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5" r:id="rId10"/>
    <p:sldId id="269" r:id="rId11"/>
    <p:sldId id="270" r:id="rId12"/>
    <p:sldId id="266" r:id="rId13"/>
    <p:sldId id="267" r:id="rId14"/>
    <p:sldId id="268" r:id="rId15"/>
  </p:sldIdLst>
  <p:sldSz cx="13144500" cy="7562850"/>
  <p:notesSz cx="131445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>
      <p:cViewPr varScale="1">
        <p:scale>
          <a:sx n="73" d="100"/>
          <a:sy n="73" d="100"/>
        </p:scale>
        <p:origin x="826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86313" y="2344483"/>
            <a:ext cx="11178223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0" i="0">
                <a:solidFill>
                  <a:srgbClr val="414042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72627" y="4235196"/>
            <a:ext cx="9205595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4140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rgbClr val="414042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4140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rgbClr val="414042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57542" y="1739455"/>
            <a:ext cx="572062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772687" y="1739455"/>
            <a:ext cx="572062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rgbClr val="414042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-1" y="5"/>
            <a:ext cx="3864610" cy="6958965"/>
          </a:xfrm>
          <a:custGeom>
            <a:avLst/>
            <a:gdLst/>
            <a:ahLst/>
            <a:cxnLst/>
            <a:rect l="l" t="t" r="r" b="b"/>
            <a:pathLst>
              <a:path w="3864610" h="6958965">
                <a:moveTo>
                  <a:pt x="0" y="0"/>
                </a:moveTo>
                <a:lnTo>
                  <a:pt x="0" y="6958520"/>
                </a:lnTo>
                <a:lnTo>
                  <a:pt x="3864355" y="3968635"/>
                </a:lnTo>
                <a:lnTo>
                  <a:pt x="0" y="0"/>
                </a:lnTo>
                <a:close/>
              </a:path>
            </a:pathLst>
          </a:custGeom>
          <a:solidFill>
            <a:srgbClr val="80C569">
              <a:alpha val="68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20270"/>
            <a:ext cx="4619103" cy="733973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0519" y="679513"/>
            <a:ext cx="4817110" cy="1018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0" i="0">
                <a:solidFill>
                  <a:srgbClr val="414042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7237" y="2270902"/>
            <a:ext cx="8223884" cy="317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4140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71289" y="7033450"/>
            <a:ext cx="420827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57542" y="7033450"/>
            <a:ext cx="302469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468612" y="7033450"/>
            <a:ext cx="302469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image" Target="../media/image39.png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7645" y="12"/>
            <a:ext cx="13146405" cy="7560309"/>
            <a:chOff x="0" y="12"/>
            <a:chExt cx="13146405" cy="756030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2"/>
              <a:ext cx="7559992" cy="7559992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592796" y="12"/>
              <a:ext cx="5553710" cy="7560309"/>
            </a:xfrm>
            <a:custGeom>
              <a:avLst/>
              <a:gdLst/>
              <a:ahLst/>
              <a:cxnLst/>
              <a:rect l="l" t="t" r="r" b="b"/>
              <a:pathLst>
                <a:path w="5553709" h="7560309">
                  <a:moveTo>
                    <a:pt x="5553519" y="0"/>
                  </a:moveTo>
                  <a:lnTo>
                    <a:pt x="0" y="0"/>
                  </a:lnTo>
                  <a:lnTo>
                    <a:pt x="0" y="7559992"/>
                  </a:lnTo>
                  <a:lnTo>
                    <a:pt x="5553519" y="7559992"/>
                  </a:lnTo>
                  <a:lnTo>
                    <a:pt x="5553519" y="0"/>
                  </a:lnTo>
                  <a:close/>
                </a:path>
              </a:pathLst>
            </a:custGeom>
            <a:solidFill>
              <a:srgbClr val="1D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8122" y="89001"/>
              <a:ext cx="1202121" cy="91629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531430" y="15493"/>
              <a:ext cx="170815" cy="1694814"/>
            </a:xfrm>
            <a:custGeom>
              <a:avLst/>
              <a:gdLst/>
              <a:ahLst/>
              <a:cxnLst/>
              <a:rect l="l" t="t" r="r" b="b"/>
              <a:pathLst>
                <a:path w="170815" h="1694814">
                  <a:moveTo>
                    <a:pt x="7366" y="106260"/>
                  </a:moveTo>
                  <a:lnTo>
                    <a:pt x="7137" y="98869"/>
                  </a:lnTo>
                  <a:lnTo>
                    <a:pt x="5905" y="123088"/>
                  </a:lnTo>
                  <a:lnTo>
                    <a:pt x="6819" y="124307"/>
                  </a:lnTo>
                  <a:lnTo>
                    <a:pt x="7289" y="116725"/>
                  </a:lnTo>
                  <a:lnTo>
                    <a:pt x="7366" y="106260"/>
                  </a:lnTo>
                  <a:close/>
                </a:path>
                <a:path w="170815" h="1694814">
                  <a:moveTo>
                    <a:pt x="9944" y="213893"/>
                  </a:moveTo>
                  <a:lnTo>
                    <a:pt x="9855" y="201714"/>
                  </a:lnTo>
                  <a:lnTo>
                    <a:pt x="9550" y="213893"/>
                  </a:lnTo>
                  <a:lnTo>
                    <a:pt x="9486" y="216369"/>
                  </a:lnTo>
                  <a:lnTo>
                    <a:pt x="9944" y="213893"/>
                  </a:lnTo>
                  <a:close/>
                </a:path>
                <a:path w="170815" h="1694814">
                  <a:moveTo>
                    <a:pt x="10109" y="76822"/>
                  </a:moveTo>
                  <a:lnTo>
                    <a:pt x="9372" y="85077"/>
                  </a:lnTo>
                  <a:lnTo>
                    <a:pt x="8102" y="87998"/>
                  </a:lnTo>
                  <a:lnTo>
                    <a:pt x="7569" y="82880"/>
                  </a:lnTo>
                  <a:lnTo>
                    <a:pt x="8496" y="92176"/>
                  </a:lnTo>
                  <a:lnTo>
                    <a:pt x="9093" y="116052"/>
                  </a:lnTo>
                  <a:lnTo>
                    <a:pt x="9702" y="119430"/>
                  </a:lnTo>
                  <a:lnTo>
                    <a:pt x="10109" y="76822"/>
                  </a:lnTo>
                  <a:close/>
                </a:path>
                <a:path w="170815" h="1694814">
                  <a:moveTo>
                    <a:pt x="11506" y="169684"/>
                  </a:moveTo>
                  <a:lnTo>
                    <a:pt x="11391" y="162052"/>
                  </a:lnTo>
                  <a:lnTo>
                    <a:pt x="11112" y="151282"/>
                  </a:lnTo>
                  <a:lnTo>
                    <a:pt x="11049" y="148374"/>
                  </a:lnTo>
                  <a:lnTo>
                    <a:pt x="9791" y="151282"/>
                  </a:lnTo>
                  <a:lnTo>
                    <a:pt x="9245" y="161137"/>
                  </a:lnTo>
                  <a:lnTo>
                    <a:pt x="9169" y="162623"/>
                  </a:lnTo>
                  <a:lnTo>
                    <a:pt x="9055" y="164807"/>
                  </a:lnTo>
                  <a:lnTo>
                    <a:pt x="8216" y="169405"/>
                  </a:lnTo>
                  <a:lnTo>
                    <a:pt x="8166" y="169684"/>
                  </a:lnTo>
                  <a:lnTo>
                    <a:pt x="8051" y="170345"/>
                  </a:lnTo>
                  <a:lnTo>
                    <a:pt x="9169" y="176288"/>
                  </a:lnTo>
                  <a:lnTo>
                    <a:pt x="10668" y="173659"/>
                  </a:lnTo>
                  <a:lnTo>
                    <a:pt x="11506" y="169684"/>
                  </a:lnTo>
                  <a:close/>
                </a:path>
                <a:path w="170815" h="1694814">
                  <a:moveTo>
                    <a:pt x="13030" y="162623"/>
                  </a:moveTo>
                  <a:lnTo>
                    <a:pt x="12966" y="162052"/>
                  </a:lnTo>
                  <a:lnTo>
                    <a:pt x="12865" y="161137"/>
                  </a:lnTo>
                  <a:lnTo>
                    <a:pt x="12141" y="166674"/>
                  </a:lnTo>
                  <a:lnTo>
                    <a:pt x="12560" y="164807"/>
                  </a:lnTo>
                  <a:lnTo>
                    <a:pt x="13030" y="162623"/>
                  </a:lnTo>
                  <a:close/>
                </a:path>
                <a:path w="170815" h="1694814">
                  <a:moveTo>
                    <a:pt x="13589" y="365366"/>
                  </a:moveTo>
                  <a:lnTo>
                    <a:pt x="12306" y="358368"/>
                  </a:lnTo>
                  <a:lnTo>
                    <a:pt x="12395" y="352666"/>
                  </a:lnTo>
                  <a:lnTo>
                    <a:pt x="10871" y="373049"/>
                  </a:lnTo>
                  <a:lnTo>
                    <a:pt x="8851" y="401116"/>
                  </a:lnTo>
                  <a:lnTo>
                    <a:pt x="8470" y="395211"/>
                  </a:lnTo>
                  <a:lnTo>
                    <a:pt x="8661" y="386918"/>
                  </a:lnTo>
                  <a:lnTo>
                    <a:pt x="8864" y="384022"/>
                  </a:lnTo>
                  <a:lnTo>
                    <a:pt x="9118" y="380263"/>
                  </a:lnTo>
                  <a:lnTo>
                    <a:pt x="9194" y="379044"/>
                  </a:lnTo>
                  <a:lnTo>
                    <a:pt x="9728" y="375005"/>
                  </a:lnTo>
                  <a:lnTo>
                    <a:pt x="9804" y="374408"/>
                  </a:lnTo>
                  <a:lnTo>
                    <a:pt x="9245" y="375005"/>
                  </a:lnTo>
                  <a:lnTo>
                    <a:pt x="9080" y="377507"/>
                  </a:lnTo>
                  <a:lnTo>
                    <a:pt x="8978" y="379044"/>
                  </a:lnTo>
                  <a:lnTo>
                    <a:pt x="8890" y="380263"/>
                  </a:lnTo>
                  <a:lnTo>
                    <a:pt x="8483" y="383616"/>
                  </a:lnTo>
                  <a:lnTo>
                    <a:pt x="7823" y="380263"/>
                  </a:lnTo>
                  <a:lnTo>
                    <a:pt x="7543" y="365366"/>
                  </a:lnTo>
                  <a:lnTo>
                    <a:pt x="7480" y="361708"/>
                  </a:lnTo>
                  <a:lnTo>
                    <a:pt x="8496" y="361454"/>
                  </a:lnTo>
                  <a:lnTo>
                    <a:pt x="9410" y="356362"/>
                  </a:lnTo>
                  <a:lnTo>
                    <a:pt x="9499" y="355841"/>
                  </a:lnTo>
                  <a:lnTo>
                    <a:pt x="7467" y="356362"/>
                  </a:lnTo>
                  <a:lnTo>
                    <a:pt x="7823" y="346748"/>
                  </a:lnTo>
                  <a:lnTo>
                    <a:pt x="7886" y="345008"/>
                  </a:lnTo>
                  <a:lnTo>
                    <a:pt x="8839" y="343408"/>
                  </a:lnTo>
                  <a:lnTo>
                    <a:pt x="9753" y="340906"/>
                  </a:lnTo>
                  <a:lnTo>
                    <a:pt x="9969" y="334454"/>
                  </a:lnTo>
                  <a:lnTo>
                    <a:pt x="9982" y="334010"/>
                  </a:lnTo>
                  <a:lnTo>
                    <a:pt x="10096" y="329692"/>
                  </a:lnTo>
                  <a:lnTo>
                    <a:pt x="10185" y="326377"/>
                  </a:lnTo>
                  <a:lnTo>
                    <a:pt x="7924" y="329692"/>
                  </a:lnTo>
                  <a:lnTo>
                    <a:pt x="8051" y="300443"/>
                  </a:lnTo>
                  <a:lnTo>
                    <a:pt x="8102" y="287045"/>
                  </a:lnTo>
                  <a:lnTo>
                    <a:pt x="8229" y="284937"/>
                  </a:lnTo>
                  <a:lnTo>
                    <a:pt x="8305" y="283667"/>
                  </a:lnTo>
                  <a:lnTo>
                    <a:pt x="8407" y="262801"/>
                  </a:lnTo>
                  <a:lnTo>
                    <a:pt x="8877" y="240309"/>
                  </a:lnTo>
                  <a:lnTo>
                    <a:pt x="9436" y="217881"/>
                  </a:lnTo>
                  <a:lnTo>
                    <a:pt x="9486" y="216369"/>
                  </a:lnTo>
                  <a:lnTo>
                    <a:pt x="9194" y="217881"/>
                  </a:lnTo>
                  <a:lnTo>
                    <a:pt x="9182" y="196735"/>
                  </a:lnTo>
                  <a:lnTo>
                    <a:pt x="8039" y="189318"/>
                  </a:lnTo>
                  <a:lnTo>
                    <a:pt x="7937" y="188620"/>
                  </a:lnTo>
                  <a:lnTo>
                    <a:pt x="7010" y="181356"/>
                  </a:lnTo>
                  <a:lnTo>
                    <a:pt x="6845" y="179984"/>
                  </a:lnTo>
                  <a:lnTo>
                    <a:pt x="7061" y="168160"/>
                  </a:lnTo>
                  <a:lnTo>
                    <a:pt x="7162" y="162687"/>
                  </a:lnTo>
                  <a:lnTo>
                    <a:pt x="7264" y="157251"/>
                  </a:lnTo>
                  <a:lnTo>
                    <a:pt x="6756" y="162687"/>
                  </a:lnTo>
                  <a:lnTo>
                    <a:pt x="6273" y="168160"/>
                  </a:lnTo>
                  <a:lnTo>
                    <a:pt x="6502" y="179057"/>
                  </a:lnTo>
                  <a:lnTo>
                    <a:pt x="6553" y="181356"/>
                  </a:lnTo>
                  <a:lnTo>
                    <a:pt x="5257" y="179057"/>
                  </a:lnTo>
                  <a:lnTo>
                    <a:pt x="5791" y="184150"/>
                  </a:lnTo>
                  <a:lnTo>
                    <a:pt x="5943" y="188620"/>
                  </a:lnTo>
                  <a:lnTo>
                    <a:pt x="6057" y="192112"/>
                  </a:lnTo>
                  <a:lnTo>
                    <a:pt x="6819" y="189318"/>
                  </a:lnTo>
                  <a:lnTo>
                    <a:pt x="6159" y="213893"/>
                  </a:lnTo>
                  <a:lnTo>
                    <a:pt x="6096" y="217881"/>
                  </a:lnTo>
                  <a:lnTo>
                    <a:pt x="5867" y="237502"/>
                  </a:lnTo>
                  <a:lnTo>
                    <a:pt x="5829" y="240309"/>
                  </a:lnTo>
                  <a:lnTo>
                    <a:pt x="5969" y="262801"/>
                  </a:lnTo>
                  <a:lnTo>
                    <a:pt x="5969" y="263791"/>
                  </a:lnTo>
                  <a:lnTo>
                    <a:pt x="6388" y="279031"/>
                  </a:lnTo>
                  <a:lnTo>
                    <a:pt x="6438" y="287045"/>
                  </a:lnTo>
                  <a:lnTo>
                    <a:pt x="5537" y="304025"/>
                  </a:lnTo>
                  <a:lnTo>
                    <a:pt x="3848" y="312547"/>
                  </a:lnTo>
                  <a:lnTo>
                    <a:pt x="2603" y="321449"/>
                  </a:lnTo>
                  <a:lnTo>
                    <a:pt x="2654" y="325234"/>
                  </a:lnTo>
                  <a:lnTo>
                    <a:pt x="2768" y="334010"/>
                  </a:lnTo>
                  <a:lnTo>
                    <a:pt x="2844" y="412038"/>
                  </a:lnTo>
                  <a:lnTo>
                    <a:pt x="2400" y="442595"/>
                  </a:lnTo>
                  <a:lnTo>
                    <a:pt x="2400" y="466547"/>
                  </a:lnTo>
                  <a:lnTo>
                    <a:pt x="2908" y="466547"/>
                  </a:lnTo>
                  <a:lnTo>
                    <a:pt x="3213" y="479983"/>
                  </a:lnTo>
                  <a:lnTo>
                    <a:pt x="2933" y="492683"/>
                  </a:lnTo>
                  <a:lnTo>
                    <a:pt x="2857" y="495681"/>
                  </a:lnTo>
                  <a:lnTo>
                    <a:pt x="2311" y="511441"/>
                  </a:lnTo>
                  <a:lnTo>
                    <a:pt x="2044" y="525132"/>
                  </a:lnTo>
                  <a:lnTo>
                    <a:pt x="0" y="530936"/>
                  </a:lnTo>
                  <a:lnTo>
                    <a:pt x="1879" y="570293"/>
                  </a:lnTo>
                  <a:lnTo>
                    <a:pt x="3111" y="551421"/>
                  </a:lnTo>
                  <a:lnTo>
                    <a:pt x="4406" y="564349"/>
                  </a:lnTo>
                  <a:lnTo>
                    <a:pt x="4508" y="551421"/>
                  </a:lnTo>
                  <a:lnTo>
                    <a:pt x="4648" y="530936"/>
                  </a:lnTo>
                  <a:lnTo>
                    <a:pt x="4673" y="527011"/>
                  </a:lnTo>
                  <a:lnTo>
                    <a:pt x="6718" y="492683"/>
                  </a:lnTo>
                  <a:lnTo>
                    <a:pt x="8661" y="459384"/>
                  </a:lnTo>
                  <a:lnTo>
                    <a:pt x="8648" y="425094"/>
                  </a:lnTo>
                  <a:lnTo>
                    <a:pt x="9918" y="409676"/>
                  </a:lnTo>
                  <a:lnTo>
                    <a:pt x="10756" y="401116"/>
                  </a:lnTo>
                  <a:lnTo>
                    <a:pt x="11137" y="397243"/>
                  </a:lnTo>
                  <a:lnTo>
                    <a:pt x="12331" y="384022"/>
                  </a:lnTo>
                  <a:lnTo>
                    <a:pt x="13589" y="365366"/>
                  </a:lnTo>
                  <a:close/>
                </a:path>
                <a:path w="170815" h="1694814">
                  <a:moveTo>
                    <a:pt x="13957" y="329692"/>
                  </a:moveTo>
                  <a:lnTo>
                    <a:pt x="13449" y="334010"/>
                  </a:lnTo>
                  <a:lnTo>
                    <a:pt x="12509" y="346748"/>
                  </a:lnTo>
                  <a:lnTo>
                    <a:pt x="12395" y="352666"/>
                  </a:lnTo>
                  <a:lnTo>
                    <a:pt x="12979" y="345008"/>
                  </a:lnTo>
                  <a:lnTo>
                    <a:pt x="13957" y="329692"/>
                  </a:lnTo>
                  <a:close/>
                </a:path>
                <a:path w="170815" h="1694814">
                  <a:moveTo>
                    <a:pt x="14401" y="686562"/>
                  </a:moveTo>
                  <a:lnTo>
                    <a:pt x="14097" y="686562"/>
                  </a:lnTo>
                  <a:lnTo>
                    <a:pt x="13868" y="694639"/>
                  </a:lnTo>
                  <a:lnTo>
                    <a:pt x="14338" y="687514"/>
                  </a:lnTo>
                  <a:lnTo>
                    <a:pt x="14401" y="686562"/>
                  </a:lnTo>
                  <a:close/>
                </a:path>
                <a:path w="170815" h="1694814">
                  <a:moveTo>
                    <a:pt x="14439" y="181724"/>
                  </a:moveTo>
                  <a:lnTo>
                    <a:pt x="14414" y="161137"/>
                  </a:lnTo>
                  <a:lnTo>
                    <a:pt x="14122" y="151282"/>
                  </a:lnTo>
                  <a:lnTo>
                    <a:pt x="14033" y="148374"/>
                  </a:lnTo>
                  <a:lnTo>
                    <a:pt x="13982" y="146481"/>
                  </a:lnTo>
                  <a:lnTo>
                    <a:pt x="13068" y="142481"/>
                  </a:lnTo>
                  <a:lnTo>
                    <a:pt x="13335" y="161137"/>
                  </a:lnTo>
                  <a:lnTo>
                    <a:pt x="13144" y="162052"/>
                  </a:lnTo>
                  <a:lnTo>
                    <a:pt x="13030" y="162623"/>
                  </a:lnTo>
                  <a:lnTo>
                    <a:pt x="13792" y="169405"/>
                  </a:lnTo>
                  <a:lnTo>
                    <a:pt x="13779" y="170345"/>
                  </a:lnTo>
                  <a:lnTo>
                    <a:pt x="13474" y="176288"/>
                  </a:lnTo>
                  <a:lnTo>
                    <a:pt x="12979" y="186486"/>
                  </a:lnTo>
                  <a:lnTo>
                    <a:pt x="13957" y="198018"/>
                  </a:lnTo>
                  <a:lnTo>
                    <a:pt x="14439" y="181724"/>
                  </a:lnTo>
                  <a:close/>
                </a:path>
                <a:path w="170815" h="1694814">
                  <a:moveTo>
                    <a:pt x="15163" y="70167"/>
                  </a:moveTo>
                  <a:lnTo>
                    <a:pt x="14592" y="64541"/>
                  </a:lnTo>
                  <a:lnTo>
                    <a:pt x="14008" y="55918"/>
                  </a:lnTo>
                  <a:lnTo>
                    <a:pt x="13423" y="51257"/>
                  </a:lnTo>
                  <a:lnTo>
                    <a:pt x="12865" y="57531"/>
                  </a:lnTo>
                  <a:lnTo>
                    <a:pt x="12903" y="36004"/>
                  </a:lnTo>
                  <a:lnTo>
                    <a:pt x="13271" y="26847"/>
                  </a:lnTo>
                  <a:lnTo>
                    <a:pt x="10553" y="44958"/>
                  </a:lnTo>
                  <a:lnTo>
                    <a:pt x="10972" y="7531"/>
                  </a:lnTo>
                  <a:lnTo>
                    <a:pt x="10502" y="17297"/>
                  </a:lnTo>
                  <a:lnTo>
                    <a:pt x="9474" y="25234"/>
                  </a:lnTo>
                  <a:lnTo>
                    <a:pt x="8458" y="35140"/>
                  </a:lnTo>
                  <a:lnTo>
                    <a:pt x="8026" y="50863"/>
                  </a:lnTo>
                  <a:lnTo>
                    <a:pt x="5943" y="35433"/>
                  </a:lnTo>
                  <a:lnTo>
                    <a:pt x="6032" y="67297"/>
                  </a:lnTo>
                  <a:lnTo>
                    <a:pt x="6515" y="58648"/>
                  </a:lnTo>
                  <a:lnTo>
                    <a:pt x="7239" y="60452"/>
                  </a:lnTo>
                  <a:lnTo>
                    <a:pt x="8051" y="66230"/>
                  </a:lnTo>
                  <a:lnTo>
                    <a:pt x="8851" y="69494"/>
                  </a:lnTo>
                  <a:lnTo>
                    <a:pt x="10871" y="79336"/>
                  </a:lnTo>
                  <a:lnTo>
                    <a:pt x="11658" y="87058"/>
                  </a:lnTo>
                  <a:lnTo>
                    <a:pt x="15163" y="70167"/>
                  </a:lnTo>
                  <a:close/>
                </a:path>
                <a:path w="170815" h="1694814">
                  <a:moveTo>
                    <a:pt x="18135" y="234111"/>
                  </a:moveTo>
                  <a:lnTo>
                    <a:pt x="17856" y="231521"/>
                  </a:lnTo>
                  <a:lnTo>
                    <a:pt x="17119" y="239687"/>
                  </a:lnTo>
                  <a:lnTo>
                    <a:pt x="16344" y="237261"/>
                  </a:lnTo>
                  <a:lnTo>
                    <a:pt x="15824" y="225412"/>
                  </a:lnTo>
                  <a:lnTo>
                    <a:pt x="15227" y="223570"/>
                  </a:lnTo>
                  <a:lnTo>
                    <a:pt x="14732" y="222719"/>
                  </a:lnTo>
                  <a:lnTo>
                    <a:pt x="14503" y="213829"/>
                  </a:lnTo>
                  <a:lnTo>
                    <a:pt x="13309" y="238074"/>
                  </a:lnTo>
                  <a:lnTo>
                    <a:pt x="14820" y="242938"/>
                  </a:lnTo>
                  <a:lnTo>
                    <a:pt x="14427" y="251879"/>
                  </a:lnTo>
                  <a:lnTo>
                    <a:pt x="14528" y="261912"/>
                  </a:lnTo>
                  <a:lnTo>
                    <a:pt x="15163" y="282638"/>
                  </a:lnTo>
                  <a:lnTo>
                    <a:pt x="15786" y="266433"/>
                  </a:lnTo>
                  <a:lnTo>
                    <a:pt x="16548" y="253441"/>
                  </a:lnTo>
                  <a:lnTo>
                    <a:pt x="18135" y="234111"/>
                  </a:lnTo>
                  <a:close/>
                </a:path>
                <a:path w="170815" h="1694814">
                  <a:moveTo>
                    <a:pt x="19570" y="316039"/>
                  </a:moveTo>
                  <a:lnTo>
                    <a:pt x="19481" y="314858"/>
                  </a:lnTo>
                  <a:lnTo>
                    <a:pt x="19418" y="314198"/>
                  </a:lnTo>
                  <a:lnTo>
                    <a:pt x="18643" y="304571"/>
                  </a:lnTo>
                  <a:lnTo>
                    <a:pt x="17970" y="298234"/>
                  </a:lnTo>
                  <a:lnTo>
                    <a:pt x="17272" y="292417"/>
                  </a:lnTo>
                  <a:lnTo>
                    <a:pt x="16192" y="282435"/>
                  </a:lnTo>
                  <a:lnTo>
                    <a:pt x="14986" y="312547"/>
                  </a:lnTo>
                  <a:lnTo>
                    <a:pt x="14922" y="314198"/>
                  </a:lnTo>
                  <a:lnTo>
                    <a:pt x="14478" y="321449"/>
                  </a:lnTo>
                  <a:lnTo>
                    <a:pt x="14351" y="326377"/>
                  </a:lnTo>
                  <a:lnTo>
                    <a:pt x="15824" y="340906"/>
                  </a:lnTo>
                  <a:lnTo>
                    <a:pt x="16332" y="334454"/>
                  </a:lnTo>
                  <a:lnTo>
                    <a:pt x="16967" y="328345"/>
                  </a:lnTo>
                  <a:lnTo>
                    <a:pt x="17068" y="326174"/>
                  </a:lnTo>
                  <a:lnTo>
                    <a:pt x="17195" y="321449"/>
                  </a:lnTo>
                  <a:lnTo>
                    <a:pt x="16878" y="316039"/>
                  </a:lnTo>
                  <a:lnTo>
                    <a:pt x="16764" y="314198"/>
                  </a:lnTo>
                  <a:lnTo>
                    <a:pt x="19570" y="316039"/>
                  </a:lnTo>
                  <a:close/>
                </a:path>
                <a:path w="170815" h="1694814">
                  <a:moveTo>
                    <a:pt x="22428" y="109740"/>
                  </a:moveTo>
                  <a:lnTo>
                    <a:pt x="22136" y="108216"/>
                  </a:lnTo>
                  <a:lnTo>
                    <a:pt x="21996" y="109740"/>
                  </a:lnTo>
                  <a:lnTo>
                    <a:pt x="22428" y="109740"/>
                  </a:lnTo>
                  <a:close/>
                </a:path>
                <a:path w="170815" h="1694814">
                  <a:moveTo>
                    <a:pt x="24206" y="111328"/>
                  </a:moveTo>
                  <a:lnTo>
                    <a:pt x="23418" y="114871"/>
                  </a:lnTo>
                  <a:lnTo>
                    <a:pt x="22466" y="109943"/>
                  </a:lnTo>
                  <a:lnTo>
                    <a:pt x="21983" y="109943"/>
                  </a:lnTo>
                  <a:lnTo>
                    <a:pt x="19900" y="132715"/>
                  </a:lnTo>
                  <a:lnTo>
                    <a:pt x="20256" y="137172"/>
                  </a:lnTo>
                  <a:lnTo>
                    <a:pt x="20980" y="142760"/>
                  </a:lnTo>
                  <a:lnTo>
                    <a:pt x="21551" y="149885"/>
                  </a:lnTo>
                  <a:lnTo>
                    <a:pt x="21488" y="158927"/>
                  </a:lnTo>
                  <a:lnTo>
                    <a:pt x="22656" y="151498"/>
                  </a:lnTo>
                  <a:lnTo>
                    <a:pt x="22910" y="142760"/>
                  </a:lnTo>
                  <a:lnTo>
                    <a:pt x="22999" y="139750"/>
                  </a:lnTo>
                  <a:lnTo>
                    <a:pt x="23063" y="137172"/>
                  </a:lnTo>
                  <a:lnTo>
                    <a:pt x="23152" y="134353"/>
                  </a:lnTo>
                  <a:lnTo>
                    <a:pt x="23253" y="130733"/>
                  </a:lnTo>
                  <a:lnTo>
                    <a:pt x="23291" y="129514"/>
                  </a:lnTo>
                  <a:lnTo>
                    <a:pt x="23939" y="116649"/>
                  </a:lnTo>
                  <a:lnTo>
                    <a:pt x="24028" y="114871"/>
                  </a:lnTo>
                  <a:lnTo>
                    <a:pt x="24206" y="111328"/>
                  </a:lnTo>
                  <a:close/>
                </a:path>
                <a:path w="170815" h="1694814">
                  <a:moveTo>
                    <a:pt x="24549" y="109740"/>
                  </a:moveTo>
                  <a:lnTo>
                    <a:pt x="22428" y="109740"/>
                  </a:lnTo>
                  <a:lnTo>
                    <a:pt x="22466" y="109943"/>
                  </a:lnTo>
                  <a:lnTo>
                    <a:pt x="24269" y="109943"/>
                  </a:lnTo>
                  <a:lnTo>
                    <a:pt x="24206" y="111328"/>
                  </a:lnTo>
                  <a:lnTo>
                    <a:pt x="24511" y="109943"/>
                  </a:lnTo>
                  <a:lnTo>
                    <a:pt x="24549" y="109740"/>
                  </a:lnTo>
                  <a:close/>
                </a:path>
                <a:path w="170815" h="1694814">
                  <a:moveTo>
                    <a:pt x="25895" y="116649"/>
                  </a:moveTo>
                  <a:lnTo>
                    <a:pt x="25082" y="124802"/>
                  </a:lnTo>
                  <a:lnTo>
                    <a:pt x="23723" y="139750"/>
                  </a:lnTo>
                  <a:lnTo>
                    <a:pt x="24688" y="140576"/>
                  </a:lnTo>
                  <a:lnTo>
                    <a:pt x="25146" y="134353"/>
                  </a:lnTo>
                  <a:lnTo>
                    <a:pt x="25450" y="124802"/>
                  </a:lnTo>
                  <a:lnTo>
                    <a:pt x="25895" y="116649"/>
                  </a:lnTo>
                  <a:close/>
                </a:path>
                <a:path w="170815" h="1694814">
                  <a:moveTo>
                    <a:pt x="28143" y="41224"/>
                  </a:moveTo>
                  <a:lnTo>
                    <a:pt x="27825" y="42545"/>
                  </a:lnTo>
                  <a:lnTo>
                    <a:pt x="28067" y="42976"/>
                  </a:lnTo>
                  <a:lnTo>
                    <a:pt x="28143" y="41224"/>
                  </a:lnTo>
                  <a:close/>
                </a:path>
                <a:path w="170815" h="1694814">
                  <a:moveTo>
                    <a:pt x="28181" y="85432"/>
                  </a:moveTo>
                  <a:lnTo>
                    <a:pt x="28054" y="69900"/>
                  </a:lnTo>
                  <a:lnTo>
                    <a:pt x="27660" y="55676"/>
                  </a:lnTo>
                  <a:lnTo>
                    <a:pt x="27724" y="42976"/>
                  </a:lnTo>
                  <a:lnTo>
                    <a:pt x="27825" y="42545"/>
                  </a:lnTo>
                  <a:lnTo>
                    <a:pt x="26784" y="40640"/>
                  </a:lnTo>
                  <a:lnTo>
                    <a:pt x="26466" y="6159"/>
                  </a:lnTo>
                  <a:lnTo>
                    <a:pt x="23977" y="28105"/>
                  </a:lnTo>
                  <a:lnTo>
                    <a:pt x="24612" y="40640"/>
                  </a:lnTo>
                  <a:lnTo>
                    <a:pt x="24701" y="42545"/>
                  </a:lnTo>
                  <a:lnTo>
                    <a:pt x="24828" y="44983"/>
                  </a:lnTo>
                  <a:lnTo>
                    <a:pt x="24930" y="74168"/>
                  </a:lnTo>
                  <a:lnTo>
                    <a:pt x="26619" y="69900"/>
                  </a:lnTo>
                  <a:lnTo>
                    <a:pt x="24866" y="83578"/>
                  </a:lnTo>
                  <a:lnTo>
                    <a:pt x="28181" y="85432"/>
                  </a:lnTo>
                  <a:close/>
                </a:path>
                <a:path w="170815" h="1694814">
                  <a:moveTo>
                    <a:pt x="28295" y="124802"/>
                  </a:moveTo>
                  <a:lnTo>
                    <a:pt x="28117" y="116649"/>
                  </a:lnTo>
                  <a:lnTo>
                    <a:pt x="27901" y="111328"/>
                  </a:lnTo>
                  <a:lnTo>
                    <a:pt x="27774" y="108216"/>
                  </a:lnTo>
                  <a:lnTo>
                    <a:pt x="27749" y="107543"/>
                  </a:lnTo>
                  <a:lnTo>
                    <a:pt x="27952" y="98780"/>
                  </a:lnTo>
                  <a:lnTo>
                    <a:pt x="26682" y="98107"/>
                  </a:lnTo>
                  <a:lnTo>
                    <a:pt x="25031" y="107543"/>
                  </a:lnTo>
                  <a:lnTo>
                    <a:pt x="24549" y="109740"/>
                  </a:lnTo>
                  <a:lnTo>
                    <a:pt x="26466" y="109740"/>
                  </a:lnTo>
                  <a:lnTo>
                    <a:pt x="25996" y="114871"/>
                  </a:lnTo>
                  <a:lnTo>
                    <a:pt x="25958" y="115252"/>
                  </a:lnTo>
                  <a:lnTo>
                    <a:pt x="27393" y="129514"/>
                  </a:lnTo>
                  <a:lnTo>
                    <a:pt x="27520" y="130733"/>
                  </a:lnTo>
                  <a:lnTo>
                    <a:pt x="28295" y="124802"/>
                  </a:lnTo>
                  <a:close/>
                </a:path>
                <a:path w="170815" h="1694814">
                  <a:moveTo>
                    <a:pt x="29083" y="37401"/>
                  </a:moveTo>
                  <a:lnTo>
                    <a:pt x="28562" y="32245"/>
                  </a:lnTo>
                  <a:lnTo>
                    <a:pt x="28168" y="40640"/>
                  </a:lnTo>
                  <a:lnTo>
                    <a:pt x="29083" y="37401"/>
                  </a:lnTo>
                  <a:close/>
                </a:path>
                <a:path w="170815" h="1694814">
                  <a:moveTo>
                    <a:pt x="29197" y="411784"/>
                  </a:moveTo>
                  <a:lnTo>
                    <a:pt x="28917" y="398780"/>
                  </a:lnTo>
                  <a:lnTo>
                    <a:pt x="28854" y="395427"/>
                  </a:lnTo>
                  <a:lnTo>
                    <a:pt x="28765" y="391248"/>
                  </a:lnTo>
                  <a:lnTo>
                    <a:pt x="28689" y="388162"/>
                  </a:lnTo>
                  <a:lnTo>
                    <a:pt x="28600" y="383667"/>
                  </a:lnTo>
                  <a:lnTo>
                    <a:pt x="28486" y="378587"/>
                  </a:lnTo>
                  <a:lnTo>
                    <a:pt x="28397" y="388162"/>
                  </a:lnTo>
                  <a:lnTo>
                    <a:pt x="25831" y="391248"/>
                  </a:lnTo>
                  <a:lnTo>
                    <a:pt x="26098" y="395427"/>
                  </a:lnTo>
                  <a:lnTo>
                    <a:pt x="26898" y="405752"/>
                  </a:lnTo>
                  <a:lnTo>
                    <a:pt x="27851" y="411784"/>
                  </a:lnTo>
                  <a:lnTo>
                    <a:pt x="27889" y="412064"/>
                  </a:lnTo>
                  <a:lnTo>
                    <a:pt x="29197" y="411784"/>
                  </a:lnTo>
                  <a:close/>
                </a:path>
                <a:path w="170815" h="1694814">
                  <a:moveTo>
                    <a:pt x="30111" y="260248"/>
                  </a:moveTo>
                  <a:lnTo>
                    <a:pt x="28321" y="258013"/>
                  </a:lnTo>
                  <a:lnTo>
                    <a:pt x="28321" y="242468"/>
                  </a:lnTo>
                  <a:lnTo>
                    <a:pt x="27940" y="215531"/>
                  </a:lnTo>
                  <a:lnTo>
                    <a:pt x="27940" y="210756"/>
                  </a:lnTo>
                  <a:lnTo>
                    <a:pt x="27927" y="197078"/>
                  </a:lnTo>
                  <a:lnTo>
                    <a:pt x="27152" y="203187"/>
                  </a:lnTo>
                  <a:lnTo>
                    <a:pt x="26187" y="210058"/>
                  </a:lnTo>
                  <a:lnTo>
                    <a:pt x="25565" y="203187"/>
                  </a:lnTo>
                  <a:lnTo>
                    <a:pt x="25514" y="195275"/>
                  </a:lnTo>
                  <a:lnTo>
                    <a:pt x="25615" y="189420"/>
                  </a:lnTo>
                  <a:lnTo>
                    <a:pt x="25679" y="187134"/>
                  </a:lnTo>
                  <a:lnTo>
                    <a:pt x="25793" y="182943"/>
                  </a:lnTo>
                  <a:lnTo>
                    <a:pt x="25831" y="181724"/>
                  </a:lnTo>
                  <a:lnTo>
                    <a:pt x="26339" y="170903"/>
                  </a:lnTo>
                  <a:lnTo>
                    <a:pt x="24599" y="184581"/>
                  </a:lnTo>
                  <a:lnTo>
                    <a:pt x="25120" y="184581"/>
                  </a:lnTo>
                  <a:lnTo>
                    <a:pt x="25374" y="187134"/>
                  </a:lnTo>
                  <a:lnTo>
                    <a:pt x="24853" y="192544"/>
                  </a:lnTo>
                  <a:lnTo>
                    <a:pt x="24612" y="195275"/>
                  </a:lnTo>
                  <a:lnTo>
                    <a:pt x="23393" y="189420"/>
                  </a:lnTo>
                  <a:lnTo>
                    <a:pt x="23507" y="184581"/>
                  </a:lnTo>
                  <a:lnTo>
                    <a:pt x="23571" y="181724"/>
                  </a:lnTo>
                  <a:lnTo>
                    <a:pt x="23660" y="177927"/>
                  </a:lnTo>
                  <a:lnTo>
                    <a:pt x="23787" y="170903"/>
                  </a:lnTo>
                  <a:lnTo>
                    <a:pt x="23876" y="165950"/>
                  </a:lnTo>
                  <a:lnTo>
                    <a:pt x="22504" y="158648"/>
                  </a:lnTo>
                  <a:lnTo>
                    <a:pt x="21882" y="177927"/>
                  </a:lnTo>
                  <a:lnTo>
                    <a:pt x="21755" y="181724"/>
                  </a:lnTo>
                  <a:lnTo>
                    <a:pt x="21653" y="187134"/>
                  </a:lnTo>
                  <a:lnTo>
                    <a:pt x="21539" y="195275"/>
                  </a:lnTo>
                  <a:lnTo>
                    <a:pt x="21437" y="203187"/>
                  </a:lnTo>
                  <a:lnTo>
                    <a:pt x="21336" y="210375"/>
                  </a:lnTo>
                  <a:lnTo>
                    <a:pt x="21069" y="233311"/>
                  </a:lnTo>
                  <a:lnTo>
                    <a:pt x="20726" y="242468"/>
                  </a:lnTo>
                  <a:lnTo>
                    <a:pt x="20777" y="284937"/>
                  </a:lnTo>
                  <a:lnTo>
                    <a:pt x="20866" y="297141"/>
                  </a:lnTo>
                  <a:lnTo>
                    <a:pt x="21361" y="318604"/>
                  </a:lnTo>
                  <a:lnTo>
                    <a:pt x="22148" y="326034"/>
                  </a:lnTo>
                  <a:lnTo>
                    <a:pt x="23914" y="322859"/>
                  </a:lnTo>
                  <a:lnTo>
                    <a:pt x="23571" y="334645"/>
                  </a:lnTo>
                  <a:lnTo>
                    <a:pt x="23533" y="336092"/>
                  </a:lnTo>
                  <a:lnTo>
                    <a:pt x="23418" y="339890"/>
                  </a:lnTo>
                  <a:lnTo>
                    <a:pt x="23596" y="338518"/>
                  </a:lnTo>
                  <a:lnTo>
                    <a:pt x="23698" y="336283"/>
                  </a:lnTo>
                  <a:lnTo>
                    <a:pt x="24206" y="336092"/>
                  </a:lnTo>
                  <a:lnTo>
                    <a:pt x="24955" y="338518"/>
                  </a:lnTo>
                  <a:lnTo>
                    <a:pt x="25006" y="339890"/>
                  </a:lnTo>
                  <a:lnTo>
                    <a:pt x="25120" y="343522"/>
                  </a:lnTo>
                  <a:lnTo>
                    <a:pt x="25222" y="346964"/>
                  </a:lnTo>
                  <a:lnTo>
                    <a:pt x="25336" y="350227"/>
                  </a:lnTo>
                  <a:lnTo>
                    <a:pt x="24307" y="361302"/>
                  </a:lnTo>
                  <a:lnTo>
                    <a:pt x="23190" y="363689"/>
                  </a:lnTo>
                  <a:lnTo>
                    <a:pt x="22860" y="364515"/>
                  </a:lnTo>
                  <a:lnTo>
                    <a:pt x="22771" y="372186"/>
                  </a:lnTo>
                  <a:lnTo>
                    <a:pt x="22682" y="383667"/>
                  </a:lnTo>
                  <a:lnTo>
                    <a:pt x="22567" y="391248"/>
                  </a:lnTo>
                  <a:lnTo>
                    <a:pt x="22453" y="398780"/>
                  </a:lnTo>
                  <a:lnTo>
                    <a:pt x="23355" y="410692"/>
                  </a:lnTo>
                  <a:lnTo>
                    <a:pt x="25336" y="383667"/>
                  </a:lnTo>
                  <a:lnTo>
                    <a:pt x="25628" y="388162"/>
                  </a:lnTo>
                  <a:lnTo>
                    <a:pt x="25946" y="383667"/>
                  </a:lnTo>
                  <a:lnTo>
                    <a:pt x="26162" y="378587"/>
                  </a:lnTo>
                  <a:lnTo>
                    <a:pt x="27076" y="366522"/>
                  </a:lnTo>
                  <a:lnTo>
                    <a:pt x="28181" y="359410"/>
                  </a:lnTo>
                  <a:lnTo>
                    <a:pt x="29349" y="361302"/>
                  </a:lnTo>
                  <a:lnTo>
                    <a:pt x="29298" y="359410"/>
                  </a:lnTo>
                  <a:lnTo>
                    <a:pt x="29108" y="352767"/>
                  </a:lnTo>
                  <a:lnTo>
                    <a:pt x="28981" y="346964"/>
                  </a:lnTo>
                  <a:lnTo>
                    <a:pt x="28968" y="345871"/>
                  </a:lnTo>
                  <a:lnTo>
                    <a:pt x="28917" y="343522"/>
                  </a:lnTo>
                  <a:lnTo>
                    <a:pt x="28575" y="339890"/>
                  </a:lnTo>
                  <a:lnTo>
                    <a:pt x="27774" y="345871"/>
                  </a:lnTo>
                  <a:lnTo>
                    <a:pt x="27889" y="339890"/>
                  </a:lnTo>
                  <a:lnTo>
                    <a:pt x="27965" y="336092"/>
                  </a:lnTo>
                  <a:lnTo>
                    <a:pt x="27990" y="334645"/>
                  </a:lnTo>
                  <a:lnTo>
                    <a:pt x="27825" y="326034"/>
                  </a:lnTo>
                  <a:lnTo>
                    <a:pt x="27762" y="322859"/>
                  </a:lnTo>
                  <a:lnTo>
                    <a:pt x="27838" y="308444"/>
                  </a:lnTo>
                  <a:lnTo>
                    <a:pt x="29654" y="272605"/>
                  </a:lnTo>
                  <a:lnTo>
                    <a:pt x="30111" y="260248"/>
                  </a:lnTo>
                  <a:close/>
                </a:path>
                <a:path w="170815" h="1694814">
                  <a:moveTo>
                    <a:pt x="30467" y="505625"/>
                  </a:moveTo>
                  <a:lnTo>
                    <a:pt x="29413" y="482460"/>
                  </a:lnTo>
                  <a:lnTo>
                    <a:pt x="28346" y="462445"/>
                  </a:lnTo>
                  <a:lnTo>
                    <a:pt x="28282" y="461352"/>
                  </a:lnTo>
                  <a:lnTo>
                    <a:pt x="28206" y="459816"/>
                  </a:lnTo>
                  <a:lnTo>
                    <a:pt x="29222" y="439102"/>
                  </a:lnTo>
                  <a:lnTo>
                    <a:pt x="29260" y="438289"/>
                  </a:lnTo>
                  <a:lnTo>
                    <a:pt x="28803" y="434022"/>
                  </a:lnTo>
                  <a:lnTo>
                    <a:pt x="28689" y="432866"/>
                  </a:lnTo>
                  <a:lnTo>
                    <a:pt x="28130" y="429653"/>
                  </a:lnTo>
                  <a:lnTo>
                    <a:pt x="27635" y="430885"/>
                  </a:lnTo>
                  <a:lnTo>
                    <a:pt x="27584" y="431914"/>
                  </a:lnTo>
                  <a:lnTo>
                    <a:pt x="27482" y="434022"/>
                  </a:lnTo>
                  <a:lnTo>
                    <a:pt x="27368" y="436130"/>
                  </a:lnTo>
                  <a:lnTo>
                    <a:pt x="27241" y="439102"/>
                  </a:lnTo>
                  <a:lnTo>
                    <a:pt x="27622" y="447052"/>
                  </a:lnTo>
                  <a:lnTo>
                    <a:pt x="27546" y="459816"/>
                  </a:lnTo>
                  <a:lnTo>
                    <a:pt x="27470" y="477634"/>
                  </a:lnTo>
                  <a:lnTo>
                    <a:pt x="27825" y="490207"/>
                  </a:lnTo>
                  <a:lnTo>
                    <a:pt x="27863" y="491832"/>
                  </a:lnTo>
                  <a:lnTo>
                    <a:pt x="26873" y="497408"/>
                  </a:lnTo>
                  <a:lnTo>
                    <a:pt x="25336" y="497801"/>
                  </a:lnTo>
                  <a:lnTo>
                    <a:pt x="25869" y="509879"/>
                  </a:lnTo>
                  <a:lnTo>
                    <a:pt x="25946" y="511378"/>
                  </a:lnTo>
                  <a:lnTo>
                    <a:pt x="26047" y="513918"/>
                  </a:lnTo>
                  <a:lnTo>
                    <a:pt x="26149" y="516204"/>
                  </a:lnTo>
                  <a:lnTo>
                    <a:pt x="24942" y="512826"/>
                  </a:lnTo>
                  <a:lnTo>
                    <a:pt x="24104" y="511378"/>
                  </a:lnTo>
                  <a:lnTo>
                    <a:pt x="23291" y="513918"/>
                  </a:lnTo>
                  <a:lnTo>
                    <a:pt x="22098" y="522528"/>
                  </a:lnTo>
                  <a:lnTo>
                    <a:pt x="22618" y="527799"/>
                  </a:lnTo>
                  <a:lnTo>
                    <a:pt x="23368" y="524852"/>
                  </a:lnTo>
                  <a:lnTo>
                    <a:pt x="23876" y="524725"/>
                  </a:lnTo>
                  <a:lnTo>
                    <a:pt x="23558" y="536041"/>
                  </a:lnTo>
                  <a:lnTo>
                    <a:pt x="23469" y="538797"/>
                  </a:lnTo>
                  <a:lnTo>
                    <a:pt x="23406" y="541007"/>
                  </a:lnTo>
                  <a:lnTo>
                    <a:pt x="21120" y="558330"/>
                  </a:lnTo>
                  <a:lnTo>
                    <a:pt x="21005" y="558761"/>
                  </a:lnTo>
                  <a:lnTo>
                    <a:pt x="19659" y="565721"/>
                  </a:lnTo>
                  <a:lnTo>
                    <a:pt x="19392" y="559092"/>
                  </a:lnTo>
                  <a:lnTo>
                    <a:pt x="19354" y="557961"/>
                  </a:lnTo>
                  <a:lnTo>
                    <a:pt x="19240" y="553783"/>
                  </a:lnTo>
                  <a:lnTo>
                    <a:pt x="19138" y="550037"/>
                  </a:lnTo>
                  <a:lnTo>
                    <a:pt x="19088" y="548220"/>
                  </a:lnTo>
                  <a:lnTo>
                    <a:pt x="18834" y="544969"/>
                  </a:lnTo>
                  <a:lnTo>
                    <a:pt x="18567" y="541667"/>
                  </a:lnTo>
                  <a:lnTo>
                    <a:pt x="17576" y="544969"/>
                  </a:lnTo>
                  <a:lnTo>
                    <a:pt x="17703" y="536041"/>
                  </a:lnTo>
                  <a:lnTo>
                    <a:pt x="17767" y="531304"/>
                  </a:lnTo>
                  <a:lnTo>
                    <a:pt x="18872" y="523405"/>
                  </a:lnTo>
                  <a:lnTo>
                    <a:pt x="19888" y="517512"/>
                  </a:lnTo>
                  <a:lnTo>
                    <a:pt x="19786" y="509879"/>
                  </a:lnTo>
                  <a:lnTo>
                    <a:pt x="18186" y="493788"/>
                  </a:lnTo>
                  <a:lnTo>
                    <a:pt x="17627" y="447052"/>
                  </a:lnTo>
                  <a:lnTo>
                    <a:pt x="17526" y="438289"/>
                  </a:lnTo>
                  <a:lnTo>
                    <a:pt x="17500" y="436130"/>
                  </a:lnTo>
                  <a:lnTo>
                    <a:pt x="16154" y="418172"/>
                  </a:lnTo>
                  <a:lnTo>
                    <a:pt x="15773" y="413118"/>
                  </a:lnTo>
                  <a:lnTo>
                    <a:pt x="15138" y="415963"/>
                  </a:lnTo>
                  <a:lnTo>
                    <a:pt x="14744" y="418172"/>
                  </a:lnTo>
                  <a:lnTo>
                    <a:pt x="13716" y="413118"/>
                  </a:lnTo>
                  <a:lnTo>
                    <a:pt x="12954" y="415963"/>
                  </a:lnTo>
                  <a:lnTo>
                    <a:pt x="12992" y="431914"/>
                  </a:lnTo>
                  <a:lnTo>
                    <a:pt x="15278" y="434022"/>
                  </a:lnTo>
                  <a:lnTo>
                    <a:pt x="16141" y="438289"/>
                  </a:lnTo>
                  <a:lnTo>
                    <a:pt x="16256" y="438810"/>
                  </a:lnTo>
                  <a:lnTo>
                    <a:pt x="16306" y="439102"/>
                  </a:lnTo>
                  <a:lnTo>
                    <a:pt x="15163" y="459816"/>
                  </a:lnTo>
                  <a:lnTo>
                    <a:pt x="15049" y="550913"/>
                  </a:lnTo>
                  <a:lnTo>
                    <a:pt x="18097" y="550037"/>
                  </a:lnTo>
                  <a:lnTo>
                    <a:pt x="17373" y="562787"/>
                  </a:lnTo>
                  <a:lnTo>
                    <a:pt x="17310" y="563841"/>
                  </a:lnTo>
                  <a:lnTo>
                    <a:pt x="16129" y="575208"/>
                  </a:lnTo>
                  <a:lnTo>
                    <a:pt x="14973" y="580567"/>
                  </a:lnTo>
                  <a:lnTo>
                    <a:pt x="14859" y="581113"/>
                  </a:lnTo>
                  <a:lnTo>
                    <a:pt x="14744" y="581609"/>
                  </a:lnTo>
                  <a:lnTo>
                    <a:pt x="13335" y="580567"/>
                  </a:lnTo>
                  <a:lnTo>
                    <a:pt x="12827" y="571995"/>
                  </a:lnTo>
                  <a:lnTo>
                    <a:pt x="12788" y="562787"/>
                  </a:lnTo>
                  <a:lnTo>
                    <a:pt x="13131" y="554494"/>
                  </a:lnTo>
                  <a:lnTo>
                    <a:pt x="13474" y="551408"/>
                  </a:lnTo>
                  <a:lnTo>
                    <a:pt x="13525" y="550913"/>
                  </a:lnTo>
                  <a:lnTo>
                    <a:pt x="13614" y="550037"/>
                  </a:lnTo>
                  <a:lnTo>
                    <a:pt x="13690" y="549325"/>
                  </a:lnTo>
                  <a:lnTo>
                    <a:pt x="13385" y="550037"/>
                  </a:lnTo>
                  <a:lnTo>
                    <a:pt x="13004" y="551408"/>
                  </a:lnTo>
                  <a:lnTo>
                    <a:pt x="11823" y="553783"/>
                  </a:lnTo>
                  <a:lnTo>
                    <a:pt x="10960" y="557961"/>
                  </a:lnTo>
                  <a:lnTo>
                    <a:pt x="10883" y="558330"/>
                  </a:lnTo>
                  <a:lnTo>
                    <a:pt x="10795" y="558761"/>
                  </a:lnTo>
                  <a:lnTo>
                    <a:pt x="10731" y="559092"/>
                  </a:lnTo>
                  <a:lnTo>
                    <a:pt x="10591" y="562787"/>
                  </a:lnTo>
                  <a:lnTo>
                    <a:pt x="10477" y="565721"/>
                  </a:lnTo>
                  <a:lnTo>
                    <a:pt x="10363" y="568604"/>
                  </a:lnTo>
                  <a:lnTo>
                    <a:pt x="10274" y="570674"/>
                  </a:lnTo>
                  <a:lnTo>
                    <a:pt x="11264" y="580567"/>
                  </a:lnTo>
                  <a:lnTo>
                    <a:pt x="11328" y="591769"/>
                  </a:lnTo>
                  <a:lnTo>
                    <a:pt x="9817" y="592099"/>
                  </a:lnTo>
                  <a:lnTo>
                    <a:pt x="9880" y="604583"/>
                  </a:lnTo>
                  <a:lnTo>
                    <a:pt x="10718" y="610120"/>
                  </a:lnTo>
                  <a:lnTo>
                    <a:pt x="11684" y="615137"/>
                  </a:lnTo>
                  <a:lnTo>
                    <a:pt x="12166" y="626033"/>
                  </a:lnTo>
                  <a:lnTo>
                    <a:pt x="13576" y="615873"/>
                  </a:lnTo>
                  <a:lnTo>
                    <a:pt x="13677" y="615137"/>
                  </a:lnTo>
                  <a:lnTo>
                    <a:pt x="13563" y="619125"/>
                  </a:lnTo>
                  <a:lnTo>
                    <a:pt x="13436" y="623112"/>
                  </a:lnTo>
                  <a:lnTo>
                    <a:pt x="13982" y="633577"/>
                  </a:lnTo>
                  <a:lnTo>
                    <a:pt x="13309" y="636016"/>
                  </a:lnTo>
                  <a:lnTo>
                    <a:pt x="13208" y="636371"/>
                  </a:lnTo>
                  <a:lnTo>
                    <a:pt x="14744" y="636016"/>
                  </a:lnTo>
                  <a:lnTo>
                    <a:pt x="14617" y="646264"/>
                  </a:lnTo>
                  <a:lnTo>
                    <a:pt x="14135" y="656374"/>
                  </a:lnTo>
                  <a:lnTo>
                    <a:pt x="13817" y="664171"/>
                  </a:lnTo>
                  <a:lnTo>
                    <a:pt x="13779" y="664972"/>
                  </a:lnTo>
                  <a:lnTo>
                    <a:pt x="14058" y="670687"/>
                  </a:lnTo>
                  <a:lnTo>
                    <a:pt x="16090" y="658037"/>
                  </a:lnTo>
                  <a:lnTo>
                    <a:pt x="15989" y="636016"/>
                  </a:lnTo>
                  <a:lnTo>
                    <a:pt x="15798" y="626033"/>
                  </a:lnTo>
                  <a:lnTo>
                    <a:pt x="15697" y="621334"/>
                  </a:lnTo>
                  <a:lnTo>
                    <a:pt x="15582" y="615137"/>
                  </a:lnTo>
                  <a:lnTo>
                    <a:pt x="15544" y="613156"/>
                  </a:lnTo>
                  <a:lnTo>
                    <a:pt x="16929" y="595566"/>
                  </a:lnTo>
                  <a:lnTo>
                    <a:pt x="17437" y="595566"/>
                  </a:lnTo>
                  <a:lnTo>
                    <a:pt x="17945" y="589965"/>
                  </a:lnTo>
                  <a:lnTo>
                    <a:pt x="18427" y="594817"/>
                  </a:lnTo>
                  <a:lnTo>
                    <a:pt x="18516" y="604583"/>
                  </a:lnTo>
                  <a:lnTo>
                    <a:pt x="18249" y="610120"/>
                  </a:lnTo>
                  <a:lnTo>
                    <a:pt x="18173" y="611136"/>
                  </a:lnTo>
                  <a:lnTo>
                    <a:pt x="17703" y="615137"/>
                  </a:lnTo>
                  <a:lnTo>
                    <a:pt x="17614" y="615873"/>
                  </a:lnTo>
                  <a:lnTo>
                    <a:pt x="16979" y="616800"/>
                  </a:lnTo>
                  <a:lnTo>
                    <a:pt x="18262" y="619125"/>
                  </a:lnTo>
                  <a:lnTo>
                    <a:pt x="20053" y="621334"/>
                  </a:lnTo>
                  <a:lnTo>
                    <a:pt x="19685" y="633577"/>
                  </a:lnTo>
                  <a:lnTo>
                    <a:pt x="19570" y="637336"/>
                  </a:lnTo>
                  <a:lnTo>
                    <a:pt x="17284" y="635342"/>
                  </a:lnTo>
                  <a:lnTo>
                    <a:pt x="17640" y="641667"/>
                  </a:lnTo>
                  <a:lnTo>
                    <a:pt x="17716" y="646264"/>
                  </a:lnTo>
                  <a:lnTo>
                    <a:pt x="17792" y="650811"/>
                  </a:lnTo>
                  <a:lnTo>
                    <a:pt x="17614" y="656374"/>
                  </a:lnTo>
                  <a:lnTo>
                    <a:pt x="17526" y="659549"/>
                  </a:lnTo>
                  <a:lnTo>
                    <a:pt x="16675" y="664171"/>
                  </a:lnTo>
                  <a:lnTo>
                    <a:pt x="16586" y="664667"/>
                  </a:lnTo>
                  <a:lnTo>
                    <a:pt x="17602" y="664502"/>
                  </a:lnTo>
                  <a:lnTo>
                    <a:pt x="17081" y="679246"/>
                  </a:lnTo>
                  <a:lnTo>
                    <a:pt x="15836" y="682510"/>
                  </a:lnTo>
                  <a:lnTo>
                    <a:pt x="14541" y="684288"/>
                  </a:lnTo>
                  <a:lnTo>
                    <a:pt x="14414" y="686371"/>
                  </a:lnTo>
                  <a:lnTo>
                    <a:pt x="14401" y="686511"/>
                  </a:lnTo>
                  <a:lnTo>
                    <a:pt x="15125" y="686371"/>
                  </a:lnTo>
                  <a:lnTo>
                    <a:pt x="15621" y="686371"/>
                  </a:lnTo>
                  <a:lnTo>
                    <a:pt x="15582" y="696328"/>
                  </a:lnTo>
                  <a:lnTo>
                    <a:pt x="15455" y="726084"/>
                  </a:lnTo>
                  <a:lnTo>
                    <a:pt x="17513" y="730910"/>
                  </a:lnTo>
                  <a:lnTo>
                    <a:pt x="17068" y="732536"/>
                  </a:lnTo>
                  <a:lnTo>
                    <a:pt x="17551" y="741121"/>
                  </a:lnTo>
                  <a:lnTo>
                    <a:pt x="18542" y="735952"/>
                  </a:lnTo>
                  <a:lnTo>
                    <a:pt x="19570" y="696328"/>
                  </a:lnTo>
                  <a:lnTo>
                    <a:pt x="20967" y="687514"/>
                  </a:lnTo>
                  <a:lnTo>
                    <a:pt x="20853" y="686371"/>
                  </a:lnTo>
                  <a:lnTo>
                    <a:pt x="18707" y="664972"/>
                  </a:lnTo>
                  <a:lnTo>
                    <a:pt x="18656" y="664502"/>
                  </a:lnTo>
                  <a:lnTo>
                    <a:pt x="18618" y="664171"/>
                  </a:lnTo>
                  <a:lnTo>
                    <a:pt x="20802" y="658037"/>
                  </a:lnTo>
                  <a:lnTo>
                    <a:pt x="20701" y="646264"/>
                  </a:lnTo>
                  <a:lnTo>
                    <a:pt x="20637" y="637336"/>
                  </a:lnTo>
                  <a:lnTo>
                    <a:pt x="20408" y="626033"/>
                  </a:lnTo>
                  <a:lnTo>
                    <a:pt x="20320" y="621334"/>
                  </a:lnTo>
                  <a:lnTo>
                    <a:pt x="20193" y="615137"/>
                  </a:lnTo>
                  <a:lnTo>
                    <a:pt x="20180" y="610120"/>
                  </a:lnTo>
                  <a:lnTo>
                    <a:pt x="21031" y="595566"/>
                  </a:lnTo>
                  <a:lnTo>
                    <a:pt x="21069" y="594817"/>
                  </a:lnTo>
                  <a:lnTo>
                    <a:pt x="21234" y="592099"/>
                  </a:lnTo>
                  <a:lnTo>
                    <a:pt x="19989" y="594817"/>
                  </a:lnTo>
                  <a:lnTo>
                    <a:pt x="20370" y="589965"/>
                  </a:lnTo>
                  <a:lnTo>
                    <a:pt x="21031" y="581609"/>
                  </a:lnTo>
                  <a:lnTo>
                    <a:pt x="22047" y="568604"/>
                  </a:lnTo>
                  <a:lnTo>
                    <a:pt x="22504" y="565721"/>
                  </a:lnTo>
                  <a:lnTo>
                    <a:pt x="23533" y="559092"/>
                  </a:lnTo>
                  <a:lnTo>
                    <a:pt x="23660" y="558330"/>
                  </a:lnTo>
                  <a:lnTo>
                    <a:pt x="25387" y="549325"/>
                  </a:lnTo>
                  <a:lnTo>
                    <a:pt x="27457" y="529132"/>
                  </a:lnTo>
                  <a:lnTo>
                    <a:pt x="27698" y="536041"/>
                  </a:lnTo>
                  <a:lnTo>
                    <a:pt x="27800" y="538797"/>
                  </a:lnTo>
                  <a:lnTo>
                    <a:pt x="27889" y="541667"/>
                  </a:lnTo>
                  <a:lnTo>
                    <a:pt x="28003" y="544969"/>
                  </a:lnTo>
                  <a:lnTo>
                    <a:pt x="29946" y="541007"/>
                  </a:lnTo>
                  <a:lnTo>
                    <a:pt x="28994" y="539280"/>
                  </a:lnTo>
                  <a:lnTo>
                    <a:pt x="28981" y="529132"/>
                  </a:lnTo>
                  <a:lnTo>
                    <a:pt x="29044" y="527799"/>
                  </a:lnTo>
                  <a:lnTo>
                    <a:pt x="29235" y="524852"/>
                  </a:lnTo>
                  <a:lnTo>
                    <a:pt x="29248" y="524725"/>
                  </a:lnTo>
                  <a:lnTo>
                    <a:pt x="29705" y="517512"/>
                  </a:lnTo>
                  <a:lnTo>
                    <a:pt x="29794" y="516204"/>
                  </a:lnTo>
                  <a:lnTo>
                    <a:pt x="30467" y="505625"/>
                  </a:lnTo>
                  <a:close/>
                </a:path>
                <a:path w="170815" h="1694814">
                  <a:moveTo>
                    <a:pt x="30594" y="114655"/>
                  </a:moveTo>
                  <a:lnTo>
                    <a:pt x="30480" y="103187"/>
                  </a:lnTo>
                  <a:lnTo>
                    <a:pt x="29464" y="98437"/>
                  </a:lnTo>
                  <a:lnTo>
                    <a:pt x="29413" y="104978"/>
                  </a:lnTo>
                  <a:lnTo>
                    <a:pt x="29641" y="114935"/>
                  </a:lnTo>
                  <a:lnTo>
                    <a:pt x="29692" y="125971"/>
                  </a:lnTo>
                  <a:lnTo>
                    <a:pt x="29057" y="135699"/>
                  </a:lnTo>
                  <a:lnTo>
                    <a:pt x="30048" y="127330"/>
                  </a:lnTo>
                  <a:lnTo>
                    <a:pt x="30594" y="114655"/>
                  </a:lnTo>
                  <a:close/>
                </a:path>
                <a:path w="170815" h="1694814">
                  <a:moveTo>
                    <a:pt x="30645" y="539597"/>
                  </a:moveTo>
                  <a:lnTo>
                    <a:pt x="29946" y="541007"/>
                  </a:lnTo>
                  <a:lnTo>
                    <a:pt x="30302" y="541667"/>
                  </a:lnTo>
                  <a:lnTo>
                    <a:pt x="30391" y="541007"/>
                  </a:lnTo>
                  <a:lnTo>
                    <a:pt x="30645" y="539597"/>
                  </a:lnTo>
                  <a:close/>
                </a:path>
                <a:path w="170815" h="1694814">
                  <a:moveTo>
                    <a:pt x="31267" y="536041"/>
                  </a:moveTo>
                  <a:lnTo>
                    <a:pt x="30784" y="538797"/>
                  </a:lnTo>
                  <a:lnTo>
                    <a:pt x="30695" y="539280"/>
                  </a:lnTo>
                  <a:lnTo>
                    <a:pt x="31026" y="538797"/>
                  </a:lnTo>
                  <a:lnTo>
                    <a:pt x="31267" y="536041"/>
                  </a:lnTo>
                  <a:close/>
                </a:path>
                <a:path w="170815" h="1694814">
                  <a:moveTo>
                    <a:pt x="37769" y="274142"/>
                  </a:moveTo>
                  <a:lnTo>
                    <a:pt x="35737" y="296583"/>
                  </a:lnTo>
                  <a:lnTo>
                    <a:pt x="34391" y="358686"/>
                  </a:lnTo>
                  <a:lnTo>
                    <a:pt x="32956" y="386956"/>
                  </a:lnTo>
                  <a:lnTo>
                    <a:pt x="33223" y="400138"/>
                  </a:lnTo>
                  <a:lnTo>
                    <a:pt x="34531" y="393496"/>
                  </a:lnTo>
                  <a:lnTo>
                    <a:pt x="34988" y="395579"/>
                  </a:lnTo>
                  <a:lnTo>
                    <a:pt x="35280" y="404876"/>
                  </a:lnTo>
                  <a:lnTo>
                    <a:pt x="36741" y="377939"/>
                  </a:lnTo>
                  <a:lnTo>
                    <a:pt x="34950" y="375805"/>
                  </a:lnTo>
                  <a:lnTo>
                    <a:pt x="37096" y="314198"/>
                  </a:lnTo>
                  <a:lnTo>
                    <a:pt x="36588" y="314286"/>
                  </a:lnTo>
                  <a:lnTo>
                    <a:pt x="37769" y="274142"/>
                  </a:lnTo>
                  <a:close/>
                </a:path>
                <a:path w="170815" h="1694814">
                  <a:moveTo>
                    <a:pt x="38442" y="234124"/>
                  </a:moveTo>
                  <a:lnTo>
                    <a:pt x="37401" y="223748"/>
                  </a:lnTo>
                  <a:lnTo>
                    <a:pt x="35725" y="274701"/>
                  </a:lnTo>
                  <a:lnTo>
                    <a:pt x="38442" y="234124"/>
                  </a:lnTo>
                  <a:close/>
                </a:path>
                <a:path w="170815" h="1694814">
                  <a:moveTo>
                    <a:pt x="38493" y="54965"/>
                  </a:moveTo>
                  <a:lnTo>
                    <a:pt x="37439" y="16332"/>
                  </a:lnTo>
                  <a:lnTo>
                    <a:pt x="37630" y="3352"/>
                  </a:lnTo>
                  <a:lnTo>
                    <a:pt x="35725" y="29044"/>
                  </a:lnTo>
                  <a:lnTo>
                    <a:pt x="38442" y="69494"/>
                  </a:lnTo>
                  <a:lnTo>
                    <a:pt x="38493" y="54965"/>
                  </a:lnTo>
                  <a:close/>
                </a:path>
                <a:path w="170815" h="1694814">
                  <a:moveTo>
                    <a:pt x="45897" y="593331"/>
                  </a:moveTo>
                  <a:lnTo>
                    <a:pt x="45377" y="588213"/>
                  </a:lnTo>
                  <a:lnTo>
                    <a:pt x="44119" y="591159"/>
                  </a:lnTo>
                  <a:lnTo>
                    <a:pt x="44145" y="607072"/>
                  </a:lnTo>
                  <a:lnTo>
                    <a:pt x="43637" y="607199"/>
                  </a:lnTo>
                  <a:lnTo>
                    <a:pt x="45427" y="609434"/>
                  </a:lnTo>
                  <a:lnTo>
                    <a:pt x="45897" y="593331"/>
                  </a:lnTo>
                  <a:close/>
                </a:path>
                <a:path w="170815" h="1694814">
                  <a:moveTo>
                    <a:pt x="53238" y="687120"/>
                  </a:moveTo>
                  <a:lnTo>
                    <a:pt x="51435" y="674192"/>
                  </a:lnTo>
                  <a:lnTo>
                    <a:pt x="51181" y="682269"/>
                  </a:lnTo>
                  <a:lnTo>
                    <a:pt x="51473" y="690105"/>
                  </a:lnTo>
                  <a:lnTo>
                    <a:pt x="50698" y="692988"/>
                  </a:lnTo>
                  <a:lnTo>
                    <a:pt x="53238" y="687120"/>
                  </a:lnTo>
                  <a:close/>
                </a:path>
                <a:path w="170815" h="1694814">
                  <a:moveTo>
                    <a:pt x="53505" y="468096"/>
                  </a:moveTo>
                  <a:lnTo>
                    <a:pt x="53352" y="472363"/>
                  </a:lnTo>
                  <a:lnTo>
                    <a:pt x="53505" y="473633"/>
                  </a:lnTo>
                  <a:lnTo>
                    <a:pt x="53505" y="468096"/>
                  </a:lnTo>
                  <a:close/>
                </a:path>
                <a:path w="170815" h="1694814">
                  <a:moveTo>
                    <a:pt x="55130" y="599706"/>
                  </a:moveTo>
                  <a:lnTo>
                    <a:pt x="54851" y="599363"/>
                  </a:lnTo>
                  <a:lnTo>
                    <a:pt x="54952" y="600633"/>
                  </a:lnTo>
                  <a:lnTo>
                    <a:pt x="55067" y="601903"/>
                  </a:lnTo>
                  <a:lnTo>
                    <a:pt x="55130" y="599706"/>
                  </a:lnTo>
                  <a:close/>
                </a:path>
                <a:path w="170815" h="1694814">
                  <a:moveTo>
                    <a:pt x="60147" y="714438"/>
                  </a:moveTo>
                  <a:lnTo>
                    <a:pt x="59156" y="720001"/>
                  </a:lnTo>
                  <a:lnTo>
                    <a:pt x="59194" y="735888"/>
                  </a:lnTo>
                  <a:lnTo>
                    <a:pt x="60147" y="714438"/>
                  </a:lnTo>
                  <a:close/>
                </a:path>
                <a:path w="170815" h="1694814">
                  <a:moveTo>
                    <a:pt x="60502" y="51866"/>
                  </a:moveTo>
                  <a:lnTo>
                    <a:pt x="60248" y="48158"/>
                  </a:lnTo>
                  <a:lnTo>
                    <a:pt x="60312" y="51866"/>
                  </a:lnTo>
                  <a:lnTo>
                    <a:pt x="60401" y="54127"/>
                  </a:lnTo>
                  <a:lnTo>
                    <a:pt x="60502" y="51866"/>
                  </a:lnTo>
                  <a:close/>
                </a:path>
                <a:path w="170815" h="1694814">
                  <a:moveTo>
                    <a:pt x="60972" y="548563"/>
                  </a:moveTo>
                  <a:lnTo>
                    <a:pt x="60782" y="549833"/>
                  </a:lnTo>
                  <a:lnTo>
                    <a:pt x="60540" y="552373"/>
                  </a:lnTo>
                  <a:lnTo>
                    <a:pt x="60426" y="556183"/>
                  </a:lnTo>
                  <a:lnTo>
                    <a:pt x="60363" y="558723"/>
                  </a:lnTo>
                  <a:lnTo>
                    <a:pt x="60553" y="558723"/>
                  </a:lnTo>
                  <a:lnTo>
                    <a:pt x="60655" y="556183"/>
                  </a:lnTo>
                  <a:lnTo>
                    <a:pt x="60756" y="553643"/>
                  </a:lnTo>
                  <a:lnTo>
                    <a:pt x="60820" y="552373"/>
                  </a:lnTo>
                  <a:lnTo>
                    <a:pt x="60921" y="549833"/>
                  </a:lnTo>
                  <a:lnTo>
                    <a:pt x="60972" y="548563"/>
                  </a:lnTo>
                  <a:close/>
                </a:path>
                <a:path w="170815" h="1694814">
                  <a:moveTo>
                    <a:pt x="64185" y="479983"/>
                  </a:moveTo>
                  <a:lnTo>
                    <a:pt x="64084" y="477443"/>
                  </a:lnTo>
                  <a:lnTo>
                    <a:pt x="63982" y="474903"/>
                  </a:lnTo>
                  <a:lnTo>
                    <a:pt x="63944" y="473913"/>
                  </a:lnTo>
                  <a:lnTo>
                    <a:pt x="63842" y="474903"/>
                  </a:lnTo>
                  <a:lnTo>
                    <a:pt x="63779" y="479183"/>
                  </a:lnTo>
                  <a:lnTo>
                    <a:pt x="64185" y="479983"/>
                  </a:lnTo>
                  <a:close/>
                </a:path>
                <a:path w="170815" h="1694814">
                  <a:moveTo>
                    <a:pt x="66014" y="399529"/>
                  </a:moveTo>
                  <a:lnTo>
                    <a:pt x="63741" y="402742"/>
                  </a:lnTo>
                  <a:lnTo>
                    <a:pt x="64757" y="402602"/>
                  </a:lnTo>
                  <a:lnTo>
                    <a:pt x="64554" y="421246"/>
                  </a:lnTo>
                  <a:lnTo>
                    <a:pt x="65176" y="418858"/>
                  </a:lnTo>
                  <a:lnTo>
                    <a:pt x="65379" y="411378"/>
                  </a:lnTo>
                  <a:lnTo>
                    <a:pt x="65532" y="403390"/>
                  </a:lnTo>
                  <a:lnTo>
                    <a:pt x="66014" y="399529"/>
                  </a:lnTo>
                  <a:close/>
                </a:path>
                <a:path w="170815" h="1694814">
                  <a:moveTo>
                    <a:pt x="66662" y="27038"/>
                  </a:moveTo>
                  <a:lnTo>
                    <a:pt x="60871" y="43370"/>
                  </a:lnTo>
                  <a:lnTo>
                    <a:pt x="60502" y="51866"/>
                  </a:lnTo>
                  <a:lnTo>
                    <a:pt x="61175" y="61874"/>
                  </a:lnTo>
                  <a:lnTo>
                    <a:pt x="62191" y="66941"/>
                  </a:lnTo>
                  <a:lnTo>
                    <a:pt x="64477" y="63703"/>
                  </a:lnTo>
                  <a:lnTo>
                    <a:pt x="64935" y="54127"/>
                  </a:lnTo>
                  <a:lnTo>
                    <a:pt x="65049" y="36779"/>
                  </a:lnTo>
                  <a:lnTo>
                    <a:pt x="66662" y="27038"/>
                  </a:lnTo>
                  <a:close/>
                </a:path>
                <a:path w="170815" h="1694814">
                  <a:moveTo>
                    <a:pt x="68059" y="692073"/>
                  </a:moveTo>
                  <a:lnTo>
                    <a:pt x="68021" y="690803"/>
                  </a:lnTo>
                  <a:lnTo>
                    <a:pt x="67818" y="692073"/>
                  </a:lnTo>
                  <a:lnTo>
                    <a:pt x="67373" y="695883"/>
                  </a:lnTo>
                  <a:lnTo>
                    <a:pt x="68059" y="692073"/>
                  </a:lnTo>
                  <a:close/>
                </a:path>
                <a:path w="170815" h="1694814">
                  <a:moveTo>
                    <a:pt x="68186" y="244983"/>
                  </a:moveTo>
                  <a:lnTo>
                    <a:pt x="67970" y="247281"/>
                  </a:lnTo>
                  <a:lnTo>
                    <a:pt x="67475" y="258305"/>
                  </a:lnTo>
                  <a:lnTo>
                    <a:pt x="67856" y="264731"/>
                  </a:lnTo>
                  <a:lnTo>
                    <a:pt x="68097" y="250367"/>
                  </a:lnTo>
                  <a:lnTo>
                    <a:pt x="68186" y="244983"/>
                  </a:lnTo>
                  <a:close/>
                </a:path>
                <a:path w="170815" h="1694814">
                  <a:moveTo>
                    <a:pt x="68262" y="271614"/>
                  </a:moveTo>
                  <a:lnTo>
                    <a:pt x="67856" y="264731"/>
                  </a:lnTo>
                  <a:lnTo>
                    <a:pt x="67741" y="271614"/>
                  </a:lnTo>
                  <a:lnTo>
                    <a:pt x="68262" y="271614"/>
                  </a:lnTo>
                  <a:close/>
                </a:path>
                <a:path w="170815" h="1694814">
                  <a:moveTo>
                    <a:pt x="69672" y="332193"/>
                  </a:moveTo>
                  <a:lnTo>
                    <a:pt x="68618" y="335470"/>
                  </a:lnTo>
                  <a:lnTo>
                    <a:pt x="68478" y="328244"/>
                  </a:lnTo>
                  <a:lnTo>
                    <a:pt x="68656" y="316433"/>
                  </a:lnTo>
                  <a:lnTo>
                    <a:pt x="68580" y="305904"/>
                  </a:lnTo>
                  <a:lnTo>
                    <a:pt x="67678" y="313423"/>
                  </a:lnTo>
                  <a:lnTo>
                    <a:pt x="67233" y="308584"/>
                  </a:lnTo>
                  <a:lnTo>
                    <a:pt x="66840" y="305231"/>
                  </a:lnTo>
                  <a:lnTo>
                    <a:pt x="66078" y="317144"/>
                  </a:lnTo>
                  <a:lnTo>
                    <a:pt x="66598" y="313969"/>
                  </a:lnTo>
                  <a:lnTo>
                    <a:pt x="67564" y="314540"/>
                  </a:lnTo>
                  <a:lnTo>
                    <a:pt x="68084" y="311340"/>
                  </a:lnTo>
                  <a:lnTo>
                    <a:pt x="67157" y="338175"/>
                  </a:lnTo>
                  <a:lnTo>
                    <a:pt x="69456" y="345567"/>
                  </a:lnTo>
                  <a:lnTo>
                    <a:pt x="69672" y="332193"/>
                  </a:lnTo>
                  <a:close/>
                </a:path>
                <a:path w="170815" h="1694814">
                  <a:moveTo>
                    <a:pt x="69697" y="9232"/>
                  </a:moveTo>
                  <a:lnTo>
                    <a:pt x="68211" y="37795"/>
                  </a:lnTo>
                  <a:lnTo>
                    <a:pt x="67475" y="56591"/>
                  </a:lnTo>
                  <a:lnTo>
                    <a:pt x="68922" y="40944"/>
                  </a:lnTo>
                  <a:lnTo>
                    <a:pt x="69380" y="25552"/>
                  </a:lnTo>
                  <a:lnTo>
                    <a:pt x="69697" y="9232"/>
                  </a:lnTo>
                  <a:close/>
                </a:path>
                <a:path w="170815" h="1694814">
                  <a:moveTo>
                    <a:pt x="71970" y="230644"/>
                  </a:moveTo>
                  <a:lnTo>
                    <a:pt x="69672" y="174307"/>
                  </a:lnTo>
                  <a:lnTo>
                    <a:pt x="69392" y="215480"/>
                  </a:lnTo>
                  <a:lnTo>
                    <a:pt x="70561" y="229743"/>
                  </a:lnTo>
                  <a:lnTo>
                    <a:pt x="70802" y="238213"/>
                  </a:lnTo>
                  <a:lnTo>
                    <a:pt x="70218" y="244386"/>
                  </a:lnTo>
                  <a:lnTo>
                    <a:pt x="70739" y="249669"/>
                  </a:lnTo>
                  <a:lnTo>
                    <a:pt x="71475" y="236156"/>
                  </a:lnTo>
                  <a:lnTo>
                    <a:pt x="71970" y="230644"/>
                  </a:lnTo>
                  <a:close/>
                </a:path>
                <a:path w="170815" h="1694814">
                  <a:moveTo>
                    <a:pt x="73533" y="789266"/>
                  </a:moveTo>
                  <a:lnTo>
                    <a:pt x="72796" y="788593"/>
                  </a:lnTo>
                  <a:lnTo>
                    <a:pt x="73291" y="794156"/>
                  </a:lnTo>
                  <a:lnTo>
                    <a:pt x="73494" y="789863"/>
                  </a:lnTo>
                  <a:lnTo>
                    <a:pt x="73533" y="789266"/>
                  </a:lnTo>
                  <a:close/>
                </a:path>
                <a:path w="170815" h="1694814">
                  <a:moveTo>
                    <a:pt x="73672" y="1102626"/>
                  </a:moveTo>
                  <a:lnTo>
                    <a:pt x="73418" y="1101318"/>
                  </a:lnTo>
                  <a:lnTo>
                    <a:pt x="73050" y="1106347"/>
                  </a:lnTo>
                  <a:lnTo>
                    <a:pt x="73672" y="1102626"/>
                  </a:lnTo>
                  <a:close/>
                </a:path>
                <a:path w="170815" h="1694814">
                  <a:moveTo>
                    <a:pt x="75184" y="190042"/>
                  </a:moveTo>
                  <a:lnTo>
                    <a:pt x="74168" y="161671"/>
                  </a:lnTo>
                  <a:lnTo>
                    <a:pt x="73761" y="130657"/>
                  </a:lnTo>
                  <a:lnTo>
                    <a:pt x="73888" y="78917"/>
                  </a:lnTo>
                  <a:lnTo>
                    <a:pt x="72110" y="76682"/>
                  </a:lnTo>
                  <a:lnTo>
                    <a:pt x="71323" y="36182"/>
                  </a:lnTo>
                  <a:lnTo>
                    <a:pt x="70726" y="26606"/>
                  </a:lnTo>
                  <a:lnTo>
                    <a:pt x="69951" y="135610"/>
                  </a:lnTo>
                  <a:lnTo>
                    <a:pt x="73279" y="172974"/>
                  </a:lnTo>
                  <a:lnTo>
                    <a:pt x="75184" y="190042"/>
                  </a:lnTo>
                  <a:close/>
                </a:path>
                <a:path w="170815" h="1694814">
                  <a:moveTo>
                    <a:pt x="75793" y="699376"/>
                  </a:moveTo>
                  <a:lnTo>
                    <a:pt x="75361" y="696518"/>
                  </a:lnTo>
                  <a:lnTo>
                    <a:pt x="74307" y="692619"/>
                  </a:lnTo>
                  <a:lnTo>
                    <a:pt x="73812" y="699376"/>
                  </a:lnTo>
                  <a:lnTo>
                    <a:pt x="75793" y="699376"/>
                  </a:lnTo>
                  <a:close/>
                </a:path>
                <a:path w="170815" h="1694814">
                  <a:moveTo>
                    <a:pt x="75857" y="676833"/>
                  </a:moveTo>
                  <a:lnTo>
                    <a:pt x="75679" y="676833"/>
                  </a:lnTo>
                  <a:lnTo>
                    <a:pt x="75387" y="679386"/>
                  </a:lnTo>
                  <a:lnTo>
                    <a:pt x="75857" y="676833"/>
                  </a:lnTo>
                  <a:close/>
                </a:path>
                <a:path w="170815" h="1694814">
                  <a:moveTo>
                    <a:pt x="76200" y="675563"/>
                  </a:moveTo>
                  <a:lnTo>
                    <a:pt x="75857" y="676833"/>
                  </a:lnTo>
                  <a:lnTo>
                    <a:pt x="76073" y="676833"/>
                  </a:lnTo>
                  <a:lnTo>
                    <a:pt x="76200" y="675563"/>
                  </a:lnTo>
                  <a:close/>
                </a:path>
                <a:path w="170815" h="1694814">
                  <a:moveTo>
                    <a:pt x="77203" y="718007"/>
                  </a:moveTo>
                  <a:lnTo>
                    <a:pt x="76708" y="713105"/>
                  </a:lnTo>
                  <a:lnTo>
                    <a:pt x="76669" y="712724"/>
                  </a:lnTo>
                  <a:lnTo>
                    <a:pt x="76517" y="705624"/>
                  </a:lnTo>
                  <a:lnTo>
                    <a:pt x="76390" y="703211"/>
                  </a:lnTo>
                  <a:lnTo>
                    <a:pt x="76339" y="702906"/>
                  </a:lnTo>
                  <a:lnTo>
                    <a:pt x="75831" y="699592"/>
                  </a:lnTo>
                  <a:lnTo>
                    <a:pt x="73787" y="699592"/>
                  </a:lnTo>
                  <a:lnTo>
                    <a:pt x="73342" y="705624"/>
                  </a:lnTo>
                  <a:lnTo>
                    <a:pt x="73863" y="703770"/>
                  </a:lnTo>
                  <a:lnTo>
                    <a:pt x="73964" y="703402"/>
                  </a:lnTo>
                  <a:lnTo>
                    <a:pt x="74015" y="703211"/>
                  </a:lnTo>
                  <a:lnTo>
                    <a:pt x="74104" y="702906"/>
                  </a:lnTo>
                  <a:lnTo>
                    <a:pt x="75603" y="712724"/>
                  </a:lnTo>
                  <a:lnTo>
                    <a:pt x="75653" y="713105"/>
                  </a:lnTo>
                  <a:lnTo>
                    <a:pt x="77203" y="718007"/>
                  </a:lnTo>
                  <a:close/>
                </a:path>
                <a:path w="170815" h="1694814">
                  <a:moveTo>
                    <a:pt x="77393" y="699376"/>
                  </a:moveTo>
                  <a:lnTo>
                    <a:pt x="75793" y="699376"/>
                  </a:lnTo>
                  <a:lnTo>
                    <a:pt x="75831" y="699592"/>
                  </a:lnTo>
                  <a:lnTo>
                    <a:pt x="76377" y="699592"/>
                  </a:lnTo>
                  <a:lnTo>
                    <a:pt x="76454" y="702906"/>
                  </a:lnTo>
                  <a:lnTo>
                    <a:pt x="77343" y="699592"/>
                  </a:lnTo>
                  <a:lnTo>
                    <a:pt x="77393" y="699376"/>
                  </a:lnTo>
                  <a:close/>
                </a:path>
                <a:path w="170815" h="1694814">
                  <a:moveTo>
                    <a:pt x="77838" y="777163"/>
                  </a:moveTo>
                  <a:lnTo>
                    <a:pt x="75793" y="767003"/>
                  </a:lnTo>
                  <a:lnTo>
                    <a:pt x="76784" y="755573"/>
                  </a:lnTo>
                  <a:lnTo>
                    <a:pt x="74980" y="747953"/>
                  </a:lnTo>
                  <a:lnTo>
                    <a:pt x="74142" y="757605"/>
                  </a:lnTo>
                  <a:lnTo>
                    <a:pt x="74091" y="758113"/>
                  </a:lnTo>
                  <a:lnTo>
                    <a:pt x="73990" y="759383"/>
                  </a:lnTo>
                  <a:lnTo>
                    <a:pt x="72466" y="759383"/>
                  </a:lnTo>
                  <a:lnTo>
                    <a:pt x="74002" y="779703"/>
                  </a:lnTo>
                  <a:lnTo>
                    <a:pt x="73558" y="788593"/>
                  </a:lnTo>
                  <a:lnTo>
                    <a:pt x="73533" y="789266"/>
                  </a:lnTo>
                  <a:lnTo>
                    <a:pt x="74193" y="789863"/>
                  </a:lnTo>
                  <a:lnTo>
                    <a:pt x="75412" y="783513"/>
                  </a:lnTo>
                  <a:lnTo>
                    <a:pt x="76581" y="777163"/>
                  </a:lnTo>
                  <a:lnTo>
                    <a:pt x="77838" y="777163"/>
                  </a:lnTo>
                  <a:close/>
                </a:path>
                <a:path w="170815" h="1694814">
                  <a:moveTo>
                    <a:pt x="79108" y="849553"/>
                  </a:moveTo>
                  <a:lnTo>
                    <a:pt x="79070" y="840663"/>
                  </a:lnTo>
                  <a:lnTo>
                    <a:pt x="77457" y="824153"/>
                  </a:lnTo>
                  <a:lnTo>
                    <a:pt x="76758" y="831773"/>
                  </a:lnTo>
                  <a:lnTo>
                    <a:pt x="76657" y="835583"/>
                  </a:lnTo>
                  <a:lnTo>
                    <a:pt x="76530" y="840663"/>
                  </a:lnTo>
                  <a:lnTo>
                    <a:pt x="76212" y="848283"/>
                  </a:lnTo>
                  <a:lnTo>
                    <a:pt x="75209" y="849553"/>
                  </a:lnTo>
                  <a:lnTo>
                    <a:pt x="74498" y="835583"/>
                  </a:lnTo>
                  <a:lnTo>
                    <a:pt x="74447" y="831773"/>
                  </a:lnTo>
                  <a:lnTo>
                    <a:pt x="74358" y="824153"/>
                  </a:lnTo>
                  <a:lnTo>
                    <a:pt x="74282" y="817803"/>
                  </a:lnTo>
                  <a:lnTo>
                    <a:pt x="74041" y="806373"/>
                  </a:lnTo>
                  <a:lnTo>
                    <a:pt x="73926" y="801293"/>
                  </a:lnTo>
                  <a:lnTo>
                    <a:pt x="73291" y="794156"/>
                  </a:lnTo>
                  <a:lnTo>
                    <a:pt x="73126" y="797483"/>
                  </a:lnTo>
                  <a:lnTo>
                    <a:pt x="71374" y="813993"/>
                  </a:lnTo>
                  <a:lnTo>
                    <a:pt x="70789" y="824153"/>
                  </a:lnTo>
                  <a:lnTo>
                    <a:pt x="70637" y="825665"/>
                  </a:lnTo>
                  <a:lnTo>
                    <a:pt x="70624" y="824153"/>
                  </a:lnTo>
                  <a:lnTo>
                    <a:pt x="71272" y="806373"/>
                  </a:lnTo>
                  <a:lnTo>
                    <a:pt x="70396" y="783513"/>
                  </a:lnTo>
                  <a:lnTo>
                    <a:pt x="70294" y="780973"/>
                  </a:lnTo>
                  <a:lnTo>
                    <a:pt x="69875" y="767003"/>
                  </a:lnTo>
                  <a:lnTo>
                    <a:pt x="69761" y="763193"/>
                  </a:lnTo>
                  <a:lnTo>
                    <a:pt x="69672" y="758596"/>
                  </a:lnTo>
                  <a:lnTo>
                    <a:pt x="69545" y="759383"/>
                  </a:lnTo>
                  <a:lnTo>
                    <a:pt x="69164" y="763193"/>
                  </a:lnTo>
                  <a:lnTo>
                    <a:pt x="68961" y="759383"/>
                  </a:lnTo>
                  <a:lnTo>
                    <a:pt x="68859" y="757605"/>
                  </a:lnTo>
                  <a:lnTo>
                    <a:pt x="68757" y="755573"/>
                  </a:lnTo>
                  <a:lnTo>
                    <a:pt x="68694" y="754303"/>
                  </a:lnTo>
                  <a:lnTo>
                    <a:pt x="68630" y="753033"/>
                  </a:lnTo>
                  <a:lnTo>
                    <a:pt x="68376" y="750493"/>
                  </a:lnTo>
                  <a:lnTo>
                    <a:pt x="67208" y="773353"/>
                  </a:lnTo>
                  <a:lnTo>
                    <a:pt x="67170" y="777163"/>
                  </a:lnTo>
                  <a:lnTo>
                    <a:pt x="67056" y="788593"/>
                  </a:lnTo>
                  <a:lnTo>
                    <a:pt x="66929" y="801293"/>
                  </a:lnTo>
                  <a:lnTo>
                    <a:pt x="66814" y="826693"/>
                  </a:lnTo>
                  <a:lnTo>
                    <a:pt x="66179" y="848283"/>
                  </a:lnTo>
                  <a:lnTo>
                    <a:pt x="66078" y="852093"/>
                  </a:lnTo>
                  <a:lnTo>
                    <a:pt x="68414" y="862253"/>
                  </a:lnTo>
                  <a:lnTo>
                    <a:pt x="69380" y="880033"/>
                  </a:lnTo>
                  <a:lnTo>
                    <a:pt x="70192" y="896543"/>
                  </a:lnTo>
                  <a:lnTo>
                    <a:pt x="70256" y="897813"/>
                  </a:lnTo>
                  <a:lnTo>
                    <a:pt x="72313" y="907973"/>
                  </a:lnTo>
                  <a:lnTo>
                    <a:pt x="72301" y="902893"/>
                  </a:lnTo>
                  <a:lnTo>
                    <a:pt x="73355" y="900353"/>
                  </a:lnTo>
                  <a:lnTo>
                    <a:pt x="73799" y="906703"/>
                  </a:lnTo>
                  <a:lnTo>
                    <a:pt x="73863" y="909243"/>
                  </a:lnTo>
                  <a:lnTo>
                    <a:pt x="73977" y="914323"/>
                  </a:lnTo>
                  <a:lnTo>
                    <a:pt x="74002" y="915593"/>
                  </a:lnTo>
                  <a:lnTo>
                    <a:pt x="74256" y="920673"/>
                  </a:lnTo>
                  <a:lnTo>
                    <a:pt x="74383" y="923213"/>
                  </a:lnTo>
                  <a:lnTo>
                    <a:pt x="75361" y="909243"/>
                  </a:lnTo>
                  <a:lnTo>
                    <a:pt x="75438" y="906703"/>
                  </a:lnTo>
                  <a:lnTo>
                    <a:pt x="75526" y="902893"/>
                  </a:lnTo>
                  <a:lnTo>
                    <a:pt x="75603" y="900353"/>
                  </a:lnTo>
                  <a:lnTo>
                    <a:pt x="75501" y="857173"/>
                  </a:lnTo>
                  <a:lnTo>
                    <a:pt x="76758" y="862253"/>
                  </a:lnTo>
                  <a:lnTo>
                    <a:pt x="77152" y="873683"/>
                  </a:lnTo>
                  <a:lnTo>
                    <a:pt x="77228" y="880033"/>
                  </a:lnTo>
                  <a:lnTo>
                    <a:pt x="77304" y="886383"/>
                  </a:lnTo>
                  <a:lnTo>
                    <a:pt x="77660" y="892733"/>
                  </a:lnTo>
                  <a:lnTo>
                    <a:pt x="77749" y="897813"/>
                  </a:lnTo>
                  <a:lnTo>
                    <a:pt x="77495" y="900353"/>
                  </a:lnTo>
                  <a:lnTo>
                    <a:pt x="77381" y="901623"/>
                  </a:lnTo>
                  <a:lnTo>
                    <a:pt x="77330" y="902893"/>
                  </a:lnTo>
                  <a:lnTo>
                    <a:pt x="77216" y="906703"/>
                  </a:lnTo>
                  <a:lnTo>
                    <a:pt x="77165" y="920673"/>
                  </a:lnTo>
                  <a:lnTo>
                    <a:pt x="78676" y="914323"/>
                  </a:lnTo>
                  <a:lnTo>
                    <a:pt x="78562" y="909243"/>
                  </a:lnTo>
                  <a:lnTo>
                    <a:pt x="78511" y="906703"/>
                  </a:lnTo>
                  <a:lnTo>
                    <a:pt x="78397" y="901623"/>
                  </a:lnTo>
                  <a:lnTo>
                    <a:pt x="78295" y="896543"/>
                  </a:lnTo>
                  <a:lnTo>
                    <a:pt x="78206" y="892733"/>
                  </a:lnTo>
                  <a:lnTo>
                    <a:pt x="78917" y="866063"/>
                  </a:lnTo>
                  <a:lnTo>
                    <a:pt x="79019" y="857173"/>
                  </a:lnTo>
                  <a:lnTo>
                    <a:pt x="79108" y="849553"/>
                  </a:lnTo>
                  <a:close/>
                </a:path>
                <a:path w="170815" h="1694814">
                  <a:moveTo>
                    <a:pt x="79781" y="205663"/>
                  </a:moveTo>
                  <a:lnTo>
                    <a:pt x="79336" y="214553"/>
                  </a:lnTo>
                  <a:lnTo>
                    <a:pt x="79273" y="215823"/>
                  </a:lnTo>
                  <a:lnTo>
                    <a:pt x="79146" y="218363"/>
                  </a:lnTo>
                  <a:lnTo>
                    <a:pt x="79133" y="218541"/>
                  </a:lnTo>
                  <a:lnTo>
                    <a:pt x="79565" y="218363"/>
                  </a:lnTo>
                  <a:lnTo>
                    <a:pt x="79781" y="205663"/>
                  </a:lnTo>
                  <a:close/>
                </a:path>
                <a:path w="170815" h="1694814">
                  <a:moveTo>
                    <a:pt x="79971" y="605713"/>
                  </a:moveTo>
                  <a:lnTo>
                    <a:pt x="79768" y="601903"/>
                  </a:lnTo>
                  <a:lnTo>
                    <a:pt x="79654" y="599706"/>
                  </a:lnTo>
                  <a:lnTo>
                    <a:pt x="79565" y="598093"/>
                  </a:lnTo>
                  <a:lnTo>
                    <a:pt x="77609" y="561263"/>
                  </a:lnTo>
                  <a:lnTo>
                    <a:pt x="77495" y="552373"/>
                  </a:lnTo>
                  <a:lnTo>
                    <a:pt x="77470" y="549833"/>
                  </a:lnTo>
                  <a:lnTo>
                    <a:pt x="77381" y="535863"/>
                  </a:lnTo>
                  <a:lnTo>
                    <a:pt x="77279" y="520623"/>
                  </a:lnTo>
                  <a:lnTo>
                    <a:pt x="77266" y="519353"/>
                  </a:lnTo>
                  <a:lnTo>
                    <a:pt x="77266" y="518083"/>
                  </a:lnTo>
                  <a:lnTo>
                    <a:pt x="77177" y="499033"/>
                  </a:lnTo>
                  <a:lnTo>
                    <a:pt x="77063" y="460933"/>
                  </a:lnTo>
                  <a:lnTo>
                    <a:pt x="76060" y="435533"/>
                  </a:lnTo>
                  <a:lnTo>
                    <a:pt x="75958" y="432993"/>
                  </a:lnTo>
                  <a:lnTo>
                    <a:pt x="75857" y="430453"/>
                  </a:lnTo>
                  <a:lnTo>
                    <a:pt x="75209" y="413943"/>
                  </a:lnTo>
                  <a:lnTo>
                    <a:pt x="76441" y="405053"/>
                  </a:lnTo>
                  <a:lnTo>
                    <a:pt x="77241" y="397433"/>
                  </a:lnTo>
                  <a:lnTo>
                    <a:pt x="77774" y="388543"/>
                  </a:lnTo>
                  <a:lnTo>
                    <a:pt x="78143" y="370763"/>
                  </a:lnTo>
                  <a:lnTo>
                    <a:pt x="77635" y="340283"/>
                  </a:lnTo>
                  <a:lnTo>
                    <a:pt x="77457" y="327583"/>
                  </a:lnTo>
                  <a:lnTo>
                    <a:pt x="77203" y="308533"/>
                  </a:lnTo>
                  <a:lnTo>
                    <a:pt x="76530" y="279323"/>
                  </a:lnTo>
                  <a:lnTo>
                    <a:pt x="75349" y="260273"/>
                  </a:lnTo>
                  <a:lnTo>
                    <a:pt x="75730" y="242493"/>
                  </a:lnTo>
                  <a:lnTo>
                    <a:pt x="77724" y="231063"/>
                  </a:lnTo>
                  <a:lnTo>
                    <a:pt x="78384" y="227253"/>
                  </a:lnTo>
                  <a:lnTo>
                    <a:pt x="78828" y="224713"/>
                  </a:lnTo>
                  <a:lnTo>
                    <a:pt x="79082" y="219633"/>
                  </a:lnTo>
                  <a:lnTo>
                    <a:pt x="79133" y="218541"/>
                  </a:lnTo>
                  <a:lnTo>
                    <a:pt x="76530" y="219633"/>
                  </a:lnTo>
                  <a:lnTo>
                    <a:pt x="75768" y="227253"/>
                  </a:lnTo>
                  <a:lnTo>
                    <a:pt x="74472" y="214553"/>
                  </a:lnTo>
                  <a:lnTo>
                    <a:pt x="77520" y="214553"/>
                  </a:lnTo>
                  <a:lnTo>
                    <a:pt x="76733" y="205663"/>
                  </a:lnTo>
                  <a:lnTo>
                    <a:pt x="75158" y="203123"/>
                  </a:lnTo>
                  <a:lnTo>
                    <a:pt x="73939" y="205663"/>
                  </a:lnTo>
                  <a:lnTo>
                    <a:pt x="73215" y="214553"/>
                  </a:lnTo>
                  <a:lnTo>
                    <a:pt x="73113" y="215823"/>
                  </a:lnTo>
                  <a:lnTo>
                    <a:pt x="73037" y="219633"/>
                  </a:lnTo>
                  <a:lnTo>
                    <a:pt x="72923" y="224713"/>
                  </a:lnTo>
                  <a:lnTo>
                    <a:pt x="72872" y="227253"/>
                  </a:lnTo>
                  <a:lnTo>
                    <a:pt x="72796" y="231063"/>
                  </a:lnTo>
                  <a:lnTo>
                    <a:pt x="72745" y="233603"/>
                  </a:lnTo>
                  <a:lnTo>
                    <a:pt x="72974" y="231063"/>
                  </a:lnTo>
                  <a:lnTo>
                    <a:pt x="74104" y="253923"/>
                  </a:lnTo>
                  <a:lnTo>
                    <a:pt x="74612" y="278053"/>
                  </a:lnTo>
                  <a:lnTo>
                    <a:pt x="74930" y="302183"/>
                  </a:lnTo>
                  <a:lnTo>
                    <a:pt x="75476" y="318693"/>
                  </a:lnTo>
                  <a:lnTo>
                    <a:pt x="74942" y="325043"/>
                  </a:lnTo>
                  <a:lnTo>
                    <a:pt x="74828" y="326313"/>
                  </a:lnTo>
                  <a:lnTo>
                    <a:pt x="74726" y="327583"/>
                  </a:lnTo>
                  <a:lnTo>
                    <a:pt x="73926" y="325043"/>
                  </a:lnTo>
                  <a:lnTo>
                    <a:pt x="73088" y="321233"/>
                  </a:lnTo>
                  <a:lnTo>
                    <a:pt x="72199" y="326313"/>
                  </a:lnTo>
                  <a:lnTo>
                    <a:pt x="72110" y="397433"/>
                  </a:lnTo>
                  <a:lnTo>
                    <a:pt x="72009" y="405053"/>
                  </a:lnTo>
                  <a:lnTo>
                    <a:pt x="71920" y="411403"/>
                  </a:lnTo>
                  <a:lnTo>
                    <a:pt x="71805" y="420293"/>
                  </a:lnTo>
                  <a:lnTo>
                    <a:pt x="71729" y="426643"/>
                  </a:lnTo>
                  <a:lnTo>
                    <a:pt x="71678" y="430453"/>
                  </a:lnTo>
                  <a:lnTo>
                    <a:pt x="70662" y="427913"/>
                  </a:lnTo>
                  <a:lnTo>
                    <a:pt x="70599" y="420293"/>
                  </a:lnTo>
                  <a:lnTo>
                    <a:pt x="70802" y="413943"/>
                  </a:lnTo>
                  <a:lnTo>
                    <a:pt x="70866" y="406323"/>
                  </a:lnTo>
                  <a:lnTo>
                    <a:pt x="69291" y="420293"/>
                  </a:lnTo>
                  <a:lnTo>
                    <a:pt x="67424" y="426643"/>
                  </a:lnTo>
                  <a:lnTo>
                    <a:pt x="65646" y="432993"/>
                  </a:lnTo>
                  <a:lnTo>
                    <a:pt x="64363" y="445693"/>
                  </a:lnTo>
                  <a:lnTo>
                    <a:pt x="65582" y="453313"/>
                  </a:lnTo>
                  <a:lnTo>
                    <a:pt x="65519" y="468096"/>
                  </a:lnTo>
                  <a:lnTo>
                    <a:pt x="65430" y="472363"/>
                  </a:lnTo>
                  <a:lnTo>
                    <a:pt x="64312" y="488873"/>
                  </a:lnTo>
                  <a:lnTo>
                    <a:pt x="63461" y="499033"/>
                  </a:lnTo>
                  <a:lnTo>
                    <a:pt x="63766" y="479983"/>
                  </a:lnTo>
                  <a:lnTo>
                    <a:pt x="63779" y="479183"/>
                  </a:lnTo>
                  <a:lnTo>
                    <a:pt x="63538" y="478713"/>
                  </a:lnTo>
                  <a:lnTo>
                    <a:pt x="62903" y="477443"/>
                  </a:lnTo>
                  <a:lnTo>
                    <a:pt x="62395" y="478713"/>
                  </a:lnTo>
                  <a:lnTo>
                    <a:pt x="62280" y="473633"/>
                  </a:lnTo>
                  <a:lnTo>
                    <a:pt x="62153" y="468096"/>
                  </a:lnTo>
                  <a:lnTo>
                    <a:pt x="62103" y="466013"/>
                  </a:lnTo>
                  <a:lnTo>
                    <a:pt x="62712" y="454583"/>
                  </a:lnTo>
                  <a:lnTo>
                    <a:pt x="62776" y="453313"/>
                  </a:lnTo>
                  <a:lnTo>
                    <a:pt x="63157" y="441883"/>
                  </a:lnTo>
                  <a:lnTo>
                    <a:pt x="62357" y="435533"/>
                  </a:lnTo>
                  <a:lnTo>
                    <a:pt x="62039" y="432993"/>
                  </a:lnTo>
                  <a:lnTo>
                    <a:pt x="60744" y="435533"/>
                  </a:lnTo>
                  <a:lnTo>
                    <a:pt x="58597" y="434263"/>
                  </a:lnTo>
                  <a:lnTo>
                    <a:pt x="56464" y="439343"/>
                  </a:lnTo>
                  <a:lnTo>
                    <a:pt x="55232" y="458393"/>
                  </a:lnTo>
                  <a:lnTo>
                    <a:pt x="56261" y="458393"/>
                  </a:lnTo>
                  <a:lnTo>
                    <a:pt x="56286" y="474903"/>
                  </a:lnTo>
                  <a:lnTo>
                    <a:pt x="55295" y="479983"/>
                  </a:lnTo>
                  <a:lnTo>
                    <a:pt x="54140" y="478713"/>
                  </a:lnTo>
                  <a:lnTo>
                    <a:pt x="53670" y="474903"/>
                  </a:lnTo>
                  <a:lnTo>
                    <a:pt x="54000" y="488873"/>
                  </a:lnTo>
                  <a:lnTo>
                    <a:pt x="54025" y="502843"/>
                  </a:lnTo>
                  <a:lnTo>
                    <a:pt x="52844" y="518083"/>
                  </a:lnTo>
                  <a:lnTo>
                    <a:pt x="51562" y="515543"/>
                  </a:lnTo>
                  <a:lnTo>
                    <a:pt x="51282" y="526973"/>
                  </a:lnTo>
                  <a:lnTo>
                    <a:pt x="51219" y="529513"/>
                  </a:lnTo>
                  <a:lnTo>
                    <a:pt x="51104" y="534593"/>
                  </a:lnTo>
                  <a:lnTo>
                    <a:pt x="50977" y="539673"/>
                  </a:lnTo>
                  <a:lnTo>
                    <a:pt x="50863" y="544753"/>
                  </a:lnTo>
                  <a:lnTo>
                    <a:pt x="50800" y="547293"/>
                  </a:lnTo>
                  <a:lnTo>
                    <a:pt x="50673" y="552373"/>
                  </a:lnTo>
                  <a:lnTo>
                    <a:pt x="50584" y="556183"/>
                  </a:lnTo>
                  <a:lnTo>
                    <a:pt x="50495" y="559993"/>
                  </a:lnTo>
                  <a:lnTo>
                    <a:pt x="50368" y="565073"/>
                  </a:lnTo>
                  <a:lnTo>
                    <a:pt x="50279" y="568883"/>
                  </a:lnTo>
                  <a:lnTo>
                    <a:pt x="50165" y="573963"/>
                  </a:lnTo>
                  <a:lnTo>
                    <a:pt x="47853" y="561263"/>
                  </a:lnTo>
                  <a:lnTo>
                    <a:pt x="47980" y="565073"/>
                  </a:lnTo>
                  <a:lnTo>
                    <a:pt x="48031" y="566343"/>
                  </a:lnTo>
                  <a:lnTo>
                    <a:pt x="48120" y="568883"/>
                  </a:lnTo>
                  <a:lnTo>
                    <a:pt x="47383" y="572693"/>
                  </a:lnTo>
                  <a:lnTo>
                    <a:pt x="47117" y="575233"/>
                  </a:lnTo>
                  <a:lnTo>
                    <a:pt x="47599" y="589203"/>
                  </a:lnTo>
                  <a:lnTo>
                    <a:pt x="47688" y="591743"/>
                  </a:lnTo>
                  <a:lnTo>
                    <a:pt x="47777" y="594283"/>
                  </a:lnTo>
                  <a:lnTo>
                    <a:pt x="47866" y="596823"/>
                  </a:lnTo>
                  <a:lnTo>
                    <a:pt x="47955" y="599363"/>
                  </a:lnTo>
                  <a:lnTo>
                    <a:pt x="49187" y="585393"/>
                  </a:lnTo>
                  <a:lnTo>
                    <a:pt x="50025" y="591743"/>
                  </a:lnTo>
                  <a:lnTo>
                    <a:pt x="50685" y="598093"/>
                  </a:lnTo>
                  <a:lnTo>
                    <a:pt x="51777" y="610793"/>
                  </a:lnTo>
                  <a:lnTo>
                    <a:pt x="50304" y="615873"/>
                  </a:lnTo>
                  <a:lnTo>
                    <a:pt x="49669" y="629843"/>
                  </a:lnTo>
                  <a:lnTo>
                    <a:pt x="49250" y="645083"/>
                  </a:lnTo>
                  <a:lnTo>
                    <a:pt x="49225" y="646353"/>
                  </a:lnTo>
                  <a:lnTo>
                    <a:pt x="48818" y="652703"/>
                  </a:lnTo>
                  <a:lnTo>
                    <a:pt x="49301" y="671753"/>
                  </a:lnTo>
                  <a:lnTo>
                    <a:pt x="49364" y="674293"/>
                  </a:lnTo>
                  <a:lnTo>
                    <a:pt x="49542" y="671753"/>
                  </a:lnTo>
                  <a:lnTo>
                    <a:pt x="49796" y="665403"/>
                  </a:lnTo>
                  <a:lnTo>
                    <a:pt x="49898" y="662863"/>
                  </a:lnTo>
                  <a:lnTo>
                    <a:pt x="49987" y="660323"/>
                  </a:lnTo>
                  <a:lnTo>
                    <a:pt x="50863" y="646353"/>
                  </a:lnTo>
                  <a:lnTo>
                    <a:pt x="52044" y="629843"/>
                  </a:lnTo>
                  <a:lnTo>
                    <a:pt x="52832" y="617143"/>
                  </a:lnTo>
                  <a:lnTo>
                    <a:pt x="52717" y="596823"/>
                  </a:lnTo>
                  <a:lnTo>
                    <a:pt x="52654" y="595553"/>
                  </a:lnTo>
                  <a:lnTo>
                    <a:pt x="52578" y="594283"/>
                  </a:lnTo>
                  <a:lnTo>
                    <a:pt x="52514" y="593013"/>
                  </a:lnTo>
                  <a:lnTo>
                    <a:pt x="52438" y="591743"/>
                  </a:lnTo>
                  <a:lnTo>
                    <a:pt x="52349" y="589203"/>
                  </a:lnTo>
                  <a:lnTo>
                    <a:pt x="52273" y="585393"/>
                  </a:lnTo>
                  <a:lnTo>
                    <a:pt x="52387" y="579043"/>
                  </a:lnTo>
                  <a:lnTo>
                    <a:pt x="52654" y="575360"/>
                  </a:lnTo>
                  <a:lnTo>
                    <a:pt x="52743" y="573963"/>
                  </a:lnTo>
                  <a:lnTo>
                    <a:pt x="53022" y="570153"/>
                  </a:lnTo>
                  <a:lnTo>
                    <a:pt x="53111" y="568883"/>
                  </a:lnTo>
                  <a:lnTo>
                    <a:pt x="53213" y="567613"/>
                  </a:lnTo>
                  <a:lnTo>
                    <a:pt x="53746" y="579043"/>
                  </a:lnTo>
                  <a:lnTo>
                    <a:pt x="53809" y="580313"/>
                  </a:lnTo>
                  <a:lnTo>
                    <a:pt x="54178" y="579043"/>
                  </a:lnTo>
                  <a:lnTo>
                    <a:pt x="54521" y="575360"/>
                  </a:lnTo>
                  <a:lnTo>
                    <a:pt x="54533" y="575233"/>
                  </a:lnTo>
                  <a:lnTo>
                    <a:pt x="54648" y="573963"/>
                  </a:lnTo>
                  <a:lnTo>
                    <a:pt x="55524" y="580313"/>
                  </a:lnTo>
                  <a:lnTo>
                    <a:pt x="55422" y="593013"/>
                  </a:lnTo>
                  <a:lnTo>
                    <a:pt x="55308" y="594283"/>
                  </a:lnTo>
                  <a:lnTo>
                    <a:pt x="55219" y="596823"/>
                  </a:lnTo>
                  <a:lnTo>
                    <a:pt x="55130" y="599706"/>
                  </a:lnTo>
                  <a:lnTo>
                    <a:pt x="55892" y="600633"/>
                  </a:lnTo>
                  <a:lnTo>
                    <a:pt x="57200" y="598093"/>
                  </a:lnTo>
                  <a:lnTo>
                    <a:pt x="57721" y="585393"/>
                  </a:lnTo>
                  <a:lnTo>
                    <a:pt x="57645" y="579043"/>
                  </a:lnTo>
                  <a:lnTo>
                    <a:pt x="57480" y="575360"/>
                  </a:lnTo>
                  <a:lnTo>
                    <a:pt x="57480" y="573963"/>
                  </a:lnTo>
                  <a:lnTo>
                    <a:pt x="57950" y="549833"/>
                  </a:lnTo>
                  <a:lnTo>
                    <a:pt x="57988" y="548563"/>
                  </a:lnTo>
                  <a:lnTo>
                    <a:pt x="58039" y="549833"/>
                  </a:lnTo>
                  <a:lnTo>
                    <a:pt x="58140" y="552373"/>
                  </a:lnTo>
                  <a:lnTo>
                    <a:pt x="58191" y="553643"/>
                  </a:lnTo>
                  <a:lnTo>
                    <a:pt x="58305" y="556183"/>
                  </a:lnTo>
                  <a:lnTo>
                    <a:pt x="58356" y="557453"/>
                  </a:lnTo>
                  <a:lnTo>
                    <a:pt x="58902" y="559993"/>
                  </a:lnTo>
                  <a:lnTo>
                    <a:pt x="59436" y="559993"/>
                  </a:lnTo>
                  <a:lnTo>
                    <a:pt x="59728" y="565073"/>
                  </a:lnTo>
                  <a:lnTo>
                    <a:pt x="59804" y="566343"/>
                  </a:lnTo>
                  <a:lnTo>
                    <a:pt x="60299" y="561263"/>
                  </a:lnTo>
                  <a:lnTo>
                    <a:pt x="60363" y="558723"/>
                  </a:lnTo>
                  <a:lnTo>
                    <a:pt x="59563" y="558723"/>
                  </a:lnTo>
                  <a:lnTo>
                    <a:pt x="58508" y="553643"/>
                  </a:lnTo>
                  <a:lnTo>
                    <a:pt x="58864" y="544753"/>
                  </a:lnTo>
                  <a:lnTo>
                    <a:pt x="57708" y="540943"/>
                  </a:lnTo>
                  <a:lnTo>
                    <a:pt x="56743" y="534593"/>
                  </a:lnTo>
                  <a:lnTo>
                    <a:pt x="57594" y="520623"/>
                  </a:lnTo>
                  <a:lnTo>
                    <a:pt x="57670" y="519353"/>
                  </a:lnTo>
                  <a:lnTo>
                    <a:pt x="60223" y="529513"/>
                  </a:lnTo>
                  <a:lnTo>
                    <a:pt x="60464" y="520623"/>
                  </a:lnTo>
                  <a:lnTo>
                    <a:pt x="61163" y="526973"/>
                  </a:lnTo>
                  <a:lnTo>
                    <a:pt x="61772" y="534593"/>
                  </a:lnTo>
                  <a:lnTo>
                    <a:pt x="62369" y="539673"/>
                  </a:lnTo>
                  <a:lnTo>
                    <a:pt x="63042" y="535863"/>
                  </a:lnTo>
                  <a:lnTo>
                    <a:pt x="63119" y="539673"/>
                  </a:lnTo>
                  <a:lnTo>
                    <a:pt x="63220" y="544753"/>
                  </a:lnTo>
                  <a:lnTo>
                    <a:pt x="63334" y="549833"/>
                  </a:lnTo>
                  <a:lnTo>
                    <a:pt x="62064" y="552373"/>
                  </a:lnTo>
                  <a:lnTo>
                    <a:pt x="62026" y="553643"/>
                  </a:lnTo>
                  <a:lnTo>
                    <a:pt x="61925" y="557453"/>
                  </a:lnTo>
                  <a:lnTo>
                    <a:pt x="61823" y="561263"/>
                  </a:lnTo>
                  <a:lnTo>
                    <a:pt x="63347" y="559993"/>
                  </a:lnTo>
                  <a:lnTo>
                    <a:pt x="62687" y="572693"/>
                  </a:lnTo>
                  <a:lnTo>
                    <a:pt x="62966" y="570153"/>
                  </a:lnTo>
                  <a:lnTo>
                    <a:pt x="63792" y="561263"/>
                  </a:lnTo>
                  <a:lnTo>
                    <a:pt x="63906" y="559993"/>
                  </a:lnTo>
                  <a:lnTo>
                    <a:pt x="64858" y="549833"/>
                  </a:lnTo>
                  <a:lnTo>
                    <a:pt x="64973" y="553643"/>
                  </a:lnTo>
                  <a:lnTo>
                    <a:pt x="65087" y="557453"/>
                  </a:lnTo>
                  <a:lnTo>
                    <a:pt x="65201" y="561263"/>
                  </a:lnTo>
                  <a:lnTo>
                    <a:pt x="65316" y="565073"/>
                  </a:lnTo>
                  <a:lnTo>
                    <a:pt x="65443" y="568883"/>
                  </a:lnTo>
                  <a:lnTo>
                    <a:pt x="66763" y="570153"/>
                  </a:lnTo>
                  <a:lnTo>
                    <a:pt x="67856" y="572693"/>
                  </a:lnTo>
                  <a:lnTo>
                    <a:pt x="67741" y="593013"/>
                  </a:lnTo>
                  <a:lnTo>
                    <a:pt x="66382" y="598093"/>
                  </a:lnTo>
                  <a:lnTo>
                    <a:pt x="65189" y="596823"/>
                  </a:lnTo>
                  <a:lnTo>
                    <a:pt x="63931" y="595553"/>
                  </a:lnTo>
                  <a:lnTo>
                    <a:pt x="62420" y="598093"/>
                  </a:lnTo>
                  <a:lnTo>
                    <a:pt x="63703" y="601903"/>
                  </a:lnTo>
                  <a:lnTo>
                    <a:pt x="64020" y="610793"/>
                  </a:lnTo>
                  <a:lnTo>
                    <a:pt x="64109" y="613333"/>
                  </a:lnTo>
                  <a:lnTo>
                    <a:pt x="64236" y="638733"/>
                  </a:lnTo>
                  <a:lnTo>
                    <a:pt x="63944" y="652703"/>
                  </a:lnTo>
                  <a:lnTo>
                    <a:pt x="63842" y="657783"/>
                  </a:lnTo>
                  <a:lnTo>
                    <a:pt x="62839" y="652894"/>
                  </a:lnTo>
                  <a:lnTo>
                    <a:pt x="62903" y="690803"/>
                  </a:lnTo>
                  <a:lnTo>
                    <a:pt x="65455" y="689533"/>
                  </a:lnTo>
                  <a:lnTo>
                    <a:pt x="65925" y="680643"/>
                  </a:lnTo>
                  <a:lnTo>
                    <a:pt x="65862" y="679386"/>
                  </a:lnTo>
                  <a:lnTo>
                    <a:pt x="65735" y="676833"/>
                  </a:lnTo>
                  <a:lnTo>
                    <a:pt x="65608" y="674293"/>
                  </a:lnTo>
                  <a:lnTo>
                    <a:pt x="65481" y="671753"/>
                  </a:lnTo>
                  <a:lnTo>
                    <a:pt x="65278" y="665403"/>
                  </a:lnTo>
                  <a:lnTo>
                    <a:pt x="65189" y="662863"/>
                  </a:lnTo>
                  <a:lnTo>
                    <a:pt x="65811" y="657783"/>
                  </a:lnTo>
                  <a:lnTo>
                    <a:pt x="66128" y="655243"/>
                  </a:lnTo>
                  <a:lnTo>
                    <a:pt x="66738" y="665403"/>
                  </a:lnTo>
                  <a:lnTo>
                    <a:pt x="67640" y="679386"/>
                  </a:lnTo>
                  <a:lnTo>
                    <a:pt x="67894" y="686993"/>
                  </a:lnTo>
                  <a:lnTo>
                    <a:pt x="68008" y="690397"/>
                  </a:lnTo>
                  <a:lnTo>
                    <a:pt x="69723" y="675563"/>
                  </a:lnTo>
                  <a:lnTo>
                    <a:pt x="68491" y="717473"/>
                  </a:lnTo>
                  <a:lnTo>
                    <a:pt x="68414" y="720013"/>
                  </a:lnTo>
                  <a:lnTo>
                    <a:pt x="68313" y="723823"/>
                  </a:lnTo>
                  <a:lnTo>
                    <a:pt x="69291" y="725093"/>
                  </a:lnTo>
                  <a:lnTo>
                    <a:pt x="69405" y="728903"/>
                  </a:lnTo>
                  <a:lnTo>
                    <a:pt x="69443" y="730173"/>
                  </a:lnTo>
                  <a:lnTo>
                    <a:pt x="69570" y="750493"/>
                  </a:lnTo>
                  <a:lnTo>
                    <a:pt x="69659" y="757605"/>
                  </a:lnTo>
                  <a:lnTo>
                    <a:pt x="71272" y="740333"/>
                  </a:lnTo>
                  <a:lnTo>
                    <a:pt x="71399" y="739063"/>
                  </a:lnTo>
                  <a:lnTo>
                    <a:pt x="73698" y="740333"/>
                  </a:lnTo>
                  <a:lnTo>
                    <a:pt x="72809" y="739063"/>
                  </a:lnTo>
                  <a:lnTo>
                    <a:pt x="72910" y="733983"/>
                  </a:lnTo>
                  <a:lnTo>
                    <a:pt x="72986" y="730173"/>
                  </a:lnTo>
                  <a:lnTo>
                    <a:pt x="73113" y="723823"/>
                  </a:lnTo>
                  <a:lnTo>
                    <a:pt x="72364" y="717473"/>
                  </a:lnTo>
                  <a:lnTo>
                    <a:pt x="72123" y="720013"/>
                  </a:lnTo>
                  <a:lnTo>
                    <a:pt x="71691" y="728903"/>
                  </a:lnTo>
                  <a:lnTo>
                    <a:pt x="71640" y="730173"/>
                  </a:lnTo>
                  <a:lnTo>
                    <a:pt x="70866" y="728903"/>
                  </a:lnTo>
                  <a:lnTo>
                    <a:pt x="70840" y="717473"/>
                  </a:lnTo>
                  <a:lnTo>
                    <a:pt x="71856" y="712393"/>
                  </a:lnTo>
                  <a:lnTo>
                    <a:pt x="72593" y="703503"/>
                  </a:lnTo>
                  <a:lnTo>
                    <a:pt x="72326" y="700963"/>
                  </a:lnTo>
                  <a:lnTo>
                    <a:pt x="72072" y="698423"/>
                  </a:lnTo>
                  <a:lnTo>
                    <a:pt x="71818" y="700963"/>
                  </a:lnTo>
                  <a:lnTo>
                    <a:pt x="71323" y="700963"/>
                  </a:lnTo>
                  <a:lnTo>
                    <a:pt x="72517" y="695883"/>
                  </a:lnTo>
                  <a:lnTo>
                    <a:pt x="74002" y="686993"/>
                  </a:lnTo>
                  <a:lnTo>
                    <a:pt x="75158" y="680643"/>
                  </a:lnTo>
                  <a:lnTo>
                    <a:pt x="75234" y="680250"/>
                  </a:lnTo>
                  <a:lnTo>
                    <a:pt x="75565" y="676833"/>
                  </a:lnTo>
                  <a:lnTo>
                    <a:pt x="75819" y="675563"/>
                  </a:lnTo>
                  <a:lnTo>
                    <a:pt x="77254" y="662863"/>
                  </a:lnTo>
                  <a:lnTo>
                    <a:pt x="77304" y="655243"/>
                  </a:lnTo>
                  <a:lnTo>
                    <a:pt x="77393" y="645083"/>
                  </a:lnTo>
                  <a:lnTo>
                    <a:pt x="77444" y="637463"/>
                  </a:lnTo>
                  <a:lnTo>
                    <a:pt x="77711" y="617143"/>
                  </a:lnTo>
                  <a:lnTo>
                    <a:pt x="77736" y="614603"/>
                  </a:lnTo>
                  <a:lnTo>
                    <a:pt x="79971" y="605713"/>
                  </a:lnTo>
                  <a:close/>
                </a:path>
                <a:path w="170815" h="1694814">
                  <a:moveTo>
                    <a:pt x="81508" y="722553"/>
                  </a:moveTo>
                  <a:lnTo>
                    <a:pt x="80225" y="707313"/>
                  </a:lnTo>
                  <a:lnTo>
                    <a:pt x="80124" y="712393"/>
                  </a:lnTo>
                  <a:lnTo>
                    <a:pt x="80035" y="717473"/>
                  </a:lnTo>
                  <a:lnTo>
                    <a:pt x="79921" y="723823"/>
                  </a:lnTo>
                  <a:lnTo>
                    <a:pt x="78117" y="731443"/>
                  </a:lnTo>
                  <a:lnTo>
                    <a:pt x="76504" y="739063"/>
                  </a:lnTo>
                  <a:lnTo>
                    <a:pt x="76530" y="740333"/>
                  </a:lnTo>
                  <a:lnTo>
                    <a:pt x="76657" y="747953"/>
                  </a:lnTo>
                  <a:lnTo>
                    <a:pt x="76784" y="755573"/>
                  </a:lnTo>
                  <a:lnTo>
                    <a:pt x="77939" y="764463"/>
                  </a:lnTo>
                  <a:lnTo>
                    <a:pt x="79070" y="761923"/>
                  </a:lnTo>
                  <a:lnTo>
                    <a:pt x="80200" y="758113"/>
                  </a:lnTo>
                  <a:lnTo>
                    <a:pt x="81356" y="759383"/>
                  </a:lnTo>
                  <a:lnTo>
                    <a:pt x="81343" y="758113"/>
                  </a:lnTo>
                  <a:lnTo>
                    <a:pt x="81343" y="754303"/>
                  </a:lnTo>
                  <a:lnTo>
                    <a:pt x="81318" y="744143"/>
                  </a:lnTo>
                  <a:lnTo>
                    <a:pt x="80695" y="750493"/>
                  </a:lnTo>
                  <a:lnTo>
                    <a:pt x="80695" y="752957"/>
                  </a:lnTo>
                  <a:lnTo>
                    <a:pt x="79705" y="744143"/>
                  </a:lnTo>
                  <a:lnTo>
                    <a:pt x="80632" y="733983"/>
                  </a:lnTo>
                  <a:lnTo>
                    <a:pt x="81318" y="725093"/>
                  </a:lnTo>
                  <a:lnTo>
                    <a:pt x="81419" y="723823"/>
                  </a:lnTo>
                  <a:lnTo>
                    <a:pt x="81508" y="722553"/>
                  </a:lnTo>
                  <a:close/>
                </a:path>
                <a:path w="170815" h="1694814">
                  <a:moveTo>
                    <a:pt x="82727" y="446036"/>
                  </a:moveTo>
                  <a:lnTo>
                    <a:pt x="81356" y="438073"/>
                  </a:lnTo>
                  <a:lnTo>
                    <a:pt x="81114" y="446036"/>
                  </a:lnTo>
                  <a:lnTo>
                    <a:pt x="82702" y="447878"/>
                  </a:lnTo>
                  <a:lnTo>
                    <a:pt x="82727" y="446036"/>
                  </a:lnTo>
                  <a:close/>
                </a:path>
                <a:path w="170815" h="1694814">
                  <a:moveTo>
                    <a:pt x="82867" y="437807"/>
                  </a:moveTo>
                  <a:lnTo>
                    <a:pt x="82727" y="446036"/>
                  </a:lnTo>
                  <a:lnTo>
                    <a:pt x="82867" y="438073"/>
                  </a:lnTo>
                  <a:lnTo>
                    <a:pt x="82867" y="437807"/>
                  </a:lnTo>
                  <a:close/>
                </a:path>
                <a:path w="170815" h="1694814">
                  <a:moveTo>
                    <a:pt x="84010" y="1120228"/>
                  </a:moveTo>
                  <a:lnTo>
                    <a:pt x="83388" y="1106703"/>
                  </a:lnTo>
                  <a:lnTo>
                    <a:pt x="83375" y="1106347"/>
                  </a:lnTo>
                  <a:lnTo>
                    <a:pt x="83261" y="1103871"/>
                  </a:lnTo>
                  <a:lnTo>
                    <a:pt x="83146" y="1101318"/>
                  </a:lnTo>
                  <a:lnTo>
                    <a:pt x="83121" y="1100772"/>
                  </a:lnTo>
                  <a:lnTo>
                    <a:pt x="82905" y="1096225"/>
                  </a:lnTo>
                  <a:lnTo>
                    <a:pt x="82080" y="1074254"/>
                  </a:lnTo>
                  <a:lnTo>
                    <a:pt x="82105" y="1037196"/>
                  </a:lnTo>
                  <a:lnTo>
                    <a:pt x="82169" y="1032776"/>
                  </a:lnTo>
                  <a:lnTo>
                    <a:pt x="82232" y="1028839"/>
                  </a:lnTo>
                  <a:lnTo>
                    <a:pt x="82905" y="1015504"/>
                  </a:lnTo>
                  <a:lnTo>
                    <a:pt x="82981" y="1013879"/>
                  </a:lnTo>
                  <a:lnTo>
                    <a:pt x="81178" y="1006335"/>
                  </a:lnTo>
                  <a:lnTo>
                    <a:pt x="81889" y="989520"/>
                  </a:lnTo>
                  <a:lnTo>
                    <a:pt x="81927" y="988466"/>
                  </a:lnTo>
                  <a:lnTo>
                    <a:pt x="81597" y="976718"/>
                  </a:lnTo>
                  <a:lnTo>
                    <a:pt x="81521" y="974128"/>
                  </a:lnTo>
                  <a:lnTo>
                    <a:pt x="80403" y="961440"/>
                  </a:lnTo>
                  <a:lnTo>
                    <a:pt x="79006" y="948550"/>
                  </a:lnTo>
                  <a:lnTo>
                    <a:pt x="80784" y="940028"/>
                  </a:lnTo>
                  <a:lnTo>
                    <a:pt x="80594" y="938428"/>
                  </a:lnTo>
                  <a:lnTo>
                    <a:pt x="80035" y="933894"/>
                  </a:lnTo>
                  <a:lnTo>
                    <a:pt x="79362" y="935177"/>
                  </a:lnTo>
                  <a:lnTo>
                    <a:pt x="78740" y="938212"/>
                  </a:lnTo>
                  <a:lnTo>
                    <a:pt x="78701" y="938428"/>
                  </a:lnTo>
                  <a:lnTo>
                    <a:pt x="77965" y="938212"/>
                  </a:lnTo>
                  <a:lnTo>
                    <a:pt x="78460" y="957580"/>
                  </a:lnTo>
                  <a:lnTo>
                    <a:pt x="78054" y="974128"/>
                  </a:lnTo>
                  <a:lnTo>
                    <a:pt x="78003" y="976718"/>
                  </a:lnTo>
                  <a:lnTo>
                    <a:pt x="77254" y="995921"/>
                  </a:lnTo>
                  <a:lnTo>
                    <a:pt x="77076" y="1005751"/>
                  </a:lnTo>
                  <a:lnTo>
                    <a:pt x="76962" y="1011605"/>
                  </a:lnTo>
                  <a:lnTo>
                    <a:pt x="76885" y="1015504"/>
                  </a:lnTo>
                  <a:lnTo>
                    <a:pt x="75653" y="1006335"/>
                  </a:lnTo>
                  <a:lnTo>
                    <a:pt x="75679" y="976566"/>
                  </a:lnTo>
                  <a:lnTo>
                    <a:pt x="74218" y="968324"/>
                  </a:lnTo>
                  <a:lnTo>
                    <a:pt x="73939" y="988466"/>
                  </a:lnTo>
                  <a:lnTo>
                    <a:pt x="73888" y="1015504"/>
                  </a:lnTo>
                  <a:lnTo>
                    <a:pt x="73660" y="1028839"/>
                  </a:lnTo>
                  <a:lnTo>
                    <a:pt x="73596" y="1032776"/>
                  </a:lnTo>
                  <a:lnTo>
                    <a:pt x="72212" y="1050378"/>
                  </a:lnTo>
                  <a:lnTo>
                    <a:pt x="72136" y="1051217"/>
                  </a:lnTo>
                  <a:lnTo>
                    <a:pt x="72732" y="1050569"/>
                  </a:lnTo>
                  <a:lnTo>
                    <a:pt x="73456" y="1042924"/>
                  </a:lnTo>
                  <a:lnTo>
                    <a:pt x="74472" y="1037196"/>
                  </a:lnTo>
                  <a:lnTo>
                    <a:pt x="75933" y="1042301"/>
                  </a:lnTo>
                  <a:lnTo>
                    <a:pt x="74498" y="1059370"/>
                  </a:lnTo>
                  <a:lnTo>
                    <a:pt x="74637" y="1074254"/>
                  </a:lnTo>
                  <a:lnTo>
                    <a:pt x="74676" y="1096225"/>
                  </a:lnTo>
                  <a:lnTo>
                    <a:pt x="73672" y="1102626"/>
                  </a:lnTo>
                  <a:lnTo>
                    <a:pt x="73914" y="1103871"/>
                  </a:lnTo>
                  <a:lnTo>
                    <a:pt x="74612" y="1106347"/>
                  </a:lnTo>
                  <a:lnTo>
                    <a:pt x="75476" y="1101318"/>
                  </a:lnTo>
                  <a:lnTo>
                    <a:pt x="75565" y="1100772"/>
                  </a:lnTo>
                  <a:lnTo>
                    <a:pt x="75552" y="1120228"/>
                  </a:lnTo>
                  <a:lnTo>
                    <a:pt x="76593" y="1144574"/>
                  </a:lnTo>
                  <a:lnTo>
                    <a:pt x="76542" y="1152740"/>
                  </a:lnTo>
                  <a:lnTo>
                    <a:pt x="76466" y="1161605"/>
                  </a:lnTo>
                  <a:lnTo>
                    <a:pt x="74688" y="1166774"/>
                  </a:lnTo>
                  <a:lnTo>
                    <a:pt x="73634" y="1183944"/>
                  </a:lnTo>
                  <a:lnTo>
                    <a:pt x="72821" y="1205522"/>
                  </a:lnTo>
                  <a:lnTo>
                    <a:pt x="71793" y="1223949"/>
                  </a:lnTo>
                  <a:lnTo>
                    <a:pt x="73393" y="1240447"/>
                  </a:lnTo>
                  <a:lnTo>
                    <a:pt x="72885" y="1267180"/>
                  </a:lnTo>
                  <a:lnTo>
                    <a:pt x="72148" y="1297444"/>
                  </a:lnTo>
                  <a:lnTo>
                    <a:pt x="73037" y="1324546"/>
                  </a:lnTo>
                  <a:lnTo>
                    <a:pt x="74053" y="1276426"/>
                  </a:lnTo>
                  <a:lnTo>
                    <a:pt x="75920" y="1237792"/>
                  </a:lnTo>
                  <a:lnTo>
                    <a:pt x="77647" y="1199705"/>
                  </a:lnTo>
                  <a:lnTo>
                    <a:pt x="78016" y="1171155"/>
                  </a:lnTo>
                  <a:lnTo>
                    <a:pt x="78130" y="1161605"/>
                  </a:lnTo>
                  <a:lnTo>
                    <a:pt x="78232" y="1153236"/>
                  </a:lnTo>
                  <a:lnTo>
                    <a:pt x="80568" y="1171155"/>
                  </a:lnTo>
                  <a:lnTo>
                    <a:pt x="80911" y="1153236"/>
                  </a:lnTo>
                  <a:lnTo>
                    <a:pt x="80924" y="1152740"/>
                  </a:lnTo>
                  <a:lnTo>
                    <a:pt x="82702" y="1137412"/>
                  </a:lnTo>
                  <a:lnTo>
                    <a:pt x="84010" y="1120228"/>
                  </a:lnTo>
                  <a:close/>
                </a:path>
                <a:path w="170815" h="1694814">
                  <a:moveTo>
                    <a:pt x="84696" y="346964"/>
                  </a:moveTo>
                  <a:lnTo>
                    <a:pt x="84582" y="341566"/>
                  </a:lnTo>
                  <a:lnTo>
                    <a:pt x="84467" y="336511"/>
                  </a:lnTo>
                  <a:lnTo>
                    <a:pt x="84201" y="341566"/>
                  </a:lnTo>
                  <a:lnTo>
                    <a:pt x="84188" y="341820"/>
                  </a:lnTo>
                  <a:lnTo>
                    <a:pt x="84074" y="344030"/>
                  </a:lnTo>
                  <a:lnTo>
                    <a:pt x="84696" y="346964"/>
                  </a:lnTo>
                  <a:close/>
                </a:path>
                <a:path w="170815" h="1694814">
                  <a:moveTo>
                    <a:pt x="84709" y="30924"/>
                  </a:moveTo>
                  <a:lnTo>
                    <a:pt x="83058" y="45821"/>
                  </a:lnTo>
                  <a:lnTo>
                    <a:pt x="80378" y="41490"/>
                  </a:lnTo>
                  <a:lnTo>
                    <a:pt x="81521" y="36436"/>
                  </a:lnTo>
                  <a:lnTo>
                    <a:pt x="81521" y="21628"/>
                  </a:lnTo>
                  <a:lnTo>
                    <a:pt x="79616" y="15570"/>
                  </a:lnTo>
                  <a:lnTo>
                    <a:pt x="80289" y="11417"/>
                  </a:lnTo>
                  <a:lnTo>
                    <a:pt x="81064" y="0"/>
                  </a:lnTo>
                  <a:lnTo>
                    <a:pt x="79197" y="7531"/>
                  </a:lnTo>
                  <a:lnTo>
                    <a:pt x="79146" y="45656"/>
                  </a:lnTo>
                  <a:lnTo>
                    <a:pt x="77127" y="48806"/>
                  </a:lnTo>
                  <a:lnTo>
                    <a:pt x="77863" y="51117"/>
                  </a:lnTo>
                  <a:lnTo>
                    <a:pt x="78460" y="52463"/>
                  </a:lnTo>
                  <a:lnTo>
                    <a:pt x="78778" y="55854"/>
                  </a:lnTo>
                  <a:lnTo>
                    <a:pt x="78676" y="64325"/>
                  </a:lnTo>
                  <a:lnTo>
                    <a:pt x="79425" y="49834"/>
                  </a:lnTo>
                  <a:lnTo>
                    <a:pt x="81622" y="54622"/>
                  </a:lnTo>
                  <a:lnTo>
                    <a:pt x="83845" y="55918"/>
                  </a:lnTo>
                  <a:lnTo>
                    <a:pt x="84709" y="30924"/>
                  </a:lnTo>
                  <a:close/>
                </a:path>
                <a:path w="170815" h="1694814">
                  <a:moveTo>
                    <a:pt x="84886" y="193065"/>
                  </a:moveTo>
                  <a:lnTo>
                    <a:pt x="83832" y="193065"/>
                  </a:lnTo>
                  <a:lnTo>
                    <a:pt x="84594" y="195554"/>
                  </a:lnTo>
                  <a:lnTo>
                    <a:pt x="84886" y="193065"/>
                  </a:lnTo>
                  <a:close/>
                </a:path>
                <a:path w="170815" h="1694814">
                  <a:moveTo>
                    <a:pt x="84912" y="328244"/>
                  </a:moveTo>
                  <a:lnTo>
                    <a:pt x="84416" y="333679"/>
                  </a:lnTo>
                  <a:lnTo>
                    <a:pt x="84467" y="336511"/>
                  </a:lnTo>
                  <a:lnTo>
                    <a:pt x="84912" y="328244"/>
                  </a:lnTo>
                  <a:close/>
                </a:path>
                <a:path w="170815" h="1694814">
                  <a:moveTo>
                    <a:pt x="85039" y="390944"/>
                  </a:moveTo>
                  <a:lnTo>
                    <a:pt x="84683" y="370128"/>
                  </a:lnTo>
                  <a:lnTo>
                    <a:pt x="83845" y="348437"/>
                  </a:lnTo>
                  <a:lnTo>
                    <a:pt x="84074" y="344030"/>
                  </a:lnTo>
                  <a:lnTo>
                    <a:pt x="83654" y="341820"/>
                  </a:lnTo>
                  <a:lnTo>
                    <a:pt x="83578" y="344030"/>
                  </a:lnTo>
                  <a:lnTo>
                    <a:pt x="83527" y="348437"/>
                  </a:lnTo>
                  <a:lnTo>
                    <a:pt x="81788" y="367271"/>
                  </a:lnTo>
                  <a:lnTo>
                    <a:pt x="79984" y="385775"/>
                  </a:lnTo>
                  <a:lnTo>
                    <a:pt x="79616" y="408546"/>
                  </a:lnTo>
                  <a:lnTo>
                    <a:pt x="79527" y="414642"/>
                  </a:lnTo>
                  <a:lnTo>
                    <a:pt x="82092" y="424586"/>
                  </a:lnTo>
                  <a:lnTo>
                    <a:pt x="82359" y="437629"/>
                  </a:lnTo>
                  <a:lnTo>
                    <a:pt x="82372" y="437807"/>
                  </a:lnTo>
                  <a:lnTo>
                    <a:pt x="82867" y="437807"/>
                  </a:lnTo>
                  <a:lnTo>
                    <a:pt x="82854" y="425437"/>
                  </a:lnTo>
                  <a:lnTo>
                    <a:pt x="83858" y="421411"/>
                  </a:lnTo>
                  <a:lnTo>
                    <a:pt x="82550" y="408546"/>
                  </a:lnTo>
                  <a:lnTo>
                    <a:pt x="85039" y="390944"/>
                  </a:lnTo>
                  <a:close/>
                </a:path>
                <a:path w="170815" h="1694814">
                  <a:moveTo>
                    <a:pt x="86817" y="67449"/>
                  </a:moveTo>
                  <a:lnTo>
                    <a:pt x="86080" y="60032"/>
                  </a:lnTo>
                  <a:lnTo>
                    <a:pt x="86055" y="59702"/>
                  </a:lnTo>
                  <a:lnTo>
                    <a:pt x="85013" y="60032"/>
                  </a:lnTo>
                  <a:lnTo>
                    <a:pt x="84353" y="72910"/>
                  </a:lnTo>
                  <a:lnTo>
                    <a:pt x="83362" y="82384"/>
                  </a:lnTo>
                  <a:lnTo>
                    <a:pt x="82461" y="92811"/>
                  </a:lnTo>
                  <a:lnTo>
                    <a:pt x="82384" y="95986"/>
                  </a:lnTo>
                  <a:lnTo>
                    <a:pt x="82270" y="100850"/>
                  </a:lnTo>
                  <a:lnTo>
                    <a:pt x="82181" y="104546"/>
                  </a:lnTo>
                  <a:lnTo>
                    <a:pt x="82092" y="108572"/>
                  </a:lnTo>
                  <a:lnTo>
                    <a:pt x="82816" y="100850"/>
                  </a:lnTo>
                  <a:lnTo>
                    <a:pt x="85039" y="89141"/>
                  </a:lnTo>
                  <a:lnTo>
                    <a:pt x="86334" y="78244"/>
                  </a:lnTo>
                  <a:lnTo>
                    <a:pt x="86817" y="67449"/>
                  </a:lnTo>
                  <a:close/>
                </a:path>
                <a:path w="170815" h="1694814">
                  <a:moveTo>
                    <a:pt x="89458" y="825614"/>
                  </a:moveTo>
                  <a:lnTo>
                    <a:pt x="89128" y="826401"/>
                  </a:lnTo>
                  <a:lnTo>
                    <a:pt x="89281" y="828382"/>
                  </a:lnTo>
                  <a:lnTo>
                    <a:pt x="89420" y="826401"/>
                  </a:lnTo>
                  <a:lnTo>
                    <a:pt x="89458" y="825614"/>
                  </a:lnTo>
                  <a:close/>
                </a:path>
                <a:path w="170815" h="1694814">
                  <a:moveTo>
                    <a:pt x="90665" y="183311"/>
                  </a:moveTo>
                  <a:lnTo>
                    <a:pt x="90576" y="182499"/>
                  </a:lnTo>
                  <a:lnTo>
                    <a:pt x="90487" y="181673"/>
                  </a:lnTo>
                  <a:lnTo>
                    <a:pt x="90436" y="181140"/>
                  </a:lnTo>
                  <a:lnTo>
                    <a:pt x="89865" y="175526"/>
                  </a:lnTo>
                  <a:lnTo>
                    <a:pt x="88900" y="180517"/>
                  </a:lnTo>
                  <a:lnTo>
                    <a:pt x="88582" y="175526"/>
                  </a:lnTo>
                  <a:lnTo>
                    <a:pt x="88404" y="171996"/>
                  </a:lnTo>
                  <a:lnTo>
                    <a:pt x="88341" y="170599"/>
                  </a:lnTo>
                  <a:lnTo>
                    <a:pt x="89611" y="168719"/>
                  </a:lnTo>
                  <a:lnTo>
                    <a:pt x="89700" y="150456"/>
                  </a:lnTo>
                  <a:lnTo>
                    <a:pt x="90004" y="141846"/>
                  </a:lnTo>
                  <a:lnTo>
                    <a:pt x="90030" y="134861"/>
                  </a:lnTo>
                  <a:lnTo>
                    <a:pt x="90030" y="129159"/>
                  </a:lnTo>
                  <a:lnTo>
                    <a:pt x="88912" y="114071"/>
                  </a:lnTo>
                  <a:lnTo>
                    <a:pt x="88595" y="108572"/>
                  </a:lnTo>
                  <a:lnTo>
                    <a:pt x="88480" y="106464"/>
                  </a:lnTo>
                  <a:lnTo>
                    <a:pt x="87896" y="96456"/>
                  </a:lnTo>
                  <a:lnTo>
                    <a:pt x="88023" y="83273"/>
                  </a:lnTo>
                  <a:lnTo>
                    <a:pt x="88087" y="77952"/>
                  </a:lnTo>
                  <a:lnTo>
                    <a:pt x="88125" y="75095"/>
                  </a:lnTo>
                  <a:lnTo>
                    <a:pt x="86334" y="78244"/>
                  </a:lnTo>
                  <a:lnTo>
                    <a:pt x="87096" y="77952"/>
                  </a:lnTo>
                  <a:lnTo>
                    <a:pt x="87312" y="82384"/>
                  </a:lnTo>
                  <a:lnTo>
                    <a:pt x="87426" y="89141"/>
                  </a:lnTo>
                  <a:lnTo>
                    <a:pt x="87515" y="92811"/>
                  </a:lnTo>
                  <a:lnTo>
                    <a:pt x="87630" y="95986"/>
                  </a:lnTo>
                  <a:lnTo>
                    <a:pt x="87655" y="96456"/>
                  </a:lnTo>
                  <a:lnTo>
                    <a:pt x="87096" y="104546"/>
                  </a:lnTo>
                  <a:lnTo>
                    <a:pt x="86372" y="106464"/>
                  </a:lnTo>
                  <a:lnTo>
                    <a:pt x="85788" y="104838"/>
                  </a:lnTo>
                  <a:lnTo>
                    <a:pt x="85852" y="114071"/>
                  </a:lnTo>
                  <a:lnTo>
                    <a:pt x="86118" y="129159"/>
                  </a:lnTo>
                  <a:lnTo>
                    <a:pt x="86220" y="134112"/>
                  </a:lnTo>
                  <a:lnTo>
                    <a:pt x="83172" y="134861"/>
                  </a:lnTo>
                  <a:lnTo>
                    <a:pt x="83616" y="114071"/>
                  </a:lnTo>
                  <a:lnTo>
                    <a:pt x="81724" y="129159"/>
                  </a:lnTo>
                  <a:lnTo>
                    <a:pt x="81648" y="129870"/>
                  </a:lnTo>
                  <a:lnTo>
                    <a:pt x="82245" y="134112"/>
                  </a:lnTo>
                  <a:lnTo>
                    <a:pt x="82359" y="134861"/>
                  </a:lnTo>
                  <a:lnTo>
                    <a:pt x="82473" y="135801"/>
                  </a:lnTo>
                  <a:lnTo>
                    <a:pt x="82892" y="141046"/>
                  </a:lnTo>
                  <a:lnTo>
                    <a:pt x="82918" y="148602"/>
                  </a:lnTo>
                  <a:lnTo>
                    <a:pt x="82207" y="156286"/>
                  </a:lnTo>
                  <a:lnTo>
                    <a:pt x="81241" y="156972"/>
                  </a:lnTo>
                  <a:lnTo>
                    <a:pt x="80721" y="141846"/>
                  </a:lnTo>
                  <a:lnTo>
                    <a:pt x="80594" y="138074"/>
                  </a:lnTo>
                  <a:lnTo>
                    <a:pt x="79616" y="135801"/>
                  </a:lnTo>
                  <a:lnTo>
                    <a:pt x="80340" y="141046"/>
                  </a:lnTo>
                  <a:lnTo>
                    <a:pt x="80454" y="141846"/>
                  </a:lnTo>
                  <a:lnTo>
                    <a:pt x="80581" y="171996"/>
                  </a:lnTo>
                  <a:lnTo>
                    <a:pt x="79971" y="180809"/>
                  </a:lnTo>
                  <a:lnTo>
                    <a:pt x="82003" y="174980"/>
                  </a:lnTo>
                  <a:lnTo>
                    <a:pt x="81927" y="180809"/>
                  </a:lnTo>
                  <a:lnTo>
                    <a:pt x="81826" y="190169"/>
                  </a:lnTo>
                  <a:lnTo>
                    <a:pt x="81699" y="201422"/>
                  </a:lnTo>
                  <a:lnTo>
                    <a:pt x="81584" y="212255"/>
                  </a:lnTo>
                  <a:lnTo>
                    <a:pt x="82156" y="203022"/>
                  </a:lnTo>
                  <a:lnTo>
                    <a:pt x="82257" y="201422"/>
                  </a:lnTo>
                  <a:lnTo>
                    <a:pt x="82283" y="200939"/>
                  </a:lnTo>
                  <a:lnTo>
                    <a:pt x="83235" y="202234"/>
                  </a:lnTo>
                  <a:lnTo>
                    <a:pt x="84226" y="203022"/>
                  </a:lnTo>
                  <a:lnTo>
                    <a:pt x="84328" y="201422"/>
                  </a:lnTo>
                  <a:lnTo>
                    <a:pt x="84366" y="200939"/>
                  </a:lnTo>
                  <a:lnTo>
                    <a:pt x="84645" y="196621"/>
                  </a:lnTo>
                  <a:lnTo>
                    <a:pt x="84683" y="196011"/>
                  </a:lnTo>
                  <a:lnTo>
                    <a:pt x="83058" y="196011"/>
                  </a:lnTo>
                  <a:lnTo>
                    <a:pt x="83045" y="185318"/>
                  </a:lnTo>
                  <a:lnTo>
                    <a:pt x="83794" y="182499"/>
                  </a:lnTo>
                  <a:lnTo>
                    <a:pt x="83439" y="175526"/>
                  </a:lnTo>
                  <a:lnTo>
                    <a:pt x="83413" y="174980"/>
                  </a:lnTo>
                  <a:lnTo>
                    <a:pt x="83273" y="171996"/>
                  </a:lnTo>
                  <a:lnTo>
                    <a:pt x="81470" y="169786"/>
                  </a:lnTo>
                  <a:lnTo>
                    <a:pt x="82092" y="162547"/>
                  </a:lnTo>
                  <a:lnTo>
                    <a:pt x="82169" y="161645"/>
                  </a:lnTo>
                  <a:lnTo>
                    <a:pt x="82257" y="160718"/>
                  </a:lnTo>
                  <a:lnTo>
                    <a:pt x="83477" y="159994"/>
                  </a:lnTo>
                  <a:lnTo>
                    <a:pt x="84518" y="159334"/>
                  </a:lnTo>
                  <a:lnTo>
                    <a:pt x="84582" y="156972"/>
                  </a:lnTo>
                  <a:lnTo>
                    <a:pt x="84696" y="151650"/>
                  </a:lnTo>
                  <a:lnTo>
                    <a:pt x="84734" y="150456"/>
                  </a:lnTo>
                  <a:lnTo>
                    <a:pt x="85394" y="159334"/>
                  </a:lnTo>
                  <a:lnTo>
                    <a:pt x="85432" y="159994"/>
                  </a:lnTo>
                  <a:lnTo>
                    <a:pt x="85559" y="161645"/>
                  </a:lnTo>
                  <a:lnTo>
                    <a:pt x="85623" y="162547"/>
                  </a:lnTo>
                  <a:lnTo>
                    <a:pt x="86753" y="169786"/>
                  </a:lnTo>
                  <a:lnTo>
                    <a:pt x="86880" y="170599"/>
                  </a:lnTo>
                  <a:lnTo>
                    <a:pt x="86944" y="171056"/>
                  </a:lnTo>
                  <a:lnTo>
                    <a:pt x="87807" y="180809"/>
                  </a:lnTo>
                  <a:lnTo>
                    <a:pt x="87744" y="193065"/>
                  </a:lnTo>
                  <a:lnTo>
                    <a:pt x="87655" y="200063"/>
                  </a:lnTo>
                  <a:lnTo>
                    <a:pt x="88734" y="201422"/>
                  </a:lnTo>
                  <a:lnTo>
                    <a:pt x="89446" y="196621"/>
                  </a:lnTo>
                  <a:lnTo>
                    <a:pt x="89954" y="190169"/>
                  </a:lnTo>
                  <a:lnTo>
                    <a:pt x="90017" y="189344"/>
                  </a:lnTo>
                  <a:lnTo>
                    <a:pt x="90665" y="183311"/>
                  </a:lnTo>
                  <a:close/>
                </a:path>
                <a:path w="170815" h="1694814">
                  <a:moveTo>
                    <a:pt x="90982" y="849985"/>
                  </a:moveTo>
                  <a:lnTo>
                    <a:pt x="89408" y="829983"/>
                  </a:lnTo>
                  <a:lnTo>
                    <a:pt x="89306" y="828662"/>
                  </a:lnTo>
                  <a:lnTo>
                    <a:pt x="89268" y="842492"/>
                  </a:lnTo>
                  <a:lnTo>
                    <a:pt x="90462" y="849985"/>
                  </a:lnTo>
                  <a:lnTo>
                    <a:pt x="90982" y="849985"/>
                  </a:lnTo>
                  <a:close/>
                </a:path>
                <a:path w="170815" h="1694814">
                  <a:moveTo>
                    <a:pt x="91757" y="308597"/>
                  </a:moveTo>
                  <a:lnTo>
                    <a:pt x="91694" y="297319"/>
                  </a:lnTo>
                  <a:lnTo>
                    <a:pt x="90906" y="289547"/>
                  </a:lnTo>
                  <a:lnTo>
                    <a:pt x="90398" y="289674"/>
                  </a:lnTo>
                  <a:lnTo>
                    <a:pt x="89636" y="292557"/>
                  </a:lnTo>
                  <a:lnTo>
                    <a:pt x="90170" y="302983"/>
                  </a:lnTo>
                  <a:lnTo>
                    <a:pt x="89954" y="305689"/>
                  </a:lnTo>
                  <a:lnTo>
                    <a:pt x="90881" y="301574"/>
                  </a:lnTo>
                  <a:lnTo>
                    <a:pt x="91757" y="308597"/>
                  </a:lnTo>
                  <a:close/>
                </a:path>
                <a:path w="170815" h="1694814">
                  <a:moveTo>
                    <a:pt x="93649" y="676186"/>
                  </a:moveTo>
                  <a:lnTo>
                    <a:pt x="92659" y="665822"/>
                  </a:lnTo>
                  <a:lnTo>
                    <a:pt x="92608" y="665137"/>
                  </a:lnTo>
                  <a:lnTo>
                    <a:pt x="91986" y="656678"/>
                  </a:lnTo>
                  <a:lnTo>
                    <a:pt x="93281" y="644753"/>
                  </a:lnTo>
                  <a:lnTo>
                    <a:pt x="92519" y="621487"/>
                  </a:lnTo>
                  <a:lnTo>
                    <a:pt x="92329" y="617067"/>
                  </a:lnTo>
                  <a:lnTo>
                    <a:pt x="92329" y="616915"/>
                  </a:lnTo>
                  <a:lnTo>
                    <a:pt x="91681" y="601116"/>
                  </a:lnTo>
                  <a:lnTo>
                    <a:pt x="90639" y="587616"/>
                  </a:lnTo>
                  <a:lnTo>
                    <a:pt x="90525" y="586117"/>
                  </a:lnTo>
                  <a:lnTo>
                    <a:pt x="90131" y="584606"/>
                  </a:lnTo>
                  <a:lnTo>
                    <a:pt x="88798" y="579513"/>
                  </a:lnTo>
                  <a:lnTo>
                    <a:pt x="88049" y="587616"/>
                  </a:lnTo>
                  <a:lnTo>
                    <a:pt x="88773" y="589851"/>
                  </a:lnTo>
                  <a:lnTo>
                    <a:pt x="89052" y="587616"/>
                  </a:lnTo>
                  <a:lnTo>
                    <a:pt x="89179" y="586117"/>
                  </a:lnTo>
                  <a:lnTo>
                    <a:pt x="89255" y="585343"/>
                  </a:lnTo>
                  <a:lnTo>
                    <a:pt x="89319" y="584606"/>
                  </a:lnTo>
                  <a:lnTo>
                    <a:pt x="89839" y="589851"/>
                  </a:lnTo>
                  <a:lnTo>
                    <a:pt x="89941" y="601116"/>
                  </a:lnTo>
                  <a:lnTo>
                    <a:pt x="89446" y="607187"/>
                  </a:lnTo>
                  <a:lnTo>
                    <a:pt x="88607" y="611809"/>
                  </a:lnTo>
                  <a:lnTo>
                    <a:pt x="87884" y="616915"/>
                  </a:lnTo>
                  <a:lnTo>
                    <a:pt x="87795" y="607187"/>
                  </a:lnTo>
                  <a:lnTo>
                    <a:pt x="87515" y="601116"/>
                  </a:lnTo>
                  <a:lnTo>
                    <a:pt x="87109" y="593991"/>
                  </a:lnTo>
                  <a:lnTo>
                    <a:pt x="86956" y="590054"/>
                  </a:lnTo>
                  <a:lnTo>
                    <a:pt x="86868" y="587616"/>
                  </a:lnTo>
                  <a:lnTo>
                    <a:pt x="86753" y="589851"/>
                  </a:lnTo>
                  <a:lnTo>
                    <a:pt x="86715" y="593991"/>
                  </a:lnTo>
                  <a:lnTo>
                    <a:pt x="86588" y="607187"/>
                  </a:lnTo>
                  <a:lnTo>
                    <a:pt x="86499" y="617067"/>
                  </a:lnTo>
                  <a:lnTo>
                    <a:pt x="85725" y="633742"/>
                  </a:lnTo>
                  <a:lnTo>
                    <a:pt x="84899" y="648919"/>
                  </a:lnTo>
                  <a:lnTo>
                    <a:pt x="84455" y="676186"/>
                  </a:lnTo>
                  <a:lnTo>
                    <a:pt x="85864" y="665822"/>
                  </a:lnTo>
                  <a:lnTo>
                    <a:pt x="85953" y="665137"/>
                  </a:lnTo>
                  <a:lnTo>
                    <a:pt x="86855" y="679424"/>
                  </a:lnTo>
                  <a:lnTo>
                    <a:pt x="86067" y="685139"/>
                  </a:lnTo>
                  <a:lnTo>
                    <a:pt x="84797" y="690956"/>
                  </a:lnTo>
                  <a:lnTo>
                    <a:pt x="84366" y="703173"/>
                  </a:lnTo>
                  <a:lnTo>
                    <a:pt x="84277" y="705523"/>
                  </a:lnTo>
                  <a:lnTo>
                    <a:pt x="84645" y="705904"/>
                  </a:lnTo>
                  <a:lnTo>
                    <a:pt x="85407" y="703427"/>
                  </a:lnTo>
                  <a:lnTo>
                    <a:pt x="85483" y="703173"/>
                  </a:lnTo>
                  <a:lnTo>
                    <a:pt x="86410" y="703427"/>
                  </a:lnTo>
                  <a:lnTo>
                    <a:pt x="86956" y="711009"/>
                  </a:lnTo>
                  <a:lnTo>
                    <a:pt x="87045" y="724408"/>
                  </a:lnTo>
                  <a:lnTo>
                    <a:pt x="86614" y="726135"/>
                  </a:lnTo>
                  <a:lnTo>
                    <a:pt x="85826" y="726516"/>
                  </a:lnTo>
                  <a:lnTo>
                    <a:pt x="85356" y="731799"/>
                  </a:lnTo>
                  <a:lnTo>
                    <a:pt x="86614" y="728751"/>
                  </a:lnTo>
                  <a:lnTo>
                    <a:pt x="86918" y="731799"/>
                  </a:lnTo>
                  <a:lnTo>
                    <a:pt x="87020" y="734453"/>
                  </a:lnTo>
                  <a:lnTo>
                    <a:pt x="86398" y="736790"/>
                  </a:lnTo>
                  <a:lnTo>
                    <a:pt x="86220" y="738632"/>
                  </a:lnTo>
                  <a:lnTo>
                    <a:pt x="86131" y="739521"/>
                  </a:lnTo>
                  <a:lnTo>
                    <a:pt x="88671" y="738860"/>
                  </a:lnTo>
                  <a:lnTo>
                    <a:pt x="88671" y="739521"/>
                  </a:lnTo>
                  <a:lnTo>
                    <a:pt x="88798" y="751700"/>
                  </a:lnTo>
                  <a:lnTo>
                    <a:pt x="88874" y="759510"/>
                  </a:lnTo>
                  <a:lnTo>
                    <a:pt x="89001" y="769556"/>
                  </a:lnTo>
                  <a:lnTo>
                    <a:pt x="89103" y="780859"/>
                  </a:lnTo>
                  <a:lnTo>
                    <a:pt x="88963" y="792505"/>
                  </a:lnTo>
                  <a:lnTo>
                    <a:pt x="88925" y="795972"/>
                  </a:lnTo>
                  <a:lnTo>
                    <a:pt x="87845" y="813409"/>
                  </a:lnTo>
                  <a:lnTo>
                    <a:pt x="88811" y="814616"/>
                  </a:lnTo>
                  <a:lnTo>
                    <a:pt x="89293" y="807351"/>
                  </a:lnTo>
                  <a:lnTo>
                    <a:pt x="89344" y="806462"/>
                  </a:lnTo>
                  <a:lnTo>
                    <a:pt x="89877" y="800265"/>
                  </a:lnTo>
                  <a:lnTo>
                    <a:pt x="90741" y="806462"/>
                  </a:lnTo>
                  <a:lnTo>
                    <a:pt x="90868" y="807351"/>
                  </a:lnTo>
                  <a:lnTo>
                    <a:pt x="89916" y="816825"/>
                  </a:lnTo>
                  <a:lnTo>
                    <a:pt x="89573" y="823391"/>
                  </a:lnTo>
                  <a:lnTo>
                    <a:pt x="89458" y="825614"/>
                  </a:lnTo>
                  <a:lnTo>
                    <a:pt x="90398" y="823391"/>
                  </a:lnTo>
                  <a:lnTo>
                    <a:pt x="91427" y="828382"/>
                  </a:lnTo>
                  <a:lnTo>
                    <a:pt x="92214" y="836218"/>
                  </a:lnTo>
                  <a:lnTo>
                    <a:pt x="91897" y="829983"/>
                  </a:lnTo>
                  <a:lnTo>
                    <a:pt x="91808" y="828382"/>
                  </a:lnTo>
                  <a:lnTo>
                    <a:pt x="91706" y="826401"/>
                  </a:lnTo>
                  <a:lnTo>
                    <a:pt x="91668" y="825614"/>
                  </a:lnTo>
                  <a:lnTo>
                    <a:pt x="91554" y="823391"/>
                  </a:lnTo>
                  <a:lnTo>
                    <a:pt x="91643" y="813409"/>
                  </a:lnTo>
                  <a:lnTo>
                    <a:pt x="92354" y="792505"/>
                  </a:lnTo>
                  <a:lnTo>
                    <a:pt x="90805" y="780859"/>
                  </a:lnTo>
                  <a:lnTo>
                    <a:pt x="91567" y="778014"/>
                  </a:lnTo>
                  <a:lnTo>
                    <a:pt x="92849" y="780351"/>
                  </a:lnTo>
                  <a:lnTo>
                    <a:pt x="92951" y="778014"/>
                  </a:lnTo>
                  <a:lnTo>
                    <a:pt x="93319" y="769556"/>
                  </a:lnTo>
                  <a:lnTo>
                    <a:pt x="91262" y="759510"/>
                  </a:lnTo>
                  <a:lnTo>
                    <a:pt x="90995" y="751700"/>
                  </a:lnTo>
                  <a:lnTo>
                    <a:pt x="90868" y="738860"/>
                  </a:lnTo>
                  <a:lnTo>
                    <a:pt x="90817" y="728751"/>
                  </a:lnTo>
                  <a:lnTo>
                    <a:pt x="90703" y="715784"/>
                  </a:lnTo>
                  <a:lnTo>
                    <a:pt x="90652" y="711771"/>
                  </a:lnTo>
                  <a:lnTo>
                    <a:pt x="91389" y="719658"/>
                  </a:lnTo>
                  <a:lnTo>
                    <a:pt x="91998" y="728751"/>
                  </a:lnTo>
                  <a:lnTo>
                    <a:pt x="92087" y="730034"/>
                  </a:lnTo>
                  <a:lnTo>
                    <a:pt x="92697" y="734009"/>
                  </a:lnTo>
                  <a:lnTo>
                    <a:pt x="92964" y="731799"/>
                  </a:lnTo>
                  <a:lnTo>
                    <a:pt x="93332" y="726516"/>
                  </a:lnTo>
                  <a:lnTo>
                    <a:pt x="93459" y="723811"/>
                  </a:lnTo>
                  <a:lnTo>
                    <a:pt x="93141" y="715784"/>
                  </a:lnTo>
                  <a:lnTo>
                    <a:pt x="92570" y="711771"/>
                  </a:lnTo>
                  <a:lnTo>
                    <a:pt x="92456" y="711009"/>
                  </a:lnTo>
                  <a:lnTo>
                    <a:pt x="91833" y="705904"/>
                  </a:lnTo>
                  <a:lnTo>
                    <a:pt x="91770" y="703173"/>
                  </a:lnTo>
                  <a:lnTo>
                    <a:pt x="91617" y="695693"/>
                  </a:lnTo>
                  <a:lnTo>
                    <a:pt x="93383" y="692518"/>
                  </a:lnTo>
                  <a:lnTo>
                    <a:pt x="93408" y="690956"/>
                  </a:lnTo>
                  <a:lnTo>
                    <a:pt x="93510" y="685139"/>
                  </a:lnTo>
                  <a:lnTo>
                    <a:pt x="93624" y="679424"/>
                  </a:lnTo>
                  <a:lnTo>
                    <a:pt x="93649" y="676186"/>
                  </a:lnTo>
                  <a:close/>
                </a:path>
                <a:path w="170815" h="1694814">
                  <a:moveTo>
                    <a:pt x="97370" y="763181"/>
                  </a:moveTo>
                  <a:lnTo>
                    <a:pt x="96456" y="758088"/>
                  </a:lnTo>
                  <a:lnTo>
                    <a:pt x="96075" y="750874"/>
                  </a:lnTo>
                  <a:lnTo>
                    <a:pt x="95694" y="748639"/>
                  </a:lnTo>
                  <a:lnTo>
                    <a:pt x="94818" y="758507"/>
                  </a:lnTo>
                  <a:lnTo>
                    <a:pt x="95504" y="764400"/>
                  </a:lnTo>
                  <a:lnTo>
                    <a:pt x="95300" y="771004"/>
                  </a:lnTo>
                  <a:lnTo>
                    <a:pt x="94792" y="778675"/>
                  </a:lnTo>
                  <a:lnTo>
                    <a:pt x="94640" y="787768"/>
                  </a:lnTo>
                  <a:lnTo>
                    <a:pt x="97370" y="763181"/>
                  </a:lnTo>
                  <a:close/>
                </a:path>
                <a:path w="170815" h="1694814">
                  <a:moveTo>
                    <a:pt x="102235" y="194525"/>
                  </a:moveTo>
                  <a:lnTo>
                    <a:pt x="98933" y="175298"/>
                  </a:lnTo>
                  <a:lnTo>
                    <a:pt x="96837" y="213614"/>
                  </a:lnTo>
                  <a:lnTo>
                    <a:pt x="102235" y="194525"/>
                  </a:lnTo>
                  <a:close/>
                </a:path>
                <a:path w="170815" h="1694814">
                  <a:moveTo>
                    <a:pt x="102235" y="137934"/>
                  </a:moveTo>
                  <a:lnTo>
                    <a:pt x="100977" y="146138"/>
                  </a:lnTo>
                  <a:lnTo>
                    <a:pt x="100444" y="135686"/>
                  </a:lnTo>
                  <a:lnTo>
                    <a:pt x="99415" y="130644"/>
                  </a:lnTo>
                  <a:lnTo>
                    <a:pt x="100228" y="154292"/>
                  </a:lnTo>
                  <a:lnTo>
                    <a:pt x="102235" y="137934"/>
                  </a:lnTo>
                  <a:close/>
                </a:path>
                <a:path w="170815" h="1694814">
                  <a:moveTo>
                    <a:pt x="127800" y="1158900"/>
                  </a:moveTo>
                  <a:lnTo>
                    <a:pt x="125933" y="1196238"/>
                  </a:lnTo>
                  <a:lnTo>
                    <a:pt x="127596" y="1182890"/>
                  </a:lnTo>
                  <a:lnTo>
                    <a:pt x="127800" y="1158900"/>
                  </a:lnTo>
                  <a:close/>
                </a:path>
                <a:path w="170815" h="1694814">
                  <a:moveTo>
                    <a:pt x="131381" y="842772"/>
                  </a:moveTo>
                  <a:lnTo>
                    <a:pt x="130581" y="833437"/>
                  </a:lnTo>
                  <a:lnTo>
                    <a:pt x="129794" y="826401"/>
                  </a:lnTo>
                  <a:lnTo>
                    <a:pt x="129628" y="828230"/>
                  </a:lnTo>
                  <a:lnTo>
                    <a:pt x="129628" y="836447"/>
                  </a:lnTo>
                  <a:lnTo>
                    <a:pt x="129374" y="842772"/>
                  </a:lnTo>
                  <a:lnTo>
                    <a:pt x="131381" y="842772"/>
                  </a:lnTo>
                  <a:close/>
                </a:path>
                <a:path w="170815" h="1694814">
                  <a:moveTo>
                    <a:pt x="132664" y="852716"/>
                  </a:moveTo>
                  <a:lnTo>
                    <a:pt x="132461" y="852297"/>
                  </a:lnTo>
                  <a:lnTo>
                    <a:pt x="131457" y="843737"/>
                  </a:lnTo>
                  <a:lnTo>
                    <a:pt x="129324" y="843737"/>
                  </a:lnTo>
                  <a:lnTo>
                    <a:pt x="128371" y="843737"/>
                  </a:lnTo>
                  <a:lnTo>
                    <a:pt x="128943" y="852297"/>
                  </a:lnTo>
                  <a:lnTo>
                    <a:pt x="129032" y="853516"/>
                  </a:lnTo>
                  <a:lnTo>
                    <a:pt x="130492" y="854113"/>
                  </a:lnTo>
                  <a:lnTo>
                    <a:pt x="131762" y="856767"/>
                  </a:lnTo>
                  <a:lnTo>
                    <a:pt x="131851" y="865073"/>
                  </a:lnTo>
                  <a:lnTo>
                    <a:pt x="131927" y="873658"/>
                  </a:lnTo>
                  <a:lnTo>
                    <a:pt x="132295" y="865073"/>
                  </a:lnTo>
                  <a:lnTo>
                    <a:pt x="132473" y="856767"/>
                  </a:lnTo>
                  <a:lnTo>
                    <a:pt x="132575" y="854113"/>
                  </a:lnTo>
                  <a:lnTo>
                    <a:pt x="132664" y="852716"/>
                  </a:lnTo>
                  <a:close/>
                </a:path>
                <a:path w="170815" h="1694814">
                  <a:moveTo>
                    <a:pt x="133667" y="854722"/>
                  </a:moveTo>
                  <a:lnTo>
                    <a:pt x="132842" y="849947"/>
                  </a:lnTo>
                  <a:lnTo>
                    <a:pt x="132689" y="852297"/>
                  </a:lnTo>
                  <a:lnTo>
                    <a:pt x="132664" y="852716"/>
                  </a:lnTo>
                  <a:lnTo>
                    <a:pt x="133667" y="854722"/>
                  </a:lnTo>
                  <a:close/>
                </a:path>
                <a:path w="170815" h="1694814">
                  <a:moveTo>
                    <a:pt x="137007" y="1291983"/>
                  </a:moveTo>
                  <a:lnTo>
                    <a:pt x="134950" y="1281874"/>
                  </a:lnTo>
                  <a:lnTo>
                    <a:pt x="135483" y="1297584"/>
                  </a:lnTo>
                  <a:lnTo>
                    <a:pt x="137007" y="1291983"/>
                  </a:lnTo>
                  <a:close/>
                </a:path>
                <a:path w="170815" h="1694814">
                  <a:moveTo>
                    <a:pt x="138887" y="1124102"/>
                  </a:moveTo>
                  <a:lnTo>
                    <a:pt x="137096" y="1116685"/>
                  </a:lnTo>
                  <a:lnTo>
                    <a:pt x="136829" y="1124889"/>
                  </a:lnTo>
                  <a:lnTo>
                    <a:pt x="136055" y="1126540"/>
                  </a:lnTo>
                  <a:lnTo>
                    <a:pt x="135432" y="1128661"/>
                  </a:lnTo>
                  <a:lnTo>
                    <a:pt x="135623" y="1138275"/>
                  </a:lnTo>
                  <a:lnTo>
                    <a:pt x="136105" y="1132827"/>
                  </a:lnTo>
                  <a:lnTo>
                    <a:pt x="138887" y="1124102"/>
                  </a:lnTo>
                  <a:close/>
                </a:path>
                <a:path w="170815" h="1694814">
                  <a:moveTo>
                    <a:pt x="139153" y="1023150"/>
                  </a:moveTo>
                  <a:lnTo>
                    <a:pt x="137985" y="1026604"/>
                  </a:lnTo>
                  <a:lnTo>
                    <a:pt x="136309" y="1029195"/>
                  </a:lnTo>
                  <a:lnTo>
                    <a:pt x="135115" y="1037653"/>
                  </a:lnTo>
                  <a:lnTo>
                    <a:pt x="135432" y="1058672"/>
                  </a:lnTo>
                  <a:lnTo>
                    <a:pt x="136474" y="1069035"/>
                  </a:lnTo>
                  <a:lnTo>
                    <a:pt x="139153" y="1023150"/>
                  </a:lnTo>
                  <a:close/>
                </a:path>
                <a:path w="170815" h="1694814">
                  <a:moveTo>
                    <a:pt x="140893" y="1113028"/>
                  </a:moveTo>
                  <a:lnTo>
                    <a:pt x="140131" y="1115847"/>
                  </a:lnTo>
                  <a:lnTo>
                    <a:pt x="140106" y="1105319"/>
                  </a:lnTo>
                  <a:lnTo>
                    <a:pt x="139344" y="1102817"/>
                  </a:lnTo>
                  <a:lnTo>
                    <a:pt x="139179" y="1148029"/>
                  </a:lnTo>
                  <a:lnTo>
                    <a:pt x="140169" y="1146086"/>
                  </a:lnTo>
                  <a:lnTo>
                    <a:pt x="140436" y="1136370"/>
                  </a:lnTo>
                  <a:lnTo>
                    <a:pt x="140500" y="1123734"/>
                  </a:lnTo>
                  <a:lnTo>
                    <a:pt x="140893" y="1113028"/>
                  </a:lnTo>
                  <a:close/>
                </a:path>
                <a:path w="170815" h="1694814">
                  <a:moveTo>
                    <a:pt x="141376" y="1211173"/>
                  </a:moveTo>
                  <a:lnTo>
                    <a:pt x="139319" y="1201000"/>
                  </a:lnTo>
                  <a:lnTo>
                    <a:pt x="138557" y="1203820"/>
                  </a:lnTo>
                  <a:lnTo>
                    <a:pt x="138595" y="1219860"/>
                  </a:lnTo>
                  <a:lnTo>
                    <a:pt x="138836" y="1211757"/>
                  </a:lnTo>
                  <a:lnTo>
                    <a:pt x="141376" y="1211173"/>
                  </a:lnTo>
                  <a:close/>
                </a:path>
                <a:path w="170815" h="1694814">
                  <a:moveTo>
                    <a:pt x="141719" y="1373314"/>
                  </a:moveTo>
                  <a:lnTo>
                    <a:pt x="141249" y="1370495"/>
                  </a:lnTo>
                  <a:lnTo>
                    <a:pt x="140614" y="1372831"/>
                  </a:lnTo>
                  <a:lnTo>
                    <a:pt x="140576" y="1372997"/>
                  </a:lnTo>
                  <a:lnTo>
                    <a:pt x="140487" y="1373314"/>
                  </a:lnTo>
                  <a:lnTo>
                    <a:pt x="141719" y="1373314"/>
                  </a:lnTo>
                  <a:close/>
                </a:path>
                <a:path w="170815" h="1694814">
                  <a:moveTo>
                    <a:pt x="142417" y="1372831"/>
                  </a:moveTo>
                  <a:lnTo>
                    <a:pt x="142367" y="1370495"/>
                  </a:lnTo>
                  <a:lnTo>
                    <a:pt x="142252" y="1364983"/>
                  </a:lnTo>
                  <a:lnTo>
                    <a:pt x="142100" y="1370495"/>
                  </a:lnTo>
                  <a:lnTo>
                    <a:pt x="142024" y="1372831"/>
                  </a:lnTo>
                  <a:lnTo>
                    <a:pt x="142417" y="1372831"/>
                  </a:lnTo>
                  <a:close/>
                </a:path>
                <a:path w="170815" h="1694814">
                  <a:moveTo>
                    <a:pt x="142519" y="1378153"/>
                  </a:moveTo>
                  <a:lnTo>
                    <a:pt x="142417" y="1373314"/>
                  </a:lnTo>
                  <a:lnTo>
                    <a:pt x="141719" y="1373314"/>
                  </a:lnTo>
                  <a:lnTo>
                    <a:pt x="142519" y="1378153"/>
                  </a:lnTo>
                  <a:close/>
                </a:path>
                <a:path w="170815" h="1694814">
                  <a:moveTo>
                    <a:pt x="142760" y="1152372"/>
                  </a:moveTo>
                  <a:lnTo>
                    <a:pt x="141541" y="1169441"/>
                  </a:lnTo>
                  <a:lnTo>
                    <a:pt x="139636" y="1175740"/>
                  </a:lnTo>
                  <a:lnTo>
                    <a:pt x="137528" y="1176108"/>
                  </a:lnTo>
                  <a:lnTo>
                    <a:pt x="135699" y="1175410"/>
                  </a:lnTo>
                  <a:lnTo>
                    <a:pt x="134327" y="1234262"/>
                  </a:lnTo>
                  <a:lnTo>
                    <a:pt x="134835" y="1234274"/>
                  </a:lnTo>
                  <a:lnTo>
                    <a:pt x="135775" y="1235176"/>
                  </a:lnTo>
                  <a:lnTo>
                    <a:pt x="136817" y="1232065"/>
                  </a:lnTo>
                  <a:lnTo>
                    <a:pt x="137579" y="1220063"/>
                  </a:lnTo>
                  <a:lnTo>
                    <a:pt x="136080" y="1231087"/>
                  </a:lnTo>
                  <a:lnTo>
                    <a:pt x="136182" y="1219492"/>
                  </a:lnTo>
                  <a:lnTo>
                    <a:pt x="136067" y="1208189"/>
                  </a:lnTo>
                  <a:lnTo>
                    <a:pt x="136182" y="1196327"/>
                  </a:lnTo>
                  <a:lnTo>
                    <a:pt x="136994" y="1183055"/>
                  </a:lnTo>
                  <a:lnTo>
                    <a:pt x="138531" y="1181671"/>
                  </a:lnTo>
                  <a:lnTo>
                    <a:pt x="140157" y="1178267"/>
                  </a:lnTo>
                  <a:lnTo>
                    <a:pt x="141401" y="1178941"/>
                  </a:lnTo>
                  <a:lnTo>
                    <a:pt x="141820" y="1189799"/>
                  </a:lnTo>
                  <a:lnTo>
                    <a:pt x="142760" y="1152372"/>
                  </a:lnTo>
                  <a:close/>
                </a:path>
                <a:path w="170815" h="1694814">
                  <a:moveTo>
                    <a:pt x="144716" y="1544828"/>
                  </a:moveTo>
                  <a:lnTo>
                    <a:pt x="143713" y="1550517"/>
                  </a:lnTo>
                  <a:lnTo>
                    <a:pt x="142417" y="1537462"/>
                  </a:lnTo>
                  <a:lnTo>
                    <a:pt x="143649" y="1529232"/>
                  </a:lnTo>
                  <a:lnTo>
                    <a:pt x="142925" y="1527530"/>
                  </a:lnTo>
                  <a:lnTo>
                    <a:pt x="142278" y="1524596"/>
                  </a:lnTo>
                  <a:lnTo>
                    <a:pt x="141681" y="1524127"/>
                  </a:lnTo>
                  <a:lnTo>
                    <a:pt x="141109" y="1529816"/>
                  </a:lnTo>
                  <a:lnTo>
                    <a:pt x="142684" y="1545437"/>
                  </a:lnTo>
                  <a:lnTo>
                    <a:pt x="141668" y="1545666"/>
                  </a:lnTo>
                  <a:lnTo>
                    <a:pt x="138899" y="1559699"/>
                  </a:lnTo>
                  <a:lnTo>
                    <a:pt x="138684" y="1567662"/>
                  </a:lnTo>
                  <a:lnTo>
                    <a:pt x="140931" y="1559204"/>
                  </a:lnTo>
                  <a:lnTo>
                    <a:pt x="140970" y="1568881"/>
                  </a:lnTo>
                  <a:lnTo>
                    <a:pt x="140665" y="1577149"/>
                  </a:lnTo>
                  <a:lnTo>
                    <a:pt x="140068" y="1582508"/>
                  </a:lnTo>
                  <a:lnTo>
                    <a:pt x="139217" y="1583486"/>
                  </a:lnTo>
                  <a:lnTo>
                    <a:pt x="141300" y="1598853"/>
                  </a:lnTo>
                  <a:lnTo>
                    <a:pt x="140042" y="1612519"/>
                  </a:lnTo>
                  <a:lnTo>
                    <a:pt x="142341" y="1609280"/>
                  </a:lnTo>
                  <a:lnTo>
                    <a:pt x="141859" y="1590052"/>
                  </a:lnTo>
                  <a:lnTo>
                    <a:pt x="142468" y="1572323"/>
                  </a:lnTo>
                  <a:lnTo>
                    <a:pt x="143598" y="1556956"/>
                  </a:lnTo>
                  <a:lnTo>
                    <a:pt x="144716" y="1544828"/>
                  </a:lnTo>
                  <a:close/>
                </a:path>
                <a:path w="170815" h="1694814">
                  <a:moveTo>
                    <a:pt x="144970" y="1231506"/>
                  </a:moveTo>
                  <a:lnTo>
                    <a:pt x="144754" y="1211605"/>
                  </a:lnTo>
                  <a:lnTo>
                    <a:pt x="143497" y="1207630"/>
                  </a:lnTo>
                  <a:lnTo>
                    <a:pt x="141833" y="1213231"/>
                  </a:lnTo>
                  <a:lnTo>
                    <a:pt x="140385" y="1222044"/>
                  </a:lnTo>
                  <a:lnTo>
                    <a:pt x="141439" y="1259459"/>
                  </a:lnTo>
                  <a:lnTo>
                    <a:pt x="142252" y="1261325"/>
                  </a:lnTo>
                  <a:lnTo>
                    <a:pt x="141084" y="1279461"/>
                  </a:lnTo>
                  <a:lnTo>
                    <a:pt x="138468" y="1289951"/>
                  </a:lnTo>
                  <a:lnTo>
                    <a:pt x="137274" y="1305140"/>
                  </a:lnTo>
                  <a:lnTo>
                    <a:pt x="140309" y="1299108"/>
                  </a:lnTo>
                  <a:lnTo>
                    <a:pt x="140893" y="1330782"/>
                  </a:lnTo>
                  <a:lnTo>
                    <a:pt x="141554" y="1321739"/>
                  </a:lnTo>
                  <a:lnTo>
                    <a:pt x="142125" y="1323479"/>
                  </a:lnTo>
                  <a:lnTo>
                    <a:pt x="143205" y="1338135"/>
                  </a:lnTo>
                  <a:lnTo>
                    <a:pt x="143929" y="1312024"/>
                  </a:lnTo>
                  <a:lnTo>
                    <a:pt x="143421" y="1283995"/>
                  </a:lnTo>
                  <a:lnTo>
                    <a:pt x="143256" y="1256360"/>
                  </a:lnTo>
                  <a:lnTo>
                    <a:pt x="144970" y="1231506"/>
                  </a:lnTo>
                  <a:close/>
                </a:path>
                <a:path w="170815" h="1694814">
                  <a:moveTo>
                    <a:pt x="145148" y="771918"/>
                  </a:moveTo>
                  <a:lnTo>
                    <a:pt x="144500" y="766203"/>
                  </a:lnTo>
                  <a:lnTo>
                    <a:pt x="143649" y="766724"/>
                  </a:lnTo>
                  <a:lnTo>
                    <a:pt x="143040" y="764692"/>
                  </a:lnTo>
                  <a:lnTo>
                    <a:pt x="143078" y="751281"/>
                  </a:lnTo>
                  <a:lnTo>
                    <a:pt x="142621" y="772642"/>
                  </a:lnTo>
                  <a:lnTo>
                    <a:pt x="142849" y="769912"/>
                  </a:lnTo>
                  <a:lnTo>
                    <a:pt x="143357" y="769785"/>
                  </a:lnTo>
                  <a:lnTo>
                    <a:pt x="143624" y="772375"/>
                  </a:lnTo>
                  <a:lnTo>
                    <a:pt x="143713" y="804202"/>
                  </a:lnTo>
                  <a:lnTo>
                    <a:pt x="145148" y="771918"/>
                  </a:lnTo>
                  <a:close/>
                </a:path>
                <a:path w="170815" h="1694814">
                  <a:moveTo>
                    <a:pt x="145605" y="636473"/>
                  </a:moveTo>
                  <a:lnTo>
                    <a:pt x="145326" y="628523"/>
                  </a:lnTo>
                  <a:lnTo>
                    <a:pt x="144564" y="626097"/>
                  </a:lnTo>
                  <a:lnTo>
                    <a:pt x="144310" y="634098"/>
                  </a:lnTo>
                  <a:lnTo>
                    <a:pt x="143332" y="644956"/>
                  </a:lnTo>
                  <a:lnTo>
                    <a:pt x="145605" y="636473"/>
                  </a:lnTo>
                  <a:close/>
                </a:path>
                <a:path w="170815" h="1694814">
                  <a:moveTo>
                    <a:pt x="146532" y="495528"/>
                  </a:moveTo>
                  <a:lnTo>
                    <a:pt x="146253" y="490435"/>
                  </a:lnTo>
                  <a:lnTo>
                    <a:pt x="145719" y="488696"/>
                  </a:lnTo>
                  <a:lnTo>
                    <a:pt x="145427" y="487032"/>
                  </a:lnTo>
                  <a:lnTo>
                    <a:pt x="145427" y="488696"/>
                  </a:lnTo>
                  <a:lnTo>
                    <a:pt x="145300" y="509003"/>
                  </a:lnTo>
                  <a:lnTo>
                    <a:pt x="146532" y="495528"/>
                  </a:lnTo>
                  <a:close/>
                </a:path>
                <a:path w="170815" h="1694814">
                  <a:moveTo>
                    <a:pt x="147726" y="885024"/>
                  </a:moveTo>
                  <a:lnTo>
                    <a:pt x="147548" y="888238"/>
                  </a:lnTo>
                  <a:lnTo>
                    <a:pt x="147142" y="901865"/>
                  </a:lnTo>
                  <a:lnTo>
                    <a:pt x="146265" y="917790"/>
                  </a:lnTo>
                  <a:lnTo>
                    <a:pt x="147015" y="906868"/>
                  </a:lnTo>
                  <a:lnTo>
                    <a:pt x="147612" y="897496"/>
                  </a:lnTo>
                  <a:lnTo>
                    <a:pt x="147726" y="885024"/>
                  </a:lnTo>
                  <a:close/>
                </a:path>
                <a:path w="170815" h="1694814">
                  <a:moveTo>
                    <a:pt x="148285" y="875677"/>
                  </a:moveTo>
                  <a:lnTo>
                    <a:pt x="147447" y="877671"/>
                  </a:lnTo>
                  <a:lnTo>
                    <a:pt x="147675" y="883805"/>
                  </a:lnTo>
                  <a:lnTo>
                    <a:pt x="148158" y="877671"/>
                  </a:lnTo>
                  <a:lnTo>
                    <a:pt x="148285" y="875677"/>
                  </a:lnTo>
                  <a:close/>
                </a:path>
                <a:path w="170815" h="1694814">
                  <a:moveTo>
                    <a:pt x="148348" y="602068"/>
                  </a:moveTo>
                  <a:lnTo>
                    <a:pt x="147789" y="596087"/>
                  </a:lnTo>
                  <a:lnTo>
                    <a:pt x="148221" y="602068"/>
                  </a:lnTo>
                  <a:lnTo>
                    <a:pt x="148348" y="603783"/>
                  </a:lnTo>
                  <a:lnTo>
                    <a:pt x="148348" y="602068"/>
                  </a:lnTo>
                  <a:close/>
                </a:path>
                <a:path w="170815" h="1694814">
                  <a:moveTo>
                    <a:pt x="148450" y="1193368"/>
                  </a:moveTo>
                  <a:lnTo>
                    <a:pt x="147421" y="1188339"/>
                  </a:lnTo>
                  <a:lnTo>
                    <a:pt x="147955" y="1204125"/>
                  </a:lnTo>
                  <a:lnTo>
                    <a:pt x="148450" y="1193368"/>
                  </a:lnTo>
                  <a:close/>
                </a:path>
                <a:path w="170815" h="1694814">
                  <a:moveTo>
                    <a:pt x="149936" y="539686"/>
                  </a:moveTo>
                  <a:lnTo>
                    <a:pt x="149885" y="523748"/>
                  </a:lnTo>
                  <a:lnTo>
                    <a:pt x="148615" y="521474"/>
                  </a:lnTo>
                  <a:lnTo>
                    <a:pt x="149936" y="539686"/>
                  </a:lnTo>
                  <a:close/>
                </a:path>
                <a:path w="170815" h="1694814">
                  <a:moveTo>
                    <a:pt x="149961" y="871651"/>
                  </a:moveTo>
                  <a:lnTo>
                    <a:pt x="148615" y="871207"/>
                  </a:lnTo>
                  <a:lnTo>
                    <a:pt x="148285" y="875677"/>
                  </a:lnTo>
                  <a:lnTo>
                    <a:pt x="149961" y="871651"/>
                  </a:lnTo>
                  <a:close/>
                </a:path>
                <a:path w="170815" h="1694814">
                  <a:moveTo>
                    <a:pt x="150609" y="1053312"/>
                  </a:moveTo>
                  <a:lnTo>
                    <a:pt x="149923" y="1053312"/>
                  </a:lnTo>
                  <a:lnTo>
                    <a:pt x="149136" y="1055116"/>
                  </a:lnTo>
                  <a:lnTo>
                    <a:pt x="149250" y="1037920"/>
                  </a:lnTo>
                  <a:lnTo>
                    <a:pt x="148717" y="1050251"/>
                  </a:lnTo>
                  <a:lnTo>
                    <a:pt x="148678" y="1076439"/>
                  </a:lnTo>
                  <a:lnTo>
                    <a:pt x="150037" y="1070000"/>
                  </a:lnTo>
                  <a:lnTo>
                    <a:pt x="150139" y="1063129"/>
                  </a:lnTo>
                  <a:lnTo>
                    <a:pt x="150368" y="1055116"/>
                  </a:lnTo>
                  <a:lnTo>
                    <a:pt x="150380" y="1054722"/>
                  </a:lnTo>
                  <a:lnTo>
                    <a:pt x="150609" y="1053312"/>
                  </a:lnTo>
                  <a:close/>
                </a:path>
                <a:path w="170815" h="1694814">
                  <a:moveTo>
                    <a:pt x="151218" y="1391793"/>
                  </a:moveTo>
                  <a:lnTo>
                    <a:pt x="150355" y="1389761"/>
                  </a:lnTo>
                  <a:lnTo>
                    <a:pt x="149910" y="1395806"/>
                  </a:lnTo>
                  <a:lnTo>
                    <a:pt x="149631" y="1405267"/>
                  </a:lnTo>
                  <a:lnTo>
                    <a:pt x="149225" y="1413535"/>
                  </a:lnTo>
                  <a:lnTo>
                    <a:pt x="149491" y="1416164"/>
                  </a:lnTo>
                  <a:lnTo>
                    <a:pt x="151218" y="1391793"/>
                  </a:lnTo>
                  <a:close/>
                </a:path>
                <a:path w="170815" h="1694814">
                  <a:moveTo>
                    <a:pt x="151549" y="783564"/>
                  </a:moveTo>
                  <a:lnTo>
                    <a:pt x="149733" y="770801"/>
                  </a:lnTo>
                  <a:lnTo>
                    <a:pt x="149758" y="781392"/>
                  </a:lnTo>
                  <a:lnTo>
                    <a:pt x="151549" y="783564"/>
                  </a:lnTo>
                  <a:close/>
                </a:path>
                <a:path w="170815" h="1694814">
                  <a:moveTo>
                    <a:pt x="151752" y="1195171"/>
                  </a:moveTo>
                  <a:lnTo>
                    <a:pt x="151257" y="1195235"/>
                  </a:lnTo>
                  <a:lnTo>
                    <a:pt x="150495" y="1198219"/>
                  </a:lnTo>
                  <a:lnTo>
                    <a:pt x="150228" y="1190244"/>
                  </a:lnTo>
                  <a:lnTo>
                    <a:pt x="150241" y="1200899"/>
                  </a:lnTo>
                  <a:lnTo>
                    <a:pt x="149250" y="1206474"/>
                  </a:lnTo>
                  <a:lnTo>
                    <a:pt x="148755" y="1211897"/>
                  </a:lnTo>
                  <a:lnTo>
                    <a:pt x="151752" y="1195171"/>
                  </a:lnTo>
                  <a:close/>
                </a:path>
                <a:path w="170815" h="1694814">
                  <a:moveTo>
                    <a:pt x="152158" y="1043635"/>
                  </a:moveTo>
                  <a:lnTo>
                    <a:pt x="150609" y="1053312"/>
                  </a:lnTo>
                  <a:lnTo>
                    <a:pt x="150850" y="1053312"/>
                  </a:lnTo>
                  <a:lnTo>
                    <a:pt x="151625" y="1051420"/>
                  </a:lnTo>
                  <a:lnTo>
                    <a:pt x="152158" y="1043635"/>
                  </a:lnTo>
                  <a:close/>
                </a:path>
                <a:path w="170815" h="1694814">
                  <a:moveTo>
                    <a:pt x="152590" y="1654403"/>
                  </a:moveTo>
                  <a:lnTo>
                    <a:pt x="152019" y="1628013"/>
                  </a:lnTo>
                  <a:lnTo>
                    <a:pt x="150799" y="1646885"/>
                  </a:lnTo>
                  <a:lnTo>
                    <a:pt x="152590" y="1654403"/>
                  </a:lnTo>
                  <a:close/>
                </a:path>
                <a:path w="170815" h="1694814">
                  <a:moveTo>
                    <a:pt x="154393" y="718921"/>
                  </a:moveTo>
                  <a:lnTo>
                    <a:pt x="154139" y="708863"/>
                  </a:lnTo>
                  <a:lnTo>
                    <a:pt x="154038" y="704418"/>
                  </a:lnTo>
                  <a:lnTo>
                    <a:pt x="153911" y="699274"/>
                  </a:lnTo>
                  <a:lnTo>
                    <a:pt x="153898" y="698919"/>
                  </a:lnTo>
                  <a:lnTo>
                    <a:pt x="153758" y="699274"/>
                  </a:lnTo>
                  <a:lnTo>
                    <a:pt x="152882" y="708863"/>
                  </a:lnTo>
                  <a:lnTo>
                    <a:pt x="152171" y="704418"/>
                  </a:lnTo>
                  <a:lnTo>
                    <a:pt x="151968" y="699274"/>
                  </a:lnTo>
                  <a:lnTo>
                    <a:pt x="151955" y="698919"/>
                  </a:lnTo>
                  <a:lnTo>
                    <a:pt x="151841" y="695896"/>
                  </a:lnTo>
                  <a:lnTo>
                    <a:pt x="151625" y="681672"/>
                  </a:lnTo>
                  <a:lnTo>
                    <a:pt x="151587" y="678599"/>
                  </a:lnTo>
                  <a:lnTo>
                    <a:pt x="151523" y="674738"/>
                  </a:lnTo>
                  <a:lnTo>
                    <a:pt x="152298" y="670458"/>
                  </a:lnTo>
                  <a:lnTo>
                    <a:pt x="152323" y="670280"/>
                  </a:lnTo>
                  <a:lnTo>
                    <a:pt x="153530" y="663613"/>
                  </a:lnTo>
                  <a:lnTo>
                    <a:pt x="153530" y="661581"/>
                  </a:lnTo>
                  <a:lnTo>
                    <a:pt x="153543" y="659396"/>
                  </a:lnTo>
                  <a:lnTo>
                    <a:pt x="153047" y="659396"/>
                  </a:lnTo>
                  <a:lnTo>
                    <a:pt x="152425" y="659015"/>
                  </a:lnTo>
                  <a:lnTo>
                    <a:pt x="152082" y="654532"/>
                  </a:lnTo>
                  <a:lnTo>
                    <a:pt x="152120" y="649922"/>
                  </a:lnTo>
                  <a:lnTo>
                    <a:pt x="152742" y="632447"/>
                  </a:lnTo>
                  <a:lnTo>
                    <a:pt x="152755" y="632028"/>
                  </a:lnTo>
                  <a:lnTo>
                    <a:pt x="152946" y="626579"/>
                  </a:lnTo>
                  <a:lnTo>
                    <a:pt x="152438" y="632028"/>
                  </a:lnTo>
                  <a:lnTo>
                    <a:pt x="151917" y="621525"/>
                  </a:lnTo>
                  <a:lnTo>
                    <a:pt x="151841" y="620750"/>
                  </a:lnTo>
                  <a:lnTo>
                    <a:pt x="151726" y="619480"/>
                  </a:lnTo>
                  <a:lnTo>
                    <a:pt x="151498" y="620750"/>
                  </a:lnTo>
                  <a:lnTo>
                    <a:pt x="151155" y="624408"/>
                  </a:lnTo>
                  <a:lnTo>
                    <a:pt x="151091" y="626579"/>
                  </a:lnTo>
                  <a:lnTo>
                    <a:pt x="150888" y="631698"/>
                  </a:lnTo>
                  <a:lnTo>
                    <a:pt x="150329" y="626579"/>
                  </a:lnTo>
                  <a:lnTo>
                    <a:pt x="150139" y="624674"/>
                  </a:lnTo>
                  <a:lnTo>
                    <a:pt x="150012" y="620750"/>
                  </a:lnTo>
                  <a:lnTo>
                    <a:pt x="149263" y="616559"/>
                  </a:lnTo>
                  <a:lnTo>
                    <a:pt x="148348" y="603783"/>
                  </a:lnTo>
                  <a:lnTo>
                    <a:pt x="148221" y="620750"/>
                  </a:lnTo>
                  <a:lnTo>
                    <a:pt x="147637" y="640537"/>
                  </a:lnTo>
                  <a:lnTo>
                    <a:pt x="146659" y="657466"/>
                  </a:lnTo>
                  <a:lnTo>
                    <a:pt x="145326" y="661327"/>
                  </a:lnTo>
                  <a:lnTo>
                    <a:pt x="145237" y="661581"/>
                  </a:lnTo>
                  <a:lnTo>
                    <a:pt x="143764" y="654532"/>
                  </a:lnTo>
                  <a:lnTo>
                    <a:pt x="142544" y="649922"/>
                  </a:lnTo>
                  <a:lnTo>
                    <a:pt x="142087" y="657466"/>
                  </a:lnTo>
                  <a:lnTo>
                    <a:pt x="141998" y="659015"/>
                  </a:lnTo>
                  <a:lnTo>
                    <a:pt x="141897" y="661581"/>
                  </a:lnTo>
                  <a:lnTo>
                    <a:pt x="143383" y="670280"/>
                  </a:lnTo>
                  <a:lnTo>
                    <a:pt x="143408" y="670458"/>
                  </a:lnTo>
                  <a:lnTo>
                    <a:pt x="144094" y="671372"/>
                  </a:lnTo>
                  <a:lnTo>
                    <a:pt x="144741" y="670458"/>
                  </a:lnTo>
                  <a:lnTo>
                    <a:pt x="144868" y="670280"/>
                  </a:lnTo>
                  <a:lnTo>
                    <a:pt x="146697" y="673379"/>
                  </a:lnTo>
                  <a:lnTo>
                    <a:pt x="145961" y="681672"/>
                  </a:lnTo>
                  <a:lnTo>
                    <a:pt x="145453" y="681672"/>
                  </a:lnTo>
                  <a:lnTo>
                    <a:pt x="145478" y="692238"/>
                  </a:lnTo>
                  <a:lnTo>
                    <a:pt x="146710" y="678599"/>
                  </a:lnTo>
                  <a:lnTo>
                    <a:pt x="147408" y="690308"/>
                  </a:lnTo>
                  <a:lnTo>
                    <a:pt x="147789" y="695896"/>
                  </a:lnTo>
                  <a:lnTo>
                    <a:pt x="147904" y="697598"/>
                  </a:lnTo>
                  <a:lnTo>
                    <a:pt x="148145" y="704418"/>
                  </a:lnTo>
                  <a:lnTo>
                    <a:pt x="148221" y="707212"/>
                  </a:lnTo>
                  <a:lnTo>
                    <a:pt x="148336" y="720763"/>
                  </a:lnTo>
                  <a:lnTo>
                    <a:pt x="149225" y="715860"/>
                  </a:lnTo>
                  <a:lnTo>
                    <a:pt x="149288" y="699274"/>
                  </a:lnTo>
                  <a:lnTo>
                    <a:pt x="150317" y="698919"/>
                  </a:lnTo>
                  <a:lnTo>
                    <a:pt x="150329" y="699274"/>
                  </a:lnTo>
                  <a:lnTo>
                    <a:pt x="150444" y="708863"/>
                  </a:lnTo>
                  <a:lnTo>
                    <a:pt x="150279" y="715187"/>
                  </a:lnTo>
                  <a:lnTo>
                    <a:pt x="150253" y="715860"/>
                  </a:lnTo>
                  <a:lnTo>
                    <a:pt x="149694" y="724115"/>
                  </a:lnTo>
                  <a:lnTo>
                    <a:pt x="148856" y="731189"/>
                  </a:lnTo>
                  <a:lnTo>
                    <a:pt x="150114" y="736561"/>
                  </a:lnTo>
                  <a:lnTo>
                    <a:pt x="150317" y="740460"/>
                  </a:lnTo>
                  <a:lnTo>
                    <a:pt x="150571" y="740867"/>
                  </a:lnTo>
                  <a:lnTo>
                    <a:pt x="151930" y="735736"/>
                  </a:lnTo>
                  <a:lnTo>
                    <a:pt x="151714" y="754367"/>
                  </a:lnTo>
                  <a:lnTo>
                    <a:pt x="152057" y="740867"/>
                  </a:lnTo>
                  <a:lnTo>
                    <a:pt x="152158" y="736561"/>
                  </a:lnTo>
                  <a:lnTo>
                    <a:pt x="152184" y="735736"/>
                  </a:lnTo>
                  <a:lnTo>
                    <a:pt x="152209" y="734695"/>
                  </a:lnTo>
                  <a:lnTo>
                    <a:pt x="153466" y="727024"/>
                  </a:lnTo>
                  <a:lnTo>
                    <a:pt x="154393" y="718921"/>
                  </a:lnTo>
                  <a:close/>
                </a:path>
                <a:path w="170815" h="1694814">
                  <a:moveTo>
                    <a:pt x="154749" y="846543"/>
                  </a:moveTo>
                  <a:lnTo>
                    <a:pt x="153962" y="838796"/>
                  </a:lnTo>
                  <a:lnTo>
                    <a:pt x="154508" y="859790"/>
                  </a:lnTo>
                  <a:lnTo>
                    <a:pt x="154749" y="846543"/>
                  </a:lnTo>
                  <a:close/>
                </a:path>
                <a:path w="170815" h="1694814">
                  <a:moveTo>
                    <a:pt x="154800" y="867727"/>
                  </a:moveTo>
                  <a:lnTo>
                    <a:pt x="152755" y="891501"/>
                  </a:lnTo>
                  <a:lnTo>
                    <a:pt x="151587" y="902931"/>
                  </a:lnTo>
                  <a:lnTo>
                    <a:pt x="150317" y="911377"/>
                  </a:lnTo>
                  <a:lnTo>
                    <a:pt x="150291" y="900823"/>
                  </a:lnTo>
                  <a:lnTo>
                    <a:pt x="147574" y="930630"/>
                  </a:lnTo>
                  <a:lnTo>
                    <a:pt x="148348" y="933132"/>
                  </a:lnTo>
                  <a:lnTo>
                    <a:pt x="148602" y="941006"/>
                  </a:lnTo>
                  <a:lnTo>
                    <a:pt x="148640" y="951661"/>
                  </a:lnTo>
                  <a:lnTo>
                    <a:pt x="147777" y="951661"/>
                  </a:lnTo>
                  <a:lnTo>
                    <a:pt x="146697" y="950493"/>
                  </a:lnTo>
                  <a:lnTo>
                    <a:pt x="145961" y="952728"/>
                  </a:lnTo>
                  <a:lnTo>
                    <a:pt x="146126" y="962952"/>
                  </a:lnTo>
                  <a:lnTo>
                    <a:pt x="145046" y="964882"/>
                  </a:lnTo>
                  <a:lnTo>
                    <a:pt x="144538" y="952728"/>
                  </a:lnTo>
                  <a:lnTo>
                    <a:pt x="144449" y="950493"/>
                  </a:lnTo>
                  <a:lnTo>
                    <a:pt x="144373" y="948474"/>
                  </a:lnTo>
                  <a:lnTo>
                    <a:pt x="143294" y="950493"/>
                  </a:lnTo>
                  <a:lnTo>
                    <a:pt x="143129" y="962952"/>
                  </a:lnTo>
                  <a:lnTo>
                    <a:pt x="143040" y="970597"/>
                  </a:lnTo>
                  <a:lnTo>
                    <a:pt x="143344" y="982002"/>
                  </a:lnTo>
                  <a:lnTo>
                    <a:pt x="143408" y="984580"/>
                  </a:lnTo>
                  <a:lnTo>
                    <a:pt x="144018" y="996149"/>
                  </a:lnTo>
                  <a:lnTo>
                    <a:pt x="144462" y="1008481"/>
                  </a:lnTo>
                  <a:lnTo>
                    <a:pt x="144983" y="1002030"/>
                  </a:lnTo>
                  <a:lnTo>
                    <a:pt x="147281" y="970597"/>
                  </a:lnTo>
                  <a:lnTo>
                    <a:pt x="151549" y="982002"/>
                  </a:lnTo>
                  <a:lnTo>
                    <a:pt x="151549" y="970597"/>
                  </a:lnTo>
                  <a:lnTo>
                    <a:pt x="151549" y="964882"/>
                  </a:lnTo>
                  <a:lnTo>
                    <a:pt x="151549" y="951661"/>
                  </a:lnTo>
                  <a:lnTo>
                    <a:pt x="151549" y="931189"/>
                  </a:lnTo>
                  <a:lnTo>
                    <a:pt x="154051" y="936180"/>
                  </a:lnTo>
                  <a:lnTo>
                    <a:pt x="154216" y="933132"/>
                  </a:lnTo>
                  <a:lnTo>
                    <a:pt x="154330" y="931189"/>
                  </a:lnTo>
                  <a:lnTo>
                    <a:pt x="154686" y="924826"/>
                  </a:lnTo>
                  <a:lnTo>
                    <a:pt x="154647" y="920750"/>
                  </a:lnTo>
                  <a:lnTo>
                    <a:pt x="154546" y="911377"/>
                  </a:lnTo>
                  <a:lnTo>
                    <a:pt x="154470" y="903185"/>
                  </a:lnTo>
                  <a:lnTo>
                    <a:pt x="153962" y="903185"/>
                  </a:lnTo>
                  <a:lnTo>
                    <a:pt x="154800" y="867727"/>
                  </a:lnTo>
                  <a:close/>
                </a:path>
                <a:path w="170815" h="1694814">
                  <a:moveTo>
                    <a:pt x="155168" y="1353680"/>
                  </a:moveTo>
                  <a:lnTo>
                    <a:pt x="155041" y="1340688"/>
                  </a:lnTo>
                  <a:lnTo>
                    <a:pt x="154279" y="1319834"/>
                  </a:lnTo>
                  <a:lnTo>
                    <a:pt x="154559" y="1311224"/>
                  </a:lnTo>
                  <a:lnTo>
                    <a:pt x="154076" y="1316672"/>
                  </a:lnTo>
                  <a:lnTo>
                    <a:pt x="154609" y="1332484"/>
                  </a:lnTo>
                  <a:lnTo>
                    <a:pt x="153098" y="1332903"/>
                  </a:lnTo>
                  <a:lnTo>
                    <a:pt x="153263" y="1352664"/>
                  </a:lnTo>
                  <a:lnTo>
                    <a:pt x="151980" y="1358099"/>
                  </a:lnTo>
                  <a:lnTo>
                    <a:pt x="150279" y="1363141"/>
                  </a:lnTo>
                  <a:lnTo>
                    <a:pt x="149136" y="1381709"/>
                  </a:lnTo>
                  <a:lnTo>
                    <a:pt x="150456" y="1368336"/>
                  </a:lnTo>
                  <a:lnTo>
                    <a:pt x="151612" y="1374444"/>
                  </a:lnTo>
                  <a:lnTo>
                    <a:pt x="152882" y="1384503"/>
                  </a:lnTo>
                  <a:lnTo>
                    <a:pt x="154482" y="1382979"/>
                  </a:lnTo>
                  <a:lnTo>
                    <a:pt x="154508" y="1369161"/>
                  </a:lnTo>
                  <a:lnTo>
                    <a:pt x="154063" y="1363891"/>
                  </a:lnTo>
                  <a:lnTo>
                    <a:pt x="153441" y="1361643"/>
                  </a:lnTo>
                  <a:lnTo>
                    <a:pt x="152895" y="1356918"/>
                  </a:lnTo>
                  <a:lnTo>
                    <a:pt x="155168" y="1353680"/>
                  </a:lnTo>
                  <a:close/>
                </a:path>
                <a:path w="170815" h="1694814">
                  <a:moveTo>
                    <a:pt x="155549" y="1403972"/>
                  </a:moveTo>
                  <a:lnTo>
                    <a:pt x="153924" y="1406791"/>
                  </a:lnTo>
                  <a:lnTo>
                    <a:pt x="153136" y="1403908"/>
                  </a:lnTo>
                  <a:lnTo>
                    <a:pt x="152552" y="1403959"/>
                  </a:lnTo>
                  <a:lnTo>
                    <a:pt x="151511" y="1415580"/>
                  </a:lnTo>
                  <a:lnTo>
                    <a:pt x="152222" y="1420279"/>
                  </a:lnTo>
                  <a:lnTo>
                    <a:pt x="152920" y="1430197"/>
                  </a:lnTo>
                  <a:lnTo>
                    <a:pt x="153758" y="1438592"/>
                  </a:lnTo>
                  <a:lnTo>
                    <a:pt x="154876" y="1438694"/>
                  </a:lnTo>
                  <a:lnTo>
                    <a:pt x="154647" y="1429258"/>
                  </a:lnTo>
                  <a:lnTo>
                    <a:pt x="154736" y="1418488"/>
                  </a:lnTo>
                  <a:lnTo>
                    <a:pt x="155054" y="1409141"/>
                  </a:lnTo>
                  <a:lnTo>
                    <a:pt x="155549" y="1403972"/>
                  </a:lnTo>
                  <a:close/>
                </a:path>
                <a:path w="170815" h="1694814">
                  <a:moveTo>
                    <a:pt x="155663" y="1594535"/>
                  </a:moveTo>
                  <a:lnTo>
                    <a:pt x="155397" y="1595818"/>
                  </a:lnTo>
                  <a:lnTo>
                    <a:pt x="155486" y="1601927"/>
                  </a:lnTo>
                  <a:lnTo>
                    <a:pt x="155651" y="1595818"/>
                  </a:lnTo>
                  <a:lnTo>
                    <a:pt x="155663" y="1594535"/>
                  </a:lnTo>
                  <a:close/>
                </a:path>
                <a:path w="170815" h="1694814">
                  <a:moveTo>
                    <a:pt x="155727" y="1048105"/>
                  </a:moveTo>
                  <a:lnTo>
                    <a:pt x="154686" y="1043051"/>
                  </a:lnTo>
                  <a:lnTo>
                    <a:pt x="154927" y="1029601"/>
                  </a:lnTo>
                  <a:lnTo>
                    <a:pt x="153885" y="1024610"/>
                  </a:lnTo>
                  <a:lnTo>
                    <a:pt x="153225" y="1030122"/>
                  </a:lnTo>
                  <a:lnTo>
                    <a:pt x="153225" y="1037424"/>
                  </a:lnTo>
                  <a:lnTo>
                    <a:pt x="153504" y="1045654"/>
                  </a:lnTo>
                  <a:lnTo>
                    <a:pt x="153708" y="1053934"/>
                  </a:lnTo>
                  <a:lnTo>
                    <a:pt x="155727" y="1048105"/>
                  </a:lnTo>
                  <a:close/>
                </a:path>
                <a:path w="170815" h="1694814">
                  <a:moveTo>
                    <a:pt x="158623" y="1234503"/>
                  </a:moveTo>
                  <a:lnTo>
                    <a:pt x="158178" y="1222692"/>
                  </a:lnTo>
                  <a:lnTo>
                    <a:pt x="154139" y="1229106"/>
                  </a:lnTo>
                  <a:lnTo>
                    <a:pt x="154813" y="1247863"/>
                  </a:lnTo>
                  <a:lnTo>
                    <a:pt x="154559" y="1263142"/>
                  </a:lnTo>
                  <a:lnTo>
                    <a:pt x="154063" y="1278013"/>
                  </a:lnTo>
                  <a:lnTo>
                    <a:pt x="154025" y="1295539"/>
                  </a:lnTo>
                  <a:lnTo>
                    <a:pt x="154787" y="1293977"/>
                  </a:lnTo>
                  <a:lnTo>
                    <a:pt x="155663" y="1286446"/>
                  </a:lnTo>
                  <a:lnTo>
                    <a:pt x="156349" y="1274000"/>
                  </a:lnTo>
                  <a:lnTo>
                    <a:pt x="156502" y="1257719"/>
                  </a:lnTo>
                  <a:lnTo>
                    <a:pt x="158038" y="1267853"/>
                  </a:lnTo>
                  <a:lnTo>
                    <a:pt x="157708" y="1251572"/>
                  </a:lnTo>
                  <a:lnTo>
                    <a:pt x="158623" y="1234503"/>
                  </a:lnTo>
                  <a:close/>
                </a:path>
                <a:path w="170815" h="1694814">
                  <a:moveTo>
                    <a:pt x="161201" y="1429080"/>
                  </a:moveTo>
                  <a:lnTo>
                    <a:pt x="160197" y="1429283"/>
                  </a:lnTo>
                  <a:lnTo>
                    <a:pt x="159448" y="1437449"/>
                  </a:lnTo>
                  <a:lnTo>
                    <a:pt x="158915" y="1426946"/>
                  </a:lnTo>
                  <a:lnTo>
                    <a:pt x="157657" y="1435277"/>
                  </a:lnTo>
                  <a:lnTo>
                    <a:pt x="159207" y="1450835"/>
                  </a:lnTo>
                  <a:lnTo>
                    <a:pt x="159296" y="1439252"/>
                  </a:lnTo>
                  <a:lnTo>
                    <a:pt x="159829" y="1436039"/>
                  </a:lnTo>
                  <a:lnTo>
                    <a:pt x="160553" y="1434795"/>
                  </a:lnTo>
                  <a:lnTo>
                    <a:pt x="161201" y="1429080"/>
                  </a:lnTo>
                  <a:close/>
                </a:path>
                <a:path w="170815" h="1694814">
                  <a:moveTo>
                    <a:pt x="162039" y="1466430"/>
                  </a:moveTo>
                  <a:lnTo>
                    <a:pt x="161734" y="1465922"/>
                  </a:lnTo>
                  <a:lnTo>
                    <a:pt x="161302" y="1471485"/>
                  </a:lnTo>
                  <a:lnTo>
                    <a:pt x="161925" y="1467205"/>
                  </a:lnTo>
                  <a:lnTo>
                    <a:pt x="162039" y="1466430"/>
                  </a:lnTo>
                  <a:close/>
                </a:path>
                <a:path w="170815" h="1694814">
                  <a:moveTo>
                    <a:pt x="162852" y="1694192"/>
                  </a:moveTo>
                  <a:lnTo>
                    <a:pt x="162814" y="1672932"/>
                  </a:lnTo>
                  <a:lnTo>
                    <a:pt x="162064" y="1681060"/>
                  </a:lnTo>
                  <a:lnTo>
                    <a:pt x="162852" y="1694192"/>
                  </a:lnTo>
                  <a:close/>
                </a:path>
                <a:path w="170815" h="1694814">
                  <a:moveTo>
                    <a:pt x="162890" y="1279918"/>
                  </a:moveTo>
                  <a:lnTo>
                    <a:pt x="160604" y="1277810"/>
                  </a:lnTo>
                  <a:lnTo>
                    <a:pt x="161201" y="1306271"/>
                  </a:lnTo>
                  <a:lnTo>
                    <a:pt x="161493" y="1295869"/>
                  </a:lnTo>
                  <a:lnTo>
                    <a:pt x="162128" y="1286281"/>
                  </a:lnTo>
                  <a:lnTo>
                    <a:pt x="162890" y="1279918"/>
                  </a:lnTo>
                  <a:close/>
                </a:path>
                <a:path w="170815" h="1694814">
                  <a:moveTo>
                    <a:pt x="162902" y="756729"/>
                  </a:moveTo>
                  <a:lnTo>
                    <a:pt x="161823" y="754964"/>
                  </a:lnTo>
                  <a:lnTo>
                    <a:pt x="160870" y="754621"/>
                  </a:lnTo>
                  <a:lnTo>
                    <a:pt x="160108" y="752221"/>
                  </a:lnTo>
                  <a:lnTo>
                    <a:pt x="159651" y="745604"/>
                  </a:lnTo>
                  <a:lnTo>
                    <a:pt x="158940" y="755865"/>
                  </a:lnTo>
                  <a:lnTo>
                    <a:pt x="159270" y="785355"/>
                  </a:lnTo>
                  <a:lnTo>
                    <a:pt x="157429" y="800684"/>
                  </a:lnTo>
                  <a:lnTo>
                    <a:pt x="156921" y="790003"/>
                  </a:lnTo>
                  <a:lnTo>
                    <a:pt x="155994" y="788403"/>
                  </a:lnTo>
                  <a:lnTo>
                    <a:pt x="154889" y="787857"/>
                  </a:lnTo>
                  <a:lnTo>
                    <a:pt x="153809" y="780364"/>
                  </a:lnTo>
                  <a:lnTo>
                    <a:pt x="153746" y="786028"/>
                  </a:lnTo>
                  <a:lnTo>
                    <a:pt x="153454" y="791743"/>
                  </a:lnTo>
                  <a:lnTo>
                    <a:pt x="153352" y="798410"/>
                  </a:lnTo>
                  <a:lnTo>
                    <a:pt x="153873" y="806932"/>
                  </a:lnTo>
                  <a:lnTo>
                    <a:pt x="155460" y="807313"/>
                  </a:lnTo>
                  <a:lnTo>
                    <a:pt x="156654" y="812520"/>
                  </a:lnTo>
                  <a:lnTo>
                    <a:pt x="157797" y="815251"/>
                  </a:lnTo>
                  <a:lnTo>
                    <a:pt x="159219" y="808202"/>
                  </a:lnTo>
                  <a:lnTo>
                    <a:pt x="159169" y="786930"/>
                  </a:lnTo>
                  <a:lnTo>
                    <a:pt x="160388" y="791349"/>
                  </a:lnTo>
                  <a:lnTo>
                    <a:pt x="161544" y="784618"/>
                  </a:lnTo>
                  <a:lnTo>
                    <a:pt x="162458" y="771486"/>
                  </a:lnTo>
                  <a:lnTo>
                    <a:pt x="162902" y="756729"/>
                  </a:lnTo>
                  <a:close/>
                </a:path>
                <a:path w="170815" h="1694814">
                  <a:moveTo>
                    <a:pt x="167640" y="1200327"/>
                  </a:moveTo>
                  <a:lnTo>
                    <a:pt x="167271" y="1192288"/>
                  </a:lnTo>
                  <a:lnTo>
                    <a:pt x="166725" y="1183271"/>
                  </a:lnTo>
                  <a:lnTo>
                    <a:pt x="167055" y="1217790"/>
                  </a:lnTo>
                  <a:lnTo>
                    <a:pt x="167627" y="1208481"/>
                  </a:lnTo>
                  <a:lnTo>
                    <a:pt x="167640" y="1200327"/>
                  </a:lnTo>
                  <a:close/>
                </a:path>
                <a:path w="170815" h="1694814">
                  <a:moveTo>
                    <a:pt x="169392" y="494741"/>
                  </a:moveTo>
                  <a:lnTo>
                    <a:pt x="166547" y="471601"/>
                  </a:lnTo>
                  <a:lnTo>
                    <a:pt x="164744" y="512102"/>
                  </a:lnTo>
                  <a:lnTo>
                    <a:pt x="164630" y="514642"/>
                  </a:lnTo>
                  <a:lnTo>
                    <a:pt x="162890" y="533666"/>
                  </a:lnTo>
                  <a:lnTo>
                    <a:pt x="164973" y="559727"/>
                  </a:lnTo>
                  <a:lnTo>
                    <a:pt x="164223" y="590511"/>
                  </a:lnTo>
                  <a:lnTo>
                    <a:pt x="162585" y="652576"/>
                  </a:lnTo>
                  <a:lnTo>
                    <a:pt x="162458" y="658787"/>
                  </a:lnTo>
                  <a:lnTo>
                    <a:pt x="163118" y="660895"/>
                  </a:lnTo>
                  <a:lnTo>
                    <a:pt x="163195" y="661123"/>
                  </a:lnTo>
                  <a:lnTo>
                    <a:pt x="163703" y="660895"/>
                  </a:lnTo>
                  <a:lnTo>
                    <a:pt x="163715" y="662355"/>
                  </a:lnTo>
                  <a:lnTo>
                    <a:pt x="163842" y="671918"/>
                  </a:lnTo>
                  <a:lnTo>
                    <a:pt x="163893" y="676249"/>
                  </a:lnTo>
                  <a:lnTo>
                    <a:pt x="164160" y="686320"/>
                  </a:lnTo>
                  <a:lnTo>
                    <a:pt x="164198" y="705967"/>
                  </a:lnTo>
                  <a:lnTo>
                    <a:pt x="162814" y="714235"/>
                  </a:lnTo>
                  <a:lnTo>
                    <a:pt x="163906" y="733374"/>
                  </a:lnTo>
                  <a:lnTo>
                    <a:pt x="165265" y="737514"/>
                  </a:lnTo>
                  <a:lnTo>
                    <a:pt x="166433" y="741692"/>
                  </a:lnTo>
                  <a:lnTo>
                    <a:pt x="166979" y="760971"/>
                  </a:lnTo>
                  <a:lnTo>
                    <a:pt x="166916" y="729932"/>
                  </a:lnTo>
                  <a:lnTo>
                    <a:pt x="166916" y="729094"/>
                  </a:lnTo>
                  <a:lnTo>
                    <a:pt x="163855" y="729932"/>
                  </a:lnTo>
                  <a:lnTo>
                    <a:pt x="164706" y="708875"/>
                  </a:lnTo>
                  <a:lnTo>
                    <a:pt x="166382" y="698080"/>
                  </a:lnTo>
                  <a:lnTo>
                    <a:pt x="167970" y="686320"/>
                  </a:lnTo>
                  <a:lnTo>
                    <a:pt x="168529" y="662355"/>
                  </a:lnTo>
                  <a:lnTo>
                    <a:pt x="168427" y="660895"/>
                  </a:lnTo>
                  <a:lnTo>
                    <a:pt x="166420" y="631088"/>
                  </a:lnTo>
                  <a:lnTo>
                    <a:pt x="167297" y="620496"/>
                  </a:lnTo>
                  <a:lnTo>
                    <a:pt x="168249" y="611657"/>
                  </a:lnTo>
                  <a:lnTo>
                    <a:pt x="168960" y="602386"/>
                  </a:lnTo>
                  <a:lnTo>
                    <a:pt x="168973" y="601497"/>
                  </a:lnTo>
                  <a:lnTo>
                    <a:pt x="169087" y="592670"/>
                  </a:lnTo>
                  <a:lnTo>
                    <a:pt x="169125" y="590511"/>
                  </a:lnTo>
                  <a:lnTo>
                    <a:pt x="168363" y="593331"/>
                  </a:lnTo>
                  <a:lnTo>
                    <a:pt x="167614" y="601497"/>
                  </a:lnTo>
                  <a:lnTo>
                    <a:pt x="166357" y="599224"/>
                  </a:lnTo>
                  <a:lnTo>
                    <a:pt x="167347" y="583615"/>
                  </a:lnTo>
                  <a:lnTo>
                    <a:pt x="167563" y="580263"/>
                  </a:lnTo>
                  <a:lnTo>
                    <a:pt x="166878" y="579729"/>
                  </a:lnTo>
                  <a:lnTo>
                    <a:pt x="167208" y="572719"/>
                  </a:lnTo>
                  <a:lnTo>
                    <a:pt x="167017" y="570318"/>
                  </a:lnTo>
                  <a:lnTo>
                    <a:pt x="164795" y="583615"/>
                  </a:lnTo>
                  <a:lnTo>
                    <a:pt x="167017" y="564413"/>
                  </a:lnTo>
                  <a:lnTo>
                    <a:pt x="166966" y="542861"/>
                  </a:lnTo>
                  <a:lnTo>
                    <a:pt x="167728" y="526783"/>
                  </a:lnTo>
                  <a:lnTo>
                    <a:pt x="168719" y="512102"/>
                  </a:lnTo>
                  <a:lnTo>
                    <a:pt x="169392" y="494741"/>
                  </a:lnTo>
                  <a:close/>
                </a:path>
                <a:path w="170815" h="1694814">
                  <a:moveTo>
                    <a:pt x="170319" y="1387919"/>
                  </a:moveTo>
                  <a:lnTo>
                    <a:pt x="169837" y="1365758"/>
                  </a:lnTo>
                  <a:lnTo>
                    <a:pt x="169786" y="1363497"/>
                  </a:lnTo>
                  <a:lnTo>
                    <a:pt x="169672" y="1357871"/>
                  </a:lnTo>
                  <a:lnTo>
                    <a:pt x="168173" y="1363497"/>
                  </a:lnTo>
                  <a:lnTo>
                    <a:pt x="167970" y="1357871"/>
                  </a:lnTo>
                  <a:lnTo>
                    <a:pt x="167894" y="1355623"/>
                  </a:lnTo>
                  <a:lnTo>
                    <a:pt x="168833" y="1337995"/>
                  </a:lnTo>
                  <a:lnTo>
                    <a:pt x="168732" y="1281874"/>
                  </a:lnTo>
                  <a:lnTo>
                    <a:pt x="168694" y="1270431"/>
                  </a:lnTo>
                  <a:lnTo>
                    <a:pt x="167208" y="1281874"/>
                  </a:lnTo>
                  <a:lnTo>
                    <a:pt x="165646" y="1265859"/>
                  </a:lnTo>
                  <a:lnTo>
                    <a:pt x="165760" y="1270431"/>
                  </a:lnTo>
                  <a:lnTo>
                    <a:pt x="165874" y="1274368"/>
                  </a:lnTo>
                  <a:lnTo>
                    <a:pt x="166395" y="1287678"/>
                  </a:lnTo>
                  <a:lnTo>
                    <a:pt x="166941" y="1304404"/>
                  </a:lnTo>
                  <a:lnTo>
                    <a:pt x="167132" y="1317828"/>
                  </a:lnTo>
                  <a:lnTo>
                    <a:pt x="167208" y="1323187"/>
                  </a:lnTo>
                  <a:lnTo>
                    <a:pt x="167055" y="1337995"/>
                  </a:lnTo>
                  <a:lnTo>
                    <a:pt x="166979" y="1345018"/>
                  </a:lnTo>
                  <a:lnTo>
                    <a:pt x="166471" y="1363497"/>
                  </a:lnTo>
                  <a:lnTo>
                    <a:pt x="166420" y="1365758"/>
                  </a:lnTo>
                  <a:lnTo>
                    <a:pt x="165747" y="1383461"/>
                  </a:lnTo>
                  <a:lnTo>
                    <a:pt x="165201" y="1395971"/>
                  </a:lnTo>
                  <a:lnTo>
                    <a:pt x="165201" y="1396199"/>
                  </a:lnTo>
                  <a:lnTo>
                    <a:pt x="164198" y="1442567"/>
                  </a:lnTo>
                  <a:lnTo>
                    <a:pt x="162039" y="1466430"/>
                  </a:lnTo>
                  <a:lnTo>
                    <a:pt x="162509" y="1467205"/>
                  </a:lnTo>
                  <a:lnTo>
                    <a:pt x="163385" y="1472438"/>
                  </a:lnTo>
                  <a:lnTo>
                    <a:pt x="164096" y="1478534"/>
                  </a:lnTo>
                  <a:lnTo>
                    <a:pt x="164007" y="1483182"/>
                  </a:lnTo>
                  <a:lnTo>
                    <a:pt x="163855" y="1489367"/>
                  </a:lnTo>
                  <a:lnTo>
                    <a:pt x="163690" y="1498612"/>
                  </a:lnTo>
                  <a:lnTo>
                    <a:pt x="163576" y="1505788"/>
                  </a:lnTo>
                  <a:lnTo>
                    <a:pt x="163398" y="1513090"/>
                  </a:lnTo>
                  <a:lnTo>
                    <a:pt x="163283" y="1517929"/>
                  </a:lnTo>
                  <a:lnTo>
                    <a:pt x="163169" y="1522336"/>
                  </a:lnTo>
                  <a:lnTo>
                    <a:pt x="162483" y="1534998"/>
                  </a:lnTo>
                  <a:lnTo>
                    <a:pt x="161036" y="1526032"/>
                  </a:lnTo>
                  <a:lnTo>
                    <a:pt x="161163" y="1498612"/>
                  </a:lnTo>
                  <a:lnTo>
                    <a:pt x="161048" y="1478534"/>
                  </a:lnTo>
                  <a:lnTo>
                    <a:pt x="158838" y="1467205"/>
                  </a:lnTo>
                  <a:lnTo>
                    <a:pt x="158610" y="1471485"/>
                  </a:lnTo>
                  <a:lnTo>
                    <a:pt x="158457" y="1476667"/>
                  </a:lnTo>
                  <a:lnTo>
                    <a:pt x="157759" y="1489367"/>
                  </a:lnTo>
                  <a:lnTo>
                    <a:pt x="157060" y="1502740"/>
                  </a:lnTo>
                  <a:lnTo>
                    <a:pt x="156946" y="1505788"/>
                  </a:lnTo>
                  <a:lnTo>
                    <a:pt x="156591" y="1517929"/>
                  </a:lnTo>
                  <a:lnTo>
                    <a:pt x="159346" y="1498612"/>
                  </a:lnTo>
                  <a:lnTo>
                    <a:pt x="159308" y="1502740"/>
                  </a:lnTo>
                  <a:lnTo>
                    <a:pt x="159207" y="1513090"/>
                  </a:lnTo>
                  <a:lnTo>
                    <a:pt x="158534" y="1526032"/>
                  </a:lnTo>
                  <a:lnTo>
                    <a:pt x="158483" y="1527009"/>
                  </a:lnTo>
                  <a:lnTo>
                    <a:pt x="157327" y="1537576"/>
                  </a:lnTo>
                  <a:lnTo>
                    <a:pt x="155879" y="1542008"/>
                  </a:lnTo>
                  <a:lnTo>
                    <a:pt x="157924" y="1546733"/>
                  </a:lnTo>
                  <a:lnTo>
                    <a:pt x="157899" y="1549323"/>
                  </a:lnTo>
                  <a:lnTo>
                    <a:pt x="157784" y="1565617"/>
                  </a:lnTo>
                  <a:lnTo>
                    <a:pt x="156768" y="1579943"/>
                  </a:lnTo>
                  <a:lnTo>
                    <a:pt x="155867" y="1591271"/>
                  </a:lnTo>
                  <a:lnTo>
                    <a:pt x="156679" y="1589417"/>
                  </a:lnTo>
                  <a:lnTo>
                    <a:pt x="157264" y="1586725"/>
                  </a:lnTo>
                  <a:lnTo>
                    <a:pt x="157670" y="1601927"/>
                  </a:lnTo>
                  <a:lnTo>
                    <a:pt x="157772" y="1605749"/>
                  </a:lnTo>
                  <a:lnTo>
                    <a:pt x="157835" y="1607896"/>
                  </a:lnTo>
                  <a:lnTo>
                    <a:pt x="156781" y="1611541"/>
                  </a:lnTo>
                  <a:lnTo>
                    <a:pt x="155689" y="1617713"/>
                  </a:lnTo>
                  <a:lnTo>
                    <a:pt x="154787" y="1625841"/>
                  </a:lnTo>
                  <a:lnTo>
                    <a:pt x="154330" y="1635340"/>
                  </a:lnTo>
                  <a:lnTo>
                    <a:pt x="154876" y="1639849"/>
                  </a:lnTo>
                  <a:lnTo>
                    <a:pt x="154940" y="1640357"/>
                  </a:lnTo>
                  <a:lnTo>
                    <a:pt x="155054" y="1641271"/>
                  </a:lnTo>
                  <a:lnTo>
                    <a:pt x="156222" y="1639849"/>
                  </a:lnTo>
                  <a:lnTo>
                    <a:pt x="157518" y="1637868"/>
                  </a:lnTo>
                  <a:lnTo>
                    <a:pt x="158673" y="1642148"/>
                  </a:lnTo>
                  <a:lnTo>
                    <a:pt x="158267" y="1660829"/>
                  </a:lnTo>
                  <a:lnTo>
                    <a:pt x="158216" y="1663509"/>
                  </a:lnTo>
                  <a:lnTo>
                    <a:pt x="158534" y="1660829"/>
                  </a:lnTo>
                  <a:lnTo>
                    <a:pt x="158965" y="1650403"/>
                  </a:lnTo>
                  <a:lnTo>
                    <a:pt x="159677" y="1642148"/>
                  </a:lnTo>
                  <a:lnTo>
                    <a:pt x="159753" y="1641271"/>
                  </a:lnTo>
                  <a:lnTo>
                    <a:pt x="159829" y="1640357"/>
                  </a:lnTo>
                  <a:lnTo>
                    <a:pt x="161455" y="1638808"/>
                  </a:lnTo>
                  <a:lnTo>
                    <a:pt x="160096" y="1637868"/>
                  </a:lnTo>
                  <a:lnTo>
                    <a:pt x="158661" y="1636864"/>
                  </a:lnTo>
                  <a:lnTo>
                    <a:pt x="159664" y="1627111"/>
                  </a:lnTo>
                  <a:lnTo>
                    <a:pt x="159397" y="1618437"/>
                  </a:lnTo>
                  <a:lnTo>
                    <a:pt x="159232" y="1611541"/>
                  </a:lnTo>
                  <a:lnTo>
                    <a:pt x="159194" y="1610245"/>
                  </a:lnTo>
                  <a:lnTo>
                    <a:pt x="160350" y="1601927"/>
                  </a:lnTo>
                  <a:lnTo>
                    <a:pt x="158813" y="1586725"/>
                  </a:lnTo>
                  <a:lnTo>
                    <a:pt x="158267" y="1581213"/>
                  </a:lnTo>
                  <a:lnTo>
                    <a:pt x="159600" y="1579943"/>
                  </a:lnTo>
                  <a:lnTo>
                    <a:pt x="161010" y="1585125"/>
                  </a:lnTo>
                  <a:lnTo>
                    <a:pt x="162509" y="1591271"/>
                  </a:lnTo>
                  <a:lnTo>
                    <a:pt x="164147" y="1592884"/>
                  </a:lnTo>
                  <a:lnTo>
                    <a:pt x="164236" y="1585125"/>
                  </a:lnTo>
                  <a:lnTo>
                    <a:pt x="164299" y="1579943"/>
                  </a:lnTo>
                  <a:lnTo>
                    <a:pt x="164312" y="1565617"/>
                  </a:lnTo>
                  <a:lnTo>
                    <a:pt x="164439" y="1555877"/>
                  </a:lnTo>
                  <a:lnTo>
                    <a:pt x="164579" y="1554619"/>
                  </a:lnTo>
                  <a:lnTo>
                    <a:pt x="164985" y="1550720"/>
                  </a:lnTo>
                  <a:lnTo>
                    <a:pt x="164973" y="1544599"/>
                  </a:lnTo>
                  <a:lnTo>
                    <a:pt x="164503" y="1549323"/>
                  </a:lnTo>
                  <a:lnTo>
                    <a:pt x="163804" y="1554619"/>
                  </a:lnTo>
                  <a:lnTo>
                    <a:pt x="163017" y="1550720"/>
                  </a:lnTo>
                  <a:lnTo>
                    <a:pt x="163842" y="1534998"/>
                  </a:lnTo>
                  <a:lnTo>
                    <a:pt x="164503" y="1522336"/>
                  </a:lnTo>
                  <a:lnTo>
                    <a:pt x="166674" y="1503565"/>
                  </a:lnTo>
                  <a:lnTo>
                    <a:pt x="166763" y="1502740"/>
                  </a:lnTo>
                  <a:lnTo>
                    <a:pt x="168465" y="1483182"/>
                  </a:lnTo>
                  <a:lnTo>
                    <a:pt x="168389" y="1453921"/>
                  </a:lnTo>
                  <a:lnTo>
                    <a:pt x="168389" y="1453692"/>
                  </a:lnTo>
                  <a:lnTo>
                    <a:pt x="167881" y="1453921"/>
                  </a:lnTo>
                  <a:lnTo>
                    <a:pt x="167944" y="1425155"/>
                  </a:lnTo>
                  <a:lnTo>
                    <a:pt x="169252" y="1406753"/>
                  </a:lnTo>
                  <a:lnTo>
                    <a:pt x="169849" y="1396199"/>
                  </a:lnTo>
                  <a:lnTo>
                    <a:pt x="169862" y="1395971"/>
                  </a:lnTo>
                  <a:lnTo>
                    <a:pt x="170319" y="1387919"/>
                  </a:lnTo>
                  <a:close/>
                </a:path>
                <a:path w="170815" h="1694814">
                  <a:moveTo>
                    <a:pt x="170345" y="1163027"/>
                  </a:moveTo>
                  <a:lnTo>
                    <a:pt x="169443" y="1153337"/>
                  </a:lnTo>
                  <a:lnTo>
                    <a:pt x="169240" y="1177315"/>
                  </a:lnTo>
                  <a:lnTo>
                    <a:pt x="167436" y="1169797"/>
                  </a:lnTo>
                  <a:lnTo>
                    <a:pt x="167957" y="1174978"/>
                  </a:lnTo>
                  <a:lnTo>
                    <a:pt x="168236" y="1182890"/>
                  </a:lnTo>
                  <a:lnTo>
                    <a:pt x="169024" y="1190675"/>
                  </a:lnTo>
                  <a:lnTo>
                    <a:pt x="169697" y="1185075"/>
                  </a:lnTo>
                  <a:lnTo>
                    <a:pt x="170281" y="1174724"/>
                  </a:lnTo>
                  <a:lnTo>
                    <a:pt x="170345" y="1163027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444016" y="106501"/>
              <a:ext cx="254000" cy="2320925"/>
            </a:xfrm>
            <a:custGeom>
              <a:avLst/>
              <a:gdLst/>
              <a:ahLst/>
              <a:cxnLst/>
              <a:rect l="l" t="t" r="r" b="b"/>
              <a:pathLst>
                <a:path w="254000" h="2320925">
                  <a:moveTo>
                    <a:pt x="4165" y="47383"/>
                  </a:moveTo>
                  <a:lnTo>
                    <a:pt x="2603" y="38455"/>
                  </a:lnTo>
                  <a:lnTo>
                    <a:pt x="2857" y="29095"/>
                  </a:lnTo>
                  <a:lnTo>
                    <a:pt x="3670" y="17627"/>
                  </a:lnTo>
                  <a:lnTo>
                    <a:pt x="3810" y="2362"/>
                  </a:lnTo>
                  <a:lnTo>
                    <a:pt x="2032" y="0"/>
                  </a:lnTo>
                  <a:lnTo>
                    <a:pt x="1765" y="2882"/>
                  </a:lnTo>
                  <a:lnTo>
                    <a:pt x="3073" y="10426"/>
                  </a:lnTo>
                  <a:lnTo>
                    <a:pt x="1562" y="16230"/>
                  </a:lnTo>
                  <a:lnTo>
                    <a:pt x="0" y="647"/>
                  </a:lnTo>
                  <a:lnTo>
                    <a:pt x="139" y="14579"/>
                  </a:lnTo>
                  <a:lnTo>
                    <a:pt x="469" y="24714"/>
                  </a:lnTo>
                  <a:lnTo>
                    <a:pt x="1041" y="31305"/>
                  </a:lnTo>
                  <a:lnTo>
                    <a:pt x="1854" y="34582"/>
                  </a:lnTo>
                  <a:lnTo>
                    <a:pt x="368" y="45669"/>
                  </a:lnTo>
                  <a:lnTo>
                    <a:pt x="3162" y="42227"/>
                  </a:lnTo>
                  <a:lnTo>
                    <a:pt x="3314" y="56553"/>
                  </a:lnTo>
                  <a:lnTo>
                    <a:pt x="1993" y="82588"/>
                  </a:lnTo>
                  <a:lnTo>
                    <a:pt x="2006" y="98386"/>
                  </a:lnTo>
                  <a:lnTo>
                    <a:pt x="2705" y="88836"/>
                  </a:lnTo>
                  <a:lnTo>
                    <a:pt x="3492" y="59880"/>
                  </a:lnTo>
                  <a:lnTo>
                    <a:pt x="4165" y="47383"/>
                  </a:lnTo>
                  <a:close/>
                </a:path>
                <a:path w="254000" h="2320925">
                  <a:moveTo>
                    <a:pt x="7569" y="184531"/>
                  </a:moveTo>
                  <a:lnTo>
                    <a:pt x="5270" y="187769"/>
                  </a:lnTo>
                  <a:lnTo>
                    <a:pt x="6286" y="187540"/>
                  </a:lnTo>
                  <a:lnTo>
                    <a:pt x="7569" y="184531"/>
                  </a:lnTo>
                  <a:close/>
                </a:path>
                <a:path w="254000" h="2320925">
                  <a:moveTo>
                    <a:pt x="8966" y="86067"/>
                  </a:moveTo>
                  <a:lnTo>
                    <a:pt x="8839" y="81191"/>
                  </a:lnTo>
                  <a:lnTo>
                    <a:pt x="8521" y="86067"/>
                  </a:lnTo>
                  <a:lnTo>
                    <a:pt x="8966" y="86067"/>
                  </a:lnTo>
                  <a:close/>
                </a:path>
                <a:path w="254000" h="2320925">
                  <a:moveTo>
                    <a:pt x="9804" y="67043"/>
                  </a:moveTo>
                  <a:lnTo>
                    <a:pt x="8559" y="70129"/>
                  </a:lnTo>
                  <a:lnTo>
                    <a:pt x="8839" y="81191"/>
                  </a:lnTo>
                  <a:lnTo>
                    <a:pt x="9804" y="67043"/>
                  </a:lnTo>
                  <a:close/>
                </a:path>
                <a:path w="254000" h="2320925">
                  <a:moveTo>
                    <a:pt x="12192" y="106387"/>
                  </a:moveTo>
                  <a:lnTo>
                    <a:pt x="10426" y="109410"/>
                  </a:lnTo>
                  <a:lnTo>
                    <a:pt x="10820" y="91198"/>
                  </a:lnTo>
                  <a:lnTo>
                    <a:pt x="10871" y="88798"/>
                  </a:lnTo>
                  <a:lnTo>
                    <a:pt x="10629" y="90868"/>
                  </a:lnTo>
                  <a:lnTo>
                    <a:pt x="9105" y="91198"/>
                  </a:lnTo>
                  <a:lnTo>
                    <a:pt x="7785" y="102768"/>
                  </a:lnTo>
                  <a:lnTo>
                    <a:pt x="8293" y="121297"/>
                  </a:lnTo>
                  <a:lnTo>
                    <a:pt x="8801" y="142824"/>
                  </a:lnTo>
                  <a:lnTo>
                    <a:pt x="7505" y="163360"/>
                  </a:lnTo>
                  <a:lnTo>
                    <a:pt x="9804" y="165277"/>
                  </a:lnTo>
                  <a:lnTo>
                    <a:pt x="9715" y="173278"/>
                  </a:lnTo>
                  <a:lnTo>
                    <a:pt x="9588" y="183984"/>
                  </a:lnTo>
                  <a:lnTo>
                    <a:pt x="7569" y="184531"/>
                  </a:lnTo>
                  <a:lnTo>
                    <a:pt x="7835" y="197650"/>
                  </a:lnTo>
                  <a:lnTo>
                    <a:pt x="6845" y="208572"/>
                  </a:lnTo>
                  <a:lnTo>
                    <a:pt x="6731" y="225094"/>
                  </a:lnTo>
                  <a:lnTo>
                    <a:pt x="8140" y="234492"/>
                  </a:lnTo>
                  <a:lnTo>
                    <a:pt x="9893" y="243281"/>
                  </a:lnTo>
                  <a:lnTo>
                    <a:pt x="10795" y="258127"/>
                  </a:lnTo>
                  <a:lnTo>
                    <a:pt x="10960" y="243281"/>
                  </a:lnTo>
                  <a:lnTo>
                    <a:pt x="10922" y="234492"/>
                  </a:lnTo>
                  <a:lnTo>
                    <a:pt x="10071" y="173278"/>
                  </a:lnTo>
                  <a:lnTo>
                    <a:pt x="10604" y="165277"/>
                  </a:lnTo>
                  <a:lnTo>
                    <a:pt x="10680" y="142824"/>
                  </a:lnTo>
                  <a:lnTo>
                    <a:pt x="10909" y="122643"/>
                  </a:lnTo>
                  <a:lnTo>
                    <a:pt x="11950" y="109410"/>
                  </a:lnTo>
                  <a:lnTo>
                    <a:pt x="12192" y="106387"/>
                  </a:lnTo>
                  <a:close/>
                </a:path>
                <a:path w="254000" h="2320925">
                  <a:moveTo>
                    <a:pt x="12941" y="310629"/>
                  </a:moveTo>
                  <a:lnTo>
                    <a:pt x="12446" y="305600"/>
                  </a:lnTo>
                  <a:lnTo>
                    <a:pt x="12420" y="305384"/>
                  </a:lnTo>
                  <a:lnTo>
                    <a:pt x="11912" y="305600"/>
                  </a:lnTo>
                  <a:lnTo>
                    <a:pt x="11150" y="297929"/>
                  </a:lnTo>
                  <a:lnTo>
                    <a:pt x="12103" y="284683"/>
                  </a:lnTo>
                  <a:lnTo>
                    <a:pt x="11671" y="273405"/>
                  </a:lnTo>
                  <a:lnTo>
                    <a:pt x="10795" y="258127"/>
                  </a:lnTo>
                  <a:lnTo>
                    <a:pt x="10274" y="258127"/>
                  </a:lnTo>
                  <a:lnTo>
                    <a:pt x="9512" y="261073"/>
                  </a:lnTo>
                  <a:lnTo>
                    <a:pt x="9042" y="271767"/>
                  </a:lnTo>
                  <a:lnTo>
                    <a:pt x="10058" y="273405"/>
                  </a:lnTo>
                  <a:lnTo>
                    <a:pt x="10756" y="278625"/>
                  </a:lnTo>
                  <a:lnTo>
                    <a:pt x="10934" y="284683"/>
                  </a:lnTo>
                  <a:lnTo>
                    <a:pt x="10998" y="286956"/>
                  </a:lnTo>
                  <a:lnTo>
                    <a:pt x="10795" y="292900"/>
                  </a:lnTo>
                  <a:lnTo>
                    <a:pt x="10693" y="295656"/>
                  </a:lnTo>
                  <a:lnTo>
                    <a:pt x="10617" y="297929"/>
                  </a:lnTo>
                  <a:lnTo>
                    <a:pt x="9588" y="292900"/>
                  </a:lnTo>
                  <a:lnTo>
                    <a:pt x="9347" y="295656"/>
                  </a:lnTo>
                  <a:lnTo>
                    <a:pt x="7823" y="295948"/>
                  </a:lnTo>
                  <a:lnTo>
                    <a:pt x="9067" y="300329"/>
                  </a:lnTo>
                  <a:lnTo>
                    <a:pt x="9728" y="313080"/>
                  </a:lnTo>
                  <a:lnTo>
                    <a:pt x="10350" y="326326"/>
                  </a:lnTo>
                  <a:lnTo>
                    <a:pt x="11455" y="332244"/>
                  </a:lnTo>
                  <a:lnTo>
                    <a:pt x="12941" y="310629"/>
                  </a:lnTo>
                  <a:close/>
                </a:path>
                <a:path w="254000" h="2320925">
                  <a:moveTo>
                    <a:pt x="49085" y="343674"/>
                  </a:moveTo>
                  <a:lnTo>
                    <a:pt x="47485" y="347408"/>
                  </a:lnTo>
                  <a:lnTo>
                    <a:pt x="47244" y="338848"/>
                  </a:lnTo>
                  <a:lnTo>
                    <a:pt x="47269" y="326250"/>
                  </a:lnTo>
                  <a:lnTo>
                    <a:pt x="46494" y="317855"/>
                  </a:lnTo>
                  <a:lnTo>
                    <a:pt x="46494" y="323100"/>
                  </a:lnTo>
                  <a:lnTo>
                    <a:pt x="45745" y="325920"/>
                  </a:lnTo>
                  <a:lnTo>
                    <a:pt x="44475" y="323621"/>
                  </a:lnTo>
                  <a:lnTo>
                    <a:pt x="44704" y="315683"/>
                  </a:lnTo>
                  <a:lnTo>
                    <a:pt x="45300" y="309372"/>
                  </a:lnTo>
                  <a:lnTo>
                    <a:pt x="46012" y="304038"/>
                  </a:lnTo>
                  <a:lnTo>
                    <a:pt x="46812" y="301663"/>
                  </a:lnTo>
                  <a:lnTo>
                    <a:pt x="47739" y="304241"/>
                  </a:lnTo>
                  <a:lnTo>
                    <a:pt x="45250" y="292735"/>
                  </a:lnTo>
                  <a:lnTo>
                    <a:pt x="43180" y="321767"/>
                  </a:lnTo>
                  <a:lnTo>
                    <a:pt x="41414" y="313867"/>
                  </a:lnTo>
                  <a:lnTo>
                    <a:pt x="42684" y="329590"/>
                  </a:lnTo>
                  <a:lnTo>
                    <a:pt x="44335" y="332003"/>
                  </a:lnTo>
                  <a:lnTo>
                    <a:pt x="45567" y="336994"/>
                  </a:lnTo>
                  <a:lnTo>
                    <a:pt x="45580" y="360489"/>
                  </a:lnTo>
                  <a:lnTo>
                    <a:pt x="49085" y="343674"/>
                  </a:lnTo>
                  <a:close/>
                </a:path>
                <a:path w="254000" h="2320925">
                  <a:moveTo>
                    <a:pt x="65214" y="623468"/>
                  </a:moveTo>
                  <a:lnTo>
                    <a:pt x="64554" y="621347"/>
                  </a:lnTo>
                  <a:lnTo>
                    <a:pt x="63982" y="621347"/>
                  </a:lnTo>
                  <a:lnTo>
                    <a:pt x="63982" y="621118"/>
                  </a:lnTo>
                  <a:lnTo>
                    <a:pt x="63703" y="608126"/>
                  </a:lnTo>
                  <a:lnTo>
                    <a:pt x="62064" y="625944"/>
                  </a:lnTo>
                  <a:lnTo>
                    <a:pt x="62471" y="624255"/>
                  </a:lnTo>
                  <a:lnTo>
                    <a:pt x="62992" y="621347"/>
                  </a:lnTo>
                  <a:lnTo>
                    <a:pt x="63030" y="621118"/>
                  </a:lnTo>
                  <a:lnTo>
                    <a:pt x="64198" y="624255"/>
                  </a:lnTo>
                  <a:lnTo>
                    <a:pt x="65125" y="625944"/>
                  </a:lnTo>
                  <a:lnTo>
                    <a:pt x="65214" y="623468"/>
                  </a:lnTo>
                  <a:close/>
                </a:path>
                <a:path w="254000" h="2320925">
                  <a:moveTo>
                    <a:pt x="65786" y="530529"/>
                  </a:moveTo>
                  <a:lnTo>
                    <a:pt x="65570" y="519811"/>
                  </a:lnTo>
                  <a:lnTo>
                    <a:pt x="65646" y="508317"/>
                  </a:lnTo>
                  <a:lnTo>
                    <a:pt x="65392" y="497420"/>
                  </a:lnTo>
                  <a:lnTo>
                    <a:pt x="64173" y="488518"/>
                  </a:lnTo>
                  <a:lnTo>
                    <a:pt x="62712" y="515454"/>
                  </a:lnTo>
                  <a:lnTo>
                    <a:pt x="63487" y="517842"/>
                  </a:lnTo>
                  <a:lnTo>
                    <a:pt x="64249" y="525691"/>
                  </a:lnTo>
                  <a:lnTo>
                    <a:pt x="63766" y="536422"/>
                  </a:lnTo>
                  <a:lnTo>
                    <a:pt x="63512" y="539140"/>
                  </a:lnTo>
                  <a:lnTo>
                    <a:pt x="62763" y="541921"/>
                  </a:lnTo>
                  <a:lnTo>
                    <a:pt x="62014" y="550100"/>
                  </a:lnTo>
                  <a:lnTo>
                    <a:pt x="61798" y="558165"/>
                  </a:lnTo>
                  <a:lnTo>
                    <a:pt x="63068" y="560463"/>
                  </a:lnTo>
                  <a:lnTo>
                    <a:pt x="63347" y="568274"/>
                  </a:lnTo>
                  <a:lnTo>
                    <a:pt x="64706" y="566280"/>
                  </a:lnTo>
                  <a:lnTo>
                    <a:pt x="65252" y="556234"/>
                  </a:lnTo>
                  <a:lnTo>
                    <a:pt x="65786" y="530529"/>
                  </a:lnTo>
                  <a:close/>
                </a:path>
                <a:path w="254000" h="2320925">
                  <a:moveTo>
                    <a:pt x="80556" y="749884"/>
                  </a:moveTo>
                  <a:lnTo>
                    <a:pt x="80391" y="736854"/>
                  </a:lnTo>
                  <a:lnTo>
                    <a:pt x="80378" y="736396"/>
                  </a:lnTo>
                  <a:lnTo>
                    <a:pt x="79984" y="728687"/>
                  </a:lnTo>
                  <a:lnTo>
                    <a:pt x="79273" y="736396"/>
                  </a:lnTo>
                  <a:lnTo>
                    <a:pt x="79235" y="736854"/>
                  </a:lnTo>
                  <a:lnTo>
                    <a:pt x="80556" y="749884"/>
                  </a:lnTo>
                  <a:close/>
                </a:path>
                <a:path w="254000" h="2320925">
                  <a:moveTo>
                    <a:pt x="80772" y="752043"/>
                  </a:moveTo>
                  <a:lnTo>
                    <a:pt x="80556" y="749884"/>
                  </a:lnTo>
                  <a:lnTo>
                    <a:pt x="80581" y="752043"/>
                  </a:lnTo>
                  <a:lnTo>
                    <a:pt x="80772" y="752043"/>
                  </a:lnTo>
                  <a:close/>
                </a:path>
                <a:path w="254000" h="2320925">
                  <a:moveTo>
                    <a:pt x="85737" y="641235"/>
                  </a:moveTo>
                  <a:lnTo>
                    <a:pt x="85344" y="631698"/>
                  </a:lnTo>
                  <a:lnTo>
                    <a:pt x="84328" y="637247"/>
                  </a:lnTo>
                  <a:lnTo>
                    <a:pt x="83324" y="637540"/>
                  </a:lnTo>
                  <a:lnTo>
                    <a:pt x="83870" y="653288"/>
                  </a:lnTo>
                  <a:lnTo>
                    <a:pt x="84201" y="645007"/>
                  </a:lnTo>
                  <a:lnTo>
                    <a:pt x="85090" y="643331"/>
                  </a:lnTo>
                  <a:lnTo>
                    <a:pt x="85737" y="641235"/>
                  </a:lnTo>
                  <a:close/>
                </a:path>
                <a:path w="254000" h="2320925">
                  <a:moveTo>
                    <a:pt x="86283" y="347599"/>
                  </a:moveTo>
                  <a:lnTo>
                    <a:pt x="85813" y="312013"/>
                  </a:lnTo>
                  <a:lnTo>
                    <a:pt x="84505" y="281432"/>
                  </a:lnTo>
                  <a:lnTo>
                    <a:pt x="84264" y="284149"/>
                  </a:lnTo>
                  <a:lnTo>
                    <a:pt x="84747" y="321614"/>
                  </a:lnTo>
                  <a:lnTo>
                    <a:pt x="82257" y="354965"/>
                  </a:lnTo>
                  <a:lnTo>
                    <a:pt x="84747" y="383997"/>
                  </a:lnTo>
                  <a:lnTo>
                    <a:pt x="84035" y="400951"/>
                  </a:lnTo>
                  <a:lnTo>
                    <a:pt x="85547" y="400659"/>
                  </a:lnTo>
                  <a:lnTo>
                    <a:pt x="86131" y="379895"/>
                  </a:lnTo>
                  <a:lnTo>
                    <a:pt x="86283" y="347599"/>
                  </a:lnTo>
                  <a:close/>
                </a:path>
                <a:path w="254000" h="2320925">
                  <a:moveTo>
                    <a:pt x="93916" y="493941"/>
                  </a:moveTo>
                  <a:lnTo>
                    <a:pt x="92570" y="489483"/>
                  </a:lnTo>
                  <a:lnTo>
                    <a:pt x="91846" y="497535"/>
                  </a:lnTo>
                  <a:lnTo>
                    <a:pt x="91186" y="518566"/>
                  </a:lnTo>
                  <a:lnTo>
                    <a:pt x="92240" y="539635"/>
                  </a:lnTo>
                  <a:lnTo>
                    <a:pt x="90716" y="539927"/>
                  </a:lnTo>
                  <a:lnTo>
                    <a:pt x="92519" y="552818"/>
                  </a:lnTo>
                  <a:lnTo>
                    <a:pt x="92760" y="544715"/>
                  </a:lnTo>
                  <a:lnTo>
                    <a:pt x="92494" y="536930"/>
                  </a:lnTo>
                  <a:lnTo>
                    <a:pt x="93497" y="531266"/>
                  </a:lnTo>
                  <a:lnTo>
                    <a:pt x="92989" y="531495"/>
                  </a:lnTo>
                  <a:lnTo>
                    <a:pt x="92506" y="520928"/>
                  </a:lnTo>
                  <a:lnTo>
                    <a:pt x="92964" y="511873"/>
                  </a:lnTo>
                  <a:lnTo>
                    <a:pt x="93662" y="503237"/>
                  </a:lnTo>
                  <a:lnTo>
                    <a:pt x="93916" y="493941"/>
                  </a:lnTo>
                  <a:close/>
                </a:path>
                <a:path w="254000" h="2320925">
                  <a:moveTo>
                    <a:pt x="95770" y="942403"/>
                  </a:moveTo>
                  <a:lnTo>
                    <a:pt x="95707" y="931697"/>
                  </a:lnTo>
                  <a:lnTo>
                    <a:pt x="95211" y="926566"/>
                  </a:lnTo>
                  <a:lnTo>
                    <a:pt x="94932" y="918629"/>
                  </a:lnTo>
                  <a:lnTo>
                    <a:pt x="94157" y="921448"/>
                  </a:lnTo>
                  <a:lnTo>
                    <a:pt x="93726" y="948182"/>
                  </a:lnTo>
                  <a:lnTo>
                    <a:pt x="94246" y="943330"/>
                  </a:lnTo>
                  <a:lnTo>
                    <a:pt x="95110" y="943838"/>
                  </a:lnTo>
                  <a:lnTo>
                    <a:pt x="95770" y="942403"/>
                  </a:lnTo>
                  <a:close/>
                </a:path>
                <a:path w="254000" h="2320925">
                  <a:moveTo>
                    <a:pt x="99098" y="423113"/>
                  </a:moveTo>
                  <a:lnTo>
                    <a:pt x="98996" y="414324"/>
                  </a:lnTo>
                  <a:lnTo>
                    <a:pt x="98602" y="405625"/>
                  </a:lnTo>
                  <a:lnTo>
                    <a:pt x="98247" y="391909"/>
                  </a:lnTo>
                  <a:lnTo>
                    <a:pt x="97548" y="421360"/>
                  </a:lnTo>
                  <a:lnTo>
                    <a:pt x="95504" y="416572"/>
                  </a:lnTo>
                  <a:lnTo>
                    <a:pt x="96291" y="425450"/>
                  </a:lnTo>
                  <a:lnTo>
                    <a:pt x="97053" y="424853"/>
                  </a:lnTo>
                  <a:lnTo>
                    <a:pt x="97802" y="421246"/>
                  </a:lnTo>
                  <a:lnTo>
                    <a:pt x="98552" y="421068"/>
                  </a:lnTo>
                  <a:lnTo>
                    <a:pt x="98590" y="437083"/>
                  </a:lnTo>
                  <a:lnTo>
                    <a:pt x="99098" y="423113"/>
                  </a:lnTo>
                  <a:close/>
                </a:path>
                <a:path w="254000" h="2320925">
                  <a:moveTo>
                    <a:pt x="101701" y="664591"/>
                  </a:moveTo>
                  <a:lnTo>
                    <a:pt x="100660" y="659536"/>
                  </a:lnTo>
                  <a:lnTo>
                    <a:pt x="101460" y="677913"/>
                  </a:lnTo>
                  <a:lnTo>
                    <a:pt x="101701" y="664591"/>
                  </a:lnTo>
                  <a:close/>
                </a:path>
                <a:path w="254000" h="2320925">
                  <a:moveTo>
                    <a:pt x="111353" y="667372"/>
                  </a:moveTo>
                  <a:lnTo>
                    <a:pt x="110312" y="657034"/>
                  </a:lnTo>
                  <a:lnTo>
                    <a:pt x="109118" y="657110"/>
                  </a:lnTo>
                  <a:lnTo>
                    <a:pt x="108013" y="655637"/>
                  </a:lnTo>
                  <a:lnTo>
                    <a:pt x="106730" y="657225"/>
                  </a:lnTo>
                  <a:lnTo>
                    <a:pt x="105003" y="666407"/>
                  </a:lnTo>
                  <a:lnTo>
                    <a:pt x="106680" y="678599"/>
                  </a:lnTo>
                  <a:lnTo>
                    <a:pt x="107188" y="686041"/>
                  </a:lnTo>
                  <a:lnTo>
                    <a:pt x="106857" y="695210"/>
                  </a:lnTo>
                  <a:lnTo>
                    <a:pt x="105956" y="686092"/>
                  </a:lnTo>
                  <a:lnTo>
                    <a:pt x="105206" y="688619"/>
                  </a:lnTo>
                  <a:lnTo>
                    <a:pt x="104521" y="694613"/>
                  </a:lnTo>
                  <a:lnTo>
                    <a:pt x="103797" y="695921"/>
                  </a:lnTo>
                  <a:lnTo>
                    <a:pt x="105460" y="711428"/>
                  </a:lnTo>
                  <a:lnTo>
                    <a:pt x="107022" y="707339"/>
                  </a:lnTo>
                  <a:lnTo>
                    <a:pt x="108610" y="695769"/>
                  </a:lnTo>
                  <a:lnTo>
                    <a:pt x="110388" y="688898"/>
                  </a:lnTo>
                  <a:lnTo>
                    <a:pt x="109728" y="690968"/>
                  </a:lnTo>
                  <a:lnTo>
                    <a:pt x="109486" y="686460"/>
                  </a:lnTo>
                  <a:lnTo>
                    <a:pt x="109321" y="667893"/>
                  </a:lnTo>
                  <a:lnTo>
                    <a:pt x="111353" y="667372"/>
                  </a:lnTo>
                  <a:close/>
                </a:path>
                <a:path w="254000" h="2320925">
                  <a:moveTo>
                    <a:pt x="111988" y="1165847"/>
                  </a:moveTo>
                  <a:lnTo>
                    <a:pt x="110998" y="1165847"/>
                  </a:lnTo>
                  <a:lnTo>
                    <a:pt x="111023" y="1178547"/>
                  </a:lnTo>
                  <a:lnTo>
                    <a:pt x="111988" y="1165847"/>
                  </a:lnTo>
                  <a:close/>
                </a:path>
                <a:path w="254000" h="2320925">
                  <a:moveTo>
                    <a:pt x="112001" y="352513"/>
                  </a:moveTo>
                  <a:lnTo>
                    <a:pt x="111188" y="349351"/>
                  </a:lnTo>
                  <a:lnTo>
                    <a:pt x="111569" y="338112"/>
                  </a:lnTo>
                  <a:lnTo>
                    <a:pt x="110604" y="359537"/>
                  </a:lnTo>
                  <a:lnTo>
                    <a:pt x="112001" y="352513"/>
                  </a:lnTo>
                  <a:close/>
                </a:path>
                <a:path w="254000" h="2320925">
                  <a:moveTo>
                    <a:pt x="114096" y="873747"/>
                  </a:moveTo>
                  <a:lnTo>
                    <a:pt x="114046" y="868578"/>
                  </a:lnTo>
                  <a:lnTo>
                    <a:pt x="113842" y="873747"/>
                  </a:lnTo>
                  <a:lnTo>
                    <a:pt x="114096" y="873747"/>
                  </a:lnTo>
                  <a:close/>
                </a:path>
                <a:path w="254000" h="2320925">
                  <a:moveTo>
                    <a:pt x="118364" y="472592"/>
                  </a:moveTo>
                  <a:lnTo>
                    <a:pt x="117983" y="473316"/>
                  </a:lnTo>
                  <a:lnTo>
                    <a:pt x="116230" y="477621"/>
                  </a:lnTo>
                  <a:lnTo>
                    <a:pt x="117906" y="474738"/>
                  </a:lnTo>
                  <a:lnTo>
                    <a:pt x="118364" y="472592"/>
                  </a:lnTo>
                  <a:close/>
                </a:path>
                <a:path w="254000" h="2320925">
                  <a:moveTo>
                    <a:pt x="119227" y="1305547"/>
                  </a:moveTo>
                  <a:lnTo>
                    <a:pt x="118999" y="1305547"/>
                  </a:lnTo>
                  <a:lnTo>
                    <a:pt x="117703" y="1318247"/>
                  </a:lnTo>
                  <a:lnTo>
                    <a:pt x="119227" y="1305547"/>
                  </a:lnTo>
                  <a:close/>
                </a:path>
                <a:path w="254000" h="2320925">
                  <a:moveTo>
                    <a:pt x="120408" y="1268488"/>
                  </a:moveTo>
                  <a:lnTo>
                    <a:pt x="120345" y="1267447"/>
                  </a:lnTo>
                  <a:lnTo>
                    <a:pt x="120116" y="1267447"/>
                  </a:lnTo>
                  <a:lnTo>
                    <a:pt x="120408" y="1268488"/>
                  </a:lnTo>
                  <a:close/>
                </a:path>
                <a:path w="254000" h="2320925">
                  <a:moveTo>
                    <a:pt x="122021" y="446938"/>
                  </a:moveTo>
                  <a:lnTo>
                    <a:pt x="120713" y="439280"/>
                  </a:lnTo>
                  <a:lnTo>
                    <a:pt x="120650" y="455193"/>
                  </a:lnTo>
                  <a:lnTo>
                    <a:pt x="119545" y="467144"/>
                  </a:lnTo>
                  <a:lnTo>
                    <a:pt x="118364" y="472592"/>
                  </a:lnTo>
                  <a:lnTo>
                    <a:pt x="119710" y="470052"/>
                  </a:lnTo>
                  <a:lnTo>
                    <a:pt x="121132" y="462902"/>
                  </a:lnTo>
                  <a:lnTo>
                    <a:pt x="122021" y="446938"/>
                  </a:lnTo>
                  <a:close/>
                </a:path>
                <a:path w="254000" h="2320925">
                  <a:moveTo>
                    <a:pt x="131178" y="1216647"/>
                  </a:moveTo>
                  <a:lnTo>
                    <a:pt x="131165" y="1203947"/>
                  </a:lnTo>
                  <a:lnTo>
                    <a:pt x="130670" y="1203947"/>
                  </a:lnTo>
                  <a:lnTo>
                    <a:pt x="130429" y="1216647"/>
                  </a:lnTo>
                  <a:lnTo>
                    <a:pt x="131178" y="1216647"/>
                  </a:lnTo>
                  <a:close/>
                </a:path>
                <a:path w="254000" h="2320925">
                  <a:moveTo>
                    <a:pt x="133464" y="778471"/>
                  </a:moveTo>
                  <a:lnTo>
                    <a:pt x="132727" y="783196"/>
                  </a:lnTo>
                  <a:lnTo>
                    <a:pt x="132283" y="775411"/>
                  </a:lnTo>
                  <a:lnTo>
                    <a:pt x="131686" y="781621"/>
                  </a:lnTo>
                  <a:lnTo>
                    <a:pt x="132219" y="792048"/>
                  </a:lnTo>
                  <a:lnTo>
                    <a:pt x="131724" y="797521"/>
                  </a:lnTo>
                  <a:lnTo>
                    <a:pt x="130441" y="795223"/>
                  </a:lnTo>
                  <a:lnTo>
                    <a:pt x="132537" y="815835"/>
                  </a:lnTo>
                  <a:lnTo>
                    <a:pt x="131953" y="805713"/>
                  </a:lnTo>
                  <a:lnTo>
                    <a:pt x="132245" y="797344"/>
                  </a:lnTo>
                  <a:lnTo>
                    <a:pt x="132905" y="788885"/>
                  </a:lnTo>
                  <a:lnTo>
                    <a:pt x="133464" y="778471"/>
                  </a:lnTo>
                  <a:close/>
                </a:path>
                <a:path w="254000" h="2320925">
                  <a:moveTo>
                    <a:pt x="133616" y="1762747"/>
                  </a:moveTo>
                  <a:lnTo>
                    <a:pt x="133540" y="1750047"/>
                  </a:lnTo>
                  <a:lnTo>
                    <a:pt x="133464" y="1737347"/>
                  </a:lnTo>
                  <a:lnTo>
                    <a:pt x="132245" y="1737347"/>
                  </a:lnTo>
                  <a:lnTo>
                    <a:pt x="132156" y="1710537"/>
                  </a:lnTo>
                  <a:lnTo>
                    <a:pt x="131572" y="1699247"/>
                  </a:lnTo>
                  <a:lnTo>
                    <a:pt x="130873" y="1709547"/>
                  </a:lnTo>
                  <a:lnTo>
                    <a:pt x="130759" y="1710537"/>
                  </a:lnTo>
                  <a:lnTo>
                    <a:pt x="130517" y="1714957"/>
                  </a:lnTo>
                  <a:lnTo>
                    <a:pt x="129908" y="1737347"/>
                  </a:lnTo>
                  <a:lnTo>
                    <a:pt x="130962" y="1750047"/>
                  </a:lnTo>
                  <a:lnTo>
                    <a:pt x="131686" y="1762747"/>
                  </a:lnTo>
                  <a:lnTo>
                    <a:pt x="129984" y="1775447"/>
                  </a:lnTo>
                  <a:lnTo>
                    <a:pt x="130327" y="1788147"/>
                  </a:lnTo>
                  <a:lnTo>
                    <a:pt x="131292" y="1788147"/>
                  </a:lnTo>
                  <a:lnTo>
                    <a:pt x="131279" y="1775447"/>
                  </a:lnTo>
                  <a:lnTo>
                    <a:pt x="132473" y="1762747"/>
                  </a:lnTo>
                  <a:lnTo>
                    <a:pt x="133616" y="1762747"/>
                  </a:lnTo>
                  <a:close/>
                </a:path>
                <a:path w="254000" h="2320925">
                  <a:moveTo>
                    <a:pt x="134073" y="1788147"/>
                  </a:moveTo>
                  <a:lnTo>
                    <a:pt x="133045" y="1775447"/>
                  </a:lnTo>
                  <a:lnTo>
                    <a:pt x="132803" y="1788147"/>
                  </a:lnTo>
                  <a:lnTo>
                    <a:pt x="134073" y="1788147"/>
                  </a:lnTo>
                  <a:close/>
                </a:path>
                <a:path w="254000" h="2320925">
                  <a:moveTo>
                    <a:pt x="136385" y="620991"/>
                  </a:moveTo>
                  <a:lnTo>
                    <a:pt x="135216" y="611111"/>
                  </a:lnTo>
                  <a:lnTo>
                    <a:pt x="134531" y="589635"/>
                  </a:lnTo>
                  <a:lnTo>
                    <a:pt x="133489" y="576211"/>
                  </a:lnTo>
                  <a:lnTo>
                    <a:pt x="131229" y="590537"/>
                  </a:lnTo>
                  <a:lnTo>
                    <a:pt x="132422" y="599173"/>
                  </a:lnTo>
                  <a:lnTo>
                    <a:pt x="132854" y="597204"/>
                  </a:lnTo>
                  <a:lnTo>
                    <a:pt x="133781" y="589851"/>
                  </a:lnTo>
                  <a:lnTo>
                    <a:pt x="134137" y="634936"/>
                  </a:lnTo>
                  <a:lnTo>
                    <a:pt x="136385" y="620991"/>
                  </a:lnTo>
                  <a:close/>
                </a:path>
                <a:path w="254000" h="2320925">
                  <a:moveTo>
                    <a:pt x="140220" y="622681"/>
                  </a:moveTo>
                  <a:lnTo>
                    <a:pt x="139446" y="620293"/>
                  </a:lnTo>
                  <a:lnTo>
                    <a:pt x="139471" y="630859"/>
                  </a:lnTo>
                  <a:lnTo>
                    <a:pt x="138709" y="633704"/>
                  </a:lnTo>
                  <a:lnTo>
                    <a:pt x="139496" y="646798"/>
                  </a:lnTo>
                  <a:lnTo>
                    <a:pt x="140220" y="622681"/>
                  </a:lnTo>
                  <a:close/>
                </a:path>
                <a:path w="254000" h="2320925">
                  <a:moveTo>
                    <a:pt x="140538" y="692721"/>
                  </a:moveTo>
                  <a:lnTo>
                    <a:pt x="140081" y="695960"/>
                  </a:lnTo>
                  <a:lnTo>
                    <a:pt x="140347" y="695960"/>
                  </a:lnTo>
                  <a:lnTo>
                    <a:pt x="140538" y="692721"/>
                  </a:lnTo>
                  <a:close/>
                </a:path>
                <a:path w="254000" h="2320925">
                  <a:moveTo>
                    <a:pt x="140652" y="596112"/>
                  </a:moveTo>
                  <a:lnTo>
                    <a:pt x="138849" y="583184"/>
                  </a:lnTo>
                  <a:lnTo>
                    <a:pt x="138595" y="591261"/>
                  </a:lnTo>
                  <a:lnTo>
                    <a:pt x="138887" y="599097"/>
                  </a:lnTo>
                  <a:lnTo>
                    <a:pt x="138112" y="601980"/>
                  </a:lnTo>
                  <a:lnTo>
                    <a:pt x="140652" y="596112"/>
                  </a:lnTo>
                  <a:close/>
                </a:path>
                <a:path w="254000" h="2320925">
                  <a:moveTo>
                    <a:pt x="141439" y="683247"/>
                  </a:moveTo>
                  <a:lnTo>
                    <a:pt x="141071" y="683247"/>
                  </a:lnTo>
                  <a:lnTo>
                    <a:pt x="140703" y="689775"/>
                  </a:lnTo>
                  <a:lnTo>
                    <a:pt x="141439" y="683247"/>
                  </a:lnTo>
                  <a:close/>
                </a:path>
                <a:path w="254000" h="2320925">
                  <a:moveTo>
                    <a:pt x="141541" y="939266"/>
                  </a:moveTo>
                  <a:lnTo>
                    <a:pt x="141211" y="938364"/>
                  </a:lnTo>
                  <a:lnTo>
                    <a:pt x="141262" y="939266"/>
                  </a:lnTo>
                  <a:lnTo>
                    <a:pt x="141541" y="939266"/>
                  </a:lnTo>
                  <a:close/>
                </a:path>
                <a:path w="254000" h="2320925">
                  <a:moveTo>
                    <a:pt x="141706" y="871829"/>
                  </a:moveTo>
                  <a:lnTo>
                    <a:pt x="141325" y="871829"/>
                  </a:lnTo>
                  <a:lnTo>
                    <a:pt x="141071" y="874712"/>
                  </a:lnTo>
                  <a:lnTo>
                    <a:pt x="141706" y="871829"/>
                  </a:lnTo>
                  <a:close/>
                </a:path>
                <a:path w="254000" h="2320925">
                  <a:moveTo>
                    <a:pt x="141973" y="870673"/>
                  </a:moveTo>
                  <a:lnTo>
                    <a:pt x="141566" y="869276"/>
                  </a:lnTo>
                  <a:lnTo>
                    <a:pt x="141439" y="870673"/>
                  </a:lnTo>
                  <a:lnTo>
                    <a:pt x="141338" y="871702"/>
                  </a:lnTo>
                  <a:lnTo>
                    <a:pt x="141732" y="871702"/>
                  </a:lnTo>
                  <a:lnTo>
                    <a:pt x="141871" y="871093"/>
                  </a:lnTo>
                  <a:lnTo>
                    <a:pt x="141973" y="870673"/>
                  </a:lnTo>
                  <a:close/>
                </a:path>
                <a:path w="254000" h="2320925">
                  <a:moveTo>
                    <a:pt x="143141" y="999109"/>
                  </a:moveTo>
                  <a:lnTo>
                    <a:pt x="142582" y="990536"/>
                  </a:lnTo>
                  <a:lnTo>
                    <a:pt x="142417" y="979665"/>
                  </a:lnTo>
                  <a:lnTo>
                    <a:pt x="142024" y="971346"/>
                  </a:lnTo>
                  <a:lnTo>
                    <a:pt x="140779" y="970457"/>
                  </a:lnTo>
                  <a:lnTo>
                    <a:pt x="141058" y="978331"/>
                  </a:lnTo>
                  <a:lnTo>
                    <a:pt x="141681" y="985875"/>
                  </a:lnTo>
                  <a:lnTo>
                    <a:pt x="143141" y="999109"/>
                  </a:lnTo>
                  <a:close/>
                </a:path>
                <a:path w="254000" h="2320925">
                  <a:moveTo>
                    <a:pt x="143522" y="1054684"/>
                  </a:moveTo>
                  <a:lnTo>
                    <a:pt x="142989" y="1044206"/>
                  </a:lnTo>
                  <a:lnTo>
                    <a:pt x="142760" y="1052283"/>
                  </a:lnTo>
                  <a:lnTo>
                    <a:pt x="141998" y="1049756"/>
                  </a:lnTo>
                  <a:lnTo>
                    <a:pt x="141236" y="1057986"/>
                  </a:lnTo>
                  <a:lnTo>
                    <a:pt x="143522" y="1054684"/>
                  </a:lnTo>
                  <a:close/>
                </a:path>
                <a:path w="254000" h="2320925">
                  <a:moveTo>
                    <a:pt x="143535" y="941870"/>
                  </a:moveTo>
                  <a:lnTo>
                    <a:pt x="143065" y="943254"/>
                  </a:lnTo>
                  <a:lnTo>
                    <a:pt x="142189" y="941044"/>
                  </a:lnTo>
                  <a:lnTo>
                    <a:pt x="141706" y="939736"/>
                  </a:lnTo>
                  <a:lnTo>
                    <a:pt x="141274" y="939736"/>
                  </a:lnTo>
                  <a:lnTo>
                    <a:pt x="141643" y="947242"/>
                  </a:lnTo>
                  <a:lnTo>
                    <a:pt x="142379" y="952055"/>
                  </a:lnTo>
                  <a:lnTo>
                    <a:pt x="142748" y="955941"/>
                  </a:lnTo>
                  <a:lnTo>
                    <a:pt x="142024" y="962088"/>
                  </a:lnTo>
                  <a:lnTo>
                    <a:pt x="143090" y="958824"/>
                  </a:lnTo>
                  <a:lnTo>
                    <a:pt x="143179" y="955941"/>
                  </a:lnTo>
                  <a:lnTo>
                    <a:pt x="143294" y="952055"/>
                  </a:lnTo>
                  <a:lnTo>
                    <a:pt x="143408" y="947242"/>
                  </a:lnTo>
                  <a:lnTo>
                    <a:pt x="143497" y="943254"/>
                  </a:lnTo>
                  <a:lnTo>
                    <a:pt x="143535" y="941870"/>
                  </a:lnTo>
                  <a:close/>
                </a:path>
                <a:path w="254000" h="2320925">
                  <a:moveTo>
                    <a:pt x="143662" y="939266"/>
                  </a:moveTo>
                  <a:lnTo>
                    <a:pt x="141541" y="939266"/>
                  </a:lnTo>
                  <a:lnTo>
                    <a:pt x="141706" y="939736"/>
                  </a:lnTo>
                  <a:lnTo>
                    <a:pt x="143662" y="939736"/>
                  </a:lnTo>
                  <a:lnTo>
                    <a:pt x="143662" y="939266"/>
                  </a:lnTo>
                  <a:close/>
                </a:path>
                <a:path w="254000" h="2320925">
                  <a:moveTo>
                    <a:pt x="143675" y="1102982"/>
                  </a:moveTo>
                  <a:lnTo>
                    <a:pt x="143116" y="1097330"/>
                  </a:lnTo>
                  <a:lnTo>
                    <a:pt x="142900" y="1105395"/>
                  </a:lnTo>
                  <a:lnTo>
                    <a:pt x="143027" y="1115898"/>
                  </a:lnTo>
                  <a:lnTo>
                    <a:pt x="142963" y="1126477"/>
                  </a:lnTo>
                  <a:lnTo>
                    <a:pt x="142201" y="1134770"/>
                  </a:lnTo>
                  <a:lnTo>
                    <a:pt x="142773" y="1134783"/>
                  </a:lnTo>
                  <a:lnTo>
                    <a:pt x="143421" y="1119822"/>
                  </a:lnTo>
                  <a:lnTo>
                    <a:pt x="143675" y="1102982"/>
                  </a:lnTo>
                  <a:close/>
                </a:path>
                <a:path w="254000" h="2320925">
                  <a:moveTo>
                    <a:pt x="143738" y="932662"/>
                  </a:moveTo>
                  <a:lnTo>
                    <a:pt x="143230" y="932662"/>
                  </a:lnTo>
                  <a:lnTo>
                    <a:pt x="143725" y="933577"/>
                  </a:lnTo>
                  <a:lnTo>
                    <a:pt x="143738" y="932662"/>
                  </a:lnTo>
                  <a:close/>
                </a:path>
                <a:path w="254000" h="2320925">
                  <a:moveTo>
                    <a:pt x="144145" y="683247"/>
                  </a:moveTo>
                  <a:lnTo>
                    <a:pt x="143916" y="670547"/>
                  </a:lnTo>
                  <a:lnTo>
                    <a:pt x="143776" y="657847"/>
                  </a:lnTo>
                  <a:lnTo>
                    <a:pt x="142303" y="657847"/>
                  </a:lnTo>
                  <a:lnTo>
                    <a:pt x="142862" y="670547"/>
                  </a:lnTo>
                  <a:lnTo>
                    <a:pt x="141439" y="683247"/>
                  </a:lnTo>
                  <a:lnTo>
                    <a:pt x="144145" y="683247"/>
                  </a:lnTo>
                  <a:close/>
                </a:path>
                <a:path w="254000" h="2320925">
                  <a:moveTo>
                    <a:pt x="144500" y="934999"/>
                  </a:moveTo>
                  <a:lnTo>
                    <a:pt x="143725" y="933577"/>
                  </a:lnTo>
                  <a:lnTo>
                    <a:pt x="143662" y="939266"/>
                  </a:lnTo>
                  <a:lnTo>
                    <a:pt x="144500" y="934999"/>
                  </a:lnTo>
                  <a:close/>
                </a:path>
                <a:path w="254000" h="2320925">
                  <a:moveTo>
                    <a:pt x="145364" y="871093"/>
                  </a:moveTo>
                  <a:lnTo>
                    <a:pt x="144881" y="871093"/>
                  </a:lnTo>
                  <a:lnTo>
                    <a:pt x="144716" y="871702"/>
                  </a:lnTo>
                  <a:lnTo>
                    <a:pt x="144678" y="871829"/>
                  </a:lnTo>
                  <a:lnTo>
                    <a:pt x="143370" y="876858"/>
                  </a:lnTo>
                  <a:lnTo>
                    <a:pt x="143446" y="871829"/>
                  </a:lnTo>
                  <a:lnTo>
                    <a:pt x="144678" y="871829"/>
                  </a:lnTo>
                  <a:lnTo>
                    <a:pt x="144678" y="871702"/>
                  </a:lnTo>
                  <a:lnTo>
                    <a:pt x="143446" y="871702"/>
                  </a:lnTo>
                  <a:lnTo>
                    <a:pt x="143573" y="863498"/>
                  </a:lnTo>
                  <a:lnTo>
                    <a:pt x="141973" y="870673"/>
                  </a:lnTo>
                  <a:lnTo>
                    <a:pt x="142278" y="871702"/>
                  </a:lnTo>
                  <a:lnTo>
                    <a:pt x="141732" y="871702"/>
                  </a:lnTo>
                  <a:lnTo>
                    <a:pt x="141706" y="871829"/>
                  </a:lnTo>
                  <a:lnTo>
                    <a:pt x="142316" y="871829"/>
                  </a:lnTo>
                  <a:lnTo>
                    <a:pt x="142824" y="871829"/>
                  </a:lnTo>
                  <a:lnTo>
                    <a:pt x="142925" y="874712"/>
                  </a:lnTo>
                  <a:lnTo>
                    <a:pt x="143002" y="876858"/>
                  </a:lnTo>
                  <a:lnTo>
                    <a:pt x="143103" y="879576"/>
                  </a:lnTo>
                  <a:lnTo>
                    <a:pt x="142151" y="884859"/>
                  </a:lnTo>
                  <a:lnTo>
                    <a:pt x="142113" y="885088"/>
                  </a:lnTo>
                  <a:lnTo>
                    <a:pt x="141617" y="890498"/>
                  </a:lnTo>
                  <a:lnTo>
                    <a:pt x="143052" y="885088"/>
                  </a:lnTo>
                  <a:lnTo>
                    <a:pt x="143116" y="884859"/>
                  </a:lnTo>
                  <a:lnTo>
                    <a:pt x="142951" y="890498"/>
                  </a:lnTo>
                  <a:lnTo>
                    <a:pt x="142887" y="892860"/>
                  </a:lnTo>
                  <a:lnTo>
                    <a:pt x="143675" y="900645"/>
                  </a:lnTo>
                  <a:lnTo>
                    <a:pt x="144564" y="885088"/>
                  </a:lnTo>
                  <a:lnTo>
                    <a:pt x="144576" y="884859"/>
                  </a:lnTo>
                  <a:lnTo>
                    <a:pt x="145034" y="876858"/>
                  </a:lnTo>
                  <a:lnTo>
                    <a:pt x="145326" y="871829"/>
                  </a:lnTo>
                  <a:lnTo>
                    <a:pt x="145364" y="871093"/>
                  </a:lnTo>
                  <a:close/>
                </a:path>
                <a:path w="254000" h="2320925">
                  <a:moveTo>
                    <a:pt x="146240" y="1127747"/>
                  </a:moveTo>
                  <a:lnTo>
                    <a:pt x="146113" y="1124000"/>
                  </a:lnTo>
                  <a:lnTo>
                    <a:pt x="145999" y="1127747"/>
                  </a:lnTo>
                  <a:lnTo>
                    <a:pt x="146240" y="1127747"/>
                  </a:lnTo>
                  <a:close/>
                </a:path>
                <a:path w="254000" h="2320925">
                  <a:moveTo>
                    <a:pt x="146850" y="1089647"/>
                  </a:moveTo>
                  <a:lnTo>
                    <a:pt x="145618" y="1076947"/>
                  </a:lnTo>
                  <a:lnTo>
                    <a:pt x="146329" y="1076947"/>
                  </a:lnTo>
                  <a:lnTo>
                    <a:pt x="145338" y="1064247"/>
                  </a:lnTo>
                  <a:lnTo>
                    <a:pt x="144030" y="1064247"/>
                  </a:lnTo>
                  <a:lnTo>
                    <a:pt x="143294" y="1076947"/>
                  </a:lnTo>
                  <a:lnTo>
                    <a:pt x="143840" y="1076947"/>
                  </a:lnTo>
                  <a:lnTo>
                    <a:pt x="144437" y="1089647"/>
                  </a:lnTo>
                  <a:lnTo>
                    <a:pt x="145961" y="1089647"/>
                  </a:lnTo>
                  <a:lnTo>
                    <a:pt x="145948" y="1102347"/>
                  </a:lnTo>
                  <a:lnTo>
                    <a:pt x="145796" y="1115047"/>
                  </a:lnTo>
                  <a:lnTo>
                    <a:pt x="146113" y="1124000"/>
                  </a:lnTo>
                  <a:lnTo>
                    <a:pt x="146380" y="1115047"/>
                  </a:lnTo>
                  <a:lnTo>
                    <a:pt x="146850" y="1089647"/>
                  </a:lnTo>
                  <a:close/>
                </a:path>
                <a:path w="254000" h="2320925">
                  <a:moveTo>
                    <a:pt x="147624" y="1456575"/>
                  </a:moveTo>
                  <a:lnTo>
                    <a:pt x="146532" y="1445768"/>
                  </a:lnTo>
                  <a:lnTo>
                    <a:pt x="146481" y="1445247"/>
                  </a:lnTo>
                  <a:lnTo>
                    <a:pt x="145224" y="1445247"/>
                  </a:lnTo>
                  <a:lnTo>
                    <a:pt x="145097" y="1469936"/>
                  </a:lnTo>
                  <a:lnTo>
                    <a:pt x="146253" y="1457947"/>
                  </a:lnTo>
                  <a:lnTo>
                    <a:pt x="147548" y="1457947"/>
                  </a:lnTo>
                  <a:lnTo>
                    <a:pt x="147624" y="1456575"/>
                  </a:lnTo>
                  <a:close/>
                </a:path>
                <a:path w="254000" h="2320925">
                  <a:moveTo>
                    <a:pt x="148221" y="1445768"/>
                  </a:moveTo>
                  <a:lnTo>
                    <a:pt x="147624" y="1456575"/>
                  </a:lnTo>
                  <a:lnTo>
                    <a:pt x="147764" y="1457947"/>
                  </a:lnTo>
                  <a:lnTo>
                    <a:pt x="148221" y="1445768"/>
                  </a:lnTo>
                  <a:close/>
                </a:path>
                <a:path w="254000" h="2320925">
                  <a:moveTo>
                    <a:pt x="148424" y="1407147"/>
                  </a:moveTo>
                  <a:lnTo>
                    <a:pt x="147180" y="1407147"/>
                  </a:lnTo>
                  <a:lnTo>
                    <a:pt x="145834" y="1394447"/>
                  </a:lnTo>
                  <a:lnTo>
                    <a:pt x="145084" y="1369047"/>
                  </a:lnTo>
                  <a:lnTo>
                    <a:pt x="145173" y="1356347"/>
                  </a:lnTo>
                  <a:lnTo>
                    <a:pt x="145275" y="1343647"/>
                  </a:lnTo>
                  <a:lnTo>
                    <a:pt x="145935" y="1318247"/>
                  </a:lnTo>
                  <a:lnTo>
                    <a:pt x="146608" y="1292847"/>
                  </a:lnTo>
                  <a:lnTo>
                    <a:pt x="143802" y="1292847"/>
                  </a:lnTo>
                  <a:lnTo>
                    <a:pt x="143903" y="1280147"/>
                  </a:lnTo>
                  <a:lnTo>
                    <a:pt x="123723" y="1280147"/>
                  </a:lnTo>
                  <a:lnTo>
                    <a:pt x="121208" y="1280147"/>
                  </a:lnTo>
                  <a:lnTo>
                    <a:pt x="121932" y="1292847"/>
                  </a:lnTo>
                  <a:lnTo>
                    <a:pt x="121742" y="1305547"/>
                  </a:lnTo>
                  <a:lnTo>
                    <a:pt x="119227" y="1305547"/>
                  </a:lnTo>
                  <a:lnTo>
                    <a:pt x="119176" y="1330947"/>
                  </a:lnTo>
                  <a:lnTo>
                    <a:pt x="119773" y="1343647"/>
                  </a:lnTo>
                  <a:lnTo>
                    <a:pt x="120510" y="1356347"/>
                  </a:lnTo>
                  <a:lnTo>
                    <a:pt x="120878" y="1369047"/>
                  </a:lnTo>
                  <a:lnTo>
                    <a:pt x="119710" y="1381747"/>
                  </a:lnTo>
                  <a:lnTo>
                    <a:pt x="120459" y="1419847"/>
                  </a:lnTo>
                  <a:lnTo>
                    <a:pt x="119989" y="1419847"/>
                  </a:lnTo>
                  <a:lnTo>
                    <a:pt x="120637" y="1445247"/>
                  </a:lnTo>
                  <a:lnTo>
                    <a:pt x="120675" y="1457947"/>
                  </a:lnTo>
                  <a:lnTo>
                    <a:pt x="120853" y="1469936"/>
                  </a:lnTo>
                  <a:lnTo>
                    <a:pt x="120891" y="1471383"/>
                  </a:lnTo>
                  <a:lnTo>
                    <a:pt x="121958" y="1496047"/>
                  </a:lnTo>
                  <a:lnTo>
                    <a:pt x="123672" y="1496047"/>
                  </a:lnTo>
                  <a:lnTo>
                    <a:pt x="124320" y="1508747"/>
                  </a:lnTo>
                  <a:lnTo>
                    <a:pt x="124269" y="1521447"/>
                  </a:lnTo>
                  <a:lnTo>
                    <a:pt x="123444" y="1521447"/>
                  </a:lnTo>
                  <a:lnTo>
                    <a:pt x="123990" y="1546847"/>
                  </a:lnTo>
                  <a:lnTo>
                    <a:pt x="124193" y="1559547"/>
                  </a:lnTo>
                  <a:lnTo>
                    <a:pt x="122364" y="1559547"/>
                  </a:lnTo>
                  <a:lnTo>
                    <a:pt x="123710" y="1572247"/>
                  </a:lnTo>
                  <a:lnTo>
                    <a:pt x="124155" y="1584947"/>
                  </a:lnTo>
                  <a:lnTo>
                    <a:pt x="124561" y="1597647"/>
                  </a:lnTo>
                  <a:lnTo>
                    <a:pt x="125780" y="1610347"/>
                  </a:lnTo>
                  <a:lnTo>
                    <a:pt x="125615" y="1623047"/>
                  </a:lnTo>
                  <a:lnTo>
                    <a:pt x="124815" y="1635747"/>
                  </a:lnTo>
                  <a:lnTo>
                    <a:pt x="124206" y="1648447"/>
                  </a:lnTo>
                  <a:lnTo>
                    <a:pt x="124612" y="1661147"/>
                  </a:lnTo>
                  <a:lnTo>
                    <a:pt x="125133" y="1661147"/>
                  </a:lnTo>
                  <a:lnTo>
                    <a:pt x="124053" y="1686547"/>
                  </a:lnTo>
                  <a:lnTo>
                    <a:pt x="123990" y="1699247"/>
                  </a:lnTo>
                  <a:lnTo>
                    <a:pt x="123901" y="1750047"/>
                  </a:lnTo>
                  <a:lnTo>
                    <a:pt x="123113" y="1775447"/>
                  </a:lnTo>
                  <a:lnTo>
                    <a:pt x="124612" y="1762747"/>
                  </a:lnTo>
                  <a:lnTo>
                    <a:pt x="125641" y="1762747"/>
                  </a:lnTo>
                  <a:lnTo>
                    <a:pt x="125945" y="1788147"/>
                  </a:lnTo>
                  <a:lnTo>
                    <a:pt x="124142" y="1775447"/>
                  </a:lnTo>
                  <a:lnTo>
                    <a:pt x="124790" y="1788147"/>
                  </a:lnTo>
                  <a:lnTo>
                    <a:pt x="124955" y="1800847"/>
                  </a:lnTo>
                  <a:lnTo>
                    <a:pt x="125006" y="1823339"/>
                  </a:lnTo>
                  <a:lnTo>
                    <a:pt x="125247" y="1813547"/>
                  </a:lnTo>
                  <a:lnTo>
                    <a:pt x="127520" y="1800847"/>
                  </a:lnTo>
                  <a:lnTo>
                    <a:pt x="128282" y="1813547"/>
                  </a:lnTo>
                  <a:lnTo>
                    <a:pt x="128422" y="1813547"/>
                  </a:lnTo>
                  <a:lnTo>
                    <a:pt x="128244" y="1823339"/>
                  </a:lnTo>
                  <a:lnTo>
                    <a:pt x="128574" y="1813547"/>
                  </a:lnTo>
                  <a:lnTo>
                    <a:pt x="128854" y="1800847"/>
                  </a:lnTo>
                  <a:lnTo>
                    <a:pt x="128739" y="1788147"/>
                  </a:lnTo>
                  <a:lnTo>
                    <a:pt x="127215" y="1788147"/>
                  </a:lnTo>
                  <a:lnTo>
                    <a:pt x="127533" y="1775447"/>
                  </a:lnTo>
                  <a:lnTo>
                    <a:pt x="127673" y="1762747"/>
                  </a:lnTo>
                  <a:lnTo>
                    <a:pt x="128003" y="1762747"/>
                  </a:lnTo>
                  <a:lnTo>
                    <a:pt x="128917" y="1750047"/>
                  </a:lnTo>
                  <a:lnTo>
                    <a:pt x="127165" y="1762747"/>
                  </a:lnTo>
                  <a:lnTo>
                    <a:pt x="126492" y="1750047"/>
                  </a:lnTo>
                  <a:lnTo>
                    <a:pt x="127431" y="1724647"/>
                  </a:lnTo>
                  <a:lnTo>
                    <a:pt x="129095" y="1724647"/>
                  </a:lnTo>
                  <a:lnTo>
                    <a:pt x="130594" y="1711947"/>
                  </a:lnTo>
                  <a:lnTo>
                    <a:pt x="128320" y="1711947"/>
                  </a:lnTo>
                  <a:lnTo>
                    <a:pt x="128828" y="1699247"/>
                  </a:lnTo>
                  <a:lnTo>
                    <a:pt x="127850" y="1699247"/>
                  </a:lnTo>
                  <a:lnTo>
                    <a:pt x="126644" y="1686547"/>
                  </a:lnTo>
                  <a:lnTo>
                    <a:pt x="126441" y="1673847"/>
                  </a:lnTo>
                  <a:lnTo>
                    <a:pt x="127304" y="1673847"/>
                  </a:lnTo>
                  <a:lnTo>
                    <a:pt x="128498" y="1661147"/>
                  </a:lnTo>
                  <a:lnTo>
                    <a:pt x="129628" y="1661147"/>
                  </a:lnTo>
                  <a:lnTo>
                    <a:pt x="130238" y="1673847"/>
                  </a:lnTo>
                  <a:lnTo>
                    <a:pt x="130162" y="1661147"/>
                  </a:lnTo>
                  <a:lnTo>
                    <a:pt x="130098" y="1648447"/>
                  </a:lnTo>
                  <a:lnTo>
                    <a:pt x="130708" y="1635747"/>
                  </a:lnTo>
                  <a:lnTo>
                    <a:pt x="131749" y="1635747"/>
                  </a:lnTo>
                  <a:lnTo>
                    <a:pt x="132930" y="1623047"/>
                  </a:lnTo>
                  <a:lnTo>
                    <a:pt x="132422" y="1635747"/>
                  </a:lnTo>
                  <a:lnTo>
                    <a:pt x="132829" y="1648447"/>
                  </a:lnTo>
                  <a:lnTo>
                    <a:pt x="133756" y="1661147"/>
                  </a:lnTo>
                  <a:lnTo>
                    <a:pt x="134785" y="1661147"/>
                  </a:lnTo>
                  <a:lnTo>
                    <a:pt x="134264" y="1648447"/>
                  </a:lnTo>
                  <a:lnTo>
                    <a:pt x="133248" y="1648447"/>
                  </a:lnTo>
                  <a:lnTo>
                    <a:pt x="134581" y="1635747"/>
                  </a:lnTo>
                  <a:lnTo>
                    <a:pt x="134861" y="1623047"/>
                  </a:lnTo>
                  <a:lnTo>
                    <a:pt x="135420" y="1597647"/>
                  </a:lnTo>
                  <a:lnTo>
                    <a:pt x="136639" y="1584947"/>
                  </a:lnTo>
                  <a:lnTo>
                    <a:pt x="135369" y="1584947"/>
                  </a:lnTo>
                  <a:lnTo>
                    <a:pt x="135483" y="1559547"/>
                  </a:lnTo>
                  <a:lnTo>
                    <a:pt x="134734" y="1546847"/>
                  </a:lnTo>
                  <a:lnTo>
                    <a:pt x="134137" y="1534147"/>
                  </a:lnTo>
                  <a:lnTo>
                    <a:pt x="134670" y="1508747"/>
                  </a:lnTo>
                  <a:lnTo>
                    <a:pt x="132981" y="1508747"/>
                  </a:lnTo>
                  <a:lnTo>
                    <a:pt x="132461" y="1496047"/>
                  </a:lnTo>
                  <a:lnTo>
                    <a:pt x="132575" y="1483347"/>
                  </a:lnTo>
                  <a:lnTo>
                    <a:pt x="134137" y="1496047"/>
                  </a:lnTo>
                  <a:lnTo>
                    <a:pt x="133362" y="1483347"/>
                  </a:lnTo>
                  <a:lnTo>
                    <a:pt x="134569" y="1471383"/>
                  </a:lnTo>
                  <a:lnTo>
                    <a:pt x="134620" y="1469936"/>
                  </a:lnTo>
                  <a:lnTo>
                    <a:pt x="133985" y="1445768"/>
                  </a:lnTo>
                  <a:lnTo>
                    <a:pt x="133972" y="1445247"/>
                  </a:lnTo>
                  <a:lnTo>
                    <a:pt x="133019" y="1432547"/>
                  </a:lnTo>
                  <a:lnTo>
                    <a:pt x="133502" y="1419847"/>
                  </a:lnTo>
                  <a:lnTo>
                    <a:pt x="133057" y="1419847"/>
                  </a:lnTo>
                  <a:lnTo>
                    <a:pt x="132372" y="1432547"/>
                  </a:lnTo>
                  <a:lnTo>
                    <a:pt x="131686" y="1419847"/>
                  </a:lnTo>
                  <a:lnTo>
                    <a:pt x="131991" y="1419847"/>
                  </a:lnTo>
                  <a:lnTo>
                    <a:pt x="132308" y="1407147"/>
                  </a:lnTo>
                  <a:lnTo>
                    <a:pt x="132283" y="1394447"/>
                  </a:lnTo>
                  <a:lnTo>
                    <a:pt x="131597" y="1394447"/>
                  </a:lnTo>
                  <a:lnTo>
                    <a:pt x="132092" y="1369047"/>
                  </a:lnTo>
                  <a:lnTo>
                    <a:pt x="133197" y="1343647"/>
                  </a:lnTo>
                  <a:lnTo>
                    <a:pt x="134721" y="1330947"/>
                  </a:lnTo>
                  <a:lnTo>
                    <a:pt x="136512" y="1318247"/>
                  </a:lnTo>
                  <a:lnTo>
                    <a:pt x="135991" y="1330947"/>
                  </a:lnTo>
                  <a:lnTo>
                    <a:pt x="135839" y="1343647"/>
                  </a:lnTo>
                  <a:lnTo>
                    <a:pt x="135331" y="1356347"/>
                  </a:lnTo>
                  <a:lnTo>
                    <a:pt x="133794" y="1356347"/>
                  </a:lnTo>
                  <a:lnTo>
                    <a:pt x="134683" y="1369047"/>
                  </a:lnTo>
                  <a:lnTo>
                    <a:pt x="135597" y="1369047"/>
                  </a:lnTo>
                  <a:lnTo>
                    <a:pt x="136258" y="1381747"/>
                  </a:lnTo>
                  <a:lnTo>
                    <a:pt x="136423" y="1394447"/>
                  </a:lnTo>
                  <a:lnTo>
                    <a:pt x="138061" y="1394447"/>
                  </a:lnTo>
                  <a:lnTo>
                    <a:pt x="139534" y="1381747"/>
                  </a:lnTo>
                  <a:lnTo>
                    <a:pt x="140906" y="1381747"/>
                  </a:lnTo>
                  <a:lnTo>
                    <a:pt x="142214" y="1369047"/>
                  </a:lnTo>
                  <a:lnTo>
                    <a:pt x="141770" y="1381747"/>
                  </a:lnTo>
                  <a:lnTo>
                    <a:pt x="141135" y="1394447"/>
                  </a:lnTo>
                  <a:lnTo>
                    <a:pt x="140868" y="1407147"/>
                  </a:lnTo>
                  <a:lnTo>
                    <a:pt x="141554" y="1407147"/>
                  </a:lnTo>
                  <a:lnTo>
                    <a:pt x="142989" y="1369047"/>
                  </a:lnTo>
                  <a:lnTo>
                    <a:pt x="144780" y="1407147"/>
                  </a:lnTo>
                  <a:lnTo>
                    <a:pt x="145161" y="1432547"/>
                  </a:lnTo>
                  <a:lnTo>
                    <a:pt x="145148" y="1445247"/>
                  </a:lnTo>
                  <a:lnTo>
                    <a:pt x="147269" y="1432547"/>
                  </a:lnTo>
                  <a:lnTo>
                    <a:pt x="148094" y="1419847"/>
                  </a:lnTo>
                  <a:lnTo>
                    <a:pt x="148424" y="1407147"/>
                  </a:lnTo>
                  <a:close/>
                </a:path>
                <a:path w="254000" h="2320925">
                  <a:moveTo>
                    <a:pt x="150215" y="1233157"/>
                  </a:moveTo>
                  <a:lnTo>
                    <a:pt x="148285" y="1242047"/>
                  </a:lnTo>
                  <a:lnTo>
                    <a:pt x="146265" y="1254747"/>
                  </a:lnTo>
                  <a:lnTo>
                    <a:pt x="146431" y="1242047"/>
                  </a:lnTo>
                  <a:lnTo>
                    <a:pt x="146418" y="1203947"/>
                  </a:lnTo>
                  <a:lnTo>
                    <a:pt x="144881" y="1203947"/>
                  </a:lnTo>
                  <a:lnTo>
                    <a:pt x="145618" y="1191247"/>
                  </a:lnTo>
                  <a:lnTo>
                    <a:pt x="145961" y="1178547"/>
                  </a:lnTo>
                  <a:lnTo>
                    <a:pt x="145910" y="1153147"/>
                  </a:lnTo>
                  <a:lnTo>
                    <a:pt x="145491" y="1140447"/>
                  </a:lnTo>
                  <a:lnTo>
                    <a:pt x="147497" y="1127747"/>
                  </a:lnTo>
                  <a:lnTo>
                    <a:pt x="146240" y="1127747"/>
                  </a:lnTo>
                  <a:lnTo>
                    <a:pt x="144665" y="1140447"/>
                  </a:lnTo>
                  <a:lnTo>
                    <a:pt x="141808" y="1165847"/>
                  </a:lnTo>
                  <a:lnTo>
                    <a:pt x="140220" y="1165847"/>
                  </a:lnTo>
                  <a:lnTo>
                    <a:pt x="140347" y="1153147"/>
                  </a:lnTo>
                  <a:lnTo>
                    <a:pt x="140741" y="1140447"/>
                  </a:lnTo>
                  <a:lnTo>
                    <a:pt x="141300" y="1127747"/>
                  </a:lnTo>
                  <a:lnTo>
                    <a:pt x="141871" y="1115047"/>
                  </a:lnTo>
                  <a:lnTo>
                    <a:pt x="141681" y="1102347"/>
                  </a:lnTo>
                  <a:lnTo>
                    <a:pt x="141224" y="1115047"/>
                  </a:lnTo>
                  <a:lnTo>
                    <a:pt x="139573" y="1115047"/>
                  </a:lnTo>
                  <a:lnTo>
                    <a:pt x="140576" y="1102347"/>
                  </a:lnTo>
                  <a:lnTo>
                    <a:pt x="140322" y="1102347"/>
                  </a:lnTo>
                  <a:lnTo>
                    <a:pt x="139331" y="1115047"/>
                  </a:lnTo>
                  <a:lnTo>
                    <a:pt x="138049" y="1115047"/>
                  </a:lnTo>
                  <a:lnTo>
                    <a:pt x="138633" y="1076947"/>
                  </a:lnTo>
                  <a:lnTo>
                    <a:pt x="140119" y="1064247"/>
                  </a:lnTo>
                  <a:lnTo>
                    <a:pt x="141859" y="1038847"/>
                  </a:lnTo>
                  <a:lnTo>
                    <a:pt x="143167" y="1026147"/>
                  </a:lnTo>
                  <a:lnTo>
                    <a:pt x="141897" y="1026147"/>
                  </a:lnTo>
                  <a:lnTo>
                    <a:pt x="141363" y="1013447"/>
                  </a:lnTo>
                  <a:lnTo>
                    <a:pt x="140589" y="1000747"/>
                  </a:lnTo>
                  <a:lnTo>
                    <a:pt x="140589" y="1013447"/>
                  </a:lnTo>
                  <a:lnTo>
                    <a:pt x="140195" y="1026147"/>
                  </a:lnTo>
                  <a:lnTo>
                    <a:pt x="138607" y="1026147"/>
                  </a:lnTo>
                  <a:lnTo>
                    <a:pt x="138353" y="1013447"/>
                  </a:lnTo>
                  <a:lnTo>
                    <a:pt x="138582" y="1000747"/>
                  </a:lnTo>
                  <a:lnTo>
                    <a:pt x="138036" y="1000747"/>
                  </a:lnTo>
                  <a:lnTo>
                    <a:pt x="138823" y="988047"/>
                  </a:lnTo>
                  <a:lnTo>
                    <a:pt x="138849" y="975347"/>
                  </a:lnTo>
                  <a:lnTo>
                    <a:pt x="139230" y="962647"/>
                  </a:lnTo>
                  <a:lnTo>
                    <a:pt x="135851" y="937247"/>
                  </a:lnTo>
                  <a:lnTo>
                    <a:pt x="137642" y="937247"/>
                  </a:lnTo>
                  <a:lnTo>
                    <a:pt x="137731" y="924547"/>
                  </a:lnTo>
                  <a:lnTo>
                    <a:pt x="137820" y="911847"/>
                  </a:lnTo>
                  <a:lnTo>
                    <a:pt x="138861" y="899147"/>
                  </a:lnTo>
                  <a:lnTo>
                    <a:pt x="140550" y="899147"/>
                  </a:lnTo>
                  <a:lnTo>
                    <a:pt x="140563" y="886447"/>
                  </a:lnTo>
                  <a:lnTo>
                    <a:pt x="138290" y="886447"/>
                  </a:lnTo>
                  <a:lnTo>
                    <a:pt x="138239" y="873747"/>
                  </a:lnTo>
                  <a:lnTo>
                    <a:pt x="140284" y="873747"/>
                  </a:lnTo>
                  <a:lnTo>
                    <a:pt x="140373" y="868578"/>
                  </a:lnTo>
                  <a:lnTo>
                    <a:pt x="140487" y="861047"/>
                  </a:lnTo>
                  <a:lnTo>
                    <a:pt x="140220" y="848347"/>
                  </a:lnTo>
                  <a:lnTo>
                    <a:pt x="138709" y="848347"/>
                  </a:lnTo>
                  <a:lnTo>
                    <a:pt x="140004" y="835647"/>
                  </a:lnTo>
                  <a:lnTo>
                    <a:pt x="141312" y="810247"/>
                  </a:lnTo>
                  <a:lnTo>
                    <a:pt x="142100" y="797547"/>
                  </a:lnTo>
                  <a:lnTo>
                    <a:pt x="141808" y="772147"/>
                  </a:lnTo>
                  <a:lnTo>
                    <a:pt x="140296" y="772147"/>
                  </a:lnTo>
                  <a:lnTo>
                    <a:pt x="140957" y="734047"/>
                  </a:lnTo>
                  <a:lnTo>
                    <a:pt x="141998" y="734047"/>
                  </a:lnTo>
                  <a:lnTo>
                    <a:pt x="140665" y="721347"/>
                  </a:lnTo>
                  <a:lnTo>
                    <a:pt x="142443" y="708647"/>
                  </a:lnTo>
                  <a:lnTo>
                    <a:pt x="140144" y="708647"/>
                  </a:lnTo>
                  <a:lnTo>
                    <a:pt x="140081" y="695960"/>
                  </a:lnTo>
                  <a:lnTo>
                    <a:pt x="139636" y="683247"/>
                  </a:lnTo>
                  <a:lnTo>
                    <a:pt x="138861" y="670547"/>
                  </a:lnTo>
                  <a:lnTo>
                    <a:pt x="137985" y="670547"/>
                  </a:lnTo>
                  <a:lnTo>
                    <a:pt x="137223" y="657847"/>
                  </a:lnTo>
                  <a:lnTo>
                    <a:pt x="137248" y="670547"/>
                  </a:lnTo>
                  <a:lnTo>
                    <a:pt x="136245" y="670547"/>
                  </a:lnTo>
                  <a:lnTo>
                    <a:pt x="135813" y="681291"/>
                  </a:lnTo>
                  <a:lnTo>
                    <a:pt x="135369" y="708647"/>
                  </a:lnTo>
                  <a:lnTo>
                    <a:pt x="134607" y="734047"/>
                  </a:lnTo>
                  <a:lnTo>
                    <a:pt x="134505" y="746747"/>
                  </a:lnTo>
                  <a:lnTo>
                    <a:pt x="134416" y="759447"/>
                  </a:lnTo>
                  <a:lnTo>
                    <a:pt x="135521" y="784847"/>
                  </a:lnTo>
                  <a:lnTo>
                    <a:pt x="133235" y="784847"/>
                  </a:lnTo>
                  <a:lnTo>
                    <a:pt x="133959" y="797547"/>
                  </a:lnTo>
                  <a:lnTo>
                    <a:pt x="134835" y="810247"/>
                  </a:lnTo>
                  <a:lnTo>
                    <a:pt x="134569" y="822947"/>
                  </a:lnTo>
                  <a:lnTo>
                    <a:pt x="132308" y="835647"/>
                  </a:lnTo>
                  <a:lnTo>
                    <a:pt x="130479" y="822947"/>
                  </a:lnTo>
                  <a:lnTo>
                    <a:pt x="129628" y="810247"/>
                  </a:lnTo>
                  <a:lnTo>
                    <a:pt x="128765" y="797547"/>
                  </a:lnTo>
                  <a:lnTo>
                    <a:pt x="126885" y="797547"/>
                  </a:lnTo>
                  <a:lnTo>
                    <a:pt x="127165" y="810247"/>
                  </a:lnTo>
                  <a:lnTo>
                    <a:pt x="125895" y="810247"/>
                  </a:lnTo>
                  <a:lnTo>
                    <a:pt x="126022" y="797547"/>
                  </a:lnTo>
                  <a:lnTo>
                    <a:pt x="125082" y="797547"/>
                  </a:lnTo>
                  <a:lnTo>
                    <a:pt x="124079" y="784847"/>
                  </a:lnTo>
                  <a:lnTo>
                    <a:pt x="124815" y="772147"/>
                  </a:lnTo>
                  <a:lnTo>
                    <a:pt x="127508" y="772147"/>
                  </a:lnTo>
                  <a:lnTo>
                    <a:pt x="127812" y="759447"/>
                  </a:lnTo>
                  <a:lnTo>
                    <a:pt x="126733" y="746747"/>
                  </a:lnTo>
                  <a:lnTo>
                    <a:pt x="124142" y="734047"/>
                  </a:lnTo>
                  <a:lnTo>
                    <a:pt x="122580" y="721347"/>
                  </a:lnTo>
                  <a:lnTo>
                    <a:pt x="123609" y="708647"/>
                  </a:lnTo>
                  <a:lnTo>
                    <a:pt x="124574" y="696645"/>
                  </a:lnTo>
                  <a:lnTo>
                    <a:pt x="124498" y="657847"/>
                  </a:lnTo>
                  <a:lnTo>
                    <a:pt x="124879" y="657847"/>
                  </a:lnTo>
                  <a:lnTo>
                    <a:pt x="126606" y="632447"/>
                  </a:lnTo>
                  <a:lnTo>
                    <a:pt x="126987" y="632447"/>
                  </a:lnTo>
                  <a:lnTo>
                    <a:pt x="125463" y="619747"/>
                  </a:lnTo>
                  <a:lnTo>
                    <a:pt x="124942" y="607047"/>
                  </a:lnTo>
                  <a:lnTo>
                    <a:pt x="125234" y="594347"/>
                  </a:lnTo>
                  <a:lnTo>
                    <a:pt x="126123" y="581647"/>
                  </a:lnTo>
                  <a:lnTo>
                    <a:pt x="124777" y="581647"/>
                  </a:lnTo>
                  <a:lnTo>
                    <a:pt x="124726" y="568947"/>
                  </a:lnTo>
                  <a:lnTo>
                    <a:pt x="124675" y="556247"/>
                  </a:lnTo>
                  <a:lnTo>
                    <a:pt x="124040" y="556247"/>
                  </a:lnTo>
                  <a:lnTo>
                    <a:pt x="123253" y="543547"/>
                  </a:lnTo>
                  <a:lnTo>
                    <a:pt x="123520" y="556247"/>
                  </a:lnTo>
                  <a:lnTo>
                    <a:pt x="123278" y="568947"/>
                  </a:lnTo>
                  <a:lnTo>
                    <a:pt x="122542" y="568947"/>
                  </a:lnTo>
                  <a:lnTo>
                    <a:pt x="121564" y="556247"/>
                  </a:lnTo>
                  <a:lnTo>
                    <a:pt x="118465" y="518147"/>
                  </a:lnTo>
                  <a:lnTo>
                    <a:pt x="117767" y="492747"/>
                  </a:lnTo>
                  <a:lnTo>
                    <a:pt x="117449" y="505447"/>
                  </a:lnTo>
                  <a:lnTo>
                    <a:pt x="116344" y="518147"/>
                  </a:lnTo>
                  <a:lnTo>
                    <a:pt x="115468" y="530847"/>
                  </a:lnTo>
                  <a:lnTo>
                    <a:pt x="115912" y="543547"/>
                  </a:lnTo>
                  <a:lnTo>
                    <a:pt x="117195" y="543547"/>
                  </a:lnTo>
                  <a:lnTo>
                    <a:pt x="117665" y="556247"/>
                  </a:lnTo>
                  <a:lnTo>
                    <a:pt x="115468" y="594347"/>
                  </a:lnTo>
                  <a:lnTo>
                    <a:pt x="116903" y="594347"/>
                  </a:lnTo>
                  <a:lnTo>
                    <a:pt x="117246" y="607047"/>
                  </a:lnTo>
                  <a:lnTo>
                    <a:pt x="117767" y="594347"/>
                  </a:lnTo>
                  <a:lnTo>
                    <a:pt x="117208" y="594347"/>
                  </a:lnTo>
                  <a:lnTo>
                    <a:pt x="117335" y="581647"/>
                  </a:lnTo>
                  <a:lnTo>
                    <a:pt x="120002" y="581647"/>
                  </a:lnTo>
                  <a:lnTo>
                    <a:pt x="120015" y="594347"/>
                  </a:lnTo>
                  <a:lnTo>
                    <a:pt x="118897" y="607047"/>
                  </a:lnTo>
                  <a:lnTo>
                    <a:pt x="117360" y="619747"/>
                  </a:lnTo>
                  <a:lnTo>
                    <a:pt x="116078" y="632447"/>
                  </a:lnTo>
                  <a:lnTo>
                    <a:pt x="115277" y="619747"/>
                  </a:lnTo>
                  <a:lnTo>
                    <a:pt x="115481" y="632447"/>
                  </a:lnTo>
                  <a:lnTo>
                    <a:pt x="115506" y="670547"/>
                  </a:lnTo>
                  <a:lnTo>
                    <a:pt x="115328" y="681291"/>
                  </a:lnTo>
                  <a:lnTo>
                    <a:pt x="115290" y="683247"/>
                  </a:lnTo>
                  <a:lnTo>
                    <a:pt x="115189" y="689775"/>
                  </a:lnTo>
                  <a:lnTo>
                    <a:pt x="115087" y="695960"/>
                  </a:lnTo>
                  <a:lnTo>
                    <a:pt x="114985" y="708647"/>
                  </a:lnTo>
                  <a:lnTo>
                    <a:pt x="114884" y="721347"/>
                  </a:lnTo>
                  <a:lnTo>
                    <a:pt x="114782" y="734047"/>
                  </a:lnTo>
                  <a:lnTo>
                    <a:pt x="117017" y="708647"/>
                  </a:lnTo>
                  <a:lnTo>
                    <a:pt x="117602" y="708647"/>
                  </a:lnTo>
                  <a:lnTo>
                    <a:pt x="117602" y="734047"/>
                  </a:lnTo>
                  <a:lnTo>
                    <a:pt x="114566" y="746747"/>
                  </a:lnTo>
                  <a:lnTo>
                    <a:pt x="116535" y="784847"/>
                  </a:lnTo>
                  <a:lnTo>
                    <a:pt x="115493" y="810247"/>
                  </a:lnTo>
                  <a:lnTo>
                    <a:pt x="113868" y="848347"/>
                  </a:lnTo>
                  <a:lnTo>
                    <a:pt x="113982" y="861047"/>
                  </a:lnTo>
                  <a:lnTo>
                    <a:pt x="114046" y="868578"/>
                  </a:lnTo>
                  <a:lnTo>
                    <a:pt x="114350" y="861047"/>
                  </a:lnTo>
                  <a:lnTo>
                    <a:pt x="114871" y="886447"/>
                  </a:lnTo>
                  <a:lnTo>
                    <a:pt x="114274" y="886447"/>
                  </a:lnTo>
                  <a:lnTo>
                    <a:pt x="113487" y="899147"/>
                  </a:lnTo>
                  <a:lnTo>
                    <a:pt x="113449" y="911847"/>
                  </a:lnTo>
                  <a:lnTo>
                    <a:pt x="114274" y="924547"/>
                  </a:lnTo>
                  <a:lnTo>
                    <a:pt x="116141" y="924547"/>
                  </a:lnTo>
                  <a:lnTo>
                    <a:pt x="116509" y="911847"/>
                  </a:lnTo>
                  <a:lnTo>
                    <a:pt x="117652" y="937247"/>
                  </a:lnTo>
                  <a:lnTo>
                    <a:pt x="117068" y="937247"/>
                  </a:lnTo>
                  <a:lnTo>
                    <a:pt x="116293" y="949947"/>
                  </a:lnTo>
                  <a:lnTo>
                    <a:pt x="116878" y="962647"/>
                  </a:lnTo>
                  <a:lnTo>
                    <a:pt x="115366" y="975347"/>
                  </a:lnTo>
                  <a:lnTo>
                    <a:pt x="113347" y="975347"/>
                  </a:lnTo>
                  <a:lnTo>
                    <a:pt x="113118" y="988047"/>
                  </a:lnTo>
                  <a:lnTo>
                    <a:pt x="114147" y="1000747"/>
                  </a:lnTo>
                  <a:lnTo>
                    <a:pt x="113969" y="1013447"/>
                  </a:lnTo>
                  <a:lnTo>
                    <a:pt x="111658" y="1013447"/>
                  </a:lnTo>
                  <a:lnTo>
                    <a:pt x="113245" y="1051547"/>
                  </a:lnTo>
                  <a:lnTo>
                    <a:pt x="114744" y="1076947"/>
                  </a:lnTo>
                  <a:lnTo>
                    <a:pt x="115544" y="1102347"/>
                  </a:lnTo>
                  <a:lnTo>
                    <a:pt x="115011" y="1140447"/>
                  </a:lnTo>
                  <a:lnTo>
                    <a:pt x="113842" y="1140447"/>
                  </a:lnTo>
                  <a:lnTo>
                    <a:pt x="113411" y="1153147"/>
                  </a:lnTo>
                  <a:lnTo>
                    <a:pt x="112839" y="1165847"/>
                  </a:lnTo>
                  <a:lnTo>
                    <a:pt x="111988" y="1165847"/>
                  </a:lnTo>
                  <a:lnTo>
                    <a:pt x="113106" y="1191247"/>
                  </a:lnTo>
                  <a:lnTo>
                    <a:pt x="114858" y="1191247"/>
                  </a:lnTo>
                  <a:lnTo>
                    <a:pt x="114858" y="1178547"/>
                  </a:lnTo>
                  <a:lnTo>
                    <a:pt x="114719" y="1165847"/>
                  </a:lnTo>
                  <a:lnTo>
                    <a:pt x="115049" y="1153147"/>
                  </a:lnTo>
                  <a:lnTo>
                    <a:pt x="116357" y="1178547"/>
                  </a:lnTo>
                  <a:lnTo>
                    <a:pt x="116890" y="1165847"/>
                  </a:lnTo>
                  <a:lnTo>
                    <a:pt x="116941" y="1153147"/>
                  </a:lnTo>
                  <a:lnTo>
                    <a:pt x="116992" y="1140447"/>
                  </a:lnTo>
                  <a:lnTo>
                    <a:pt x="117500" y="1127747"/>
                  </a:lnTo>
                  <a:lnTo>
                    <a:pt x="119481" y="1140447"/>
                  </a:lnTo>
                  <a:lnTo>
                    <a:pt x="120307" y="1153147"/>
                  </a:lnTo>
                  <a:lnTo>
                    <a:pt x="121043" y="1165847"/>
                  </a:lnTo>
                  <a:lnTo>
                    <a:pt x="122745" y="1191247"/>
                  </a:lnTo>
                  <a:lnTo>
                    <a:pt x="124714" y="1165847"/>
                  </a:lnTo>
                  <a:lnTo>
                    <a:pt x="126288" y="1191247"/>
                  </a:lnTo>
                  <a:lnTo>
                    <a:pt x="126161" y="1178547"/>
                  </a:lnTo>
                  <a:lnTo>
                    <a:pt x="127000" y="1165847"/>
                  </a:lnTo>
                  <a:lnTo>
                    <a:pt x="129298" y="1165847"/>
                  </a:lnTo>
                  <a:lnTo>
                    <a:pt x="128308" y="1178547"/>
                  </a:lnTo>
                  <a:lnTo>
                    <a:pt x="127889" y="1191247"/>
                  </a:lnTo>
                  <a:lnTo>
                    <a:pt x="127939" y="1203947"/>
                  </a:lnTo>
                  <a:lnTo>
                    <a:pt x="128384" y="1216647"/>
                  </a:lnTo>
                  <a:lnTo>
                    <a:pt x="130429" y="1216647"/>
                  </a:lnTo>
                  <a:lnTo>
                    <a:pt x="130276" y="1203947"/>
                  </a:lnTo>
                  <a:lnTo>
                    <a:pt x="130822" y="1191247"/>
                  </a:lnTo>
                  <a:lnTo>
                    <a:pt x="131648" y="1191247"/>
                  </a:lnTo>
                  <a:lnTo>
                    <a:pt x="132384" y="1178547"/>
                  </a:lnTo>
                  <a:lnTo>
                    <a:pt x="132664" y="1203947"/>
                  </a:lnTo>
                  <a:lnTo>
                    <a:pt x="132105" y="1216647"/>
                  </a:lnTo>
                  <a:lnTo>
                    <a:pt x="131025" y="1229347"/>
                  </a:lnTo>
                  <a:lnTo>
                    <a:pt x="133007" y="1229347"/>
                  </a:lnTo>
                  <a:lnTo>
                    <a:pt x="133032" y="1242047"/>
                  </a:lnTo>
                  <a:lnTo>
                    <a:pt x="132651" y="1254747"/>
                  </a:lnTo>
                  <a:lnTo>
                    <a:pt x="131838" y="1267447"/>
                  </a:lnTo>
                  <a:lnTo>
                    <a:pt x="130556" y="1267447"/>
                  </a:lnTo>
                  <a:lnTo>
                    <a:pt x="130365" y="1254747"/>
                  </a:lnTo>
                  <a:lnTo>
                    <a:pt x="129641" y="1242047"/>
                  </a:lnTo>
                  <a:lnTo>
                    <a:pt x="127419" y="1242047"/>
                  </a:lnTo>
                  <a:lnTo>
                    <a:pt x="127076" y="1254747"/>
                  </a:lnTo>
                  <a:lnTo>
                    <a:pt x="126149" y="1267447"/>
                  </a:lnTo>
                  <a:lnTo>
                    <a:pt x="124942" y="1267447"/>
                  </a:lnTo>
                  <a:lnTo>
                    <a:pt x="124841" y="1268488"/>
                  </a:lnTo>
                  <a:lnTo>
                    <a:pt x="143992" y="1268488"/>
                  </a:lnTo>
                  <a:lnTo>
                    <a:pt x="144005" y="1267447"/>
                  </a:lnTo>
                  <a:lnTo>
                    <a:pt x="145948" y="1267447"/>
                  </a:lnTo>
                  <a:lnTo>
                    <a:pt x="147408" y="1254747"/>
                  </a:lnTo>
                  <a:lnTo>
                    <a:pt x="148882" y="1242047"/>
                  </a:lnTo>
                  <a:lnTo>
                    <a:pt x="150215" y="1233157"/>
                  </a:lnTo>
                  <a:close/>
                </a:path>
                <a:path w="254000" h="2320925">
                  <a:moveTo>
                    <a:pt x="150368" y="1381747"/>
                  </a:moveTo>
                  <a:lnTo>
                    <a:pt x="148767" y="1394447"/>
                  </a:lnTo>
                  <a:lnTo>
                    <a:pt x="148424" y="1407147"/>
                  </a:lnTo>
                  <a:lnTo>
                    <a:pt x="148615" y="1407147"/>
                  </a:lnTo>
                  <a:lnTo>
                    <a:pt x="149783" y="1394447"/>
                  </a:lnTo>
                  <a:lnTo>
                    <a:pt x="150368" y="1381747"/>
                  </a:lnTo>
                  <a:close/>
                </a:path>
                <a:path w="254000" h="2320925">
                  <a:moveTo>
                    <a:pt x="151041" y="1229347"/>
                  </a:moveTo>
                  <a:lnTo>
                    <a:pt x="150787" y="1229347"/>
                  </a:lnTo>
                  <a:lnTo>
                    <a:pt x="150215" y="1233157"/>
                  </a:lnTo>
                  <a:lnTo>
                    <a:pt x="151041" y="1229347"/>
                  </a:lnTo>
                  <a:close/>
                </a:path>
                <a:path w="254000" h="2320925">
                  <a:moveTo>
                    <a:pt x="156108" y="1339634"/>
                  </a:moveTo>
                  <a:lnTo>
                    <a:pt x="155968" y="1337691"/>
                  </a:lnTo>
                  <a:lnTo>
                    <a:pt x="153517" y="1304353"/>
                  </a:lnTo>
                  <a:lnTo>
                    <a:pt x="152285" y="1312862"/>
                  </a:lnTo>
                  <a:lnTo>
                    <a:pt x="151879" y="1322387"/>
                  </a:lnTo>
                  <a:lnTo>
                    <a:pt x="151625" y="1334376"/>
                  </a:lnTo>
                  <a:lnTo>
                    <a:pt x="150977" y="1347292"/>
                  </a:lnTo>
                  <a:lnTo>
                    <a:pt x="150939" y="1348092"/>
                  </a:lnTo>
                  <a:lnTo>
                    <a:pt x="150837" y="1350213"/>
                  </a:lnTo>
                  <a:lnTo>
                    <a:pt x="150812" y="1350073"/>
                  </a:lnTo>
                  <a:lnTo>
                    <a:pt x="150202" y="1347292"/>
                  </a:lnTo>
                  <a:lnTo>
                    <a:pt x="149885" y="1340777"/>
                  </a:lnTo>
                  <a:lnTo>
                    <a:pt x="149758" y="1322387"/>
                  </a:lnTo>
                  <a:lnTo>
                    <a:pt x="149745" y="1318539"/>
                  </a:lnTo>
                  <a:lnTo>
                    <a:pt x="148501" y="1327848"/>
                  </a:lnTo>
                  <a:lnTo>
                    <a:pt x="147523" y="1336802"/>
                  </a:lnTo>
                  <a:lnTo>
                    <a:pt x="147015" y="1347292"/>
                  </a:lnTo>
                  <a:lnTo>
                    <a:pt x="147040" y="1364437"/>
                  </a:lnTo>
                  <a:lnTo>
                    <a:pt x="148602" y="1355890"/>
                  </a:lnTo>
                  <a:lnTo>
                    <a:pt x="150114" y="1350213"/>
                  </a:lnTo>
                  <a:lnTo>
                    <a:pt x="150152" y="1350073"/>
                  </a:lnTo>
                  <a:lnTo>
                    <a:pt x="151485" y="1351762"/>
                  </a:lnTo>
                  <a:lnTo>
                    <a:pt x="152298" y="1364437"/>
                  </a:lnTo>
                  <a:lnTo>
                    <a:pt x="152361" y="1368132"/>
                  </a:lnTo>
                  <a:lnTo>
                    <a:pt x="152171" y="1384363"/>
                  </a:lnTo>
                  <a:lnTo>
                    <a:pt x="153174" y="1368132"/>
                  </a:lnTo>
                  <a:lnTo>
                    <a:pt x="154000" y="1351762"/>
                  </a:lnTo>
                  <a:lnTo>
                    <a:pt x="154076" y="1350213"/>
                  </a:lnTo>
                  <a:lnTo>
                    <a:pt x="154101" y="1349692"/>
                  </a:lnTo>
                  <a:lnTo>
                    <a:pt x="155181" y="1337691"/>
                  </a:lnTo>
                  <a:lnTo>
                    <a:pt x="156108" y="1339634"/>
                  </a:lnTo>
                  <a:close/>
                </a:path>
                <a:path w="254000" h="2320925">
                  <a:moveTo>
                    <a:pt x="156667" y="1340777"/>
                  </a:moveTo>
                  <a:lnTo>
                    <a:pt x="156108" y="1339634"/>
                  </a:lnTo>
                  <a:lnTo>
                    <a:pt x="156400" y="1343494"/>
                  </a:lnTo>
                  <a:lnTo>
                    <a:pt x="156667" y="1340777"/>
                  </a:lnTo>
                  <a:close/>
                </a:path>
                <a:path w="254000" h="2320925">
                  <a:moveTo>
                    <a:pt x="157365" y="1534350"/>
                  </a:moveTo>
                  <a:lnTo>
                    <a:pt x="155575" y="1532204"/>
                  </a:lnTo>
                  <a:lnTo>
                    <a:pt x="155625" y="1553502"/>
                  </a:lnTo>
                  <a:lnTo>
                    <a:pt x="157365" y="1534350"/>
                  </a:lnTo>
                  <a:close/>
                </a:path>
                <a:path w="254000" h="2320925">
                  <a:moveTo>
                    <a:pt x="161493" y="1238567"/>
                  </a:moveTo>
                  <a:lnTo>
                    <a:pt x="160020" y="1254823"/>
                  </a:lnTo>
                  <a:lnTo>
                    <a:pt x="160286" y="1268056"/>
                  </a:lnTo>
                  <a:lnTo>
                    <a:pt x="161493" y="1238567"/>
                  </a:lnTo>
                  <a:close/>
                </a:path>
                <a:path w="254000" h="2320925">
                  <a:moveTo>
                    <a:pt x="163334" y="1479778"/>
                  </a:moveTo>
                  <a:lnTo>
                    <a:pt x="163068" y="1477175"/>
                  </a:lnTo>
                  <a:lnTo>
                    <a:pt x="161340" y="1496237"/>
                  </a:lnTo>
                  <a:lnTo>
                    <a:pt x="161594" y="1498739"/>
                  </a:lnTo>
                  <a:lnTo>
                    <a:pt x="163334" y="1479778"/>
                  </a:lnTo>
                  <a:close/>
                </a:path>
                <a:path w="254000" h="2320925">
                  <a:moveTo>
                    <a:pt x="167843" y="1555610"/>
                  </a:moveTo>
                  <a:lnTo>
                    <a:pt x="167055" y="1553121"/>
                  </a:lnTo>
                  <a:lnTo>
                    <a:pt x="166585" y="1563916"/>
                  </a:lnTo>
                  <a:lnTo>
                    <a:pt x="166065" y="1558696"/>
                  </a:lnTo>
                  <a:lnTo>
                    <a:pt x="164858" y="1588223"/>
                  </a:lnTo>
                  <a:lnTo>
                    <a:pt x="165862" y="1582674"/>
                  </a:lnTo>
                  <a:lnTo>
                    <a:pt x="167627" y="1574279"/>
                  </a:lnTo>
                  <a:lnTo>
                    <a:pt x="167640" y="1584845"/>
                  </a:lnTo>
                  <a:lnTo>
                    <a:pt x="167843" y="1555610"/>
                  </a:lnTo>
                  <a:close/>
                </a:path>
                <a:path w="254000" h="2320925">
                  <a:moveTo>
                    <a:pt x="169799" y="1310728"/>
                  </a:moveTo>
                  <a:lnTo>
                    <a:pt x="168529" y="1313713"/>
                  </a:lnTo>
                  <a:lnTo>
                    <a:pt x="168262" y="1311122"/>
                  </a:lnTo>
                  <a:lnTo>
                    <a:pt x="168529" y="1308430"/>
                  </a:lnTo>
                  <a:lnTo>
                    <a:pt x="168262" y="1305941"/>
                  </a:lnTo>
                  <a:lnTo>
                    <a:pt x="167538" y="1324571"/>
                  </a:lnTo>
                  <a:lnTo>
                    <a:pt x="169595" y="1329397"/>
                  </a:lnTo>
                  <a:lnTo>
                    <a:pt x="169799" y="1310728"/>
                  </a:lnTo>
                  <a:close/>
                </a:path>
                <a:path w="254000" h="2320925">
                  <a:moveTo>
                    <a:pt x="170853" y="1331760"/>
                  </a:moveTo>
                  <a:lnTo>
                    <a:pt x="169621" y="1339989"/>
                  </a:lnTo>
                  <a:lnTo>
                    <a:pt x="168871" y="1348193"/>
                  </a:lnTo>
                  <a:lnTo>
                    <a:pt x="170853" y="1331760"/>
                  </a:lnTo>
                  <a:close/>
                </a:path>
                <a:path w="254000" h="2320925">
                  <a:moveTo>
                    <a:pt x="171030" y="1613166"/>
                  </a:moveTo>
                  <a:lnTo>
                    <a:pt x="170789" y="1610829"/>
                  </a:lnTo>
                  <a:lnTo>
                    <a:pt x="170510" y="1607972"/>
                  </a:lnTo>
                  <a:lnTo>
                    <a:pt x="169748" y="1610829"/>
                  </a:lnTo>
                  <a:lnTo>
                    <a:pt x="169646" y="1607972"/>
                  </a:lnTo>
                  <a:lnTo>
                    <a:pt x="169519" y="1604378"/>
                  </a:lnTo>
                  <a:lnTo>
                    <a:pt x="169468" y="1603019"/>
                  </a:lnTo>
                  <a:lnTo>
                    <a:pt x="169354" y="1604378"/>
                  </a:lnTo>
                  <a:lnTo>
                    <a:pt x="169125" y="1607972"/>
                  </a:lnTo>
                  <a:lnTo>
                    <a:pt x="169049" y="1629625"/>
                  </a:lnTo>
                  <a:lnTo>
                    <a:pt x="169722" y="1634439"/>
                  </a:lnTo>
                  <a:lnTo>
                    <a:pt x="170205" y="1629625"/>
                  </a:lnTo>
                  <a:lnTo>
                    <a:pt x="170230" y="1629308"/>
                  </a:lnTo>
                  <a:lnTo>
                    <a:pt x="170649" y="1620215"/>
                  </a:lnTo>
                  <a:lnTo>
                    <a:pt x="171030" y="1613166"/>
                  </a:lnTo>
                  <a:close/>
                </a:path>
                <a:path w="254000" h="2320925">
                  <a:moveTo>
                    <a:pt x="171411" y="1554708"/>
                  </a:moveTo>
                  <a:lnTo>
                    <a:pt x="171132" y="1552079"/>
                  </a:lnTo>
                  <a:lnTo>
                    <a:pt x="169405" y="1571167"/>
                  </a:lnTo>
                  <a:lnTo>
                    <a:pt x="169659" y="1573606"/>
                  </a:lnTo>
                  <a:lnTo>
                    <a:pt x="171411" y="1554708"/>
                  </a:lnTo>
                  <a:close/>
                </a:path>
                <a:path w="254000" h="2320925">
                  <a:moveTo>
                    <a:pt x="171450" y="1581175"/>
                  </a:moveTo>
                  <a:lnTo>
                    <a:pt x="170053" y="1596618"/>
                  </a:lnTo>
                  <a:lnTo>
                    <a:pt x="170586" y="1592618"/>
                  </a:lnTo>
                  <a:lnTo>
                    <a:pt x="171450" y="1581175"/>
                  </a:lnTo>
                  <a:close/>
                </a:path>
                <a:path w="254000" h="2320925">
                  <a:moveTo>
                    <a:pt x="172821" y="1195819"/>
                  </a:moveTo>
                  <a:lnTo>
                    <a:pt x="172034" y="1188072"/>
                  </a:lnTo>
                  <a:lnTo>
                    <a:pt x="171615" y="1220025"/>
                  </a:lnTo>
                  <a:lnTo>
                    <a:pt x="172821" y="1195819"/>
                  </a:lnTo>
                  <a:close/>
                </a:path>
                <a:path w="254000" h="2320925">
                  <a:moveTo>
                    <a:pt x="178574" y="995934"/>
                  </a:moveTo>
                  <a:lnTo>
                    <a:pt x="178460" y="990282"/>
                  </a:lnTo>
                  <a:lnTo>
                    <a:pt x="178181" y="984631"/>
                  </a:lnTo>
                  <a:lnTo>
                    <a:pt x="177393" y="982243"/>
                  </a:lnTo>
                  <a:lnTo>
                    <a:pt x="176695" y="989634"/>
                  </a:lnTo>
                  <a:lnTo>
                    <a:pt x="176644" y="990282"/>
                  </a:lnTo>
                  <a:lnTo>
                    <a:pt x="177330" y="992365"/>
                  </a:lnTo>
                  <a:lnTo>
                    <a:pt x="177927" y="995934"/>
                  </a:lnTo>
                  <a:lnTo>
                    <a:pt x="178574" y="995934"/>
                  </a:lnTo>
                  <a:close/>
                </a:path>
                <a:path w="254000" h="2320925">
                  <a:moveTo>
                    <a:pt x="183299" y="1647202"/>
                  </a:moveTo>
                  <a:lnTo>
                    <a:pt x="182041" y="1650111"/>
                  </a:lnTo>
                  <a:lnTo>
                    <a:pt x="182270" y="1642173"/>
                  </a:lnTo>
                  <a:lnTo>
                    <a:pt x="181800" y="1652866"/>
                  </a:lnTo>
                  <a:lnTo>
                    <a:pt x="183299" y="1647202"/>
                  </a:lnTo>
                  <a:close/>
                </a:path>
                <a:path w="254000" h="2320925">
                  <a:moveTo>
                    <a:pt x="189839" y="1302854"/>
                  </a:moveTo>
                  <a:lnTo>
                    <a:pt x="189598" y="1305610"/>
                  </a:lnTo>
                  <a:lnTo>
                    <a:pt x="189534" y="1279042"/>
                  </a:lnTo>
                  <a:lnTo>
                    <a:pt x="188277" y="1287335"/>
                  </a:lnTo>
                  <a:lnTo>
                    <a:pt x="188633" y="1298587"/>
                  </a:lnTo>
                  <a:lnTo>
                    <a:pt x="188099" y="1304315"/>
                  </a:lnTo>
                  <a:lnTo>
                    <a:pt x="187794" y="1309509"/>
                  </a:lnTo>
                  <a:lnTo>
                    <a:pt x="188861" y="1319085"/>
                  </a:lnTo>
                  <a:lnTo>
                    <a:pt x="189839" y="1302854"/>
                  </a:lnTo>
                  <a:close/>
                </a:path>
                <a:path w="254000" h="2320925">
                  <a:moveTo>
                    <a:pt x="192214" y="1238567"/>
                  </a:moveTo>
                  <a:lnTo>
                    <a:pt x="190550" y="1235138"/>
                  </a:lnTo>
                  <a:lnTo>
                    <a:pt x="189357" y="1242301"/>
                  </a:lnTo>
                  <a:lnTo>
                    <a:pt x="188595" y="1251826"/>
                  </a:lnTo>
                  <a:lnTo>
                    <a:pt x="188214" y="1255483"/>
                  </a:lnTo>
                  <a:lnTo>
                    <a:pt x="189280" y="1255001"/>
                  </a:lnTo>
                  <a:lnTo>
                    <a:pt x="190030" y="1247114"/>
                  </a:lnTo>
                  <a:lnTo>
                    <a:pt x="190881" y="1239177"/>
                  </a:lnTo>
                  <a:lnTo>
                    <a:pt x="192214" y="1238567"/>
                  </a:lnTo>
                  <a:close/>
                </a:path>
                <a:path w="254000" h="2320925">
                  <a:moveTo>
                    <a:pt x="193471" y="1862277"/>
                  </a:moveTo>
                  <a:lnTo>
                    <a:pt x="190944" y="1873529"/>
                  </a:lnTo>
                  <a:lnTo>
                    <a:pt x="192265" y="1891804"/>
                  </a:lnTo>
                  <a:lnTo>
                    <a:pt x="193471" y="1862277"/>
                  </a:lnTo>
                  <a:close/>
                </a:path>
                <a:path w="254000" h="2320925">
                  <a:moveTo>
                    <a:pt x="196748" y="1957082"/>
                  </a:moveTo>
                  <a:lnTo>
                    <a:pt x="194691" y="1952218"/>
                  </a:lnTo>
                  <a:lnTo>
                    <a:pt x="195922" y="1933397"/>
                  </a:lnTo>
                  <a:lnTo>
                    <a:pt x="193167" y="1947354"/>
                  </a:lnTo>
                  <a:lnTo>
                    <a:pt x="195999" y="1965248"/>
                  </a:lnTo>
                  <a:lnTo>
                    <a:pt x="196748" y="1957082"/>
                  </a:lnTo>
                  <a:close/>
                </a:path>
                <a:path w="254000" h="2320925">
                  <a:moveTo>
                    <a:pt x="199161" y="1271231"/>
                  </a:moveTo>
                  <a:lnTo>
                    <a:pt x="198437" y="1281887"/>
                  </a:lnTo>
                  <a:lnTo>
                    <a:pt x="197675" y="1283601"/>
                  </a:lnTo>
                  <a:lnTo>
                    <a:pt x="196900" y="1279334"/>
                  </a:lnTo>
                  <a:lnTo>
                    <a:pt x="196113" y="1272070"/>
                  </a:lnTo>
                  <a:lnTo>
                    <a:pt x="195846" y="1283246"/>
                  </a:lnTo>
                  <a:lnTo>
                    <a:pt x="196469" y="1285252"/>
                  </a:lnTo>
                  <a:lnTo>
                    <a:pt x="197370" y="1285201"/>
                  </a:lnTo>
                  <a:lnTo>
                    <a:pt x="197942" y="1290218"/>
                  </a:lnTo>
                  <a:lnTo>
                    <a:pt x="199161" y="1271231"/>
                  </a:lnTo>
                  <a:close/>
                </a:path>
                <a:path w="254000" h="2320925">
                  <a:moveTo>
                    <a:pt x="199783" y="1961578"/>
                  </a:moveTo>
                  <a:lnTo>
                    <a:pt x="197281" y="1972792"/>
                  </a:lnTo>
                  <a:lnTo>
                    <a:pt x="197726" y="1978152"/>
                  </a:lnTo>
                  <a:lnTo>
                    <a:pt x="198462" y="1976170"/>
                  </a:lnTo>
                  <a:lnTo>
                    <a:pt x="199237" y="1969706"/>
                  </a:lnTo>
                  <a:lnTo>
                    <a:pt x="199783" y="1961578"/>
                  </a:lnTo>
                  <a:close/>
                </a:path>
                <a:path w="254000" h="2320925">
                  <a:moveTo>
                    <a:pt x="200215" y="1395768"/>
                  </a:moveTo>
                  <a:lnTo>
                    <a:pt x="197243" y="1401826"/>
                  </a:lnTo>
                  <a:lnTo>
                    <a:pt x="197256" y="1412646"/>
                  </a:lnTo>
                  <a:lnTo>
                    <a:pt x="196469" y="1420749"/>
                  </a:lnTo>
                  <a:lnTo>
                    <a:pt x="199491" y="1409319"/>
                  </a:lnTo>
                  <a:lnTo>
                    <a:pt x="200152" y="1396961"/>
                  </a:lnTo>
                  <a:lnTo>
                    <a:pt x="200215" y="1395768"/>
                  </a:lnTo>
                  <a:close/>
                </a:path>
                <a:path w="254000" h="2320925">
                  <a:moveTo>
                    <a:pt x="204876" y="1960181"/>
                  </a:moveTo>
                  <a:lnTo>
                    <a:pt x="204457" y="1942287"/>
                  </a:lnTo>
                  <a:lnTo>
                    <a:pt x="201447" y="1948802"/>
                  </a:lnTo>
                  <a:lnTo>
                    <a:pt x="201752" y="1929168"/>
                  </a:lnTo>
                  <a:lnTo>
                    <a:pt x="200901" y="1941004"/>
                  </a:lnTo>
                  <a:lnTo>
                    <a:pt x="201422" y="1952459"/>
                  </a:lnTo>
                  <a:lnTo>
                    <a:pt x="202336" y="1964817"/>
                  </a:lnTo>
                  <a:lnTo>
                    <a:pt x="202628" y="1979333"/>
                  </a:lnTo>
                  <a:lnTo>
                    <a:pt x="202946" y="1972475"/>
                  </a:lnTo>
                  <a:lnTo>
                    <a:pt x="202844" y="1962721"/>
                  </a:lnTo>
                  <a:lnTo>
                    <a:pt x="202920" y="1953895"/>
                  </a:lnTo>
                  <a:lnTo>
                    <a:pt x="203835" y="1949805"/>
                  </a:lnTo>
                  <a:lnTo>
                    <a:pt x="204876" y="1960181"/>
                  </a:lnTo>
                  <a:close/>
                </a:path>
                <a:path w="254000" h="2320925">
                  <a:moveTo>
                    <a:pt x="205282" y="2012442"/>
                  </a:moveTo>
                  <a:lnTo>
                    <a:pt x="204749" y="2010714"/>
                  </a:lnTo>
                  <a:lnTo>
                    <a:pt x="205079" y="2015324"/>
                  </a:lnTo>
                  <a:lnTo>
                    <a:pt x="205282" y="2012442"/>
                  </a:lnTo>
                  <a:close/>
                </a:path>
                <a:path w="254000" h="2320925">
                  <a:moveTo>
                    <a:pt x="205854" y="2026399"/>
                  </a:moveTo>
                  <a:lnTo>
                    <a:pt x="205663" y="2024380"/>
                  </a:lnTo>
                  <a:lnTo>
                    <a:pt x="205219" y="2017496"/>
                  </a:lnTo>
                  <a:lnTo>
                    <a:pt x="205092" y="2015642"/>
                  </a:lnTo>
                  <a:lnTo>
                    <a:pt x="204927" y="2017496"/>
                  </a:lnTo>
                  <a:lnTo>
                    <a:pt x="204292" y="2026399"/>
                  </a:lnTo>
                  <a:lnTo>
                    <a:pt x="204266" y="2026754"/>
                  </a:lnTo>
                  <a:lnTo>
                    <a:pt x="205854" y="2026399"/>
                  </a:lnTo>
                  <a:close/>
                </a:path>
                <a:path w="254000" h="2320925">
                  <a:moveTo>
                    <a:pt x="209143" y="1624469"/>
                  </a:moveTo>
                  <a:lnTo>
                    <a:pt x="208889" y="1623072"/>
                  </a:lnTo>
                  <a:lnTo>
                    <a:pt x="208280" y="1628736"/>
                  </a:lnTo>
                  <a:lnTo>
                    <a:pt x="207467" y="1632445"/>
                  </a:lnTo>
                  <a:lnTo>
                    <a:pt x="206616" y="1625219"/>
                  </a:lnTo>
                  <a:lnTo>
                    <a:pt x="207835" y="1600873"/>
                  </a:lnTo>
                  <a:lnTo>
                    <a:pt x="205054" y="1609598"/>
                  </a:lnTo>
                  <a:lnTo>
                    <a:pt x="205968" y="1617472"/>
                  </a:lnTo>
                  <a:lnTo>
                    <a:pt x="206857" y="1630045"/>
                  </a:lnTo>
                  <a:lnTo>
                    <a:pt x="207873" y="1636115"/>
                  </a:lnTo>
                  <a:lnTo>
                    <a:pt x="209143" y="1624469"/>
                  </a:lnTo>
                  <a:close/>
                </a:path>
                <a:path w="254000" h="2320925">
                  <a:moveTo>
                    <a:pt x="209219" y="2075954"/>
                  </a:moveTo>
                  <a:lnTo>
                    <a:pt x="207797" y="2037092"/>
                  </a:lnTo>
                  <a:lnTo>
                    <a:pt x="205994" y="2002383"/>
                  </a:lnTo>
                  <a:lnTo>
                    <a:pt x="205397" y="2010714"/>
                  </a:lnTo>
                  <a:lnTo>
                    <a:pt x="205282" y="2012442"/>
                  </a:lnTo>
                  <a:lnTo>
                    <a:pt x="206171" y="2015324"/>
                  </a:lnTo>
                  <a:lnTo>
                    <a:pt x="206197" y="2017496"/>
                  </a:lnTo>
                  <a:lnTo>
                    <a:pt x="205917" y="2024380"/>
                  </a:lnTo>
                  <a:lnTo>
                    <a:pt x="205854" y="2026399"/>
                  </a:lnTo>
                  <a:lnTo>
                    <a:pt x="205638" y="2035073"/>
                  </a:lnTo>
                  <a:lnTo>
                    <a:pt x="205066" y="2042845"/>
                  </a:lnTo>
                  <a:lnTo>
                    <a:pt x="203809" y="2042845"/>
                  </a:lnTo>
                  <a:lnTo>
                    <a:pt x="204774" y="2056942"/>
                  </a:lnTo>
                  <a:lnTo>
                    <a:pt x="205193" y="2073033"/>
                  </a:lnTo>
                  <a:lnTo>
                    <a:pt x="205105" y="2081898"/>
                  </a:lnTo>
                  <a:lnTo>
                    <a:pt x="204990" y="2089556"/>
                  </a:lnTo>
                  <a:lnTo>
                    <a:pt x="203949" y="2101189"/>
                  </a:lnTo>
                  <a:lnTo>
                    <a:pt x="205790" y="2105304"/>
                  </a:lnTo>
                  <a:lnTo>
                    <a:pt x="207581" y="2105304"/>
                  </a:lnTo>
                  <a:lnTo>
                    <a:pt x="208978" y="2098725"/>
                  </a:lnTo>
                  <a:lnTo>
                    <a:pt x="209194" y="2092185"/>
                  </a:lnTo>
                  <a:lnTo>
                    <a:pt x="209219" y="2091690"/>
                  </a:lnTo>
                  <a:lnTo>
                    <a:pt x="208546" y="2089556"/>
                  </a:lnTo>
                  <a:lnTo>
                    <a:pt x="207860" y="2091690"/>
                  </a:lnTo>
                  <a:lnTo>
                    <a:pt x="207733" y="2091855"/>
                  </a:lnTo>
                  <a:lnTo>
                    <a:pt x="207772" y="2081898"/>
                  </a:lnTo>
                  <a:lnTo>
                    <a:pt x="207962" y="2075954"/>
                  </a:lnTo>
                  <a:lnTo>
                    <a:pt x="207975" y="2075268"/>
                  </a:lnTo>
                  <a:lnTo>
                    <a:pt x="208432" y="2073033"/>
                  </a:lnTo>
                  <a:lnTo>
                    <a:pt x="209219" y="2075954"/>
                  </a:lnTo>
                  <a:close/>
                </a:path>
                <a:path w="254000" h="2320925">
                  <a:moveTo>
                    <a:pt x="210261" y="1764969"/>
                  </a:moveTo>
                  <a:lnTo>
                    <a:pt x="209537" y="1783689"/>
                  </a:lnTo>
                  <a:lnTo>
                    <a:pt x="209804" y="1786293"/>
                  </a:lnTo>
                  <a:lnTo>
                    <a:pt x="210261" y="1764969"/>
                  </a:lnTo>
                  <a:close/>
                </a:path>
                <a:path w="254000" h="2320925">
                  <a:moveTo>
                    <a:pt x="215785" y="1736953"/>
                  </a:moveTo>
                  <a:lnTo>
                    <a:pt x="215112" y="1725752"/>
                  </a:lnTo>
                  <a:lnTo>
                    <a:pt x="214401" y="1722031"/>
                  </a:lnTo>
                  <a:lnTo>
                    <a:pt x="213791" y="1717281"/>
                  </a:lnTo>
                  <a:lnTo>
                    <a:pt x="213410" y="1703031"/>
                  </a:lnTo>
                  <a:lnTo>
                    <a:pt x="212877" y="1716049"/>
                  </a:lnTo>
                  <a:lnTo>
                    <a:pt x="213652" y="1724253"/>
                  </a:lnTo>
                  <a:lnTo>
                    <a:pt x="214909" y="1730324"/>
                  </a:lnTo>
                  <a:lnTo>
                    <a:pt x="215785" y="1736953"/>
                  </a:lnTo>
                  <a:close/>
                </a:path>
                <a:path w="254000" h="2320925">
                  <a:moveTo>
                    <a:pt x="216395" y="1890826"/>
                  </a:moveTo>
                  <a:lnTo>
                    <a:pt x="216154" y="1896211"/>
                  </a:lnTo>
                  <a:lnTo>
                    <a:pt x="216382" y="1898484"/>
                  </a:lnTo>
                  <a:lnTo>
                    <a:pt x="216395" y="1890826"/>
                  </a:lnTo>
                  <a:close/>
                </a:path>
                <a:path w="254000" h="2320925">
                  <a:moveTo>
                    <a:pt x="217385" y="1898802"/>
                  </a:moveTo>
                  <a:lnTo>
                    <a:pt x="216674" y="1901253"/>
                  </a:lnTo>
                  <a:lnTo>
                    <a:pt x="216420" y="1898802"/>
                  </a:lnTo>
                  <a:lnTo>
                    <a:pt x="215430" y="1909572"/>
                  </a:lnTo>
                  <a:lnTo>
                    <a:pt x="215011" y="1901342"/>
                  </a:lnTo>
                  <a:lnTo>
                    <a:pt x="213728" y="1890826"/>
                  </a:lnTo>
                  <a:lnTo>
                    <a:pt x="212077" y="1881378"/>
                  </a:lnTo>
                  <a:lnTo>
                    <a:pt x="210527" y="1876386"/>
                  </a:lnTo>
                  <a:lnTo>
                    <a:pt x="209778" y="1921433"/>
                  </a:lnTo>
                  <a:lnTo>
                    <a:pt x="209727" y="1924253"/>
                  </a:lnTo>
                  <a:lnTo>
                    <a:pt x="209638" y="1929726"/>
                  </a:lnTo>
                  <a:lnTo>
                    <a:pt x="210134" y="1924253"/>
                  </a:lnTo>
                  <a:lnTo>
                    <a:pt x="210781" y="1921764"/>
                  </a:lnTo>
                  <a:lnTo>
                    <a:pt x="210870" y="1921433"/>
                  </a:lnTo>
                  <a:lnTo>
                    <a:pt x="211912" y="1926488"/>
                  </a:lnTo>
                  <a:lnTo>
                    <a:pt x="209181" y="1951050"/>
                  </a:lnTo>
                  <a:lnTo>
                    <a:pt x="209905" y="1967001"/>
                  </a:lnTo>
                  <a:lnTo>
                    <a:pt x="209943" y="1967814"/>
                  </a:lnTo>
                  <a:lnTo>
                    <a:pt x="211442" y="1980107"/>
                  </a:lnTo>
                  <a:lnTo>
                    <a:pt x="212598" y="1990991"/>
                  </a:lnTo>
                  <a:lnTo>
                    <a:pt x="212445" y="1998853"/>
                  </a:lnTo>
                  <a:lnTo>
                    <a:pt x="212356" y="2003488"/>
                  </a:lnTo>
                  <a:lnTo>
                    <a:pt x="212598" y="2000758"/>
                  </a:lnTo>
                  <a:lnTo>
                    <a:pt x="213131" y="2017064"/>
                  </a:lnTo>
                  <a:lnTo>
                    <a:pt x="213169" y="2029079"/>
                  </a:lnTo>
                  <a:lnTo>
                    <a:pt x="212826" y="2040229"/>
                  </a:lnTo>
                  <a:lnTo>
                    <a:pt x="212217" y="2053983"/>
                  </a:lnTo>
                  <a:lnTo>
                    <a:pt x="214528" y="2042820"/>
                  </a:lnTo>
                  <a:lnTo>
                    <a:pt x="215950" y="2024418"/>
                  </a:lnTo>
                  <a:lnTo>
                    <a:pt x="217131" y="2010067"/>
                  </a:lnTo>
                  <a:lnTo>
                    <a:pt x="217093" y="2007019"/>
                  </a:lnTo>
                  <a:lnTo>
                    <a:pt x="216979" y="2003488"/>
                  </a:lnTo>
                  <a:lnTo>
                    <a:pt x="216890" y="2000758"/>
                  </a:lnTo>
                  <a:lnTo>
                    <a:pt x="216573" y="1991144"/>
                  </a:lnTo>
                  <a:lnTo>
                    <a:pt x="216496" y="1988832"/>
                  </a:lnTo>
                  <a:lnTo>
                    <a:pt x="215734" y="1985073"/>
                  </a:lnTo>
                  <a:lnTo>
                    <a:pt x="215620" y="1984552"/>
                  </a:lnTo>
                  <a:lnTo>
                    <a:pt x="215569" y="1984311"/>
                  </a:lnTo>
                  <a:lnTo>
                    <a:pt x="214795" y="1978240"/>
                  </a:lnTo>
                  <a:lnTo>
                    <a:pt x="214668" y="1967001"/>
                  </a:lnTo>
                  <a:lnTo>
                    <a:pt x="214553" y="1955393"/>
                  </a:lnTo>
                  <a:lnTo>
                    <a:pt x="214515" y="1952345"/>
                  </a:lnTo>
                  <a:lnTo>
                    <a:pt x="215557" y="1962759"/>
                  </a:lnTo>
                  <a:lnTo>
                    <a:pt x="215569" y="1952345"/>
                  </a:lnTo>
                  <a:lnTo>
                    <a:pt x="215519" y="1944890"/>
                  </a:lnTo>
                  <a:lnTo>
                    <a:pt x="215366" y="1941868"/>
                  </a:lnTo>
                  <a:lnTo>
                    <a:pt x="214477" y="1941868"/>
                  </a:lnTo>
                  <a:lnTo>
                    <a:pt x="213245" y="1955393"/>
                  </a:lnTo>
                  <a:lnTo>
                    <a:pt x="212788" y="1946135"/>
                  </a:lnTo>
                  <a:lnTo>
                    <a:pt x="212725" y="1944890"/>
                  </a:lnTo>
                  <a:lnTo>
                    <a:pt x="214020" y="1933778"/>
                  </a:lnTo>
                  <a:lnTo>
                    <a:pt x="214884" y="1921764"/>
                  </a:lnTo>
                  <a:lnTo>
                    <a:pt x="214909" y="1921433"/>
                  </a:lnTo>
                  <a:lnTo>
                    <a:pt x="215849" y="1909711"/>
                  </a:lnTo>
                  <a:lnTo>
                    <a:pt x="215874" y="1909572"/>
                  </a:lnTo>
                  <a:lnTo>
                    <a:pt x="217030" y="1901342"/>
                  </a:lnTo>
                  <a:lnTo>
                    <a:pt x="217385" y="1898802"/>
                  </a:lnTo>
                  <a:close/>
                </a:path>
                <a:path w="254000" h="2320925">
                  <a:moveTo>
                    <a:pt x="220408" y="1984311"/>
                  </a:moveTo>
                  <a:lnTo>
                    <a:pt x="220268" y="1980107"/>
                  </a:lnTo>
                  <a:lnTo>
                    <a:pt x="220205" y="1978240"/>
                  </a:lnTo>
                  <a:lnTo>
                    <a:pt x="220129" y="1975802"/>
                  </a:lnTo>
                  <a:lnTo>
                    <a:pt x="219608" y="1970087"/>
                  </a:lnTo>
                  <a:lnTo>
                    <a:pt x="219430" y="1975802"/>
                  </a:lnTo>
                  <a:lnTo>
                    <a:pt x="219341" y="1980107"/>
                  </a:lnTo>
                  <a:lnTo>
                    <a:pt x="219240" y="1984552"/>
                  </a:lnTo>
                  <a:lnTo>
                    <a:pt x="218122" y="1987626"/>
                  </a:lnTo>
                  <a:lnTo>
                    <a:pt x="217195" y="1990991"/>
                  </a:lnTo>
                  <a:lnTo>
                    <a:pt x="217195" y="2009381"/>
                  </a:lnTo>
                  <a:lnTo>
                    <a:pt x="217385" y="2007019"/>
                  </a:lnTo>
                  <a:lnTo>
                    <a:pt x="219710" y="1998853"/>
                  </a:lnTo>
                  <a:lnTo>
                    <a:pt x="220116" y="1991144"/>
                  </a:lnTo>
                  <a:lnTo>
                    <a:pt x="220230" y="1988832"/>
                  </a:lnTo>
                  <a:lnTo>
                    <a:pt x="220294" y="1987626"/>
                  </a:lnTo>
                  <a:lnTo>
                    <a:pt x="220408" y="1984311"/>
                  </a:lnTo>
                  <a:close/>
                </a:path>
                <a:path w="254000" h="2320925">
                  <a:moveTo>
                    <a:pt x="225704" y="2058390"/>
                  </a:moveTo>
                  <a:lnTo>
                    <a:pt x="224167" y="2053399"/>
                  </a:lnTo>
                  <a:lnTo>
                    <a:pt x="224396" y="2045487"/>
                  </a:lnTo>
                  <a:lnTo>
                    <a:pt x="222846" y="2035187"/>
                  </a:lnTo>
                  <a:lnTo>
                    <a:pt x="222935" y="2046122"/>
                  </a:lnTo>
                  <a:lnTo>
                    <a:pt x="223431" y="2055253"/>
                  </a:lnTo>
                  <a:lnTo>
                    <a:pt x="223583" y="2063000"/>
                  </a:lnTo>
                  <a:lnTo>
                    <a:pt x="222669" y="2069795"/>
                  </a:lnTo>
                  <a:lnTo>
                    <a:pt x="225704" y="2058390"/>
                  </a:lnTo>
                  <a:close/>
                </a:path>
                <a:path w="254000" h="2320925">
                  <a:moveTo>
                    <a:pt x="225920" y="1511211"/>
                  </a:moveTo>
                  <a:lnTo>
                    <a:pt x="224891" y="1516786"/>
                  </a:lnTo>
                  <a:lnTo>
                    <a:pt x="225399" y="1506118"/>
                  </a:lnTo>
                  <a:lnTo>
                    <a:pt x="224624" y="1503692"/>
                  </a:lnTo>
                  <a:lnTo>
                    <a:pt x="223367" y="1517142"/>
                  </a:lnTo>
                  <a:lnTo>
                    <a:pt x="223939" y="1525905"/>
                  </a:lnTo>
                  <a:lnTo>
                    <a:pt x="224866" y="1526095"/>
                  </a:lnTo>
                  <a:lnTo>
                    <a:pt x="225691" y="1520329"/>
                  </a:lnTo>
                  <a:lnTo>
                    <a:pt x="225920" y="1511211"/>
                  </a:lnTo>
                  <a:close/>
                </a:path>
                <a:path w="254000" h="2320925">
                  <a:moveTo>
                    <a:pt x="226631" y="2026196"/>
                  </a:moveTo>
                  <a:lnTo>
                    <a:pt x="225844" y="2018449"/>
                  </a:lnTo>
                  <a:lnTo>
                    <a:pt x="225831" y="2013165"/>
                  </a:lnTo>
                  <a:lnTo>
                    <a:pt x="224840" y="2024126"/>
                  </a:lnTo>
                  <a:lnTo>
                    <a:pt x="224612" y="2032088"/>
                  </a:lnTo>
                  <a:lnTo>
                    <a:pt x="225628" y="2031873"/>
                  </a:lnTo>
                  <a:lnTo>
                    <a:pt x="226148" y="2031669"/>
                  </a:lnTo>
                  <a:lnTo>
                    <a:pt x="226631" y="2026196"/>
                  </a:lnTo>
                  <a:close/>
                </a:path>
                <a:path w="254000" h="2320925">
                  <a:moveTo>
                    <a:pt x="227520" y="1547990"/>
                  </a:moveTo>
                  <a:lnTo>
                    <a:pt x="226364" y="1550073"/>
                  </a:lnTo>
                  <a:lnTo>
                    <a:pt x="225818" y="1538808"/>
                  </a:lnTo>
                  <a:lnTo>
                    <a:pt x="225221" y="1531035"/>
                  </a:lnTo>
                  <a:lnTo>
                    <a:pt x="223951" y="1543621"/>
                  </a:lnTo>
                  <a:lnTo>
                    <a:pt x="225475" y="1554848"/>
                  </a:lnTo>
                  <a:lnTo>
                    <a:pt x="226377" y="1556067"/>
                  </a:lnTo>
                  <a:lnTo>
                    <a:pt x="227520" y="1547990"/>
                  </a:lnTo>
                  <a:close/>
                </a:path>
                <a:path w="254000" h="2320925">
                  <a:moveTo>
                    <a:pt x="227901" y="1712518"/>
                  </a:moveTo>
                  <a:lnTo>
                    <a:pt x="225590" y="1694535"/>
                  </a:lnTo>
                  <a:lnTo>
                    <a:pt x="223316" y="1703158"/>
                  </a:lnTo>
                  <a:lnTo>
                    <a:pt x="227901" y="1712518"/>
                  </a:lnTo>
                  <a:close/>
                </a:path>
                <a:path w="254000" h="2320925">
                  <a:moveTo>
                    <a:pt x="228269" y="1643430"/>
                  </a:moveTo>
                  <a:lnTo>
                    <a:pt x="226987" y="1641068"/>
                  </a:lnTo>
                  <a:lnTo>
                    <a:pt x="226390" y="1650542"/>
                  </a:lnTo>
                  <a:lnTo>
                    <a:pt x="226275" y="1663852"/>
                  </a:lnTo>
                  <a:lnTo>
                    <a:pt x="226352" y="1677098"/>
                  </a:lnTo>
                  <a:lnTo>
                    <a:pt x="226326" y="1686369"/>
                  </a:lnTo>
                  <a:lnTo>
                    <a:pt x="227457" y="1681657"/>
                  </a:lnTo>
                  <a:lnTo>
                    <a:pt x="227596" y="1672475"/>
                  </a:lnTo>
                  <a:lnTo>
                    <a:pt x="227596" y="1664830"/>
                  </a:lnTo>
                  <a:lnTo>
                    <a:pt x="226783" y="1664944"/>
                  </a:lnTo>
                  <a:lnTo>
                    <a:pt x="228269" y="1643430"/>
                  </a:lnTo>
                  <a:close/>
                </a:path>
                <a:path w="254000" h="2320925">
                  <a:moveTo>
                    <a:pt x="234340" y="1957882"/>
                  </a:moveTo>
                  <a:lnTo>
                    <a:pt x="232981" y="1956384"/>
                  </a:lnTo>
                  <a:lnTo>
                    <a:pt x="231762" y="1965820"/>
                  </a:lnTo>
                  <a:lnTo>
                    <a:pt x="230352" y="1985492"/>
                  </a:lnTo>
                  <a:lnTo>
                    <a:pt x="230924" y="2011845"/>
                  </a:lnTo>
                  <a:lnTo>
                    <a:pt x="231508" y="1995208"/>
                  </a:lnTo>
                  <a:lnTo>
                    <a:pt x="231851" y="1977085"/>
                  </a:lnTo>
                  <a:lnTo>
                    <a:pt x="232587" y="1962861"/>
                  </a:lnTo>
                  <a:lnTo>
                    <a:pt x="234340" y="1957882"/>
                  </a:lnTo>
                  <a:close/>
                </a:path>
                <a:path w="254000" h="2320925">
                  <a:moveTo>
                    <a:pt x="236016" y="2021179"/>
                  </a:moveTo>
                  <a:lnTo>
                    <a:pt x="235153" y="2012492"/>
                  </a:lnTo>
                  <a:lnTo>
                    <a:pt x="234124" y="2014042"/>
                  </a:lnTo>
                  <a:lnTo>
                    <a:pt x="232981" y="2020100"/>
                  </a:lnTo>
                  <a:lnTo>
                    <a:pt x="231698" y="2024976"/>
                  </a:lnTo>
                  <a:lnTo>
                    <a:pt x="232498" y="2025942"/>
                  </a:lnTo>
                  <a:lnTo>
                    <a:pt x="233070" y="2022233"/>
                  </a:lnTo>
                  <a:lnTo>
                    <a:pt x="233603" y="2021039"/>
                  </a:lnTo>
                  <a:lnTo>
                    <a:pt x="234264" y="2029536"/>
                  </a:lnTo>
                  <a:lnTo>
                    <a:pt x="233273" y="2040394"/>
                  </a:lnTo>
                  <a:lnTo>
                    <a:pt x="234213" y="2042502"/>
                  </a:lnTo>
                  <a:lnTo>
                    <a:pt x="234657" y="2034768"/>
                  </a:lnTo>
                  <a:lnTo>
                    <a:pt x="235089" y="2025053"/>
                  </a:lnTo>
                  <a:lnTo>
                    <a:pt x="236016" y="2021179"/>
                  </a:lnTo>
                  <a:close/>
                </a:path>
                <a:path w="254000" h="2320925">
                  <a:moveTo>
                    <a:pt x="236410" y="2076818"/>
                  </a:moveTo>
                  <a:lnTo>
                    <a:pt x="234086" y="2058835"/>
                  </a:lnTo>
                  <a:lnTo>
                    <a:pt x="233362" y="2077631"/>
                  </a:lnTo>
                  <a:lnTo>
                    <a:pt x="236410" y="2076818"/>
                  </a:lnTo>
                  <a:close/>
                </a:path>
                <a:path w="254000" h="2320925">
                  <a:moveTo>
                    <a:pt x="236931" y="1978469"/>
                  </a:moveTo>
                  <a:lnTo>
                    <a:pt x="235407" y="1978850"/>
                  </a:lnTo>
                  <a:lnTo>
                    <a:pt x="234645" y="1976361"/>
                  </a:lnTo>
                  <a:lnTo>
                    <a:pt x="233934" y="1995182"/>
                  </a:lnTo>
                  <a:lnTo>
                    <a:pt x="234200" y="1997684"/>
                  </a:lnTo>
                  <a:lnTo>
                    <a:pt x="236715" y="1991728"/>
                  </a:lnTo>
                  <a:lnTo>
                    <a:pt x="236931" y="1978469"/>
                  </a:lnTo>
                  <a:close/>
                </a:path>
                <a:path w="254000" h="2320925">
                  <a:moveTo>
                    <a:pt x="236943" y="1880209"/>
                  </a:moveTo>
                  <a:lnTo>
                    <a:pt x="236181" y="1883003"/>
                  </a:lnTo>
                  <a:lnTo>
                    <a:pt x="236004" y="1884654"/>
                  </a:lnTo>
                  <a:lnTo>
                    <a:pt x="236943" y="1880209"/>
                  </a:lnTo>
                  <a:close/>
                </a:path>
                <a:path w="254000" h="2320925">
                  <a:moveTo>
                    <a:pt x="238302" y="1919643"/>
                  </a:moveTo>
                  <a:lnTo>
                    <a:pt x="236816" y="1930666"/>
                  </a:lnTo>
                  <a:lnTo>
                    <a:pt x="235737" y="1904352"/>
                  </a:lnTo>
                  <a:lnTo>
                    <a:pt x="235927" y="1914652"/>
                  </a:lnTo>
                  <a:lnTo>
                    <a:pt x="235889" y="1927225"/>
                  </a:lnTo>
                  <a:lnTo>
                    <a:pt x="236004" y="1938274"/>
                  </a:lnTo>
                  <a:lnTo>
                    <a:pt x="236588" y="1943963"/>
                  </a:lnTo>
                  <a:lnTo>
                    <a:pt x="238302" y="1919643"/>
                  </a:lnTo>
                  <a:close/>
                </a:path>
                <a:path w="254000" h="2320925">
                  <a:moveTo>
                    <a:pt x="241109" y="1796262"/>
                  </a:moveTo>
                  <a:lnTo>
                    <a:pt x="241046" y="1786204"/>
                  </a:lnTo>
                  <a:lnTo>
                    <a:pt x="238848" y="1785480"/>
                  </a:lnTo>
                  <a:lnTo>
                    <a:pt x="236613" y="1791271"/>
                  </a:lnTo>
                  <a:lnTo>
                    <a:pt x="235165" y="1804860"/>
                  </a:lnTo>
                  <a:lnTo>
                    <a:pt x="235204" y="1811604"/>
                  </a:lnTo>
                  <a:lnTo>
                    <a:pt x="235305" y="1827517"/>
                  </a:lnTo>
                  <a:lnTo>
                    <a:pt x="233794" y="1833257"/>
                  </a:lnTo>
                  <a:lnTo>
                    <a:pt x="233692" y="1796262"/>
                  </a:lnTo>
                  <a:lnTo>
                    <a:pt x="232714" y="1814296"/>
                  </a:lnTo>
                  <a:lnTo>
                    <a:pt x="233311" y="1833257"/>
                  </a:lnTo>
                  <a:lnTo>
                    <a:pt x="233692" y="1849069"/>
                  </a:lnTo>
                  <a:lnTo>
                    <a:pt x="231800" y="1849716"/>
                  </a:lnTo>
                  <a:lnTo>
                    <a:pt x="231432" y="1866417"/>
                  </a:lnTo>
                  <a:lnTo>
                    <a:pt x="231457" y="1878012"/>
                  </a:lnTo>
                  <a:lnTo>
                    <a:pt x="231584" y="1888502"/>
                  </a:lnTo>
                  <a:lnTo>
                    <a:pt x="232029" y="1901494"/>
                  </a:lnTo>
                  <a:lnTo>
                    <a:pt x="233210" y="1910321"/>
                  </a:lnTo>
                  <a:lnTo>
                    <a:pt x="233235" y="1896452"/>
                  </a:lnTo>
                  <a:lnTo>
                    <a:pt x="234124" y="1892808"/>
                  </a:lnTo>
                  <a:lnTo>
                    <a:pt x="235305" y="1891106"/>
                  </a:lnTo>
                  <a:lnTo>
                    <a:pt x="235597" y="1888502"/>
                  </a:lnTo>
                  <a:lnTo>
                    <a:pt x="235940" y="1885276"/>
                  </a:lnTo>
                  <a:lnTo>
                    <a:pt x="235191" y="1888502"/>
                  </a:lnTo>
                  <a:lnTo>
                    <a:pt x="235165" y="1878012"/>
                  </a:lnTo>
                  <a:lnTo>
                    <a:pt x="236029" y="1856625"/>
                  </a:lnTo>
                  <a:lnTo>
                    <a:pt x="237845" y="1855406"/>
                  </a:lnTo>
                  <a:lnTo>
                    <a:pt x="239763" y="1855165"/>
                  </a:lnTo>
                  <a:lnTo>
                    <a:pt x="240919" y="1836724"/>
                  </a:lnTo>
                  <a:lnTo>
                    <a:pt x="240499" y="1833257"/>
                  </a:lnTo>
                  <a:lnTo>
                    <a:pt x="239801" y="1827517"/>
                  </a:lnTo>
                  <a:lnTo>
                    <a:pt x="239725" y="1826869"/>
                  </a:lnTo>
                  <a:lnTo>
                    <a:pt x="240131" y="1814296"/>
                  </a:lnTo>
                  <a:lnTo>
                    <a:pt x="240220" y="1811604"/>
                  </a:lnTo>
                  <a:lnTo>
                    <a:pt x="241109" y="1796262"/>
                  </a:lnTo>
                  <a:close/>
                </a:path>
                <a:path w="254000" h="2320925">
                  <a:moveTo>
                    <a:pt x="247294" y="1935022"/>
                  </a:moveTo>
                  <a:lnTo>
                    <a:pt x="245948" y="1923046"/>
                  </a:lnTo>
                  <a:lnTo>
                    <a:pt x="245872" y="1936864"/>
                  </a:lnTo>
                  <a:lnTo>
                    <a:pt x="245122" y="1950402"/>
                  </a:lnTo>
                  <a:lnTo>
                    <a:pt x="244754" y="1962886"/>
                  </a:lnTo>
                  <a:lnTo>
                    <a:pt x="245808" y="1973516"/>
                  </a:lnTo>
                  <a:lnTo>
                    <a:pt x="247218" y="1947875"/>
                  </a:lnTo>
                  <a:lnTo>
                    <a:pt x="247294" y="1935022"/>
                  </a:lnTo>
                  <a:close/>
                </a:path>
                <a:path w="254000" h="2320925">
                  <a:moveTo>
                    <a:pt x="248005" y="1720621"/>
                  </a:moveTo>
                  <a:lnTo>
                    <a:pt x="245986" y="1726526"/>
                  </a:lnTo>
                  <a:lnTo>
                    <a:pt x="246888" y="1732140"/>
                  </a:lnTo>
                  <a:lnTo>
                    <a:pt x="247396" y="1733397"/>
                  </a:lnTo>
                  <a:lnTo>
                    <a:pt x="247713" y="1729740"/>
                  </a:lnTo>
                  <a:lnTo>
                    <a:pt x="248005" y="1720621"/>
                  </a:lnTo>
                  <a:close/>
                </a:path>
                <a:path w="254000" h="2320925">
                  <a:moveTo>
                    <a:pt x="248081" y="1850720"/>
                  </a:moveTo>
                  <a:lnTo>
                    <a:pt x="247307" y="1853565"/>
                  </a:lnTo>
                  <a:lnTo>
                    <a:pt x="246786" y="1843062"/>
                  </a:lnTo>
                  <a:lnTo>
                    <a:pt x="246253" y="1837982"/>
                  </a:lnTo>
                  <a:lnTo>
                    <a:pt x="246138" y="1893722"/>
                  </a:lnTo>
                  <a:lnTo>
                    <a:pt x="246418" y="1869414"/>
                  </a:lnTo>
                  <a:lnTo>
                    <a:pt x="246875" y="1857298"/>
                  </a:lnTo>
                  <a:lnTo>
                    <a:pt x="248081" y="1850720"/>
                  </a:lnTo>
                  <a:close/>
                </a:path>
                <a:path w="254000" h="2320925">
                  <a:moveTo>
                    <a:pt x="248386" y="2201164"/>
                  </a:moveTo>
                  <a:lnTo>
                    <a:pt x="247954" y="2222322"/>
                  </a:lnTo>
                  <a:lnTo>
                    <a:pt x="247307" y="2242286"/>
                  </a:lnTo>
                  <a:lnTo>
                    <a:pt x="247002" y="2261666"/>
                  </a:lnTo>
                  <a:lnTo>
                    <a:pt x="247573" y="2281059"/>
                  </a:lnTo>
                  <a:lnTo>
                    <a:pt x="247713" y="2260015"/>
                  </a:lnTo>
                  <a:lnTo>
                    <a:pt x="248373" y="2217750"/>
                  </a:lnTo>
                  <a:lnTo>
                    <a:pt x="248386" y="2201164"/>
                  </a:lnTo>
                  <a:close/>
                </a:path>
                <a:path w="254000" h="2320925">
                  <a:moveTo>
                    <a:pt x="248716" y="2126767"/>
                  </a:moveTo>
                  <a:lnTo>
                    <a:pt x="248412" y="2102891"/>
                  </a:lnTo>
                  <a:lnTo>
                    <a:pt x="247421" y="2113750"/>
                  </a:lnTo>
                  <a:lnTo>
                    <a:pt x="248716" y="2126767"/>
                  </a:lnTo>
                  <a:close/>
                </a:path>
                <a:path w="254000" h="2320925">
                  <a:moveTo>
                    <a:pt x="248767" y="2033714"/>
                  </a:moveTo>
                  <a:lnTo>
                    <a:pt x="248246" y="2033816"/>
                  </a:lnTo>
                  <a:lnTo>
                    <a:pt x="247523" y="2052675"/>
                  </a:lnTo>
                  <a:lnTo>
                    <a:pt x="248767" y="2033714"/>
                  </a:lnTo>
                  <a:close/>
                </a:path>
                <a:path w="254000" h="2320925">
                  <a:moveTo>
                    <a:pt x="249428" y="2320366"/>
                  </a:moveTo>
                  <a:lnTo>
                    <a:pt x="249364" y="2293861"/>
                  </a:lnTo>
                  <a:lnTo>
                    <a:pt x="245833" y="2300147"/>
                  </a:lnTo>
                  <a:lnTo>
                    <a:pt x="248373" y="2304745"/>
                  </a:lnTo>
                  <a:lnTo>
                    <a:pt x="248907" y="2315222"/>
                  </a:lnTo>
                  <a:lnTo>
                    <a:pt x="249428" y="2320366"/>
                  </a:lnTo>
                  <a:close/>
                </a:path>
                <a:path w="254000" h="2320925">
                  <a:moveTo>
                    <a:pt x="251066" y="2016112"/>
                  </a:moveTo>
                  <a:lnTo>
                    <a:pt x="250748" y="2017344"/>
                  </a:lnTo>
                  <a:lnTo>
                    <a:pt x="250253" y="2022729"/>
                  </a:lnTo>
                  <a:lnTo>
                    <a:pt x="251066" y="2016112"/>
                  </a:lnTo>
                  <a:close/>
                </a:path>
                <a:path w="254000" h="2320925">
                  <a:moveTo>
                    <a:pt x="251447" y="2012683"/>
                  </a:moveTo>
                  <a:lnTo>
                    <a:pt x="249491" y="2012683"/>
                  </a:lnTo>
                  <a:lnTo>
                    <a:pt x="249478" y="2012975"/>
                  </a:lnTo>
                  <a:lnTo>
                    <a:pt x="251409" y="2012975"/>
                  </a:lnTo>
                  <a:lnTo>
                    <a:pt x="251447" y="2012683"/>
                  </a:lnTo>
                  <a:close/>
                </a:path>
                <a:path w="254000" h="2320925">
                  <a:moveTo>
                    <a:pt x="251510" y="2014435"/>
                  </a:moveTo>
                  <a:lnTo>
                    <a:pt x="251460" y="2012975"/>
                  </a:lnTo>
                  <a:lnTo>
                    <a:pt x="251256" y="2014435"/>
                  </a:lnTo>
                  <a:lnTo>
                    <a:pt x="251066" y="2016112"/>
                  </a:lnTo>
                  <a:lnTo>
                    <a:pt x="251510" y="2014435"/>
                  </a:lnTo>
                  <a:close/>
                </a:path>
                <a:path w="254000" h="2320925">
                  <a:moveTo>
                    <a:pt x="252730" y="1990255"/>
                  </a:moveTo>
                  <a:lnTo>
                    <a:pt x="249402" y="1983130"/>
                  </a:lnTo>
                  <a:lnTo>
                    <a:pt x="250024" y="1989886"/>
                  </a:lnTo>
                  <a:lnTo>
                    <a:pt x="249694" y="1998357"/>
                  </a:lnTo>
                  <a:lnTo>
                    <a:pt x="249313" y="2005139"/>
                  </a:lnTo>
                  <a:lnTo>
                    <a:pt x="249212" y="2016112"/>
                  </a:lnTo>
                  <a:lnTo>
                    <a:pt x="249402" y="2014435"/>
                  </a:lnTo>
                  <a:lnTo>
                    <a:pt x="249491" y="2012683"/>
                  </a:lnTo>
                  <a:lnTo>
                    <a:pt x="249555" y="2011311"/>
                  </a:lnTo>
                  <a:lnTo>
                    <a:pt x="250228" y="2005139"/>
                  </a:lnTo>
                  <a:lnTo>
                    <a:pt x="251244" y="2006587"/>
                  </a:lnTo>
                  <a:lnTo>
                    <a:pt x="251282" y="2007870"/>
                  </a:lnTo>
                  <a:lnTo>
                    <a:pt x="251396" y="2011311"/>
                  </a:lnTo>
                  <a:lnTo>
                    <a:pt x="251485" y="2005139"/>
                  </a:lnTo>
                  <a:lnTo>
                    <a:pt x="251536" y="1991055"/>
                  </a:lnTo>
                  <a:lnTo>
                    <a:pt x="252730" y="1990255"/>
                  </a:lnTo>
                  <a:close/>
                </a:path>
                <a:path w="254000" h="2320925">
                  <a:moveTo>
                    <a:pt x="253669" y="1766963"/>
                  </a:moveTo>
                  <a:lnTo>
                    <a:pt x="253250" y="1763052"/>
                  </a:lnTo>
                  <a:lnTo>
                    <a:pt x="252755" y="1759153"/>
                  </a:lnTo>
                  <a:lnTo>
                    <a:pt x="252895" y="1748599"/>
                  </a:lnTo>
                  <a:lnTo>
                    <a:pt x="252145" y="1746072"/>
                  </a:lnTo>
                  <a:lnTo>
                    <a:pt x="251663" y="1756854"/>
                  </a:lnTo>
                  <a:lnTo>
                    <a:pt x="250888" y="1759712"/>
                  </a:lnTo>
                  <a:lnTo>
                    <a:pt x="253238" y="1777568"/>
                  </a:lnTo>
                  <a:lnTo>
                    <a:pt x="253669" y="1766963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403186" y="45579"/>
              <a:ext cx="271145" cy="2683510"/>
            </a:xfrm>
            <a:custGeom>
              <a:avLst/>
              <a:gdLst/>
              <a:ahLst/>
              <a:cxnLst/>
              <a:rect l="l" t="t" r="r" b="b"/>
              <a:pathLst>
                <a:path w="271145" h="2683510">
                  <a:moveTo>
                    <a:pt x="3175" y="39497"/>
                  </a:moveTo>
                  <a:lnTo>
                    <a:pt x="2717" y="30581"/>
                  </a:lnTo>
                  <a:lnTo>
                    <a:pt x="2362" y="19138"/>
                  </a:lnTo>
                  <a:lnTo>
                    <a:pt x="1816" y="10706"/>
                  </a:lnTo>
                  <a:lnTo>
                    <a:pt x="825" y="10858"/>
                  </a:lnTo>
                  <a:lnTo>
                    <a:pt x="304" y="5727"/>
                  </a:lnTo>
                  <a:lnTo>
                    <a:pt x="317" y="20967"/>
                  </a:lnTo>
                  <a:lnTo>
                    <a:pt x="241" y="36258"/>
                  </a:lnTo>
                  <a:lnTo>
                    <a:pt x="533" y="47459"/>
                  </a:lnTo>
                  <a:lnTo>
                    <a:pt x="1676" y="50495"/>
                  </a:lnTo>
                  <a:lnTo>
                    <a:pt x="2171" y="45008"/>
                  </a:lnTo>
                  <a:lnTo>
                    <a:pt x="2413" y="37109"/>
                  </a:lnTo>
                  <a:lnTo>
                    <a:pt x="3175" y="39497"/>
                  </a:lnTo>
                  <a:close/>
                </a:path>
                <a:path w="271145" h="2683510">
                  <a:moveTo>
                    <a:pt x="3708" y="290131"/>
                  </a:moveTo>
                  <a:lnTo>
                    <a:pt x="2527" y="286283"/>
                  </a:lnTo>
                  <a:lnTo>
                    <a:pt x="3124" y="290144"/>
                  </a:lnTo>
                  <a:lnTo>
                    <a:pt x="3048" y="302399"/>
                  </a:lnTo>
                  <a:lnTo>
                    <a:pt x="3708" y="290131"/>
                  </a:lnTo>
                  <a:close/>
                </a:path>
                <a:path w="271145" h="2683510">
                  <a:moveTo>
                    <a:pt x="3708" y="72351"/>
                  </a:moveTo>
                  <a:lnTo>
                    <a:pt x="2628" y="78143"/>
                  </a:lnTo>
                  <a:lnTo>
                    <a:pt x="2705" y="78752"/>
                  </a:lnTo>
                  <a:lnTo>
                    <a:pt x="3314" y="80213"/>
                  </a:lnTo>
                  <a:lnTo>
                    <a:pt x="3708" y="72351"/>
                  </a:lnTo>
                  <a:close/>
                </a:path>
                <a:path w="271145" h="2683510">
                  <a:moveTo>
                    <a:pt x="4254" y="264998"/>
                  </a:moveTo>
                  <a:lnTo>
                    <a:pt x="4064" y="258521"/>
                  </a:lnTo>
                  <a:lnTo>
                    <a:pt x="3975" y="264998"/>
                  </a:lnTo>
                  <a:lnTo>
                    <a:pt x="4254" y="264998"/>
                  </a:lnTo>
                  <a:close/>
                </a:path>
                <a:path w="271145" h="2683510">
                  <a:moveTo>
                    <a:pt x="4394" y="269951"/>
                  </a:moveTo>
                  <a:lnTo>
                    <a:pt x="4267" y="265252"/>
                  </a:lnTo>
                  <a:lnTo>
                    <a:pt x="2946" y="265252"/>
                  </a:lnTo>
                  <a:lnTo>
                    <a:pt x="2425" y="254749"/>
                  </a:lnTo>
                  <a:lnTo>
                    <a:pt x="3670" y="245567"/>
                  </a:lnTo>
                  <a:lnTo>
                    <a:pt x="3479" y="231305"/>
                  </a:lnTo>
                  <a:lnTo>
                    <a:pt x="3086" y="206032"/>
                  </a:lnTo>
                  <a:lnTo>
                    <a:pt x="3848" y="191401"/>
                  </a:lnTo>
                  <a:lnTo>
                    <a:pt x="3886" y="190817"/>
                  </a:lnTo>
                  <a:lnTo>
                    <a:pt x="3543" y="188087"/>
                  </a:lnTo>
                  <a:lnTo>
                    <a:pt x="3340" y="190182"/>
                  </a:lnTo>
                  <a:lnTo>
                    <a:pt x="3289" y="190817"/>
                  </a:lnTo>
                  <a:lnTo>
                    <a:pt x="3009" y="177647"/>
                  </a:lnTo>
                  <a:lnTo>
                    <a:pt x="4089" y="175031"/>
                  </a:lnTo>
                  <a:lnTo>
                    <a:pt x="4267" y="174612"/>
                  </a:lnTo>
                  <a:lnTo>
                    <a:pt x="3492" y="172237"/>
                  </a:lnTo>
                  <a:lnTo>
                    <a:pt x="2832" y="174294"/>
                  </a:lnTo>
                  <a:lnTo>
                    <a:pt x="2692" y="172237"/>
                  </a:lnTo>
                  <a:lnTo>
                    <a:pt x="2654" y="170167"/>
                  </a:lnTo>
                  <a:lnTo>
                    <a:pt x="2578" y="166535"/>
                  </a:lnTo>
                  <a:lnTo>
                    <a:pt x="2489" y="161874"/>
                  </a:lnTo>
                  <a:lnTo>
                    <a:pt x="2209" y="147002"/>
                  </a:lnTo>
                  <a:lnTo>
                    <a:pt x="2146" y="143598"/>
                  </a:lnTo>
                  <a:lnTo>
                    <a:pt x="1943" y="143598"/>
                  </a:lnTo>
                  <a:lnTo>
                    <a:pt x="1943" y="161874"/>
                  </a:lnTo>
                  <a:lnTo>
                    <a:pt x="673" y="159639"/>
                  </a:lnTo>
                  <a:lnTo>
                    <a:pt x="1282" y="147002"/>
                  </a:lnTo>
                  <a:lnTo>
                    <a:pt x="1841" y="159639"/>
                  </a:lnTo>
                  <a:lnTo>
                    <a:pt x="1943" y="161874"/>
                  </a:lnTo>
                  <a:lnTo>
                    <a:pt x="1943" y="143598"/>
                  </a:lnTo>
                  <a:lnTo>
                    <a:pt x="1447" y="143598"/>
                  </a:lnTo>
                  <a:lnTo>
                    <a:pt x="1562" y="141084"/>
                  </a:lnTo>
                  <a:lnTo>
                    <a:pt x="2019" y="120230"/>
                  </a:lnTo>
                  <a:lnTo>
                    <a:pt x="2019" y="100241"/>
                  </a:lnTo>
                  <a:lnTo>
                    <a:pt x="1511" y="85026"/>
                  </a:lnTo>
                  <a:lnTo>
                    <a:pt x="2540" y="78752"/>
                  </a:lnTo>
                  <a:lnTo>
                    <a:pt x="2628" y="78143"/>
                  </a:lnTo>
                  <a:lnTo>
                    <a:pt x="1981" y="72351"/>
                  </a:lnTo>
                  <a:lnTo>
                    <a:pt x="1206" y="66497"/>
                  </a:lnTo>
                  <a:lnTo>
                    <a:pt x="0" y="96418"/>
                  </a:lnTo>
                  <a:lnTo>
                    <a:pt x="292" y="120230"/>
                  </a:lnTo>
                  <a:lnTo>
                    <a:pt x="685" y="141084"/>
                  </a:lnTo>
                  <a:lnTo>
                    <a:pt x="571" y="147002"/>
                  </a:lnTo>
                  <a:lnTo>
                    <a:pt x="190" y="159639"/>
                  </a:lnTo>
                  <a:lnTo>
                    <a:pt x="152" y="174612"/>
                  </a:lnTo>
                  <a:lnTo>
                    <a:pt x="508" y="172237"/>
                  </a:lnTo>
                  <a:lnTo>
                    <a:pt x="698" y="170167"/>
                  </a:lnTo>
                  <a:lnTo>
                    <a:pt x="1193" y="170167"/>
                  </a:lnTo>
                  <a:lnTo>
                    <a:pt x="1282" y="177647"/>
                  </a:lnTo>
                  <a:lnTo>
                    <a:pt x="1409" y="187896"/>
                  </a:lnTo>
                  <a:lnTo>
                    <a:pt x="1473" y="206032"/>
                  </a:lnTo>
                  <a:lnTo>
                    <a:pt x="165" y="254431"/>
                  </a:lnTo>
                  <a:lnTo>
                    <a:pt x="50" y="258521"/>
                  </a:lnTo>
                  <a:lnTo>
                    <a:pt x="609" y="280187"/>
                  </a:lnTo>
                  <a:lnTo>
                    <a:pt x="723" y="284340"/>
                  </a:lnTo>
                  <a:lnTo>
                    <a:pt x="1612" y="285965"/>
                  </a:lnTo>
                  <a:lnTo>
                    <a:pt x="3949" y="285965"/>
                  </a:lnTo>
                  <a:lnTo>
                    <a:pt x="4267" y="280187"/>
                  </a:lnTo>
                  <a:lnTo>
                    <a:pt x="4394" y="269951"/>
                  </a:lnTo>
                  <a:close/>
                </a:path>
                <a:path w="271145" h="2683510">
                  <a:moveTo>
                    <a:pt x="20612" y="109308"/>
                  </a:moveTo>
                  <a:lnTo>
                    <a:pt x="19177" y="38011"/>
                  </a:lnTo>
                  <a:lnTo>
                    <a:pt x="18605" y="58470"/>
                  </a:lnTo>
                  <a:lnTo>
                    <a:pt x="19469" y="99898"/>
                  </a:lnTo>
                  <a:lnTo>
                    <a:pt x="18618" y="120459"/>
                  </a:lnTo>
                  <a:lnTo>
                    <a:pt x="19011" y="125399"/>
                  </a:lnTo>
                  <a:lnTo>
                    <a:pt x="19634" y="122821"/>
                  </a:lnTo>
                  <a:lnTo>
                    <a:pt x="20243" y="116281"/>
                  </a:lnTo>
                  <a:lnTo>
                    <a:pt x="20612" y="109308"/>
                  </a:lnTo>
                  <a:close/>
                </a:path>
                <a:path w="271145" h="2683510">
                  <a:moveTo>
                    <a:pt x="21272" y="172821"/>
                  </a:moveTo>
                  <a:lnTo>
                    <a:pt x="20497" y="165112"/>
                  </a:lnTo>
                  <a:lnTo>
                    <a:pt x="19037" y="197332"/>
                  </a:lnTo>
                  <a:lnTo>
                    <a:pt x="21272" y="172821"/>
                  </a:lnTo>
                  <a:close/>
                </a:path>
                <a:path w="271145" h="2683510">
                  <a:moveTo>
                    <a:pt x="23431" y="7607"/>
                  </a:moveTo>
                  <a:lnTo>
                    <a:pt x="22910" y="2489"/>
                  </a:lnTo>
                  <a:lnTo>
                    <a:pt x="22136" y="0"/>
                  </a:lnTo>
                  <a:lnTo>
                    <a:pt x="21640" y="5473"/>
                  </a:lnTo>
                  <a:lnTo>
                    <a:pt x="20891" y="13639"/>
                  </a:lnTo>
                  <a:lnTo>
                    <a:pt x="21640" y="9588"/>
                  </a:lnTo>
                  <a:lnTo>
                    <a:pt x="22555" y="12509"/>
                  </a:lnTo>
                  <a:lnTo>
                    <a:pt x="23266" y="14490"/>
                  </a:lnTo>
                  <a:lnTo>
                    <a:pt x="23431" y="7607"/>
                  </a:lnTo>
                  <a:close/>
                </a:path>
                <a:path w="271145" h="2683510">
                  <a:moveTo>
                    <a:pt x="25234" y="118681"/>
                  </a:moveTo>
                  <a:lnTo>
                    <a:pt x="23685" y="113880"/>
                  </a:lnTo>
                  <a:lnTo>
                    <a:pt x="22948" y="127228"/>
                  </a:lnTo>
                  <a:lnTo>
                    <a:pt x="25234" y="118681"/>
                  </a:lnTo>
                  <a:close/>
                </a:path>
                <a:path w="271145" h="2683510">
                  <a:moveTo>
                    <a:pt x="26174" y="200799"/>
                  </a:moveTo>
                  <a:lnTo>
                    <a:pt x="25920" y="203517"/>
                  </a:lnTo>
                  <a:lnTo>
                    <a:pt x="25412" y="203619"/>
                  </a:lnTo>
                  <a:lnTo>
                    <a:pt x="25146" y="201028"/>
                  </a:lnTo>
                  <a:lnTo>
                    <a:pt x="25438" y="191935"/>
                  </a:lnTo>
                  <a:lnTo>
                    <a:pt x="25488" y="182384"/>
                  </a:lnTo>
                  <a:lnTo>
                    <a:pt x="25158" y="174917"/>
                  </a:lnTo>
                  <a:lnTo>
                    <a:pt x="24320" y="172085"/>
                  </a:lnTo>
                  <a:lnTo>
                    <a:pt x="23710" y="171589"/>
                  </a:lnTo>
                  <a:lnTo>
                    <a:pt x="24371" y="179006"/>
                  </a:lnTo>
                  <a:lnTo>
                    <a:pt x="24904" y="190944"/>
                  </a:lnTo>
                  <a:lnTo>
                    <a:pt x="23901" y="204038"/>
                  </a:lnTo>
                  <a:lnTo>
                    <a:pt x="25120" y="210273"/>
                  </a:lnTo>
                  <a:lnTo>
                    <a:pt x="24917" y="229514"/>
                  </a:lnTo>
                  <a:lnTo>
                    <a:pt x="25958" y="219443"/>
                  </a:lnTo>
                  <a:lnTo>
                    <a:pt x="26174" y="200799"/>
                  </a:lnTo>
                  <a:close/>
                </a:path>
                <a:path w="271145" h="2683510">
                  <a:moveTo>
                    <a:pt x="33604" y="319392"/>
                  </a:moveTo>
                  <a:lnTo>
                    <a:pt x="33299" y="318477"/>
                  </a:lnTo>
                  <a:lnTo>
                    <a:pt x="33070" y="326504"/>
                  </a:lnTo>
                  <a:lnTo>
                    <a:pt x="33489" y="320840"/>
                  </a:lnTo>
                  <a:lnTo>
                    <a:pt x="33604" y="319392"/>
                  </a:lnTo>
                  <a:close/>
                </a:path>
                <a:path w="271145" h="2683510">
                  <a:moveTo>
                    <a:pt x="36715" y="253809"/>
                  </a:moveTo>
                  <a:lnTo>
                    <a:pt x="35229" y="270141"/>
                  </a:lnTo>
                  <a:lnTo>
                    <a:pt x="32931" y="262724"/>
                  </a:lnTo>
                  <a:lnTo>
                    <a:pt x="31419" y="263118"/>
                  </a:lnTo>
                  <a:lnTo>
                    <a:pt x="34010" y="289039"/>
                  </a:lnTo>
                  <a:lnTo>
                    <a:pt x="34518" y="277139"/>
                  </a:lnTo>
                  <a:lnTo>
                    <a:pt x="35255" y="270421"/>
                  </a:lnTo>
                  <a:lnTo>
                    <a:pt x="36042" y="264198"/>
                  </a:lnTo>
                  <a:lnTo>
                    <a:pt x="36715" y="253809"/>
                  </a:lnTo>
                  <a:close/>
                </a:path>
                <a:path w="271145" h="2683510">
                  <a:moveTo>
                    <a:pt x="38938" y="223989"/>
                  </a:moveTo>
                  <a:lnTo>
                    <a:pt x="37668" y="226949"/>
                  </a:lnTo>
                  <a:lnTo>
                    <a:pt x="38722" y="242697"/>
                  </a:lnTo>
                  <a:lnTo>
                    <a:pt x="38938" y="223989"/>
                  </a:lnTo>
                  <a:close/>
                </a:path>
                <a:path w="271145" h="2683510">
                  <a:moveTo>
                    <a:pt x="40830" y="274129"/>
                  </a:moveTo>
                  <a:lnTo>
                    <a:pt x="40322" y="274129"/>
                  </a:lnTo>
                  <a:lnTo>
                    <a:pt x="40792" y="275018"/>
                  </a:lnTo>
                  <a:lnTo>
                    <a:pt x="40830" y="274129"/>
                  </a:lnTo>
                  <a:close/>
                </a:path>
                <a:path w="271145" h="2683510">
                  <a:moveTo>
                    <a:pt x="42557" y="254977"/>
                  </a:moveTo>
                  <a:lnTo>
                    <a:pt x="42379" y="254977"/>
                  </a:lnTo>
                  <a:lnTo>
                    <a:pt x="42329" y="257314"/>
                  </a:lnTo>
                  <a:lnTo>
                    <a:pt x="42557" y="254977"/>
                  </a:lnTo>
                  <a:close/>
                </a:path>
                <a:path w="271145" h="2683510">
                  <a:moveTo>
                    <a:pt x="45046" y="275234"/>
                  </a:moveTo>
                  <a:lnTo>
                    <a:pt x="44958" y="267373"/>
                  </a:lnTo>
                  <a:lnTo>
                    <a:pt x="44843" y="257314"/>
                  </a:lnTo>
                  <a:lnTo>
                    <a:pt x="44767" y="251447"/>
                  </a:lnTo>
                  <a:lnTo>
                    <a:pt x="42760" y="236321"/>
                  </a:lnTo>
                  <a:lnTo>
                    <a:pt x="42443" y="251447"/>
                  </a:lnTo>
                  <a:lnTo>
                    <a:pt x="42379" y="254850"/>
                  </a:lnTo>
                  <a:lnTo>
                    <a:pt x="43065" y="254850"/>
                  </a:lnTo>
                  <a:lnTo>
                    <a:pt x="43332" y="257314"/>
                  </a:lnTo>
                  <a:lnTo>
                    <a:pt x="43027" y="267373"/>
                  </a:lnTo>
                  <a:lnTo>
                    <a:pt x="42329" y="272796"/>
                  </a:lnTo>
                  <a:lnTo>
                    <a:pt x="42227" y="273583"/>
                  </a:lnTo>
                  <a:lnTo>
                    <a:pt x="42049" y="274002"/>
                  </a:lnTo>
                  <a:lnTo>
                    <a:pt x="40830" y="274002"/>
                  </a:lnTo>
                  <a:lnTo>
                    <a:pt x="40830" y="274129"/>
                  </a:lnTo>
                  <a:lnTo>
                    <a:pt x="41986" y="274129"/>
                  </a:lnTo>
                  <a:lnTo>
                    <a:pt x="41503" y="275234"/>
                  </a:lnTo>
                  <a:lnTo>
                    <a:pt x="45046" y="275234"/>
                  </a:lnTo>
                  <a:close/>
                </a:path>
                <a:path w="271145" h="2683510">
                  <a:moveTo>
                    <a:pt x="45262" y="328612"/>
                  </a:moveTo>
                  <a:lnTo>
                    <a:pt x="45224" y="326504"/>
                  </a:lnTo>
                  <a:lnTo>
                    <a:pt x="45110" y="319392"/>
                  </a:lnTo>
                  <a:lnTo>
                    <a:pt x="44996" y="313016"/>
                  </a:lnTo>
                  <a:lnTo>
                    <a:pt x="44881" y="306349"/>
                  </a:lnTo>
                  <a:lnTo>
                    <a:pt x="44869" y="296849"/>
                  </a:lnTo>
                  <a:lnTo>
                    <a:pt x="44970" y="285127"/>
                  </a:lnTo>
                  <a:lnTo>
                    <a:pt x="45046" y="275869"/>
                  </a:lnTo>
                  <a:lnTo>
                    <a:pt x="41236" y="275869"/>
                  </a:lnTo>
                  <a:lnTo>
                    <a:pt x="40754" y="275869"/>
                  </a:lnTo>
                  <a:lnTo>
                    <a:pt x="40335" y="285127"/>
                  </a:lnTo>
                  <a:lnTo>
                    <a:pt x="39344" y="278688"/>
                  </a:lnTo>
                  <a:lnTo>
                    <a:pt x="38214" y="272796"/>
                  </a:lnTo>
                  <a:lnTo>
                    <a:pt x="37312" y="285127"/>
                  </a:lnTo>
                  <a:lnTo>
                    <a:pt x="37287" y="285546"/>
                  </a:lnTo>
                  <a:lnTo>
                    <a:pt x="38354" y="301193"/>
                  </a:lnTo>
                  <a:lnTo>
                    <a:pt x="35369" y="328485"/>
                  </a:lnTo>
                  <a:lnTo>
                    <a:pt x="35280" y="296849"/>
                  </a:lnTo>
                  <a:lnTo>
                    <a:pt x="33667" y="318477"/>
                  </a:lnTo>
                  <a:lnTo>
                    <a:pt x="33718" y="319760"/>
                  </a:lnTo>
                  <a:lnTo>
                    <a:pt x="34074" y="320840"/>
                  </a:lnTo>
                  <a:lnTo>
                    <a:pt x="34594" y="320840"/>
                  </a:lnTo>
                  <a:lnTo>
                    <a:pt x="34721" y="382219"/>
                  </a:lnTo>
                  <a:lnTo>
                    <a:pt x="34848" y="399072"/>
                  </a:lnTo>
                  <a:lnTo>
                    <a:pt x="35839" y="421297"/>
                  </a:lnTo>
                  <a:lnTo>
                    <a:pt x="35648" y="399072"/>
                  </a:lnTo>
                  <a:lnTo>
                    <a:pt x="35560" y="389255"/>
                  </a:lnTo>
                  <a:lnTo>
                    <a:pt x="35496" y="381558"/>
                  </a:lnTo>
                  <a:lnTo>
                    <a:pt x="36245" y="378790"/>
                  </a:lnTo>
                  <a:lnTo>
                    <a:pt x="36779" y="389255"/>
                  </a:lnTo>
                  <a:lnTo>
                    <a:pt x="37045" y="391807"/>
                  </a:lnTo>
                  <a:lnTo>
                    <a:pt x="37604" y="382219"/>
                  </a:lnTo>
                  <a:lnTo>
                    <a:pt x="37630" y="381558"/>
                  </a:lnTo>
                  <a:lnTo>
                    <a:pt x="37744" y="378790"/>
                  </a:lnTo>
                  <a:lnTo>
                    <a:pt x="38874" y="350977"/>
                  </a:lnTo>
                  <a:lnTo>
                    <a:pt x="39700" y="335292"/>
                  </a:lnTo>
                  <a:lnTo>
                    <a:pt x="41236" y="340220"/>
                  </a:lnTo>
                  <a:lnTo>
                    <a:pt x="41224" y="335292"/>
                  </a:lnTo>
                  <a:lnTo>
                    <a:pt x="41211" y="328485"/>
                  </a:lnTo>
                  <a:lnTo>
                    <a:pt x="41160" y="308356"/>
                  </a:lnTo>
                  <a:lnTo>
                    <a:pt x="41833" y="310654"/>
                  </a:lnTo>
                  <a:lnTo>
                    <a:pt x="42468" y="308356"/>
                  </a:lnTo>
                  <a:lnTo>
                    <a:pt x="42659" y="307682"/>
                  </a:lnTo>
                  <a:lnTo>
                    <a:pt x="43535" y="302641"/>
                  </a:lnTo>
                  <a:lnTo>
                    <a:pt x="44691" y="296849"/>
                  </a:lnTo>
                  <a:lnTo>
                    <a:pt x="44602" y="306349"/>
                  </a:lnTo>
                  <a:lnTo>
                    <a:pt x="43840" y="313016"/>
                  </a:lnTo>
                  <a:lnTo>
                    <a:pt x="42938" y="319392"/>
                  </a:lnTo>
                  <a:lnTo>
                    <a:pt x="42887" y="319760"/>
                  </a:lnTo>
                  <a:lnTo>
                    <a:pt x="42278" y="328485"/>
                  </a:lnTo>
                  <a:lnTo>
                    <a:pt x="42214" y="329450"/>
                  </a:lnTo>
                  <a:lnTo>
                    <a:pt x="45262" y="328612"/>
                  </a:lnTo>
                  <a:close/>
                </a:path>
                <a:path w="271145" h="2683510">
                  <a:moveTo>
                    <a:pt x="47358" y="670687"/>
                  </a:moveTo>
                  <a:lnTo>
                    <a:pt x="46278" y="664159"/>
                  </a:lnTo>
                  <a:lnTo>
                    <a:pt x="46304" y="645541"/>
                  </a:lnTo>
                  <a:lnTo>
                    <a:pt x="45516" y="641934"/>
                  </a:lnTo>
                  <a:lnTo>
                    <a:pt x="46469" y="620382"/>
                  </a:lnTo>
                  <a:lnTo>
                    <a:pt x="45250" y="626948"/>
                  </a:lnTo>
                  <a:lnTo>
                    <a:pt x="43764" y="651713"/>
                  </a:lnTo>
                  <a:lnTo>
                    <a:pt x="42252" y="661314"/>
                  </a:lnTo>
                  <a:lnTo>
                    <a:pt x="44284" y="660768"/>
                  </a:lnTo>
                  <a:lnTo>
                    <a:pt x="43840" y="675919"/>
                  </a:lnTo>
                  <a:lnTo>
                    <a:pt x="44170" y="691337"/>
                  </a:lnTo>
                  <a:lnTo>
                    <a:pt x="44958" y="704646"/>
                  </a:lnTo>
                  <a:lnTo>
                    <a:pt x="45935" y="713422"/>
                  </a:lnTo>
                  <a:lnTo>
                    <a:pt x="45440" y="706615"/>
                  </a:lnTo>
                  <a:lnTo>
                    <a:pt x="44805" y="686879"/>
                  </a:lnTo>
                  <a:lnTo>
                    <a:pt x="44577" y="673989"/>
                  </a:lnTo>
                  <a:lnTo>
                    <a:pt x="46342" y="670979"/>
                  </a:lnTo>
                  <a:lnTo>
                    <a:pt x="46126" y="684263"/>
                  </a:lnTo>
                  <a:lnTo>
                    <a:pt x="47358" y="670687"/>
                  </a:lnTo>
                  <a:close/>
                </a:path>
                <a:path w="271145" h="2683510">
                  <a:moveTo>
                    <a:pt x="50228" y="481253"/>
                  </a:moveTo>
                  <a:lnTo>
                    <a:pt x="49580" y="480136"/>
                  </a:lnTo>
                  <a:lnTo>
                    <a:pt x="49618" y="479018"/>
                  </a:lnTo>
                  <a:lnTo>
                    <a:pt x="49669" y="477494"/>
                  </a:lnTo>
                  <a:lnTo>
                    <a:pt x="49707" y="476237"/>
                  </a:lnTo>
                  <a:lnTo>
                    <a:pt x="49809" y="475030"/>
                  </a:lnTo>
                  <a:lnTo>
                    <a:pt x="49949" y="473506"/>
                  </a:lnTo>
                  <a:lnTo>
                    <a:pt x="49022" y="475030"/>
                  </a:lnTo>
                  <a:lnTo>
                    <a:pt x="48094" y="470623"/>
                  </a:lnTo>
                  <a:lnTo>
                    <a:pt x="47066" y="465226"/>
                  </a:lnTo>
                  <a:lnTo>
                    <a:pt x="45859" y="463854"/>
                  </a:lnTo>
                  <a:lnTo>
                    <a:pt x="46583" y="455853"/>
                  </a:lnTo>
                  <a:lnTo>
                    <a:pt x="47599" y="444893"/>
                  </a:lnTo>
                  <a:lnTo>
                    <a:pt x="46088" y="455853"/>
                  </a:lnTo>
                  <a:lnTo>
                    <a:pt x="44297" y="433019"/>
                  </a:lnTo>
                  <a:lnTo>
                    <a:pt x="44132" y="444893"/>
                  </a:lnTo>
                  <a:lnTo>
                    <a:pt x="44081" y="467474"/>
                  </a:lnTo>
                  <a:lnTo>
                    <a:pt x="43713" y="473506"/>
                  </a:lnTo>
                  <a:lnTo>
                    <a:pt x="43611" y="475030"/>
                  </a:lnTo>
                  <a:lnTo>
                    <a:pt x="43548" y="476237"/>
                  </a:lnTo>
                  <a:lnTo>
                    <a:pt x="43472" y="477494"/>
                  </a:lnTo>
                  <a:lnTo>
                    <a:pt x="43370" y="479018"/>
                  </a:lnTo>
                  <a:lnTo>
                    <a:pt x="43307" y="480136"/>
                  </a:lnTo>
                  <a:lnTo>
                    <a:pt x="43230" y="481253"/>
                  </a:lnTo>
                  <a:lnTo>
                    <a:pt x="43116" y="483235"/>
                  </a:lnTo>
                  <a:lnTo>
                    <a:pt x="44615" y="477494"/>
                  </a:lnTo>
                  <a:lnTo>
                    <a:pt x="43700" y="504532"/>
                  </a:lnTo>
                  <a:lnTo>
                    <a:pt x="44170" y="528739"/>
                  </a:lnTo>
                  <a:lnTo>
                    <a:pt x="45300" y="549783"/>
                  </a:lnTo>
                  <a:lnTo>
                    <a:pt x="46367" y="567334"/>
                  </a:lnTo>
                  <a:lnTo>
                    <a:pt x="47421" y="550875"/>
                  </a:lnTo>
                  <a:lnTo>
                    <a:pt x="48234" y="529018"/>
                  </a:lnTo>
                  <a:lnTo>
                    <a:pt x="48564" y="506285"/>
                  </a:lnTo>
                  <a:lnTo>
                    <a:pt x="48209" y="487210"/>
                  </a:lnTo>
                  <a:lnTo>
                    <a:pt x="49403" y="483654"/>
                  </a:lnTo>
                  <a:lnTo>
                    <a:pt x="49161" y="481253"/>
                  </a:lnTo>
                  <a:lnTo>
                    <a:pt x="49364" y="483235"/>
                  </a:lnTo>
                  <a:lnTo>
                    <a:pt x="49390" y="483425"/>
                  </a:lnTo>
                  <a:lnTo>
                    <a:pt x="49555" y="483235"/>
                  </a:lnTo>
                  <a:lnTo>
                    <a:pt x="49555" y="483069"/>
                  </a:lnTo>
                  <a:lnTo>
                    <a:pt x="50228" y="481253"/>
                  </a:lnTo>
                  <a:close/>
                </a:path>
                <a:path w="271145" h="2683510">
                  <a:moveTo>
                    <a:pt x="54140" y="421932"/>
                  </a:moveTo>
                  <a:lnTo>
                    <a:pt x="53124" y="422135"/>
                  </a:lnTo>
                  <a:lnTo>
                    <a:pt x="52844" y="414286"/>
                  </a:lnTo>
                  <a:lnTo>
                    <a:pt x="51841" y="419798"/>
                  </a:lnTo>
                  <a:lnTo>
                    <a:pt x="52832" y="409003"/>
                  </a:lnTo>
                  <a:lnTo>
                    <a:pt x="50304" y="414870"/>
                  </a:lnTo>
                  <a:lnTo>
                    <a:pt x="51828" y="414515"/>
                  </a:lnTo>
                  <a:lnTo>
                    <a:pt x="50876" y="435940"/>
                  </a:lnTo>
                  <a:lnTo>
                    <a:pt x="51904" y="427278"/>
                  </a:lnTo>
                  <a:lnTo>
                    <a:pt x="52793" y="431850"/>
                  </a:lnTo>
                  <a:lnTo>
                    <a:pt x="53543" y="434962"/>
                  </a:lnTo>
                  <a:lnTo>
                    <a:pt x="54140" y="421932"/>
                  </a:lnTo>
                  <a:close/>
                </a:path>
                <a:path w="271145" h="2683510">
                  <a:moveTo>
                    <a:pt x="55676" y="698373"/>
                  </a:moveTo>
                  <a:lnTo>
                    <a:pt x="55003" y="689546"/>
                  </a:lnTo>
                  <a:lnTo>
                    <a:pt x="54089" y="682294"/>
                  </a:lnTo>
                  <a:lnTo>
                    <a:pt x="53721" y="671715"/>
                  </a:lnTo>
                  <a:lnTo>
                    <a:pt x="52959" y="674535"/>
                  </a:lnTo>
                  <a:lnTo>
                    <a:pt x="52997" y="690422"/>
                  </a:lnTo>
                  <a:lnTo>
                    <a:pt x="53771" y="692785"/>
                  </a:lnTo>
                  <a:lnTo>
                    <a:pt x="54013" y="690054"/>
                  </a:lnTo>
                  <a:lnTo>
                    <a:pt x="54051" y="698665"/>
                  </a:lnTo>
                  <a:lnTo>
                    <a:pt x="54584" y="702919"/>
                  </a:lnTo>
                  <a:lnTo>
                    <a:pt x="55168" y="706653"/>
                  </a:lnTo>
                  <a:lnTo>
                    <a:pt x="55346" y="713714"/>
                  </a:lnTo>
                  <a:lnTo>
                    <a:pt x="55676" y="698373"/>
                  </a:lnTo>
                  <a:close/>
                </a:path>
                <a:path w="271145" h="2683510">
                  <a:moveTo>
                    <a:pt x="57492" y="553808"/>
                  </a:moveTo>
                  <a:lnTo>
                    <a:pt x="55702" y="529374"/>
                  </a:lnTo>
                  <a:lnTo>
                    <a:pt x="55168" y="514438"/>
                  </a:lnTo>
                  <a:lnTo>
                    <a:pt x="56299" y="475742"/>
                  </a:lnTo>
                  <a:lnTo>
                    <a:pt x="55118" y="457479"/>
                  </a:lnTo>
                  <a:lnTo>
                    <a:pt x="53187" y="451358"/>
                  </a:lnTo>
                  <a:lnTo>
                    <a:pt x="51689" y="465010"/>
                  </a:lnTo>
                  <a:lnTo>
                    <a:pt x="51435" y="462356"/>
                  </a:lnTo>
                  <a:lnTo>
                    <a:pt x="50507" y="499884"/>
                  </a:lnTo>
                  <a:lnTo>
                    <a:pt x="50749" y="497128"/>
                  </a:lnTo>
                  <a:lnTo>
                    <a:pt x="51269" y="497027"/>
                  </a:lnTo>
                  <a:lnTo>
                    <a:pt x="51511" y="494309"/>
                  </a:lnTo>
                  <a:lnTo>
                    <a:pt x="50990" y="522249"/>
                  </a:lnTo>
                  <a:lnTo>
                    <a:pt x="49961" y="550113"/>
                  </a:lnTo>
                  <a:lnTo>
                    <a:pt x="49466" y="577329"/>
                  </a:lnTo>
                  <a:lnTo>
                    <a:pt x="50495" y="603389"/>
                  </a:lnTo>
                  <a:lnTo>
                    <a:pt x="50749" y="600671"/>
                  </a:lnTo>
                  <a:lnTo>
                    <a:pt x="53378" y="631913"/>
                  </a:lnTo>
                  <a:lnTo>
                    <a:pt x="50634" y="661822"/>
                  </a:lnTo>
                  <a:lnTo>
                    <a:pt x="53187" y="666419"/>
                  </a:lnTo>
                  <a:lnTo>
                    <a:pt x="52654" y="655993"/>
                  </a:lnTo>
                  <a:lnTo>
                    <a:pt x="52895" y="647915"/>
                  </a:lnTo>
                  <a:lnTo>
                    <a:pt x="54419" y="647623"/>
                  </a:lnTo>
                  <a:lnTo>
                    <a:pt x="54190" y="660857"/>
                  </a:lnTo>
                  <a:lnTo>
                    <a:pt x="54457" y="663473"/>
                  </a:lnTo>
                  <a:lnTo>
                    <a:pt x="55156" y="639432"/>
                  </a:lnTo>
                  <a:lnTo>
                    <a:pt x="54978" y="634339"/>
                  </a:lnTo>
                  <a:lnTo>
                    <a:pt x="53886" y="644245"/>
                  </a:lnTo>
                  <a:lnTo>
                    <a:pt x="53136" y="645261"/>
                  </a:lnTo>
                  <a:lnTo>
                    <a:pt x="54851" y="615543"/>
                  </a:lnTo>
                  <a:lnTo>
                    <a:pt x="53327" y="615962"/>
                  </a:lnTo>
                  <a:lnTo>
                    <a:pt x="51523" y="608418"/>
                  </a:lnTo>
                  <a:lnTo>
                    <a:pt x="54965" y="566064"/>
                  </a:lnTo>
                  <a:lnTo>
                    <a:pt x="55981" y="557377"/>
                  </a:lnTo>
                  <a:lnTo>
                    <a:pt x="57492" y="553808"/>
                  </a:lnTo>
                  <a:close/>
                </a:path>
                <a:path w="271145" h="2683510">
                  <a:moveTo>
                    <a:pt x="63449" y="695629"/>
                  </a:moveTo>
                  <a:lnTo>
                    <a:pt x="62865" y="683044"/>
                  </a:lnTo>
                  <a:lnTo>
                    <a:pt x="61887" y="675792"/>
                  </a:lnTo>
                  <a:lnTo>
                    <a:pt x="60998" y="678002"/>
                  </a:lnTo>
                  <a:lnTo>
                    <a:pt x="60629" y="693813"/>
                  </a:lnTo>
                  <a:lnTo>
                    <a:pt x="60744" y="705624"/>
                  </a:lnTo>
                  <a:lnTo>
                    <a:pt x="60058" y="703491"/>
                  </a:lnTo>
                  <a:lnTo>
                    <a:pt x="59397" y="701878"/>
                  </a:lnTo>
                  <a:lnTo>
                    <a:pt x="59677" y="715238"/>
                  </a:lnTo>
                  <a:lnTo>
                    <a:pt x="62712" y="714400"/>
                  </a:lnTo>
                  <a:lnTo>
                    <a:pt x="61671" y="704024"/>
                  </a:lnTo>
                  <a:lnTo>
                    <a:pt x="63449" y="695629"/>
                  </a:lnTo>
                  <a:close/>
                </a:path>
                <a:path w="271145" h="2683510">
                  <a:moveTo>
                    <a:pt x="66535" y="518236"/>
                  </a:moveTo>
                  <a:lnTo>
                    <a:pt x="66370" y="518236"/>
                  </a:lnTo>
                  <a:lnTo>
                    <a:pt x="66319" y="527659"/>
                  </a:lnTo>
                  <a:lnTo>
                    <a:pt x="66509" y="519049"/>
                  </a:lnTo>
                  <a:lnTo>
                    <a:pt x="66535" y="518236"/>
                  </a:lnTo>
                  <a:close/>
                </a:path>
                <a:path w="271145" h="2683510">
                  <a:moveTo>
                    <a:pt x="66586" y="628459"/>
                  </a:moveTo>
                  <a:lnTo>
                    <a:pt x="64300" y="631698"/>
                  </a:lnTo>
                  <a:lnTo>
                    <a:pt x="64274" y="621068"/>
                  </a:lnTo>
                  <a:lnTo>
                    <a:pt x="64757" y="615657"/>
                  </a:lnTo>
                  <a:lnTo>
                    <a:pt x="64020" y="613194"/>
                  </a:lnTo>
                  <a:lnTo>
                    <a:pt x="63119" y="616077"/>
                  </a:lnTo>
                  <a:lnTo>
                    <a:pt x="62611" y="622858"/>
                  </a:lnTo>
                  <a:lnTo>
                    <a:pt x="62026" y="640219"/>
                  </a:lnTo>
                  <a:lnTo>
                    <a:pt x="62915" y="646226"/>
                  </a:lnTo>
                  <a:lnTo>
                    <a:pt x="63677" y="641819"/>
                  </a:lnTo>
                  <a:lnTo>
                    <a:pt x="64439" y="634415"/>
                  </a:lnTo>
                  <a:lnTo>
                    <a:pt x="65316" y="631469"/>
                  </a:lnTo>
                  <a:lnTo>
                    <a:pt x="65582" y="639343"/>
                  </a:lnTo>
                  <a:lnTo>
                    <a:pt x="64566" y="644855"/>
                  </a:lnTo>
                  <a:lnTo>
                    <a:pt x="64325" y="647636"/>
                  </a:lnTo>
                  <a:lnTo>
                    <a:pt x="65379" y="651560"/>
                  </a:lnTo>
                  <a:lnTo>
                    <a:pt x="65951" y="646874"/>
                  </a:lnTo>
                  <a:lnTo>
                    <a:pt x="66586" y="628459"/>
                  </a:lnTo>
                  <a:close/>
                </a:path>
                <a:path w="271145" h="2683510">
                  <a:moveTo>
                    <a:pt x="67538" y="510514"/>
                  </a:moveTo>
                  <a:lnTo>
                    <a:pt x="67030" y="503580"/>
                  </a:lnTo>
                  <a:lnTo>
                    <a:pt x="65824" y="511670"/>
                  </a:lnTo>
                  <a:lnTo>
                    <a:pt x="66001" y="514502"/>
                  </a:lnTo>
                  <a:lnTo>
                    <a:pt x="66014" y="514731"/>
                  </a:lnTo>
                  <a:lnTo>
                    <a:pt x="66459" y="517728"/>
                  </a:lnTo>
                  <a:lnTo>
                    <a:pt x="66929" y="514731"/>
                  </a:lnTo>
                  <a:lnTo>
                    <a:pt x="67538" y="510514"/>
                  </a:lnTo>
                  <a:close/>
                </a:path>
                <a:path w="271145" h="2683510">
                  <a:moveTo>
                    <a:pt x="68148" y="835215"/>
                  </a:moveTo>
                  <a:lnTo>
                    <a:pt x="68021" y="822121"/>
                  </a:lnTo>
                  <a:lnTo>
                    <a:pt x="67005" y="814209"/>
                  </a:lnTo>
                  <a:lnTo>
                    <a:pt x="66611" y="856869"/>
                  </a:lnTo>
                  <a:lnTo>
                    <a:pt x="67602" y="848474"/>
                  </a:lnTo>
                  <a:lnTo>
                    <a:pt x="68148" y="835215"/>
                  </a:lnTo>
                  <a:close/>
                </a:path>
                <a:path w="271145" h="2683510">
                  <a:moveTo>
                    <a:pt x="72758" y="451599"/>
                  </a:moveTo>
                  <a:lnTo>
                    <a:pt x="70993" y="459968"/>
                  </a:lnTo>
                  <a:lnTo>
                    <a:pt x="71386" y="406742"/>
                  </a:lnTo>
                  <a:lnTo>
                    <a:pt x="71043" y="405206"/>
                  </a:lnTo>
                  <a:lnTo>
                    <a:pt x="70967" y="415861"/>
                  </a:lnTo>
                  <a:lnTo>
                    <a:pt x="70650" y="420230"/>
                  </a:lnTo>
                  <a:lnTo>
                    <a:pt x="68834" y="402145"/>
                  </a:lnTo>
                  <a:lnTo>
                    <a:pt x="69799" y="393547"/>
                  </a:lnTo>
                  <a:lnTo>
                    <a:pt x="70040" y="388861"/>
                  </a:lnTo>
                  <a:lnTo>
                    <a:pt x="70294" y="369862"/>
                  </a:lnTo>
                  <a:lnTo>
                    <a:pt x="69799" y="375310"/>
                  </a:lnTo>
                  <a:lnTo>
                    <a:pt x="69519" y="372656"/>
                  </a:lnTo>
                  <a:lnTo>
                    <a:pt x="69011" y="372948"/>
                  </a:lnTo>
                  <a:lnTo>
                    <a:pt x="68503" y="367665"/>
                  </a:lnTo>
                  <a:lnTo>
                    <a:pt x="67881" y="428980"/>
                  </a:lnTo>
                  <a:lnTo>
                    <a:pt x="67983" y="458990"/>
                  </a:lnTo>
                  <a:lnTo>
                    <a:pt x="68770" y="489813"/>
                  </a:lnTo>
                  <a:lnTo>
                    <a:pt x="72758" y="451599"/>
                  </a:lnTo>
                  <a:close/>
                </a:path>
                <a:path w="271145" h="2683510">
                  <a:moveTo>
                    <a:pt x="83629" y="963942"/>
                  </a:moveTo>
                  <a:lnTo>
                    <a:pt x="82753" y="957592"/>
                  </a:lnTo>
                  <a:lnTo>
                    <a:pt x="82829" y="947521"/>
                  </a:lnTo>
                  <a:lnTo>
                    <a:pt x="83566" y="926744"/>
                  </a:lnTo>
                  <a:lnTo>
                    <a:pt x="82092" y="948423"/>
                  </a:lnTo>
                  <a:lnTo>
                    <a:pt x="80746" y="924890"/>
                  </a:lnTo>
                  <a:lnTo>
                    <a:pt x="80098" y="936117"/>
                  </a:lnTo>
                  <a:lnTo>
                    <a:pt x="79463" y="959497"/>
                  </a:lnTo>
                  <a:lnTo>
                    <a:pt x="78828" y="967803"/>
                  </a:lnTo>
                  <a:lnTo>
                    <a:pt x="79514" y="980427"/>
                  </a:lnTo>
                  <a:lnTo>
                    <a:pt x="79971" y="994079"/>
                  </a:lnTo>
                  <a:lnTo>
                    <a:pt x="80137" y="1007795"/>
                  </a:lnTo>
                  <a:lnTo>
                    <a:pt x="79959" y="1020597"/>
                  </a:lnTo>
                  <a:lnTo>
                    <a:pt x="80975" y="1004227"/>
                  </a:lnTo>
                  <a:lnTo>
                    <a:pt x="81318" y="992759"/>
                  </a:lnTo>
                  <a:lnTo>
                    <a:pt x="81356" y="967219"/>
                  </a:lnTo>
                  <a:lnTo>
                    <a:pt x="83629" y="963942"/>
                  </a:lnTo>
                  <a:close/>
                </a:path>
                <a:path w="271145" h="2683510">
                  <a:moveTo>
                    <a:pt x="83756" y="908126"/>
                  </a:moveTo>
                  <a:lnTo>
                    <a:pt x="83654" y="894740"/>
                  </a:lnTo>
                  <a:lnTo>
                    <a:pt x="83083" y="880732"/>
                  </a:lnTo>
                  <a:lnTo>
                    <a:pt x="82765" y="869149"/>
                  </a:lnTo>
                  <a:lnTo>
                    <a:pt x="83375" y="863041"/>
                  </a:lnTo>
                  <a:lnTo>
                    <a:pt x="81483" y="870737"/>
                  </a:lnTo>
                  <a:lnTo>
                    <a:pt x="81191" y="883234"/>
                  </a:lnTo>
                  <a:lnTo>
                    <a:pt x="81521" y="899045"/>
                  </a:lnTo>
                  <a:lnTo>
                    <a:pt x="81483" y="916711"/>
                  </a:lnTo>
                  <a:lnTo>
                    <a:pt x="82016" y="911961"/>
                  </a:lnTo>
                  <a:lnTo>
                    <a:pt x="82511" y="905484"/>
                  </a:lnTo>
                  <a:lnTo>
                    <a:pt x="83070" y="902462"/>
                  </a:lnTo>
                  <a:lnTo>
                    <a:pt x="83756" y="908126"/>
                  </a:lnTo>
                  <a:close/>
                </a:path>
                <a:path w="271145" h="2683510">
                  <a:moveTo>
                    <a:pt x="86245" y="989825"/>
                  </a:moveTo>
                  <a:lnTo>
                    <a:pt x="85737" y="989926"/>
                  </a:lnTo>
                  <a:lnTo>
                    <a:pt x="85521" y="1008557"/>
                  </a:lnTo>
                  <a:lnTo>
                    <a:pt x="86245" y="989825"/>
                  </a:lnTo>
                  <a:close/>
                </a:path>
                <a:path w="271145" h="2683510">
                  <a:moveTo>
                    <a:pt x="93141" y="908316"/>
                  </a:moveTo>
                  <a:lnTo>
                    <a:pt x="90601" y="909066"/>
                  </a:lnTo>
                  <a:lnTo>
                    <a:pt x="91909" y="921956"/>
                  </a:lnTo>
                  <a:lnTo>
                    <a:pt x="93141" y="908316"/>
                  </a:lnTo>
                  <a:close/>
                </a:path>
                <a:path w="271145" h="2683510">
                  <a:moveTo>
                    <a:pt x="98920" y="935393"/>
                  </a:moveTo>
                  <a:lnTo>
                    <a:pt x="96050" y="924814"/>
                  </a:lnTo>
                  <a:lnTo>
                    <a:pt x="94894" y="927328"/>
                  </a:lnTo>
                  <a:lnTo>
                    <a:pt x="94246" y="945146"/>
                  </a:lnTo>
                  <a:lnTo>
                    <a:pt x="94754" y="955408"/>
                  </a:lnTo>
                  <a:lnTo>
                    <a:pt x="94145" y="966152"/>
                  </a:lnTo>
                  <a:lnTo>
                    <a:pt x="93294" y="976426"/>
                  </a:lnTo>
                  <a:lnTo>
                    <a:pt x="93078" y="985291"/>
                  </a:lnTo>
                  <a:lnTo>
                    <a:pt x="95275" y="973797"/>
                  </a:lnTo>
                  <a:lnTo>
                    <a:pt x="97015" y="956437"/>
                  </a:lnTo>
                  <a:lnTo>
                    <a:pt x="98475" y="939126"/>
                  </a:lnTo>
                  <a:lnTo>
                    <a:pt x="98844" y="935977"/>
                  </a:lnTo>
                  <a:lnTo>
                    <a:pt x="98920" y="935393"/>
                  </a:lnTo>
                  <a:close/>
                </a:path>
                <a:path w="271145" h="2683510">
                  <a:moveTo>
                    <a:pt x="99072" y="935977"/>
                  </a:moveTo>
                  <a:lnTo>
                    <a:pt x="99021" y="934516"/>
                  </a:lnTo>
                  <a:lnTo>
                    <a:pt x="98920" y="935393"/>
                  </a:lnTo>
                  <a:lnTo>
                    <a:pt x="99072" y="935977"/>
                  </a:lnTo>
                  <a:close/>
                </a:path>
                <a:path w="271145" h="2683510">
                  <a:moveTo>
                    <a:pt x="99288" y="922642"/>
                  </a:moveTo>
                  <a:lnTo>
                    <a:pt x="98513" y="920254"/>
                  </a:lnTo>
                  <a:lnTo>
                    <a:pt x="99161" y="924026"/>
                  </a:lnTo>
                  <a:lnTo>
                    <a:pt x="99288" y="922642"/>
                  </a:lnTo>
                  <a:close/>
                </a:path>
                <a:path w="271145" h="2683510">
                  <a:moveTo>
                    <a:pt x="99771" y="928090"/>
                  </a:moveTo>
                  <a:lnTo>
                    <a:pt x="99733" y="927328"/>
                  </a:lnTo>
                  <a:lnTo>
                    <a:pt x="99161" y="924026"/>
                  </a:lnTo>
                  <a:lnTo>
                    <a:pt x="98856" y="927328"/>
                  </a:lnTo>
                  <a:lnTo>
                    <a:pt x="98869" y="930173"/>
                  </a:lnTo>
                  <a:lnTo>
                    <a:pt x="99021" y="934516"/>
                  </a:lnTo>
                  <a:lnTo>
                    <a:pt x="99771" y="928090"/>
                  </a:lnTo>
                  <a:close/>
                </a:path>
                <a:path w="271145" h="2683510">
                  <a:moveTo>
                    <a:pt x="104063" y="1218819"/>
                  </a:moveTo>
                  <a:lnTo>
                    <a:pt x="102019" y="1214081"/>
                  </a:lnTo>
                  <a:lnTo>
                    <a:pt x="101854" y="1253985"/>
                  </a:lnTo>
                  <a:lnTo>
                    <a:pt x="104063" y="1218819"/>
                  </a:lnTo>
                  <a:close/>
                </a:path>
                <a:path w="271145" h="2683510">
                  <a:moveTo>
                    <a:pt x="106438" y="1154518"/>
                  </a:moveTo>
                  <a:lnTo>
                    <a:pt x="105397" y="1154430"/>
                  </a:lnTo>
                  <a:lnTo>
                    <a:pt x="104394" y="1150366"/>
                  </a:lnTo>
                  <a:lnTo>
                    <a:pt x="103771" y="1143228"/>
                  </a:lnTo>
                  <a:lnTo>
                    <a:pt x="103860" y="1133944"/>
                  </a:lnTo>
                  <a:lnTo>
                    <a:pt x="102489" y="1144003"/>
                  </a:lnTo>
                  <a:lnTo>
                    <a:pt x="101561" y="1156449"/>
                  </a:lnTo>
                  <a:lnTo>
                    <a:pt x="101307" y="1169733"/>
                  </a:lnTo>
                  <a:lnTo>
                    <a:pt x="101955" y="1182255"/>
                  </a:lnTo>
                  <a:lnTo>
                    <a:pt x="101981" y="1194231"/>
                  </a:lnTo>
                  <a:lnTo>
                    <a:pt x="102768" y="1198283"/>
                  </a:lnTo>
                  <a:lnTo>
                    <a:pt x="103809" y="1200797"/>
                  </a:lnTo>
                  <a:lnTo>
                    <a:pt x="104546" y="1208151"/>
                  </a:lnTo>
                  <a:lnTo>
                    <a:pt x="104533" y="1202778"/>
                  </a:lnTo>
                  <a:lnTo>
                    <a:pt x="105549" y="1202588"/>
                  </a:lnTo>
                  <a:lnTo>
                    <a:pt x="104521" y="1197521"/>
                  </a:lnTo>
                  <a:lnTo>
                    <a:pt x="104267" y="1200175"/>
                  </a:lnTo>
                  <a:lnTo>
                    <a:pt x="103644" y="1192631"/>
                  </a:lnTo>
                  <a:lnTo>
                    <a:pt x="104482" y="1171016"/>
                  </a:lnTo>
                  <a:lnTo>
                    <a:pt x="104432" y="1160386"/>
                  </a:lnTo>
                  <a:lnTo>
                    <a:pt x="106438" y="1154518"/>
                  </a:lnTo>
                  <a:close/>
                </a:path>
                <a:path w="271145" h="2683510">
                  <a:moveTo>
                    <a:pt x="111506" y="2406967"/>
                  </a:moveTo>
                  <a:lnTo>
                    <a:pt x="110858" y="2410777"/>
                  </a:lnTo>
                  <a:lnTo>
                    <a:pt x="110451" y="2413317"/>
                  </a:lnTo>
                  <a:lnTo>
                    <a:pt x="110502" y="2414587"/>
                  </a:lnTo>
                  <a:lnTo>
                    <a:pt x="110591" y="2417127"/>
                  </a:lnTo>
                  <a:lnTo>
                    <a:pt x="111506" y="2406967"/>
                  </a:lnTo>
                  <a:close/>
                </a:path>
                <a:path w="271145" h="2683510">
                  <a:moveTo>
                    <a:pt x="112776" y="823544"/>
                  </a:moveTo>
                  <a:lnTo>
                    <a:pt x="111201" y="802703"/>
                  </a:lnTo>
                  <a:lnTo>
                    <a:pt x="110401" y="813269"/>
                  </a:lnTo>
                  <a:lnTo>
                    <a:pt x="109677" y="837133"/>
                  </a:lnTo>
                  <a:lnTo>
                    <a:pt x="109270" y="840752"/>
                  </a:lnTo>
                  <a:lnTo>
                    <a:pt x="110045" y="853516"/>
                  </a:lnTo>
                  <a:lnTo>
                    <a:pt x="111061" y="855357"/>
                  </a:lnTo>
                  <a:lnTo>
                    <a:pt x="110845" y="842645"/>
                  </a:lnTo>
                  <a:lnTo>
                    <a:pt x="110921" y="827862"/>
                  </a:lnTo>
                  <a:lnTo>
                    <a:pt x="112776" y="823544"/>
                  </a:lnTo>
                  <a:close/>
                </a:path>
                <a:path w="271145" h="2683510">
                  <a:moveTo>
                    <a:pt x="116293" y="2154402"/>
                  </a:moveTo>
                  <a:lnTo>
                    <a:pt x="114414" y="2156777"/>
                  </a:lnTo>
                  <a:lnTo>
                    <a:pt x="115265" y="2160587"/>
                  </a:lnTo>
                  <a:lnTo>
                    <a:pt x="115963" y="2158047"/>
                  </a:lnTo>
                  <a:lnTo>
                    <a:pt x="116116" y="2156777"/>
                  </a:lnTo>
                  <a:lnTo>
                    <a:pt x="116243" y="2155507"/>
                  </a:lnTo>
                  <a:lnTo>
                    <a:pt x="116293" y="2154402"/>
                  </a:lnTo>
                  <a:close/>
                </a:path>
                <a:path w="271145" h="2683510">
                  <a:moveTo>
                    <a:pt x="118033" y="2307907"/>
                  </a:moveTo>
                  <a:lnTo>
                    <a:pt x="117703" y="2310003"/>
                  </a:lnTo>
                  <a:lnTo>
                    <a:pt x="117830" y="2310447"/>
                  </a:lnTo>
                  <a:lnTo>
                    <a:pt x="118033" y="2307907"/>
                  </a:lnTo>
                  <a:close/>
                </a:path>
                <a:path w="271145" h="2683510">
                  <a:moveTo>
                    <a:pt x="125818" y="2147887"/>
                  </a:moveTo>
                  <a:lnTo>
                    <a:pt x="125742" y="2107247"/>
                  </a:lnTo>
                  <a:lnTo>
                    <a:pt x="125704" y="2098357"/>
                  </a:lnTo>
                  <a:lnTo>
                    <a:pt x="122364" y="2080577"/>
                  </a:lnTo>
                  <a:lnTo>
                    <a:pt x="123215" y="2072957"/>
                  </a:lnTo>
                  <a:lnTo>
                    <a:pt x="123266" y="2061527"/>
                  </a:lnTo>
                  <a:lnTo>
                    <a:pt x="123304" y="2048827"/>
                  </a:lnTo>
                  <a:lnTo>
                    <a:pt x="122745" y="2058987"/>
                  </a:lnTo>
                  <a:lnTo>
                    <a:pt x="122669" y="2060257"/>
                  </a:lnTo>
                  <a:lnTo>
                    <a:pt x="122605" y="2061527"/>
                  </a:lnTo>
                  <a:lnTo>
                    <a:pt x="121462" y="2058987"/>
                  </a:lnTo>
                  <a:lnTo>
                    <a:pt x="120357" y="2055177"/>
                  </a:lnTo>
                  <a:lnTo>
                    <a:pt x="119926" y="2058987"/>
                  </a:lnTo>
                  <a:lnTo>
                    <a:pt x="119862" y="2061527"/>
                  </a:lnTo>
                  <a:lnTo>
                    <a:pt x="120446" y="2070417"/>
                  </a:lnTo>
                  <a:lnTo>
                    <a:pt x="120370" y="2083117"/>
                  </a:lnTo>
                  <a:lnTo>
                    <a:pt x="120256" y="2086927"/>
                  </a:lnTo>
                  <a:lnTo>
                    <a:pt x="120180" y="2089467"/>
                  </a:lnTo>
                  <a:lnTo>
                    <a:pt x="120065" y="2093277"/>
                  </a:lnTo>
                  <a:lnTo>
                    <a:pt x="120002" y="2098357"/>
                  </a:lnTo>
                  <a:lnTo>
                    <a:pt x="119875" y="2107247"/>
                  </a:lnTo>
                  <a:lnTo>
                    <a:pt x="118440" y="2097087"/>
                  </a:lnTo>
                  <a:lnTo>
                    <a:pt x="118554" y="2093277"/>
                  </a:lnTo>
                  <a:lnTo>
                    <a:pt x="118681" y="2089467"/>
                  </a:lnTo>
                  <a:lnTo>
                    <a:pt x="118757" y="2086927"/>
                  </a:lnTo>
                  <a:lnTo>
                    <a:pt x="118872" y="2083117"/>
                  </a:lnTo>
                  <a:lnTo>
                    <a:pt x="118948" y="2080577"/>
                  </a:lnTo>
                  <a:lnTo>
                    <a:pt x="119024" y="2078037"/>
                  </a:lnTo>
                  <a:lnTo>
                    <a:pt x="119087" y="2075497"/>
                  </a:lnTo>
                  <a:lnTo>
                    <a:pt x="119202" y="2071687"/>
                  </a:lnTo>
                  <a:lnTo>
                    <a:pt x="119227" y="2070417"/>
                  </a:lnTo>
                  <a:lnTo>
                    <a:pt x="119341" y="2066607"/>
                  </a:lnTo>
                  <a:lnTo>
                    <a:pt x="117729" y="2055177"/>
                  </a:lnTo>
                  <a:lnTo>
                    <a:pt x="117779" y="2080577"/>
                  </a:lnTo>
                  <a:lnTo>
                    <a:pt x="117881" y="2090737"/>
                  </a:lnTo>
                  <a:lnTo>
                    <a:pt x="118313" y="2104707"/>
                  </a:lnTo>
                  <a:lnTo>
                    <a:pt x="118351" y="2105977"/>
                  </a:lnTo>
                  <a:lnTo>
                    <a:pt x="119138" y="2111057"/>
                  </a:lnTo>
                  <a:lnTo>
                    <a:pt x="117830" y="2121217"/>
                  </a:lnTo>
                  <a:lnTo>
                    <a:pt x="117170" y="2138997"/>
                  </a:lnTo>
                  <a:lnTo>
                    <a:pt x="116446" y="2151697"/>
                  </a:lnTo>
                  <a:lnTo>
                    <a:pt x="116382" y="2152967"/>
                  </a:lnTo>
                  <a:lnTo>
                    <a:pt x="116319" y="2154072"/>
                  </a:lnTo>
                  <a:lnTo>
                    <a:pt x="116573" y="2152967"/>
                  </a:lnTo>
                  <a:lnTo>
                    <a:pt x="116725" y="2151697"/>
                  </a:lnTo>
                  <a:lnTo>
                    <a:pt x="117690" y="2147887"/>
                  </a:lnTo>
                  <a:lnTo>
                    <a:pt x="117792" y="2151697"/>
                  </a:lnTo>
                  <a:lnTo>
                    <a:pt x="117906" y="2156041"/>
                  </a:lnTo>
                  <a:lnTo>
                    <a:pt x="118033" y="2160587"/>
                  </a:lnTo>
                  <a:lnTo>
                    <a:pt x="118097" y="2163127"/>
                  </a:lnTo>
                  <a:lnTo>
                    <a:pt x="118198" y="2166937"/>
                  </a:lnTo>
                  <a:lnTo>
                    <a:pt x="118237" y="2168207"/>
                  </a:lnTo>
                  <a:lnTo>
                    <a:pt x="118452" y="2166937"/>
                  </a:lnTo>
                  <a:lnTo>
                    <a:pt x="118719" y="2163127"/>
                  </a:lnTo>
                  <a:lnTo>
                    <a:pt x="118821" y="2161857"/>
                  </a:lnTo>
                  <a:lnTo>
                    <a:pt x="119595" y="2156777"/>
                  </a:lnTo>
                  <a:lnTo>
                    <a:pt x="120345" y="2156777"/>
                  </a:lnTo>
                  <a:lnTo>
                    <a:pt x="120611" y="2160587"/>
                  </a:lnTo>
                  <a:lnTo>
                    <a:pt x="120700" y="2161857"/>
                  </a:lnTo>
                  <a:lnTo>
                    <a:pt x="120789" y="2163127"/>
                  </a:lnTo>
                  <a:lnTo>
                    <a:pt x="119976" y="2170747"/>
                  </a:lnTo>
                  <a:lnTo>
                    <a:pt x="120015" y="2175827"/>
                  </a:lnTo>
                  <a:lnTo>
                    <a:pt x="120116" y="2178367"/>
                  </a:lnTo>
                  <a:lnTo>
                    <a:pt x="120510" y="2183447"/>
                  </a:lnTo>
                  <a:lnTo>
                    <a:pt x="120611" y="2197417"/>
                  </a:lnTo>
                  <a:lnTo>
                    <a:pt x="125691" y="2156777"/>
                  </a:lnTo>
                  <a:lnTo>
                    <a:pt x="125768" y="2151697"/>
                  </a:lnTo>
                  <a:lnTo>
                    <a:pt x="125818" y="2147887"/>
                  </a:lnTo>
                  <a:close/>
                </a:path>
                <a:path w="271145" h="2683510">
                  <a:moveTo>
                    <a:pt x="129133" y="976020"/>
                  </a:moveTo>
                  <a:lnTo>
                    <a:pt x="128638" y="982662"/>
                  </a:lnTo>
                  <a:lnTo>
                    <a:pt x="127723" y="980694"/>
                  </a:lnTo>
                  <a:lnTo>
                    <a:pt x="126746" y="979233"/>
                  </a:lnTo>
                  <a:lnTo>
                    <a:pt x="126123" y="987399"/>
                  </a:lnTo>
                  <a:lnTo>
                    <a:pt x="128435" y="1000074"/>
                  </a:lnTo>
                  <a:lnTo>
                    <a:pt x="129133" y="976020"/>
                  </a:lnTo>
                  <a:close/>
                </a:path>
                <a:path w="271145" h="2683510">
                  <a:moveTo>
                    <a:pt x="138950" y="1363789"/>
                  </a:moveTo>
                  <a:lnTo>
                    <a:pt x="137706" y="1372044"/>
                  </a:lnTo>
                  <a:lnTo>
                    <a:pt x="138544" y="1401114"/>
                  </a:lnTo>
                  <a:lnTo>
                    <a:pt x="138950" y="1363789"/>
                  </a:lnTo>
                  <a:close/>
                </a:path>
                <a:path w="271145" h="2683510">
                  <a:moveTo>
                    <a:pt x="139877" y="1321028"/>
                  </a:moveTo>
                  <a:lnTo>
                    <a:pt x="138404" y="1311960"/>
                  </a:lnTo>
                  <a:lnTo>
                    <a:pt x="137287" y="1303794"/>
                  </a:lnTo>
                  <a:lnTo>
                    <a:pt x="136169" y="1296631"/>
                  </a:lnTo>
                  <a:lnTo>
                    <a:pt x="134721" y="1290535"/>
                  </a:lnTo>
                  <a:lnTo>
                    <a:pt x="135890" y="1353921"/>
                  </a:lnTo>
                  <a:lnTo>
                    <a:pt x="136474" y="1336840"/>
                  </a:lnTo>
                  <a:lnTo>
                    <a:pt x="137490" y="1333588"/>
                  </a:lnTo>
                  <a:lnTo>
                    <a:pt x="138696" y="1332293"/>
                  </a:lnTo>
                  <a:lnTo>
                    <a:pt x="139877" y="1321028"/>
                  </a:lnTo>
                  <a:close/>
                </a:path>
                <a:path w="271145" h="2683510">
                  <a:moveTo>
                    <a:pt x="141287" y="1723466"/>
                  </a:moveTo>
                  <a:lnTo>
                    <a:pt x="141020" y="1716087"/>
                  </a:lnTo>
                  <a:lnTo>
                    <a:pt x="141071" y="1722437"/>
                  </a:lnTo>
                  <a:lnTo>
                    <a:pt x="141287" y="1723466"/>
                  </a:lnTo>
                  <a:close/>
                </a:path>
                <a:path w="271145" h="2683510">
                  <a:moveTo>
                    <a:pt x="142049" y="1727225"/>
                  </a:moveTo>
                  <a:lnTo>
                    <a:pt x="141325" y="1723707"/>
                  </a:lnTo>
                  <a:lnTo>
                    <a:pt x="141427" y="1727517"/>
                  </a:lnTo>
                  <a:lnTo>
                    <a:pt x="141605" y="1732597"/>
                  </a:lnTo>
                  <a:lnTo>
                    <a:pt x="142024" y="1727517"/>
                  </a:lnTo>
                  <a:lnTo>
                    <a:pt x="142049" y="1727225"/>
                  </a:lnTo>
                  <a:close/>
                </a:path>
                <a:path w="271145" h="2683510">
                  <a:moveTo>
                    <a:pt x="142417" y="1429245"/>
                  </a:moveTo>
                  <a:lnTo>
                    <a:pt x="142290" y="1424838"/>
                  </a:lnTo>
                  <a:lnTo>
                    <a:pt x="142240" y="1422946"/>
                  </a:lnTo>
                  <a:lnTo>
                    <a:pt x="142125" y="1418805"/>
                  </a:lnTo>
                  <a:lnTo>
                    <a:pt x="141198" y="1422946"/>
                  </a:lnTo>
                  <a:lnTo>
                    <a:pt x="139979" y="1429143"/>
                  </a:lnTo>
                  <a:lnTo>
                    <a:pt x="138849" y="1424838"/>
                  </a:lnTo>
                  <a:lnTo>
                    <a:pt x="135166" y="1474216"/>
                  </a:lnTo>
                  <a:lnTo>
                    <a:pt x="134454" y="1500378"/>
                  </a:lnTo>
                  <a:lnTo>
                    <a:pt x="135839" y="1490218"/>
                  </a:lnTo>
                  <a:lnTo>
                    <a:pt x="135953" y="1489392"/>
                  </a:lnTo>
                  <a:lnTo>
                    <a:pt x="137693" y="1517205"/>
                  </a:lnTo>
                  <a:lnTo>
                    <a:pt x="137820" y="1503502"/>
                  </a:lnTo>
                  <a:lnTo>
                    <a:pt x="137883" y="1500378"/>
                  </a:lnTo>
                  <a:lnTo>
                    <a:pt x="137985" y="1489392"/>
                  </a:lnTo>
                  <a:lnTo>
                    <a:pt x="137464" y="1483614"/>
                  </a:lnTo>
                  <a:lnTo>
                    <a:pt x="138950" y="1474216"/>
                  </a:lnTo>
                  <a:lnTo>
                    <a:pt x="140131" y="1460398"/>
                  </a:lnTo>
                  <a:lnTo>
                    <a:pt x="141224" y="1444586"/>
                  </a:lnTo>
                  <a:lnTo>
                    <a:pt x="142417" y="1429245"/>
                  </a:lnTo>
                  <a:close/>
                </a:path>
                <a:path w="271145" h="2683510">
                  <a:moveTo>
                    <a:pt x="142570" y="1674177"/>
                  </a:moveTo>
                  <a:lnTo>
                    <a:pt x="141465" y="1674177"/>
                  </a:lnTo>
                  <a:lnTo>
                    <a:pt x="142240" y="1676717"/>
                  </a:lnTo>
                  <a:lnTo>
                    <a:pt x="142570" y="1674177"/>
                  </a:lnTo>
                  <a:close/>
                </a:path>
                <a:path w="271145" h="2683510">
                  <a:moveTo>
                    <a:pt x="143916" y="2268537"/>
                  </a:moveTo>
                  <a:lnTo>
                    <a:pt x="143764" y="2271077"/>
                  </a:lnTo>
                  <a:lnTo>
                    <a:pt x="143675" y="2272347"/>
                  </a:lnTo>
                  <a:lnTo>
                    <a:pt x="143598" y="2273617"/>
                  </a:lnTo>
                  <a:lnTo>
                    <a:pt x="143916" y="2273617"/>
                  </a:lnTo>
                  <a:lnTo>
                    <a:pt x="143916" y="2268537"/>
                  </a:lnTo>
                  <a:close/>
                </a:path>
                <a:path w="271145" h="2683510">
                  <a:moveTo>
                    <a:pt x="147866" y="1260602"/>
                  </a:moveTo>
                  <a:lnTo>
                    <a:pt x="146342" y="1260919"/>
                  </a:lnTo>
                  <a:lnTo>
                    <a:pt x="147789" y="1234033"/>
                  </a:lnTo>
                  <a:lnTo>
                    <a:pt x="146011" y="1245006"/>
                  </a:lnTo>
                  <a:lnTo>
                    <a:pt x="143903" y="1253604"/>
                  </a:lnTo>
                  <a:lnTo>
                    <a:pt x="141782" y="1260221"/>
                  </a:lnTo>
                  <a:lnTo>
                    <a:pt x="140004" y="1265262"/>
                  </a:lnTo>
                  <a:lnTo>
                    <a:pt x="143294" y="1261770"/>
                  </a:lnTo>
                  <a:lnTo>
                    <a:pt x="143687" y="1285214"/>
                  </a:lnTo>
                  <a:lnTo>
                    <a:pt x="144043" y="1295514"/>
                  </a:lnTo>
                  <a:lnTo>
                    <a:pt x="144665" y="1306487"/>
                  </a:lnTo>
                  <a:lnTo>
                    <a:pt x="145808" y="1304340"/>
                  </a:lnTo>
                  <a:lnTo>
                    <a:pt x="146443" y="1271701"/>
                  </a:lnTo>
                  <a:lnTo>
                    <a:pt x="147866" y="1260602"/>
                  </a:lnTo>
                  <a:close/>
                </a:path>
                <a:path w="271145" h="2683510">
                  <a:moveTo>
                    <a:pt x="148323" y="2203767"/>
                  </a:moveTo>
                  <a:lnTo>
                    <a:pt x="148247" y="2200529"/>
                  </a:lnTo>
                  <a:lnTo>
                    <a:pt x="148094" y="2202497"/>
                  </a:lnTo>
                  <a:lnTo>
                    <a:pt x="148043" y="2202827"/>
                  </a:lnTo>
                  <a:lnTo>
                    <a:pt x="148323" y="2203767"/>
                  </a:lnTo>
                  <a:close/>
                </a:path>
                <a:path w="271145" h="2683510">
                  <a:moveTo>
                    <a:pt x="148805" y="2193607"/>
                  </a:moveTo>
                  <a:lnTo>
                    <a:pt x="148031" y="2191067"/>
                  </a:lnTo>
                  <a:lnTo>
                    <a:pt x="148145" y="2196147"/>
                  </a:lnTo>
                  <a:lnTo>
                    <a:pt x="148247" y="2200529"/>
                  </a:lnTo>
                  <a:lnTo>
                    <a:pt x="148805" y="2193607"/>
                  </a:lnTo>
                  <a:close/>
                </a:path>
                <a:path w="271145" h="2683510">
                  <a:moveTo>
                    <a:pt x="149733" y="1517650"/>
                  </a:moveTo>
                  <a:lnTo>
                    <a:pt x="148564" y="1514246"/>
                  </a:lnTo>
                  <a:lnTo>
                    <a:pt x="148094" y="1520088"/>
                  </a:lnTo>
                  <a:lnTo>
                    <a:pt x="147637" y="1530908"/>
                  </a:lnTo>
                  <a:lnTo>
                    <a:pt x="146494" y="1542376"/>
                  </a:lnTo>
                  <a:lnTo>
                    <a:pt x="147764" y="1544637"/>
                  </a:lnTo>
                  <a:lnTo>
                    <a:pt x="148615" y="1538820"/>
                  </a:lnTo>
                  <a:lnTo>
                    <a:pt x="149212" y="1528584"/>
                  </a:lnTo>
                  <a:lnTo>
                    <a:pt x="149733" y="1517650"/>
                  </a:lnTo>
                  <a:close/>
                </a:path>
                <a:path w="271145" h="2683510">
                  <a:moveTo>
                    <a:pt x="152628" y="1562417"/>
                  </a:moveTo>
                  <a:lnTo>
                    <a:pt x="152133" y="1561147"/>
                  </a:lnTo>
                  <a:lnTo>
                    <a:pt x="151841" y="1563687"/>
                  </a:lnTo>
                  <a:lnTo>
                    <a:pt x="151803" y="1564652"/>
                  </a:lnTo>
                  <a:lnTo>
                    <a:pt x="152628" y="1562417"/>
                  </a:lnTo>
                  <a:close/>
                </a:path>
                <a:path w="271145" h="2683510">
                  <a:moveTo>
                    <a:pt x="160591" y="1916747"/>
                  </a:moveTo>
                  <a:lnTo>
                    <a:pt x="160515" y="1914207"/>
                  </a:lnTo>
                  <a:lnTo>
                    <a:pt x="160312" y="1916747"/>
                  </a:lnTo>
                  <a:lnTo>
                    <a:pt x="159689" y="1925637"/>
                  </a:lnTo>
                  <a:lnTo>
                    <a:pt x="160223" y="1920557"/>
                  </a:lnTo>
                  <a:lnTo>
                    <a:pt x="160591" y="1916747"/>
                  </a:lnTo>
                  <a:close/>
                </a:path>
                <a:path w="271145" h="2683510">
                  <a:moveTo>
                    <a:pt x="162801" y="1881187"/>
                  </a:moveTo>
                  <a:lnTo>
                    <a:pt x="159270" y="1897697"/>
                  </a:lnTo>
                  <a:lnTo>
                    <a:pt x="160223" y="1886267"/>
                  </a:lnTo>
                  <a:lnTo>
                    <a:pt x="160921" y="1868487"/>
                  </a:lnTo>
                  <a:lnTo>
                    <a:pt x="161518" y="1849437"/>
                  </a:lnTo>
                  <a:lnTo>
                    <a:pt x="162166" y="1834197"/>
                  </a:lnTo>
                  <a:lnTo>
                    <a:pt x="160286" y="1820227"/>
                  </a:lnTo>
                  <a:lnTo>
                    <a:pt x="160502" y="1813877"/>
                  </a:lnTo>
                  <a:lnTo>
                    <a:pt x="161315" y="1788477"/>
                  </a:lnTo>
                  <a:lnTo>
                    <a:pt x="161442" y="1784667"/>
                  </a:lnTo>
                  <a:lnTo>
                    <a:pt x="161518" y="1782127"/>
                  </a:lnTo>
                  <a:lnTo>
                    <a:pt x="159473" y="1770697"/>
                  </a:lnTo>
                  <a:lnTo>
                    <a:pt x="160159" y="1742757"/>
                  </a:lnTo>
                  <a:lnTo>
                    <a:pt x="160286" y="1737677"/>
                  </a:lnTo>
                  <a:lnTo>
                    <a:pt x="160401" y="1727225"/>
                  </a:lnTo>
                  <a:lnTo>
                    <a:pt x="160528" y="1716087"/>
                  </a:lnTo>
                  <a:lnTo>
                    <a:pt x="160578" y="1711007"/>
                  </a:lnTo>
                  <a:lnTo>
                    <a:pt x="160566" y="1662747"/>
                  </a:lnTo>
                  <a:lnTo>
                    <a:pt x="160528" y="1657667"/>
                  </a:lnTo>
                  <a:lnTo>
                    <a:pt x="160515" y="1656397"/>
                  </a:lnTo>
                  <a:lnTo>
                    <a:pt x="160477" y="1651317"/>
                  </a:lnTo>
                  <a:lnTo>
                    <a:pt x="159042" y="1636077"/>
                  </a:lnTo>
                  <a:lnTo>
                    <a:pt x="158953" y="1656397"/>
                  </a:lnTo>
                  <a:lnTo>
                    <a:pt x="158191" y="1653857"/>
                  </a:lnTo>
                  <a:lnTo>
                    <a:pt x="156921" y="1657667"/>
                  </a:lnTo>
                  <a:lnTo>
                    <a:pt x="156806" y="1653857"/>
                  </a:lnTo>
                  <a:lnTo>
                    <a:pt x="156718" y="1651317"/>
                  </a:lnTo>
                  <a:lnTo>
                    <a:pt x="156641" y="1648777"/>
                  </a:lnTo>
                  <a:lnTo>
                    <a:pt x="156997" y="1641157"/>
                  </a:lnTo>
                  <a:lnTo>
                    <a:pt x="157111" y="1638617"/>
                  </a:lnTo>
                  <a:lnTo>
                    <a:pt x="157695" y="1625917"/>
                  </a:lnTo>
                  <a:lnTo>
                    <a:pt x="157746" y="1624799"/>
                  </a:lnTo>
                  <a:lnTo>
                    <a:pt x="156845" y="1625917"/>
                  </a:lnTo>
                  <a:lnTo>
                    <a:pt x="156337" y="1625917"/>
                  </a:lnTo>
                  <a:lnTo>
                    <a:pt x="156311" y="1608137"/>
                  </a:lnTo>
                  <a:lnTo>
                    <a:pt x="156286" y="1599247"/>
                  </a:lnTo>
                  <a:lnTo>
                    <a:pt x="155968" y="1603057"/>
                  </a:lnTo>
                  <a:lnTo>
                    <a:pt x="155867" y="1604327"/>
                  </a:lnTo>
                  <a:lnTo>
                    <a:pt x="155092" y="1608137"/>
                  </a:lnTo>
                  <a:lnTo>
                    <a:pt x="154228" y="1605597"/>
                  </a:lnTo>
                  <a:lnTo>
                    <a:pt x="153492" y="1596707"/>
                  </a:lnTo>
                  <a:lnTo>
                    <a:pt x="153212" y="1594167"/>
                  </a:lnTo>
                  <a:lnTo>
                    <a:pt x="153962" y="1586547"/>
                  </a:lnTo>
                  <a:lnTo>
                    <a:pt x="152717" y="1594167"/>
                  </a:lnTo>
                  <a:lnTo>
                    <a:pt x="152793" y="1582737"/>
                  </a:lnTo>
                  <a:lnTo>
                    <a:pt x="152044" y="1568767"/>
                  </a:lnTo>
                  <a:lnTo>
                    <a:pt x="151853" y="1565516"/>
                  </a:lnTo>
                  <a:lnTo>
                    <a:pt x="151815" y="1564944"/>
                  </a:lnTo>
                  <a:lnTo>
                    <a:pt x="151625" y="1565516"/>
                  </a:lnTo>
                  <a:lnTo>
                    <a:pt x="151257" y="1568767"/>
                  </a:lnTo>
                  <a:lnTo>
                    <a:pt x="150609" y="1568767"/>
                  </a:lnTo>
                  <a:lnTo>
                    <a:pt x="150317" y="1565516"/>
                  </a:lnTo>
                  <a:lnTo>
                    <a:pt x="150202" y="1564233"/>
                  </a:lnTo>
                  <a:lnTo>
                    <a:pt x="150152" y="1563687"/>
                  </a:lnTo>
                  <a:lnTo>
                    <a:pt x="150050" y="1558607"/>
                  </a:lnTo>
                  <a:lnTo>
                    <a:pt x="150241" y="1554797"/>
                  </a:lnTo>
                  <a:lnTo>
                    <a:pt x="150304" y="1553527"/>
                  </a:lnTo>
                  <a:lnTo>
                    <a:pt x="150812" y="1545907"/>
                  </a:lnTo>
                  <a:lnTo>
                    <a:pt x="150545" y="1537017"/>
                  </a:lnTo>
                  <a:lnTo>
                    <a:pt x="150304" y="1545907"/>
                  </a:lnTo>
                  <a:lnTo>
                    <a:pt x="150241" y="1548447"/>
                  </a:lnTo>
                  <a:lnTo>
                    <a:pt x="149440" y="1554797"/>
                  </a:lnTo>
                  <a:lnTo>
                    <a:pt x="148450" y="1558607"/>
                  </a:lnTo>
                  <a:lnTo>
                    <a:pt x="147561" y="1563687"/>
                  </a:lnTo>
                  <a:lnTo>
                    <a:pt x="147929" y="1582737"/>
                  </a:lnTo>
                  <a:lnTo>
                    <a:pt x="147904" y="1603057"/>
                  </a:lnTo>
                  <a:lnTo>
                    <a:pt x="147574" y="1617027"/>
                  </a:lnTo>
                  <a:lnTo>
                    <a:pt x="147485" y="1620837"/>
                  </a:lnTo>
                  <a:lnTo>
                    <a:pt x="146900" y="1634807"/>
                  </a:lnTo>
                  <a:lnTo>
                    <a:pt x="146850" y="1636077"/>
                  </a:lnTo>
                  <a:lnTo>
                    <a:pt x="146735" y="1638617"/>
                  </a:lnTo>
                  <a:lnTo>
                    <a:pt x="146189" y="1630997"/>
                  </a:lnTo>
                  <a:lnTo>
                    <a:pt x="146304" y="1620837"/>
                  </a:lnTo>
                  <a:lnTo>
                    <a:pt x="146316" y="1605597"/>
                  </a:lnTo>
                  <a:lnTo>
                    <a:pt x="145351" y="1599247"/>
                  </a:lnTo>
                  <a:lnTo>
                    <a:pt x="145453" y="1641157"/>
                  </a:lnTo>
                  <a:lnTo>
                    <a:pt x="143992" y="1636077"/>
                  </a:lnTo>
                  <a:lnTo>
                    <a:pt x="143637" y="1648777"/>
                  </a:lnTo>
                  <a:lnTo>
                    <a:pt x="143560" y="1653857"/>
                  </a:lnTo>
                  <a:lnTo>
                    <a:pt x="143446" y="1662747"/>
                  </a:lnTo>
                  <a:lnTo>
                    <a:pt x="143383" y="1667827"/>
                  </a:lnTo>
                  <a:lnTo>
                    <a:pt x="142570" y="1674177"/>
                  </a:lnTo>
                  <a:lnTo>
                    <a:pt x="143497" y="1674177"/>
                  </a:lnTo>
                  <a:lnTo>
                    <a:pt x="143992" y="1662747"/>
                  </a:lnTo>
                  <a:lnTo>
                    <a:pt x="144500" y="1674177"/>
                  </a:lnTo>
                  <a:lnTo>
                    <a:pt x="145084" y="1688147"/>
                  </a:lnTo>
                  <a:lnTo>
                    <a:pt x="145122" y="1704657"/>
                  </a:lnTo>
                  <a:lnTo>
                    <a:pt x="143344" y="1708467"/>
                  </a:lnTo>
                  <a:lnTo>
                    <a:pt x="142582" y="1716087"/>
                  </a:lnTo>
                  <a:lnTo>
                    <a:pt x="142367" y="1721167"/>
                  </a:lnTo>
                  <a:lnTo>
                    <a:pt x="142316" y="1722437"/>
                  </a:lnTo>
                  <a:lnTo>
                    <a:pt x="142214" y="1724990"/>
                  </a:lnTo>
                  <a:lnTo>
                    <a:pt x="143433" y="1723707"/>
                  </a:lnTo>
                  <a:lnTo>
                    <a:pt x="144729" y="1721167"/>
                  </a:lnTo>
                  <a:lnTo>
                    <a:pt x="145630" y="1711007"/>
                  </a:lnTo>
                  <a:lnTo>
                    <a:pt x="145707" y="1742757"/>
                  </a:lnTo>
                  <a:lnTo>
                    <a:pt x="142646" y="1742757"/>
                  </a:lnTo>
                  <a:lnTo>
                    <a:pt x="143319" y="1751647"/>
                  </a:lnTo>
                  <a:lnTo>
                    <a:pt x="144703" y="1751647"/>
                  </a:lnTo>
                  <a:lnTo>
                    <a:pt x="145122" y="1756727"/>
                  </a:lnTo>
                  <a:lnTo>
                    <a:pt x="145224" y="1757997"/>
                  </a:lnTo>
                  <a:lnTo>
                    <a:pt x="144475" y="1761807"/>
                  </a:lnTo>
                  <a:lnTo>
                    <a:pt x="143700" y="1770697"/>
                  </a:lnTo>
                  <a:lnTo>
                    <a:pt x="142887" y="1780857"/>
                  </a:lnTo>
                  <a:lnTo>
                    <a:pt x="142011" y="1788477"/>
                  </a:lnTo>
                  <a:lnTo>
                    <a:pt x="143154" y="1784667"/>
                  </a:lnTo>
                  <a:lnTo>
                    <a:pt x="143840" y="1788477"/>
                  </a:lnTo>
                  <a:lnTo>
                    <a:pt x="144437" y="1793557"/>
                  </a:lnTo>
                  <a:lnTo>
                    <a:pt x="145313" y="1796097"/>
                  </a:lnTo>
                  <a:lnTo>
                    <a:pt x="145021" y="1808797"/>
                  </a:lnTo>
                  <a:lnTo>
                    <a:pt x="144208" y="1810067"/>
                  </a:lnTo>
                  <a:lnTo>
                    <a:pt x="143205" y="1810067"/>
                  </a:lnTo>
                  <a:lnTo>
                    <a:pt x="142316" y="1817687"/>
                  </a:lnTo>
                  <a:lnTo>
                    <a:pt x="144602" y="1813877"/>
                  </a:lnTo>
                  <a:lnTo>
                    <a:pt x="144551" y="1826577"/>
                  </a:lnTo>
                  <a:lnTo>
                    <a:pt x="143751" y="1830387"/>
                  </a:lnTo>
                  <a:lnTo>
                    <a:pt x="142570" y="1830387"/>
                  </a:lnTo>
                  <a:lnTo>
                    <a:pt x="141351" y="1834197"/>
                  </a:lnTo>
                  <a:lnTo>
                    <a:pt x="140716" y="1820227"/>
                  </a:lnTo>
                  <a:lnTo>
                    <a:pt x="140741" y="1796097"/>
                  </a:lnTo>
                  <a:lnTo>
                    <a:pt x="141643" y="1777047"/>
                  </a:lnTo>
                  <a:lnTo>
                    <a:pt x="142240" y="1761807"/>
                  </a:lnTo>
                  <a:lnTo>
                    <a:pt x="142328" y="1759267"/>
                  </a:lnTo>
                  <a:lnTo>
                    <a:pt x="142430" y="1756727"/>
                  </a:lnTo>
                  <a:lnTo>
                    <a:pt x="141757" y="1759267"/>
                  </a:lnTo>
                  <a:lnTo>
                    <a:pt x="141376" y="1757997"/>
                  </a:lnTo>
                  <a:lnTo>
                    <a:pt x="140970" y="1757997"/>
                  </a:lnTo>
                  <a:lnTo>
                    <a:pt x="140157" y="1765617"/>
                  </a:lnTo>
                  <a:lnTo>
                    <a:pt x="140677" y="1765617"/>
                  </a:lnTo>
                  <a:lnTo>
                    <a:pt x="140436" y="1777047"/>
                  </a:lnTo>
                  <a:lnTo>
                    <a:pt x="140550" y="1834197"/>
                  </a:lnTo>
                  <a:lnTo>
                    <a:pt x="140703" y="1841817"/>
                  </a:lnTo>
                  <a:lnTo>
                    <a:pt x="140944" y="1868487"/>
                  </a:lnTo>
                  <a:lnTo>
                    <a:pt x="140970" y="1881187"/>
                  </a:lnTo>
                  <a:lnTo>
                    <a:pt x="139446" y="1906587"/>
                  </a:lnTo>
                  <a:lnTo>
                    <a:pt x="138976" y="1913801"/>
                  </a:lnTo>
                  <a:lnTo>
                    <a:pt x="138645" y="1909127"/>
                  </a:lnTo>
                  <a:lnTo>
                    <a:pt x="137934" y="1898967"/>
                  </a:lnTo>
                  <a:lnTo>
                    <a:pt x="137883" y="1907857"/>
                  </a:lnTo>
                  <a:lnTo>
                    <a:pt x="137756" y="1928177"/>
                  </a:lnTo>
                  <a:lnTo>
                    <a:pt x="137922" y="1931987"/>
                  </a:lnTo>
                  <a:lnTo>
                    <a:pt x="138036" y="1928177"/>
                  </a:lnTo>
                  <a:lnTo>
                    <a:pt x="138099" y="1925637"/>
                  </a:lnTo>
                  <a:lnTo>
                    <a:pt x="138201" y="1920557"/>
                  </a:lnTo>
                  <a:lnTo>
                    <a:pt x="138366" y="1916747"/>
                  </a:lnTo>
                  <a:lnTo>
                    <a:pt x="138480" y="1914207"/>
                  </a:lnTo>
                  <a:lnTo>
                    <a:pt x="139115" y="1925637"/>
                  </a:lnTo>
                  <a:lnTo>
                    <a:pt x="139217" y="1931987"/>
                  </a:lnTo>
                  <a:lnTo>
                    <a:pt x="139344" y="1939607"/>
                  </a:lnTo>
                  <a:lnTo>
                    <a:pt x="139052" y="1954847"/>
                  </a:lnTo>
                  <a:lnTo>
                    <a:pt x="138112" y="1967547"/>
                  </a:lnTo>
                  <a:lnTo>
                    <a:pt x="135559" y="1962467"/>
                  </a:lnTo>
                  <a:lnTo>
                    <a:pt x="135432" y="2004377"/>
                  </a:lnTo>
                  <a:lnTo>
                    <a:pt x="134899" y="2008187"/>
                  </a:lnTo>
                  <a:lnTo>
                    <a:pt x="134188" y="2027237"/>
                  </a:lnTo>
                  <a:lnTo>
                    <a:pt x="134239" y="2075497"/>
                  </a:lnTo>
                  <a:lnTo>
                    <a:pt x="132549" y="2093277"/>
                  </a:lnTo>
                  <a:lnTo>
                    <a:pt x="132435" y="2094547"/>
                  </a:lnTo>
                  <a:lnTo>
                    <a:pt x="132308" y="2095817"/>
                  </a:lnTo>
                  <a:lnTo>
                    <a:pt x="131724" y="2094547"/>
                  </a:lnTo>
                  <a:lnTo>
                    <a:pt x="130886" y="2094547"/>
                  </a:lnTo>
                  <a:lnTo>
                    <a:pt x="129984" y="2093277"/>
                  </a:lnTo>
                  <a:lnTo>
                    <a:pt x="129247" y="2086927"/>
                  </a:lnTo>
                  <a:lnTo>
                    <a:pt x="129628" y="2093277"/>
                  </a:lnTo>
                  <a:lnTo>
                    <a:pt x="129705" y="2094547"/>
                  </a:lnTo>
                  <a:lnTo>
                    <a:pt x="129781" y="2095817"/>
                  </a:lnTo>
                  <a:lnTo>
                    <a:pt x="129857" y="2097087"/>
                  </a:lnTo>
                  <a:lnTo>
                    <a:pt x="129933" y="2098357"/>
                  </a:lnTo>
                  <a:lnTo>
                    <a:pt x="130517" y="2104707"/>
                  </a:lnTo>
                  <a:lnTo>
                    <a:pt x="130581" y="2107247"/>
                  </a:lnTo>
                  <a:lnTo>
                    <a:pt x="130695" y="2112327"/>
                  </a:lnTo>
                  <a:lnTo>
                    <a:pt x="130314" y="2121217"/>
                  </a:lnTo>
                  <a:lnTo>
                    <a:pt x="130263" y="2122487"/>
                  </a:lnTo>
                  <a:lnTo>
                    <a:pt x="130149" y="2125027"/>
                  </a:lnTo>
                  <a:lnTo>
                    <a:pt x="130098" y="2126297"/>
                  </a:lnTo>
                  <a:lnTo>
                    <a:pt x="130873" y="2121217"/>
                  </a:lnTo>
                  <a:lnTo>
                    <a:pt x="131686" y="2125027"/>
                  </a:lnTo>
                  <a:lnTo>
                    <a:pt x="132410" y="2135187"/>
                  </a:lnTo>
                  <a:lnTo>
                    <a:pt x="132791" y="2141537"/>
                  </a:lnTo>
                  <a:lnTo>
                    <a:pt x="132867" y="2142807"/>
                  </a:lnTo>
                  <a:lnTo>
                    <a:pt x="132943" y="2144077"/>
                  </a:lnTo>
                  <a:lnTo>
                    <a:pt x="131229" y="2166937"/>
                  </a:lnTo>
                  <a:lnTo>
                    <a:pt x="131140" y="2168207"/>
                  </a:lnTo>
                  <a:lnTo>
                    <a:pt x="131038" y="2169477"/>
                  </a:lnTo>
                  <a:lnTo>
                    <a:pt x="130949" y="2170747"/>
                  </a:lnTo>
                  <a:lnTo>
                    <a:pt x="130848" y="2172017"/>
                  </a:lnTo>
                  <a:lnTo>
                    <a:pt x="131089" y="2170747"/>
                  </a:lnTo>
                  <a:lnTo>
                    <a:pt x="131762" y="2163127"/>
                  </a:lnTo>
                  <a:lnTo>
                    <a:pt x="131876" y="2161857"/>
                  </a:lnTo>
                  <a:lnTo>
                    <a:pt x="132689" y="2156777"/>
                  </a:lnTo>
                  <a:lnTo>
                    <a:pt x="132816" y="2156041"/>
                  </a:lnTo>
                  <a:lnTo>
                    <a:pt x="132892" y="2155507"/>
                  </a:lnTo>
                  <a:lnTo>
                    <a:pt x="134239" y="2156777"/>
                  </a:lnTo>
                  <a:lnTo>
                    <a:pt x="133896" y="2166937"/>
                  </a:lnTo>
                  <a:lnTo>
                    <a:pt x="133807" y="2169477"/>
                  </a:lnTo>
                  <a:lnTo>
                    <a:pt x="133718" y="2172017"/>
                  </a:lnTo>
                  <a:lnTo>
                    <a:pt x="133629" y="2174557"/>
                  </a:lnTo>
                  <a:lnTo>
                    <a:pt x="133591" y="2175827"/>
                  </a:lnTo>
                  <a:lnTo>
                    <a:pt x="133489" y="2183447"/>
                  </a:lnTo>
                  <a:lnTo>
                    <a:pt x="133388" y="2191067"/>
                  </a:lnTo>
                  <a:lnTo>
                    <a:pt x="133273" y="2197417"/>
                  </a:lnTo>
                  <a:lnTo>
                    <a:pt x="132892" y="2207577"/>
                  </a:lnTo>
                  <a:lnTo>
                    <a:pt x="132854" y="2208847"/>
                  </a:lnTo>
                  <a:lnTo>
                    <a:pt x="132753" y="2211387"/>
                  </a:lnTo>
                  <a:lnTo>
                    <a:pt x="132664" y="2213927"/>
                  </a:lnTo>
                  <a:lnTo>
                    <a:pt x="130848" y="2226627"/>
                  </a:lnTo>
                  <a:lnTo>
                    <a:pt x="129565" y="2224087"/>
                  </a:lnTo>
                  <a:lnTo>
                    <a:pt x="129654" y="2219007"/>
                  </a:lnTo>
                  <a:lnTo>
                    <a:pt x="129755" y="2213927"/>
                  </a:lnTo>
                  <a:lnTo>
                    <a:pt x="129794" y="2211387"/>
                  </a:lnTo>
                  <a:lnTo>
                    <a:pt x="128257" y="2211387"/>
                  </a:lnTo>
                  <a:lnTo>
                    <a:pt x="127228" y="2219007"/>
                  </a:lnTo>
                  <a:lnTo>
                    <a:pt x="126911" y="2224087"/>
                  </a:lnTo>
                  <a:lnTo>
                    <a:pt x="126949" y="2229167"/>
                  </a:lnTo>
                  <a:lnTo>
                    <a:pt x="127076" y="2240597"/>
                  </a:lnTo>
                  <a:lnTo>
                    <a:pt x="125755" y="2226627"/>
                  </a:lnTo>
                  <a:lnTo>
                    <a:pt x="125869" y="2211387"/>
                  </a:lnTo>
                  <a:lnTo>
                    <a:pt x="125984" y="2202497"/>
                  </a:lnTo>
                  <a:lnTo>
                    <a:pt x="126098" y="2192337"/>
                  </a:lnTo>
                  <a:lnTo>
                    <a:pt x="124383" y="2183447"/>
                  </a:lnTo>
                  <a:lnTo>
                    <a:pt x="124282" y="2185987"/>
                  </a:lnTo>
                  <a:lnTo>
                    <a:pt x="124167" y="2188527"/>
                  </a:lnTo>
                  <a:lnTo>
                    <a:pt x="124053" y="2191067"/>
                  </a:lnTo>
                  <a:lnTo>
                    <a:pt x="123952" y="2193607"/>
                  </a:lnTo>
                  <a:lnTo>
                    <a:pt x="123837" y="2196147"/>
                  </a:lnTo>
                  <a:lnTo>
                    <a:pt x="123786" y="2197417"/>
                  </a:lnTo>
                  <a:lnTo>
                    <a:pt x="123685" y="2200529"/>
                  </a:lnTo>
                  <a:lnTo>
                    <a:pt x="123583" y="2203767"/>
                  </a:lnTo>
                  <a:lnTo>
                    <a:pt x="123482" y="2207577"/>
                  </a:lnTo>
                  <a:lnTo>
                    <a:pt x="123367" y="2211387"/>
                  </a:lnTo>
                  <a:lnTo>
                    <a:pt x="123291" y="2213927"/>
                  </a:lnTo>
                  <a:lnTo>
                    <a:pt x="122745" y="2224087"/>
                  </a:lnTo>
                  <a:lnTo>
                    <a:pt x="122682" y="2225357"/>
                  </a:lnTo>
                  <a:lnTo>
                    <a:pt x="122605" y="2226627"/>
                  </a:lnTo>
                  <a:lnTo>
                    <a:pt x="121208" y="2234247"/>
                  </a:lnTo>
                  <a:lnTo>
                    <a:pt x="122415" y="2236787"/>
                  </a:lnTo>
                  <a:lnTo>
                    <a:pt x="123266" y="2244407"/>
                  </a:lnTo>
                  <a:lnTo>
                    <a:pt x="123367" y="2248217"/>
                  </a:lnTo>
                  <a:lnTo>
                    <a:pt x="123469" y="2255837"/>
                  </a:lnTo>
                  <a:lnTo>
                    <a:pt x="123126" y="2262187"/>
                  </a:lnTo>
                  <a:lnTo>
                    <a:pt x="123050" y="2263457"/>
                  </a:lnTo>
                  <a:lnTo>
                    <a:pt x="122275" y="2255837"/>
                  </a:lnTo>
                  <a:lnTo>
                    <a:pt x="122161" y="2262187"/>
                  </a:lnTo>
                  <a:lnTo>
                    <a:pt x="122047" y="2268537"/>
                  </a:lnTo>
                  <a:lnTo>
                    <a:pt x="121983" y="2272347"/>
                  </a:lnTo>
                  <a:lnTo>
                    <a:pt x="121869" y="2278697"/>
                  </a:lnTo>
                  <a:lnTo>
                    <a:pt x="121158" y="2297747"/>
                  </a:lnTo>
                  <a:lnTo>
                    <a:pt x="121056" y="2300287"/>
                  </a:lnTo>
                  <a:lnTo>
                    <a:pt x="120967" y="2302827"/>
                  </a:lnTo>
                  <a:lnTo>
                    <a:pt x="119621" y="2323147"/>
                  </a:lnTo>
                  <a:lnTo>
                    <a:pt x="117894" y="2337117"/>
                  </a:lnTo>
                  <a:lnTo>
                    <a:pt x="117792" y="2332037"/>
                  </a:lnTo>
                  <a:lnTo>
                    <a:pt x="117703" y="2328227"/>
                  </a:lnTo>
                  <a:lnTo>
                    <a:pt x="117563" y="2323147"/>
                  </a:lnTo>
                  <a:lnTo>
                    <a:pt x="117513" y="2311717"/>
                  </a:lnTo>
                  <a:lnTo>
                    <a:pt x="117652" y="2310447"/>
                  </a:lnTo>
                  <a:lnTo>
                    <a:pt x="117703" y="2310003"/>
                  </a:lnTo>
                  <a:lnTo>
                    <a:pt x="117068" y="2307907"/>
                  </a:lnTo>
                  <a:lnTo>
                    <a:pt x="116560" y="2307907"/>
                  </a:lnTo>
                  <a:lnTo>
                    <a:pt x="117322" y="2300287"/>
                  </a:lnTo>
                  <a:lnTo>
                    <a:pt x="117957" y="2293937"/>
                  </a:lnTo>
                  <a:lnTo>
                    <a:pt x="118084" y="2287587"/>
                  </a:lnTo>
                  <a:lnTo>
                    <a:pt x="118186" y="2282507"/>
                  </a:lnTo>
                  <a:lnTo>
                    <a:pt x="118300" y="2276157"/>
                  </a:lnTo>
                  <a:lnTo>
                    <a:pt x="118427" y="2271077"/>
                  </a:lnTo>
                  <a:lnTo>
                    <a:pt x="118960" y="2255837"/>
                  </a:lnTo>
                  <a:lnTo>
                    <a:pt x="118999" y="2254567"/>
                  </a:lnTo>
                  <a:lnTo>
                    <a:pt x="120992" y="2253297"/>
                  </a:lnTo>
                  <a:lnTo>
                    <a:pt x="119443" y="2252027"/>
                  </a:lnTo>
                  <a:lnTo>
                    <a:pt x="118059" y="2245677"/>
                  </a:lnTo>
                  <a:lnTo>
                    <a:pt x="117030" y="2241867"/>
                  </a:lnTo>
                  <a:lnTo>
                    <a:pt x="116687" y="2240597"/>
                  </a:lnTo>
                  <a:lnTo>
                    <a:pt x="115125" y="2241867"/>
                  </a:lnTo>
                  <a:lnTo>
                    <a:pt x="115824" y="2236787"/>
                  </a:lnTo>
                  <a:lnTo>
                    <a:pt x="116344" y="2232977"/>
                  </a:lnTo>
                  <a:lnTo>
                    <a:pt x="116255" y="2229167"/>
                  </a:lnTo>
                  <a:lnTo>
                    <a:pt x="116128" y="2224087"/>
                  </a:lnTo>
                  <a:lnTo>
                    <a:pt x="116039" y="2220277"/>
                  </a:lnTo>
                  <a:lnTo>
                    <a:pt x="115912" y="2216467"/>
                  </a:lnTo>
                  <a:lnTo>
                    <a:pt x="115836" y="2213927"/>
                  </a:lnTo>
                  <a:lnTo>
                    <a:pt x="115747" y="2211387"/>
                  </a:lnTo>
                  <a:lnTo>
                    <a:pt x="115633" y="2207577"/>
                  </a:lnTo>
                  <a:lnTo>
                    <a:pt x="116560" y="2198687"/>
                  </a:lnTo>
                  <a:lnTo>
                    <a:pt x="112242" y="2202497"/>
                  </a:lnTo>
                  <a:lnTo>
                    <a:pt x="113309" y="2208847"/>
                  </a:lnTo>
                  <a:lnTo>
                    <a:pt x="111594" y="2229167"/>
                  </a:lnTo>
                  <a:lnTo>
                    <a:pt x="111645" y="2232977"/>
                  </a:lnTo>
                  <a:lnTo>
                    <a:pt x="111760" y="2240597"/>
                  </a:lnTo>
                  <a:lnTo>
                    <a:pt x="111836" y="2245677"/>
                  </a:lnTo>
                  <a:lnTo>
                    <a:pt x="113080" y="2236787"/>
                  </a:lnTo>
                  <a:lnTo>
                    <a:pt x="112090" y="2248217"/>
                  </a:lnTo>
                  <a:lnTo>
                    <a:pt x="113868" y="2249487"/>
                  </a:lnTo>
                  <a:lnTo>
                    <a:pt x="113423" y="2259647"/>
                  </a:lnTo>
                  <a:lnTo>
                    <a:pt x="113411" y="2263457"/>
                  </a:lnTo>
                  <a:lnTo>
                    <a:pt x="114058" y="2271077"/>
                  </a:lnTo>
                  <a:lnTo>
                    <a:pt x="114820" y="2282507"/>
                  </a:lnTo>
                  <a:lnTo>
                    <a:pt x="114655" y="2287587"/>
                  </a:lnTo>
                  <a:lnTo>
                    <a:pt x="114579" y="2290127"/>
                  </a:lnTo>
                  <a:lnTo>
                    <a:pt x="114452" y="2293937"/>
                  </a:lnTo>
                  <a:lnTo>
                    <a:pt x="114338" y="2297747"/>
                  </a:lnTo>
                  <a:lnTo>
                    <a:pt x="114287" y="2299017"/>
                  </a:lnTo>
                  <a:lnTo>
                    <a:pt x="114109" y="2297747"/>
                  </a:lnTo>
                  <a:lnTo>
                    <a:pt x="113055" y="2278697"/>
                  </a:lnTo>
                  <a:lnTo>
                    <a:pt x="112991" y="2277427"/>
                  </a:lnTo>
                  <a:lnTo>
                    <a:pt x="112877" y="2278697"/>
                  </a:lnTo>
                  <a:lnTo>
                    <a:pt x="112801" y="2282507"/>
                  </a:lnTo>
                  <a:lnTo>
                    <a:pt x="112712" y="2287587"/>
                  </a:lnTo>
                  <a:lnTo>
                    <a:pt x="112014" y="2291397"/>
                  </a:lnTo>
                  <a:lnTo>
                    <a:pt x="111404" y="2297747"/>
                  </a:lnTo>
                  <a:lnTo>
                    <a:pt x="111480" y="2314257"/>
                  </a:lnTo>
                  <a:lnTo>
                    <a:pt x="113258" y="2311717"/>
                  </a:lnTo>
                  <a:lnTo>
                    <a:pt x="113258" y="2314257"/>
                  </a:lnTo>
                  <a:lnTo>
                    <a:pt x="113385" y="2351087"/>
                  </a:lnTo>
                  <a:lnTo>
                    <a:pt x="113499" y="2353627"/>
                  </a:lnTo>
                  <a:lnTo>
                    <a:pt x="113893" y="2358707"/>
                  </a:lnTo>
                  <a:lnTo>
                    <a:pt x="113296" y="2373947"/>
                  </a:lnTo>
                  <a:lnTo>
                    <a:pt x="113258" y="2375217"/>
                  </a:lnTo>
                  <a:lnTo>
                    <a:pt x="113144" y="2387917"/>
                  </a:lnTo>
                  <a:lnTo>
                    <a:pt x="113055" y="2399347"/>
                  </a:lnTo>
                  <a:lnTo>
                    <a:pt x="112941" y="2403157"/>
                  </a:lnTo>
                  <a:lnTo>
                    <a:pt x="112826" y="2406967"/>
                  </a:lnTo>
                  <a:lnTo>
                    <a:pt x="112712" y="2410777"/>
                  </a:lnTo>
                  <a:lnTo>
                    <a:pt x="112585" y="2414587"/>
                  </a:lnTo>
                  <a:lnTo>
                    <a:pt x="110731" y="2420937"/>
                  </a:lnTo>
                  <a:lnTo>
                    <a:pt x="110642" y="2418397"/>
                  </a:lnTo>
                  <a:lnTo>
                    <a:pt x="110591" y="2417127"/>
                  </a:lnTo>
                  <a:lnTo>
                    <a:pt x="109220" y="2432367"/>
                  </a:lnTo>
                  <a:lnTo>
                    <a:pt x="109982" y="2428557"/>
                  </a:lnTo>
                  <a:lnTo>
                    <a:pt x="111010" y="2433637"/>
                  </a:lnTo>
                  <a:lnTo>
                    <a:pt x="111048" y="2445067"/>
                  </a:lnTo>
                  <a:lnTo>
                    <a:pt x="112077" y="2455227"/>
                  </a:lnTo>
                  <a:lnTo>
                    <a:pt x="109804" y="2462847"/>
                  </a:lnTo>
                  <a:lnTo>
                    <a:pt x="109816" y="2469197"/>
                  </a:lnTo>
                  <a:lnTo>
                    <a:pt x="109296" y="2464117"/>
                  </a:lnTo>
                  <a:lnTo>
                    <a:pt x="109220" y="2480627"/>
                  </a:lnTo>
                  <a:lnTo>
                    <a:pt x="110223" y="2499677"/>
                  </a:lnTo>
                  <a:lnTo>
                    <a:pt x="110794" y="2511107"/>
                  </a:lnTo>
                  <a:lnTo>
                    <a:pt x="110756" y="2516187"/>
                  </a:lnTo>
                  <a:lnTo>
                    <a:pt x="110477" y="2526347"/>
                  </a:lnTo>
                  <a:lnTo>
                    <a:pt x="109016" y="2554287"/>
                  </a:lnTo>
                  <a:lnTo>
                    <a:pt x="112318" y="2550477"/>
                  </a:lnTo>
                  <a:lnTo>
                    <a:pt x="109207" y="2584767"/>
                  </a:lnTo>
                  <a:lnTo>
                    <a:pt x="109093" y="2586037"/>
                  </a:lnTo>
                  <a:lnTo>
                    <a:pt x="109943" y="2584767"/>
                  </a:lnTo>
                  <a:lnTo>
                    <a:pt x="110426" y="2593657"/>
                  </a:lnTo>
                  <a:lnTo>
                    <a:pt x="111125" y="2591117"/>
                  </a:lnTo>
                  <a:lnTo>
                    <a:pt x="111277" y="2586037"/>
                  </a:lnTo>
                  <a:lnTo>
                    <a:pt x="111315" y="2584767"/>
                  </a:lnTo>
                  <a:lnTo>
                    <a:pt x="111836" y="2566987"/>
                  </a:lnTo>
                  <a:lnTo>
                    <a:pt x="114414" y="2575877"/>
                  </a:lnTo>
                  <a:lnTo>
                    <a:pt x="113550" y="2591117"/>
                  </a:lnTo>
                  <a:lnTo>
                    <a:pt x="113601" y="2597467"/>
                  </a:lnTo>
                  <a:lnTo>
                    <a:pt x="114071" y="2601277"/>
                  </a:lnTo>
                  <a:lnTo>
                    <a:pt x="114477" y="2607627"/>
                  </a:lnTo>
                  <a:lnTo>
                    <a:pt x="116547" y="2594927"/>
                  </a:lnTo>
                  <a:lnTo>
                    <a:pt x="118465" y="2572067"/>
                  </a:lnTo>
                  <a:lnTo>
                    <a:pt x="118732" y="2566987"/>
                  </a:lnTo>
                  <a:lnTo>
                    <a:pt x="119634" y="2550477"/>
                  </a:lnTo>
                  <a:lnTo>
                    <a:pt x="119976" y="2544127"/>
                  </a:lnTo>
                  <a:lnTo>
                    <a:pt x="120700" y="2521267"/>
                  </a:lnTo>
                  <a:lnTo>
                    <a:pt x="120751" y="2519997"/>
                  </a:lnTo>
                  <a:lnTo>
                    <a:pt x="120865" y="2516187"/>
                  </a:lnTo>
                  <a:lnTo>
                    <a:pt x="122923" y="2521267"/>
                  </a:lnTo>
                  <a:lnTo>
                    <a:pt x="122478" y="2516187"/>
                  </a:lnTo>
                  <a:lnTo>
                    <a:pt x="122148" y="2512377"/>
                  </a:lnTo>
                  <a:lnTo>
                    <a:pt x="122034" y="2511107"/>
                  </a:lnTo>
                  <a:lnTo>
                    <a:pt x="122008" y="2503487"/>
                  </a:lnTo>
                  <a:lnTo>
                    <a:pt x="122008" y="2500947"/>
                  </a:lnTo>
                  <a:lnTo>
                    <a:pt x="120586" y="2503487"/>
                  </a:lnTo>
                  <a:lnTo>
                    <a:pt x="119900" y="2473007"/>
                  </a:lnTo>
                  <a:lnTo>
                    <a:pt x="119862" y="2469197"/>
                  </a:lnTo>
                  <a:lnTo>
                    <a:pt x="119951" y="2462847"/>
                  </a:lnTo>
                  <a:lnTo>
                    <a:pt x="120065" y="2453957"/>
                  </a:lnTo>
                  <a:lnTo>
                    <a:pt x="120180" y="2445067"/>
                  </a:lnTo>
                  <a:lnTo>
                    <a:pt x="120294" y="2436177"/>
                  </a:lnTo>
                  <a:lnTo>
                    <a:pt x="120357" y="2428557"/>
                  </a:lnTo>
                  <a:lnTo>
                    <a:pt x="120421" y="2420937"/>
                  </a:lnTo>
                  <a:lnTo>
                    <a:pt x="120357" y="2398077"/>
                  </a:lnTo>
                  <a:lnTo>
                    <a:pt x="119253" y="2370137"/>
                  </a:lnTo>
                  <a:lnTo>
                    <a:pt x="121196" y="2365057"/>
                  </a:lnTo>
                  <a:lnTo>
                    <a:pt x="123266" y="2359977"/>
                  </a:lnTo>
                  <a:lnTo>
                    <a:pt x="124904" y="2352357"/>
                  </a:lnTo>
                  <a:lnTo>
                    <a:pt x="125476" y="2340927"/>
                  </a:lnTo>
                  <a:lnTo>
                    <a:pt x="125539" y="2339657"/>
                  </a:lnTo>
                  <a:lnTo>
                    <a:pt x="125793" y="2351087"/>
                  </a:lnTo>
                  <a:lnTo>
                    <a:pt x="125844" y="2353627"/>
                  </a:lnTo>
                  <a:lnTo>
                    <a:pt x="126199" y="2358707"/>
                  </a:lnTo>
                  <a:lnTo>
                    <a:pt x="126276" y="2359977"/>
                  </a:lnTo>
                  <a:lnTo>
                    <a:pt x="127368" y="2368867"/>
                  </a:lnTo>
                  <a:lnTo>
                    <a:pt x="127901" y="2353627"/>
                  </a:lnTo>
                  <a:lnTo>
                    <a:pt x="128003" y="2351087"/>
                  </a:lnTo>
                  <a:lnTo>
                    <a:pt x="128638" y="2340927"/>
                  </a:lnTo>
                  <a:lnTo>
                    <a:pt x="128955" y="2339657"/>
                  </a:lnTo>
                  <a:lnTo>
                    <a:pt x="129578" y="2337117"/>
                  </a:lnTo>
                  <a:lnTo>
                    <a:pt x="131114" y="2343467"/>
                  </a:lnTo>
                  <a:lnTo>
                    <a:pt x="130581" y="2358707"/>
                  </a:lnTo>
                  <a:lnTo>
                    <a:pt x="131152" y="2373947"/>
                  </a:lnTo>
                  <a:lnTo>
                    <a:pt x="131203" y="2375217"/>
                  </a:lnTo>
                  <a:lnTo>
                    <a:pt x="132372" y="2387917"/>
                  </a:lnTo>
                  <a:lnTo>
                    <a:pt x="133527" y="2392997"/>
                  </a:lnTo>
                  <a:lnTo>
                    <a:pt x="136271" y="2373947"/>
                  </a:lnTo>
                  <a:lnTo>
                    <a:pt x="135648" y="2387917"/>
                  </a:lnTo>
                  <a:lnTo>
                    <a:pt x="135534" y="2390457"/>
                  </a:lnTo>
                  <a:lnTo>
                    <a:pt x="135420" y="2392997"/>
                  </a:lnTo>
                  <a:lnTo>
                    <a:pt x="135305" y="2395537"/>
                  </a:lnTo>
                  <a:lnTo>
                    <a:pt x="135801" y="2390457"/>
                  </a:lnTo>
                  <a:lnTo>
                    <a:pt x="136575" y="2392997"/>
                  </a:lnTo>
                  <a:lnTo>
                    <a:pt x="137083" y="2392997"/>
                  </a:lnTo>
                  <a:lnTo>
                    <a:pt x="137452" y="2398077"/>
                  </a:lnTo>
                  <a:lnTo>
                    <a:pt x="137401" y="2406967"/>
                  </a:lnTo>
                  <a:lnTo>
                    <a:pt x="137261" y="2410777"/>
                  </a:lnTo>
                  <a:lnTo>
                    <a:pt x="136296" y="2418397"/>
                  </a:lnTo>
                  <a:lnTo>
                    <a:pt x="135128" y="2424747"/>
                  </a:lnTo>
                  <a:lnTo>
                    <a:pt x="136664" y="2429827"/>
                  </a:lnTo>
                  <a:lnTo>
                    <a:pt x="137185" y="2429827"/>
                  </a:lnTo>
                  <a:lnTo>
                    <a:pt x="136194" y="2447607"/>
                  </a:lnTo>
                  <a:lnTo>
                    <a:pt x="136080" y="2455227"/>
                  </a:lnTo>
                  <a:lnTo>
                    <a:pt x="135966" y="2462847"/>
                  </a:lnTo>
                  <a:lnTo>
                    <a:pt x="135864" y="2470467"/>
                  </a:lnTo>
                  <a:lnTo>
                    <a:pt x="135610" y="2494597"/>
                  </a:lnTo>
                  <a:lnTo>
                    <a:pt x="135559" y="2499677"/>
                  </a:lnTo>
                  <a:lnTo>
                    <a:pt x="135178" y="2511107"/>
                  </a:lnTo>
                  <a:lnTo>
                    <a:pt x="135140" y="2512377"/>
                  </a:lnTo>
                  <a:lnTo>
                    <a:pt x="135013" y="2516187"/>
                  </a:lnTo>
                  <a:lnTo>
                    <a:pt x="134886" y="2519997"/>
                  </a:lnTo>
                  <a:lnTo>
                    <a:pt x="135280" y="2516187"/>
                  </a:lnTo>
                  <a:lnTo>
                    <a:pt x="135610" y="2512377"/>
                  </a:lnTo>
                  <a:lnTo>
                    <a:pt x="136105" y="2512377"/>
                  </a:lnTo>
                  <a:lnTo>
                    <a:pt x="136182" y="2539047"/>
                  </a:lnTo>
                  <a:lnTo>
                    <a:pt x="137896" y="2521267"/>
                  </a:lnTo>
                  <a:lnTo>
                    <a:pt x="138023" y="2519997"/>
                  </a:lnTo>
                  <a:lnTo>
                    <a:pt x="138137" y="2516187"/>
                  </a:lnTo>
                  <a:lnTo>
                    <a:pt x="138252" y="2512377"/>
                  </a:lnTo>
                  <a:lnTo>
                    <a:pt x="138518" y="2503487"/>
                  </a:lnTo>
                  <a:lnTo>
                    <a:pt x="138645" y="2499677"/>
                  </a:lnTo>
                  <a:lnTo>
                    <a:pt x="138722" y="2497137"/>
                  </a:lnTo>
                  <a:lnTo>
                    <a:pt x="138798" y="2494597"/>
                  </a:lnTo>
                  <a:lnTo>
                    <a:pt x="139217" y="2473007"/>
                  </a:lnTo>
                  <a:lnTo>
                    <a:pt x="139280" y="2469197"/>
                  </a:lnTo>
                  <a:lnTo>
                    <a:pt x="140004" y="2455227"/>
                  </a:lnTo>
                  <a:lnTo>
                    <a:pt x="140081" y="2453957"/>
                  </a:lnTo>
                  <a:lnTo>
                    <a:pt x="140144" y="2452687"/>
                  </a:lnTo>
                  <a:lnTo>
                    <a:pt x="140271" y="2450147"/>
                  </a:lnTo>
                  <a:lnTo>
                    <a:pt x="139014" y="2452687"/>
                  </a:lnTo>
                  <a:lnTo>
                    <a:pt x="138747" y="2450147"/>
                  </a:lnTo>
                  <a:lnTo>
                    <a:pt x="137490" y="2453957"/>
                  </a:lnTo>
                  <a:lnTo>
                    <a:pt x="137617" y="2424747"/>
                  </a:lnTo>
                  <a:lnTo>
                    <a:pt x="137706" y="2420937"/>
                  </a:lnTo>
                  <a:lnTo>
                    <a:pt x="137795" y="2417127"/>
                  </a:lnTo>
                  <a:lnTo>
                    <a:pt x="137871" y="2413317"/>
                  </a:lnTo>
                  <a:lnTo>
                    <a:pt x="137934" y="2410777"/>
                  </a:lnTo>
                  <a:lnTo>
                    <a:pt x="138036" y="2406218"/>
                  </a:lnTo>
                  <a:lnTo>
                    <a:pt x="138112" y="2403157"/>
                  </a:lnTo>
                  <a:lnTo>
                    <a:pt x="138226" y="2398077"/>
                  </a:lnTo>
                  <a:lnTo>
                    <a:pt x="138341" y="2392997"/>
                  </a:lnTo>
                  <a:lnTo>
                    <a:pt x="138391" y="2390457"/>
                  </a:lnTo>
                  <a:lnTo>
                    <a:pt x="138722" y="2376487"/>
                  </a:lnTo>
                  <a:lnTo>
                    <a:pt x="138772" y="2373947"/>
                  </a:lnTo>
                  <a:lnTo>
                    <a:pt x="138887" y="2368867"/>
                  </a:lnTo>
                  <a:lnTo>
                    <a:pt x="138988" y="2339657"/>
                  </a:lnTo>
                  <a:lnTo>
                    <a:pt x="140766" y="2335847"/>
                  </a:lnTo>
                  <a:lnTo>
                    <a:pt x="140169" y="2332037"/>
                  </a:lnTo>
                  <a:lnTo>
                    <a:pt x="139776" y="2323147"/>
                  </a:lnTo>
                  <a:lnTo>
                    <a:pt x="139547" y="2314257"/>
                  </a:lnTo>
                  <a:lnTo>
                    <a:pt x="139446" y="2310003"/>
                  </a:lnTo>
                  <a:lnTo>
                    <a:pt x="139357" y="2306637"/>
                  </a:lnTo>
                  <a:lnTo>
                    <a:pt x="139255" y="2302827"/>
                  </a:lnTo>
                  <a:lnTo>
                    <a:pt x="139153" y="2299017"/>
                  </a:lnTo>
                  <a:lnTo>
                    <a:pt x="141465" y="2306637"/>
                  </a:lnTo>
                  <a:lnTo>
                    <a:pt x="141554" y="2302827"/>
                  </a:lnTo>
                  <a:lnTo>
                    <a:pt x="141643" y="2299017"/>
                  </a:lnTo>
                  <a:lnTo>
                    <a:pt x="141770" y="2293937"/>
                  </a:lnTo>
                  <a:lnTo>
                    <a:pt x="141846" y="2290127"/>
                  </a:lnTo>
                  <a:lnTo>
                    <a:pt x="142570" y="2282507"/>
                  </a:lnTo>
                  <a:lnTo>
                    <a:pt x="143357" y="2277427"/>
                  </a:lnTo>
                  <a:lnTo>
                    <a:pt x="143598" y="2273617"/>
                  </a:lnTo>
                  <a:lnTo>
                    <a:pt x="143408" y="2273617"/>
                  </a:lnTo>
                  <a:lnTo>
                    <a:pt x="143141" y="2271077"/>
                  </a:lnTo>
                  <a:lnTo>
                    <a:pt x="143027" y="2263457"/>
                  </a:lnTo>
                  <a:lnTo>
                    <a:pt x="143129" y="2249487"/>
                  </a:lnTo>
                  <a:lnTo>
                    <a:pt x="143243" y="2240597"/>
                  </a:lnTo>
                  <a:lnTo>
                    <a:pt x="143281" y="2235517"/>
                  </a:lnTo>
                  <a:lnTo>
                    <a:pt x="142544" y="2234247"/>
                  </a:lnTo>
                  <a:lnTo>
                    <a:pt x="142659" y="2231707"/>
                  </a:lnTo>
                  <a:lnTo>
                    <a:pt x="142760" y="2229167"/>
                  </a:lnTo>
                  <a:lnTo>
                    <a:pt x="142875" y="2226627"/>
                  </a:lnTo>
                  <a:lnTo>
                    <a:pt x="142925" y="2225357"/>
                  </a:lnTo>
                  <a:lnTo>
                    <a:pt x="143611" y="2216467"/>
                  </a:lnTo>
                  <a:lnTo>
                    <a:pt x="145262" y="2198687"/>
                  </a:lnTo>
                  <a:lnTo>
                    <a:pt x="146050" y="2207577"/>
                  </a:lnTo>
                  <a:lnTo>
                    <a:pt x="146164" y="2208847"/>
                  </a:lnTo>
                  <a:lnTo>
                    <a:pt x="147154" y="2208847"/>
                  </a:lnTo>
                  <a:lnTo>
                    <a:pt x="148043" y="2202827"/>
                  </a:lnTo>
                  <a:lnTo>
                    <a:pt x="146786" y="2198687"/>
                  </a:lnTo>
                  <a:lnTo>
                    <a:pt x="146761" y="2188527"/>
                  </a:lnTo>
                  <a:lnTo>
                    <a:pt x="147523" y="2185987"/>
                  </a:lnTo>
                  <a:lnTo>
                    <a:pt x="148005" y="2179637"/>
                  </a:lnTo>
                  <a:lnTo>
                    <a:pt x="147129" y="2174557"/>
                  </a:lnTo>
                  <a:lnTo>
                    <a:pt x="146989" y="2172017"/>
                  </a:lnTo>
                  <a:lnTo>
                    <a:pt x="146913" y="2170747"/>
                  </a:lnTo>
                  <a:lnTo>
                    <a:pt x="146850" y="2169477"/>
                  </a:lnTo>
                  <a:lnTo>
                    <a:pt x="146773" y="2168207"/>
                  </a:lnTo>
                  <a:lnTo>
                    <a:pt x="146659" y="2166937"/>
                  </a:lnTo>
                  <a:lnTo>
                    <a:pt x="146329" y="2163127"/>
                  </a:lnTo>
                  <a:lnTo>
                    <a:pt x="145186" y="2166937"/>
                  </a:lnTo>
                  <a:lnTo>
                    <a:pt x="145376" y="2163127"/>
                  </a:lnTo>
                  <a:lnTo>
                    <a:pt x="145440" y="2161857"/>
                  </a:lnTo>
                  <a:lnTo>
                    <a:pt x="145503" y="2160587"/>
                  </a:lnTo>
                  <a:lnTo>
                    <a:pt x="145630" y="2158047"/>
                  </a:lnTo>
                  <a:lnTo>
                    <a:pt x="145732" y="2156041"/>
                  </a:lnTo>
                  <a:lnTo>
                    <a:pt x="145757" y="2155507"/>
                  </a:lnTo>
                  <a:lnTo>
                    <a:pt x="146329" y="2144077"/>
                  </a:lnTo>
                  <a:lnTo>
                    <a:pt x="146392" y="2142807"/>
                  </a:lnTo>
                  <a:lnTo>
                    <a:pt x="147955" y="2152967"/>
                  </a:lnTo>
                  <a:lnTo>
                    <a:pt x="148564" y="2144077"/>
                  </a:lnTo>
                  <a:lnTo>
                    <a:pt x="148653" y="2142807"/>
                  </a:lnTo>
                  <a:lnTo>
                    <a:pt x="148907" y="2138997"/>
                  </a:lnTo>
                  <a:lnTo>
                    <a:pt x="150317" y="2122487"/>
                  </a:lnTo>
                  <a:lnTo>
                    <a:pt x="150368" y="2121217"/>
                  </a:lnTo>
                  <a:lnTo>
                    <a:pt x="150914" y="2107247"/>
                  </a:lnTo>
                  <a:lnTo>
                    <a:pt x="151015" y="2104707"/>
                  </a:lnTo>
                  <a:lnTo>
                    <a:pt x="150520" y="2098357"/>
                  </a:lnTo>
                  <a:lnTo>
                    <a:pt x="150418" y="2097087"/>
                  </a:lnTo>
                  <a:lnTo>
                    <a:pt x="150317" y="2095817"/>
                  </a:lnTo>
                  <a:lnTo>
                    <a:pt x="149923" y="2090737"/>
                  </a:lnTo>
                  <a:lnTo>
                    <a:pt x="149821" y="2089467"/>
                  </a:lnTo>
                  <a:lnTo>
                    <a:pt x="150825" y="2083117"/>
                  </a:lnTo>
                  <a:lnTo>
                    <a:pt x="153352" y="2078037"/>
                  </a:lnTo>
                  <a:lnTo>
                    <a:pt x="152590" y="2075497"/>
                  </a:lnTo>
                  <a:lnTo>
                    <a:pt x="151752" y="2075497"/>
                  </a:lnTo>
                  <a:lnTo>
                    <a:pt x="151218" y="2072957"/>
                  </a:lnTo>
                  <a:lnTo>
                    <a:pt x="150545" y="2070417"/>
                  </a:lnTo>
                  <a:lnTo>
                    <a:pt x="149301" y="2072957"/>
                  </a:lnTo>
                  <a:lnTo>
                    <a:pt x="150126" y="2055177"/>
                  </a:lnTo>
                  <a:lnTo>
                    <a:pt x="150253" y="2052637"/>
                  </a:lnTo>
                  <a:lnTo>
                    <a:pt x="151930" y="2037397"/>
                  </a:lnTo>
                  <a:lnTo>
                    <a:pt x="153517" y="2018347"/>
                  </a:lnTo>
                  <a:lnTo>
                    <a:pt x="154178" y="1992947"/>
                  </a:lnTo>
                  <a:lnTo>
                    <a:pt x="155689" y="2017077"/>
                  </a:lnTo>
                  <a:lnTo>
                    <a:pt x="155765" y="2018347"/>
                  </a:lnTo>
                  <a:lnTo>
                    <a:pt x="156286" y="2017077"/>
                  </a:lnTo>
                  <a:lnTo>
                    <a:pt x="156756" y="2013267"/>
                  </a:lnTo>
                  <a:lnTo>
                    <a:pt x="157238" y="2010727"/>
                  </a:lnTo>
                  <a:lnTo>
                    <a:pt x="157772" y="2013267"/>
                  </a:lnTo>
                  <a:lnTo>
                    <a:pt x="156972" y="2027237"/>
                  </a:lnTo>
                  <a:lnTo>
                    <a:pt x="157454" y="2037397"/>
                  </a:lnTo>
                  <a:lnTo>
                    <a:pt x="157937" y="2045093"/>
                  </a:lnTo>
                  <a:lnTo>
                    <a:pt x="158356" y="2041207"/>
                  </a:lnTo>
                  <a:lnTo>
                    <a:pt x="159016" y="2027237"/>
                  </a:lnTo>
                  <a:lnTo>
                    <a:pt x="159016" y="2013267"/>
                  </a:lnTo>
                  <a:lnTo>
                    <a:pt x="158851" y="2010727"/>
                  </a:lnTo>
                  <a:lnTo>
                    <a:pt x="158432" y="2004377"/>
                  </a:lnTo>
                  <a:lnTo>
                    <a:pt x="158343" y="2003107"/>
                  </a:lnTo>
                  <a:lnTo>
                    <a:pt x="158254" y="2001837"/>
                  </a:lnTo>
                  <a:lnTo>
                    <a:pt x="155232" y="2003107"/>
                  </a:lnTo>
                  <a:lnTo>
                    <a:pt x="155613" y="1992947"/>
                  </a:lnTo>
                  <a:lnTo>
                    <a:pt x="155930" y="1984057"/>
                  </a:lnTo>
                  <a:lnTo>
                    <a:pt x="158483" y="1989137"/>
                  </a:lnTo>
                  <a:lnTo>
                    <a:pt x="158038" y="1984057"/>
                  </a:lnTo>
                  <a:lnTo>
                    <a:pt x="157708" y="1980247"/>
                  </a:lnTo>
                  <a:lnTo>
                    <a:pt x="160223" y="1967547"/>
                  </a:lnTo>
                  <a:lnTo>
                    <a:pt x="161467" y="1961197"/>
                  </a:lnTo>
                  <a:lnTo>
                    <a:pt x="159842" y="1947227"/>
                  </a:lnTo>
                  <a:lnTo>
                    <a:pt x="158610" y="1934527"/>
                  </a:lnTo>
                  <a:lnTo>
                    <a:pt x="157937" y="1920557"/>
                  </a:lnTo>
                  <a:lnTo>
                    <a:pt x="158026" y="1906587"/>
                  </a:lnTo>
                  <a:lnTo>
                    <a:pt x="158864" y="1909127"/>
                  </a:lnTo>
                  <a:lnTo>
                    <a:pt x="159677" y="1907857"/>
                  </a:lnTo>
                  <a:lnTo>
                    <a:pt x="160312" y="1907857"/>
                  </a:lnTo>
                  <a:lnTo>
                    <a:pt x="160502" y="1913978"/>
                  </a:lnTo>
                  <a:lnTo>
                    <a:pt x="160845" y="1909127"/>
                  </a:lnTo>
                  <a:lnTo>
                    <a:pt x="160934" y="1907857"/>
                  </a:lnTo>
                  <a:lnTo>
                    <a:pt x="161023" y="1906587"/>
                  </a:lnTo>
                  <a:lnTo>
                    <a:pt x="161556" y="1898967"/>
                  </a:lnTo>
                  <a:lnTo>
                    <a:pt x="161645" y="1897697"/>
                  </a:lnTo>
                  <a:lnTo>
                    <a:pt x="162801" y="1881187"/>
                  </a:lnTo>
                  <a:close/>
                </a:path>
                <a:path w="271145" h="2683510">
                  <a:moveTo>
                    <a:pt x="165620" y="2110943"/>
                  </a:moveTo>
                  <a:lnTo>
                    <a:pt x="165176" y="2099157"/>
                  </a:lnTo>
                  <a:lnTo>
                    <a:pt x="165150" y="2104961"/>
                  </a:lnTo>
                  <a:lnTo>
                    <a:pt x="165620" y="2110943"/>
                  </a:lnTo>
                  <a:close/>
                </a:path>
                <a:path w="271145" h="2683510">
                  <a:moveTo>
                    <a:pt x="166001" y="1306258"/>
                  </a:moveTo>
                  <a:lnTo>
                    <a:pt x="164287" y="1300213"/>
                  </a:lnTo>
                  <a:lnTo>
                    <a:pt x="163372" y="1268488"/>
                  </a:lnTo>
                  <a:lnTo>
                    <a:pt x="162407" y="1271790"/>
                  </a:lnTo>
                  <a:lnTo>
                    <a:pt x="162648" y="1288605"/>
                  </a:lnTo>
                  <a:lnTo>
                    <a:pt x="162902" y="1285836"/>
                  </a:lnTo>
                  <a:lnTo>
                    <a:pt x="163766" y="1316977"/>
                  </a:lnTo>
                  <a:lnTo>
                    <a:pt x="164007" y="1322717"/>
                  </a:lnTo>
                  <a:lnTo>
                    <a:pt x="166001" y="1306258"/>
                  </a:lnTo>
                  <a:close/>
                </a:path>
                <a:path w="271145" h="2683510">
                  <a:moveTo>
                    <a:pt x="174421" y="1938858"/>
                  </a:moveTo>
                  <a:lnTo>
                    <a:pt x="172847" y="1939188"/>
                  </a:lnTo>
                  <a:lnTo>
                    <a:pt x="173367" y="1911438"/>
                  </a:lnTo>
                  <a:lnTo>
                    <a:pt x="173266" y="1901913"/>
                  </a:lnTo>
                  <a:lnTo>
                    <a:pt x="171996" y="1904860"/>
                  </a:lnTo>
                  <a:lnTo>
                    <a:pt x="172453" y="1883511"/>
                  </a:lnTo>
                  <a:lnTo>
                    <a:pt x="171488" y="1889175"/>
                  </a:lnTo>
                  <a:lnTo>
                    <a:pt x="171653" y="1903920"/>
                  </a:lnTo>
                  <a:lnTo>
                    <a:pt x="171272" y="1918373"/>
                  </a:lnTo>
                  <a:lnTo>
                    <a:pt x="170192" y="1912391"/>
                  </a:lnTo>
                  <a:lnTo>
                    <a:pt x="169113" y="1904669"/>
                  </a:lnTo>
                  <a:lnTo>
                    <a:pt x="167906" y="1899475"/>
                  </a:lnTo>
                  <a:lnTo>
                    <a:pt x="166395" y="1901075"/>
                  </a:lnTo>
                  <a:lnTo>
                    <a:pt x="167144" y="1916112"/>
                  </a:lnTo>
                  <a:lnTo>
                    <a:pt x="167347" y="1966493"/>
                  </a:lnTo>
                  <a:lnTo>
                    <a:pt x="168402" y="1993468"/>
                  </a:lnTo>
                  <a:lnTo>
                    <a:pt x="168884" y="1982673"/>
                  </a:lnTo>
                  <a:lnTo>
                    <a:pt x="169748" y="1987423"/>
                  </a:lnTo>
                  <a:lnTo>
                    <a:pt x="169837" y="1996097"/>
                  </a:lnTo>
                  <a:lnTo>
                    <a:pt x="169405" y="2005380"/>
                  </a:lnTo>
                  <a:lnTo>
                    <a:pt x="168694" y="2011972"/>
                  </a:lnTo>
                  <a:lnTo>
                    <a:pt x="166128" y="2002066"/>
                  </a:lnTo>
                  <a:lnTo>
                    <a:pt x="165900" y="2015350"/>
                  </a:lnTo>
                  <a:lnTo>
                    <a:pt x="167347" y="2013546"/>
                  </a:lnTo>
                  <a:lnTo>
                    <a:pt x="168630" y="2018982"/>
                  </a:lnTo>
                  <a:lnTo>
                    <a:pt x="169202" y="2029066"/>
                  </a:lnTo>
                  <a:lnTo>
                    <a:pt x="168516" y="2041245"/>
                  </a:lnTo>
                  <a:lnTo>
                    <a:pt x="167462" y="2030895"/>
                  </a:lnTo>
                  <a:lnTo>
                    <a:pt x="167093" y="2046389"/>
                  </a:lnTo>
                  <a:lnTo>
                    <a:pt x="167652" y="2062378"/>
                  </a:lnTo>
                  <a:lnTo>
                    <a:pt x="167767" y="2076005"/>
                  </a:lnTo>
                  <a:lnTo>
                    <a:pt x="166077" y="2084374"/>
                  </a:lnTo>
                  <a:lnTo>
                    <a:pt x="165290" y="2076665"/>
                  </a:lnTo>
                  <a:lnTo>
                    <a:pt x="165176" y="2097659"/>
                  </a:lnTo>
                  <a:lnTo>
                    <a:pt x="165900" y="2091753"/>
                  </a:lnTo>
                  <a:lnTo>
                    <a:pt x="167144" y="2088286"/>
                  </a:lnTo>
                  <a:lnTo>
                    <a:pt x="168097" y="2083854"/>
                  </a:lnTo>
                  <a:lnTo>
                    <a:pt x="168541" y="2095423"/>
                  </a:lnTo>
                  <a:lnTo>
                    <a:pt x="168160" y="2107704"/>
                  </a:lnTo>
                  <a:lnTo>
                    <a:pt x="167398" y="2116112"/>
                  </a:lnTo>
                  <a:lnTo>
                    <a:pt x="166662" y="2116061"/>
                  </a:lnTo>
                  <a:lnTo>
                    <a:pt x="168706" y="2120862"/>
                  </a:lnTo>
                  <a:lnTo>
                    <a:pt x="167690" y="2126424"/>
                  </a:lnTo>
                  <a:lnTo>
                    <a:pt x="168897" y="2138743"/>
                  </a:lnTo>
                  <a:lnTo>
                    <a:pt x="169024" y="2150008"/>
                  </a:lnTo>
                  <a:lnTo>
                    <a:pt x="170522" y="2138984"/>
                  </a:lnTo>
                  <a:lnTo>
                    <a:pt x="171551" y="2143976"/>
                  </a:lnTo>
                  <a:lnTo>
                    <a:pt x="171564" y="2149348"/>
                  </a:lnTo>
                  <a:lnTo>
                    <a:pt x="171742" y="2119985"/>
                  </a:lnTo>
                  <a:lnTo>
                    <a:pt x="170014" y="2139073"/>
                  </a:lnTo>
                  <a:lnTo>
                    <a:pt x="169608" y="2123376"/>
                  </a:lnTo>
                  <a:lnTo>
                    <a:pt x="170218" y="2088642"/>
                  </a:lnTo>
                  <a:lnTo>
                    <a:pt x="169125" y="2083562"/>
                  </a:lnTo>
                  <a:lnTo>
                    <a:pt x="171602" y="2061692"/>
                  </a:lnTo>
                  <a:lnTo>
                    <a:pt x="171983" y="2032647"/>
                  </a:lnTo>
                  <a:lnTo>
                    <a:pt x="174307" y="1949297"/>
                  </a:lnTo>
                  <a:lnTo>
                    <a:pt x="174421" y="1938858"/>
                  </a:lnTo>
                  <a:close/>
                </a:path>
                <a:path w="271145" h="2683510">
                  <a:moveTo>
                    <a:pt x="175831" y="1751622"/>
                  </a:moveTo>
                  <a:lnTo>
                    <a:pt x="175539" y="1751622"/>
                  </a:lnTo>
                  <a:lnTo>
                    <a:pt x="174929" y="1753069"/>
                  </a:lnTo>
                  <a:lnTo>
                    <a:pt x="174447" y="1758188"/>
                  </a:lnTo>
                  <a:lnTo>
                    <a:pt x="175069" y="1763115"/>
                  </a:lnTo>
                  <a:lnTo>
                    <a:pt x="175463" y="1758607"/>
                  </a:lnTo>
                  <a:lnTo>
                    <a:pt x="175755" y="1753069"/>
                  </a:lnTo>
                  <a:lnTo>
                    <a:pt x="175831" y="1751622"/>
                  </a:lnTo>
                  <a:close/>
                </a:path>
                <a:path w="271145" h="2683510">
                  <a:moveTo>
                    <a:pt x="176441" y="1845398"/>
                  </a:moveTo>
                  <a:lnTo>
                    <a:pt x="173672" y="1859267"/>
                  </a:lnTo>
                  <a:lnTo>
                    <a:pt x="173824" y="1859445"/>
                  </a:lnTo>
                  <a:lnTo>
                    <a:pt x="174879" y="1860359"/>
                  </a:lnTo>
                  <a:lnTo>
                    <a:pt x="176034" y="1857260"/>
                  </a:lnTo>
                  <a:lnTo>
                    <a:pt x="176441" y="1845398"/>
                  </a:lnTo>
                  <a:close/>
                </a:path>
                <a:path w="271145" h="2683510">
                  <a:moveTo>
                    <a:pt x="176441" y="1747075"/>
                  </a:moveTo>
                  <a:lnTo>
                    <a:pt x="175920" y="1750669"/>
                  </a:lnTo>
                  <a:lnTo>
                    <a:pt x="176098" y="1750669"/>
                  </a:lnTo>
                  <a:lnTo>
                    <a:pt x="176441" y="1747075"/>
                  </a:lnTo>
                  <a:close/>
                </a:path>
                <a:path w="271145" h="2683510">
                  <a:moveTo>
                    <a:pt x="178333" y="1674329"/>
                  </a:moveTo>
                  <a:lnTo>
                    <a:pt x="176796" y="1677949"/>
                  </a:lnTo>
                  <a:lnTo>
                    <a:pt x="177711" y="1680425"/>
                  </a:lnTo>
                  <a:lnTo>
                    <a:pt x="178257" y="1675549"/>
                  </a:lnTo>
                  <a:lnTo>
                    <a:pt x="178333" y="1674329"/>
                  </a:lnTo>
                  <a:close/>
                </a:path>
                <a:path w="271145" h="2683510">
                  <a:moveTo>
                    <a:pt x="178485" y="1843176"/>
                  </a:moveTo>
                  <a:lnTo>
                    <a:pt x="178181" y="1836864"/>
                  </a:lnTo>
                  <a:lnTo>
                    <a:pt x="177558" y="1841957"/>
                  </a:lnTo>
                  <a:lnTo>
                    <a:pt x="177584" y="1848345"/>
                  </a:lnTo>
                  <a:lnTo>
                    <a:pt x="177812" y="1855685"/>
                  </a:lnTo>
                  <a:lnTo>
                    <a:pt x="177749" y="1863598"/>
                  </a:lnTo>
                  <a:lnTo>
                    <a:pt x="178346" y="1850097"/>
                  </a:lnTo>
                  <a:lnTo>
                    <a:pt x="178485" y="1843176"/>
                  </a:lnTo>
                  <a:close/>
                </a:path>
                <a:path w="271145" h="2683510">
                  <a:moveTo>
                    <a:pt x="180492" y="1806270"/>
                  </a:moveTo>
                  <a:lnTo>
                    <a:pt x="180390" y="1801710"/>
                  </a:lnTo>
                  <a:lnTo>
                    <a:pt x="179400" y="1807286"/>
                  </a:lnTo>
                  <a:lnTo>
                    <a:pt x="180492" y="1806270"/>
                  </a:lnTo>
                  <a:close/>
                </a:path>
                <a:path w="271145" h="2683510">
                  <a:moveTo>
                    <a:pt x="180924" y="1490954"/>
                  </a:moveTo>
                  <a:lnTo>
                    <a:pt x="180632" y="1467142"/>
                  </a:lnTo>
                  <a:lnTo>
                    <a:pt x="179857" y="1469986"/>
                  </a:lnTo>
                  <a:lnTo>
                    <a:pt x="180924" y="1490954"/>
                  </a:lnTo>
                  <a:close/>
                </a:path>
                <a:path w="271145" h="2683510">
                  <a:moveTo>
                    <a:pt x="181152" y="1690674"/>
                  </a:moveTo>
                  <a:lnTo>
                    <a:pt x="179298" y="1661287"/>
                  </a:lnTo>
                  <a:lnTo>
                    <a:pt x="178714" y="1667713"/>
                  </a:lnTo>
                  <a:lnTo>
                    <a:pt x="178333" y="1674329"/>
                  </a:lnTo>
                  <a:lnTo>
                    <a:pt x="179324" y="1671980"/>
                  </a:lnTo>
                  <a:lnTo>
                    <a:pt x="179400" y="1674329"/>
                  </a:lnTo>
                  <a:lnTo>
                    <a:pt x="179489" y="1687182"/>
                  </a:lnTo>
                  <a:lnTo>
                    <a:pt x="179349" y="1690674"/>
                  </a:lnTo>
                  <a:lnTo>
                    <a:pt x="179235" y="1693621"/>
                  </a:lnTo>
                  <a:lnTo>
                    <a:pt x="178892" y="1698459"/>
                  </a:lnTo>
                  <a:lnTo>
                    <a:pt x="179400" y="1698459"/>
                  </a:lnTo>
                  <a:lnTo>
                    <a:pt x="179920" y="1703552"/>
                  </a:lnTo>
                  <a:lnTo>
                    <a:pt x="180657" y="1700758"/>
                  </a:lnTo>
                  <a:lnTo>
                    <a:pt x="181152" y="1690674"/>
                  </a:lnTo>
                  <a:close/>
                </a:path>
                <a:path w="271145" h="2683510">
                  <a:moveTo>
                    <a:pt x="181432" y="1594294"/>
                  </a:moveTo>
                  <a:lnTo>
                    <a:pt x="178689" y="1613700"/>
                  </a:lnTo>
                  <a:lnTo>
                    <a:pt x="179730" y="1624012"/>
                  </a:lnTo>
                  <a:lnTo>
                    <a:pt x="179616" y="1612011"/>
                  </a:lnTo>
                  <a:lnTo>
                    <a:pt x="180200" y="1607286"/>
                  </a:lnTo>
                  <a:lnTo>
                    <a:pt x="180962" y="1603502"/>
                  </a:lnTo>
                  <a:lnTo>
                    <a:pt x="181432" y="1594294"/>
                  </a:lnTo>
                  <a:close/>
                </a:path>
                <a:path w="271145" h="2683510">
                  <a:moveTo>
                    <a:pt x="182041" y="1750860"/>
                  </a:moveTo>
                  <a:lnTo>
                    <a:pt x="180530" y="1756600"/>
                  </a:lnTo>
                  <a:lnTo>
                    <a:pt x="180517" y="1746034"/>
                  </a:lnTo>
                  <a:lnTo>
                    <a:pt x="180746" y="1737956"/>
                  </a:lnTo>
                  <a:lnTo>
                    <a:pt x="181508" y="1735150"/>
                  </a:lnTo>
                  <a:lnTo>
                    <a:pt x="180746" y="1731937"/>
                  </a:lnTo>
                  <a:lnTo>
                    <a:pt x="180365" y="1720430"/>
                  </a:lnTo>
                  <a:lnTo>
                    <a:pt x="179844" y="1710499"/>
                  </a:lnTo>
                  <a:lnTo>
                    <a:pt x="178663" y="1711972"/>
                  </a:lnTo>
                  <a:lnTo>
                    <a:pt x="179158" y="1711769"/>
                  </a:lnTo>
                  <a:lnTo>
                    <a:pt x="178803" y="1775714"/>
                  </a:lnTo>
                  <a:lnTo>
                    <a:pt x="179031" y="1767649"/>
                  </a:lnTo>
                  <a:lnTo>
                    <a:pt x="180060" y="1772640"/>
                  </a:lnTo>
                  <a:lnTo>
                    <a:pt x="180314" y="1769910"/>
                  </a:lnTo>
                  <a:lnTo>
                    <a:pt x="180340" y="1780641"/>
                  </a:lnTo>
                  <a:lnTo>
                    <a:pt x="179844" y="1786051"/>
                  </a:lnTo>
                  <a:lnTo>
                    <a:pt x="180111" y="1793925"/>
                  </a:lnTo>
                  <a:lnTo>
                    <a:pt x="181356" y="1780247"/>
                  </a:lnTo>
                  <a:lnTo>
                    <a:pt x="180848" y="1780349"/>
                  </a:lnTo>
                  <a:lnTo>
                    <a:pt x="182041" y="1750860"/>
                  </a:lnTo>
                  <a:close/>
                </a:path>
                <a:path w="271145" h="2683510">
                  <a:moveTo>
                    <a:pt x="183197" y="1803755"/>
                  </a:moveTo>
                  <a:lnTo>
                    <a:pt x="180492" y="1806270"/>
                  </a:lnTo>
                  <a:lnTo>
                    <a:pt x="180695" y="1814868"/>
                  </a:lnTo>
                  <a:lnTo>
                    <a:pt x="181190" y="1814868"/>
                  </a:lnTo>
                  <a:lnTo>
                    <a:pt x="180949" y="1824012"/>
                  </a:lnTo>
                  <a:lnTo>
                    <a:pt x="180238" y="1832038"/>
                  </a:lnTo>
                  <a:lnTo>
                    <a:pt x="179870" y="1837956"/>
                  </a:lnTo>
                  <a:lnTo>
                    <a:pt x="180873" y="1828546"/>
                  </a:lnTo>
                  <a:lnTo>
                    <a:pt x="182359" y="1816938"/>
                  </a:lnTo>
                  <a:lnTo>
                    <a:pt x="183197" y="1803755"/>
                  </a:lnTo>
                  <a:close/>
                </a:path>
                <a:path w="271145" h="2683510">
                  <a:moveTo>
                    <a:pt x="183248" y="1509001"/>
                  </a:moveTo>
                  <a:lnTo>
                    <a:pt x="183007" y="1506347"/>
                  </a:lnTo>
                  <a:lnTo>
                    <a:pt x="181724" y="1504048"/>
                  </a:lnTo>
                  <a:lnTo>
                    <a:pt x="181241" y="1514741"/>
                  </a:lnTo>
                  <a:lnTo>
                    <a:pt x="180251" y="1520317"/>
                  </a:lnTo>
                  <a:lnTo>
                    <a:pt x="181800" y="1535925"/>
                  </a:lnTo>
                  <a:lnTo>
                    <a:pt x="183248" y="1509001"/>
                  </a:lnTo>
                  <a:close/>
                </a:path>
                <a:path w="271145" h="2683510">
                  <a:moveTo>
                    <a:pt x="184289" y="2053094"/>
                  </a:moveTo>
                  <a:lnTo>
                    <a:pt x="183959" y="2018614"/>
                  </a:lnTo>
                  <a:lnTo>
                    <a:pt x="182664" y="2029193"/>
                  </a:lnTo>
                  <a:lnTo>
                    <a:pt x="181343" y="2025586"/>
                  </a:lnTo>
                  <a:lnTo>
                    <a:pt x="180086" y="2021497"/>
                  </a:lnTo>
                  <a:lnTo>
                    <a:pt x="178917" y="2030577"/>
                  </a:lnTo>
                  <a:lnTo>
                    <a:pt x="179438" y="2048344"/>
                  </a:lnTo>
                  <a:lnTo>
                    <a:pt x="180873" y="2053932"/>
                  </a:lnTo>
                  <a:lnTo>
                    <a:pt x="184289" y="2053094"/>
                  </a:lnTo>
                  <a:close/>
                </a:path>
                <a:path w="271145" h="2683510">
                  <a:moveTo>
                    <a:pt x="186918" y="1675676"/>
                  </a:moveTo>
                  <a:lnTo>
                    <a:pt x="185432" y="1675676"/>
                  </a:lnTo>
                  <a:lnTo>
                    <a:pt x="184683" y="1683867"/>
                  </a:lnTo>
                  <a:lnTo>
                    <a:pt x="186448" y="1680692"/>
                  </a:lnTo>
                  <a:lnTo>
                    <a:pt x="186918" y="1675676"/>
                  </a:lnTo>
                  <a:close/>
                </a:path>
                <a:path w="271145" h="2683510">
                  <a:moveTo>
                    <a:pt x="187274" y="1704352"/>
                  </a:moveTo>
                  <a:lnTo>
                    <a:pt x="186550" y="1697418"/>
                  </a:lnTo>
                  <a:lnTo>
                    <a:pt x="186270" y="1689074"/>
                  </a:lnTo>
                  <a:lnTo>
                    <a:pt x="186359" y="1683867"/>
                  </a:lnTo>
                  <a:lnTo>
                    <a:pt x="186410" y="1681276"/>
                  </a:lnTo>
                  <a:lnTo>
                    <a:pt x="184492" y="1702435"/>
                  </a:lnTo>
                  <a:lnTo>
                    <a:pt x="185420" y="1704848"/>
                  </a:lnTo>
                  <a:lnTo>
                    <a:pt x="185889" y="1711375"/>
                  </a:lnTo>
                  <a:lnTo>
                    <a:pt x="186359" y="1713915"/>
                  </a:lnTo>
                  <a:lnTo>
                    <a:pt x="187223" y="1704848"/>
                  </a:lnTo>
                  <a:lnTo>
                    <a:pt x="187274" y="1704352"/>
                  </a:lnTo>
                  <a:close/>
                </a:path>
                <a:path w="271145" h="2683510">
                  <a:moveTo>
                    <a:pt x="190068" y="1809965"/>
                  </a:moveTo>
                  <a:lnTo>
                    <a:pt x="188874" y="1811185"/>
                  </a:lnTo>
                  <a:lnTo>
                    <a:pt x="187363" y="1824393"/>
                  </a:lnTo>
                  <a:lnTo>
                    <a:pt x="186296" y="1824164"/>
                  </a:lnTo>
                  <a:lnTo>
                    <a:pt x="186613" y="1801901"/>
                  </a:lnTo>
                  <a:lnTo>
                    <a:pt x="189014" y="1782762"/>
                  </a:lnTo>
                  <a:lnTo>
                    <a:pt x="189191" y="1764995"/>
                  </a:lnTo>
                  <a:lnTo>
                    <a:pt x="188595" y="1772526"/>
                  </a:lnTo>
                  <a:lnTo>
                    <a:pt x="187693" y="1772678"/>
                  </a:lnTo>
                  <a:lnTo>
                    <a:pt x="186766" y="1767878"/>
                  </a:lnTo>
                  <a:lnTo>
                    <a:pt x="186131" y="1760512"/>
                  </a:lnTo>
                  <a:lnTo>
                    <a:pt x="187350" y="1762315"/>
                  </a:lnTo>
                  <a:lnTo>
                    <a:pt x="187337" y="1739646"/>
                  </a:lnTo>
                  <a:lnTo>
                    <a:pt x="188087" y="1728139"/>
                  </a:lnTo>
                  <a:lnTo>
                    <a:pt x="187413" y="1719770"/>
                  </a:lnTo>
                  <a:lnTo>
                    <a:pt x="186601" y="1724152"/>
                  </a:lnTo>
                  <a:lnTo>
                    <a:pt x="185635" y="1732076"/>
                  </a:lnTo>
                  <a:lnTo>
                    <a:pt x="184543" y="1734299"/>
                  </a:lnTo>
                  <a:lnTo>
                    <a:pt x="185762" y="1746097"/>
                  </a:lnTo>
                  <a:lnTo>
                    <a:pt x="185623" y="1779206"/>
                  </a:lnTo>
                  <a:lnTo>
                    <a:pt x="186969" y="1789353"/>
                  </a:lnTo>
                  <a:lnTo>
                    <a:pt x="184988" y="1811172"/>
                  </a:lnTo>
                  <a:lnTo>
                    <a:pt x="185775" y="1824621"/>
                  </a:lnTo>
                  <a:lnTo>
                    <a:pt x="186893" y="1835962"/>
                  </a:lnTo>
                  <a:lnTo>
                    <a:pt x="187718" y="1849335"/>
                  </a:lnTo>
                  <a:lnTo>
                    <a:pt x="187667" y="1868881"/>
                  </a:lnTo>
                  <a:lnTo>
                    <a:pt x="189877" y="1839137"/>
                  </a:lnTo>
                  <a:lnTo>
                    <a:pt x="189395" y="1844611"/>
                  </a:lnTo>
                  <a:lnTo>
                    <a:pt x="188315" y="1823643"/>
                  </a:lnTo>
                  <a:lnTo>
                    <a:pt x="188582" y="1816277"/>
                  </a:lnTo>
                  <a:lnTo>
                    <a:pt x="189204" y="1818779"/>
                  </a:lnTo>
                  <a:lnTo>
                    <a:pt x="189826" y="1820291"/>
                  </a:lnTo>
                  <a:lnTo>
                    <a:pt x="190068" y="1809965"/>
                  </a:lnTo>
                  <a:close/>
                </a:path>
                <a:path w="271145" h="2683510">
                  <a:moveTo>
                    <a:pt x="191770" y="1564728"/>
                  </a:moveTo>
                  <a:lnTo>
                    <a:pt x="191731" y="1546593"/>
                  </a:lnTo>
                  <a:lnTo>
                    <a:pt x="189750" y="1568246"/>
                  </a:lnTo>
                  <a:lnTo>
                    <a:pt x="191770" y="1564728"/>
                  </a:lnTo>
                  <a:close/>
                </a:path>
                <a:path w="271145" h="2683510">
                  <a:moveTo>
                    <a:pt x="195491" y="1635772"/>
                  </a:moveTo>
                  <a:lnTo>
                    <a:pt x="194576" y="1645081"/>
                  </a:lnTo>
                  <a:lnTo>
                    <a:pt x="194068" y="1656473"/>
                  </a:lnTo>
                  <a:lnTo>
                    <a:pt x="193395" y="1664385"/>
                  </a:lnTo>
                  <a:lnTo>
                    <a:pt x="192011" y="1663230"/>
                  </a:lnTo>
                  <a:lnTo>
                    <a:pt x="191770" y="1669110"/>
                  </a:lnTo>
                  <a:lnTo>
                    <a:pt x="189801" y="1698396"/>
                  </a:lnTo>
                  <a:lnTo>
                    <a:pt x="192595" y="1695056"/>
                  </a:lnTo>
                  <a:lnTo>
                    <a:pt x="192544" y="1692109"/>
                  </a:lnTo>
                  <a:lnTo>
                    <a:pt x="192036" y="1689531"/>
                  </a:lnTo>
                  <a:lnTo>
                    <a:pt x="191668" y="1684439"/>
                  </a:lnTo>
                  <a:lnTo>
                    <a:pt x="192024" y="1673948"/>
                  </a:lnTo>
                  <a:lnTo>
                    <a:pt x="194551" y="1660652"/>
                  </a:lnTo>
                  <a:lnTo>
                    <a:pt x="195478" y="1650580"/>
                  </a:lnTo>
                  <a:lnTo>
                    <a:pt x="195491" y="1635772"/>
                  </a:lnTo>
                  <a:close/>
                </a:path>
                <a:path w="271145" h="2683510">
                  <a:moveTo>
                    <a:pt x="198945" y="1690776"/>
                  </a:moveTo>
                  <a:lnTo>
                    <a:pt x="197650" y="1688414"/>
                  </a:lnTo>
                  <a:lnTo>
                    <a:pt x="198208" y="1704225"/>
                  </a:lnTo>
                  <a:lnTo>
                    <a:pt x="198945" y="1690776"/>
                  </a:lnTo>
                  <a:close/>
                </a:path>
                <a:path w="271145" h="2683510">
                  <a:moveTo>
                    <a:pt x="205117" y="1835188"/>
                  </a:moveTo>
                  <a:lnTo>
                    <a:pt x="204889" y="1822196"/>
                  </a:lnTo>
                  <a:lnTo>
                    <a:pt x="204292" y="1810816"/>
                  </a:lnTo>
                  <a:lnTo>
                    <a:pt x="203339" y="1806498"/>
                  </a:lnTo>
                  <a:lnTo>
                    <a:pt x="202018" y="1814741"/>
                  </a:lnTo>
                  <a:lnTo>
                    <a:pt x="202234" y="1801456"/>
                  </a:lnTo>
                  <a:lnTo>
                    <a:pt x="199517" y="1831301"/>
                  </a:lnTo>
                  <a:lnTo>
                    <a:pt x="201269" y="1822932"/>
                  </a:lnTo>
                  <a:lnTo>
                    <a:pt x="201041" y="1853158"/>
                  </a:lnTo>
                  <a:lnTo>
                    <a:pt x="198920" y="1869973"/>
                  </a:lnTo>
                  <a:lnTo>
                    <a:pt x="197078" y="1886724"/>
                  </a:lnTo>
                  <a:lnTo>
                    <a:pt x="197688" y="1916798"/>
                  </a:lnTo>
                  <a:lnTo>
                    <a:pt x="194183" y="1938997"/>
                  </a:lnTo>
                  <a:lnTo>
                    <a:pt x="195300" y="1961159"/>
                  </a:lnTo>
                  <a:lnTo>
                    <a:pt x="195046" y="2002218"/>
                  </a:lnTo>
                  <a:lnTo>
                    <a:pt x="196138" y="2015502"/>
                  </a:lnTo>
                  <a:lnTo>
                    <a:pt x="195541" y="2025065"/>
                  </a:lnTo>
                  <a:lnTo>
                    <a:pt x="193560" y="2038527"/>
                  </a:lnTo>
                  <a:lnTo>
                    <a:pt x="192671" y="2048243"/>
                  </a:lnTo>
                  <a:lnTo>
                    <a:pt x="193636" y="2060232"/>
                  </a:lnTo>
                  <a:lnTo>
                    <a:pt x="194830" y="2061946"/>
                  </a:lnTo>
                  <a:lnTo>
                    <a:pt x="196164" y="2061146"/>
                  </a:lnTo>
                  <a:lnTo>
                    <a:pt x="197535" y="2065566"/>
                  </a:lnTo>
                  <a:lnTo>
                    <a:pt x="198577" y="2052688"/>
                  </a:lnTo>
                  <a:lnTo>
                    <a:pt x="199555" y="2047849"/>
                  </a:lnTo>
                  <a:lnTo>
                    <a:pt x="200799" y="2051405"/>
                  </a:lnTo>
                  <a:lnTo>
                    <a:pt x="201409" y="2038997"/>
                  </a:lnTo>
                  <a:lnTo>
                    <a:pt x="201180" y="2013546"/>
                  </a:lnTo>
                  <a:lnTo>
                    <a:pt x="202234" y="2008530"/>
                  </a:lnTo>
                  <a:lnTo>
                    <a:pt x="201231" y="2000986"/>
                  </a:lnTo>
                  <a:lnTo>
                    <a:pt x="200939" y="1987981"/>
                  </a:lnTo>
                  <a:lnTo>
                    <a:pt x="200901" y="1973440"/>
                  </a:lnTo>
                  <a:lnTo>
                    <a:pt x="200596" y="1961248"/>
                  </a:lnTo>
                  <a:lnTo>
                    <a:pt x="201968" y="1949424"/>
                  </a:lnTo>
                  <a:lnTo>
                    <a:pt x="201726" y="1909711"/>
                  </a:lnTo>
                  <a:lnTo>
                    <a:pt x="203250" y="1899424"/>
                  </a:lnTo>
                  <a:lnTo>
                    <a:pt x="200964" y="1907971"/>
                  </a:lnTo>
                  <a:lnTo>
                    <a:pt x="200431" y="1897507"/>
                  </a:lnTo>
                  <a:lnTo>
                    <a:pt x="203060" y="1879549"/>
                  </a:lnTo>
                  <a:lnTo>
                    <a:pt x="204368" y="1868081"/>
                  </a:lnTo>
                  <a:lnTo>
                    <a:pt x="204914" y="1853831"/>
                  </a:lnTo>
                  <a:lnTo>
                    <a:pt x="204012" y="1861654"/>
                  </a:lnTo>
                  <a:lnTo>
                    <a:pt x="203454" y="1856905"/>
                  </a:lnTo>
                  <a:lnTo>
                    <a:pt x="203085" y="1835708"/>
                  </a:lnTo>
                  <a:lnTo>
                    <a:pt x="205117" y="1835188"/>
                  </a:lnTo>
                  <a:close/>
                </a:path>
                <a:path w="271145" h="2683510">
                  <a:moveTo>
                    <a:pt x="209486" y="2282825"/>
                  </a:moveTo>
                  <a:lnTo>
                    <a:pt x="208915" y="2256383"/>
                  </a:lnTo>
                  <a:lnTo>
                    <a:pt x="208394" y="2251265"/>
                  </a:lnTo>
                  <a:lnTo>
                    <a:pt x="208165" y="2259330"/>
                  </a:lnTo>
                  <a:lnTo>
                    <a:pt x="207911" y="2262086"/>
                  </a:lnTo>
                  <a:lnTo>
                    <a:pt x="209486" y="2282825"/>
                  </a:lnTo>
                  <a:close/>
                </a:path>
                <a:path w="271145" h="2683510">
                  <a:moveTo>
                    <a:pt x="213817" y="2284361"/>
                  </a:moveTo>
                  <a:lnTo>
                    <a:pt x="212991" y="2278799"/>
                  </a:lnTo>
                  <a:lnTo>
                    <a:pt x="211797" y="2280577"/>
                  </a:lnTo>
                  <a:lnTo>
                    <a:pt x="210769" y="2281859"/>
                  </a:lnTo>
                  <a:lnTo>
                    <a:pt x="210820" y="2293429"/>
                  </a:lnTo>
                  <a:lnTo>
                    <a:pt x="210985" y="2300262"/>
                  </a:lnTo>
                  <a:lnTo>
                    <a:pt x="211848" y="2306180"/>
                  </a:lnTo>
                  <a:lnTo>
                    <a:pt x="212915" y="2308148"/>
                  </a:lnTo>
                  <a:lnTo>
                    <a:pt x="213321" y="2302091"/>
                  </a:lnTo>
                  <a:lnTo>
                    <a:pt x="213360" y="2300262"/>
                  </a:lnTo>
                  <a:lnTo>
                    <a:pt x="213474" y="2293429"/>
                  </a:lnTo>
                  <a:lnTo>
                    <a:pt x="213487" y="2292629"/>
                  </a:lnTo>
                  <a:lnTo>
                    <a:pt x="213817" y="2284361"/>
                  </a:lnTo>
                  <a:close/>
                </a:path>
                <a:path w="271145" h="2683510">
                  <a:moveTo>
                    <a:pt x="219468" y="1987219"/>
                  </a:moveTo>
                  <a:lnTo>
                    <a:pt x="218668" y="1988146"/>
                  </a:lnTo>
                  <a:lnTo>
                    <a:pt x="219456" y="1988146"/>
                  </a:lnTo>
                  <a:lnTo>
                    <a:pt x="219468" y="1987219"/>
                  </a:lnTo>
                  <a:close/>
                </a:path>
                <a:path w="271145" h="2683510">
                  <a:moveTo>
                    <a:pt x="220840" y="1955050"/>
                  </a:moveTo>
                  <a:lnTo>
                    <a:pt x="220560" y="1957616"/>
                  </a:lnTo>
                  <a:lnTo>
                    <a:pt x="219608" y="1970862"/>
                  </a:lnTo>
                  <a:lnTo>
                    <a:pt x="219494" y="1985060"/>
                  </a:lnTo>
                  <a:lnTo>
                    <a:pt x="219976" y="1970862"/>
                  </a:lnTo>
                  <a:lnTo>
                    <a:pt x="220052" y="1968715"/>
                  </a:lnTo>
                  <a:lnTo>
                    <a:pt x="220840" y="1955050"/>
                  </a:lnTo>
                  <a:close/>
                </a:path>
                <a:path w="271145" h="2683510">
                  <a:moveTo>
                    <a:pt x="221259" y="1951240"/>
                  </a:moveTo>
                  <a:lnTo>
                    <a:pt x="221068" y="1951240"/>
                  </a:lnTo>
                  <a:lnTo>
                    <a:pt x="220840" y="1955050"/>
                  </a:lnTo>
                  <a:lnTo>
                    <a:pt x="221259" y="1951240"/>
                  </a:lnTo>
                  <a:close/>
                </a:path>
                <a:path w="271145" h="2683510">
                  <a:moveTo>
                    <a:pt x="223189" y="1952599"/>
                  </a:moveTo>
                  <a:lnTo>
                    <a:pt x="222631" y="1936788"/>
                  </a:lnTo>
                  <a:lnTo>
                    <a:pt x="221754" y="1946795"/>
                  </a:lnTo>
                  <a:lnTo>
                    <a:pt x="221284" y="1951101"/>
                  </a:lnTo>
                  <a:lnTo>
                    <a:pt x="221259" y="1951240"/>
                  </a:lnTo>
                  <a:lnTo>
                    <a:pt x="223189" y="1952599"/>
                  </a:lnTo>
                  <a:close/>
                </a:path>
                <a:path w="271145" h="2683510">
                  <a:moveTo>
                    <a:pt x="227901" y="2325840"/>
                  </a:moveTo>
                  <a:lnTo>
                    <a:pt x="226923" y="2319502"/>
                  </a:lnTo>
                  <a:lnTo>
                    <a:pt x="227355" y="2297214"/>
                  </a:lnTo>
                  <a:lnTo>
                    <a:pt x="226529" y="2286343"/>
                  </a:lnTo>
                  <a:lnTo>
                    <a:pt x="225539" y="2297290"/>
                  </a:lnTo>
                  <a:lnTo>
                    <a:pt x="226187" y="2306193"/>
                  </a:lnTo>
                  <a:lnTo>
                    <a:pt x="225818" y="2320086"/>
                  </a:lnTo>
                  <a:lnTo>
                    <a:pt x="224383" y="2353297"/>
                  </a:lnTo>
                  <a:lnTo>
                    <a:pt x="225704" y="2361387"/>
                  </a:lnTo>
                  <a:lnTo>
                    <a:pt x="225577" y="2383294"/>
                  </a:lnTo>
                  <a:lnTo>
                    <a:pt x="227025" y="2389886"/>
                  </a:lnTo>
                  <a:lnTo>
                    <a:pt x="226161" y="2379383"/>
                  </a:lnTo>
                  <a:lnTo>
                    <a:pt x="226707" y="2364028"/>
                  </a:lnTo>
                  <a:lnTo>
                    <a:pt x="227634" y="2345601"/>
                  </a:lnTo>
                  <a:lnTo>
                    <a:pt x="227901" y="2325840"/>
                  </a:lnTo>
                  <a:close/>
                </a:path>
                <a:path w="271145" h="2683510">
                  <a:moveTo>
                    <a:pt x="237578" y="2018004"/>
                  </a:moveTo>
                  <a:lnTo>
                    <a:pt x="235521" y="2013140"/>
                  </a:lnTo>
                  <a:lnTo>
                    <a:pt x="236753" y="1994319"/>
                  </a:lnTo>
                  <a:lnTo>
                    <a:pt x="233997" y="2008276"/>
                  </a:lnTo>
                  <a:lnTo>
                    <a:pt x="236829" y="2026170"/>
                  </a:lnTo>
                  <a:lnTo>
                    <a:pt x="237578" y="2018004"/>
                  </a:lnTo>
                  <a:close/>
                </a:path>
                <a:path w="271145" h="2683510">
                  <a:moveTo>
                    <a:pt x="239737" y="2495423"/>
                  </a:moveTo>
                  <a:lnTo>
                    <a:pt x="239458" y="2487511"/>
                  </a:lnTo>
                  <a:lnTo>
                    <a:pt x="237629" y="2464092"/>
                  </a:lnTo>
                  <a:lnTo>
                    <a:pt x="238848" y="2450503"/>
                  </a:lnTo>
                  <a:lnTo>
                    <a:pt x="238340" y="2445258"/>
                  </a:lnTo>
                  <a:lnTo>
                    <a:pt x="237350" y="2456154"/>
                  </a:lnTo>
                  <a:lnTo>
                    <a:pt x="236842" y="2456243"/>
                  </a:lnTo>
                  <a:lnTo>
                    <a:pt x="236893" y="2477528"/>
                  </a:lnTo>
                  <a:lnTo>
                    <a:pt x="235750" y="2473883"/>
                  </a:lnTo>
                  <a:lnTo>
                    <a:pt x="234734" y="2482126"/>
                  </a:lnTo>
                  <a:lnTo>
                    <a:pt x="233934" y="2496274"/>
                  </a:lnTo>
                  <a:lnTo>
                    <a:pt x="233413" y="2510294"/>
                  </a:lnTo>
                  <a:lnTo>
                    <a:pt x="236410" y="2483015"/>
                  </a:lnTo>
                  <a:lnTo>
                    <a:pt x="236918" y="2493454"/>
                  </a:lnTo>
                  <a:lnTo>
                    <a:pt x="239737" y="2495423"/>
                  </a:lnTo>
                  <a:close/>
                </a:path>
                <a:path w="271145" h="2683510">
                  <a:moveTo>
                    <a:pt x="243001" y="2486545"/>
                  </a:moveTo>
                  <a:lnTo>
                    <a:pt x="242519" y="2491994"/>
                  </a:lnTo>
                  <a:lnTo>
                    <a:pt x="241211" y="2484336"/>
                  </a:lnTo>
                  <a:lnTo>
                    <a:pt x="240728" y="2495169"/>
                  </a:lnTo>
                  <a:lnTo>
                    <a:pt x="241503" y="2500820"/>
                  </a:lnTo>
                  <a:lnTo>
                    <a:pt x="242176" y="2501747"/>
                  </a:lnTo>
                  <a:lnTo>
                    <a:pt x="242709" y="2497226"/>
                  </a:lnTo>
                  <a:lnTo>
                    <a:pt x="243001" y="2486545"/>
                  </a:lnTo>
                  <a:close/>
                </a:path>
                <a:path w="271145" h="2683510">
                  <a:moveTo>
                    <a:pt x="244551" y="2595054"/>
                  </a:moveTo>
                  <a:lnTo>
                    <a:pt x="242976" y="2579497"/>
                  </a:lnTo>
                  <a:lnTo>
                    <a:pt x="243560" y="2605938"/>
                  </a:lnTo>
                  <a:lnTo>
                    <a:pt x="244551" y="2595054"/>
                  </a:lnTo>
                  <a:close/>
                </a:path>
                <a:path w="271145" h="2683510">
                  <a:moveTo>
                    <a:pt x="245046" y="2531808"/>
                  </a:moveTo>
                  <a:lnTo>
                    <a:pt x="243649" y="2539568"/>
                  </a:lnTo>
                  <a:lnTo>
                    <a:pt x="244932" y="2533713"/>
                  </a:lnTo>
                  <a:lnTo>
                    <a:pt x="245046" y="2531808"/>
                  </a:lnTo>
                  <a:close/>
                </a:path>
                <a:path w="271145" h="2683510">
                  <a:moveTo>
                    <a:pt x="245516" y="2205736"/>
                  </a:moveTo>
                  <a:lnTo>
                    <a:pt x="244627" y="2207260"/>
                  </a:lnTo>
                  <a:lnTo>
                    <a:pt x="244906" y="2209736"/>
                  </a:lnTo>
                  <a:lnTo>
                    <a:pt x="245300" y="2207260"/>
                  </a:lnTo>
                  <a:lnTo>
                    <a:pt x="245516" y="2205736"/>
                  </a:lnTo>
                  <a:close/>
                </a:path>
                <a:path w="271145" h="2683510">
                  <a:moveTo>
                    <a:pt x="246405" y="2204186"/>
                  </a:moveTo>
                  <a:lnTo>
                    <a:pt x="246138" y="2201621"/>
                  </a:lnTo>
                  <a:lnTo>
                    <a:pt x="245516" y="2205736"/>
                  </a:lnTo>
                  <a:lnTo>
                    <a:pt x="246405" y="2204186"/>
                  </a:lnTo>
                  <a:close/>
                </a:path>
                <a:path w="271145" h="2683510">
                  <a:moveTo>
                    <a:pt x="249047" y="2256612"/>
                  </a:moveTo>
                  <a:lnTo>
                    <a:pt x="247192" y="2248077"/>
                  </a:lnTo>
                  <a:lnTo>
                    <a:pt x="246634" y="2236216"/>
                  </a:lnTo>
                  <a:lnTo>
                    <a:pt x="246570" y="2235009"/>
                  </a:lnTo>
                  <a:lnTo>
                    <a:pt x="246164" y="2222525"/>
                  </a:lnTo>
                  <a:lnTo>
                    <a:pt x="246087" y="2220404"/>
                  </a:lnTo>
                  <a:lnTo>
                    <a:pt x="244957" y="2210206"/>
                  </a:lnTo>
                  <a:lnTo>
                    <a:pt x="244817" y="2220404"/>
                  </a:lnTo>
                  <a:lnTo>
                    <a:pt x="244792" y="2222525"/>
                  </a:lnTo>
                  <a:lnTo>
                    <a:pt x="244983" y="2235009"/>
                  </a:lnTo>
                  <a:lnTo>
                    <a:pt x="244970" y="2246985"/>
                  </a:lnTo>
                  <a:lnTo>
                    <a:pt x="246773" y="2249259"/>
                  </a:lnTo>
                  <a:lnTo>
                    <a:pt x="245757" y="2283510"/>
                  </a:lnTo>
                  <a:lnTo>
                    <a:pt x="245694" y="2285758"/>
                  </a:lnTo>
                  <a:lnTo>
                    <a:pt x="245605" y="2289086"/>
                  </a:lnTo>
                  <a:lnTo>
                    <a:pt x="246608" y="2289086"/>
                  </a:lnTo>
                  <a:lnTo>
                    <a:pt x="247383" y="2296922"/>
                  </a:lnTo>
                  <a:lnTo>
                    <a:pt x="247154" y="2304910"/>
                  </a:lnTo>
                  <a:lnTo>
                    <a:pt x="248881" y="2285758"/>
                  </a:lnTo>
                  <a:lnTo>
                    <a:pt x="247599" y="2283510"/>
                  </a:lnTo>
                  <a:lnTo>
                    <a:pt x="247789" y="2276005"/>
                  </a:lnTo>
                  <a:lnTo>
                    <a:pt x="248234" y="2269147"/>
                  </a:lnTo>
                  <a:lnTo>
                    <a:pt x="248729" y="2262746"/>
                  </a:lnTo>
                  <a:lnTo>
                    <a:pt x="249047" y="2256612"/>
                  </a:lnTo>
                  <a:close/>
                </a:path>
                <a:path w="271145" h="2683510">
                  <a:moveTo>
                    <a:pt x="249656" y="2397125"/>
                  </a:moveTo>
                  <a:lnTo>
                    <a:pt x="248907" y="2395372"/>
                  </a:lnTo>
                  <a:lnTo>
                    <a:pt x="247904" y="2381720"/>
                  </a:lnTo>
                  <a:lnTo>
                    <a:pt x="246811" y="2374049"/>
                  </a:lnTo>
                  <a:lnTo>
                    <a:pt x="245833" y="2390229"/>
                  </a:lnTo>
                  <a:lnTo>
                    <a:pt x="246608" y="2392692"/>
                  </a:lnTo>
                  <a:lnTo>
                    <a:pt x="246481" y="2419693"/>
                  </a:lnTo>
                  <a:lnTo>
                    <a:pt x="246418" y="2449182"/>
                  </a:lnTo>
                  <a:lnTo>
                    <a:pt x="245872" y="2475814"/>
                  </a:lnTo>
                  <a:lnTo>
                    <a:pt x="244449" y="2492349"/>
                  </a:lnTo>
                  <a:lnTo>
                    <a:pt x="245059" y="2489339"/>
                  </a:lnTo>
                  <a:lnTo>
                    <a:pt x="245999" y="2488527"/>
                  </a:lnTo>
                  <a:lnTo>
                    <a:pt x="246583" y="2496274"/>
                  </a:lnTo>
                  <a:lnTo>
                    <a:pt x="246024" y="2509405"/>
                  </a:lnTo>
                  <a:lnTo>
                    <a:pt x="245605" y="2522778"/>
                  </a:lnTo>
                  <a:lnTo>
                    <a:pt x="245046" y="2531808"/>
                  </a:lnTo>
                  <a:lnTo>
                    <a:pt x="245732" y="2527973"/>
                  </a:lnTo>
                  <a:lnTo>
                    <a:pt x="247446" y="2511983"/>
                  </a:lnTo>
                  <a:lnTo>
                    <a:pt x="248666" y="2494203"/>
                  </a:lnTo>
                  <a:lnTo>
                    <a:pt x="248742" y="2492349"/>
                  </a:lnTo>
                  <a:lnTo>
                    <a:pt x="248856" y="2489339"/>
                  </a:lnTo>
                  <a:lnTo>
                    <a:pt x="248881" y="2488527"/>
                  </a:lnTo>
                  <a:lnTo>
                    <a:pt x="249339" y="2476893"/>
                  </a:lnTo>
                  <a:lnTo>
                    <a:pt x="248856" y="2467229"/>
                  </a:lnTo>
                  <a:lnTo>
                    <a:pt x="248691" y="2449182"/>
                  </a:lnTo>
                  <a:lnTo>
                    <a:pt x="248666" y="2446236"/>
                  </a:lnTo>
                  <a:lnTo>
                    <a:pt x="248881" y="2420632"/>
                  </a:lnTo>
                  <a:lnTo>
                    <a:pt x="249656" y="2397125"/>
                  </a:lnTo>
                  <a:close/>
                </a:path>
                <a:path w="271145" h="2683510">
                  <a:moveTo>
                    <a:pt x="253187" y="2489263"/>
                  </a:moveTo>
                  <a:lnTo>
                    <a:pt x="252450" y="2502662"/>
                  </a:lnTo>
                  <a:lnTo>
                    <a:pt x="251688" y="2500287"/>
                  </a:lnTo>
                  <a:lnTo>
                    <a:pt x="252717" y="2505316"/>
                  </a:lnTo>
                  <a:lnTo>
                    <a:pt x="253187" y="2489263"/>
                  </a:lnTo>
                  <a:close/>
                </a:path>
                <a:path w="271145" h="2683510">
                  <a:moveTo>
                    <a:pt x="259219" y="2466429"/>
                  </a:moveTo>
                  <a:lnTo>
                    <a:pt x="258610" y="2454795"/>
                  </a:lnTo>
                  <a:lnTo>
                    <a:pt x="257721" y="2454186"/>
                  </a:lnTo>
                  <a:lnTo>
                    <a:pt x="256755" y="2456611"/>
                  </a:lnTo>
                  <a:lnTo>
                    <a:pt x="255879" y="2454084"/>
                  </a:lnTo>
                  <a:lnTo>
                    <a:pt x="254571" y="2443302"/>
                  </a:lnTo>
                  <a:lnTo>
                    <a:pt x="254088" y="2406332"/>
                  </a:lnTo>
                  <a:lnTo>
                    <a:pt x="253199" y="2391054"/>
                  </a:lnTo>
                  <a:lnTo>
                    <a:pt x="254000" y="2409329"/>
                  </a:lnTo>
                  <a:lnTo>
                    <a:pt x="252984" y="2409685"/>
                  </a:lnTo>
                  <a:lnTo>
                    <a:pt x="252463" y="2404440"/>
                  </a:lnTo>
                  <a:lnTo>
                    <a:pt x="251701" y="2407348"/>
                  </a:lnTo>
                  <a:lnTo>
                    <a:pt x="251891" y="2383332"/>
                  </a:lnTo>
                  <a:lnTo>
                    <a:pt x="250710" y="2402052"/>
                  </a:lnTo>
                  <a:lnTo>
                    <a:pt x="251193" y="2444750"/>
                  </a:lnTo>
                  <a:lnTo>
                    <a:pt x="250571" y="2463317"/>
                  </a:lnTo>
                  <a:lnTo>
                    <a:pt x="251523" y="2480564"/>
                  </a:lnTo>
                  <a:lnTo>
                    <a:pt x="252958" y="2475280"/>
                  </a:lnTo>
                  <a:lnTo>
                    <a:pt x="254647" y="2463000"/>
                  </a:lnTo>
                  <a:lnTo>
                    <a:pt x="256400" y="2459240"/>
                  </a:lnTo>
                  <a:lnTo>
                    <a:pt x="257467" y="2480145"/>
                  </a:lnTo>
                  <a:lnTo>
                    <a:pt x="259219" y="2466429"/>
                  </a:lnTo>
                  <a:close/>
                </a:path>
                <a:path w="271145" h="2683510">
                  <a:moveTo>
                    <a:pt x="262928" y="2637802"/>
                  </a:moveTo>
                  <a:lnTo>
                    <a:pt x="262280" y="2636050"/>
                  </a:lnTo>
                  <a:lnTo>
                    <a:pt x="261391" y="2633230"/>
                  </a:lnTo>
                  <a:lnTo>
                    <a:pt x="261505" y="2626245"/>
                  </a:lnTo>
                  <a:lnTo>
                    <a:pt x="261518" y="2603677"/>
                  </a:lnTo>
                  <a:lnTo>
                    <a:pt x="261302" y="2586698"/>
                  </a:lnTo>
                  <a:lnTo>
                    <a:pt x="261315" y="2573604"/>
                  </a:lnTo>
                  <a:lnTo>
                    <a:pt x="261493" y="2566695"/>
                  </a:lnTo>
                  <a:lnTo>
                    <a:pt x="260642" y="2581249"/>
                  </a:lnTo>
                  <a:lnTo>
                    <a:pt x="260591" y="2606446"/>
                  </a:lnTo>
                  <a:lnTo>
                    <a:pt x="260756" y="2615234"/>
                  </a:lnTo>
                  <a:lnTo>
                    <a:pt x="260870" y="2621661"/>
                  </a:lnTo>
                  <a:lnTo>
                    <a:pt x="260908" y="2627465"/>
                  </a:lnTo>
                  <a:lnTo>
                    <a:pt x="260769" y="2631871"/>
                  </a:lnTo>
                  <a:lnTo>
                    <a:pt x="260731" y="2633230"/>
                  </a:lnTo>
                  <a:lnTo>
                    <a:pt x="260642" y="2636050"/>
                  </a:lnTo>
                  <a:lnTo>
                    <a:pt x="262928" y="2638094"/>
                  </a:lnTo>
                  <a:lnTo>
                    <a:pt x="262928" y="2637802"/>
                  </a:lnTo>
                  <a:close/>
                </a:path>
                <a:path w="271145" h="2683510">
                  <a:moveTo>
                    <a:pt x="263601" y="2276716"/>
                  </a:moveTo>
                  <a:lnTo>
                    <a:pt x="263334" y="2274087"/>
                  </a:lnTo>
                  <a:lnTo>
                    <a:pt x="262128" y="2298230"/>
                  </a:lnTo>
                  <a:lnTo>
                    <a:pt x="263601" y="2276716"/>
                  </a:lnTo>
                  <a:close/>
                </a:path>
                <a:path w="271145" h="2683510">
                  <a:moveTo>
                    <a:pt x="264033" y="2669590"/>
                  </a:moveTo>
                  <a:lnTo>
                    <a:pt x="262724" y="2656700"/>
                  </a:lnTo>
                  <a:lnTo>
                    <a:pt x="263296" y="2683103"/>
                  </a:lnTo>
                  <a:lnTo>
                    <a:pt x="264033" y="2669590"/>
                  </a:lnTo>
                  <a:close/>
                </a:path>
                <a:path w="271145" h="2683510">
                  <a:moveTo>
                    <a:pt x="267881" y="2583624"/>
                  </a:moveTo>
                  <a:lnTo>
                    <a:pt x="267119" y="2581249"/>
                  </a:lnTo>
                  <a:lnTo>
                    <a:pt x="266357" y="2578747"/>
                  </a:lnTo>
                  <a:lnTo>
                    <a:pt x="265836" y="2573604"/>
                  </a:lnTo>
                  <a:lnTo>
                    <a:pt x="265607" y="2578747"/>
                  </a:lnTo>
                  <a:lnTo>
                    <a:pt x="265493" y="2581249"/>
                  </a:lnTo>
                  <a:lnTo>
                    <a:pt x="265366" y="2584119"/>
                  </a:lnTo>
                  <a:lnTo>
                    <a:pt x="265252" y="2586698"/>
                  </a:lnTo>
                  <a:lnTo>
                    <a:pt x="265074" y="2603677"/>
                  </a:lnTo>
                  <a:lnTo>
                    <a:pt x="264896" y="2615234"/>
                  </a:lnTo>
                  <a:lnTo>
                    <a:pt x="264795" y="2621661"/>
                  </a:lnTo>
                  <a:lnTo>
                    <a:pt x="264045" y="2636050"/>
                  </a:lnTo>
                  <a:lnTo>
                    <a:pt x="263956" y="2637802"/>
                  </a:lnTo>
                  <a:lnTo>
                    <a:pt x="262915" y="2627465"/>
                  </a:lnTo>
                  <a:lnTo>
                    <a:pt x="263004" y="2638856"/>
                  </a:lnTo>
                  <a:lnTo>
                    <a:pt x="263194" y="2640711"/>
                  </a:lnTo>
                  <a:lnTo>
                    <a:pt x="262445" y="2648813"/>
                  </a:lnTo>
                  <a:lnTo>
                    <a:pt x="263740" y="2638856"/>
                  </a:lnTo>
                  <a:lnTo>
                    <a:pt x="264807" y="2641206"/>
                  </a:lnTo>
                  <a:lnTo>
                    <a:pt x="265823" y="2643086"/>
                  </a:lnTo>
                  <a:lnTo>
                    <a:pt x="266255" y="2638856"/>
                  </a:lnTo>
                  <a:lnTo>
                    <a:pt x="266357" y="2637802"/>
                  </a:lnTo>
                  <a:lnTo>
                    <a:pt x="266966" y="2631871"/>
                  </a:lnTo>
                  <a:lnTo>
                    <a:pt x="266484" y="2631871"/>
                  </a:lnTo>
                  <a:lnTo>
                    <a:pt x="267792" y="2586698"/>
                  </a:lnTo>
                  <a:lnTo>
                    <a:pt x="267881" y="2583624"/>
                  </a:lnTo>
                  <a:close/>
                </a:path>
                <a:path w="271145" h="2683510">
                  <a:moveTo>
                    <a:pt x="267881" y="2474861"/>
                  </a:moveTo>
                  <a:lnTo>
                    <a:pt x="267309" y="2474861"/>
                  </a:lnTo>
                  <a:lnTo>
                    <a:pt x="267589" y="2477249"/>
                  </a:lnTo>
                  <a:lnTo>
                    <a:pt x="267881" y="2474861"/>
                  </a:lnTo>
                  <a:close/>
                </a:path>
                <a:path w="271145" h="2683510">
                  <a:moveTo>
                    <a:pt x="268643" y="2490012"/>
                  </a:moveTo>
                  <a:lnTo>
                    <a:pt x="267881" y="2491702"/>
                  </a:lnTo>
                  <a:lnTo>
                    <a:pt x="266852" y="2493022"/>
                  </a:lnTo>
                  <a:lnTo>
                    <a:pt x="266192" y="2503995"/>
                  </a:lnTo>
                  <a:lnTo>
                    <a:pt x="266166" y="2504478"/>
                  </a:lnTo>
                  <a:lnTo>
                    <a:pt x="266534" y="2554833"/>
                  </a:lnTo>
                  <a:lnTo>
                    <a:pt x="266979" y="2530716"/>
                  </a:lnTo>
                  <a:lnTo>
                    <a:pt x="267931" y="2504478"/>
                  </a:lnTo>
                  <a:lnTo>
                    <a:pt x="268490" y="2493022"/>
                  </a:lnTo>
                  <a:lnTo>
                    <a:pt x="268554" y="2491702"/>
                  </a:lnTo>
                  <a:lnTo>
                    <a:pt x="268643" y="2490012"/>
                  </a:lnTo>
                  <a:close/>
                </a:path>
                <a:path w="271145" h="2683510">
                  <a:moveTo>
                    <a:pt x="269570" y="2434475"/>
                  </a:moveTo>
                  <a:lnTo>
                    <a:pt x="268871" y="2428532"/>
                  </a:lnTo>
                  <a:lnTo>
                    <a:pt x="268503" y="2419502"/>
                  </a:lnTo>
                  <a:lnTo>
                    <a:pt x="268160" y="2415463"/>
                  </a:lnTo>
                  <a:lnTo>
                    <a:pt x="267512" y="2424455"/>
                  </a:lnTo>
                  <a:lnTo>
                    <a:pt x="269570" y="2434475"/>
                  </a:lnTo>
                  <a:close/>
                </a:path>
                <a:path w="271145" h="2683510">
                  <a:moveTo>
                    <a:pt x="269671" y="2378735"/>
                  </a:moveTo>
                  <a:lnTo>
                    <a:pt x="268643" y="2380919"/>
                  </a:lnTo>
                  <a:lnTo>
                    <a:pt x="268300" y="2386380"/>
                  </a:lnTo>
                  <a:lnTo>
                    <a:pt x="268135" y="2394775"/>
                  </a:lnTo>
                  <a:lnTo>
                    <a:pt x="267703" y="2405761"/>
                  </a:lnTo>
                  <a:lnTo>
                    <a:pt x="268770" y="2403970"/>
                  </a:lnTo>
                  <a:lnTo>
                    <a:pt x="269367" y="2397061"/>
                  </a:lnTo>
                  <a:lnTo>
                    <a:pt x="269633" y="2387752"/>
                  </a:lnTo>
                  <a:lnTo>
                    <a:pt x="269671" y="2378735"/>
                  </a:lnTo>
                  <a:close/>
                </a:path>
                <a:path w="271145" h="2683510">
                  <a:moveTo>
                    <a:pt x="270878" y="2452789"/>
                  </a:moveTo>
                  <a:lnTo>
                    <a:pt x="267309" y="2448445"/>
                  </a:lnTo>
                  <a:lnTo>
                    <a:pt x="267550" y="2458504"/>
                  </a:lnTo>
                  <a:lnTo>
                    <a:pt x="267195" y="2466009"/>
                  </a:lnTo>
                  <a:lnTo>
                    <a:pt x="266966" y="2472004"/>
                  </a:lnTo>
                  <a:lnTo>
                    <a:pt x="267271" y="2474595"/>
                  </a:lnTo>
                  <a:lnTo>
                    <a:pt x="268389" y="2474595"/>
                  </a:lnTo>
                  <a:lnTo>
                    <a:pt x="268630" y="2477249"/>
                  </a:lnTo>
                  <a:lnTo>
                    <a:pt x="268668" y="2489606"/>
                  </a:lnTo>
                  <a:lnTo>
                    <a:pt x="269265" y="2477541"/>
                  </a:lnTo>
                  <a:lnTo>
                    <a:pt x="270878" y="2452789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377798" y="275030"/>
              <a:ext cx="304165" cy="3261360"/>
            </a:xfrm>
            <a:custGeom>
              <a:avLst/>
              <a:gdLst/>
              <a:ahLst/>
              <a:cxnLst/>
              <a:rect l="l" t="t" r="r" b="b"/>
              <a:pathLst>
                <a:path w="304165" h="3261360">
                  <a:moveTo>
                    <a:pt x="774" y="191630"/>
                  </a:moveTo>
                  <a:lnTo>
                    <a:pt x="723" y="175806"/>
                  </a:lnTo>
                  <a:lnTo>
                    <a:pt x="0" y="194538"/>
                  </a:lnTo>
                  <a:lnTo>
                    <a:pt x="774" y="191630"/>
                  </a:lnTo>
                  <a:close/>
                </a:path>
                <a:path w="304165" h="3261360">
                  <a:moveTo>
                    <a:pt x="13627" y="469861"/>
                  </a:moveTo>
                  <a:lnTo>
                    <a:pt x="12331" y="464654"/>
                  </a:lnTo>
                  <a:lnTo>
                    <a:pt x="12153" y="453974"/>
                  </a:lnTo>
                  <a:lnTo>
                    <a:pt x="12192" y="436257"/>
                  </a:lnTo>
                  <a:lnTo>
                    <a:pt x="12103" y="432181"/>
                  </a:lnTo>
                  <a:lnTo>
                    <a:pt x="12001" y="427774"/>
                  </a:lnTo>
                  <a:lnTo>
                    <a:pt x="10236" y="436257"/>
                  </a:lnTo>
                  <a:lnTo>
                    <a:pt x="10947" y="427774"/>
                  </a:lnTo>
                  <a:lnTo>
                    <a:pt x="11023" y="426834"/>
                  </a:lnTo>
                  <a:lnTo>
                    <a:pt x="11684" y="418909"/>
                  </a:lnTo>
                  <a:lnTo>
                    <a:pt x="11214" y="401802"/>
                  </a:lnTo>
                  <a:lnTo>
                    <a:pt x="10591" y="387210"/>
                  </a:lnTo>
                  <a:lnTo>
                    <a:pt x="11049" y="382854"/>
                  </a:lnTo>
                  <a:lnTo>
                    <a:pt x="11087" y="382524"/>
                  </a:lnTo>
                  <a:lnTo>
                    <a:pt x="10083" y="372541"/>
                  </a:lnTo>
                  <a:lnTo>
                    <a:pt x="10807" y="364578"/>
                  </a:lnTo>
                  <a:lnTo>
                    <a:pt x="11328" y="358940"/>
                  </a:lnTo>
                  <a:lnTo>
                    <a:pt x="9817" y="364578"/>
                  </a:lnTo>
                  <a:lnTo>
                    <a:pt x="10261" y="354228"/>
                  </a:lnTo>
                  <a:lnTo>
                    <a:pt x="10591" y="343865"/>
                  </a:lnTo>
                  <a:lnTo>
                    <a:pt x="11036" y="334441"/>
                  </a:lnTo>
                  <a:lnTo>
                    <a:pt x="11417" y="330428"/>
                  </a:lnTo>
                  <a:lnTo>
                    <a:pt x="11493" y="329641"/>
                  </a:lnTo>
                  <a:lnTo>
                    <a:pt x="11010" y="325577"/>
                  </a:lnTo>
                  <a:lnTo>
                    <a:pt x="10985" y="314223"/>
                  </a:lnTo>
                  <a:lnTo>
                    <a:pt x="11163" y="307746"/>
                  </a:lnTo>
                  <a:lnTo>
                    <a:pt x="11201" y="306184"/>
                  </a:lnTo>
                  <a:lnTo>
                    <a:pt x="10934" y="307746"/>
                  </a:lnTo>
                  <a:lnTo>
                    <a:pt x="10375" y="316179"/>
                  </a:lnTo>
                  <a:lnTo>
                    <a:pt x="9652" y="324434"/>
                  </a:lnTo>
                  <a:lnTo>
                    <a:pt x="8483" y="330428"/>
                  </a:lnTo>
                  <a:lnTo>
                    <a:pt x="8813" y="320128"/>
                  </a:lnTo>
                  <a:lnTo>
                    <a:pt x="8940" y="316318"/>
                  </a:lnTo>
                  <a:lnTo>
                    <a:pt x="9029" y="283654"/>
                  </a:lnTo>
                  <a:lnTo>
                    <a:pt x="9055" y="258597"/>
                  </a:lnTo>
                  <a:lnTo>
                    <a:pt x="6604" y="280136"/>
                  </a:lnTo>
                  <a:lnTo>
                    <a:pt x="6565" y="280479"/>
                  </a:lnTo>
                  <a:lnTo>
                    <a:pt x="5397" y="283095"/>
                  </a:lnTo>
                  <a:lnTo>
                    <a:pt x="5486" y="280136"/>
                  </a:lnTo>
                  <a:lnTo>
                    <a:pt x="6032" y="270014"/>
                  </a:lnTo>
                  <a:lnTo>
                    <a:pt x="5765" y="262140"/>
                  </a:lnTo>
                  <a:lnTo>
                    <a:pt x="8661" y="250101"/>
                  </a:lnTo>
                  <a:lnTo>
                    <a:pt x="10553" y="242239"/>
                  </a:lnTo>
                  <a:lnTo>
                    <a:pt x="9702" y="240982"/>
                  </a:lnTo>
                  <a:lnTo>
                    <a:pt x="9194" y="234645"/>
                  </a:lnTo>
                  <a:lnTo>
                    <a:pt x="9156" y="228066"/>
                  </a:lnTo>
                  <a:lnTo>
                    <a:pt x="8978" y="231101"/>
                  </a:lnTo>
                  <a:lnTo>
                    <a:pt x="8534" y="240982"/>
                  </a:lnTo>
                  <a:lnTo>
                    <a:pt x="8470" y="242239"/>
                  </a:lnTo>
                  <a:lnTo>
                    <a:pt x="8407" y="243814"/>
                  </a:lnTo>
                  <a:lnTo>
                    <a:pt x="7670" y="250101"/>
                  </a:lnTo>
                  <a:lnTo>
                    <a:pt x="6565" y="243814"/>
                  </a:lnTo>
                  <a:lnTo>
                    <a:pt x="6477" y="243306"/>
                  </a:lnTo>
                  <a:lnTo>
                    <a:pt x="5524" y="231444"/>
                  </a:lnTo>
                  <a:lnTo>
                    <a:pt x="5600" y="226187"/>
                  </a:lnTo>
                  <a:lnTo>
                    <a:pt x="5715" y="216306"/>
                  </a:lnTo>
                  <a:lnTo>
                    <a:pt x="6375" y="200063"/>
                  </a:lnTo>
                  <a:lnTo>
                    <a:pt x="6680" y="190284"/>
                  </a:lnTo>
                  <a:lnTo>
                    <a:pt x="6858" y="184848"/>
                  </a:lnTo>
                  <a:lnTo>
                    <a:pt x="6350" y="190284"/>
                  </a:lnTo>
                  <a:lnTo>
                    <a:pt x="5562" y="177203"/>
                  </a:lnTo>
                  <a:lnTo>
                    <a:pt x="5295" y="174510"/>
                  </a:lnTo>
                  <a:lnTo>
                    <a:pt x="5295" y="283527"/>
                  </a:lnTo>
                  <a:lnTo>
                    <a:pt x="5295" y="283654"/>
                  </a:lnTo>
                  <a:lnTo>
                    <a:pt x="5295" y="283527"/>
                  </a:lnTo>
                  <a:lnTo>
                    <a:pt x="5295" y="174510"/>
                  </a:lnTo>
                  <a:lnTo>
                    <a:pt x="5041" y="171945"/>
                  </a:lnTo>
                  <a:lnTo>
                    <a:pt x="3721" y="208648"/>
                  </a:lnTo>
                  <a:lnTo>
                    <a:pt x="3200" y="226187"/>
                  </a:lnTo>
                  <a:lnTo>
                    <a:pt x="3149" y="228066"/>
                  </a:lnTo>
                  <a:lnTo>
                    <a:pt x="3048" y="231101"/>
                  </a:lnTo>
                  <a:lnTo>
                    <a:pt x="2946" y="234645"/>
                  </a:lnTo>
                  <a:lnTo>
                    <a:pt x="2082" y="254876"/>
                  </a:lnTo>
                  <a:lnTo>
                    <a:pt x="469" y="276694"/>
                  </a:lnTo>
                  <a:lnTo>
                    <a:pt x="990" y="283298"/>
                  </a:lnTo>
                  <a:lnTo>
                    <a:pt x="1117" y="284899"/>
                  </a:lnTo>
                  <a:lnTo>
                    <a:pt x="2095" y="283298"/>
                  </a:lnTo>
                  <a:lnTo>
                    <a:pt x="3086" y="280479"/>
                  </a:lnTo>
                  <a:lnTo>
                    <a:pt x="3213" y="280136"/>
                  </a:lnTo>
                  <a:lnTo>
                    <a:pt x="4165" y="283298"/>
                  </a:lnTo>
                  <a:lnTo>
                    <a:pt x="4279" y="283654"/>
                  </a:lnTo>
                  <a:lnTo>
                    <a:pt x="5130" y="314223"/>
                  </a:lnTo>
                  <a:lnTo>
                    <a:pt x="5156" y="432181"/>
                  </a:lnTo>
                  <a:lnTo>
                    <a:pt x="5562" y="427774"/>
                  </a:lnTo>
                  <a:lnTo>
                    <a:pt x="5651" y="426834"/>
                  </a:lnTo>
                  <a:lnTo>
                    <a:pt x="5346" y="453974"/>
                  </a:lnTo>
                  <a:lnTo>
                    <a:pt x="5232" y="469861"/>
                  </a:lnTo>
                  <a:lnTo>
                    <a:pt x="6604" y="503072"/>
                  </a:lnTo>
                  <a:lnTo>
                    <a:pt x="8407" y="538810"/>
                  </a:lnTo>
                  <a:lnTo>
                    <a:pt x="8674" y="564819"/>
                  </a:lnTo>
                  <a:lnTo>
                    <a:pt x="8801" y="577329"/>
                  </a:lnTo>
                  <a:lnTo>
                    <a:pt x="9017" y="564819"/>
                  </a:lnTo>
                  <a:lnTo>
                    <a:pt x="8750" y="538810"/>
                  </a:lnTo>
                  <a:lnTo>
                    <a:pt x="8699" y="534022"/>
                  </a:lnTo>
                  <a:lnTo>
                    <a:pt x="8915" y="522147"/>
                  </a:lnTo>
                  <a:lnTo>
                    <a:pt x="8928" y="521462"/>
                  </a:lnTo>
                  <a:lnTo>
                    <a:pt x="10045" y="522147"/>
                  </a:lnTo>
                  <a:lnTo>
                    <a:pt x="11201" y="534022"/>
                  </a:lnTo>
                  <a:lnTo>
                    <a:pt x="11277" y="534758"/>
                  </a:lnTo>
                  <a:lnTo>
                    <a:pt x="12192" y="534022"/>
                  </a:lnTo>
                  <a:lnTo>
                    <a:pt x="12255" y="521462"/>
                  </a:lnTo>
                  <a:lnTo>
                    <a:pt x="12268" y="503072"/>
                  </a:lnTo>
                  <a:lnTo>
                    <a:pt x="12661" y="484174"/>
                  </a:lnTo>
                  <a:lnTo>
                    <a:pt x="13627" y="469861"/>
                  </a:lnTo>
                  <a:close/>
                </a:path>
                <a:path w="304165" h="3261360">
                  <a:moveTo>
                    <a:pt x="16700" y="52514"/>
                  </a:moveTo>
                  <a:lnTo>
                    <a:pt x="16167" y="44234"/>
                  </a:lnTo>
                  <a:lnTo>
                    <a:pt x="15354" y="51346"/>
                  </a:lnTo>
                  <a:lnTo>
                    <a:pt x="15074" y="61798"/>
                  </a:lnTo>
                  <a:lnTo>
                    <a:pt x="15163" y="72148"/>
                  </a:lnTo>
                  <a:lnTo>
                    <a:pt x="15494" y="78968"/>
                  </a:lnTo>
                  <a:lnTo>
                    <a:pt x="16078" y="67449"/>
                  </a:lnTo>
                  <a:lnTo>
                    <a:pt x="16586" y="59436"/>
                  </a:lnTo>
                  <a:lnTo>
                    <a:pt x="16700" y="52514"/>
                  </a:lnTo>
                  <a:close/>
                </a:path>
                <a:path w="304165" h="3261360">
                  <a:moveTo>
                    <a:pt x="18923" y="0"/>
                  </a:moveTo>
                  <a:lnTo>
                    <a:pt x="18669" y="3810"/>
                  </a:lnTo>
                  <a:lnTo>
                    <a:pt x="18338" y="10071"/>
                  </a:lnTo>
                  <a:lnTo>
                    <a:pt x="18643" y="17170"/>
                  </a:lnTo>
                  <a:lnTo>
                    <a:pt x="18757" y="10071"/>
                  </a:lnTo>
                  <a:lnTo>
                    <a:pt x="18859" y="3810"/>
                  </a:lnTo>
                  <a:lnTo>
                    <a:pt x="18923" y="0"/>
                  </a:lnTo>
                  <a:close/>
                </a:path>
                <a:path w="304165" h="3261360">
                  <a:moveTo>
                    <a:pt x="21056" y="104698"/>
                  </a:moveTo>
                  <a:lnTo>
                    <a:pt x="19710" y="64820"/>
                  </a:lnTo>
                  <a:lnTo>
                    <a:pt x="20751" y="48437"/>
                  </a:lnTo>
                  <a:lnTo>
                    <a:pt x="19735" y="48641"/>
                  </a:lnTo>
                  <a:lnTo>
                    <a:pt x="19456" y="40792"/>
                  </a:lnTo>
                  <a:lnTo>
                    <a:pt x="18453" y="46367"/>
                  </a:lnTo>
                  <a:lnTo>
                    <a:pt x="17640" y="89166"/>
                  </a:lnTo>
                  <a:lnTo>
                    <a:pt x="16129" y="134620"/>
                  </a:lnTo>
                  <a:lnTo>
                    <a:pt x="15557" y="177825"/>
                  </a:lnTo>
                  <a:lnTo>
                    <a:pt x="17589" y="213855"/>
                  </a:lnTo>
                  <a:lnTo>
                    <a:pt x="19011" y="176352"/>
                  </a:lnTo>
                  <a:lnTo>
                    <a:pt x="16967" y="166306"/>
                  </a:lnTo>
                  <a:lnTo>
                    <a:pt x="18491" y="158305"/>
                  </a:lnTo>
                  <a:lnTo>
                    <a:pt x="18148" y="120357"/>
                  </a:lnTo>
                  <a:lnTo>
                    <a:pt x="19380" y="112483"/>
                  </a:lnTo>
                  <a:lnTo>
                    <a:pt x="20167" y="125539"/>
                  </a:lnTo>
                  <a:lnTo>
                    <a:pt x="21056" y="104698"/>
                  </a:lnTo>
                  <a:close/>
                </a:path>
                <a:path w="304165" h="3261360">
                  <a:moveTo>
                    <a:pt x="22148" y="425183"/>
                  </a:moveTo>
                  <a:lnTo>
                    <a:pt x="21501" y="366852"/>
                  </a:lnTo>
                  <a:lnTo>
                    <a:pt x="19215" y="370154"/>
                  </a:lnTo>
                  <a:lnTo>
                    <a:pt x="18923" y="351612"/>
                  </a:lnTo>
                  <a:lnTo>
                    <a:pt x="17945" y="348881"/>
                  </a:lnTo>
                  <a:lnTo>
                    <a:pt x="18110" y="366750"/>
                  </a:lnTo>
                  <a:lnTo>
                    <a:pt x="17703" y="375793"/>
                  </a:lnTo>
                  <a:lnTo>
                    <a:pt x="18757" y="396773"/>
                  </a:lnTo>
                  <a:lnTo>
                    <a:pt x="19342" y="443026"/>
                  </a:lnTo>
                  <a:lnTo>
                    <a:pt x="19951" y="465556"/>
                  </a:lnTo>
                  <a:lnTo>
                    <a:pt x="21145" y="451561"/>
                  </a:lnTo>
                  <a:lnTo>
                    <a:pt x="20650" y="424332"/>
                  </a:lnTo>
                  <a:lnTo>
                    <a:pt x="22148" y="425183"/>
                  </a:lnTo>
                  <a:close/>
                </a:path>
                <a:path w="304165" h="3261360">
                  <a:moveTo>
                    <a:pt x="26377" y="278180"/>
                  </a:moveTo>
                  <a:lnTo>
                    <a:pt x="25603" y="275082"/>
                  </a:lnTo>
                  <a:lnTo>
                    <a:pt x="25133" y="273342"/>
                  </a:lnTo>
                  <a:lnTo>
                    <a:pt x="24066" y="274904"/>
                  </a:lnTo>
                  <a:lnTo>
                    <a:pt x="23964" y="283667"/>
                  </a:lnTo>
                  <a:lnTo>
                    <a:pt x="23863" y="291896"/>
                  </a:lnTo>
                  <a:lnTo>
                    <a:pt x="24612" y="283667"/>
                  </a:lnTo>
                  <a:lnTo>
                    <a:pt x="26377" y="278180"/>
                  </a:lnTo>
                  <a:close/>
                </a:path>
                <a:path w="304165" h="3261360">
                  <a:moveTo>
                    <a:pt x="27406" y="280365"/>
                  </a:moveTo>
                  <a:lnTo>
                    <a:pt x="27381" y="275082"/>
                  </a:lnTo>
                  <a:lnTo>
                    <a:pt x="26454" y="278180"/>
                  </a:lnTo>
                  <a:lnTo>
                    <a:pt x="27406" y="280365"/>
                  </a:lnTo>
                  <a:close/>
                </a:path>
                <a:path w="304165" h="3261360">
                  <a:moveTo>
                    <a:pt x="29756" y="96570"/>
                  </a:moveTo>
                  <a:lnTo>
                    <a:pt x="28511" y="110109"/>
                  </a:lnTo>
                  <a:lnTo>
                    <a:pt x="27698" y="86461"/>
                  </a:lnTo>
                  <a:lnTo>
                    <a:pt x="27825" y="112369"/>
                  </a:lnTo>
                  <a:lnTo>
                    <a:pt x="28308" y="130746"/>
                  </a:lnTo>
                  <a:lnTo>
                    <a:pt x="28422" y="148247"/>
                  </a:lnTo>
                  <a:lnTo>
                    <a:pt x="27419" y="171500"/>
                  </a:lnTo>
                  <a:lnTo>
                    <a:pt x="28803" y="159169"/>
                  </a:lnTo>
                  <a:lnTo>
                    <a:pt x="29248" y="138836"/>
                  </a:lnTo>
                  <a:lnTo>
                    <a:pt x="29362" y="116103"/>
                  </a:lnTo>
                  <a:lnTo>
                    <a:pt x="29756" y="96570"/>
                  </a:lnTo>
                  <a:close/>
                </a:path>
                <a:path w="304165" h="3261360">
                  <a:moveTo>
                    <a:pt x="51638" y="650430"/>
                  </a:moveTo>
                  <a:lnTo>
                    <a:pt x="50850" y="666356"/>
                  </a:lnTo>
                  <a:lnTo>
                    <a:pt x="51409" y="662990"/>
                  </a:lnTo>
                  <a:lnTo>
                    <a:pt x="51600" y="653796"/>
                  </a:lnTo>
                  <a:lnTo>
                    <a:pt x="51638" y="650430"/>
                  </a:lnTo>
                  <a:close/>
                </a:path>
                <a:path w="304165" h="3261360">
                  <a:moveTo>
                    <a:pt x="52133" y="640410"/>
                  </a:moveTo>
                  <a:lnTo>
                    <a:pt x="51777" y="643890"/>
                  </a:lnTo>
                  <a:lnTo>
                    <a:pt x="51701" y="644652"/>
                  </a:lnTo>
                  <a:lnTo>
                    <a:pt x="51638" y="650430"/>
                  </a:lnTo>
                  <a:lnTo>
                    <a:pt x="52133" y="640410"/>
                  </a:lnTo>
                  <a:close/>
                </a:path>
                <a:path w="304165" h="3261360">
                  <a:moveTo>
                    <a:pt x="53289" y="347637"/>
                  </a:moveTo>
                  <a:lnTo>
                    <a:pt x="53149" y="336778"/>
                  </a:lnTo>
                  <a:lnTo>
                    <a:pt x="53124" y="335419"/>
                  </a:lnTo>
                  <a:lnTo>
                    <a:pt x="53289" y="347637"/>
                  </a:lnTo>
                  <a:close/>
                </a:path>
                <a:path w="304165" h="3261360">
                  <a:moveTo>
                    <a:pt x="53530" y="374459"/>
                  </a:moveTo>
                  <a:lnTo>
                    <a:pt x="53047" y="379844"/>
                  </a:lnTo>
                  <a:lnTo>
                    <a:pt x="52044" y="385572"/>
                  </a:lnTo>
                  <a:lnTo>
                    <a:pt x="52311" y="393420"/>
                  </a:lnTo>
                  <a:lnTo>
                    <a:pt x="53111" y="393674"/>
                  </a:lnTo>
                  <a:lnTo>
                    <a:pt x="53403" y="388810"/>
                  </a:lnTo>
                  <a:lnTo>
                    <a:pt x="53530" y="374459"/>
                  </a:lnTo>
                  <a:close/>
                </a:path>
                <a:path w="304165" h="3261360">
                  <a:moveTo>
                    <a:pt x="55118" y="716661"/>
                  </a:moveTo>
                  <a:lnTo>
                    <a:pt x="54584" y="706196"/>
                  </a:lnTo>
                  <a:lnTo>
                    <a:pt x="53568" y="706424"/>
                  </a:lnTo>
                  <a:lnTo>
                    <a:pt x="53301" y="709142"/>
                  </a:lnTo>
                  <a:lnTo>
                    <a:pt x="52641" y="706818"/>
                  </a:lnTo>
                  <a:lnTo>
                    <a:pt x="52412" y="689952"/>
                  </a:lnTo>
                  <a:lnTo>
                    <a:pt x="51752" y="693648"/>
                  </a:lnTo>
                  <a:lnTo>
                    <a:pt x="51282" y="709002"/>
                  </a:lnTo>
                  <a:lnTo>
                    <a:pt x="50812" y="718527"/>
                  </a:lnTo>
                  <a:lnTo>
                    <a:pt x="50050" y="728624"/>
                  </a:lnTo>
                  <a:lnTo>
                    <a:pt x="51384" y="734707"/>
                  </a:lnTo>
                  <a:lnTo>
                    <a:pt x="53416" y="723201"/>
                  </a:lnTo>
                  <a:lnTo>
                    <a:pt x="53886" y="735533"/>
                  </a:lnTo>
                  <a:lnTo>
                    <a:pt x="55118" y="716661"/>
                  </a:lnTo>
                  <a:close/>
                </a:path>
                <a:path w="304165" h="3261360">
                  <a:moveTo>
                    <a:pt x="55918" y="522617"/>
                  </a:moveTo>
                  <a:lnTo>
                    <a:pt x="54927" y="511797"/>
                  </a:lnTo>
                  <a:lnTo>
                    <a:pt x="54838" y="487768"/>
                  </a:lnTo>
                  <a:lnTo>
                    <a:pt x="53289" y="486117"/>
                  </a:lnTo>
                  <a:lnTo>
                    <a:pt x="51600" y="526402"/>
                  </a:lnTo>
                  <a:lnTo>
                    <a:pt x="51231" y="511797"/>
                  </a:lnTo>
                  <a:lnTo>
                    <a:pt x="51104" y="507098"/>
                  </a:lnTo>
                  <a:lnTo>
                    <a:pt x="50876" y="511797"/>
                  </a:lnTo>
                  <a:lnTo>
                    <a:pt x="50558" y="522617"/>
                  </a:lnTo>
                  <a:lnTo>
                    <a:pt x="50457" y="526402"/>
                  </a:lnTo>
                  <a:lnTo>
                    <a:pt x="49199" y="551497"/>
                  </a:lnTo>
                  <a:lnTo>
                    <a:pt x="46189" y="602107"/>
                  </a:lnTo>
                  <a:lnTo>
                    <a:pt x="47256" y="623176"/>
                  </a:lnTo>
                  <a:lnTo>
                    <a:pt x="46304" y="627037"/>
                  </a:lnTo>
                  <a:lnTo>
                    <a:pt x="45389" y="630897"/>
                  </a:lnTo>
                  <a:lnTo>
                    <a:pt x="44602" y="629691"/>
                  </a:lnTo>
                  <a:lnTo>
                    <a:pt x="44691" y="686015"/>
                  </a:lnTo>
                  <a:lnTo>
                    <a:pt x="46939" y="697509"/>
                  </a:lnTo>
                  <a:lnTo>
                    <a:pt x="46875" y="709942"/>
                  </a:lnTo>
                  <a:lnTo>
                    <a:pt x="46748" y="714502"/>
                  </a:lnTo>
                  <a:lnTo>
                    <a:pt x="45999" y="729691"/>
                  </a:lnTo>
                  <a:lnTo>
                    <a:pt x="45237" y="732472"/>
                  </a:lnTo>
                  <a:lnTo>
                    <a:pt x="44958" y="724636"/>
                  </a:lnTo>
                  <a:lnTo>
                    <a:pt x="44450" y="719353"/>
                  </a:lnTo>
                  <a:lnTo>
                    <a:pt x="44716" y="729691"/>
                  </a:lnTo>
                  <a:lnTo>
                    <a:pt x="44792" y="732472"/>
                  </a:lnTo>
                  <a:lnTo>
                    <a:pt x="44869" y="735279"/>
                  </a:lnTo>
                  <a:lnTo>
                    <a:pt x="45389" y="748068"/>
                  </a:lnTo>
                  <a:lnTo>
                    <a:pt x="45440" y="749376"/>
                  </a:lnTo>
                  <a:lnTo>
                    <a:pt x="45885" y="764984"/>
                  </a:lnTo>
                  <a:lnTo>
                    <a:pt x="45885" y="785431"/>
                  </a:lnTo>
                  <a:lnTo>
                    <a:pt x="47879" y="735279"/>
                  </a:lnTo>
                  <a:lnTo>
                    <a:pt x="47993" y="732472"/>
                  </a:lnTo>
                  <a:lnTo>
                    <a:pt x="48895" y="709942"/>
                  </a:lnTo>
                  <a:lnTo>
                    <a:pt x="50495" y="673303"/>
                  </a:lnTo>
                  <a:lnTo>
                    <a:pt x="50711" y="669175"/>
                  </a:lnTo>
                  <a:lnTo>
                    <a:pt x="50800" y="667372"/>
                  </a:lnTo>
                  <a:lnTo>
                    <a:pt x="50673" y="666737"/>
                  </a:lnTo>
                  <a:lnTo>
                    <a:pt x="50457" y="653796"/>
                  </a:lnTo>
                  <a:lnTo>
                    <a:pt x="50482" y="640410"/>
                  </a:lnTo>
                  <a:lnTo>
                    <a:pt x="50685" y="632485"/>
                  </a:lnTo>
                  <a:lnTo>
                    <a:pt x="50787" y="630897"/>
                  </a:lnTo>
                  <a:lnTo>
                    <a:pt x="51384" y="620483"/>
                  </a:lnTo>
                  <a:lnTo>
                    <a:pt x="51904" y="606856"/>
                  </a:lnTo>
                  <a:lnTo>
                    <a:pt x="51917" y="606577"/>
                  </a:lnTo>
                  <a:lnTo>
                    <a:pt x="52031" y="603275"/>
                  </a:lnTo>
                  <a:lnTo>
                    <a:pt x="51384" y="606577"/>
                  </a:lnTo>
                  <a:lnTo>
                    <a:pt x="51333" y="606856"/>
                  </a:lnTo>
                  <a:lnTo>
                    <a:pt x="51231" y="606577"/>
                  </a:lnTo>
                  <a:lnTo>
                    <a:pt x="50063" y="603275"/>
                  </a:lnTo>
                  <a:lnTo>
                    <a:pt x="49263" y="606577"/>
                  </a:lnTo>
                  <a:lnTo>
                    <a:pt x="51435" y="560908"/>
                  </a:lnTo>
                  <a:lnTo>
                    <a:pt x="52235" y="573976"/>
                  </a:lnTo>
                  <a:lnTo>
                    <a:pt x="54521" y="576110"/>
                  </a:lnTo>
                  <a:lnTo>
                    <a:pt x="55791" y="578421"/>
                  </a:lnTo>
                  <a:lnTo>
                    <a:pt x="54825" y="571398"/>
                  </a:lnTo>
                  <a:lnTo>
                    <a:pt x="53835" y="564616"/>
                  </a:lnTo>
                  <a:lnTo>
                    <a:pt x="53619" y="560908"/>
                  </a:lnTo>
                  <a:lnTo>
                    <a:pt x="53352" y="556234"/>
                  </a:lnTo>
                  <a:lnTo>
                    <a:pt x="53936" y="544474"/>
                  </a:lnTo>
                  <a:lnTo>
                    <a:pt x="55118" y="544474"/>
                  </a:lnTo>
                  <a:lnTo>
                    <a:pt x="54952" y="539445"/>
                  </a:lnTo>
                  <a:lnTo>
                    <a:pt x="54775" y="531444"/>
                  </a:lnTo>
                  <a:lnTo>
                    <a:pt x="55435" y="526402"/>
                  </a:lnTo>
                  <a:lnTo>
                    <a:pt x="55918" y="522617"/>
                  </a:lnTo>
                  <a:close/>
                </a:path>
                <a:path w="304165" h="3261360">
                  <a:moveTo>
                    <a:pt x="58712" y="415582"/>
                  </a:moveTo>
                  <a:lnTo>
                    <a:pt x="56438" y="418896"/>
                  </a:lnTo>
                  <a:lnTo>
                    <a:pt x="56451" y="424205"/>
                  </a:lnTo>
                  <a:lnTo>
                    <a:pt x="58712" y="415582"/>
                  </a:lnTo>
                  <a:close/>
                </a:path>
                <a:path w="304165" h="3261360">
                  <a:moveTo>
                    <a:pt x="59207" y="835075"/>
                  </a:moveTo>
                  <a:lnTo>
                    <a:pt x="57594" y="803643"/>
                  </a:lnTo>
                  <a:lnTo>
                    <a:pt x="57238" y="815378"/>
                  </a:lnTo>
                  <a:lnTo>
                    <a:pt x="55397" y="820267"/>
                  </a:lnTo>
                  <a:lnTo>
                    <a:pt x="54876" y="833577"/>
                  </a:lnTo>
                  <a:lnTo>
                    <a:pt x="55816" y="850023"/>
                  </a:lnTo>
                  <a:lnTo>
                    <a:pt x="55968" y="887425"/>
                  </a:lnTo>
                  <a:lnTo>
                    <a:pt x="57315" y="899274"/>
                  </a:lnTo>
                  <a:lnTo>
                    <a:pt x="57010" y="877100"/>
                  </a:lnTo>
                  <a:lnTo>
                    <a:pt x="56527" y="866660"/>
                  </a:lnTo>
                  <a:lnTo>
                    <a:pt x="56273" y="856615"/>
                  </a:lnTo>
                  <a:lnTo>
                    <a:pt x="56680" y="835660"/>
                  </a:lnTo>
                  <a:lnTo>
                    <a:pt x="59207" y="835075"/>
                  </a:lnTo>
                  <a:close/>
                </a:path>
                <a:path w="304165" h="3261360">
                  <a:moveTo>
                    <a:pt x="73482" y="555866"/>
                  </a:moveTo>
                  <a:lnTo>
                    <a:pt x="73266" y="540943"/>
                  </a:lnTo>
                  <a:lnTo>
                    <a:pt x="72720" y="524611"/>
                  </a:lnTo>
                  <a:lnTo>
                    <a:pt x="72910" y="504837"/>
                  </a:lnTo>
                  <a:lnTo>
                    <a:pt x="71081" y="517715"/>
                  </a:lnTo>
                  <a:lnTo>
                    <a:pt x="69926" y="536867"/>
                  </a:lnTo>
                  <a:lnTo>
                    <a:pt x="68516" y="580415"/>
                  </a:lnTo>
                  <a:lnTo>
                    <a:pt x="69037" y="585533"/>
                  </a:lnTo>
                  <a:lnTo>
                    <a:pt x="69977" y="558698"/>
                  </a:lnTo>
                  <a:lnTo>
                    <a:pt x="70764" y="561263"/>
                  </a:lnTo>
                  <a:lnTo>
                    <a:pt x="71767" y="560895"/>
                  </a:lnTo>
                  <a:lnTo>
                    <a:pt x="72301" y="571398"/>
                  </a:lnTo>
                  <a:lnTo>
                    <a:pt x="73482" y="555866"/>
                  </a:lnTo>
                  <a:close/>
                </a:path>
                <a:path w="304165" h="3261360">
                  <a:moveTo>
                    <a:pt x="78701" y="1023848"/>
                  </a:moveTo>
                  <a:lnTo>
                    <a:pt x="76708" y="1040257"/>
                  </a:lnTo>
                  <a:lnTo>
                    <a:pt x="77724" y="1041628"/>
                  </a:lnTo>
                  <a:lnTo>
                    <a:pt x="78028" y="1038936"/>
                  </a:lnTo>
                  <a:lnTo>
                    <a:pt x="78168" y="1032802"/>
                  </a:lnTo>
                  <a:lnTo>
                    <a:pt x="78701" y="1023848"/>
                  </a:lnTo>
                  <a:close/>
                </a:path>
                <a:path w="304165" h="3261360">
                  <a:moveTo>
                    <a:pt x="82588" y="1046797"/>
                  </a:moveTo>
                  <a:lnTo>
                    <a:pt x="81038" y="1041831"/>
                  </a:lnTo>
                  <a:lnTo>
                    <a:pt x="79806" y="1055484"/>
                  </a:lnTo>
                  <a:lnTo>
                    <a:pt x="82588" y="1046797"/>
                  </a:lnTo>
                  <a:close/>
                </a:path>
                <a:path w="304165" h="3261360">
                  <a:moveTo>
                    <a:pt x="86855" y="923493"/>
                  </a:moveTo>
                  <a:lnTo>
                    <a:pt x="85610" y="919454"/>
                  </a:lnTo>
                  <a:lnTo>
                    <a:pt x="84404" y="923137"/>
                  </a:lnTo>
                  <a:lnTo>
                    <a:pt x="83527" y="923239"/>
                  </a:lnTo>
                  <a:lnTo>
                    <a:pt x="83261" y="908481"/>
                  </a:lnTo>
                  <a:lnTo>
                    <a:pt x="81826" y="923696"/>
                  </a:lnTo>
                  <a:lnTo>
                    <a:pt x="82080" y="981252"/>
                  </a:lnTo>
                  <a:lnTo>
                    <a:pt x="80937" y="999426"/>
                  </a:lnTo>
                  <a:lnTo>
                    <a:pt x="81965" y="1005103"/>
                  </a:lnTo>
                  <a:lnTo>
                    <a:pt x="83286" y="1007033"/>
                  </a:lnTo>
                  <a:lnTo>
                    <a:pt x="84074" y="1011631"/>
                  </a:lnTo>
                  <a:lnTo>
                    <a:pt x="83540" y="1025283"/>
                  </a:lnTo>
                  <a:lnTo>
                    <a:pt x="84848" y="999058"/>
                  </a:lnTo>
                  <a:lnTo>
                    <a:pt x="85674" y="948118"/>
                  </a:lnTo>
                  <a:lnTo>
                    <a:pt x="86855" y="923493"/>
                  </a:lnTo>
                  <a:close/>
                </a:path>
                <a:path w="304165" h="3261360">
                  <a:moveTo>
                    <a:pt x="93840" y="977442"/>
                  </a:moveTo>
                  <a:lnTo>
                    <a:pt x="93052" y="969695"/>
                  </a:lnTo>
                  <a:lnTo>
                    <a:pt x="91579" y="986028"/>
                  </a:lnTo>
                  <a:lnTo>
                    <a:pt x="93840" y="977442"/>
                  </a:lnTo>
                  <a:close/>
                </a:path>
                <a:path w="304165" h="3261360">
                  <a:moveTo>
                    <a:pt x="98501" y="904494"/>
                  </a:moveTo>
                  <a:lnTo>
                    <a:pt x="97993" y="904595"/>
                  </a:lnTo>
                  <a:lnTo>
                    <a:pt x="96735" y="913015"/>
                  </a:lnTo>
                  <a:lnTo>
                    <a:pt x="96964" y="899566"/>
                  </a:lnTo>
                  <a:lnTo>
                    <a:pt x="96266" y="910602"/>
                  </a:lnTo>
                  <a:lnTo>
                    <a:pt x="95973" y="924763"/>
                  </a:lnTo>
                  <a:lnTo>
                    <a:pt x="95453" y="938479"/>
                  </a:lnTo>
                  <a:lnTo>
                    <a:pt x="94043" y="948182"/>
                  </a:lnTo>
                  <a:lnTo>
                    <a:pt x="95123" y="957872"/>
                  </a:lnTo>
                  <a:lnTo>
                    <a:pt x="96050" y="955929"/>
                  </a:lnTo>
                  <a:lnTo>
                    <a:pt x="96939" y="954519"/>
                  </a:lnTo>
                  <a:lnTo>
                    <a:pt x="97878" y="965809"/>
                  </a:lnTo>
                  <a:lnTo>
                    <a:pt x="97624" y="958646"/>
                  </a:lnTo>
                  <a:lnTo>
                    <a:pt x="97688" y="950188"/>
                  </a:lnTo>
                  <a:lnTo>
                    <a:pt x="97510" y="942314"/>
                  </a:lnTo>
                  <a:lnTo>
                    <a:pt x="96545" y="936879"/>
                  </a:lnTo>
                  <a:lnTo>
                    <a:pt x="97561" y="936637"/>
                  </a:lnTo>
                  <a:lnTo>
                    <a:pt x="96037" y="936955"/>
                  </a:lnTo>
                  <a:lnTo>
                    <a:pt x="96139" y="922680"/>
                  </a:lnTo>
                  <a:lnTo>
                    <a:pt x="97167" y="917841"/>
                  </a:lnTo>
                  <a:lnTo>
                    <a:pt x="98234" y="914438"/>
                  </a:lnTo>
                  <a:lnTo>
                    <a:pt x="98501" y="904494"/>
                  </a:lnTo>
                  <a:close/>
                </a:path>
                <a:path w="304165" h="3261360">
                  <a:moveTo>
                    <a:pt x="99060" y="1029195"/>
                  </a:moveTo>
                  <a:lnTo>
                    <a:pt x="98018" y="1018794"/>
                  </a:lnTo>
                  <a:lnTo>
                    <a:pt x="97269" y="1021702"/>
                  </a:lnTo>
                  <a:lnTo>
                    <a:pt x="97548" y="1029614"/>
                  </a:lnTo>
                  <a:lnTo>
                    <a:pt x="97548" y="1040180"/>
                  </a:lnTo>
                  <a:lnTo>
                    <a:pt x="98552" y="1034605"/>
                  </a:lnTo>
                  <a:lnTo>
                    <a:pt x="99060" y="1029195"/>
                  </a:lnTo>
                  <a:close/>
                </a:path>
                <a:path w="304165" h="3261360">
                  <a:moveTo>
                    <a:pt x="100596" y="826973"/>
                  </a:moveTo>
                  <a:lnTo>
                    <a:pt x="100368" y="829729"/>
                  </a:lnTo>
                  <a:lnTo>
                    <a:pt x="99580" y="821855"/>
                  </a:lnTo>
                  <a:lnTo>
                    <a:pt x="98818" y="830503"/>
                  </a:lnTo>
                  <a:lnTo>
                    <a:pt x="97929" y="837933"/>
                  </a:lnTo>
                  <a:lnTo>
                    <a:pt x="97383" y="846747"/>
                  </a:lnTo>
                  <a:lnTo>
                    <a:pt x="97637" y="859574"/>
                  </a:lnTo>
                  <a:lnTo>
                    <a:pt x="98996" y="857618"/>
                  </a:lnTo>
                  <a:lnTo>
                    <a:pt x="99606" y="848118"/>
                  </a:lnTo>
                  <a:lnTo>
                    <a:pt x="99961" y="836206"/>
                  </a:lnTo>
                  <a:lnTo>
                    <a:pt x="100596" y="826973"/>
                  </a:lnTo>
                  <a:close/>
                </a:path>
                <a:path w="304165" h="3261360">
                  <a:moveTo>
                    <a:pt x="102793" y="1320380"/>
                  </a:moveTo>
                  <a:lnTo>
                    <a:pt x="101777" y="1320609"/>
                  </a:lnTo>
                  <a:lnTo>
                    <a:pt x="100799" y="1336840"/>
                  </a:lnTo>
                  <a:lnTo>
                    <a:pt x="102793" y="1320380"/>
                  </a:lnTo>
                  <a:close/>
                </a:path>
                <a:path w="304165" h="3261360">
                  <a:moveTo>
                    <a:pt x="108877" y="883208"/>
                  </a:moveTo>
                  <a:lnTo>
                    <a:pt x="108216" y="878103"/>
                  </a:lnTo>
                  <a:lnTo>
                    <a:pt x="107975" y="873518"/>
                  </a:lnTo>
                  <a:lnTo>
                    <a:pt x="107657" y="867270"/>
                  </a:lnTo>
                  <a:lnTo>
                    <a:pt x="107048" y="857948"/>
                  </a:lnTo>
                  <a:lnTo>
                    <a:pt x="106273" y="857377"/>
                  </a:lnTo>
                  <a:lnTo>
                    <a:pt x="105994" y="849401"/>
                  </a:lnTo>
                  <a:lnTo>
                    <a:pt x="106997" y="843864"/>
                  </a:lnTo>
                  <a:lnTo>
                    <a:pt x="107238" y="841133"/>
                  </a:lnTo>
                  <a:lnTo>
                    <a:pt x="107175" y="838352"/>
                  </a:lnTo>
                  <a:lnTo>
                    <a:pt x="107048" y="834009"/>
                  </a:lnTo>
                  <a:lnTo>
                    <a:pt x="106984" y="831291"/>
                  </a:lnTo>
                  <a:lnTo>
                    <a:pt x="106819" y="825550"/>
                  </a:lnTo>
                  <a:lnTo>
                    <a:pt x="105879" y="821664"/>
                  </a:lnTo>
                  <a:lnTo>
                    <a:pt x="104622" y="821664"/>
                  </a:lnTo>
                  <a:lnTo>
                    <a:pt x="103378" y="818299"/>
                  </a:lnTo>
                  <a:lnTo>
                    <a:pt x="103809" y="831291"/>
                  </a:lnTo>
                  <a:lnTo>
                    <a:pt x="103911" y="834009"/>
                  </a:lnTo>
                  <a:lnTo>
                    <a:pt x="104165" y="831291"/>
                  </a:lnTo>
                  <a:lnTo>
                    <a:pt x="104228" y="834009"/>
                  </a:lnTo>
                  <a:lnTo>
                    <a:pt x="104355" y="838352"/>
                  </a:lnTo>
                  <a:lnTo>
                    <a:pt x="104432" y="841133"/>
                  </a:lnTo>
                  <a:lnTo>
                    <a:pt x="104495" y="843864"/>
                  </a:lnTo>
                  <a:lnTo>
                    <a:pt x="104609" y="847712"/>
                  </a:lnTo>
                  <a:lnTo>
                    <a:pt x="103212" y="856132"/>
                  </a:lnTo>
                  <a:lnTo>
                    <a:pt x="101815" y="865543"/>
                  </a:lnTo>
                  <a:lnTo>
                    <a:pt x="101993" y="873518"/>
                  </a:lnTo>
                  <a:lnTo>
                    <a:pt x="102082" y="876973"/>
                  </a:lnTo>
                  <a:lnTo>
                    <a:pt x="102146" y="880287"/>
                  </a:lnTo>
                  <a:lnTo>
                    <a:pt x="102247" y="884415"/>
                  </a:lnTo>
                  <a:lnTo>
                    <a:pt x="102044" y="883526"/>
                  </a:lnTo>
                  <a:lnTo>
                    <a:pt x="101650" y="880973"/>
                  </a:lnTo>
                  <a:lnTo>
                    <a:pt x="101536" y="880287"/>
                  </a:lnTo>
                  <a:lnTo>
                    <a:pt x="101193" y="878103"/>
                  </a:lnTo>
                  <a:lnTo>
                    <a:pt x="101104" y="877506"/>
                  </a:lnTo>
                  <a:lnTo>
                    <a:pt x="101028" y="876973"/>
                  </a:lnTo>
                  <a:lnTo>
                    <a:pt x="99923" y="877227"/>
                  </a:lnTo>
                  <a:lnTo>
                    <a:pt x="98780" y="880973"/>
                  </a:lnTo>
                  <a:lnTo>
                    <a:pt x="97586" y="883208"/>
                  </a:lnTo>
                  <a:lnTo>
                    <a:pt x="97561" y="884923"/>
                  </a:lnTo>
                  <a:lnTo>
                    <a:pt x="98971" y="898855"/>
                  </a:lnTo>
                  <a:lnTo>
                    <a:pt x="99999" y="893508"/>
                  </a:lnTo>
                  <a:lnTo>
                    <a:pt x="99872" y="884923"/>
                  </a:lnTo>
                  <a:lnTo>
                    <a:pt x="99822" y="883208"/>
                  </a:lnTo>
                  <a:lnTo>
                    <a:pt x="99733" y="880287"/>
                  </a:lnTo>
                  <a:lnTo>
                    <a:pt x="100228" y="880287"/>
                  </a:lnTo>
                  <a:lnTo>
                    <a:pt x="101371" y="886688"/>
                  </a:lnTo>
                  <a:lnTo>
                    <a:pt x="101625" y="888161"/>
                  </a:lnTo>
                  <a:lnTo>
                    <a:pt x="101688" y="893508"/>
                  </a:lnTo>
                  <a:lnTo>
                    <a:pt x="101803" y="901674"/>
                  </a:lnTo>
                  <a:lnTo>
                    <a:pt x="101650" y="911860"/>
                  </a:lnTo>
                  <a:lnTo>
                    <a:pt x="102412" y="899083"/>
                  </a:lnTo>
                  <a:lnTo>
                    <a:pt x="103847" y="884923"/>
                  </a:lnTo>
                  <a:lnTo>
                    <a:pt x="105283" y="873518"/>
                  </a:lnTo>
                  <a:lnTo>
                    <a:pt x="106172" y="876973"/>
                  </a:lnTo>
                  <a:lnTo>
                    <a:pt x="106235" y="877227"/>
                  </a:lnTo>
                  <a:lnTo>
                    <a:pt x="106311" y="877506"/>
                  </a:lnTo>
                  <a:lnTo>
                    <a:pt x="106972" y="883208"/>
                  </a:lnTo>
                  <a:lnTo>
                    <a:pt x="107708" y="886688"/>
                  </a:lnTo>
                  <a:lnTo>
                    <a:pt x="108762" y="883526"/>
                  </a:lnTo>
                  <a:lnTo>
                    <a:pt x="108877" y="883208"/>
                  </a:lnTo>
                  <a:close/>
                </a:path>
                <a:path w="304165" h="3261360">
                  <a:moveTo>
                    <a:pt x="112420" y="1378153"/>
                  </a:moveTo>
                  <a:lnTo>
                    <a:pt x="112229" y="1378153"/>
                  </a:lnTo>
                  <a:lnTo>
                    <a:pt x="112102" y="1386916"/>
                  </a:lnTo>
                  <a:lnTo>
                    <a:pt x="112420" y="1378153"/>
                  </a:lnTo>
                  <a:close/>
                </a:path>
                <a:path w="304165" h="3261360">
                  <a:moveTo>
                    <a:pt x="114604" y="1375702"/>
                  </a:moveTo>
                  <a:lnTo>
                    <a:pt x="114338" y="1367701"/>
                  </a:lnTo>
                  <a:lnTo>
                    <a:pt x="113804" y="1357236"/>
                  </a:lnTo>
                  <a:lnTo>
                    <a:pt x="113055" y="1360081"/>
                  </a:lnTo>
                  <a:lnTo>
                    <a:pt x="112509" y="1375702"/>
                  </a:lnTo>
                  <a:lnTo>
                    <a:pt x="112433" y="1377607"/>
                  </a:lnTo>
                  <a:lnTo>
                    <a:pt x="112864" y="1376464"/>
                  </a:lnTo>
                  <a:lnTo>
                    <a:pt x="113753" y="1377188"/>
                  </a:lnTo>
                  <a:lnTo>
                    <a:pt x="114173" y="1376464"/>
                  </a:lnTo>
                  <a:lnTo>
                    <a:pt x="114604" y="1375702"/>
                  </a:lnTo>
                  <a:close/>
                </a:path>
                <a:path w="304165" h="3261360">
                  <a:moveTo>
                    <a:pt x="118198" y="965809"/>
                  </a:moveTo>
                  <a:lnTo>
                    <a:pt x="117449" y="965809"/>
                  </a:lnTo>
                  <a:lnTo>
                    <a:pt x="117449" y="968590"/>
                  </a:lnTo>
                  <a:lnTo>
                    <a:pt x="118198" y="965809"/>
                  </a:lnTo>
                  <a:close/>
                </a:path>
                <a:path w="304165" h="3261360">
                  <a:moveTo>
                    <a:pt x="118935" y="952360"/>
                  </a:moveTo>
                  <a:lnTo>
                    <a:pt x="118376" y="925855"/>
                  </a:lnTo>
                  <a:lnTo>
                    <a:pt x="118427" y="952360"/>
                  </a:lnTo>
                  <a:lnTo>
                    <a:pt x="118935" y="952360"/>
                  </a:lnTo>
                  <a:close/>
                </a:path>
                <a:path w="304165" h="3261360">
                  <a:moveTo>
                    <a:pt x="119214" y="965441"/>
                  </a:moveTo>
                  <a:lnTo>
                    <a:pt x="119062" y="958062"/>
                  </a:lnTo>
                  <a:lnTo>
                    <a:pt x="118948" y="952588"/>
                  </a:lnTo>
                  <a:lnTo>
                    <a:pt x="117932" y="952588"/>
                  </a:lnTo>
                  <a:lnTo>
                    <a:pt x="117424" y="958062"/>
                  </a:lnTo>
                  <a:lnTo>
                    <a:pt x="117449" y="965441"/>
                  </a:lnTo>
                  <a:lnTo>
                    <a:pt x="119214" y="965441"/>
                  </a:lnTo>
                  <a:close/>
                </a:path>
                <a:path w="304165" h="3261360">
                  <a:moveTo>
                    <a:pt x="121424" y="1137539"/>
                  </a:moveTo>
                  <a:lnTo>
                    <a:pt x="120065" y="1134618"/>
                  </a:lnTo>
                  <a:lnTo>
                    <a:pt x="120726" y="1105979"/>
                  </a:lnTo>
                  <a:lnTo>
                    <a:pt x="119786" y="1095502"/>
                  </a:lnTo>
                  <a:lnTo>
                    <a:pt x="119164" y="1111542"/>
                  </a:lnTo>
                  <a:lnTo>
                    <a:pt x="118732" y="1127569"/>
                  </a:lnTo>
                  <a:lnTo>
                    <a:pt x="118491" y="1143584"/>
                  </a:lnTo>
                  <a:lnTo>
                    <a:pt x="118427" y="1159560"/>
                  </a:lnTo>
                  <a:lnTo>
                    <a:pt x="119392" y="1156741"/>
                  </a:lnTo>
                  <a:lnTo>
                    <a:pt x="120510" y="1154379"/>
                  </a:lnTo>
                  <a:lnTo>
                    <a:pt x="121323" y="1149096"/>
                  </a:lnTo>
                  <a:lnTo>
                    <a:pt x="121424" y="1137539"/>
                  </a:lnTo>
                  <a:close/>
                </a:path>
                <a:path w="304165" h="3261360">
                  <a:moveTo>
                    <a:pt x="123990" y="1152804"/>
                  </a:moveTo>
                  <a:lnTo>
                    <a:pt x="123431" y="1131735"/>
                  </a:lnTo>
                  <a:lnTo>
                    <a:pt x="122199" y="1145311"/>
                  </a:lnTo>
                  <a:lnTo>
                    <a:pt x="123990" y="1152804"/>
                  </a:lnTo>
                  <a:close/>
                </a:path>
                <a:path w="304165" h="3261360">
                  <a:moveTo>
                    <a:pt x="124434" y="1455572"/>
                  </a:moveTo>
                  <a:lnTo>
                    <a:pt x="123202" y="1452892"/>
                  </a:lnTo>
                  <a:lnTo>
                    <a:pt x="123418" y="1442364"/>
                  </a:lnTo>
                  <a:lnTo>
                    <a:pt x="123177" y="1450467"/>
                  </a:lnTo>
                  <a:lnTo>
                    <a:pt x="123190" y="1461096"/>
                  </a:lnTo>
                  <a:lnTo>
                    <a:pt x="124218" y="1466088"/>
                  </a:lnTo>
                  <a:lnTo>
                    <a:pt x="124434" y="1455572"/>
                  </a:lnTo>
                  <a:close/>
                </a:path>
                <a:path w="304165" h="3261360">
                  <a:moveTo>
                    <a:pt x="127508" y="1141234"/>
                  </a:moveTo>
                  <a:lnTo>
                    <a:pt x="126301" y="1145286"/>
                  </a:lnTo>
                  <a:lnTo>
                    <a:pt x="125590" y="1145425"/>
                  </a:lnTo>
                  <a:lnTo>
                    <a:pt x="125222" y="1148956"/>
                  </a:lnTo>
                  <a:lnTo>
                    <a:pt x="125031" y="1163142"/>
                  </a:lnTo>
                  <a:lnTo>
                    <a:pt x="127508" y="1141234"/>
                  </a:lnTo>
                  <a:close/>
                </a:path>
                <a:path w="304165" h="3261360">
                  <a:moveTo>
                    <a:pt x="131991" y="1218171"/>
                  </a:moveTo>
                  <a:lnTo>
                    <a:pt x="131914" y="1211948"/>
                  </a:lnTo>
                  <a:lnTo>
                    <a:pt x="131826" y="1208163"/>
                  </a:lnTo>
                  <a:lnTo>
                    <a:pt x="131737" y="1203909"/>
                  </a:lnTo>
                  <a:lnTo>
                    <a:pt x="130962" y="1201483"/>
                  </a:lnTo>
                  <a:lnTo>
                    <a:pt x="130937" y="1202270"/>
                  </a:lnTo>
                  <a:lnTo>
                    <a:pt x="130822" y="1205979"/>
                  </a:lnTo>
                  <a:lnTo>
                    <a:pt x="130721" y="1209459"/>
                  </a:lnTo>
                  <a:lnTo>
                    <a:pt x="130505" y="1211948"/>
                  </a:lnTo>
                  <a:lnTo>
                    <a:pt x="130378" y="1213358"/>
                  </a:lnTo>
                  <a:lnTo>
                    <a:pt x="130365" y="1213535"/>
                  </a:lnTo>
                  <a:lnTo>
                    <a:pt x="130238" y="1214932"/>
                  </a:lnTo>
                  <a:lnTo>
                    <a:pt x="131495" y="1211948"/>
                  </a:lnTo>
                  <a:lnTo>
                    <a:pt x="131432" y="1227861"/>
                  </a:lnTo>
                  <a:lnTo>
                    <a:pt x="131572" y="1227150"/>
                  </a:lnTo>
                  <a:lnTo>
                    <a:pt x="131991" y="1218171"/>
                  </a:lnTo>
                  <a:close/>
                </a:path>
                <a:path w="304165" h="3261360">
                  <a:moveTo>
                    <a:pt x="132041" y="1118806"/>
                  </a:moveTo>
                  <a:lnTo>
                    <a:pt x="130886" y="1123048"/>
                  </a:lnTo>
                  <a:lnTo>
                    <a:pt x="129654" y="1130757"/>
                  </a:lnTo>
                  <a:lnTo>
                    <a:pt x="128803" y="1141361"/>
                  </a:lnTo>
                  <a:lnTo>
                    <a:pt x="128841" y="1154226"/>
                  </a:lnTo>
                  <a:lnTo>
                    <a:pt x="129857" y="1159281"/>
                  </a:lnTo>
                  <a:lnTo>
                    <a:pt x="129819" y="1143368"/>
                  </a:lnTo>
                  <a:lnTo>
                    <a:pt x="130568" y="1140548"/>
                  </a:lnTo>
                  <a:lnTo>
                    <a:pt x="131089" y="1145641"/>
                  </a:lnTo>
                  <a:lnTo>
                    <a:pt x="131597" y="1145565"/>
                  </a:lnTo>
                  <a:lnTo>
                    <a:pt x="132041" y="1118806"/>
                  </a:lnTo>
                  <a:close/>
                </a:path>
                <a:path w="304165" h="3261360">
                  <a:moveTo>
                    <a:pt x="132334" y="1028585"/>
                  </a:moveTo>
                  <a:lnTo>
                    <a:pt x="131178" y="1030681"/>
                  </a:lnTo>
                  <a:lnTo>
                    <a:pt x="129095" y="1021854"/>
                  </a:lnTo>
                  <a:lnTo>
                    <a:pt x="128511" y="1026833"/>
                  </a:lnTo>
                  <a:lnTo>
                    <a:pt x="130086" y="1042390"/>
                  </a:lnTo>
                  <a:lnTo>
                    <a:pt x="129298" y="1039799"/>
                  </a:lnTo>
                  <a:lnTo>
                    <a:pt x="128587" y="1053350"/>
                  </a:lnTo>
                  <a:lnTo>
                    <a:pt x="127571" y="1058951"/>
                  </a:lnTo>
                  <a:lnTo>
                    <a:pt x="128104" y="1060958"/>
                  </a:lnTo>
                  <a:lnTo>
                    <a:pt x="129070" y="1054074"/>
                  </a:lnTo>
                  <a:lnTo>
                    <a:pt x="129590" y="1053122"/>
                  </a:lnTo>
                  <a:lnTo>
                    <a:pt x="129679" y="1068946"/>
                  </a:lnTo>
                  <a:lnTo>
                    <a:pt x="128130" y="1099045"/>
                  </a:lnTo>
                  <a:lnTo>
                    <a:pt x="128206" y="1111910"/>
                  </a:lnTo>
                  <a:lnTo>
                    <a:pt x="129400" y="1094574"/>
                  </a:lnTo>
                  <a:lnTo>
                    <a:pt x="131127" y="1082598"/>
                  </a:lnTo>
                  <a:lnTo>
                    <a:pt x="132194" y="1069784"/>
                  </a:lnTo>
                  <a:lnTo>
                    <a:pt x="131368" y="1050010"/>
                  </a:lnTo>
                  <a:lnTo>
                    <a:pt x="131394" y="1055154"/>
                  </a:lnTo>
                  <a:lnTo>
                    <a:pt x="130873" y="1055484"/>
                  </a:lnTo>
                  <a:lnTo>
                    <a:pt x="130365" y="1055522"/>
                  </a:lnTo>
                  <a:lnTo>
                    <a:pt x="130378" y="1044663"/>
                  </a:lnTo>
                  <a:lnTo>
                    <a:pt x="130975" y="1040142"/>
                  </a:lnTo>
                  <a:lnTo>
                    <a:pt x="131749" y="1036574"/>
                  </a:lnTo>
                  <a:lnTo>
                    <a:pt x="132334" y="1028585"/>
                  </a:lnTo>
                  <a:close/>
                </a:path>
                <a:path w="304165" h="3261360">
                  <a:moveTo>
                    <a:pt x="135331" y="1393494"/>
                  </a:moveTo>
                  <a:lnTo>
                    <a:pt x="135255" y="1383030"/>
                  </a:lnTo>
                  <a:lnTo>
                    <a:pt x="134747" y="1385366"/>
                  </a:lnTo>
                  <a:lnTo>
                    <a:pt x="134162" y="1391488"/>
                  </a:lnTo>
                  <a:lnTo>
                    <a:pt x="134099" y="1392224"/>
                  </a:lnTo>
                  <a:lnTo>
                    <a:pt x="133464" y="1397355"/>
                  </a:lnTo>
                  <a:lnTo>
                    <a:pt x="133565" y="1388452"/>
                  </a:lnTo>
                  <a:lnTo>
                    <a:pt x="133680" y="1378546"/>
                  </a:lnTo>
                  <a:lnTo>
                    <a:pt x="134556" y="1373606"/>
                  </a:lnTo>
                  <a:lnTo>
                    <a:pt x="125679" y="1373606"/>
                  </a:lnTo>
                  <a:lnTo>
                    <a:pt x="124777" y="1373606"/>
                  </a:lnTo>
                  <a:lnTo>
                    <a:pt x="124904" y="1378546"/>
                  </a:lnTo>
                  <a:lnTo>
                    <a:pt x="125006" y="1383030"/>
                  </a:lnTo>
                  <a:lnTo>
                    <a:pt x="125069" y="1385366"/>
                  </a:lnTo>
                  <a:lnTo>
                    <a:pt x="125145" y="1388452"/>
                  </a:lnTo>
                  <a:lnTo>
                    <a:pt x="126377" y="1393494"/>
                  </a:lnTo>
                  <a:lnTo>
                    <a:pt x="127660" y="1398003"/>
                  </a:lnTo>
                  <a:lnTo>
                    <a:pt x="128130" y="1411020"/>
                  </a:lnTo>
                  <a:lnTo>
                    <a:pt x="128168" y="1411909"/>
                  </a:lnTo>
                  <a:lnTo>
                    <a:pt x="126707" y="1438998"/>
                  </a:lnTo>
                  <a:lnTo>
                    <a:pt x="127965" y="1435912"/>
                  </a:lnTo>
                  <a:lnTo>
                    <a:pt x="128244" y="1443761"/>
                  </a:lnTo>
                  <a:lnTo>
                    <a:pt x="127495" y="1446707"/>
                  </a:lnTo>
                  <a:lnTo>
                    <a:pt x="127241" y="1449451"/>
                  </a:lnTo>
                  <a:lnTo>
                    <a:pt x="127965" y="1456753"/>
                  </a:lnTo>
                  <a:lnTo>
                    <a:pt x="128549" y="1463649"/>
                  </a:lnTo>
                  <a:lnTo>
                    <a:pt x="128917" y="1470291"/>
                  </a:lnTo>
                  <a:lnTo>
                    <a:pt x="128955" y="1471764"/>
                  </a:lnTo>
                  <a:lnTo>
                    <a:pt x="129019" y="1451546"/>
                  </a:lnTo>
                  <a:lnTo>
                    <a:pt x="130771" y="1452575"/>
                  </a:lnTo>
                  <a:lnTo>
                    <a:pt x="131546" y="1458556"/>
                  </a:lnTo>
                  <a:lnTo>
                    <a:pt x="132092" y="1466088"/>
                  </a:lnTo>
                  <a:lnTo>
                    <a:pt x="133134" y="1471764"/>
                  </a:lnTo>
                  <a:lnTo>
                    <a:pt x="133019" y="1462112"/>
                  </a:lnTo>
                  <a:lnTo>
                    <a:pt x="132892" y="1452575"/>
                  </a:lnTo>
                  <a:lnTo>
                    <a:pt x="132880" y="1451546"/>
                  </a:lnTo>
                  <a:lnTo>
                    <a:pt x="132956" y="1438998"/>
                  </a:lnTo>
                  <a:lnTo>
                    <a:pt x="133019" y="1435912"/>
                  </a:lnTo>
                  <a:lnTo>
                    <a:pt x="133159" y="1427937"/>
                  </a:lnTo>
                  <a:lnTo>
                    <a:pt x="134010" y="1411909"/>
                  </a:lnTo>
                  <a:lnTo>
                    <a:pt x="134061" y="1411020"/>
                  </a:lnTo>
                  <a:lnTo>
                    <a:pt x="135013" y="1398003"/>
                  </a:lnTo>
                  <a:lnTo>
                    <a:pt x="135051" y="1397355"/>
                  </a:lnTo>
                  <a:lnTo>
                    <a:pt x="135331" y="1393494"/>
                  </a:lnTo>
                  <a:close/>
                </a:path>
                <a:path w="304165" h="3261360">
                  <a:moveTo>
                    <a:pt x="136347" y="1363306"/>
                  </a:moveTo>
                  <a:lnTo>
                    <a:pt x="136232" y="1354086"/>
                  </a:lnTo>
                  <a:lnTo>
                    <a:pt x="136156" y="1346771"/>
                  </a:lnTo>
                  <a:lnTo>
                    <a:pt x="135966" y="1347914"/>
                  </a:lnTo>
                  <a:lnTo>
                    <a:pt x="135305" y="1354086"/>
                  </a:lnTo>
                  <a:lnTo>
                    <a:pt x="134467" y="1363129"/>
                  </a:lnTo>
                  <a:lnTo>
                    <a:pt x="134454" y="1363306"/>
                  </a:lnTo>
                  <a:lnTo>
                    <a:pt x="134340" y="1364551"/>
                  </a:lnTo>
                  <a:lnTo>
                    <a:pt x="133337" y="1369656"/>
                  </a:lnTo>
                  <a:lnTo>
                    <a:pt x="133261" y="1370063"/>
                  </a:lnTo>
                  <a:lnTo>
                    <a:pt x="132130" y="1363306"/>
                  </a:lnTo>
                  <a:lnTo>
                    <a:pt x="132067" y="1349298"/>
                  </a:lnTo>
                  <a:lnTo>
                    <a:pt x="132041" y="1343837"/>
                  </a:lnTo>
                  <a:lnTo>
                    <a:pt x="132016" y="1333881"/>
                  </a:lnTo>
                  <a:lnTo>
                    <a:pt x="132346" y="1302029"/>
                  </a:lnTo>
                  <a:lnTo>
                    <a:pt x="132130" y="1275308"/>
                  </a:lnTo>
                  <a:lnTo>
                    <a:pt x="132118" y="1274305"/>
                  </a:lnTo>
                  <a:lnTo>
                    <a:pt x="130683" y="1260652"/>
                  </a:lnTo>
                  <a:lnTo>
                    <a:pt x="130340" y="1257427"/>
                  </a:lnTo>
                  <a:lnTo>
                    <a:pt x="130568" y="1244625"/>
                  </a:lnTo>
                  <a:lnTo>
                    <a:pt x="129311" y="1252867"/>
                  </a:lnTo>
                  <a:lnTo>
                    <a:pt x="128054" y="1260652"/>
                  </a:lnTo>
                  <a:lnTo>
                    <a:pt x="128625" y="1244625"/>
                  </a:lnTo>
                  <a:lnTo>
                    <a:pt x="128714" y="1242225"/>
                  </a:lnTo>
                  <a:lnTo>
                    <a:pt x="128727" y="1241640"/>
                  </a:lnTo>
                  <a:lnTo>
                    <a:pt x="128054" y="1239545"/>
                  </a:lnTo>
                  <a:lnTo>
                    <a:pt x="127419" y="1241640"/>
                  </a:lnTo>
                  <a:lnTo>
                    <a:pt x="127266" y="1241793"/>
                  </a:lnTo>
                  <a:lnTo>
                    <a:pt x="127279" y="1239545"/>
                  </a:lnTo>
                  <a:lnTo>
                    <a:pt x="127304" y="1227861"/>
                  </a:lnTo>
                  <a:lnTo>
                    <a:pt x="127317" y="1227150"/>
                  </a:lnTo>
                  <a:lnTo>
                    <a:pt x="127393" y="1208938"/>
                  </a:lnTo>
                  <a:lnTo>
                    <a:pt x="129578" y="1194142"/>
                  </a:lnTo>
                  <a:lnTo>
                    <a:pt x="130263" y="1190421"/>
                  </a:lnTo>
                  <a:lnTo>
                    <a:pt x="131546" y="1183398"/>
                  </a:lnTo>
                  <a:lnTo>
                    <a:pt x="131699" y="1182560"/>
                  </a:lnTo>
                  <a:lnTo>
                    <a:pt x="131762" y="1182141"/>
                  </a:lnTo>
                  <a:lnTo>
                    <a:pt x="131889" y="1178039"/>
                  </a:lnTo>
                  <a:lnTo>
                    <a:pt x="131978" y="1169543"/>
                  </a:lnTo>
                  <a:lnTo>
                    <a:pt x="132054" y="1162494"/>
                  </a:lnTo>
                  <a:lnTo>
                    <a:pt x="132118" y="1156042"/>
                  </a:lnTo>
                  <a:lnTo>
                    <a:pt x="131737" y="1162494"/>
                  </a:lnTo>
                  <a:lnTo>
                    <a:pt x="131025" y="1169543"/>
                  </a:lnTo>
                  <a:lnTo>
                    <a:pt x="130111" y="1176680"/>
                  </a:lnTo>
                  <a:lnTo>
                    <a:pt x="129425" y="1181481"/>
                  </a:lnTo>
                  <a:lnTo>
                    <a:pt x="129324" y="1182141"/>
                  </a:lnTo>
                  <a:lnTo>
                    <a:pt x="129260" y="1182560"/>
                  </a:lnTo>
                  <a:lnTo>
                    <a:pt x="129146" y="1183398"/>
                  </a:lnTo>
                  <a:lnTo>
                    <a:pt x="128346" y="1164920"/>
                  </a:lnTo>
                  <a:lnTo>
                    <a:pt x="126898" y="1176680"/>
                  </a:lnTo>
                  <a:lnTo>
                    <a:pt x="126860" y="1177048"/>
                  </a:lnTo>
                  <a:lnTo>
                    <a:pt x="125171" y="1178039"/>
                  </a:lnTo>
                  <a:lnTo>
                    <a:pt x="123621" y="1181481"/>
                  </a:lnTo>
                  <a:lnTo>
                    <a:pt x="122986" y="1193139"/>
                  </a:lnTo>
                  <a:lnTo>
                    <a:pt x="123304" y="1190421"/>
                  </a:lnTo>
                  <a:lnTo>
                    <a:pt x="123939" y="1193139"/>
                  </a:lnTo>
                  <a:lnTo>
                    <a:pt x="124053" y="1193609"/>
                  </a:lnTo>
                  <a:lnTo>
                    <a:pt x="124650" y="1200962"/>
                  </a:lnTo>
                  <a:lnTo>
                    <a:pt x="124701" y="1201483"/>
                  </a:lnTo>
                  <a:lnTo>
                    <a:pt x="124790" y="1202499"/>
                  </a:lnTo>
                  <a:lnTo>
                    <a:pt x="125158" y="1205979"/>
                  </a:lnTo>
                  <a:lnTo>
                    <a:pt x="125272" y="1214932"/>
                  </a:lnTo>
                  <a:lnTo>
                    <a:pt x="124167" y="1227150"/>
                  </a:lnTo>
                  <a:lnTo>
                    <a:pt x="123126" y="1222159"/>
                  </a:lnTo>
                  <a:lnTo>
                    <a:pt x="123024" y="1217358"/>
                  </a:lnTo>
                  <a:lnTo>
                    <a:pt x="122923" y="1211948"/>
                  </a:lnTo>
                  <a:lnTo>
                    <a:pt x="122872" y="1209459"/>
                  </a:lnTo>
                  <a:lnTo>
                    <a:pt x="122504" y="1211948"/>
                  </a:lnTo>
                  <a:lnTo>
                    <a:pt x="120713" y="1227150"/>
                  </a:lnTo>
                  <a:lnTo>
                    <a:pt x="120611" y="1228064"/>
                  </a:lnTo>
                  <a:lnTo>
                    <a:pt x="121119" y="1227861"/>
                  </a:lnTo>
                  <a:lnTo>
                    <a:pt x="121069" y="1231404"/>
                  </a:lnTo>
                  <a:lnTo>
                    <a:pt x="120942" y="1239545"/>
                  </a:lnTo>
                  <a:lnTo>
                    <a:pt x="120421" y="1239075"/>
                  </a:lnTo>
                  <a:lnTo>
                    <a:pt x="119824" y="1233893"/>
                  </a:lnTo>
                  <a:lnTo>
                    <a:pt x="119087" y="1228445"/>
                  </a:lnTo>
                  <a:lnTo>
                    <a:pt x="119532" y="1218171"/>
                  </a:lnTo>
                  <a:lnTo>
                    <a:pt x="119570" y="1217358"/>
                  </a:lnTo>
                  <a:lnTo>
                    <a:pt x="119672" y="1214932"/>
                  </a:lnTo>
                  <a:lnTo>
                    <a:pt x="119748" y="1213358"/>
                  </a:lnTo>
                  <a:lnTo>
                    <a:pt x="120472" y="1203909"/>
                  </a:lnTo>
                  <a:lnTo>
                    <a:pt x="120586" y="1202499"/>
                  </a:lnTo>
                  <a:lnTo>
                    <a:pt x="121259" y="1195400"/>
                  </a:lnTo>
                  <a:lnTo>
                    <a:pt x="121373" y="1194142"/>
                  </a:lnTo>
                  <a:lnTo>
                    <a:pt x="121462" y="1193139"/>
                  </a:lnTo>
                  <a:lnTo>
                    <a:pt x="122110" y="1184732"/>
                  </a:lnTo>
                  <a:lnTo>
                    <a:pt x="122212" y="1183398"/>
                  </a:lnTo>
                  <a:lnTo>
                    <a:pt x="122174" y="1181671"/>
                  </a:lnTo>
                  <a:lnTo>
                    <a:pt x="121958" y="1182141"/>
                  </a:lnTo>
                  <a:lnTo>
                    <a:pt x="121450" y="1183373"/>
                  </a:lnTo>
                  <a:lnTo>
                    <a:pt x="120637" y="1182141"/>
                  </a:lnTo>
                  <a:lnTo>
                    <a:pt x="120230" y="1172349"/>
                  </a:lnTo>
                  <a:lnTo>
                    <a:pt x="120103" y="1177048"/>
                  </a:lnTo>
                  <a:lnTo>
                    <a:pt x="119989" y="1181481"/>
                  </a:lnTo>
                  <a:lnTo>
                    <a:pt x="119900" y="1184732"/>
                  </a:lnTo>
                  <a:lnTo>
                    <a:pt x="118567" y="1195400"/>
                  </a:lnTo>
                  <a:lnTo>
                    <a:pt x="117729" y="1203909"/>
                  </a:lnTo>
                  <a:lnTo>
                    <a:pt x="117843" y="1213358"/>
                  </a:lnTo>
                  <a:lnTo>
                    <a:pt x="117906" y="1214932"/>
                  </a:lnTo>
                  <a:lnTo>
                    <a:pt x="118008" y="1217358"/>
                  </a:lnTo>
                  <a:lnTo>
                    <a:pt x="118287" y="1227150"/>
                  </a:lnTo>
                  <a:lnTo>
                    <a:pt x="118325" y="1244625"/>
                  </a:lnTo>
                  <a:lnTo>
                    <a:pt x="118110" y="1252867"/>
                  </a:lnTo>
                  <a:lnTo>
                    <a:pt x="118046" y="1255636"/>
                  </a:lnTo>
                  <a:lnTo>
                    <a:pt x="117805" y="1274305"/>
                  </a:lnTo>
                  <a:lnTo>
                    <a:pt x="117792" y="1275308"/>
                  </a:lnTo>
                  <a:lnTo>
                    <a:pt x="118986" y="1294841"/>
                  </a:lnTo>
                  <a:lnTo>
                    <a:pt x="117386" y="1301483"/>
                  </a:lnTo>
                  <a:lnTo>
                    <a:pt x="116573" y="1319377"/>
                  </a:lnTo>
                  <a:lnTo>
                    <a:pt x="115735" y="1333881"/>
                  </a:lnTo>
                  <a:lnTo>
                    <a:pt x="115658" y="1335316"/>
                  </a:lnTo>
                  <a:lnTo>
                    <a:pt x="113766" y="1336065"/>
                  </a:lnTo>
                  <a:lnTo>
                    <a:pt x="113411" y="1343837"/>
                  </a:lnTo>
                  <a:lnTo>
                    <a:pt x="113296" y="1346187"/>
                  </a:lnTo>
                  <a:lnTo>
                    <a:pt x="113271" y="1346771"/>
                  </a:lnTo>
                  <a:lnTo>
                    <a:pt x="114287" y="1351788"/>
                  </a:lnTo>
                  <a:lnTo>
                    <a:pt x="114693" y="1355839"/>
                  </a:lnTo>
                  <a:lnTo>
                    <a:pt x="114808" y="1356893"/>
                  </a:lnTo>
                  <a:lnTo>
                    <a:pt x="114896" y="1355839"/>
                  </a:lnTo>
                  <a:lnTo>
                    <a:pt x="115620" y="1343837"/>
                  </a:lnTo>
                  <a:lnTo>
                    <a:pt x="116840" y="1347914"/>
                  </a:lnTo>
                  <a:lnTo>
                    <a:pt x="118249" y="1356893"/>
                  </a:lnTo>
                  <a:lnTo>
                    <a:pt x="119646" y="1358404"/>
                  </a:lnTo>
                  <a:lnTo>
                    <a:pt x="119748" y="1363129"/>
                  </a:lnTo>
                  <a:lnTo>
                    <a:pt x="119786" y="1364551"/>
                  </a:lnTo>
                  <a:lnTo>
                    <a:pt x="119888" y="1393494"/>
                  </a:lnTo>
                  <a:lnTo>
                    <a:pt x="120015" y="1402003"/>
                  </a:lnTo>
                  <a:lnTo>
                    <a:pt x="121297" y="1405750"/>
                  </a:lnTo>
                  <a:lnTo>
                    <a:pt x="120078" y="1418259"/>
                  </a:lnTo>
                  <a:lnTo>
                    <a:pt x="119964" y="1425968"/>
                  </a:lnTo>
                  <a:lnTo>
                    <a:pt x="119849" y="1454848"/>
                  </a:lnTo>
                  <a:lnTo>
                    <a:pt x="119735" y="1462112"/>
                  </a:lnTo>
                  <a:lnTo>
                    <a:pt x="119659" y="1467358"/>
                  </a:lnTo>
                  <a:lnTo>
                    <a:pt x="119138" y="1462112"/>
                  </a:lnTo>
                  <a:lnTo>
                    <a:pt x="119087" y="1463649"/>
                  </a:lnTo>
                  <a:lnTo>
                    <a:pt x="118999" y="1466088"/>
                  </a:lnTo>
                  <a:lnTo>
                    <a:pt x="118910" y="1470621"/>
                  </a:lnTo>
                  <a:lnTo>
                    <a:pt x="119265" y="1473034"/>
                  </a:lnTo>
                  <a:lnTo>
                    <a:pt x="119989" y="1474203"/>
                  </a:lnTo>
                  <a:lnTo>
                    <a:pt x="120713" y="1477619"/>
                  </a:lnTo>
                  <a:lnTo>
                    <a:pt x="120789" y="1467358"/>
                  </a:lnTo>
                  <a:lnTo>
                    <a:pt x="120904" y="1450238"/>
                  </a:lnTo>
                  <a:lnTo>
                    <a:pt x="121513" y="1427937"/>
                  </a:lnTo>
                  <a:lnTo>
                    <a:pt x="121475" y="1376514"/>
                  </a:lnTo>
                  <a:lnTo>
                    <a:pt x="122453" y="1367790"/>
                  </a:lnTo>
                  <a:lnTo>
                    <a:pt x="123126" y="1358404"/>
                  </a:lnTo>
                  <a:lnTo>
                    <a:pt x="123228" y="1356893"/>
                  </a:lnTo>
                  <a:lnTo>
                    <a:pt x="123304" y="1355839"/>
                  </a:lnTo>
                  <a:lnTo>
                    <a:pt x="124307" y="1349298"/>
                  </a:lnTo>
                  <a:lnTo>
                    <a:pt x="125564" y="1355839"/>
                  </a:lnTo>
                  <a:lnTo>
                    <a:pt x="125755" y="1356893"/>
                  </a:lnTo>
                  <a:lnTo>
                    <a:pt x="126123" y="1363129"/>
                  </a:lnTo>
                  <a:lnTo>
                    <a:pt x="126009" y="1370647"/>
                  </a:lnTo>
                  <a:lnTo>
                    <a:pt x="125755" y="1372958"/>
                  </a:lnTo>
                  <a:lnTo>
                    <a:pt x="134670" y="1372958"/>
                  </a:lnTo>
                  <a:lnTo>
                    <a:pt x="135077" y="1370647"/>
                  </a:lnTo>
                  <a:lnTo>
                    <a:pt x="135178" y="1370063"/>
                  </a:lnTo>
                  <a:lnTo>
                    <a:pt x="136347" y="1363306"/>
                  </a:lnTo>
                  <a:close/>
                </a:path>
                <a:path w="304165" h="3261360">
                  <a:moveTo>
                    <a:pt x="142798" y="1501228"/>
                  </a:moveTo>
                  <a:lnTo>
                    <a:pt x="141770" y="1498752"/>
                  </a:lnTo>
                  <a:lnTo>
                    <a:pt x="140741" y="1496491"/>
                  </a:lnTo>
                  <a:lnTo>
                    <a:pt x="140728" y="1502016"/>
                  </a:lnTo>
                  <a:lnTo>
                    <a:pt x="141135" y="1510258"/>
                  </a:lnTo>
                  <a:lnTo>
                    <a:pt x="142138" y="1514614"/>
                  </a:lnTo>
                  <a:lnTo>
                    <a:pt x="142760" y="1502016"/>
                  </a:lnTo>
                  <a:lnTo>
                    <a:pt x="142798" y="1501228"/>
                  </a:lnTo>
                  <a:close/>
                </a:path>
                <a:path w="304165" h="3261360">
                  <a:moveTo>
                    <a:pt x="146469" y="1205369"/>
                  </a:moveTo>
                  <a:lnTo>
                    <a:pt x="145923" y="1213434"/>
                  </a:lnTo>
                  <a:lnTo>
                    <a:pt x="145199" y="1215326"/>
                  </a:lnTo>
                  <a:lnTo>
                    <a:pt x="144602" y="1213688"/>
                  </a:lnTo>
                  <a:lnTo>
                    <a:pt x="144462" y="1211199"/>
                  </a:lnTo>
                  <a:lnTo>
                    <a:pt x="142748" y="1240828"/>
                  </a:lnTo>
                  <a:lnTo>
                    <a:pt x="143979" y="1236408"/>
                  </a:lnTo>
                  <a:lnTo>
                    <a:pt x="144526" y="1241107"/>
                  </a:lnTo>
                  <a:lnTo>
                    <a:pt x="144818" y="1261618"/>
                  </a:lnTo>
                  <a:lnTo>
                    <a:pt x="146367" y="1251712"/>
                  </a:lnTo>
                  <a:lnTo>
                    <a:pt x="146227" y="1237297"/>
                  </a:lnTo>
                  <a:lnTo>
                    <a:pt x="145796" y="1220978"/>
                  </a:lnTo>
                  <a:lnTo>
                    <a:pt x="146469" y="1205369"/>
                  </a:lnTo>
                  <a:close/>
                </a:path>
                <a:path w="304165" h="3261360">
                  <a:moveTo>
                    <a:pt x="148577" y="1765071"/>
                  </a:moveTo>
                  <a:lnTo>
                    <a:pt x="148539" y="1754619"/>
                  </a:lnTo>
                  <a:lnTo>
                    <a:pt x="146583" y="1781644"/>
                  </a:lnTo>
                  <a:lnTo>
                    <a:pt x="147294" y="1778444"/>
                  </a:lnTo>
                  <a:lnTo>
                    <a:pt x="148056" y="1772970"/>
                  </a:lnTo>
                  <a:lnTo>
                    <a:pt x="148577" y="1765071"/>
                  </a:lnTo>
                  <a:close/>
                </a:path>
                <a:path w="304165" h="3261360">
                  <a:moveTo>
                    <a:pt x="151485" y="1281074"/>
                  </a:moveTo>
                  <a:lnTo>
                    <a:pt x="149682" y="1268310"/>
                  </a:lnTo>
                  <a:lnTo>
                    <a:pt x="148729" y="1300391"/>
                  </a:lnTo>
                  <a:lnTo>
                    <a:pt x="149580" y="1295755"/>
                  </a:lnTo>
                  <a:lnTo>
                    <a:pt x="150495" y="1294625"/>
                  </a:lnTo>
                  <a:lnTo>
                    <a:pt x="151218" y="1291539"/>
                  </a:lnTo>
                  <a:lnTo>
                    <a:pt x="151485" y="1281074"/>
                  </a:lnTo>
                  <a:close/>
                </a:path>
                <a:path w="304165" h="3261360">
                  <a:moveTo>
                    <a:pt x="155143" y="1486204"/>
                  </a:moveTo>
                  <a:lnTo>
                    <a:pt x="155130" y="1478635"/>
                  </a:lnTo>
                  <a:lnTo>
                    <a:pt x="154736" y="1472171"/>
                  </a:lnTo>
                  <a:lnTo>
                    <a:pt x="153949" y="1466316"/>
                  </a:lnTo>
                  <a:lnTo>
                    <a:pt x="153403" y="1471409"/>
                  </a:lnTo>
                  <a:lnTo>
                    <a:pt x="153695" y="1478026"/>
                  </a:lnTo>
                  <a:lnTo>
                    <a:pt x="154317" y="1486052"/>
                  </a:lnTo>
                  <a:lnTo>
                    <a:pt x="154774" y="1495361"/>
                  </a:lnTo>
                  <a:lnTo>
                    <a:pt x="155143" y="1486204"/>
                  </a:lnTo>
                  <a:close/>
                </a:path>
                <a:path w="304165" h="3261360">
                  <a:moveTo>
                    <a:pt x="156730" y="1806168"/>
                  </a:moveTo>
                  <a:lnTo>
                    <a:pt x="156654" y="1792224"/>
                  </a:lnTo>
                  <a:lnTo>
                    <a:pt x="155397" y="1804543"/>
                  </a:lnTo>
                  <a:lnTo>
                    <a:pt x="153809" y="1815973"/>
                  </a:lnTo>
                  <a:lnTo>
                    <a:pt x="154571" y="1835238"/>
                  </a:lnTo>
                  <a:lnTo>
                    <a:pt x="156184" y="1826552"/>
                  </a:lnTo>
                  <a:lnTo>
                    <a:pt x="156730" y="1806168"/>
                  </a:lnTo>
                  <a:close/>
                </a:path>
                <a:path w="304165" h="3261360">
                  <a:moveTo>
                    <a:pt x="156972" y="1789112"/>
                  </a:moveTo>
                  <a:lnTo>
                    <a:pt x="156171" y="1757845"/>
                  </a:lnTo>
                  <a:lnTo>
                    <a:pt x="156591" y="1780971"/>
                  </a:lnTo>
                  <a:lnTo>
                    <a:pt x="156654" y="1792224"/>
                  </a:lnTo>
                  <a:lnTo>
                    <a:pt x="156972" y="1789112"/>
                  </a:lnTo>
                  <a:close/>
                </a:path>
                <a:path w="304165" h="3261360">
                  <a:moveTo>
                    <a:pt x="162001" y="1432356"/>
                  </a:moveTo>
                  <a:lnTo>
                    <a:pt x="161493" y="1427365"/>
                  </a:lnTo>
                  <a:lnTo>
                    <a:pt x="161493" y="1429880"/>
                  </a:lnTo>
                  <a:lnTo>
                    <a:pt x="162001" y="1432356"/>
                  </a:lnTo>
                  <a:close/>
                </a:path>
                <a:path w="304165" h="3261360">
                  <a:moveTo>
                    <a:pt x="162458" y="1519758"/>
                  </a:moveTo>
                  <a:lnTo>
                    <a:pt x="161213" y="1522895"/>
                  </a:lnTo>
                  <a:lnTo>
                    <a:pt x="162204" y="1512011"/>
                  </a:lnTo>
                  <a:lnTo>
                    <a:pt x="160947" y="1520240"/>
                  </a:lnTo>
                  <a:lnTo>
                    <a:pt x="160451" y="1525689"/>
                  </a:lnTo>
                  <a:lnTo>
                    <a:pt x="161467" y="1525485"/>
                  </a:lnTo>
                  <a:lnTo>
                    <a:pt x="161734" y="1533334"/>
                  </a:lnTo>
                  <a:lnTo>
                    <a:pt x="162458" y="1519758"/>
                  </a:lnTo>
                  <a:close/>
                </a:path>
                <a:path w="304165" h="3261360">
                  <a:moveTo>
                    <a:pt x="162852" y="1445488"/>
                  </a:moveTo>
                  <a:lnTo>
                    <a:pt x="161518" y="1437830"/>
                  </a:lnTo>
                  <a:lnTo>
                    <a:pt x="161493" y="1429880"/>
                  </a:lnTo>
                  <a:lnTo>
                    <a:pt x="160972" y="1427365"/>
                  </a:lnTo>
                  <a:lnTo>
                    <a:pt x="160540" y="1445488"/>
                  </a:lnTo>
                  <a:lnTo>
                    <a:pt x="160464" y="1448777"/>
                  </a:lnTo>
                  <a:lnTo>
                    <a:pt x="160959" y="1464005"/>
                  </a:lnTo>
                  <a:lnTo>
                    <a:pt x="161696" y="1479067"/>
                  </a:lnTo>
                  <a:lnTo>
                    <a:pt x="161899" y="1498790"/>
                  </a:lnTo>
                  <a:lnTo>
                    <a:pt x="162255" y="1484668"/>
                  </a:lnTo>
                  <a:lnTo>
                    <a:pt x="162839" y="1464195"/>
                  </a:lnTo>
                  <a:lnTo>
                    <a:pt x="162852" y="1445488"/>
                  </a:lnTo>
                  <a:close/>
                </a:path>
                <a:path w="304165" h="3261360">
                  <a:moveTo>
                    <a:pt x="181483" y="1822996"/>
                  </a:moveTo>
                  <a:lnTo>
                    <a:pt x="179197" y="1826247"/>
                  </a:lnTo>
                  <a:lnTo>
                    <a:pt x="178714" y="1837004"/>
                  </a:lnTo>
                  <a:lnTo>
                    <a:pt x="181483" y="1822996"/>
                  </a:lnTo>
                  <a:close/>
                </a:path>
                <a:path w="304165" h="3261360">
                  <a:moveTo>
                    <a:pt x="186156" y="1864258"/>
                  </a:moveTo>
                  <a:lnTo>
                    <a:pt x="185305" y="1855736"/>
                  </a:lnTo>
                  <a:lnTo>
                    <a:pt x="185026" y="1844611"/>
                  </a:lnTo>
                  <a:lnTo>
                    <a:pt x="184658" y="1835505"/>
                  </a:lnTo>
                  <a:lnTo>
                    <a:pt x="183540" y="1833079"/>
                  </a:lnTo>
                  <a:lnTo>
                    <a:pt x="184200" y="1851329"/>
                  </a:lnTo>
                  <a:lnTo>
                    <a:pt x="184696" y="1860664"/>
                  </a:lnTo>
                  <a:lnTo>
                    <a:pt x="185267" y="1864004"/>
                  </a:lnTo>
                  <a:lnTo>
                    <a:pt x="186156" y="1864258"/>
                  </a:lnTo>
                  <a:close/>
                </a:path>
                <a:path w="304165" h="3261360">
                  <a:moveTo>
                    <a:pt x="191655" y="3108579"/>
                  </a:moveTo>
                  <a:lnTo>
                    <a:pt x="191630" y="3099701"/>
                  </a:lnTo>
                  <a:lnTo>
                    <a:pt x="191236" y="3104261"/>
                  </a:lnTo>
                  <a:lnTo>
                    <a:pt x="191160" y="3106077"/>
                  </a:lnTo>
                  <a:lnTo>
                    <a:pt x="191046" y="3108579"/>
                  </a:lnTo>
                  <a:lnTo>
                    <a:pt x="191655" y="3108579"/>
                  </a:lnTo>
                  <a:close/>
                </a:path>
                <a:path w="304165" h="3261360">
                  <a:moveTo>
                    <a:pt x="193065" y="2943479"/>
                  </a:moveTo>
                  <a:lnTo>
                    <a:pt x="192760" y="2943479"/>
                  </a:lnTo>
                  <a:lnTo>
                    <a:pt x="192074" y="2930779"/>
                  </a:lnTo>
                  <a:lnTo>
                    <a:pt x="192214" y="2918079"/>
                  </a:lnTo>
                  <a:lnTo>
                    <a:pt x="192709" y="2918079"/>
                  </a:lnTo>
                  <a:lnTo>
                    <a:pt x="192087" y="2906280"/>
                  </a:lnTo>
                  <a:lnTo>
                    <a:pt x="191490" y="2918079"/>
                  </a:lnTo>
                  <a:lnTo>
                    <a:pt x="190881" y="2930779"/>
                  </a:lnTo>
                  <a:lnTo>
                    <a:pt x="191795" y="2956179"/>
                  </a:lnTo>
                  <a:lnTo>
                    <a:pt x="193065" y="2943479"/>
                  </a:lnTo>
                  <a:close/>
                </a:path>
                <a:path w="304165" h="3261360">
                  <a:moveTo>
                    <a:pt x="194754" y="3235579"/>
                  </a:moveTo>
                  <a:lnTo>
                    <a:pt x="194551" y="3231083"/>
                  </a:lnTo>
                  <a:lnTo>
                    <a:pt x="194246" y="3235579"/>
                  </a:lnTo>
                  <a:lnTo>
                    <a:pt x="194754" y="3235579"/>
                  </a:lnTo>
                  <a:close/>
                </a:path>
                <a:path w="304165" h="3261360">
                  <a:moveTo>
                    <a:pt x="195135" y="3222879"/>
                  </a:moveTo>
                  <a:lnTo>
                    <a:pt x="194208" y="3222879"/>
                  </a:lnTo>
                  <a:lnTo>
                    <a:pt x="194551" y="3231083"/>
                  </a:lnTo>
                  <a:lnTo>
                    <a:pt x="195135" y="3222879"/>
                  </a:lnTo>
                  <a:close/>
                </a:path>
                <a:path w="304165" h="3261360">
                  <a:moveTo>
                    <a:pt x="195364" y="3108579"/>
                  </a:moveTo>
                  <a:lnTo>
                    <a:pt x="193954" y="3108579"/>
                  </a:lnTo>
                  <a:lnTo>
                    <a:pt x="193967" y="3121279"/>
                  </a:lnTo>
                  <a:lnTo>
                    <a:pt x="194576" y="3121279"/>
                  </a:lnTo>
                  <a:lnTo>
                    <a:pt x="195237" y="3111639"/>
                  </a:lnTo>
                  <a:lnTo>
                    <a:pt x="195364" y="3108579"/>
                  </a:lnTo>
                  <a:close/>
                </a:path>
                <a:path w="304165" h="3261360">
                  <a:moveTo>
                    <a:pt x="198120" y="3057779"/>
                  </a:moveTo>
                  <a:lnTo>
                    <a:pt x="197726" y="3045079"/>
                  </a:lnTo>
                  <a:lnTo>
                    <a:pt x="197180" y="3045079"/>
                  </a:lnTo>
                  <a:lnTo>
                    <a:pt x="198120" y="3057779"/>
                  </a:lnTo>
                  <a:close/>
                </a:path>
                <a:path w="304165" h="3261360">
                  <a:moveTo>
                    <a:pt x="200660" y="2314867"/>
                  </a:moveTo>
                  <a:lnTo>
                    <a:pt x="199669" y="2314867"/>
                  </a:lnTo>
                  <a:lnTo>
                    <a:pt x="198462" y="2333802"/>
                  </a:lnTo>
                  <a:lnTo>
                    <a:pt x="200634" y="2315108"/>
                  </a:lnTo>
                  <a:lnTo>
                    <a:pt x="200660" y="2314867"/>
                  </a:lnTo>
                  <a:close/>
                </a:path>
                <a:path w="304165" h="3261360">
                  <a:moveTo>
                    <a:pt x="205371" y="2257679"/>
                  </a:moveTo>
                  <a:lnTo>
                    <a:pt x="204863" y="2261908"/>
                  </a:lnTo>
                  <a:lnTo>
                    <a:pt x="204876" y="2270379"/>
                  </a:lnTo>
                  <a:lnTo>
                    <a:pt x="205371" y="2257679"/>
                  </a:lnTo>
                  <a:close/>
                </a:path>
                <a:path w="304165" h="3261360">
                  <a:moveTo>
                    <a:pt x="205447" y="2278786"/>
                  </a:moveTo>
                  <a:lnTo>
                    <a:pt x="202666" y="2292820"/>
                  </a:lnTo>
                  <a:lnTo>
                    <a:pt x="203390" y="2290572"/>
                  </a:lnTo>
                  <a:lnTo>
                    <a:pt x="204063" y="2289810"/>
                  </a:lnTo>
                  <a:lnTo>
                    <a:pt x="204736" y="2287041"/>
                  </a:lnTo>
                  <a:lnTo>
                    <a:pt x="205447" y="2278786"/>
                  </a:lnTo>
                  <a:close/>
                </a:path>
                <a:path w="304165" h="3261360">
                  <a:moveTo>
                    <a:pt x="206273" y="2341435"/>
                  </a:moveTo>
                  <a:lnTo>
                    <a:pt x="206133" y="2332393"/>
                  </a:lnTo>
                  <a:lnTo>
                    <a:pt x="205727" y="2321458"/>
                  </a:lnTo>
                  <a:lnTo>
                    <a:pt x="204825" y="2345385"/>
                  </a:lnTo>
                  <a:lnTo>
                    <a:pt x="206273" y="2341435"/>
                  </a:lnTo>
                  <a:close/>
                </a:path>
                <a:path w="304165" h="3261360">
                  <a:moveTo>
                    <a:pt x="207911" y="3006979"/>
                  </a:moveTo>
                  <a:lnTo>
                    <a:pt x="206844" y="2981579"/>
                  </a:lnTo>
                  <a:lnTo>
                    <a:pt x="205879" y="3006979"/>
                  </a:lnTo>
                  <a:lnTo>
                    <a:pt x="207911" y="3006979"/>
                  </a:lnTo>
                  <a:close/>
                </a:path>
                <a:path w="304165" h="3261360">
                  <a:moveTo>
                    <a:pt x="209677" y="1823643"/>
                  </a:moveTo>
                  <a:lnTo>
                    <a:pt x="209346" y="1789163"/>
                  </a:lnTo>
                  <a:lnTo>
                    <a:pt x="208051" y="1799742"/>
                  </a:lnTo>
                  <a:lnTo>
                    <a:pt x="206730" y="1796135"/>
                  </a:lnTo>
                  <a:lnTo>
                    <a:pt x="205473" y="1792046"/>
                  </a:lnTo>
                  <a:lnTo>
                    <a:pt x="204304" y="1801126"/>
                  </a:lnTo>
                  <a:lnTo>
                    <a:pt x="204825" y="1818894"/>
                  </a:lnTo>
                  <a:lnTo>
                    <a:pt x="206260" y="1824482"/>
                  </a:lnTo>
                  <a:lnTo>
                    <a:pt x="209677" y="1823643"/>
                  </a:lnTo>
                  <a:close/>
                </a:path>
                <a:path w="304165" h="3261360">
                  <a:moveTo>
                    <a:pt x="210070" y="1879219"/>
                  </a:moveTo>
                  <a:lnTo>
                    <a:pt x="209651" y="1879663"/>
                  </a:lnTo>
                  <a:lnTo>
                    <a:pt x="208965" y="1881886"/>
                  </a:lnTo>
                  <a:lnTo>
                    <a:pt x="208330" y="1881593"/>
                  </a:lnTo>
                  <a:lnTo>
                    <a:pt x="208026" y="1874520"/>
                  </a:lnTo>
                  <a:lnTo>
                    <a:pt x="207606" y="1885518"/>
                  </a:lnTo>
                  <a:lnTo>
                    <a:pt x="207429" y="1891957"/>
                  </a:lnTo>
                  <a:lnTo>
                    <a:pt x="207429" y="1896338"/>
                  </a:lnTo>
                  <a:lnTo>
                    <a:pt x="207594" y="1901164"/>
                  </a:lnTo>
                  <a:lnTo>
                    <a:pt x="210070" y="1879219"/>
                  </a:lnTo>
                  <a:close/>
                </a:path>
                <a:path w="304165" h="3261360">
                  <a:moveTo>
                    <a:pt x="210248" y="2702179"/>
                  </a:moveTo>
                  <a:lnTo>
                    <a:pt x="210223" y="2689479"/>
                  </a:lnTo>
                  <a:lnTo>
                    <a:pt x="208534" y="2701645"/>
                  </a:lnTo>
                  <a:lnTo>
                    <a:pt x="208457" y="2702179"/>
                  </a:lnTo>
                  <a:lnTo>
                    <a:pt x="210248" y="2702179"/>
                  </a:lnTo>
                  <a:close/>
                </a:path>
                <a:path w="304165" h="3261360">
                  <a:moveTo>
                    <a:pt x="217093" y="2486279"/>
                  </a:moveTo>
                  <a:lnTo>
                    <a:pt x="215328" y="2486279"/>
                  </a:lnTo>
                  <a:lnTo>
                    <a:pt x="215607" y="2498979"/>
                  </a:lnTo>
                  <a:lnTo>
                    <a:pt x="217093" y="2486279"/>
                  </a:lnTo>
                  <a:close/>
                </a:path>
                <a:path w="304165" h="3261360">
                  <a:moveTo>
                    <a:pt x="217512" y="1914779"/>
                  </a:moveTo>
                  <a:lnTo>
                    <a:pt x="216255" y="1914779"/>
                  </a:lnTo>
                  <a:lnTo>
                    <a:pt x="215684" y="1902079"/>
                  </a:lnTo>
                  <a:lnTo>
                    <a:pt x="214426" y="1902079"/>
                  </a:lnTo>
                  <a:lnTo>
                    <a:pt x="216154" y="1876679"/>
                  </a:lnTo>
                  <a:lnTo>
                    <a:pt x="214617" y="1876679"/>
                  </a:lnTo>
                  <a:lnTo>
                    <a:pt x="214591" y="1863979"/>
                  </a:lnTo>
                  <a:lnTo>
                    <a:pt x="213842" y="1876679"/>
                  </a:lnTo>
                  <a:lnTo>
                    <a:pt x="212648" y="1889379"/>
                  </a:lnTo>
                  <a:lnTo>
                    <a:pt x="211518" y="1902079"/>
                  </a:lnTo>
                  <a:lnTo>
                    <a:pt x="210947" y="1927479"/>
                  </a:lnTo>
                  <a:lnTo>
                    <a:pt x="212725" y="1927479"/>
                  </a:lnTo>
                  <a:lnTo>
                    <a:pt x="213004" y="1940179"/>
                  </a:lnTo>
                  <a:lnTo>
                    <a:pt x="217055" y="1940179"/>
                  </a:lnTo>
                  <a:lnTo>
                    <a:pt x="217512" y="1914779"/>
                  </a:lnTo>
                  <a:close/>
                </a:path>
                <a:path w="304165" h="3261360">
                  <a:moveTo>
                    <a:pt x="219608" y="1995766"/>
                  </a:moveTo>
                  <a:lnTo>
                    <a:pt x="219049" y="1994039"/>
                  </a:lnTo>
                  <a:lnTo>
                    <a:pt x="217970" y="1994039"/>
                  </a:lnTo>
                  <a:lnTo>
                    <a:pt x="217982" y="2000529"/>
                  </a:lnTo>
                  <a:lnTo>
                    <a:pt x="218744" y="1999183"/>
                  </a:lnTo>
                  <a:lnTo>
                    <a:pt x="219557" y="1996249"/>
                  </a:lnTo>
                  <a:lnTo>
                    <a:pt x="219608" y="1995766"/>
                  </a:lnTo>
                  <a:close/>
                </a:path>
                <a:path w="304165" h="3261360">
                  <a:moveTo>
                    <a:pt x="219811" y="2029079"/>
                  </a:moveTo>
                  <a:lnTo>
                    <a:pt x="218325" y="2016379"/>
                  </a:lnTo>
                  <a:lnTo>
                    <a:pt x="216662" y="2029079"/>
                  </a:lnTo>
                  <a:lnTo>
                    <a:pt x="215404" y="2029079"/>
                  </a:lnTo>
                  <a:lnTo>
                    <a:pt x="215303" y="2016379"/>
                  </a:lnTo>
                  <a:lnTo>
                    <a:pt x="215201" y="1978279"/>
                  </a:lnTo>
                  <a:lnTo>
                    <a:pt x="216052" y="1965579"/>
                  </a:lnTo>
                  <a:lnTo>
                    <a:pt x="216560" y="1952879"/>
                  </a:lnTo>
                  <a:lnTo>
                    <a:pt x="211505" y="1952879"/>
                  </a:lnTo>
                  <a:lnTo>
                    <a:pt x="210477" y="1952879"/>
                  </a:lnTo>
                  <a:lnTo>
                    <a:pt x="210286" y="1965579"/>
                  </a:lnTo>
                  <a:lnTo>
                    <a:pt x="209753" y="1978279"/>
                  </a:lnTo>
                  <a:lnTo>
                    <a:pt x="208521" y="1978279"/>
                  </a:lnTo>
                  <a:lnTo>
                    <a:pt x="209308" y="1990979"/>
                  </a:lnTo>
                  <a:lnTo>
                    <a:pt x="210820" y="1990979"/>
                  </a:lnTo>
                  <a:lnTo>
                    <a:pt x="210883" y="2016379"/>
                  </a:lnTo>
                  <a:lnTo>
                    <a:pt x="209892" y="2016379"/>
                  </a:lnTo>
                  <a:lnTo>
                    <a:pt x="209397" y="2029079"/>
                  </a:lnTo>
                  <a:lnTo>
                    <a:pt x="208927" y="2016379"/>
                  </a:lnTo>
                  <a:lnTo>
                    <a:pt x="208114" y="2016379"/>
                  </a:lnTo>
                  <a:lnTo>
                    <a:pt x="208089" y="2003679"/>
                  </a:lnTo>
                  <a:lnTo>
                    <a:pt x="206070" y="2016379"/>
                  </a:lnTo>
                  <a:lnTo>
                    <a:pt x="207086" y="2016379"/>
                  </a:lnTo>
                  <a:lnTo>
                    <a:pt x="206108" y="2029079"/>
                  </a:lnTo>
                  <a:lnTo>
                    <a:pt x="204749" y="2041779"/>
                  </a:lnTo>
                  <a:lnTo>
                    <a:pt x="202844" y="2041779"/>
                  </a:lnTo>
                  <a:lnTo>
                    <a:pt x="202323" y="2054479"/>
                  </a:lnTo>
                  <a:lnTo>
                    <a:pt x="201282" y="2067179"/>
                  </a:lnTo>
                  <a:lnTo>
                    <a:pt x="200621" y="2079879"/>
                  </a:lnTo>
                  <a:lnTo>
                    <a:pt x="201371" y="2079879"/>
                  </a:lnTo>
                  <a:lnTo>
                    <a:pt x="200710" y="2105279"/>
                  </a:lnTo>
                  <a:lnTo>
                    <a:pt x="199732" y="2117979"/>
                  </a:lnTo>
                  <a:lnTo>
                    <a:pt x="199250" y="2143379"/>
                  </a:lnTo>
                  <a:lnTo>
                    <a:pt x="200761" y="2143379"/>
                  </a:lnTo>
                  <a:lnTo>
                    <a:pt x="201206" y="2156079"/>
                  </a:lnTo>
                  <a:lnTo>
                    <a:pt x="201104" y="2168779"/>
                  </a:lnTo>
                  <a:lnTo>
                    <a:pt x="199186" y="2168779"/>
                  </a:lnTo>
                  <a:lnTo>
                    <a:pt x="197954" y="2143379"/>
                  </a:lnTo>
                  <a:lnTo>
                    <a:pt x="196672" y="2130679"/>
                  </a:lnTo>
                  <a:lnTo>
                    <a:pt x="194627" y="2117979"/>
                  </a:lnTo>
                  <a:lnTo>
                    <a:pt x="194310" y="2143379"/>
                  </a:lnTo>
                  <a:lnTo>
                    <a:pt x="193408" y="2156079"/>
                  </a:lnTo>
                  <a:lnTo>
                    <a:pt x="192074" y="2181479"/>
                  </a:lnTo>
                  <a:lnTo>
                    <a:pt x="190487" y="2194179"/>
                  </a:lnTo>
                  <a:lnTo>
                    <a:pt x="192354" y="2206879"/>
                  </a:lnTo>
                  <a:lnTo>
                    <a:pt x="192481" y="2244979"/>
                  </a:lnTo>
                  <a:lnTo>
                    <a:pt x="192925" y="2270379"/>
                  </a:lnTo>
                  <a:lnTo>
                    <a:pt x="195808" y="2295779"/>
                  </a:lnTo>
                  <a:lnTo>
                    <a:pt x="199834" y="2295779"/>
                  </a:lnTo>
                  <a:lnTo>
                    <a:pt x="201104" y="2283079"/>
                  </a:lnTo>
                  <a:lnTo>
                    <a:pt x="200025" y="2270379"/>
                  </a:lnTo>
                  <a:lnTo>
                    <a:pt x="196875" y="2270379"/>
                  </a:lnTo>
                  <a:lnTo>
                    <a:pt x="195262" y="2283079"/>
                  </a:lnTo>
                  <a:lnTo>
                    <a:pt x="197243" y="2257679"/>
                  </a:lnTo>
                  <a:lnTo>
                    <a:pt x="198234" y="2244979"/>
                  </a:lnTo>
                  <a:lnTo>
                    <a:pt x="196469" y="2257679"/>
                  </a:lnTo>
                  <a:lnTo>
                    <a:pt x="197256" y="2232279"/>
                  </a:lnTo>
                  <a:lnTo>
                    <a:pt x="197561" y="2232279"/>
                  </a:lnTo>
                  <a:lnTo>
                    <a:pt x="197662" y="2219579"/>
                  </a:lnTo>
                  <a:lnTo>
                    <a:pt x="198856" y="2219579"/>
                  </a:lnTo>
                  <a:lnTo>
                    <a:pt x="199428" y="2232279"/>
                  </a:lnTo>
                  <a:lnTo>
                    <a:pt x="199948" y="2232279"/>
                  </a:lnTo>
                  <a:lnTo>
                    <a:pt x="201015" y="2244979"/>
                  </a:lnTo>
                  <a:lnTo>
                    <a:pt x="201053" y="2232279"/>
                  </a:lnTo>
                  <a:lnTo>
                    <a:pt x="200583" y="2219579"/>
                  </a:lnTo>
                  <a:lnTo>
                    <a:pt x="200304" y="2219579"/>
                  </a:lnTo>
                  <a:lnTo>
                    <a:pt x="200939" y="2206879"/>
                  </a:lnTo>
                  <a:lnTo>
                    <a:pt x="202463" y="2206879"/>
                  </a:lnTo>
                  <a:lnTo>
                    <a:pt x="202323" y="2194179"/>
                  </a:lnTo>
                  <a:lnTo>
                    <a:pt x="202247" y="2181479"/>
                  </a:lnTo>
                  <a:lnTo>
                    <a:pt x="203149" y="2168779"/>
                  </a:lnTo>
                  <a:lnTo>
                    <a:pt x="204012" y="2194179"/>
                  </a:lnTo>
                  <a:lnTo>
                    <a:pt x="204177" y="2206879"/>
                  </a:lnTo>
                  <a:lnTo>
                    <a:pt x="204254" y="2244979"/>
                  </a:lnTo>
                  <a:lnTo>
                    <a:pt x="203860" y="2270379"/>
                  </a:lnTo>
                  <a:lnTo>
                    <a:pt x="204863" y="2261908"/>
                  </a:lnTo>
                  <a:lnTo>
                    <a:pt x="204863" y="2257679"/>
                  </a:lnTo>
                  <a:lnTo>
                    <a:pt x="205371" y="2257679"/>
                  </a:lnTo>
                  <a:lnTo>
                    <a:pt x="207441" y="2257679"/>
                  </a:lnTo>
                  <a:lnTo>
                    <a:pt x="208381" y="2270379"/>
                  </a:lnTo>
                  <a:lnTo>
                    <a:pt x="209245" y="2283079"/>
                  </a:lnTo>
                  <a:lnTo>
                    <a:pt x="209486" y="2270379"/>
                  </a:lnTo>
                  <a:lnTo>
                    <a:pt x="212001" y="2270379"/>
                  </a:lnTo>
                  <a:lnTo>
                    <a:pt x="212280" y="2283079"/>
                  </a:lnTo>
                  <a:lnTo>
                    <a:pt x="211480" y="2295779"/>
                  </a:lnTo>
                  <a:lnTo>
                    <a:pt x="209118" y="2295779"/>
                  </a:lnTo>
                  <a:lnTo>
                    <a:pt x="208318" y="2321179"/>
                  </a:lnTo>
                  <a:lnTo>
                    <a:pt x="209397" y="2321179"/>
                  </a:lnTo>
                  <a:lnTo>
                    <a:pt x="209435" y="2308479"/>
                  </a:lnTo>
                  <a:lnTo>
                    <a:pt x="211315" y="2308479"/>
                  </a:lnTo>
                  <a:lnTo>
                    <a:pt x="211353" y="2333879"/>
                  </a:lnTo>
                  <a:lnTo>
                    <a:pt x="211531" y="2346579"/>
                  </a:lnTo>
                  <a:lnTo>
                    <a:pt x="212166" y="2346579"/>
                  </a:lnTo>
                  <a:lnTo>
                    <a:pt x="210845" y="2359279"/>
                  </a:lnTo>
                  <a:lnTo>
                    <a:pt x="207746" y="2359279"/>
                  </a:lnTo>
                  <a:lnTo>
                    <a:pt x="208165" y="2384679"/>
                  </a:lnTo>
                  <a:lnTo>
                    <a:pt x="208927" y="2397379"/>
                  </a:lnTo>
                  <a:lnTo>
                    <a:pt x="209042" y="2410079"/>
                  </a:lnTo>
                  <a:lnTo>
                    <a:pt x="209537" y="2397379"/>
                  </a:lnTo>
                  <a:lnTo>
                    <a:pt x="209257" y="2397379"/>
                  </a:lnTo>
                  <a:lnTo>
                    <a:pt x="209245" y="2384679"/>
                  </a:lnTo>
                  <a:lnTo>
                    <a:pt x="210439" y="2397379"/>
                  </a:lnTo>
                  <a:lnTo>
                    <a:pt x="210705" y="2410079"/>
                  </a:lnTo>
                  <a:lnTo>
                    <a:pt x="210197" y="2435479"/>
                  </a:lnTo>
                  <a:lnTo>
                    <a:pt x="210629" y="2435479"/>
                  </a:lnTo>
                  <a:lnTo>
                    <a:pt x="211683" y="2448179"/>
                  </a:lnTo>
                  <a:lnTo>
                    <a:pt x="212699" y="2448179"/>
                  </a:lnTo>
                  <a:lnTo>
                    <a:pt x="211899" y="2486279"/>
                  </a:lnTo>
                  <a:lnTo>
                    <a:pt x="211620" y="2498979"/>
                  </a:lnTo>
                  <a:lnTo>
                    <a:pt x="211340" y="2523579"/>
                  </a:lnTo>
                  <a:lnTo>
                    <a:pt x="212598" y="2511679"/>
                  </a:lnTo>
                  <a:lnTo>
                    <a:pt x="212852" y="2523579"/>
                  </a:lnTo>
                  <a:lnTo>
                    <a:pt x="212877" y="2524379"/>
                  </a:lnTo>
                  <a:lnTo>
                    <a:pt x="213906" y="2524379"/>
                  </a:lnTo>
                  <a:lnTo>
                    <a:pt x="213880" y="2525103"/>
                  </a:lnTo>
                  <a:lnTo>
                    <a:pt x="214083" y="2525103"/>
                  </a:lnTo>
                  <a:lnTo>
                    <a:pt x="213817" y="2511679"/>
                  </a:lnTo>
                  <a:lnTo>
                    <a:pt x="213868" y="2498979"/>
                  </a:lnTo>
                  <a:lnTo>
                    <a:pt x="215328" y="2486279"/>
                  </a:lnTo>
                  <a:lnTo>
                    <a:pt x="214325" y="2486279"/>
                  </a:lnTo>
                  <a:lnTo>
                    <a:pt x="214680" y="2473579"/>
                  </a:lnTo>
                  <a:lnTo>
                    <a:pt x="215176" y="2460879"/>
                  </a:lnTo>
                  <a:lnTo>
                    <a:pt x="215328" y="2448179"/>
                  </a:lnTo>
                  <a:lnTo>
                    <a:pt x="214718" y="2448179"/>
                  </a:lnTo>
                  <a:lnTo>
                    <a:pt x="216725" y="2435479"/>
                  </a:lnTo>
                  <a:lnTo>
                    <a:pt x="216128" y="2422779"/>
                  </a:lnTo>
                  <a:lnTo>
                    <a:pt x="217309" y="2397379"/>
                  </a:lnTo>
                  <a:lnTo>
                    <a:pt x="216941" y="2384679"/>
                  </a:lnTo>
                  <a:lnTo>
                    <a:pt x="216573" y="2384679"/>
                  </a:lnTo>
                  <a:lnTo>
                    <a:pt x="215963" y="2397379"/>
                  </a:lnTo>
                  <a:lnTo>
                    <a:pt x="215341" y="2384679"/>
                  </a:lnTo>
                  <a:lnTo>
                    <a:pt x="214934" y="2359279"/>
                  </a:lnTo>
                  <a:lnTo>
                    <a:pt x="215607" y="2346579"/>
                  </a:lnTo>
                  <a:lnTo>
                    <a:pt x="216471" y="2321179"/>
                  </a:lnTo>
                  <a:lnTo>
                    <a:pt x="216560" y="2308479"/>
                  </a:lnTo>
                  <a:lnTo>
                    <a:pt x="216471" y="2270379"/>
                  </a:lnTo>
                  <a:lnTo>
                    <a:pt x="216382" y="2257679"/>
                  </a:lnTo>
                  <a:lnTo>
                    <a:pt x="216306" y="2244979"/>
                  </a:lnTo>
                  <a:lnTo>
                    <a:pt x="215760" y="2206879"/>
                  </a:lnTo>
                  <a:lnTo>
                    <a:pt x="215353" y="2168779"/>
                  </a:lnTo>
                  <a:lnTo>
                    <a:pt x="215442" y="2117979"/>
                  </a:lnTo>
                  <a:lnTo>
                    <a:pt x="216204" y="2117979"/>
                  </a:lnTo>
                  <a:lnTo>
                    <a:pt x="216547" y="2105279"/>
                  </a:lnTo>
                  <a:lnTo>
                    <a:pt x="217017" y="2105279"/>
                  </a:lnTo>
                  <a:lnTo>
                    <a:pt x="218198" y="2092579"/>
                  </a:lnTo>
                  <a:lnTo>
                    <a:pt x="217424" y="2092579"/>
                  </a:lnTo>
                  <a:lnTo>
                    <a:pt x="216611" y="2079879"/>
                  </a:lnTo>
                  <a:lnTo>
                    <a:pt x="216014" y="2079879"/>
                  </a:lnTo>
                  <a:lnTo>
                    <a:pt x="214807" y="2054479"/>
                  </a:lnTo>
                  <a:lnTo>
                    <a:pt x="215176" y="2041779"/>
                  </a:lnTo>
                  <a:lnTo>
                    <a:pt x="216623" y="2041779"/>
                  </a:lnTo>
                  <a:lnTo>
                    <a:pt x="217297" y="2029079"/>
                  </a:lnTo>
                  <a:lnTo>
                    <a:pt x="217347" y="2054479"/>
                  </a:lnTo>
                  <a:lnTo>
                    <a:pt x="219811" y="2029079"/>
                  </a:lnTo>
                  <a:close/>
                </a:path>
                <a:path w="304165" h="3261360">
                  <a:moveTo>
                    <a:pt x="220446" y="2216188"/>
                  </a:moveTo>
                  <a:lnTo>
                    <a:pt x="220345" y="2206294"/>
                  </a:lnTo>
                  <a:lnTo>
                    <a:pt x="219481" y="2200795"/>
                  </a:lnTo>
                  <a:lnTo>
                    <a:pt x="220281" y="2219147"/>
                  </a:lnTo>
                  <a:lnTo>
                    <a:pt x="218757" y="2214257"/>
                  </a:lnTo>
                  <a:lnTo>
                    <a:pt x="219290" y="2224722"/>
                  </a:lnTo>
                  <a:lnTo>
                    <a:pt x="219290" y="2230094"/>
                  </a:lnTo>
                  <a:lnTo>
                    <a:pt x="220002" y="2225713"/>
                  </a:lnTo>
                  <a:lnTo>
                    <a:pt x="220446" y="2216188"/>
                  </a:lnTo>
                  <a:close/>
                </a:path>
                <a:path w="304165" h="3261360">
                  <a:moveTo>
                    <a:pt x="222669" y="2791079"/>
                  </a:moveTo>
                  <a:lnTo>
                    <a:pt x="221932" y="2778379"/>
                  </a:lnTo>
                  <a:lnTo>
                    <a:pt x="221195" y="2765679"/>
                  </a:lnTo>
                  <a:lnTo>
                    <a:pt x="221157" y="2740279"/>
                  </a:lnTo>
                  <a:lnTo>
                    <a:pt x="221564" y="2714879"/>
                  </a:lnTo>
                  <a:lnTo>
                    <a:pt x="221500" y="2702179"/>
                  </a:lnTo>
                  <a:lnTo>
                    <a:pt x="221437" y="2689479"/>
                  </a:lnTo>
                  <a:lnTo>
                    <a:pt x="221373" y="2676779"/>
                  </a:lnTo>
                  <a:lnTo>
                    <a:pt x="221132" y="2689479"/>
                  </a:lnTo>
                  <a:lnTo>
                    <a:pt x="219595" y="2638679"/>
                  </a:lnTo>
                  <a:lnTo>
                    <a:pt x="219214" y="2625979"/>
                  </a:lnTo>
                  <a:lnTo>
                    <a:pt x="218998" y="2638679"/>
                  </a:lnTo>
                  <a:lnTo>
                    <a:pt x="216738" y="2625979"/>
                  </a:lnTo>
                  <a:lnTo>
                    <a:pt x="215582" y="2613279"/>
                  </a:lnTo>
                  <a:lnTo>
                    <a:pt x="214757" y="2587879"/>
                  </a:lnTo>
                  <a:lnTo>
                    <a:pt x="213487" y="2575179"/>
                  </a:lnTo>
                  <a:lnTo>
                    <a:pt x="213766" y="2575179"/>
                  </a:lnTo>
                  <a:lnTo>
                    <a:pt x="212966" y="2562479"/>
                  </a:lnTo>
                  <a:lnTo>
                    <a:pt x="215569" y="2562479"/>
                  </a:lnTo>
                  <a:lnTo>
                    <a:pt x="215569" y="2575179"/>
                  </a:lnTo>
                  <a:lnTo>
                    <a:pt x="216039" y="2575179"/>
                  </a:lnTo>
                  <a:lnTo>
                    <a:pt x="217004" y="2549779"/>
                  </a:lnTo>
                  <a:lnTo>
                    <a:pt x="214452" y="2549779"/>
                  </a:lnTo>
                  <a:lnTo>
                    <a:pt x="214312" y="2537079"/>
                  </a:lnTo>
                  <a:lnTo>
                    <a:pt x="213550" y="2537079"/>
                  </a:lnTo>
                  <a:lnTo>
                    <a:pt x="211886" y="2537079"/>
                  </a:lnTo>
                  <a:lnTo>
                    <a:pt x="211455" y="2537079"/>
                  </a:lnTo>
                  <a:lnTo>
                    <a:pt x="211582" y="2549779"/>
                  </a:lnTo>
                  <a:lnTo>
                    <a:pt x="210527" y="2562479"/>
                  </a:lnTo>
                  <a:lnTo>
                    <a:pt x="209296" y="2562479"/>
                  </a:lnTo>
                  <a:lnTo>
                    <a:pt x="208940" y="2575179"/>
                  </a:lnTo>
                  <a:lnTo>
                    <a:pt x="206260" y="2575179"/>
                  </a:lnTo>
                  <a:lnTo>
                    <a:pt x="205841" y="2562479"/>
                  </a:lnTo>
                  <a:lnTo>
                    <a:pt x="204812" y="2549779"/>
                  </a:lnTo>
                  <a:lnTo>
                    <a:pt x="204711" y="2562479"/>
                  </a:lnTo>
                  <a:lnTo>
                    <a:pt x="204609" y="2575179"/>
                  </a:lnTo>
                  <a:lnTo>
                    <a:pt x="203581" y="2575179"/>
                  </a:lnTo>
                  <a:lnTo>
                    <a:pt x="203542" y="2549779"/>
                  </a:lnTo>
                  <a:lnTo>
                    <a:pt x="202692" y="2562479"/>
                  </a:lnTo>
                  <a:lnTo>
                    <a:pt x="202742" y="2575179"/>
                  </a:lnTo>
                  <a:lnTo>
                    <a:pt x="202895" y="2587879"/>
                  </a:lnTo>
                  <a:lnTo>
                    <a:pt x="202946" y="2625979"/>
                  </a:lnTo>
                  <a:lnTo>
                    <a:pt x="200837" y="2625979"/>
                  </a:lnTo>
                  <a:lnTo>
                    <a:pt x="198805" y="2651379"/>
                  </a:lnTo>
                  <a:lnTo>
                    <a:pt x="197535" y="2664079"/>
                  </a:lnTo>
                  <a:lnTo>
                    <a:pt x="197764" y="2676779"/>
                  </a:lnTo>
                  <a:lnTo>
                    <a:pt x="195719" y="2676779"/>
                  </a:lnTo>
                  <a:lnTo>
                    <a:pt x="196443" y="2700642"/>
                  </a:lnTo>
                  <a:lnTo>
                    <a:pt x="196494" y="2702179"/>
                  </a:lnTo>
                  <a:lnTo>
                    <a:pt x="196621" y="2714879"/>
                  </a:lnTo>
                  <a:lnTo>
                    <a:pt x="196735" y="2727579"/>
                  </a:lnTo>
                  <a:lnTo>
                    <a:pt x="196837" y="2752979"/>
                  </a:lnTo>
                  <a:lnTo>
                    <a:pt x="197192" y="2765679"/>
                  </a:lnTo>
                  <a:lnTo>
                    <a:pt x="197015" y="2778379"/>
                  </a:lnTo>
                  <a:lnTo>
                    <a:pt x="194614" y="2778379"/>
                  </a:lnTo>
                  <a:lnTo>
                    <a:pt x="193433" y="2791079"/>
                  </a:lnTo>
                  <a:lnTo>
                    <a:pt x="194716" y="2791079"/>
                  </a:lnTo>
                  <a:lnTo>
                    <a:pt x="192709" y="2816479"/>
                  </a:lnTo>
                  <a:lnTo>
                    <a:pt x="193230" y="2816479"/>
                  </a:lnTo>
                  <a:lnTo>
                    <a:pt x="192532" y="2841879"/>
                  </a:lnTo>
                  <a:lnTo>
                    <a:pt x="193281" y="2829179"/>
                  </a:lnTo>
                  <a:lnTo>
                    <a:pt x="194271" y="2829179"/>
                  </a:lnTo>
                  <a:lnTo>
                    <a:pt x="194284" y="2841879"/>
                  </a:lnTo>
                  <a:lnTo>
                    <a:pt x="193471" y="2841879"/>
                  </a:lnTo>
                  <a:lnTo>
                    <a:pt x="192316" y="2854579"/>
                  </a:lnTo>
                  <a:lnTo>
                    <a:pt x="191338" y="2867279"/>
                  </a:lnTo>
                  <a:lnTo>
                    <a:pt x="192201" y="2879979"/>
                  </a:lnTo>
                  <a:lnTo>
                    <a:pt x="192735" y="2854579"/>
                  </a:lnTo>
                  <a:lnTo>
                    <a:pt x="193598" y="2854579"/>
                  </a:lnTo>
                  <a:lnTo>
                    <a:pt x="193675" y="2867279"/>
                  </a:lnTo>
                  <a:lnTo>
                    <a:pt x="193903" y="2879979"/>
                  </a:lnTo>
                  <a:lnTo>
                    <a:pt x="193827" y="2892679"/>
                  </a:lnTo>
                  <a:lnTo>
                    <a:pt x="193751" y="2905379"/>
                  </a:lnTo>
                  <a:lnTo>
                    <a:pt x="192709" y="2918079"/>
                  </a:lnTo>
                  <a:lnTo>
                    <a:pt x="193992" y="2918079"/>
                  </a:lnTo>
                  <a:lnTo>
                    <a:pt x="194310" y="2943479"/>
                  </a:lnTo>
                  <a:lnTo>
                    <a:pt x="194310" y="2956179"/>
                  </a:lnTo>
                  <a:lnTo>
                    <a:pt x="193878" y="2968879"/>
                  </a:lnTo>
                  <a:lnTo>
                    <a:pt x="192900" y="2994279"/>
                  </a:lnTo>
                  <a:lnTo>
                    <a:pt x="191490" y="2968879"/>
                  </a:lnTo>
                  <a:lnTo>
                    <a:pt x="191084" y="2968879"/>
                  </a:lnTo>
                  <a:lnTo>
                    <a:pt x="191046" y="2956179"/>
                  </a:lnTo>
                  <a:lnTo>
                    <a:pt x="190373" y="2968879"/>
                  </a:lnTo>
                  <a:lnTo>
                    <a:pt x="190182" y="2981579"/>
                  </a:lnTo>
                  <a:lnTo>
                    <a:pt x="189738" y="2994279"/>
                  </a:lnTo>
                  <a:lnTo>
                    <a:pt x="188328" y="2994279"/>
                  </a:lnTo>
                  <a:lnTo>
                    <a:pt x="187744" y="3032379"/>
                  </a:lnTo>
                  <a:lnTo>
                    <a:pt x="189268" y="3057779"/>
                  </a:lnTo>
                  <a:lnTo>
                    <a:pt x="190639" y="3083179"/>
                  </a:lnTo>
                  <a:lnTo>
                    <a:pt x="189636" y="3121279"/>
                  </a:lnTo>
                  <a:lnTo>
                    <a:pt x="190080" y="3121279"/>
                  </a:lnTo>
                  <a:lnTo>
                    <a:pt x="191046" y="3108579"/>
                  </a:lnTo>
                  <a:lnTo>
                    <a:pt x="190881" y="3108579"/>
                  </a:lnTo>
                  <a:lnTo>
                    <a:pt x="191236" y="3104261"/>
                  </a:lnTo>
                  <a:lnTo>
                    <a:pt x="191617" y="3096133"/>
                  </a:lnTo>
                  <a:lnTo>
                    <a:pt x="191617" y="3095879"/>
                  </a:lnTo>
                  <a:lnTo>
                    <a:pt x="191630" y="3099701"/>
                  </a:lnTo>
                  <a:lnTo>
                    <a:pt x="191935" y="3096133"/>
                  </a:lnTo>
                  <a:lnTo>
                    <a:pt x="191960" y="3095879"/>
                  </a:lnTo>
                  <a:lnTo>
                    <a:pt x="191833" y="3083179"/>
                  </a:lnTo>
                  <a:lnTo>
                    <a:pt x="191719" y="3057779"/>
                  </a:lnTo>
                  <a:lnTo>
                    <a:pt x="193573" y="3057779"/>
                  </a:lnTo>
                  <a:lnTo>
                    <a:pt x="194360" y="3070479"/>
                  </a:lnTo>
                  <a:lnTo>
                    <a:pt x="194970" y="3057779"/>
                  </a:lnTo>
                  <a:lnTo>
                    <a:pt x="194017" y="3057779"/>
                  </a:lnTo>
                  <a:lnTo>
                    <a:pt x="193776" y="3045079"/>
                  </a:lnTo>
                  <a:lnTo>
                    <a:pt x="194830" y="3032379"/>
                  </a:lnTo>
                  <a:lnTo>
                    <a:pt x="196024" y="3045079"/>
                  </a:lnTo>
                  <a:lnTo>
                    <a:pt x="196659" y="3045079"/>
                  </a:lnTo>
                  <a:lnTo>
                    <a:pt x="195541" y="3032379"/>
                  </a:lnTo>
                  <a:lnTo>
                    <a:pt x="195008" y="3032379"/>
                  </a:lnTo>
                  <a:lnTo>
                    <a:pt x="198564" y="3019679"/>
                  </a:lnTo>
                  <a:lnTo>
                    <a:pt x="198843" y="3045079"/>
                  </a:lnTo>
                  <a:lnTo>
                    <a:pt x="199047" y="3057779"/>
                  </a:lnTo>
                  <a:lnTo>
                    <a:pt x="198920" y="3070479"/>
                  </a:lnTo>
                  <a:lnTo>
                    <a:pt x="198196" y="3083179"/>
                  </a:lnTo>
                  <a:lnTo>
                    <a:pt x="195211" y="3095625"/>
                  </a:lnTo>
                  <a:lnTo>
                    <a:pt x="195148" y="3095879"/>
                  </a:lnTo>
                  <a:lnTo>
                    <a:pt x="195694" y="3095879"/>
                  </a:lnTo>
                  <a:lnTo>
                    <a:pt x="195580" y="3099701"/>
                  </a:lnTo>
                  <a:lnTo>
                    <a:pt x="195516" y="3102076"/>
                  </a:lnTo>
                  <a:lnTo>
                    <a:pt x="195186" y="3133979"/>
                  </a:lnTo>
                  <a:lnTo>
                    <a:pt x="196621" y="3146679"/>
                  </a:lnTo>
                  <a:lnTo>
                    <a:pt x="196354" y="3172079"/>
                  </a:lnTo>
                  <a:lnTo>
                    <a:pt x="198831" y="3172079"/>
                  </a:lnTo>
                  <a:lnTo>
                    <a:pt x="199199" y="3184779"/>
                  </a:lnTo>
                  <a:lnTo>
                    <a:pt x="197408" y="3197479"/>
                  </a:lnTo>
                  <a:lnTo>
                    <a:pt x="196126" y="3210179"/>
                  </a:lnTo>
                  <a:lnTo>
                    <a:pt x="195135" y="3222879"/>
                  </a:lnTo>
                  <a:lnTo>
                    <a:pt x="195986" y="3222879"/>
                  </a:lnTo>
                  <a:lnTo>
                    <a:pt x="195897" y="3231083"/>
                  </a:lnTo>
                  <a:lnTo>
                    <a:pt x="195846" y="3235579"/>
                  </a:lnTo>
                  <a:lnTo>
                    <a:pt x="196608" y="3248279"/>
                  </a:lnTo>
                  <a:lnTo>
                    <a:pt x="197269" y="3248279"/>
                  </a:lnTo>
                  <a:lnTo>
                    <a:pt x="196862" y="3260979"/>
                  </a:lnTo>
                  <a:lnTo>
                    <a:pt x="197142" y="3260979"/>
                  </a:lnTo>
                  <a:lnTo>
                    <a:pt x="197739" y="3248279"/>
                  </a:lnTo>
                  <a:lnTo>
                    <a:pt x="198183" y="3248279"/>
                  </a:lnTo>
                  <a:lnTo>
                    <a:pt x="198031" y="3235579"/>
                  </a:lnTo>
                  <a:lnTo>
                    <a:pt x="197027" y="3235579"/>
                  </a:lnTo>
                  <a:lnTo>
                    <a:pt x="197980" y="3210179"/>
                  </a:lnTo>
                  <a:lnTo>
                    <a:pt x="200571" y="3222879"/>
                  </a:lnTo>
                  <a:lnTo>
                    <a:pt x="201295" y="3210179"/>
                  </a:lnTo>
                  <a:lnTo>
                    <a:pt x="202018" y="3197479"/>
                  </a:lnTo>
                  <a:lnTo>
                    <a:pt x="202133" y="3184779"/>
                  </a:lnTo>
                  <a:lnTo>
                    <a:pt x="202260" y="3172079"/>
                  </a:lnTo>
                  <a:lnTo>
                    <a:pt x="202349" y="3146679"/>
                  </a:lnTo>
                  <a:lnTo>
                    <a:pt x="202399" y="3133979"/>
                  </a:lnTo>
                  <a:lnTo>
                    <a:pt x="203085" y="3111639"/>
                  </a:lnTo>
                  <a:lnTo>
                    <a:pt x="203174" y="3108579"/>
                  </a:lnTo>
                  <a:lnTo>
                    <a:pt x="203250" y="3106077"/>
                  </a:lnTo>
                  <a:lnTo>
                    <a:pt x="203377" y="3102076"/>
                  </a:lnTo>
                  <a:lnTo>
                    <a:pt x="203441" y="3099701"/>
                  </a:lnTo>
                  <a:lnTo>
                    <a:pt x="203555" y="3095879"/>
                  </a:lnTo>
                  <a:lnTo>
                    <a:pt x="204622" y="3108579"/>
                  </a:lnTo>
                  <a:lnTo>
                    <a:pt x="205079" y="3096133"/>
                  </a:lnTo>
                  <a:lnTo>
                    <a:pt x="204304" y="3083179"/>
                  </a:lnTo>
                  <a:lnTo>
                    <a:pt x="203784" y="3083179"/>
                  </a:lnTo>
                  <a:lnTo>
                    <a:pt x="203885" y="3070479"/>
                  </a:lnTo>
                  <a:lnTo>
                    <a:pt x="204000" y="3057779"/>
                  </a:lnTo>
                  <a:lnTo>
                    <a:pt x="203085" y="3032379"/>
                  </a:lnTo>
                  <a:lnTo>
                    <a:pt x="202476" y="3019679"/>
                  </a:lnTo>
                  <a:lnTo>
                    <a:pt x="201879" y="3006979"/>
                  </a:lnTo>
                  <a:lnTo>
                    <a:pt x="201244" y="2981579"/>
                  </a:lnTo>
                  <a:lnTo>
                    <a:pt x="197980" y="2994279"/>
                  </a:lnTo>
                  <a:lnTo>
                    <a:pt x="198081" y="2968879"/>
                  </a:lnTo>
                  <a:lnTo>
                    <a:pt x="198145" y="2956179"/>
                  </a:lnTo>
                  <a:lnTo>
                    <a:pt x="200964" y="2956179"/>
                  </a:lnTo>
                  <a:lnTo>
                    <a:pt x="199237" y="2943479"/>
                  </a:lnTo>
                  <a:lnTo>
                    <a:pt x="198920" y="2930779"/>
                  </a:lnTo>
                  <a:lnTo>
                    <a:pt x="198501" y="2918079"/>
                  </a:lnTo>
                  <a:lnTo>
                    <a:pt x="196659" y="2906280"/>
                  </a:lnTo>
                  <a:lnTo>
                    <a:pt x="196786" y="2918079"/>
                  </a:lnTo>
                  <a:lnTo>
                    <a:pt x="196291" y="2918079"/>
                  </a:lnTo>
                  <a:lnTo>
                    <a:pt x="195795" y="2930779"/>
                  </a:lnTo>
                  <a:lnTo>
                    <a:pt x="194030" y="2906280"/>
                  </a:lnTo>
                  <a:lnTo>
                    <a:pt x="193967" y="2905379"/>
                  </a:lnTo>
                  <a:lnTo>
                    <a:pt x="195084" y="2905379"/>
                  </a:lnTo>
                  <a:lnTo>
                    <a:pt x="195503" y="2892679"/>
                  </a:lnTo>
                  <a:lnTo>
                    <a:pt x="195948" y="2879979"/>
                  </a:lnTo>
                  <a:lnTo>
                    <a:pt x="197205" y="2879979"/>
                  </a:lnTo>
                  <a:lnTo>
                    <a:pt x="197942" y="2854579"/>
                  </a:lnTo>
                  <a:lnTo>
                    <a:pt x="198310" y="2841879"/>
                  </a:lnTo>
                  <a:lnTo>
                    <a:pt x="198755" y="2829179"/>
                  </a:lnTo>
                  <a:lnTo>
                    <a:pt x="200063" y="2791079"/>
                  </a:lnTo>
                  <a:lnTo>
                    <a:pt x="201472" y="2740279"/>
                  </a:lnTo>
                  <a:lnTo>
                    <a:pt x="201523" y="2664079"/>
                  </a:lnTo>
                  <a:lnTo>
                    <a:pt x="203225" y="2651379"/>
                  </a:lnTo>
                  <a:lnTo>
                    <a:pt x="205244" y="2625979"/>
                  </a:lnTo>
                  <a:lnTo>
                    <a:pt x="205714" y="2613279"/>
                  </a:lnTo>
                  <a:lnTo>
                    <a:pt x="206197" y="2600579"/>
                  </a:lnTo>
                  <a:lnTo>
                    <a:pt x="205219" y="2613279"/>
                  </a:lnTo>
                  <a:lnTo>
                    <a:pt x="204431" y="2600579"/>
                  </a:lnTo>
                  <a:lnTo>
                    <a:pt x="205181" y="2600579"/>
                  </a:lnTo>
                  <a:lnTo>
                    <a:pt x="206235" y="2587879"/>
                  </a:lnTo>
                  <a:lnTo>
                    <a:pt x="208457" y="2587879"/>
                  </a:lnTo>
                  <a:lnTo>
                    <a:pt x="209651" y="2625979"/>
                  </a:lnTo>
                  <a:lnTo>
                    <a:pt x="209626" y="2651379"/>
                  </a:lnTo>
                  <a:lnTo>
                    <a:pt x="209156" y="2664079"/>
                  </a:lnTo>
                  <a:lnTo>
                    <a:pt x="209905" y="2676779"/>
                  </a:lnTo>
                  <a:lnTo>
                    <a:pt x="212242" y="2676779"/>
                  </a:lnTo>
                  <a:lnTo>
                    <a:pt x="213017" y="2689479"/>
                  </a:lnTo>
                  <a:lnTo>
                    <a:pt x="212763" y="2689479"/>
                  </a:lnTo>
                  <a:lnTo>
                    <a:pt x="210540" y="2700642"/>
                  </a:lnTo>
                  <a:lnTo>
                    <a:pt x="210997" y="2689479"/>
                  </a:lnTo>
                  <a:lnTo>
                    <a:pt x="210400" y="2700642"/>
                  </a:lnTo>
                  <a:lnTo>
                    <a:pt x="210350" y="2701645"/>
                  </a:lnTo>
                  <a:lnTo>
                    <a:pt x="209651" y="2714879"/>
                  </a:lnTo>
                  <a:lnTo>
                    <a:pt x="209638" y="2765679"/>
                  </a:lnTo>
                  <a:lnTo>
                    <a:pt x="206819" y="2752979"/>
                  </a:lnTo>
                  <a:lnTo>
                    <a:pt x="207759" y="2778379"/>
                  </a:lnTo>
                  <a:lnTo>
                    <a:pt x="207352" y="2791079"/>
                  </a:lnTo>
                  <a:lnTo>
                    <a:pt x="206654" y="2803779"/>
                  </a:lnTo>
                  <a:lnTo>
                    <a:pt x="206743" y="2829179"/>
                  </a:lnTo>
                  <a:lnTo>
                    <a:pt x="205244" y="2841879"/>
                  </a:lnTo>
                  <a:lnTo>
                    <a:pt x="207060" y="2854579"/>
                  </a:lnTo>
                  <a:lnTo>
                    <a:pt x="205524" y="2854579"/>
                  </a:lnTo>
                  <a:lnTo>
                    <a:pt x="204800" y="2867279"/>
                  </a:lnTo>
                  <a:lnTo>
                    <a:pt x="206006" y="2879979"/>
                  </a:lnTo>
                  <a:lnTo>
                    <a:pt x="208153" y="2892679"/>
                  </a:lnTo>
                  <a:lnTo>
                    <a:pt x="209423" y="2879979"/>
                  </a:lnTo>
                  <a:lnTo>
                    <a:pt x="211683" y="2879979"/>
                  </a:lnTo>
                  <a:lnTo>
                    <a:pt x="210477" y="2892679"/>
                  </a:lnTo>
                  <a:lnTo>
                    <a:pt x="209854" y="2918079"/>
                  </a:lnTo>
                  <a:lnTo>
                    <a:pt x="209804" y="2930779"/>
                  </a:lnTo>
                  <a:lnTo>
                    <a:pt x="210324" y="2943479"/>
                  </a:lnTo>
                  <a:lnTo>
                    <a:pt x="211442" y="2906280"/>
                  </a:lnTo>
                  <a:lnTo>
                    <a:pt x="211480" y="2905379"/>
                  </a:lnTo>
                  <a:lnTo>
                    <a:pt x="213004" y="2905379"/>
                  </a:lnTo>
                  <a:lnTo>
                    <a:pt x="213004" y="2943479"/>
                  </a:lnTo>
                  <a:lnTo>
                    <a:pt x="212394" y="2956179"/>
                  </a:lnTo>
                  <a:lnTo>
                    <a:pt x="210908" y="2981579"/>
                  </a:lnTo>
                  <a:lnTo>
                    <a:pt x="208356" y="2968879"/>
                  </a:lnTo>
                  <a:lnTo>
                    <a:pt x="208330" y="2981579"/>
                  </a:lnTo>
                  <a:lnTo>
                    <a:pt x="208648" y="2994279"/>
                  </a:lnTo>
                  <a:lnTo>
                    <a:pt x="207911" y="3006979"/>
                  </a:lnTo>
                  <a:lnTo>
                    <a:pt x="209334" y="3006979"/>
                  </a:lnTo>
                  <a:lnTo>
                    <a:pt x="210959" y="2994279"/>
                  </a:lnTo>
                  <a:lnTo>
                    <a:pt x="212178" y="2981579"/>
                  </a:lnTo>
                  <a:lnTo>
                    <a:pt x="212521" y="2994279"/>
                  </a:lnTo>
                  <a:lnTo>
                    <a:pt x="212915" y="2994279"/>
                  </a:lnTo>
                  <a:lnTo>
                    <a:pt x="213588" y="3006979"/>
                  </a:lnTo>
                  <a:lnTo>
                    <a:pt x="216128" y="3006979"/>
                  </a:lnTo>
                  <a:lnTo>
                    <a:pt x="217081" y="2994279"/>
                  </a:lnTo>
                  <a:lnTo>
                    <a:pt x="217284" y="2994279"/>
                  </a:lnTo>
                  <a:lnTo>
                    <a:pt x="216471" y="2981579"/>
                  </a:lnTo>
                  <a:lnTo>
                    <a:pt x="216458" y="2968879"/>
                  </a:lnTo>
                  <a:lnTo>
                    <a:pt x="217131" y="2930779"/>
                  </a:lnTo>
                  <a:lnTo>
                    <a:pt x="216890" y="2930779"/>
                  </a:lnTo>
                  <a:lnTo>
                    <a:pt x="216001" y="2918079"/>
                  </a:lnTo>
                  <a:lnTo>
                    <a:pt x="215582" y="2918079"/>
                  </a:lnTo>
                  <a:lnTo>
                    <a:pt x="215531" y="2905379"/>
                  </a:lnTo>
                  <a:lnTo>
                    <a:pt x="215773" y="2892679"/>
                  </a:lnTo>
                  <a:lnTo>
                    <a:pt x="217525" y="2879979"/>
                  </a:lnTo>
                  <a:lnTo>
                    <a:pt x="217855" y="2905379"/>
                  </a:lnTo>
                  <a:lnTo>
                    <a:pt x="219265" y="2879979"/>
                  </a:lnTo>
                  <a:lnTo>
                    <a:pt x="219570" y="2867279"/>
                  </a:lnTo>
                  <a:lnTo>
                    <a:pt x="218998" y="2854579"/>
                  </a:lnTo>
                  <a:lnTo>
                    <a:pt x="217855" y="2854579"/>
                  </a:lnTo>
                  <a:lnTo>
                    <a:pt x="217322" y="2841879"/>
                  </a:lnTo>
                  <a:lnTo>
                    <a:pt x="217170" y="2841879"/>
                  </a:lnTo>
                  <a:lnTo>
                    <a:pt x="217144" y="2829179"/>
                  </a:lnTo>
                  <a:lnTo>
                    <a:pt x="218033" y="2841879"/>
                  </a:lnTo>
                  <a:lnTo>
                    <a:pt x="220230" y="2841879"/>
                  </a:lnTo>
                  <a:lnTo>
                    <a:pt x="219544" y="2829179"/>
                  </a:lnTo>
                  <a:lnTo>
                    <a:pt x="219202" y="2816479"/>
                  </a:lnTo>
                  <a:lnTo>
                    <a:pt x="219265" y="2803779"/>
                  </a:lnTo>
                  <a:lnTo>
                    <a:pt x="219329" y="2791079"/>
                  </a:lnTo>
                  <a:lnTo>
                    <a:pt x="220091" y="2778379"/>
                  </a:lnTo>
                  <a:lnTo>
                    <a:pt x="220611" y="2791079"/>
                  </a:lnTo>
                  <a:lnTo>
                    <a:pt x="222669" y="2791079"/>
                  </a:lnTo>
                  <a:close/>
                </a:path>
                <a:path w="304165" h="3261360">
                  <a:moveTo>
                    <a:pt x="234810" y="2348065"/>
                  </a:moveTo>
                  <a:lnTo>
                    <a:pt x="233857" y="2374938"/>
                  </a:lnTo>
                  <a:lnTo>
                    <a:pt x="234378" y="2380183"/>
                  </a:lnTo>
                  <a:lnTo>
                    <a:pt x="234810" y="2348065"/>
                  </a:lnTo>
                  <a:close/>
                </a:path>
                <a:path w="304165" h="3261360">
                  <a:moveTo>
                    <a:pt x="235521" y="2111527"/>
                  </a:moveTo>
                  <a:lnTo>
                    <a:pt x="235470" y="2090458"/>
                  </a:lnTo>
                  <a:lnTo>
                    <a:pt x="234200" y="2093379"/>
                  </a:lnTo>
                  <a:lnTo>
                    <a:pt x="234238" y="2109317"/>
                  </a:lnTo>
                  <a:lnTo>
                    <a:pt x="235521" y="2111527"/>
                  </a:lnTo>
                  <a:close/>
                </a:path>
                <a:path w="304165" h="3261360">
                  <a:moveTo>
                    <a:pt x="236537" y="2432647"/>
                  </a:moveTo>
                  <a:lnTo>
                    <a:pt x="236016" y="2426271"/>
                  </a:lnTo>
                  <a:lnTo>
                    <a:pt x="235153" y="2424150"/>
                  </a:lnTo>
                  <a:lnTo>
                    <a:pt x="234340" y="2422487"/>
                  </a:lnTo>
                  <a:lnTo>
                    <a:pt x="233959" y="2417457"/>
                  </a:lnTo>
                  <a:lnTo>
                    <a:pt x="235216" y="2409190"/>
                  </a:lnTo>
                  <a:lnTo>
                    <a:pt x="233426" y="2401633"/>
                  </a:lnTo>
                  <a:lnTo>
                    <a:pt x="233578" y="2416683"/>
                  </a:lnTo>
                  <a:lnTo>
                    <a:pt x="233248" y="2422626"/>
                  </a:lnTo>
                  <a:lnTo>
                    <a:pt x="233159" y="2426017"/>
                  </a:lnTo>
                  <a:lnTo>
                    <a:pt x="234010" y="2433396"/>
                  </a:lnTo>
                  <a:lnTo>
                    <a:pt x="235013" y="2433104"/>
                  </a:lnTo>
                  <a:lnTo>
                    <a:pt x="236308" y="2435377"/>
                  </a:lnTo>
                  <a:lnTo>
                    <a:pt x="236537" y="2432647"/>
                  </a:lnTo>
                  <a:close/>
                </a:path>
                <a:path w="304165" h="3261360">
                  <a:moveTo>
                    <a:pt x="238048" y="2318194"/>
                  </a:moveTo>
                  <a:lnTo>
                    <a:pt x="237020" y="2313038"/>
                  </a:lnTo>
                  <a:lnTo>
                    <a:pt x="235750" y="2310739"/>
                  </a:lnTo>
                  <a:lnTo>
                    <a:pt x="236461" y="2297315"/>
                  </a:lnTo>
                  <a:lnTo>
                    <a:pt x="235140" y="2298166"/>
                  </a:lnTo>
                  <a:lnTo>
                    <a:pt x="234594" y="2309749"/>
                  </a:lnTo>
                  <a:lnTo>
                    <a:pt x="234251" y="2323261"/>
                  </a:lnTo>
                  <a:lnTo>
                    <a:pt x="233502" y="2329891"/>
                  </a:lnTo>
                  <a:lnTo>
                    <a:pt x="238048" y="2318194"/>
                  </a:lnTo>
                  <a:close/>
                </a:path>
                <a:path w="304165" h="3261360">
                  <a:moveTo>
                    <a:pt x="239814" y="2097227"/>
                  </a:moveTo>
                  <a:lnTo>
                    <a:pt x="238531" y="2089581"/>
                  </a:lnTo>
                  <a:lnTo>
                    <a:pt x="236308" y="2119426"/>
                  </a:lnTo>
                  <a:lnTo>
                    <a:pt x="239814" y="2097227"/>
                  </a:lnTo>
                  <a:close/>
                </a:path>
                <a:path w="304165" h="3261360">
                  <a:moveTo>
                    <a:pt x="240474" y="2123719"/>
                  </a:moveTo>
                  <a:lnTo>
                    <a:pt x="239852" y="2113140"/>
                  </a:lnTo>
                  <a:lnTo>
                    <a:pt x="239433" y="2150440"/>
                  </a:lnTo>
                  <a:lnTo>
                    <a:pt x="239534" y="2144293"/>
                  </a:lnTo>
                  <a:lnTo>
                    <a:pt x="240118" y="2134743"/>
                  </a:lnTo>
                  <a:lnTo>
                    <a:pt x="240474" y="2123719"/>
                  </a:lnTo>
                  <a:close/>
                </a:path>
                <a:path w="304165" h="3261360">
                  <a:moveTo>
                    <a:pt x="244068" y="2721178"/>
                  </a:moveTo>
                  <a:lnTo>
                    <a:pt x="243573" y="2726232"/>
                  </a:lnTo>
                  <a:lnTo>
                    <a:pt x="242481" y="2739136"/>
                  </a:lnTo>
                  <a:lnTo>
                    <a:pt x="243751" y="2729115"/>
                  </a:lnTo>
                  <a:lnTo>
                    <a:pt x="243865" y="2728277"/>
                  </a:lnTo>
                  <a:lnTo>
                    <a:pt x="244068" y="2721178"/>
                  </a:lnTo>
                  <a:close/>
                </a:path>
                <a:path w="304165" h="3261360">
                  <a:moveTo>
                    <a:pt x="245414" y="2634843"/>
                  </a:moveTo>
                  <a:lnTo>
                    <a:pt x="244906" y="2635072"/>
                  </a:lnTo>
                  <a:lnTo>
                    <a:pt x="244627" y="2637980"/>
                  </a:lnTo>
                  <a:lnTo>
                    <a:pt x="245364" y="2635072"/>
                  </a:lnTo>
                  <a:lnTo>
                    <a:pt x="245414" y="2634843"/>
                  </a:lnTo>
                  <a:close/>
                </a:path>
                <a:path w="304165" h="3261360">
                  <a:moveTo>
                    <a:pt x="247383" y="2607818"/>
                  </a:moveTo>
                  <a:lnTo>
                    <a:pt x="246773" y="2596083"/>
                  </a:lnTo>
                  <a:lnTo>
                    <a:pt x="246443" y="2589746"/>
                  </a:lnTo>
                  <a:lnTo>
                    <a:pt x="245719" y="2547810"/>
                  </a:lnTo>
                  <a:lnTo>
                    <a:pt x="245706" y="2547404"/>
                  </a:lnTo>
                  <a:lnTo>
                    <a:pt x="244944" y="2536774"/>
                  </a:lnTo>
                  <a:lnTo>
                    <a:pt x="243433" y="2544445"/>
                  </a:lnTo>
                  <a:lnTo>
                    <a:pt x="243192" y="2558910"/>
                  </a:lnTo>
                  <a:lnTo>
                    <a:pt x="243116" y="2563495"/>
                  </a:lnTo>
                  <a:lnTo>
                    <a:pt x="242900" y="2580868"/>
                  </a:lnTo>
                  <a:lnTo>
                    <a:pt x="242849" y="2584005"/>
                  </a:lnTo>
                  <a:lnTo>
                    <a:pt x="241503" y="2596083"/>
                  </a:lnTo>
                  <a:lnTo>
                    <a:pt x="242455" y="2563939"/>
                  </a:lnTo>
                  <a:lnTo>
                    <a:pt x="240944" y="2560040"/>
                  </a:lnTo>
                  <a:lnTo>
                    <a:pt x="240360" y="2569819"/>
                  </a:lnTo>
                  <a:lnTo>
                    <a:pt x="240245" y="2599029"/>
                  </a:lnTo>
                  <a:lnTo>
                    <a:pt x="241528" y="2601391"/>
                  </a:lnTo>
                  <a:lnTo>
                    <a:pt x="241350" y="2607818"/>
                  </a:lnTo>
                  <a:lnTo>
                    <a:pt x="241325" y="2608884"/>
                  </a:lnTo>
                  <a:lnTo>
                    <a:pt x="240626" y="2613253"/>
                  </a:lnTo>
                  <a:lnTo>
                    <a:pt x="239877" y="2617114"/>
                  </a:lnTo>
                  <a:lnTo>
                    <a:pt x="239547" y="2623108"/>
                  </a:lnTo>
                  <a:lnTo>
                    <a:pt x="239433" y="2613253"/>
                  </a:lnTo>
                  <a:lnTo>
                    <a:pt x="239369" y="2607818"/>
                  </a:lnTo>
                  <a:lnTo>
                    <a:pt x="239268" y="2599029"/>
                  </a:lnTo>
                  <a:lnTo>
                    <a:pt x="239166" y="2589492"/>
                  </a:lnTo>
                  <a:lnTo>
                    <a:pt x="237693" y="2560040"/>
                  </a:lnTo>
                  <a:lnTo>
                    <a:pt x="236347" y="2528747"/>
                  </a:lnTo>
                  <a:lnTo>
                    <a:pt x="236512" y="2512987"/>
                  </a:lnTo>
                  <a:lnTo>
                    <a:pt x="236626" y="2502001"/>
                  </a:lnTo>
                  <a:lnTo>
                    <a:pt x="236689" y="2496426"/>
                  </a:lnTo>
                  <a:lnTo>
                    <a:pt x="235699" y="2502001"/>
                  </a:lnTo>
                  <a:lnTo>
                    <a:pt x="234683" y="2502255"/>
                  </a:lnTo>
                  <a:lnTo>
                    <a:pt x="234213" y="2512987"/>
                  </a:lnTo>
                  <a:lnTo>
                    <a:pt x="233527" y="2544445"/>
                  </a:lnTo>
                  <a:lnTo>
                    <a:pt x="233591" y="2569819"/>
                  </a:lnTo>
                  <a:lnTo>
                    <a:pt x="233705" y="2584005"/>
                  </a:lnTo>
                  <a:lnTo>
                    <a:pt x="233781" y="2589492"/>
                  </a:lnTo>
                  <a:lnTo>
                    <a:pt x="233883" y="2596083"/>
                  </a:lnTo>
                  <a:lnTo>
                    <a:pt x="233959" y="2601391"/>
                  </a:lnTo>
                  <a:lnTo>
                    <a:pt x="234061" y="2607818"/>
                  </a:lnTo>
                  <a:lnTo>
                    <a:pt x="234137" y="2613253"/>
                  </a:lnTo>
                  <a:lnTo>
                    <a:pt x="234264" y="2648077"/>
                  </a:lnTo>
                  <a:lnTo>
                    <a:pt x="234772" y="2643035"/>
                  </a:lnTo>
                  <a:lnTo>
                    <a:pt x="235432" y="2640419"/>
                  </a:lnTo>
                  <a:lnTo>
                    <a:pt x="235521" y="2640063"/>
                  </a:lnTo>
                  <a:lnTo>
                    <a:pt x="236016" y="2640063"/>
                  </a:lnTo>
                  <a:lnTo>
                    <a:pt x="237159" y="2648077"/>
                  </a:lnTo>
                  <a:lnTo>
                    <a:pt x="237210" y="2648445"/>
                  </a:lnTo>
                  <a:lnTo>
                    <a:pt x="237477" y="2665514"/>
                  </a:lnTo>
                  <a:lnTo>
                    <a:pt x="236982" y="2683802"/>
                  </a:lnTo>
                  <a:lnTo>
                    <a:pt x="235902" y="2695803"/>
                  </a:lnTo>
                  <a:lnTo>
                    <a:pt x="239712" y="2692146"/>
                  </a:lnTo>
                  <a:lnTo>
                    <a:pt x="239991" y="2718549"/>
                  </a:lnTo>
                  <a:lnTo>
                    <a:pt x="240017" y="2720238"/>
                  </a:lnTo>
                  <a:lnTo>
                    <a:pt x="240233" y="2719070"/>
                  </a:lnTo>
                  <a:lnTo>
                    <a:pt x="240284" y="2718549"/>
                  </a:lnTo>
                  <a:lnTo>
                    <a:pt x="240779" y="2718549"/>
                  </a:lnTo>
                  <a:lnTo>
                    <a:pt x="241058" y="2726232"/>
                  </a:lnTo>
                  <a:lnTo>
                    <a:pt x="240296" y="2729115"/>
                  </a:lnTo>
                  <a:lnTo>
                    <a:pt x="239814" y="2734564"/>
                  </a:lnTo>
                  <a:lnTo>
                    <a:pt x="238455" y="2721178"/>
                  </a:lnTo>
                  <a:lnTo>
                    <a:pt x="238658" y="2726232"/>
                  </a:lnTo>
                  <a:lnTo>
                    <a:pt x="238988" y="2731884"/>
                  </a:lnTo>
                  <a:lnTo>
                    <a:pt x="238988" y="2734564"/>
                  </a:lnTo>
                  <a:lnTo>
                    <a:pt x="239115" y="2751785"/>
                  </a:lnTo>
                  <a:lnTo>
                    <a:pt x="240131" y="2758452"/>
                  </a:lnTo>
                  <a:lnTo>
                    <a:pt x="241211" y="2751963"/>
                  </a:lnTo>
                  <a:lnTo>
                    <a:pt x="242150" y="2742857"/>
                  </a:lnTo>
                  <a:lnTo>
                    <a:pt x="242201" y="2742400"/>
                  </a:lnTo>
                  <a:lnTo>
                    <a:pt x="242227" y="2742031"/>
                  </a:lnTo>
                  <a:lnTo>
                    <a:pt x="240601" y="2742400"/>
                  </a:lnTo>
                  <a:lnTo>
                    <a:pt x="240969" y="2734564"/>
                  </a:lnTo>
                  <a:lnTo>
                    <a:pt x="241617" y="2721178"/>
                  </a:lnTo>
                  <a:lnTo>
                    <a:pt x="241731" y="2718549"/>
                  </a:lnTo>
                  <a:lnTo>
                    <a:pt x="242519" y="2700718"/>
                  </a:lnTo>
                  <a:lnTo>
                    <a:pt x="242633" y="2695803"/>
                  </a:lnTo>
                  <a:lnTo>
                    <a:pt x="242709" y="2692146"/>
                  </a:lnTo>
                  <a:lnTo>
                    <a:pt x="242900" y="2683802"/>
                  </a:lnTo>
                  <a:lnTo>
                    <a:pt x="242912" y="2651506"/>
                  </a:lnTo>
                  <a:lnTo>
                    <a:pt x="244132" y="2655024"/>
                  </a:lnTo>
                  <a:lnTo>
                    <a:pt x="244297" y="2651506"/>
                  </a:lnTo>
                  <a:lnTo>
                    <a:pt x="244436" y="2648445"/>
                  </a:lnTo>
                  <a:lnTo>
                    <a:pt x="244551" y="2643035"/>
                  </a:lnTo>
                  <a:lnTo>
                    <a:pt x="244589" y="2640419"/>
                  </a:lnTo>
                  <a:lnTo>
                    <a:pt x="244614" y="2639187"/>
                  </a:lnTo>
                  <a:lnTo>
                    <a:pt x="244436" y="2640063"/>
                  </a:lnTo>
                  <a:lnTo>
                    <a:pt x="244411" y="2640419"/>
                  </a:lnTo>
                  <a:lnTo>
                    <a:pt x="244297" y="2640063"/>
                  </a:lnTo>
                  <a:lnTo>
                    <a:pt x="243852" y="2638666"/>
                  </a:lnTo>
                  <a:lnTo>
                    <a:pt x="243725" y="2634843"/>
                  </a:lnTo>
                  <a:lnTo>
                    <a:pt x="243992" y="2625839"/>
                  </a:lnTo>
                  <a:lnTo>
                    <a:pt x="244221" y="2623108"/>
                  </a:lnTo>
                  <a:lnTo>
                    <a:pt x="244919" y="2615057"/>
                  </a:lnTo>
                  <a:lnTo>
                    <a:pt x="246011" y="2608884"/>
                  </a:lnTo>
                  <a:lnTo>
                    <a:pt x="246138" y="2608186"/>
                  </a:lnTo>
                  <a:lnTo>
                    <a:pt x="247383" y="2607818"/>
                  </a:lnTo>
                  <a:close/>
                </a:path>
                <a:path w="304165" h="3261360">
                  <a:moveTo>
                    <a:pt x="250190" y="2718549"/>
                  </a:moveTo>
                  <a:lnTo>
                    <a:pt x="249491" y="2712936"/>
                  </a:lnTo>
                  <a:lnTo>
                    <a:pt x="248754" y="2688348"/>
                  </a:lnTo>
                  <a:lnTo>
                    <a:pt x="248056" y="2676550"/>
                  </a:lnTo>
                  <a:lnTo>
                    <a:pt x="246862" y="2711526"/>
                  </a:lnTo>
                  <a:lnTo>
                    <a:pt x="247573" y="2718917"/>
                  </a:lnTo>
                  <a:lnTo>
                    <a:pt x="248437" y="2718066"/>
                  </a:lnTo>
                  <a:lnTo>
                    <a:pt x="249339" y="2715691"/>
                  </a:lnTo>
                  <a:lnTo>
                    <a:pt x="250190" y="2718549"/>
                  </a:lnTo>
                  <a:close/>
                </a:path>
                <a:path w="304165" h="3261360">
                  <a:moveTo>
                    <a:pt x="250380" y="2263508"/>
                  </a:moveTo>
                  <a:lnTo>
                    <a:pt x="250355" y="2253831"/>
                  </a:lnTo>
                  <a:lnTo>
                    <a:pt x="250101" y="2261882"/>
                  </a:lnTo>
                  <a:lnTo>
                    <a:pt x="250380" y="2263508"/>
                  </a:lnTo>
                  <a:close/>
                </a:path>
                <a:path w="304165" h="3261360">
                  <a:moveTo>
                    <a:pt x="251396" y="2269439"/>
                  </a:moveTo>
                  <a:lnTo>
                    <a:pt x="250380" y="2263508"/>
                  </a:lnTo>
                  <a:lnTo>
                    <a:pt x="250418" y="2280297"/>
                  </a:lnTo>
                  <a:lnTo>
                    <a:pt x="251396" y="2269439"/>
                  </a:lnTo>
                  <a:close/>
                </a:path>
                <a:path w="304165" h="3261360">
                  <a:moveTo>
                    <a:pt x="254711" y="2269807"/>
                  </a:moveTo>
                  <a:lnTo>
                    <a:pt x="253682" y="2266213"/>
                  </a:lnTo>
                  <a:lnTo>
                    <a:pt x="252895" y="2272868"/>
                  </a:lnTo>
                  <a:lnTo>
                    <a:pt x="252920" y="2282850"/>
                  </a:lnTo>
                  <a:lnTo>
                    <a:pt x="253034" y="2287460"/>
                  </a:lnTo>
                  <a:lnTo>
                    <a:pt x="253072" y="2282850"/>
                  </a:lnTo>
                  <a:lnTo>
                    <a:pt x="254711" y="2269807"/>
                  </a:lnTo>
                  <a:close/>
                </a:path>
                <a:path w="304165" h="3261360">
                  <a:moveTo>
                    <a:pt x="255841" y="2324150"/>
                  </a:moveTo>
                  <a:lnTo>
                    <a:pt x="254076" y="2327224"/>
                  </a:lnTo>
                  <a:lnTo>
                    <a:pt x="254177" y="2319464"/>
                  </a:lnTo>
                  <a:lnTo>
                    <a:pt x="253923" y="2317280"/>
                  </a:lnTo>
                  <a:lnTo>
                    <a:pt x="253479" y="2316149"/>
                  </a:lnTo>
                  <a:lnTo>
                    <a:pt x="253022" y="2311514"/>
                  </a:lnTo>
                  <a:lnTo>
                    <a:pt x="251218" y="2328976"/>
                  </a:lnTo>
                  <a:lnTo>
                    <a:pt x="250164" y="2348484"/>
                  </a:lnTo>
                  <a:lnTo>
                    <a:pt x="249631" y="2370340"/>
                  </a:lnTo>
                  <a:lnTo>
                    <a:pt x="249415" y="2394826"/>
                  </a:lnTo>
                  <a:lnTo>
                    <a:pt x="251434" y="2388959"/>
                  </a:lnTo>
                  <a:lnTo>
                    <a:pt x="250799" y="2410460"/>
                  </a:lnTo>
                  <a:lnTo>
                    <a:pt x="250736" y="2418423"/>
                  </a:lnTo>
                  <a:lnTo>
                    <a:pt x="252247" y="2401252"/>
                  </a:lnTo>
                  <a:lnTo>
                    <a:pt x="253885" y="2379091"/>
                  </a:lnTo>
                  <a:lnTo>
                    <a:pt x="255231" y="2353030"/>
                  </a:lnTo>
                  <a:lnTo>
                    <a:pt x="255841" y="2324150"/>
                  </a:lnTo>
                  <a:close/>
                </a:path>
                <a:path w="304165" h="3261360">
                  <a:moveTo>
                    <a:pt x="260781" y="2580462"/>
                  </a:moveTo>
                  <a:lnTo>
                    <a:pt x="259435" y="2546172"/>
                  </a:lnTo>
                  <a:lnTo>
                    <a:pt x="258762" y="2555722"/>
                  </a:lnTo>
                  <a:lnTo>
                    <a:pt x="258114" y="2569476"/>
                  </a:lnTo>
                  <a:lnTo>
                    <a:pt x="257911" y="2583624"/>
                  </a:lnTo>
                  <a:lnTo>
                    <a:pt x="258521" y="2594330"/>
                  </a:lnTo>
                  <a:lnTo>
                    <a:pt x="259295" y="2591384"/>
                  </a:lnTo>
                  <a:lnTo>
                    <a:pt x="259765" y="2580690"/>
                  </a:lnTo>
                  <a:lnTo>
                    <a:pt x="260781" y="2580462"/>
                  </a:lnTo>
                  <a:close/>
                </a:path>
                <a:path w="304165" h="3261360">
                  <a:moveTo>
                    <a:pt x="262737" y="2662186"/>
                  </a:moveTo>
                  <a:lnTo>
                    <a:pt x="262026" y="2680982"/>
                  </a:lnTo>
                  <a:lnTo>
                    <a:pt x="262293" y="2683586"/>
                  </a:lnTo>
                  <a:lnTo>
                    <a:pt x="262737" y="2662186"/>
                  </a:lnTo>
                  <a:close/>
                </a:path>
                <a:path w="304165" h="3261360">
                  <a:moveTo>
                    <a:pt x="267246" y="2379586"/>
                  </a:moveTo>
                  <a:lnTo>
                    <a:pt x="267169" y="2375700"/>
                  </a:lnTo>
                  <a:lnTo>
                    <a:pt x="266217" y="2379586"/>
                  </a:lnTo>
                  <a:lnTo>
                    <a:pt x="267246" y="2379586"/>
                  </a:lnTo>
                  <a:close/>
                </a:path>
                <a:path w="304165" h="3261360">
                  <a:moveTo>
                    <a:pt x="267665" y="2379586"/>
                  </a:moveTo>
                  <a:lnTo>
                    <a:pt x="267246" y="2379586"/>
                  </a:lnTo>
                  <a:lnTo>
                    <a:pt x="267373" y="2386190"/>
                  </a:lnTo>
                  <a:lnTo>
                    <a:pt x="267449" y="2396591"/>
                  </a:lnTo>
                  <a:lnTo>
                    <a:pt x="267550" y="2392007"/>
                  </a:lnTo>
                  <a:lnTo>
                    <a:pt x="267665" y="2379586"/>
                  </a:lnTo>
                  <a:close/>
                </a:path>
                <a:path w="304165" h="3261360">
                  <a:moveTo>
                    <a:pt x="268249" y="2416187"/>
                  </a:moveTo>
                  <a:lnTo>
                    <a:pt x="267487" y="2402700"/>
                  </a:lnTo>
                  <a:lnTo>
                    <a:pt x="267449" y="2396591"/>
                  </a:lnTo>
                  <a:lnTo>
                    <a:pt x="267296" y="2402700"/>
                  </a:lnTo>
                  <a:lnTo>
                    <a:pt x="267258" y="2416187"/>
                  </a:lnTo>
                  <a:lnTo>
                    <a:pt x="268249" y="2416187"/>
                  </a:lnTo>
                  <a:close/>
                </a:path>
                <a:path w="304165" h="3261360">
                  <a:moveTo>
                    <a:pt x="269925" y="2500020"/>
                  </a:moveTo>
                  <a:lnTo>
                    <a:pt x="268668" y="2477909"/>
                  </a:lnTo>
                  <a:lnTo>
                    <a:pt x="268376" y="2464219"/>
                  </a:lnTo>
                  <a:lnTo>
                    <a:pt x="267804" y="2473121"/>
                  </a:lnTo>
                  <a:lnTo>
                    <a:pt x="268046" y="2484297"/>
                  </a:lnTo>
                  <a:lnTo>
                    <a:pt x="268097" y="2493492"/>
                  </a:lnTo>
                  <a:lnTo>
                    <a:pt x="266928" y="2496502"/>
                  </a:lnTo>
                  <a:lnTo>
                    <a:pt x="266166" y="2488793"/>
                  </a:lnTo>
                  <a:lnTo>
                    <a:pt x="267906" y="2480335"/>
                  </a:lnTo>
                  <a:lnTo>
                    <a:pt x="265607" y="2478189"/>
                  </a:lnTo>
                  <a:lnTo>
                    <a:pt x="265544" y="2498648"/>
                  </a:lnTo>
                  <a:lnTo>
                    <a:pt x="263017" y="2525204"/>
                  </a:lnTo>
                  <a:lnTo>
                    <a:pt x="263232" y="2542552"/>
                  </a:lnTo>
                  <a:lnTo>
                    <a:pt x="264909" y="2534539"/>
                  </a:lnTo>
                  <a:lnTo>
                    <a:pt x="266954" y="2532354"/>
                  </a:lnTo>
                  <a:lnTo>
                    <a:pt x="268693" y="2526233"/>
                  </a:lnTo>
                  <a:lnTo>
                    <a:pt x="269494" y="2506383"/>
                  </a:lnTo>
                  <a:lnTo>
                    <a:pt x="269925" y="2500020"/>
                  </a:lnTo>
                  <a:close/>
                </a:path>
                <a:path w="304165" h="3261360">
                  <a:moveTo>
                    <a:pt x="270078" y="2429319"/>
                  </a:moveTo>
                  <a:lnTo>
                    <a:pt x="268592" y="2445651"/>
                  </a:lnTo>
                  <a:lnTo>
                    <a:pt x="269379" y="2453360"/>
                  </a:lnTo>
                  <a:lnTo>
                    <a:pt x="270078" y="2429319"/>
                  </a:lnTo>
                  <a:close/>
                </a:path>
                <a:path w="304165" h="3261360">
                  <a:moveTo>
                    <a:pt x="274459" y="2991078"/>
                  </a:moveTo>
                  <a:lnTo>
                    <a:pt x="272910" y="2980994"/>
                  </a:lnTo>
                  <a:lnTo>
                    <a:pt x="272186" y="2996425"/>
                  </a:lnTo>
                  <a:lnTo>
                    <a:pt x="271589" y="3000730"/>
                  </a:lnTo>
                  <a:lnTo>
                    <a:pt x="270649" y="3000121"/>
                  </a:lnTo>
                  <a:lnTo>
                    <a:pt x="271767" y="3031655"/>
                  </a:lnTo>
                  <a:lnTo>
                    <a:pt x="274459" y="2991078"/>
                  </a:lnTo>
                  <a:close/>
                </a:path>
                <a:path w="304165" h="3261360">
                  <a:moveTo>
                    <a:pt x="274574" y="2963265"/>
                  </a:moveTo>
                  <a:lnTo>
                    <a:pt x="274243" y="2962884"/>
                  </a:lnTo>
                  <a:lnTo>
                    <a:pt x="273977" y="2962884"/>
                  </a:lnTo>
                  <a:lnTo>
                    <a:pt x="274167" y="2963265"/>
                  </a:lnTo>
                  <a:lnTo>
                    <a:pt x="274574" y="2963265"/>
                  </a:lnTo>
                  <a:close/>
                </a:path>
                <a:path w="304165" h="3261360">
                  <a:moveTo>
                    <a:pt x="275437" y="2963265"/>
                  </a:moveTo>
                  <a:lnTo>
                    <a:pt x="274574" y="2963265"/>
                  </a:lnTo>
                  <a:lnTo>
                    <a:pt x="275424" y="2964269"/>
                  </a:lnTo>
                  <a:lnTo>
                    <a:pt x="275437" y="2963265"/>
                  </a:lnTo>
                  <a:close/>
                </a:path>
                <a:path w="304165" h="3261360">
                  <a:moveTo>
                    <a:pt x="275628" y="2945739"/>
                  </a:moveTo>
                  <a:lnTo>
                    <a:pt x="275399" y="2953512"/>
                  </a:lnTo>
                  <a:lnTo>
                    <a:pt x="274840" y="2959874"/>
                  </a:lnTo>
                  <a:lnTo>
                    <a:pt x="274243" y="2962884"/>
                  </a:lnTo>
                  <a:lnTo>
                    <a:pt x="275437" y="2962884"/>
                  </a:lnTo>
                  <a:lnTo>
                    <a:pt x="275539" y="2953512"/>
                  </a:lnTo>
                  <a:lnTo>
                    <a:pt x="275628" y="2945739"/>
                  </a:lnTo>
                  <a:close/>
                </a:path>
                <a:path w="304165" h="3261360">
                  <a:moveTo>
                    <a:pt x="277241" y="2847352"/>
                  </a:moveTo>
                  <a:lnTo>
                    <a:pt x="275742" y="2847352"/>
                  </a:lnTo>
                  <a:lnTo>
                    <a:pt x="275666" y="2858998"/>
                  </a:lnTo>
                  <a:lnTo>
                    <a:pt x="275577" y="2868218"/>
                  </a:lnTo>
                  <a:lnTo>
                    <a:pt x="275463" y="2876956"/>
                  </a:lnTo>
                  <a:lnTo>
                    <a:pt x="275336" y="2902635"/>
                  </a:lnTo>
                  <a:lnTo>
                    <a:pt x="275907" y="2904667"/>
                  </a:lnTo>
                  <a:lnTo>
                    <a:pt x="276745" y="2904667"/>
                  </a:lnTo>
                  <a:lnTo>
                    <a:pt x="276529" y="2903791"/>
                  </a:lnTo>
                  <a:lnTo>
                    <a:pt x="276199" y="2892412"/>
                  </a:lnTo>
                  <a:lnTo>
                    <a:pt x="276136" y="2876956"/>
                  </a:lnTo>
                  <a:lnTo>
                    <a:pt x="276021" y="2868218"/>
                  </a:lnTo>
                  <a:lnTo>
                    <a:pt x="275920" y="2860535"/>
                  </a:lnTo>
                  <a:lnTo>
                    <a:pt x="277215" y="2868218"/>
                  </a:lnTo>
                  <a:lnTo>
                    <a:pt x="277152" y="2865361"/>
                  </a:lnTo>
                  <a:lnTo>
                    <a:pt x="277037" y="2860535"/>
                  </a:lnTo>
                  <a:lnTo>
                    <a:pt x="276923" y="2851721"/>
                  </a:lnTo>
                  <a:lnTo>
                    <a:pt x="277241" y="2847352"/>
                  </a:lnTo>
                  <a:close/>
                </a:path>
                <a:path w="304165" h="3261360">
                  <a:moveTo>
                    <a:pt x="277558" y="2907982"/>
                  </a:moveTo>
                  <a:lnTo>
                    <a:pt x="277025" y="2905137"/>
                  </a:lnTo>
                  <a:lnTo>
                    <a:pt x="276936" y="2904667"/>
                  </a:lnTo>
                  <a:lnTo>
                    <a:pt x="276860" y="2905137"/>
                  </a:lnTo>
                  <a:lnTo>
                    <a:pt x="277558" y="2907982"/>
                  </a:lnTo>
                  <a:close/>
                </a:path>
                <a:path w="304165" h="3261360">
                  <a:moveTo>
                    <a:pt x="278180" y="2846832"/>
                  </a:moveTo>
                  <a:lnTo>
                    <a:pt x="277101" y="2841040"/>
                  </a:lnTo>
                  <a:lnTo>
                    <a:pt x="276593" y="2832900"/>
                  </a:lnTo>
                  <a:lnTo>
                    <a:pt x="276237" y="2825242"/>
                  </a:lnTo>
                  <a:lnTo>
                    <a:pt x="275577" y="2820898"/>
                  </a:lnTo>
                  <a:lnTo>
                    <a:pt x="275615" y="2825242"/>
                  </a:lnTo>
                  <a:lnTo>
                    <a:pt x="275742" y="2846832"/>
                  </a:lnTo>
                  <a:lnTo>
                    <a:pt x="278180" y="2846832"/>
                  </a:lnTo>
                  <a:close/>
                </a:path>
                <a:path w="304165" h="3261360">
                  <a:moveTo>
                    <a:pt x="303682" y="2882582"/>
                  </a:moveTo>
                  <a:lnTo>
                    <a:pt x="300990" y="2893911"/>
                  </a:lnTo>
                  <a:lnTo>
                    <a:pt x="300697" y="2916555"/>
                  </a:lnTo>
                  <a:lnTo>
                    <a:pt x="301383" y="2942920"/>
                  </a:lnTo>
                  <a:lnTo>
                    <a:pt x="301586" y="2965412"/>
                  </a:lnTo>
                  <a:lnTo>
                    <a:pt x="303034" y="2964611"/>
                  </a:lnTo>
                  <a:lnTo>
                    <a:pt x="302183" y="2942958"/>
                  </a:lnTo>
                  <a:lnTo>
                    <a:pt x="303034" y="2933255"/>
                  </a:lnTo>
                  <a:lnTo>
                    <a:pt x="301485" y="2928391"/>
                  </a:lnTo>
                  <a:lnTo>
                    <a:pt x="301993" y="2914827"/>
                  </a:lnTo>
                  <a:lnTo>
                    <a:pt x="302679" y="2908452"/>
                  </a:lnTo>
                  <a:lnTo>
                    <a:pt x="303326" y="2900591"/>
                  </a:lnTo>
                  <a:lnTo>
                    <a:pt x="303682" y="2882582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384186" y="857097"/>
              <a:ext cx="305435" cy="3398520"/>
            </a:xfrm>
            <a:custGeom>
              <a:avLst/>
              <a:gdLst/>
              <a:ahLst/>
              <a:cxnLst/>
              <a:rect l="l" t="t" r="r" b="b"/>
              <a:pathLst>
                <a:path w="305434" h="3398520">
                  <a:moveTo>
                    <a:pt x="2273" y="341261"/>
                  </a:moveTo>
                  <a:lnTo>
                    <a:pt x="1422" y="332790"/>
                  </a:lnTo>
                  <a:lnTo>
                    <a:pt x="0" y="364947"/>
                  </a:lnTo>
                  <a:lnTo>
                    <a:pt x="1143" y="358952"/>
                  </a:lnTo>
                  <a:lnTo>
                    <a:pt x="2044" y="350520"/>
                  </a:lnTo>
                  <a:lnTo>
                    <a:pt x="2273" y="341261"/>
                  </a:lnTo>
                  <a:close/>
                </a:path>
                <a:path w="305434" h="3398520">
                  <a:moveTo>
                    <a:pt x="6121" y="111137"/>
                  </a:moveTo>
                  <a:lnTo>
                    <a:pt x="5029" y="26416"/>
                  </a:lnTo>
                  <a:lnTo>
                    <a:pt x="3759" y="31254"/>
                  </a:lnTo>
                  <a:lnTo>
                    <a:pt x="2730" y="23063"/>
                  </a:lnTo>
                  <a:lnTo>
                    <a:pt x="1714" y="16865"/>
                  </a:lnTo>
                  <a:lnTo>
                    <a:pt x="457" y="27647"/>
                  </a:lnTo>
                  <a:lnTo>
                    <a:pt x="1587" y="41262"/>
                  </a:lnTo>
                  <a:lnTo>
                    <a:pt x="2946" y="48590"/>
                  </a:lnTo>
                  <a:lnTo>
                    <a:pt x="3987" y="58470"/>
                  </a:lnTo>
                  <a:lnTo>
                    <a:pt x="4127" y="79781"/>
                  </a:lnTo>
                  <a:lnTo>
                    <a:pt x="4381" y="77076"/>
                  </a:lnTo>
                  <a:lnTo>
                    <a:pt x="4648" y="112141"/>
                  </a:lnTo>
                  <a:lnTo>
                    <a:pt x="3898" y="140970"/>
                  </a:lnTo>
                  <a:lnTo>
                    <a:pt x="3530" y="167678"/>
                  </a:lnTo>
                  <a:lnTo>
                    <a:pt x="4927" y="196405"/>
                  </a:lnTo>
                  <a:lnTo>
                    <a:pt x="5969" y="153898"/>
                  </a:lnTo>
                  <a:lnTo>
                    <a:pt x="6121" y="111137"/>
                  </a:lnTo>
                  <a:close/>
                </a:path>
                <a:path w="305434" h="3398520">
                  <a:moveTo>
                    <a:pt x="19050" y="41414"/>
                  </a:moveTo>
                  <a:lnTo>
                    <a:pt x="18542" y="40195"/>
                  </a:lnTo>
                  <a:lnTo>
                    <a:pt x="17513" y="41109"/>
                  </a:lnTo>
                  <a:lnTo>
                    <a:pt x="16675" y="39001"/>
                  </a:lnTo>
                  <a:lnTo>
                    <a:pt x="16725" y="28676"/>
                  </a:lnTo>
                  <a:lnTo>
                    <a:pt x="17487" y="24053"/>
                  </a:lnTo>
                  <a:lnTo>
                    <a:pt x="18376" y="20637"/>
                  </a:lnTo>
                  <a:lnTo>
                    <a:pt x="18935" y="15798"/>
                  </a:lnTo>
                  <a:lnTo>
                    <a:pt x="18694" y="6908"/>
                  </a:lnTo>
                  <a:lnTo>
                    <a:pt x="15430" y="21005"/>
                  </a:lnTo>
                  <a:lnTo>
                    <a:pt x="15163" y="13220"/>
                  </a:lnTo>
                  <a:lnTo>
                    <a:pt x="15646" y="2400"/>
                  </a:lnTo>
                  <a:lnTo>
                    <a:pt x="14859" y="0"/>
                  </a:lnTo>
                  <a:lnTo>
                    <a:pt x="15214" y="16167"/>
                  </a:lnTo>
                  <a:lnTo>
                    <a:pt x="15189" y="30429"/>
                  </a:lnTo>
                  <a:lnTo>
                    <a:pt x="14770" y="61061"/>
                  </a:lnTo>
                  <a:lnTo>
                    <a:pt x="15621" y="56565"/>
                  </a:lnTo>
                  <a:lnTo>
                    <a:pt x="15646" y="46570"/>
                  </a:lnTo>
                  <a:lnTo>
                    <a:pt x="15519" y="35128"/>
                  </a:lnTo>
                  <a:lnTo>
                    <a:pt x="15951" y="26289"/>
                  </a:lnTo>
                  <a:lnTo>
                    <a:pt x="17005" y="47256"/>
                  </a:lnTo>
                  <a:lnTo>
                    <a:pt x="19050" y="41414"/>
                  </a:lnTo>
                  <a:close/>
                </a:path>
                <a:path w="305434" h="3398520">
                  <a:moveTo>
                    <a:pt x="20294" y="511454"/>
                  </a:moveTo>
                  <a:lnTo>
                    <a:pt x="19926" y="512660"/>
                  </a:lnTo>
                  <a:lnTo>
                    <a:pt x="18935" y="532663"/>
                  </a:lnTo>
                  <a:lnTo>
                    <a:pt x="19773" y="523798"/>
                  </a:lnTo>
                  <a:lnTo>
                    <a:pt x="20294" y="511454"/>
                  </a:lnTo>
                  <a:close/>
                </a:path>
                <a:path w="305434" h="3398520">
                  <a:moveTo>
                    <a:pt x="21590" y="481584"/>
                  </a:moveTo>
                  <a:lnTo>
                    <a:pt x="20345" y="484505"/>
                  </a:lnTo>
                  <a:lnTo>
                    <a:pt x="20612" y="492404"/>
                  </a:lnTo>
                  <a:lnTo>
                    <a:pt x="19354" y="495427"/>
                  </a:lnTo>
                  <a:lnTo>
                    <a:pt x="21183" y="465086"/>
                  </a:lnTo>
                  <a:lnTo>
                    <a:pt x="21551" y="453821"/>
                  </a:lnTo>
                  <a:lnTo>
                    <a:pt x="21513" y="439166"/>
                  </a:lnTo>
                  <a:lnTo>
                    <a:pt x="20993" y="445655"/>
                  </a:lnTo>
                  <a:lnTo>
                    <a:pt x="20345" y="462534"/>
                  </a:lnTo>
                  <a:lnTo>
                    <a:pt x="19532" y="466128"/>
                  </a:lnTo>
                  <a:lnTo>
                    <a:pt x="19875" y="422960"/>
                  </a:lnTo>
                  <a:lnTo>
                    <a:pt x="17919" y="345186"/>
                  </a:lnTo>
                  <a:lnTo>
                    <a:pt x="18148" y="312483"/>
                  </a:lnTo>
                  <a:lnTo>
                    <a:pt x="18148" y="307174"/>
                  </a:lnTo>
                  <a:lnTo>
                    <a:pt x="17818" y="302945"/>
                  </a:lnTo>
                  <a:lnTo>
                    <a:pt x="16141" y="318350"/>
                  </a:lnTo>
                  <a:lnTo>
                    <a:pt x="17106" y="363956"/>
                  </a:lnTo>
                  <a:lnTo>
                    <a:pt x="18884" y="506183"/>
                  </a:lnTo>
                  <a:lnTo>
                    <a:pt x="20320" y="510870"/>
                  </a:lnTo>
                  <a:lnTo>
                    <a:pt x="21590" y="481584"/>
                  </a:lnTo>
                  <a:close/>
                </a:path>
                <a:path w="305434" h="3398520">
                  <a:moveTo>
                    <a:pt x="22059" y="133515"/>
                  </a:moveTo>
                  <a:lnTo>
                    <a:pt x="20256" y="130479"/>
                  </a:lnTo>
                  <a:lnTo>
                    <a:pt x="19177" y="118033"/>
                  </a:lnTo>
                  <a:lnTo>
                    <a:pt x="18440" y="104978"/>
                  </a:lnTo>
                  <a:lnTo>
                    <a:pt x="17653" y="100139"/>
                  </a:lnTo>
                  <a:lnTo>
                    <a:pt x="17399" y="102831"/>
                  </a:lnTo>
                  <a:lnTo>
                    <a:pt x="17678" y="110832"/>
                  </a:lnTo>
                  <a:lnTo>
                    <a:pt x="16916" y="113626"/>
                  </a:lnTo>
                  <a:lnTo>
                    <a:pt x="16294" y="105003"/>
                  </a:lnTo>
                  <a:lnTo>
                    <a:pt x="15544" y="99402"/>
                  </a:lnTo>
                  <a:lnTo>
                    <a:pt x="15062" y="91719"/>
                  </a:lnTo>
                  <a:lnTo>
                    <a:pt x="15290" y="76873"/>
                  </a:lnTo>
                  <a:lnTo>
                    <a:pt x="13055" y="90741"/>
                  </a:lnTo>
                  <a:lnTo>
                    <a:pt x="14351" y="90030"/>
                  </a:lnTo>
                  <a:lnTo>
                    <a:pt x="14490" y="97332"/>
                  </a:lnTo>
                  <a:lnTo>
                    <a:pt x="13868" y="114427"/>
                  </a:lnTo>
                  <a:lnTo>
                    <a:pt x="14363" y="108915"/>
                  </a:lnTo>
                  <a:lnTo>
                    <a:pt x="15849" y="134810"/>
                  </a:lnTo>
                  <a:lnTo>
                    <a:pt x="16776" y="145313"/>
                  </a:lnTo>
                  <a:lnTo>
                    <a:pt x="18300" y="158369"/>
                  </a:lnTo>
                  <a:lnTo>
                    <a:pt x="19240" y="156972"/>
                  </a:lnTo>
                  <a:lnTo>
                    <a:pt x="20358" y="162204"/>
                  </a:lnTo>
                  <a:lnTo>
                    <a:pt x="21336" y="163982"/>
                  </a:lnTo>
                  <a:lnTo>
                    <a:pt x="21844" y="152247"/>
                  </a:lnTo>
                  <a:lnTo>
                    <a:pt x="20828" y="152412"/>
                  </a:lnTo>
                  <a:lnTo>
                    <a:pt x="22059" y="133515"/>
                  </a:lnTo>
                  <a:close/>
                </a:path>
                <a:path w="305434" h="3398520">
                  <a:moveTo>
                    <a:pt x="28625" y="333641"/>
                  </a:moveTo>
                  <a:lnTo>
                    <a:pt x="28549" y="323024"/>
                  </a:lnTo>
                  <a:lnTo>
                    <a:pt x="28575" y="312381"/>
                  </a:lnTo>
                  <a:lnTo>
                    <a:pt x="27762" y="321703"/>
                  </a:lnTo>
                  <a:lnTo>
                    <a:pt x="27482" y="331914"/>
                  </a:lnTo>
                  <a:lnTo>
                    <a:pt x="27571" y="341033"/>
                  </a:lnTo>
                  <a:lnTo>
                    <a:pt x="27889" y="347129"/>
                  </a:lnTo>
                  <a:lnTo>
                    <a:pt x="28498" y="342315"/>
                  </a:lnTo>
                  <a:lnTo>
                    <a:pt x="28625" y="333641"/>
                  </a:lnTo>
                  <a:close/>
                </a:path>
                <a:path w="305434" h="3398520">
                  <a:moveTo>
                    <a:pt x="40627" y="256120"/>
                  </a:moveTo>
                  <a:lnTo>
                    <a:pt x="39852" y="248373"/>
                  </a:lnTo>
                  <a:lnTo>
                    <a:pt x="39141" y="272427"/>
                  </a:lnTo>
                  <a:lnTo>
                    <a:pt x="40627" y="256120"/>
                  </a:lnTo>
                  <a:close/>
                </a:path>
                <a:path w="305434" h="3398520">
                  <a:moveTo>
                    <a:pt x="49174" y="429183"/>
                  </a:moveTo>
                  <a:lnTo>
                    <a:pt x="48260" y="430872"/>
                  </a:lnTo>
                  <a:lnTo>
                    <a:pt x="47955" y="437146"/>
                  </a:lnTo>
                  <a:lnTo>
                    <a:pt x="47891" y="444868"/>
                  </a:lnTo>
                  <a:lnTo>
                    <a:pt x="47713" y="450862"/>
                  </a:lnTo>
                  <a:lnTo>
                    <a:pt x="48221" y="455980"/>
                  </a:lnTo>
                  <a:lnTo>
                    <a:pt x="49174" y="429183"/>
                  </a:lnTo>
                  <a:close/>
                </a:path>
                <a:path w="305434" h="3398520">
                  <a:moveTo>
                    <a:pt x="73050" y="526592"/>
                  </a:moveTo>
                  <a:lnTo>
                    <a:pt x="72478" y="533717"/>
                  </a:lnTo>
                  <a:lnTo>
                    <a:pt x="71462" y="534987"/>
                  </a:lnTo>
                  <a:lnTo>
                    <a:pt x="70535" y="530263"/>
                  </a:lnTo>
                  <a:lnTo>
                    <a:pt x="70218" y="519404"/>
                  </a:lnTo>
                  <a:lnTo>
                    <a:pt x="69913" y="495490"/>
                  </a:lnTo>
                  <a:lnTo>
                    <a:pt x="69469" y="508431"/>
                  </a:lnTo>
                  <a:lnTo>
                    <a:pt x="68783" y="506425"/>
                  </a:lnTo>
                  <a:lnTo>
                    <a:pt x="67919" y="500481"/>
                  </a:lnTo>
                  <a:lnTo>
                    <a:pt x="66865" y="501548"/>
                  </a:lnTo>
                  <a:lnTo>
                    <a:pt x="66205" y="521881"/>
                  </a:lnTo>
                  <a:lnTo>
                    <a:pt x="66370" y="541235"/>
                  </a:lnTo>
                  <a:lnTo>
                    <a:pt x="66192" y="558190"/>
                  </a:lnTo>
                  <a:lnTo>
                    <a:pt x="64503" y="571322"/>
                  </a:lnTo>
                  <a:lnTo>
                    <a:pt x="65709" y="569544"/>
                  </a:lnTo>
                  <a:lnTo>
                    <a:pt x="66014" y="577215"/>
                  </a:lnTo>
                  <a:lnTo>
                    <a:pt x="66078" y="588454"/>
                  </a:lnTo>
                  <a:lnTo>
                    <a:pt x="66598" y="597344"/>
                  </a:lnTo>
                  <a:lnTo>
                    <a:pt x="65582" y="594448"/>
                  </a:lnTo>
                  <a:lnTo>
                    <a:pt x="64554" y="608291"/>
                  </a:lnTo>
                  <a:lnTo>
                    <a:pt x="63830" y="611276"/>
                  </a:lnTo>
                  <a:lnTo>
                    <a:pt x="64719" y="636092"/>
                  </a:lnTo>
                  <a:lnTo>
                    <a:pt x="64998" y="661771"/>
                  </a:lnTo>
                  <a:lnTo>
                    <a:pt x="64757" y="686092"/>
                  </a:lnTo>
                  <a:lnTo>
                    <a:pt x="64058" y="706843"/>
                  </a:lnTo>
                  <a:lnTo>
                    <a:pt x="65366" y="698169"/>
                  </a:lnTo>
                  <a:lnTo>
                    <a:pt x="65976" y="670458"/>
                  </a:lnTo>
                  <a:lnTo>
                    <a:pt x="66979" y="652894"/>
                  </a:lnTo>
                  <a:lnTo>
                    <a:pt x="66128" y="653224"/>
                  </a:lnTo>
                  <a:lnTo>
                    <a:pt x="65481" y="649732"/>
                  </a:lnTo>
                  <a:lnTo>
                    <a:pt x="65074" y="642670"/>
                  </a:lnTo>
                  <a:lnTo>
                    <a:pt x="64909" y="632282"/>
                  </a:lnTo>
                  <a:lnTo>
                    <a:pt x="65379" y="621525"/>
                  </a:lnTo>
                  <a:lnTo>
                    <a:pt x="66408" y="626541"/>
                  </a:lnTo>
                  <a:lnTo>
                    <a:pt x="66916" y="626414"/>
                  </a:lnTo>
                  <a:lnTo>
                    <a:pt x="66916" y="631825"/>
                  </a:lnTo>
                  <a:lnTo>
                    <a:pt x="70739" y="560171"/>
                  </a:lnTo>
                  <a:lnTo>
                    <a:pt x="73050" y="526592"/>
                  </a:lnTo>
                  <a:close/>
                </a:path>
                <a:path w="305434" h="3398520">
                  <a:moveTo>
                    <a:pt x="75946" y="835418"/>
                  </a:moveTo>
                  <a:lnTo>
                    <a:pt x="75780" y="825944"/>
                  </a:lnTo>
                  <a:lnTo>
                    <a:pt x="75031" y="818603"/>
                  </a:lnTo>
                  <a:lnTo>
                    <a:pt x="73977" y="815835"/>
                  </a:lnTo>
                  <a:lnTo>
                    <a:pt x="73698" y="824166"/>
                  </a:lnTo>
                  <a:lnTo>
                    <a:pt x="73888" y="834402"/>
                  </a:lnTo>
                  <a:lnTo>
                    <a:pt x="74472" y="842556"/>
                  </a:lnTo>
                  <a:lnTo>
                    <a:pt x="75311" y="844613"/>
                  </a:lnTo>
                  <a:lnTo>
                    <a:pt x="75946" y="835418"/>
                  </a:lnTo>
                  <a:close/>
                </a:path>
                <a:path w="305434" h="3398520">
                  <a:moveTo>
                    <a:pt x="78244" y="899617"/>
                  </a:moveTo>
                  <a:lnTo>
                    <a:pt x="77736" y="897001"/>
                  </a:lnTo>
                  <a:lnTo>
                    <a:pt x="77330" y="889876"/>
                  </a:lnTo>
                  <a:lnTo>
                    <a:pt x="76923" y="885723"/>
                  </a:lnTo>
                  <a:lnTo>
                    <a:pt x="76454" y="892022"/>
                  </a:lnTo>
                  <a:lnTo>
                    <a:pt x="76390" y="883005"/>
                  </a:lnTo>
                  <a:lnTo>
                    <a:pt x="75742" y="879360"/>
                  </a:lnTo>
                  <a:lnTo>
                    <a:pt x="75438" y="874102"/>
                  </a:lnTo>
                  <a:lnTo>
                    <a:pt x="76377" y="860298"/>
                  </a:lnTo>
                  <a:lnTo>
                    <a:pt x="73901" y="892835"/>
                  </a:lnTo>
                  <a:lnTo>
                    <a:pt x="74155" y="890117"/>
                  </a:lnTo>
                  <a:lnTo>
                    <a:pt x="74917" y="900163"/>
                  </a:lnTo>
                  <a:lnTo>
                    <a:pt x="75946" y="907897"/>
                  </a:lnTo>
                  <a:lnTo>
                    <a:pt x="77089" y="909129"/>
                  </a:lnTo>
                  <a:lnTo>
                    <a:pt x="78244" y="899617"/>
                  </a:lnTo>
                  <a:close/>
                </a:path>
                <a:path w="305434" h="3398520">
                  <a:moveTo>
                    <a:pt x="81203" y="867079"/>
                  </a:moveTo>
                  <a:lnTo>
                    <a:pt x="79184" y="867562"/>
                  </a:lnTo>
                  <a:lnTo>
                    <a:pt x="79209" y="883539"/>
                  </a:lnTo>
                  <a:lnTo>
                    <a:pt x="81203" y="867079"/>
                  </a:lnTo>
                  <a:close/>
                </a:path>
                <a:path w="305434" h="3398520">
                  <a:moveTo>
                    <a:pt x="81292" y="1111326"/>
                  </a:moveTo>
                  <a:lnTo>
                    <a:pt x="80619" y="1108202"/>
                  </a:lnTo>
                  <a:lnTo>
                    <a:pt x="79527" y="1107452"/>
                  </a:lnTo>
                  <a:lnTo>
                    <a:pt x="78879" y="1104112"/>
                  </a:lnTo>
                  <a:lnTo>
                    <a:pt x="79463" y="1093216"/>
                  </a:lnTo>
                  <a:lnTo>
                    <a:pt x="78409" y="1095044"/>
                  </a:lnTo>
                  <a:lnTo>
                    <a:pt x="78333" y="1102106"/>
                  </a:lnTo>
                  <a:lnTo>
                    <a:pt x="78651" y="1112050"/>
                  </a:lnTo>
                  <a:lnTo>
                    <a:pt x="78778" y="1122578"/>
                  </a:lnTo>
                  <a:lnTo>
                    <a:pt x="80289" y="1116901"/>
                  </a:lnTo>
                  <a:lnTo>
                    <a:pt x="80556" y="1119492"/>
                  </a:lnTo>
                  <a:lnTo>
                    <a:pt x="80086" y="1135468"/>
                  </a:lnTo>
                  <a:lnTo>
                    <a:pt x="81292" y="1111326"/>
                  </a:lnTo>
                  <a:close/>
                </a:path>
                <a:path w="305434" h="3398520">
                  <a:moveTo>
                    <a:pt x="83718" y="1068158"/>
                  </a:moveTo>
                  <a:lnTo>
                    <a:pt x="82105" y="1058633"/>
                  </a:lnTo>
                  <a:lnTo>
                    <a:pt x="82054" y="1030782"/>
                  </a:lnTo>
                  <a:lnTo>
                    <a:pt x="81699" y="1000010"/>
                  </a:lnTo>
                  <a:lnTo>
                    <a:pt x="79197" y="981773"/>
                  </a:lnTo>
                  <a:lnTo>
                    <a:pt x="78854" y="966571"/>
                  </a:lnTo>
                  <a:lnTo>
                    <a:pt x="79984" y="948651"/>
                  </a:lnTo>
                  <a:lnTo>
                    <a:pt x="79336" y="936523"/>
                  </a:lnTo>
                  <a:lnTo>
                    <a:pt x="78600" y="944600"/>
                  </a:lnTo>
                  <a:lnTo>
                    <a:pt x="78232" y="934364"/>
                  </a:lnTo>
                  <a:lnTo>
                    <a:pt x="77457" y="931405"/>
                  </a:lnTo>
                  <a:lnTo>
                    <a:pt x="76746" y="929894"/>
                  </a:lnTo>
                  <a:lnTo>
                    <a:pt x="76517" y="924052"/>
                  </a:lnTo>
                  <a:lnTo>
                    <a:pt x="73863" y="1005357"/>
                  </a:lnTo>
                  <a:lnTo>
                    <a:pt x="72707" y="1031189"/>
                  </a:lnTo>
                  <a:lnTo>
                    <a:pt x="73482" y="1046086"/>
                  </a:lnTo>
                  <a:lnTo>
                    <a:pt x="73431" y="1079220"/>
                  </a:lnTo>
                  <a:lnTo>
                    <a:pt x="74625" y="1086510"/>
                  </a:lnTo>
                  <a:lnTo>
                    <a:pt x="73736" y="1117727"/>
                  </a:lnTo>
                  <a:lnTo>
                    <a:pt x="73190" y="1129385"/>
                  </a:lnTo>
                  <a:lnTo>
                    <a:pt x="73444" y="1126667"/>
                  </a:lnTo>
                  <a:lnTo>
                    <a:pt x="74460" y="1137081"/>
                  </a:lnTo>
                  <a:lnTo>
                    <a:pt x="74104" y="1161580"/>
                  </a:lnTo>
                  <a:lnTo>
                    <a:pt x="74803" y="1166177"/>
                  </a:lnTo>
                  <a:lnTo>
                    <a:pt x="76187" y="1140206"/>
                  </a:lnTo>
                  <a:lnTo>
                    <a:pt x="76327" y="1128001"/>
                  </a:lnTo>
                  <a:lnTo>
                    <a:pt x="75463" y="1120775"/>
                  </a:lnTo>
                  <a:lnTo>
                    <a:pt x="77228" y="1117752"/>
                  </a:lnTo>
                  <a:lnTo>
                    <a:pt x="77114" y="1110615"/>
                  </a:lnTo>
                  <a:lnTo>
                    <a:pt x="76238" y="1110932"/>
                  </a:lnTo>
                  <a:lnTo>
                    <a:pt x="75387" y="1108798"/>
                  </a:lnTo>
                  <a:lnTo>
                    <a:pt x="75387" y="1094295"/>
                  </a:lnTo>
                  <a:lnTo>
                    <a:pt x="77609" y="1070140"/>
                  </a:lnTo>
                  <a:lnTo>
                    <a:pt x="79654" y="1078191"/>
                  </a:lnTo>
                  <a:lnTo>
                    <a:pt x="81635" y="1087767"/>
                  </a:lnTo>
                  <a:lnTo>
                    <a:pt x="83718" y="1068158"/>
                  </a:lnTo>
                  <a:close/>
                </a:path>
                <a:path w="305434" h="3398520">
                  <a:moveTo>
                    <a:pt x="86194" y="823264"/>
                  </a:moveTo>
                  <a:lnTo>
                    <a:pt x="83921" y="831748"/>
                  </a:lnTo>
                  <a:lnTo>
                    <a:pt x="83413" y="826604"/>
                  </a:lnTo>
                  <a:lnTo>
                    <a:pt x="84899" y="820889"/>
                  </a:lnTo>
                  <a:lnTo>
                    <a:pt x="83642" y="818591"/>
                  </a:lnTo>
                  <a:lnTo>
                    <a:pt x="83058" y="824534"/>
                  </a:lnTo>
                  <a:lnTo>
                    <a:pt x="82778" y="847191"/>
                  </a:lnTo>
                  <a:lnTo>
                    <a:pt x="82194" y="856119"/>
                  </a:lnTo>
                  <a:lnTo>
                    <a:pt x="86194" y="823264"/>
                  </a:lnTo>
                  <a:close/>
                </a:path>
                <a:path w="305434" h="3398520">
                  <a:moveTo>
                    <a:pt x="87668" y="910412"/>
                  </a:moveTo>
                  <a:lnTo>
                    <a:pt x="85852" y="907834"/>
                  </a:lnTo>
                  <a:lnTo>
                    <a:pt x="86004" y="919911"/>
                  </a:lnTo>
                  <a:lnTo>
                    <a:pt x="86690" y="937298"/>
                  </a:lnTo>
                  <a:lnTo>
                    <a:pt x="86499" y="950658"/>
                  </a:lnTo>
                  <a:lnTo>
                    <a:pt x="87376" y="938225"/>
                  </a:lnTo>
                  <a:lnTo>
                    <a:pt x="86779" y="922909"/>
                  </a:lnTo>
                  <a:lnTo>
                    <a:pt x="87668" y="910412"/>
                  </a:lnTo>
                  <a:close/>
                </a:path>
                <a:path w="305434" h="3398520">
                  <a:moveTo>
                    <a:pt x="88099" y="1355178"/>
                  </a:moveTo>
                  <a:lnTo>
                    <a:pt x="87985" y="1340764"/>
                  </a:lnTo>
                  <a:lnTo>
                    <a:pt x="87464" y="1328953"/>
                  </a:lnTo>
                  <a:lnTo>
                    <a:pt x="86918" y="1338186"/>
                  </a:lnTo>
                  <a:lnTo>
                    <a:pt x="87388" y="1346530"/>
                  </a:lnTo>
                  <a:lnTo>
                    <a:pt x="87363" y="1359700"/>
                  </a:lnTo>
                  <a:lnTo>
                    <a:pt x="87020" y="1371447"/>
                  </a:lnTo>
                  <a:lnTo>
                    <a:pt x="86499" y="1375511"/>
                  </a:lnTo>
                  <a:lnTo>
                    <a:pt x="87642" y="1367739"/>
                  </a:lnTo>
                  <a:lnTo>
                    <a:pt x="88099" y="1355178"/>
                  </a:lnTo>
                  <a:close/>
                </a:path>
                <a:path w="305434" h="3398520">
                  <a:moveTo>
                    <a:pt x="88099" y="873937"/>
                  </a:moveTo>
                  <a:lnTo>
                    <a:pt x="87985" y="867816"/>
                  </a:lnTo>
                  <a:lnTo>
                    <a:pt x="87871" y="862660"/>
                  </a:lnTo>
                  <a:lnTo>
                    <a:pt x="87807" y="860247"/>
                  </a:lnTo>
                  <a:lnTo>
                    <a:pt x="87299" y="860247"/>
                  </a:lnTo>
                  <a:lnTo>
                    <a:pt x="86880" y="867816"/>
                  </a:lnTo>
                  <a:lnTo>
                    <a:pt x="86385" y="876414"/>
                  </a:lnTo>
                  <a:lnTo>
                    <a:pt x="86093" y="882408"/>
                  </a:lnTo>
                  <a:lnTo>
                    <a:pt x="85966" y="886129"/>
                  </a:lnTo>
                  <a:lnTo>
                    <a:pt x="85852" y="892390"/>
                  </a:lnTo>
                  <a:lnTo>
                    <a:pt x="87096" y="886129"/>
                  </a:lnTo>
                  <a:lnTo>
                    <a:pt x="88099" y="873937"/>
                  </a:lnTo>
                  <a:close/>
                </a:path>
                <a:path w="305434" h="3398520">
                  <a:moveTo>
                    <a:pt x="88836" y="1261211"/>
                  </a:moveTo>
                  <a:lnTo>
                    <a:pt x="88519" y="1260830"/>
                  </a:lnTo>
                  <a:lnTo>
                    <a:pt x="88392" y="1213015"/>
                  </a:lnTo>
                  <a:lnTo>
                    <a:pt x="86614" y="1226439"/>
                  </a:lnTo>
                  <a:lnTo>
                    <a:pt x="85026" y="1241806"/>
                  </a:lnTo>
                  <a:lnTo>
                    <a:pt x="83642" y="1259116"/>
                  </a:lnTo>
                  <a:lnTo>
                    <a:pt x="82524" y="1277099"/>
                  </a:lnTo>
                  <a:lnTo>
                    <a:pt x="82448" y="1278356"/>
                  </a:lnTo>
                  <a:lnTo>
                    <a:pt x="83502" y="1272235"/>
                  </a:lnTo>
                  <a:lnTo>
                    <a:pt x="84607" y="1277099"/>
                  </a:lnTo>
                  <a:lnTo>
                    <a:pt x="85547" y="1284998"/>
                  </a:lnTo>
                  <a:lnTo>
                    <a:pt x="86029" y="1287983"/>
                  </a:lnTo>
                  <a:lnTo>
                    <a:pt x="87401" y="1281671"/>
                  </a:lnTo>
                  <a:lnTo>
                    <a:pt x="87985" y="1272235"/>
                  </a:lnTo>
                  <a:lnTo>
                    <a:pt x="88150" y="1269530"/>
                  </a:lnTo>
                  <a:lnTo>
                    <a:pt x="88836" y="1261211"/>
                  </a:lnTo>
                  <a:close/>
                </a:path>
                <a:path w="305434" h="3398520">
                  <a:moveTo>
                    <a:pt x="89369" y="767600"/>
                  </a:moveTo>
                  <a:lnTo>
                    <a:pt x="88950" y="766991"/>
                  </a:lnTo>
                  <a:lnTo>
                    <a:pt x="88900" y="769048"/>
                  </a:lnTo>
                  <a:lnTo>
                    <a:pt x="89319" y="767765"/>
                  </a:lnTo>
                  <a:lnTo>
                    <a:pt x="89369" y="767600"/>
                  </a:lnTo>
                  <a:close/>
                </a:path>
                <a:path w="305434" h="3398520">
                  <a:moveTo>
                    <a:pt x="90297" y="1263002"/>
                  </a:moveTo>
                  <a:lnTo>
                    <a:pt x="88900" y="1260373"/>
                  </a:lnTo>
                  <a:lnTo>
                    <a:pt x="88836" y="1261211"/>
                  </a:lnTo>
                  <a:lnTo>
                    <a:pt x="90297" y="1263002"/>
                  </a:lnTo>
                  <a:close/>
                </a:path>
                <a:path w="305434" h="3398520">
                  <a:moveTo>
                    <a:pt x="90627" y="763689"/>
                  </a:moveTo>
                  <a:lnTo>
                    <a:pt x="89611" y="766838"/>
                  </a:lnTo>
                  <a:lnTo>
                    <a:pt x="89484" y="767765"/>
                  </a:lnTo>
                  <a:lnTo>
                    <a:pt x="90131" y="771169"/>
                  </a:lnTo>
                  <a:lnTo>
                    <a:pt x="90576" y="771613"/>
                  </a:lnTo>
                  <a:lnTo>
                    <a:pt x="90627" y="763689"/>
                  </a:lnTo>
                  <a:close/>
                </a:path>
                <a:path w="305434" h="3398520">
                  <a:moveTo>
                    <a:pt x="91376" y="1289380"/>
                  </a:moveTo>
                  <a:lnTo>
                    <a:pt x="89979" y="1293761"/>
                  </a:lnTo>
                  <a:lnTo>
                    <a:pt x="89014" y="1302829"/>
                  </a:lnTo>
                  <a:lnTo>
                    <a:pt x="87604" y="1326591"/>
                  </a:lnTo>
                  <a:lnTo>
                    <a:pt x="88760" y="1321701"/>
                  </a:lnTo>
                  <a:lnTo>
                    <a:pt x="90055" y="1315212"/>
                  </a:lnTo>
                  <a:lnTo>
                    <a:pt x="91020" y="1305331"/>
                  </a:lnTo>
                  <a:lnTo>
                    <a:pt x="91376" y="1289380"/>
                  </a:lnTo>
                  <a:close/>
                </a:path>
                <a:path w="305434" h="3398520">
                  <a:moveTo>
                    <a:pt x="91782" y="821766"/>
                  </a:moveTo>
                  <a:lnTo>
                    <a:pt x="90551" y="822642"/>
                  </a:lnTo>
                  <a:lnTo>
                    <a:pt x="90449" y="825195"/>
                  </a:lnTo>
                  <a:lnTo>
                    <a:pt x="90373" y="827151"/>
                  </a:lnTo>
                  <a:lnTo>
                    <a:pt x="91782" y="821766"/>
                  </a:lnTo>
                  <a:close/>
                </a:path>
                <a:path w="305434" h="3398520">
                  <a:moveTo>
                    <a:pt x="93700" y="909713"/>
                  </a:moveTo>
                  <a:lnTo>
                    <a:pt x="92989" y="894130"/>
                  </a:lnTo>
                  <a:lnTo>
                    <a:pt x="92468" y="876846"/>
                  </a:lnTo>
                  <a:lnTo>
                    <a:pt x="93116" y="863790"/>
                  </a:lnTo>
                  <a:lnTo>
                    <a:pt x="93179" y="862660"/>
                  </a:lnTo>
                  <a:lnTo>
                    <a:pt x="93243" y="861314"/>
                  </a:lnTo>
                  <a:lnTo>
                    <a:pt x="93078" y="860958"/>
                  </a:lnTo>
                  <a:lnTo>
                    <a:pt x="92951" y="860247"/>
                  </a:lnTo>
                  <a:lnTo>
                    <a:pt x="92417" y="857351"/>
                  </a:lnTo>
                  <a:lnTo>
                    <a:pt x="92367" y="859193"/>
                  </a:lnTo>
                  <a:lnTo>
                    <a:pt x="92341" y="856373"/>
                  </a:lnTo>
                  <a:lnTo>
                    <a:pt x="91897" y="857351"/>
                  </a:lnTo>
                  <a:lnTo>
                    <a:pt x="90843" y="859193"/>
                  </a:lnTo>
                  <a:lnTo>
                    <a:pt x="90576" y="852589"/>
                  </a:lnTo>
                  <a:lnTo>
                    <a:pt x="90462" y="849845"/>
                  </a:lnTo>
                  <a:lnTo>
                    <a:pt x="90335" y="846785"/>
                  </a:lnTo>
                  <a:lnTo>
                    <a:pt x="90220" y="825195"/>
                  </a:lnTo>
                  <a:lnTo>
                    <a:pt x="88976" y="772337"/>
                  </a:lnTo>
                  <a:lnTo>
                    <a:pt x="88900" y="769048"/>
                  </a:lnTo>
                  <a:lnTo>
                    <a:pt x="87845" y="772337"/>
                  </a:lnTo>
                  <a:lnTo>
                    <a:pt x="87833" y="766991"/>
                  </a:lnTo>
                  <a:lnTo>
                    <a:pt x="86563" y="770077"/>
                  </a:lnTo>
                  <a:lnTo>
                    <a:pt x="87236" y="782853"/>
                  </a:lnTo>
                  <a:lnTo>
                    <a:pt x="87553" y="798004"/>
                  </a:lnTo>
                  <a:lnTo>
                    <a:pt x="87350" y="815784"/>
                  </a:lnTo>
                  <a:lnTo>
                    <a:pt x="87109" y="821474"/>
                  </a:lnTo>
                  <a:lnTo>
                    <a:pt x="87058" y="822642"/>
                  </a:lnTo>
                  <a:lnTo>
                    <a:pt x="86956" y="825195"/>
                  </a:lnTo>
                  <a:lnTo>
                    <a:pt x="86868" y="827151"/>
                  </a:lnTo>
                  <a:lnTo>
                    <a:pt x="86791" y="828941"/>
                  </a:lnTo>
                  <a:lnTo>
                    <a:pt x="86677" y="831608"/>
                  </a:lnTo>
                  <a:lnTo>
                    <a:pt x="86550" y="834567"/>
                  </a:lnTo>
                  <a:lnTo>
                    <a:pt x="86474" y="836447"/>
                  </a:lnTo>
                  <a:lnTo>
                    <a:pt x="88480" y="825195"/>
                  </a:lnTo>
                  <a:lnTo>
                    <a:pt x="89077" y="831608"/>
                  </a:lnTo>
                  <a:lnTo>
                    <a:pt x="89179" y="832789"/>
                  </a:lnTo>
                  <a:lnTo>
                    <a:pt x="89268" y="836447"/>
                  </a:lnTo>
                  <a:lnTo>
                    <a:pt x="89141" y="841844"/>
                  </a:lnTo>
                  <a:lnTo>
                    <a:pt x="89027" y="846785"/>
                  </a:lnTo>
                  <a:lnTo>
                    <a:pt x="88620" y="856373"/>
                  </a:lnTo>
                  <a:lnTo>
                    <a:pt x="88557" y="868197"/>
                  </a:lnTo>
                  <a:lnTo>
                    <a:pt x="88188" y="872172"/>
                  </a:lnTo>
                  <a:lnTo>
                    <a:pt x="88557" y="869759"/>
                  </a:lnTo>
                  <a:lnTo>
                    <a:pt x="89458" y="862660"/>
                  </a:lnTo>
                  <a:lnTo>
                    <a:pt x="90868" y="869759"/>
                  </a:lnTo>
                  <a:lnTo>
                    <a:pt x="90843" y="876846"/>
                  </a:lnTo>
                  <a:lnTo>
                    <a:pt x="90716" y="909713"/>
                  </a:lnTo>
                  <a:lnTo>
                    <a:pt x="91973" y="909713"/>
                  </a:lnTo>
                  <a:lnTo>
                    <a:pt x="92227" y="917587"/>
                  </a:lnTo>
                  <a:lnTo>
                    <a:pt x="92430" y="926020"/>
                  </a:lnTo>
                  <a:lnTo>
                    <a:pt x="93548" y="927481"/>
                  </a:lnTo>
                  <a:lnTo>
                    <a:pt x="93560" y="926020"/>
                  </a:lnTo>
                  <a:lnTo>
                    <a:pt x="93675" y="917587"/>
                  </a:lnTo>
                  <a:lnTo>
                    <a:pt x="93700" y="909713"/>
                  </a:lnTo>
                  <a:close/>
                </a:path>
                <a:path w="305434" h="3398520">
                  <a:moveTo>
                    <a:pt x="94132" y="959243"/>
                  </a:moveTo>
                  <a:lnTo>
                    <a:pt x="94068" y="932764"/>
                  </a:lnTo>
                  <a:lnTo>
                    <a:pt x="92811" y="940993"/>
                  </a:lnTo>
                  <a:lnTo>
                    <a:pt x="94132" y="959243"/>
                  </a:lnTo>
                  <a:close/>
                </a:path>
                <a:path w="305434" h="3398520">
                  <a:moveTo>
                    <a:pt x="95084" y="876846"/>
                  </a:moveTo>
                  <a:lnTo>
                    <a:pt x="94119" y="884364"/>
                  </a:lnTo>
                  <a:lnTo>
                    <a:pt x="94513" y="882408"/>
                  </a:lnTo>
                  <a:lnTo>
                    <a:pt x="95084" y="876846"/>
                  </a:lnTo>
                  <a:close/>
                </a:path>
                <a:path w="305434" h="3398520">
                  <a:moveTo>
                    <a:pt x="96012" y="863790"/>
                  </a:moveTo>
                  <a:lnTo>
                    <a:pt x="95910" y="852589"/>
                  </a:lnTo>
                  <a:lnTo>
                    <a:pt x="94640" y="850290"/>
                  </a:lnTo>
                  <a:lnTo>
                    <a:pt x="94386" y="847686"/>
                  </a:lnTo>
                  <a:lnTo>
                    <a:pt x="94335" y="845210"/>
                  </a:lnTo>
                  <a:lnTo>
                    <a:pt x="94259" y="841844"/>
                  </a:lnTo>
                  <a:lnTo>
                    <a:pt x="94132" y="836447"/>
                  </a:lnTo>
                  <a:lnTo>
                    <a:pt x="94094" y="834567"/>
                  </a:lnTo>
                  <a:lnTo>
                    <a:pt x="94627" y="834567"/>
                  </a:lnTo>
                  <a:lnTo>
                    <a:pt x="92964" y="822642"/>
                  </a:lnTo>
                  <a:lnTo>
                    <a:pt x="92837" y="821766"/>
                  </a:lnTo>
                  <a:lnTo>
                    <a:pt x="92710" y="822642"/>
                  </a:lnTo>
                  <a:lnTo>
                    <a:pt x="92367" y="827151"/>
                  </a:lnTo>
                  <a:lnTo>
                    <a:pt x="92341" y="856373"/>
                  </a:lnTo>
                  <a:lnTo>
                    <a:pt x="92544" y="852589"/>
                  </a:lnTo>
                  <a:lnTo>
                    <a:pt x="92633" y="849845"/>
                  </a:lnTo>
                  <a:lnTo>
                    <a:pt x="93167" y="841844"/>
                  </a:lnTo>
                  <a:lnTo>
                    <a:pt x="93484" y="836447"/>
                  </a:lnTo>
                  <a:lnTo>
                    <a:pt x="93586" y="834567"/>
                  </a:lnTo>
                  <a:lnTo>
                    <a:pt x="93827" y="841844"/>
                  </a:lnTo>
                  <a:lnTo>
                    <a:pt x="93941" y="845210"/>
                  </a:lnTo>
                  <a:lnTo>
                    <a:pt x="93992" y="846785"/>
                  </a:lnTo>
                  <a:lnTo>
                    <a:pt x="94119" y="850290"/>
                  </a:lnTo>
                  <a:lnTo>
                    <a:pt x="94462" y="856373"/>
                  </a:lnTo>
                  <a:lnTo>
                    <a:pt x="94526" y="857351"/>
                  </a:lnTo>
                  <a:lnTo>
                    <a:pt x="94627" y="859193"/>
                  </a:lnTo>
                  <a:lnTo>
                    <a:pt x="94729" y="860958"/>
                  </a:lnTo>
                  <a:lnTo>
                    <a:pt x="94830" y="862660"/>
                  </a:lnTo>
                  <a:lnTo>
                    <a:pt x="94957" y="867816"/>
                  </a:lnTo>
                  <a:lnTo>
                    <a:pt x="95072" y="876414"/>
                  </a:lnTo>
                  <a:lnTo>
                    <a:pt x="95377" y="873937"/>
                  </a:lnTo>
                  <a:lnTo>
                    <a:pt x="95478" y="872921"/>
                  </a:lnTo>
                  <a:lnTo>
                    <a:pt x="96012" y="863790"/>
                  </a:lnTo>
                  <a:close/>
                </a:path>
                <a:path w="305434" h="3398520">
                  <a:moveTo>
                    <a:pt x="96697" y="969556"/>
                  </a:moveTo>
                  <a:lnTo>
                    <a:pt x="95173" y="969556"/>
                  </a:lnTo>
                  <a:lnTo>
                    <a:pt x="94157" y="975156"/>
                  </a:lnTo>
                  <a:lnTo>
                    <a:pt x="93446" y="988669"/>
                  </a:lnTo>
                  <a:lnTo>
                    <a:pt x="94716" y="991006"/>
                  </a:lnTo>
                  <a:lnTo>
                    <a:pt x="94767" y="1006856"/>
                  </a:lnTo>
                  <a:lnTo>
                    <a:pt x="96697" y="969556"/>
                  </a:lnTo>
                  <a:close/>
                </a:path>
                <a:path w="305434" h="3398520">
                  <a:moveTo>
                    <a:pt x="104889" y="1418488"/>
                  </a:moveTo>
                  <a:lnTo>
                    <a:pt x="103581" y="1419161"/>
                  </a:lnTo>
                  <a:lnTo>
                    <a:pt x="103759" y="1411198"/>
                  </a:lnTo>
                  <a:lnTo>
                    <a:pt x="104165" y="1399667"/>
                  </a:lnTo>
                  <a:lnTo>
                    <a:pt x="103555" y="1389684"/>
                  </a:lnTo>
                  <a:lnTo>
                    <a:pt x="102882" y="1429677"/>
                  </a:lnTo>
                  <a:lnTo>
                    <a:pt x="104889" y="1418488"/>
                  </a:lnTo>
                  <a:close/>
                </a:path>
                <a:path w="305434" h="3398520">
                  <a:moveTo>
                    <a:pt x="110490" y="1304163"/>
                  </a:moveTo>
                  <a:lnTo>
                    <a:pt x="110451" y="1302956"/>
                  </a:lnTo>
                  <a:lnTo>
                    <a:pt x="109956" y="1308239"/>
                  </a:lnTo>
                  <a:lnTo>
                    <a:pt x="110490" y="1304163"/>
                  </a:lnTo>
                  <a:close/>
                </a:path>
                <a:path w="305434" h="3398520">
                  <a:moveTo>
                    <a:pt x="112090" y="1350302"/>
                  </a:moveTo>
                  <a:lnTo>
                    <a:pt x="111760" y="1340802"/>
                  </a:lnTo>
                  <a:lnTo>
                    <a:pt x="111569" y="1345057"/>
                  </a:lnTo>
                  <a:lnTo>
                    <a:pt x="112090" y="1350302"/>
                  </a:lnTo>
                  <a:close/>
                </a:path>
                <a:path w="305434" h="3398520">
                  <a:moveTo>
                    <a:pt x="112776" y="962507"/>
                  </a:moveTo>
                  <a:lnTo>
                    <a:pt x="112166" y="957211"/>
                  </a:lnTo>
                  <a:lnTo>
                    <a:pt x="111391" y="953947"/>
                  </a:lnTo>
                  <a:lnTo>
                    <a:pt x="110883" y="949579"/>
                  </a:lnTo>
                  <a:lnTo>
                    <a:pt x="111264" y="956970"/>
                  </a:lnTo>
                  <a:lnTo>
                    <a:pt x="111442" y="965365"/>
                  </a:lnTo>
                  <a:lnTo>
                    <a:pt x="111798" y="971715"/>
                  </a:lnTo>
                  <a:lnTo>
                    <a:pt x="112725" y="972947"/>
                  </a:lnTo>
                  <a:lnTo>
                    <a:pt x="112776" y="962507"/>
                  </a:lnTo>
                  <a:close/>
                </a:path>
                <a:path w="305434" h="3398520">
                  <a:moveTo>
                    <a:pt x="114515" y="955929"/>
                  </a:moveTo>
                  <a:lnTo>
                    <a:pt x="114465" y="947889"/>
                  </a:lnTo>
                  <a:lnTo>
                    <a:pt x="113411" y="943622"/>
                  </a:lnTo>
                  <a:lnTo>
                    <a:pt x="113601" y="948842"/>
                  </a:lnTo>
                  <a:lnTo>
                    <a:pt x="113525" y="964514"/>
                  </a:lnTo>
                  <a:lnTo>
                    <a:pt x="113728" y="972781"/>
                  </a:lnTo>
                  <a:lnTo>
                    <a:pt x="114515" y="955929"/>
                  </a:lnTo>
                  <a:close/>
                </a:path>
                <a:path w="305434" h="3398520">
                  <a:moveTo>
                    <a:pt x="114706" y="1490408"/>
                  </a:moveTo>
                  <a:lnTo>
                    <a:pt x="114084" y="1503121"/>
                  </a:lnTo>
                  <a:lnTo>
                    <a:pt x="114058" y="1503527"/>
                  </a:lnTo>
                  <a:lnTo>
                    <a:pt x="114427" y="1503527"/>
                  </a:lnTo>
                  <a:lnTo>
                    <a:pt x="114706" y="1490408"/>
                  </a:lnTo>
                  <a:close/>
                </a:path>
                <a:path w="305434" h="3398520">
                  <a:moveTo>
                    <a:pt x="115481" y="1280337"/>
                  </a:moveTo>
                  <a:lnTo>
                    <a:pt x="114782" y="1270215"/>
                  </a:lnTo>
                  <a:lnTo>
                    <a:pt x="113817" y="1261859"/>
                  </a:lnTo>
                  <a:lnTo>
                    <a:pt x="113093" y="1252943"/>
                  </a:lnTo>
                  <a:lnTo>
                    <a:pt x="113093" y="1241132"/>
                  </a:lnTo>
                  <a:lnTo>
                    <a:pt x="112331" y="1251699"/>
                  </a:lnTo>
                  <a:lnTo>
                    <a:pt x="113665" y="1270215"/>
                  </a:lnTo>
                  <a:lnTo>
                    <a:pt x="113322" y="1280337"/>
                  </a:lnTo>
                  <a:lnTo>
                    <a:pt x="113207" y="1283576"/>
                  </a:lnTo>
                  <a:lnTo>
                    <a:pt x="110490" y="1304163"/>
                  </a:lnTo>
                  <a:lnTo>
                    <a:pt x="111760" y="1340802"/>
                  </a:lnTo>
                  <a:lnTo>
                    <a:pt x="112052" y="1334363"/>
                  </a:lnTo>
                  <a:lnTo>
                    <a:pt x="111772" y="1326388"/>
                  </a:lnTo>
                  <a:lnTo>
                    <a:pt x="114338" y="1331150"/>
                  </a:lnTo>
                  <a:lnTo>
                    <a:pt x="113931" y="1326388"/>
                  </a:lnTo>
                  <a:lnTo>
                    <a:pt x="113068" y="1316101"/>
                  </a:lnTo>
                  <a:lnTo>
                    <a:pt x="113563" y="1304163"/>
                  </a:lnTo>
                  <a:lnTo>
                    <a:pt x="114744" y="1292898"/>
                  </a:lnTo>
                  <a:lnTo>
                    <a:pt x="115481" y="1280337"/>
                  </a:lnTo>
                  <a:close/>
                </a:path>
                <a:path w="305434" h="3398520">
                  <a:moveTo>
                    <a:pt x="116547" y="1508493"/>
                  </a:moveTo>
                  <a:lnTo>
                    <a:pt x="116103" y="1504619"/>
                  </a:lnTo>
                  <a:lnTo>
                    <a:pt x="115976" y="1503527"/>
                  </a:lnTo>
                  <a:lnTo>
                    <a:pt x="115938" y="1503121"/>
                  </a:lnTo>
                  <a:lnTo>
                    <a:pt x="115620" y="1503527"/>
                  </a:lnTo>
                  <a:lnTo>
                    <a:pt x="114427" y="1503527"/>
                  </a:lnTo>
                  <a:lnTo>
                    <a:pt x="114325" y="1508493"/>
                  </a:lnTo>
                  <a:lnTo>
                    <a:pt x="114249" y="1511693"/>
                  </a:lnTo>
                  <a:lnTo>
                    <a:pt x="116547" y="1508493"/>
                  </a:lnTo>
                  <a:close/>
                </a:path>
                <a:path w="305434" h="3398520">
                  <a:moveTo>
                    <a:pt x="118668" y="1016647"/>
                  </a:moveTo>
                  <a:lnTo>
                    <a:pt x="117932" y="1024775"/>
                  </a:lnTo>
                  <a:lnTo>
                    <a:pt x="117703" y="1038123"/>
                  </a:lnTo>
                  <a:lnTo>
                    <a:pt x="118668" y="1016647"/>
                  </a:lnTo>
                  <a:close/>
                </a:path>
                <a:path w="305434" h="3398520">
                  <a:moveTo>
                    <a:pt x="120142" y="1528775"/>
                  </a:moveTo>
                  <a:lnTo>
                    <a:pt x="118846" y="1515808"/>
                  </a:lnTo>
                  <a:lnTo>
                    <a:pt x="118618" y="1529156"/>
                  </a:lnTo>
                  <a:lnTo>
                    <a:pt x="120142" y="1528775"/>
                  </a:lnTo>
                  <a:close/>
                </a:path>
                <a:path w="305434" h="3398520">
                  <a:moveTo>
                    <a:pt x="121958" y="1018451"/>
                  </a:moveTo>
                  <a:lnTo>
                    <a:pt x="120497" y="1039977"/>
                  </a:lnTo>
                  <a:lnTo>
                    <a:pt x="121539" y="1050378"/>
                  </a:lnTo>
                  <a:lnTo>
                    <a:pt x="121958" y="1018451"/>
                  </a:lnTo>
                  <a:close/>
                </a:path>
                <a:path w="305434" h="3398520">
                  <a:moveTo>
                    <a:pt x="123964" y="1060424"/>
                  </a:moveTo>
                  <a:lnTo>
                    <a:pt x="123621" y="1057452"/>
                  </a:lnTo>
                  <a:lnTo>
                    <a:pt x="123202" y="1048905"/>
                  </a:lnTo>
                  <a:lnTo>
                    <a:pt x="122796" y="1042098"/>
                  </a:lnTo>
                  <a:lnTo>
                    <a:pt x="120726" y="1088542"/>
                  </a:lnTo>
                  <a:lnTo>
                    <a:pt x="120650" y="1103617"/>
                  </a:lnTo>
                  <a:lnTo>
                    <a:pt x="121818" y="1113104"/>
                  </a:lnTo>
                  <a:lnTo>
                    <a:pt x="122288" y="1095336"/>
                  </a:lnTo>
                  <a:lnTo>
                    <a:pt x="122859" y="1072032"/>
                  </a:lnTo>
                  <a:lnTo>
                    <a:pt x="122923" y="1069530"/>
                  </a:lnTo>
                  <a:lnTo>
                    <a:pt x="123837" y="1061516"/>
                  </a:lnTo>
                  <a:lnTo>
                    <a:pt x="123964" y="1060424"/>
                  </a:lnTo>
                  <a:close/>
                </a:path>
                <a:path w="305434" h="3398520">
                  <a:moveTo>
                    <a:pt x="124396" y="1057452"/>
                  </a:moveTo>
                  <a:lnTo>
                    <a:pt x="123964" y="1060424"/>
                  </a:lnTo>
                  <a:lnTo>
                    <a:pt x="124091" y="1061516"/>
                  </a:lnTo>
                  <a:lnTo>
                    <a:pt x="124396" y="1057452"/>
                  </a:lnTo>
                  <a:close/>
                </a:path>
                <a:path w="305434" h="3398520">
                  <a:moveTo>
                    <a:pt x="142278" y="1225499"/>
                  </a:moveTo>
                  <a:lnTo>
                    <a:pt x="142252" y="1214958"/>
                  </a:lnTo>
                  <a:lnTo>
                    <a:pt x="139763" y="1231531"/>
                  </a:lnTo>
                  <a:lnTo>
                    <a:pt x="142278" y="1225499"/>
                  </a:lnTo>
                  <a:close/>
                </a:path>
                <a:path w="305434" h="3398520">
                  <a:moveTo>
                    <a:pt x="148894" y="1327454"/>
                  </a:moveTo>
                  <a:lnTo>
                    <a:pt x="148094" y="1319606"/>
                  </a:lnTo>
                  <a:lnTo>
                    <a:pt x="147586" y="1319834"/>
                  </a:lnTo>
                  <a:lnTo>
                    <a:pt x="146824" y="1322628"/>
                  </a:lnTo>
                  <a:lnTo>
                    <a:pt x="147358" y="1333119"/>
                  </a:lnTo>
                  <a:lnTo>
                    <a:pt x="147116" y="1335811"/>
                  </a:lnTo>
                  <a:lnTo>
                    <a:pt x="148894" y="1327454"/>
                  </a:lnTo>
                  <a:close/>
                </a:path>
                <a:path w="305434" h="3398520">
                  <a:moveTo>
                    <a:pt x="164769" y="1773097"/>
                  </a:moveTo>
                  <a:lnTo>
                    <a:pt x="164592" y="1768932"/>
                  </a:lnTo>
                  <a:lnTo>
                    <a:pt x="163893" y="1761629"/>
                  </a:lnTo>
                  <a:lnTo>
                    <a:pt x="163931" y="1782953"/>
                  </a:lnTo>
                  <a:lnTo>
                    <a:pt x="164528" y="1776857"/>
                  </a:lnTo>
                  <a:lnTo>
                    <a:pt x="164769" y="1773097"/>
                  </a:lnTo>
                  <a:close/>
                </a:path>
                <a:path w="305434" h="3398520">
                  <a:moveTo>
                    <a:pt x="167360" y="1941271"/>
                  </a:moveTo>
                  <a:lnTo>
                    <a:pt x="167195" y="1932457"/>
                  </a:lnTo>
                  <a:lnTo>
                    <a:pt x="166611" y="1929930"/>
                  </a:lnTo>
                  <a:lnTo>
                    <a:pt x="165862" y="1927910"/>
                  </a:lnTo>
                  <a:lnTo>
                    <a:pt x="165277" y="1920659"/>
                  </a:lnTo>
                  <a:lnTo>
                    <a:pt x="165442" y="1931060"/>
                  </a:lnTo>
                  <a:lnTo>
                    <a:pt x="165862" y="1938121"/>
                  </a:lnTo>
                  <a:lnTo>
                    <a:pt x="166509" y="1941588"/>
                  </a:lnTo>
                  <a:lnTo>
                    <a:pt x="167360" y="1941271"/>
                  </a:lnTo>
                  <a:close/>
                </a:path>
                <a:path w="305434" h="3398520">
                  <a:moveTo>
                    <a:pt x="168554" y="1802917"/>
                  </a:moveTo>
                  <a:lnTo>
                    <a:pt x="166789" y="1805622"/>
                  </a:lnTo>
                  <a:lnTo>
                    <a:pt x="164503" y="1795729"/>
                  </a:lnTo>
                  <a:lnTo>
                    <a:pt x="162267" y="1789290"/>
                  </a:lnTo>
                  <a:lnTo>
                    <a:pt x="160667" y="1802333"/>
                  </a:lnTo>
                  <a:lnTo>
                    <a:pt x="161442" y="1804797"/>
                  </a:lnTo>
                  <a:lnTo>
                    <a:pt x="161975" y="1809991"/>
                  </a:lnTo>
                  <a:lnTo>
                    <a:pt x="162712" y="1807159"/>
                  </a:lnTo>
                  <a:lnTo>
                    <a:pt x="161798" y="1824494"/>
                  </a:lnTo>
                  <a:lnTo>
                    <a:pt x="160147" y="1900732"/>
                  </a:lnTo>
                  <a:lnTo>
                    <a:pt x="160756" y="1893176"/>
                  </a:lnTo>
                  <a:lnTo>
                    <a:pt x="161417" y="1895081"/>
                  </a:lnTo>
                  <a:lnTo>
                    <a:pt x="162699" y="1905393"/>
                  </a:lnTo>
                  <a:lnTo>
                    <a:pt x="163461" y="1882051"/>
                  </a:lnTo>
                  <a:lnTo>
                    <a:pt x="164388" y="1865147"/>
                  </a:lnTo>
                  <a:lnTo>
                    <a:pt x="166839" y="1832533"/>
                  </a:lnTo>
                  <a:lnTo>
                    <a:pt x="166344" y="1832825"/>
                  </a:lnTo>
                  <a:lnTo>
                    <a:pt x="166255" y="1822284"/>
                  </a:lnTo>
                  <a:lnTo>
                    <a:pt x="166674" y="1814106"/>
                  </a:lnTo>
                  <a:lnTo>
                    <a:pt x="167500" y="1807806"/>
                  </a:lnTo>
                  <a:lnTo>
                    <a:pt x="168554" y="1802917"/>
                  </a:lnTo>
                  <a:close/>
                </a:path>
                <a:path w="305434" h="3398520">
                  <a:moveTo>
                    <a:pt x="173024" y="1850605"/>
                  </a:moveTo>
                  <a:lnTo>
                    <a:pt x="171399" y="1820837"/>
                  </a:lnTo>
                  <a:lnTo>
                    <a:pt x="170294" y="1840941"/>
                  </a:lnTo>
                  <a:lnTo>
                    <a:pt x="169697" y="1866011"/>
                  </a:lnTo>
                  <a:lnTo>
                    <a:pt x="169633" y="1868665"/>
                  </a:lnTo>
                  <a:lnTo>
                    <a:pt x="169392" y="1897875"/>
                  </a:lnTo>
                  <a:lnTo>
                    <a:pt x="169519" y="1913013"/>
                  </a:lnTo>
                  <a:lnTo>
                    <a:pt x="169608" y="1922106"/>
                  </a:lnTo>
                  <a:lnTo>
                    <a:pt x="171284" y="1913013"/>
                  </a:lnTo>
                  <a:lnTo>
                    <a:pt x="171208" y="1897875"/>
                  </a:lnTo>
                  <a:lnTo>
                    <a:pt x="170726" y="1880831"/>
                  </a:lnTo>
                  <a:lnTo>
                    <a:pt x="171157" y="1868665"/>
                  </a:lnTo>
                  <a:lnTo>
                    <a:pt x="171259" y="1866011"/>
                  </a:lnTo>
                  <a:lnTo>
                    <a:pt x="171475" y="1857933"/>
                  </a:lnTo>
                  <a:lnTo>
                    <a:pt x="173024" y="1850605"/>
                  </a:lnTo>
                  <a:close/>
                </a:path>
                <a:path w="305434" h="3398520">
                  <a:moveTo>
                    <a:pt x="173266" y="1854758"/>
                  </a:moveTo>
                  <a:lnTo>
                    <a:pt x="173253" y="1849577"/>
                  </a:lnTo>
                  <a:lnTo>
                    <a:pt x="173024" y="1850605"/>
                  </a:lnTo>
                  <a:lnTo>
                    <a:pt x="173266" y="1854758"/>
                  </a:lnTo>
                  <a:close/>
                </a:path>
                <a:path w="305434" h="3398520">
                  <a:moveTo>
                    <a:pt x="179730" y="1691144"/>
                  </a:moveTo>
                  <a:lnTo>
                    <a:pt x="179463" y="1688490"/>
                  </a:lnTo>
                  <a:lnTo>
                    <a:pt x="177723" y="1707603"/>
                  </a:lnTo>
                  <a:lnTo>
                    <a:pt x="177977" y="1710258"/>
                  </a:lnTo>
                  <a:lnTo>
                    <a:pt x="179730" y="1691144"/>
                  </a:lnTo>
                  <a:close/>
                </a:path>
                <a:path w="305434" h="3398520">
                  <a:moveTo>
                    <a:pt x="180619" y="1752053"/>
                  </a:moveTo>
                  <a:lnTo>
                    <a:pt x="180111" y="1741627"/>
                  </a:lnTo>
                  <a:lnTo>
                    <a:pt x="179603" y="1741627"/>
                  </a:lnTo>
                  <a:lnTo>
                    <a:pt x="178320" y="1744713"/>
                  </a:lnTo>
                  <a:lnTo>
                    <a:pt x="179374" y="1754911"/>
                  </a:lnTo>
                  <a:lnTo>
                    <a:pt x="179882" y="1760194"/>
                  </a:lnTo>
                  <a:lnTo>
                    <a:pt x="180619" y="1752053"/>
                  </a:lnTo>
                  <a:close/>
                </a:path>
                <a:path w="305434" h="3398520">
                  <a:moveTo>
                    <a:pt x="184658" y="2154542"/>
                  </a:moveTo>
                  <a:lnTo>
                    <a:pt x="183324" y="2161832"/>
                  </a:lnTo>
                  <a:lnTo>
                    <a:pt x="183261" y="2162187"/>
                  </a:lnTo>
                  <a:lnTo>
                    <a:pt x="183159" y="2162759"/>
                  </a:lnTo>
                  <a:lnTo>
                    <a:pt x="181902" y="2175891"/>
                  </a:lnTo>
                  <a:lnTo>
                    <a:pt x="180644" y="2184044"/>
                  </a:lnTo>
                  <a:lnTo>
                    <a:pt x="179108" y="2177351"/>
                  </a:lnTo>
                  <a:lnTo>
                    <a:pt x="180797" y="2162759"/>
                  </a:lnTo>
                  <a:lnTo>
                    <a:pt x="180759" y="2140648"/>
                  </a:lnTo>
                  <a:lnTo>
                    <a:pt x="180009" y="2119604"/>
                  </a:lnTo>
                  <a:lnTo>
                    <a:pt x="179997" y="2119376"/>
                  </a:lnTo>
                  <a:lnTo>
                    <a:pt x="179933" y="2102726"/>
                  </a:lnTo>
                  <a:lnTo>
                    <a:pt x="178701" y="2099500"/>
                  </a:lnTo>
                  <a:lnTo>
                    <a:pt x="178244" y="2093036"/>
                  </a:lnTo>
                  <a:lnTo>
                    <a:pt x="177736" y="2088756"/>
                  </a:lnTo>
                  <a:lnTo>
                    <a:pt x="176403" y="2092756"/>
                  </a:lnTo>
                  <a:lnTo>
                    <a:pt x="176618" y="2088756"/>
                  </a:lnTo>
                  <a:lnTo>
                    <a:pt x="177025" y="2082076"/>
                  </a:lnTo>
                  <a:lnTo>
                    <a:pt x="177203" y="2079891"/>
                  </a:lnTo>
                  <a:lnTo>
                    <a:pt x="177228" y="2079713"/>
                  </a:lnTo>
                  <a:lnTo>
                    <a:pt x="177342" y="2078177"/>
                  </a:lnTo>
                  <a:lnTo>
                    <a:pt x="177457" y="2076894"/>
                  </a:lnTo>
                  <a:lnTo>
                    <a:pt x="177393" y="2076564"/>
                  </a:lnTo>
                  <a:lnTo>
                    <a:pt x="177571" y="2075497"/>
                  </a:lnTo>
                  <a:lnTo>
                    <a:pt x="177673" y="2074164"/>
                  </a:lnTo>
                  <a:lnTo>
                    <a:pt x="177749" y="2073275"/>
                  </a:lnTo>
                  <a:lnTo>
                    <a:pt x="177863" y="2071839"/>
                  </a:lnTo>
                  <a:lnTo>
                    <a:pt x="178765" y="2065921"/>
                  </a:lnTo>
                  <a:lnTo>
                    <a:pt x="179616" y="2068271"/>
                  </a:lnTo>
                  <a:lnTo>
                    <a:pt x="179578" y="2067814"/>
                  </a:lnTo>
                  <a:lnTo>
                    <a:pt x="179463" y="2065921"/>
                  </a:lnTo>
                  <a:lnTo>
                    <a:pt x="178358" y="2048383"/>
                  </a:lnTo>
                  <a:lnTo>
                    <a:pt x="178409" y="2043747"/>
                  </a:lnTo>
                  <a:lnTo>
                    <a:pt x="178816" y="2032508"/>
                  </a:lnTo>
                  <a:lnTo>
                    <a:pt x="179387" y="2018639"/>
                  </a:lnTo>
                  <a:lnTo>
                    <a:pt x="177977" y="2005368"/>
                  </a:lnTo>
                  <a:lnTo>
                    <a:pt x="177888" y="2006790"/>
                  </a:lnTo>
                  <a:lnTo>
                    <a:pt x="177431" y="2024811"/>
                  </a:lnTo>
                  <a:lnTo>
                    <a:pt x="177342" y="2076272"/>
                  </a:lnTo>
                  <a:lnTo>
                    <a:pt x="176555" y="2071839"/>
                  </a:lnTo>
                  <a:lnTo>
                    <a:pt x="176441" y="2071217"/>
                  </a:lnTo>
                  <a:lnTo>
                    <a:pt x="176352" y="2070696"/>
                  </a:lnTo>
                  <a:lnTo>
                    <a:pt x="175996" y="2061603"/>
                  </a:lnTo>
                  <a:lnTo>
                    <a:pt x="175602" y="2053031"/>
                  </a:lnTo>
                  <a:lnTo>
                    <a:pt x="174485" y="2048383"/>
                  </a:lnTo>
                  <a:lnTo>
                    <a:pt x="174980" y="2040534"/>
                  </a:lnTo>
                  <a:lnTo>
                    <a:pt x="175704" y="2029447"/>
                  </a:lnTo>
                  <a:lnTo>
                    <a:pt x="174307" y="2040534"/>
                  </a:lnTo>
                  <a:lnTo>
                    <a:pt x="173329" y="2027491"/>
                  </a:lnTo>
                  <a:lnTo>
                    <a:pt x="173228" y="2025802"/>
                  </a:lnTo>
                  <a:lnTo>
                    <a:pt x="172326" y="2006790"/>
                  </a:lnTo>
                  <a:lnTo>
                    <a:pt x="171323" y="2001443"/>
                  </a:lnTo>
                  <a:lnTo>
                    <a:pt x="171196" y="1978406"/>
                  </a:lnTo>
                  <a:lnTo>
                    <a:pt x="171373" y="1968004"/>
                  </a:lnTo>
                  <a:lnTo>
                    <a:pt x="171831" y="1947557"/>
                  </a:lnTo>
                  <a:lnTo>
                    <a:pt x="171856" y="1943201"/>
                  </a:lnTo>
                  <a:lnTo>
                    <a:pt x="171919" y="1929663"/>
                  </a:lnTo>
                  <a:lnTo>
                    <a:pt x="170662" y="1943112"/>
                  </a:lnTo>
                  <a:lnTo>
                    <a:pt x="170497" y="1938096"/>
                  </a:lnTo>
                  <a:lnTo>
                    <a:pt x="170408" y="1935594"/>
                  </a:lnTo>
                  <a:lnTo>
                    <a:pt x="169646" y="1938096"/>
                  </a:lnTo>
                  <a:lnTo>
                    <a:pt x="168871" y="1935594"/>
                  </a:lnTo>
                  <a:lnTo>
                    <a:pt x="169481" y="1943201"/>
                  </a:lnTo>
                  <a:lnTo>
                    <a:pt x="169075" y="1953818"/>
                  </a:lnTo>
                  <a:lnTo>
                    <a:pt x="168363" y="1965566"/>
                  </a:lnTo>
                  <a:lnTo>
                    <a:pt x="167995" y="1976996"/>
                  </a:lnTo>
                  <a:lnTo>
                    <a:pt x="167957" y="1978406"/>
                  </a:lnTo>
                  <a:lnTo>
                    <a:pt x="166928" y="1968004"/>
                  </a:lnTo>
                  <a:lnTo>
                    <a:pt x="166217" y="1976996"/>
                  </a:lnTo>
                  <a:lnTo>
                    <a:pt x="166166" y="1978406"/>
                  </a:lnTo>
                  <a:lnTo>
                    <a:pt x="166052" y="1993658"/>
                  </a:lnTo>
                  <a:lnTo>
                    <a:pt x="166497" y="2004949"/>
                  </a:lnTo>
                  <a:lnTo>
                    <a:pt x="166522" y="2005368"/>
                  </a:lnTo>
                  <a:lnTo>
                    <a:pt x="163245" y="2024811"/>
                  </a:lnTo>
                  <a:lnTo>
                    <a:pt x="164299" y="2025802"/>
                  </a:lnTo>
                  <a:lnTo>
                    <a:pt x="165392" y="2032508"/>
                  </a:lnTo>
                  <a:lnTo>
                    <a:pt x="166255" y="2043747"/>
                  </a:lnTo>
                  <a:lnTo>
                    <a:pt x="166624" y="2058365"/>
                  </a:lnTo>
                  <a:lnTo>
                    <a:pt x="166382" y="2061235"/>
                  </a:lnTo>
                  <a:lnTo>
                    <a:pt x="166166" y="2065921"/>
                  </a:lnTo>
                  <a:lnTo>
                    <a:pt x="166077" y="2067814"/>
                  </a:lnTo>
                  <a:lnTo>
                    <a:pt x="166001" y="2069439"/>
                  </a:lnTo>
                  <a:lnTo>
                    <a:pt x="165900" y="2071839"/>
                  </a:lnTo>
                  <a:lnTo>
                    <a:pt x="165125" y="2069439"/>
                  </a:lnTo>
                  <a:lnTo>
                    <a:pt x="165087" y="2048383"/>
                  </a:lnTo>
                  <a:lnTo>
                    <a:pt x="164020" y="2053031"/>
                  </a:lnTo>
                  <a:lnTo>
                    <a:pt x="160832" y="2067814"/>
                  </a:lnTo>
                  <a:lnTo>
                    <a:pt x="162610" y="2074164"/>
                  </a:lnTo>
                  <a:lnTo>
                    <a:pt x="164579" y="2075497"/>
                  </a:lnTo>
                  <a:lnTo>
                    <a:pt x="166204" y="2079713"/>
                  </a:lnTo>
                  <a:lnTo>
                    <a:pt x="166268" y="2079891"/>
                  </a:lnTo>
                  <a:lnTo>
                    <a:pt x="167233" y="2095436"/>
                  </a:lnTo>
                  <a:lnTo>
                    <a:pt x="168478" y="2087143"/>
                  </a:lnTo>
                  <a:lnTo>
                    <a:pt x="166179" y="2074430"/>
                  </a:lnTo>
                  <a:lnTo>
                    <a:pt x="167995" y="2071839"/>
                  </a:lnTo>
                  <a:lnTo>
                    <a:pt x="168440" y="2071217"/>
                  </a:lnTo>
                  <a:lnTo>
                    <a:pt x="169583" y="2073275"/>
                  </a:lnTo>
                  <a:lnTo>
                    <a:pt x="170205" y="2079713"/>
                  </a:lnTo>
                  <a:lnTo>
                    <a:pt x="170954" y="2099500"/>
                  </a:lnTo>
                  <a:lnTo>
                    <a:pt x="170980" y="2102726"/>
                  </a:lnTo>
                  <a:lnTo>
                    <a:pt x="166649" y="2119160"/>
                  </a:lnTo>
                  <a:lnTo>
                    <a:pt x="166535" y="2119604"/>
                  </a:lnTo>
                  <a:lnTo>
                    <a:pt x="164617" y="2159546"/>
                  </a:lnTo>
                  <a:lnTo>
                    <a:pt x="163817" y="2159990"/>
                  </a:lnTo>
                  <a:lnTo>
                    <a:pt x="165608" y="2162187"/>
                  </a:lnTo>
                  <a:lnTo>
                    <a:pt x="165506" y="2179142"/>
                  </a:lnTo>
                  <a:lnTo>
                    <a:pt x="165125" y="2189251"/>
                  </a:lnTo>
                  <a:lnTo>
                    <a:pt x="164287" y="2196579"/>
                  </a:lnTo>
                  <a:lnTo>
                    <a:pt x="162928" y="2202802"/>
                  </a:lnTo>
                  <a:lnTo>
                    <a:pt x="162902" y="2197417"/>
                  </a:lnTo>
                  <a:lnTo>
                    <a:pt x="162471" y="2196579"/>
                  </a:lnTo>
                  <a:lnTo>
                    <a:pt x="162166" y="2201913"/>
                  </a:lnTo>
                  <a:lnTo>
                    <a:pt x="161734" y="2207768"/>
                  </a:lnTo>
                  <a:lnTo>
                    <a:pt x="160883" y="2208530"/>
                  </a:lnTo>
                  <a:lnTo>
                    <a:pt x="162229" y="2227110"/>
                  </a:lnTo>
                  <a:lnTo>
                    <a:pt x="161721" y="2248331"/>
                  </a:lnTo>
                  <a:lnTo>
                    <a:pt x="161683" y="2250186"/>
                  </a:lnTo>
                  <a:lnTo>
                    <a:pt x="160477" y="2274430"/>
                  </a:lnTo>
                  <a:lnTo>
                    <a:pt x="159918" y="2293315"/>
                  </a:lnTo>
                  <a:lnTo>
                    <a:pt x="159829" y="2296553"/>
                  </a:lnTo>
                  <a:lnTo>
                    <a:pt x="160566" y="2288324"/>
                  </a:lnTo>
                  <a:lnTo>
                    <a:pt x="162102" y="2293315"/>
                  </a:lnTo>
                  <a:lnTo>
                    <a:pt x="162648" y="2303742"/>
                  </a:lnTo>
                  <a:lnTo>
                    <a:pt x="162255" y="2312428"/>
                  </a:lnTo>
                  <a:lnTo>
                    <a:pt x="161366" y="2317013"/>
                  </a:lnTo>
                  <a:lnTo>
                    <a:pt x="160426" y="2321128"/>
                  </a:lnTo>
                  <a:lnTo>
                    <a:pt x="159905" y="2328405"/>
                  </a:lnTo>
                  <a:lnTo>
                    <a:pt x="162699" y="2325039"/>
                  </a:lnTo>
                  <a:lnTo>
                    <a:pt x="162229" y="2335225"/>
                  </a:lnTo>
                  <a:lnTo>
                    <a:pt x="162140" y="2337282"/>
                  </a:lnTo>
                  <a:lnTo>
                    <a:pt x="162699" y="2346528"/>
                  </a:lnTo>
                  <a:lnTo>
                    <a:pt x="163791" y="2354161"/>
                  </a:lnTo>
                  <a:lnTo>
                    <a:pt x="164807" y="2361603"/>
                  </a:lnTo>
                  <a:lnTo>
                    <a:pt x="163576" y="2375179"/>
                  </a:lnTo>
                  <a:lnTo>
                    <a:pt x="165341" y="2372068"/>
                  </a:lnTo>
                  <a:lnTo>
                    <a:pt x="165277" y="2375179"/>
                  </a:lnTo>
                  <a:lnTo>
                    <a:pt x="165163" y="2381631"/>
                  </a:lnTo>
                  <a:lnTo>
                    <a:pt x="165049" y="2387523"/>
                  </a:lnTo>
                  <a:lnTo>
                    <a:pt x="165023" y="2396286"/>
                  </a:lnTo>
                  <a:lnTo>
                    <a:pt x="165544" y="2406548"/>
                  </a:lnTo>
                  <a:lnTo>
                    <a:pt x="166052" y="2415108"/>
                  </a:lnTo>
                  <a:lnTo>
                    <a:pt x="166001" y="2422296"/>
                  </a:lnTo>
                  <a:lnTo>
                    <a:pt x="165900" y="2426538"/>
                  </a:lnTo>
                  <a:lnTo>
                    <a:pt x="165823" y="2429573"/>
                  </a:lnTo>
                  <a:lnTo>
                    <a:pt x="165735" y="2433028"/>
                  </a:lnTo>
                  <a:lnTo>
                    <a:pt x="164287" y="2418816"/>
                  </a:lnTo>
                  <a:lnTo>
                    <a:pt x="164376" y="2429573"/>
                  </a:lnTo>
                  <a:lnTo>
                    <a:pt x="164452" y="2434475"/>
                  </a:lnTo>
                  <a:lnTo>
                    <a:pt x="164211" y="2443492"/>
                  </a:lnTo>
                  <a:lnTo>
                    <a:pt x="164096" y="2447810"/>
                  </a:lnTo>
                  <a:lnTo>
                    <a:pt x="163741" y="2458567"/>
                  </a:lnTo>
                  <a:lnTo>
                    <a:pt x="163817" y="2476030"/>
                  </a:lnTo>
                  <a:lnTo>
                    <a:pt x="162801" y="2470975"/>
                  </a:lnTo>
                  <a:lnTo>
                    <a:pt x="161531" y="2473922"/>
                  </a:lnTo>
                  <a:lnTo>
                    <a:pt x="161544" y="2484551"/>
                  </a:lnTo>
                  <a:lnTo>
                    <a:pt x="165531" y="2555303"/>
                  </a:lnTo>
                  <a:lnTo>
                    <a:pt x="165773" y="2552547"/>
                  </a:lnTo>
                  <a:lnTo>
                    <a:pt x="166852" y="2583878"/>
                  </a:lnTo>
                  <a:lnTo>
                    <a:pt x="166954" y="2563825"/>
                  </a:lnTo>
                  <a:lnTo>
                    <a:pt x="168275" y="2552547"/>
                  </a:lnTo>
                  <a:lnTo>
                    <a:pt x="168440" y="2551188"/>
                  </a:lnTo>
                  <a:lnTo>
                    <a:pt x="170129" y="2541473"/>
                  </a:lnTo>
                  <a:lnTo>
                    <a:pt x="170815" y="2530017"/>
                  </a:lnTo>
                  <a:lnTo>
                    <a:pt x="170446" y="2551188"/>
                  </a:lnTo>
                  <a:lnTo>
                    <a:pt x="170345" y="2557424"/>
                  </a:lnTo>
                  <a:lnTo>
                    <a:pt x="170243" y="2563825"/>
                  </a:lnTo>
                  <a:lnTo>
                    <a:pt x="170141" y="2569984"/>
                  </a:lnTo>
                  <a:lnTo>
                    <a:pt x="170637" y="2564600"/>
                  </a:lnTo>
                  <a:lnTo>
                    <a:pt x="171399" y="2567025"/>
                  </a:lnTo>
                  <a:lnTo>
                    <a:pt x="172059" y="2564600"/>
                  </a:lnTo>
                  <a:lnTo>
                    <a:pt x="172161" y="2564244"/>
                  </a:lnTo>
                  <a:lnTo>
                    <a:pt x="171183" y="2593568"/>
                  </a:lnTo>
                  <a:lnTo>
                    <a:pt x="170586" y="2616047"/>
                  </a:lnTo>
                  <a:lnTo>
                    <a:pt x="170319" y="2628201"/>
                  </a:lnTo>
                  <a:lnTo>
                    <a:pt x="169684" y="2653652"/>
                  </a:lnTo>
                  <a:lnTo>
                    <a:pt x="169583" y="2657767"/>
                  </a:lnTo>
                  <a:lnTo>
                    <a:pt x="170472" y="2656205"/>
                  </a:lnTo>
                  <a:lnTo>
                    <a:pt x="170827" y="2660472"/>
                  </a:lnTo>
                  <a:lnTo>
                    <a:pt x="170929" y="2662047"/>
                  </a:lnTo>
                  <a:lnTo>
                    <a:pt x="171056" y="2664002"/>
                  </a:lnTo>
                  <a:lnTo>
                    <a:pt x="171132" y="2665247"/>
                  </a:lnTo>
                  <a:lnTo>
                    <a:pt x="171881" y="2665247"/>
                  </a:lnTo>
                  <a:lnTo>
                    <a:pt x="170776" y="2685377"/>
                  </a:lnTo>
                  <a:lnTo>
                    <a:pt x="170675" y="2687332"/>
                  </a:lnTo>
                  <a:lnTo>
                    <a:pt x="171157" y="2696235"/>
                  </a:lnTo>
                  <a:lnTo>
                    <a:pt x="172288" y="2711462"/>
                  </a:lnTo>
                  <a:lnTo>
                    <a:pt x="174040" y="2717825"/>
                  </a:lnTo>
                  <a:lnTo>
                    <a:pt x="173456" y="2704935"/>
                  </a:lnTo>
                  <a:lnTo>
                    <a:pt x="173609" y="2696235"/>
                  </a:lnTo>
                  <a:lnTo>
                    <a:pt x="173723" y="2689898"/>
                  </a:lnTo>
                  <a:lnTo>
                    <a:pt x="173812" y="2678925"/>
                  </a:lnTo>
                  <a:lnTo>
                    <a:pt x="172681" y="2678252"/>
                  </a:lnTo>
                  <a:lnTo>
                    <a:pt x="173088" y="2666936"/>
                  </a:lnTo>
                  <a:lnTo>
                    <a:pt x="173850" y="2664002"/>
                  </a:lnTo>
                  <a:lnTo>
                    <a:pt x="174713" y="2662047"/>
                  </a:lnTo>
                  <a:lnTo>
                    <a:pt x="175196" y="2656205"/>
                  </a:lnTo>
                  <a:lnTo>
                    <a:pt x="175412" y="2653652"/>
                  </a:lnTo>
                  <a:lnTo>
                    <a:pt x="174929" y="2645105"/>
                  </a:lnTo>
                  <a:lnTo>
                    <a:pt x="174548" y="2636012"/>
                  </a:lnTo>
                  <a:lnTo>
                    <a:pt x="174510" y="2634869"/>
                  </a:lnTo>
                  <a:lnTo>
                    <a:pt x="174129" y="2630322"/>
                  </a:lnTo>
                  <a:lnTo>
                    <a:pt x="173951" y="2628201"/>
                  </a:lnTo>
                  <a:lnTo>
                    <a:pt x="173062" y="2630322"/>
                  </a:lnTo>
                  <a:lnTo>
                    <a:pt x="174713" y="2610904"/>
                  </a:lnTo>
                  <a:lnTo>
                    <a:pt x="174142" y="2584043"/>
                  </a:lnTo>
                  <a:lnTo>
                    <a:pt x="173659" y="2569984"/>
                  </a:lnTo>
                  <a:lnTo>
                    <a:pt x="173545" y="2567025"/>
                  </a:lnTo>
                  <a:lnTo>
                    <a:pt x="173456" y="2564244"/>
                  </a:lnTo>
                  <a:lnTo>
                    <a:pt x="173215" y="2557424"/>
                  </a:lnTo>
                  <a:lnTo>
                    <a:pt x="173812" y="2541473"/>
                  </a:lnTo>
                  <a:lnTo>
                    <a:pt x="173875" y="2539771"/>
                  </a:lnTo>
                  <a:lnTo>
                    <a:pt x="172491" y="2530017"/>
                  </a:lnTo>
                  <a:lnTo>
                    <a:pt x="172072" y="2527008"/>
                  </a:lnTo>
                  <a:lnTo>
                    <a:pt x="174053" y="2505227"/>
                  </a:lnTo>
                  <a:lnTo>
                    <a:pt x="173393" y="2491854"/>
                  </a:lnTo>
                  <a:lnTo>
                    <a:pt x="173367" y="2476030"/>
                  </a:lnTo>
                  <a:lnTo>
                    <a:pt x="173393" y="2473922"/>
                  </a:lnTo>
                  <a:lnTo>
                    <a:pt x="173888" y="2460625"/>
                  </a:lnTo>
                  <a:lnTo>
                    <a:pt x="173964" y="2458567"/>
                  </a:lnTo>
                  <a:lnTo>
                    <a:pt x="175183" y="2449093"/>
                  </a:lnTo>
                  <a:lnTo>
                    <a:pt x="173951" y="2434475"/>
                  </a:lnTo>
                  <a:lnTo>
                    <a:pt x="173939" y="2434259"/>
                  </a:lnTo>
                  <a:lnTo>
                    <a:pt x="173748" y="2433028"/>
                  </a:lnTo>
                  <a:lnTo>
                    <a:pt x="173482" y="2431377"/>
                  </a:lnTo>
                  <a:lnTo>
                    <a:pt x="173202" y="2429573"/>
                  </a:lnTo>
                  <a:lnTo>
                    <a:pt x="172351" y="2431377"/>
                  </a:lnTo>
                  <a:lnTo>
                    <a:pt x="172643" y="2422829"/>
                  </a:lnTo>
                  <a:lnTo>
                    <a:pt x="172669" y="2422296"/>
                  </a:lnTo>
                  <a:lnTo>
                    <a:pt x="173723" y="2421013"/>
                  </a:lnTo>
                  <a:lnTo>
                    <a:pt x="174396" y="2418816"/>
                  </a:lnTo>
                  <a:lnTo>
                    <a:pt x="174320" y="2417826"/>
                  </a:lnTo>
                  <a:lnTo>
                    <a:pt x="173659" y="2408339"/>
                  </a:lnTo>
                  <a:lnTo>
                    <a:pt x="173710" y="2411311"/>
                  </a:lnTo>
                  <a:lnTo>
                    <a:pt x="173837" y="2415108"/>
                  </a:lnTo>
                  <a:lnTo>
                    <a:pt x="173316" y="2415108"/>
                  </a:lnTo>
                  <a:lnTo>
                    <a:pt x="173164" y="2416657"/>
                  </a:lnTo>
                  <a:lnTo>
                    <a:pt x="173075" y="2417572"/>
                  </a:lnTo>
                  <a:lnTo>
                    <a:pt x="172859" y="2416657"/>
                  </a:lnTo>
                  <a:lnTo>
                    <a:pt x="172034" y="2411755"/>
                  </a:lnTo>
                  <a:lnTo>
                    <a:pt x="170751" y="2403818"/>
                  </a:lnTo>
                  <a:lnTo>
                    <a:pt x="169735" y="2396286"/>
                  </a:lnTo>
                  <a:lnTo>
                    <a:pt x="169214" y="2389632"/>
                  </a:lnTo>
                  <a:lnTo>
                    <a:pt x="169430" y="2381631"/>
                  </a:lnTo>
                  <a:lnTo>
                    <a:pt x="171196" y="2373198"/>
                  </a:lnTo>
                  <a:lnTo>
                    <a:pt x="172478" y="2375573"/>
                  </a:lnTo>
                  <a:lnTo>
                    <a:pt x="172402" y="2381631"/>
                  </a:lnTo>
                  <a:lnTo>
                    <a:pt x="172339" y="2387523"/>
                  </a:lnTo>
                  <a:lnTo>
                    <a:pt x="172262" y="2394267"/>
                  </a:lnTo>
                  <a:lnTo>
                    <a:pt x="175564" y="2395880"/>
                  </a:lnTo>
                  <a:lnTo>
                    <a:pt x="176415" y="2411311"/>
                  </a:lnTo>
                  <a:lnTo>
                    <a:pt x="176441" y="2411755"/>
                  </a:lnTo>
                  <a:lnTo>
                    <a:pt x="175780" y="2421013"/>
                  </a:lnTo>
                  <a:lnTo>
                    <a:pt x="175691" y="2422296"/>
                  </a:lnTo>
                  <a:lnTo>
                    <a:pt x="175272" y="2429573"/>
                  </a:lnTo>
                  <a:lnTo>
                    <a:pt x="175221" y="2433028"/>
                  </a:lnTo>
                  <a:lnTo>
                    <a:pt x="176707" y="2443492"/>
                  </a:lnTo>
                  <a:lnTo>
                    <a:pt x="176669" y="2432862"/>
                  </a:lnTo>
                  <a:lnTo>
                    <a:pt x="178765" y="2453576"/>
                  </a:lnTo>
                  <a:lnTo>
                    <a:pt x="180136" y="2434475"/>
                  </a:lnTo>
                  <a:lnTo>
                    <a:pt x="180251" y="2432862"/>
                  </a:lnTo>
                  <a:lnTo>
                    <a:pt x="180721" y="2426538"/>
                  </a:lnTo>
                  <a:lnTo>
                    <a:pt x="180581" y="2422829"/>
                  </a:lnTo>
                  <a:lnTo>
                    <a:pt x="180517" y="2421013"/>
                  </a:lnTo>
                  <a:lnTo>
                    <a:pt x="180390" y="2417572"/>
                  </a:lnTo>
                  <a:lnTo>
                    <a:pt x="180301" y="2415108"/>
                  </a:lnTo>
                  <a:lnTo>
                    <a:pt x="180187" y="2411755"/>
                  </a:lnTo>
                  <a:lnTo>
                    <a:pt x="180060" y="2408339"/>
                  </a:lnTo>
                  <a:lnTo>
                    <a:pt x="179933" y="2389632"/>
                  </a:lnTo>
                  <a:lnTo>
                    <a:pt x="179920" y="2387523"/>
                  </a:lnTo>
                  <a:lnTo>
                    <a:pt x="179666" y="2375573"/>
                  </a:lnTo>
                  <a:lnTo>
                    <a:pt x="179616" y="2373198"/>
                  </a:lnTo>
                  <a:lnTo>
                    <a:pt x="179590" y="2372068"/>
                  </a:lnTo>
                  <a:lnTo>
                    <a:pt x="179501" y="2367788"/>
                  </a:lnTo>
                  <a:lnTo>
                    <a:pt x="178003" y="2352878"/>
                  </a:lnTo>
                  <a:lnTo>
                    <a:pt x="178981" y="2343493"/>
                  </a:lnTo>
                  <a:lnTo>
                    <a:pt x="180047" y="2341118"/>
                  </a:lnTo>
                  <a:lnTo>
                    <a:pt x="180187" y="2341118"/>
                  </a:lnTo>
                  <a:lnTo>
                    <a:pt x="181267" y="2341588"/>
                  </a:lnTo>
                  <a:lnTo>
                    <a:pt x="182562" y="2341118"/>
                  </a:lnTo>
                  <a:lnTo>
                    <a:pt x="181889" y="2335225"/>
                  </a:lnTo>
                  <a:lnTo>
                    <a:pt x="180987" y="2335225"/>
                  </a:lnTo>
                  <a:lnTo>
                    <a:pt x="180200" y="2331593"/>
                  </a:lnTo>
                  <a:lnTo>
                    <a:pt x="180086" y="2325039"/>
                  </a:lnTo>
                  <a:lnTo>
                    <a:pt x="180022" y="2321128"/>
                  </a:lnTo>
                  <a:lnTo>
                    <a:pt x="179933" y="2315184"/>
                  </a:lnTo>
                  <a:lnTo>
                    <a:pt x="181559" y="2297315"/>
                  </a:lnTo>
                  <a:lnTo>
                    <a:pt x="181584" y="2288324"/>
                  </a:lnTo>
                  <a:lnTo>
                    <a:pt x="181610" y="2280564"/>
                  </a:lnTo>
                  <a:lnTo>
                    <a:pt x="181216" y="2264410"/>
                  </a:lnTo>
                  <a:lnTo>
                    <a:pt x="181457" y="2253386"/>
                  </a:lnTo>
                  <a:lnTo>
                    <a:pt x="181571" y="2248331"/>
                  </a:lnTo>
                  <a:lnTo>
                    <a:pt x="182587" y="2253386"/>
                  </a:lnTo>
                  <a:lnTo>
                    <a:pt x="182600" y="2248331"/>
                  </a:lnTo>
                  <a:lnTo>
                    <a:pt x="182702" y="2227110"/>
                  </a:lnTo>
                  <a:lnTo>
                    <a:pt x="182981" y="2208530"/>
                  </a:lnTo>
                  <a:lnTo>
                    <a:pt x="183083" y="2202802"/>
                  </a:lnTo>
                  <a:lnTo>
                    <a:pt x="183578" y="2184044"/>
                  </a:lnTo>
                  <a:lnTo>
                    <a:pt x="183705" y="2179142"/>
                  </a:lnTo>
                  <a:lnTo>
                    <a:pt x="184658" y="2154542"/>
                  </a:lnTo>
                  <a:close/>
                </a:path>
                <a:path w="305434" h="3398520">
                  <a:moveTo>
                    <a:pt x="189014" y="2177351"/>
                  </a:moveTo>
                  <a:lnTo>
                    <a:pt x="188722" y="2164130"/>
                  </a:lnTo>
                  <a:lnTo>
                    <a:pt x="187198" y="2164562"/>
                  </a:lnTo>
                  <a:lnTo>
                    <a:pt x="186461" y="2172728"/>
                  </a:lnTo>
                  <a:lnTo>
                    <a:pt x="187744" y="2180310"/>
                  </a:lnTo>
                  <a:lnTo>
                    <a:pt x="188264" y="2185530"/>
                  </a:lnTo>
                  <a:lnTo>
                    <a:pt x="189014" y="2177351"/>
                  </a:lnTo>
                  <a:close/>
                </a:path>
                <a:path w="305434" h="3398520">
                  <a:moveTo>
                    <a:pt x="194094" y="1867535"/>
                  </a:moveTo>
                  <a:lnTo>
                    <a:pt x="193382" y="1854200"/>
                  </a:lnTo>
                  <a:lnTo>
                    <a:pt x="192392" y="1839937"/>
                  </a:lnTo>
                  <a:lnTo>
                    <a:pt x="192468" y="1817916"/>
                  </a:lnTo>
                  <a:lnTo>
                    <a:pt x="191909" y="1827225"/>
                  </a:lnTo>
                  <a:lnTo>
                    <a:pt x="192366" y="1861350"/>
                  </a:lnTo>
                  <a:lnTo>
                    <a:pt x="192112" y="1876513"/>
                  </a:lnTo>
                  <a:lnTo>
                    <a:pt x="193167" y="1886788"/>
                  </a:lnTo>
                  <a:lnTo>
                    <a:pt x="194094" y="1867535"/>
                  </a:lnTo>
                  <a:close/>
                </a:path>
                <a:path w="305434" h="3398520">
                  <a:moveTo>
                    <a:pt x="194271" y="1732800"/>
                  </a:moveTo>
                  <a:lnTo>
                    <a:pt x="193281" y="1732800"/>
                  </a:lnTo>
                  <a:lnTo>
                    <a:pt x="192074" y="1751736"/>
                  </a:lnTo>
                  <a:lnTo>
                    <a:pt x="194246" y="1733042"/>
                  </a:lnTo>
                  <a:lnTo>
                    <a:pt x="194271" y="1732800"/>
                  </a:lnTo>
                  <a:close/>
                </a:path>
                <a:path w="305434" h="3398520">
                  <a:moveTo>
                    <a:pt x="194754" y="2020290"/>
                  </a:moveTo>
                  <a:lnTo>
                    <a:pt x="194094" y="2014093"/>
                  </a:lnTo>
                  <a:lnTo>
                    <a:pt x="193408" y="2005888"/>
                  </a:lnTo>
                  <a:lnTo>
                    <a:pt x="193903" y="1992884"/>
                  </a:lnTo>
                  <a:lnTo>
                    <a:pt x="192392" y="1998624"/>
                  </a:lnTo>
                  <a:lnTo>
                    <a:pt x="192798" y="2005698"/>
                  </a:lnTo>
                  <a:lnTo>
                    <a:pt x="193040" y="2014054"/>
                  </a:lnTo>
                  <a:lnTo>
                    <a:pt x="193408" y="2021852"/>
                  </a:lnTo>
                  <a:lnTo>
                    <a:pt x="194233" y="2027237"/>
                  </a:lnTo>
                  <a:lnTo>
                    <a:pt x="194754" y="2020290"/>
                  </a:lnTo>
                  <a:close/>
                </a:path>
                <a:path w="305434" h="3398520">
                  <a:moveTo>
                    <a:pt x="195884" y="2287092"/>
                  </a:moveTo>
                  <a:lnTo>
                    <a:pt x="195846" y="2272804"/>
                  </a:lnTo>
                  <a:lnTo>
                    <a:pt x="195224" y="2262403"/>
                  </a:lnTo>
                  <a:lnTo>
                    <a:pt x="194843" y="2250452"/>
                  </a:lnTo>
                  <a:lnTo>
                    <a:pt x="195503" y="2231567"/>
                  </a:lnTo>
                  <a:lnTo>
                    <a:pt x="194233" y="2244928"/>
                  </a:lnTo>
                  <a:lnTo>
                    <a:pt x="193408" y="2259241"/>
                  </a:lnTo>
                  <a:lnTo>
                    <a:pt x="192951" y="2272474"/>
                  </a:lnTo>
                  <a:lnTo>
                    <a:pt x="192824" y="2282647"/>
                  </a:lnTo>
                  <a:lnTo>
                    <a:pt x="193598" y="2285073"/>
                  </a:lnTo>
                  <a:lnTo>
                    <a:pt x="194627" y="2290064"/>
                  </a:lnTo>
                  <a:lnTo>
                    <a:pt x="195884" y="2287092"/>
                  </a:lnTo>
                  <a:close/>
                </a:path>
                <a:path w="305434" h="3398520">
                  <a:moveTo>
                    <a:pt x="199453" y="2079129"/>
                  </a:moveTo>
                  <a:lnTo>
                    <a:pt x="198450" y="2064016"/>
                  </a:lnTo>
                  <a:lnTo>
                    <a:pt x="198158" y="2065997"/>
                  </a:lnTo>
                  <a:lnTo>
                    <a:pt x="199453" y="2079129"/>
                  </a:lnTo>
                  <a:close/>
                </a:path>
                <a:path w="305434" h="3398520">
                  <a:moveTo>
                    <a:pt x="200672" y="2054847"/>
                  </a:moveTo>
                  <a:lnTo>
                    <a:pt x="200050" y="2052942"/>
                  </a:lnTo>
                  <a:lnTo>
                    <a:pt x="199402" y="2056498"/>
                  </a:lnTo>
                  <a:lnTo>
                    <a:pt x="198755" y="2062022"/>
                  </a:lnTo>
                  <a:lnTo>
                    <a:pt x="200672" y="2054847"/>
                  </a:lnTo>
                  <a:close/>
                </a:path>
                <a:path w="305434" h="3398520">
                  <a:moveTo>
                    <a:pt x="210312" y="2442959"/>
                  </a:moveTo>
                  <a:lnTo>
                    <a:pt x="208191" y="2445918"/>
                  </a:lnTo>
                  <a:lnTo>
                    <a:pt x="207200" y="2451493"/>
                  </a:lnTo>
                  <a:lnTo>
                    <a:pt x="210235" y="2450655"/>
                  </a:lnTo>
                  <a:lnTo>
                    <a:pt x="210312" y="2442959"/>
                  </a:lnTo>
                  <a:close/>
                </a:path>
                <a:path w="305434" h="3398520">
                  <a:moveTo>
                    <a:pt x="210477" y="2442718"/>
                  </a:moveTo>
                  <a:lnTo>
                    <a:pt x="210439" y="2426792"/>
                  </a:lnTo>
                  <a:lnTo>
                    <a:pt x="210312" y="2442718"/>
                  </a:lnTo>
                  <a:lnTo>
                    <a:pt x="210477" y="2442718"/>
                  </a:lnTo>
                  <a:close/>
                </a:path>
                <a:path w="305434" h="3398520">
                  <a:moveTo>
                    <a:pt x="213982" y="2008822"/>
                  </a:moveTo>
                  <a:lnTo>
                    <a:pt x="213499" y="2000961"/>
                  </a:lnTo>
                  <a:lnTo>
                    <a:pt x="212763" y="2014537"/>
                  </a:lnTo>
                  <a:lnTo>
                    <a:pt x="211988" y="2011972"/>
                  </a:lnTo>
                  <a:lnTo>
                    <a:pt x="211797" y="2030679"/>
                  </a:lnTo>
                  <a:lnTo>
                    <a:pt x="213499" y="2016645"/>
                  </a:lnTo>
                  <a:lnTo>
                    <a:pt x="213982" y="2008822"/>
                  </a:lnTo>
                  <a:close/>
                </a:path>
                <a:path w="305434" h="3398520">
                  <a:moveTo>
                    <a:pt x="214236" y="1992884"/>
                  </a:moveTo>
                  <a:lnTo>
                    <a:pt x="212674" y="1977339"/>
                  </a:lnTo>
                  <a:lnTo>
                    <a:pt x="213423" y="1969160"/>
                  </a:lnTo>
                  <a:lnTo>
                    <a:pt x="212140" y="1972246"/>
                  </a:lnTo>
                  <a:lnTo>
                    <a:pt x="214236" y="1992884"/>
                  </a:lnTo>
                  <a:close/>
                </a:path>
                <a:path w="305434" h="3398520">
                  <a:moveTo>
                    <a:pt x="214401" y="1947646"/>
                  </a:moveTo>
                  <a:lnTo>
                    <a:pt x="213347" y="1948675"/>
                  </a:lnTo>
                  <a:lnTo>
                    <a:pt x="212915" y="1942084"/>
                  </a:lnTo>
                  <a:lnTo>
                    <a:pt x="212572" y="1938426"/>
                  </a:lnTo>
                  <a:lnTo>
                    <a:pt x="211848" y="1948294"/>
                  </a:lnTo>
                  <a:lnTo>
                    <a:pt x="212636" y="1956104"/>
                  </a:lnTo>
                  <a:lnTo>
                    <a:pt x="213626" y="1950491"/>
                  </a:lnTo>
                  <a:lnTo>
                    <a:pt x="214401" y="1947646"/>
                  </a:lnTo>
                  <a:close/>
                </a:path>
                <a:path w="305434" h="3398520">
                  <a:moveTo>
                    <a:pt x="219760" y="2498585"/>
                  </a:moveTo>
                  <a:lnTo>
                    <a:pt x="217982" y="2496540"/>
                  </a:lnTo>
                  <a:lnTo>
                    <a:pt x="218770" y="2509634"/>
                  </a:lnTo>
                  <a:lnTo>
                    <a:pt x="219760" y="2498585"/>
                  </a:lnTo>
                  <a:close/>
                </a:path>
                <a:path w="305434" h="3398520">
                  <a:moveTo>
                    <a:pt x="222453" y="2468448"/>
                  </a:moveTo>
                  <a:lnTo>
                    <a:pt x="222186" y="2455570"/>
                  </a:lnTo>
                  <a:lnTo>
                    <a:pt x="219900" y="2453436"/>
                  </a:lnTo>
                  <a:lnTo>
                    <a:pt x="221018" y="2495664"/>
                  </a:lnTo>
                  <a:lnTo>
                    <a:pt x="221627" y="2482583"/>
                  </a:lnTo>
                  <a:lnTo>
                    <a:pt x="222186" y="2475484"/>
                  </a:lnTo>
                  <a:lnTo>
                    <a:pt x="222453" y="2468448"/>
                  </a:lnTo>
                  <a:close/>
                </a:path>
                <a:path w="305434" h="3398520">
                  <a:moveTo>
                    <a:pt x="223939" y="2554757"/>
                  </a:moveTo>
                  <a:lnTo>
                    <a:pt x="223113" y="2521648"/>
                  </a:lnTo>
                  <a:lnTo>
                    <a:pt x="221945" y="2510942"/>
                  </a:lnTo>
                  <a:lnTo>
                    <a:pt x="220573" y="2511425"/>
                  </a:lnTo>
                  <a:lnTo>
                    <a:pt x="219278" y="2519324"/>
                  </a:lnTo>
                  <a:lnTo>
                    <a:pt x="218300" y="2530856"/>
                  </a:lnTo>
                  <a:lnTo>
                    <a:pt x="217512" y="2523109"/>
                  </a:lnTo>
                  <a:lnTo>
                    <a:pt x="217906" y="2573464"/>
                  </a:lnTo>
                  <a:lnTo>
                    <a:pt x="219417" y="2557729"/>
                  </a:lnTo>
                  <a:lnTo>
                    <a:pt x="222059" y="2559139"/>
                  </a:lnTo>
                  <a:lnTo>
                    <a:pt x="223939" y="2554757"/>
                  </a:lnTo>
                  <a:close/>
                </a:path>
                <a:path w="305434" h="3398520">
                  <a:moveTo>
                    <a:pt x="231063" y="2797022"/>
                  </a:moveTo>
                  <a:lnTo>
                    <a:pt x="230543" y="2801112"/>
                  </a:lnTo>
                  <a:lnTo>
                    <a:pt x="229387" y="2812161"/>
                  </a:lnTo>
                  <a:lnTo>
                    <a:pt x="231063" y="2801112"/>
                  </a:lnTo>
                  <a:lnTo>
                    <a:pt x="231063" y="2797022"/>
                  </a:lnTo>
                  <a:close/>
                </a:path>
                <a:path w="305434" h="3398520">
                  <a:moveTo>
                    <a:pt x="236715" y="2704985"/>
                  </a:moveTo>
                  <a:lnTo>
                    <a:pt x="235292" y="2697810"/>
                  </a:lnTo>
                  <a:lnTo>
                    <a:pt x="233768" y="2690647"/>
                  </a:lnTo>
                  <a:lnTo>
                    <a:pt x="233667" y="2673083"/>
                  </a:lnTo>
                  <a:lnTo>
                    <a:pt x="233629" y="2667685"/>
                  </a:lnTo>
                  <a:lnTo>
                    <a:pt x="232308" y="2673083"/>
                  </a:lnTo>
                  <a:lnTo>
                    <a:pt x="231571" y="2682811"/>
                  </a:lnTo>
                  <a:lnTo>
                    <a:pt x="231127" y="2694457"/>
                  </a:lnTo>
                  <a:lnTo>
                    <a:pt x="230695" y="2704985"/>
                  </a:lnTo>
                  <a:lnTo>
                    <a:pt x="230670" y="2705633"/>
                  </a:lnTo>
                  <a:lnTo>
                    <a:pt x="230962" y="2718092"/>
                  </a:lnTo>
                  <a:lnTo>
                    <a:pt x="231114" y="2728023"/>
                  </a:lnTo>
                  <a:lnTo>
                    <a:pt x="231178" y="2732049"/>
                  </a:lnTo>
                  <a:lnTo>
                    <a:pt x="230898" y="2742120"/>
                  </a:lnTo>
                  <a:lnTo>
                    <a:pt x="229743" y="2742933"/>
                  </a:lnTo>
                  <a:lnTo>
                    <a:pt x="230771" y="2747988"/>
                  </a:lnTo>
                  <a:lnTo>
                    <a:pt x="231521" y="2745206"/>
                  </a:lnTo>
                  <a:lnTo>
                    <a:pt x="232308" y="2752915"/>
                  </a:lnTo>
                  <a:lnTo>
                    <a:pt x="230924" y="2763977"/>
                  </a:lnTo>
                  <a:lnTo>
                    <a:pt x="231051" y="2796235"/>
                  </a:lnTo>
                  <a:lnTo>
                    <a:pt x="233476" y="2780906"/>
                  </a:lnTo>
                  <a:lnTo>
                    <a:pt x="235737" y="2759367"/>
                  </a:lnTo>
                  <a:lnTo>
                    <a:pt x="236042" y="2747988"/>
                  </a:lnTo>
                  <a:lnTo>
                    <a:pt x="236105" y="2745206"/>
                  </a:lnTo>
                  <a:lnTo>
                    <a:pt x="236461" y="2732049"/>
                  </a:lnTo>
                  <a:lnTo>
                    <a:pt x="236562" y="2728023"/>
                  </a:lnTo>
                  <a:lnTo>
                    <a:pt x="236626" y="2718092"/>
                  </a:lnTo>
                  <a:lnTo>
                    <a:pt x="236715" y="2704985"/>
                  </a:lnTo>
                  <a:close/>
                </a:path>
                <a:path w="305434" h="3398520">
                  <a:moveTo>
                    <a:pt x="237350" y="2259660"/>
                  </a:moveTo>
                  <a:lnTo>
                    <a:pt x="237299" y="2248738"/>
                  </a:lnTo>
                  <a:lnTo>
                    <a:pt x="236639" y="2240470"/>
                  </a:lnTo>
                  <a:lnTo>
                    <a:pt x="235407" y="2239568"/>
                  </a:lnTo>
                  <a:lnTo>
                    <a:pt x="235673" y="2247481"/>
                  </a:lnTo>
                  <a:lnTo>
                    <a:pt x="234924" y="2250465"/>
                  </a:lnTo>
                  <a:lnTo>
                    <a:pt x="234416" y="2255774"/>
                  </a:lnTo>
                  <a:lnTo>
                    <a:pt x="236740" y="2268512"/>
                  </a:lnTo>
                  <a:lnTo>
                    <a:pt x="237350" y="2259660"/>
                  </a:lnTo>
                  <a:close/>
                </a:path>
                <a:path w="305434" h="3398520">
                  <a:moveTo>
                    <a:pt x="240906" y="2517025"/>
                  </a:moveTo>
                  <a:lnTo>
                    <a:pt x="240550" y="2477363"/>
                  </a:lnTo>
                  <a:lnTo>
                    <a:pt x="239356" y="2512098"/>
                  </a:lnTo>
                  <a:lnTo>
                    <a:pt x="240131" y="2514663"/>
                  </a:lnTo>
                  <a:lnTo>
                    <a:pt x="240626" y="2509202"/>
                  </a:lnTo>
                  <a:lnTo>
                    <a:pt x="240906" y="2517025"/>
                  </a:lnTo>
                  <a:close/>
                </a:path>
                <a:path w="305434" h="3398520">
                  <a:moveTo>
                    <a:pt x="244919" y="2608923"/>
                  </a:moveTo>
                  <a:lnTo>
                    <a:pt x="244068" y="2616250"/>
                  </a:lnTo>
                  <a:lnTo>
                    <a:pt x="242887" y="2618435"/>
                  </a:lnTo>
                  <a:lnTo>
                    <a:pt x="241833" y="2616098"/>
                  </a:lnTo>
                  <a:lnTo>
                    <a:pt x="241363" y="2609900"/>
                  </a:lnTo>
                  <a:lnTo>
                    <a:pt x="241795" y="2617584"/>
                  </a:lnTo>
                  <a:lnTo>
                    <a:pt x="241261" y="2620543"/>
                  </a:lnTo>
                  <a:lnTo>
                    <a:pt x="240538" y="2623540"/>
                  </a:lnTo>
                  <a:lnTo>
                    <a:pt x="240411" y="2631325"/>
                  </a:lnTo>
                  <a:lnTo>
                    <a:pt x="239090" y="2613114"/>
                  </a:lnTo>
                  <a:lnTo>
                    <a:pt x="238544" y="2624544"/>
                  </a:lnTo>
                  <a:lnTo>
                    <a:pt x="238760" y="2635770"/>
                  </a:lnTo>
                  <a:lnTo>
                    <a:pt x="239166" y="2648940"/>
                  </a:lnTo>
                  <a:lnTo>
                    <a:pt x="239217" y="2666200"/>
                  </a:lnTo>
                  <a:lnTo>
                    <a:pt x="243497" y="2646527"/>
                  </a:lnTo>
                  <a:lnTo>
                    <a:pt x="242430" y="2630805"/>
                  </a:lnTo>
                  <a:lnTo>
                    <a:pt x="244919" y="2608923"/>
                  </a:lnTo>
                  <a:close/>
                </a:path>
                <a:path w="305434" h="3398520">
                  <a:moveTo>
                    <a:pt x="246811" y="2549982"/>
                  </a:moveTo>
                  <a:lnTo>
                    <a:pt x="246024" y="2549004"/>
                  </a:lnTo>
                  <a:lnTo>
                    <a:pt x="245465" y="2545016"/>
                  </a:lnTo>
                  <a:lnTo>
                    <a:pt x="245021" y="2542997"/>
                  </a:lnTo>
                  <a:lnTo>
                    <a:pt x="244538" y="2547937"/>
                  </a:lnTo>
                  <a:lnTo>
                    <a:pt x="245376" y="2561907"/>
                  </a:lnTo>
                  <a:lnTo>
                    <a:pt x="244754" y="2575471"/>
                  </a:lnTo>
                  <a:lnTo>
                    <a:pt x="244373" y="2586482"/>
                  </a:lnTo>
                  <a:lnTo>
                    <a:pt x="245897" y="2592794"/>
                  </a:lnTo>
                  <a:lnTo>
                    <a:pt x="246697" y="2578112"/>
                  </a:lnTo>
                  <a:lnTo>
                    <a:pt x="245567" y="2560358"/>
                  </a:lnTo>
                  <a:lnTo>
                    <a:pt x="246811" y="2549982"/>
                  </a:lnTo>
                  <a:close/>
                </a:path>
                <a:path w="305434" h="3398520">
                  <a:moveTo>
                    <a:pt x="252895" y="2748254"/>
                  </a:moveTo>
                  <a:lnTo>
                    <a:pt x="252844" y="2739631"/>
                  </a:lnTo>
                  <a:lnTo>
                    <a:pt x="252272" y="2761729"/>
                  </a:lnTo>
                  <a:lnTo>
                    <a:pt x="252222" y="2771965"/>
                  </a:lnTo>
                  <a:lnTo>
                    <a:pt x="252476" y="2787624"/>
                  </a:lnTo>
                  <a:lnTo>
                    <a:pt x="252552" y="2774505"/>
                  </a:lnTo>
                  <a:lnTo>
                    <a:pt x="252895" y="2748254"/>
                  </a:lnTo>
                  <a:close/>
                </a:path>
                <a:path w="305434" h="3398520">
                  <a:moveTo>
                    <a:pt x="264096" y="2550845"/>
                  </a:moveTo>
                  <a:lnTo>
                    <a:pt x="262051" y="2546019"/>
                  </a:lnTo>
                  <a:lnTo>
                    <a:pt x="261848" y="2569972"/>
                  </a:lnTo>
                  <a:lnTo>
                    <a:pt x="262597" y="2556586"/>
                  </a:lnTo>
                  <a:lnTo>
                    <a:pt x="264096" y="2550845"/>
                  </a:lnTo>
                  <a:close/>
                </a:path>
                <a:path w="305434" h="3398520">
                  <a:moveTo>
                    <a:pt x="268630" y="2958642"/>
                  </a:moveTo>
                  <a:lnTo>
                    <a:pt x="267322" y="2945638"/>
                  </a:lnTo>
                  <a:lnTo>
                    <a:pt x="267385" y="2972219"/>
                  </a:lnTo>
                  <a:lnTo>
                    <a:pt x="268630" y="2958642"/>
                  </a:lnTo>
                  <a:close/>
                </a:path>
                <a:path w="305434" h="3398520">
                  <a:moveTo>
                    <a:pt x="270484" y="2992564"/>
                  </a:moveTo>
                  <a:lnTo>
                    <a:pt x="268706" y="2995777"/>
                  </a:lnTo>
                  <a:lnTo>
                    <a:pt x="268224" y="3001251"/>
                  </a:lnTo>
                  <a:lnTo>
                    <a:pt x="267462" y="3009328"/>
                  </a:lnTo>
                  <a:lnTo>
                    <a:pt x="270256" y="3006013"/>
                  </a:lnTo>
                  <a:lnTo>
                    <a:pt x="270484" y="2992564"/>
                  </a:lnTo>
                  <a:close/>
                </a:path>
                <a:path w="305434" h="3398520">
                  <a:moveTo>
                    <a:pt x="271348" y="3135871"/>
                  </a:moveTo>
                  <a:lnTo>
                    <a:pt x="269989" y="3123285"/>
                  </a:lnTo>
                  <a:lnTo>
                    <a:pt x="269709" y="3110687"/>
                  </a:lnTo>
                  <a:lnTo>
                    <a:pt x="269760" y="3095523"/>
                  </a:lnTo>
                  <a:lnTo>
                    <a:pt x="269405" y="3075254"/>
                  </a:lnTo>
                  <a:lnTo>
                    <a:pt x="270903" y="3058960"/>
                  </a:lnTo>
                  <a:lnTo>
                    <a:pt x="269341" y="3043428"/>
                  </a:lnTo>
                  <a:lnTo>
                    <a:pt x="269633" y="3056648"/>
                  </a:lnTo>
                  <a:lnTo>
                    <a:pt x="268795" y="3054908"/>
                  </a:lnTo>
                  <a:lnTo>
                    <a:pt x="267944" y="3071215"/>
                  </a:lnTo>
                  <a:lnTo>
                    <a:pt x="267144" y="3078530"/>
                  </a:lnTo>
                  <a:lnTo>
                    <a:pt x="268960" y="3096730"/>
                  </a:lnTo>
                  <a:lnTo>
                    <a:pt x="267360" y="3121190"/>
                  </a:lnTo>
                  <a:lnTo>
                    <a:pt x="266522" y="3154680"/>
                  </a:lnTo>
                  <a:lnTo>
                    <a:pt x="266217" y="3192526"/>
                  </a:lnTo>
                  <a:lnTo>
                    <a:pt x="266179" y="3230778"/>
                  </a:lnTo>
                  <a:lnTo>
                    <a:pt x="266649" y="3227324"/>
                  </a:lnTo>
                  <a:lnTo>
                    <a:pt x="267411" y="3223780"/>
                  </a:lnTo>
                  <a:lnTo>
                    <a:pt x="268249" y="3224187"/>
                  </a:lnTo>
                  <a:lnTo>
                    <a:pt x="267131" y="3244570"/>
                  </a:lnTo>
                  <a:lnTo>
                    <a:pt x="266598" y="3272866"/>
                  </a:lnTo>
                  <a:lnTo>
                    <a:pt x="265341" y="3288779"/>
                  </a:lnTo>
                  <a:lnTo>
                    <a:pt x="268617" y="3260560"/>
                  </a:lnTo>
                  <a:lnTo>
                    <a:pt x="269303" y="3218078"/>
                  </a:lnTo>
                  <a:lnTo>
                    <a:pt x="269494" y="3172714"/>
                  </a:lnTo>
                  <a:lnTo>
                    <a:pt x="271348" y="3135871"/>
                  </a:lnTo>
                  <a:close/>
                </a:path>
                <a:path w="305434" h="3398520">
                  <a:moveTo>
                    <a:pt x="274929" y="2938449"/>
                  </a:moveTo>
                  <a:lnTo>
                    <a:pt x="274434" y="2943796"/>
                  </a:lnTo>
                  <a:lnTo>
                    <a:pt x="274154" y="2930626"/>
                  </a:lnTo>
                  <a:lnTo>
                    <a:pt x="273113" y="2925584"/>
                  </a:lnTo>
                  <a:lnTo>
                    <a:pt x="271894" y="2944368"/>
                  </a:lnTo>
                  <a:lnTo>
                    <a:pt x="271386" y="2944672"/>
                  </a:lnTo>
                  <a:lnTo>
                    <a:pt x="269113" y="2947873"/>
                  </a:lnTo>
                  <a:lnTo>
                    <a:pt x="270065" y="2960611"/>
                  </a:lnTo>
                  <a:lnTo>
                    <a:pt x="270268" y="2968917"/>
                  </a:lnTo>
                  <a:lnTo>
                    <a:pt x="269684" y="2979636"/>
                  </a:lnTo>
                  <a:lnTo>
                    <a:pt x="270662" y="2966034"/>
                  </a:lnTo>
                  <a:lnTo>
                    <a:pt x="272224" y="2962021"/>
                  </a:lnTo>
                  <a:lnTo>
                    <a:pt x="273812" y="2956522"/>
                  </a:lnTo>
                  <a:lnTo>
                    <a:pt x="274929" y="2938449"/>
                  </a:lnTo>
                  <a:close/>
                </a:path>
                <a:path w="305434" h="3398520">
                  <a:moveTo>
                    <a:pt x="278193" y="3033141"/>
                  </a:moveTo>
                  <a:lnTo>
                    <a:pt x="277710" y="3027921"/>
                  </a:lnTo>
                  <a:lnTo>
                    <a:pt x="276974" y="3022803"/>
                  </a:lnTo>
                  <a:lnTo>
                    <a:pt x="276517" y="3015640"/>
                  </a:lnTo>
                  <a:lnTo>
                    <a:pt x="276860" y="3004299"/>
                  </a:lnTo>
                  <a:lnTo>
                    <a:pt x="275882" y="3025762"/>
                  </a:lnTo>
                  <a:lnTo>
                    <a:pt x="278193" y="3033141"/>
                  </a:lnTo>
                  <a:close/>
                </a:path>
                <a:path w="305434" h="3398520">
                  <a:moveTo>
                    <a:pt x="279615" y="2881414"/>
                  </a:moveTo>
                  <a:lnTo>
                    <a:pt x="279095" y="2876258"/>
                  </a:lnTo>
                  <a:lnTo>
                    <a:pt x="278599" y="2881617"/>
                  </a:lnTo>
                  <a:lnTo>
                    <a:pt x="278091" y="2881807"/>
                  </a:lnTo>
                  <a:lnTo>
                    <a:pt x="277926" y="2896451"/>
                  </a:lnTo>
                  <a:lnTo>
                    <a:pt x="278231" y="2912973"/>
                  </a:lnTo>
                  <a:lnTo>
                    <a:pt x="278053" y="2926638"/>
                  </a:lnTo>
                  <a:lnTo>
                    <a:pt x="276440" y="2932722"/>
                  </a:lnTo>
                  <a:lnTo>
                    <a:pt x="278447" y="2926854"/>
                  </a:lnTo>
                  <a:lnTo>
                    <a:pt x="278269" y="2902343"/>
                  </a:lnTo>
                  <a:lnTo>
                    <a:pt x="278511" y="2891764"/>
                  </a:lnTo>
                  <a:lnTo>
                    <a:pt x="279615" y="2881414"/>
                  </a:lnTo>
                  <a:close/>
                </a:path>
                <a:path w="305434" h="3398520">
                  <a:moveTo>
                    <a:pt x="280530" y="3154680"/>
                  </a:moveTo>
                  <a:lnTo>
                    <a:pt x="279628" y="3136036"/>
                  </a:lnTo>
                  <a:lnTo>
                    <a:pt x="279069" y="3129330"/>
                  </a:lnTo>
                  <a:lnTo>
                    <a:pt x="278180" y="3131388"/>
                  </a:lnTo>
                  <a:lnTo>
                    <a:pt x="277736" y="3119323"/>
                  </a:lnTo>
                  <a:lnTo>
                    <a:pt x="278790" y="3070098"/>
                  </a:lnTo>
                  <a:lnTo>
                    <a:pt x="277431" y="3068231"/>
                  </a:lnTo>
                  <a:lnTo>
                    <a:pt x="276504" y="3062795"/>
                  </a:lnTo>
                  <a:lnTo>
                    <a:pt x="275564" y="3061335"/>
                  </a:lnTo>
                  <a:lnTo>
                    <a:pt x="274231" y="3071418"/>
                  </a:lnTo>
                  <a:lnTo>
                    <a:pt x="275780" y="3078391"/>
                  </a:lnTo>
                  <a:lnTo>
                    <a:pt x="275209" y="3110306"/>
                  </a:lnTo>
                  <a:lnTo>
                    <a:pt x="276618" y="3115894"/>
                  </a:lnTo>
                  <a:lnTo>
                    <a:pt x="275767" y="3185172"/>
                  </a:lnTo>
                  <a:lnTo>
                    <a:pt x="278180" y="3178111"/>
                  </a:lnTo>
                  <a:lnTo>
                    <a:pt x="278244" y="3157245"/>
                  </a:lnTo>
                  <a:lnTo>
                    <a:pt x="280530" y="3154680"/>
                  </a:lnTo>
                  <a:close/>
                </a:path>
                <a:path w="305434" h="3398520">
                  <a:moveTo>
                    <a:pt x="282524" y="2931096"/>
                  </a:moveTo>
                  <a:lnTo>
                    <a:pt x="281990" y="2920606"/>
                  </a:lnTo>
                  <a:lnTo>
                    <a:pt x="280517" y="2937027"/>
                  </a:lnTo>
                  <a:lnTo>
                    <a:pt x="279996" y="2931769"/>
                  </a:lnTo>
                  <a:lnTo>
                    <a:pt x="279793" y="2961017"/>
                  </a:lnTo>
                  <a:lnTo>
                    <a:pt x="277507" y="2953651"/>
                  </a:lnTo>
                  <a:lnTo>
                    <a:pt x="277050" y="2969653"/>
                  </a:lnTo>
                  <a:lnTo>
                    <a:pt x="278523" y="2970885"/>
                  </a:lnTo>
                  <a:lnTo>
                    <a:pt x="279882" y="2963659"/>
                  </a:lnTo>
                  <a:lnTo>
                    <a:pt x="281139" y="2954451"/>
                  </a:lnTo>
                  <a:lnTo>
                    <a:pt x="282333" y="2949765"/>
                  </a:lnTo>
                  <a:lnTo>
                    <a:pt x="280276" y="2944965"/>
                  </a:lnTo>
                  <a:lnTo>
                    <a:pt x="281012" y="2936760"/>
                  </a:lnTo>
                  <a:lnTo>
                    <a:pt x="282524" y="2931096"/>
                  </a:lnTo>
                  <a:close/>
                </a:path>
                <a:path w="305434" h="3398520">
                  <a:moveTo>
                    <a:pt x="284467" y="3240582"/>
                  </a:moveTo>
                  <a:lnTo>
                    <a:pt x="283641" y="3225228"/>
                  </a:lnTo>
                  <a:lnTo>
                    <a:pt x="283260" y="3215221"/>
                  </a:lnTo>
                  <a:lnTo>
                    <a:pt x="283032" y="3252317"/>
                  </a:lnTo>
                  <a:lnTo>
                    <a:pt x="284467" y="3240582"/>
                  </a:lnTo>
                  <a:close/>
                </a:path>
                <a:path w="305434" h="3398520">
                  <a:moveTo>
                    <a:pt x="284581" y="3039414"/>
                  </a:moveTo>
                  <a:lnTo>
                    <a:pt x="284137" y="3029966"/>
                  </a:lnTo>
                  <a:lnTo>
                    <a:pt x="283159" y="3018879"/>
                  </a:lnTo>
                  <a:lnTo>
                    <a:pt x="281178" y="3000514"/>
                  </a:lnTo>
                  <a:lnTo>
                    <a:pt x="280276" y="3008261"/>
                  </a:lnTo>
                  <a:lnTo>
                    <a:pt x="280631" y="3026880"/>
                  </a:lnTo>
                  <a:lnTo>
                    <a:pt x="280454" y="3045155"/>
                  </a:lnTo>
                  <a:lnTo>
                    <a:pt x="277990" y="3051886"/>
                  </a:lnTo>
                  <a:lnTo>
                    <a:pt x="279996" y="3049244"/>
                  </a:lnTo>
                  <a:lnTo>
                    <a:pt x="281368" y="3056242"/>
                  </a:lnTo>
                  <a:lnTo>
                    <a:pt x="282448" y="3063316"/>
                  </a:lnTo>
                  <a:lnTo>
                    <a:pt x="283591" y="3060916"/>
                  </a:lnTo>
                  <a:lnTo>
                    <a:pt x="281800" y="3048089"/>
                  </a:lnTo>
                  <a:lnTo>
                    <a:pt x="282397" y="3041878"/>
                  </a:lnTo>
                  <a:lnTo>
                    <a:pt x="283070" y="3036849"/>
                  </a:lnTo>
                  <a:lnTo>
                    <a:pt x="283806" y="3035262"/>
                  </a:lnTo>
                  <a:lnTo>
                    <a:pt x="284581" y="3039414"/>
                  </a:lnTo>
                  <a:close/>
                </a:path>
                <a:path w="305434" h="3398520">
                  <a:moveTo>
                    <a:pt x="285191" y="3195993"/>
                  </a:moveTo>
                  <a:lnTo>
                    <a:pt x="283400" y="3193796"/>
                  </a:lnTo>
                  <a:lnTo>
                    <a:pt x="283311" y="3207677"/>
                  </a:lnTo>
                  <a:lnTo>
                    <a:pt x="285191" y="3195993"/>
                  </a:lnTo>
                  <a:close/>
                </a:path>
                <a:path w="305434" h="3398520">
                  <a:moveTo>
                    <a:pt x="305384" y="3349968"/>
                  </a:moveTo>
                  <a:lnTo>
                    <a:pt x="304965" y="3349548"/>
                  </a:lnTo>
                  <a:lnTo>
                    <a:pt x="304330" y="3349929"/>
                  </a:lnTo>
                  <a:lnTo>
                    <a:pt x="303834" y="3347770"/>
                  </a:lnTo>
                  <a:lnTo>
                    <a:pt x="303834" y="3339757"/>
                  </a:lnTo>
                  <a:lnTo>
                    <a:pt x="303301" y="3334651"/>
                  </a:lnTo>
                  <a:lnTo>
                    <a:pt x="302069" y="3352800"/>
                  </a:lnTo>
                  <a:lnTo>
                    <a:pt x="300799" y="3373907"/>
                  </a:lnTo>
                  <a:lnTo>
                    <a:pt x="300367" y="3390760"/>
                  </a:lnTo>
                  <a:lnTo>
                    <a:pt x="301688" y="3396145"/>
                  </a:lnTo>
                  <a:lnTo>
                    <a:pt x="301663" y="3391001"/>
                  </a:lnTo>
                  <a:lnTo>
                    <a:pt x="302361" y="3386747"/>
                  </a:lnTo>
                  <a:lnTo>
                    <a:pt x="302983" y="3388563"/>
                  </a:lnTo>
                  <a:lnTo>
                    <a:pt x="303974" y="3398253"/>
                  </a:lnTo>
                  <a:lnTo>
                    <a:pt x="304431" y="3384296"/>
                  </a:lnTo>
                  <a:lnTo>
                    <a:pt x="304761" y="3356533"/>
                  </a:lnTo>
                  <a:lnTo>
                    <a:pt x="305384" y="3349968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394029" y="1490090"/>
              <a:ext cx="294640" cy="3416300"/>
            </a:xfrm>
            <a:custGeom>
              <a:avLst/>
              <a:gdLst/>
              <a:ahLst/>
              <a:cxnLst/>
              <a:rect l="l" t="t" r="r" b="b"/>
              <a:pathLst>
                <a:path w="294640" h="3416300">
                  <a:moveTo>
                    <a:pt x="1485" y="30911"/>
                  </a:moveTo>
                  <a:lnTo>
                    <a:pt x="1155" y="20916"/>
                  </a:lnTo>
                  <a:lnTo>
                    <a:pt x="482" y="8496"/>
                  </a:lnTo>
                  <a:lnTo>
                    <a:pt x="939" y="0"/>
                  </a:lnTo>
                  <a:lnTo>
                    <a:pt x="266" y="4064"/>
                  </a:lnTo>
                  <a:lnTo>
                    <a:pt x="190" y="13195"/>
                  </a:lnTo>
                  <a:lnTo>
                    <a:pt x="254" y="23774"/>
                  </a:lnTo>
                  <a:lnTo>
                    <a:pt x="0" y="32181"/>
                  </a:lnTo>
                  <a:lnTo>
                    <a:pt x="1485" y="30911"/>
                  </a:lnTo>
                  <a:close/>
                </a:path>
                <a:path w="294640" h="3416300">
                  <a:moveTo>
                    <a:pt x="16497" y="350723"/>
                  </a:moveTo>
                  <a:lnTo>
                    <a:pt x="16230" y="338696"/>
                  </a:lnTo>
                  <a:lnTo>
                    <a:pt x="15405" y="343535"/>
                  </a:lnTo>
                  <a:lnTo>
                    <a:pt x="15252" y="352209"/>
                  </a:lnTo>
                  <a:lnTo>
                    <a:pt x="15290" y="362839"/>
                  </a:lnTo>
                  <a:lnTo>
                    <a:pt x="15049" y="373532"/>
                  </a:lnTo>
                  <a:lnTo>
                    <a:pt x="15938" y="364134"/>
                  </a:lnTo>
                  <a:lnTo>
                    <a:pt x="16408" y="357860"/>
                  </a:lnTo>
                  <a:lnTo>
                    <a:pt x="16497" y="350723"/>
                  </a:lnTo>
                  <a:close/>
                </a:path>
                <a:path w="294640" h="3416300">
                  <a:moveTo>
                    <a:pt x="38100" y="664908"/>
                  </a:moveTo>
                  <a:lnTo>
                    <a:pt x="37541" y="647788"/>
                  </a:lnTo>
                  <a:lnTo>
                    <a:pt x="37122" y="643496"/>
                  </a:lnTo>
                  <a:lnTo>
                    <a:pt x="36487" y="645960"/>
                  </a:lnTo>
                  <a:lnTo>
                    <a:pt x="36779" y="646696"/>
                  </a:lnTo>
                  <a:lnTo>
                    <a:pt x="35814" y="662940"/>
                  </a:lnTo>
                  <a:lnTo>
                    <a:pt x="36334" y="656818"/>
                  </a:lnTo>
                  <a:lnTo>
                    <a:pt x="37045" y="658876"/>
                  </a:lnTo>
                  <a:lnTo>
                    <a:pt x="37706" y="663460"/>
                  </a:lnTo>
                  <a:lnTo>
                    <a:pt x="38100" y="664908"/>
                  </a:lnTo>
                  <a:close/>
                </a:path>
                <a:path w="294640" h="3416300">
                  <a:moveTo>
                    <a:pt x="43916" y="764374"/>
                  </a:moveTo>
                  <a:lnTo>
                    <a:pt x="43154" y="767168"/>
                  </a:lnTo>
                  <a:lnTo>
                    <a:pt x="42887" y="759320"/>
                  </a:lnTo>
                  <a:lnTo>
                    <a:pt x="42367" y="754037"/>
                  </a:lnTo>
                  <a:lnTo>
                    <a:pt x="42659" y="772604"/>
                  </a:lnTo>
                  <a:lnTo>
                    <a:pt x="43916" y="764374"/>
                  </a:lnTo>
                  <a:close/>
                </a:path>
                <a:path w="294640" h="3416300">
                  <a:moveTo>
                    <a:pt x="44538" y="847598"/>
                  </a:moveTo>
                  <a:lnTo>
                    <a:pt x="43789" y="814832"/>
                  </a:lnTo>
                  <a:lnTo>
                    <a:pt x="42532" y="836193"/>
                  </a:lnTo>
                  <a:lnTo>
                    <a:pt x="41122" y="854341"/>
                  </a:lnTo>
                  <a:lnTo>
                    <a:pt x="39966" y="872934"/>
                  </a:lnTo>
                  <a:lnTo>
                    <a:pt x="39408" y="895629"/>
                  </a:lnTo>
                  <a:lnTo>
                    <a:pt x="41122" y="881608"/>
                  </a:lnTo>
                  <a:lnTo>
                    <a:pt x="43243" y="867727"/>
                  </a:lnTo>
                  <a:lnTo>
                    <a:pt x="44538" y="847598"/>
                  </a:lnTo>
                  <a:close/>
                </a:path>
                <a:path w="294640" h="3416300">
                  <a:moveTo>
                    <a:pt x="44577" y="676821"/>
                  </a:moveTo>
                  <a:lnTo>
                    <a:pt x="44450" y="658723"/>
                  </a:lnTo>
                  <a:lnTo>
                    <a:pt x="44157" y="647446"/>
                  </a:lnTo>
                  <a:lnTo>
                    <a:pt x="44081" y="658723"/>
                  </a:lnTo>
                  <a:lnTo>
                    <a:pt x="43967" y="676821"/>
                  </a:lnTo>
                  <a:lnTo>
                    <a:pt x="43649" y="688835"/>
                  </a:lnTo>
                  <a:lnTo>
                    <a:pt x="43573" y="691286"/>
                  </a:lnTo>
                  <a:lnTo>
                    <a:pt x="42900" y="695629"/>
                  </a:lnTo>
                  <a:lnTo>
                    <a:pt x="43649" y="695629"/>
                  </a:lnTo>
                  <a:lnTo>
                    <a:pt x="44145" y="688835"/>
                  </a:lnTo>
                  <a:lnTo>
                    <a:pt x="44577" y="676821"/>
                  </a:lnTo>
                  <a:close/>
                </a:path>
                <a:path w="294640" h="3416300">
                  <a:moveTo>
                    <a:pt x="48145" y="723366"/>
                  </a:moveTo>
                  <a:lnTo>
                    <a:pt x="48031" y="720128"/>
                  </a:lnTo>
                  <a:lnTo>
                    <a:pt x="47942" y="717308"/>
                  </a:lnTo>
                  <a:lnTo>
                    <a:pt x="47815" y="713740"/>
                  </a:lnTo>
                  <a:lnTo>
                    <a:pt x="47790" y="712812"/>
                  </a:lnTo>
                  <a:lnTo>
                    <a:pt x="46977" y="710387"/>
                  </a:lnTo>
                  <a:lnTo>
                    <a:pt x="45974" y="712012"/>
                  </a:lnTo>
                  <a:lnTo>
                    <a:pt x="45059" y="713663"/>
                  </a:lnTo>
                  <a:lnTo>
                    <a:pt x="46570" y="700747"/>
                  </a:lnTo>
                  <a:lnTo>
                    <a:pt x="47307" y="694334"/>
                  </a:lnTo>
                  <a:lnTo>
                    <a:pt x="46037" y="692061"/>
                  </a:lnTo>
                  <a:lnTo>
                    <a:pt x="44792" y="700303"/>
                  </a:lnTo>
                  <a:lnTo>
                    <a:pt x="43268" y="700747"/>
                  </a:lnTo>
                  <a:lnTo>
                    <a:pt x="43446" y="698284"/>
                  </a:lnTo>
                  <a:lnTo>
                    <a:pt x="42494" y="698284"/>
                  </a:lnTo>
                  <a:lnTo>
                    <a:pt x="41173" y="698284"/>
                  </a:lnTo>
                  <a:lnTo>
                    <a:pt x="41059" y="700303"/>
                  </a:lnTo>
                  <a:lnTo>
                    <a:pt x="41033" y="700747"/>
                  </a:lnTo>
                  <a:lnTo>
                    <a:pt x="40919" y="702703"/>
                  </a:lnTo>
                  <a:lnTo>
                    <a:pt x="40690" y="710387"/>
                  </a:lnTo>
                  <a:lnTo>
                    <a:pt x="40601" y="713740"/>
                  </a:lnTo>
                  <a:lnTo>
                    <a:pt x="40271" y="717308"/>
                  </a:lnTo>
                  <a:lnTo>
                    <a:pt x="40246" y="717550"/>
                  </a:lnTo>
                  <a:lnTo>
                    <a:pt x="40525" y="720128"/>
                  </a:lnTo>
                  <a:lnTo>
                    <a:pt x="40741" y="717550"/>
                  </a:lnTo>
                  <a:lnTo>
                    <a:pt x="40640" y="730478"/>
                  </a:lnTo>
                  <a:lnTo>
                    <a:pt x="40563" y="733348"/>
                  </a:lnTo>
                  <a:lnTo>
                    <a:pt x="40436" y="743966"/>
                  </a:lnTo>
                  <a:lnTo>
                    <a:pt x="41097" y="746544"/>
                  </a:lnTo>
                  <a:lnTo>
                    <a:pt x="41313" y="743966"/>
                  </a:lnTo>
                  <a:lnTo>
                    <a:pt x="41325" y="743813"/>
                  </a:lnTo>
                  <a:lnTo>
                    <a:pt x="40792" y="733348"/>
                  </a:lnTo>
                  <a:lnTo>
                    <a:pt x="41541" y="730478"/>
                  </a:lnTo>
                  <a:lnTo>
                    <a:pt x="42456" y="730478"/>
                  </a:lnTo>
                  <a:lnTo>
                    <a:pt x="43002" y="736371"/>
                  </a:lnTo>
                  <a:lnTo>
                    <a:pt x="43408" y="743813"/>
                  </a:lnTo>
                  <a:lnTo>
                    <a:pt x="43878" y="748449"/>
                  </a:lnTo>
                  <a:lnTo>
                    <a:pt x="46939" y="730478"/>
                  </a:lnTo>
                  <a:lnTo>
                    <a:pt x="48145" y="723366"/>
                  </a:lnTo>
                  <a:close/>
                </a:path>
                <a:path w="294640" h="3416300">
                  <a:moveTo>
                    <a:pt x="49390" y="818692"/>
                  </a:moveTo>
                  <a:lnTo>
                    <a:pt x="48374" y="818959"/>
                  </a:lnTo>
                  <a:lnTo>
                    <a:pt x="48196" y="853465"/>
                  </a:lnTo>
                  <a:lnTo>
                    <a:pt x="49390" y="818692"/>
                  </a:lnTo>
                  <a:close/>
                </a:path>
                <a:path w="294640" h="3416300">
                  <a:moveTo>
                    <a:pt x="49834" y="579577"/>
                  </a:moveTo>
                  <a:lnTo>
                    <a:pt x="48742" y="573341"/>
                  </a:lnTo>
                  <a:lnTo>
                    <a:pt x="47218" y="559981"/>
                  </a:lnTo>
                  <a:lnTo>
                    <a:pt x="46215" y="541997"/>
                  </a:lnTo>
                  <a:lnTo>
                    <a:pt x="46647" y="521855"/>
                  </a:lnTo>
                  <a:lnTo>
                    <a:pt x="45897" y="537502"/>
                  </a:lnTo>
                  <a:lnTo>
                    <a:pt x="45910" y="555942"/>
                  </a:lnTo>
                  <a:lnTo>
                    <a:pt x="45631" y="571474"/>
                  </a:lnTo>
                  <a:lnTo>
                    <a:pt x="43992" y="578408"/>
                  </a:lnTo>
                  <a:lnTo>
                    <a:pt x="45808" y="596455"/>
                  </a:lnTo>
                  <a:lnTo>
                    <a:pt x="46380" y="584530"/>
                  </a:lnTo>
                  <a:lnTo>
                    <a:pt x="47523" y="585127"/>
                  </a:lnTo>
                  <a:lnTo>
                    <a:pt x="48818" y="587159"/>
                  </a:lnTo>
                  <a:lnTo>
                    <a:pt x="49834" y="579577"/>
                  </a:lnTo>
                  <a:close/>
                </a:path>
                <a:path w="294640" h="3416300">
                  <a:moveTo>
                    <a:pt x="60032" y="908786"/>
                  </a:moveTo>
                  <a:lnTo>
                    <a:pt x="58508" y="909193"/>
                  </a:lnTo>
                  <a:lnTo>
                    <a:pt x="57988" y="909421"/>
                  </a:lnTo>
                  <a:lnTo>
                    <a:pt x="56972" y="909624"/>
                  </a:lnTo>
                  <a:lnTo>
                    <a:pt x="57454" y="910983"/>
                  </a:lnTo>
                  <a:lnTo>
                    <a:pt x="58318" y="915238"/>
                  </a:lnTo>
                  <a:lnTo>
                    <a:pt x="59283" y="916470"/>
                  </a:lnTo>
                  <a:lnTo>
                    <a:pt x="60032" y="908786"/>
                  </a:lnTo>
                  <a:close/>
                </a:path>
                <a:path w="294640" h="3416300">
                  <a:moveTo>
                    <a:pt x="61341" y="502221"/>
                  </a:moveTo>
                  <a:lnTo>
                    <a:pt x="61023" y="478332"/>
                  </a:lnTo>
                  <a:lnTo>
                    <a:pt x="60032" y="483971"/>
                  </a:lnTo>
                  <a:lnTo>
                    <a:pt x="60794" y="486397"/>
                  </a:lnTo>
                  <a:lnTo>
                    <a:pt x="60553" y="494474"/>
                  </a:lnTo>
                  <a:lnTo>
                    <a:pt x="61341" y="502221"/>
                  </a:lnTo>
                  <a:close/>
                </a:path>
                <a:path w="294640" h="3416300">
                  <a:moveTo>
                    <a:pt x="63677" y="843508"/>
                  </a:moveTo>
                  <a:lnTo>
                    <a:pt x="63665" y="816038"/>
                  </a:lnTo>
                  <a:lnTo>
                    <a:pt x="61023" y="799731"/>
                  </a:lnTo>
                  <a:lnTo>
                    <a:pt x="61506" y="817422"/>
                  </a:lnTo>
                  <a:lnTo>
                    <a:pt x="61810" y="836650"/>
                  </a:lnTo>
                  <a:lnTo>
                    <a:pt x="61442" y="854087"/>
                  </a:lnTo>
                  <a:lnTo>
                    <a:pt x="59918" y="866368"/>
                  </a:lnTo>
                  <a:lnTo>
                    <a:pt x="61226" y="868197"/>
                  </a:lnTo>
                  <a:lnTo>
                    <a:pt x="62255" y="885215"/>
                  </a:lnTo>
                  <a:lnTo>
                    <a:pt x="63271" y="884123"/>
                  </a:lnTo>
                  <a:lnTo>
                    <a:pt x="62915" y="870191"/>
                  </a:lnTo>
                  <a:lnTo>
                    <a:pt x="63677" y="843508"/>
                  </a:lnTo>
                  <a:close/>
                </a:path>
                <a:path w="294640" h="3416300">
                  <a:moveTo>
                    <a:pt x="69405" y="1116190"/>
                  </a:moveTo>
                  <a:lnTo>
                    <a:pt x="68872" y="1105725"/>
                  </a:lnTo>
                  <a:lnTo>
                    <a:pt x="68135" y="1113891"/>
                  </a:lnTo>
                  <a:lnTo>
                    <a:pt x="66865" y="1116838"/>
                  </a:lnTo>
                  <a:lnTo>
                    <a:pt x="67195" y="1133081"/>
                  </a:lnTo>
                  <a:lnTo>
                    <a:pt x="67602" y="1140256"/>
                  </a:lnTo>
                  <a:lnTo>
                    <a:pt x="68440" y="1143063"/>
                  </a:lnTo>
                  <a:lnTo>
                    <a:pt x="67868" y="1133779"/>
                  </a:lnTo>
                  <a:lnTo>
                    <a:pt x="68160" y="1127785"/>
                  </a:lnTo>
                  <a:lnTo>
                    <a:pt x="68834" y="1122718"/>
                  </a:lnTo>
                  <a:lnTo>
                    <a:pt x="69405" y="1116190"/>
                  </a:lnTo>
                  <a:close/>
                </a:path>
                <a:path w="294640" h="3416300">
                  <a:moveTo>
                    <a:pt x="73317" y="1051445"/>
                  </a:moveTo>
                  <a:lnTo>
                    <a:pt x="73037" y="1043597"/>
                  </a:lnTo>
                  <a:lnTo>
                    <a:pt x="72910" y="1051445"/>
                  </a:lnTo>
                  <a:lnTo>
                    <a:pt x="72834" y="1054392"/>
                  </a:lnTo>
                  <a:lnTo>
                    <a:pt x="72745" y="1056881"/>
                  </a:lnTo>
                  <a:lnTo>
                    <a:pt x="73025" y="1054684"/>
                  </a:lnTo>
                  <a:lnTo>
                    <a:pt x="73215" y="1052601"/>
                  </a:lnTo>
                  <a:lnTo>
                    <a:pt x="73317" y="1051445"/>
                  </a:lnTo>
                  <a:close/>
                </a:path>
                <a:path w="294640" h="3416300">
                  <a:moveTo>
                    <a:pt x="73609" y="1070051"/>
                  </a:moveTo>
                  <a:lnTo>
                    <a:pt x="72504" y="1071714"/>
                  </a:lnTo>
                  <a:lnTo>
                    <a:pt x="72580" y="1061453"/>
                  </a:lnTo>
                  <a:lnTo>
                    <a:pt x="72707" y="1058075"/>
                  </a:lnTo>
                  <a:lnTo>
                    <a:pt x="72745" y="1056881"/>
                  </a:lnTo>
                  <a:lnTo>
                    <a:pt x="72136" y="1054684"/>
                  </a:lnTo>
                  <a:lnTo>
                    <a:pt x="72136" y="1051445"/>
                  </a:lnTo>
                  <a:lnTo>
                    <a:pt x="72605" y="1033360"/>
                  </a:lnTo>
                  <a:lnTo>
                    <a:pt x="72555" y="1024153"/>
                  </a:lnTo>
                  <a:lnTo>
                    <a:pt x="72224" y="1014603"/>
                  </a:lnTo>
                  <a:lnTo>
                    <a:pt x="71983" y="1019746"/>
                  </a:lnTo>
                  <a:lnTo>
                    <a:pt x="70967" y="1024153"/>
                  </a:lnTo>
                  <a:lnTo>
                    <a:pt x="69951" y="1022604"/>
                  </a:lnTo>
                  <a:lnTo>
                    <a:pt x="69888" y="1019746"/>
                  </a:lnTo>
                  <a:lnTo>
                    <a:pt x="69773" y="1014603"/>
                  </a:lnTo>
                  <a:lnTo>
                    <a:pt x="69659" y="1009891"/>
                  </a:lnTo>
                  <a:lnTo>
                    <a:pt x="70510" y="995146"/>
                  </a:lnTo>
                  <a:lnTo>
                    <a:pt x="71907" y="990714"/>
                  </a:lnTo>
                  <a:lnTo>
                    <a:pt x="73101" y="984338"/>
                  </a:lnTo>
                  <a:lnTo>
                    <a:pt x="73240" y="972781"/>
                  </a:lnTo>
                  <a:lnTo>
                    <a:pt x="73355" y="963790"/>
                  </a:lnTo>
                  <a:lnTo>
                    <a:pt x="72910" y="954544"/>
                  </a:lnTo>
                  <a:lnTo>
                    <a:pt x="72796" y="952220"/>
                  </a:lnTo>
                  <a:lnTo>
                    <a:pt x="71437" y="940092"/>
                  </a:lnTo>
                  <a:lnTo>
                    <a:pt x="69773" y="937501"/>
                  </a:lnTo>
                  <a:lnTo>
                    <a:pt x="68262" y="954544"/>
                  </a:lnTo>
                  <a:lnTo>
                    <a:pt x="68313" y="972781"/>
                  </a:lnTo>
                  <a:lnTo>
                    <a:pt x="69037" y="990714"/>
                  </a:lnTo>
                  <a:lnTo>
                    <a:pt x="69113" y="992797"/>
                  </a:lnTo>
                  <a:lnTo>
                    <a:pt x="69519" y="1009891"/>
                  </a:lnTo>
                  <a:lnTo>
                    <a:pt x="69545" y="1010907"/>
                  </a:lnTo>
                  <a:lnTo>
                    <a:pt x="68503" y="1022604"/>
                  </a:lnTo>
                  <a:lnTo>
                    <a:pt x="68580" y="1033360"/>
                  </a:lnTo>
                  <a:lnTo>
                    <a:pt x="68668" y="1040244"/>
                  </a:lnTo>
                  <a:lnTo>
                    <a:pt x="70269" y="1061453"/>
                  </a:lnTo>
                  <a:lnTo>
                    <a:pt x="70180" y="1065542"/>
                  </a:lnTo>
                  <a:lnTo>
                    <a:pt x="70091" y="1070051"/>
                  </a:lnTo>
                  <a:lnTo>
                    <a:pt x="70548" y="1065542"/>
                  </a:lnTo>
                  <a:lnTo>
                    <a:pt x="70891" y="1058075"/>
                  </a:lnTo>
                  <a:lnTo>
                    <a:pt x="70942" y="1056881"/>
                  </a:lnTo>
                  <a:lnTo>
                    <a:pt x="71031" y="1054684"/>
                  </a:lnTo>
                  <a:lnTo>
                    <a:pt x="72250" y="1056881"/>
                  </a:lnTo>
                  <a:lnTo>
                    <a:pt x="72174" y="1061453"/>
                  </a:lnTo>
                  <a:lnTo>
                    <a:pt x="70815" y="1102842"/>
                  </a:lnTo>
                  <a:lnTo>
                    <a:pt x="70739" y="1105268"/>
                  </a:lnTo>
                  <a:lnTo>
                    <a:pt x="70650" y="1107935"/>
                  </a:lnTo>
                  <a:lnTo>
                    <a:pt x="70904" y="1105268"/>
                  </a:lnTo>
                  <a:lnTo>
                    <a:pt x="71970" y="1126109"/>
                  </a:lnTo>
                  <a:lnTo>
                    <a:pt x="73202" y="1117473"/>
                  </a:lnTo>
                  <a:lnTo>
                    <a:pt x="73380" y="1107935"/>
                  </a:lnTo>
                  <a:lnTo>
                    <a:pt x="73431" y="1105268"/>
                  </a:lnTo>
                  <a:lnTo>
                    <a:pt x="73418" y="1085837"/>
                  </a:lnTo>
                  <a:lnTo>
                    <a:pt x="73596" y="1071714"/>
                  </a:lnTo>
                  <a:lnTo>
                    <a:pt x="73609" y="1070051"/>
                  </a:lnTo>
                  <a:close/>
                </a:path>
                <a:path w="294640" h="3416300">
                  <a:moveTo>
                    <a:pt x="78257" y="722185"/>
                  </a:moveTo>
                  <a:lnTo>
                    <a:pt x="78143" y="707771"/>
                  </a:lnTo>
                  <a:lnTo>
                    <a:pt x="77622" y="695960"/>
                  </a:lnTo>
                  <a:lnTo>
                    <a:pt x="77076" y="705192"/>
                  </a:lnTo>
                  <a:lnTo>
                    <a:pt x="77546" y="713536"/>
                  </a:lnTo>
                  <a:lnTo>
                    <a:pt x="77520" y="726706"/>
                  </a:lnTo>
                  <a:lnTo>
                    <a:pt x="77177" y="738454"/>
                  </a:lnTo>
                  <a:lnTo>
                    <a:pt x="76657" y="742518"/>
                  </a:lnTo>
                  <a:lnTo>
                    <a:pt x="77800" y="734745"/>
                  </a:lnTo>
                  <a:lnTo>
                    <a:pt x="78257" y="722185"/>
                  </a:lnTo>
                  <a:close/>
                </a:path>
                <a:path w="294640" h="3416300">
                  <a:moveTo>
                    <a:pt x="81534" y="656386"/>
                  </a:moveTo>
                  <a:lnTo>
                    <a:pt x="80137" y="660768"/>
                  </a:lnTo>
                  <a:lnTo>
                    <a:pt x="79171" y="669836"/>
                  </a:lnTo>
                  <a:lnTo>
                    <a:pt x="77762" y="693597"/>
                  </a:lnTo>
                  <a:lnTo>
                    <a:pt x="78917" y="688708"/>
                  </a:lnTo>
                  <a:lnTo>
                    <a:pt x="80213" y="682218"/>
                  </a:lnTo>
                  <a:lnTo>
                    <a:pt x="81178" y="672338"/>
                  </a:lnTo>
                  <a:lnTo>
                    <a:pt x="81534" y="656386"/>
                  </a:lnTo>
                  <a:close/>
                </a:path>
                <a:path w="294640" h="3416300">
                  <a:moveTo>
                    <a:pt x="83604" y="954265"/>
                  </a:moveTo>
                  <a:lnTo>
                    <a:pt x="82969" y="946645"/>
                  </a:lnTo>
                  <a:lnTo>
                    <a:pt x="82359" y="941031"/>
                  </a:lnTo>
                  <a:lnTo>
                    <a:pt x="82689" y="932141"/>
                  </a:lnTo>
                  <a:lnTo>
                    <a:pt x="81940" y="944892"/>
                  </a:lnTo>
                  <a:lnTo>
                    <a:pt x="81661" y="955014"/>
                  </a:lnTo>
                  <a:lnTo>
                    <a:pt x="82042" y="962952"/>
                  </a:lnTo>
                  <a:lnTo>
                    <a:pt x="83286" y="969149"/>
                  </a:lnTo>
                  <a:lnTo>
                    <a:pt x="83604" y="954265"/>
                  </a:lnTo>
                  <a:close/>
                </a:path>
                <a:path w="294640" h="3416300">
                  <a:moveTo>
                    <a:pt x="89560" y="1041946"/>
                  </a:moveTo>
                  <a:lnTo>
                    <a:pt x="87528" y="1042492"/>
                  </a:lnTo>
                  <a:lnTo>
                    <a:pt x="87820" y="1060843"/>
                  </a:lnTo>
                  <a:lnTo>
                    <a:pt x="89560" y="1041946"/>
                  </a:lnTo>
                  <a:close/>
                </a:path>
                <a:path w="294640" h="3416300">
                  <a:moveTo>
                    <a:pt x="91948" y="770394"/>
                  </a:moveTo>
                  <a:lnTo>
                    <a:pt x="91147" y="763714"/>
                  </a:lnTo>
                  <a:lnTo>
                    <a:pt x="90792" y="769086"/>
                  </a:lnTo>
                  <a:lnTo>
                    <a:pt x="90385" y="777963"/>
                  </a:lnTo>
                  <a:lnTo>
                    <a:pt x="89446" y="781735"/>
                  </a:lnTo>
                  <a:lnTo>
                    <a:pt x="90614" y="779005"/>
                  </a:lnTo>
                  <a:lnTo>
                    <a:pt x="91287" y="781888"/>
                  </a:lnTo>
                  <a:lnTo>
                    <a:pt x="91655" y="781875"/>
                  </a:lnTo>
                  <a:lnTo>
                    <a:pt x="91948" y="770394"/>
                  </a:lnTo>
                  <a:close/>
                </a:path>
                <a:path w="294640" h="3416300">
                  <a:moveTo>
                    <a:pt x="93649" y="839000"/>
                  </a:moveTo>
                  <a:lnTo>
                    <a:pt x="92329" y="836917"/>
                  </a:lnTo>
                  <a:lnTo>
                    <a:pt x="91173" y="836307"/>
                  </a:lnTo>
                  <a:lnTo>
                    <a:pt x="90297" y="840613"/>
                  </a:lnTo>
                  <a:lnTo>
                    <a:pt x="89573" y="903490"/>
                  </a:lnTo>
                  <a:lnTo>
                    <a:pt x="89154" y="923658"/>
                  </a:lnTo>
                  <a:lnTo>
                    <a:pt x="89077" y="927061"/>
                  </a:lnTo>
                  <a:lnTo>
                    <a:pt x="87604" y="943444"/>
                  </a:lnTo>
                  <a:lnTo>
                    <a:pt x="87541" y="944194"/>
                  </a:lnTo>
                  <a:lnTo>
                    <a:pt x="88582" y="947242"/>
                  </a:lnTo>
                  <a:lnTo>
                    <a:pt x="89712" y="950264"/>
                  </a:lnTo>
                  <a:lnTo>
                    <a:pt x="90843" y="949299"/>
                  </a:lnTo>
                  <a:lnTo>
                    <a:pt x="91427" y="944194"/>
                  </a:lnTo>
                  <a:lnTo>
                    <a:pt x="91516" y="943444"/>
                  </a:lnTo>
                  <a:lnTo>
                    <a:pt x="91859" y="940435"/>
                  </a:lnTo>
                  <a:lnTo>
                    <a:pt x="90106" y="943444"/>
                  </a:lnTo>
                  <a:lnTo>
                    <a:pt x="90563" y="927061"/>
                  </a:lnTo>
                  <a:lnTo>
                    <a:pt x="90665" y="923658"/>
                  </a:lnTo>
                  <a:lnTo>
                    <a:pt x="91541" y="913231"/>
                  </a:lnTo>
                  <a:lnTo>
                    <a:pt x="92417" y="901827"/>
                  </a:lnTo>
                  <a:lnTo>
                    <a:pt x="92532" y="897051"/>
                  </a:lnTo>
                  <a:lnTo>
                    <a:pt x="92595" y="894207"/>
                  </a:lnTo>
                  <a:lnTo>
                    <a:pt x="92722" y="889406"/>
                  </a:lnTo>
                  <a:lnTo>
                    <a:pt x="92748" y="887971"/>
                  </a:lnTo>
                  <a:lnTo>
                    <a:pt x="91973" y="894207"/>
                  </a:lnTo>
                  <a:lnTo>
                    <a:pt x="91071" y="897051"/>
                  </a:lnTo>
                  <a:lnTo>
                    <a:pt x="89992" y="895718"/>
                  </a:lnTo>
                  <a:lnTo>
                    <a:pt x="91186" y="882230"/>
                  </a:lnTo>
                  <a:lnTo>
                    <a:pt x="91427" y="865479"/>
                  </a:lnTo>
                  <a:lnTo>
                    <a:pt x="91770" y="853287"/>
                  </a:lnTo>
                  <a:lnTo>
                    <a:pt x="91859" y="849668"/>
                  </a:lnTo>
                  <a:lnTo>
                    <a:pt x="93649" y="839000"/>
                  </a:lnTo>
                  <a:close/>
                </a:path>
                <a:path w="294640" h="3416300">
                  <a:moveTo>
                    <a:pt x="93814" y="1011567"/>
                  </a:moveTo>
                  <a:lnTo>
                    <a:pt x="91960" y="998220"/>
                  </a:lnTo>
                  <a:lnTo>
                    <a:pt x="91859" y="988047"/>
                  </a:lnTo>
                  <a:lnTo>
                    <a:pt x="91833" y="985532"/>
                  </a:lnTo>
                  <a:lnTo>
                    <a:pt x="93230" y="985139"/>
                  </a:lnTo>
                  <a:lnTo>
                    <a:pt x="93459" y="971854"/>
                  </a:lnTo>
                  <a:lnTo>
                    <a:pt x="91821" y="984618"/>
                  </a:lnTo>
                  <a:lnTo>
                    <a:pt x="91795" y="981214"/>
                  </a:lnTo>
                  <a:lnTo>
                    <a:pt x="92151" y="961605"/>
                  </a:lnTo>
                  <a:lnTo>
                    <a:pt x="92062" y="955497"/>
                  </a:lnTo>
                  <a:lnTo>
                    <a:pt x="91948" y="947242"/>
                  </a:lnTo>
                  <a:lnTo>
                    <a:pt x="91859" y="940435"/>
                  </a:lnTo>
                  <a:lnTo>
                    <a:pt x="90830" y="955497"/>
                  </a:lnTo>
                  <a:lnTo>
                    <a:pt x="90792" y="988047"/>
                  </a:lnTo>
                  <a:lnTo>
                    <a:pt x="90601" y="998220"/>
                  </a:lnTo>
                  <a:lnTo>
                    <a:pt x="90487" y="1004379"/>
                  </a:lnTo>
                  <a:lnTo>
                    <a:pt x="93814" y="1011567"/>
                  </a:lnTo>
                  <a:close/>
                </a:path>
                <a:path w="294640" h="3416300">
                  <a:moveTo>
                    <a:pt x="101473" y="1297114"/>
                  </a:moveTo>
                  <a:lnTo>
                    <a:pt x="101371" y="1270025"/>
                  </a:lnTo>
                  <a:lnTo>
                    <a:pt x="100685" y="1250581"/>
                  </a:lnTo>
                  <a:lnTo>
                    <a:pt x="99656" y="1230528"/>
                  </a:lnTo>
                  <a:lnTo>
                    <a:pt x="100088" y="1250581"/>
                  </a:lnTo>
                  <a:lnTo>
                    <a:pt x="100190" y="1254772"/>
                  </a:lnTo>
                  <a:lnTo>
                    <a:pt x="100304" y="1260182"/>
                  </a:lnTo>
                  <a:lnTo>
                    <a:pt x="100368" y="1263065"/>
                  </a:lnTo>
                  <a:lnTo>
                    <a:pt x="100482" y="1268564"/>
                  </a:lnTo>
                  <a:lnTo>
                    <a:pt x="100507" y="1270025"/>
                  </a:lnTo>
                  <a:lnTo>
                    <a:pt x="97282" y="1271041"/>
                  </a:lnTo>
                  <a:lnTo>
                    <a:pt x="97345" y="1270025"/>
                  </a:lnTo>
                  <a:lnTo>
                    <a:pt x="97421" y="1268564"/>
                  </a:lnTo>
                  <a:lnTo>
                    <a:pt x="97929" y="1254772"/>
                  </a:lnTo>
                  <a:lnTo>
                    <a:pt x="97447" y="1260182"/>
                  </a:lnTo>
                  <a:lnTo>
                    <a:pt x="96685" y="1263065"/>
                  </a:lnTo>
                  <a:lnTo>
                    <a:pt x="96875" y="1268564"/>
                  </a:lnTo>
                  <a:lnTo>
                    <a:pt x="96964" y="1271130"/>
                  </a:lnTo>
                  <a:lnTo>
                    <a:pt x="97282" y="1271130"/>
                  </a:lnTo>
                  <a:lnTo>
                    <a:pt x="96621" y="1284376"/>
                  </a:lnTo>
                  <a:lnTo>
                    <a:pt x="95618" y="1300226"/>
                  </a:lnTo>
                  <a:lnTo>
                    <a:pt x="94767" y="1310830"/>
                  </a:lnTo>
                  <a:lnTo>
                    <a:pt x="94729" y="1311287"/>
                  </a:lnTo>
                  <a:lnTo>
                    <a:pt x="94627" y="1312519"/>
                  </a:lnTo>
                  <a:lnTo>
                    <a:pt x="94500" y="1314069"/>
                  </a:lnTo>
                  <a:lnTo>
                    <a:pt x="95275" y="1311287"/>
                  </a:lnTo>
                  <a:lnTo>
                    <a:pt x="95326" y="1327200"/>
                  </a:lnTo>
                  <a:lnTo>
                    <a:pt x="94056" y="1334973"/>
                  </a:lnTo>
                  <a:lnTo>
                    <a:pt x="93154" y="1337411"/>
                  </a:lnTo>
                  <a:lnTo>
                    <a:pt x="92697" y="1339761"/>
                  </a:lnTo>
                  <a:lnTo>
                    <a:pt x="92595" y="1340269"/>
                  </a:lnTo>
                  <a:lnTo>
                    <a:pt x="92303" y="1349298"/>
                  </a:lnTo>
                  <a:lnTo>
                    <a:pt x="94284" y="1344168"/>
                  </a:lnTo>
                  <a:lnTo>
                    <a:pt x="95592" y="1339761"/>
                  </a:lnTo>
                  <a:lnTo>
                    <a:pt x="96710" y="1332407"/>
                  </a:lnTo>
                  <a:lnTo>
                    <a:pt x="98082" y="1318475"/>
                  </a:lnTo>
                  <a:lnTo>
                    <a:pt x="97828" y="1315986"/>
                  </a:lnTo>
                  <a:lnTo>
                    <a:pt x="96901" y="1311287"/>
                  </a:lnTo>
                  <a:lnTo>
                    <a:pt x="96901" y="1307693"/>
                  </a:lnTo>
                  <a:lnTo>
                    <a:pt x="97040" y="1302854"/>
                  </a:lnTo>
                  <a:lnTo>
                    <a:pt x="98120" y="1297114"/>
                  </a:lnTo>
                  <a:lnTo>
                    <a:pt x="98983" y="1300226"/>
                  </a:lnTo>
                  <a:lnTo>
                    <a:pt x="99098" y="1300632"/>
                  </a:lnTo>
                  <a:lnTo>
                    <a:pt x="99936" y="1307693"/>
                  </a:lnTo>
                  <a:lnTo>
                    <a:pt x="100609" y="1312519"/>
                  </a:lnTo>
                  <a:lnTo>
                    <a:pt x="101473" y="1297114"/>
                  </a:lnTo>
                  <a:close/>
                </a:path>
                <a:path w="294640" h="3416300">
                  <a:moveTo>
                    <a:pt x="104571" y="1251521"/>
                  </a:moveTo>
                  <a:lnTo>
                    <a:pt x="104165" y="1253045"/>
                  </a:lnTo>
                  <a:lnTo>
                    <a:pt x="103035" y="1258722"/>
                  </a:lnTo>
                  <a:lnTo>
                    <a:pt x="104546" y="1253045"/>
                  </a:lnTo>
                  <a:lnTo>
                    <a:pt x="104571" y="1251521"/>
                  </a:lnTo>
                  <a:close/>
                </a:path>
                <a:path w="294640" h="3416300">
                  <a:moveTo>
                    <a:pt x="104635" y="1240536"/>
                  </a:moveTo>
                  <a:lnTo>
                    <a:pt x="104508" y="1236954"/>
                  </a:lnTo>
                  <a:lnTo>
                    <a:pt x="104343" y="1232141"/>
                  </a:lnTo>
                  <a:lnTo>
                    <a:pt x="104241" y="1229194"/>
                  </a:lnTo>
                  <a:lnTo>
                    <a:pt x="103720" y="1224076"/>
                  </a:lnTo>
                  <a:lnTo>
                    <a:pt x="103606" y="1227899"/>
                  </a:lnTo>
                  <a:lnTo>
                    <a:pt x="103479" y="1232141"/>
                  </a:lnTo>
                  <a:lnTo>
                    <a:pt x="101968" y="1237780"/>
                  </a:lnTo>
                  <a:lnTo>
                    <a:pt x="102463" y="1242783"/>
                  </a:lnTo>
                  <a:lnTo>
                    <a:pt x="102768" y="1241285"/>
                  </a:lnTo>
                  <a:lnTo>
                    <a:pt x="103263" y="1238186"/>
                  </a:lnTo>
                  <a:lnTo>
                    <a:pt x="104152" y="1236954"/>
                  </a:lnTo>
                  <a:lnTo>
                    <a:pt x="104635" y="1240536"/>
                  </a:lnTo>
                  <a:close/>
                </a:path>
                <a:path w="294640" h="3416300">
                  <a:moveTo>
                    <a:pt x="106032" y="1489837"/>
                  </a:moveTo>
                  <a:lnTo>
                    <a:pt x="105600" y="1486611"/>
                  </a:lnTo>
                  <a:lnTo>
                    <a:pt x="105968" y="1492542"/>
                  </a:lnTo>
                  <a:lnTo>
                    <a:pt x="106032" y="1489837"/>
                  </a:lnTo>
                  <a:close/>
                </a:path>
                <a:path w="294640" h="3416300">
                  <a:moveTo>
                    <a:pt x="106095" y="1411719"/>
                  </a:moveTo>
                  <a:lnTo>
                    <a:pt x="105613" y="1413675"/>
                  </a:lnTo>
                  <a:lnTo>
                    <a:pt x="104914" y="1418361"/>
                  </a:lnTo>
                  <a:lnTo>
                    <a:pt x="104813" y="1419072"/>
                  </a:lnTo>
                  <a:lnTo>
                    <a:pt x="104736" y="1421853"/>
                  </a:lnTo>
                  <a:lnTo>
                    <a:pt x="104660" y="1424330"/>
                  </a:lnTo>
                  <a:lnTo>
                    <a:pt x="104597" y="1426171"/>
                  </a:lnTo>
                  <a:lnTo>
                    <a:pt x="105244" y="1436154"/>
                  </a:lnTo>
                  <a:lnTo>
                    <a:pt x="105156" y="1424330"/>
                  </a:lnTo>
                  <a:lnTo>
                    <a:pt x="105689" y="1416418"/>
                  </a:lnTo>
                  <a:lnTo>
                    <a:pt x="105791" y="1415084"/>
                  </a:lnTo>
                  <a:lnTo>
                    <a:pt x="106095" y="1411719"/>
                  </a:lnTo>
                  <a:close/>
                </a:path>
                <a:path w="294640" h="3416300">
                  <a:moveTo>
                    <a:pt x="106235" y="1109281"/>
                  </a:moveTo>
                  <a:lnTo>
                    <a:pt x="106070" y="1101280"/>
                  </a:lnTo>
                  <a:lnTo>
                    <a:pt x="105448" y="1100861"/>
                  </a:lnTo>
                  <a:lnTo>
                    <a:pt x="104635" y="1101496"/>
                  </a:lnTo>
                  <a:lnTo>
                    <a:pt x="103911" y="1096645"/>
                  </a:lnTo>
                  <a:lnTo>
                    <a:pt x="105829" y="1048321"/>
                  </a:lnTo>
                  <a:lnTo>
                    <a:pt x="105092" y="1056513"/>
                  </a:lnTo>
                  <a:lnTo>
                    <a:pt x="104902" y="1042136"/>
                  </a:lnTo>
                  <a:lnTo>
                    <a:pt x="104165" y="1029157"/>
                  </a:lnTo>
                  <a:lnTo>
                    <a:pt x="103657" y="1014628"/>
                  </a:lnTo>
                  <a:lnTo>
                    <a:pt x="104165" y="995629"/>
                  </a:lnTo>
                  <a:lnTo>
                    <a:pt x="103555" y="1004443"/>
                  </a:lnTo>
                  <a:lnTo>
                    <a:pt x="102565" y="1013307"/>
                  </a:lnTo>
                  <a:lnTo>
                    <a:pt x="101384" y="1020229"/>
                  </a:lnTo>
                  <a:lnTo>
                    <a:pt x="100190" y="1023175"/>
                  </a:lnTo>
                  <a:lnTo>
                    <a:pt x="100736" y="1039520"/>
                  </a:lnTo>
                  <a:lnTo>
                    <a:pt x="101231" y="1047153"/>
                  </a:lnTo>
                  <a:lnTo>
                    <a:pt x="101295" y="1055395"/>
                  </a:lnTo>
                  <a:lnTo>
                    <a:pt x="100545" y="1073531"/>
                  </a:lnTo>
                  <a:lnTo>
                    <a:pt x="101434" y="1075004"/>
                  </a:lnTo>
                  <a:lnTo>
                    <a:pt x="102095" y="1064844"/>
                  </a:lnTo>
                  <a:lnTo>
                    <a:pt x="102400" y="1050290"/>
                  </a:lnTo>
                  <a:lnTo>
                    <a:pt x="102260" y="1038593"/>
                  </a:lnTo>
                  <a:lnTo>
                    <a:pt x="103009" y="1035812"/>
                  </a:lnTo>
                  <a:lnTo>
                    <a:pt x="103276" y="1043584"/>
                  </a:lnTo>
                  <a:lnTo>
                    <a:pt x="103797" y="1048867"/>
                  </a:lnTo>
                  <a:lnTo>
                    <a:pt x="103759" y="1087970"/>
                  </a:lnTo>
                  <a:lnTo>
                    <a:pt x="104013" y="1106995"/>
                  </a:lnTo>
                  <a:lnTo>
                    <a:pt x="104482" y="1122984"/>
                  </a:lnTo>
                  <a:lnTo>
                    <a:pt x="104698" y="1109675"/>
                  </a:lnTo>
                  <a:lnTo>
                    <a:pt x="106235" y="1109281"/>
                  </a:lnTo>
                  <a:close/>
                </a:path>
                <a:path w="294640" h="3416300">
                  <a:moveTo>
                    <a:pt x="106705" y="1409217"/>
                  </a:moveTo>
                  <a:lnTo>
                    <a:pt x="106591" y="1406296"/>
                  </a:lnTo>
                  <a:lnTo>
                    <a:pt x="106375" y="1408366"/>
                  </a:lnTo>
                  <a:lnTo>
                    <a:pt x="106095" y="1411719"/>
                  </a:lnTo>
                  <a:lnTo>
                    <a:pt x="106705" y="1409217"/>
                  </a:lnTo>
                  <a:close/>
                </a:path>
                <a:path w="294640" h="3416300">
                  <a:moveTo>
                    <a:pt x="108013" y="1432750"/>
                  </a:moveTo>
                  <a:lnTo>
                    <a:pt x="106222" y="1425295"/>
                  </a:lnTo>
                  <a:lnTo>
                    <a:pt x="107010" y="1438325"/>
                  </a:lnTo>
                  <a:lnTo>
                    <a:pt x="108013" y="1432750"/>
                  </a:lnTo>
                  <a:close/>
                </a:path>
                <a:path w="294640" h="3416300">
                  <a:moveTo>
                    <a:pt x="108127" y="1497063"/>
                  </a:moveTo>
                  <a:lnTo>
                    <a:pt x="107137" y="1492758"/>
                  </a:lnTo>
                  <a:lnTo>
                    <a:pt x="106146" y="1492758"/>
                  </a:lnTo>
                  <a:lnTo>
                    <a:pt x="106311" y="1497063"/>
                  </a:lnTo>
                  <a:lnTo>
                    <a:pt x="106337" y="1497609"/>
                  </a:lnTo>
                  <a:lnTo>
                    <a:pt x="106159" y="1506537"/>
                  </a:lnTo>
                  <a:lnTo>
                    <a:pt x="105168" y="1513217"/>
                  </a:lnTo>
                  <a:lnTo>
                    <a:pt x="106057" y="1510042"/>
                  </a:lnTo>
                  <a:lnTo>
                    <a:pt x="106667" y="1513217"/>
                  </a:lnTo>
                  <a:lnTo>
                    <a:pt x="107213" y="1516748"/>
                  </a:lnTo>
                  <a:lnTo>
                    <a:pt x="107962" y="1515097"/>
                  </a:lnTo>
                  <a:lnTo>
                    <a:pt x="108013" y="1510042"/>
                  </a:lnTo>
                  <a:lnTo>
                    <a:pt x="108127" y="1497063"/>
                  </a:lnTo>
                  <a:close/>
                </a:path>
                <a:path w="294640" h="3416300">
                  <a:moveTo>
                    <a:pt x="110502" y="1094930"/>
                  </a:moveTo>
                  <a:lnTo>
                    <a:pt x="109258" y="1097851"/>
                  </a:lnTo>
                  <a:lnTo>
                    <a:pt x="108724" y="1092669"/>
                  </a:lnTo>
                  <a:lnTo>
                    <a:pt x="107467" y="1095679"/>
                  </a:lnTo>
                  <a:lnTo>
                    <a:pt x="109550" y="1116291"/>
                  </a:lnTo>
                  <a:lnTo>
                    <a:pt x="110502" y="1094930"/>
                  </a:lnTo>
                  <a:close/>
                </a:path>
                <a:path w="294640" h="3416300">
                  <a:moveTo>
                    <a:pt x="114858" y="1423022"/>
                  </a:moveTo>
                  <a:lnTo>
                    <a:pt x="112077" y="1431683"/>
                  </a:lnTo>
                  <a:lnTo>
                    <a:pt x="112636" y="1452867"/>
                  </a:lnTo>
                  <a:lnTo>
                    <a:pt x="114858" y="1423022"/>
                  </a:lnTo>
                  <a:close/>
                </a:path>
                <a:path w="294640" h="3416300">
                  <a:moveTo>
                    <a:pt x="115354" y="1096314"/>
                  </a:moveTo>
                  <a:lnTo>
                    <a:pt x="115341" y="1090942"/>
                  </a:lnTo>
                  <a:lnTo>
                    <a:pt x="114833" y="1091069"/>
                  </a:lnTo>
                  <a:lnTo>
                    <a:pt x="114579" y="1093762"/>
                  </a:lnTo>
                  <a:lnTo>
                    <a:pt x="113855" y="1112621"/>
                  </a:lnTo>
                  <a:lnTo>
                    <a:pt x="115354" y="1096314"/>
                  </a:lnTo>
                  <a:close/>
                </a:path>
                <a:path w="294640" h="3416300">
                  <a:moveTo>
                    <a:pt x="115404" y="1165682"/>
                  </a:moveTo>
                  <a:lnTo>
                    <a:pt x="115277" y="1151890"/>
                  </a:lnTo>
                  <a:lnTo>
                    <a:pt x="114947" y="1138809"/>
                  </a:lnTo>
                  <a:lnTo>
                    <a:pt x="114261" y="1149438"/>
                  </a:lnTo>
                  <a:lnTo>
                    <a:pt x="114223" y="1150175"/>
                  </a:lnTo>
                  <a:lnTo>
                    <a:pt x="114109" y="1151890"/>
                  </a:lnTo>
                  <a:lnTo>
                    <a:pt x="112979" y="1154303"/>
                  </a:lnTo>
                  <a:lnTo>
                    <a:pt x="112090" y="1157160"/>
                  </a:lnTo>
                  <a:lnTo>
                    <a:pt x="111975" y="1171511"/>
                  </a:lnTo>
                  <a:lnTo>
                    <a:pt x="111264" y="1167231"/>
                  </a:lnTo>
                  <a:lnTo>
                    <a:pt x="110667" y="1163612"/>
                  </a:lnTo>
                  <a:lnTo>
                    <a:pt x="109639" y="1150175"/>
                  </a:lnTo>
                  <a:lnTo>
                    <a:pt x="108597" y="1135761"/>
                  </a:lnTo>
                  <a:lnTo>
                    <a:pt x="107289" y="1124902"/>
                  </a:lnTo>
                  <a:lnTo>
                    <a:pt x="105054" y="1149438"/>
                  </a:lnTo>
                  <a:lnTo>
                    <a:pt x="106045" y="1154303"/>
                  </a:lnTo>
                  <a:lnTo>
                    <a:pt x="106083" y="1154455"/>
                  </a:lnTo>
                  <a:lnTo>
                    <a:pt x="107137" y="1170178"/>
                  </a:lnTo>
                  <a:lnTo>
                    <a:pt x="107886" y="1167231"/>
                  </a:lnTo>
                  <a:lnTo>
                    <a:pt x="107861" y="1170178"/>
                  </a:lnTo>
                  <a:lnTo>
                    <a:pt x="107746" y="1187132"/>
                  </a:lnTo>
                  <a:lnTo>
                    <a:pt x="107645" y="1193317"/>
                  </a:lnTo>
                  <a:lnTo>
                    <a:pt x="107518" y="1201051"/>
                  </a:lnTo>
                  <a:lnTo>
                    <a:pt x="107391" y="1208849"/>
                  </a:lnTo>
                  <a:lnTo>
                    <a:pt x="107302" y="1211008"/>
                  </a:lnTo>
                  <a:lnTo>
                    <a:pt x="107226" y="1212672"/>
                  </a:lnTo>
                  <a:lnTo>
                    <a:pt x="110807" y="1211592"/>
                  </a:lnTo>
                  <a:lnTo>
                    <a:pt x="111125" y="1193317"/>
                  </a:lnTo>
                  <a:lnTo>
                    <a:pt x="111277" y="1187132"/>
                  </a:lnTo>
                  <a:lnTo>
                    <a:pt x="111379" y="1182636"/>
                  </a:lnTo>
                  <a:lnTo>
                    <a:pt x="111417" y="1180947"/>
                  </a:lnTo>
                  <a:lnTo>
                    <a:pt x="112191" y="1172425"/>
                  </a:lnTo>
                  <a:lnTo>
                    <a:pt x="112445" y="1171511"/>
                  </a:lnTo>
                  <a:lnTo>
                    <a:pt x="113982" y="1165682"/>
                  </a:lnTo>
                  <a:lnTo>
                    <a:pt x="113931" y="1202296"/>
                  </a:lnTo>
                  <a:lnTo>
                    <a:pt x="113474" y="1208849"/>
                  </a:lnTo>
                  <a:lnTo>
                    <a:pt x="114122" y="1202296"/>
                  </a:lnTo>
                  <a:lnTo>
                    <a:pt x="114223" y="1201051"/>
                  </a:lnTo>
                  <a:lnTo>
                    <a:pt x="115100" y="1182636"/>
                  </a:lnTo>
                  <a:lnTo>
                    <a:pt x="115290" y="1172425"/>
                  </a:lnTo>
                  <a:lnTo>
                    <a:pt x="115404" y="1165682"/>
                  </a:lnTo>
                  <a:close/>
                </a:path>
                <a:path w="294640" h="3416300">
                  <a:moveTo>
                    <a:pt x="118757" y="1352829"/>
                  </a:moveTo>
                  <a:lnTo>
                    <a:pt x="116230" y="1358925"/>
                  </a:lnTo>
                  <a:lnTo>
                    <a:pt x="115557" y="1336014"/>
                  </a:lnTo>
                  <a:lnTo>
                    <a:pt x="115201" y="1323809"/>
                  </a:lnTo>
                  <a:lnTo>
                    <a:pt x="115074" y="1319517"/>
                  </a:lnTo>
                  <a:lnTo>
                    <a:pt x="114261" y="1297876"/>
                  </a:lnTo>
                  <a:lnTo>
                    <a:pt x="113665" y="1288834"/>
                  </a:lnTo>
                  <a:lnTo>
                    <a:pt x="113639" y="1288440"/>
                  </a:lnTo>
                  <a:lnTo>
                    <a:pt x="113360" y="1284414"/>
                  </a:lnTo>
                  <a:lnTo>
                    <a:pt x="113258" y="1282801"/>
                  </a:lnTo>
                  <a:lnTo>
                    <a:pt x="111734" y="1288440"/>
                  </a:lnTo>
                  <a:lnTo>
                    <a:pt x="111645" y="1278534"/>
                  </a:lnTo>
                  <a:lnTo>
                    <a:pt x="111531" y="1265174"/>
                  </a:lnTo>
                  <a:lnTo>
                    <a:pt x="111480" y="1259878"/>
                  </a:lnTo>
                  <a:lnTo>
                    <a:pt x="111391" y="1248664"/>
                  </a:lnTo>
                  <a:lnTo>
                    <a:pt x="111163" y="1249451"/>
                  </a:lnTo>
                  <a:lnTo>
                    <a:pt x="110642" y="1251521"/>
                  </a:lnTo>
                  <a:lnTo>
                    <a:pt x="109385" y="1259878"/>
                  </a:lnTo>
                  <a:lnTo>
                    <a:pt x="108356" y="1249451"/>
                  </a:lnTo>
                  <a:lnTo>
                    <a:pt x="108356" y="1248664"/>
                  </a:lnTo>
                  <a:lnTo>
                    <a:pt x="108254" y="1227899"/>
                  </a:lnTo>
                  <a:lnTo>
                    <a:pt x="107797" y="1219390"/>
                  </a:lnTo>
                  <a:lnTo>
                    <a:pt x="107238" y="1212672"/>
                  </a:lnTo>
                  <a:lnTo>
                    <a:pt x="106565" y="1227899"/>
                  </a:lnTo>
                  <a:lnTo>
                    <a:pt x="106514" y="1229194"/>
                  </a:lnTo>
                  <a:lnTo>
                    <a:pt x="105029" y="1242783"/>
                  </a:lnTo>
                  <a:lnTo>
                    <a:pt x="104698" y="1245057"/>
                  </a:lnTo>
                  <a:lnTo>
                    <a:pt x="104571" y="1250988"/>
                  </a:lnTo>
                  <a:lnTo>
                    <a:pt x="105041" y="1248664"/>
                  </a:lnTo>
                  <a:lnTo>
                    <a:pt x="106489" y="1250988"/>
                  </a:lnTo>
                  <a:lnTo>
                    <a:pt x="107797" y="1258722"/>
                  </a:lnTo>
                  <a:lnTo>
                    <a:pt x="109410" y="1265174"/>
                  </a:lnTo>
                  <a:lnTo>
                    <a:pt x="108915" y="1275854"/>
                  </a:lnTo>
                  <a:lnTo>
                    <a:pt x="105625" y="1279423"/>
                  </a:lnTo>
                  <a:lnTo>
                    <a:pt x="106553" y="1283944"/>
                  </a:lnTo>
                  <a:lnTo>
                    <a:pt x="106654" y="1284414"/>
                  </a:lnTo>
                  <a:lnTo>
                    <a:pt x="106819" y="1288440"/>
                  </a:lnTo>
                  <a:lnTo>
                    <a:pt x="107721" y="1279423"/>
                  </a:lnTo>
                  <a:lnTo>
                    <a:pt x="107810" y="1278534"/>
                  </a:lnTo>
                  <a:lnTo>
                    <a:pt x="108419" y="1281366"/>
                  </a:lnTo>
                  <a:lnTo>
                    <a:pt x="106476" y="1304061"/>
                  </a:lnTo>
                  <a:lnTo>
                    <a:pt x="105460" y="1314030"/>
                  </a:lnTo>
                  <a:lnTo>
                    <a:pt x="105435" y="1314259"/>
                  </a:lnTo>
                  <a:lnTo>
                    <a:pt x="104457" y="1319517"/>
                  </a:lnTo>
                  <a:lnTo>
                    <a:pt x="102920" y="1304467"/>
                  </a:lnTo>
                  <a:lnTo>
                    <a:pt x="102565" y="1314030"/>
                  </a:lnTo>
                  <a:lnTo>
                    <a:pt x="102133" y="1323809"/>
                  </a:lnTo>
                  <a:lnTo>
                    <a:pt x="101841" y="1333042"/>
                  </a:lnTo>
                  <a:lnTo>
                    <a:pt x="101955" y="1341386"/>
                  </a:lnTo>
                  <a:lnTo>
                    <a:pt x="102463" y="1336014"/>
                  </a:lnTo>
                  <a:lnTo>
                    <a:pt x="102501" y="1358925"/>
                  </a:lnTo>
                  <a:lnTo>
                    <a:pt x="101358" y="1369136"/>
                  </a:lnTo>
                  <a:lnTo>
                    <a:pt x="100101" y="1379512"/>
                  </a:lnTo>
                  <a:lnTo>
                    <a:pt x="100076" y="1400302"/>
                  </a:lnTo>
                  <a:lnTo>
                    <a:pt x="101155" y="1393342"/>
                  </a:lnTo>
                  <a:lnTo>
                    <a:pt x="101549" y="1382064"/>
                  </a:lnTo>
                  <a:lnTo>
                    <a:pt x="102019" y="1375448"/>
                  </a:lnTo>
                  <a:lnTo>
                    <a:pt x="102146" y="1373695"/>
                  </a:lnTo>
                  <a:lnTo>
                    <a:pt x="103822" y="1375448"/>
                  </a:lnTo>
                  <a:lnTo>
                    <a:pt x="103593" y="1392097"/>
                  </a:lnTo>
                  <a:lnTo>
                    <a:pt x="104698" y="1392453"/>
                  </a:lnTo>
                  <a:lnTo>
                    <a:pt x="106083" y="1392758"/>
                  </a:lnTo>
                  <a:lnTo>
                    <a:pt x="106362" y="1400302"/>
                  </a:lnTo>
                  <a:lnTo>
                    <a:pt x="106489" y="1403451"/>
                  </a:lnTo>
                  <a:lnTo>
                    <a:pt x="106578" y="1406017"/>
                  </a:lnTo>
                  <a:lnTo>
                    <a:pt x="106680" y="1403451"/>
                  </a:lnTo>
                  <a:lnTo>
                    <a:pt x="106781" y="1400302"/>
                  </a:lnTo>
                  <a:lnTo>
                    <a:pt x="106883" y="1396873"/>
                  </a:lnTo>
                  <a:lnTo>
                    <a:pt x="106921" y="1395869"/>
                  </a:lnTo>
                  <a:lnTo>
                    <a:pt x="107937" y="1403451"/>
                  </a:lnTo>
                  <a:lnTo>
                    <a:pt x="108521" y="1402143"/>
                  </a:lnTo>
                  <a:lnTo>
                    <a:pt x="108991" y="1396873"/>
                  </a:lnTo>
                  <a:lnTo>
                    <a:pt x="109156" y="1395869"/>
                  </a:lnTo>
                  <a:lnTo>
                    <a:pt x="109588" y="1393342"/>
                  </a:lnTo>
                  <a:lnTo>
                    <a:pt x="109677" y="1392758"/>
                  </a:lnTo>
                  <a:lnTo>
                    <a:pt x="109626" y="1395869"/>
                  </a:lnTo>
                  <a:lnTo>
                    <a:pt x="109524" y="1400302"/>
                  </a:lnTo>
                  <a:lnTo>
                    <a:pt x="109448" y="1403451"/>
                  </a:lnTo>
                  <a:lnTo>
                    <a:pt x="109334" y="1408366"/>
                  </a:lnTo>
                  <a:lnTo>
                    <a:pt x="109207" y="1413675"/>
                  </a:lnTo>
                  <a:lnTo>
                    <a:pt x="109093" y="1418361"/>
                  </a:lnTo>
                  <a:lnTo>
                    <a:pt x="109016" y="1421853"/>
                  </a:lnTo>
                  <a:lnTo>
                    <a:pt x="109512" y="1416418"/>
                  </a:lnTo>
                  <a:lnTo>
                    <a:pt x="109689" y="1418361"/>
                  </a:lnTo>
                  <a:lnTo>
                    <a:pt x="109651" y="1425930"/>
                  </a:lnTo>
                  <a:lnTo>
                    <a:pt x="109550" y="1432293"/>
                  </a:lnTo>
                  <a:lnTo>
                    <a:pt x="110363" y="1426171"/>
                  </a:lnTo>
                  <a:lnTo>
                    <a:pt x="110947" y="1419072"/>
                  </a:lnTo>
                  <a:lnTo>
                    <a:pt x="111010" y="1418361"/>
                  </a:lnTo>
                  <a:lnTo>
                    <a:pt x="111086" y="1416418"/>
                  </a:lnTo>
                  <a:lnTo>
                    <a:pt x="111188" y="1413675"/>
                  </a:lnTo>
                  <a:lnTo>
                    <a:pt x="111264" y="1411719"/>
                  </a:lnTo>
                  <a:lnTo>
                    <a:pt x="111391" y="1408366"/>
                  </a:lnTo>
                  <a:lnTo>
                    <a:pt x="111493" y="1394726"/>
                  </a:lnTo>
                  <a:lnTo>
                    <a:pt x="113639" y="1394726"/>
                  </a:lnTo>
                  <a:lnTo>
                    <a:pt x="113779" y="1393342"/>
                  </a:lnTo>
                  <a:lnTo>
                    <a:pt x="113842" y="1392758"/>
                  </a:lnTo>
                  <a:lnTo>
                    <a:pt x="115328" y="1377759"/>
                  </a:lnTo>
                  <a:lnTo>
                    <a:pt x="115671" y="1373695"/>
                  </a:lnTo>
                  <a:lnTo>
                    <a:pt x="116903" y="1358925"/>
                  </a:lnTo>
                  <a:lnTo>
                    <a:pt x="118757" y="1352829"/>
                  </a:lnTo>
                  <a:close/>
                </a:path>
                <a:path w="294640" h="3416300">
                  <a:moveTo>
                    <a:pt x="119799" y="1214843"/>
                  </a:moveTo>
                  <a:lnTo>
                    <a:pt x="119748" y="1209713"/>
                  </a:lnTo>
                  <a:lnTo>
                    <a:pt x="118732" y="1197419"/>
                  </a:lnTo>
                  <a:lnTo>
                    <a:pt x="117690" y="1223098"/>
                  </a:lnTo>
                  <a:lnTo>
                    <a:pt x="118452" y="1225524"/>
                  </a:lnTo>
                  <a:lnTo>
                    <a:pt x="118935" y="1214843"/>
                  </a:lnTo>
                  <a:lnTo>
                    <a:pt x="119456" y="1219949"/>
                  </a:lnTo>
                  <a:lnTo>
                    <a:pt x="117094" y="1250937"/>
                  </a:lnTo>
                  <a:lnTo>
                    <a:pt x="116992" y="1252423"/>
                  </a:lnTo>
                  <a:lnTo>
                    <a:pt x="115989" y="1252842"/>
                  </a:lnTo>
                  <a:lnTo>
                    <a:pt x="115963" y="1242123"/>
                  </a:lnTo>
                  <a:lnTo>
                    <a:pt x="115417" y="1231557"/>
                  </a:lnTo>
                  <a:lnTo>
                    <a:pt x="115277" y="1240155"/>
                  </a:lnTo>
                  <a:lnTo>
                    <a:pt x="115150" y="1247990"/>
                  </a:lnTo>
                  <a:lnTo>
                    <a:pt x="115100" y="1250937"/>
                  </a:lnTo>
                  <a:lnTo>
                    <a:pt x="114985" y="1258265"/>
                  </a:lnTo>
                  <a:lnTo>
                    <a:pt x="113804" y="1242123"/>
                  </a:lnTo>
                  <a:lnTo>
                    <a:pt x="113944" y="1247990"/>
                  </a:lnTo>
                  <a:lnTo>
                    <a:pt x="113169" y="1250937"/>
                  </a:lnTo>
                  <a:lnTo>
                    <a:pt x="112687" y="1256220"/>
                  </a:lnTo>
                  <a:lnTo>
                    <a:pt x="114769" y="1276997"/>
                  </a:lnTo>
                  <a:lnTo>
                    <a:pt x="115633" y="1265707"/>
                  </a:lnTo>
                  <a:lnTo>
                    <a:pt x="116916" y="1263523"/>
                  </a:lnTo>
                  <a:lnTo>
                    <a:pt x="118262" y="1263815"/>
                  </a:lnTo>
                  <a:lnTo>
                    <a:pt x="118338" y="1263523"/>
                  </a:lnTo>
                  <a:lnTo>
                    <a:pt x="119303" y="1259954"/>
                  </a:lnTo>
                  <a:lnTo>
                    <a:pt x="119329" y="1258265"/>
                  </a:lnTo>
                  <a:lnTo>
                    <a:pt x="119405" y="1252842"/>
                  </a:lnTo>
                  <a:lnTo>
                    <a:pt x="119481" y="1247990"/>
                  </a:lnTo>
                  <a:lnTo>
                    <a:pt x="119595" y="1240155"/>
                  </a:lnTo>
                  <a:lnTo>
                    <a:pt x="119761" y="1231557"/>
                  </a:lnTo>
                  <a:lnTo>
                    <a:pt x="119799" y="1214843"/>
                  </a:lnTo>
                  <a:close/>
                </a:path>
                <a:path w="294640" h="3416300">
                  <a:moveTo>
                    <a:pt x="120980" y="1175905"/>
                  </a:moveTo>
                  <a:lnTo>
                    <a:pt x="120891" y="1169428"/>
                  </a:lnTo>
                  <a:lnTo>
                    <a:pt x="120103" y="1169428"/>
                  </a:lnTo>
                  <a:lnTo>
                    <a:pt x="119862" y="1169428"/>
                  </a:lnTo>
                  <a:lnTo>
                    <a:pt x="118821" y="1195247"/>
                  </a:lnTo>
                  <a:lnTo>
                    <a:pt x="119519" y="1191133"/>
                  </a:lnTo>
                  <a:lnTo>
                    <a:pt x="120421" y="1184224"/>
                  </a:lnTo>
                  <a:lnTo>
                    <a:pt x="120980" y="1175905"/>
                  </a:lnTo>
                  <a:close/>
                </a:path>
                <a:path w="294640" h="3416300">
                  <a:moveTo>
                    <a:pt x="125603" y="1669872"/>
                  </a:moveTo>
                  <a:lnTo>
                    <a:pt x="124053" y="1659699"/>
                  </a:lnTo>
                  <a:lnTo>
                    <a:pt x="123113" y="1686433"/>
                  </a:lnTo>
                  <a:lnTo>
                    <a:pt x="123545" y="1684972"/>
                  </a:lnTo>
                  <a:lnTo>
                    <a:pt x="124472" y="1685124"/>
                  </a:lnTo>
                  <a:lnTo>
                    <a:pt x="125349" y="1681784"/>
                  </a:lnTo>
                  <a:lnTo>
                    <a:pt x="125603" y="1669872"/>
                  </a:lnTo>
                  <a:close/>
                </a:path>
                <a:path w="294640" h="3416300">
                  <a:moveTo>
                    <a:pt x="126492" y="1285036"/>
                  </a:moveTo>
                  <a:lnTo>
                    <a:pt x="125209" y="1292936"/>
                  </a:lnTo>
                  <a:lnTo>
                    <a:pt x="126479" y="1289926"/>
                  </a:lnTo>
                  <a:lnTo>
                    <a:pt x="126492" y="1285036"/>
                  </a:lnTo>
                  <a:close/>
                </a:path>
                <a:path w="294640" h="3416300">
                  <a:moveTo>
                    <a:pt x="126644" y="1570736"/>
                  </a:moveTo>
                  <a:lnTo>
                    <a:pt x="126631" y="1565998"/>
                  </a:lnTo>
                  <a:lnTo>
                    <a:pt x="125857" y="1568894"/>
                  </a:lnTo>
                  <a:lnTo>
                    <a:pt x="126644" y="1570736"/>
                  </a:lnTo>
                  <a:close/>
                </a:path>
                <a:path w="294640" h="3416300">
                  <a:moveTo>
                    <a:pt x="127457" y="1279042"/>
                  </a:moveTo>
                  <a:lnTo>
                    <a:pt x="126504" y="1275892"/>
                  </a:lnTo>
                  <a:lnTo>
                    <a:pt x="126492" y="1285036"/>
                  </a:lnTo>
                  <a:lnTo>
                    <a:pt x="127457" y="1279042"/>
                  </a:lnTo>
                  <a:close/>
                </a:path>
                <a:path w="294640" h="3416300">
                  <a:moveTo>
                    <a:pt x="127876" y="1573682"/>
                  </a:moveTo>
                  <a:lnTo>
                    <a:pt x="127698" y="1573161"/>
                  </a:lnTo>
                  <a:lnTo>
                    <a:pt x="126644" y="1570736"/>
                  </a:lnTo>
                  <a:lnTo>
                    <a:pt x="126657" y="1576755"/>
                  </a:lnTo>
                  <a:lnTo>
                    <a:pt x="127419" y="1579092"/>
                  </a:lnTo>
                  <a:lnTo>
                    <a:pt x="127876" y="1573682"/>
                  </a:lnTo>
                  <a:close/>
                </a:path>
                <a:path w="294640" h="3416300">
                  <a:moveTo>
                    <a:pt x="127990" y="1610906"/>
                  </a:moveTo>
                  <a:lnTo>
                    <a:pt x="127698" y="1586890"/>
                  </a:lnTo>
                  <a:lnTo>
                    <a:pt x="127457" y="1600263"/>
                  </a:lnTo>
                  <a:lnTo>
                    <a:pt x="126720" y="1603222"/>
                  </a:lnTo>
                  <a:lnTo>
                    <a:pt x="125945" y="1600695"/>
                  </a:lnTo>
                  <a:lnTo>
                    <a:pt x="125933" y="1595437"/>
                  </a:lnTo>
                  <a:lnTo>
                    <a:pt x="124434" y="1606499"/>
                  </a:lnTo>
                  <a:lnTo>
                    <a:pt x="125590" y="1601381"/>
                  </a:lnTo>
                  <a:lnTo>
                    <a:pt x="126314" y="1605610"/>
                  </a:lnTo>
                  <a:lnTo>
                    <a:pt x="126987" y="1611388"/>
                  </a:lnTo>
                  <a:lnTo>
                    <a:pt x="127990" y="1610906"/>
                  </a:lnTo>
                  <a:close/>
                </a:path>
                <a:path w="294640" h="3416300">
                  <a:moveTo>
                    <a:pt x="128104" y="1228318"/>
                  </a:moveTo>
                  <a:lnTo>
                    <a:pt x="127038" y="1227201"/>
                  </a:lnTo>
                  <a:lnTo>
                    <a:pt x="126644" y="1233830"/>
                  </a:lnTo>
                  <a:lnTo>
                    <a:pt x="126542" y="1235379"/>
                  </a:lnTo>
                  <a:lnTo>
                    <a:pt x="126339" y="1241983"/>
                  </a:lnTo>
                  <a:lnTo>
                    <a:pt x="126212" y="1245730"/>
                  </a:lnTo>
                  <a:lnTo>
                    <a:pt x="126161" y="1247521"/>
                  </a:lnTo>
                  <a:lnTo>
                    <a:pt x="125412" y="1257935"/>
                  </a:lnTo>
                  <a:lnTo>
                    <a:pt x="125387" y="1258265"/>
                  </a:lnTo>
                  <a:lnTo>
                    <a:pt x="124307" y="1257935"/>
                  </a:lnTo>
                  <a:lnTo>
                    <a:pt x="123939" y="1247521"/>
                  </a:lnTo>
                  <a:lnTo>
                    <a:pt x="124028" y="1218844"/>
                  </a:lnTo>
                  <a:lnTo>
                    <a:pt x="121488" y="1224826"/>
                  </a:lnTo>
                  <a:lnTo>
                    <a:pt x="122770" y="1233830"/>
                  </a:lnTo>
                  <a:lnTo>
                    <a:pt x="122682" y="1241983"/>
                  </a:lnTo>
                  <a:lnTo>
                    <a:pt x="122555" y="1247521"/>
                  </a:lnTo>
                  <a:lnTo>
                    <a:pt x="122097" y="1257935"/>
                  </a:lnTo>
                  <a:lnTo>
                    <a:pt x="122008" y="1259776"/>
                  </a:lnTo>
                  <a:lnTo>
                    <a:pt x="121881" y="1273975"/>
                  </a:lnTo>
                  <a:lnTo>
                    <a:pt x="121869" y="1275156"/>
                  </a:lnTo>
                  <a:lnTo>
                    <a:pt x="123393" y="1274724"/>
                  </a:lnTo>
                  <a:lnTo>
                    <a:pt x="123113" y="1285036"/>
                  </a:lnTo>
                  <a:lnTo>
                    <a:pt x="123075" y="1286611"/>
                  </a:lnTo>
                  <a:lnTo>
                    <a:pt x="122974" y="1289926"/>
                  </a:lnTo>
                  <a:lnTo>
                    <a:pt x="122872" y="1293774"/>
                  </a:lnTo>
                  <a:lnTo>
                    <a:pt x="123088" y="1306296"/>
                  </a:lnTo>
                  <a:lnTo>
                    <a:pt x="123494" y="1319542"/>
                  </a:lnTo>
                  <a:lnTo>
                    <a:pt x="123532" y="1337564"/>
                  </a:lnTo>
                  <a:lnTo>
                    <a:pt x="123698" y="1333766"/>
                  </a:lnTo>
                  <a:lnTo>
                    <a:pt x="123913" y="1327175"/>
                  </a:lnTo>
                  <a:lnTo>
                    <a:pt x="123952" y="1326007"/>
                  </a:lnTo>
                  <a:lnTo>
                    <a:pt x="124764" y="1327175"/>
                  </a:lnTo>
                  <a:lnTo>
                    <a:pt x="125717" y="1333766"/>
                  </a:lnTo>
                  <a:lnTo>
                    <a:pt x="126593" y="1337564"/>
                  </a:lnTo>
                  <a:lnTo>
                    <a:pt x="125298" y="1326007"/>
                  </a:lnTo>
                  <a:lnTo>
                    <a:pt x="125272" y="1325714"/>
                  </a:lnTo>
                  <a:lnTo>
                    <a:pt x="124371" y="1306664"/>
                  </a:lnTo>
                  <a:lnTo>
                    <a:pt x="124396" y="1286611"/>
                  </a:lnTo>
                  <a:lnTo>
                    <a:pt x="125691" y="1275892"/>
                  </a:lnTo>
                  <a:lnTo>
                    <a:pt x="125780" y="1275156"/>
                  </a:lnTo>
                  <a:lnTo>
                    <a:pt x="125831" y="1274724"/>
                  </a:lnTo>
                  <a:lnTo>
                    <a:pt x="125920" y="1273975"/>
                  </a:lnTo>
                  <a:lnTo>
                    <a:pt x="126504" y="1275892"/>
                  </a:lnTo>
                  <a:lnTo>
                    <a:pt x="126504" y="1273975"/>
                  </a:lnTo>
                  <a:lnTo>
                    <a:pt x="126555" y="1258265"/>
                  </a:lnTo>
                  <a:lnTo>
                    <a:pt x="126707" y="1247521"/>
                  </a:lnTo>
                  <a:lnTo>
                    <a:pt x="126796" y="1241983"/>
                  </a:lnTo>
                  <a:lnTo>
                    <a:pt x="128104" y="1228318"/>
                  </a:lnTo>
                  <a:close/>
                </a:path>
                <a:path w="294640" h="3416300">
                  <a:moveTo>
                    <a:pt x="129057" y="1626412"/>
                  </a:moveTo>
                  <a:lnTo>
                    <a:pt x="128562" y="1621320"/>
                  </a:lnTo>
                  <a:lnTo>
                    <a:pt x="127685" y="1622513"/>
                  </a:lnTo>
                  <a:lnTo>
                    <a:pt x="126657" y="1625231"/>
                  </a:lnTo>
                  <a:lnTo>
                    <a:pt x="125755" y="1624698"/>
                  </a:lnTo>
                  <a:lnTo>
                    <a:pt x="125361" y="1635798"/>
                  </a:lnTo>
                  <a:lnTo>
                    <a:pt x="125323" y="1647024"/>
                  </a:lnTo>
                  <a:lnTo>
                    <a:pt x="125717" y="1655648"/>
                  </a:lnTo>
                  <a:lnTo>
                    <a:pt x="126593" y="1658924"/>
                  </a:lnTo>
                  <a:lnTo>
                    <a:pt x="129057" y="1626412"/>
                  </a:lnTo>
                  <a:close/>
                </a:path>
                <a:path w="294640" h="3416300">
                  <a:moveTo>
                    <a:pt x="129222" y="1494078"/>
                  </a:moveTo>
                  <a:lnTo>
                    <a:pt x="129171" y="1493850"/>
                  </a:lnTo>
                  <a:lnTo>
                    <a:pt x="129070" y="1494078"/>
                  </a:lnTo>
                  <a:lnTo>
                    <a:pt x="128955" y="1496860"/>
                  </a:lnTo>
                  <a:lnTo>
                    <a:pt x="129222" y="1494078"/>
                  </a:lnTo>
                  <a:close/>
                </a:path>
                <a:path w="294640" h="3416300">
                  <a:moveTo>
                    <a:pt x="129235" y="1518526"/>
                  </a:moveTo>
                  <a:lnTo>
                    <a:pt x="129120" y="1515999"/>
                  </a:lnTo>
                  <a:lnTo>
                    <a:pt x="129070" y="1514995"/>
                  </a:lnTo>
                  <a:lnTo>
                    <a:pt x="128765" y="1515999"/>
                  </a:lnTo>
                  <a:lnTo>
                    <a:pt x="128524" y="1517815"/>
                  </a:lnTo>
                  <a:lnTo>
                    <a:pt x="128422" y="1518526"/>
                  </a:lnTo>
                  <a:lnTo>
                    <a:pt x="128041" y="1517815"/>
                  </a:lnTo>
                  <a:lnTo>
                    <a:pt x="128117" y="1514995"/>
                  </a:lnTo>
                  <a:lnTo>
                    <a:pt x="128193" y="1511350"/>
                  </a:lnTo>
                  <a:lnTo>
                    <a:pt x="128638" y="1501787"/>
                  </a:lnTo>
                  <a:lnTo>
                    <a:pt x="128955" y="1496860"/>
                  </a:lnTo>
                  <a:lnTo>
                    <a:pt x="129044" y="1491729"/>
                  </a:lnTo>
                  <a:lnTo>
                    <a:pt x="128219" y="1479829"/>
                  </a:lnTo>
                  <a:lnTo>
                    <a:pt x="127749" y="1467700"/>
                  </a:lnTo>
                  <a:lnTo>
                    <a:pt x="127660" y="1465465"/>
                  </a:lnTo>
                  <a:lnTo>
                    <a:pt x="127292" y="1450060"/>
                  </a:lnTo>
                  <a:lnTo>
                    <a:pt x="126809" y="1433156"/>
                  </a:lnTo>
                  <a:lnTo>
                    <a:pt x="126238" y="1448790"/>
                  </a:lnTo>
                  <a:lnTo>
                    <a:pt x="125666" y="1465465"/>
                  </a:lnTo>
                  <a:lnTo>
                    <a:pt x="125603" y="1467700"/>
                  </a:lnTo>
                  <a:lnTo>
                    <a:pt x="125476" y="1483982"/>
                  </a:lnTo>
                  <a:lnTo>
                    <a:pt x="126441" y="1491729"/>
                  </a:lnTo>
                  <a:lnTo>
                    <a:pt x="124701" y="1505470"/>
                  </a:lnTo>
                  <a:lnTo>
                    <a:pt x="125323" y="1511350"/>
                  </a:lnTo>
                  <a:lnTo>
                    <a:pt x="125374" y="1511935"/>
                  </a:lnTo>
                  <a:lnTo>
                    <a:pt x="125590" y="1514995"/>
                  </a:lnTo>
                  <a:lnTo>
                    <a:pt x="125653" y="1515999"/>
                  </a:lnTo>
                  <a:lnTo>
                    <a:pt x="125780" y="1517815"/>
                  </a:lnTo>
                  <a:lnTo>
                    <a:pt x="125831" y="1518526"/>
                  </a:lnTo>
                  <a:lnTo>
                    <a:pt x="125958" y="1520380"/>
                  </a:lnTo>
                  <a:lnTo>
                    <a:pt x="126619" y="1525816"/>
                  </a:lnTo>
                  <a:lnTo>
                    <a:pt x="127546" y="1523225"/>
                  </a:lnTo>
                  <a:lnTo>
                    <a:pt x="127635" y="1534350"/>
                  </a:lnTo>
                  <a:lnTo>
                    <a:pt x="127736" y="1548536"/>
                  </a:lnTo>
                  <a:lnTo>
                    <a:pt x="127838" y="1563281"/>
                  </a:lnTo>
                  <a:lnTo>
                    <a:pt x="127914" y="1573161"/>
                  </a:lnTo>
                  <a:lnTo>
                    <a:pt x="128739" y="1563281"/>
                  </a:lnTo>
                  <a:lnTo>
                    <a:pt x="128841" y="1548536"/>
                  </a:lnTo>
                  <a:lnTo>
                    <a:pt x="128701" y="1534350"/>
                  </a:lnTo>
                  <a:lnTo>
                    <a:pt x="129070" y="1525816"/>
                  </a:lnTo>
                  <a:lnTo>
                    <a:pt x="129184" y="1523225"/>
                  </a:lnTo>
                  <a:lnTo>
                    <a:pt x="129235" y="1518526"/>
                  </a:lnTo>
                  <a:close/>
                </a:path>
                <a:path w="294640" h="3416300">
                  <a:moveTo>
                    <a:pt x="129400" y="1287818"/>
                  </a:moveTo>
                  <a:lnTo>
                    <a:pt x="129133" y="1276845"/>
                  </a:lnTo>
                  <a:lnTo>
                    <a:pt x="128701" y="1265389"/>
                  </a:lnTo>
                  <a:lnTo>
                    <a:pt x="127825" y="1271917"/>
                  </a:lnTo>
                  <a:lnTo>
                    <a:pt x="128054" y="1284122"/>
                  </a:lnTo>
                  <a:lnTo>
                    <a:pt x="128574" y="1298270"/>
                  </a:lnTo>
                  <a:lnTo>
                    <a:pt x="128562" y="1310601"/>
                  </a:lnTo>
                  <a:lnTo>
                    <a:pt x="129286" y="1298892"/>
                  </a:lnTo>
                  <a:lnTo>
                    <a:pt x="129400" y="1287818"/>
                  </a:lnTo>
                  <a:close/>
                </a:path>
                <a:path w="294640" h="3416300">
                  <a:moveTo>
                    <a:pt x="136232" y="1693278"/>
                  </a:moveTo>
                  <a:lnTo>
                    <a:pt x="136029" y="1693824"/>
                  </a:lnTo>
                  <a:lnTo>
                    <a:pt x="136093" y="1695881"/>
                  </a:lnTo>
                  <a:lnTo>
                    <a:pt x="136207" y="1693824"/>
                  </a:lnTo>
                  <a:lnTo>
                    <a:pt x="136232" y="1693278"/>
                  </a:lnTo>
                  <a:close/>
                </a:path>
                <a:path w="294640" h="3416300">
                  <a:moveTo>
                    <a:pt x="137287" y="1686471"/>
                  </a:moveTo>
                  <a:lnTo>
                    <a:pt x="136804" y="1677555"/>
                  </a:lnTo>
                  <a:lnTo>
                    <a:pt x="136486" y="1686471"/>
                  </a:lnTo>
                  <a:lnTo>
                    <a:pt x="136359" y="1689900"/>
                  </a:lnTo>
                  <a:lnTo>
                    <a:pt x="136283" y="1692173"/>
                  </a:lnTo>
                  <a:lnTo>
                    <a:pt x="137287" y="1686471"/>
                  </a:lnTo>
                  <a:close/>
                </a:path>
                <a:path w="294640" h="3416300">
                  <a:moveTo>
                    <a:pt x="137896" y="1709115"/>
                  </a:moveTo>
                  <a:lnTo>
                    <a:pt x="136906" y="1704225"/>
                  </a:lnTo>
                  <a:lnTo>
                    <a:pt x="136359" y="1704225"/>
                  </a:lnTo>
                  <a:lnTo>
                    <a:pt x="136093" y="1695881"/>
                  </a:lnTo>
                  <a:lnTo>
                    <a:pt x="135826" y="1700606"/>
                  </a:lnTo>
                  <a:lnTo>
                    <a:pt x="135128" y="1707007"/>
                  </a:lnTo>
                  <a:lnTo>
                    <a:pt x="136105" y="1707007"/>
                  </a:lnTo>
                  <a:lnTo>
                    <a:pt x="137896" y="1709115"/>
                  </a:lnTo>
                  <a:close/>
                </a:path>
                <a:path w="294640" h="3416300">
                  <a:moveTo>
                    <a:pt x="140970" y="1827860"/>
                  </a:moveTo>
                  <a:lnTo>
                    <a:pt x="138582" y="1807946"/>
                  </a:lnTo>
                  <a:lnTo>
                    <a:pt x="138861" y="1777644"/>
                  </a:lnTo>
                  <a:lnTo>
                    <a:pt x="136728" y="1754593"/>
                  </a:lnTo>
                  <a:lnTo>
                    <a:pt x="138214" y="1738325"/>
                  </a:lnTo>
                  <a:lnTo>
                    <a:pt x="136207" y="1749475"/>
                  </a:lnTo>
                  <a:lnTo>
                    <a:pt x="136448" y="1740801"/>
                  </a:lnTo>
                  <a:lnTo>
                    <a:pt x="136144" y="1730527"/>
                  </a:lnTo>
                  <a:lnTo>
                    <a:pt x="135407" y="1723847"/>
                  </a:lnTo>
                  <a:lnTo>
                    <a:pt x="134378" y="1725980"/>
                  </a:lnTo>
                  <a:lnTo>
                    <a:pt x="134315" y="1775802"/>
                  </a:lnTo>
                  <a:lnTo>
                    <a:pt x="133705" y="1803844"/>
                  </a:lnTo>
                  <a:lnTo>
                    <a:pt x="131559" y="1822361"/>
                  </a:lnTo>
                  <a:lnTo>
                    <a:pt x="130784" y="1814639"/>
                  </a:lnTo>
                  <a:lnTo>
                    <a:pt x="132105" y="1832787"/>
                  </a:lnTo>
                  <a:lnTo>
                    <a:pt x="132816" y="1819414"/>
                  </a:lnTo>
                  <a:lnTo>
                    <a:pt x="134048" y="1826488"/>
                  </a:lnTo>
                  <a:lnTo>
                    <a:pt x="134366" y="1840547"/>
                  </a:lnTo>
                  <a:lnTo>
                    <a:pt x="133883" y="1855330"/>
                  </a:lnTo>
                  <a:lnTo>
                    <a:pt x="132676" y="1864575"/>
                  </a:lnTo>
                  <a:lnTo>
                    <a:pt x="134708" y="1864055"/>
                  </a:lnTo>
                  <a:lnTo>
                    <a:pt x="134200" y="1864156"/>
                  </a:lnTo>
                  <a:lnTo>
                    <a:pt x="136118" y="1847392"/>
                  </a:lnTo>
                  <a:lnTo>
                    <a:pt x="138061" y="1848827"/>
                  </a:lnTo>
                  <a:lnTo>
                    <a:pt x="139763" y="1848840"/>
                  </a:lnTo>
                  <a:lnTo>
                    <a:pt x="140970" y="1827860"/>
                  </a:lnTo>
                  <a:close/>
                </a:path>
                <a:path w="294640" h="3416300">
                  <a:moveTo>
                    <a:pt x="144068" y="1850872"/>
                  </a:moveTo>
                  <a:lnTo>
                    <a:pt x="143967" y="1844725"/>
                  </a:lnTo>
                  <a:lnTo>
                    <a:pt x="143865" y="1841093"/>
                  </a:lnTo>
                  <a:lnTo>
                    <a:pt x="143357" y="1835658"/>
                  </a:lnTo>
                  <a:lnTo>
                    <a:pt x="142278" y="1840865"/>
                  </a:lnTo>
                  <a:lnTo>
                    <a:pt x="142748" y="1844725"/>
                  </a:lnTo>
                  <a:lnTo>
                    <a:pt x="143510" y="1847100"/>
                  </a:lnTo>
                  <a:lnTo>
                    <a:pt x="144068" y="1850872"/>
                  </a:lnTo>
                  <a:close/>
                </a:path>
                <a:path w="294640" h="3416300">
                  <a:moveTo>
                    <a:pt x="147891" y="1849907"/>
                  </a:moveTo>
                  <a:lnTo>
                    <a:pt x="147624" y="1847380"/>
                  </a:lnTo>
                  <a:lnTo>
                    <a:pt x="145643" y="1869147"/>
                  </a:lnTo>
                  <a:lnTo>
                    <a:pt x="145910" y="1871675"/>
                  </a:lnTo>
                  <a:lnTo>
                    <a:pt x="147891" y="1849907"/>
                  </a:lnTo>
                  <a:close/>
                </a:path>
                <a:path w="294640" h="3416300">
                  <a:moveTo>
                    <a:pt x="150241" y="1815846"/>
                  </a:moveTo>
                  <a:lnTo>
                    <a:pt x="150050" y="1798891"/>
                  </a:lnTo>
                  <a:lnTo>
                    <a:pt x="149555" y="1804441"/>
                  </a:lnTo>
                  <a:lnTo>
                    <a:pt x="148793" y="1807286"/>
                  </a:lnTo>
                  <a:lnTo>
                    <a:pt x="148297" y="1812696"/>
                  </a:lnTo>
                  <a:lnTo>
                    <a:pt x="148564" y="1815299"/>
                  </a:lnTo>
                  <a:lnTo>
                    <a:pt x="146062" y="1831822"/>
                  </a:lnTo>
                  <a:lnTo>
                    <a:pt x="147612" y="1823478"/>
                  </a:lnTo>
                  <a:lnTo>
                    <a:pt x="149225" y="1821091"/>
                  </a:lnTo>
                  <a:lnTo>
                    <a:pt x="150241" y="1815846"/>
                  </a:lnTo>
                  <a:close/>
                </a:path>
                <a:path w="294640" h="3416300">
                  <a:moveTo>
                    <a:pt x="150456" y="1859915"/>
                  </a:moveTo>
                  <a:lnTo>
                    <a:pt x="149923" y="1849374"/>
                  </a:lnTo>
                  <a:lnTo>
                    <a:pt x="148932" y="1860270"/>
                  </a:lnTo>
                  <a:lnTo>
                    <a:pt x="150456" y="1859915"/>
                  </a:lnTo>
                  <a:close/>
                </a:path>
                <a:path w="294640" h="3416300">
                  <a:moveTo>
                    <a:pt x="153441" y="1927631"/>
                  </a:moveTo>
                  <a:lnTo>
                    <a:pt x="152336" y="1908035"/>
                  </a:lnTo>
                  <a:lnTo>
                    <a:pt x="153073" y="1896427"/>
                  </a:lnTo>
                  <a:lnTo>
                    <a:pt x="151422" y="1902447"/>
                  </a:lnTo>
                  <a:lnTo>
                    <a:pt x="150190" y="1911807"/>
                  </a:lnTo>
                  <a:lnTo>
                    <a:pt x="149352" y="1925015"/>
                  </a:lnTo>
                  <a:lnTo>
                    <a:pt x="148856" y="1942579"/>
                  </a:lnTo>
                  <a:lnTo>
                    <a:pt x="149123" y="1945182"/>
                  </a:lnTo>
                  <a:lnTo>
                    <a:pt x="148615" y="1950656"/>
                  </a:lnTo>
                  <a:lnTo>
                    <a:pt x="146621" y="1961807"/>
                  </a:lnTo>
                  <a:lnTo>
                    <a:pt x="145580" y="1951494"/>
                  </a:lnTo>
                  <a:lnTo>
                    <a:pt x="148107" y="1945538"/>
                  </a:lnTo>
                  <a:lnTo>
                    <a:pt x="146316" y="1938045"/>
                  </a:lnTo>
                  <a:lnTo>
                    <a:pt x="145516" y="1945373"/>
                  </a:lnTo>
                  <a:lnTo>
                    <a:pt x="145351" y="1962543"/>
                  </a:lnTo>
                  <a:lnTo>
                    <a:pt x="144094" y="1962416"/>
                  </a:lnTo>
                  <a:lnTo>
                    <a:pt x="144627" y="1973008"/>
                  </a:lnTo>
                  <a:lnTo>
                    <a:pt x="145630" y="1972691"/>
                  </a:lnTo>
                  <a:lnTo>
                    <a:pt x="147929" y="1974761"/>
                  </a:lnTo>
                  <a:lnTo>
                    <a:pt x="147701" y="1982698"/>
                  </a:lnTo>
                  <a:lnTo>
                    <a:pt x="148729" y="1993074"/>
                  </a:lnTo>
                  <a:lnTo>
                    <a:pt x="147472" y="1996160"/>
                  </a:lnTo>
                  <a:lnTo>
                    <a:pt x="144907" y="1986140"/>
                  </a:lnTo>
                  <a:lnTo>
                    <a:pt x="145059" y="2004301"/>
                  </a:lnTo>
                  <a:lnTo>
                    <a:pt x="143764" y="2014359"/>
                  </a:lnTo>
                  <a:lnTo>
                    <a:pt x="141986" y="2020544"/>
                  </a:lnTo>
                  <a:lnTo>
                    <a:pt x="140677" y="2027034"/>
                  </a:lnTo>
                  <a:lnTo>
                    <a:pt x="143446" y="2033244"/>
                  </a:lnTo>
                  <a:lnTo>
                    <a:pt x="145161" y="2077478"/>
                  </a:lnTo>
                  <a:lnTo>
                    <a:pt x="147942" y="2083650"/>
                  </a:lnTo>
                  <a:lnTo>
                    <a:pt x="148501" y="2076399"/>
                  </a:lnTo>
                  <a:lnTo>
                    <a:pt x="149529" y="2074252"/>
                  </a:lnTo>
                  <a:lnTo>
                    <a:pt x="150533" y="2076589"/>
                  </a:lnTo>
                  <a:lnTo>
                    <a:pt x="150990" y="2082774"/>
                  </a:lnTo>
                  <a:lnTo>
                    <a:pt x="153174" y="2042388"/>
                  </a:lnTo>
                  <a:lnTo>
                    <a:pt x="150888" y="2014626"/>
                  </a:lnTo>
                  <a:lnTo>
                    <a:pt x="150075" y="1979231"/>
                  </a:lnTo>
                  <a:lnTo>
                    <a:pt x="149834" y="1921103"/>
                  </a:lnTo>
                  <a:lnTo>
                    <a:pt x="151574" y="1902167"/>
                  </a:lnTo>
                  <a:lnTo>
                    <a:pt x="152400" y="1936356"/>
                  </a:lnTo>
                  <a:lnTo>
                    <a:pt x="153441" y="1927631"/>
                  </a:lnTo>
                  <a:close/>
                </a:path>
                <a:path w="294640" h="3416300">
                  <a:moveTo>
                    <a:pt x="159893" y="1984908"/>
                  </a:moveTo>
                  <a:lnTo>
                    <a:pt x="157353" y="1985632"/>
                  </a:lnTo>
                  <a:lnTo>
                    <a:pt x="157695" y="1994458"/>
                  </a:lnTo>
                  <a:lnTo>
                    <a:pt x="158457" y="1993239"/>
                  </a:lnTo>
                  <a:lnTo>
                    <a:pt x="159283" y="1988045"/>
                  </a:lnTo>
                  <a:lnTo>
                    <a:pt x="159893" y="1984908"/>
                  </a:lnTo>
                  <a:close/>
                </a:path>
                <a:path w="294640" h="3416300">
                  <a:moveTo>
                    <a:pt x="165735" y="2089594"/>
                  </a:moveTo>
                  <a:lnTo>
                    <a:pt x="164566" y="2100859"/>
                  </a:lnTo>
                  <a:lnTo>
                    <a:pt x="164045" y="2115667"/>
                  </a:lnTo>
                  <a:lnTo>
                    <a:pt x="164147" y="2130793"/>
                  </a:lnTo>
                  <a:lnTo>
                    <a:pt x="164846" y="2143036"/>
                  </a:lnTo>
                  <a:lnTo>
                    <a:pt x="165366" y="2127491"/>
                  </a:lnTo>
                  <a:lnTo>
                    <a:pt x="164998" y="2115413"/>
                  </a:lnTo>
                  <a:lnTo>
                    <a:pt x="164782" y="2103780"/>
                  </a:lnTo>
                  <a:lnTo>
                    <a:pt x="165735" y="2089594"/>
                  </a:lnTo>
                  <a:close/>
                </a:path>
                <a:path w="294640" h="3416300">
                  <a:moveTo>
                    <a:pt x="170484" y="2164727"/>
                  </a:moveTo>
                  <a:lnTo>
                    <a:pt x="170103" y="2146617"/>
                  </a:lnTo>
                  <a:lnTo>
                    <a:pt x="169405" y="2136546"/>
                  </a:lnTo>
                  <a:lnTo>
                    <a:pt x="169367" y="2140521"/>
                  </a:lnTo>
                  <a:lnTo>
                    <a:pt x="168706" y="2148929"/>
                  </a:lnTo>
                  <a:lnTo>
                    <a:pt x="167703" y="2155952"/>
                  </a:lnTo>
                  <a:lnTo>
                    <a:pt x="166649" y="2155761"/>
                  </a:lnTo>
                  <a:lnTo>
                    <a:pt x="165887" y="2153272"/>
                  </a:lnTo>
                  <a:lnTo>
                    <a:pt x="166116" y="2145322"/>
                  </a:lnTo>
                  <a:lnTo>
                    <a:pt x="166103" y="2139886"/>
                  </a:lnTo>
                  <a:lnTo>
                    <a:pt x="165862" y="2145309"/>
                  </a:lnTo>
                  <a:lnTo>
                    <a:pt x="165925" y="2169172"/>
                  </a:lnTo>
                  <a:lnTo>
                    <a:pt x="168224" y="2176627"/>
                  </a:lnTo>
                  <a:lnTo>
                    <a:pt x="168059" y="2171166"/>
                  </a:lnTo>
                  <a:lnTo>
                    <a:pt x="167449" y="2165235"/>
                  </a:lnTo>
                  <a:lnTo>
                    <a:pt x="167424" y="2158161"/>
                  </a:lnTo>
                  <a:lnTo>
                    <a:pt x="168922" y="2159533"/>
                  </a:lnTo>
                  <a:lnTo>
                    <a:pt x="169291" y="2169655"/>
                  </a:lnTo>
                  <a:lnTo>
                    <a:pt x="169189" y="2183904"/>
                  </a:lnTo>
                  <a:lnTo>
                    <a:pt x="169291" y="2197595"/>
                  </a:lnTo>
                  <a:lnTo>
                    <a:pt x="170307" y="2184006"/>
                  </a:lnTo>
                  <a:lnTo>
                    <a:pt x="170484" y="2164727"/>
                  </a:lnTo>
                  <a:close/>
                </a:path>
                <a:path w="294640" h="3416300">
                  <a:moveTo>
                    <a:pt x="173482" y="1933651"/>
                  </a:moveTo>
                  <a:lnTo>
                    <a:pt x="172453" y="1940902"/>
                  </a:lnTo>
                  <a:lnTo>
                    <a:pt x="171157" y="1938807"/>
                  </a:lnTo>
                  <a:lnTo>
                    <a:pt x="170141" y="1939632"/>
                  </a:lnTo>
                  <a:lnTo>
                    <a:pt x="169976" y="1955685"/>
                  </a:lnTo>
                  <a:lnTo>
                    <a:pt x="170586" y="1945487"/>
                  </a:lnTo>
                  <a:lnTo>
                    <a:pt x="171538" y="1942693"/>
                  </a:lnTo>
                  <a:lnTo>
                    <a:pt x="172593" y="1940877"/>
                  </a:lnTo>
                  <a:lnTo>
                    <a:pt x="173482" y="1933651"/>
                  </a:lnTo>
                  <a:close/>
                </a:path>
                <a:path w="294640" h="3416300">
                  <a:moveTo>
                    <a:pt x="176466" y="1900834"/>
                  </a:moveTo>
                  <a:lnTo>
                    <a:pt x="174942" y="1901329"/>
                  </a:lnTo>
                  <a:lnTo>
                    <a:pt x="174739" y="1921281"/>
                  </a:lnTo>
                  <a:lnTo>
                    <a:pt x="175006" y="1929701"/>
                  </a:lnTo>
                  <a:lnTo>
                    <a:pt x="176034" y="1932990"/>
                  </a:lnTo>
                  <a:lnTo>
                    <a:pt x="176466" y="1900834"/>
                  </a:lnTo>
                  <a:close/>
                </a:path>
                <a:path w="294640" h="3416300">
                  <a:moveTo>
                    <a:pt x="176580" y="1948713"/>
                  </a:moveTo>
                  <a:lnTo>
                    <a:pt x="175564" y="1949005"/>
                  </a:lnTo>
                  <a:lnTo>
                    <a:pt x="174790" y="1946516"/>
                  </a:lnTo>
                  <a:lnTo>
                    <a:pt x="174561" y="1954580"/>
                  </a:lnTo>
                  <a:lnTo>
                    <a:pt x="174586" y="1959902"/>
                  </a:lnTo>
                  <a:lnTo>
                    <a:pt x="174332" y="1962556"/>
                  </a:lnTo>
                  <a:lnTo>
                    <a:pt x="175094" y="1965045"/>
                  </a:lnTo>
                  <a:lnTo>
                    <a:pt x="176580" y="1948713"/>
                  </a:lnTo>
                  <a:close/>
                </a:path>
                <a:path w="294640" h="3416300">
                  <a:moveTo>
                    <a:pt x="179679" y="1969198"/>
                  </a:moveTo>
                  <a:lnTo>
                    <a:pt x="178130" y="1964207"/>
                  </a:lnTo>
                  <a:lnTo>
                    <a:pt x="176657" y="1980577"/>
                  </a:lnTo>
                  <a:lnTo>
                    <a:pt x="177203" y="1983994"/>
                  </a:lnTo>
                  <a:lnTo>
                    <a:pt x="177800" y="1978939"/>
                  </a:lnTo>
                  <a:lnTo>
                    <a:pt x="178562" y="1971852"/>
                  </a:lnTo>
                  <a:lnTo>
                    <a:pt x="179679" y="1969198"/>
                  </a:lnTo>
                  <a:close/>
                </a:path>
                <a:path w="294640" h="3416300">
                  <a:moveTo>
                    <a:pt x="186207" y="2044446"/>
                  </a:moveTo>
                  <a:lnTo>
                    <a:pt x="185381" y="2043671"/>
                  </a:lnTo>
                  <a:lnTo>
                    <a:pt x="184480" y="2042922"/>
                  </a:lnTo>
                  <a:lnTo>
                    <a:pt x="184048" y="2039048"/>
                  </a:lnTo>
                  <a:lnTo>
                    <a:pt x="184645" y="2028926"/>
                  </a:lnTo>
                  <a:lnTo>
                    <a:pt x="183870" y="2037156"/>
                  </a:lnTo>
                  <a:lnTo>
                    <a:pt x="183642" y="2045474"/>
                  </a:lnTo>
                  <a:lnTo>
                    <a:pt x="183743" y="2054174"/>
                  </a:lnTo>
                  <a:lnTo>
                    <a:pt x="183972" y="2063534"/>
                  </a:lnTo>
                  <a:lnTo>
                    <a:pt x="186207" y="2044446"/>
                  </a:lnTo>
                  <a:close/>
                </a:path>
                <a:path w="294640" h="3416300">
                  <a:moveTo>
                    <a:pt x="189217" y="2027720"/>
                  </a:moveTo>
                  <a:lnTo>
                    <a:pt x="188810" y="2035403"/>
                  </a:lnTo>
                  <a:lnTo>
                    <a:pt x="188556" y="2044522"/>
                  </a:lnTo>
                  <a:lnTo>
                    <a:pt x="188201" y="2052662"/>
                  </a:lnTo>
                  <a:lnTo>
                    <a:pt x="187502" y="2057438"/>
                  </a:lnTo>
                  <a:lnTo>
                    <a:pt x="188582" y="2063013"/>
                  </a:lnTo>
                  <a:lnTo>
                    <a:pt x="188963" y="2054352"/>
                  </a:lnTo>
                  <a:lnTo>
                    <a:pt x="189039" y="2039810"/>
                  </a:lnTo>
                  <a:lnTo>
                    <a:pt x="189217" y="2027720"/>
                  </a:lnTo>
                  <a:close/>
                </a:path>
                <a:path w="294640" h="3416300">
                  <a:moveTo>
                    <a:pt x="190207" y="2125751"/>
                  </a:moveTo>
                  <a:lnTo>
                    <a:pt x="188010" y="2092756"/>
                  </a:lnTo>
                  <a:lnTo>
                    <a:pt x="186702" y="2078431"/>
                  </a:lnTo>
                  <a:lnTo>
                    <a:pt x="185242" y="2065870"/>
                  </a:lnTo>
                  <a:lnTo>
                    <a:pt x="183896" y="2077123"/>
                  </a:lnTo>
                  <a:lnTo>
                    <a:pt x="182499" y="2083904"/>
                  </a:lnTo>
                  <a:lnTo>
                    <a:pt x="179730" y="2094001"/>
                  </a:lnTo>
                  <a:lnTo>
                    <a:pt x="180009" y="2113445"/>
                  </a:lnTo>
                  <a:lnTo>
                    <a:pt x="179971" y="2132723"/>
                  </a:lnTo>
                  <a:lnTo>
                    <a:pt x="179616" y="2152612"/>
                  </a:lnTo>
                  <a:lnTo>
                    <a:pt x="178904" y="2173884"/>
                  </a:lnTo>
                  <a:lnTo>
                    <a:pt x="179971" y="2173503"/>
                  </a:lnTo>
                  <a:lnTo>
                    <a:pt x="180657" y="2177021"/>
                  </a:lnTo>
                  <a:lnTo>
                    <a:pt x="181495" y="2194433"/>
                  </a:lnTo>
                  <a:lnTo>
                    <a:pt x="182118" y="2138438"/>
                  </a:lnTo>
                  <a:lnTo>
                    <a:pt x="184162" y="2143125"/>
                  </a:lnTo>
                  <a:lnTo>
                    <a:pt x="184912" y="2140369"/>
                  </a:lnTo>
                  <a:lnTo>
                    <a:pt x="186143" y="2126831"/>
                  </a:lnTo>
                  <a:lnTo>
                    <a:pt x="186804" y="2149538"/>
                  </a:lnTo>
                  <a:lnTo>
                    <a:pt x="187401" y="2155990"/>
                  </a:lnTo>
                  <a:lnTo>
                    <a:pt x="188760" y="2158009"/>
                  </a:lnTo>
                  <a:lnTo>
                    <a:pt x="190207" y="2125751"/>
                  </a:lnTo>
                  <a:close/>
                </a:path>
                <a:path w="294640" h="3416300">
                  <a:moveTo>
                    <a:pt x="197954" y="2280437"/>
                  </a:moveTo>
                  <a:lnTo>
                    <a:pt x="195135" y="2273211"/>
                  </a:lnTo>
                  <a:lnTo>
                    <a:pt x="195338" y="2284120"/>
                  </a:lnTo>
                  <a:lnTo>
                    <a:pt x="195846" y="2293188"/>
                  </a:lnTo>
                  <a:lnTo>
                    <a:pt x="196596" y="2300719"/>
                  </a:lnTo>
                  <a:lnTo>
                    <a:pt x="197510" y="2306980"/>
                  </a:lnTo>
                  <a:lnTo>
                    <a:pt x="197954" y="2280437"/>
                  </a:lnTo>
                  <a:close/>
                </a:path>
                <a:path w="294640" h="3416300">
                  <a:moveTo>
                    <a:pt x="198869" y="2237651"/>
                  </a:moveTo>
                  <a:lnTo>
                    <a:pt x="198564" y="2219185"/>
                  </a:lnTo>
                  <a:lnTo>
                    <a:pt x="197078" y="2235517"/>
                  </a:lnTo>
                  <a:lnTo>
                    <a:pt x="196811" y="2232863"/>
                  </a:lnTo>
                  <a:lnTo>
                    <a:pt x="197065" y="2230107"/>
                  </a:lnTo>
                  <a:lnTo>
                    <a:pt x="196811" y="2227478"/>
                  </a:lnTo>
                  <a:lnTo>
                    <a:pt x="194767" y="2228037"/>
                  </a:lnTo>
                  <a:lnTo>
                    <a:pt x="196837" y="2243480"/>
                  </a:lnTo>
                  <a:lnTo>
                    <a:pt x="195605" y="2251786"/>
                  </a:lnTo>
                  <a:lnTo>
                    <a:pt x="198374" y="2243137"/>
                  </a:lnTo>
                  <a:lnTo>
                    <a:pt x="198399" y="2248420"/>
                  </a:lnTo>
                  <a:lnTo>
                    <a:pt x="198856" y="2245220"/>
                  </a:lnTo>
                  <a:lnTo>
                    <a:pt x="198869" y="2237651"/>
                  </a:lnTo>
                  <a:close/>
                </a:path>
                <a:path w="294640" h="3416300">
                  <a:moveTo>
                    <a:pt x="199072" y="1897608"/>
                  </a:moveTo>
                  <a:lnTo>
                    <a:pt x="198335" y="1902523"/>
                  </a:lnTo>
                  <a:lnTo>
                    <a:pt x="198412" y="1911159"/>
                  </a:lnTo>
                  <a:lnTo>
                    <a:pt x="198767" y="1921662"/>
                  </a:lnTo>
                  <a:lnTo>
                    <a:pt x="198882" y="1932190"/>
                  </a:lnTo>
                  <a:lnTo>
                    <a:pt x="198882" y="1915998"/>
                  </a:lnTo>
                  <a:lnTo>
                    <a:pt x="199072" y="1897608"/>
                  </a:lnTo>
                  <a:close/>
                </a:path>
                <a:path w="294640" h="3416300">
                  <a:moveTo>
                    <a:pt x="200012" y="2399436"/>
                  </a:moveTo>
                  <a:lnTo>
                    <a:pt x="198983" y="2403754"/>
                  </a:lnTo>
                  <a:lnTo>
                    <a:pt x="198577" y="2422893"/>
                  </a:lnTo>
                  <a:lnTo>
                    <a:pt x="197523" y="2421255"/>
                  </a:lnTo>
                  <a:lnTo>
                    <a:pt x="198297" y="2423807"/>
                  </a:lnTo>
                  <a:lnTo>
                    <a:pt x="198043" y="2431719"/>
                  </a:lnTo>
                  <a:lnTo>
                    <a:pt x="198069" y="2437003"/>
                  </a:lnTo>
                  <a:lnTo>
                    <a:pt x="200012" y="2399436"/>
                  </a:lnTo>
                  <a:close/>
                </a:path>
                <a:path w="294640" h="3416300">
                  <a:moveTo>
                    <a:pt x="206235" y="2485872"/>
                  </a:moveTo>
                  <a:lnTo>
                    <a:pt x="205879" y="2466911"/>
                  </a:lnTo>
                  <a:lnTo>
                    <a:pt x="203365" y="2422410"/>
                  </a:lnTo>
                  <a:lnTo>
                    <a:pt x="202742" y="2426589"/>
                  </a:lnTo>
                  <a:lnTo>
                    <a:pt x="202730" y="2436838"/>
                  </a:lnTo>
                  <a:lnTo>
                    <a:pt x="203238" y="2444470"/>
                  </a:lnTo>
                  <a:lnTo>
                    <a:pt x="204165" y="2440825"/>
                  </a:lnTo>
                  <a:lnTo>
                    <a:pt x="202933" y="2458135"/>
                  </a:lnTo>
                  <a:lnTo>
                    <a:pt x="201777" y="2452014"/>
                  </a:lnTo>
                  <a:lnTo>
                    <a:pt x="200799" y="2437879"/>
                  </a:lnTo>
                  <a:lnTo>
                    <a:pt x="200075" y="2431161"/>
                  </a:lnTo>
                  <a:lnTo>
                    <a:pt x="198132" y="2463571"/>
                  </a:lnTo>
                  <a:lnTo>
                    <a:pt x="199402" y="2465870"/>
                  </a:lnTo>
                  <a:lnTo>
                    <a:pt x="198767" y="2478532"/>
                  </a:lnTo>
                  <a:lnTo>
                    <a:pt x="198602" y="2494597"/>
                  </a:lnTo>
                  <a:lnTo>
                    <a:pt x="198818" y="2511564"/>
                  </a:lnTo>
                  <a:lnTo>
                    <a:pt x="199313" y="2526957"/>
                  </a:lnTo>
                  <a:lnTo>
                    <a:pt x="197523" y="2524823"/>
                  </a:lnTo>
                  <a:lnTo>
                    <a:pt x="197993" y="2541447"/>
                  </a:lnTo>
                  <a:lnTo>
                    <a:pt x="199948" y="2555570"/>
                  </a:lnTo>
                  <a:lnTo>
                    <a:pt x="200418" y="2569260"/>
                  </a:lnTo>
                  <a:lnTo>
                    <a:pt x="201828" y="2555938"/>
                  </a:lnTo>
                  <a:lnTo>
                    <a:pt x="203454" y="2536571"/>
                  </a:lnTo>
                  <a:lnTo>
                    <a:pt x="204787" y="2517254"/>
                  </a:lnTo>
                  <a:lnTo>
                    <a:pt x="206235" y="2485872"/>
                  </a:lnTo>
                  <a:close/>
                </a:path>
                <a:path w="294640" h="3416300">
                  <a:moveTo>
                    <a:pt x="219087" y="2070303"/>
                  </a:moveTo>
                  <a:lnTo>
                    <a:pt x="218567" y="2069566"/>
                  </a:lnTo>
                  <a:lnTo>
                    <a:pt x="217893" y="2069363"/>
                  </a:lnTo>
                  <a:lnTo>
                    <a:pt x="217754" y="2062784"/>
                  </a:lnTo>
                  <a:lnTo>
                    <a:pt x="217512" y="2070557"/>
                  </a:lnTo>
                  <a:lnTo>
                    <a:pt x="217906" y="2072703"/>
                  </a:lnTo>
                  <a:lnTo>
                    <a:pt x="218490" y="2073821"/>
                  </a:lnTo>
                  <a:lnTo>
                    <a:pt x="218808" y="2078507"/>
                  </a:lnTo>
                  <a:lnTo>
                    <a:pt x="219087" y="2070303"/>
                  </a:lnTo>
                  <a:close/>
                </a:path>
                <a:path w="294640" h="3416300">
                  <a:moveTo>
                    <a:pt x="232740" y="2690596"/>
                  </a:moveTo>
                  <a:lnTo>
                    <a:pt x="232498" y="2682214"/>
                  </a:lnTo>
                  <a:lnTo>
                    <a:pt x="232422" y="2675013"/>
                  </a:lnTo>
                  <a:lnTo>
                    <a:pt x="232168" y="2676728"/>
                  </a:lnTo>
                  <a:lnTo>
                    <a:pt x="231876" y="2683903"/>
                  </a:lnTo>
                  <a:lnTo>
                    <a:pt x="231686" y="2694013"/>
                  </a:lnTo>
                  <a:lnTo>
                    <a:pt x="231736" y="2704528"/>
                  </a:lnTo>
                  <a:lnTo>
                    <a:pt x="232664" y="2698572"/>
                  </a:lnTo>
                  <a:lnTo>
                    <a:pt x="232740" y="2690596"/>
                  </a:lnTo>
                  <a:close/>
                </a:path>
                <a:path w="294640" h="3416300">
                  <a:moveTo>
                    <a:pt x="241808" y="2544165"/>
                  </a:moveTo>
                  <a:lnTo>
                    <a:pt x="241350" y="2533891"/>
                  </a:lnTo>
                  <a:lnTo>
                    <a:pt x="240449" y="2526969"/>
                  </a:lnTo>
                  <a:lnTo>
                    <a:pt x="240093" y="2554427"/>
                  </a:lnTo>
                  <a:lnTo>
                    <a:pt x="240030" y="2558885"/>
                  </a:lnTo>
                  <a:lnTo>
                    <a:pt x="238658" y="2538768"/>
                  </a:lnTo>
                  <a:lnTo>
                    <a:pt x="238633" y="2538438"/>
                  </a:lnTo>
                  <a:lnTo>
                    <a:pt x="238315" y="2533891"/>
                  </a:lnTo>
                  <a:lnTo>
                    <a:pt x="238213" y="2532392"/>
                  </a:lnTo>
                  <a:lnTo>
                    <a:pt x="239560" y="2493949"/>
                  </a:lnTo>
                  <a:lnTo>
                    <a:pt x="240207" y="2474861"/>
                  </a:lnTo>
                  <a:lnTo>
                    <a:pt x="239877" y="2472067"/>
                  </a:lnTo>
                  <a:lnTo>
                    <a:pt x="237985" y="2455926"/>
                  </a:lnTo>
                  <a:lnTo>
                    <a:pt x="234530" y="2493949"/>
                  </a:lnTo>
                  <a:lnTo>
                    <a:pt x="234289" y="2502014"/>
                  </a:lnTo>
                  <a:lnTo>
                    <a:pt x="237020" y="2472067"/>
                  </a:lnTo>
                  <a:lnTo>
                    <a:pt x="236474" y="2491917"/>
                  </a:lnTo>
                  <a:lnTo>
                    <a:pt x="236575" y="2526969"/>
                  </a:lnTo>
                  <a:lnTo>
                    <a:pt x="235927" y="2538438"/>
                  </a:lnTo>
                  <a:lnTo>
                    <a:pt x="235902" y="2538768"/>
                  </a:lnTo>
                  <a:lnTo>
                    <a:pt x="236918" y="2538438"/>
                  </a:lnTo>
                  <a:lnTo>
                    <a:pt x="237007" y="2571026"/>
                  </a:lnTo>
                  <a:lnTo>
                    <a:pt x="236181" y="2582773"/>
                  </a:lnTo>
                  <a:lnTo>
                    <a:pt x="234759" y="2584221"/>
                  </a:lnTo>
                  <a:lnTo>
                    <a:pt x="235699" y="2573896"/>
                  </a:lnTo>
                  <a:lnTo>
                    <a:pt x="234442" y="2565717"/>
                  </a:lnTo>
                  <a:lnTo>
                    <a:pt x="234353" y="2571026"/>
                  </a:lnTo>
                  <a:lnTo>
                    <a:pt x="234251" y="2577998"/>
                  </a:lnTo>
                  <a:lnTo>
                    <a:pt x="234530" y="2582773"/>
                  </a:lnTo>
                  <a:lnTo>
                    <a:pt x="234619" y="2584221"/>
                  </a:lnTo>
                  <a:lnTo>
                    <a:pt x="234721" y="2585872"/>
                  </a:lnTo>
                  <a:lnTo>
                    <a:pt x="235216" y="2592603"/>
                  </a:lnTo>
                  <a:lnTo>
                    <a:pt x="235343" y="2594203"/>
                  </a:lnTo>
                  <a:lnTo>
                    <a:pt x="235559" y="2607856"/>
                  </a:lnTo>
                  <a:lnTo>
                    <a:pt x="237236" y="2609469"/>
                  </a:lnTo>
                  <a:lnTo>
                    <a:pt x="238975" y="2611323"/>
                  </a:lnTo>
                  <a:lnTo>
                    <a:pt x="240411" y="2607856"/>
                  </a:lnTo>
                  <a:lnTo>
                    <a:pt x="241071" y="2598039"/>
                  </a:lnTo>
                  <a:lnTo>
                    <a:pt x="241312" y="2594203"/>
                  </a:lnTo>
                  <a:lnTo>
                    <a:pt x="241376" y="2593048"/>
                  </a:lnTo>
                  <a:lnTo>
                    <a:pt x="240017" y="2598039"/>
                  </a:lnTo>
                  <a:lnTo>
                    <a:pt x="239420" y="2593048"/>
                  </a:lnTo>
                  <a:lnTo>
                    <a:pt x="239369" y="2592603"/>
                  </a:lnTo>
                  <a:lnTo>
                    <a:pt x="239064" y="2585872"/>
                  </a:lnTo>
                  <a:lnTo>
                    <a:pt x="238988" y="2584221"/>
                  </a:lnTo>
                  <a:lnTo>
                    <a:pt x="238861" y="2582773"/>
                  </a:lnTo>
                  <a:lnTo>
                    <a:pt x="238302" y="2577998"/>
                  </a:lnTo>
                  <a:lnTo>
                    <a:pt x="238391" y="2573375"/>
                  </a:lnTo>
                  <a:lnTo>
                    <a:pt x="238455" y="2571026"/>
                  </a:lnTo>
                  <a:lnTo>
                    <a:pt x="238569" y="2565717"/>
                  </a:lnTo>
                  <a:lnTo>
                    <a:pt x="238633" y="2562923"/>
                  </a:lnTo>
                  <a:lnTo>
                    <a:pt x="239369" y="2562021"/>
                  </a:lnTo>
                  <a:lnTo>
                    <a:pt x="240436" y="2563533"/>
                  </a:lnTo>
                  <a:lnTo>
                    <a:pt x="240703" y="2562021"/>
                  </a:lnTo>
                  <a:lnTo>
                    <a:pt x="241249" y="2558885"/>
                  </a:lnTo>
                  <a:lnTo>
                    <a:pt x="241795" y="2555735"/>
                  </a:lnTo>
                  <a:lnTo>
                    <a:pt x="241808" y="2544165"/>
                  </a:lnTo>
                  <a:close/>
                </a:path>
                <a:path w="294640" h="3416300">
                  <a:moveTo>
                    <a:pt x="245567" y="2650528"/>
                  </a:moveTo>
                  <a:lnTo>
                    <a:pt x="245440" y="2650528"/>
                  </a:lnTo>
                  <a:lnTo>
                    <a:pt x="244830" y="2653233"/>
                  </a:lnTo>
                  <a:lnTo>
                    <a:pt x="245567" y="2650528"/>
                  </a:lnTo>
                  <a:close/>
                </a:path>
                <a:path w="294640" h="3416300">
                  <a:moveTo>
                    <a:pt x="247269" y="2639644"/>
                  </a:moveTo>
                  <a:lnTo>
                    <a:pt x="247180" y="2637155"/>
                  </a:lnTo>
                  <a:lnTo>
                    <a:pt x="247065" y="2634069"/>
                  </a:lnTo>
                  <a:lnTo>
                    <a:pt x="246062" y="2639644"/>
                  </a:lnTo>
                  <a:lnTo>
                    <a:pt x="245795" y="2637155"/>
                  </a:lnTo>
                  <a:lnTo>
                    <a:pt x="245351" y="2641981"/>
                  </a:lnTo>
                  <a:lnTo>
                    <a:pt x="245300" y="2642527"/>
                  </a:lnTo>
                  <a:lnTo>
                    <a:pt x="245554" y="2650032"/>
                  </a:lnTo>
                  <a:lnTo>
                    <a:pt x="247230" y="2642527"/>
                  </a:lnTo>
                  <a:lnTo>
                    <a:pt x="247269" y="2639644"/>
                  </a:lnTo>
                  <a:close/>
                </a:path>
                <a:path w="294640" h="3416300">
                  <a:moveTo>
                    <a:pt x="254876" y="2711678"/>
                  </a:moveTo>
                  <a:lnTo>
                    <a:pt x="253936" y="2712453"/>
                  </a:lnTo>
                  <a:lnTo>
                    <a:pt x="253276" y="2710129"/>
                  </a:lnTo>
                  <a:lnTo>
                    <a:pt x="252730" y="2710764"/>
                  </a:lnTo>
                  <a:lnTo>
                    <a:pt x="252095" y="2720340"/>
                  </a:lnTo>
                  <a:lnTo>
                    <a:pt x="252399" y="2742044"/>
                  </a:lnTo>
                  <a:lnTo>
                    <a:pt x="251561" y="2763012"/>
                  </a:lnTo>
                  <a:lnTo>
                    <a:pt x="249961" y="2782151"/>
                  </a:lnTo>
                  <a:lnTo>
                    <a:pt x="247967" y="2798381"/>
                  </a:lnTo>
                  <a:lnTo>
                    <a:pt x="247459" y="2794203"/>
                  </a:lnTo>
                  <a:lnTo>
                    <a:pt x="247167" y="2785402"/>
                  </a:lnTo>
                  <a:lnTo>
                    <a:pt x="246697" y="2778633"/>
                  </a:lnTo>
                  <a:lnTo>
                    <a:pt x="245630" y="2780550"/>
                  </a:lnTo>
                  <a:lnTo>
                    <a:pt x="245808" y="2784475"/>
                  </a:lnTo>
                  <a:lnTo>
                    <a:pt x="246354" y="2786329"/>
                  </a:lnTo>
                  <a:lnTo>
                    <a:pt x="246799" y="2789199"/>
                  </a:lnTo>
                  <a:lnTo>
                    <a:pt x="245770" y="2821648"/>
                  </a:lnTo>
                  <a:lnTo>
                    <a:pt x="244500" y="2841218"/>
                  </a:lnTo>
                  <a:lnTo>
                    <a:pt x="243624" y="2859709"/>
                  </a:lnTo>
                  <a:lnTo>
                    <a:pt x="243852" y="2881934"/>
                  </a:lnTo>
                  <a:lnTo>
                    <a:pt x="245884" y="2886633"/>
                  </a:lnTo>
                  <a:lnTo>
                    <a:pt x="244551" y="2857843"/>
                  </a:lnTo>
                  <a:lnTo>
                    <a:pt x="247142" y="2852394"/>
                  </a:lnTo>
                  <a:lnTo>
                    <a:pt x="248323" y="2828633"/>
                  </a:lnTo>
                  <a:lnTo>
                    <a:pt x="249758" y="2808262"/>
                  </a:lnTo>
                  <a:lnTo>
                    <a:pt x="253085" y="2812999"/>
                  </a:lnTo>
                  <a:lnTo>
                    <a:pt x="253758" y="2779738"/>
                  </a:lnTo>
                  <a:lnTo>
                    <a:pt x="253885" y="2762847"/>
                  </a:lnTo>
                  <a:lnTo>
                    <a:pt x="253682" y="2746502"/>
                  </a:lnTo>
                  <a:lnTo>
                    <a:pt x="253187" y="2751937"/>
                  </a:lnTo>
                  <a:lnTo>
                    <a:pt x="252945" y="2760078"/>
                  </a:lnTo>
                  <a:lnTo>
                    <a:pt x="252196" y="2757652"/>
                  </a:lnTo>
                  <a:lnTo>
                    <a:pt x="252387" y="2743073"/>
                  </a:lnTo>
                  <a:lnTo>
                    <a:pt x="254406" y="2726321"/>
                  </a:lnTo>
                  <a:lnTo>
                    <a:pt x="254876" y="2711678"/>
                  </a:lnTo>
                  <a:close/>
                </a:path>
                <a:path w="294640" h="3416300">
                  <a:moveTo>
                    <a:pt x="255435" y="2950603"/>
                  </a:moveTo>
                  <a:lnTo>
                    <a:pt x="255384" y="2929305"/>
                  </a:lnTo>
                  <a:lnTo>
                    <a:pt x="254368" y="2924302"/>
                  </a:lnTo>
                  <a:lnTo>
                    <a:pt x="254381" y="2929585"/>
                  </a:lnTo>
                  <a:lnTo>
                    <a:pt x="254127" y="2937662"/>
                  </a:lnTo>
                  <a:lnTo>
                    <a:pt x="254279" y="2947162"/>
                  </a:lnTo>
                  <a:lnTo>
                    <a:pt x="254596" y="2944164"/>
                  </a:lnTo>
                  <a:lnTo>
                    <a:pt x="255003" y="2941167"/>
                  </a:lnTo>
                  <a:lnTo>
                    <a:pt x="255435" y="2950603"/>
                  </a:lnTo>
                  <a:close/>
                </a:path>
                <a:path w="294640" h="3416300">
                  <a:moveTo>
                    <a:pt x="258241" y="2674404"/>
                  </a:moveTo>
                  <a:lnTo>
                    <a:pt x="258051" y="2660358"/>
                  </a:lnTo>
                  <a:lnTo>
                    <a:pt x="257543" y="2655278"/>
                  </a:lnTo>
                  <a:lnTo>
                    <a:pt x="257035" y="2660624"/>
                  </a:lnTo>
                  <a:lnTo>
                    <a:pt x="256286" y="2663533"/>
                  </a:lnTo>
                  <a:lnTo>
                    <a:pt x="256565" y="2676766"/>
                  </a:lnTo>
                  <a:lnTo>
                    <a:pt x="256819" y="2667089"/>
                  </a:lnTo>
                  <a:lnTo>
                    <a:pt x="257606" y="2671470"/>
                  </a:lnTo>
                  <a:lnTo>
                    <a:pt x="258241" y="2674404"/>
                  </a:lnTo>
                  <a:close/>
                </a:path>
                <a:path w="294640" h="3416300">
                  <a:moveTo>
                    <a:pt x="260223" y="2936049"/>
                  </a:moveTo>
                  <a:lnTo>
                    <a:pt x="257289" y="2938996"/>
                  </a:lnTo>
                  <a:lnTo>
                    <a:pt x="258216" y="2947225"/>
                  </a:lnTo>
                  <a:lnTo>
                    <a:pt x="260223" y="2936049"/>
                  </a:lnTo>
                  <a:close/>
                </a:path>
                <a:path w="294640" h="3416300">
                  <a:moveTo>
                    <a:pt x="263931" y="2968942"/>
                  </a:moveTo>
                  <a:lnTo>
                    <a:pt x="263550" y="2948000"/>
                  </a:lnTo>
                  <a:lnTo>
                    <a:pt x="261747" y="2930410"/>
                  </a:lnTo>
                  <a:lnTo>
                    <a:pt x="261048" y="2948902"/>
                  </a:lnTo>
                  <a:lnTo>
                    <a:pt x="260985" y="2987662"/>
                  </a:lnTo>
                  <a:lnTo>
                    <a:pt x="260159" y="3007766"/>
                  </a:lnTo>
                  <a:lnTo>
                    <a:pt x="259600" y="3003410"/>
                  </a:lnTo>
                  <a:lnTo>
                    <a:pt x="259207" y="2995739"/>
                  </a:lnTo>
                  <a:lnTo>
                    <a:pt x="259143" y="2987471"/>
                  </a:lnTo>
                  <a:lnTo>
                    <a:pt x="259575" y="2981325"/>
                  </a:lnTo>
                  <a:lnTo>
                    <a:pt x="258762" y="2972346"/>
                  </a:lnTo>
                  <a:lnTo>
                    <a:pt x="257975" y="2988119"/>
                  </a:lnTo>
                  <a:lnTo>
                    <a:pt x="257060" y="2992691"/>
                  </a:lnTo>
                  <a:lnTo>
                    <a:pt x="257670" y="2992450"/>
                  </a:lnTo>
                  <a:lnTo>
                    <a:pt x="257962" y="2997746"/>
                  </a:lnTo>
                  <a:lnTo>
                    <a:pt x="257873" y="3005137"/>
                  </a:lnTo>
                  <a:lnTo>
                    <a:pt x="257352" y="3011157"/>
                  </a:lnTo>
                  <a:lnTo>
                    <a:pt x="256362" y="3013202"/>
                  </a:lnTo>
                  <a:lnTo>
                    <a:pt x="255663" y="3002991"/>
                  </a:lnTo>
                  <a:lnTo>
                    <a:pt x="254812" y="3006496"/>
                  </a:lnTo>
                  <a:lnTo>
                    <a:pt x="254990" y="2994533"/>
                  </a:lnTo>
                  <a:lnTo>
                    <a:pt x="255485" y="2980740"/>
                  </a:lnTo>
                  <a:lnTo>
                    <a:pt x="255536" y="2968587"/>
                  </a:lnTo>
                  <a:lnTo>
                    <a:pt x="254457" y="2961513"/>
                  </a:lnTo>
                  <a:lnTo>
                    <a:pt x="254101" y="2975318"/>
                  </a:lnTo>
                  <a:lnTo>
                    <a:pt x="252742" y="3010116"/>
                  </a:lnTo>
                  <a:lnTo>
                    <a:pt x="252831" y="3028251"/>
                  </a:lnTo>
                  <a:lnTo>
                    <a:pt x="254076" y="3022168"/>
                  </a:lnTo>
                  <a:lnTo>
                    <a:pt x="254546" y="3042386"/>
                  </a:lnTo>
                  <a:lnTo>
                    <a:pt x="255663" y="3040811"/>
                  </a:lnTo>
                  <a:lnTo>
                    <a:pt x="256120" y="3019463"/>
                  </a:lnTo>
                  <a:lnTo>
                    <a:pt x="257429" y="3022841"/>
                  </a:lnTo>
                  <a:lnTo>
                    <a:pt x="258445" y="3038995"/>
                  </a:lnTo>
                  <a:lnTo>
                    <a:pt x="259461" y="3042501"/>
                  </a:lnTo>
                  <a:lnTo>
                    <a:pt x="258241" y="3056026"/>
                  </a:lnTo>
                  <a:lnTo>
                    <a:pt x="259765" y="3055721"/>
                  </a:lnTo>
                  <a:lnTo>
                    <a:pt x="259981" y="3047682"/>
                  </a:lnTo>
                  <a:lnTo>
                    <a:pt x="261239" y="3034055"/>
                  </a:lnTo>
                  <a:lnTo>
                    <a:pt x="260553" y="3029432"/>
                  </a:lnTo>
                  <a:lnTo>
                    <a:pt x="259626" y="3027857"/>
                  </a:lnTo>
                  <a:lnTo>
                    <a:pt x="258991" y="3024187"/>
                  </a:lnTo>
                  <a:lnTo>
                    <a:pt x="259143" y="3013303"/>
                  </a:lnTo>
                  <a:lnTo>
                    <a:pt x="262915" y="2993606"/>
                  </a:lnTo>
                  <a:lnTo>
                    <a:pt x="262712" y="3012338"/>
                  </a:lnTo>
                  <a:lnTo>
                    <a:pt x="263474" y="2991104"/>
                  </a:lnTo>
                  <a:lnTo>
                    <a:pt x="263931" y="2968942"/>
                  </a:lnTo>
                  <a:close/>
                </a:path>
                <a:path w="294640" h="3416300">
                  <a:moveTo>
                    <a:pt x="264375" y="2863227"/>
                  </a:moveTo>
                  <a:lnTo>
                    <a:pt x="263220" y="2870352"/>
                  </a:lnTo>
                  <a:lnTo>
                    <a:pt x="262877" y="2883928"/>
                  </a:lnTo>
                  <a:lnTo>
                    <a:pt x="262864" y="2899892"/>
                  </a:lnTo>
                  <a:lnTo>
                    <a:pt x="262724" y="2914205"/>
                  </a:lnTo>
                  <a:lnTo>
                    <a:pt x="262991" y="2916669"/>
                  </a:lnTo>
                  <a:lnTo>
                    <a:pt x="264375" y="2863227"/>
                  </a:lnTo>
                  <a:close/>
                </a:path>
                <a:path w="294640" h="3416300">
                  <a:moveTo>
                    <a:pt x="283248" y="3315055"/>
                  </a:moveTo>
                  <a:lnTo>
                    <a:pt x="282575" y="3310674"/>
                  </a:lnTo>
                  <a:lnTo>
                    <a:pt x="282346" y="3296437"/>
                  </a:lnTo>
                  <a:lnTo>
                    <a:pt x="282346" y="3259544"/>
                  </a:lnTo>
                  <a:lnTo>
                    <a:pt x="281863" y="3264954"/>
                  </a:lnTo>
                  <a:lnTo>
                    <a:pt x="281292" y="3238665"/>
                  </a:lnTo>
                  <a:lnTo>
                    <a:pt x="279196" y="3269691"/>
                  </a:lnTo>
                  <a:lnTo>
                    <a:pt x="279857" y="3331591"/>
                  </a:lnTo>
                  <a:lnTo>
                    <a:pt x="277749" y="3353752"/>
                  </a:lnTo>
                  <a:lnTo>
                    <a:pt x="276593" y="3404463"/>
                  </a:lnTo>
                  <a:lnTo>
                    <a:pt x="278231" y="3392360"/>
                  </a:lnTo>
                  <a:lnTo>
                    <a:pt x="278244" y="3358870"/>
                  </a:lnTo>
                  <a:lnTo>
                    <a:pt x="280022" y="3345167"/>
                  </a:lnTo>
                  <a:lnTo>
                    <a:pt x="278777" y="3358832"/>
                  </a:lnTo>
                  <a:lnTo>
                    <a:pt x="279539" y="3355962"/>
                  </a:lnTo>
                  <a:lnTo>
                    <a:pt x="280327" y="3368916"/>
                  </a:lnTo>
                  <a:lnTo>
                    <a:pt x="280416" y="3302558"/>
                  </a:lnTo>
                  <a:lnTo>
                    <a:pt x="283248" y="3315055"/>
                  </a:lnTo>
                  <a:close/>
                </a:path>
                <a:path w="294640" h="3416300">
                  <a:moveTo>
                    <a:pt x="283654" y="3079864"/>
                  </a:moveTo>
                  <a:lnTo>
                    <a:pt x="283514" y="3075825"/>
                  </a:lnTo>
                  <a:lnTo>
                    <a:pt x="283425" y="3073463"/>
                  </a:lnTo>
                  <a:lnTo>
                    <a:pt x="283159" y="3070771"/>
                  </a:lnTo>
                  <a:lnTo>
                    <a:pt x="282702" y="3086887"/>
                  </a:lnTo>
                  <a:lnTo>
                    <a:pt x="283654" y="3079864"/>
                  </a:lnTo>
                  <a:close/>
                </a:path>
                <a:path w="294640" h="3416300">
                  <a:moveTo>
                    <a:pt x="283908" y="3226282"/>
                  </a:moveTo>
                  <a:lnTo>
                    <a:pt x="283552" y="3230016"/>
                  </a:lnTo>
                  <a:lnTo>
                    <a:pt x="283806" y="3232683"/>
                  </a:lnTo>
                  <a:lnTo>
                    <a:pt x="283908" y="3226282"/>
                  </a:lnTo>
                  <a:close/>
                </a:path>
                <a:path w="294640" h="3416300">
                  <a:moveTo>
                    <a:pt x="284187" y="3075825"/>
                  </a:moveTo>
                  <a:lnTo>
                    <a:pt x="283654" y="3079864"/>
                  </a:lnTo>
                  <a:lnTo>
                    <a:pt x="283692" y="3081274"/>
                  </a:lnTo>
                  <a:lnTo>
                    <a:pt x="284187" y="3075825"/>
                  </a:lnTo>
                  <a:close/>
                </a:path>
                <a:path w="294640" h="3416300">
                  <a:moveTo>
                    <a:pt x="286283" y="3407448"/>
                  </a:moveTo>
                  <a:lnTo>
                    <a:pt x="285369" y="3401047"/>
                  </a:lnTo>
                  <a:lnTo>
                    <a:pt x="285369" y="3402063"/>
                  </a:lnTo>
                  <a:lnTo>
                    <a:pt x="286283" y="3407448"/>
                  </a:lnTo>
                  <a:close/>
                </a:path>
                <a:path w="294640" h="3416300">
                  <a:moveTo>
                    <a:pt x="286715" y="2852229"/>
                  </a:moveTo>
                  <a:lnTo>
                    <a:pt x="286702" y="2848787"/>
                  </a:lnTo>
                  <a:lnTo>
                    <a:pt x="286499" y="2851162"/>
                  </a:lnTo>
                  <a:lnTo>
                    <a:pt x="286461" y="2852229"/>
                  </a:lnTo>
                  <a:lnTo>
                    <a:pt x="286346" y="2854731"/>
                  </a:lnTo>
                  <a:lnTo>
                    <a:pt x="286258" y="2856750"/>
                  </a:lnTo>
                  <a:lnTo>
                    <a:pt x="286486" y="2854731"/>
                  </a:lnTo>
                  <a:lnTo>
                    <a:pt x="286715" y="2852229"/>
                  </a:lnTo>
                  <a:close/>
                </a:path>
                <a:path w="294640" h="3416300">
                  <a:moveTo>
                    <a:pt x="286931" y="3372637"/>
                  </a:moveTo>
                  <a:lnTo>
                    <a:pt x="286918" y="3367608"/>
                  </a:lnTo>
                  <a:lnTo>
                    <a:pt x="286677" y="3369830"/>
                  </a:lnTo>
                  <a:lnTo>
                    <a:pt x="286931" y="3372637"/>
                  </a:lnTo>
                  <a:close/>
                </a:path>
                <a:path w="294640" h="3416300">
                  <a:moveTo>
                    <a:pt x="292455" y="2810865"/>
                  </a:moveTo>
                  <a:lnTo>
                    <a:pt x="291719" y="2824467"/>
                  </a:lnTo>
                  <a:lnTo>
                    <a:pt x="290766" y="2824467"/>
                  </a:lnTo>
                  <a:lnTo>
                    <a:pt x="290766" y="2840558"/>
                  </a:lnTo>
                  <a:lnTo>
                    <a:pt x="290525" y="2845600"/>
                  </a:lnTo>
                  <a:lnTo>
                    <a:pt x="290461" y="2846616"/>
                  </a:lnTo>
                  <a:lnTo>
                    <a:pt x="290741" y="2840558"/>
                  </a:lnTo>
                  <a:lnTo>
                    <a:pt x="290766" y="2824467"/>
                  </a:lnTo>
                  <a:lnTo>
                    <a:pt x="289179" y="2824950"/>
                  </a:lnTo>
                  <a:lnTo>
                    <a:pt x="289064" y="2826982"/>
                  </a:lnTo>
                  <a:lnTo>
                    <a:pt x="289026" y="2827858"/>
                  </a:lnTo>
                  <a:lnTo>
                    <a:pt x="289814" y="2827858"/>
                  </a:lnTo>
                  <a:lnTo>
                    <a:pt x="290512" y="2830207"/>
                  </a:lnTo>
                  <a:lnTo>
                    <a:pt x="290245" y="2840164"/>
                  </a:lnTo>
                  <a:lnTo>
                    <a:pt x="290233" y="2840558"/>
                  </a:lnTo>
                  <a:lnTo>
                    <a:pt x="286715" y="2852229"/>
                  </a:lnTo>
                  <a:lnTo>
                    <a:pt x="286969" y="2854731"/>
                  </a:lnTo>
                  <a:lnTo>
                    <a:pt x="287477" y="2854731"/>
                  </a:lnTo>
                  <a:lnTo>
                    <a:pt x="286791" y="2884030"/>
                  </a:lnTo>
                  <a:lnTo>
                    <a:pt x="287731" y="2873908"/>
                  </a:lnTo>
                  <a:lnTo>
                    <a:pt x="288544" y="2862008"/>
                  </a:lnTo>
                  <a:lnTo>
                    <a:pt x="289534" y="2852229"/>
                  </a:lnTo>
                  <a:lnTo>
                    <a:pt x="289610" y="2851518"/>
                  </a:lnTo>
                  <a:lnTo>
                    <a:pt x="290372" y="2848787"/>
                  </a:lnTo>
                  <a:lnTo>
                    <a:pt x="290271" y="2851162"/>
                  </a:lnTo>
                  <a:lnTo>
                    <a:pt x="289267" y="2856750"/>
                  </a:lnTo>
                  <a:lnTo>
                    <a:pt x="289788" y="2862008"/>
                  </a:lnTo>
                  <a:lnTo>
                    <a:pt x="292392" y="2830207"/>
                  </a:lnTo>
                  <a:lnTo>
                    <a:pt x="292455" y="2810865"/>
                  </a:lnTo>
                  <a:close/>
                </a:path>
                <a:path w="294640" h="3416300">
                  <a:moveTo>
                    <a:pt x="294157" y="2988297"/>
                  </a:moveTo>
                  <a:lnTo>
                    <a:pt x="292100" y="2983598"/>
                  </a:lnTo>
                  <a:lnTo>
                    <a:pt x="289801" y="2970860"/>
                  </a:lnTo>
                  <a:lnTo>
                    <a:pt x="290182" y="2965488"/>
                  </a:lnTo>
                  <a:lnTo>
                    <a:pt x="291757" y="2943695"/>
                  </a:lnTo>
                  <a:lnTo>
                    <a:pt x="290207" y="2933623"/>
                  </a:lnTo>
                  <a:lnTo>
                    <a:pt x="289610" y="2941637"/>
                  </a:lnTo>
                  <a:lnTo>
                    <a:pt x="289725" y="2955239"/>
                  </a:lnTo>
                  <a:lnTo>
                    <a:pt x="289496" y="2962440"/>
                  </a:lnTo>
                  <a:lnTo>
                    <a:pt x="289394" y="2965488"/>
                  </a:lnTo>
                  <a:lnTo>
                    <a:pt x="287489" y="2963443"/>
                  </a:lnTo>
                  <a:lnTo>
                    <a:pt x="287896" y="2949308"/>
                  </a:lnTo>
                  <a:lnTo>
                    <a:pt x="287947" y="2947390"/>
                  </a:lnTo>
                  <a:lnTo>
                    <a:pt x="286512" y="2949308"/>
                  </a:lnTo>
                  <a:lnTo>
                    <a:pt x="284975" y="2962440"/>
                  </a:lnTo>
                  <a:lnTo>
                    <a:pt x="283489" y="2981058"/>
                  </a:lnTo>
                  <a:lnTo>
                    <a:pt x="282232" y="2999371"/>
                  </a:lnTo>
                  <a:lnTo>
                    <a:pt x="282892" y="3006445"/>
                  </a:lnTo>
                  <a:lnTo>
                    <a:pt x="282841" y="3017164"/>
                  </a:lnTo>
                  <a:lnTo>
                    <a:pt x="282511" y="3026956"/>
                  </a:lnTo>
                  <a:lnTo>
                    <a:pt x="282308" y="3031236"/>
                  </a:lnTo>
                  <a:lnTo>
                    <a:pt x="283121" y="3045739"/>
                  </a:lnTo>
                  <a:lnTo>
                    <a:pt x="284556" y="3054870"/>
                  </a:lnTo>
                  <a:lnTo>
                    <a:pt x="285851" y="3060535"/>
                  </a:lnTo>
                  <a:lnTo>
                    <a:pt x="286207" y="3064675"/>
                  </a:lnTo>
                  <a:lnTo>
                    <a:pt x="285521" y="3080562"/>
                  </a:lnTo>
                  <a:lnTo>
                    <a:pt x="285076" y="3098876"/>
                  </a:lnTo>
                  <a:lnTo>
                    <a:pt x="284543" y="3118193"/>
                  </a:lnTo>
                  <a:lnTo>
                    <a:pt x="283591" y="3137141"/>
                  </a:lnTo>
                  <a:lnTo>
                    <a:pt x="283667" y="3139567"/>
                  </a:lnTo>
                  <a:lnTo>
                    <a:pt x="283743" y="3142069"/>
                  </a:lnTo>
                  <a:lnTo>
                    <a:pt x="283845" y="3145078"/>
                  </a:lnTo>
                  <a:lnTo>
                    <a:pt x="284340" y="3139567"/>
                  </a:lnTo>
                  <a:lnTo>
                    <a:pt x="285127" y="3142069"/>
                  </a:lnTo>
                  <a:lnTo>
                    <a:pt x="285153" y="3152698"/>
                  </a:lnTo>
                  <a:lnTo>
                    <a:pt x="283870" y="3155581"/>
                  </a:lnTo>
                  <a:lnTo>
                    <a:pt x="283095" y="3153079"/>
                  </a:lnTo>
                  <a:lnTo>
                    <a:pt x="284683" y="3167227"/>
                  </a:lnTo>
                  <a:lnTo>
                    <a:pt x="285584" y="3181019"/>
                  </a:lnTo>
                  <a:lnTo>
                    <a:pt x="285775" y="3190290"/>
                  </a:lnTo>
                  <a:lnTo>
                    <a:pt x="285813" y="3221431"/>
                  </a:lnTo>
                  <a:lnTo>
                    <a:pt x="284251" y="3205975"/>
                  </a:lnTo>
                  <a:lnTo>
                    <a:pt x="284149" y="3212109"/>
                  </a:lnTo>
                  <a:lnTo>
                    <a:pt x="284099" y="3215221"/>
                  </a:lnTo>
                  <a:lnTo>
                    <a:pt x="283997" y="3221431"/>
                  </a:lnTo>
                  <a:lnTo>
                    <a:pt x="283946" y="3224669"/>
                  </a:lnTo>
                  <a:lnTo>
                    <a:pt x="284289" y="3221786"/>
                  </a:lnTo>
                  <a:lnTo>
                    <a:pt x="284556" y="3250577"/>
                  </a:lnTo>
                  <a:lnTo>
                    <a:pt x="284530" y="3319386"/>
                  </a:lnTo>
                  <a:lnTo>
                    <a:pt x="283933" y="3367240"/>
                  </a:lnTo>
                  <a:lnTo>
                    <a:pt x="283413" y="3399904"/>
                  </a:lnTo>
                  <a:lnTo>
                    <a:pt x="283298" y="3407448"/>
                  </a:lnTo>
                  <a:lnTo>
                    <a:pt x="283210" y="3413341"/>
                  </a:lnTo>
                  <a:lnTo>
                    <a:pt x="283730" y="3415779"/>
                  </a:lnTo>
                  <a:lnTo>
                    <a:pt x="284441" y="3407448"/>
                  </a:lnTo>
                  <a:lnTo>
                    <a:pt x="285115" y="3402063"/>
                  </a:lnTo>
                  <a:lnTo>
                    <a:pt x="285242" y="3401047"/>
                  </a:lnTo>
                  <a:lnTo>
                    <a:pt x="285330" y="3400260"/>
                  </a:lnTo>
                  <a:lnTo>
                    <a:pt x="285445" y="3389566"/>
                  </a:lnTo>
                  <a:lnTo>
                    <a:pt x="286105" y="3375926"/>
                  </a:lnTo>
                  <a:lnTo>
                    <a:pt x="286651" y="3370110"/>
                  </a:lnTo>
                  <a:lnTo>
                    <a:pt x="286169" y="3370110"/>
                  </a:lnTo>
                  <a:lnTo>
                    <a:pt x="286143" y="3356927"/>
                  </a:lnTo>
                  <a:lnTo>
                    <a:pt x="286118" y="3348888"/>
                  </a:lnTo>
                  <a:lnTo>
                    <a:pt x="285965" y="3354273"/>
                  </a:lnTo>
                  <a:lnTo>
                    <a:pt x="285889" y="3356927"/>
                  </a:lnTo>
                  <a:lnTo>
                    <a:pt x="285661" y="3354476"/>
                  </a:lnTo>
                  <a:lnTo>
                    <a:pt x="285635" y="3354273"/>
                  </a:lnTo>
                  <a:lnTo>
                    <a:pt x="285127" y="3354476"/>
                  </a:lnTo>
                  <a:lnTo>
                    <a:pt x="285216" y="3348888"/>
                  </a:lnTo>
                  <a:lnTo>
                    <a:pt x="285330" y="3341052"/>
                  </a:lnTo>
                  <a:lnTo>
                    <a:pt x="285584" y="3338423"/>
                  </a:lnTo>
                  <a:lnTo>
                    <a:pt x="286842" y="3335413"/>
                  </a:lnTo>
                  <a:lnTo>
                    <a:pt x="285851" y="3319386"/>
                  </a:lnTo>
                  <a:lnTo>
                    <a:pt x="285737" y="3317456"/>
                  </a:lnTo>
                  <a:lnTo>
                    <a:pt x="285877" y="3301161"/>
                  </a:lnTo>
                  <a:lnTo>
                    <a:pt x="286588" y="3284702"/>
                  </a:lnTo>
                  <a:lnTo>
                    <a:pt x="287197" y="3266287"/>
                  </a:lnTo>
                  <a:lnTo>
                    <a:pt x="287680" y="3255492"/>
                  </a:lnTo>
                  <a:lnTo>
                    <a:pt x="289712" y="3254984"/>
                  </a:lnTo>
                  <a:lnTo>
                    <a:pt x="290233" y="3265576"/>
                  </a:lnTo>
                  <a:lnTo>
                    <a:pt x="288709" y="3265855"/>
                  </a:lnTo>
                  <a:lnTo>
                    <a:pt x="288810" y="3270262"/>
                  </a:lnTo>
                  <a:lnTo>
                    <a:pt x="288874" y="3273387"/>
                  </a:lnTo>
                  <a:lnTo>
                    <a:pt x="289001" y="3279089"/>
                  </a:lnTo>
                  <a:lnTo>
                    <a:pt x="289534" y="3289554"/>
                  </a:lnTo>
                  <a:lnTo>
                    <a:pt x="291134" y="3273387"/>
                  </a:lnTo>
                  <a:lnTo>
                    <a:pt x="291401" y="3255492"/>
                  </a:lnTo>
                  <a:lnTo>
                    <a:pt x="291414" y="3254984"/>
                  </a:lnTo>
                  <a:lnTo>
                    <a:pt x="291477" y="3250577"/>
                  </a:lnTo>
                  <a:lnTo>
                    <a:pt x="291299" y="3232683"/>
                  </a:lnTo>
                  <a:lnTo>
                    <a:pt x="291198" y="3221786"/>
                  </a:lnTo>
                  <a:lnTo>
                    <a:pt x="291198" y="3221431"/>
                  </a:lnTo>
                  <a:lnTo>
                    <a:pt x="291147" y="3215221"/>
                  </a:lnTo>
                  <a:lnTo>
                    <a:pt x="291122" y="3212109"/>
                  </a:lnTo>
                  <a:lnTo>
                    <a:pt x="289864" y="3215221"/>
                  </a:lnTo>
                  <a:lnTo>
                    <a:pt x="290207" y="3207410"/>
                  </a:lnTo>
                  <a:lnTo>
                    <a:pt x="290271" y="3205975"/>
                  </a:lnTo>
                  <a:lnTo>
                    <a:pt x="290347" y="3204349"/>
                  </a:lnTo>
                  <a:lnTo>
                    <a:pt x="289090" y="3207410"/>
                  </a:lnTo>
                  <a:lnTo>
                    <a:pt x="289077" y="3190290"/>
                  </a:lnTo>
                  <a:lnTo>
                    <a:pt x="289801" y="3183928"/>
                  </a:lnTo>
                  <a:lnTo>
                    <a:pt x="290512" y="3178581"/>
                  </a:lnTo>
                  <a:lnTo>
                    <a:pt x="290499" y="3164459"/>
                  </a:lnTo>
                  <a:lnTo>
                    <a:pt x="289826" y="3155581"/>
                  </a:lnTo>
                  <a:lnTo>
                    <a:pt x="289026" y="3145078"/>
                  </a:lnTo>
                  <a:lnTo>
                    <a:pt x="288925" y="3143758"/>
                  </a:lnTo>
                  <a:lnTo>
                    <a:pt x="289471" y="3139567"/>
                  </a:lnTo>
                  <a:lnTo>
                    <a:pt x="290677" y="3130207"/>
                  </a:lnTo>
                  <a:lnTo>
                    <a:pt x="291084" y="3112566"/>
                  </a:lnTo>
                  <a:lnTo>
                    <a:pt x="291287" y="3098876"/>
                  </a:lnTo>
                  <a:lnTo>
                    <a:pt x="291376" y="3092996"/>
                  </a:lnTo>
                  <a:lnTo>
                    <a:pt x="292823" y="3073641"/>
                  </a:lnTo>
                  <a:lnTo>
                    <a:pt x="291655" y="3068523"/>
                  </a:lnTo>
                  <a:lnTo>
                    <a:pt x="290207" y="3065005"/>
                  </a:lnTo>
                  <a:lnTo>
                    <a:pt x="289217" y="3057410"/>
                  </a:lnTo>
                  <a:lnTo>
                    <a:pt x="289318" y="3049955"/>
                  </a:lnTo>
                  <a:lnTo>
                    <a:pt x="289433" y="3040672"/>
                  </a:lnTo>
                  <a:lnTo>
                    <a:pt x="289445" y="3040049"/>
                  </a:lnTo>
                  <a:lnTo>
                    <a:pt x="290271" y="3040672"/>
                  </a:lnTo>
                  <a:lnTo>
                    <a:pt x="290639" y="3045739"/>
                  </a:lnTo>
                  <a:lnTo>
                    <a:pt x="291185" y="3052203"/>
                  </a:lnTo>
                  <a:lnTo>
                    <a:pt x="292011" y="3049955"/>
                  </a:lnTo>
                  <a:lnTo>
                    <a:pt x="292074" y="3045739"/>
                  </a:lnTo>
                  <a:lnTo>
                    <a:pt x="292163" y="3040049"/>
                  </a:lnTo>
                  <a:lnTo>
                    <a:pt x="292290" y="3031731"/>
                  </a:lnTo>
                  <a:lnTo>
                    <a:pt x="292392" y="3010331"/>
                  </a:lnTo>
                  <a:lnTo>
                    <a:pt x="292836" y="2993326"/>
                  </a:lnTo>
                  <a:lnTo>
                    <a:pt x="294157" y="2988297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410564" y="2277439"/>
              <a:ext cx="255904" cy="3097530"/>
            </a:xfrm>
            <a:custGeom>
              <a:avLst/>
              <a:gdLst/>
              <a:ahLst/>
              <a:cxnLst/>
              <a:rect l="l" t="t" r="r" b="b"/>
              <a:pathLst>
                <a:path w="255904" h="3097529">
                  <a:moveTo>
                    <a:pt x="546" y="24777"/>
                  </a:moveTo>
                  <a:lnTo>
                    <a:pt x="419" y="11976"/>
                  </a:lnTo>
                  <a:lnTo>
                    <a:pt x="0" y="0"/>
                  </a:lnTo>
                  <a:lnTo>
                    <a:pt x="88" y="31851"/>
                  </a:lnTo>
                  <a:lnTo>
                    <a:pt x="406" y="33147"/>
                  </a:lnTo>
                  <a:lnTo>
                    <a:pt x="546" y="24777"/>
                  </a:lnTo>
                  <a:close/>
                </a:path>
                <a:path w="255904" h="3097529">
                  <a:moveTo>
                    <a:pt x="14935" y="614934"/>
                  </a:moveTo>
                  <a:lnTo>
                    <a:pt x="14147" y="607225"/>
                  </a:lnTo>
                  <a:lnTo>
                    <a:pt x="14744" y="638759"/>
                  </a:lnTo>
                  <a:lnTo>
                    <a:pt x="14935" y="614934"/>
                  </a:lnTo>
                  <a:close/>
                </a:path>
                <a:path w="255904" h="3097529">
                  <a:moveTo>
                    <a:pt x="17132" y="574522"/>
                  </a:moveTo>
                  <a:lnTo>
                    <a:pt x="14528" y="553935"/>
                  </a:lnTo>
                  <a:lnTo>
                    <a:pt x="13093" y="591502"/>
                  </a:lnTo>
                  <a:lnTo>
                    <a:pt x="14643" y="601751"/>
                  </a:lnTo>
                  <a:lnTo>
                    <a:pt x="14452" y="591642"/>
                  </a:lnTo>
                  <a:lnTo>
                    <a:pt x="15113" y="580326"/>
                  </a:lnTo>
                  <a:lnTo>
                    <a:pt x="16154" y="572909"/>
                  </a:lnTo>
                  <a:lnTo>
                    <a:pt x="17132" y="574522"/>
                  </a:lnTo>
                  <a:close/>
                </a:path>
                <a:path w="255904" h="3097529">
                  <a:moveTo>
                    <a:pt x="19202" y="606552"/>
                  </a:moveTo>
                  <a:lnTo>
                    <a:pt x="18948" y="587222"/>
                  </a:lnTo>
                  <a:lnTo>
                    <a:pt x="18694" y="590080"/>
                  </a:lnTo>
                  <a:lnTo>
                    <a:pt x="17932" y="592937"/>
                  </a:lnTo>
                  <a:lnTo>
                    <a:pt x="18707" y="595363"/>
                  </a:lnTo>
                  <a:lnTo>
                    <a:pt x="16179" y="601319"/>
                  </a:lnTo>
                  <a:lnTo>
                    <a:pt x="16357" y="617016"/>
                  </a:lnTo>
                  <a:lnTo>
                    <a:pt x="16103" y="629818"/>
                  </a:lnTo>
                  <a:lnTo>
                    <a:pt x="16052" y="641591"/>
                  </a:lnTo>
                  <a:lnTo>
                    <a:pt x="16814" y="654177"/>
                  </a:lnTo>
                  <a:lnTo>
                    <a:pt x="17411" y="637717"/>
                  </a:lnTo>
                  <a:lnTo>
                    <a:pt x="18453" y="622617"/>
                  </a:lnTo>
                  <a:lnTo>
                    <a:pt x="19202" y="606552"/>
                  </a:lnTo>
                  <a:close/>
                </a:path>
                <a:path w="255904" h="3097529">
                  <a:moveTo>
                    <a:pt x="20408" y="426529"/>
                  </a:moveTo>
                  <a:lnTo>
                    <a:pt x="19799" y="417791"/>
                  </a:lnTo>
                  <a:lnTo>
                    <a:pt x="19685" y="403123"/>
                  </a:lnTo>
                  <a:lnTo>
                    <a:pt x="20231" y="387819"/>
                  </a:lnTo>
                  <a:lnTo>
                    <a:pt x="18796" y="425323"/>
                  </a:lnTo>
                  <a:lnTo>
                    <a:pt x="20408" y="426529"/>
                  </a:lnTo>
                  <a:close/>
                </a:path>
                <a:path w="255904" h="3097529">
                  <a:moveTo>
                    <a:pt x="23888" y="532879"/>
                  </a:moveTo>
                  <a:lnTo>
                    <a:pt x="21628" y="541604"/>
                  </a:lnTo>
                  <a:lnTo>
                    <a:pt x="21336" y="531317"/>
                  </a:lnTo>
                  <a:lnTo>
                    <a:pt x="21717" y="522846"/>
                  </a:lnTo>
                  <a:lnTo>
                    <a:pt x="22275" y="514350"/>
                  </a:lnTo>
                  <a:lnTo>
                    <a:pt x="22555" y="503974"/>
                  </a:lnTo>
                  <a:lnTo>
                    <a:pt x="21755" y="502018"/>
                  </a:lnTo>
                  <a:lnTo>
                    <a:pt x="20967" y="508469"/>
                  </a:lnTo>
                  <a:lnTo>
                    <a:pt x="20294" y="518845"/>
                  </a:lnTo>
                  <a:lnTo>
                    <a:pt x="19812" y="528637"/>
                  </a:lnTo>
                  <a:lnTo>
                    <a:pt x="19875" y="555244"/>
                  </a:lnTo>
                  <a:lnTo>
                    <a:pt x="20370" y="549706"/>
                  </a:lnTo>
                  <a:lnTo>
                    <a:pt x="20091" y="541858"/>
                  </a:lnTo>
                  <a:lnTo>
                    <a:pt x="20853" y="538975"/>
                  </a:lnTo>
                  <a:lnTo>
                    <a:pt x="21120" y="557872"/>
                  </a:lnTo>
                  <a:lnTo>
                    <a:pt x="21018" y="566242"/>
                  </a:lnTo>
                  <a:lnTo>
                    <a:pt x="20421" y="570992"/>
                  </a:lnTo>
                  <a:lnTo>
                    <a:pt x="21907" y="570026"/>
                  </a:lnTo>
                  <a:lnTo>
                    <a:pt x="22415" y="539838"/>
                  </a:lnTo>
                  <a:lnTo>
                    <a:pt x="23888" y="532879"/>
                  </a:lnTo>
                  <a:close/>
                </a:path>
                <a:path w="255904" h="3097529">
                  <a:moveTo>
                    <a:pt x="26492" y="444690"/>
                  </a:moveTo>
                  <a:lnTo>
                    <a:pt x="26339" y="439356"/>
                  </a:lnTo>
                  <a:lnTo>
                    <a:pt x="25984" y="434073"/>
                  </a:lnTo>
                  <a:lnTo>
                    <a:pt x="25679" y="426288"/>
                  </a:lnTo>
                  <a:lnTo>
                    <a:pt x="26238" y="452640"/>
                  </a:lnTo>
                  <a:lnTo>
                    <a:pt x="26492" y="444690"/>
                  </a:lnTo>
                  <a:close/>
                </a:path>
                <a:path w="255904" h="3097529">
                  <a:moveTo>
                    <a:pt x="32613" y="264744"/>
                  </a:moveTo>
                  <a:lnTo>
                    <a:pt x="32258" y="248450"/>
                  </a:lnTo>
                  <a:lnTo>
                    <a:pt x="31572" y="241477"/>
                  </a:lnTo>
                  <a:lnTo>
                    <a:pt x="31419" y="281444"/>
                  </a:lnTo>
                  <a:lnTo>
                    <a:pt x="31203" y="294716"/>
                  </a:lnTo>
                  <a:lnTo>
                    <a:pt x="32359" y="282702"/>
                  </a:lnTo>
                  <a:lnTo>
                    <a:pt x="32613" y="264744"/>
                  </a:lnTo>
                  <a:close/>
                </a:path>
                <a:path w="255904" h="3097529">
                  <a:moveTo>
                    <a:pt x="36741" y="271957"/>
                  </a:moveTo>
                  <a:lnTo>
                    <a:pt x="36220" y="266814"/>
                  </a:lnTo>
                  <a:lnTo>
                    <a:pt x="35267" y="293573"/>
                  </a:lnTo>
                  <a:lnTo>
                    <a:pt x="36741" y="271957"/>
                  </a:lnTo>
                  <a:close/>
                </a:path>
                <a:path w="255904" h="3097529">
                  <a:moveTo>
                    <a:pt x="39014" y="243014"/>
                  </a:moveTo>
                  <a:lnTo>
                    <a:pt x="38989" y="232257"/>
                  </a:lnTo>
                  <a:lnTo>
                    <a:pt x="38341" y="199923"/>
                  </a:lnTo>
                  <a:lnTo>
                    <a:pt x="38100" y="208356"/>
                  </a:lnTo>
                  <a:lnTo>
                    <a:pt x="37922" y="237159"/>
                  </a:lnTo>
                  <a:lnTo>
                    <a:pt x="37426" y="237286"/>
                  </a:lnTo>
                  <a:lnTo>
                    <a:pt x="37122" y="240957"/>
                  </a:lnTo>
                  <a:lnTo>
                    <a:pt x="37833" y="240131"/>
                  </a:lnTo>
                  <a:lnTo>
                    <a:pt x="38608" y="241782"/>
                  </a:lnTo>
                  <a:lnTo>
                    <a:pt x="38481" y="252869"/>
                  </a:lnTo>
                  <a:lnTo>
                    <a:pt x="39014" y="243014"/>
                  </a:lnTo>
                  <a:close/>
                </a:path>
                <a:path w="255904" h="3097529">
                  <a:moveTo>
                    <a:pt x="47167" y="1433169"/>
                  </a:moveTo>
                  <a:lnTo>
                    <a:pt x="47104" y="1432991"/>
                  </a:lnTo>
                  <a:lnTo>
                    <a:pt x="47002" y="1433169"/>
                  </a:lnTo>
                  <a:lnTo>
                    <a:pt x="46380" y="1441323"/>
                  </a:lnTo>
                  <a:lnTo>
                    <a:pt x="46393" y="1451330"/>
                  </a:lnTo>
                  <a:lnTo>
                    <a:pt x="47167" y="1433169"/>
                  </a:lnTo>
                  <a:close/>
                </a:path>
                <a:path w="255904" h="3097529">
                  <a:moveTo>
                    <a:pt x="49479" y="1582864"/>
                  </a:moveTo>
                  <a:lnTo>
                    <a:pt x="49250" y="1583143"/>
                  </a:lnTo>
                  <a:lnTo>
                    <a:pt x="49263" y="1585112"/>
                  </a:lnTo>
                  <a:lnTo>
                    <a:pt x="49466" y="1583143"/>
                  </a:lnTo>
                  <a:lnTo>
                    <a:pt x="49479" y="1582864"/>
                  </a:lnTo>
                  <a:close/>
                </a:path>
                <a:path w="255904" h="3097529">
                  <a:moveTo>
                    <a:pt x="50888" y="1625295"/>
                  </a:moveTo>
                  <a:lnTo>
                    <a:pt x="49263" y="1585722"/>
                  </a:lnTo>
                  <a:lnTo>
                    <a:pt x="48552" y="1594751"/>
                  </a:lnTo>
                  <a:lnTo>
                    <a:pt x="48425" y="1599717"/>
                  </a:lnTo>
                  <a:lnTo>
                    <a:pt x="48298" y="1604746"/>
                  </a:lnTo>
                  <a:lnTo>
                    <a:pt x="46977" y="1601177"/>
                  </a:lnTo>
                  <a:lnTo>
                    <a:pt x="45961" y="1599717"/>
                  </a:lnTo>
                  <a:lnTo>
                    <a:pt x="45097" y="1603679"/>
                  </a:lnTo>
                  <a:lnTo>
                    <a:pt x="44653" y="1610410"/>
                  </a:lnTo>
                  <a:lnTo>
                    <a:pt x="44272" y="1616468"/>
                  </a:lnTo>
                  <a:lnTo>
                    <a:pt x="45186" y="1621180"/>
                  </a:lnTo>
                  <a:lnTo>
                    <a:pt x="45186" y="1622069"/>
                  </a:lnTo>
                  <a:lnTo>
                    <a:pt x="44742" y="1627784"/>
                  </a:lnTo>
                  <a:lnTo>
                    <a:pt x="43980" y="1638490"/>
                  </a:lnTo>
                  <a:lnTo>
                    <a:pt x="44831" y="1648142"/>
                  </a:lnTo>
                  <a:lnTo>
                    <a:pt x="45262" y="1633334"/>
                  </a:lnTo>
                  <a:lnTo>
                    <a:pt x="45389" y="1629206"/>
                  </a:lnTo>
                  <a:lnTo>
                    <a:pt x="45504" y="1625295"/>
                  </a:lnTo>
                  <a:lnTo>
                    <a:pt x="45542" y="1623987"/>
                  </a:lnTo>
                  <a:lnTo>
                    <a:pt x="47028" y="1627784"/>
                  </a:lnTo>
                  <a:lnTo>
                    <a:pt x="48602" y="1632534"/>
                  </a:lnTo>
                  <a:lnTo>
                    <a:pt x="49999" y="1633334"/>
                  </a:lnTo>
                  <a:lnTo>
                    <a:pt x="50888" y="1625295"/>
                  </a:lnTo>
                  <a:close/>
                </a:path>
                <a:path w="255904" h="3097529">
                  <a:moveTo>
                    <a:pt x="51358" y="971943"/>
                  </a:moveTo>
                  <a:lnTo>
                    <a:pt x="50838" y="966660"/>
                  </a:lnTo>
                  <a:lnTo>
                    <a:pt x="49098" y="985748"/>
                  </a:lnTo>
                  <a:lnTo>
                    <a:pt x="51358" y="971943"/>
                  </a:lnTo>
                  <a:close/>
                </a:path>
                <a:path w="255904" h="3097529">
                  <a:moveTo>
                    <a:pt x="58254" y="868159"/>
                  </a:moveTo>
                  <a:lnTo>
                    <a:pt x="58166" y="847915"/>
                  </a:lnTo>
                  <a:lnTo>
                    <a:pt x="57251" y="843445"/>
                  </a:lnTo>
                  <a:lnTo>
                    <a:pt x="56261" y="846455"/>
                  </a:lnTo>
                  <a:lnTo>
                    <a:pt x="55448" y="846442"/>
                  </a:lnTo>
                  <a:lnTo>
                    <a:pt x="55079" y="832878"/>
                  </a:lnTo>
                  <a:lnTo>
                    <a:pt x="52882" y="867943"/>
                  </a:lnTo>
                  <a:lnTo>
                    <a:pt x="53606" y="878776"/>
                  </a:lnTo>
                  <a:lnTo>
                    <a:pt x="55181" y="881621"/>
                  </a:lnTo>
                  <a:lnTo>
                    <a:pt x="56337" y="886028"/>
                  </a:lnTo>
                  <a:lnTo>
                    <a:pt x="55778" y="901611"/>
                  </a:lnTo>
                  <a:lnTo>
                    <a:pt x="56553" y="884174"/>
                  </a:lnTo>
                  <a:lnTo>
                    <a:pt x="57543" y="876630"/>
                  </a:lnTo>
                  <a:lnTo>
                    <a:pt x="58254" y="868159"/>
                  </a:lnTo>
                  <a:close/>
                </a:path>
                <a:path w="255904" h="3097529">
                  <a:moveTo>
                    <a:pt x="59474" y="1265085"/>
                  </a:moveTo>
                  <a:lnTo>
                    <a:pt x="59156" y="1262024"/>
                  </a:lnTo>
                  <a:lnTo>
                    <a:pt x="59067" y="1265085"/>
                  </a:lnTo>
                  <a:lnTo>
                    <a:pt x="59474" y="1265085"/>
                  </a:lnTo>
                  <a:close/>
                </a:path>
                <a:path w="255904" h="3097529">
                  <a:moveTo>
                    <a:pt x="64985" y="589559"/>
                  </a:moveTo>
                  <a:lnTo>
                    <a:pt x="64617" y="580885"/>
                  </a:lnTo>
                  <a:lnTo>
                    <a:pt x="64516" y="578472"/>
                  </a:lnTo>
                  <a:lnTo>
                    <a:pt x="64439" y="576834"/>
                  </a:lnTo>
                  <a:lnTo>
                    <a:pt x="64300" y="576046"/>
                  </a:lnTo>
                  <a:lnTo>
                    <a:pt x="63246" y="570242"/>
                  </a:lnTo>
                  <a:lnTo>
                    <a:pt x="62090" y="576046"/>
                  </a:lnTo>
                  <a:lnTo>
                    <a:pt x="62166" y="570242"/>
                  </a:lnTo>
                  <a:lnTo>
                    <a:pt x="62230" y="566204"/>
                  </a:lnTo>
                  <a:lnTo>
                    <a:pt x="62344" y="557517"/>
                  </a:lnTo>
                  <a:lnTo>
                    <a:pt x="62407" y="552488"/>
                  </a:lnTo>
                  <a:lnTo>
                    <a:pt x="62522" y="544195"/>
                  </a:lnTo>
                  <a:lnTo>
                    <a:pt x="62280" y="546912"/>
                  </a:lnTo>
                  <a:lnTo>
                    <a:pt x="61785" y="557517"/>
                  </a:lnTo>
                  <a:lnTo>
                    <a:pt x="60236" y="542023"/>
                  </a:lnTo>
                  <a:lnTo>
                    <a:pt x="59169" y="566204"/>
                  </a:lnTo>
                  <a:lnTo>
                    <a:pt x="59270" y="621271"/>
                  </a:lnTo>
                  <a:lnTo>
                    <a:pt x="59385" y="631863"/>
                  </a:lnTo>
                  <a:lnTo>
                    <a:pt x="59461" y="637540"/>
                  </a:lnTo>
                  <a:lnTo>
                    <a:pt x="59524" y="643001"/>
                  </a:lnTo>
                  <a:lnTo>
                    <a:pt x="59626" y="650875"/>
                  </a:lnTo>
                  <a:lnTo>
                    <a:pt x="59690" y="655586"/>
                  </a:lnTo>
                  <a:lnTo>
                    <a:pt x="59905" y="654227"/>
                  </a:lnTo>
                  <a:lnTo>
                    <a:pt x="60236" y="650875"/>
                  </a:lnTo>
                  <a:lnTo>
                    <a:pt x="59969" y="643001"/>
                  </a:lnTo>
                  <a:lnTo>
                    <a:pt x="62826" y="671525"/>
                  </a:lnTo>
                  <a:lnTo>
                    <a:pt x="62141" y="656983"/>
                  </a:lnTo>
                  <a:lnTo>
                    <a:pt x="62077" y="655586"/>
                  </a:lnTo>
                  <a:lnTo>
                    <a:pt x="61976" y="643001"/>
                  </a:lnTo>
                  <a:lnTo>
                    <a:pt x="62064" y="631863"/>
                  </a:lnTo>
                  <a:lnTo>
                    <a:pt x="62255" y="621271"/>
                  </a:lnTo>
                  <a:lnTo>
                    <a:pt x="62331" y="614349"/>
                  </a:lnTo>
                  <a:lnTo>
                    <a:pt x="62420" y="605282"/>
                  </a:lnTo>
                  <a:lnTo>
                    <a:pt x="62179" y="607961"/>
                  </a:lnTo>
                  <a:lnTo>
                    <a:pt x="62179" y="613283"/>
                  </a:lnTo>
                  <a:lnTo>
                    <a:pt x="61341" y="614349"/>
                  </a:lnTo>
                  <a:lnTo>
                    <a:pt x="60934" y="610577"/>
                  </a:lnTo>
                  <a:lnTo>
                    <a:pt x="60871" y="607961"/>
                  </a:lnTo>
                  <a:lnTo>
                    <a:pt x="60769" y="604266"/>
                  </a:lnTo>
                  <a:lnTo>
                    <a:pt x="60693" y="601065"/>
                  </a:lnTo>
                  <a:lnTo>
                    <a:pt x="60617" y="597725"/>
                  </a:lnTo>
                  <a:lnTo>
                    <a:pt x="62865" y="578472"/>
                  </a:lnTo>
                  <a:lnTo>
                    <a:pt x="63817" y="580885"/>
                  </a:lnTo>
                  <a:lnTo>
                    <a:pt x="63969" y="589559"/>
                  </a:lnTo>
                  <a:lnTo>
                    <a:pt x="63957" y="601065"/>
                  </a:lnTo>
                  <a:lnTo>
                    <a:pt x="64185" y="602132"/>
                  </a:lnTo>
                  <a:lnTo>
                    <a:pt x="64884" y="591197"/>
                  </a:lnTo>
                  <a:lnTo>
                    <a:pt x="64985" y="589559"/>
                  </a:lnTo>
                  <a:close/>
                </a:path>
                <a:path w="255904" h="3097529">
                  <a:moveTo>
                    <a:pt x="66052" y="527265"/>
                  </a:moveTo>
                  <a:lnTo>
                    <a:pt x="65989" y="500761"/>
                  </a:lnTo>
                  <a:lnTo>
                    <a:pt x="64249" y="514464"/>
                  </a:lnTo>
                  <a:lnTo>
                    <a:pt x="65252" y="514083"/>
                  </a:lnTo>
                  <a:lnTo>
                    <a:pt x="65036" y="527456"/>
                  </a:lnTo>
                  <a:lnTo>
                    <a:pt x="66052" y="527265"/>
                  </a:lnTo>
                  <a:close/>
                </a:path>
                <a:path w="255904" h="3097529">
                  <a:moveTo>
                    <a:pt x="66522" y="832459"/>
                  </a:moveTo>
                  <a:lnTo>
                    <a:pt x="66014" y="832624"/>
                  </a:lnTo>
                  <a:lnTo>
                    <a:pt x="65252" y="830135"/>
                  </a:lnTo>
                  <a:lnTo>
                    <a:pt x="65011" y="838200"/>
                  </a:lnTo>
                  <a:lnTo>
                    <a:pt x="65506" y="839863"/>
                  </a:lnTo>
                  <a:lnTo>
                    <a:pt x="66065" y="842276"/>
                  </a:lnTo>
                  <a:lnTo>
                    <a:pt x="66484" y="841222"/>
                  </a:lnTo>
                  <a:lnTo>
                    <a:pt x="66522" y="832459"/>
                  </a:lnTo>
                  <a:close/>
                </a:path>
                <a:path w="255904" h="3097529">
                  <a:moveTo>
                    <a:pt x="69723" y="1336687"/>
                  </a:moveTo>
                  <a:lnTo>
                    <a:pt x="69646" y="1335951"/>
                  </a:lnTo>
                  <a:lnTo>
                    <a:pt x="67449" y="1328750"/>
                  </a:lnTo>
                  <a:lnTo>
                    <a:pt x="67551" y="1291539"/>
                  </a:lnTo>
                  <a:lnTo>
                    <a:pt x="67576" y="1281049"/>
                  </a:lnTo>
                  <a:lnTo>
                    <a:pt x="67589" y="1278267"/>
                  </a:lnTo>
                  <a:lnTo>
                    <a:pt x="67335" y="1279918"/>
                  </a:lnTo>
                  <a:lnTo>
                    <a:pt x="67271" y="1251204"/>
                  </a:lnTo>
                  <a:lnTo>
                    <a:pt x="67805" y="1236865"/>
                  </a:lnTo>
                  <a:lnTo>
                    <a:pt x="68707" y="1216977"/>
                  </a:lnTo>
                  <a:lnTo>
                    <a:pt x="68478" y="1215745"/>
                  </a:lnTo>
                  <a:lnTo>
                    <a:pt x="66001" y="1202169"/>
                  </a:lnTo>
                  <a:lnTo>
                    <a:pt x="65913" y="1197343"/>
                  </a:lnTo>
                  <a:lnTo>
                    <a:pt x="65722" y="1187234"/>
                  </a:lnTo>
                  <a:lnTo>
                    <a:pt x="66344" y="1166952"/>
                  </a:lnTo>
                  <a:lnTo>
                    <a:pt x="66471" y="1132586"/>
                  </a:lnTo>
                  <a:lnTo>
                    <a:pt x="67703" y="1138351"/>
                  </a:lnTo>
                  <a:lnTo>
                    <a:pt x="67627" y="1147203"/>
                  </a:lnTo>
                  <a:lnTo>
                    <a:pt x="67500" y="1156589"/>
                  </a:lnTo>
                  <a:lnTo>
                    <a:pt x="68580" y="1163929"/>
                  </a:lnTo>
                  <a:lnTo>
                    <a:pt x="67881" y="1150302"/>
                  </a:lnTo>
                  <a:lnTo>
                    <a:pt x="67894" y="1147203"/>
                  </a:lnTo>
                  <a:lnTo>
                    <a:pt x="68694" y="1135087"/>
                  </a:lnTo>
                  <a:lnTo>
                    <a:pt x="69380" y="1124508"/>
                  </a:lnTo>
                  <a:lnTo>
                    <a:pt x="68453" y="1110843"/>
                  </a:lnTo>
                  <a:lnTo>
                    <a:pt x="68707" y="1121587"/>
                  </a:lnTo>
                  <a:lnTo>
                    <a:pt x="68757" y="1124064"/>
                  </a:lnTo>
                  <a:lnTo>
                    <a:pt x="67487" y="1126985"/>
                  </a:lnTo>
                  <a:lnTo>
                    <a:pt x="67437" y="1128788"/>
                  </a:lnTo>
                  <a:lnTo>
                    <a:pt x="67322" y="1132586"/>
                  </a:lnTo>
                  <a:lnTo>
                    <a:pt x="67246" y="1135087"/>
                  </a:lnTo>
                  <a:lnTo>
                    <a:pt x="66865" y="1132586"/>
                  </a:lnTo>
                  <a:lnTo>
                    <a:pt x="66281" y="1128788"/>
                  </a:lnTo>
                  <a:lnTo>
                    <a:pt x="66205" y="1128280"/>
                  </a:lnTo>
                  <a:lnTo>
                    <a:pt x="65176" y="1121587"/>
                  </a:lnTo>
                  <a:lnTo>
                    <a:pt x="65074" y="1107135"/>
                  </a:lnTo>
                  <a:lnTo>
                    <a:pt x="65011" y="1093355"/>
                  </a:lnTo>
                  <a:lnTo>
                    <a:pt x="65278" y="1074699"/>
                  </a:lnTo>
                  <a:lnTo>
                    <a:pt x="65341" y="1069682"/>
                  </a:lnTo>
                  <a:lnTo>
                    <a:pt x="65366" y="1067562"/>
                  </a:lnTo>
                  <a:lnTo>
                    <a:pt x="65138" y="1056589"/>
                  </a:lnTo>
                  <a:lnTo>
                    <a:pt x="65011" y="1050632"/>
                  </a:lnTo>
                  <a:lnTo>
                    <a:pt x="63271" y="1069682"/>
                  </a:lnTo>
                  <a:lnTo>
                    <a:pt x="62471" y="1056589"/>
                  </a:lnTo>
                  <a:lnTo>
                    <a:pt x="62255" y="1067562"/>
                  </a:lnTo>
                  <a:lnTo>
                    <a:pt x="62204" y="1069682"/>
                  </a:lnTo>
                  <a:lnTo>
                    <a:pt x="62115" y="1074699"/>
                  </a:lnTo>
                  <a:lnTo>
                    <a:pt x="61556" y="1093355"/>
                  </a:lnTo>
                  <a:lnTo>
                    <a:pt x="60604" y="1107135"/>
                  </a:lnTo>
                  <a:lnTo>
                    <a:pt x="59143" y="1110386"/>
                  </a:lnTo>
                  <a:lnTo>
                    <a:pt x="59194" y="1114996"/>
                  </a:lnTo>
                  <a:lnTo>
                    <a:pt x="58343" y="1126985"/>
                  </a:lnTo>
                  <a:lnTo>
                    <a:pt x="57619" y="1138351"/>
                  </a:lnTo>
                  <a:lnTo>
                    <a:pt x="57518" y="1143088"/>
                  </a:lnTo>
                  <a:lnTo>
                    <a:pt x="58140" y="1153363"/>
                  </a:lnTo>
                  <a:lnTo>
                    <a:pt x="59055" y="1143088"/>
                  </a:lnTo>
                  <a:lnTo>
                    <a:pt x="59918" y="1135087"/>
                  </a:lnTo>
                  <a:lnTo>
                    <a:pt x="60032" y="1133983"/>
                  </a:lnTo>
                  <a:lnTo>
                    <a:pt x="61163" y="1128788"/>
                  </a:lnTo>
                  <a:lnTo>
                    <a:pt x="61264" y="1128280"/>
                  </a:lnTo>
                  <a:lnTo>
                    <a:pt x="62915" y="1128280"/>
                  </a:lnTo>
                  <a:lnTo>
                    <a:pt x="62001" y="1163929"/>
                  </a:lnTo>
                  <a:lnTo>
                    <a:pt x="61937" y="1166075"/>
                  </a:lnTo>
                  <a:lnTo>
                    <a:pt x="61861" y="1187234"/>
                  </a:lnTo>
                  <a:lnTo>
                    <a:pt x="62064" y="1197343"/>
                  </a:lnTo>
                  <a:lnTo>
                    <a:pt x="62064" y="1197508"/>
                  </a:lnTo>
                  <a:lnTo>
                    <a:pt x="62572" y="1197343"/>
                  </a:lnTo>
                  <a:lnTo>
                    <a:pt x="62268" y="1215745"/>
                  </a:lnTo>
                  <a:lnTo>
                    <a:pt x="62242" y="1216977"/>
                  </a:lnTo>
                  <a:lnTo>
                    <a:pt x="62128" y="1223949"/>
                  </a:lnTo>
                  <a:lnTo>
                    <a:pt x="62750" y="1216977"/>
                  </a:lnTo>
                  <a:lnTo>
                    <a:pt x="62852" y="1215745"/>
                  </a:lnTo>
                  <a:lnTo>
                    <a:pt x="63195" y="1229804"/>
                  </a:lnTo>
                  <a:lnTo>
                    <a:pt x="62839" y="1246720"/>
                  </a:lnTo>
                  <a:lnTo>
                    <a:pt x="62242" y="1262024"/>
                  </a:lnTo>
                  <a:lnTo>
                    <a:pt x="61569" y="1278267"/>
                  </a:lnTo>
                  <a:lnTo>
                    <a:pt x="61493" y="1279918"/>
                  </a:lnTo>
                  <a:lnTo>
                    <a:pt x="60998" y="1270203"/>
                  </a:lnTo>
                  <a:lnTo>
                    <a:pt x="59994" y="1265085"/>
                  </a:lnTo>
                  <a:lnTo>
                    <a:pt x="59474" y="1265085"/>
                  </a:lnTo>
                  <a:lnTo>
                    <a:pt x="60464" y="1274864"/>
                  </a:lnTo>
                  <a:lnTo>
                    <a:pt x="56692" y="1294460"/>
                  </a:lnTo>
                  <a:lnTo>
                    <a:pt x="57975" y="1291539"/>
                  </a:lnTo>
                  <a:lnTo>
                    <a:pt x="58051" y="1311071"/>
                  </a:lnTo>
                  <a:lnTo>
                    <a:pt x="57594" y="1323467"/>
                  </a:lnTo>
                  <a:lnTo>
                    <a:pt x="56705" y="1335024"/>
                  </a:lnTo>
                  <a:lnTo>
                    <a:pt x="56629" y="1335951"/>
                  </a:lnTo>
                  <a:lnTo>
                    <a:pt x="56578" y="1336687"/>
                  </a:lnTo>
                  <a:lnTo>
                    <a:pt x="55372" y="1347482"/>
                  </a:lnTo>
                  <a:lnTo>
                    <a:pt x="55308" y="1348003"/>
                  </a:lnTo>
                  <a:lnTo>
                    <a:pt x="54508" y="1342047"/>
                  </a:lnTo>
                  <a:lnTo>
                    <a:pt x="54432" y="1341475"/>
                  </a:lnTo>
                  <a:lnTo>
                    <a:pt x="53784" y="1336687"/>
                  </a:lnTo>
                  <a:lnTo>
                    <a:pt x="53695" y="1335951"/>
                  </a:lnTo>
                  <a:lnTo>
                    <a:pt x="51523" y="1335024"/>
                  </a:lnTo>
                  <a:lnTo>
                    <a:pt x="49276" y="1339088"/>
                  </a:lnTo>
                  <a:lnTo>
                    <a:pt x="47409" y="1342047"/>
                  </a:lnTo>
                  <a:lnTo>
                    <a:pt x="46875" y="1328750"/>
                  </a:lnTo>
                  <a:lnTo>
                    <a:pt x="46774" y="1326349"/>
                  </a:lnTo>
                  <a:lnTo>
                    <a:pt x="46380" y="1311071"/>
                  </a:lnTo>
                  <a:lnTo>
                    <a:pt x="46088" y="1296758"/>
                  </a:lnTo>
                  <a:lnTo>
                    <a:pt x="45745" y="1283995"/>
                  </a:lnTo>
                  <a:lnTo>
                    <a:pt x="43827" y="1332280"/>
                  </a:lnTo>
                  <a:lnTo>
                    <a:pt x="45123" y="1341475"/>
                  </a:lnTo>
                  <a:lnTo>
                    <a:pt x="46621" y="1345882"/>
                  </a:lnTo>
                  <a:lnTo>
                    <a:pt x="48209" y="1345882"/>
                  </a:lnTo>
                  <a:lnTo>
                    <a:pt x="49695" y="1342047"/>
                  </a:lnTo>
                  <a:lnTo>
                    <a:pt x="49784" y="1341805"/>
                  </a:lnTo>
                  <a:lnTo>
                    <a:pt x="49911" y="1341475"/>
                  </a:lnTo>
                  <a:lnTo>
                    <a:pt x="49174" y="1353743"/>
                  </a:lnTo>
                  <a:lnTo>
                    <a:pt x="49847" y="1361008"/>
                  </a:lnTo>
                  <a:lnTo>
                    <a:pt x="50838" y="1367688"/>
                  </a:lnTo>
                  <a:lnTo>
                    <a:pt x="51054" y="1378305"/>
                  </a:lnTo>
                  <a:lnTo>
                    <a:pt x="49466" y="1380020"/>
                  </a:lnTo>
                  <a:lnTo>
                    <a:pt x="47917" y="1382052"/>
                  </a:lnTo>
                  <a:lnTo>
                    <a:pt x="46596" y="1380540"/>
                  </a:lnTo>
                  <a:lnTo>
                    <a:pt x="45720" y="1371663"/>
                  </a:lnTo>
                  <a:lnTo>
                    <a:pt x="45783" y="1367688"/>
                  </a:lnTo>
                  <a:lnTo>
                    <a:pt x="45885" y="1361008"/>
                  </a:lnTo>
                  <a:lnTo>
                    <a:pt x="45593" y="1367688"/>
                  </a:lnTo>
                  <a:lnTo>
                    <a:pt x="45212" y="1378305"/>
                  </a:lnTo>
                  <a:lnTo>
                    <a:pt x="45161" y="1380020"/>
                  </a:lnTo>
                  <a:lnTo>
                    <a:pt x="45085" y="1382052"/>
                  </a:lnTo>
                  <a:lnTo>
                    <a:pt x="44970" y="1385201"/>
                  </a:lnTo>
                  <a:lnTo>
                    <a:pt x="46761" y="1393571"/>
                  </a:lnTo>
                  <a:lnTo>
                    <a:pt x="47383" y="1411770"/>
                  </a:lnTo>
                  <a:lnTo>
                    <a:pt x="47294" y="1420279"/>
                  </a:lnTo>
                  <a:lnTo>
                    <a:pt x="47193" y="1430629"/>
                  </a:lnTo>
                  <a:lnTo>
                    <a:pt x="47358" y="1429512"/>
                  </a:lnTo>
                  <a:lnTo>
                    <a:pt x="47447" y="1428470"/>
                  </a:lnTo>
                  <a:lnTo>
                    <a:pt x="48056" y="1423123"/>
                  </a:lnTo>
                  <a:lnTo>
                    <a:pt x="48615" y="1416088"/>
                  </a:lnTo>
                  <a:lnTo>
                    <a:pt x="49606" y="1428470"/>
                  </a:lnTo>
                  <a:lnTo>
                    <a:pt x="49491" y="1431747"/>
                  </a:lnTo>
                  <a:lnTo>
                    <a:pt x="48983" y="1437919"/>
                  </a:lnTo>
                  <a:lnTo>
                    <a:pt x="48183" y="1445336"/>
                  </a:lnTo>
                  <a:lnTo>
                    <a:pt x="48958" y="1455801"/>
                  </a:lnTo>
                  <a:lnTo>
                    <a:pt x="48107" y="1452727"/>
                  </a:lnTo>
                  <a:lnTo>
                    <a:pt x="46990" y="1459661"/>
                  </a:lnTo>
                  <a:lnTo>
                    <a:pt x="45986" y="1471561"/>
                  </a:lnTo>
                  <a:lnTo>
                    <a:pt x="45504" y="1482394"/>
                  </a:lnTo>
                  <a:lnTo>
                    <a:pt x="45453" y="1483372"/>
                  </a:lnTo>
                  <a:lnTo>
                    <a:pt x="47015" y="1498866"/>
                  </a:lnTo>
                  <a:lnTo>
                    <a:pt x="42976" y="1505115"/>
                  </a:lnTo>
                  <a:lnTo>
                    <a:pt x="44043" y="1514246"/>
                  </a:lnTo>
                  <a:lnTo>
                    <a:pt x="44170" y="1520037"/>
                  </a:lnTo>
                  <a:lnTo>
                    <a:pt x="44208" y="1545945"/>
                  </a:lnTo>
                  <a:lnTo>
                    <a:pt x="43878" y="1554594"/>
                  </a:lnTo>
                  <a:lnTo>
                    <a:pt x="43840" y="1555457"/>
                  </a:lnTo>
                  <a:lnTo>
                    <a:pt x="44869" y="1555115"/>
                  </a:lnTo>
                  <a:lnTo>
                    <a:pt x="46393" y="1554797"/>
                  </a:lnTo>
                  <a:lnTo>
                    <a:pt x="46139" y="1561528"/>
                  </a:lnTo>
                  <a:lnTo>
                    <a:pt x="46075" y="1563293"/>
                  </a:lnTo>
                  <a:lnTo>
                    <a:pt x="45948" y="1566519"/>
                  </a:lnTo>
                  <a:lnTo>
                    <a:pt x="45859" y="1576197"/>
                  </a:lnTo>
                  <a:lnTo>
                    <a:pt x="45961" y="1574749"/>
                  </a:lnTo>
                  <a:lnTo>
                    <a:pt x="46050" y="1573530"/>
                  </a:lnTo>
                  <a:lnTo>
                    <a:pt x="46901" y="1554797"/>
                  </a:lnTo>
                  <a:lnTo>
                    <a:pt x="46901" y="1554594"/>
                  </a:lnTo>
                  <a:lnTo>
                    <a:pt x="47879" y="1566265"/>
                  </a:lnTo>
                  <a:lnTo>
                    <a:pt x="47904" y="1566519"/>
                  </a:lnTo>
                  <a:lnTo>
                    <a:pt x="48069" y="1566265"/>
                  </a:lnTo>
                  <a:lnTo>
                    <a:pt x="48425" y="1563954"/>
                  </a:lnTo>
                  <a:lnTo>
                    <a:pt x="49987" y="1569770"/>
                  </a:lnTo>
                  <a:lnTo>
                    <a:pt x="49911" y="1572653"/>
                  </a:lnTo>
                  <a:lnTo>
                    <a:pt x="49822" y="1576197"/>
                  </a:lnTo>
                  <a:lnTo>
                    <a:pt x="49720" y="1579778"/>
                  </a:lnTo>
                  <a:lnTo>
                    <a:pt x="49479" y="1582864"/>
                  </a:lnTo>
                  <a:lnTo>
                    <a:pt x="52044" y="1579778"/>
                  </a:lnTo>
                  <a:lnTo>
                    <a:pt x="51943" y="1582864"/>
                  </a:lnTo>
                  <a:lnTo>
                    <a:pt x="51892" y="1605254"/>
                  </a:lnTo>
                  <a:lnTo>
                    <a:pt x="52082" y="1610410"/>
                  </a:lnTo>
                  <a:lnTo>
                    <a:pt x="52120" y="1611642"/>
                  </a:lnTo>
                  <a:lnTo>
                    <a:pt x="53136" y="1611452"/>
                  </a:lnTo>
                  <a:lnTo>
                    <a:pt x="53162" y="1621447"/>
                  </a:lnTo>
                  <a:lnTo>
                    <a:pt x="53327" y="1621180"/>
                  </a:lnTo>
                  <a:lnTo>
                    <a:pt x="54165" y="1616468"/>
                  </a:lnTo>
                  <a:lnTo>
                    <a:pt x="54419" y="1611642"/>
                  </a:lnTo>
                  <a:lnTo>
                    <a:pt x="54432" y="1611452"/>
                  </a:lnTo>
                  <a:lnTo>
                    <a:pt x="54978" y="1601177"/>
                  </a:lnTo>
                  <a:lnTo>
                    <a:pt x="54876" y="1589379"/>
                  </a:lnTo>
                  <a:lnTo>
                    <a:pt x="54787" y="1585112"/>
                  </a:lnTo>
                  <a:lnTo>
                    <a:pt x="54330" y="1579778"/>
                  </a:lnTo>
                  <a:lnTo>
                    <a:pt x="54038" y="1576197"/>
                  </a:lnTo>
                  <a:lnTo>
                    <a:pt x="53911" y="1574749"/>
                  </a:lnTo>
                  <a:lnTo>
                    <a:pt x="53848" y="1573987"/>
                  </a:lnTo>
                  <a:lnTo>
                    <a:pt x="52781" y="1566519"/>
                  </a:lnTo>
                  <a:lnTo>
                    <a:pt x="52793" y="1566265"/>
                  </a:lnTo>
                  <a:lnTo>
                    <a:pt x="54229" y="1555534"/>
                  </a:lnTo>
                  <a:lnTo>
                    <a:pt x="54152" y="1554594"/>
                  </a:lnTo>
                  <a:lnTo>
                    <a:pt x="53238" y="1549336"/>
                  </a:lnTo>
                  <a:lnTo>
                    <a:pt x="52578" y="1554594"/>
                  </a:lnTo>
                  <a:lnTo>
                    <a:pt x="52463" y="1555534"/>
                  </a:lnTo>
                  <a:lnTo>
                    <a:pt x="51955" y="1561528"/>
                  </a:lnTo>
                  <a:lnTo>
                    <a:pt x="51879" y="1562468"/>
                  </a:lnTo>
                  <a:lnTo>
                    <a:pt x="51816" y="1563293"/>
                  </a:lnTo>
                  <a:lnTo>
                    <a:pt x="52019" y="1563954"/>
                  </a:lnTo>
                  <a:lnTo>
                    <a:pt x="52235" y="1566265"/>
                  </a:lnTo>
                  <a:lnTo>
                    <a:pt x="52260" y="1566519"/>
                  </a:lnTo>
                  <a:lnTo>
                    <a:pt x="51714" y="1572653"/>
                  </a:lnTo>
                  <a:lnTo>
                    <a:pt x="51638" y="1573530"/>
                  </a:lnTo>
                  <a:lnTo>
                    <a:pt x="49745" y="1554594"/>
                  </a:lnTo>
                  <a:lnTo>
                    <a:pt x="49669" y="1545945"/>
                  </a:lnTo>
                  <a:lnTo>
                    <a:pt x="52730" y="1538262"/>
                  </a:lnTo>
                  <a:lnTo>
                    <a:pt x="54622" y="1520037"/>
                  </a:lnTo>
                  <a:lnTo>
                    <a:pt x="56426" y="1500847"/>
                  </a:lnTo>
                  <a:lnTo>
                    <a:pt x="59194" y="1490345"/>
                  </a:lnTo>
                  <a:lnTo>
                    <a:pt x="58508" y="1483372"/>
                  </a:lnTo>
                  <a:lnTo>
                    <a:pt x="58420" y="1482394"/>
                  </a:lnTo>
                  <a:lnTo>
                    <a:pt x="58750" y="1471561"/>
                  </a:lnTo>
                  <a:lnTo>
                    <a:pt x="58877" y="1467586"/>
                  </a:lnTo>
                  <a:lnTo>
                    <a:pt x="58902" y="1466811"/>
                  </a:lnTo>
                  <a:lnTo>
                    <a:pt x="58928" y="1465808"/>
                  </a:lnTo>
                  <a:lnTo>
                    <a:pt x="57873" y="1466811"/>
                  </a:lnTo>
                  <a:lnTo>
                    <a:pt x="59524" y="1455801"/>
                  </a:lnTo>
                  <a:lnTo>
                    <a:pt x="60198" y="1451330"/>
                  </a:lnTo>
                  <a:lnTo>
                    <a:pt x="63512" y="1467586"/>
                  </a:lnTo>
                  <a:lnTo>
                    <a:pt x="64338" y="1452727"/>
                  </a:lnTo>
                  <a:lnTo>
                    <a:pt x="64414" y="1451330"/>
                  </a:lnTo>
                  <a:lnTo>
                    <a:pt x="64681" y="1446453"/>
                  </a:lnTo>
                  <a:lnTo>
                    <a:pt x="64554" y="1433169"/>
                  </a:lnTo>
                  <a:lnTo>
                    <a:pt x="64490" y="1416088"/>
                  </a:lnTo>
                  <a:lnTo>
                    <a:pt x="64808" y="1393952"/>
                  </a:lnTo>
                  <a:lnTo>
                    <a:pt x="65074" y="1385201"/>
                  </a:lnTo>
                  <a:lnTo>
                    <a:pt x="65163" y="1382052"/>
                  </a:lnTo>
                  <a:lnTo>
                    <a:pt x="65481" y="1371663"/>
                  </a:lnTo>
                  <a:lnTo>
                    <a:pt x="65595" y="1367688"/>
                  </a:lnTo>
                  <a:lnTo>
                    <a:pt x="66357" y="1348003"/>
                  </a:lnTo>
                  <a:lnTo>
                    <a:pt x="66471" y="1345018"/>
                  </a:lnTo>
                  <a:lnTo>
                    <a:pt x="67246" y="1347482"/>
                  </a:lnTo>
                  <a:lnTo>
                    <a:pt x="67906" y="1345018"/>
                  </a:lnTo>
                  <a:lnTo>
                    <a:pt x="68694" y="1342047"/>
                  </a:lnTo>
                  <a:lnTo>
                    <a:pt x="68757" y="1341805"/>
                  </a:lnTo>
                  <a:lnTo>
                    <a:pt x="68668" y="1347482"/>
                  </a:lnTo>
                  <a:lnTo>
                    <a:pt x="68567" y="1353743"/>
                  </a:lnTo>
                  <a:lnTo>
                    <a:pt x="68999" y="1348003"/>
                  </a:lnTo>
                  <a:lnTo>
                    <a:pt x="69380" y="1342047"/>
                  </a:lnTo>
                  <a:lnTo>
                    <a:pt x="69392" y="1341805"/>
                  </a:lnTo>
                  <a:lnTo>
                    <a:pt x="69723" y="1336687"/>
                  </a:lnTo>
                  <a:close/>
                </a:path>
                <a:path w="255904" h="3097529">
                  <a:moveTo>
                    <a:pt x="70180" y="762901"/>
                  </a:moveTo>
                  <a:lnTo>
                    <a:pt x="68592" y="744347"/>
                  </a:lnTo>
                  <a:lnTo>
                    <a:pt x="68643" y="765632"/>
                  </a:lnTo>
                  <a:lnTo>
                    <a:pt x="67805" y="753529"/>
                  </a:lnTo>
                  <a:lnTo>
                    <a:pt x="66916" y="757402"/>
                  </a:lnTo>
                  <a:lnTo>
                    <a:pt x="65925" y="766292"/>
                  </a:lnTo>
                  <a:lnTo>
                    <a:pt x="64833" y="769239"/>
                  </a:lnTo>
                  <a:lnTo>
                    <a:pt x="66560" y="739609"/>
                  </a:lnTo>
                  <a:lnTo>
                    <a:pt x="65976" y="736193"/>
                  </a:lnTo>
                  <a:lnTo>
                    <a:pt x="65214" y="737273"/>
                  </a:lnTo>
                  <a:lnTo>
                    <a:pt x="64541" y="736346"/>
                  </a:lnTo>
                  <a:lnTo>
                    <a:pt x="64236" y="726909"/>
                  </a:lnTo>
                  <a:lnTo>
                    <a:pt x="61785" y="769950"/>
                  </a:lnTo>
                  <a:lnTo>
                    <a:pt x="64071" y="766762"/>
                  </a:lnTo>
                  <a:lnTo>
                    <a:pt x="64681" y="803846"/>
                  </a:lnTo>
                  <a:lnTo>
                    <a:pt x="65303" y="795235"/>
                  </a:lnTo>
                  <a:lnTo>
                    <a:pt x="65773" y="797890"/>
                  </a:lnTo>
                  <a:lnTo>
                    <a:pt x="66725" y="813854"/>
                  </a:lnTo>
                  <a:lnTo>
                    <a:pt x="68008" y="797521"/>
                  </a:lnTo>
                  <a:lnTo>
                    <a:pt x="69570" y="780592"/>
                  </a:lnTo>
                  <a:lnTo>
                    <a:pt x="70180" y="762901"/>
                  </a:lnTo>
                  <a:close/>
                </a:path>
                <a:path w="255904" h="3097529">
                  <a:moveTo>
                    <a:pt x="74066" y="907542"/>
                  </a:moveTo>
                  <a:lnTo>
                    <a:pt x="73279" y="894549"/>
                  </a:lnTo>
                  <a:lnTo>
                    <a:pt x="73507" y="886485"/>
                  </a:lnTo>
                  <a:lnTo>
                    <a:pt x="72771" y="889266"/>
                  </a:lnTo>
                  <a:lnTo>
                    <a:pt x="72783" y="899998"/>
                  </a:lnTo>
                  <a:lnTo>
                    <a:pt x="73063" y="907770"/>
                  </a:lnTo>
                  <a:lnTo>
                    <a:pt x="74066" y="907542"/>
                  </a:lnTo>
                  <a:close/>
                </a:path>
                <a:path w="255904" h="3097529">
                  <a:moveTo>
                    <a:pt x="76009" y="1185799"/>
                  </a:moveTo>
                  <a:lnTo>
                    <a:pt x="75666" y="1182154"/>
                  </a:lnTo>
                  <a:lnTo>
                    <a:pt x="75272" y="1175461"/>
                  </a:lnTo>
                  <a:lnTo>
                    <a:pt x="75171" y="1166660"/>
                  </a:lnTo>
                  <a:lnTo>
                    <a:pt x="75679" y="1156665"/>
                  </a:lnTo>
                  <a:lnTo>
                    <a:pt x="74180" y="1167688"/>
                  </a:lnTo>
                  <a:lnTo>
                    <a:pt x="74155" y="1157122"/>
                  </a:lnTo>
                  <a:lnTo>
                    <a:pt x="73380" y="1154747"/>
                  </a:lnTo>
                  <a:lnTo>
                    <a:pt x="73482" y="1166799"/>
                  </a:lnTo>
                  <a:lnTo>
                    <a:pt x="74041" y="1175473"/>
                  </a:lnTo>
                  <a:lnTo>
                    <a:pt x="74917" y="1181557"/>
                  </a:lnTo>
                  <a:lnTo>
                    <a:pt x="76009" y="1185799"/>
                  </a:lnTo>
                  <a:close/>
                </a:path>
                <a:path w="255904" h="3097529">
                  <a:moveTo>
                    <a:pt x="77787" y="763130"/>
                  </a:moveTo>
                  <a:lnTo>
                    <a:pt x="77317" y="758748"/>
                  </a:lnTo>
                  <a:lnTo>
                    <a:pt x="76758" y="754849"/>
                  </a:lnTo>
                  <a:lnTo>
                    <a:pt x="76200" y="753922"/>
                  </a:lnTo>
                  <a:lnTo>
                    <a:pt x="75742" y="758431"/>
                  </a:lnTo>
                  <a:lnTo>
                    <a:pt x="76555" y="782129"/>
                  </a:lnTo>
                  <a:lnTo>
                    <a:pt x="77787" y="763130"/>
                  </a:lnTo>
                  <a:close/>
                </a:path>
                <a:path w="255904" h="3097529">
                  <a:moveTo>
                    <a:pt x="78155" y="917168"/>
                  </a:moveTo>
                  <a:lnTo>
                    <a:pt x="77101" y="896239"/>
                  </a:lnTo>
                  <a:lnTo>
                    <a:pt x="76987" y="911237"/>
                  </a:lnTo>
                  <a:lnTo>
                    <a:pt x="76187" y="914984"/>
                  </a:lnTo>
                  <a:lnTo>
                    <a:pt x="75285" y="916800"/>
                  </a:lnTo>
                  <a:lnTo>
                    <a:pt x="74879" y="925982"/>
                  </a:lnTo>
                  <a:lnTo>
                    <a:pt x="78155" y="917168"/>
                  </a:lnTo>
                  <a:close/>
                </a:path>
                <a:path w="255904" h="3097529">
                  <a:moveTo>
                    <a:pt x="79616" y="1028306"/>
                  </a:moveTo>
                  <a:lnTo>
                    <a:pt x="78435" y="1014984"/>
                  </a:lnTo>
                  <a:lnTo>
                    <a:pt x="79121" y="1004544"/>
                  </a:lnTo>
                  <a:lnTo>
                    <a:pt x="77635" y="1020686"/>
                  </a:lnTo>
                  <a:lnTo>
                    <a:pt x="76415" y="1003858"/>
                  </a:lnTo>
                  <a:lnTo>
                    <a:pt x="77952" y="969149"/>
                  </a:lnTo>
                  <a:lnTo>
                    <a:pt x="76708" y="949325"/>
                  </a:lnTo>
                  <a:lnTo>
                    <a:pt x="75984" y="968362"/>
                  </a:lnTo>
                  <a:lnTo>
                    <a:pt x="75641" y="1032002"/>
                  </a:lnTo>
                  <a:lnTo>
                    <a:pt x="74955" y="1043025"/>
                  </a:lnTo>
                  <a:lnTo>
                    <a:pt x="74333" y="1041590"/>
                  </a:lnTo>
                  <a:lnTo>
                    <a:pt x="73787" y="1036180"/>
                  </a:lnTo>
                  <a:lnTo>
                    <a:pt x="73342" y="1035240"/>
                  </a:lnTo>
                  <a:lnTo>
                    <a:pt x="73939" y="1066990"/>
                  </a:lnTo>
                  <a:lnTo>
                    <a:pt x="75526" y="1062532"/>
                  </a:lnTo>
                  <a:lnTo>
                    <a:pt x="76250" y="1052347"/>
                  </a:lnTo>
                  <a:lnTo>
                    <a:pt x="76873" y="1039228"/>
                  </a:lnTo>
                  <a:lnTo>
                    <a:pt x="78155" y="1025969"/>
                  </a:lnTo>
                  <a:lnTo>
                    <a:pt x="79222" y="1041717"/>
                  </a:lnTo>
                  <a:lnTo>
                    <a:pt x="79616" y="1028306"/>
                  </a:lnTo>
                  <a:close/>
                </a:path>
                <a:path w="255904" h="3097529">
                  <a:moveTo>
                    <a:pt x="80137" y="841933"/>
                  </a:moveTo>
                  <a:lnTo>
                    <a:pt x="79997" y="834313"/>
                  </a:lnTo>
                  <a:lnTo>
                    <a:pt x="79463" y="826795"/>
                  </a:lnTo>
                  <a:lnTo>
                    <a:pt x="78943" y="821283"/>
                  </a:lnTo>
                  <a:lnTo>
                    <a:pt x="78663" y="834694"/>
                  </a:lnTo>
                  <a:lnTo>
                    <a:pt x="77673" y="832599"/>
                  </a:lnTo>
                  <a:lnTo>
                    <a:pt x="76428" y="829068"/>
                  </a:lnTo>
                  <a:lnTo>
                    <a:pt x="75438" y="838200"/>
                  </a:lnTo>
                  <a:lnTo>
                    <a:pt x="76479" y="850925"/>
                  </a:lnTo>
                  <a:lnTo>
                    <a:pt x="76403" y="862190"/>
                  </a:lnTo>
                  <a:lnTo>
                    <a:pt x="75615" y="872147"/>
                  </a:lnTo>
                  <a:lnTo>
                    <a:pt x="74510" y="880910"/>
                  </a:lnTo>
                  <a:lnTo>
                    <a:pt x="75082" y="881875"/>
                  </a:lnTo>
                  <a:lnTo>
                    <a:pt x="75425" y="887933"/>
                  </a:lnTo>
                  <a:lnTo>
                    <a:pt x="75755" y="891044"/>
                  </a:lnTo>
                  <a:lnTo>
                    <a:pt x="76301" y="883183"/>
                  </a:lnTo>
                  <a:lnTo>
                    <a:pt x="77965" y="837514"/>
                  </a:lnTo>
                  <a:lnTo>
                    <a:pt x="79527" y="847725"/>
                  </a:lnTo>
                  <a:lnTo>
                    <a:pt x="80137" y="841933"/>
                  </a:lnTo>
                  <a:close/>
                </a:path>
                <a:path w="255904" h="3097529">
                  <a:moveTo>
                    <a:pt x="80429" y="805002"/>
                  </a:moveTo>
                  <a:lnTo>
                    <a:pt x="78524" y="805535"/>
                  </a:lnTo>
                  <a:lnTo>
                    <a:pt x="79082" y="810336"/>
                  </a:lnTo>
                  <a:lnTo>
                    <a:pt x="79806" y="813765"/>
                  </a:lnTo>
                  <a:lnTo>
                    <a:pt x="80429" y="805002"/>
                  </a:lnTo>
                  <a:close/>
                </a:path>
                <a:path w="255904" h="3097529">
                  <a:moveTo>
                    <a:pt x="81229" y="926922"/>
                  </a:moveTo>
                  <a:lnTo>
                    <a:pt x="79260" y="948664"/>
                  </a:lnTo>
                  <a:lnTo>
                    <a:pt x="79819" y="958583"/>
                  </a:lnTo>
                  <a:lnTo>
                    <a:pt x="79819" y="990257"/>
                  </a:lnTo>
                  <a:lnTo>
                    <a:pt x="81229" y="926922"/>
                  </a:lnTo>
                  <a:close/>
                </a:path>
                <a:path w="255904" h="3097529">
                  <a:moveTo>
                    <a:pt x="82588" y="857605"/>
                  </a:moveTo>
                  <a:lnTo>
                    <a:pt x="82105" y="863600"/>
                  </a:lnTo>
                  <a:lnTo>
                    <a:pt x="81889" y="871321"/>
                  </a:lnTo>
                  <a:lnTo>
                    <a:pt x="81534" y="877595"/>
                  </a:lnTo>
                  <a:lnTo>
                    <a:pt x="80606" y="879284"/>
                  </a:lnTo>
                  <a:lnTo>
                    <a:pt x="80581" y="868629"/>
                  </a:lnTo>
                  <a:lnTo>
                    <a:pt x="80365" y="882078"/>
                  </a:lnTo>
                  <a:lnTo>
                    <a:pt x="79844" y="882142"/>
                  </a:lnTo>
                  <a:lnTo>
                    <a:pt x="79629" y="895489"/>
                  </a:lnTo>
                  <a:lnTo>
                    <a:pt x="81140" y="889914"/>
                  </a:lnTo>
                  <a:lnTo>
                    <a:pt x="81648" y="889698"/>
                  </a:lnTo>
                  <a:lnTo>
                    <a:pt x="82588" y="857605"/>
                  </a:lnTo>
                  <a:close/>
                </a:path>
                <a:path w="255904" h="3097529">
                  <a:moveTo>
                    <a:pt x="85623" y="742480"/>
                  </a:moveTo>
                  <a:lnTo>
                    <a:pt x="85496" y="689470"/>
                  </a:lnTo>
                  <a:lnTo>
                    <a:pt x="84823" y="713905"/>
                  </a:lnTo>
                  <a:lnTo>
                    <a:pt x="84175" y="723074"/>
                  </a:lnTo>
                  <a:lnTo>
                    <a:pt x="82778" y="724725"/>
                  </a:lnTo>
                  <a:lnTo>
                    <a:pt x="85623" y="742480"/>
                  </a:lnTo>
                  <a:close/>
                </a:path>
                <a:path w="255904" h="3097529">
                  <a:moveTo>
                    <a:pt x="86588" y="985253"/>
                  </a:moveTo>
                  <a:lnTo>
                    <a:pt x="86487" y="960399"/>
                  </a:lnTo>
                  <a:lnTo>
                    <a:pt x="85839" y="941666"/>
                  </a:lnTo>
                  <a:lnTo>
                    <a:pt x="85864" y="952258"/>
                  </a:lnTo>
                  <a:lnTo>
                    <a:pt x="82321" y="958608"/>
                  </a:lnTo>
                  <a:lnTo>
                    <a:pt x="84366" y="969225"/>
                  </a:lnTo>
                  <a:lnTo>
                    <a:pt x="85178" y="987679"/>
                  </a:lnTo>
                  <a:lnTo>
                    <a:pt x="85788" y="1029360"/>
                  </a:lnTo>
                  <a:lnTo>
                    <a:pt x="86296" y="1010246"/>
                  </a:lnTo>
                  <a:lnTo>
                    <a:pt x="86588" y="985253"/>
                  </a:lnTo>
                  <a:close/>
                </a:path>
                <a:path w="255904" h="3097529">
                  <a:moveTo>
                    <a:pt x="93459" y="911631"/>
                  </a:moveTo>
                  <a:lnTo>
                    <a:pt x="92786" y="897369"/>
                  </a:lnTo>
                  <a:lnTo>
                    <a:pt x="92392" y="883018"/>
                  </a:lnTo>
                  <a:lnTo>
                    <a:pt x="93281" y="865352"/>
                  </a:lnTo>
                  <a:lnTo>
                    <a:pt x="92557" y="855853"/>
                  </a:lnTo>
                  <a:lnTo>
                    <a:pt x="91452" y="855599"/>
                  </a:lnTo>
                  <a:lnTo>
                    <a:pt x="90309" y="859815"/>
                  </a:lnTo>
                  <a:lnTo>
                    <a:pt x="89458" y="863727"/>
                  </a:lnTo>
                  <a:lnTo>
                    <a:pt x="88963" y="869149"/>
                  </a:lnTo>
                  <a:lnTo>
                    <a:pt x="91236" y="860628"/>
                  </a:lnTo>
                  <a:lnTo>
                    <a:pt x="92646" y="916228"/>
                  </a:lnTo>
                  <a:lnTo>
                    <a:pt x="93421" y="929068"/>
                  </a:lnTo>
                  <a:lnTo>
                    <a:pt x="93459" y="911631"/>
                  </a:lnTo>
                  <a:close/>
                </a:path>
                <a:path w="255904" h="3097529">
                  <a:moveTo>
                    <a:pt x="93472" y="989164"/>
                  </a:moveTo>
                  <a:lnTo>
                    <a:pt x="92265" y="974610"/>
                  </a:lnTo>
                  <a:lnTo>
                    <a:pt x="91236" y="991577"/>
                  </a:lnTo>
                  <a:lnTo>
                    <a:pt x="91211" y="1007351"/>
                  </a:lnTo>
                  <a:lnTo>
                    <a:pt x="92443" y="1043533"/>
                  </a:lnTo>
                  <a:lnTo>
                    <a:pt x="92506" y="1027112"/>
                  </a:lnTo>
                  <a:lnTo>
                    <a:pt x="93205" y="1007821"/>
                  </a:lnTo>
                  <a:lnTo>
                    <a:pt x="93472" y="989164"/>
                  </a:lnTo>
                  <a:close/>
                </a:path>
                <a:path w="255904" h="3097529">
                  <a:moveTo>
                    <a:pt x="97307" y="1153452"/>
                  </a:moveTo>
                  <a:lnTo>
                    <a:pt x="96685" y="1160322"/>
                  </a:lnTo>
                  <a:lnTo>
                    <a:pt x="96608" y="1161034"/>
                  </a:lnTo>
                  <a:lnTo>
                    <a:pt x="96532" y="1161973"/>
                  </a:lnTo>
                  <a:lnTo>
                    <a:pt x="97231" y="1161973"/>
                  </a:lnTo>
                  <a:lnTo>
                    <a:pt x="97307" y="1153452"/>
                  </a:lnTo>
                  <a:close/>
                </a:path>
                <a:path w="255904" h="3097529">
                  <a:moveTo>
                    <a:pt x="98044" y="1145413"/>
                  </a:moveTo>
                  <a:lnTo>
                    <a:pt x="97307" y="1145413"/>
                  </a:lnTo>
                  <a:lnTo>
                    <a:pt x="97307" y="1149121"/>
                  </a:lnTo>
                  <a:lnTo>
                    <a:pt x="97307" y="1152906"/>
                  </a:lnTo>
                  <a:lnTo>
                    <a:pt x="97701" y="1149121"/>
                  </a:lnTo>
                  <a:lnTo>
                    <a:pt x="98044" y="1145413"/>
                  </a:lnTo>
                  <a:close/>
                </a:path>
                <a:path w="255904" h="3097529">
                  <a:moveTo>
                    <a:pt x="98272" y="1142923"/>
                  </a:moveTo>
                  <a:lnTo>
                    <a:pt x="97409" y="1138732"/>
                  </a:lnTo>
                  <a:lnTo>
                    <a:pt x="97307" y="1145184"/>
                  </a:lnTo>
                  <a:lnTo>
                    <a:pt x="98056" y="1145184"/>
                  </a:lnTo>
                  <a:lnTo>
                    <a:pt x="98272" y="1142923"/>
                  </a:lnTo>
                  <a:close/>
                </a:path>
                <a:path w="255904" h="3097529">
                  <a:moveTo>
                    <a:pt x="99555" y="1161973"/>
                  </a:moveTo>
                  <a:lnTo>
                    <a:pt x="97231" y="1161973"/>
                  </a:lnTo>
                  <a:lnTo>
                    <a:pt x="97078" y="1170952"/>
                  </a:lnTo>
                  <a:lnTo>
                    <a:pt x="97091" y="1183005"/>
                  </a:lnTo>
                  <a:lnTo>
                    <a:pt x="98132" y="1177061"/>
                  </a:lnTo>
                  <a:lnTo>
                    <a:pt x="98806" y="1170952"/>
                  </a:lnTo>
                  <a:lnTo>
                    <a:pt x="99555" y="1161973"/>
                  </a:lnTo>
                  <a:close/>
                </a:path>
                <a:path w="255904" h="3097529">
                  <a:moveTo>
                    <a:pt x="99580" y="1378953"/>
                  </a:moveTo>
                  <a:lnTo>
                    <a:pt x="97777" y="1371498"/>
                  </a:lnTo>
                  <a:lnTo>
                    <a:pt x="98463" y="1336725"/>
                  </a:lnTo>
                  <a:lnTo>
                    <a:pt x="96735" y="1355775"/>
                  </a:lnTo>
                  <a:lnTo>
                    <a:pt x="97459" y="1362265"/>
                  </a:lnTo>
                  <a:lnTo>
                    <a:pt x="97129" y="1373276"/>
                  </a:lnTo>
                  <a:lnTo>
                    <a:pt x="96558" y="1386827"/>
                  </a:lnTo>
                  <a:lnTo>
                    <a:pt x="96583" y="1400924"/>
                  </a:lnTo>
                  <a:lnTo>
                    <a:pt x="97409" y="1395183"/>
                  </a:lnTo>
                  <a:lnTo>
                    <a:pt x="98475" y="1393812"/>
                  </a:lnTo>
                  <a:lnTo>
                    <a:pt x="99352" y="1390510"/>
                  </a:lnTo>
                  <a:lnTo>
                    <a:pt x="99580" y="1378953"/>
                  </a:lnTo>
                  <a:close/>
                </a:path>
                <a:path w="255904" h="3097529">
                  <a:moveTo>
                    <a:pt x="99631" y="1193939"/>
                  </a:moveTo>
                  <a:lnTo>
                    <a:pt x="99415" y="1195514"/>
                  </a:lnTo>
                  <a:lnTo>
                    <a:pt x="98907" y="1201166"/>
                  </a:lnTo>
                  <a:lnTo>
                    <a:pt x="99390" y="1205992"/>
                  </a:lnTo>
                  <a:lnTo>
                    <a:pt x="99491" y="1201166"/>
                  </a:lnTo>
                  <a:lnTo>
                    <a:pt x="99606" y="1195514"/>
                  </a:lnTo>
                  <a:lnTo>
                    <a:pt x="99631" y="1193939"/>
                  </a:lnTo>
                  <a:close/>
                </a:path>
                <a:path w="255904" h="3097529">
                  <a:moveTo>
                    <a:pt x="99669" y="1149121"/>
                  </a:moveTo>
                  <a:lnTo>
                    <a:pt x="99529" y="1145413"/>
                  </a:lnTo>
                  <a:lnTo>
                    <a:pt x="99529" y="1145184"/>
                  </a:lnTo>
                  <a:lnTo>
                    <a:pt x="98056" y="1145184"/>
                  </a:lnTo>
                  <a:lnTo>
                    <a:pt x="98044" y="1145413"/>
                  </a:lnTo>
                  <a:lnTo>
                    <a:pt x="99034" y="1145413"/>
                  </a:lnTo>
                  <a:lnTo>
                    <a:pt x="99669" y="1149121"/>
                  </a:lnTo>
                  <a:close/>
                </a:path>
                <a:path w="255904" h="3097529">
                  <a:moveTo>
                    <a:pt x="99695" y="1160322"/>
                  </a:moveTo>
                  <a:lnTo>
                    <a:pt x="98818" y="1158697"/>
                  </a:lnTo>
                  <a:lnTo>
                    <a:pt x="98171" y="1161034"/>
                  </a:lnTo>
                  <a:lnTo>
                    <a:pt x="98044" y="1161491"/>
                  </a:lnTo>
                  <a:lnTo>
                    <a:pt x="99593" y="1161491"/>
                  </a:lnTo>
                  <a:lnTo>
                    <a:pt x="99695" y="1160322"/>
                  </a:lnTo>
                  <a:close/>
                </a:path>
                <a:path w="255904" h="3097529">
                  <a:moveTo>
                    <a:pt x="99733" y="1121270"/>
                  </a:moveTo>
                  <a:lnTo>
                    <a:pt x="98005" y="1122133"/>
                  </a:lnTo>
                  <a:lnTo>
                    <a:pt x="97688" y="1130312"/>
                  </a:lnTo>
                  <a:lnTo>
                    <a:pt x="97599" y="1132497"/>
                  </a:lnTo>
                  <a:lnTo>
                    <a:pt x="97485" y="1135341"/>
                  </a:lnTo>
                  <a:lnTo>
                    <a:pt x="97993" y="1130312"/>
                  </a:lnTo>
                  <a:lnTo>
                    <a:pt x="98767" y="1132497"/>
                  </a:lnTo>
                  <a:lnTo>
                    <a:pt x="99390" y="1133208"/>
                  </a:lnTo>
                  <a:lnTo>
                    <a:pt x="99466" y="1130312"/>
                  </a:lnTo>
                  <a:lnTo>
                    <a:pt x="99707" y="1122133"/>
                  </a:lnTo>
                  <a:lnTo>
                    <a:pt x="99733" y="1121270"/>
                  </a:lnTo>
                  <a:close/>
                </a:path>
                <a:path w="255904" h="3097529">
                  <a:moveTo>
                    <a:pt x="100088" y="1161034"/>
                  </a:moveTo>
                  <a:lnTo>
                    <a:pt x="99999" y="1158697"/>
                  </a:lnTo>
                  <a:lnTo>
                    <a:pt x="99949" y="1157249"/>
                  </a:lnTo>
                  <a:lnTo>
                    <a:pt x="99695" y="1160322"/>
                  </a:lnTo>
                  <a:lnTo>
                    <a:pt x="100088" y="1161034"/>
                  </a:lnTo>
                  <a:close/>
                </a:path>
                <a:path w="255904" h="3097529">
                  <a:moveTo>
                    <a:pt x="100317" y="1152906"/>
                  </a:moveTo>
                  <a:lnTo>
                    <a:pt x="99669" y="1149121"/>
                  </a:lnTo>
                  <a:lnTo>
                    <a:pt x="99796" y="1152906"/>
                  </a:lnTo>
                  <a:lnTo>
                    <a:pt x="99822" y="1153452"/>
                  </a:lnTo>
                  <a:lnTo>
                    <a:pt x="99949" y="1157020"/>
                  </a:lnTo>
                  <a:lnTo>
                    <a:pt x="100266" y="1153452"/>
                  </a:lnTo>
                  <a:lnTo>
                    <a:pt x="100317" y="1152906"/>
                  </a:lnTo>
                  <a:close/>
                </a:path>
                <a:path w="255904" h="3097529">
                  <a:moveTo>
                    <a:pt x="101180" y="1089063"/>
                  </a:moveTo>
                  <a:lnTo>
                    <a:pt x="100203" y="1084986"/>
                  </a:lnTo>
                  <a:lnTo>
                    <a:pt x="99288" y="1088898"/>
                  </a:lnTo>
                  <a:lnTo>
                    <a:pt x="98564" y="1095743"/>
                  </a:lnTo>
                  <a:lnTo>
                    <a:pt x="98171" y="1100493"/>
                  </a:lnTo>
                  <a:lnTo>
                    <a:pt x="99656" y="1089406"/>
                  </a:lnTo>
                  <a:lnTo>
                    <a:pt x="99720" y="1110615"/>
                  </a:lnTo>
                  <a:lnTo>
                    <a:pt x="101180" y="1089063"/>
                  </a:lnTo>
                  <a:close/>
                </a:path>
                <a:path w="255904" h="3097529">
                  <a:moveTo>
                    <a:pt x="108318" y="1206741"/>
                  </a:moveTo>
                  <a:lnTo>
                    <a:pt x="108280" y="1190764"/>
                  </a:lnTo>
                  <a:lnTo>
                    <a:pt x="107746" y="1185608"/>
                  </a:lnTo>
                  <a:lnTo>
                    <a:pt x="108318" y="1206741"/>
                  </a:lnTo>
                  <a:close/>
                </a:path>
                <a:path w="255904" h="3097529">
                  <a:moveTo>
                    <a:pt x="108800" y="1527835"/>
                  </a:moveTo>
                  <a:lnTo>
                    <a:pt x="108661" y="1524965"/>
                  </a:lnTo>
                  <a:lnTo>
                    <a:pt x="108572" y="1523136"/>
                  </a:lnTo>
                  <a:lnTo>
                    <a:pt x="108470" y="1521040"/>
                  </a:lnTo>
                  <a:lnTo>
                    <a:pt x="108432" y="1520139"/>
                  </a:lnTo>
                  <a:lnTo>
                    <a:pt x="108343" y="1533067"/>
                  </a:lnTo>
                  <a:lnTo>
                    <a:pt x="108712" y="1530235"/>
                  </a:lnTo>
                  <a:lnTo>
                    <a:pt x="108800" y="1527835"/>
                  </a:lnTo>
                  <a:close/>
                </a:path>
                <a:path w="255904" h="3097529">
                  <a:moveTo>
                    <a:pt x="109423" y="1134795"/>
                  </a:moveTo>
                  <a:lnTo>
                    <a:pt x="106375" y="1135443"/>
                  </a:lnTo>
                  <a:lnTo>
                    <a:pt x="106895" y="1140726"/>
                  </a:lnTo>
                  <a:lnTo>
                    <a:pt x="103873" y="1152169"/>
                  </a:lnTo>
                  <a:lnTo>
                    <a:pt x="102425" y="1157287"/>
                  </a:lnTo>
                  <a:lnTo>
                    <a:pt x="102527" y="1152169"/>
                  </a:lnTo>
                  <a:lnTo>
                    <a:pt x="102831" y="1141755"/>
                  </a:lnTo>
                  <a:lnTo>
                    <a:pt x="101866" y="1146822"/>
                  </a:lnTo>
                  <a:lnTo>
                    <a:pt x="101892" y="1152169"/>
                  </a:lnTo>
                  <a:lnTo>
                    <a:pt x="102069" y="1157528"/>
                  </a:lnTo>
                  <a:lnTo>
                    <a:pt x="102933" y="1168946"/>
                  </a:lnTo>
                  <a:lnTo>
                    <a:pt x="103339" y="1176858"/>
                  </a:lnTo>
                  <a:lnTo>
                    <a:pt x="103441" y="1178712"/>
                  </a:lnTo>
                  <a:lnTo>
                    <a:pt x="101981" y="1182878"/>
                  </a:lnTo>
                  <a:lnTo>
                    <a:pt x="101777" y="1188631"/>
                  </a:lnTo>
                  <a:lnTo>
                    <a:pt x="101727" y="1189850"/>
                  </a:lnTo>
                  <a:lnTo>
                    <a:pt x="101625" y="1192834"/>
                  </a:lnTo>
                  <a:lnTo>
                    <a:pt x="101523" y="1195514"/>
                  </a:lnTo>
                  <a:lnTo>
                    <a:pt x="101053" y="1205992"/>
                  </a:lnTo>
                  <a:lnTo>
                    <a:pt x="101028" y="1206449"/>
                  </a:lnTo>
                  <a:lnTo>
                    <a:pt x="106832" y="1206449"/>
                  </a:lnTo>
                  <a:lnTo>
                    <a:pt x="105816" y="1182878"/>
                  </a:lnTo>
                  <a:lnTo>
                    <a:pt x="105854" y="1178712"/>
                  </a:lnTo>
                  <a:lnTo>
                    <a:pt x="106489" y="1168946"/>
                  </a:lnTo>
                  <a:lnTo>
                    <a:pt x="106603" y="1167142"/>
                  </a:lnTo>
                  <a:lnTo>
                    <a:pt x="107556" y="1157808"/>
                  </a:lnTo>
                  <a:lnTo>
                    <a:pt x="108521" y="1148308"/>
                  </a:lnTo>
                  <a:lnTo>
                    <a:pt x="108610" y="1147470"/>
                  </a:lnTo>
                  <a:lnTo>
                    <a:pt x="108673" y="1146822"/>
                  </a:lnTo>
                  <a:lnTo>
                    <a:pt x="109372" y="1135443"/>
                  </a:lnTo>
                  <a:lnTo>
                    <a:pt x="109423" y="1134795"/>
                  </a:lnTo>
                  <a:close/>
                </a:path>
                <a:path w="255904" h="3097529">
                  <a:moveTo>
                    <a:pt x="110312" y="1517015"/>
                  </a:moveTo>
                  <a:lnTo>
                    <a:pt x="109829" y="1517015"/>
                  </a:lnTo>
                  <a:lnTo>
                    <a:pt x="109931" y="1520139"/>
                  </a:lnTo>
                  <a:lnTo>
                    <a:pt x="110185" y="1517992"/>
                  </a:lnTo>
                  <a:lnTo>
                    <a:pt x="110312" y="1517015"/>
                  </a:lnTo>
                  <a:close/>
                </a:path>
                <a:path w="255904" h="3097529">
                  <a:moveTo>
                    <a:pt x="113715" y="1654149"/>
                  </a:moveTo>
                  <a:lnTo>
                    <a:pt x="112941" y="1651571"/>
                  </a:lnTo>
                  <a:lnTo>
                    <a:pt x="111455" y="1667967"/>
                  </a:lnTo>
                  <a:lnTo>
                    <a:pt x="112509" y="1666811"/>
                  </a:lnTo>
                  <a:lnTo>
                    <a:pt x="112737" y="1672907"/>
                  </a:lnTo>
                  <a:lnTo>
                    <a:pt x="112776" y="1681060"/>
                  </a:lnTo>
                  <a:lnTo>
                    <a:pt x="113284" y="1686077"/>
                  </a:lnTo>
                  <a:lnTo>
                    <a:pt x="113715" y="1654149"/>
                  </a:lnTo>
                  <a:close/>
                </a:path>
                <a:path w="255904" h="3097529">
                  <a:moveTo>
                    <a:pt x="115862" y="1592389"/>
                  </a:moveTo>
                  <a:lnTo>
                    <a:pt x="114490" y="1570723"/>
                  </a:lnTo>
                  <a:lnTo>
                    <a:pt x="112229" y="1568170"/>
                  </a:lnTo>
                  <a:lnTo>
                    <a:pt x="110921" y="1565338"/>
                  </a:lnTo>
                  <a:lnTo>
                    <a:pt x="112229" y="1545653"/>
                  </a:lnTo>
                  <a:lnTo>
                    <a:pt x="112331" y="1544129"/>
                  </a:lnTo>
                  <a:lnTo>
                    <a:pt x="112420" y="1542846"/>
                  </a:lnTo>
                  <a:lnTo>
                    <a:pt x="114211" y="1545082"/>
                  </a:lnTo>
                  <a:lnTo>
                    <a:pt x="114236" y="1542846"/>
                  </a:lnTo>
                  <a:lnTo>
                    <a:pt x="114350" y="1533067"/>
                  </a:lnTo>
                  <a:lnTo>
                    <a:pt x="114439" y="1530235"/>
                  </a:lnTo>
                  <a:lnTo>
                    <a:pt x="114503" y="1527835"/>
                  </a:lnTo>
                  <a:lnTo>
                    <a:pt x="114604" y="1524965"/>
                  </a:lnTo>
                  <a:lnTo>
                    <a:pt x="114719" y="1521040"/>
                  </a:lnTo>
                  <a:lnTo>
                    <a:pt x="115074" y="1511896"/>
                  </a:lnTo>
                  <a:lnTo>
                    <a:pt x="115443" y="1501889"/>
                  </a:lnTo>
                  <a:lnTo>
                    <a:pt x="115519" y="1499616"/>
                  </a:lnTo>
                  <a:lnTo>
                    <a:pt x="115595" y="1497482"/>
                  </a:lnTo>
                  <a:lnTo>
                    <a:pt x="115608" y="1497241"/>
                  </a:lnTo>
                  <a:lnTo>
                    <a:pt x="115328" y="1497482"/>
                  </a:lnTo>
                  <a:lnTo>
                    <a:pt x="114084" y="1491894"/>
                  </a:lnTo>
                  <a:lnTo>
                    <a:pt x="114350" y="1480527"/>
                  </a:lnTo>
                  <a:lnTo>
                    <a:pt x="114388" y="1478762"/>
                  </a:lnTo>
                  <a:lnTo>
                    <a:pt x="114477" y="1474609"/>
                  </a:lnTo>
                  <a:lnTo>
                    <a:pt x="114096" y="1472552"/>
                  </a:lnTo>
                  <a:lnTo>
                    <a:pt x="113004" y="1465681"/>
                  </a:lnTo>
                  <a:lnTo>
                    <a:pt x="111493" y="1480527"/>
                  </a:lnTo>
                  <a:lnTo>
                    <a:pt x="111633" y="1491894"/>
                  </a:lnTo>
                  <a:lnTo>
                    <a:pt x="111696" y="1496707"/>
                  </a:lnTo>
                  <a:lnTo>
                    <a:pt x="111810" y="1508975"/>
                  </a:lnTo>
                  <a:lnTo>
                    <a:pt x="111925" y="1521282"/>
                  </a:lnTo>
                  <a:lnTo>
                    <a:pt x="110109" y="1530235"/>
                  </a:lnTo>
                  <a:lnTo>
                    <a:pt x="110032" y="1523136"/>
                  </a:lnTo>
                  <a:lnTo>
                    <a:pt x="109931" y="1520139"/>
                  </a:lnTo>
                  <a:lnTo>
                    <a:pt x="109004" y="1527835"/>
                  </a:lnTo>
                  <a:lnTo>
                    <a:pt x="108915" y="1530235"/>
                  </a:lnTo>
                  <a:lnTo>
                    <a:pt x="109042" y="1533067"/>
                  </a:lnTo>
                  <a:lnTo>
                    <a:pt x="109080" y="1533664"/>
                  </a:lnTo>
                  <a:lnTo>
                    <a:pt x="109194" y="1536255"/>
                  </a:lnTo>
                  <a:lnTo>
                    <a:pt x="109321" y="1538859"/>
                  </a:lnTo>
                  <a:lnTo>
                    <a:pt x="109397" y="1540433"/>
                  </a:lnTo>
                  <a:lnTo>
                    <a:pt x="109512" y="1542846"/>
                  </a:lnTo>
                  <a:lnTo>
                    <a:pt x="109639" y="1619732"/>
                  </a:lnTo>
                  <a:lnTo>
                    <a:pt x="111150" y="1649425"/>
                  </a:lnTo>
                  <a:lnTo>
                    <a:pt x="112014" y="1639100"/>
                  </a:lnTo>
                  <a:lnTo>
                    <a:pt x="111391" y="1628432"/>
                  </a:lnTo>
                  <a:lnTo>
                    <a:pt x="110832" y="1619732"/>
                  </a:lnTo>
                  <a:lnTo>
                    <a:pt x="110794" y="1619123"/>
                  </a:lnTo>
                  <a:lnTo>
                    <a:pt x="110667" y="1617281"/>
                  </a:lnTo>
                  <a:lnTo>
                    <a:pt x="110617" y="1615973"/>
                  </a:lnTo>
                  <a:lnTo>
                    <a:pt x="110807" y="1609471"/>
                  </a:lnTo>
                  <a:lnTo>
                    <a:pt x="110858" y="1607908"/>
                  </a:lnTo>
                  <a:lnTo>
                    <a:pt x="110985" y="1603641"/>
                  </a:lnTo>
                  <a:lnTo>
                    <a:pt x="111061" y="1601431"/>
                  </a:lnTo>
                  <a:lnTo>
                    <a:pt x="111747" y="1594980"/>
                  </a:lnTo>
                  <a:lnTo>
                    <a:pt x="111836" y="1594205"/>
                  </a:lnTo>
                  <a:lnTo>
                    <a:pt x="111950" y="1593062"/>
                  </a:lnTo>
                  <a:lnTo>
                    <a:pt x="113182" y="1594205"/>
                  </a:lnTo>
                  <a:lnTo>
                    <a:pt x="114503" y="1596644"/>
                  </a:lnTo>
                  <a:lnTo>
                    <a:pt x="115570" y="1593291"/>
                  </a:lnTo>
                  <a:lnTo>
                    <a:pt x="115646" y="1593062"/>
                  </a:lnTo>
                  <a:lnTo>
                    <a:pt x="115862" y="1592389"/>
                  </a:lnTo>
                  <a:close/>
                </a:path>
                <a:path w="255904" h="3097529">
                  <a:moveTo>
                    <a:pt x="116700" y="1098207"/>
                  </a:moveTo>
                  <a:lnTo>
                    <a:pt x="114706" y="1109421"/>
                  </a:lnTo>
                  <a:lnTo>
                    <a:pt x="115722" y="1114539"/>
                  </a:lnTo>
                  <a:lnTo>
                    <a:pt x="116700" y="1098207"/>
                  </a:lnTo>
                  <a:close/>
                </a:path>
                <a:path w="255904" h="3097529">
                  <a:moveTo>
                    <a:pt x="118745" y="1424355"/>
                  </a:moveTo>
                  <a:lnTo>
                    <a:pt x="116992" y="1438097"/>
                  </a:lnTo>
                  <a:lnTo>
                    <a:pt x="118300" y="1445780"/>
                  </a:lnTo>
                  <a:lnTo>
                    <a:pt x="118745" y="1424355"/>
                  </a:lnTo>
                  <a:close/>
                </a:path>
                <a:path w="255904" h="3097529">
                  <a:moveTo>
                    <a:pt x="120192" y="1228915"/>
                  </a:moveTo>
                  <a:lnTo>
                    <a:pt x="120078" y="1230236"/>
                  </a:lnTo>
                  <a:lnTo>
                    <a:pt x="119888" y="1234211"/>
                  </a:lnTo>
                  <a:lnTo>
                    <a:pt x="119862" y="1234770"/>
                  </a:lnTo>
                  <a:lnTo>
                    <a:pt x="119748" y="1237399"/>
                  </a:lnTo>
                  <a:lnTo>
                    <a:pt x="120142" y="1235024"/>
                  </a:lnTo>
                  <a:lnTo>
                    <a:pt x="120192" y="1228915"/>
                  </a:lnTo>
                  <a:close/>
                </a:path>
                <a:path w="255904" h="3097529">
                  <a:moveTo>
                    <a:pt x="120269" y="1423974"/>
                  </a:moveTo>
                  <a:lnTo>
                    <a:pt x="119761" y="1424127"/>
                  </a:lnTo>
                  <a:lnTo>
                    <a:pt x="119786" y="1422273"/>
                  </a:lnTo>
                  <a:lnTo>
                    <a:pt x="119621" y="1423682"/>
                  </a:lnTo>
                  <a:lnTo>
                    <a:pt x="119507" y="1426908"/>
                  </a:lnTo>
                  <a:lnTo>
                    <a:pt x="120218" y="1424127"/>
                  </a:lnTo>
                  <a:lnTo>
                    <a:pt x="120269" y="1423974"/>
                  </a:lnTo>
                  <a:close/>
                </a:path>
                <a:path w="255904" h="3097529">
                  <a:moveTo>
                    <a:pt x="121285" y="1423682"/>
                  </a:moveTo>
                  <a:lnTo>
                    <a:pt x="120269" y="1423974"/>
                  </a:lnTo>
                  <a:lnTo>
                    <a:pt x="120726" y="1433131"/>
                  </a:lnTo>
                  <a:lnTo>
                    <a:pt x="120802" y="1434477"/>
                  </a:lnTo>
                  <a:lnTo>
                    <a:pt x="121107" y="1427480"/>
                  </a:lnTo>
                  <a:lnTo>
                    <a:pt x="121132" y="1426908"/>
                  </a:lnTo>
                  <a:lnTo>
                    <a:pt x="121259" y="1424127"/>
                  </a:lnTo>
                  <a:lnTo>
                    <a:pt x="121285" y="1423682"/>
                  </a:lnTo>
                  <a:close/>
                </a:path>
                <a:path w="255904" h="3097529">
                  <a:moveTo>
                    <a:pt x="122262" y="1189850"/>
                  </a:moveTo>
                  <a:lnTo>
                    <a:pt x="120726" y="1195451"/>
                  </a:lnTo>
                  <a:lnTo>
                    <a:pt x="120586" y="1193939"/>
                  </a:lnTo>
                  <a:lnTo>
                    <a:pt x="120599" y="1188631"/>
                  </a:lnTo>
                  <a:lnTo>
                    <a:pt x="120777" y="1182878"/>
                  </a:lnTo>
                  <a:lnTo>
                    <a:pt x="120891" y="1178712"/>
                  </a:lnTo>
                  <a:lnTo>
                    <a:pt x="120675" y="1180515"/>
                  </a:lnTo>
                  <a:lnTo>
                    <a:pt x="119748" y="1192834"/>
                  </a:lnTo>
                  <a:lnTo>
                    <a:pt x="119849" y="1205992"/>
                  </a:lnTo>
                  <a:lnTo>
                    <a:pt x="119938" y="1211757"/>
                  </a:lnTo>
                  <a:lnTo>
                    <a:pt x="120002" y="1216012"/>
                  </a:lnTo>
                  <a:lnTo>
                    <a:pt x="120065" y="1220647"/>
                  </a:lnTo>
                  <a:lnTo>
                    <a:pt x="120180" y="1228598"/>
                  </a:lnTo>
                  <a:lnTo>
                    <a:pt x="120561" y="1224699"/>
                  </a:lnTo>
                  <a:lnTo>
                    <a:pt x="122135" y="1240282"/>
                  </a:lnTo>
                  <a:lnTo>
                    <a:pt x="122174" y="1224699"/>
                  </a:lnTo>
                  <a:lnTo>
                    <a:pt x="122237" y="1195514"/>
                  </a:lnTo>
                  <a:lnTo>
                    <a:pt x="122262" y="1189850"/>
                  </a:lnTo>
                  <a:close/>
                </a:path>
                <a:path w="255904" h="3097529">
                  <a:moveTo>
                    <a:pt x="122542" y="1094117"/>
                  </a:moveTo>
                  <a:lnTo>
                    <a:pt x="121996" y="1095832"/>
                  </a:lnTo>
                  <a:lnTo>
                    <a:pt x="120980" y="1092873"/>
                  </a:lnTo>
                  <a:lnTo>
                    <a:pt x="119926" y="1091425"/>
                  </a:lnTo>
                  <a:lnTo>
                    <a:pt x="119240" y="1097648"/>
                  </a:lnTo>
                  <a:lnTo>
                    <a:pt x="117970" y="1100556"/>
                  </a:lnTo>
                  <a:lnTo>
                    <a:pt x="119151" y="1113256"/>
                  </a:lnTo>
                  <a:lnTo>
                    <a:pt x="119837" y="1122362"/>
                  </a:lnTo>
                  <a:lnTo>
                    <a:pt x="121119" y="1142276"/>
                  </a:lnTo>
                  <a:lnTo>
                    <a:pt x="121170" y="1123556"/>
                  </a:lnTo>
                  <a:lnTo>
                    <a:pt x="120853" y="1110437"/>
                  </a:lnTo>
                  <a:lnTo>
                    <a:pt x="121031" y="1101191"/>
                  </a:lnTo>
                  <a:lnTo>
                    <a:pt x="122542" y="1094117"/>
                  </a:lnTo>
                  <a:close/>
                </a:path>
                <a:path w="255904" h="3097529">
                  <a:moveTo>
                    <a:pt x="122720" y="1260970"/>
                  </a:moveTo>
                  <a:lnTo>
                    <a:pt x="122669" y="1256385"/>
                  </a:lnTo>
                  <a:lnTo>
                    <a:pt x="122440" y="1257096"/>
                  </a:lnTo>
                  <a:lnTo>
                    <a:pt x="121666" y="1260970"/>
                  </a:lnTo>
                  <a:lnTo>
                    <a:pt x="121335" y="1257096"/>
                  </a:lnTo>
                  <a:lnTo>
                    <a:pt x="121246" y="1255966"/>
                  </a:lnTo>
                  <a:lnTo>
                    <a:pt x="121132" y="1254074"/>
                  </a:lnTo>
                  <a:lnTo>
                    <a:pt x="121005" y="1252105"/>
                  </a:lnTo>
                  <a:lnTo>
                    <a:pt x="120967" y="1251521"/>
                  </a:lnTo>
                  <a:lnTo>
                    <a:pt x="120865" y="1249781"/>
                  </a:lnTo>
                  <a:lnTo>
                    <a:pt x="119862" y="1248803"/>
                  </a:lnTo>
                  <a:lnTo>
                    <a:pt x="119684" y="1244066"/>
                  </a:lnTo>
                  <a:lnTo>
                    <a:pt x="119684" y="1243812"/>
                  </a:lnTo>
                  <a:lnTo>
                    <a:pt x="119722" y="1237919"/>
                  </a:lnTo>
                  <a:lnTo>
                    <a:pt x="118833" y="1243812"/>
                  </a:lnTo>
                  <a:lnTo>
                    <a:pt x="118084" y="1240282"/>
                  </a:lnTo>
                  <a:lnTo>
                    <a:pt x="117487" y="1231226"/>
                  </a:lnTo>
                  <a:lnTo>
                    <a:pt x="117449" y="1220647"/>
                  </a:lnTo>
                  <a:lnTo>
                    <a:pt x="117690" y="1218006"/>
                  </a:lnTo>
                  <a:lnTo>
                    <a:pt x="118249" y="1212024"/>
                  </a:lnTo>
                  <a:lnTo>
                    <a:pt x="116217" y="1217866"/>
                  </a:lnTo>
                  <a:lnTo>
                    <a:pt x="116319" y="1205992"/>
                  </a:lnTo>
                  <a:lnTo>
                    <a:pt x="116827" y="1195514"/>
                  </a:lnTo>
                  <a:lnTo>
                    <a:pt x="117627" y="1190980"/>
                  </a:lnTo>
                  <a:lnTo>
                    <a:pt x="118478" y="1198664"/>
                  </a:lnTo>
                  <a:lnTo>
                    <a:pt x="118414" y="1190980"/>
                  </a:lnTo>
                  <a:lnTo>
                    <a:pt x="118313" y="1176858"/>
                  </a:lnTo>
                  <a:lnTo>
                    <a:pt x="118237" y="1167142"/>
                  </a:lnTo>
                  <a:lnTo>
                    <a:pt x="118122" y="1152169"/>
                  </a:lnTo>
                  <a:lnTo>
                    <a:pt x="118097" y="1148308"/>
                  </a:lnTo>
                  <a:lnTo>
                    <a:pt x="117106" y="1173213"/>
                  </a:lnTo>
                  <a:lnTo>
                    <a:pt x="114604" y="1180515"/>
                  </a:lnTo>
                  <a:lnTo>
                    <a:pt x="112674" y="1188631"/>
                  </a:lnTo>
                  <a:lnTo>
                    <a:pt x="113309" y="1211757"/>
                  </a:lnTo>
                  <a:lnTo>
                    <a:pt x="113258" y="1223060"/>
                  </a:lnTo>
                  <a:lnTo>
                    <a:pt x="113131" y="1228598"/>
                  </a:lnTo>
                  <a:lnTo>
                    <a:pt x="113017" y="1234211"/>
                  </a:lnTo>
                  <a:lnTo>
                    <a:pt x="112585" y="1248803"/>
                  </a:lnTo>
                  <a:lnTo>
                    <a:pt x="112509" y="1251521"/>
                  </a:lnTo>
                  <a:lnTo>
                    <a:pt x="112395" y="1272997"/>
                  </a:lnTo>
                  <a:lnTo>
                    <a:pt x="113207" y="1285494"/>
                  </a:lnTo>
                  <a:lnTo>
                    <a:pt x="113258" y="1288923"/>
                  </a:lnTo>
                  <a:lnTo>
                    <a:pt x="112649" y="1298422"/>
                  </a:lnTo>
                  <a:lnTo>
                    <a:pt x="112560" y="1299806"/>
                  </a:lnTo>
                  <a:lnTo>
                    <a:pt x="112509" y="1300721"/>
                  </a:lnTo>
                  <a:lnTo>
                    <a:pt x="112166" y="1314907"/>
                  </a:lnTo>
                  <a:lnTo>
                    <a:pt x="112102" y="1316101"/>
                  </a:lnTo>
                  <a:lnTo>
                    <a:pt x="112001" y="1317802"/>
                  </a:lnTo>
                  <a:lnTo>
                    <a:pt x="111925" y="1319161"/>
                  </a:lnTo>
                  <a:lnTo>
                    <a:pt x="111861" y="1320393"/>
                  </a:lnTo>
                  <a:lnTo>
                    <a:pt x="111772" y="1321828"/>
                  </a:lnTo>
                  <a:lnTo>
                    <a:pt x="111671" y="1323644"/>
                  </a:lnTo>
                  <a:lnTo>
                    <a:pt x="110375" y="1320393"/>
                  </a:lnTo>
                  <a:lnTo>
                    <a:pt x="111048" y="1300721"/>
                  </a:lnTo>
                  <a:lnTo>
                    <a:pt x="111125" y="1298422"/>
                  </a:lnTo>
                  <a:lnTo>
                    <a:pt x="111188" y="1296314"/>
                  </a:lnTo>
                  <a:lnTo>
                    <a:pt x="111048" y="1294638"/>
                  </a:lnTo>
                  <a:lnTo>
                    <a:pt x="110642" y="1272997"/>
                  </a:lnTo>
                  <a:lnTo>
                    <a:pt x="110540" y="1267701"/>
                  </a:lnTo>
                  <a:lnTo>
                    <a:pt x="110464" y="1263599"/>
                  </a:lnTo>
                  <a:lnTo>
                    <a:pt x="108915" y="1237919"/>
                  </a:lnTo>
                  <a:lnTo>
                    <a:pt x="108445" y="1231226"/>
                  </a:lnTo>
                  <a:lnTo>
                    <a:pt x="108381" y="1230477"/>
                  </a:lnTo>
                  <a:lnTo>
                    <a:pt x="107073" y="1212024"/>
                  </a:lnTo>
                  <a:lnTo>
                    <a:pt x="106845" y="1206677"/>
                  </a:lnTo>
                  <a:lnTo>
                    <a:pt x="101028" y="1206677"/>
                  </a:lnTo>
                  <a:lnTo>
                    <a:pt x="99377" y="1206677"/>
                  </a:lnTo>
                  <a:lnTo>
                    <a:pt x="99275" y="1211757"/>
                  </a:lnTo>
                  <a:lnTo>
                    <a:pt x="99148" y="1218006"/>
                  </a:lnTo>
                  <a:lnTo>
                    <a:pt x="97713" y="1223060"/>
                  </a:lnTo>
                  <a:lnTo>
                    <a:pt x="96329" y="1228598"/>
                  </a:lnTo>
                  <a:lnTo>
                    <a:pt x="96304" y="1231226"/>
                  </a:lnTo>
                  <a:lnTo>
                    <a:pt x="96177" y="1240282"/>
                  </a:lnTo>
                  <a:lnTo>
                    <a:pt x="96062" y="1248803"/>
                  </a:lnTo>
                  <a:lnTo>
                    <a:pt x="95986" y="1255052"/>
                  </a:lnTo>
                  <a:lnTo>
                    <a:pt x="96494" y="1254798"/>
                  </a:lnTo>
                  <a:lnTo>
                    <a:pt x="96443" y="1272997"/>
                  </a:lnTo>
                  <a:lnTo>
                    <a:pt x="96266" y="1283017"/>
                  </a:lnTo>
                  <a:lnTo>
                    <a:pt x="96177" y="1287665"/>
                  </a:lnTo>
                  <a:lnTo>
                    <a:pt x="96088" y="1292542"/>
                  </a:lnTo>
                  <a:lnTo>
                    <a:pt x="95973" y="1298422"/>
                  </a:lnTo>
                  <a:lnTo>
                    <a:pt x="95846" y="1304645"/>
                  </a:lnTo>
                  <a:lnTo>
                    <a:pt x="95732" y="1314907"/>
                  </a:lnTo>
                  <a:lnTo>
                    <a:pt x="95656" y="1324241"/>
                  </a:lnTo>
                  <a:lnTo>
                    <a:pt x="96926" y="1328775"/>
                  </a:lnTo>
                  <a:lnTo>
                    <a:pt x="98221" y="1327137"/>
                  </a:lnTo>
                  <a:lnTo>
                    <a:pt x="99161" y="1319161"/>
                  </a:lnTo>
                  <a:lnTo>
                    <a:pt x="99237" y="1283017"/>
                  </a:lnTo>
                  <a:lnTo>
                    <a:pt x="99352" y="1254798"/>
                  </a:lnTo>
                  <a:lnTo>
                    <a:pt x="99288" y="1251521"/>
                  </a:lnTo>
                  <a:lnTo>
                    <a:pt x="99618" y="1254074"/>
                  </a:lnTo>
                  <a:lnTo>
                    <a:pt x="99720" y="1254798"/>
                  </a:lnTo>
                  <a:lnTo>
                    <a:pt x="99745" y="1255052"/>
                  </a:lnTo>
                  <a:lnTo>
                    <a:pt x="99872" y="1255966"/>
                  </a:lnTo>
                  <a:lnTo>
                    <a:pt x="99936" y="1257096"/>
                  </a:lnTo>
                  <a:lnTo>
                    <a:pt x="100101" y="1260970"/>
                  </a:lnTo>
                  <a:lnTo>
                    <a:pt x="100215" y="1263599"/>
                  </a:lnTo>
                  <a:lnTo>
                    <a:pt x="100304" y="1265542"/>
                  </a:lnTo>
                  <a:lnTo>
                    <a:pt x="100418" y="1267701"/>
                  </a:lnTo>
                  <a:lnTo>
                    <a:pt x="100507" y="1269644"/>
                  </a:lnTo>
                  <a:lnTo>
                    <a:pt x="100558" y="1270520"/>
                  </a:lnTo>
                  <a:lnTo>
                    <a:pt x="100647" y="1272260"/>
                  </a:lnTo>
                  <a:lnTo>
                    <a:pt x="100774" y="1251521"/>
                  </a:lnTo>
                  <a:lnTo>
                    <a:pt x="100723" y="1248803"/>
                  </a:lnTo>
                  <a:lnTo>
                    <a:pt x="100634" y="1237399"/>
                  </a:lnTo>
                  <a:lnTo>
                    <a:pt x="102298" y="1230477"/>
                  </a:lnTo>
                  <a:lnTo>
                    <a:pt x="103911" y="1234770"/>
                  </a:lnTo>
                  <a:lnTo>
                    <a:pt x="104000" y="1235024"/>
                  </a:lnTo>
                  <a:lnTo>
                    <a:pt x="105816" y="1242555"/>
                  </a:lnTo>
                  <a:lnTo>
                    <a:pt x="107911" y="1244066"/>
                  </a:lnTo>
                  <a:lnTo>
                    <a:pt x="106400" y="1249641"/>
                  </a:lnTo>
                  <a:lnTo>
                    <a:pt x="107683" y="1252105"/>
                  </a:lnTo>
                  <a:lnTo>
                    <a:pt x="108699" y="1257096"/>
                  </a:lnTo>
                  <a:lnTo>
                    <a:pt x="108724" y="1267701"/>
                  </a:lnTo>
                  <a:lnTo>
                    <a:pt x="105422" y="1271092"/>
                  </a:lnTo>
                  <a:lnTo>
                    <a:pt x="106108" y="1283017"/>
                  </a:lnTo>
                  <a:lnTo>
                    <a:pt x="106121" y="1285494"/>
                  </a:lnTo>
                  <a:lnTo>
                    <a:pt x="106248" y="1307020"/>
                  </a:lnTo>
                  <a:lnTo>
                    <a:pt x="106375" y="1317802"/>
                  </a:lnTo>
                  <a:lnTo>
                    <a:pt x="106451" y="1319161"/>
                  </a:lnTo>
                  <a:lnTo>
                    <a:pt x="106514" y="1320393"/>
                  </a:lnTo>
                  <a:lnTo>
                    <a:pt x="106591" y="1321828"/>
                  </a:lnTo>
                  <a:lnTo>
                    <a:pt x="106680" y="1323644"/>
                  </a:lnTo>
                  <a:lnTo>
                    <a:pt x="106718" y="1324241"/>
                  </a:lnTo>
                  <a:lnTo>
                    <a:pt x="106845" y="1326616"/>
                  </a:lnTo>
                  <a:lnTo>
                    <a:pt x="104800" y="1321828"/>
                  </a:lnTo>
                  <a:lnTo>
                    <a:pt x="105117" y="1352867"/>
                  </a:lnTo>
                  <a:lnTo>
                    <a:pt x="105257" y="1372908"/>
                  </a:lnTo>
                  <a:lnTo>
                    <a:pt x="105346" y="1385773"/>
                  </a:lnTo>
                  <a:lnTo>
                    <a:pt x="105397" y="1390332"/>
                  </a:lnTo>
                  <a:lnTo>
                    <a:pt x="105498" y="1402257"/>
                  </a:lnTo>
                  <a:lnTo>
                    <a:pt x="105600" y="1414627"/>
                  </a:lnTo>
                  <a:lnTo>
                    <a:pt x="105727" y="1422273"/>
                  </a:lnTo>
                  <a:lnTo>
                    <a:pt x="105803" y="1426908"/>
                  </a:lnTo>
                  <a:lnTo>
                    <a:pt x="105905" y="1433131"/>
                  </a:lnTo>
                  <a:lnTo>
                    <a:pt x="105968" y="1436865"/>
                  </a:lnTo>
                  <a:lnTo>
                    <a:pt x="106095" y="1443672"/>
                  </a:lnTo>
                  <a:lnTo>
                    <a:pt x="104190" y="1445425"/>
                  </a:lnTo>
                  <a:lnTo>
                    <a:pt x="100926" y="1434985"/>
                  </a:lnTo>
                  <a:lnTo>
                    <a:pt x="100355" y="1433131"/>
                  </a:lnTo>
                  <a:lnTo>
                    <a:pt x="98463" y="1434985"/>
                  </a:lnTo>
                  <a:lnTo>
                    <a:pt x="99237" y="1419504"/>
                  </a:lnTo>
                  <a:lnTo>
                    <a:pt x="99187" y="1414627"/>
                  </a:lnTo>
                  <a:lnTo>
                    <a:pt x="98425" y="1415986"/>
                  </a:lnTo>
                  <a:lnTo>
                    <a:pt x="98348" y="1416126"/>
                  </a:lnTo>
                  <a:lnTo>
                    <a:pt x="98259" y="1416291"/>
                  </a:lnTo>
                  <a:lnTo>
                    <a:pt x="98196" y="1436865"/>
                  </a:lnTo>
                  <a:lnTo>
                    <a:pt x="97536" y="1452448"/>
                  </a:lnTo>
                  <a:lnTo>
                    <a:pt x="96558" y="1466938"/>
                  </a:lnTo>
                  <a:lnTo>
                    <a:pt x="95885" y="1478838"/>
                  </a:lnTo>
                  <a:lnTo>
                    <a:pt x="95770" y="1480870"/>
                  </a:lnTo>
                  <a:lnTo>
                    <a:pt x="94856" y="1471777"/>
                  </a:lnTo>
                  <a:lnTo>
                    <a:pt x="94742" y="1470545"/>
                  </a:lnTo>
                  <a:lnTo>
                    <a:pt x="94424" y="1488655"/>
                  </a:lnTo>
                  <a:lnTo>
                    <a:pt x="94322" y="1493799"/>
                  </a:lnTo>
                  <a:lnTo>
                    <a:pt x="94272" y="1497253"/>
                  </a:lnTo>
                  <a:lnTo>
                    <a:pt x="96037" y="1488655"/>
                  </a:lnTo>
                  <a:lnTo>
                    <a:pt x="95008" y="1506232"/>
                  </a:lnTo>
                  <a:lnTo>
                    <a:pt x="94348" y="1522844"/>
                  </a:lnTo>
                  <a:lnTo>
                    <a:pt x="94246" y="1525422"/>
                  </a:lnTo>
                  <a:lnTo>
                    <a:pt x="93916" y="1544967"/>
                  </a:lnTo>
                  <a:lnTo>
                    <a:pt x="93980" y="1549057"/>
                  </a:lnTo>
                  <a:lnTo>
                    <a:pt x="94081" y="1555851"/>
                  </a:lnTo>
                  <a:lnTo>
                    <a:pt x="94195" y="1563624"/>
                  </a:lnTo>
                  <a:lnTo>
                    <a:pt x="94361" y="1561795"/>
                  </a:lnTo>
                  <a:lnTo>
                    <a:pt x="94437" y="1560931"/>
                  </a:lnTo>
                  <a:lnTo>
                    <a:pt x="94361" y="1580540"/>
                  </a:lnTo>
                  <a:lnTo>
                    <a:pt x="94246" y="1590814"/>
                  </a:lnTo>
                  <a:lnTo>
                    <a:pt x="93675" y="1603629"/>
                  </a:lnTo>
                  <a:lnTo>
                    <a:pt x="92506" y="1609153"/>
                  </a:lnTo>
                  <a:lnTo>
                    <a:pt x="91833" y="1598091"/>
                  </a:lnTo>
                  <a:lnTo>
                    <a:pt x="91871" y="1575104"/>
                  </a:lnTo>
                  <a:lnTo>
                    <a:pt x="91986" y="1571053"/>
                  </a:lnTo>
                  <a:lnTo>
                    <a:pt x="92303" y="1563624"/>
                  </a:lnTo>
                  <a:lnTo>
                    <a:pt x="92316" y="1559801"/>
                  </a:lnTo>
                  <a:lnTo>
                    <a:pt x="92151" y="1556562"/>
                  </a:lnTo>
                  <a:lnTo>
                    <a:pt x="92113" y="1555851"/>
                  </a:lnTo>
                  <a:lnTo>
                    <a:pt x="91833" y="1556359"/>
                  </a:lnTo>
                  <a:lnTo>
                    <a:pt x="91719" y="1556562"/>
                  </a:lnTo>
                  <a:lnTo>
                    <a:pt x="91287" y="1559801"/>
                  </a:lnTo>
                  <a:lnTo>
                    <a:pt x="91059" y="1560931"/>
                  </a:lnTo>
                  <a:lnTo>
                    <a:pt x="90957" y="1561388"/>
                  </a:lnTo>
                  <a:lnTo>
                    <a:pt x="90843" y="1585429"/>
                  </a:lnTo>
                  <a:lnTo>
                    <a:pt x="90551" y="1598091"/>
                  </a:lnTo>
                  <a:lnTo>
                    <a:pt x="90487" y="1600669"/>
                  </a:lnTo>
                  <a:lnTo>
                    <a:pt x="89674" y="1615427"/>
                  </a:lnTo>
                  <a:lnTo>
                    <a:pt x="88722" y="1618030"/>
                  </a:lnTo>
                  <a:lnTo>
                    <a:pt x="91846" y="1649171"/>
                  </a:lnTo>
                  <a:lnTo>
                    <a:pt x="91821" y="1636433"/>
                  </a:lnTo>
                  <a:lnTo>
                    <a:pt x="92024" y="1630832"/>
                  </a:lnTo>
                  <a:lnTo>
                    <a:pt x="92621" y="1628381"/>
                  </a:lnTo>
                  <a:lnTo>
                    <a:pt x="93586" y="1630083"/>
                  </a:lnTo>
                  <a:lnTo>
                    <a:pt x="94043" y="1689100"/>
                  </a:lnTo>
                  <a:lnTo>
                    <a:pt x="94335" y="1716481"/>
                  </a:lnTo>
                  <a:lnTo>
                    <a:pt x="94361" y="1719567"/>
                  </a:lnTo>
                  <a:lnTo>
                    <a:pt x="94843" y="1736026"/>
                  </a:lnTo>
                  <a:lnTo>
                    <a:pt x="96202" y="1716481"/>
                  </a:lnTo>
                  <a:lnTo>
                    <a:pt x="96774" y="1689696"/>
                  </a:lnTo>
                  <a:lnTo>
                    <a:pt x="96977" y="1666011"/>
                  </a:lnTo>
                  <a:lnTo>
                    <a:pt x="97485" y="1643113"/>
                  </a:lnTo>
                  <a:lnTo>
                    <a:pt x="98767" y="1636433"/>
                  </a:lnTo>
                  <a:lnTo>
                    <a:pt x="99593" y="1630832"/>
                  </a:lnTo>
                  <a:lnTo>
                    <a:pt x="99707" y="1630083"/>
                  </a:lnTo>
                  <a:lnTo>
                    <a:pt x="99809" y="1628914"/>
                  </a:lnTo>
                  <a:lnTo>
                    <a:pt x="99466" y="1618030"/>
                  </a:lnTo>
                  <a:lnTo>
                    <a:pt x="99390" y="1615427"/>
                  </a:lnTo>
                  <a:lnTo>
                    <a:pt x="98907" y="1626031"/>
                  </a:lnTo>
                  <a:lnTo>
                    <a:pt x="98158" y="1628914"/>
                  </a:lnTo>
                  <a:lnTo>
                    <a:pt x="97980" y="1628381"/>
                  </a:lnTo>
                  <a:lnTo>
                    <a:pt x="97383" y="1626489"/>
                  </a:lnTo>
                  <a:lnTo>
                    <a:pt x="97193" y="1618030"/>
                  </a:lnTo>
                  <a:lnTo>
                    <a:pt x="97142" y="1615427"/>
                  </a:lnTo>
                  <a:lnTo>
                    <a:pt x="97701" y="1610728"/>
                  </a:lnTo>
                  <a:lnTo>
                    <a:pt x="98348" y="1609153"/>
                  </a:lnTo>
                  <a:lnTo>
                    <a:pt x="98590" y="1608543"/>
                  </a:lnTo>
                  <a:lnTo>
                    <a:pt x="99364" y="1604670"/>
                  </a:lnTo>
                  <a:lnTo>
                    <a:pt x="98920" y="1590814"/>
                  </a:lnTo>
                  <a:lnTo>
                    <a:pt x="98806" y="1585429"/>
                  </a:lnTo>
                  <a:lnTo>
                    <a:pt x="98729" y="1580540"/>
                  </a:lnTo>
                  <a:lnTo>
                    <a:pt x="98602" y="1572691"/>
                  </a:lnTo>
                  <a:lnTo>
                    <a:pt x="98590" y="1560931"/>
                  </a:lnTo>
                  <a:lnTo>
                    <a:pt x="98628" y="1555851"/>
                  </a:lnTo>
                  <a:lnTo>
                    <a:pt x="98983" y="1549057"/>
                  </a:lnTo>
                  <a:lnTo>
                    <a:pt x="99580" y="1525422"/>
                  </a:lnTo>
                  <a:lnTo>
                    <a:pt x="99644" y="1522844"/>
                  </a:lnTo>
                  <a:lnTo>
                    <a:pt x="100711" y="1493799"/>
                  </a:lnTo>
                  <a:lnTo>
                    <a:pt x="101066" y="1488655"/>
                  </a:lnTo>
                  <a:lnTo>
                    <a:pt x="101587" y="1480870"/>
                  </a:lnTo>
                  <a:lnTo>
                    <a:pt x="102209" y="1471777"/>
                  </a:lnTo>
                  <a:lnTo>
                    <a:pt x="102323" y="1470126"/>
                  </a:lnTo>
                  <a:lnTo>
                    <a:pt x="104609" y="1460042"/>
                  </a:lnTo>
                  <a:lnTo>
                    <a:pt x="104863" y="1466938"/>
                  </a:lnTo>
                  <a:lnTo>
                    <a:pt x="104978" y="1470126"/>
                  </a:lnTo>
                  <a:lnTo>
                    <a:pt x="105029" y="1471625"/>
                  </a:lnTo>
                  <a:lnTo>
                    <a:pt x="106502" y="1471777"/>
                  </a:lnTo>
                  <a:lnTo>
                    <a:pt x="107746" y="1474495"/>
                  </a:lnTo>
                  <a:lnTo>
                    <a:pt x="107657" y="1480870"/>
                  </a:lnTo>
                  <a:lnTo>
                    <a:pt x="107543" y="1488655"/>
                  </a:lnTo>
                  <a:lnTo>
                    <a:pt x="107480" y="1493799"/>
                  </a:lnTo>
                  <a:lnTo>
                    <a:pt x="109270" y="1478838"/>
                  </a:lnTo>
                  <a:lnTo>
                    <a:pt x="109639" y="1460042"/>
                  </a:lnTo>
                  <a:lnTo>
                    <a:pt x="109766" y="1453616"/>
                  </a:lnTo>
                  <a:lnTo>
                    <a:pt x="109791" y="1452448"/>
                  </a:lnTo>
                  <a:lnTo>
                    <a:pt x="109905" y="1445425"/>
                  </a:lnTo>
                  <a:lnTo>
                    <a:pt x="109931" y="1443672"/>
                  </a:lnTo>
                  <a:lnTo>
                    <a:pt x="110045" y="1436865"/>
                  </a:lnTo>
                  <a:lnTo>
                    <a:pt x="110109" y="1433131"/>
                  </a:lnTo>
                  <a:lnTo>
                    <a:pt x="110210" y="1426908"/>
                  </a:lnTo>
                  <a:lnTo>
                    <a:pt x="111836" y="1407769"/>
                  </a:lnTo>
                  <a:lnTo>
                    <a:pt x="111798" y="1415986"/>
                  </a:lnTo>
                  <a:lnTo>
                    <a:pt x="111671" y="1436077"/>
                  </a:lnTo>
                  <a:lnTo>
                    <a:pt x="111963" y="1434985"/>
                  </a:lnTo>
                  <a:lnTo>
                    <a:pt x="113982" y="1422273"/>
                  </a:lnTo>
                  <a:lnTo>
                    <a:pt x="116243" y="1419504"/>
                  </a:lnTo>
                  <a:lnTo>
                    <a:pt x="116357" y="1419352"/>
                  </a:lnTo>
                  <a:lnTo>
                    <a:pt x="118262" y="1416481"/>
                  </a:lnTo>
                  <a:lnTo>
                    <a:pt x="118376" y="1416291"/>
                  </a:lnTo>
                  <a:lnTo>
                    <a:pt x="118491" y="1416126"/>
                  </a:lnTo>
                  <a:lnTo>
                    <a:pt x="118579" y="1415986"/>
                  </a:lnTo>
                  <a:lnTo>
                    <a:pt x="119557" y="1407769"/>
                  </a:lnTo>
                  <a:lnTo>
                    <a:pt x="119570" y="1407604"/>
                  </a:lnTo>
                  <a:lnTo>
                    <a:pt x="120472" y="1400048"/>
                  </a:lnTo>
                  <a:lnTo>
                    <a:pt x="120192" y="1407604"/>
                  </a:lnTo>
                  <a:lnTo>
                    <a:pt x="120091" y="1410487"/>
                  </a:lnTo>
                  <a:lnTo>
                    <a:pt x="121246" y="1407769"/>
                  </a:lnTo>
                  <a:lnTo>
                    <a:pt x="122262" y="1402257"/>
                  </a:lnTo>
                  <a:lnTo>
                    <a:pt x="122288" y="1400048"/>
                  </a:lnTo>
                  <a:lnTo>
                    <a:pt x="122415" y="1390332"/>
                  </a:lnTo>
                  <a:lnTo>
                    <a:pt x="121577" y="1372908"/>
                  </a:lnTo>
                  <a:lnTo>
                    <a:pt x="121196" y="1353921"/>
                  </a:lnTo>
                  <a:lnTo>
                    <a:pt x="121170" y="1352867"/>
                  </a:lnTo>
                  <a:lnTo>
                    <a:pt x="122389" y="1335989"/>
                  </a:lnTo>
                  <a:lnTo>
                    <a:pt x="122605" y="1333131"/>
                  </a:lnTo>
                  <a:lnTo>
                    <a:pt x="121843" y="1335989"/>
                  </a:lnTo>
                  <a:lnTo>
                    <a:pt x="121475" y="1328775"/>
                  </a:lnTo>
                  <a:lnTo>
                    <a:pt x="121361" y="1326616"/>
                  </a:lnTo>
                  <a:lnTo>
                    <a:pt x="121310" y="1325448"/>
                  </a:lnTo>
                  <a:lnTo>
                    <a:pt x="121183" y="1324241"/>
                  </a:lnTo>
                  <a:lnTo>
                    <a:pt x="121132" y="1323644"/>
                  </a:lnTo>
                  <a:lnTo>
                    <a:pt x="120548" y="1317802"/>
                  </a:lnTo>
                  <a:lnTo>
                    <a:pt x="122085" y="1309255"/>
                  </a:lnTo>
                  <a:lnTo>
                    <a:pt x="122428" y="1300721"/>
                  </a:lnTo>
                  <a:lnTo>
                    <a:pt x="122516" y="1298422"/>
                  </a:lnTo>
                  <a:lnTo>
                    <a:pt x="122605" y="1296314"/>
                  </a:lnTo>
                  <a:lnTo>
                    <a:pt x="122720" y="1260970"/>
                  </a:lnTo>
                  <a:close/>
                </a:path>
                <a:path w="255904" h="3097529">
                  <a:moveTo>
                    <a:pt x="128981" y="1453578"/>
                  </a:moveTo>
                  <a:lnTo>
                    <a:pt x="127965" y="1453845"/>
                  </a:lnTo>
                  <a:lnTo>
                    <a:pt x="128231" y="1456397"/>
                  </a:lnTo>
                  <a:lnTo>
                    <a:pt x="126974" y="1470050"/>
                  </a:lnTo>
                  <a:lnTo>
                    <a:pt x="128981" y="1453578"/>
                  </a:lnTo>
                  <a:close/>
                </a:path>
                <a:path w="255904" h="3097529">
                  <a:moveTo>
                    <a:pt x="129222" y="1342047"/>
                  </a:moveTo>
                  <a:lnTo>
                    <a:pt x="128193" y="1336852"/>
                  </a:lnTo>
                  <a:lnTo>
                    <a:pt x="126923" y="1339938"/>
                  </a:lnTo>
                  <a:lnTo>
                    <a:pt x="129222" y="1342047"/>
                  </a:lnTo>
                  <a:close/>
                </a:path>
                <a:path w="255904" h="3097529">
                  <a:moveTo>
                    <a:pt x="130797" y="1491894"/>
                  </a:moveTo>
                  <a:lnTo>
                    <a:pt x="130505" y="1480527"/>
                  </a:lnTo>
                  <a:lnTo>
                    <a:pt x="130467" y="1478762"/>
                  </a:lnTo>
                  <a:lnTo>
                    <a:pt x="130352" y="1474609"/>
                  </a:lnTo>
                  <a:lnTo>
                    <a:pt x="130175" y="1478762"/>
                  </a:lnTo>
                  <a:lnTo>
                    <a:pt x="129959" y="1491894"/>
                  </a:lnTo>
                  <a:lnTo>
                    <a:pt x="129882" y="1496707"/>
                  </a:lnTo>
                  <a:lnTo>
                    <a:pt x="129794" y="1501889"/>
                  </a:lnTo>
                  <a:lnTo>
                    <a:pt x="129679" y="1508975"/>
                  </a:lnTo>
                  <a:lnTo>
                    <a:pt x="129654" y="1510626"/>
                  </a:lnTo>
                  <a:lnTo>
                    <a:pt x="129463" y="1509560"/>
                  </a:lnTo>
                  <a:lnTo>
                    <a:pt x="128320" y="1493583"/>
                  </a:lnTo>
                  <a:lnTo>
                    <a:pt x="128016" y="1496707"/>
                  </a:lnTo>
                  <a:lnTo>
                    <a:pt x="127901" y="1497939"/>
                  </a:lnTo>
                  <a:lnTo>
                    <a:pt x="127812" y="1501889"/>
                  </a:lnTo>
                  <a:lnTo>
                    <a:pt x="128016" y="1508975"/>
                  </a:lnTo>
                  <a:lnTo>
                    <a:pt x="128092" y="1511896"/>
                  </a:lnTo>
                  <a:lnTo>
                    <a:pt x="128206" y="1517015"/>
                  </a:lnTo>
                  <a:lnTo>
                    <a:pt x="128219" y="1524965"/>
                  </a:lnTo>
                  <a:lnTo>
                    <a:pt x="127685" y="1533067"/>
                  </a:lnTo>
                  <a:lnTo>
                    <a:pt x="127647" y="1533664"/>
                  </a:lnTo>
                  <a:lnTo>
                    <a:pt x="126238" y="1541767"/>
                  </a:lnTo>
                  <a:lnTo>
                    <a:pt x="124675" y="1549323"/>
                  </a:lnTo>
                  <a:lnTo>
                    <a:pt x="123609" y="1558912"/>
                  </a:lnTo>
                  <a:lnTo>
                    <a:pt x="123545" y="1564055"/>
                  </a:lnTo>
                  <a:lnTo>
                    <a:pt x="123431" y="1574507"/>
                  </a:lnTo>
                  <a:lnTo>
                    <a:pt x="123266" y="1570723"/>
                  </a:lnTo>
                  <a:lnTo>
                    <a:pt x="123151" y="1568170"/>
                  </a:lnTo>
                  <a:lnTo>
                    <a:pt x="123037" y="1565338"/>
                  </a:lnTo>
                  <a:lnTo>
                    <a:pt x="122999" y="1564589"/>
                  </a:lnTo>
                  <a:lnTo>
                    <a:pt x="122974" y="1564055"/>
                  </a:lnTo>
                  <a:lnTo>
                    <a:pt x="122415" y="1562100"/>
                  </a:lnTo>
                  <a:lnTo>
                    <a:pt x="121729" y="1559737"/>
                  </a:lnTo>
                  <a:lnTo>
                    <a:pt x="120929" y="1554708"/>
                  </a:lnTo>
                  <a:lnTo>
                    <a:pt x="120751" y="1558912"/>
                  </a:lnTo>
                  <a:lnTo>
                    <a:pt x="120713" y="1559737"/>
                  </a:lnTo>
                  <a:lnTo>
                    <a:pt x="120611" y="1562100"/>
                  </a:lnTo>
                  <a:lnTo>
                    <a:pt x="119875" y="1550720"/>
                  </a:lnTo>
                  <a:lnTo>
                    <a:pt x="119507" y="1545653"/>
                  </a:lnTo>
                  <a:lnTo>
                    <a:pt x="119392" y="1544129"/>
                  </a:lnTo>
                  <a:lnTo>
                    <a:pt x="119303" y="1542846"/>
                  </a:lnTo>
                  <a:lnTo>
                    <a:pt x="118008" y="1511896"/>
                  </a:lnTo>
                  <a:lnTo>
                    <a:pt x="117894" y="1508975"/>
                  </a:lnTo>
                  <a:lnTo>
                    <a:pt x="116954" y="1497939"/>
                  </a:lnTo>
                  <a:lnTo>
                    <a:pt x="116281" y="1496860"/>
                  </a:lnTo>
                  <a:lnTo>
                    <a:pt x="116192" y="1496707"/>
                  </a:lnTo>
                  <a:lnTo>
                    <a:pt x="115620" y="1497241"/>
                  </a:lnTo>
                  <a:lnTo>
                    <a:pt x="115735" y="1508975"/>
                  </a:lnTo>
                  <a:lnTo>
                    <a:pt x="115811" y="1517992"/>
                  </a:lnTo>
                  <a:lnTo>
                    <a:pt x="117436" y="1536255"/>
                  </a:lnTo>
                  <a:lnTo>
                    <a:pt x="118059" y="1548371"/>
                  </a:lnTo>
                  <a:lnTo>
                    <a:pt x="118173" y="1550720"/>
                  </a:lnTo>
                  <a:lnTo>
                    <a:pt x="115773" y="1560474"/>
                  </a:lnTo>
                  <a:lnTo>
                    <a:pt x="116979" y="1570380"/>
                  </a:lnTo>
                  <a:lnTo>
                    <a:pt x="118364" y="1577060"/>
                  </a:lnTo>
                  <a:lnTo>
                    <a:pt x="118440" y="1577454"/>
                  </a:lnTo>
                  <a:lnTo>
                    <a:pt x="119837" y="1577060"/>
                  </a:lnTo>
                  <a:lnTo>
                    <a:pt x="120789" y="1565338"/>
                  </a:lnTo>
                  <a:lnTo>
                    <a:pt x="120853" y="1564589"/>
                  </a:lnTo>
                  <a:lnTo>
                    <a:pt x="121551" y="1577060"/>
                  </a:lnTo>
                  <a:lnTo>
                    <a:pt x="121577" y="1577530"/>
                  </a:lnTo>
                  <a:lnTo>
                    <a:pt x="120878" y="1584147"/>
                  </a:lnTo>
                  <a:lnTo>
                    <a:pt x="119735" y="1588389"/>
                  </a:lnTo>
                  <a:lnTo>
                    <a:pt x="119341" y="1592389"/>
                  </a:lnTo>
                  <a:lnTo>
                    <a:pt x="119278" y="1593062"/>
                  </a:lnTo>
                  <a:lnTo>
                    <a:pt x="119164" y="1594205"/>
                  </a:lnTo>
                  <a:lnTo>
                    <a:pt x="116611" y="1594980"/>
                  </a:lnTo>
                  <a:lnTo>
                    <a:pt x="118338" y="1607908"/>
                  </a:lnTo>
                  <a:lnTo>
                    <a:pt x="119773" y="1615973"/>
                  </a:lnTo>
                  <a:lnTo>
                    <a:pt x="121107" y="1619123"/>
                  </a:lnTo>
                  <a:lnTo>
                    <a:pt x="122516" y="1617281"/>
                  </a:lnTo>
                  <a:lnTo>
                    <a:pt x="121932" y="1609471"/>
                  </a:lnTo>
                  <a:lnTo>
                    <a:pt x="121970" y="1607908"/>
                  </a:lnTo>
                  <a:lnTo>
                    <a:pt x="122085" y="1603641"/>
                  </a:lnTo>
                  <a:lnTo>
                    <a:pt x="122148" y="1601431"/>
                  </a:lnTo>
                  <a:lnTo>
                    <a:pt x="122453" y="1596644"/>
                  </a:lnTo>
                  <a:lnTo>
                    <a:pt x="122555" y="1594980"/>
                  </a:lnTo>
                  <a:lnTo>
                    <a:pt x="122669" y="1593062"/>
                  </a:lnTo>
                  <a:lnTo>
                    <a:pt x="122834" y="1588389"/>
                  </a:lnTo>
                  <a:lnTo>
                    <a:pt x="122948" y="1585201"/>
                  </a:lnTo>
                  <a:lnTo>
                    <a:pt x="123647" y="1601431"/>
                  </a:lnTo>
                  <a:lnTo>
                    <a:pt x="123748" y="1603641"/>
                  </a:lnTo>
                  <a:lnTo>
                    <a:pt x="125425" y="1585201"/>
                  </a:lnTo>
                  <a:lnTo>
                    <a:pt x="125945" y="1579435"/>
                  </a:lnTo>
                  <a:lnTo>
                    <a:pt x="125971" y="1579194"/>
                  </a:lnTo>
                  <a:lnTo>
                    <a:pt x="124955" y="1579435"/>
                  </a:lnTo>
                  <a:lnTo>
                    <a:pt x="125399" y="1574507"/>
                  </a:lnTo>
                  <a:lnTo>
                    <a:pt x="128041" y="1545653"/>
                  </a:lnTo>
                  <a:lnTo>
                    <a:pt x="128092" y="1545082"/>
                  </a:lnTo>
                  <a:lnTo>
                    <a:pt x="128181" y="1544129"/>
                  </a:lnTo>
                  <a:lnTo>
                    <a:pt x="129692" y="1564055"/>
                  </a:lnTo>
                  <a:lnTo>
                    <a:pt x="129794" y="1558912"/>
                  </a:lnTo>
                  <a:lnTo>
                    <a:pt x="129908" y="1544129"/>
                  </a:lnTo>
                  <a:lnTo>
                    <a:pt x="129997" y="1538859"/>
                  </a:lnTo>
                  <a:lnTo>
                    <a:pt x="130111" y="1533664"/>
                  </a:lnTo>
                  <a:lnTo>
                    <a:pt x="130225" y="1529041"/>
                  </a:lnTo>
                  <a:lnTo>
                    <a:pt x="130314" y="1524965"/>
                  </a:lnTo>
                  <a:lnTo>
                    <a:pt x="130429" y="1520139"/>
                  </a:lnTo>
                  <a:lnTo>
                    <a:pt x="130505" y="1517015"/>
                  </a:lnTo>
                  <a:lnTo>
                    <a:pt x="130568" y="1511896"/>
                  </a:lnTo>
                  <a:lnTo>
                    <a:pt x="130619" y="1508975"/>
                  </a:lnTo>
                  <a:lnTo>
                    <a:pt x="130708" y="1501889"/>
                  </a:lnTo>
                  <a:lnTo>
                    <a:pt x="130797" y="1491894"/>
                  </a:lnTo>
                  <a:close/>
                </a:path>
                <a:path w="255904" h="3097529">
                  <a:moveTo>
                    <a:pt x="131584" y="1347368"/>
                  </a:moveTo>
                  <a:lnTo>
                    <a:pt x="131521" y="1340319"/>
                  </a:lnTo>
                  <a:lnTo>
                    <a:pt x="131216" y="1330820"/>
                  </a:lnTo>
                  <a:lnTo>
                    <a:pt x="130238" y="1340662"/>
                  </a:lnTo>
                  <a:lnTo>
                    <a:pt x="130454" y="1351635"/>
                  </a:lnTo>
                  <a:lnTo>
                    <a:pt x="130949" y="1361516"/>
                  </a:lnTo>
                  <a:lnTo>
                    <a:pt x="130810" y="1368094"/>
                  </a:lnTo>
                  <a:lnTo>
                    <a:pt x="131356" y="1355458"/>
                  </a:lnTo>
                  <a:lnTo>
                    <a:pt x="131584" y="1347368"/>
                  </a:lnTo>
                  <a:close/>
                </a:path>
                <a:path w="255904" h="3097529">
                  <a:moveTo>
                    <a:pt x="131610" y="1386535"/>
                  </a:moveTo>
                  <a:lnTo>
                    <a:pt x="131114" y="1383347"/>
                  </a:lnTo>
                  <a:lnTo>
                    <a:pt x="130949" y="1382268"/>
                  </a:lnTo>
                  <a:lnTo>
                    <a:pt x="129806" y="1383347"/>
                  </a:lnTo>
                  <a:lnTo>
                    <a:pt x="128778" y="1380909"/>
                  </a:lnTo>
                  <a:lnTo>
                    <a:pt x="128612" y="1371549"/>
                  </a:lnTo>
                  <a:lnTo>
                    <a:pt x="128511" y="1366050"/>
                  </a:lnTo>
                  <a:lnTo>
                    <a:pt x="127787" y="1371549"/>
                  </a:lnTo>
                  <a:lnTo>
                    <a:pt x="127762" y="1380909"/>
                  </a:lnTo>
                  <a:lnTo>
                    <a:pt x="127647" y="1404962"/>
                  </a:lnTo>
                  <a:lnTo>
                    <a:pt x="126885" y="1416735"/>
                  </a:lnTo>
                  <a:lnTo>
                    <a:pt x="127876" y="1416735"/>
                  </a:lnTo>
                  <a:lnTo>
                    <a:pt x="128663" y="1429804"/>
                  </a:lnTo>
                  <a:lnTo>
                    <a:pt x="129438" y="1437601"/>
                  </a:lnTo>
                  <a:lnTo>
                    <a:pt x="129387" y="1424368"/>
                  </a:lnTo>
                  <a:lnTo>
                    <a:pt x="130098" y="1417447"/>
                  </a:lnTo>
                  <a:lnTo>
                    <a:pt x="130987" y="1413040"/>
                  </a:lnTo>
                  <a:lnTo>
                    <a:pt x="131102" y="1412443"/>
                  </a:lnTo>
                  <a:lnTo>
                    <a:pt x="131140" y="1412100"/>
                  </a:lnTo>
                  <a:lnTo>
                    <a:pt x="130479" y="1410906"/>
                  </a:lnTo>
                  <a:lnTo>
                    <a:pt x="129895" y="1410906"/>
                  </a:lnTo>
                  <a:lnTo>
                    <a:pt x="128854" y="1400568"/>
                  </a:lnTo>
                  <a:lnTo>
                    <a:pt x="128828" y="1389862"/>
                  </a:lnTo>
                  <a:lnTo>
                    <a:pt x="131610" y="1386535"/>
                  </a:lnTo>
                  <a:close/>
                </a:path>
                <a:path w="255904" h="3097529">
                  <a:moveTo>
                    <a:pt x="131914" y="1404962"/>
                  </a:moveTo>
                  <a:lnTo>
                    <a:pt x="131140" y="1412100"/>
                  </a:lnTo>
                  <a:lnTo>
                    <a:pt x="131660" y="1413040"/>
                  </a:lnTo>
                  <a:lnTo>
                    <a:pt x="131914" y="1404962"/>
                  </a:lnTo>
                  <a:close/>
                </a:path>
                <a:path w="255904" h="3097529">
                  <a:moveTo>
                    <a:pt x="133502" y="1322324"/>
                  </a:moveTo>
                  <a:lnTo>
                    <a:pt x="133375" y="1311351"/>
                  </a:lnTo>
                  <a:lnTo>
                    <a:pt x="132918" y="1302613"/>
                  </a:lnTo>
                  <a:lnTo>
                    <a:pt x="131940" y="1306715"/>
                  </a:lnTo>
                  <a:lnTo>
                    <a:pt x="130937" y="1317663"/>
                  </a:lnTo>
                  <a:lnTo>
                    <a:pt x="133502" y="1322324"/>
                  </a:lnTo>
                  <a:close/>
                </a:path>
                <a:path w="255904" h="3097529">
                  <a:moveTo>
                    <a:pt x="141566" y="1827352"/>
                  </a:moveTo>
                  <a:lnTo>
                    <a:pt x="139319" y="1846541"/>
                  </a:lnTo>
                  <a:lnTo>
                    <a:pt x="140093" y="1849069"/>
                  </a:lnTo>
                  <a:lnTo>
                    <a:pt x="138849" y="1862683"/>
                  </a:lnTo>
                  <a:lnTo>
                    <a:pt x="141135" y="1859407"/>
                  </a:lnTo>
                  <a:lnTo>
                    <a:pt x="140373" y="1852752"/>
                  </a:lnTo>
                  <a:lnTo>
                    <a:pt x="140677" y="1846554"/>
                  </a:lnTo>
                  <a:lnTo>
                    <a:pt x="141325" y="1838769"/>
                  </a:lnTo>
                  <a:lnTo>
                    <a:pt x="141566" y="1827352"/>
                  </a:lnTo>
                  <a:close/>
                </a:path>
                <a:path w="255904" h="3097529">
                  <a:moveTo>
                    <a:pt x="145148" y="1308557"/>
                  </a:moveTo>
                  <a:lnTo>
                    <a:pt x="143344" y="1301140"/>
                  </a:lnTo>
                  <a:lnTo>
                    <a:pt x="144907" y="1316634"/>
                  </a:lnTo>
                  <a:lnTo>
                    <a:pt x="145148" y="1308557"/>
                  </a:lnTo>
                  <a:close/>
                </a:path>
                <a:path w="255904" h="3097529">
                  <a:moveTo>
                    <a:pt x="146151" y="1399298"/>
                  </a:moveTo>
                  <a:lnTo>
                    <a:pt x="144843" y="1393659"/>
                  </a:lnTo>
                  <a:lnTo>
                    <a:pt x="143789" y="1414881"/>
                  </a:lnTo>
                  <a:lnTo>
                    <a:pt x="143675" y="1417066"/>
                  </a:lnTo>
                  <a:lnTo>
                    <a:pt x="144043" y="1414881"/>
                  </a:lnTo>
                  <a:lnTo>
                    <a:pt x="146151" y="1399298"/>
                  </a:lnTo>
                  <a:close/>
                </a:path>
                <a:path w="255904" h="3097529">
                  <a:moveTo>
                    <a:pt x="146621" y="1395869"/>
                  </a:moveTo>
                  <a:lnTo>
                    <a:pt x="146253" y="1398574"/>
                  </a:lnTo>
                  <a:lnTo>
                    <a:pt x="146151" y="1399298"/>
                  </a:lnTo>
                  <a:lnTo>
                    <a:pt x="146443" y="1400606"/>
                  </a:lnTo>
                  <a:lnTo>
                    <a:pt x="146570" y="1398574"/>
                  </a:lnTo>
                  <a:lnTo>
                    <a:pt x="146621" y="1395869"/>
                  </a:lnTo>
                  <a:close/>
                </a:path>
                <a:path w="255904" h="3097529">
                  <a:moveTo>
                    <a:pt x="147916" y="1419301"/>
                  </a:moveTo>
                  <a:lnTo>
                    <a:pt x="147193" y="1417066"/>
                  </a:lnTo>
                  <a:lnTo>
                    <a:pt x="146951" y="1408671"/>
                  </a:lnTo>
                  <a:lnTo>
                    <a:pt x="146875" y="1405915"/>
                  </a:lnTo>
                  <a:lnTo>
                    <a:pt x="146596" y="1401521"/>
                  </a:lnTo>
                  <a:lnTo>
                    <a:pt x="146443" y="1405915"/>
                  </a:lnTo>
                  <a:lnTo>
                    <a:pt x="146443" y="1408671"/>
                  </a:lnTo>
                  <a:lnTo>
                    <a:pt x="146951" y="1417066"/>
                  </a:lnTo>
                  <a:lnTo>
                    <a:pt x="147485" y="1426273"/>
                  </a:lnTo>
                  <a:lnTo>
                    <a:pt x="147904" y="1419428"/>
                  </a:lnTo>
                  <a:lnTo>
                    <a:pt x="147916" y="1419301"/>
                  </a:lnTo>
                  <a:close/>
                </a:path>
                <a:path w="255904" h="3097529">
                  <a:moveTo>
                    <a:pt x="148031" y="1560182"/>
                  </a:moveTo>
                  <a:lnTo>
                    <a:pt x="146697" y="1556131"/>
                  </a:lnTo>
                  <a:lnTo>
                    <a:pt x="146354" y="1526590"/>
                  </a:lnTo>
                  <a:lnTo>
                    <a:pt x="145148" y="1521066"/>
                  </a:lnTo>
                  <a:lnTo>
                    <a:pt x="145681" y="1529969"/>
                  </a:lnTo>
                  <a:lnTo>
                    <a:pt x="145034" y="1538008"/>
                  </a:lnTo>
                  <a:lnTo>
                    <a:pt x="143954" y="1545666"/>
                  </a:lnTo>
                  <a:lnTo>
                    <a:pt x="143192" y="1553476"/>
                  </a:lnTo>
                  <a:lnTo>
                    <a:pt x="143306" y="1563611"/>
                  </a:lnTo>
                  <a:lnTo>
                    <a:pt x="144272" y="1573758"/>
                  </a:lnTo>
                  <a:lnTo>
                    <a:pt x="144526" y="1582407"/>
                  </a:lnTo>
                  <a:lnTo>
                    <a:pt x="145389" y="1576933"/>
                  </a:lnTo>
                  <a:lnTo>
                    <a:pt x="145986" y="1566341"/>
                  </a:lnTo>
                  <a:lnTo>
                    <a:pt x="146723" y="1558213"/>
                  </a:lnTo>
                  <a:lnTo>
                    <a:pt x="148031" y="1560182"/>
                  </a:lnTo>
                  <a:close/>
                </a:path>
                <a:path w="255904" h="3097529">
                  <a:moveTo>
                    <a:pt x="149199" y="1302245"/>
                  </a:moveTo>
                  <a:lnTo>
                    <a:pt x="148031" y="1313510"/>
                  </a:lnTo>
                  <a:lnTo>
                    <a:pt x="147510" y="1328318"/>
                  </a:lnTo>
                  <a:lnTo>
                    <a:pt x="147612" y="1343444"/>
                  </a:lnTo>
                  <a:lnTo>
                    <a:pt x="148310" y="1355686"/>
                  </a:lnTo>
                  <a:lnTo>
                    <a:pt x="148831" y="1340142"/>
                  </a:lnTo>
                  <a:lnTo>
                    <a:pt x="148463" y="1328064"/>
                  </a:lnTo>
                  <a:lnTo>
                    <a:pt x="148247" y="1316431"/>
                  </a:lnTo>
                  <a:lnTo>
                    <a:pt x="149199" y="1302245"/>
                  </a:lnTo>
                  <a:close/>
                </a:path>
                <a:path w="255904" h="3097529">
                  <a:moveTo>
                    <a:pt x="150482" y="2164943"/>
                  </a:moveTo>
                  <a:lnTo>
                    <a:pt x="150368" y="2152142"/>
                  </a:lnTo>
                  <a:lnTo>
                    <a:pt x="150215" y="2150618"/>
                  </a:lnTo>
                  <a:lnTo>
                    <a:pt x="150139" y="2149894"/>
                  </a:lnTo>
                  <a:lnTo>
                    <a:pt x="149682" y="2145347"/>
                  </a:lnTo>
                  <a:lnTo>
                    <a:pt x="148501" y="2139454"/>
                  </a:lnTo>
                  <a:lnTo>
                    <a:pt x="147370" y="2134082"/>
                  </a:lnTo>
                  <a:lnTo>
                    <a:pt x="147396" y="2133054"/>
                  </a:lnTo>
                  <a:lnTo>
                    <a:pt x="147675" y="2124011"/>
                  </a:lnTo>
                  <a:lnTo>
                    <a:pt x="147789" y="2120366"/>
                  </a:lnTo>
                  <a:lnTo>
                    <a:pt x="147853" y="2118042"/>
                  </a:lnTo>
                  <a:lnTo>
                    <a:pt x="147091" y="2115616"/>
                  </a:lnTo>
                  <a:lnTo>
                    <a:pt x="146558" y="2114385"/>
                  </a:lnTo>
                  <a:lnTo>
                    <a:pt x="146494" y="2114219"/>
                  </a:lnTo>
                  <a:lnTo>
                    <a:pt x="146177" y="2110790"/>
                  </a:lnTo>
                  <a:lnTo>
                    <a:pt x="146265" y="2102916"/>
                  </a:lnTo>
                  <a:lnTo>
                    <a:pt x="145973" y="2106282"/>
                  </a:lnTo>
                  <a:lnTo>
                    <a:pt x="146062" y="2116455"/>
                  </a:lnTo>
                  <a:lnTo>
                    <a:pt x="146164" y="2119338"/>
                  </a:lnTo>
                  <a:lnTo>
                    <a:pt x="146278" y="2122411"/>
                  </a:lnTo>
                  <a:lnTo>
                    <a:pt x="146329" y="2124011"/>
                  </a:lnTo>
                  <a:lnTo>
                    <a:pt x="146812" y="2133054"/>
                  </a:lnTo>
                  <a:lnTo>
                    <a:pt x="146697" y="2144128"/>
                  </a:lnTo>
                  <a:lnTo>
                    <a:pt x="145973" y="2148586"/>
                  </a:lnTo>
                  <a:lnTo>
                    <a:pt x="145008" y="2150618"/>
                  </a:lnTo>
                  <a:lnTo>
                    <a:pt x="144106" y="2153374"/>
                  </a:lnTo>
                  <a:lnTo>
                    <a:pt x="143979" y="2116899"/>
                  </a:lnTo>
                  <a:lnTo>
                    <a:pt x="144106" y="2110790"/>
                  </a:lnTo>
                  <a:lnTo>
                    <a:pt x="144157" y="2108085"/>
                  </a:lnTo>
                  <a:lnTo>
                    <a:pt x="144246" y="2102916"/>
                  </a:lnTo>
                  <a:lnTo>
                    <a:pt x="142938" y="2108085"/>
                  </a:lnTo>
                  <a:lnTo>
                    <a:pt x="142671" y="2102916"/>
                  </a:lnTo>
                  <a:lnTo>
                    <a:pt x="142633" y="2102319"/>
                  </a:lnTo>
                  <a:lnTo>
                    <a:pt x="142519" y="2100110"/>
                  </a:lnTo>
                  <a:lnTo>
                    <a:pt x="142430" y="2098357"/>
                  </a:lnTo>
                  <a:lnTo>
                    <a:pt x="142265" y="2086737"/>
                  </a:lnTo>
                  <a:lnTo>
                    <a:pt x="142240" y="2085060"/>
                  </a:lnTo>
                  <a:lnTo>
                    <a:pt x="141922" y="2079536"/>
                  </a:lnTo>
                  <a:lnTo>
                    <a:pt x="140335" y="2086737"/>
                  </a:lnTo>
                  <a:lnTo>
                    <a:pt x="139992" y="2098357"/>
                  </a:lnTo>
                  <a:lnTo>
                    <a:pt x="140030" y="2116455"/>
                  </a:lnTo>
                  <a:lnTo>
                    <a:pt x="140144" y="2122411"/>
                  </a:lnTo>
                  <a:lnTo>
                    <a:pt x="140385" y="2129244"/>
                  </a:lnTo>
                  <a:lnTo>
                    <a:pt x="140474" y="2122411"/>
                  </a:lnTo>
                  <a:lnTo>
                    <a:pt x="141490" y="2116899"/>
                  </a:lnTo>
                  <a:lnTo>
                    <a:pt x="142252" y="2119338"/>
                  </a:lnTo>
                  <a:lnTo>
                    <a:pt x="142176" y="2124011"/>
                  </a:lnTo>
                  <a:lnTo>
                    <a:pt x="142074" y="2129244"/>
                  </a:lnTo>
                  <a:lnTo>
                    <a:pt x="141960" y="2135454"/>
                  </a:lnTo>
                  <a:lnTo>
                    <a:pt x="139357" y="2189010"/>
                  </a:lnTo>
                  <a:lnTo>
                    <a:pt x="141655" y="2191143"/>
                  </a:lnTo>
                  <a:lnTo>
                    <a:pt x="142036" y="2178469"/>
                  </a:lnTo>
                  <a:lnTo>
                    <a:pt x="142125" y="2175141"/>
                  </a:lnTo>
                  <a:lnTo>
                    <a:pt x="143624" y="2169401"/>
                  </a:lnTo>
                  <a:lnTo>
                    <a:pt x="143459" y="2207780"/>
                  </a:lnTo>
                  <a:lnTo>
                    <a:pt x="143141" y="2256993"/>
                  </a:lnTo>
                  <a:lnTo>
                    <a:pt x="142392" y="2286635"/>
                  </a:lnTo>
                  <a:lnTo>
                    <a:pt x="142633" y="2283803"/>
                  </a:lnTo>
                  <a:lnTo>
                    <a:pt x="143154" y="2283803"/>
                  </a:lnTo>
                  <a:lnTo>
                    <a:pt x="143090" y="2293670"/>
                  </a:lnTo>
                  <a:lnTo>
                    <a:pt x="142963" y="2312936"/>
                  </a:lnTo>
                  <a:lnTo>
                    <a:pt x="144919" y="2293670"/>
                  </a:lnTo>
                  <a:lnTo>
                    <a:pt x="146786" y="2236571"/>
                  </a:lnTo>
                  <a:lnTo>
                    <a:pt x="147193" y="2211717"/>
                  </a:lnTo>
                  <a:lnTo>
                    <a:pt x="147345" y="2211717"/>
                  </a:lnTo>
                  <a:lnTo>
                    <a:pt x="146761" y="2211451"/>
                  </a:lnTo>
                  <a:lnTo>
                    <a:pt x="146405" y="2207780"/>
                  </a:lnTo>
                  <a:lnTo>
                    <a:pt x="146011" y="2203335"/>
                  </a:lnTo>
                  <a:lnTo>
                    <a:pt x="147116" y="2196668"/>
                  </a:lnTo>
                  <a:lnTo>
                    <a:pt x="148272" y="2178469"/>
                  </a:lnTo>
                  <a:lnTo>
                    <a:pt x="149098" y="2174049"/>
                  </a:lnTo>
                  <a:lnTo>
                    <a:pt x="149186" y="2173579"/>
                  </a:lnTo>
                  <a:lnTo>
                    <a:pt x="149237" y="2173262"/>
                  </a:lnTo>
                  <a:lnTo>
                    <a:pt x="148043" y="2174049"/>
                  </a:lnTo>
                  <a:lnTo>
                    <a:pt x="146913" y="2173579"/>
                  </a:lnTo>
                  <a:lnTo>
                    <a:pt x="146354" y="2170036"/>
                  </a:lnTo>
                  <a:lnTo>
                    <a:pt x="146253" y="2169401"/>
                  </a:lnTo>
                  <a:lnTo>
                    <a:pt x="146113" y="2168537"/>
                  </a:lnTo>
                  <a:lnTo>
                    <a:pt x="145884" y="2155596"/>
                  </a:lnTo>
                  <a:lnTo>
                    <a:pt x="146481" y="2153374"/>
                  </a:lnTo>
                  <a:lnTo>
                    <a:pt x="147396" y="2149894"/>
                  </a:lnTo>
                  <a:lnTo>
                    <a:pt x="149186" y="2152142"/>
                  </a:lnTo>
                  <a:lnTo>
                    <a:pt x="150482" y="2164943"/>
                  </a:lnTo>
                  <a:close/>
                </a:path>
                <a:path w="255904" h="3097529">
                  <a:moveTo>
                    <a:pt x="150647" y="2021535"/>
                  </a:moveTo>
                  <a:lnTo>
                    <a:pt x="149110" y="2011324"/>
                  </a:lnTo>
                  <a:lnTo>
                    <a:pt x="147853" y="2023338"/>
                  </a:lnTo>
                  <a:lnTo>
                    <a:pt x="147624" y="2037283"/>
                  </a:lnTo>
                  <a:lnTo>
                    <a:pt x="147535" y="2051672"/>
                  </a:lnTo>
                  <a:lnTo>
                    <a:pt x="146697" y="2064994"/>
                  </a:lnTo>
                  <a:lnTo>
                    <a:pt x="147104" y="2077021"/>
                  </a:lnTo>
                  <a:lnTo>
                    <a:pt x="147396" y="2098357"/>
                  </a:lnTo>
                  <a:lnTo>
                    <a:pt x="147472" y="2102319"/>
                  </a:lnTo>
                  <a:lnTo>
                    <a:pt x="147574" y="2106282"/>
                  </a:lnTo>
                  <a:lnTo>
                    <a:pt x="147675" y="2110790"/>
                  </a:lnTo>
                  <a:lnTo>
                    <a:pt x="147751" y="2114219"/>
                  </a:lnTo>
                  <a:lnTo>
                    <a:pt x="147802" y="2116455"/>
                  </a:lnTo>
                  <a:lnTo>
                    <a:pt x="147929" y="2115616"/>
                  </a:lnTo>
                  <a:lnTo>
                    <a:pt x="147980" y="2114219"/>
                  </a:lnTo>
                  <a:lnTo>
                    <a:pt x="148082" y="2110790"/>
                  </a:lnTo>
                  <a:lnTo>
                    <a:pt x="148196" y="2045284"/>
                  </a:lnTo>
                  <a:lnTo>
                    <a:pt x="148615" y="2023338"/>
                  </a:lnTo>
                  <a:lnTo>
                    <a:pt x="148628" y="2022119"/>
                  </a:lnTo>
                  <a:lnTo>
                    <a:pt x="150647" y="2021535"/>
                  </a:lnTo>
                  <a:close/>
                </a:path>
                <a:path w="255904" h="3097529">
                  <a:moveTo>
                    <a:pt x="165188" y="1792973"/>
                  </a:moveTo>
                  <a:lnTo>
                    <a:pt x="164617" y="1789214"/>
                  </a:lnTo>
                  <a:lnTo>
                    <a:pt x="163906" y="1786978"/>
                  </a:lnTo>
                  <a:lnTo>
                    <a:pt x="163550" y="1781911"/>
                  </a:lnTo>
                  <a:lnTo>
                    <a:pt x="162077" y="1798078"/>
                  </a:lnTo>
                  <a:lnTo>
                    <a:pt x="164604" y="1797469"/>
                  </a:lnTo>
                  <a:lnTo>
                    <a:pt x="165138" y="1802650"/>
                  </a:lnTo>
                  <a:lnTo>
                    <a:pt x="165188" y="1792973"/>
                  </a:lnTo>
                  <a:close/>
                </a:path>
                <a:path w="255904" h="3097529">
                  <a:moveTo>
                    <a:pt x="168478" y="2203970"/>
                  </a:moveTo>
                  <a:lnTo>
                    <a:pt x="167830" y="2192324"/>
                  </a:lnTo>
                  <a:lnTo>
                    <a:pt x="166141" y="2227326"/>
                  </a:lnTo>
                  <a:lnTo>
                    <a:pt x="167093" y="2225802"/>
                  </a:lnTo>
                  <a:lnTo>
                    <a:pt x="168059" y="2216569"/>
                  </a:lnTo>
                  <a:lnTo>
                    <a:pt x="168478" y="2203970"/>
                  </a:lnTo>
                  <a:close/>
                </a:path>
                <a:path w="255904" h="3097529">
                  <a:moveTo>
                    <a:pt x="169964" y="2016569"/>
                  </a:moveTo>
                  <a:lnTo>
                    <a:pt x="169176" y="2008835"/>
                  </a:lnTo>
                  <a:lnTo>
                    <a:pt x="168211" y="2030272"/>
                  </a:lnTo>
                  <a:lnTo>
                    <a:pt x="169964" y="2016569"/>
                  </a:lnTo>
                  <a:close/>
                </a:path>
                <a:path w="255904" h="3097529">
                  <a:moveTo>
                    <a:pt x="172415" y="1766252"/>
                  </a:moveTo>
                  <a:lnTo>
                    <a:pt x="171602" y="1742592"/>
                  </a:lnTo>
                  <a:lnTo>
                    <a:pt x="170624" y="1764144"/>
                  </a:lnTo>
                  <a:lnTo>
                    <a:pt x="171069" y="1770430"/>
                  </a:lnTo>
                  <a:lnTo>
                    <a:pt x="171526" y="1769186"/>
                  </a:lnTo>
                  <a:lnTo>
                    <a:pt x="171996" y="1765947"/>
                  </a:lnTo>
                  <a:lnTo>
                    <a:pt x="172415" y="1766252"/>
                  </a:lnTo>
                  <a:close/>
                </a:path>
                <a:path w="255904" h="3097529">
                  <a:moveTo>
                    <a:pt x="175628" y="1730794"/>
                  </a:moveTo>
                  <a:lnTo>
                    <a:pt x="174345" y="1723148"/>
                  </a:lnTo>
                  <a:lnTo>
                    <a:pt x="174637" y="1741843"/>
                  </a:lnTo>
                  <a:lnTo>
                    <a:pt x="175628" y="1730794"/>
                  </a:lnTo>
                  <a:close/>
                </a:path>
                <a:path w="255904" h="3097529">
                  <a:moveTo>
                    <a:pt x="178828" y="1701888"/>
                  </a:moveTo>
                  <a:lnTo>
                    <a:pt x="178790" y="1693291"/>
                  </a:lnTo>
                  <a:lnTo>
                    <a:pt x="178308" y="1685048"/>
                  </a:lnTo>
                  <a:lnTo>
                    <a:pt x="177977" y="1693837"/>
                  </a:lnTo>
                  <a:lnTo>
                    <a:pt x="177787" y="1703082"/>
                  </a:lnTo>
                  <a:lnTo>
                    <a:pt x="177876" y="1711299"/>
                  </a:lnTo>
                  <a:lnTo>
                    <a:pt x="178384" y="1716976"/>
                  </a:lnTo>
                  <a:lnTo>
                    <a:pt x="178625" y="1710055"/>
                  </a:lnTo>
                  <a:lnTo>
                    <a:pt x="178828" y="1701888"/>
                  </a:lnTo>
                  <a:close/>
                </a:path>
                <a:path w="255904" h="3097529">
                  <a:moveTo>
                    <a:pt x="186143" y="1991067"/>
                  </a:moveTo>
                  <a:lnTo>
                    <a:pt x="184111" y="1986292"/>
                  </a:lnTo>
                  <a:lnTo>
                    <a:pt x="184124" y="1991614"/>
                  </a:lnTo>
                  <a:lnTo>
                    <a:pt x="186143" y="1991067"/>
                  </a:lnTo>
                  <a:close/>
                </a:path>
                <a:path w="255904" h="3097529">
                  <a:moveTo>
                    <a:pt x="186232" y="2022919"/>
                  </a:moveTo>
                  <a:lnTo>
                    <a:pt x="185470" y="2020404"/>
                  </a:lnTo>
                  <a:lnTo>
                    <a:pt x="184150" y="2007590"/>
                  </a:lnTo>
                  <a:lnTo>
                    <a:pt x="183286" y="2022043"/>
                  </a:lnTo>
                  <a:lnTo>
                    <a:pt x="183311" y="2039962"/>
                  </a:lnTo>
                  <a:lnTo>
                    <a:pt x="183095" y="2054453"/>
                  </a:lnTo>
                  <a:lnTo>
                    <a:pt x="181483" y="2058606"/>
                  </a:lnTo>
                  <a:lnTo>
                    <a:pt x="182448" y="2071382"/>
                  </a:lnTo>
                  <a:lnTo>
                    <a:pt x="182537" y="2092337"/>
                  </a:lnTo>
                  <a:lnTo>
                    <a:pt x="183629" y="2100567"/>
                  </a:lnTo>
                  <a:lnTo>
                    <a:pt x="183438" y="2078888"/>
                  </a:lnTo>
                  <a:lnTo>
                    <a:pt x="184543" y="2059851"/>
                  </a:lnTo>
                  <a:lnTo>
                    <a:pt x="185839" y="2041766"/>
                  </a:lnTo>
                  <a:lnTo>
                    <a:pt x="186232" y="2022919"/>
                  </a:lnTo>
                  <a:close/>
                </a:path>
                <a:path w="255904" h="3097529">
                  <a:moveTo>
                    <a:pt x="187248" y="1782330"/>
                  </a:moveTo>
                  <a:lnTo>
                    <a:pt x="186994" y="1769706"/>
                  </a:lnTo>
                  <a:lnTo>
                    <a:pt x="187134" y="1762429"/>
                  </a:lnTo>
                  <a:lnTo>
                    <a:pt x="186423" y="1769833"/>
                  </a:lnTo>
                  <a:lnTo>
                    <a:pt x="186093" y="1778622"/>
                  </a:lnTo>
                  <a:lnTo>
                    <a:pt x="186055" y="1787347"/>
                  </a:lnTo>
                  <a:lnTo>
                    <a:pt x="186207" y="1794535"/>
                  </a:lnTo>
                  <a:lnTo>
                    <a:pt x="187210" y="1793036"/>
                  </a:lnTo>
                  <a:lnTo>
                    <a:pt x="187248" y="1782330"/>
                  </a:lnTo>
                  <a:close/>
                </a:path>
                <a:path w="255904" h="3097529">
                  <a:moveTo>
                    <a:pt x="207086" y="2561945"/>
                  </a:moveTo>
                  <a:lnTo>
                    <a:pt x="206590" y="2555417"/>
                  </a:lnTo>
                  <a:lnTo>
                    <a:pt x="205600" y="2552979"/>
                  </a:lnTo>
                  <a:lnTo>
                    <a:pt x="204711" y="2556497"/>
                  </a:lnTo>
                  <a:lnTo>
                    <a:pt x="204558" y="2567813"/>
                  </a:lnTo>
                  <a:lnTo>
                    <a:pt x="207086" y="2561945"/>
                  </a:lnTo>
                  <a:close/>
                </a:path>
                <a:path w="255904" h="3097529">
                  <a:moveTo>
                    <a:pt x="216865" y="2715996"/>
                  </a:moveTo>
                  <a:lnTo>
                    <a:pt x="216344" y="2716123"/>
                  </a:lnTo>
                  <a:lnTo>
                    <a:pt x="215303" y="2705811"/>
                  </a:lnTo>
                  <a:lnTo>
                    <a:pt x="215087" y="2719171"/>
                  </a:lnTo>
                  <a:lnTo>
                    <a:pt x="216001" y="2721064"/>
                  </a:lnTo>
                  <a:lnTo>
                    <a:pt x="215925" y="2728201"/>
                  </a:lnTo>
                  <a:lnTo>
                    <a:pt x="215760" y="2735402"/>
                  </a:lnTo>
                  <a:lnTo>
                    <a:pt x="216395" y="2737421"/>
                  </a:lnTo>
                  <a:lnTo>
                    <a:pt x="216865" y="2715996"/>
                  </a:lnTo>
                  <a:close/>
                </a:path>
                <a:path w="255904" h="3097529">
                  <a:moveTo>
                    <a:pt x="222326" y="2350820"/>
                  </a:moveTo>
                  <a:lnTo>
                    <a:pt x="221475" y="2350185"/>
                  </a:lnTo>
                  <a:lnTo>
                    <a:pt x="220789" y="2356205"/>
                  </a:lnTo>
                  <a:lnTo>
                    <a:pt x="220256" y="2363673"/>
                  </a:lnTo>
                  <a:lnTo>
                    <a:pt x="219837" y="2367356"/>
                  </a:lnTo>
                  <a:lnTo>
                    <a:pt x="219087" y="2370137"/>
                  </a:lnTo>
                  <a:lnTo>
                    <a:pt x="219583" y="2375357"/>
                  </a:lnTo>
                  <a:lnTo>
                    <a:pt x="219367" y="2383358"/>
                  </a:lnTo>
                  <a:lnTo>
                    <a:pt x="219976" y="2380538"/>
                  </a:lnTo>
                  <a:lnTo>
                    <a:pt x="221449" y="2359787"/>
                  </a:lnTo>
                  <a:lnTo>
                    <a:pt x="222326" y="2350820"/>
                  </a:lnTo>
                  <a:close/>
                </a:path>
                <a:path w="255904" h="3097529">
                  <a:moveTo>
                    <a:pt x="231063" y="2246134"/>
                  </a:moveTo>
                  <a:lnTo>
                    <a:pt x="230327" y="2230170"/>
                  </a:lnTo>
                  <a:lnTo>
                    <a:pt x="228904" y="2221852"/>
                  </a:lnTo>
                  <a:lnTo>
                    <a:pt x="227622" y="2227161"/>
                  </a:lnTo>
                  <a:lnTo>
                    <a:pt x="228511" y="2238375"/>
                  </a:lnTo>
                  <a:lnTo>
                    <a:pt x="228676" y="2252535"/>
                  </a:lnTo>
                  <a:lnTo>
                    <a:pt x="228968" y="2263165"/>
                  </a:lnTo>
                  <a:lnTo>
                    <a:pt x="230263" y="2263749"/>
                  </a:lnTo>
                  <a:lnTo>
                    <a:pt x="231063" y="2246134"/>
                  </a:lnTo>
                  <a:close/>
                </a:path>
                <a:path w="255904" h="3097529">
                  <a:moveTo>
                    <a:pt x="237413" y="2827807"/>
                  </a:moveTo>
                  <a:lnTo>
                    <a:pt x="237350" y="2824670"/>
                  </a:lnTo>
                  <a:lnTo>
                    <a:pt x="236994" y="2821444"/>
                  </a:lnTo>
                  <a:lnTo>
                    <a:pt x="236931" y="2820847"/>
                  </a:lnTo>
                  <a:lnTo>
                    <a:pt x="236816" y="2821444"/>
                  </a:lnTo>
                  <a:lnTo>
                    <a:pt x="237413" y="2827807"/>
                  </a:lnTo>
                  <a:close/>
                </a:path>
                <a:path w="255904" h="3097529">
                  <a:moveTo>
                    <a:pt x="237629" y="2725813"/>
                  </a:moveTo>
                  <a:lnTo>
                    <a:pt x="237528" y="2724899"/>
                  </a:lnTo>
                  <a:lnTo>
                    <a:pt x="237413" y="2723756"/>
                  </a:lnTo>
                  <a:lnTo>
                    <a:pt x="237299" y="2722549"/>
                  </a:lnTo>
                  <a:lnTo>
                    <a:pt x="237210" y="2726664"/>
                  </a:lnTo>
                  <a:lnTo>
                    <a:pt x="237629" y="2725813"/>
                  </a:lnTo>
                  <a:close/>
                </a:path>
                <a:path w="255904" h="3097529">
                  <a:moveTo>
                    <a:pt x="237985" y="2630830"/>
                  </a:moveTo>
                  <a:lnTo>
                    <a:pt x="237972" y="2613888"/>
                  </a:lnTo>
                  <a:lnTo>
                    <a:pt x="237820" y="2605836"/>
                  </a:lnTo>
                  <a:lnTo>
                    <a:pt x="237401" y="2599093"/>
                  </a:lnTo>
                  <a:lnTo>
                    <a:pt x="236385" y="2604681"/>
                  </a:lnTo>
                  <a:lnTo>
                    <a:pt x="237172" y="2607132"/>
                  </a:lnTo>
                  <a:lnTo>
                    <a:pt x="237985" y="2630830"/>
                  </a:lnTo>
                  <a:close/>
                </a:path>
                <a:path w="255904" h="3097529">
                  <a:moveTo>
                    <a:pt x="238074" y="2724899"/>
                  </a:moveTo>
                  <a:lnTo>
                    <a:pt x="237959" y="2723756"/>
                  </a:lnTo>
                  <a:lnTo>
                    <a:pt x="237858" y="2724899"/>
                  </a:lnTo>
                  <a:lnTo>
                    <a:pt x="237807" y="2725445"/>
                  </a:lnTo>
                  <a:lnTo>
                    <a:pt x="238074" y="2724899"/>
                  </a:lnTo>
                  <a:close/>
                </a:path>
                <a:path w="255904" h="3097529">
                  <a:moveTo>
                    <a:pt x="238137" y="2832658"/>
                  </a:moveTo>
                  <a:lnTo>
                    <a:pt x="237578" y="2828963"/>
                  </a:lnTo>
                  <a:lnTo>
                    <a:pt x="237642" y="2830372"/>
                  </a:lnTo>
                  <a:lnTo>
                    <a:pt x="237744" y="2832658"/>
                  </a:lnTo>
                  <a:lnTo>
                    <a:pt x="237858" y="2835173"/>
                  </a:lnTo>
                  <a:lnTo>
                    <a:pt x="237985" y="2837992"/>
                  </a:lnTo>
                  <a:lnTo>
                    <a:pt x="238061" y="2835173"/>
                  </a:lnTo>
                  <a:lnTo>
                    <a:pt x="238137" y="2832658"/>
                  </a:lnTo>
                  <a:close/>
                </a:path>
                <a:path w="255904" h="3097529">
                  <a:moveTo>
                    <a:pt x="238493" y="2854909"/>
                  </a:moveTo>
                  <a:lnTo>
                    <a:pt x="237807" y="2851607"/>
                  </a:lnTo>
                  <a:lnTo>
                    <a:pt x="237883" y="2852648"/>
                  </a:lnTo>
                  <a:lnTo>
                    <a:pt x="238252" y="2856369"/>
                  </a:lnTo>
                  <a:lnTo>
                    <a:pt x="238366" y="2857512"/>
                  </a:lnTo>
                  <a:lnTo>
                    <a:pt x="238493" y="2854909"/>
                  </a:lnTo>
                  <a:close/>
                </a:path>
                <a:path w="255904" h="3097529">
                  <a:moveTo>
                    <a:pt x="238798" y="2860865"/>
                  </a:moveTo>
                  <a:lnTo>
                    <a:pt x="238366" y="2857512"/>
                  </a:lnTo>
                  <a:lnTo>
                    <a:pt x="238048" y="2864586"/>
                  </a:lnTo>
                  <a:lnTo>
                    <a:pt x="238785" y="2861754"/>
                  </a:lnTo>
                  <a:lnTo>
                    <a:pt x="238798" y="2860865"/>
                  </a:lnTo>
                  <a:close/>
                </a:path>
                <a:path w="255904" h="3097529">
                  <a:moveTo>
                    <a:pt x="241388" y="2347277"/>
                  </a:moveTo>
                  <a:lnTo>
                    <a:pt x="240347" y="2348827"/>
                  </a:lnTo>
                  <a:lnTo>
                    <a:pt x="239598" y="2351570"/>
                  </a:lnTo>
                  <a:lnTo>
                    <a:pt x="240385" y="2354059"/>
                  </a:lnTo>
                  <a:lnTo>
                    <a:pt x="241388" y="2347277"/>
                  </a:lnTo>
                  <a:close/>
                </a:path>
                <a:path w="255904" h="3097529">
                  <a:moveTo>
                    <a:pt x="241617" y="2345766"/>
                  </a:moveTo>
                  <a:lnTo>
                    <a:pt x="241439" y="2346985"/>
                  </a:lnTo>
                  <a:lnTo>
                    <a:pt x="241388" y="2347277"/>
                  </a:lnTo>
                  <a:lnTo>
                    <a:pt x="241592" y="2347277"/>
                  </a:lnTo>
                  <a:lnTo>
                    <a:pt x="241617" y="2345766"/>
                  </a:lnTo>
                  <a:close/>
                </a:path>
                <a:path w="255904" h="3097529">
                  <a:moveTo>
                    <a:pt x="242608" y="2347277"/>
                  </a:moveTo>
                  <a:lnTo>
                    <a:pt x="241592" y="2347277"/>
                  </a:lnTo>
                  <a:lnTo>
                    <a:pt x="241528" y="2351570"/>
                  </a:lnTo>
                  <a:lnTo>
                    <a:pt x="241414" y="2359152"/>
                  </a:lnTo>
                  <a:lnTo>
                    <a:pt x="241985" y="2357717"/>
                  </a:lnTo>
                  <a:lnTo>
                    <a:pt x="242595" y="2348827"/>
                  </a:lnTo>
                  <a:lnTo>
                    <a:pt x="242608" y="2347277"/>
                  </a:lnTo>
                  <a:close/>
                </a:path>
                <a:path w="255904" h="3097529">
                  <a:moveTo>
                    <a:pt x="242633" y="2345512"/>
                  </a:moveTo>
                  <a:lnTo>
                    <a:pt x="241604" y="2346985"/>
                  </a:lnTo>
                  <a:lnTo>
                    <a:pt x="242608" y="2346985"/>
                  </a:lnTo>
                  <a:lnTo>
                    <a:pt x="242633" y="2345512"/>
                  </a:lnTo>
                  <a:close/>
                </a:path>
                <a:path w="255904" h="3097529">
                  <a:moveTo>
                    <a:pt x="242709" y="2337079"/>
                  </a:moveTo>
                  <a:lnTo>
                    <a:pt x="241846" y="2327097"/>
                  </a:lnTo>
                  <a:lnTo>
                    <a:pt x="242633" y="2345512"/>
                  </a:lnTo>
                  <a:lnTo>
                    <a:pt x="242709" y="2337079"/>
                  </a:lnTo>
                  <a:close/>
                </a:path>
                <a:path w="255904" h="3097529">
                  <a:moveTo>
                    <a:pt x="243459" y="2478125"/>
                  </a:moveTo>
                  <a:lnTo>
                    <a:pt x="243408" y="2456827"/>
                  </a:lnTo>
                  <a:lnTo>
                    <a:pt x="242671" y="2459659"/>
                  </a:lnTo>
                  <a:lnTo>
                    <a:pt x="242963" y="2478227"/>
                  </a:lnTo>
                  <a:lnTo>
                    <a:pt x="243459" y="2478125"/>
                  </a:lnTo>
                  <a:close/>
                </a:path>
                <a:path w="255904" h="3097529">
                  <a:moveTo>
                    <a:pt x="246278" y="2480018"/>
                  </a:moveTo>
                  <a:lnTo>
                    <a:pt x="245021" y="2488323"/>
                  </a:lnTo>
                  <a:lnTo>
                    <a:pt x="245402" y="2486812"/>
                  </a:lnTo>
                  <a:lnTo>
                    <a:pt x="245783" y="2485428"/>
                  </a:lnTo>
                  <a:lnTo>
                    <a:pt x="246278" y="2480018"/>
                  </a:lnTo>
                  <a:close/>
                </a:path>
                <a:path w="255904" h="3097529">
                  <a:moveTo>
                    <a:pt x="246354" y="2729611"/>
                  </a:moveTo>
                  <a:lnTo>
                    <a:pt x="246049" y="2729966"/>
                  </a:lnTo>
                  <a:lnTo>
                    <a:pt x="245465" y="2744749"/>
                  </a:lnTo>
                  <a:lnTo>
                    <a:pt x="245376" y="2745663"/>
                  </a:lnTo>
                  <a:lnTo>
                    <a:pt x="245313" y="2746425"/>
                  </a:lnTo>
                  <a:lnTo>
                    <a:pt x="245198" y="2747734"/>
                  </a:lnTo>
                  <a:lnTo>
                    <a:pt x="244894" y="2749880"/>
                  </a:lnTo>
                  <a:lnTo>
                    <a:pt x="244665" y="2747734"/>
                  </a:lnTo>
                  <a:lnTo>
                    <a:pt x="244182" y="2739694"/>
                  </a:lnTo>
                  <a:lnTo>
                    <a:pt x="244157" y="2739199"/>
                  </a:lnTo>
                  <a:lnTo>
                    <a:pt x="244030" y="2739694"/>
                  </a:lnTo>
                  <a:lnTo>
                    <a:pt x="243852" y="2744749"/>
                  </a:lnTo>
                  <a:lnTo>
                    <a:pt x="243814" y="2745663"/>
                  </a:lnTo>
                  <a:lnTo>
                    <a:pt x="243700" y="2750388"/>
                  </a:lnTo>
                  <a:lnTo>
                    <a:pt x="243598" y="2759011"/>
                  </a:lnTo>
                  <a:lnTo>
                    <a:pt x="244513" y="2753563"/>
                  </a:lnTo>
                  <a:lnTo>
                    <a:pt x="245681" y="2751302"/>
                  </a:lnTo>
                  <a:lnTo>
                    <a:pt x="246189" y="2747734"/>
                  </a:lnTo>
                  <a:lnTo>
                    <a:pt x="246278" y="2747149"/>
                  </a:lnTo>
                  <a:lnTo>
                    <a:pt x="246354" y="2729611"/>
                  </a:lnTo>
                  <a:close/>
                </a:path>
                <a:path w="255904" h="3097529">
                  <a:moveTo>
                    <a:pt x="251180" y="2513190"/>
                  </a:moveTo>
                  <a:lnTo>
                    <a:pt x="251028" y="2506395"/>
                  </a:lnTo>
                  <a:lnTo>
                    <a:pt x="250621" y="2488323"/>
                  </a:lnTo>
                  <a:lnTo>
                    <a:pt x="250596" y="2486812"/>
                  </a:lnTo>
                  <a:lnTo>
                    <a:pt x="249859" y="2494991"/>
                  </a:lnTo>
                  <a:lnTo>
                    <a:pt x="248361" y="2506040"/>
                  </a:lnTo>
                  <a:lnTo>
                    <a:pt x="246837" y="2506395"/>
                  </a:lnTo>
                  <a:lnTo>
                    <a:pt x="247472" y="2496147"/>
                  </a:lnTo>
                  <a:lnTo>
                    <a:pt x="247561" y="2494991"/>
                  </a:lnTo>
                  <a:lnTo>
                    <a:pt x="248170" y="2488323"/>
                  </a:lnTo>
                  <a:lnTo>
                    <a:pt x="248488" y="2480018"/>
                  </a:lnTo>
                  <a:lnTo>
                    <a:pt x="248018" y="2466365"/>
                  </a:lnTo>
                  <a:lnTo>
                    <a:pt x="248005" y="2480018"/>
                  </a:lnTo>
                  <a:lnTo>
                    <a:pt x="247802" y="2485428"/>
                  </a:lnTo>
                  <a:lnTo>
                    <a:pt x="247751" y="2486812"/>
                  </a:lnTo>
                  <a:lnTo>
                    <a:pt x="247675" y="2488323"/>
                  </a:lnTo>
                  <a:lnTo>
                    <a:pt x="246888" y="2494991"/>
                  </a:lnTo>
                  <a:lnTo>
                    <a:pt x="246824" y="2495499"/>
                  </a:lnTo>
                  <a:lnTo>
                    <a:pt x="246748" y="2496147"/>
                  </a:lnTo>
                  <a:lnTo>
                    <a:pt x="245287" y="2496147"/>
                  </a:lnTo>
                  <a:lnTo>
                    <a:pt x="245021" y="2488323"/>
                  </a:lnTo>
                  <a:lnTo>
                    <a:pt x="241274" y="2513190"/>
                  </a:lnTo>
                  <a:lnTo>
                    <a:pt x="242036" y="2515603"/>
                  </a:lnTo>
                  <a:lnTo>
                    <a:pt x="242163" y="2526474"/>
                  </a:lnTo>
                  <a:lnTo>
                    <a:pt x="241604" y="2537269"/>
                  </a:lnTo>
                  <a:lnTo>
                    <a:pt x="240728" y="2544470"/>
                  </a:lnTo>
                  <a:lnTo>
                    <a:pt x="240703" y="2544661"/>
                  </a:lnTo>
                  <a:lnTo>
                    <a:pt x="239814" y="2545372"/>
                  </a:lnTo>
                  <a:lnTo>
                    <a:pt x="240588" y="2548928"/>
                  </a:lnTo>
                  <a:lnTo>
                    <a:pt x="241261" y="2553297"/>
                  </a:lnTo>
                  <a:lnTo>
                    <a:pt x="241465" y="2557589"/>
                  </a:lnTo>
                  <a:lnTo>
                    <a:pt x="241554" y="2562529"/>
                  </a:lnTo>
                  <a:lnTo>
                    <a:pt x="241401" y="2571534"/>
                  </a:lnTo>
                  <a:lnTo>
                    <a:pt x="239737" y="2592209"/>
                  </a:lnTo>
                  <a:lnTo>
                    <a:pt x="239052" y="2624594"/>
                  </a:lnTo>
                  <a:lnTo>
                    <a:pt x="237947" y="2648445"/>
                  </a:lnTo>
                  <a:lnTo>
                    <a:pt x="237871" y="2650147"/>
                  </a:lnTo>
                  <a:lnTo>
                    <a:pt x="234734" y="2650350"/>
                  </a:lnTo>
                  <a:lnTo>
                    <a:pt x="234137" y="2653436"/>
                  </a:lnTo>
                  <a:lnTo>
                    <a:pt x="234708" y="2655963"/>
                  </a:lnTo>
                  <a:lnTo>
                    <a:pt x="235432" y="2661043"/>
                  </a:lnTo>
                  <a:lnTo>
                    <a:pt x="235369" y="2665539"/>
                  </a:lnTo>
                  <a:lnTo>
                    <a:pt x="235292" y="2671305"/>
                  </a:lnTo>
                  <a:lnTo>
                    <a:pt x="234276" y="2671673"/>
                  </a:lnTo>
                  <a:lnTo>
                    <a:pt x="233756" y="2661183"/>
                  </a:lnTo>
                  <a:lnTo>
                    <a:pt x="233222" y="2655963"/>
                  </a:lnTo>
                  <a:lnTo>
                    <a:pt x="233133" y="2665539"/>
                  </a:lnTo>
                  <a:lnTo>
                    <a:pt x="233019" y="2679966"/>
                  </a:lnTo>
                  <a:lnTo>
                    <a:pt x="235496" y="2676067"/>
                  </a:lnTo>
                  <a:lnTo>
                    <a:pt x="237299" y="2688780"/>
                  </a:lnTo>
                  <a:lnTo>
                    <a:pt x="239014" y="2704503"/>
                  </a:lnTo>
                  <a:lnTo>
                    <a:pt x="241236" y="2709659"/>
                  </a:lnTo>
                  <a:lnTo>
                    <a:pt x="240233" y="2720505"/>
                  </a:lnTo>
                  <a:lnTo>
                    <a:pt x="238074" y="2724899"/>
                  </a:lnTo>
                  <a:lnTo>
                    <a:pt x="238150" y="2726664"/>
                  </a:lnTo>
                  <a:lnTo>
                    <a:pt x="237312" y="2730779"/>
                  </a:lnTo>
                  <a:lnTo>
                    <a:pt x="234975" y="2756458"/>
                  </a:lnTo>
                  <a:lnTo>
                    <a:pt x="234937" y="2737904"/>
                  </a:lnTo>
                  <a:lnTo>
                    <a:pt x="234937" y="2735199"/>
                  </a:lnTo>
                  <a:lnTo>
                    <a:pt x="234683" y="2737904"/>
                  </a:lnTo>
                  <a:lnTo>
                    <a:pt x="234302" y="2732989"/>
                  </a:lnTo>
                  <a:lnTo>
                    <a:pt x="234251" y="2732252"/>
                  </a:lnTo>
                  <a:lnTo>
                    <a:pt x="234137" y="2730779"/>
                  </a:lnTo>
                  <a:lnTo>
                    <a:pt x="234048" y="2729611"/>
                  </a:lnTo>
                  <a:lnTo>
                    <a:pt x="233997" y="2729052"/>
                  </a:lnTo>
                  <a:lnTo>
                    <a:pt x="233870" y="2727439"/>
                  </a:lnTo>
                  <a:lnTo>
                    <a:pt x="233324" y="2709659"/>
                  </a:lnTo>
                  <a:lnTo>
                    <a:pt x="233273" y="2707868"/>
                  </a:lnTo>
                  <a:lnTo>
                    <a:pt x="233146" y="2704503"/>
                  </a:lnTo>
                  <a:lnTo>
                    <a:pt x="233108" y="2703220"/>
                  </a:lnTo>
                  <a:lnTo>
                    <a:pt x="232308" y="2698737"/>
                  </a:lnTo>
                  <a:lnTo>
                    <a:pt x="232232" y="2732989"/>
                  </a:lnTo>
                  <a:lnTo>
                    <a:pt x="230466" y="2756535"/>
                  </a:lnTo>
                  <a:lnTo>
                    <a:pt x="230352" y="2758033"/>
                  </a:lnTo>
                  <a:lnTo>
                    <a:pt x="230276" y="2759011"/>
                  </a:lnTo>
                  <a:lnTo>
                    <a:pt x="230187" y="2760192"/>
                  </a:lnTo>
                  <a:lnTo>
                    <a:pt x="229933" y="2759456"/>
                  </a:lnTo>
                  <a:lnTo>
                    <a:pt x="227596" y="2750388"/>
                  </a:lnTo>
                  <a:lnTo>
                    <a:pt x="228790" y="2739694"/>
                  </a:lnTo>
                  <a:lnTo>
                    <a:pt x="227863" y="2727439"/>
                  </a:lnTo>
                  <a:lnTo>
                    <a:pt x="227774" y="2726372"/>
                  </a:lnTo>
                  <a:lnTo>
                    <a:pt x="227647" y="2724899"/>
                  </a:lnTo>
                  <a:lnTo>
                    <a:pt x="227545" y="2723756"/>
                  </a:lnTo>
                  <a:lnTo>
                    <a:pt x="227444" y="2722549"/>
                  </a:lnTo>
                  <a:lnTo>
                    <a:pt x="227342" y="2721381"/>
                  </a:lnTo>
                  <a:lnTo>
                    <a:pt x="227279" y="2720505"/>
                  </a:lnTo>
                  <a:lnTo>
                    <a:pt x="227203" y="2717266"/>
                  </a:lnTo>
                  <a:lnTo>
                    <a:pt x="226961" y="2718485"/>
                  </a:lnTo>
                  <a:lnTo>
                    <a:pt x="226758" y="2720505"/>
                  </a:lnTo>
                  <a:lnTo>
                    <a:pt x="226669" y="2721381"/>
                  </a:lnTo>
                  <a:lnTo>
                    <a:pt x="226555" y="2722549"/>
                  </a:lnTo>
                  <a:lnTo>
                    <a:pt x="226491" y="2724899"/>
                  </a:lnTo>
                  <a:lnTo>
                    <a:pt x="226377" y="2729052"/>
                  </a:lnTo>
                  <a:lnTo>
                    <a:pt x="226301" y="2764853"/>
                  </a:lnTo>
                  <a:lnTo>
                    <a:pt x="226428" y="2772981"/>
                  </a:lnTo>
                  <a:lnTo>
                    <a:pt x="226555" y="2780436"/>
                  </a:lnTo>
                  <a:lnTo>
                    <a:pt x="226669" y="2787815"/>
                  </a:lnTo>
                  <a:lnTo>
                    <a:pt x="227190" y="2787599"/>
                  </a:lnTo>
                  <a:lnTo>
                    <a:pt x="226923" y="2795994"/>
                  </a:lnTo>
                  <a:lnTo>
                    <a:pt x="226796" y="2827807"/>
                  </a:lnTo>
                  <a:lnTo>
                    <a:pt x="226733" y="2830372"/>
                  </a:lnTo>
                  <a:lnTo>
                    <a:pt x="226606" y="2835173"/>
                  </a:lnTo>
                  <a:lnTo>
                    <a:pt x="226529" y="2838246"/>
                  </a:lnTo>
                  <a:lnTo>
                    <a:pt x="224777" y="2841358"/>
                  </a:lnTo>
                  <a:lnTo>
                    <a:pt x="224866" y="2843466"/>
                  </a:lnTo>
                  <a:lnTo>
                    <a:pt x="224904" y="2844431"/>
                  </a:lnTo>
                  <a:lnTo>
                    <a:pt x="225031" y="2847251"/>
                  </a:lnTo>
                  <a:lnTo>
                    <a:pt x="225107" y="2849130"/>
                  </a:lnTo>
                  <a:lnTo>
                    <a:pt x="225196" y="2851035"/>
                  </a:lnTo>
                  <a:lnTo>
                    <a:pt x="226098" y="2851391"/>
                  </a:lnTo>
                  <a:lnTo>
                    <a:pt x="227025" y="2847251"/>
                  </a:lnTo>
                  <a:lnTo>
                    <a:pt x="227558" y="2843466"/>
                  </a:lnTo>
                  <a:lnTo>
                    <a:pt x="227431" y="2837992"/>
                  </a:lnTo>
                  <a:lnTo>
                    <a:pt x="227342" y="2820365"/>
                  </a:lnTo>
                  <a:lnTo>
                    <a:pt x="227901" y="2811843"/>
                  </a:lnTo>
                  <a:lnTo>
                    <a:pt x="228015" y="2809989"/>
                  </a:lnTo>
                  <a:lnTo>
                    <a:pt x="229019" y="2796997"/>
                  </a:lnTo>
                  <a:lnTo>
                    <a:pt x="229019" y="2787599"/>
                  </a:lnTo>
                  <a:lnTo>
                    <a:pt x="228942" y="2779230"/>
                  </a:lnTo>
                  <a:lnTo>
                    <a:pt x="229857" y="2782112"/>
                  </a:lnTo>
                  <a:lnTo>
                    <a:pt x="230238" y="2787599"/>
                  </a:lnTo>
                  <a:lnTo>
                    <a:pt x="230289" y="2788272"/>
                  </a:lnTo>
                  <a:lnTo>
                    <a:pt x="230390" y="2789834"/>
                  </a:lnTo>
                  <a:lnTo>
                    <a:pt x="230517" y="2795994"/>
                  </a:lnTo>
                  <a:lnTo>
                    <a:pt x="230555" y="2810662"/>
                  </a:lnTo>
                  <a:lnTo>
                    <a:pt x="231521" y="2809989"/>
                  </a:lnTo>
                  <a:lnTo>
                    <a:pt x="232092" y="2796997"/>
                  </a:lnTo>
                  <a:lnTo>
                    <a:pt x="232460" y="2789834"/>
                  </a:lnTo>
                  <a:lnTo>
                    <a:pt x="232575" y="2787599"/>
                  </a:lnTo>
                  <a:lnTo>
                    <a:pt x="232689" y="2785389"/>
                  </a:lnTo>
                  <a:lnTo>
                    <a:pt x="232765" y="2783979"/>
                  </a:lnTo>
                  <a:lnTo>
                    <a:pt x="234035" y="2783217"/>
                  </a:lnTo>
                  <a:lnTo>
                    <a:pt x="234302" y="2795994"/>
                  </a:lnTo>
                  <a:lnTo>
                    <a:pt x="235064" y="2788272"/>
                  </a:lnTo>
                  <a:lnTo>
                    <a:pt x="234962" y="2785389"/>
                  </a:lnTo>
                  <a:lnTo>
                    <a:pt x="234886" y="2783217"/>
                  </a:lnTo>
                  <a:lnTo>
                    <a:pt x="234797" y="2780436"/>
                  </a:lnTo>
                  <a:lnTo>
                    <a:pt x="236321" y="2785389"/>
                  </a:lnTo>
                  <a:lnTo>
                    <a:pt x="236004" y="2795994"/>
                  </a:lnTo>
                  <a:lnTo>
                    <a:pt x="235877" y="2800108"/>
                  </a:lnTo>
                  <a:lnTo>
                    <a:pt x="235750" y="2804249"/>
                  </a:lnTo>
                  <a:lnTo>
                    <a:pt x="236042" y="2809405"/>
                  </a:lnTo>
                  <a:lnTo>
                    <a:pt x="236067" y="2809989"/>
                  </a:lnTo>
                  <a:lnTo>
                    <a:pt x="236169" y="2811843"/>
                  </a:lnTo>
                  <a:lnTo>
                    <a:pt x="236296" y="2813964"/>
                  </a:lnTo>
                  <a:lnTo>
                    <a:pt x="236397" y="2815844"/>
                  </a:lnTo>
                  <a:lnTo>
                    <a:pt x="236880" y="2820365"/>
                  </a:lnTo>
                  <a:lnTo>
                    <a:pt x="237147" y="2815844"/>
                  </a:lnTo>
                  <a:lnTo>
                    <a:pt x="237261" y="2813964"/>
                  </a:lnTo>
                  <a:lnTo>
                    <a:pt x="237375" y="2811843"/>
                  </a:lnTo>
                  <a:lnTo>
                    <a:pt x="237401" y="2811538"/>
                  </a:lnTo>
                  <a:lnTo>
                    <a:pt x="239255" y="2820365"/>
                  </a:lnTo>
                  <a:lnTo>
                    <a:pt x="239280" y="2838767"/>
                  </a:lnTo>
                  <a:lnTo>
                    <a:pt x="238861" y="2847251"/>
                  </a:lnTo>
                  <a:lnTo>
                    <a:pt x="238772" y="2849130"/>
                  </a:lnTo>
                  <a:lnTo>
                    <a:pt x="238671" y="2851035"/>
                  </a:lnTo>
                  <a:lnTo>
                    <a:pt x="238594" y="2852648"/>
                  </a:lnTo>
                  <a:lnTo>
                    <a:pt x="238493" y="2854909"/>
                  </a:lnTo>
                  <a:lnTo>
                    <a:pt x="238798" y="2856369"/>
                  </a:lnTo>
                  <a:lnTo>
                    <a:pt x="238798" y="2860865"/>
                  </a:lnTo>
                  <a:lnTo>
                    <a:pt x="238810" y="2873781"/>
                  </a:lnTo>
                  <a:lnTo>
                    <a:pt x="237972" y="2888424"/>
                  </a:lnTo>
                  <a:lnTo>
                    <a:pt x="237375" y="2901772"/>
                  </a:lnTo>
                  <a:lnTo>
                    <a:pt x="237324" y="2903016"/>
                  </a:lnTo>
                  <a:lnTo>
                    <a:pt x="237921" y="2920276"/>
                  </a:lnTo>
                  <a:lnTo>
                    <a:pt x="238226" y="2903016"/>
                  </a:lnTo>
                  <a:lnTo>
                    <a:pt x="238252" y="2901772"/>
                  </a:lnTo>
                  <a:lnTo>
                    <a:pt x="238925" y="2884259"/>
                  </a:lnTo>
                  <a:lnTo>
                    <a:pt x="239903" y="2870339"/>
                  </a:lnTo>
                  <a:lnTo>
                    <a:pt x="239966" y="2869349"/>
                  </a:lnTo>
                  <a:lnTo>
                    <a:pt x="241338" y="2860865"/>
                  </a:lnTo>
                  <a:lnTo>
                    <a:pt x="241668" y="2869349"/>
                  </a:lnTo>
                  <a:lnTo>
                    <a:pt x="241706" y="2870339"/>
                  </a:lnTo>
                  <a:lnTo>
                    <a:pt x="241795" y="2890367"/>
                  </a:lnTo>
                  <a:lnTo>
                    <a:pt x="241173" y="2895549"/>
                  </a:lnTo>
                  <a:lnTo>
                    <a:pt x="243116" y="2884259"/>
                  </a:lnTo>
                  <a:lnTo>
                    <a:pt x="243763" y="2870339"/>
                  </a:lnTo>
                  <a:lnTo>
                    <a:pt x="244208" y="2861754"/>
                  </a:lnTo>
                  <a:lnTo>
                    <a:pt x="244246" y="2860865"/>
                  </a:lnTo>
                  <a:lnTo>
                    <a:pt x="244424" y="2857512"/>
                  </a:lnTo>
                  <a:lnTo>
                    <a:pt x="245554" y="2852648"/>
                  </a:lnTo>
                  <a:lnTo>
                    <a:pt x="246380" y="2849130"/>
                  </a:lnTo>
                  <a:lnTo>
                    <a:pt x="245364" y="2838767"/>
                  </a:lnTo>
                  <a:lnTo>
                    <a:pt x="243840" y="2844431"/>
                  </a:lnTo>
                  <a:lnTo>
                    <a:pt x="243243" y="2851035"/>
                  </a:lnTo>
                  <a:lnTo>
                    <a:pt x="243217" y="2851391"/>
                  </a:lnTo>
                  <a:lnTo>
                    <a:pt x="243103" y="2852648"/>
                  </a:lnTo>
                  <a:lnTo>
                    <a:pt x="243205" y="2849130"/>
                  </a:lnTo>
                  <a:lnTo>
                    <a:pt x="243255" y="2847251"/>
                  </a:lnTo>
                  <a:lnTo>
                    <a:pt x="243370" y="2843466"/>
                  </a:lnTo>
                  <a:lnTo>
                    <a:pt x="243420" y="2841358"/>
                  </a:lnTo>
                  <a:lnTo>
                    <a:pt x="243522" y="2837992"/>
                  </a:lnTo>
                  <a:lnTo>
                    <a:pt x="243598" y="2835173"/>
                  </a:lnTo>
                  <a:lnTo>
                    <a:pt x="245148" y="2821444"/>
                  </a:lnTo>
                  <a:lnTo>
                    <a:pt x="246176" y="2811843"/>
                  </a:lnTo>
                  <a:lnTo>
                    <a:pt x="246176" y="2811538"/>
                  </a:lnTo>
                  <a:lnTo>
                    <a:pt x="246214" y="2804045"/>
                  </a:lnTo>
                  <a:lnTo>
                    <a:pt x="246253" y="2796997"/>
                  </a:lnTo>
                  <a:lnTo>
                    <a:pt x="245872" y="2800108"/>
                  </a:lnTo>
                  <a:lnTo>
                    <a:pt x="245630" y="2802725"/>
                  </a:lnTo>
                  <a:lnTo>
                    <a:pt x="245516" y="2804045"/>
                  </a:lnTo>
                  <a:lnTo>
                    <a:pt x="244906" y="2789834"/>
                  </a:lnTo>
                  <a:lnTo>
                    <a:pt x="244817" y="2787599"/>
                  </a:lnTo>
                  <a:lnTo>
                    <a:pt x="244716" y="2785389"/>
                  </a:lnTo>
                  <a:lnTo>
                    <a:pt x="244627" y="2783217"/>
                  </a:lnTo>
                  <a:lnTo>
                    <a:pt x="244513" y="2780436"/>
                  </a:lnTo>
                  <a:lnTo>
                    <a:pt x="244462" y="2779230"/>
                  </a:lnTo>
                  <a:lnTo>
                    <a:pt x="244195" y="2772981"/>
                  </a:lnTo>
                  <a:lnTo>
                    <a:pt x="243662" y="2760370"/>
                  </a:lnTo>
                  <a:lnTo>
                    <a:pt x="243624" y="2759456"/>
                  </a:lnTo>
                  <a:lnTo>
                    <a:pt x="243509" y="2760192"/>
                  </a:lnTo>
                  <a:lnTo>
                    <a:pt x="243395" y="2764853"/>
                  </a:lnTo>
                  <a:lnTo>
                    <a:pt x="242900" y="2772981"/>
                  </a:lnTo>
                  <a:lnTo>
                    <a:pt x="242138" y="2764853"/>
                  </a:lnTo>
                  <a:lnTo>
                    <a:pt x="241769" y="2760370"/>
                  </a:lnTo>
                  <a:lnTo>
                    <a:pt x="241452" y="2756535"/>
                  </a:lnTo>
                  <a:lnTo>
                    <a:pt x="241160" y="2753563"/>
                  </a:lnTo>
                  <a:lnTo>
                    <a:pt x="240372" y="2747734"/>
                  </a:lnTo>
                  <a:lnTo>
                    <a:pt x="240474" y="2744749"/>
                  </a:lnTo>
                  <a:lnTo>
                    <a:pt x="242430" y="2718485"/>
                  </a:lnTo>
                  <a:lnTo>
                    <a:pt x="242519" y="2717266"/>
                  </a:lnTo>
                  <a:lnTo>
                    <a:pt x="242735" y="2720505"/>
                  </a:lnTo>
                  <a:lnTo>
                    <a:pt x="242785" y="2721381"/>
                  </a:lnTo>
                  <a:lnTo>
                    <a:pt x="242862" y="2722549"/>
                  </a:lnTo>
                  <a:lnTo>
                    <a:pt x="242951" y="2723756"/>
                  </a:lnTo>
                  <a:lnTo>
                    <a:pt x="243027" y="2724899"/>
                  </a:lnTo>
                  <a:lnTo>
                    <a:pt x="243078" y="2725813"/>
                  </a:lnTo>
                  <a:lnTo>
                    <a:pt x="243192" y="2727439"/>
                  </a:lnTo>
                  <a:lnTo>
                    <a:pt x="243293" y="2729052"/>
                  </a:lnTo>
                  <a:lnTo>
                    <a:pt x="243408" y="2730779"/>
                  </a:lnTo>
                  <a:lnTo>
                    <a:pt x="243509" y="2732252"/>
                  </a:lnTo>
                  <a:lnTo>
                    <a:pt x="243776" y="2730779"/>
                  </a:lnTo>
                  <a:lnTo>
                    <a:pt x="244995" y="2718485"/>
                  </a:lnTo>
                  <a:lnTo>
                    <a:pt x="245097" y="2717266"/>
                  </a:lnTo>
                  <a:lnTo>
                    <a:pt x="246227" y="2705049"/>
                  </a:lnTo>
                  <a:lnTo>
                    <a:pt x="247167" y="2688780"/>
                  </a:lnTo>
                  <a:lnTo>
                    <a:pt x="247383" y="2679966"/>
                  </a:lnTo>
                  <a:lnTo>
                    <a:pt x="247472" y="2676067"/>
                  </a:lnTo>
                  <a:lnTo>
                    <a:pt x="247573" y="2671673"/>
                  </a:lnTo>
                  <a:lnTo>
                    <a:pt x="247700" y="2666606"/>
                  </a:lnTo>
                  <a:lnTo>
                    <a:pt x="247726" y="2665539"/>
                  </a:lnTo>
                  <a:lnTo>
                    <a:pt x="245681" y="2650350"/>
                  </a:lnTo>
                  <a:lnTo>
                    <a:pt x="245351" y="2653436"/>
                  </a:lnTo>
                  <a:lnTo>
                    <a:pt x="244665" y="2661043"/>
                  </a:lnTo>
                  <a:lnTo>
                    <a:pt x="244690" y="2671534"/>
                  </a:lnTo>
                  <a:lnTo>
                    <a:pt x="244182" y="2671673"/>
                  </a:lnTo>
                  <a:lnTo>
                    <a:pt x="243954" y="2669400"/>
                  </a:lnTo>
                  <a:lnTo>
                    <a:pt x="243674" y="2666606"/>
                  </a:lnTo>
                  <a:lnTo>
                    <a:pt x="242900" y="2669400"/>
                  </a:lnTo>
                  <a:lnTo>
                    <a:pt x="243344" y="2661183"/>
                  </a:lnTo>
                  <a:lnTo>
                    <a:pt x="243471" y="2658948"/>
                  </a:lnTo>
                  <a:lnTo>
                    <a:pt x="244322" y="2648445"/>
                  </a:lnTo>
                  <a:lnTo>
                    <a:pt x="244690" y="2639085"/>
                  </a:lnTo>
                  <a:lnTo>
                    <a:pt x="243840" y="2632037"/>
                  </a:lnTo>
                  <a:lnTo>
                    <a:pt x="247396" y="2607399"/>
                  </a:lnTo>
                  <a:lnTo>
                    <a:pt x="247827" y="2604427"/>
                  </a:lnTo>
                  <a:lnTo>
                    <a:pt x="246570" y="2607399"/>
                  </a:lnTo>
                  <a:lnTo>
                    <a:pt x="246519" y="2592209"/>
                  </a:lnTo>
                  <a:lnTo>
                    <a:pt x="245694" y="2586990"/>
                  </a:lnTo>
                  <a:lnTo>
                    <a:pt x="244856" y="2580132"/>
                  </a:lnTo>
                  <a:lnTo>
                    <a:pt x="245186" y="2562529"/>
                  </a:lnTo>
                  <a:lnTo>
                    <a:pt x="247002" y="2575420"/>
                  </a:lnTo>
                  <a:lnTo>
                    <a:pt x="247040" y="2571534"/>
                  </a:lnTo>
                  <a:lnTo>
                    <a:pt x="247142" y="2562529"/>
                  </a:lnTo>
                  <a:lnTo>
                    <a:pt x="247205" y="2557589"/>
                  </a:lnTo>
                  <a:lnTo>
                    <a:pt x="248424" y="2545372"/>
                  </a:lnTo>
                  <a:lnTo>
                    <a:pt x="248513" y="2544470"/>
                  </a:lnTo>
                  <a:lnTo>
                    <a:pt x="250113" y="2531262"/>
                  </a:lnTo>
                  <a:lnTo>
                    <a:pt x="251180" y="2513190"/>
                  </a:lnTo>
                  <a:close/>
                </a:path>
                <a:path w="255904" h="3097529">
                  <a:moveTo>
                    <a:pt x="253250" y="3008007"/>
                  </a:moveTo>
                  <a:lnTo>
                    <a:pt x="250850" y="3012630"/>
                  </a:lnTo>
                  <a:lnTo>
                    <a:pt x="248539" y="3005239"/>
                  </a:lnTo>
                  <a:lnTo>
                    <a:pt x="247408" y="3013100"/>
                  </a:lnTo>
                  <a:lnTo>
                    <a:pt x="247357" y="3030385"/>
                  </a:lnTo>
                  <a:lnTo>
                    <a:pt x="247904" y="3061144"/>
                  </a:lnTo>
                  <a:lnTo>
                    <a:pt x="248678" y="3058223"/>
                  </a:lnTo>
                  <a:lnTo>
                    <a:pt x="249212" y="3074047"/>
                  </a:lnTo>
                  <a:lnTo>
                    <a:pt x="249732" y="3073946"/>
                  </a:lnTo>
                  <a:lnTo>
                    <a:pt x="248615" y="3088157"/>
                  </a:lnTo>
                  <a:lnTo>
                    <a:pt x="248043" y="3090075"/>
                  </a:lnTo>
                  <a:lnTo>
                    <a:pt x="247459" y="3082569"/>
                  </a:lnTo>
                  <a:lnTo>
                    <a:pt x="247459" y="3095320"/>
                  </a:lnTo>
                  <a:lnTo>
                    <a:pt x="248475" y="3097149"/>
                  </a:lnTo>
                  <a:lnTo>
                    <a:pt x="249809" y="3093440"/>
                  </a:lnTo>
                  <a:lnTo>
                    <a:pt x="250786" y="3089567"/>
                  </a:lnTo>
                  <a:lnTo>
                    <a:pt x="250329" y="3085300"/>
                  </a:lnTo>
                  <a:lnTo>
                    <a:pt x="250482" y="3076384"/>
                  </a:lnTo>
                  <a:lnTo>
                    <a:pt x="251218" y="3069310"/>
                  </a:lnTo>
                  <a:lnTo>
                    <a:pt x="252514" y="3070555"/>
                  </a:lnTo>
                  <a:lnTo>
                    <a:pt x="251879" y="3046272"/>
                  </a:lnTo>
                  <a:lnTo>
                    <a:pt x="252857" y="3022320"/>
                  </a:lnTo>
                  <a:lnTo>
                    <a:pt x="253250" y="3008007"/>
                  </a:lnTo>
                  <a:close/>
                </a:path>
                <a:path w="255904" h="3097529">
                  <a:moveTo>
                    <a:pt x="254482" y="2940037"/>
                  </a:moveTo>
                  <a:lnTo>
                    <a:pt x="253174" y="2926981"/>
                  </a:lnTo>
                  <a:lnTo>
                    <a:pt x="253479" y="2950730"/>
                  </a:lnTo>
                  <a:lnTo>
                    <a:pt x="254482" y="2940037"/>
                  </a:lnTo>
                  <a:close/>
                </a:path>
                <a:path w="255904" h="3097529">
                  <a:moveTo>
                    <a:pt x="255612" y="2567813"/>
                  </a:moveTo>
                  <a:lnTo>
                    <a:pt x="255562" y="2541295"/>
                  </a:lnTo>
                  <a:lnTo>
                    <a:pt x="254571" y="2552154"/>
                  </a:lnTo>
                  <a:lnTo>
                    <a:pt x="255612" y="2567813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430617" y="3108413"/>
              <a:ext cx="222250" cy="2373630"/>
            </a:xfrm>
            <a:custGeom>
              <a:avLst/>
              <a:gdLst/>
              <a:ahLst/>
              <a:cxnLst/>
              <a:rect l="l" t="t" r="r" b="b"/>
              <a:pathLst>
                <a:path w="222250" h="2373629">
                  <a:moveTo>
                    <a:pt x="990" y="0"/>
                  </a:moveTo>
                  <a:lnTo>
                    <a:pt x="0" y="11010"/>
                  </a:lnTo>
                  <a:lnTo>
                    <a:pt x="292" y="24142"/>
                  </a:lnTo>
                  <a:lnTo>
                    <a:pt x="990" y="0"/>
                  </a:lnTo>
                  <a:close/>
                </a:path>
                <a:path w="222250" h="2373629">
                  <a:moveTo>
                    <a:pt x="31572" y="355968"/>
                  </a:moveTo>
                  <a:lnTo>
                    <a:pt x="30581" y="355422"/>
                  </a:lnTo>
                  <a:lnTo>
                    <a:pt x="30048" y="348068"/>
                  </a:lnTo>
                  <a:lnTo>
                    <a:pt x="29565" y="344182"/>
                  </a:lnTo>
                  <a:lnTo>
                    <a:pt x="28765" y="354088"/>
                  </a:lnTo>
                  <a:lnTo>
                    <a:pt x="29641" y="356450"/>
                  </a:lnTo>
                  <a:lnTo>
                    <a:pt x="30378" y="362877"/>
                  </a:lnTo>
                  <a:lnTo>
                    <a:pt x="31013" y="365379"/>
                  </a:lnTo>
                  <a:lnTo>
                    <a:pt x="31572" y="355968"/>
                  </a:lnTo>
                  <a:close/>
                </a:path>
                <a:path w="222250" h="2373629">
                  <a:moveTo>
                    <a:pt x="35547" y="431927"/>
                  </a:moveTo>
                  <a:lnTo>
                    <a:pt x="34290" y="429564"/>
                  </a:lnTo>
                  <a:lnTo>
                    <a:pt x="34074" y="448157"/>
                  </a:lnTo>
                  <a:lnTo>
                    <a:pt x="35547" y="431927"/>
                  </a:lnTo>
                  <a:close/>
                </a:path>
                <a:path w="222250" h="2373629">
                  <a:moveTo>
                    <a:pt x="39446" y="356552"/>
                  </a:moveTo>
                  <a:lnTo>
                    <a:pt x="37350" y="335965"/>
                  </a:lnTo>
                  <a:lnTo>
                    <a:pt x="36614" y="343966"/>
                  </a:lnTo>
                  <a:lnTo>
                    <a:pt x="36398" y="352044"/>
                  </a:lnTo>
                  <a:lnTo>
                    <a:pt x="36652" y="359943"/>
                  </a:lnTo>
                  <a:lnTo>
                    <a:pt x="39446" y="356552"/>
                  </a:lnTo>
                  <a:close/>
                </a:path>
                <a:path w="222250" h="2373629">
                  <a:moveTo>
                    <a:pt x="108635" y="1949030"/>
                  </a:moveTo>
                  <a:lnTo>
                    <a:pt x="108496" y="1949030"/>
                  </a:lnTo>
                  <a:lnTo>
                    <a:pt x="108458" y="1951050"/>
                  </a:lnTo>
                  <a:lnTo>
                    <a:pt x="108635" y="1949030"/>
                  </a:lnTo>
                  <a:close/>
                </a:path>
                <a:path w="222250" h="2373629">
                  <a:moveTo>
                    <a:pt x="114935" y="1863826"/>
                  </a:moveTo>
                  <a:lnTo>
                    <a:pt x="114592" y="1858873"/>
                  </a:lnTo>
                  <a:lnTo>
                    <a:pt x="103505" y="1858873"/>
                  </a:lnTo>
                  <a:lnTo>
                    <a:pt x="100634" y="1858873"/>
                  </a:lnTo>
                  <a:lnTo>
                    <a:pt x="100495" y="1863826"/>
                  </a:lnTo>
                  <a:lnTo>
                    <a:pt x="100431" y="1866633"/>
                  </a:lnTo>
                  <a:lnTo>
                    <a:pt x="100596" y="1876209"/>
                  </a:lnTo>
                  <a:lnTo>
                    <a:pt x="100965" y="1886737"/>
                  </a:lnTo>
                  <a:lnTo>
                    <a:pt x="101155" y="1893836"/>
                  </a:lnTo>
                  <a:lnTo>
                    <a:pt x="101244" y="1897468"/>
                  </a:lnTo>
                  <a:lnTo>
                    <a:pt x="101295" y="1899285"/>
                  </a:lnTo>
                  <a:lnTo>
                    <a:pt x="101790" y="1893836"/>
                  </a:lnTo>
                  <a:lnTo>
                    <a:pt x="102425" y="1899285"/>
                  </a:lnTo>
                  <a:lnTo>
                    <a:pt x="102476" y="1899691"/>
                  </a:lnTo>
                  <a:lnTo>
                    <a:pt x="102235" y="1906041"/>
                  </a:lnTo>
                  <a:lnTo>
                    <a:pt x="101650" y="1912975"/>
                  </a:lnTo>
                  <a:lnTo>
                    <a:pt x="101434" y="1918423"/>
                  </a:lnTo>
                  <a:lnTo>
                    <a:pt x="101346" y="1920570"/>
                  </a:lnTo>
                  <a:lnTo>
                    <a:pt x="105130" y="1906244"/>
                  </a:lnTo>
                  <a:lnTo>
                    <a:pt x="105041" y="1914156"/>
                  </a:lnTo>
                  <a:lnTo>
                    <a:pt x="104914" y="1924989"/>
                  </a:lnTo>
                  <a:lnTo>
                    <a:pt x="105397" y="1914156"/>
                  </a:lnTo>
                  <a:lnTo>
                    <a:pt x="106146" y="1911299"/>
                  </a:lnTo>
                  <a:lnTo>
                    <a:pt x="106921" y="1913674"/>
                  </a:lnTo>
                  <a:lnTo>
                    <a:pt x="107657" y="1924989"/>
                  </a:lnTo>
                  <a:lnTo>
                    <a:pt x="107581" y="1931136"/>
                  </a:lnTo>
                  <a:lnTo>
                    <a:pt x="107480" y="1934171"/>
                  </a:lnTo>
                  <a:lnTo>
                    <a:pt x="106845" y="1941372"/>
                  </a:lnTo>
                  <a:lnTo>
                    <a:pt x="106578" y="1948700"/>
                  </a:lnTo>
                  <a:lnTo>
                    <a:pt x="106502" y="1951050"/>
                  </a:lnTo>
                  <a:lnTo>
                    <a:pt x="107442" y="1949030"/>
                  </a:lnTo>
                  <a:lnTo>
                    <a:pt x="107581" y="1948700"/>
                  </a:lnTo>
                  <a:lnTo>
                    <a:pt x="108496" y="1948916"/>
                  </a:lnTo>
                  <a:lnTo>
                    <a:pt x="108496" y="1948700"/>
                  </a:lnTo>
                  <a:lnTo>
                    <a:pt x="108724" y="1941372"/>
                  </a:lnTo>
                  <a:lnTo>
                    <a:pt x="108775" y="1931136"/>
                  </a:lnTo>
                  <a:lnTo>
                    <a:pt x="107975" y="1929422"/>
                  </a:lnTo>
                  <a:lnTo>
                    <a:pt x="110451" y="1918423"/>
                  </a:lnTo>
                  <a:lnTo>
                    <a:pt x="110744" y="1914156"/>
                  </a:lnTo>
                  <a:lnTo>
                    <a:pt x="110832" y="1912975"/>
                  </a:lnTo>
                  <a:lnTo>
                    <a:pt x="110947" y="1911299"/>
                  </a:lnTo>
                  <a:lnTo>
                    <a:pt x="111302" y="1906244"/>
                  </a:lnTo>
                  <a:lnTo>
                    <a:pt x="111925" y="1897468"/>
                  </a:lnTo>
                  <a:lnTo>
                    <a:pt x="112141" y="1893836"/>
                  </a:lnTo>
                  <a:lnTo>
                    <a:pt x="113157" y="1876209"/>
                  </a:lnTo>
                  <a:lnTo>
                    <a:pt x="114935" y="1863826"/>
                  </a:lnTo>
                  <a:close/>
                </a:path>
                <a:path w="222250" h="2373629">
                  <a:moveTo>
                    <a:pt x="138493" y="1724939"/>
                  </a:moveTo>
                  <a:lnTo>
                    <a:pt x="136563" y="1722564"/>
                  </a:lnTo>
                  <a:lnTo>
                    <a:pt x="137071" y="1727530"/>
                  </a:lnTo>
                  <a:lnTo>
                    <a:pt x="138493" y="1724939"/>
                  </a:lnTo>
                  <a:close/>
                </a:path>
                <a:path w="222250" h="2373629">
                  <a:moveTo>
                    <a:pt x="139611" y="1642224"/>
                  </a:moveTo>
                  <a:lnTo>
                    <a:pt x="139407" y="1635379"/>
                  </a:lnTo>
                  <a:lnTo>
                    <a:pt x="139306" y="1632038"/>
                  </a:lnTo>
                  <a:lnTo>
                    <a:pt x="139192" y="1628749"/>
                  </a:lnTo>
                  <a:lnTo>
                    <a:pt x="139141" y="1627200"/>
                  </a:lnTo>
                  <a:lnTo>
                    <a:pt x="139026" y="1624241"/>
                  </a:lnTo>
                  <a:lnTo>
                    <a:pt x="138963" y="1608670"/>
                  </a:lnTo>
                  <a:lnTo>
                    <a:pt x="138811" y="1610271"/>
                  </a:lnTo>
                  <a:lnTo>
                    <a:pt x="138734" y="1612442"/>
                  </a:lnTo>
                  <a:lnTo>
                    <a:pt x="138620" y="1618551"/>
                  </a:lnTo>
                  <a:lnTo>
                    <a:pt x="138557" y="1622069"/>
                  </a:lnTo>
                  <a:lnTo>
                    <a:pt x="138188" y="1627200"/>
                  </a:lnTo>
                  <a:lnTo>
                    <a:pt x="138087" y="1628749"/>
                  </a:lnTo>
                  <a:lnTo>
                    <a:pt x="136994" y="1627200"/>
                  </a:lnTo>
                  <a:lnTo>
                    <a:pt x="136969" y="1615109"/>
                  </a:lnTo>
                  <a:lnTo>
                    <a:pt x="136867" y="1600136"/>
                  </a:lnTo>
                  <a:lnTo>
                    <a:pt x="136766" y="1592859"/>
                  </a:lnTo>
                  <a:lnTo>
                    <a:pt x="136690" y="1565935"/>
                  </a:lnTo>
                  <a:lnTo>
                    <a:pt x="137439" y="1552117"/>
                  </a:lnTo>
                  <a:lnTo>
                    <a:pt x="137477" y="1549222"/>
                  </a:lnTo>
                  <a:lnTo>
                    <a:pt x="137045" y="1545018"/>
                  </a:lnTo>
                  <a:lnTo>
                    <a:pt x="136575" y="1537563"/>
                  </a:lnTo>
                  <a:lnTo>
                    <a:pt x="136537" y="1537246"/>
                  </a:lnTo>
                  <a:lnTo>
                    <a:pt x="136131" y="1534058"/>
                  </a:lnTo>
                  <a:lnTo>
                    <a:pt x="136017" y="1533131"/>
                  </a:lnTo>
                  <a:lnTo>
                    <a:pt x="135255" y="1537246"/>
                  </a:lnTo>
                  <a:lnTo>
                    <a:pt x="135369" y="1533664"/>
                  </a:lnTo>
                  <a:lnTo>
                    <a:pt x="135483" y="1529994"/>
                  </a:lnTo>
                  <a:lnTo>
                    <a:pt x="135585" y="1526806"/>
                  </a:lnTo>
                  <a:lnTo>
                    <a:pt x="135712" y="1524038"/>
                  </a:lnTo>
                  <a:lnTo>
                    <a:pt x="135801" y="1521993"/>
                  </a:lnTo>
                  <a:lnTo>
                    <a:pt x="135902" y="1497164"/>
                  </a:lnTo>
                  <a:lnTo>
                    <a:pt x="138455" y="1496580"/>
                  </a:lnTo>
                  <a:lnTo>
                    <a:pt x="137172" y="1489824"/>
                  </a:lnTo>
                  <a:lnTo>
                    <a:pt x="137236" y="1477200"/>
                  </a:lnTo>
                  <a:lnTo>
                    <a:pt x="137248" y="1473695"/>
                  </a:lnTo>
                  <a:lnTo>
                    <a:pt x="137706" y="1456436"/>
                  </a:lnTo>
                  <a:lnTo>
                    <a:pt x="137655" y="1452448"/>
                  </a:lnTo>
                  <a:lnTo>
                    <a:pt x="137566" y="1446276"/>
                  </a:lnTo>
                  <a:lnTo>
                    <a:pt x="138849" y="1453972"/>
                  </a:lnTo>
                  <a:lnTo>
                    <a:pt x="138671" y="1446847"/>
                  </a:lnTo>
                  <a:lnTo>
                    <a:pt x="138658" y="1446276"/>
                  </a:lnTo>
                  <a:lnTo>
                    <a:pt x="138582" y="1443723"/>
                  </a:lnTo>
                  <a:lnTo>
                    <a:pt x="138518" y="1440992"/>
                  </a:lnTo>
                  <a:lnTo>
                    <a:pt x="138455" y="1438478"/>
                  </a:lnTo>
                  <a:lnTo>
                    <a:pt x="138379" y="1435569"/>
                  </a:lnTo>
                  <a:lnTo>
                    <a:pt x="138315" y="1432877"/>
                  </a:lnTo>
                  <a:lnTo>
                    <a:pt x="138049" y="1435569"/>
                  </a:lnTo>
                  <a:lnTo>
                    <a:pt x="138049" y="1440992"/>
                  </a:lnTo>
                  <a:lnTo>
                    <a:pt x="137820" y="1443723"/>
                  </a:lnTo>
                  <a:lnTo>
                    <a:pt x="135940" y="1409661"/>
                  </a:lnTo>
                  <a:lnTo>
                    <a:pt x="136740" y="1414894"/>
                  </a:lnTo>
                  <a:lnTo>
                    <a:pt x="137071" y="1411020"/>
                  </a:lnTo>
                  <a:lnTo>
                    <a:pt x="137121" y="1409661"/>
                  </a:lnTo>
                  <a:lnTo>
                    <a:pt x="137210" y="1407033"/>
                  </a:lnTo>
                  <a:lnTo>
                    <a:pt x="137337" y="1403667"/>
                  </a:lnTo>
                  <a:lnTo>
                    <a:pt x="137922" y="1398701"/>
                  </a:lnTo>
                  <a:lnTo>
                    <a:pt x="137960" y="1398422"/>
                  </a:lnTo>
                  <a:lnTo>
                    <a:pt x="137439" y="1393355"/>
                  </a:lnTo>
                  <a:lnTo>
                    <a:pt x="137198" y="1396149"/>
                  </a:lnTo>
                  <a:lnTo>
                    <a:pt x="136690" y="1396149"/>
                  </a:lnTo>
                  <a:lnTo>
                    <a:pt x="136931" y="1398422"/>
                  </a:lnTo>
                  <a:lnTo>
                    <a:pt x="136956" y="1398701"/>
                  </a:lnTo>
                  <a:lnTo>
                    <a:pt x="135686" y="1401711"/>
                  </a:lnTo>
                  <a:lnTo>
                    <a:pt x="136436" y="1404226"/>
                  </a:lnTo>
                  <a:lnTo>
                    <a:pt x="134594" y="1407033"/>
                  </a:lnTo>
                  <a:lnTo>
                    <a:pt x="134556" y="1402664"/>
                  </a:lnTo>
                  <a:lnTo>
                    <a:pt x="134454" y="1393355"/>
                  </a:lnTo>
                  <a:lnTo>
                    <a:pt x="134378" y="1387551"/>
                  </a:lnTo>
                  <a:lnTo>
                    <a:pt x="134264" y="1376349"/>
                  </a:lnTo>
                  <a:lnTo>
                    <a:pt x="134137" y="1365135"/>
                  </a:lnTo>
                  <a:lnTo>
                    <a:pt x="132295" y="1368018"/>
                  </a:lnTo>
                  <a:lnTo>
                    <a:pt x="132842" y="1376349"/>
                  </a:lnTo>
                  <a:lnTo>
                    <a:pt x="132702" y="1387551"/>
                  </a:lnTo>
                  <a:lnTo>
                    <a:pt x="132245" y="1396149"/>
                  </a:lnTo>
                  <a:lnTo>
                    <a:pt x="132118" y="1398422"/>
                  </a:lnTo>
                  <a:lnTo>
                    <a:pt x="131368" y="1405445"/>
                  </a:lnTo>
                  <a:lnTo>
                    <a:pt x="132130" y="1402664"/>
                  </a:lnTo>
                  <a:lnTo>
                    <a:pt x="130835" y="1424889"/>
                  </a:lnTo>
                  <a:lnTo>
                    <a:pt x="130759" y="1430718"/>
                  </a:lnTo>
                  <a:lnTo>
                    <a:pt x="130683" y="1473695"/>
                  </a:lnTo>
                  <a:lnTo>
                    <a:pt x="130581" y="1489100"/>
                  </a:lnTo>
                  <a:lnTo>
                    <a:pt x="131064" y="1485112"/>
                  </a:lnTo>
                  <a:lnTo>
                    <a:pt x="131229" y="1479537"/>
                  </a:lnTo>
                  <a:lnTo>
                    <a:pt x="131292" y="1477200"/>
                  </a:lnTo>
                  <a:lnTo>
                    <a:pt x="132054" y="1479537"/>
                  </a:lnTo>
                  <a:lnTo>
                    <a:pt x="131191" y="1496580"/>
                  </a:lnTo>
                  <a:lnTo>
                    <a:pt x="131076" y="1498269"/>
                  </a:lnTo>
                  <a:lnTo>
                    <a:pt x="129997" y="1508531"/>
                  </a:lnTo>
                  <a:lnTo>
                    <a:pt x="128689" y="1521993"/>
                  </a:lnTo>
                  <a:lnTo>
                    <a:pt x="127800" y="1540954"/>
                  </a:lnTo>
                  <a:lnTo>
                    <a:pt x="127889" y="1554835"/>
                  </a:lnTo>
                  <a:lnTo>
                    <a:pt x="128485" y="1578838"/>
                  </a:lnTo>
                  <a:lnTo>
                    <a:pt x="126225" y="1590065"/>
                  </a:lnTo>
                  <a:lnTo>
                    <a:pt x="125818" y="1595589"/>
                  </a:lnTo>
                  <a:lnTo>
                    <a:pt x="125907" y="1601965"/>
                  </a:lnTo>
                  <a:lnTo>
                    <a:pt x="126034" y="1604276"/>
                  </a:lnTo>
                  <a:lnTo>
                    <a:pt x="126161" y="1606600"/>
                  </a:lnTo>
                  <a:lnTo>
                    <a:pt x="126276" y="1608670"/>
                  </a:lnTo>
                  <a:lnTo>
                    <a:pt x="125260" y="1613636"/>
                  </a:lnTo>
                  <a:lnTo>
                    <a:pt x="124244" y="1615109"/>
                  </a:lnTo>
                  <a:lnTo>
                    <a:pt x="123418" y="1611591"/>
                  </a:lnTo>
                  <a:lnTo>
                    <a:pt x="123393" y="1580159"/>
                  </a:lnTo>
                  <a:lnTo>
                    <a:pt x="123151" y="1584667"/>
                  </a:lnTo>
                  <a:lnTo>
                    <a:pt x="123101" y="1585798"/>
                  </a:lnTo>
                  <a:lnTo>
                    <a:pt x="122402" y="1589049"/>
                  </a:lnTo>
                  <a:lnTo>
                    <a:pt x="121793" y="1592859"/>
                  </a:lnTo>
                  <a:lnTo>
                    <a:pt x="121716" y="1593303"/>
                  </a:lnTo>
                  <a:lnTo>
                    <a:pt x="121640" y="1595589"/>
                  </a:lnTo>
                  <a:lnTo>
                    <a:pt x="121539" y="1598472"/>
                  </a:lnTo>
                  <a:lnTo>
                    <a:pt x="121424" y="1601965"/>
                  </a:lnTo>
                  <a:lnTo>
                    <a:pt x="122707" y="1604276"/>
                  </a:lnTo>
                  <a:lnTo>
                    <a:pt x="122694" y="1606600"/>
                  </a:lnTo>
                  <a:lnTo>
                    <a:pt x="122567" y="1613636"/>
                  </a:lnTo>
                  <a:lnTo>
                    <a:pt x="121996" y="1620761"/>
                  </a:lnTo>
                  <a:lnTo>
                    <a:pt x="121881" y="1622069"/>
                  </a:lnTo>
                  <a:lnTo>
                    <a:pt x="120472" y="1635125"/>
                  </a:lnTo>
                  <a:lnTo>
                    <a:pt x="119735" y="1642224"/>
                  </a:lnTo>
                  <a:lnTo>
                    <a:pt x="119456" y="1640052"/>
                  </a:lnTo>
                  <a:lnTo>
                    <a:pt x="117411" y="1624241"/>
                  </a:lnTo>
                  <a:lnTo>
                    <a:pt x="117944" y="1640052"/>
                  </a:lnTo>
                  <a:lnTo>
                    <a:pt x="116497" y="1635379"/>
                  </a:lnTo>
                  <a:lnTo>
                    <a:pt x="116420" y="1635125"/>
                  </a:lnTo>
                  <a:lnTo>
                    <a:pt x="115404" y="1635379"/>
                  </a:lnTo>
                  <a:lnTo>
                    <a:pt x="115239" y="1633118"/>
                  </a:lnTo>
                  <a:lnTo>
                    <a:pt x="115150" y="1632038"/>
                  </a:lnTo>
                  <a:lnTo>
                    <a:pt x="115036" y="1630387"/>
                  </a:lnTo>
                  <a:lnTo>
                    <a:pt x="115011" y="1618551"/>
                  </a:lnTo>
                  <a:lnTo>
                    <a:pt x="115290" y="1615109"/>
                  </a:lnTo>
                  <a:lnTo>
                    <a:pt x="115404" y="1613636"/>
                  </a:lnTo>
                  <a:lnTo>
                    <a:pt x="115493" y="1612442"/>
                  </a:lnTo>
                  <a:lnTo>
                    <a:pt x="115570" y="1611591"/>
                  </a:lnTo>
                  <a:lnTo>
                    <a:pt x="115671" y="1610271"/>
                  </a:lnTo>
                  <a:lnTo>
                    <a:pt x="116027" y="1606600"/>
                  </a:lnTo>
                  <a:lnTo>
                    <a:pt x="116128" y="1605597"/>
                  </a:lnTo>
                  <a:lnTo>
                    <a:pt x="116154" y="1605280"/>
                  </a:lnTo>
                  <a:lnTo>
                    <a:pt x="116255" y="1604276"/>
                  </a:lnTo>
                  <a:lnTo>
                    <a:pt x="116357" y="1603209"/>
                  </a:lnTo>
                  <a:lnTo>
                    <a:pt x="116992" y="1602625"/>
                  </a:lnTo>
                  <a:lnTo>
                    <a:pt x="117386" y="1605280"/>
                  </a:lnTo>
                  <a:lnTo>
                    <a:pt x="117436" y="1605597"/>
                  </a:lnTo>
                  <a:lnTo>
                    <a:pt x="117779" y="1606600"/>
                  </a:lnTo>
                  <a:lnTo>
                    <a:pt x="117894" y="1604276"/>
                  </a:lnTo>
                  <a:lnTo>
                    <a:pt x="117983" y="1602625"/>
                  </a:lnTo>
                  <a:lnTo>
                    <a:pt x="118033" y="1601558"/>
                  </a:lnTo>
                  <a:lnTo>
                    <a:pt x="118110" y="1600136"/>
                  </a:lnTo>
                  <a:lnTo>
                    <a:pt x="117881" y="1598472"/>
                  </a:lnTo>
                  <a:lnTo>
                    <a:pt x="116052" y="1584667"/>
                  </a:lnTo>
                  <a:lnTo>
                    <a:pt x="115976" y="1588160"/>
                  </a:lnTo>
                  <a:lnTo>
                    <a:pt x="115862" y="1592859"/>
                  </a:lnTo>
                  <a:lnTo>
                    <a:pt x="115379" y="1595589"/>
                  </a:lnTo>
                  <a:lnTo>
                    <a:pt x="114782" y="1596326"/>
                  </a:lnTo>
                  <a:lnTo>
                    <a:pt x="114287" y="1598472"/>
                  </a:lnTo>
                  <a:lnTo>
                    <a:pt x="114808" y="1590065"/>
                  </a:lnTo>
                  <a:lnTo>
                    <a:pt x="114922" y="1588160"/>
                  </a:lnTo>
                  <a:lnTo>
                    <a:pt x="115265" y="1572971"/>
                  </a:lnTo>
                  <a:lnTo>
                    <a:pt x="115773" y="1557718"/>
                  </a:lnTo>
                  <a:lnTo>
                    <a:pt x="116103" y="1554835"/>
                  </a:lnTo>
                  <a:lnTo>
                    <a:pt x="116878" y="1547977"/>
                  </a:lnTo>
                  <a:lnTo>
                    <a:pt x="116967" y="1547228"/>
                  </a:lnTo>
                  <a:lnTo>
                    <a:pt x="116281" y="1545018"/>
                  </a:lnTo>
                  <a:lnTo>
                    <a:pt x="116065" y="1547228"/>
                  </a:lnTo>
                  <a:lnTo>
                    <a:pt x="116014" y="1547977"/>
                  </a:lnTo>
                  <a:lnTo>
                    <a:pt x="115912" y="1549222"/>
                  </a:lnTo>
                  <a:lnTo>
                    <a:pt x="115811" y="1550619"/>
                  </a:lnTo>
                  <a:lnTo>
                    <a:pt x="115316" y="1554835"/>
                  </a:lnTo>
                  <a:lnTo>
                    <a:pt x="114769" y="1550619"/>
                  </a:lnTo>
                  <a:lnTo>
                    <a:pt x="114693" y="1549946"/>
                  </a:lnTo>
                  <a:lnTo>
                    <a:pt x="114592" y="1549222"/>
                  </a:lnTo>
                  <a:lnTo>
                    <a:pt x="114503" y="1547228"/>
                  </a:lnTo>
                  <a:lnTo>
                    <a:pt x="115595" y="1534058"/>
                  </a:lnTo>
                  <a:lnTo>
                    <a:pt x="116420" y="1529994"/>
                  </a:lnTo>
                  <a:lnTo>
                    <a:pt x="116801" y="1528102"/>
                  </a:lnTo>
                  <a:lnTo>
                    <a:pt x="118021" y="1523149"/>
                  </a:lnTo>
                  <a:lnTo>
                    <a:pt x="119176" y="1512214"/>
                  </a:lnTo>
                  <a:lnTo>
                    <a:pt x="119164" y="1524368"/>
                  </a:lnTo>
                  <a:lnTo>
                    <a:pt x="119659" y="1532940"/>
                  </a:lnTo>
                  <a:lnTo>
                    <a:pt x="119710" y="1534058"/>
                  </a:lnTo>
                  <a:lnTo>
                    <a:pt x="119824" y="1537246"/>
                  </a:lnTo>
                  <a:lnTo>
                    <a:pt x="119837" y="1537563"/>
                  </a:lnTo>
                  <a:lnTo>
                    <a:pt x="119964" y="1540954"/>
                  </a:lnTo>
                  <a:lnTo>
                    <a:pt x="119989" y="1541551"/>
                  </a:lnTo>
                  <a:lnTo>
                    <a:pt x="119468" y="1547228"/>
                  </a:lnTo>
                  <a:lnTo>
                    <a:pt x="119392" y="1547977"/>
                  </a:lnTo>
                  <a:lnTo>
                    <a:pt x="119291" y="1549222"/>
                  </a:lnTo>
                  <a:lnTo>
                    <a:pt x="120764" y="1543735"/>
                  </a:lnTo>
                  <a:lnTo>
                    <a:pt x="121208" y="1534058"/>
                  </a:lnTo>
                  <a:lnTo>
                    <a:pt x="121259" y="1532940"/>
                  </a:lnTo>
                  <a:lnTo>
                    <a:pt x="120535" y="1519072"/>
                  </a:lnTo>
                  <a:lnTo>
                    <a:pt x="119824" y="1512214"/>
                  </a:lnTo>
                  <a:lnTo>
                    <a:pt x="119507" y="1509115"/>
                  </a:lnTo>
                  <a:lnTo>
                    <a:pt x="119126" y="1505953"/>
                  </a:lnTo>
                  <a:lnTo>
                    <a:pt x="119024" y="1505102"/>
                  </a:lnTo>
                  <a:lnTo>
                    <a:pt x="118491" y="1500898"/>
                  </a:lnTo>
                  <a:lnTo>
                    <a:pt x="118402" y="1500111"/>
                  </a:lnTo>
                  <a:lnTo>
                    <a:pt x="118237" y="1498269"/>
                  </a:lnTo>
                  <a:lnTo>
                    <a:pt x="118148" y="1497164"/>
                  </a:lnTo>
                  <a:lnTo>
                    <a:pt x="118224" y="1500898"/>
                  </a:lnTo>
                  <a:lnTo>
                    <a:pt x="118364" y="1503680"/>
                  </a:lnTo>
                  <a:lnTo>
                    <a:pt x="118402" y="1504416"/>
                  </a:lnTo>
                  <a:lnTo>
                    <a:pt x="115849" y="1505102"/>
                  </a:lnTo>
                  <a:lnTo>
                    <a:pt x="114985" y="1500898"/>
                  </a:lnTo>
                  <a:lnTo>
                    <a:pt x="115112" y="1492834"/>
                  </a:lnTo>
                  <a:lnTo>
                    <a:pt x="115227" y="1489824"/>
                  </a:lnTo>
                  <a:lnTo>
                    <a:pt x="115252" y="1489100"/>
                  </a:lnTo>
                  <a:lnTo>
                    <a:pt x="114833" y="1479537"/>
                  </a:lnTo>
                  <a:lnTo>
                    <a:pt x="114261" y="1468691"/>
                  </a:lnTo>
                  <a:lnTo>
                    <a:pt x="114198" y="1452448"/>
                  </a:lnTo>
                  <a:lnTo>
                    <a:pt x="113233" y="1462062"/>
                  </a:lnTo>
                  <a:lnTo>
                    <a:pt x="113106" y="1467713"/>
                  </a:lnTo>
                  <a:lnTo>
                    <a:pt x="112991" y="1473695"/>
                  </a:lnTo>
                  <a:lnTo>
                    <a:pt x="112877" y="1479118"/>
                  </a:lnTo>
                  <a:lnTo>
                    <a:pt x="112763" y="1485112"/>
                  </a:lnTo>
                  <a:lnTo>
                    <a:pt x="112699" y="1489100"/>
                  </a:lnTo>
                  <a:lnTo>
                    <a:pt x="112623" y="1492834"/>
                  </a:lnTo>
                  <a:lnTo>
                    <a:pt x="112229" y="1496580"/>
                  </a:lnTo>
                  <a:lnTo>
                    <a:pt x="112179" y="1497164"/>
                  </a:lnTo>
                  <a:lnTo>
                    <a:pt x="112064" y="1498269"/>
                  </a:lnTo>
                  <a:lnTo>
                    <a:pt x="112623" y="1503680"/>
                  </a:lnTo>
                  <a:lnTo>
                    <a:pt x="113004" y="1512214"/>
                  </a:lnTo>
                  <a:lnTo>
                    <a:pt x="113131" y="1524368"/>
                  </a:lnTo>
                  <a:lnTo>
                    <a:pt x="112610" y="1529994"/>
                  </a:lnTo>
                  <a:lnTo>
                    <a:pt x="111302" y="1516837"/>
                  </a:lnTo>
                  <a:lnTo>
                    <a:pt x="111340" y="1521993"/>
                  </a:lnTo>
                  <a:lnTo>
                    <a:pt x="111455" y="1566367"/>
                  </a:lnTo>
                  <a:lnTo>
                    <a:pt x="111125" y="1578838"/>
                  </a:lnTo>
                  <a:lnTo>
                    <a:pt x="111086" y="1580159"/>
                  </a:lnTo>
                  <a:lnTo>
                    <a:pt x="110972" y="1584667"/>
                  </a:lnTo>
                  <a:lnTo>
                    <a:pt x="110921" y="1586699"/>
                  </a:lnTo>
                  <a:lnTo>
                    <a:pt x="110807" y="1589049"/>
                  </a:lnTo>
                  <a:lnTo>
                    <a:pt x="109575" y="1601558"/>
                  </a:lnTo>
                  <a:lnTo>
                    <a:pt x="109639" y="1603209"/>
                  </a:lnTo>
                  <a:lnTo>
                    <a:pt x="111036" y="1610271"/>
                  </a:lnTo>
                  <a:lnTo>
                    <a:pt x="111290" y="1611591"/>
                  </a:lnTo>
                  <a:lnTo>
                    <a:pt x="111290" y="1666621"/>
                  </a:lnTo>
                  <a:lnTo>
                    <a:pt x="110426" y="1691259"/>
                  </a:lnTo>
                  <a:lnTo>
                    <a:pt x="110413" y="1691690"/>
                  </a:lnTo>
                  <a:lnTo>
                    <a:pt x="108610" y="1709420"/>
                  </a:lnTo>
                  <a:lnTo>
                    <a:pt x="108508" y="1710524"/>
                  </a:lnTo>
                  <a:lnTo>
                    <a:pt x="107137" y="1730552"/>
                  </a:lnTo>
                  <a:lnTo>
                    <a:pt x="107175" y="1733753"/>
                  </a:lnTo>
                  <a:lnTo>
                    <a:pt x="107276" y="1741754"/>
                  </a:lnTo>
                  <a:lnTo>
                    <a:pt x="107365" y="1747875"/>
                  </a:lnTo>
                  <a:lnTo>
                    <a:pt x="107480" y="1757489"/>
                  </a:lnTo>
                  <a:lnTo>
                    <a:pt x="107581" y="1764880"/>
                  </a:lnTo>
                  <a:lnTo>
                    <a:pt x="108089" y="1764715"/>
                  </a:lnTo>
                  <a:lnTo>
                    <a:pt x="107581" y="1772818"/>
                  </a:lnTo>
                  <a:lnTo>
                    <a:pt x="107569" y="1774901"/>
                  </a:lnTo>
                  <a:lnTo>
                    <a:pt x="107454" y="1787182"/>
                  </a:lnTo>
                  <a:lnTo>
                    <a:pt x="107391" y="1792795"/>
                  </a:lnTo>
                  <a:lnTo>
                    <a:pt x="106692" y="1811413"/>
                  </a:lnTo>
                  <a:lnTo>
                    <a:pt x="106641" y="1812899"/>
                  </a:lnTo>
                  <a:lnTo>
                    <a:pt x="104419" y="1821370"/>
                  </a:lnTo>
                  <a:lnTo>
                    <a:pt x="107200" y="1818068"/>
                  </a:lnTo>
                  <a:lnTo>
                    <a:pt x="106565" y="1834235"/>
                  </a:lnTo>
                  <a:lnTo>
                    <a:pt x="105156" y="1836610"/>
                  </a:lnTo>
                  <a:lnTo>
                    <a:pt x="103835" y="1839912"/>
                  </a:lnTo>
                  <a:lnTo>
                    <a:pt x="103581" y="1854403"/>
                  </a:lnTo>
                  <a:lnTo>
                    <a:pt x="103530" y="1856917"/>
                  </a:lnTo>
                  <a:lnTo>
                    <a:pt x="114465" y="1856917"/>
                  </a:lnTo>
                  <a:lnTo>
                    <a:pt x="114350" y="1855330"/>
                  </a:lnTo>
                  <a:lnTo>
                    <a:pt x="114300" y="1854682"/>
                  </a:lnTo>
                  <a:lnTo>
                    <a:pt x="113296" y="1855330"/>
                  </a:lnTo>
                  <a:lnTo>
                    <a:pt x="112522" y="1854403"/>
                  </a:lnTo>
                  <a:lnTo>
                    <a:pt x="112598" y="1840547"/>
                  </a:lnTo>
                  <a:lnTo>
                    <a:pt x="114350" y="1837448"/>
                  </a:lnTo>
                  <a:lnTo>
                    <a:pt x="113906" y="1821370"/>
                  </a:lnTo>
                  <a:lnTo>
                    <a:pt x="113817" y="1818068"/>
                  </a:lnTo>
                  <a:lnTo>
                    <a:pt x="113677" y="1812899"/>
                  </a:lnTo>
                  <a:lnTo>
                    <a:pt x="113626" y="1811413"/>
                  </a:lnTo>
                  <a:lnTo>
                    <a:pt x="113449" y="1799945"/>
                  </a:lnTo>
                  <a:lnTo>
                    <a:pt x="113487" y="1787182"/>
                  </a:lnTo>
                  <a:lnTo>
                    <a:pt x="115392" y="1765630"/>
                  </a:lnTo>
                  <a:lnTo>
                    <a:pt x="115481" y="1764715"/>
                  </a:lnTo>
                  <a:lnTo>
                    <a:pt x="116611" y="1752142"/>
                  </a:lnTo>
                  <a:lnTo>
                    <a:pt x="116738" y="1750758"/>
                  </a:lnTo>
                  <a:lnTo>
                    <a:pt x="116865" y="1749437"/>
                  </a:lnTo>
                  <a:lnTo>
                    <a:pt x="116979" y="1748180"/>
                  </a:lnTo>
                  <a:lnTo>
                    <a:pt x="118808" y="1730971"/>
                  </a:lnTo>
                  <a:lnTo>
                    <a:pt x="120688" y="1718970"/>
                  </a:lnTo>
                  <a:lnTo>
                    <a:pt x="120637" y="1723377"/>
                  </a:lnTo>
                  <a:lnTo>
                    <a:pt x="120510" y="1734680"/>
                  </a:lnTo>
                  <a:lnTo>
                    <a:pt x="120396" y="1745538"/>
                  </a:lnTo>
                  <a:lnTo>
                    <a:pt x="120294" y="1753857"/>
                  </a:lnTo>
                  <a:lnTo>
                    <a:pt x="120180" y="1764715"/>
                  </a:lnTo>
                  <a:lnTo>
                    <a:pt x="120065" y="1774901"/>
                  </a:lnTo>
                  <a:lnTo>
                    <a:pt x="121640" y="1769211"/>
                  </a:lnTo>
                  <a:lnTo>
                    <a:pt x="121932" y="1757489"/>
                  </a:lnTo>
                  <a:lnTo>
                    <a:pt x="121907" y="1741754"/>
                  </a:lnTo>
                  <a:lnTo>
                    <a:pt x="121793" y="1734680"/>
                  </a:lnTo>
                  <a:lnTo>
                    <a:pt x="121780" y="1733753"/>
                  </a:lnTo>
                  <a:lnTo>
                    <a:pt x="121246" y="1724939"/>
                  </a:lnTo>
                  <a:lnTo>
                    <a:pt x="121335" y="1722564"/>
                  </a:lnTo>
                  <a:lnTo>
                    <a:pt x="121678" y="1718970"/>
                  </a:lnTo>
                  <a:lnTo>
                    <a:pt x="122478" y="1710524"/>
                  </a:lnTo>
                  <a:lnTo>
                    <a:pt x="122580" y="1709420"/>
                  </a:lnTo>
                  <a:lnTo>
                    <a:pt x="124510" y="1707718"/>
                  </a:lnTo>
                  <a:lnTo>
                    <a:pt x="126276" y="1704517"/>
                  </a:lnTo>
                  <a:lnTo>
                    <a:pt x="127228" y="1685328"/>
                  </a:lnTo>
                  <a:lnTo>
                    <a:pt x="127863" y="1698612"/>
                  </a:lnTo>
                  <a:lnTo>
                    <a:pt x="127927" y="1699996"/>
                  </a:lnTo>
                  <a:lnTo>
                    <a:pt x="128041" y="1703539"/>
                  </a:lnTo>
                  <a:lnTo>
                    <a:pt x="128168" y="1707718"/>
                  </a:lnTo>
                  <a:lnTo>
                    <a:pt x="128231" y="1710182"/>
                  </a:lnTo>
                  <a:lnTo>
                    <a:pt x="128358" y="1714690"/>
                  </a:lnTo>
                  <a:lnTo>
                    <a:pt x="128460" y="1718589"/>
                  </a:lnTo>
                  <a:lnTo>
                    <a:pt x="128587" y="1722564"/>
                  </a:lnTo>
                  <a:lnTo>
                    <a:pt x="128612" y="1723377"/>
                  </a:lnTo>
                  <a:lnTo>
                    <a:pt x="128727" y="1727530"/>
                  </a:lnTo>
                  <a:lnTo>
                    <a:pt x="128828" y="1730552"/>
                  </a:lnTo>
                  <a:lnTo>
                    <a:pt x="128943" y="1734680"/>
                  </a:lnTo>
                  <a:lnTo>
                    <a:pt x="129070" y="1737893"/>
                  </a:lnTo>
                  <a:lnTo>
                    <a:pt x="129476" y="1745538"/>
                  </a:lnTo>
                  <a:lnTo>
                    <a:pt x="129603" y="1747875"/>
                  </a:lnTo>
                  <a:lnTo>
                    <a:pt x="129641" y="1745538"/>
                  </a:lnTo>
                  <a:lnTo>
                    <a:pt x="129374" y="1737893"/>
                  </a:lnTo>
                  <a:lnTo>
                    <a:pt x="130124" y="1735048"/>
                  </a:lnTo>
                  <a:lnTo>
                    <a:pt x="130657" y="1745538"/>
                  </a:lnTo>
                  <a:lnTo>
                    <a:pt x="131178" y="1750758"/>
                  </a:lnTo>
                  <a:lnTo>
                    <a:pt x="131851" y="1748180"/>
                  </a:lnTo>
                  <a:lnTo>
                    <a:pt x="131813" y="1745538"/>
                  </a:lnTo>
                  <a:lnTo>
                    <a:pt x="131432" y="1737893"/>
                  </a:lnTo>
                  <a:lnTo>
                    <a:pt x="131406" y="1737398"/>
                  </a:lnTo>
                  <a:lnTo>
                    <a:pt x="132054" y="1735048"/>
                  </a:lnTo>
                  <a:lnTo>
                    <a:pt x="133591" y="1767840"/>
                  </a:lnTo>
                  <a:lnTo>
                    <a:pt x="134569" y="1779117"/>
                  </a:lnTo>
                  <a:lnTo>
                    <a:pt x="134670" y="1774901"/>
                  </a:lnTo>
                  <a:lnTo>
                    <a:pt x="134734" y="1772818"/>
                  </a:lnTo>
                  <a:lnTo>
                    <a:pt x="134861" y="1767840"/>
                  </a:lnTo>
                  <a:lnTo>
                    <a:pt x="134912" y="1765630"/>
                  </a:lnTo>
                  <a:lnTo>
                    <a:pt x="135839" y="1757489"/>
                  </a:lnTo>
                  <a:lnTo>
                    <a:pt x="136258" y="1752142"/>
                  </a:lnTo>
                  <a:lnTo>
                    <a:pt x="136321" y="1745538"/>
                  </a:lnTo>
                  <a:lnTo>
                    <a:pt x="136029" y="1737893"/>
                  </a:lnTo>
                  <a:lnTo>
                    <a:pt x="135966" y="1736204"/>
                  </a:lnTo>
                  <a:lnTo>
                    <a:pt x="135801" y="1735048"/>
                  </a:lnTo>
                  <a:lnTo>
                    <a:pt x="135750" y="1734680"/>
                  </a:lnTo>
                  <a:lnTo>
                    <a:pt x="134378" y="1724939"/>
                  </a:lnTo>
                  <a:lnTo>
                    <a:pt x="134264" y="1724088"/>
                  </a:lnTo>
                  <a:lnTo>
                    <a:pt x="134226" y="1722564"/>
                  </a:lnTo>
                  <a:lnTo>
                    <a:pt x="135128" y="1710524"/>
                  </a:lnTo>
                  <a:lnTo>
                    <a:pt x="136017" y="1717319"/>
                  </a:lnTo>
                  <a:lnTo>
                    <a:pt x="136563" y="1722564"/>
                  </a:lnTo>
                  <a:lnTo>
                    <a:pt x="136753" y="1718970"/>
                  </a:lnTo>
                  <a:lnTo>
                    <a:pt x="136829" y="1717319"/>
                  </a:lnTo>
                  <a:lnTo>
                    <a:pt x="136944" y="1714690"/>
                  </a:lnTo>
                  <a:lnTo>
                    <a:pt x="136690" y="1710524"/>
                  </a:lnTo>
                  <a:lnTo>
                    <a:pt x="136309" y="1704517"/>
                  </a:lnTo>
                  <a:lnTo>
                    <a:pt x="136258" y="1703539"/>
                  </a:lnTo>
                  <a:lnTo>
                    <a:pt x="136144" y="1701749"/>
                  </a:lnTo>
                  <a:lnTo>
                    <a:pt x="137414" y="1698612"/>
                  </a:lnTo>
                  <a:lnTo>
                    <a:pt x="137845" y="1699996"/>
                  </a:lnTo>
                  <a:lnTo>
                    <a:pt x="137922" y="1698612"/>
                  </a:lnTo>
                  <a:lnTo>
                    <a:pt x="137896" y="1691259"/>
                  </a:lnTo>
                  <a:lnTo>
                    <a:pt x="138023" y="1685328"/>
                  </a:lnTo>
                  <a:lnTo>
                    <a:pt x="138163" y="1679194"/>
                  </a:lnTo>
                  <a:lnTo>
                    <a:pt x="138353" y="1666621"/>
                  </a:lnTo>
                  <a:lnTo>
                    <a:pt x="139395" y="1661566"/>
                  </a:lnTo>
                  <a:lnTo>
                    <a:pt x="139407" y="1658099"/>
                  </a:lnTo>
                  <a:lnTo>
                    <a:pt x="139585" y="1650466"/>
                  </a:lnTo>
                  <a:lnTo>
                    <a:pt x="139611" y="1642224"/>
                  </a:lnTo>
                  <a:close/>
                </a:path>
                <a:path w="222250" h="2373629">
                  <a:moveTo>
                    <a:pt x="140119" y="1658099"/>
                  </a:moveTo>
                  <a:lnTo>
                    <a:pt x="139509" y="1661020"/>
                  </a:lnTo>
                  <a:lnTo>
                    <a:pt x="139395" y="1661566"/>
                  </a:lnTo>
                  <a:lnTo>
                    <a:pt x="139547" y="1663001"/>
                  </a:lnTo>
                  <a:lnTo>
                    <a:pt x="139611" y="1663547"/>
                  </a:lnTo>
                  <a:lnTo>
                    <a:pt x="140119" y="1663547"/>
                  </a:lnTo>
                  <a:lnTo>
                    <a:pt x="140119" y="1658099"/>
                  </a:lnTo>
                  <a:close/>
                </a:path>
                <a:path w="222250" h="2373629">
                  <a:moveTo>
                    <a:pt x="193205" y="1978914"/>
                  </a:moveTo>
                  <a:lnTo>
                    <a:pt x="192455" y="1969452"/>
                  </a:lnTo>
                  <a:lnTo>
                    <a:pt x="192951" y="1945043"/>
                  </a:lnTo>
                  <a:lnTo>
                    <a:pt x="192341" y="1934057"/>
                  </a:lnTo>
                  <a:lnTo>
                    <a:pt x="191122" y="1943112"/>
                  </a:lnTo>
                  <a:lnTo>
                    <a:pt x="190842" y="1982622"/>
                  </a:lnTo>
                  <a:lnTo>
                    <a:pt x="188925" y="1993404"/>
                  </a:lnTo>
                  <a:lnTo>
                    <a:pt x="188556" y="2036330"/>
                  </a:lnTo>
                  <a:lnTo>
                    <a:pt x="188810" y="2049018"/>
                  </a:lnTo>
                  <a:lnTo>
                    <a:pt x="190792" y="2038032"/>
                  </a:lnTo>
                  <a:lnTo>
                    <a:pt x="190284" y="2038096"/>
                  </a:lnTo>
                  <a:lnTo>
                    <a:pt x="191795" y="2032673"/>
                  </a:lnTo>
                  <a:lnTo>
                    <a:pt x="192633" y="2019223"/>
                  </a:lnTo>
                  <a:lnTo>
                    <a:pt x="193027" y="2000402"/>
                  </a:lnTo>
                  <a:lnTo>
                    <a:pt x="193205" y="1978914"/>
                  </a:lnTo>
                  <a:close/>
                </a:path>
                <a:path w="222250" h="2373629">
                  <a:moveTo>
                    <a:pt x="196811" y="1885022"/>
                  </a:moveTo>
                  <a:lnTo>
                    <a:pt x="196291" y="1885149"/>
                  </a:lnTo>
                  <a:lnTo>
                    <a:pt x="195249" y="1874837"/>
                  </a:lnTo>
                  <a:lnTo>
                    <a:pt x="195033" y="1888197"/>
                  </a:lnTo>
                  <a:lnTo>
                    <a:pt x="195948" y="1890090"/>
                  </a:lnTo>
                  <a:lnTo>
                    <a:pt x="195872" y="1897227"/>
                  </a:lnTo>
                  <a:lnTo>
                    <a:pt x="195707" y="1904428"/>
                  </a:lnTo>
                  <a:lnTo>
                    <a:pt x="196342" y="1906447"/>
                  </a:lnTo>
                  <a:lnTo>
                    <a:pt x="196811" y="1885022"/>
                  </a:lnTo>
                  <a:close/>
                </a:path>
                <a:path w="222250" h="2373629">
                  <a:moveTo>
                    <a:pt x="201498" y="2004250"/>
                  </a:moveTo>
                  <a:lnTo>
                    <a:pt x="195986" y="2004250"/>
                  </a:lnTo>
                  <a:lnTo>
                    <a:pt x="195516" y="2004250"/>
                  </a:lnTo>
                  <a:lnTo>
                    <a:pt x="195605" y="2014435"/>
                  </a:lnTo>
                  <a:lnTo>
                    <a:pt x="195338" y="2019757"/>
                  </a:lnTo>
                  <a:lnTo>
                    <a:pt x="194614" y="2023592"/>
                  </a:lnTo>
                  <a:lnTo>
                    <a:pt x="194589" y="2023732"/>
                  </a:lnTo>
                  <a:lnTo>
                    <a:pt x="195097" y="2023592"/>
                  </a:lnTo>
                  <a:lnTo>
                    <a:pt x="195580" y="2028494"/>
                  </a:lnTo>
                  <a:lnTo>
                    <a:pt x="195618" y="2028786"/>
                  </a:lnTo>
                  <a:lnTo>
                    <a:pt x="196634" y="2028494"/>
                  </a:lnTo>
                  <a:lnTo>
                    <a:pt x="196151" y="2049564"/>
                  </a:lnTo>
                  <a:lnTo>
                    <a:pt x="195732" y="2065337"/>
                  </a:lnTo>
                  <a:lnTo>
                    <a:pt x="195630" y="2069071"/>
                  </a:lnTo>
                  <a:lnTo>
                    <a:pt x="195529" y="2072627"/>
                  </a:lnTo>
                  <a:lnTo>
                    <a:pt x="195414" y="2078558"/>
                  </a:lnTo>
                  <a:lnTo>
                    <a:pt x="195567" y="2096757"/>
                  </a:lnTo>
                  <a:lnTo>
                    <a:pt x="197573" y="2105304"/>
                  </a:lnTo>
                  <a:lnTo>
                    <a:pt x="198221" y="2078558"/>
                  </a:lnTo>
                  <a:lnTo>
                    <a:pt x="198259" y="2077288"/>
                  </a:lnTo>
                  <a:lnTo>
                    <a:pt x="198374" y="2072627"/>
                  </a:lnTo>
                  <a:lnTo>
                    <a:pt x="198043" y="2076437"/>
                  </a:lnTo>
                  <a:lnTo>
                    <a:pt x="197866" y="2072627"/>
                  </a:lnTo>
                  <a:lnTo>
                    <a:pt x="197866" y="2072259"/>
                  </a:lnTo>
                  <a:lnTo>
                    <a:pt x="197789" y="2069071"/>
                  </a:lnTo>
                  <a:lnTo>
                    <a:pt x="197104" y="2070176"/>
                  </a:lnTo>
                  <a:lnTo>
                    <a:pt x="196430" y="2072259"/>
                  </a:lnTo>
                  <a:lnTo>
                    <a:pt x="196316" y="2069071"/>
                  </a:lnTo>
                  <a:lnTo>
                    <a:pt x="196253" y="2065337"/>
                  </a:lnTo>
                  <a:lnTo>
                    <a:pt x="198081" y="2049564"/>
                  </a:lnTo>
                  <a:lnTo>
                    <a:pt x="199809" y="2032939"/>
                  </a:lnTo>
                  <a:lnTo>
                    <a:pt x="200113" y="2028786"/>
                  </a:lnTo>
                  <a:lnTo>
                    <a:pt x="200139" y="2028494"/>
                  </a:lnTo>
                  <a:lnTo>
                    <a:pt x="200482" y="2023732"/>
                  </a:lnTo>
                  <a:lnTo>
                    <a:pt x="200494" y="2023592"/>
                  </a:lnTo>
                  <a:lnTo>
                    <a:pt x="201155" y="2014435"/>
                  </a:lnTo>
                  <a:lnTo>
                    <a:pt x="201460" y="2005177"/>
                  </a:lnTo>
                  <a:lnTo>
                    <a:pt x="201498" y="2004250"/>
                  </a:lnTo>
                  <a:close/>
                </a:path>
                <a:path w="222250" h="2373629">
                  <a:moveTo>
                    <a:pt x="201879" y="1992617"/>
                  </a:moveTo>
                  <a:lnTo>
                    <a:pt x="200952" y="1988934"/>
                  </a:lnTo>
                  <a:lnTo>
                    <a:pt x="200520" y="1983613"/>
                  </a:lnTo>
                  <a:lnTo>
                    <a:pt x="200380" y="1982762"/>
                  </a:lnTo>
                  <a:lnTo>
                    <a:pt x="199986" y="1980336"/>
                  </a:lnTo>
                  <a:lnTo>
                    <a:pt x="198805" y="1982762"/>
                  </a:lnTo>
                  <a:lnTo>
                    <a:pt x="198882" y="1972398"/>
                  </a:lnTo>
                  <a:lnTo>
                    <a:pt x="198920" y="1968449"/>
                  </a:lnTo>
                  <a:lnTo>
                    <a:pt x="199529" y="1963966"/>
                  </a:lnTo>
                  <a:lnTo>
                    <a:pt x="200329" y="1961438"/>
                  </a:lnTo>
                  <a:lnTo>
                    <a:pt x="200431" y="1960232"/>
                  </a:lnTo>
                  <a:lnTo>
                    <a:pt x="201028" y="1952955"/>
                  </a:lnTo>
                  <a:lnTo>
                    <a:pt x="199872" y="1958073"/>
                  </a:lnTo>
                  <a:lnTo>
                    <a:pt x="198628" y="1960232"/>
                  </a:lnTo>
                  <a:lnTo>
                    <a:pt x="197751" y="1958340"/>
                  </a:lnTo>
                  <a:lnTo>
                    <a:pt x="197713" y="1961438"/>
                  </a:lnTo>
                  <a:lnTo>
                    <a:pt x="197281" y="1967560"/>
                  </a:lnTo>
                  <a:lnTo>
                    <a:pt x="196710" y="1972398"/>
                  </a:lnTo>
                  <a:lnTo>
                    <a:pt x="196672" y="1972729"/>
                  </a:lnTo>
                  <a:lnTo>
                    <a:pt x="196278" y="1978126"/>
                  </a:lnTo>
                  <a:lnTo>
                    <a:pt x="197675" y="1972729"/>
                  </a:lnTo>
                  <a:lnTo>
                    <a:pt x="197764" y="1972398"/>
                  </a:lnTo>
                  <a:lnTo>
                    <a:pt x="196684" y="1997036"/>
                  </a:lnTo>
                  <a:lnTo>
                    <a:pt x="196621" y="1998611"/>
                  </a:lnTo>
                  <a:lnTo>
                    <a:pt x="201676" y="1998611"/>
                  </a:lnTo>
                  <a:lnTo>
                    <a:pt x="201879" y="1992617"/>
                  </a:lnTo>
                  <a:close/>
                </a:path>
                <a:path w="222250" h="2373629">
                  <a:moveTo>
                    <a:pt x="205270" y="2054885"/>
                  </a:moveTo>
                  <a:lnTo>
                    <a:pt x="203492" y="2057260"/>
                  </a:lnTo>
                  <a:lnTo>
                    <a:pt x="201472" y="2051659"/>
                  </a:lnTo>
                  <a:lnTo>
                    <a:pt x="199517" y="2053577"/>
                  </a:lnTo>
                  <a:lnTo>
                    <a:pt x="198577" y="2069071"/>
                  </a:lnTo>
                  <a:lnTo>
                    <a:pt x="198513" y="2070176"/>
                  </a:lnTo>
                  <a:lnTo>
                    <a:pt x="198386" y="2072259"/>
                  </a:lnTo>
                  <a:lnTo>
                    <a:pt x="199072" y="2070176"/>
                  </a:lnTo>
                  <a:lnTo>
                    <a:pt x="200329" y="2065731"/>
                  </a:lnTo>
                  <a:lnTo>
                    <a:pt x="200444" y="2065337"/>
                  </a:lnTo>
                  <a:lnTo>
                    <a:pt x="202971" y="2066759"/>
                  </a:lnTo>
                  <a:lnTo>
                    <a:pt x="203301" y="2065731"/>
                  </a:lnTo>
                  <a:lnTo>
                    <a:pt x="203428" y="2065337"/>
                  </a:lnTo>
                  <a:lnTo>
                    <a:pt x="205105" y="2060155"/>
                  </a:lnTo>
                  <a:lnTo>
                    <a:pt x="205193" y="2057260"/>
                  </a:lnTo>
                  <a:lnTo>
                    <a:pt x="205270" y="2054885"/>
                  </a:lnTo>
                  <a:close/>
                </a:path>
                <a:path w="222250" h="2373629">
                  <a:moveTo>
                    <a:pt x="218782" y="2259177"/>
                  </a:moveTo>
                  <a:lnTo>
                    <a:pt x="218452" y="2243150"/>
                  </a:lnTo>
                  <a:lnTo>
                    <a:pt x="217043" y="2236647"/>
                  </a:lnTo>
                  <a:lnTo>
                    <a:pt x="215950" y="2229586"/>
                  </a:lnTo>
                  <a:lnTo>
                    <a:pt x="216623" y="2211857"/>
                  </a:lnTo>
                  <a:lnTo>
                    <a:pt x="215620" y="2217394"/>
                  </a:lnTo>
                  <a:lnTo>
                    <a:pt x="215912" y="2230653"/>
                  </a:lnTo>
                  <a:lnTo>
                    <a:pt x="214706" y="2231364"/>
                  </a:lnTo>
                  <a:lnTo>
                    <a:pt x="213525" y="2264410"/>
                  </a:lnTo>
                  <a:lnTo>
                    <a:pt x="212166" y="2260727"/>
                  </a:lnTo>
                  <a:lnTo>
                    <a:pt x="211620" y="2286419"/>
                  </a:lnTo>
                  <a:lnTo>
                    <a:pt x="212559" y="2319299"/>
                  </a:lnTo>
                  <a:lnTo>
                    <a:pt x="211848" y="2340508"/>
                  </a:lnTo>
                  <a:lnTo>
                    <a:pt x="211061" y="2332774"/>
                  </a:lnTo>
                  <a:lnTo>
                    <a:pt x="208813" y="2341359"/>
                  </a:lnTo>
                  <a:lnTo>
                    <a:pt x="210616" y="2354122"/>
                  </a:lnTo>
                  <a:lnTo>
                    <a:pt x="208368" y="2373211"/>
                  </a:lnTo>
                  <a:lnTo>
                    <a:pt x="210451" y="2367800"/>
                  </a:lnTo>
                  <a:lnTo>
                    <a:pt x="212318" y="2347633"/>
                  </a:lnTo>
                  <a:lnTo>
                    <a:pt x="214401" y="2345220"/>
                  </a:lnTo>
                  <a:lnTo>
                    <a:pt x="212953" y="2372055"/>
                  </a:lnTo>
                  <a:lnTo>
                    <a:pt x="214541" y="2359456"/>
                  </a:lnTo>
                  <a:lnTo>
                    <a:pt x="215938" y="2344788"/>
                  </a:lnTo>
                  <a:lnTo>
                    <a:pt x="214630" y="2337143"/>
                  </a:lnTo>
                  <a:lnTo>
                    <a:pt x="215341" y="2331186"/>
                  </a:lnTo>
                  <a:lnTo>
                    <a:pt x="215785" y="2322550"/>
                  </a:lnTo>
                  <a:lnTo>
                    <a:pt x="216281" y="2318410"/>
                  </a:lnTo>
                  <a:lnTo>
                    <a:pt x="217157" y="2325928"/>
                  </a:lnTo>
                  <a:lnTo>
                    <a:pt x="216458" y="2309787"/>
                  </a:lnTo>
                  <a:lnTo>
                    <a:pt x="216306" y="2291550"/>
                  </a:lnTo>
                  <a:lnTo>
                    <a:pt x="217525" y="2289632"/>
                  </a:lnTo>
                  <a:lnTo>
                    <a:pt x="218033" y="2282177"/>
                  </a:lnTo>
                  <a:lnTo>
                    <a:pt x="218782" y="2259177"/>
                  </a:lnTo>
                  <a:close/>
                </a:path>
                <a:path w="222250" h="2373629">
                  <a:moveTo>
                    <a:pt x="219532" y="2188235"/>
                  </a:moveTo>
                  <a:lnTo>
                    <a:pt x="219367" y="2172932"/>
                  </a:lnTo>
                  <a:lnTo>
                    <a:pt x="218668" y="2154326"/>
                  </a:lnTo>
                  <a:lnTo>
                    <a:pt x="218224" y="2134438"/>
                  </a:lnTo>
                  <a:lnTo>
                    <a:pt x="217055" y="2144064"/>
                  </a:lnTo>
                  <a:lnTo>
                    <a:pt x="217081" y="2157895"/>
                  </a:lnTo>
                  <a:lnTo>
                    <a:pt x="217385" y="2172678"/>
                  </a:lnTo>
                  <a:lnTo>
                    <a:pt x="217068" y="2185149"/>
                  </a:lnTo>
                  <a:lnTo>
                    <a:pt x="218376" y="2198166"/>
                  </a:lnTo>
                  <a:lnTo>
                    <a:pt x="219532" y="2188235"/>
                  </a:lnTo>
                  <a:close/>
                </a:path>
                <a:path w="222250" h="2373629">
                  <a:moveTo>
                    <a:pt x="222199" y="2205126"/>
                  </a:moveTo>
                  <a:lnTo>
                    <a:pt x="221183" y="2205228"/>
                  </a:lnTo>
                  <a:lnTo>
                    <a:pt x="220929" y="2202726"/>
                  </a:lnTo>
                  <a:lnTo>
                    <a:pt x="220154" y="2200300"/>
                  </a:lnTo>
                  <a:lnTo>
                    <a:pt x="219443" y="2224316"/>
                  </a:lnTo>
                  <a:lnTo>
                    <a:pt x="218173" y="2216759"/>
                  </a:lnTo>
                  <a:lnTo>
                    <a:pt x="219989" y="2240089"/>
                  </a:lnTo>
                  <a:lnTo>
                    <a:pt x="221272" y="2234361"/>
                  </a:lnTo>
                  <a:lnTo>
                    <a:pt x="221297" y="2226487"/>
                  </a:lnTo>
                  <a:lnTo>
                    <a:pt x="221234" y="2216670"/>
                  </a:lnTo>
                  <a:lnTo>
                    <a:pt x="222199" y="2205126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541525" y="4309832"/>
              <a:ext cx="0" cy="119380"/>
            </a:xfrm>
            <a:custGeom>
              <a:avLst/>
              <a:gdLst/>
              <a:ahLst/>
              <a:cxnLst/>
              <a:rect l="l" t="t" r="r" b="b"/>
              <a:pathLst>
                <a:path h="119379">
                  <a:moveTo>
                    <a:pt x="0" y="0"/>
                  </a:moveTo>
                  <a:lnTo>
                    <a:pt x="0" y="118963"/>
                  </a:lnTo>
                </a:path>
              </a:pathLst>
            </a:custGeom>
            <a:ln w="5200">
              <a:solidFill>
                <a:srgbClr val="80C569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408557" y="3201428"/>
              <a:ext cx="258445" cy="3042920"/>
            </a:xfrm>
            <a:custGeom>
              <a:avLst/>
              <a:gdLst/>
              <a:ahLst/>
              <a:cxnLst/>
              <a:rect l="l" t="t" r="r" b="b"/>
              <a:pathLst>
                <a:path w="258445" h="3042920">
                  <a:moveTo>
                    <a:pt x="3162" y="2172474"/>
                  </a:moveTo>
                  <a:lnTo>
                    <a:pt x="3073" y="2159774"/>
                  </a:lnTo>
                  <a:lnTo>
                    <a:pt x="2209" y="2147074"/>
                  </a:lnTo>
                  <a:lnTo>
                    <a:pt x="2146" y="2159774"/>
                  </a:lnTo>
                  <a:lnTo>
                    <a:pt x="2032" y="2185174"/>
                  </a:lnTo>
                  <a:lnTo>
                    <a:pt x="2730" y="2172474"/>
                  </a:lnTo>
                  <a:lnTo>
                    <a:pt x="3162" y="2172474"/>
                  </a:lnTo>
                  <a:close/>
                </a:path>
                <a:path w="258445" h="3042920">
                  <a:moveTo>
                    <a:pt x="5867" y="1956574"/>
                  </a:moveTo>
                  <a:lnTo>
                    <a:pt x="4711" y="1943874"/>
                  </a:lnTo>
                  <a:lnTo>
                    <a:pt x="5511" y="1956574"/>
                  </a:lnTo>
                  <a:lnTo>
                    <a:pt x="5867" y="1956574"/>
                  </a:lnTo>
                  <a:close/>
                </a:path>
                <a:path w="258445" h="3042920">
                  <a:moveTo>
                    <a:pt x="6261" y="1956574"/>
                  </a:moveTo>
                  <a:lnTo>
                    <a:pt x="5867" y="1956574"/>
                  </a:lnTo>
                  <a:lnTo>
                    <a:pt x="6210" y="1961400"/>
                  </a:lnTo>
                  <a:lnTo>
                    <a:pt x="6261" y="1956574"/>
                  </a:lnTo>
                  <a:close/>
                </a:path>
                <a:path w="258445" h="3042920">
                  <a:moveTo>
                    <a:pt x="10617" y="1934616"/>
                  </a:moveTo>
                  <a:lnTo>
                    <a:pt x="10490" y="1931174"/>
                  </a:lnTo>
                  <a:lnTo>
                    <a:pt x="9525" y="1941601"/>
                  </a:lnTo>
                  <a:lnTo>
                    <a:pt x="10617" y="1934616"/>
                  </a:lnTo>
                  <a:close/>
                </a:path>
                <a:path w="258445" h="3042920">
                  <a:moveTo>
                    <a:pt x="11099" y="1931174"/>
                  </a:moveTo>
                  <a:lnTo>
                    <a:pt x="10617" y="1934616"/>
                  </a:lnTo>
                  <a:lnTo>
                    <a:pt x="10871" y="1941601"/>
                  </a:lnTo>
                  <a:lnTo>
                    <a:pt x="11036" y="1934616"/>
                  </a:lnTo>
                  <a:lnTo>
                    <a:pt x="11099" y="1931174"/>
                  </a:lnTo>
                  <a:close/>
                </a:path>
                <a:path w="258445" h="3042920">
                  <a:moveTo>
                    <a:pt x="12382" y="2275217"/>
                  </a:moveTo>
                  <a:lnTo>
                    <a:pt x="11518" y="2286774"/>
                  </a:lnTo>
                  <a:lnTo>
                    <a:pt x="10820" y="2308034"/>
                  </a:lnTo>
                  <a:lnTo>
                    <a:pt x="12382" y="2275217"/>
                  </a:lnTo>
                  <a:close/>
                </a:path>
                <a:path w="258445" h="3042920">
                  <a:moveTo>
                    <a:pt x="14147" y="10350"/>
                  </a:moveTo>
                  <a:lnTo>
                    <a:pt x="13119" y="0"/>
                  </a:lnTo>
                  <a:lnTo>
                    <a:pt x="13436" y="29121"/>
                  </a:lnTo>
                  <a:lnTo>
                    <a:pt x="14147" y="10350"/>
                  </a:lnTo>
                  <a:close/>
                </a:path>
                <a:path w="258445" h="3042920">
                  <a:moveTo>
                    <a:pt x="20193" y="2134374"/>
                  </a:moveTo>
                  <a:lnTo>
                    <a:pt x="20053" y="2134374"/>
                  </a:lnTo>
                  <a:lnTo>
                    <a:pt x="19977" y="2146897"/>
                  </a:lnTo>
                  <a:lnTo>
                    <a:pt x="20193" y="2134374"/>
                  </a:lnTo>
                  <a:close/>
                </a:path>
                <a:path w="258445" h="3042920">
                  <a:moveTo>
                    <a:pt x="20370" y="600862"/>
                  </a:moveTo>
                  <a:lnTo>
                    <a:pt x="17894" y="622731"/>
                  </a:lnTo>
                  <a:lnTo>
                    <a:pt x="17322" y="613879"/>
                  </a:lnTo>
                  <a:lnTo>
                    <a:pt x="16332" y="609155"/>
                  </a:lnTo>
                  <a:lnTo>
                    <a:pt x="15367" y="611441"/>
                  </a:lnTo>
                  <a:lnTo>
                    <a:pt x="14846" y="623570"/>
                  </a:lnTo>
                  <a:lnTo>
                    <a:pt x="17919" y="633463"/>
                  </a:lnTo>
                  <a:lnTo>
                    <a:pt x="18122" y="625805"/>
                  </a:lnTo>
                  <a:lnTo>
                    <a:pt x="19761" y="613117"/>
                  </a:lnTo>
                  <a:lnTo>
                    <a:pt x="20370" y="600862"/>
                  </a:lnTo>
                  <a:close/>
                </a:path>
                <a:path w="258445" h="3042920">
                  <a:moveTo>
                    <a:pt x="22237" y="2616974"/>
                  </a:moveTo>
                  <a:lnTo>
                    <a:pt x="21628" y="2616974"/>
                  </a:lnTo>
                  <a:lnTo>
                    <a:pt x="21920" y="2629674"/>
                  </a:lnTo>
                  <a:lnTo>
                    <a:pt x="22237" y="2616974"/>
                  </a:lnTo>
                  <a:close/>
                </a:path>
                <a:path w="258445" h="3042920">
                  <a:moveTo>
                    <a:pt x="25615" y="2667774"/>
                  </a:moveTo>
                  <a:lnTo>
                    <a:pt x="22148" y="2667774"/>
                  </a:lnTo>
                  <a:lnTo>
                    <a:pt x="20421" y="2667774"/>
                  </a:lnTo>
                  <a:lnTo>
                    <a:pt x="20650" y="2680474"/>
                  </a:lnTo>
                  <a:lnTo>
                    <a:pt x="20916" y="2693174"/>
                  </a:lnTo>
                  <a:lnTo>
                    <a:pt x="20548" y="2705874"/>
                  </a:lnTo>
                  <a:lnTo>
                    <a:pt x="21285" y="2693174"/>
                  </a:lnTo>
                  <a:lnTo>
                    <a:pt x="21717" y="2705874"/>
                  </a:lnTo>
                  <a:lnTo>
                    <a:pt x="21805" y="2718574"/>
                  </a:lnTo>
                  <a:lnTo>
                    <a:pt x="22174" y="2731274"/>
                  </a:lnTo>
                  <a:lnTo>
                    <a:pt x="23901" y="2731274"/>
                  </a:lnTo>
                  <a:lnTo>
                    <a:pt x="23901" y="2718574"/>
                  </a:lnTo>
                  <a:lnTo>
                    <a:pt x="23647" y="2718574"/>
                  </a:lnTo>
                  <a:lnTo>
                    <a:pt x="24295" y="2693174"/>
                  </a:lnTo>
                  <a:lnTo>
                    <a:pt x="25615" y="2667774"/>
                  </a:lnTo>
                  <a:close/>
                </a:path>
                <a:path w="258445" h="3042920">
                  <a:moveTo>
                    <a:pt x="26009" y="511810"/>
                  </a:moveTo>
                  <a:lnTo>
                    <a:pt x="25920" y="469290"/>
                  </a:lnTo>
                  <a:lnTo>
                    <a:pt x="24993" y="506882"/>
                  </a:lnTo>
                  <a:lnTo>
                    <a:pt x="26009" y="511810"/>
                  </a:lnTo>
                  <a:close/>
                </a:path>
                <a:path w="258445" h="3042920">
                  <a:moveTo>
                    <a:pt x="26162" y="575640"/>
                  </a:moveTo>
                  <a:lnTo>
                    <a:pt x="25349" y="548614"/>
                  </a:lnTo>
                  <a:lnTo>
                    <a:pt x="25577" y="538454"/>
                  </a:lnTo>
                  <a:lnTo>
                    <a:pt x="25298" y="530580"/>
                  </a:lnTo>
                  <a:lnTo>
                    <a:pt x="24574" y="544118"/>
                  </a:lnTo>
                  <a:lnTo>
                    <a:pt x="24320" y="546811"/>
                  </a:lnTo>
                  <a:lnTo>
                    <a:pt x="24879" y="559244"/>
                  </a:lnTo>
                  <a:lnTo>
                    <a:pt x="25107" y="579386"/>
                  </a:lnTo>
                  <a:lnTo>
                    <a:pt x="25946" y="588784"/>
                  </a:lnTo>
                  <a:lnTo>
                    <a:pt x="26162" y="575640"/>
                  </a:lnTo>
                  <a:close/>
                </a:path>
                <a:path w="258445" h="3042920">
                  <a:moveTo>
                    <a:pt x="28117" y="214693"/>
                  </a:moveTo>
                  <a:lnTo>
                    <a:pt x="28028" y="208889"/>
                  </a:lnTo>
                  <a:lnTo>
                    <a:pt x="27940" y="202603"/>
                  </a:lnTo>
                  <a:lnTo>
                    <a:pt x="26809" y="208889"/>
                  </a:lnTo>
                  <a:lnTo>
                    <a:pt x="28117" y="214693"/>
                  </a:lnTo>
                  <a:close/>
                </a:path>
                <a:path w="258445" h="3042920">
                  <a:moveTo>
                    <a:pt x="28816" y="197650"/>
                  </a:moveTo>
                  <a:lnTo>
                    <a:pt x="27825" y="195745"/>
                  </a:lnTo>
                  <a:lnTo>
                    <a:pt x="27940" y="202603"/>
                  </a:lnTo>
                  <a:lnTo>
                    <a:pt x="28816" y="197650"/>
                  </a:lnTo>
                  <a:close/>
                </a:path>
                <a:path w="258445" h="3042920">
                  <a:moveTo>
                    <a:pt x="30632" y="810387"/>
                  </a:moveTo>
                  <a:lnTo>
                    <a:pt x="30492" y="789508"/>
                  </a:lnTo>
                  <a:lnTo>
                    <a:pt x="28727" y="803211"/>
                  </a:lnTo>
                  <a:lnTo>
                    <a:pt x="28994" y="805776"/>
                  </a:lnTo>
                  <a:lnTo>
                    <a:pt x="27266" y="824865"/>
                  </a:lnTo>
                  <a:lnTo>
                    <a:pt x="26200" y="803871"/>
                  </a:lnTo>
                  <a:lnTo>
                    <a:pt x="25971" y="817943"/>
                  </a:lnTo>
                  <a:lnTo>
                    <a:pt x="26060" y="828459"/>
                  </a:lnTo>
                  <a:lnTo>
                    <a:pt x="26644" y="835863"/>
                  </a:lnTo>
                  <a:lnTo>
                    <a:pt x="27825" y="840651"/>
                  </a:lnTo>
                  <a:lnTo>
                    <a:pt x="29273" y="835723"/>
                  </a:lnTo>
                  <a:lnTo>
                    <a:pt x="30226" y="825715"/>
                  </a:lnTo>
                  <a:lnTo>
                    <a:pt x="30632" y="810387"/>
                  </a:lnTo>
                  <a:close/>
                </a:path>
                <a:path w="258445" h="3042920">
                  <a:moveTo>
                    <a:pt x="30645" y="221145"/>
                  </a:moveTo>
                  <a:lnTo>
                    <a:pt x="29641" y="221437"/>
                  </a:lnTo>
                  <a:lnTo>
                    <a:pt x="28117" y="214693"/>
                  </a:lnTo>
                  <a:lnTo>
                    <a:pt x="28194" y="219176"/>
                  </a:lnTo>
                  <a:lnTo>
                    <a:pt x="27355" y="224675"/>
                  </a:lnTo>
                  <a:lnTo>
                    <a:pt x="29171" y="237439"/>
                  </a:lnTo>
                  <a:lnTo>
                    <a:pt x="27901" y="240385"/>
                  </a:lnTo>
                  <a:lnTo>
                    <a:pt x="26352" y="238480"/>
                  </a:lnTo>
                  <a:lnTo>
                    <a:pt x="25615" y="238480"/>
                  </a:lnTo>
                  <a:lnTo>
                    <a:pt x="25234" y="246329"/>
                  </a:lnTo>
                  <a:lnTo>
                    <a:pt x="24549" y="255600"/>
                  </a:lnTo>
                  <a:lnTo>
                    <a:pt x="23710" y="262407"/>
                  </a:lnTo>
                  <a:lnTo>
                    <a:pt x="22885" y="262978"/>
                  </a:lnTo>
                  <a:lnTo>
                    <a:pt x="23990" y="305206"/>
                  </a:lnTo>
                  <a:lnTo>
                    <a:pt x="29603" y="248031"/>
                  </a:lnTo>
                  <a:lnTo>
                    <a:pt x="30505" y="224675"/>
                  </a:lnTo>
                  <a:lnTo>
                    <a:pt x="30632" y="221437"/>
                  </a:lnTo>
                  <a:lnTo>
                    <a:pt x="30645" y="221145"/>
                  </a:lnTo>
                  <a:close/>
                </a:path>
                <a:path w="258445" h="3042920">
                  <a:moveTo>
                    <a:pt x="36664" y="1721015"/>
                  </a:moveTo>
                  <a:lnTo>
                    <a:pt x="35737" y="1715274"/>
                  </a:lnTo>
                  <a:lnTo>
                    <a:pt x="33959" y="1727974"/>
                  </a:lnTo>
                  <a:lnTo>
                    <a:pt x="35712" y="1727974"/>
                  </a:lnTo>
                  <a:lnTo>
                    <a:pt x="36664" y="1721015"/>
                  </a:lnTo>
                  <a:close/>
                </a:path>
                <a:path w="258445" h="3042920">
                  <a:moveTo>
                    <a:pt x="36804" y="762457"/>
                  </a:moveTo>
                  <a:lnTo>
                    <a:pt x="36728" y="754951"/>
                  </a:lnTo>
                  <a:lnTo>
                    <a:pt x="36220" y="742772"/>
                  </a:lnTo>
                  <a:lnTo>
                    <a:pt x="35521" y="748652"/>
                  </a:lnTo>
                  <a:lnTo>
                    <a:pt x="35496" y="756310"/>
                  </a:lnTo>
                  <a:lnTo>
                    <a:pt x="35839" y="763854"/>
                  </a:lnTo>
                  <a:lnTo>
                    <a:pt x="36296" y="769378"/>
                  </a:lnTo>
                  <a:lnTo>
                    <a:pt x="36804" y="762457"/>
                  </a:lnTo>
                  <a:close/>
                </a:path>
                <a:path w="258445" h="3042920">
                  <a:moveTo>
                    <a:pt x="37541" y="2159774"/>
                  </a:moveTo>
                  <a:lnTo>
                    <a:pt x="36880" y="2134374"/>
                  </a:lnTo>
                  <a:lnTo>
                    <a:pt x="36791" y="2095106"/>
                  </a:lnTo>
                  <a:lnTo>
                    <a:pt x="36703" y="2083574"/>
                  </a:lnTo>
                  <a:lnTo>
                    <a:pt x="36601" y="2070874"/>
                  </a:lnTo>
                  <a:lnTo>
                    <a:pt x="35521" y="2058174"/>
                  </a:lnTo>
                  <a:lnTo>
                    <a:pt x="37414" y="2007374"/>
                  </a:lnTo>
                  <a:lnTo>
                    <a:pt x="37312" y="1981974"/>
                  </a:lnTo>
                  <a:lnTo>
                    <a:pt x="37249" y="1918474"/>
                  </a:lnTo>
                  <a:lnTo>
                    <a:pt x="26492" y="1918474"/>
                  </a:lnTo>
                  <a:lnTo>
                    <a:pt x="25552" y="1918474"/>
                  </a:lnTo>
                  <a:lnTo>
                    <a:pt x="25412" y="1918474"/>
                  </a:lnTo>
                  <a:lnTo>
                    <a:pt x="25361" y="1931174"/>
                  </a:lnTo>
                  <a:lnTo>
                    <a:pt x="24218" y="1943874"/>
                  </a:lnTo>
                  <a:lnTo>
                    <a:pt x="23444" y="1969274"/>
                  </a:lnTo>
                  <a:lnTo>
                    <a:pt x="24472" y="1994674"/>
                  </a:lnTo>
                  <a:lnTo>
                    <a:pt x="22872" y="2007374"/>
                  </a:lnTo>
                  <a:lnTo>
                    <a:pt x="22072" y="1994674"/>
                  </a:lnTo>
                  <a:lnTo>
                    <a:pt x="21336" y="1981974"/>
                  </a:lnTo>
                  <a:lnTo>
                    <a:pt x="19862" y="1981974"/>
                  </a:lnTo>
                  <a:lnTo>
                    <a:pt x="19367" y="1994674"/>
                  </a:lnTo>
                  <a:lnTo>
                    <a:pt x="19265" y="2020074"/>
                  </a:lnTo>
                  <a:lnTo>
                    <a:pt x="18923" y="2032774"/>
                  </a:lnTo>
                  <a:lnTo>
                    <a:pt x="17678" y="2032774"/>
                  </a:lnTo>
                  <a:lnTo>
                    <a:pt x="17564" y="2020074"/>
                  </a:lnTo>
                  <a:lnTo>
                    <a:pt x="17462" y="2007374"/>
                  </a:lnTo>
                  <a:lnTo>
                    <a:pt x="17018" y="1994674"/>
                  </a:lnTo>
                  <a:lnTo>
                    <a:pt x="17043" y="1969274"/>
                  </a:lnTo>
                  <a:lnTo>
                    <a:pt x="18262" y="1956574"/>
                  </a:lnTo>
                  <a:lnTo>
                    <a:pt x="15925" y="1931174"/>
                  </a:lnTo>
                  <a:lnTo>
                    <a:pt x="14287" y="1956574"/>
                  </a:lnTo>
                  <a:lnTo>
                    <a:pt x="11188" y="1956574"/>
                  </a:lnTo>
                  <a:lnTo>
                    <a:pt x="10947" y="1943874"/>
                  </a:lnTo>
                  <a:lnTo>
                    <a:pt x="10744" y="1951037"/>
                  </a:lnTo>
                  <a:lnTo>
                    <a:pt x="10642" y="1956574"/>
                  </a:lnTo>
                  <a:lnTo>
                    <a:pt x="9639" y="1956574"/>
                  </a:lnTo>
                  <a:lnTo>
                    <a:pt x="8585" y="1943874"/>
                  </a:lnTo>
                  <a:lnTo>
                    <a:pt x="9042" y="1969274"/>
                  </a:lnTo>
                  <a:lnTo>
                    <a:pt x="8763" y="1969274"/>
                  </a:lnTo>
                  <a:lnTo>
                    <a:pt x="7404" y="1981974"/>
                  </a:lnTo>
                  <a:lnTo>
                    <a:pt x="7302" y="1969274"/>
                  </a:lnTo>
                  <a:lnTo>
                    <a:pt x="6756" y="1969274"/>
                  </a:lnTo>
                  <a:lnTo>
                    <a:pt x="6210" y="1961400"/>
                  </a:lnTo>
                  <a:lnTo>
                    <a:pt x="6108" y="1969274"/>
                  </a:lnTo>
                  <a:lnTo>
                    <a:pt x="3810" y="1969274"/>
                  </a:lnTo>
                  <a:lnTo>
                    <a:pt x="2044" y="1981974"/>
                  </a:lnTo>
                  <a:lnTo>
                    <a:pt x="3251" y="1981974"/>
                  </a:lnTo>
                  <a:lnTo>
                    <a:pt x="3365" y="1994674"/>
                  </a:lnTo>
                  <a:lnTo>
                    <a:pt x="2806" y="2020074"/>
                  </a:lnTo>
                  <a:lnTo>
                    <a:pt x="2857" y="2032774"/>
                  </a:lnTo>
                  <a:lnTo>
                    <a:pt x="2959" y="2058174"/>
                  </a:lnTo>
                  <a:lnTo>
                    <a:pt x="2667" y="2083574"/>
                  </a:lnTo>
                  <a:lnTo>
                    <a:pt x="0" y="2083574"/>
                  </a:lnTo>
                  <a:lnTo>
                    <a:pt x="177" y="2095106"/>
                  </a:lnTo>
                  <a:lnTo>
                    <a:pt x="1612" y="2108974"/>
                  </a:lnTo>
                  <a:lnTo>
                    <a:pt x="2362" y="2108974"/>
                  </a:lnTo>
                  <a:lnTo>
                    <a:pt x="2311" y="2121674"/>
                  </a:lnTo>
                  <a:lnTo>
                    <a:pt x="2197" y="2146897"/>
                  </a:lnTo>
                  <a:lnTo>
                    <a:pt x="3721" y="2134374"/>
                  </a:lnTo>
                  <a:lnTo>
                    <a:pt x="5715" y="2134374"/>
                  </a:lnTo>
                  <a:lnTo>
                    <a:pt x="5448" y="2108974"/>
                  </a:lnTo>
                  <a:lnTo>
                    <a:pt x="6146" y="2097303"/>
                  </a:lnTo>
                  <a:lnTo>
                    <a:pt x="6248" y="2095106"/>
                  </a:lnTo>
                  <a:lnTo>
                    <a:pt x="7239" y="2070874"/>
                  </a:lnTo>
                  <a:lnTo>
                    <a:pt x="7823" y="2058174"/>
                  </a:lnTo>
                  <a:lnTo>
                    <a:pt x="9118" y="2070874"/>
                  </a:lnTo>
                  <a:lnTo>
                    <a:pt x="9093" y="2058174"/>
                  </a:lnTo>
                  <a:lnTo>
                    <a:pt x="9525" y="2045474"/>
                  </a:lnTo>
                  <a:lnTo>
                    <a:pt x="8788" y="2032774"/>
                  </a:lnTo>
                  <a:lnTo>
                    <a:pt x="10261" y="2020074"/>
                  </a:lnTo>
                  <a:lnTo>
                    <a:pt x="11645" y="2020074"/>
                  </a:lnTo>
                  <a:lnTo>
                    <a:pt x="12814" y="2032774"/>
                  </a:lnTo>
                  <a:lnTo>
                    <a:pt x="13639" y="2045474"/>
                  </a:lnTo>
                  <a:lnTo>
                    <a:pt x="12763" y="2045474"/>
                  </a:lnTo>
                  <a:lnTo>
                    <a:pt x="12306" y="2058174"/>
                  </a:lnTo>
                  <a:lnTo>
                    <a:pt x="12077" y="2070874"/>
                  </a:lnTo>
                  <a:lnTo>
                    <a:pt x="11925" y="2083574"/>
                  </a:lnTo>
                  <a:lnTo>
                    <a:pt x="13017" y="2070874"/>
                  </a:lnTo>
                  <a:lnTo>
                    <a:pt x="14008" y="2083574"/>
                  </a:lnTo>
                  <a:lnTo>
                    <a:pt x="14859" y="2083574"/>
                  </a:lnTo>
                  <a:lnTo>
                    <a:pt x="15481" y="2095106"/>
                  </a:lnTo>
                  <a:lnTo>
                    <a:pt x="15557" y="2097303"/>
                  </a:lnTo>
                  <a:lnTo>
                    <a:pt x="15786" y="2108974"/>
                  </a:lnTo>
                  <a:lnTo>
                    <a:pt x="15417" y="2121674"/>
                  </a:lnTo>
                  <a:lnTo>
                    <a:pt x="15151" y="2146897"/>
                  </a:lnTo>
                  <a:lnTo>
                    <a:pt x="15697" y="2159774"/>
                  </a:lnTo>
                  <a:lnTo>
                    <a:pt x="16789" y="2147074"/>
                  </a:lnTo>
                  <a:lnTo>
                    <a:pt x="17843" y="2147074"/>
                  </a:lnTo>
                  <a:lnTo>
                    <a:pt x="18961" y="2134374"/>
                  </a:lnTo>
                  <a:lnTo>
                    <a:pt x="20053" y="2134374"/>
                  </a:lnTo>
                  <a:lnTo>
                    <a:pt x="20027" y="2070874"/>
                  </a:lnTo>
                  <a:lnTo>
                    <a:pt x="20104" y="2058174"/>
                  </a:lnTo>
                  <a:lnTo>
                    <a:pt x="21234" y="2032774"/>
                  </a:lnTo>
                  <a:lnTo>
                    <a:pt x="22263" y="2032774"/>
                  </a:lnTo>
                  <a:lnTo>
                    <a:pt x="22872" y="2058174"/>
                  </a:lnTo>
                  <a:lnTo>
                    <a:pt x="22821" y="2070874"/>
                  </a:lnTo>
                  <a:lnTo>
                    <a:pt x="21856" y="2083574"/>
                  </a:lnTo>
                  <a:lnTo>
                    <a:pt x="23063" y="2070874"/>
                  </a:lnTo>
                  <a:lnTo>
                    <a:pt x="23393" y="2083574"/>
                  </a:lnTo>
                  <a:lnTo>
                    <a:pt x="23520" y="2095106"/>
                  </a:lnTo>
                  <a:lnTo>
                    <a:pt x="23533" y="2096274"/>
                  </a:lnTo>
                  <a:lnTo>
                    <a:pt x="24193" y="2096274"/>
                  </a:lnTo>
                  <a:lnTo>
                    <a:pt x="23418" y="2121674"/>
                  </a:lnTo>
                  <a:lnTo>
                    <a:pt x="23647" y="2134374"/>
                  </a:lnTo>
                  <a:lnTo>
                    <a:pt x="24244" y="2146897"/>
                  </a:lnTo>
                  <a:lnTo>
                    <a:pt x="24612" y="2159774"/>
                  </a:lnTo>
                  <a:lnTo>
                    <a:pt x="19088" y="2197874"/>
                  </a:lnTo>
                  <a:lnTo>
                    <a:pt x="18834" y="2185174"/>
                  </a:lnTo>
                  <a:lnTo>
                    <a:pt x="18135" y="2185174"/>
                  </a:lnTo>
                  <a:lnTo>
                    <a:pt x="17576" y="2172474"/>
                  </a:lnTo>
                  <a:lnTo>
                    <a:pt x="17741" y="2159774"/>
                  </a:lnTo>
                  <a:lnTo>
                    <a:pt x="15367" y="2185174"/>
                  </a:lnTo>
                  <a:lnTo>
                    <a:pt x="14363" y="2185174"/>
                  </a:lnTo>
                  <a:lnTo>
                    <a:pt x="13779" y="2210574"/>
                  </a:lnTo>
                  <a:lnTo>
                    <a:pt x="14566" y="2223274"/>
                  </a:lnTo>
                  <a:lnTo>
                    <a:pt x="14719" y="2235974"/>
                  </a:lnTo>
                  <a:lnTo>
                    <a:pt x="14439" y="2261374"/>
                  </a:lnTo>
                  <a:lnTo>
                    <a:pt x="13944" y="2274074"/>
                  </a:lnTo>
                  <a:lnTo>
                    <a:pt x="13309" y="2274074"/>
                  </a:lnTo>
                  <a:lnTo>
                    <a:pt x="13093" y="2286774"/>
                  </a:lnTo>
                  <a:lnTo>
                    <a:pt x="13970" y="2286774"/>
                  </a:lnTo>
                  <a:lnTo>
                    <a:pt x="13741" y="2299474"/>
                  </a:lnTo>
                  <a:lnTo>
                    <a:pt x="13296" y="2312174"/>
                  </a:lnTo>
                  <a:lnTo>
                    <a:pt x="12522" y="2324874"/>
                  </a:lnTo>
                  <a:lnTo>
                    <a:pt x="11277" y="2324874"/>
                  </a:lnTo>
                  <a:lnTo>
                    <a:pt x="11252" y="2337574"/>
                  </a:lnTo>
                  <a:lnTo>
                    <a:pt x="12484" y="2337574"/>
                  </a:lnTo>
                  <a:lnTo>
                    <a:pt x="12585" y="2350274"/>
                  </a:lnTo>
                  <a:lnTo>
                    <a:pt x="11379" y="2350274"/>
                  </a:lnTo>
                  <a:lnTo>
                    <a:pt x="11290" y="2388374"/>
                  </a:lnTo>
                  <a:lnTo>
                    <a:pt x="9639" y="2375674"/>
                  </a:lnTo>
                  <a:lnTo>
                    <a:pt x="9867" y="2375674"/>
                  </a:lnTo>
                  <a:lnTo>
                    <a:pt x="9804" y="2350274"/>
                  </a:lnTo>
                  <a:lnTo>
                    <a:pt x="8026" y="2362974"/>
                  </a:lnTo>
                  <a:lnTo>
                    <a:pt x="7251" y="2375674"/>
                  </a:lnTo>
                  <a:lnTo>
                    <a:pt x="6972" y="2401074"/>
                  </a:lnTo>
                  <a:lnTo>
                    <a:pt x="6654" y="2413774"/>
                  </a:lnTo>
                  <a:lnTo>
                    <a:pt x="6515" y="2426474"/>
                  </a:lnTo>
                  <a:lnTo>
                    <a:pt x="6972" y="2413774"/>
                  </a:lnTo>
                  <a:lnTo>
                    <a:pt x="7708" y="2413774"/>
                  </a:lnTo>
                  <a:lnTo>
                    <a:pt x="8394" y="2401074"/>
                  </a:lnTo>
                  <a:lnTo>
                    <a:pt x="9601" y="2413774"/>
                  </a:lnTo>
                  <a:lnTo>
                    <a:pt x="9334" y="2426474"/>
                  </a:lnTo>
                  <a:lnTo>
                    <a:pt x="8686" y="2426474"/>
                  </a:lnTo>
                  <a:lnTo>
                    <a:pt x="8750" y="2439174"/>
                  </a:lnTo>
                  <a:lnTo>
                    <a:pt x="6934" y="2426474"/>
                  </a:lnTo>
                  <a:lnTo>
                    <a:pt x="6972" y="2451874"/>
                  </a:lnTo>
                  <a:lnTo>
                    <a:pt x="6743" y="2464574"/>
                  </a:lnTo>
                  <a:lnTo>
                    <a:pt x="7048" y="2489974"/>
                  </a:lnTo>
                  <a:lnTo>
                    <a:pt x="8661" y="2502674"/>
                  </a:lnTo>
                  <a:lnTo>
                    <a:pt x="7899" y="2540774"/>
                  </a:lnTo>
                  <a:lnTo>
                    <a:pt x="7150" y="2604274"/>
                  </a:lnTo>
                  <a:lnTo>
                    <a:pt x="6400" y="2629674"/>
                  </a:lnTo>
                  <a:lnTo>
                    <a:pt x="8420" y="2616974"/>
                  </a:lnTo>
                  <a:lnTo>
                    <a:pt x="7137" y="2655074"/>
                  </a:lnTo>
                  <a:lnTo>
                    <a:pt x="8216" y="2693174"/>
                  </a:lnTo>
                  <a:lnTo>
                    <a:pt x="9537" y="2718574"/>
                  </a:lnTo>
                  <a:lnTo>
                    <a:pt x="8978" y="2756674"/>
                  </a:lnTo>
                  <a:lnTo>
                    <a:pt x="10236" y="2769374"/>
                  </a:lnTo>
                  <a:lnTo>
                    <a:pt x="10312" y="2794774"/>
                  </a:lnTo>
                  <a:lnTo>
                    <a:pt x="10515" y="2807474"/>
                  </a:lnTo>
                  <a:lnTo>
                    <a:pt x="12153" y="2807474"/>
                  </a:lnTo>
                  <a:lnTo>
                    <a:pt x="12268" y="2769374"/>
                  </a:lnTo>
                  <a:lnTo>
                    <a:pt x="12712" y="2743974"/>
                  </a:lnTo>
                  <a:lnTo>
                    <a:pt x="12788" y="2731274"/>
                  </a:lnTo>
                  <a:lnTo>
                    <a:pt x="12877" y="2718574"/>
                  </a:lnTo>
                  <a:lnTo>
                    <a:pt x="12141" y="2693174"/>
                  </a:lnTo>
                  <a:lnTo>
                    <a:pt x="16395" y="2655074"/>
                  </a:lnTo>
                  <a:lnTo>
                    <a:pt x="15049" y="2642374"/>
                  </a:lnTo>
                  <a:lnTo>
                    <a:pt x="14732" y="2616974"/>
                  </a:lnTo>
                  <a:lnTo>
                    <a:pt x="15125" y="2591574"/>
                  </a:lnTo>
                  <a:lnTo>
                    <a:pt x="15938" y="2578874"/>
                  </a:lnTo>
                  <a:lnTo>
                    <a:pt x="17957" y="2578874"/>
                  </a:lnTo>
                  <a:lnTo>
                    <a:pt x="18681" y="2566174"/>
                  </a:lnTo>
                  <a:lnTo>
                    <a:pt x="19177" y="2553474"/>
                  </a:lnTo>
                  <a:lnTo>
                    <a:pt x="18173" y="2553474"/>
                  </a:lnTo>
                  <a:lnTo>
                    <a:pt x="18389" y="2540774"/>
                  </a:lnTo>
                  <a:lnTo>
                    <a:pt x="21932" y="2540774"/>
                  </a:lnTo>
                  <a:lnTo>
                    <a:pt x="20624" y="2528074"/>
                  </a:lnTo>
                  <a:lnTo>
                    <a:pt x="21615" y="2515374"/>
                  </a:lnTo>
                  <a:lnTo>
                    <a:pt x="22123" y="2515374"/>
                  </a:lnTo>
                  <a:lnTo>
                    <a:pt x="22606" y="2540774"/>
                  </a:lnTo>
                  <a:lnTo>
                    <a:pt x="22555" y="2604274"/>
                  </a:lnTo>
                  <a:lnTo>
                    <a:pt x="22237" y="2616974"/>
                  </a:lnTo>
                  <a:lnTo>
                    <a:pt x="23647" y="2616974"/>
                  </a:lnTo>
                  <a:lnTo>
                    <a:pt x="23926" y="2629674"/>
                  </a:lnTo>
                  <a:lnTo>
                    <a:pt x="23329" y="2642374"/>
                  </a:lnTo>
                  <a:lnTo>
                    <a:pt x="22847" y="2655074"/>
                  </a:lnTo>
                  <a:lnTo>
                    <a:pt x="26327" y="2655074"/>
                  </a:lnTo>
                  <a:lnTo>
                    <a:pt x="27038" y="2642374"/>
                  </a:lnTo>
                  <a:lnTo>
                    <a:pt x="27978" y="2616974"/>
                  </a:lnTo>
                  <a:lnTo>
                    <a:pt x="26911" y="2616974"/>
                  </a:lnTo>
                  <a:lnTo>
                    <a:pt x="26885" y="2578874"/>
                  </a:lnTo>
                  <a:lnTo>
                    <a:pt x="29718" y="2578874"/>
                  </a:lnTo>
                  <a:lnTo>
                    <a:pt x="29806" y="2566174"/>
                  </a:lnTo>
                  <a:lnTo>
                    <a:pt x="29883" y="2553474"/>
                  </a:lnTo>
                  <a:lnTo>
                    <a:pt x="29133" y="2528074"/>
                  </a:lnTo>
                  <a:lnTo>
                    <a:pt x="29171" y="2515374"/>
                  </a:lnTo>
                  <a:lnTo>
                    <a:pt x="29210" y="2502674"/>
                  </a:lnTo>
                  <a:lnTo>
                    <a:pt x="28448" y="2502674"/>
                  </a:lnTo>
                  <a:lnTo>
                    <a:pt x="30365" y="2477274"/>
                  </a:lnTo>
                  <a:lnTo>
                    <a:pt x="30429" y="2439174"/>
                  </a:lnTo>
                  <a:lnTo>
                    <a:pt x="30835" y="2413774"/>
                  </a:lnTo>
                  <a:lnTo>
                    <a:pt x="33794" y="2401074"/>
                  </a:lnTo>
                  <a:lnTo>
                    <a:pt x="33769" y="2413774"/>
                  </a:lnTo>
                  <a:lnTo>
                    <a:pt x="33896" y="2426474"/>
                  </a:lnTo>
                  <a:lnTo>
                    <a:pt x="34074" y="2439174"/>
                  </a:lnTo>
                  <a:lnTo>
                    <a:pt x="34175" y="2451874"/>
                  </a:lnTo>
                  <a:lnTo>
                    <a:pt x="34251" y="2439174"/>
                  </a:lnTo>
                  <a:lnTo>
                    <a:pt x="34340" y="2426474"/>
                  </a:lnTo>
                  <a:lnTo>
                    <a:pt x="34417" y="2413774"/>
                  </a:lnTo>
                  <a:lnTo>
                    <a:pt x="34505" y="2401074"/>
                  </a:lnTo>
                  <a:lnTo>
                    <a:pt x="34874" y="2388374"/>
                  </a:lnTo>
                  <a:lnTo>
                    <a:pt x="36004" y="2350274"/>
                  </a:lnTo>
                  <a:lnTo>
                    <a:pt x="37363" y="2299474"/>
                  </a:lnTo>
                  <a:lnTo>
                    <a:pt x="37261" y="2248674"/>
                  </a:lnTo>
                  <a:lnTo>
                    <a:pt x="36245" y="2248674"/>
                  </a:lnTo>
                  <a:lnTo>
                    <a:pt x="36233" y="2210574"/>
                  </a:lnTo>
                  <a:lnTo>
                    <a:pt x="36118" y="2197874"/>
                  </a:lnTo>
                  <a:lnTo>
                    <a:pt x="36195" y="2185174"/>
                  </a:lnTo>
                  <a:lnTo>
                    <a:pt x="36271" y="2172474"/>
                  </a:lnTo>
                  <a:lnTo>
                    <a:pt x="37541" y="2159774"/>
                  </a:lnTo>
                  <a:close/>
                </a:path>
                <a:path w="258445" h="3042920">
                  <a:moveTo>
                    <a:pt x="39763" y="1702574"/>
                  </a:moveTo>
                  <a:lnTo>
                    <a:pt x="39065" y="1702574"/>
                  </a:lnTo>
                  <a:lnTo>
                    <a:pt x="37439" y="1715274"/>
                  </a:lnTo>
                  <a:lnTo>
                    <a:pt x="36664" y="1721015"/>
                  </a:lnTo>
                  <a:lnTo>
                    <a:pt x="37782" y="1727974"/>
                  </a:lnTo>
                  <a:lnTo>
                    <a:pt x="38481" y="1736471"/>
                  </a:lnTo>
                  <a:lnTo>
                    <a:pt x="38315" y="1727974"/>
                  </a:lnTo>
                  <a:lnTo>
                    <a:pt x="38874" y="1715274"/>
                  </a:lnTo>
                  <a:lnTo>
                    <a:pt x="39763" y="1702574"/>
                  </a:lnTo>
                  <a:close/>
                </a:path>
                <a:path w="258445" h="3042920">
                  <a:moveTo>
                    <a:pt x="41605" y="760044"/>
                  </a:moveTo>
                  <a:lnTo>
                    <a:pt x="40055" y="759942"/>
                  </a:lnTo>
                  <a:lnTo>
                    <a:pt x="40132" y="733120"/>
                  </a:lnTo>
                  <a:lnTo>
                    <a:pt x="38747" y="731583"/>
                  </a:lnTo>
                  <a:lnTo>
                    <a:pt x="38976" y="723417"/>
                  </a:lnTo>
                  <a:lnTo>
                    <a:pt x="38315" y="743610"/>
                  </a:lnTo>
                  <a:lnTo>
                    <a:pt x="37973" y="758126"/>
                  </a:lnTo>
                  <a:lnTo>
                    <a:pt x="38061" y="771550"/>
                  </a:lnTo>
                  <a:lnTo>
                    <a:pt x="38836" y="773976"/>
                  </a:lnTo>
                  <a:lnTo>
                    <a:pt x="41122" y="776122"/>
                  </a:lnTo>
                  <a:lnTo>
                    <a:pt x="41605" y="760044"/>
                  </a:lnTo>
                  <a:close/>
                </a:path>
                <a:path w="258445" h="3042920">
                  <a:moveTo>
                    <a:pt x="41910" y="1867674"/>
                  </a:moveTo>
                  <a:lnTo>
                    <a:pt x="41744" y="1866633"/>
                  </a:lnTo>
                  <a:lnTo>
                    <a:pt x="41719" y="1867674"/>
                  </a:lnTo>
                  <a:lnTo>
                    <a:pt x="41211" y="1880374"/>
                  </a:lnTo>
                  <a:lnTo>
                    <a:pt x="41910" y="1867674"/>
                  </a:lnTo>
                  <a:close/>
                </a:path>
                <a:path w="258445" h="3042920">
                  <a:moveTo>
                    <a:pt x="43129" y="443522"/>
                  </a:moveTo>
                  <a:lnTo>
                    <a:pt x="42875" y="439318"/>
                  </a:lnTo>
                  <a:lnTo>
                    <a:pt x="42748" y="445033"/>
                  </a:lnTo>
                  <a:lnTo>
                    <a:pt x="42430" y="452755"/>
                  </a:lnTo>
                  <a:lnTo>
                    <a:pt x="41630" y="454596"/>
                  </a:lnTo>
                  <a:lnTo>
                    <a:pt x="41541" y="417398"/>
                  </a:lnTo>
                  <a:lnTo>
                    <a:pt x="41097" y="443458"/>
                  </a:lnTo>
                  <a:lnTo>
                    <a:pt x="41351" y="452615"/>
                  </a:lnTo>
                  <a:lnTo>
                    <a:pt x="42176" y="465099"/>
                  </a:lnTo>
                  <a:lnTo>
                    <a:pt x="43129" y="443522"/>
                  </a:lnTo>
                  <a:close/>
                </a:path>
                <a:path w="258445" h="3042920">
                  <a:moveTo>
                    <a:pt x="43192" y="261061"/>
                  </a:moveTo>
                  <a:lnTo>
                    <a:pt x="43180" y="252349"/>
                  </a:lnTo>
                  <a:lnTo>
                    <a:pt x="42951" y="260438"/>
                  </a:lnTo>
                  <a:lnTo>
                    <a:pt x="42189" y="257949"/>
                  </a:lnTo>
                  <a:lnTo>
                    <a:pt x="41427" y="260832"/>
                  </a:lnTo>
                  <a:lnTo>
                    <a:pt x="41643" y="270535"/>
                  </a:lnTo>
                  <a:lnTo>
                    <a:pt x="41757" y="281012"/>
                  </a:lnTo>
                  <a:lnTo>
                    <a:pt x="42100" y="287947"/>
                  </a:lnTo>
                  <a:lnTo>
                    <a:pt x="43027" y="286994"/>
                  </a:lnTo>
                  <a:lnTo>
                    <a:pt x="41998" y="279933"/>
                  </a:lnTo>
                  <a:lnTo>
                    <a:pt x="42430" y="270776"/>
                  </a:lnTo>
                  <a:lnTo>
                    <a:pt x="43192" y="261061"/>
                  </a:lnTo>
                  <a:close/>
                </a:path>
                <a:path w="258445" h="3042920">
                  <a:moveTo>
                    <a:pt x="44335" y="583565"/>
                  </a:moveTo>
                  <a:lnTo>
                    <a:pt x="42633" y="557961"/>
                  </a:lnTo>
                  <a:lnTo>
                    <a:pt x="41795" y="574738"/>
                  </a:lnTo>
                  <a:lnTo>
                    <a:pt x="43078" y="606704"/>
                  </a:lnTo>
                  <a:lnTo>
                    <a:pt x="41516" y="619239"/>
                  </a:lnTo>
                  <a:lnTo>
                    <a:pt x="41503" y="614095"/>
                  </a:lnTo>
                  <a:lnTo>
                    <a:pt x="39535" y="634619"/>
                  </a:lnTo>
                  <a:lnTo>
                    <a:pt x="37769" y="650163"/>
                  </a:lnTo>
                  <a:lnTo>
                    <a:pt x="33274" y="682586"/>
                  </a:lnTo>
                  <a:lnTo>
                    <a:pt x="33096" y="711835"/>
                  </a:lnTo>
                  <a:lnTo>
                    <a:pt x="33845" y="703668"/>
                  </a:lnTo>
                  <a:lnTo>
                    <a:pt x="34353" y="703440"/>
                  </a:lnTo>
                  <a:lnTo>
                    <a:pt x="34099" y="715975"/>
                  </a:lnTo>
                  <a:lnTo>
                    <a:pt x="35179" y="725665"/>
                  </a:lnTo>
                  <a:lnTo>
                    <a:pt x="34925" y="735164"/>
                  </a:lnTo>
                  <a:lnTo>
                    <a:pt x="35915" y="720521"/>
                  </a:lnTo>
                  <a:lnTo>
                    <a:pt x="41135" y="672528"/>
                  </a:lnTo>
                  <a:lnTo>
                    <a:pt x="40106" y="672820"/>
                  </a:lnTo>
                  <a:lnTo>
                    <a:pt x="41554" y="643356"/>
                  </a:lnTo>
                  <a:lnTo>
                    <a:pt x="43459" y="612813"/>
                  </a:lnTo>
                  <a:lnTo>
                    <a:pt x="44335" y="583565"/>
                  </a:lnTo>
                  <a:close/>
                </a:path>
                <a:path w="258445" h="3042920">
                  <a:moveTo>
                    <a:pt x="45173" y="1727974"/>
                  </a:moveTo>
                  <a:lnTo>
                    <a:pt x="43903" y="1727974"/>
                  </a:lnTo>
                  <a:lnTo>
                    <a:pt x="43167" y="1740674"/>
                  </a:lnTo>
                  <a:lnTo>
                    <a:pt x="42672" y="1753374"/>
                  </a:lnTo>
                  <a:lnTo>
                    <a:pt x="44018" y="1740674"/>
                  </a:lnTo>
                  <a:lnTo>
                    <a:pt x="45173" y="1727974"/>
                  </a:lnTo>
                  <a:close/>
                </a:path>
                <a:path w="258445" h="3042920">
                  <a:moveTo>
                    <a:pt x="47117" y="944448"/>
                  </a:moveTo>
                  <a:lnTo>
                    <a:pt x="46545" y="921981"/>
                  </a:lnTo>
                  <a:lnTo>
                    <a:pt x="44640" y="917244"/>
                  </a:lnTo>
                  <a:lnTo>
                    <a:pt x="42557" y="922489"/>
                  </a:lnTo>
                  <a:lnTo>
                    <a:pt x="41503" y="929995"/>
                  </a:lnTo>
                  <a:lnTo>
                    <a:pt x="41249" y="945908"/>
                  </a:lnTo>
                  <a:lnTo>
                    <a:pt x="40805" y="961351"/>
                  </a:lnTo>
                  <a:lnTo>
                    <a:pt x="40754" y="975702"/>
                  </a:lnTo>
                  <a:lnTo>
                    <a:pt x="41643" y="988288"/>
                  </a:lnTo>
                  <a:lnTo>
                    <a:pt x="41922" y="969365"/>
                  </a:lnTo>
                  <a:lnTo>
                    <a:pt x="41719" y="946531"/>
                  </a:lnTo>
                  <a:lnTo>
                    <a:pt x="42202" y="928484"/>
                  </a:lnTo>
                  <a:lnTo>
                    <a:pt x="44526" y="923899"/>
                  </a:lnTo>
                  <a:lnTo>
                    <a:pt x="45300" y="926261"/>
                  </a:lnTo>
                  <a:lnTo>
                    <a:pt x="46355" y="942047"/>
                  </a:lnTo>
                  <a:lnTo>
                    <a:pt x="44843" y="947686"/>
                  </a:lnTo>
                  <a:lnTo>
                    <a:pt x="47117" y="944448"/>
                  </a:lnTo>
                  <a:close/>
                </a:path>
                <a:path w="258445" h="3042920">
                  <a:moveTo>
                    <a:pt x="51523" y="1410474"/>
                  </a:moveTo>
                  <a:lnTo>
                    <a:pt x="48450" y="1410474"/>
                  </a:lnTo>
                  <a:lnTo>
                    <a:pt x="48539" y="1423174"/>
                  </a:lnTo>
                  <a:lnTo>
                    <a:pt x="48094" y="1435874"/>
                  </a:lnTo>
                  <a:lnTo>
                    <a:pt x="47421" y="1435874"/>
                  </a:lnTo>
                  <a:lnTo>
                    <a:pt x="46774" y="1448587"/>
                  </a:lnTo>
                  <a:lnTo>
                    <a:pt x="48552" y="1448587"/>
                  </a:lnTo>
                  <a:lnTo>
                    <a:pt x="48895" y="1435874"/>
                  </a:lnTo>
                  <a:lnTo>
                    <a:pt x="49745" y="1435874"/>
                  </a:lnTo>
                  <a:lnTo>
                    <a:pt x="50749" y="1423174"/>
                  </a:lnTo>
                  <a:lnTo>
                    <a:pt x="51498" y="1410893"/>
                  </a:lnTo>
                  <a:lnTo>
                    <a:pt x="51523" y="1410474"/>
                  </a:lnTo>
                  <a:close/>
                </a:path>
                <a:path w="258445" h="3042920">
                  <a:moveTo>
                    <a:pt x="51549" y="1854974"/>
                  </a:moveTo>
                  <a:lnTo>
                    <a:pt x="50431" y="1842274"/>
                  </a:lnTo>
                  <a:lnTo>
                    <a:pt x="50393" y="1829574"/>
                  </a:lnTo>
                  <a:lnTo>
                    <a:pt x="49707" y="1829574"/>
                  </a:lnTo>
                  <a:lnTo>
                    <a:pt x="50419" y="1816874"/>
                  </a:lnTo>
                  <a:lnTo>
                    <a:pt x="50203" y="1804174"/>
                  </a:lnTo>
                  <a:lnTo>
                    <a:pt x="50038" y="1804174"/>
                  </a:lnTo>
                  <a:lnTo>
                    <a:pt x="50609" y="1794700"/>
                  </a:lnTo>
                  <a:lnTo>
                    <a:pt x="49403" y="1804174"/>
                  </a:lnTo>
                  <a:lnTo>
                    <a:pt x="47904" y="1816874"/>
                  </a:lnTo>
                  <a:lnTo>
                    <a:pt x="46228" y="1816874"/>
                  </a:lnTo>
                  <a:lnTo>
                    <a:pt x="45351" y="1829168"/>
                  </a:lnTo>
                  <a:lnTo>
                    <a:pt x="45389" y="1829574"/>
                  </a:lnTo>
                  <a:lnTo>
                    <a:pt x="47548" y="1829574"/>
                  </a:lnTo>
                  <a:lnTo>
                    <a:pt x="48679" y="1816874"/>
                  </a:lnTo>
                  <a:lnTo>
                    <a:pt x="49212" y="1842274"/>
                  </a:lnTo>
                  <a:lnTo>
                    <a:pt x="47764" y="1854974"/>
                  </a:lnTo>
                  <a:lnTo>
                    <a:pt x="46316" y="1880374"/>
                  </a:lnTo>
                  <a:lnTo>
                    <a:pt x="46736" y="1905774"/>
                  </a:lnTo>
                  <a:lnTo>
                    <a:pt x="47383" y="1893074"/>
                  </a:lnTo>
                  <a:lnTo>
                    <a:pt x="47917" y="1880374"/>
                  </a:lnTo>
                  <a:lnTo>
                    <a:pt x="47510" y="1867674"/>
                  </a:lnTo>
                  <a:lnTo>
                    <a:pt x="48602" y="1867674"/>
                  </a:lnTo>
                  <a:lnTo>
                    <a:pt x="49326" y="1880374"/>
                  </a:lnTo>
                  <a:lnTo>
                    <a:pt x="50380" y="1905774"/>
                  </a:lnTo>
                  <a:lnTo>
                    <a:pt x="50622" y="1893074"/>
                  </a:lnTo>
                  <a:lnTo>
                    <a:pt x="51028" y="1867674"/>
                  </a:lnTo>
                  <a:lnTo>
                    <a:pt x="51549" y="1854974"/>
                  </a:lnTo>
                  <a:close/>
                </a:path>
                <a:path w="258445" h="3042920">
                  <a:moveTo>
                    <a:pt x="52539" y="1435874"/>
                  </a:moveTo>
                  <a:lnTo>
                    <a:pt x="52374" y="1423174"/>
                  </a:lnTo>
                  <a:lnTo>
                    <a:pt x="51930" y="1423174"/>
                  </a:lnTo>
                  <a:lnTo>
                    <a:pt x="51752" y="1410893"/>
                  </a:lnTo>
                  <a:lnTo>
                    <a:pt x="51752" y="1410474"/>
                  </a:lnTo>
                  <a:lnTo>
                    <a:pt x="51523" y="1410474"/>
                  </a:lnTo>
                  <a:lnTo>
                    <a:pt x="51676" y="1423174"/>
                  </a:lnTo>
                  <a:lnTo>
                    <a:pt x="51257" y="1435874"/>
                  </a:lnTo>
                  <a:lnTo>
                    <a:pt x="50736" y="1448587"/>
                  </a:lnTo>
                  <a:lnTo>
                    <a:pt x="51854" y="1448587"/>
                  </a:lnTo>
                  <a:lnTo>
                    <a:pt x="52539" y="1435874"/>
                  </a:lnTo>
                  <a:close/>
                </a:path>
                <a:path w="258445" h="3042920">
                  <a:moveTo>
                    <a:pt x="54254" y="1448587"/>
                  </a:moveTo>
                  <a:lnTo>
                    <a:pt x="53213" y="1435874"/>
                  </a:lnTo>
                  <a:lnTo>
                    <a:pt x="51930" y="1448587"/>
                  </a:lnTo>
                  <a:lnTo>
                    <a:pt x="54254" y="1448587"/>
                  </a:lnTo>
                  <a:close/>
                </a:path>
                <a:path w="258445" h="3042920">
                  <a:moveTo>
                    <a:pt x="54914" y="1346974"/>
                  </a:moveTo>
                  <a:lnTo>
                    <a:pt x="52844" y="1334274"/>
                  </a:lnTo>
                  <a:lnTo>
                    <a:pt x="52908" y="1358747"/>
                  </a:lnTo>
                  <a:lnTo>
                    <a:pt x="53073" y="1355331"/>
                  </a:lnTo>
                  <a:lnTo>
                    <a:pt x="53403" y="1346974"/>
                  </a:lnTo>
                  <a:lnTo>
                    <a:pt x="54914" y="1346974"/>
                  </a:lnTo>
                  <a:close/>
                </a:path>
                <a:path w="258445" h="3042920">
                  <a:moveTo>
                    <a:pt x="56095" y="1360220"/>
                  </a:moveTo>
                  <a:lnTo>
                    <a:pt x="55524" y="1372374"/>
                  </a:lnTo>
                  <a:lnTo>
                    <a:pt x="54838" y="1385074"/>
                  </a:lnTo>
                  <a:lnTo>
                    <a:pt x="55029" y="1397774"/>
                  </a:lnTo>
                  <a:lnTo>
                    <a:pt x="55803" y="1385074"/>
                  </a:lnTo>
                  <a:lnTo>
                    <a:pt x="55956" y="1372374"/>
                  </a:lnTo>
                  <a:lnTo>
                    <a:pt x="56045" y="1364005"/>
                  </a:lnTo>
                  <a:lnTo>
                    <a:pt x="56095" y="1360220"/>
                  </a:lnTo>
                  <a:close/>
                </a:path>
                <a:path w="258445" h="3042920">
                  <a:moveTo>
                    <a:pt x="56781" y="1918474"/>
                  </a:moveTo>
                  <a:lnTo>
                    <a:pt x="56286" y="1918474"/>
                  </a:lnTo>
                  <a:lnTo>
                    <a:pt x="56222" y="1893074"/>
                  </a:lnTo>
                  <a:lnTo>
                    <a:pt x="55549" y="1880374"/>
                  </a:lnTo>
                  <a:lnTo>
                    <a:pt x="55067" y="1854974"/>
                  </a:lnTo>
                  <a:lnTo>
                    <a:pt x="55575" y="1842274"/>
                  </a:lnTo>
                  <a:lnTo>
                    <a:pt x="54825" y="1842274"/>
                  </a:lnTo>
                  <a:lnTo>
                    <a:pt x="54851" y="1854974"/>
                  </a:lnTo>
                  <a:lnTo>
                    <a:pt x="53784" y="1854974"/>
                  </a:lnTo>
                  <a:lnTo>
                    <a:pt x="54025" y="1866633"/>
                  </a:lnTo>
                  <a:lnTo>
                    <a:pt x="54432" y="1893074"/>
                  </a:lnTo>
                  <a:lnTo>
                    <a:pt x="53098" y="1905774"/>
                  </a:lnTo>
                  <a:lnTo>
                    <a:pt x="52298" y="1918474"/>
                  </a:lnTo>
                  <a:lnTo>
                    <a:pt x="51193" y="1918474"/>
                  </a:lnTo>
                  <a:lnTo>
                    <a:pt x="52273" y="1931174"/>
                  </a:lnTo>
                  <a:lnTo>
                    <a:pt x="51993" y="1941601"/>
                  </a:lnTo>
                  <a:lnTo>
                    <a:pt x="51968" y="1942350"/>
                  </a:lnTo>
                  <a:lnTo>
                    <a:pt x="51841" y="1951037"/>
                  </a:lnTo>
                  <a:lnTo>
                    <a:pt x="51727" y="1961400"/>
                  </a:lnTo>
                  <a:lnTo>
                    <a:pt x="51638" y="1969274"/>
                  </a:lnTo>
                  <a:lnTo>
                    <a:pt x="52882" y="1981974"/>
                  </a:lnTo>
                  <a:lnTo>
                    <a:pt x="53822" y="1969274"/>
                  </a:lnTo>
                  <a:lnTo>
                    <a:pt x="53924" y="1956574"/>
                  </a:lnTo>
                  <a:lnTo>
                    <a:pt x="53060" y="1956574"/>
                  </a:lnTo>
                  <a:lnTo>
                    <a:pt x="53848" y="1934616"/>
                  </a:lnTo>
                  <a:lnTo>
                    <a:pt x="53975" y="1931174"/>
                  </a:lnTo>
                  <a:lnTo>
                    <a:pt x="56451" y="1931174"/>
                  </a:lnTo>
                  <a:lnTo>
                    <a:pt x="56781" y="1918474"/>
                  </a:lnTo>
                  <a:close/>
                </a:path>
                <a:path w="258445" h="3042920">
                  <a:moveTo>
                    <a:pt x="61264" y="908926"/>
                  </a:moveTo>
                  <a:lnTo>
                    <a:pt x="60223" y="907580"/>
                  </a:lnTo>
                  <a:lnTo>
                    <a:pt x="60121" y="895350"/>
                  </a:lnTo>
                  <a:lnTo>
                    <a:pt x="58953" y="901458"/>
                  </a:lnTo>
                  <a:lnTo>
                    <a:pt x="59982" y="901217"/>
                  </a:lnTo>
                  <a:lnTo>
                    <a:pt x="57543" y="924433"/>
                  </a:lnTo>
                  <a:lnTo>
                    <a:pt x="55105" y="989139"/>
                  </a:lnTo>
                  <a:lnTo>
                    <a:pt x="52108" y="1009523"/>
                  </a:lnTo>
                  <a:lnTo>
                    <a:pt x="52578" y="987323"/>
                  </a:lnTo>
                  <a:lnTo>
                    <a:pt x="52616" y="962253"/>
                  </a:lnTo>
                  <a:lnTo>
                    <a:pt x="52285" y="936294"/>
                  </a:lnTo>
                  <a:lnTo>
                    <a:pt x="51612" y="911428"/>
                  </a:lnTo>
                  <a:lnTo>
                    <a:pt x="50165" y="936523"/>
                  </a:lnTo>
                  <a:lnTo>
                    <a:pt x="50253" y="1002830"/>
                  </a:lnTo>
                  <a:lnTo>
                    <a:pt x="49123" y="1036789"/>
                  </a:lnTo>
                  <a:lnTo>
                    <a:pt x="50927" y="1049743"/>
                  </a:lnTo>
                  <a:lnTo>
                    <a:pt x="53378" y="1017244"/>
                  </a:lnTo>
                  <a:lnTo>
                    <a:pt x="53428" y="1040218"/>
                  </a:lnTo>
                  <a:lnTo>
                    <a:pt x="54102" y="1081989"/>
                  </a:lnTo>
                  <a:lnTo>
                    <a:pt x="53594" y="1102144"/>
                  </a:lnTo>
                  <a:lnTo>
                    <a:pt x="52578" y="1092098"/>
                  </a:lnTo>
                  <a:lnTo>
                    <a:pt x="50939" y="1069911"/>
                  </a:lnTo>
                  <a:lnTo>
                    <a:pt x="49949" y="1065822"/>
                  </a:lnTo>
                  <a:lnTo>
                    <a:pt x="46291" y="1127975"/>
                  </a:lnTo>
                  <a:lnTo>
                    <a:pt x="47510" y="1120990"/>
                  </a:lnTo>
                  <a:lnTo>
                    <a:pt x="48996" y="1121930"/>
                  </a:lnTo>
                  <a:lnTo>
                    <a:pt x="50190" y="1120952"/>
                  </a:lnTo>
                  <a:lnTo>
                    <a:pt x="50558" y="1108202"/>
                  </a:lnTo>
                  <a:lnTo>
                    <a:pt x="52374" y="1121054"/>
                  </a:lnTo>
                  <a:lnTo>
                    <a:pt x="52857" y="1115631"/>
                  </a:lnTo>
                  <a:lnTo>
                    <a:pt x="52590" y="1107719"/>
                  </a:lnTo>
                  <a:lnTo>
                    <a:pt x="53352" y="1104811"/>
                  </a:lnTo>
                  <a:lnTo>
                    <a:pt x="53721" y="1114704"/>
                  </a:lnTo>
                  <a:lnTo>
                    <a:pt x="54889" y="1114425"/>
                  </a:lnTo>
                  <a:lnTo>
                    <a:pt x="56438" y="1113028"/>
                  </a:lnTo>
                  <a:lnTo>
                    <a:pt x="57962" y="1119581"/>
                  </a:lnTo>
                  <a:lnTo>
                    <a:pt x="57746" y="1108900"/>
                  </a:lnTo>
                  <a:lnTo>
                    <a:pt x="58585" y="1107135"/>
                  </a:lnTo>
                  <a:lnTo>
                    <a:pt x="59664" y="1106792"/>
                  </a:lnTo>
                  <a:lnTo>
                    <a:pt x="60198" y="1100340"/>
                  </a:lnTo>
                  <a:lnTo>
                    <a:pt x="58242" y="1027252"/>
                  </a:lnTo>
                  <a:lnTo>
                    <a:pt x="58077" y="992657"/>
                  </a:lnTo>
                  <a:lnTo>
                    <a:pt x="60134" y="964971"/>
                  </a:lnTo>
                  <a:lnTo>
                    <a:pt x="58699" y="967498"/>
                  </a:lnTo>
                  <a:lnTo>
                    <a:pt x="58013" y="960869"/>
                  </a:lnTo>
                  <a:lnTo>
                    <a:pt x="57759" y="936320"/>
                  </a:lnTo>
                  <a:lnTo>
                    <a:pt x="59321" y="940003"/>
                  </a:lnTo>
                  <a:lnTo>
                    <a:pt x="60299" y="936371"/>
                  </a:lnTo>
                  <a:lnTo>
                    <a:pt x="60883" y="925855"/>
                  </a:lnTo>
                  <a:lnTo>
                    <a:pt x="61264" y="908926"/>
                  </a:lnTo>
                  <a:close/>
                </a:path>
                <a:path w="258445" h="3042920">
                  <a:moveTo>
                    <a:pt x="63703" y="1613674"/>
                  </a:moveTo>
                  <a:lnTo>
                    <a:pt x="62420" y="1613674"/>
                  </a:lnTo>
                  <a:lnTo>
                    <a:pt x="62725" y="1588274"/>
                  </a:lnTo>
                  <a:lnTo>
                    <a:pt x="63284" y="1562874"/>
                  </a:lnTo>
                  <a:lnTo>
                    <a:pt x="61645" y="1562874"/>
                  </a:lnTo>
                  <a:lnTo>
                    <a:pt x="60248" y="1562874"/>
                  </a:lnTo>
                  <a:lnTo>
                    <a:pt x="59804" y="1562874"/>
                  </a:lnTo>
                  <a:lnTo>
                    <a:pt x="58966" y="1575574"/>
                  </a:lnTo>
                  <a:lnTo>
                    <a:pt x="57251" y="1575574"/>
                  </a:lnTo>
                  <a:lnTo>
                    <a:pt x="58864" y="1588274"/>
                  </a:lnTo>
                  <a:lnTo>
                    <a:pt x="58572" y="1613674"/>
                  </a:lnTo>
                  <a:lnTo>
                    <a:pt x="57861" y="1639074"/>
                  </a:lnTo>
                  <a:lnTo>
                    <a:pt x="58204" y="1664474"/>
                  </a:lnTo>
                  <a:lnTo>
                    <a:pt x="55156" y="1651774"/>
                  </a:lnTo>
                  <a:lnTo>
                    <a:pt x="54876" y="1677174"/>
                  </a:lnTo>
                  <a:lnTo>
                    <a:pt x="54457" y="1702574"/>
                  </a:lnTo>
                  <a:lnTo>
                    <a:pt x="53606" y="1715274"/>
                  </a:lnTo>
                  <a:lnTo>
                    <a:pt x="52019" y="1727974"/>
                  </a:lnTo>
                  <a:lnTo>
                    <a:pt x="50380" y="1715274"/>
                  </a:lnTo>
                  <a:lnTo>
                    <a:pt x="48107" y="1702574"/>
                  </a:lnTo>
                  <a:lnTo>
                    <a:pt x="46177" y="1689874"/>
                  </a:lnTo>
                  <a:lnTo>
                    <a:pt x="45542" y="1677174"/>
                  </a:lnTo>
                  <a:lnTo>
                    <a:pt x="45796" y="1702574"/>
                  </a:lnTo>
                  <a:lnTo>
                    <a:pt x="45173" y="1727974"/>
                  </a:lnTo>
                  <a:lnTo>
                    <a:pt x="45402" y="1727974"/>
                  </a:lnTo>
                  <a:lnTo>
                    <a:pt x="45491" y="1736471"/>
                  </a:lnTo>
                  <a:lnTo>
                    <a:pt x="45542" y="1740674"/>
                  </a:lnTo>
                  <a:lnTo>
                    <a:pt x="44488" y="1753374"/>
                  </a:lnTo>
                  <a:lnTo>
                    <a:pt x="43103" y="1766074"/>
                  </a:lnTo>
                  <a:lnTo>
                    <a:pt x="42214" y="1778774"/>
                  </a:lnTo>
                  <a:lnTo>
                    <a:pt x="41008" y="1766074"/>
                  </a:lnTo>
                  <a:lnTo>
                    <a:pt x="39954" y="1753374"/>
                  </a:lnTo>
                  <a:lnTo>
                    <a:pt x="39370" y="1753374"/>
                  </a:lnTo>
                  <a:lnTo>
                    <a:pt x="39484" y="1738439"/>
                  </a:lnTo>
                  <a:lnTo>
                    <a:pt x="39573" y="1727974"/>
                  </a:lnTo>
                  <a:lnTo>
                    <a:pt x="40830" y="1727974"/>
                  </a:lnTo>
                  <a:lnTo>
                    <a:pt x="40690" y="1736471"/>
                  </a:lnTo>
                  <a:lnTo>
                    <a:pt x="40614" y="1740674"/>
                  </a:lnTo>
                  <a:lnTo>
                    <a:pt x="41135" y="1740674"/>
                  </a:lnTo>
                  <a:lnTo>
                    <a:pt x="42087" y="1727974"/>
                  </a:lnTo>
                  <a:lnTo>
                    <a:pt x="40462" y="1715274"/>
                  </a:lnTo>
                  <a:lnTo>
                    <a:pt x="39547" y="1715274"/>
                  </a:lnTo>
                  <a:lnTo>
                    <a:pt x="39027" y="1727974"/>
                  </a:lnTo>
                  <a:lnTo>
                    <a:pt x="38722" y="1736471"/>
                  </a:lnTo>
                  <a:lnTo>
                    <a:pt x="38646" y="1738439"/>
                  </a:lnTo>
                  <a:lnTo>
                    <a:pt x="38836" y="1740674"/>
                  </a:lnTo>
                  <a:lnTo>
                    <a:pt x="38366" y="1766074"/>
                  </a:lnTo>
                  <a:lnTo>
                    <a:pt x="36537" y="1789391"/>
                  </a:lnTo>
                  <a:lnTo>
                    <a:pt x="36436" y="1790712"/>
                  </a:lnTo>
                  <a:lnTo>
                    <a:pt x="36385" y="1791474"/>
                  </a:lnTo>
                  <a:lnTo>
                    <a:pt x="34531" y="1804174"/>
                  </a:lnTo>
                  <a:lnTo>
                    <a:pt x="34480" y="1829574"/>
                  </a:lnTo>
                  <a:lnTo>
                    <a:pt x="33743" y="1842274"/>
                  </a:lnTo>
                  <a:lnTo>
                    <a:pt x="31711" y="1842274"/>
                  </a:lnTo>
                  <a:lnTo>
                    <a:pt x="30467" y="1854974"/>
                  </a:lnTo>
                  <a:lnTo>
                    <a:pt x="29908" y="1829574"/>
                  </a:lnTo>
                  <a:lnTo>
                    <a:pt x="27406" y="1854974"/>
                  </a:lnTo>
                  <a:lnTo>
                    <a:pt x="27927" y="1854974"/>
                  </a:lnTo>
                  <a:lnTo>
                    <a:pt x="27609" y="1866633"/>
                  </a:lnTo>
                  <a:lnTo>
                    <a:pt x="27139" y="1893074"/>
                  </a:lnTo>
                  <a:lnTo>
                    <a:pt x="26809" y="1905774"/>
                  </a:lnTo>
                  <a:lnTo>
                    <a:pt x="37261" y="1905774"/>
                  </a:lnTo>
                  <a:lnTo>
                    <a:pt x="39865" y="1854974"/>
                  </a:lnTo>
                  <a:lnTo>
                    <a:pt x="41744" y="1866633"/>
                  </a:lnTo>
                  <a:lnTo>
                    <a:pt x="41998" y="1854974"/>
                  </a:lnTo>
                  <a:lnTo>
                    <a:pt x="41935" y="1849437"/>
                  </a:lnTo>
                  <a:lnTo>
                    <a:pt x="41859" y="1842274"/>
                  </a:lnTo>
                  <a:lnTo>
                    <a:pt x="41097" y="1842274"/>
                  </a:lnTo>
                  <a:lnTo>
                    <a:pt x="42240" y="1829574"/>
                  </a:lnTo>
                  <a:lnTo>
                    <a:pt x="42887" y="1816874"/>
                  </a:lnTo>
                  <a:lnTo>
                    <a:pt x="43434" y="1804174"/>
                  </a:lnTo>
                  <a:lnTo>
                    <a:pt x="44221" y="1792160"/>
                  </a:lnTo>
                  <a:lnTo>
                    <a:pt x="44272" y="1791474"/>
                  </a:lnTo>
                  <a:lnTo>
                    <a:pt x="43776" y="1791474"/>
                  </a:lnTo>
                  <a:lnTo>
                    <a:pt x="44704" y="1778774"/>
                  </a:lnTo>
                  <a:lnTo>
                    <a:pt x="45237" y="1753374"/>
                  </a:lnTo>
                  <a:lnTo>
                    <a:pt x="45961" y="1740674"/>
                  </a:lnTo>
                  <a:lnTo>
                    <a:pt x="47459" y="1740674"/>
                  </a:lnTo>
                  <a:lnTo>
                    <a:pt x="49098" y="1727974"/>
                  </a:lnTo>
                  <a:lnTo>
                    <a:pt x="50533" y="1740674"/>
                  </a:lnTo>
                  <a:lnTo>
                    <a:pt x="51663" y="1740674"/>
                  </a:lnTo>
                  <a:lnTo>
                    <a:pt x="52324" y="1753374"/>
                  </a:lnTo>
                  <a:lnTo>
                    <a:pt x="51917" y="1778774"/>
                  </a:lnTo>
                  <a:lnTo>
                    <a:pt x="51219" y="1786712"/>
                  </a:lnTo>
                  <a:lnTo>
                    <a:pt x="51041" y="1789391"/>
                  </a:lnTo>
                  <a:lnTo>
                    <a:pt x="50952" y="1790712"/>
                  </a:lnTo>
                  <a:lnTo>
                    <a:pt x="50850" y="1792160"/>
                  </a:lnTo>
                  <a:lnTo>
                    <a:pt x="52578" y="1816874"/>
                  </a:lnTo>
                  <a:lnTo>
                    <a:pt x="53517" y="1842274"/>
                  </a:lnTo>
                  <a:lnTo>
                    <a:pt x="53670" y="1849437"/>
                  </a:lnTo>
                  <a:lnTo>
                    <a:pt x="54038" y="1829574"/>
                  </a:lnTo>
                  <a:lnTo>
                    <a:pt x="53276" y="1829574"/>
                  </a:lnTo>
                  <a:lnTo>
                    <a:pt x="53009" y="1816874"/>
                  </a:lnTo>
                  <a:lnTo>
                    <a:pt x="53670" y="1804174"/>
                  </a:lnTo>
                  <a:lnTo>
                    <a:pt x="54419" y="1804174"/>
                  </a:lnTo>
                  <a:lnTo>
                    <a:pt x="54444" y="1791474"/>
                  </a:lnTo>
                  <a:lnTo>
                    <a:pt x="54965" y="1791474"/>
                  </a:lnTo>
                  <a:lnTo>
                    <a:pt x="55549" y="1804174"/>
                  </a:lnTo>
                  <a:lnTo>
                    <a:pt x="55918" y="1804174"/>
                  </a:lnTo>
                  <a:lnTo>
                    <a:pt x="56197" y="1794700"/>
                  </a:lnTo>
                  <a:lnTo>
                    <a:pt x="56286" y="1791474"/>
                  </a:lnTo>
                  <a:lnTo>
                    <a:pt x="56654" y="1778774"/>
                  </a:lnTo>
                  <a:lnTo>
                    <a:pt x="57111" y="1753374"/>
                  </a:lnTo>
                  <a:lnTo>
                    <a:pt x="56616" y="1740674"/>
                  </a:lnTo>
                  <a:lnTo>
                    <a:pt x="57632" y="1740674"/>
                  </a:lnTo>
                  <a:lnTo>
                    <a:pt x="58674" y="1753374"/>
                  </a:lnTo>
                  <a:lnTo>
                    <a:pt x="58928" y="1753374"/>
                  </a:lnTo>
                  <a:lnTo>
                    <a:pt x="57937" y="1740674"/>
                  </a:lnTo>
                  <a:lnTo>
                    <a:pt x="57746" y="1727974"/>
                  </a:lnTo>
                  <a:lnTo>
                    <a:pt x="58077" y="1715274"/>
                  </a:lnTo>
                  <a:lnTo>
                    <a:pt x="61061" y="1689874"/>
                  </a:lnTo>
                  <a:lnTo>
                    <a:pt x="61760" y="1677174"/>
                  </a:lnTo>
                  <a:lnTo>
                    <a:pt x="61899" y="1664474"/>
                  </a:lnTo>
                  <a:lnTo>
                    <a:pt x="62039" y="1651774"/>
                  </a:lnTo>
                  <a:lnTo>
                    <a:pt x="63703" y="1613674"/>
                  </a:lnTo>
                  <a:close/>
                </a:path>
                <a:path w="258445" h="3042920">
                  <a:moveTo>
                    <a:pt x="67170" y="724141"/>
                  </a:moveTo>
                  <a:lnTo>
                    <a:pt x="67132" y="713638"/>
                  </a:lnTo>
                  <a:lnTo>
                    <a:pt x="65366" y="716572"/>
                  </a:lnTo>
                  <a:lnTo>
                    <a:pt x="67170" y="724141"/>
                  </a:lnTo>
                  <a:close/>
                </a:path>
                <a:path w="258445" h="3042920">
                  <a:moveTo>
                    <a:pt x="67348" y="689559"/>
                  </a:moveTo>
                  <a:lnTo>
                    <a:pt x="66738" y="641921"/>
                  </a:lnTo>
                  <a:lnTo>
                    <a:pt x="65722" y="647560"/>
                  </a:lnTo>
                  <a:lnTo>
                    <a:pt x="64211" y="653211"/>
                  </a:lnTo>
                  <a:lnTo>
                    <a:pt x="62903" y="645579"/>
                  </a:lnTo>
                  <a:lnTo>
                    <a:pt x="62750" y="680097"/>
                  </a:lnTo>
                  <a:lnTo>
                    <a:pt x="63728" y="669302"/>
                  </a:lnTo>
                  <a:lnTo>
                    <a:pt x="64985" y="685507"/>
                  </a:lnTo>
                  <a:lnTo>
                    <a:pt x="66014" y="691794"/>
                  </a:lnTo>
                  <a:lnTo>
                    <a:pt x="67348" y="689559"/>
                  </a:lnTo>
                  <a:close/>
                </a:path>
                <a:path w="258445" h="3042920">
                  <a:moveTo>
                    <a:pt x="68453" y="1110386"/>
                  </a:moveTo>
                  <a:lnTo>
                    <a:pt x="68313" y="1104569"/>
                  </a:lnTo>
                  <a:lnTo>
                    <a:pt x="67919" y="1098296"/>
                  </a:lnTo>
                  <a:lnTo>
                    <a:pt x="67792" y="1087729"/>
                  </a:lnTo>
                  <a:lnTo>
                    <a:pt x="66573" y="1111973"/>
                  </a:lnTo>
                  <a:lnTo>
                    <a:pt x="67081" y="1111973"/>
                  </a:lnTo>
                  <a:lnTo>
                    <a:pt x="67868" y="1119593"/>
                  </a:lnTo>
                  <a:lnTo>
                    <a:pt x="68453" y="1110386"/>
                  </a:lnTo>
                  <a:close/>
                </a:path>
                <a:path w="258445" h="3042920">
                  <a:moveTo>
                    <a:pt x="69202" y="1372374"/>
                  </a:moveTo>
                  <a:lnTo>
                    <a:pt x="68719" y="1372374"/>
                  </a:lnTo>
                  <a:lnTo>
                    <a:pt x="67475" y="1321574"/>
                  </a:lnTo>
                  <a:lnTo>
                    <a:pt x="66992" y="1296174"/>
                  </a:lnTo>
                  <a:lnTo>
                    <a:pt x="66408" y="1258074"/>
                  </a:lnTo>
                  <a:lnTo>
                    <a:pt x="67652" y="1258074"/>
                  </a:lnTo>
                  <a:lnTo>
                    <a:pt x="68148" y="1245374"/>
                  </a:lnTo>
                  <a:lnTo>
                    <a:pt x="66967" y="1232674"/>
                  </a:lnTo>
                  <a:lnTo>
                    <a:pt x="66205" y="1207274"/>
                  </a:lnTo>
                  <a:lnTo>
                    <a:pt x="65913" y="1181874"/>
                  </a:lnTo>
                  <a:lnTo>
                    <a:pt x="66154" y="1156474"/>
                  </a:lnTo>
                  <a:lnTo>
                    <a:pt x="67475" y="1156474"/>
                  </a:lnTo>
                  <a:lnTo>
                    <a:pt x="67475" y="1143774"/>
                  </a:lnTo>
                  <a:lnTo>
                    <a:pt x="67614" y="1131074"/>
                  </a:lnTo>
                  <a:lnTo>
                    <a:pt x="65557" y="1143774"/>
                  </a:lnTo>
                  <a:lnTo>
                    <a:pt x="63665" y="1143774"/>
                  </a:lnTo>
                  <a:lnTo>
                    <a:pt x="62052" y="1156474"/>
                  </a:lnTo>
                  <a:lnTo>
                    <a:pt x="60871" y="1181874"/>
                  </a:lnTo>
                  <a:lnTo>
                    <a:pt x="60642" y="1194574"/>
                  </a:lnTo>
                  <a:lnTo>
                    <a:pt x="59105" y="1194574"/>
                  </a:lnTo>
                  <a:lnTo>
                    <a:pt x="57327" y="1207274"/>
                  </a:lnTo>
                  <a:lnTo>
                    <a:pt x="56400" y="1219974"/>
                  </a:lnTo>
                  <a:lnTo>
                    <a:pt x="54330" y="1207274"/>
                  </a:lnTo>
                  <a:lnTo>
                    <a:pt x="54648" y="1232674"/>
                  </a:lnTo>
                  <a:lnTo>
                    <a:pt x="54876" y="1219974"/>
                  </a:lnTo>
                  <a:lnTo>
                    <a:pt x="55638" y="1219974"/>
                  </a:lnTo>
                  <a:lnTo>
                    <a:pt x="55422" y="1232674"/>
                  </a:lnTo>
                  <a:lnTo>
                    <a:pt x="55676" y="1232674"/>
                  </a:lnTo>
                  <a:lnTo>
                    <a:pt x="52908" y="1258074"/>
                  </a:lnTo>
                  <a:lnTo>
                    <a:pt x="55460" y="1258074"/>
                  </a:lnTo>
                  <a:lnTo>
                    <a:pt x="55524" y="1270774"/>
                  </a:lnTo>
                  <a:lnTo>
                    <a:pt x="54787" y="1270774"/>
                  </a:lnTo>
                  <a:lnTo>
                    <a:pt x="53695" y="1283474"/>
                  </a:lnTo>
                  <a:lnTo>
                    <a:pt x="56299" y="1283474"/>
                  </a:lnTo>
                  <a:lnTo>
                    <a:pt x="55918" y="1296174"/>
                  </a:lnTo>
                  <a:lnTo>
                    <a:pt x="55803" y="1321574"/>
                  </a:lnTo>
                  <a:lnTo>
                    <a:pt x="55727" y="1334274"/>
                  </a:lnTo>
                  <a:lnTo>
                    <a:pt x="54914" y="1346974"/>
                  </a:lnTo>
                  <a:lnTo>
                    <a:pt x="55435" y="1346974"/>
                  </a:lnTo>
                  <a:lnTo>
                    <a:pt x="56019" y="1358747"/>
                  </a:lnTo>
                  <a:lnTo>
                    <a:pt x="56146" y="1346974"/>
                  </a:lnTo>
                  <a:lnTo>
                    <a:pt x="56184" y="1334274"/>
                  </a:lnTo>
                  <a:lnTo>
                    <a:pt x="56375" y="1321574"/>
                  </a:lnTo>
                  <a:lnTo>
                    <a:pt x="57975" y="1321574"/>
                  </a:lnTo>
                  <a:lnTo>
                    <a:pt x="57696" y="1346974"/>
                  </a:lnTo>
                  <a:lnTo>
                    <a:pt x="57061" y="1372374"/>
                  </a:lnTo>
                  <a:lnTo>
                    <a:pt x="57581" y="1397774"/>
                  </a:lnTo>
                  <a:lnTo>
                    <a:pt x="57137" y="1397774"/>
                  </a:lnTo>
                  <a:lnTo>
                    <a:pt x="56654" y="1410030"/>
                  </a:lnTo>
                  <a:lnTo>
                    <a:pt x="56184" y="1423174"/>
                  </a:lnTo>
                  <a:lnTo>
                    <a:pt x="55905" y="1448587"/>
                  </a:lnTo>
                  <a:lnTo>
                    <a:pt x="54254" y="1448587"/>
                  </a:lnTo>
                  <a:lnTo>
                    <a:pt x="54927" y="1461274"/>
                  </a:lnTo>
                  <a:lnTo>
                    <a:pt x="55473" y="1473974"/>
                  </a:lnTo>
                  <a:lnTo>
                    <a:pt x="54876" y="1486674"/>
                  </a:lnTo>
                  <a:lnTo>
                    <a:pt x="53898" y="1499374"/>
                  </a:lnTo>
                  <a:lnTo>
                    <a:pt x="53301" y="1524774"/>
                  </a:lnTo>
                  <a:lnTo>
                    <a:pt x="54254" y="1499374"/>
                  </a:lnTo>
                  <a:lnTo>
                    <a:pt x="55384" y="1512074"/>
                  </a:lnTo>
                  <a:lnTo>
                    <a:pt x="57785" y="1512074"/>
                  </a:lnTo>
                  <a:lnTo>
                    <a:pt x="58585" y="1499374"/>
                  </a:lnTo>
                  <a:lnTo>
                    <a:pt x="60439" y="1524774"/>
                  </a:lnTo>
                  <a:lnTo>
                    <a:pt x="61175" y="1524774"/>
                  </a:lnTo>
                  <a:lnTo>
                    <a:pt x="61417" y="1512074"/>
                  </a:lnTo>
                  <a:lnTo>
                    <a:pt x="62420" y="1512074"/>
                  </a:lnTo>
                  <a:lnTo>
                    <a:pt x="61226" y="1537474"/>
                  </a:lnTo>
                  <a:lnTo>
                    <a:pt x="61963" y="1524774"/>
                  </a:lnTo>
                  <a:lnTo>
                    <a:pt x="62382" y="1537474"/>
                  </a:lnTo>
                  <a:lnTo>
                    <a:pt x="62230" y="1550174"/>
                  </a:lnTo>
                  <a:lnTo>
                    <a:pt x="62141" y="1552092"/>
                  </a:lnTo>
                  <a:lnTo>
                    <a:pt x="63576" y="1552092"/>
                  </a:lnTo>
                  <a:lnTo>
                    <a:pt x="64350" y="1524774"/>
                  </a:lnTo>
                  <a:lnTo>
                    <a:pt x="64719" y="1512074"/>
                  </a:lnTo>
                  <a:lnTo>
                    <a:pt x="65747" y="1524774"/>
                  </a:lnTo>
                  <a:lnTo>
                    <a:pt x="65646" y="1512074"/>
                  </a:lnTo>
                  <a:lnTo>
                    <a:pt x="65532" y="1499374"/>
                  </a:lnTo>
                  <a:lnTo>
                    <a:pt x="66179" y="1486674"/>
                  </a:lnTo>
                  <a:lnTo>
                    <a:pt x="67195" y="1473974"/>
                  </a:lnTo>
                  <a:lnTo>
                    <a:pt x="68122" y="1461274"/>
                  </a:lnTo>
                  <a:lnTo>
                    <a:pt x="67830" y="1435874"/>
                  </a:lnTo>
                  <a:lnTo>
                    <a:pt x="66192" y="1423174"/>
                  </a:lnTo>
                  <a:lnTo>
                    <a:pt x="64833" y="1410893"/>
                  </a:lnTo>
                  <a:lnTo>
                    <a:pt x="64808" y="1410030"/>
                  </a:lnTo>
                  <a:lnTo>
                    <a:pt x="65201" y="1397774"/>
                  </a:lnTo>
                  <a:lnTo>
                    <a:pt x="67703" y="1397774"/>
                  </a:lnTo>
                  <a:lnTo>
                    <a:pt x="68580" y="1385074"/>
                  </a:lnTo>
                  <a:lnTo>
                    <a:pt x="69202" y="1372374"/>
                  </a:lnTo>
                  <a:close/>
                </a:path>
                <a:path w="258445" h="3042920">
                  <a:moveTo>
                    <a:pt x="76669" y="830262"/>
                  </a:moveTo>
                  <a:lnTo>
                    <a:pt x="76619" y="825512"/>
                  </a:lnTo>
                  <a:lnTo>
                    <a:pt x="76377" y="829335"/>
                  </a:lnTo>
                  <a:lnTo>
                    <a:pt x="76479" y="832840"/>
                  </a:lnTo>
                  <a:lnTo>
                    <a:pt x="76669" y="830262"/>
                  </a:lnTo>
                  <a:close/>
                </a:path>
                <a:path w="258445" h="3042920">
                  <a:moveTo>
                    <a:pt x="77292" y="814451"/>
                  </a:moveTo>
                  <a:lnTo>
                    <a:pt x="75692" y="817270"/>
                  </a:lnTo>
                  <a:lnTo>
                    <a:pt x="76530" y="817270"/>
                  </a:lnTo>
                  <a:lnTo>
                    <a:pt x="76619" y="825512"/>
                  </a:lnTo>
                  <a:lnTo>
                    <a:pt x="77292" y="814451"/>
                  </a:lnTo>
                  <a:close/>
                </a:path>
                <a:path w="258445" h="3042920">
                  <a:moveTo>
                    <a:pt x="78282" y="907173"/>
                  </a:moveTo>
                  <a:lnTo>
                    <a:pt x="77965" y="883335"/>
                  </a:lnTo>
                  <a:lnTo>
                    <a:pt x="76720" y="896848"/>
                  </a:lnTo>
                  <a:lnTo>
                    <a:pt x="76606" y="897813"/>
                  </a:lnTo>
                  <a:lnTo>
                    <a:pt x="76936" y="904151"/>
                  </a:lnTo>
                  <a:lnTo>
                    <a:pt x="77546" y="909421"/>
                  </a:lnTo>
                  <a:lnTo>
                    <a:pt x="78282" y="907173"/>
                  </a:lnTo>
                  <a:close/>
                </a:path>
                <a:path w="258445" h="3042920">
                  <a:moveTo>
                    <a:pt x="78689" y="864527"/>
                  </a:moveTo>
                  <a:lnTo>
                    <a:pt x="77901" y="859167"/>
                  </a:lnTo>
                  <a:lnTo>
                    <a:pt x="76860" y="845832"/>
                  </a:lnTo>
                  <a:lnTo>
                    <a:pt x="76479" y="832840"/>
                  </a:lnTo>
                  <a:lnTo>
                    <a:pt x="75831" y="842035"/>
                  </a:lnTo>
                  <a:lnTo>
                    <a:pt x="75196" y="852754"/>
                  </a:lnTo>
                  <a:lnTo>
                    <a:pt x="75869" y="862609"/>
                  </a:lnTo>
                  <a:lnTo>
                    <a:pt x="76606" y="865073"/>
                  </a:lnTo>
                  <a:lnTo>
                    <a:pt x="77292" y="869543"/>
                  </a:lnTo>
                  <a:lnTo>
                    <a:pt x="77978" y="871029"/>
                  </a:lnTo>
                  <a:lnTo>
                    <a:pt x="78638" y="865073"/>
                  </a:lnTo>
                  <a:lnTo>
                    <a:pt x="78689" y="864527"/>
                  </a:lnTo>
                  <a:close/>
                </a:path>
                <a:path w="258445" h="3042920">
                  <a:moveTo>
                    <a:pt x="79451" y="654596"/>
                  </a:moveTo>
                  <a:lnTo>
                    <a:pt x="78689" y="652030"/>
                  </a:lnTo>
                  <a:lnTo>
                    <a:pt x="78219" y="673455"/>
                  </a:lnTo>
                  <a:lnTo>
                    <a:pt x="79451" y="654596"/>
                  </a:lnTo>
                  <a:close/>
                </a:path>
                <a:path w="258445" h="3042920">
                  <a:moveTo>
                    <a:pt x="81673" y="1256728"/>
                  </a:moveTo>
                  <a:lnTo>
                    <a:pt x="81610" y="1252194"/>
                  </a:lnTo>
                  <a:lnTo>
                    <a:pt x="81661" y="1243863"/>
                  </a:lnTo>
                  <a:lnTo>
                    <a:pt x="81559" y="1234033"/>
                  </a:lnTo>
                  <a:lnTo>
                    <a:pt x="81064" y="1225003"/>
                  </a:lnTo>
                  <a:lnTo>
                    <a:pt x="79819" y="1238669"/>
                  </a:lnTo>
                  <a:lnTo>
                    <a:pt x="81673" y="1256728"/>
                  </a:lnTo>
                  <a:close/>
                </a:path>
                <a:path w="258445" h="3042920">
                  <a:moveTo>
                    <a:pt x="81991" y="1182331"/>
                  </a:moveTo>
                  <a:lnTo>
                    <a:pt x="81927" y="1161097"/>
                  </a:lnTo>
                  <a:lnTo>
                    <a:pt x="79629" y="1153718"/>
                  </a:lnTo>
                  <a:lnTo>
                    <a:pt x="79400" y="1167193"/>
                  </a:lnTo>
                  <a:lnTo>
                    <a:pt x="78892" y="1167193"/>
                  </a:lnTo>
                  <a:lnTo>
                    <a:pt x="80175" y="1174877"/>
                  </a:lnTo>
                  <a:lnTo>
                    <a:pt x="78676" y="1186357"/>
                  </a:lnTo>
                  <a:lnTo>
                    <a:pt x="77190" y="1200835"/>
                  </a:lnTo>
                  <a:lnTo>
                    <a:pt x="76288" y="1219136"/>
                  </a:lnTo>
                  <a:lnTo>
                    <a:pt x="76530" y="1242123"/>
                  </a:lnTo>
                  <a:lnTo>
                    <a:pt x="79032" y="1225588"/>
                  </a:lnTo>
                  <a:lnTo>
                    <a:pt x="78054" y="1227277"/>
                  </a:lnTo>
                  <a:lnTo>
                    <a:pt x="77838" y="1219606"/>
                  </a:lnTo>
                  <a:lnTo>
                    <a:pt x="77952" y="1199375"/>
                  </a:lnTo>
                  <a:lnTo>
                    <a:pt x="79184" y="1204722"/>
                  </a:lnTo>
                  <a:lnTo>
                    <a:pt x="80187" y="1198740"/>
                  </a:lnTo>
                  <a:lnTo>
                    <a:pt x="81089" y="1188796"/>
                  </a:lnTo>
                  <a:lnTo>
                    <a:pt x="81991" y="1182331"/>
                  </a:lnTo>
                  <a:close/>
                </a:path>
                <a:path w="258445" h="3042920">
                  <a:moveTo>
                    <a:pt x="82080" y="925042"/>
                  </a:moveTo>
                  <a:lnTo>
                    <a:pt x="81127" y="930376"/>
                  </a:lnTo>
                  <a:lnTo>
                    <a:pt x="81000" y="924775"/>
                  </a:lnTo>
                  <a:lnTo>
                    <a:pt x="80873" y="919289"/>
                  </a:lnTo>
                  <a:lnTo>
                    <a:pt x="80835" y="917155"/>
                  </a:lnTo>
                  <a:lnTo>
                    <a:pt x="80073" y="914666"/>
                  </a:lnTo>
                  <a:lnTo>
                    <a:pt x="80086" y="928903"/>
                  </a:lnTo>
                  <a:lnTo>
                    <a:pt x="80746" y="933043"/>
                  </a:lnTo>
                  <a:lnTo>
                    <a:pt x="81407" y="935202"/>
                  </a:lnTo>
                  <a:lnTo>
                    <a:pt x="81419" y="943444"/>
                  </a:lnTo>
                  <a:lnTo>
                    <a:pt x="81711" y="935202"/>
                  </a:lnTo>
                  <a:lnTo>
                    <a:pt x="81788" y="933043"/>
                  </a:lnTo>
                  <a:lnTo>
                    <a:pt x="81889" y="930376"/>
                  </a:lnTo>
                  <a:lnTo>
                    <a:pt x="81940" y="928903"/>
                  </a:lnTo>
                  <a:lnTo>
                    <a:pt x="81991" y="927404"/>
                  </a:lnTo>
                  <a:lnTo>
                    <a:pt x="82080" y="925042"/>
                  </a:lnTo>
                  <a:close/>
                </a:path>
                <a:path w="258445" h="3042920">
                  <a:moveTo>
                    <a:pt x="82384" y="916698"/>
                  </a:moveTo>
                  <a:lnTo>
                    <a:pt x="81864" y="916698"/>
                  </a:lnTo>
                  <a:lnTo>
                    <a:pt x="82118" y="919289"/>
                  </a:lnTo>
                  <a:lnTo>
                    <a:pt x="82130" y="923785"/>
                  </a:lnTo>
                  <a:lnTo>
                    <a:pt x="82283" y="919289"/>
                  </a:lnTo>
                  <a:lnTo>
                    <a:pt x="82384" y="916698"/>
                  </a:lnTo>
                  <a:close/>
                </a:path>
                <a:path w="258445" h="3042920">
                  <a:moveTo>
                    <a:pt x="82715" y="1277797"/>
                  </a:moveTo>
                  <a:lnTo>
                    <a:pt x="81826" y="1272476"/>
                  </a:lnTo>
                  <a:lnTo>
                    <a:pt x="81064" y="1273581"/>
                  </a:lnTo>
                  <a:lnTo>
                    <a:pt x="80289" y="1277696"/>
                  </a:lnTo>
                  <a:lnTo>
                    <a:pt x="79425" y="1281353"/>
                  </a:lnTo>
                  <a:lnTo>
                    <a:pt x="80441" y="1281036"/>
                  </a:lnTo>
                  <a:lnTo>
                    <a:pt x="80276" y="1290878"/>
                  </a:lnTo>
                  <a:lnTo>
                    <a:pt x="79717" y="1295819"/>
                  </a:lnTo>
                  <a:lnTo>
                    <a:pt x="79349" y="1300708"/>
                  </a:lnTo>
                  <a:lnTo>
                    <a:pt x="79756" y="1310322"/>
                  </a:lnTo>
                  <a:lnTo>
                    <a:pt x="82715" y="1277797"/>
                  </a:lnTo>
                  <a:close/>
                </a:path>
                <a:path w="258445" h="3042920">
                  <a:moveTo>
                    <a:pt x="86741" y="1260792"/>
                  </a:moveTo>
                  <a:lnTo>
                    <a:pt x="85940" y="1247686"/>
                  </a:lnTo>
                  <a:lnTo>
                    <a:pt x="85064" y="1255382"/>
                  </a:lnTo>
                  <a:lnTo>
                    <a:pt x="85293" y="1263827"/>
                  </a:lnTo>
                  <a:lnTo>
                    <a:pt x="85788" y="1270203"/>
                  </a:lnTo>
                  <a:lnTo>
                    <a:pt x="85991" y="1263637"/>
                  </a:lnTo>
                  <a:lnTo>
                    <a:pt x="86741" y="1260792"/>
                  </a:lnTo>
                  <a:close/>
                </a:path>
                <a:path w="258445" h="3042920">
                  <a:moveTo>
                    <a:pt x="88671" y="707021"/>
                  </a:moveTo>
                  <a:lnTo>
                    <a:pt x="88049" y="714717"/>
                  </a:lnTo>
                  <a:lnTo>
                    <a:pt x="87617" y="723392"/>
                  </a:lnTo>
                  <a:lnTo>
                    <a:pt x="88531" y="729195"/>
                  </a:lnTo>
                  <a:lnTo>
                    <a:pt x="88620" y="714717"/>
                  </a:lnTo>
                  <a:lnTo>
                    <a:pt x="88671" y="707021"/>
                  </a:lnTo>
                  <a:close/>
                </a:path>
                <a:path w="258445" h="3042920">
                  <a:moveTo>
                    <a:pt x="88963" y="1339862"/>
                  </a:moveTo>
                  <a:lnTo>
                    <a:pt x="87757" y="1358785"/>
                  </a:lnTo>
                  <a:lnTo>
                    <a:pt x="88049" y="1377353"/>
                  </a:lnTo>
                  <a:lnTo>
                    <a:pt x="88963" y="1339862"/>
                  </a:lnTo>
                  <a:close/>
                </a:path>
                <a:path w="258445" h="3042920">
                  <a:moveTo>
                    <a:pt x="89750" y="1036942"/>
                  </a:moveTo>
                  <a:lnTo>
                    <a:pt x="89128" y="1029703"/>
                  </a:lnTo>
                  <a:lnTo>
                    <a:pt x="88480" y="1031976"/>
                  </a:lnTo>
                  <a:lnTo>
                    <a:pt x="87845" y="1038225"/>
                  </a:lnTo>
                  <a:lnTo>
                    <a:pt x="87236" y="1042936"/>
                  </a:lnTo>
                  <a:lnTo>
                    <a:pt x="87642" y="1048677"/>
                  </a:lnTo>
                  <a:lnTo>
                    <a:pt x="88328" y="1047915"/>
                  </a:lnTo>
                  <a:lnTo>
                    <a:pt x="89090" y="1043165"/>
                  </a:lnTo>
                  <a:lnTo>
                    <a:pt x="89750" y="1036942"/>
                  </a:lnTo>
                  <a:close/>
                </a:path>
                <a:path w="258445" h="3042920">
                  <a:moveTo>
                    <a:pt x="95110" y="929322"/>
                  </a:moveTo>
                  <a:lnTo>
                    <a:pt x="93345" y="937742"/>
                  </a:lnTo>
                  <a:lnTo>
                    <a:pt x="93091" y="940473"/>
                  </a:lnTo>
                  <a:lnTo>
                    <a:pt x="93738" y="895134"/>
                  </a:lnTo>
                  <a:lnTo>
                    <a:pt x="92329" y="886612"/>
                  </a:lnTo>
                  <a:lnTo>
                    <a:pt x="91008" y="892530"/>
                  </a:lnTo>
                  <a:lnTo>
                    <a:pt x="89954" y="895400"/>
                  </a:lnTo>
                  <a:lnTo>
                    <a:pt x="89382" y="877760"/>
                  </a:lnTo>
                  <a:lnTo>
                    <a:pt x="91046" y="877976"/>
                  </a:lnTo>
                  <a:lnTo>
                    <a:pt x="91617" y="866838"/>
                  </a:lnTo>
                  <a:lnTo>
                    <a:pt x="91948" y="854290"/>
                  </a:lnTo>
                  <a:lnTo>
                    <a:pt x="92887" y="850303"/>
                  </a:lnTo>
                  <a:lnTo>
                    <a:pt x="91833" y="828484"/>
                  </a:lnTo>
                  <a:lnTo>
                    <a:pt x="91338" y="801814"/>
                  </a:lnTo>
                  <a:lnTo>
                    <a:pt x="91122" y="755053"/>
                  </a:lnTo>
                  <a:lnTo>
                    <a:pt x="88658" y="748258"/>
                  </a:lnTo>
                  <a:lnTo>
                    <a:pt x="87566" y="767702"/>
                  </a:lnTo>
                  <a:lnTo>
                    <a:pt x="86829" y="792492"/>
                  </a:lnTo>
                  <a:lnTo>
                    <a:pt x="85394" y="801763"/>
                  </a:lnTo>
                  <a:lnTo>
                    <a:pt x="87693" y="803732"/>
                  </a:lnTo>
                  <a:lnTo>
                    <a:pt x="87287" y="830783"/>
                  </a:lnTo>
                  <a:lnTo>
                    <a:pt x="86233" y="846289"/>
                  </a:lnTo>
                  <a:lnTo>
                    <a:pt x="84924" y="859383"/>
                  </a:lnTo>
                  <a:lnTo>
                    <a:pt x="83807" y="879157"/>
                  </a:lnTo>
                  <a:lnTo>
                    <a:pt x="83731" y="847331"/>
                  </a:lnTo>
                  <a:lnTo>
                    <a:pt x="82677" y="859497"/>
                  </a:lnTo>
                  <a:lnTo>
                    <a:pt x="82562" y="865505"/>
                  </a:lnTo>
                  <a:lnTo>
                    <a:pt x="82804" y="879411"/>
                  </a:lnTo>
                  <a:lnTo>
                    <a:pt x="83997" y="883716"/>
                  </a:lnTo>
                  <a:lnTo>
                    <a:pt x="85318" y="878052"/>
                  </a:lnTo>
                  <a:lnTo>
                    <a:pt x="86829" y="869365"/>
                  </a:lnTo>
                  <a:lnTo>
                    <a:pt x="88595" y="864590"/>
                  </a:lnTo>
                  <a:lnTo>
                    <a:pt x="87528" y="900099"/>
                  </a:lnTo>
                  <a:lnTo>
                    <a:pt x="88138" y="955433"/>
                  </a:lnTo>
                  <a:lnTo>
                    <a:pt x="86360" y="992568"/>
                  </a:lnTo>
                  <a:lnTo>
                    <a:pt x="88709" y="1015911"/>
                  </a:lnTo>
                  <a:lnTo>
                    <a:pt x="90474" y="1012825"/>
                  </a:lnTo>
                  <a:lnTo>
                    <a:pt x="90182" y="999680"/>
                  </a:lnTo>
                  <a:lnTo>
                    <a:pt x="91706" y="993876"/>
                  </a:lnTo>
                  <a:lnTo>
                    <a:pt x="90970" y="1021257"/>
                  </a:lnTo>
                  <a:lnTo>
                    <a:pt x="92786" y="1079131"/>
                  </a:lnTo>
                  <a:lnTo>
                    <a:pt x="92227" y="1107973"/>
                  </a:lnTo>
                  <a:lnTo>
                    <a:pt x="93357" y="1102868"/>
                  </a:lnTo>
                  <a:lnTo>
                    <a:pt x="94068" y="1073175"/>
                  </a:lnTo>
                  <a:lnTo>
                    <a:pt x="94907" y="1062228"/>
                  </a:lnTo>
                  <a:lnTo>
                    <a:pt x="95008" y="1038479"/>
                  </a:lnTo>
                  <a:lnTo>
                    <a:pt x="93980" y="1018540"/>
                  </a:lnTo>
                  <a:lnTo>
                    <a:pt x="91160" y="983373"/>
                  </a:lnTo>
                  <a:lnTo>
                    <a:pt x="93980" y="985380"/>
                  </a:lnTo>
                  <a:lnTo>
                    <a:pt x="94157" y="973366"/>
                  </a:lnTo>
                  <a:lnTo>
                    <a:pt x="93370" y="949693"/>
                  </a:lnTo>
                  <a:lnTo>
                    <a:pt x="93853" y="937641"/>
                  </a:lnTo>
                  <a:lnTo>
                    <a:pt x="95110" y="929322"/>
                  </a:lnTo>
                  <a:close/>
                </a:path>
                <a:path w="258445" h="3042920">
                  <a:moveTo>
                    <a:pt x="95580" y="809739"/>
                  </a:moveTo>
                  <a:lnTo>
                    <a:pt x="94284" y="802106"/>
                  </a:lnTo>
                  <a:lnTo>
                    <a:pt x="93853" y="834034"/>
                  </a:lnTo>
                  <a:lnTo>
                    <a:pt x="95580" y="809739"/>
                  </a:lnTo>
                  <a:close/>
                </a:path>
                <a:path w="258445" h="3042920">
                  <a:moveTo>
                    <a:pt x="109905" y="1382280"/>
                  </a:moveTo>
                  <a:lnTo>
                    <a:pt x="109435" y="1403578"/>
                  </a:lnTo>
                  <a:lnTo>
                    <a:pt x="109702" y="1406232"/>
                  </a:lnTo>
                  <a:lnTo>
                    <a:pt x="109905" y="1382280"/>
                  </a:lnTo>
                  <a:close/>
                </a:path>
                <a:path w="258445" h="3042920">
                  <a:moveTo>
                    <a:pt x="114769" y="1611922"/>
                  </a:moveTo>
                  <a:lnTo>
                    <a:pt x="114211" y="1596212"/>
                  </a:lnTo>
                  <a:lnTo>
                    <a:pt x="113398" y="1594345"/>
                  </a:lnTo>
                  <a:lnTo>
                    <a:pt x="112699" y="1599920"/>
                  </a:lnTo>
                  <a:lnTo>
                    <a:pt x="112382" y="1606410"/>
                  </a:lnTo>
                  <a:lnTo>
                    <a:pt x="112725" y="1607299"/>
                  </a:lnTo>
                  <a:lnTo>
                    <a:pt x="113487" y="1609661"/>
                  </a:lnTo>
                  <a:lnTo>
                    <a:pt x="114769" y="1611922"/>
                  </a:lnTo>
                  <a:close/>
                </a:path>
                <a:path w="258445" h="3042920">
                  <a:moveTo>
                    <a:pt x="114833" y="1322527"/>
                  </a:moveTo>
                  <a:lnTo>
                    <a:pt x="114363" y="1333258"/>
                  </a:lnTo>
                  <a:lnTo>
                    <a:pt x="113576" y="1330782"/>
                  </a:lnTo>
                  <a:lnTo>
                    <a:pt x="113080" y="1330947"/>
                  </a:lnTo>
                  <a:lnTo>
                    <a:pt x="112852" y="1344269"/>
                  </a:lnTo>
                  <a:lnTo>
                    <a:pt x="113753" y="1344447"/>
                  </a:lnTo>
                  <a:lnTo>
                    <a:pt x="114249" y="1339253"/>
                  </a:lnTo>
                  <a:lnTo>
                    <a:pt x="114833" y="1322527"/>
                  </a:lnTo>
                  <a:close/>
                </a:path>
                <a:path w="258445" h="3042920">
                  <a:moveTo>
                    <a:pt x="116408" y="1555864"/>
                  </a:moveTo>
                  <a:lnTo>
                    <a:pt x="115646" y="1553362"/>
                  </a:lnTo>
                  <a:lnTo>
                    <a:pt x="114896" y="1561426"/>
                  </a:lnTo>
                  <a:lnTo>
                    <a:pt x="115684" y="1574482"/>
                  </a:lnTo>
                  <a:lnTo>
                    <a:pt x="116408" y="1555864"/>
                  </a:lnTo>
                  <a:close/>
                </a:path>
                <a:path w="258445" h="3042920">
                  <a:moveTo>
                    <a:pt x="118986" y="1467497"/>
                  </a:moveTo>
                  <a:lnTo>
                    <a:pt x="118071" y="1457426"/>
                  </a:lnTo>
                  <a:lnTo>
                    <a:pt x="118262" y="1440815"/>
                  </a:lnTo>
                  <a:lnTo>
                    <a:pt x="118211" y="1427746"/>
                  </a:lnTo>
                  <a:lnTo>
                    <a:pt x="116611" y="1428254"/>
                  </a:lnTo>
                  <a:lnTo>
                    <a:pt x="114465" y="1484553"/>
                  </a:lnTo>
                  <a:lnTo>
                    <a:pt x="115227" y="1476489"/>
                  </a:lnTo>
                  <a:lnTo>
                    <a:pt x="115722" y="1476260"/>
                  </a:lnTo>
                  <a:lnTo>
                    <a:pt x="116484" y="1478813"/>
                  </a:lnTo>
                  <a:lnTo>
                    <a:pt x="116001" y="1489481"/>
                  </a:lnTo>
                  <a:lnTo>
                    <a:pt x="115252" y="1492465"/>
                  </a:lnTo>
                  <a:lnTo>
                    <a:pt x="118567" y="1499463"/>
                  </a:lnTo>
                  <a:lnTo>
                    <a:pt x="118516" y="1470672"/>
                  </a:lnTo>
                  <a:lnTo>
                    <a:pt x="118986" y="1467497"/>
                  </a:lnTo>
                  <a:close/>
                </a:path>
                <a:path w="258445" h="3042920">
                  <a:moveTo>
                    <a:pt x="128854" y="1233817"/>
                  </a:moveTo>
                  <a:lnTo>
                    <a:pt x="128574" y="1226045"/>
                  </a:lnTo>
                  <a:lnTo>
                    <a:pt x="127838" y="1228813"/>
                  </a:lnTo>
                  <a:lnTo>
                    <a:pt x="127063" y="1226426"/>
                  </a:lnTo>
                  <a:lnTo>
                    <a:pt x="127038" y="1237030"/>
                  </a:lnTo>
                  <a:lnTo>
                    <a:pt x="127508" y="1239227"/>
                  </a:lnTo>
                  <a:lnTo>
                    <a:pt x="128193" y="1236891"/>
                  </a:lnTo>
                  <a:lnTo>
                    <a:pt x="128854" y="1233817"/>
                  </a:lnTo>
                  <a:close/>
                </a:path>
                <a:path w="258445" h="3042920">
                  <a:moveTo>
                    <a:pt x="132194" y="1458798"/>
                  </a:moveTo>
                  <a:lnTo>
                    <a:pt x="131889" y="1440256"/>
                  </a:lnTo>
                  <a:lnTo>
                    <a:pt x="130911" y="1461706"/>
                  </a:lnTo>
                  <a:lnTo>
                    <a:pt x="132194" y="1458798"/>
                  </a:lnTo>
                  <a:close/>
                </a:path>
                <a:path w="258445" h="3042920">
                  <a:moveTo>
                    <a:pt x="132384" y="1543646"/>
                  </a:moveTo>
                  <a:lnTo>
                    <a:pt x="130378" y="1549539"/>
                  </a:lnTo>
                  <a:lnTo>
                    <a:pt x="130886" y="1554721"/>
                  </a:lnTo>
                  <a:lnTo>
                    <a:pt x="131165" y="1562595"/>
                  </a:lnTo>
                  <a:lnTo>
                    <a:pt x="131699" y="1567764"/>
                  </a:lnTo>
                  <a:lnTo>
                    <a:pt x="132384" y="1543646"/>
                  </a:lnTo>
                  <a:close/>
                </a:path>
                <a:path w="258445" h="3042920">
                  <a:moveTo>
                    <a:pt x="132397" y="1219339"/>
                  </a:moveTo>
                  <a:lnTo>
                    <a:pt x="132118" y="1209179"/>
                  </a:lnTo>
                  <a:lnTo>
                    <a:pt x="131826" y="1201216"/>
                  </a:lnTo>
                  <a:lnTo>
                    <a:pt x="131584" y="1209675"/>
                  </a:lnTo>
                  <a:lnTo>
                    <a:pt x="131546" y="1218565"/>
                  </a:lnTo>
                  <a:lnTo>
                    <a:pt x="131648" y="1235735"/>
                  </a:lnTo>
                  <a:lnTo>
                    <a:pt x="132346" y="1229067"/>
                  </a:lnTo>
                  <a:lnTo>
                    <a:pt x="132397" y="1219339"/>
                  </a:lnTo>
                  <a:close/>
                </a:path>
                <a:path w="258445" h="3042920">
                  <a:moveTo>
                    <a:pt x="139903" y="1286840"/>
                  </a:moveTo>
                  <a:lnTo>
                    <a:pt x="139382" y="1281658"/>
                  </a:lnTo>
                  <a:lnTo>
                    <a:pt x="139560" y="1286700"/>
                  </a:lnTo>
                  <a:lnTo>
                    <a:pt x="139636" y="1289037"/>
                  </a:lnTo>
                  <a:lnTo>
                    <a:pt x="139903" y="1286840"/>
                  </a:lnTo>
                  <a:close/>
                </a:path>
                <a:path w="258445" h="3042920">
                  <a:moveTo>
                    <a:pt x="141198" y="1289037"/>
                  </a:moveTo>
                  <a:lnTo>
                    <a:pt x="140462" y="1286840"/>
                  </a:lnTo>
                  <a:lnTo>
                    <a:pt x="139788" y="1289037"/>
                  </a:lnTo>
                  <a:lnTo>
                    <a:pt x="139661" y="1289532"/>
                  </a:lnTo>
                  <a:lnTo>
                    <a:pt x="139420" y="1292225"/>
                  </a:lnTo>
                  <a:lnTo>
                    <a:pt x="139687" y="1300060"/>
                  </a:lnTo>
                  <a:lnTo>
                    <a:pt x="141122" y="1289532"/>
                  </a:lnTo>
                  <a:lnTo>
                    <a:pt x="141198" y="1289037"/>
                  </a:lnTo>
                  <a:close/>
                </a:path>
                <a:path w="258445" h="3042920">
                  <a:moveTo>
                    <a:pt x="141376" y="1477645"/>
                  </a:moveTo>
                  <a:lnTo>
                    <a:pt x="138836" y="1478330"/>
                  </a:lnTo>
                  <a:lnTo>
                    <a:pt x="140906" y="1488313"/>
                  </a:lnTo>
                  <a:lnTo>
                    <a:pt x="141376" y="1477645"/>
                  </a:lnTo>
                  <a:close/>
                </a:path>
                <a:path w="258445" h="3042920">
                  <a:moveTo>
                    <a:pt x="141579" y="1344853"/>
                  </a:moveTo>
                  <a:lnTo>
                    <a:pt x="140538" y="1339773"/>
                  </a:lnTo>
                  <a:lnTo>
                    <a:pt x="139268" y="1337424"/>
                  </a:lnTo>
                  <a:lnTo>
                    <a:pt x="140055" y="1345107"/>
                  </a:lnTo>
                  <a:lnTo>
                    <a:pt x="139560" y="1355902"/>
                  </a:lnTo>
                  <a:lnTo>
                    <a:pt x="140843" y="1358239"/>
                  </a:lnTo>
                  <a:lnTo>
                    <a:pt x="141579" y="1344853"/>
                  </a:lnTo>
                  <a:close/>
                </a:path>
                <a:path w="258445" h="3042920">
                  <a:moveTo>
                    <a:pt x="142951" y="1710829"/>
                  </a:moveTo>
                  <a:lnTo>
                    <a:pt x="141668" y="1703273"/>
                  </a:lnTo>
                  <a:lnTo>
                    <a:pt x="141452" y="1721942"/>
                  </a:lnTo>
                  <a:lnTo>
                    <a:pt x="142951" y="1710829"/>
                  </a:lnTo>
                  <a:close/>
                </a:path>
                <a:path w="258445" h="3042920">
                  <a:moveTo>
                    <a:pt x="149161" y="1653501"/>
                  </a:moveTo>
                  <a:lnTo>
                    <a:pt x="148386" y="1645729"/>
                  </a:lnTo>
                  <a:lnTo>
                    <a:pt x="148196" y="1669643"/>
                  </a:lnTo>
                  <a:lnTo>
                    <a:pt x="149161" y="1653501"/>
                  </a:lnTo>
                  <a:close/>
                </a:path>
                <a:path w="258445" h="3042920">
                  <a:moveTo>
                    <a:pt x="154292" y="1673453"/>
                  </a:moveTo>
                  <a:lnTo>
                    <a:pt x="150977" y="1671650"/>
                  </a:lnTo>
                  <a:lnTo>
                    <a:pt x="153314" y="1689531"/>
                  </a:lnTo>
                  <a:lnTo>
                    <a:pt x="154292" y="1673453"/>
                  </a:lnTo>
                  <a:close/>
                </a:path>
                <a:path w="258445" h="3042920">
                  <a:moveTo>
                    <a:pt x="154889" y="1763496"/>
                  </a:moveTo>
                  <a:lnTo>
                    <a:pt x="154508" y="1763623"/>
                  </a:lnTo>
                  <a:lnTo>
                    <a:pt x="154584" y="1764931"/>
                  </a:lnTo>
                  <a:lnTo>
                    <a:pt x="154863" y="1763623"/>
                  </a:lnTo>
                  <a:lnTo>
                    <a:pt x="154889" y="1763496"/>
                  </a:lnTo>
                  <a:close/>
                </a:path>
                <a:path w="258445" h="3042920">
                  <a:moveTo>
                    <a:pt x="155041" y="1774088"/>
                  </a:moveTo>
                  <a:lnTo>
                    <a:pt x="154660" y="1766404"/>
                  </a:lnTo>
                  <a:lnTo>
                    <a:pt x="154584" y="1764931"/>
                  </a:lnTo>
                  <a:lnTo>
                    <a:pt x="154254" y="1766404"/>
                  </a:lnTo>
                  <a:lnTo>
                    <a:pt x="154787" y="1776844"/>
                  </a:lnTo>
                  <a:lnTo>
                    <a:pt x="155041" y="1774088"/>
                  </a:lnTo>
                  <a:close/>
                </a:path>
                <a:path w="258445" h="3042920">
                  <a:moveTo>
                    <a:pt x="156070" y="1773897"/>
                  </a:moveTo>
                  <a:lnTo>
                    <a:pt x="156044" y="1763115"/>
                  </a:lnTo>
                  <a:lnTo>
                    <a:pt x="155625" y="1761032"/>
                  </a:lnTo>
                  <a:lnTo>
                    <a:pt x="154978" y="1763115"/>
                  </a:lnTo>
                  <a:lnTo>
                    <a:pt x="156070" y="1773897"/>
                  </a:lnTo>
                  <a:close/>
                </a:path>
                <a:path w="258445" h="3042920">
                  <a:moveTo>
                    <a:pt x="156857" y="1895843"/>
                  </a:moveTo>
                  <a:lnTo>
                    <a:pt x="156235" y="1892896"/>
                  </a:lnTo>
                  <a:lnTo>
                    <a:pt x="155613" y="1893176"/>
                  </a:lnTo>
                  <a:lnTo>
                    <a:pt x="155028" y="1892947"/>
                  </a:lnTo>
                  <a:lnTo>
                    <a:pt x="154546" y="1888426"/>
                  </a:lnTo>
                  <a:lnTo>
                    <a:pt x="151523" y="1894573"/>
                  </a:lnTo>
                  <a:lnTo>
                    <a:pt x="152704" y="1901329"/>
                  </a:lnTo>
                  <a:lnTo>
                    <a:pt x="152527" y="1915452"/>
                  </a:lnTo>
                  <a:lnTo>
                    <a:pt x="150876" y="1945106"/>
                  </a:lnTo>
                  <a:lnTo>
                    <a:pt x="151688" y="1938515"/>
                  </a:lnTo>
                  <a:lnTo>
                    <a:pt x="152641" y="1920392"/>
                  </a:lnTo>
                  <a:lnTo>
                    <a:pt x="153606" y="1915147"/>
                  </a:lnTo>
                  <a:lnTo>
                    <a:pt x="153390" y="1932673"/>
                  </a:lnTo>
                  <a:lnTo>
                    <a:pt x="154101" y="1948649"/>
                  </a:lnTo>
                  <a:lnTo>
                    <a:pt x="155041" y="1963051"/>
                  </a:lnTo>
                  <a:lnTo>
                    <a:pt x="155511" y="1975866"/>
                  </a:lnTo>
                  <a:lnTo>
                    <a:pt x="155600" y="1934032"/>
                  </a:lnTo>
                  <a:lnTo>
                    <a:pt x="155879" y="1916798"/>
                  </a:lnTo>
                  <a:lnTo>
                    <a:pt x="156857" y="1895843"/>
                  </a:lnTo>
                  <a:close/>
                </a:path>
                <a:path w="258445" h="3042920">
                  <a:moveTo>
                    <a:pt x="158775" y="1847532"/>
                  </a:moveTo>
                  <a:lnTo>
                    <a:pt x="156679" y="1842287"/>
                  </a:lnTo>
                  <a:lnTo>
                    <a:pt x="156146" y="1825917"/>
                  </a:lnTo>
                  <a:lnTo>
                    <a:pt x="156133" y="1805978"/>
                  </a:lnTo>
                  <a:lnTo>
                    <a:pt x="155587" y="1789976"/>
                  </a:lnTo>
                  <a:lnTo>
                    <a:pt x="156349" y="1787118"/>
                  </a:lnTo>
                  <a:lnTo>
                    <a:pt x="156629" y="1800250"/>
                  </a:lnTo>
                  <a:lnTo>
                    <a:pt x="157391" y="1802676"/>
                  </a:lnTo>
                  <a:lnTo>
                    <a:pt x="157099" y="1784248"/>
                  </a:lnTo>
                  <a:lnTo>
                    <a:pt x="155702" y="1787766"/>
                  </a:lnTo>
                  <a:lnTo>
                    <a:pt x="153568" y="1820621"/>
                  </a:lnTo>
                  <a:lnTo>
                    <a:pt x="152615" y="1822615"/>
                  </a:lnTo>
                  <a:lnTo>
                    <a:pt x="151879" y="1835937"/>
                  </a:lnTo>
                  <a:lnTo>
                    <a:pt x="152298" y="1829422"/>
                  </a:lnTo>
                  <a:lnTo>
                    <a:pt x="153301" y="1830019"/>
                  </a:lnTo>
                  <a:lnTo>
                    <a:pt x="154343" y="1832076"/>
                  </a:lnTo>
                  <a:lnTo>
                    <a:pt x="154927" y="1829955"/>
                  </a:lnTo>
                  <a:lnTo>
                    <a:pt x="154863" y="1841157"/>
                  </a:lnTo>
                  <a:lnTo>
                    <a:pt x="156514" y="1842223"/>
                  </a:lnTo>
                  <a:lnTo>
                    <a:pt x="156756" y="1853361"/>
                  </a:lnTo>
                  <a:lnTo>
                    <a:pt x="158775" y="1847532"/>
                  </a:lnTo>
                  <a:close/>
                </a:path>
                <a:path w="258445" h="3042920">
                  <a:moveTo>
                    <a:pt x="159969" y="1817941"/>
                  </a:moveTo>
                  <a:lnTo>
                    <a:pt x="158445" y="1818424"/>
                  </a:lnTo>
                  <a:lnTo>
                    <a:pt x="158254" y="1837067"/>
                  </a:lnTo>
                  <a:lnTo>
                    <a:pt x="159232" y="1831390"/>
                  </a:lnTo>
                  <a:lnTo>
                    <a:pt x="159969" y="1817941"/>
                  </a:lnTo>
                  <a:close/>
                </a:path>
                <a:path w="258445" h="3042920">
                  <a:moveTo>
                    <a:pt x="167068" y="1919744"/>
                  </a:moveTo>
                  <a:lnTo>
                    <a:pt x="165531" y="1936953"/>
                  </a:lnTo>
                  <a:lnTo>
                    <a:pt x="164884" y="1963394"/>
                  </a:lnTo>
                  <a:lnTo>
                    <a:pt x="164820" y="1992693"/>
                  </a:lnTo>
                  <a:lnTo>
                    <a:pt x="165023" y="2018449"/>
                  </a:lnTo>
                  <a:lnTo>
                    <a:pt x="165912" y="2002155"/>
                  </a:lnTo>
                  <a:lnTo>
                    <a:pt x="166636" y="1976920"/>
                  </a:lnTo>
                  <a:lnTo>
                    <a:pt x="167068" y="1947773"/>
                  </a:lnTo>
                  <a:lnTo>
                    <a:pt x="167068" y="1919744"/>
                  </a:lnTo>
                  <a:close/>
                </a:path>
                <a:path w="258445" h="3042920">
                  <a:moveTo>
                    <a:pt x="167462" y="1866480"/>
                  </a:moveTo>
                  <a:lnTo>
                    <a:pt x="167449" y="1861108"/>
                  </a:lnTo>
                  <a:lnTo>
                    <a:pt x="166446" y="1866836"/>
                  </a:lnTo>
                  <a:lnTo>
                    <a:pt x="166192" y="1864220"/>
                  </a:lnTo>
                  <a:lnTo>
                    <a:pt x="165455" y="1877568"/>
                  </a:lnTo>
                  <a:lnTo>
                    <a:pt x="167462" y="1866480"/>
                  </a:lnTo>
                  <a:close/>
                </a:path>
                <a:path w="258445" h="3042920">
                  <a:moveTo>
                    <a:pt x="183184" y="2173160"/>
                  </a:moveTo>
                  <a:lnTo>
                    <a:pt x="183019" y="2168156"/>
                  </a:lnTo>
                  <a:lnTo>
                    <a:pt x="182829" y="2159228"/>
                  </a:lnTo>
                  <a:lnTo>
                    <a:pt x="182549" y="2149348"/>
                  </a:lnTo>
                  <a:lnTo>
                    <a:pt x="182092" y="2141499"/>
                  </a:lnTo>
                  <a:lnTo>
                    <a:pt x="181114" y="2163013"/>
                  </a:lnTo>
                  <a:lnTo>
                    <a:pt x="181241" y="2172881"/>
                  </a:lnTo>
                  <a:lnTo>
                    <a:pt x="181775" y="2172170"/>
                  </a:lnTo>
                  <a:lnTo>
                    <a:pt x="182499" y="2169401"/>
                  </a:lnTo>
                  <a:lnTo>
                    <a:pt x="183184" y="2173160"/>
                  </a:lnTo>
                  <a:close/>
                </a:path>
                <a:path w="258445" h="3042920">
                  <a:moveTo>
                    <a:pt x="187744" y="2191283"/>
                  </a:moveTo>
                  <a:lnTo>
                    <a:pt x="185470" y="2175230"/>
                  </a:lnTo>
                  <a:lnTo>
                    <a:pt x="185089" y="2183561"/>
                  </a:lnTo>
                  <a:lnTo>
                    <a:pt x="184645" y="2189683"/>
                  </a:lnTo>
                  <a:lnTo>
                    <a:pt x="184619" y="2195207"/>
                  </a:lnTo>
                  <a:lnTo>
                    <a:pt x="185534" y="2201710"/>
                  </a:lnTo>
                  <a:lnTo>
                    <a:pt x="182765" y="2215654"/>
                  </a:lnTo>
                  <a:lnTo>
                    <a:pt x="183908" y="2229574"/>
                  </a:lnTo>
                  <a:lnTo>
                    <a:pt x="184226" y="2239213"/>
                  </a:lnTo>
                  <a:lnTo>
                    <a:pt x="184353" y="2248865"/>
                  </a:lnTo>
                  <a:lnTo>
                    <a:pt x="184912" y="2262886"/>
                  </a:lnTo>
                  <a:lnTo>
                    <a:pt x="185762" y="2240026"/>
                  </a:lnTo>
                  <a:lnTo>
                    <a:pt x="187274" y="2214524"/>
                  </a:lnTo>
                  <a:lnTo>
                    <a:pt x="187744" y="2191283"/>
                  </a:lnTo>
                  <a:close/>
                </a:path>
                <a:path w="258445" h="3042920">
                  <a:moveTo>
                    <a:pt x="188734" y="2264486"/>
                  </a:moveTo>
                  <a:lnTo>
                    <a:pt x="187363" y="2262200"/>
                  </a:lnTo>
                  <a:lnTo>
                    <a:pt x="186042" y="2269591"/>
                  </a:lnTo>
                  <a:lnTo>
                    <a:pt x="184873" y="2279434"/>
                  </a:lnTo>
                  <a:lnTo>
                    <a:pt x="183946" y="2284514"/>
                  </a:lnTo>
                  <a:lnTo>
                    <a:pt x="184962" y="2284133"/>
                  </a:lnTo>
                  <a:lnTo>
                    <a:pt x="185242" y="2292172"/>
                  </a:lnTo>
                  <a:lnTo>
                    <a:pt x="184480" y="2294877"/>
                  </a:lnTo>
                  <a:lnTo>
                    <a:pt x="183997" y="2300389"/>
                  </a:lnTo>
                  <a:lnTo>
                    <a:pt x="185343" y="2293531"/>
                  </a:lnTo>
                  <a:lnTo>
                    <a:pt x="186270" y="2281529"/>
                  </a:lnTo>
                  <a:lnTo>
                    <a:pt x="187248" y="2269985"/>
                  </a:lnTo>
                  <a:lnTo>
                    <a:pt x="188734" y="2264486"/>
                  </a:lnTo>
                  <a:close/>
                </a:path>
                <a:path w="258445" h="3042920">
                  <a:moveTo>
                    <a:pt x="201383" y="2270582"/>
                  </a:moveTo>
                  <a:lnTo>
                    <a:pt x="201295" y="2256320"/>
                  </a:lnTo>
                  <a:lnTo>
                    <a:pt x="200139" y="2248344"/>
                  </a:lnTo>
                  <a:lnTo>
                    <a:pt x="199948" y="2261959"/>
                  </a:lnTo>
                  <a:lnTo>
                    <a:pt x="200647" y="2287841"/>
                  </a:lnTo>
                  <a:lnTo>
                    <a:pt x="200761" y="2301329"/>
                  </a:lnTo>
                  <a:lnTo>
                    <a:pt x="201383" y="2270582"/>
                  </a:lnTo>
                  <a:close/>
                </a:path>
                <a:path w="258445" h="3042920">
                  <a:moveTo>
                    <a:pt x="203123" y="2226297"/>
                  </a:moveTo>
                  <a:lnTo>
                    <a:pt x="200317" y="2224430"/>
                  </a:lnTo>
                  <a:lnTo>
                    <a:pt x="200990" y="2232152"/>
                  </a:lnTo>
                  <a:lnTo>
                    <a:pt x="201739" y="2235339"/>
                  </a:lnTo>
                  <a:lnTo>
                    <a:pt x="202488" y="2233549"/>
                  </a:lnTo>
                  <a:lnTo>
                    <a:pt x="203123" y="2226297"/>
                  </a:lnTo>
                  <a:close/>
                </a:path>
                <a:path w="258445" h="3042920">
                  <a:moveTo>
                    <a:pt x="204114" y="2067725"/>
                  </a:moveTo>
                  <a:lnTo>
                    <a:pt x="203695" y="2040255"/>
                  </a:lnTo>
                  <a:lnTo>
                    <a:pt x="202577" y="2062149"/>
                  </a:lnTo>
                  <a:lnTo>
                    <a:pt x="202323" y="2075383"/>
                  </a:lnTo>
                  <a:lnTo>
                    <a:pt x="202806" y="2093620"/>
                  </a:lnTo>
                  <a:lnTo>
                    <a:pt x="203898" y="2083181"/>
                  </a:lnTo>
                  <a:lnTo>
                    <a:pt x="204114" y="2067725"/>
                  </a:lnTo>
                  <a:close/>
                </a:path>
                <a:path w="258445" h="3042920">
                  <a:moveTo>
                    <a:pt x="204952" y="2140839"/>
                  </a:moveTo>
                  <a:lnTo>
                    <a:pt x="203936" y="2130006"/>
                  </a:lnTo>
                  <a:lnTo>
                    <a:pt x="203250" y="2118055"/>
                  </a:lnTo>
                  <a:lnTo>
                    <a:pt x="202374" y="2107171"/>
                  </a:lnTo>
                  <a:lnTo>
                    <a:pt x="200799" y="2099487"/>
                  </a:lnTo>
                  <a:lnTo>
                    <a:pt x="199339" y="2099957"/>
                  </a:lnTo>
                  <a:lnTo>
                    <a:pt x="198475" y="2123275"/>
                  </a:lnTo>
                  <a:lnTo>
                    <a:pt x="197040" y="2129701"/>
                  </a:lnTo>
                  <a:lnTo>
                    <a:pt x="198615" y="2146503"/>
                  </a:lnTo>
                  <a:lnTo>
                    <a:pt x="199047" y="2158225"/>
                  </a:lnTo>
                  <a:lnTo>
                    <a:pt x="198678" y="2171700"/>
                  </a:lnTo>
                  <a:lnTo>
                    <a:pt x="198678" y="2177770"/>
                  </a:lnTo>
                  <a:lnTo>
                    <a:pt x="199910" y="2152726"/>
                  </a:lnTo>
                  <a:lnTo>
                    <a:pt x="201231" y="2164080"/>
                  </a:lnTo>
                  <a:lnTo>
                    <a:pt x="201625" y="2172157"/>
                  </a:lnTo>
                  <a:lnTo>
                    <a:pt x="201244" y="2181682"/>
                  </a:lnTo>
                  <a:lnTo>
                    <a:pt x="202742" y="2175941"/>
                  </a:lnTo>
                  <a:lnTo>
                    <a:pt x="202552" y="2194636"/>
                  </a:lnTo>
                  <a:lnTo>
                    <a:pt x="204241" y="2185479"/>
                  </a:lnTo>
                  <a:lnTo>
                    <a:pt x="204216" y="2166594"/>
                  </a:lnTo>
                  <a:lnTo>
                    <a:pt x="203962" y="2148294"/>
                  </a:lnTo>
                  <a:lnTo>
                    <a:pt x="204952" y="2140839"/>
                  </a:lnTo>
                  <a:close/>
                </a:path>
                <a:path w="258445" h="3042920">
                  <a:moveTo>
                    <a:pt x="209600" y="2067864"/>
                  </a:moveTo>
                  <a:lnTo>
                    <a:pt x="208749" y="2068804"/>
                  </a:lnTo>
                  <a:lnTo>
                    <a:pt x="207860" y="2070989"/>
                  </a:lnTo>
                  <a:lnTo>
                    <a:pt x="207886" y="2067864"/>
                  </a:lnTo>
                  <a:lnTo>
                    <a:pt x="207543" y="2057882"/>
                  </a:lnTo>
                  <a:lnTo>
                    <a:pt x="207276" y="2067864"/>
                  </a:lnTo>
                  <a:lnTo>
                    <a:pt x="207238" y="2069299"/>
                  </a:lnTo>
                  <a:lnTo>
                    <a:pt x="207822" y="2071065"/>
                  </a:lnTo>
                  <a:lnTo>
                    <a:pt x="207518" y="2076424"/>
                  </a:lnTo>
                  <a:lnTo>
                    <a:pt x="207022" y="2084120"/>
                  </a:lnTo>
                  <a:lnTo>
                    <a:pt x="207124" y="2095195"/>
                  </a:lnTo>
                  <a:lnTo>
                    <a:pt x="209461" y="2069299"/>
                  </a:lnTo>
                  <a:lnTo>
                    <a:pt x="209511" y="2068804"/>
                  </a:lnTo>
                  <a:lnTo>
                    <a:pt x="209600" y="2067864"/>
                  </a:lnTo>
                  <a:close/>
                </a:path>
                <a:path w="258445" h="3042920">
                  <a:moveTo>
                    <a:pt x="209626" y="2182139"/>
                  </a:moveTo>
                  <a:lnTo>
                    <a:pt x="209092" y="2171573"/>
                  </a:lnTo>
                  <a:lnTo>
                    <a:pt x="207822" y="2169401"/>
                  </a:lnTo>
                  <a:lnTo>
                    <a:pt x="206794" y="2169668"/>
                  </a:lnTo>
                  <a:lnTo>
                    <a:pt x="206552" y="2178291"/>
                  </a:lnTo>
                  <a:lnTo>
                    <a:pt x="207048" y="2182482"/>
                  </a:lnTo>
                  <a:lnTo>
                    <a:pt x="207873" y="2186089"/>
                  </a:lnTo>
                  <a:lnTo>
                    <a:pt x="208635" y="2192959"/>
                  </a:lnTo>
                  <a:lnTo>
                    <a:pt x="209626" y="2182139"/>
                  </a:lnTo>
                  <a:close/>
                </a:path>
                <a:path w="258445" h="3042920">
                  <a:moveTo>
                    <a:pt x="210337" y="2158009"/>
                  </a:moveTo>
                  <a:lnTo>
                    <a:pt x="209804" y="2152942"/>
                  </a:lnTo>
                  <a:lnTo>
                    <a:pt x="210070" y="2158009"/>
                  </a:lnTo>
                  <a:lnTo>
                    <a:pt x="210159" y="2159914"/>
                  </a:lnTo>
                  <a:lnTo>
                    <a:pt x="210337" y="2158009"/>
                  </a:lnTo>
                  <a:close/>
                </a:path>
                <a:path w="258445" h="3042920">
                  <a:moveTo>
                    <a:pt x="210883" y="2173846"/>
                  </a:moveTo>
                  <a:lnTo>
                    <a:pt x="210159" y="2159914"/>
                  </a:lnTo>
                  <a:lnTo>
                    <a:pt x="209588" y="2166188"/>
                  </a:lnTo>
                  <a:lnTo>
                    <a:pt x="210883" y="2173846"/>
                  </a:lnTo>
                  <a:close/>
                </a:path>
                <a:path w="258445" h="3042920">
                  <a:moveTo>
                    <a:pt x="214845" y="2239264"/>
                  </a:moveTo>
                  <a:lnTo>
                    <a:pt x="213245" y="2238044"/>
                  </a:lnTo>
                  <a:lnTo>
                    <a:pt x="212369" y="2239187"/>
                  </a:lnTo>
                  <a:lnTo>
                    <a:pt x="211785" y="2245258"/>
                  </a:lnTo>
                  <a:lnTo>
                    <a:pt x="211074" y="2258809"/>
                  </a:lnTo>
                  <a:lnTo>
                    <a:pt x="212407" y="2254415"/>
                  </a:lnTo>
                  <a:lnTo>
                    <a:pt x="213245" y="2251926"/>
                  </a:lnTo>
                  <a:lnTo>
                    <a:pt x="213944" y="2247989"/>
                  </a:lnTo>
                  <a:lnTo>
                    <a:pt x="214845" y="2239264"/>
                  </a:lnTo>
                  <a:close/>
                </a:path>
                <a:path w="258445" h="3042920">
                  <a:moveTo>
                    <a:pt x="220027" y="2126475"/>
                  </a:moveTo>
                  <a:lnTo>
                    <a:pt x="219392" y="2108847"/>
                  </a:lnTo>
                  <a:lnTo>
                    <a:pt x="218414" y="2088807"/>
                  </a:lnTo>
                  <a:lnTo>
                    <a:pt x="218503" y="2068233"/>
                  </a:lnTo>
                  <a:lnTo>
                    <a:pt x="215696" y="2066404"/>
                  </a:lnTo>
                  <a:lnTo>
                    <a:pt x="215722" y="2076970"/>
                  </a:lnTo>
                  <a:lnTo>
                    <a:pt x="217474" y="2068512"/>
                  </a:lnTo>
                  <a:lnTo>
                    <a:pt x="218236" y="2071103"/>
                  </a:lnTo>
                  <a:lnTo>
                    <a:pt x="216827" y="2094496"/>
                  </a:lnTo>
                  <a:lnTo>
                    <a:pt x="216509" y="2116632"/>
                  </a:lnTo>
                  <a:lnTo>
                    <a:pt x="216484" y="2138692"/>
                  </a:lnTo>
                  <a:lnTo>
                    <a:pt x="215925" y="2161857"/>
                  </a:lnTo>
                  <a:lnTo>
                    <a:pt x="216433" y="2161819"/>
                  </a:lnTo>
                  <a:lnTo>
                    <a:pt x="217170" y="2158962"/>
                  </a:lnTo>
                  <a:lnTo>
                    <a:pt x="217462" y="2166836"/>
                  </a:lnTo>
                  <a:lnTo>
                    <a:pt x="216484" y="2177732"/>
                  </a:lnTo>
                  <a:lnTo>
                    <a:pt x="217563" y="2179028"/>
                  </a:lnTo>
                  <a:lnTo>
                    <a:pt x="218338" y="2164156"/>
                  </a:lnTo>
                  <a:lnTo>
                    <a:pt x="218973" y="2161171"/>
                  </a:lnTo>
                  <a:lnTo>
                    <a:pt x="218122" y="2151837"/>
                  </a:lnTo>
                  <a:lnTo>
                    <a:pt x="217309" y="2145284"/>
                  </a:lnTo>
                  <a:lnTo>
                    <a:pt x="216738" y="2138197"/>
                  </a:lnTo>
                  <a:lnTo>
                    <a:pt x="216598" y="2127237"/>
                  </a:lnTo>
                  <a:lnTo>
                    <a:pt x="217589" y="2121674"/>
                  </a:lnTo>
                  <a:lnTo>
                    <a:pt x="218630" y="2126754"/>
                  </a:lnTo>
                  <a:lnTo>
                    <a:pt x="218922" y="2139810"/>
                  </a:lnTo>
                  <a:lnTo>
                    <a:pt x="220027" y="2126475"/>
                  </a:lnTo>
                  <a:close/>
                </a:path>
                <a:path w="258445" h="3042920">
                  <a:moveTo>
                    <a:pt x="227672" y="2299576"/>
                  </a:moveTo>
                  <a:lnTo>
                    <a:pt x="225920" y="2297366"/>
                  </a:lnTo>
                  <a:lnTo>
                    <a:pt x="225704" y="2321293"/>
                  </a:lnTo>
                  <a:lnTo>
                    <a:pt x="227672" y="2299576"/>
                  </a:lnTo>
                  <a:close/>
                </a:path>
                <a:path w="258445" h="3042920">
                  <a:moveTo>
                    <a:pt x="234353" y="2749372"/>
                  </a:moveTo>
                  <a:lnTo>
                    <a:pt x="232651" y="2752077"/>
                  </a:lnTo>
                  <a:lnTo>
                    <a:pt x="230098" y="2779191"/>
                  </a:lnTo>
                  <a:lnTo>
                    <a:pt x="228828" y="2777299"/>
                  </a:lnTo>
                  <a:lnTo>
                    <a:pt x="228866" y="2793276"/>
                  </a:lnTo>
                  <a:lnTo>
                    <a:pt x="229882" y="2794724"/>
                  </a:lnTo>
                  <a:lnTo>
                    <a:pt x="230339" y="2789136"/>
                  </a:lnTo>
                  <a:lnTo>
                    <a:pt x="230949" y="2784056"/>
                  </a:lnTo>
                  <a:lnTo>
                    <a:pt x="232410" y="2786964"/>
                  </a:lnTo>
                  <a:lnTo>
                    <a:pt x="232041" y="2774556"/>
                  </a:lnTo>
                  <a:lnTo>
                    <a:pt x="232791" y="2766339"/>
                  </a:lnTo>
                  <a:lnTo>
                    <a:pt x="233832" y="2759049"/>
                  </a:lnTo>
                  <a:lnTo>
                    <a:pt x="234353" y="2749372"/>
                  </a:lnTo>
                  <a:close/>
                </a:path>
                <a:path w="258445" h="3042920">
                  <a:moveTo>
                    <a:pt x="240842" y="2435542"/>
                  </a:moveTo>
                  <a:lnTo>
                    <a:pt x="240766" y="2430005"/>
                  </a:lnTo>
                  <a:lnTo>
                    <a:pt x="240195" y="2429091"/>
                  </a:lnTo>
                  <a:lnTo>
                    <a:pt x="240449" y="2431745"/>
                  </a:lnTo>
                  <a:lnTo>
                    <a:pt x="240233" y="2445105"/>
                  </a:lnTo>
                  <a:lnTo>
                    <a:pt x="240753" y="2450160"/>
                  </a:lnTo>
                  <a:lnTo>
                    <a:pt x="240715" y="2443124"/>
                  </a:lnTo>
                  <a:lnTo>
                    <a:pt x="240842" y="2435542"/>
                  </a:lnTo>
                  <a:close/>
                </a:path>
                <a:path w="258445" h="3042920">
                  <a:moveTo>
                    <a:pt x="241236" y="2874949"/>
                  </a:moveTo>
                  <a:lnTo>
                    <a:pt x="239979" y="2874251"/>
                  </a:lnTo>
                  <a:lnTo>
                    <a:pt x="238937" y="2873235"/>
                  </a:lnTo>
                  <a:lnTo>
                    <a:pt x="238213" y="2868663"/>
                  </a:lnTo>
                  <a:lnTo>
                    <a:pt x="237921" y="2857258"/>
                  </a:lnTo>
                  <a:lnTo>
                    <a:pt x="239420" y="2830614"/>
                  </a:lnTo>
                  <a:lnTo>
                    <a:pt x="238315" y="2804388"/>
                  </a:lnTo>
                  <a:lnTo>
                    <a:pt x="236893" y="2778772"/>
                  </a:lnTo>
                  <a:lnTo>
                    <a:pt x="237413" y="2753906"/>
                  </a:lnTo>
                  <a:lnTo>
                    <a:pt x="237121" y="2740685"/>
                  </a:lnTo>
                  <a:lnTo>
                    <a:pt x="239407" y="2737408"/>
                  </a:lnTo>
                  <a:lnTo>
                    <a:pt x="237858" y="2727172"/>
                  </a:lnTo>
                  <a:lnTo>
                    <a:pt x="235597" y="2740977"/>
                  </a:lnTo>
                  <a:lnTo>
                    <a:pt x="236677" y="2761043"/>
                  </a:lnTo>
                  <a:lnTo>
                    <a:pt x="236677" y="2779585"/>
                  </a:lnTo>
                  <a:lnTo>
                    <a:pt x="235280" y="2820759"/>
                  </a:lnTo>
                  <a:lnTo>
                    <a:pt x="235534" y="2818066"/>
                  </a:lnTo>
                  <a:lnTo>
                    <a:pt x="236042" y="2817914"/>
                  </a:lnTo>
                  <a:lnTo>
                    <a:pt x="236308" y="2820441"/>
                  </a:lnTo>
                  <a:lnTo>
                    <a:pt x="235407" y="2879064"/>
                  </a:lnTo>
                  <a:lnTo>
                    <a:pt x="237490" y="2894558"/>
                  </a:lnTo>
                  <a:lnTo>
                    <a:pt x="237985" y="2889046"/>
                  </a:lnTo>
                  <a:lnTo>
                    <a:pt x="237451" y="2873425"/>
                  </a:lnTo>
                  <a:lnTo>
                    <a:pt x="238721" y="2875635"/>
                  </a:lnTo>
                  <a:lnTo>
                    <a:pt x="239001" y="2888856"/>
                  </a:lnTo>
                  <a:lnTo>
                    <a:pt x="239255" y="2876308"/>
                  </a:lnTo>
                  <a:lnTo>
                    <a:pt x="239928" y="2878023"/>
                  </a:lnTo>
                  <a:lnTo>
                    <a:pt x="240690" y="2881680"/>
                  </a:lnTo>
                  <a:lnTo>
                    <a:pt x="241236" y="2874949"/>
                  </a:lnTo>
                  <a:close/>
                </a:path>
                <a:path w="258445" h="3042920">
                  <a:moveTo>
                    <a:pt x="251663" y="2983788"/>
                  </a:moveTo>
                  <a:lnTo>
                    <a:pt x="250342" y="2988297"/>
                  </a:lnTo>
                  <a:lnTo>
                    <a:pt x="249770" y="2997847"/>
                  </a:lnTo>
                  <a:lnTo>
                    <a:pt x="249339" y="3007868"/>
                  </a:lnTo>
                  <a:lnTo>
                    <a:pt x="248437" y="3013799"/>
                  </a:lnTo>
                  <a:lnTo>
                    <a:pt x="248183" y="3029585"/>
                  </a:lnTo>
                  <a:lnTo>
                    <a:pt x="248450" y="3034461"/>
                  </a:lnTo>
                  <a:lnTo>
                    <a:pt x="249262" y="3042894"/>
                  </a:lnTo>
                  <a:lnTo>
                    <a:pt x="250164" y="3023400"/>
                  </a:lnTo>
                  <a:lnTo>
                    <a:pt x="250177" y="3008426"/>
                  </a:lnTo>
                  <a:lnTo>
                    <a:pt x="250342" y="2995904"/>
                  </a:lnTo>
                  <a:lnTo>
                    <a:pt x="251663" y="2983788"/>
                  </a:lnTo>
                  <a:close/>
                </a:path>
                <a:path w="258445" h="3042920">
                  <a:moveTo>
                    <a:pt x="256832" y="2874949"/>
                  </a:moveTo>
                  <a:lnTo>
                    <a:pt x="256717" y="2873146"/>
                  </a:lnTo>
                  <a:lnTo>
                    <a:pt x="256184" y="2867088"/>
                  </a:lnTo>
                  <a:lnTo>
                    <a:pt x="255447" y="2860725"/>
                  </a:lnTo>
                  <a:lnTo>
                    <a:pt x="254190" y="2872625"/>
                  </a:lnTo>
                  <a:lnTo>
                    <a:pt x="254215" y="2876639"/>
                  </a:lnTo>
                  <a:lnTo>
                    <a:pt x="254342" y="2889885"/>
                  </a:lnTo>
                  <a:lnTo>
                    <a:pt x="254444" y="2904655"/>
                  </a:lnTo>
                  <a:lnTo>
                    <a:pt x="253022" y="2909112"/>
                  </a:lnTo>
                  <a:lnTo>
                    <a:pt x="253784" y="2911538"/>
                  </a:lnTo>
                  <a:lnTo>
                    <a:pt x="255295" y="2900451"/>
                  </a:lnTo>
                  <a:lnTo>
                    <a:pt x="255993" y="2897873"/>
                  </a:lnTo>
                  <a:lnTo>
                    <a:pt x="255028" y="2897873"/>
                  </a:lnTo>
                  <a:lnTo>
                    <a:pt x="255752" y="2884513"/>
                  </a:lnTo>
                  <a:lnTo>
                    <a:pt x="255562" y="2878810"/>
                  </a:lnTo>
                  <a:lnTo>
                    <a:pt x="255485" y="2876639"/>
                  </a:lnTo>
                  <a:lnTo>
                    <a:pt x="256832" y="2874949"/>
                  </a:lnTo>
                  <a:close/>
                </a:path>
                <a:path w="258445" h="3042920">
                  <a:moveTo>
                    <a:pt x="257759" y="2976803"/>
                  </a:moveTo>
                  <a:lnTo>
                    <a:pt x="257238" y="2971800"/>
                  </a:lnTo>
                  <a:lnTo>
                    <a:pt x="255498" y="2990812"/>
                  </a:lnTo>
                  <a:lnTo>
                    <a:pt x="256019" y="2995892"/>
                  </a:lnTo>
                  <a:lnTo>
                    <a:pt x="257759" y="2976803"/>
                  </a:lnTo>
                  <a:close/>
                </a:path>
                <a:path w="258445" h="3042920">
                  <a:moveTo>
                    <a:pt x="258267" y="2873146"/>
                  </a:moveTo>
                  <a:lnTo>
                    <a:pt x="256882" y="2874949"/>
                  </a:lnTo>
                  <a:lnTo>
                    <a:pt x="257568" y="2878810"/>
                  </a:lnTo>
                  <a:lnTo>
                    <a:pt x="258267" y="2873146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411022" y="3936656"/>
              <a:ext cx="252729" cy="3067050"/>
            </a:xfrm>
            <a:custGeom>
              <a:avLst/>
              <a:gdLst/>
              <a:ahLst/>
              <a:cxnLst/>
              <a:rect l="l" t="t" r="r" b="b"/>
              <a:pathLst>
                <a:path w="252729" h="3067050">
                  <a:moveTo>
                    <a:pt x="2120" y="5245"/>
                  </a:moveTo>
                  <a:lnTo>
                    <a:pt x="1714" y="0"/>
                  </a:lnTo>
                  <a:lnTo>
                    <a:pt x="1333" y="6159"/>
                  </a:lnTo>
                  <a:lnTo>
                    <a:pt x="1054" y="14782"/>
                  </a:lnTo>
                  <a:lnTo>
                    <a:pt x="1066" y="23317"/>
                  </a:lnTo>
                  <a:lnTo>
                    <a:pt x="1536" y="29235"/>
                  </a:lnTo>
                  <a:lnTo>
                    <a:pt x="1701" y="20955"/>
                  </a:lnTo>
                  <a:lnTo>
                    <a:pt x="2006" y="12598"/>
                  </a:lnTo>
                  <a:lnTo>
                    <a:pt x="2120" y="5245"/>
                  </a:lnTo>
                  <a:close/>
                </a:path>
                <a:path w="252729" h="3067050">
                  <a:moveTo>
                    <a:pt x="3238" y="424446"/>
                  </a:moveTo>
                  <a:lnTo>
                    <a:pt x="1905" y="424548"/>
                  </a:lnTo>
                  <a:lnTo>
                    <a:pt x="1130" y="432701"/>
                  </a:lnTo>
                  <a:lnTo>
                    <a:pt x="609" y="444246"/>
                  </a:lnTo>
                  <a:lnTo>
                    <a:pt x="12" y="454558"/>
                  </a:lnTo>
                  <a:lnTo>
                    <a:pt x="558" y="470369"/>
                  </a:lnTo>
                  <a:lnTo>
                    <a:pt x="3238" y="424446"/>
                  </a:lnTo>
                  <a:close/>
                </a:path>
                <a:path w="252729" h="3067050">
                  <a:moveTo>
                    <a:pt x="8813" y="412419"/>
                  </a:moveTo>
                  <a:lnTo>
                    <a:pt x="8051" y="415353"/>
                  </a:lnTo>
                  <a:lnTo>
                    <a:pt x="7099" y="412838"/>
                  </a:lnTo>
                  <a:lnTo>
                    <a:pt x="6223" y="406349"/>
                  </a:lnTo>
                  <a:lnTo>
                    <a:pt x="5842" y="399440"/>
                  </a:lnTo>
                  <a:lnTo>
                    <a:pt x="5651" y="403275"/>
                  </a:lnTo>
                  <a:lnTo>
                    <a:pt x="5600" y="416293"/>
                  </a:lnTo>
                  <a:lnTo>
                    <a:pt x="5689" y="429780"/>
                  </a:lnTo>
                  <a:lnTo>
                    <a:pt x="5575" y="442531"/>
                  </a:lnTo>
                  <a:lnTo>
                    <a:pt x="8813" y="412419"/>
                  </a:lnTo>
                  <a:close/>
                </a:path>
                <a:path w="252729" h="3067050">
                  <a:moveTo>
                    <a:pt x="10007" y="491756"/>
                  </a:moveTo>
                  <a:lnTo>
                    <a:pt x="8572" y="482041"/>
                  </a:lnTo>
                  <a:lnTo>
                    <a:pt x="7315" y="481215"/>
                  </a:lnTo>
                  <a:lnTo>
                    <a:pt x="4673" y="490435"/>
                  </a:lnTo>
                  <a:lnTo>
                    <a:pt x="5270" y="480072"/>
                  </a:lnTo>
                  <a:lnTo>
                    <a:pt x="5232" y="470103"/>
                  </a:lnTo>
                  <a:lnTo>
                    <a:pt x="4584" y="461772"/>
                  </a:lnTo>
                  <a:lnTo>
                    <a:pt x="3327" y="456298"/>
                  </a:lnTo>
                  <a:lnTo>
                    <a:pt x="2781" y="467156"/>
                  </a:lnTo>
                  <a:lnTo>
                    <a:pt x="2616" y="482396"/>
                  </a:lnTo>
                  <a:lnTo>
                    <a:pt x="2260" y="494690"/>
                  </a:lnTo>
                  <a:lnTo>
                    <a:pt x="1130" y="496747"/>
                  </a:lnTo>
                  <a:lnTo>
                    <a:pt x="2933" y="509485"/>
                  </a:lnTo>
                  <a:lnTo>
                    <a:pt x="1638" y="521817"/>
                  </a:lnTo>
                  <a:lnTo>
                    <a:pt x="1079" y="529958"/>
                  </a:lnTo>
                  <a:lnTo>
                    <a:pt x="0" y="558165"/>
                  </a:lnTo>
                  <a:lnTo>
                    <a:pt x="1485" y="550913"/>
                  </a:lnTo>
                  <a:lnTo>
                    <a:pt x="2400" y="534606"/>
                  </a:lnTo>
                  <a:lnTo>
                    <a:pt x="3162" y="515848"/>
                  </a:lnTo>
                  <a:lnTo>
                    <a:pt x="4191" y="501256"/>
                  </a:lnTo>
                  <a:lnTo>
                    <a:pt x="5651" y="499148"/>
                  </a:lnTo>
                  <a:lnTo>
                    <a:pt x="6972" y="496582"/>
                  </a:lnTo>
                  <a:lnTo>
                    <a:pt x="8115" y="498030"/>
                  </a:lnTo>
                  <a:lnTo>
                    <a:pt x="9029" y="508000"/>
                  </a:lnTo>
                  <a:lnTo>
                    <a:pt x="10007" y="491756"/>
                  </a:lnTo>
                  <a:close/>
                </a:path>
                <a:path w="252729" h="3067050">
                  <a:moveTo>
                    <a:pt x="14820" y="700303"/>
                  </a:moveTo>
                  <a:lnTo>
                    <a:pt x="14554" y="677926"/>
                  </a:lnTo>
                  <a:lnTo>
                    <a:pt x="14516" y="675297"/>
                  </a:lnTo>
                  <a:lnTo>
                    <a:pt x="14287" y="677926"/>
                  </a:lnTo>
                  <a:lnTo>
                    <a:pt x="14820" y="700303"/>
                  </a:lnTo>
                  <a:close/>
                </a:path>
                <a:path w="252729" h="3067050">
                  <a:moveTo>
                    <a:pt x="17945" y="622452"/>
                  </a:moveTo>
                  <a:lnTo>
                    <a:pt x="14859" y="602043"/>
                  </a:lnTo>
                  <a:lnTo>
                    <a:pt x="14084" y="622452"/>
                  </a:lnTo>
                  <a:lnTo>
                    <a:pt x="14071" y="649376"/>
                  </a:lnTo>
                  <a:lnTo>
                    <a:pt x="14503" y="674395"/>
                  </a:lnTo>
                  <a:lnTo>
                    <a:pt x="15417" y="659638"/>
                  </a:lnTo>
                  <a:lnTo>
                    <a:pt x="17043" y="642213"/>
                  </a:lnTo>
                  <a:lnTo>
                    <a:pt x="17856" y="624344"/>
                  </a:lnTo>
                  <a:lnTo>
                    <a:pt x="17945" y="622452"/>
                  </a:lnTo>
                  <a:close/>
                </a:path>
                <a:path w="252729" h="3067050">
                  <a:moveTo>
                    <a:pt x="25793" y="715987"/>
                  </a:moveTo>
                  <a:lnTo>
                    <a:pt x="20548" y="751928"/>
                  </a:lnTo>
                  <a:lnTo>
                    <a:pt x="21120" y="766762"/>
                  </a:lnTo>
                  <a:lnTo>
                    <a:pt x="21539" y="783869"/>
                  </a:lnTo>
                  <a:lnTo>
                    <a:pt x="22186" y="797420"/>
                  </a:lnTo>
                  <a:lnTo>
                    <a:pt x="23456" y="801636"/>
                  </a:lnTo>
                  <a:lnTo>
                    <a:pt x="25793" y="715987"/>
                  </a:lnTo>
                  <a:close/>
                </a:path>
                <a:path w="252729" h="3067050">
                  <a:moveTo>
                    <a:pt x="26200" y="684237"/>
                  </a:moveTo>
                  <a:lnTo>
                    <a:pt x="25222" y="689698"/>
                  </a:lnTo>
                  <a:lnTo>
                    <a:pt x="24726" y="695045"/>
                  </a:lnTo>
                  <a:lnTo>
                    <a:pt x="24269" y="685660"/>
                  </a:lnTo>
                  <a:lnTo>
                    <a:pt x="24168" y="683933"/>
                  </a:lnTo>
                  <a:lnTo>
                    <a:pt x="24041" y="682040"/>
                  </a:lnTo>
                  <a:lnTo>
                    <a:pt x="23850" y="678764"/>
                  </a:lnTo>
                  <a:lnTo>
                    <a:pt x="23723" y="676770"/>
                  </a:lnTo>
                  <a:lnTo>
                    <a:pt x="23088" y="673874"/>
                  </a:lnTo>
                  <a:lnTo>
                    <a:pt x="22428" y="682040"/>
                  </a:lnTo>
                  <a:lnTo>
                    <a:pt x="22402" y="682434"/>
                  </a:lnTo>
                  <a:lnTo>
                    <a:pt x="23914" y="682040"/>
                  </a:lnTo>
                  <a:lnTo>
                    <a:pt x="23863" y="689698"/>
                  </a:lnTo>
                  <a:lnTo>
                    <a:pt x="23749" y="711276"/>
                  </a:lnTo>
                  <a:lnTo>
                    <a:pt x="24892" y="704697"/>
                  </a:lnTo>
                  <a:lnTo>
                    <a:pt x="25577" y="695045"/>
                  </a:lnTo>
                  <a:lnTo>
                    <a:pt x="25755" y="692442"/>
                  </a:lnTo>
                  <a:lnTo>
                    <a:pt x="26123" y="685660"/>
                  </a:lnTo>
                  <a:lnTo>
                    <a:pt x="26200" y="684237"/>
                  </a:lnTo>
                  <a:close/>
                </a:path>
                <a:path w="252729" h="3067050">
                  <a:moveTo>
                    <a:pt x="27203" y="667880"/>
                  </a:moveTo>
                  <a:lnTo>
                    <a:pt x="26492" y="661035"/>
                  </a:lnTo>
                  <a:lnTo>
                    <a:pt x="26390" y="660171"/>
                  </a:lnTo>
                  <a:lnTo>
                    <a:pt x="26365" y="659866"/>
                  </a:lnTo>
                  <a:lnTo>
                    <a:pt x="25958" y="655916"/>
                  </a:lnTo>
                  <a:lnTo>
                    <a:pt x="24701" y="657910"/>
                  </a:lnTo>
                  <a:lnTo>
                    <a:pt x="23533" y="659866"/>
                  </a:lnTo>
                  <a:lnTo>
                    <a:pt x="22580" y="647801"/>
                  </a:lnTo>
                  <a:lnTo>
                    <a:pt x="21361" y="671995"/>
                  </a:lnTo>
                  <a:lnTo>
                    <a:pt x="22606" y="668439"/>
                  </a:lnTo>
                  <a:lnTo>
                    <a:pt x="24104" y="661035"/>
                  </a:lnTo>
                  <a:lnTo>
                    <a:pt x="25374" y="660171"/>
                  </a:lnTo>
                  <a:lnTo>
                    <a:pt x="25641" y="667880"/>
                  </a:lnTo>
                  <a:lnTo>
                    <a:pt x="25666" y="668439"/>
                  </a:lnTo>
                  <a:lnTo>
                    <a:pt x="25793" y="671995"/>
                  </a:lnTo>
                  <a:lnTo>
                    <a:pt x="25857" y="673874"/>
                  </a:lnTo>
                  <a:lnTo>
                    <a:pt x="25958" y="676770"/>
                  </a:lnTo>
                  <a:lnTo>
                    <a:pt x="26035" y="678764"/>
                  </a:lnTo>
                  <a:lnTo>
                    <a:pt x="26149" y="682040"/>
                  </a:lnTo>
                  <a:lnTo>
                    <a:pt x="26212" y="683933"/>
                  </a:lnTo>
                  <a:lnTo>
                    <a:pt x="26492" y="678764"/>
                  </a:lnTo>
                  <a:lnTo>
                    <a:pt x="27165" y="668439"/>
                  </a:lnTo>
                  <a:lnTo>
                    <a:pt x="27203" y="667880"/>
                  </a:lnTo>
                  <a:close/>
                </a:path>
                <a:path w="252729" h="3067050">
                  <a:moveTo>
                    <a:pt x="28168" y="75158"/>
                  </a:moveTo>
                  <a:lnTo>
                    <a:pt x="28028" y="54279"/>
                  </a:lnTo>
                  <a:lnTo>
                    <a:pt x="26263" y="67983"/>
                  </a:lnTo>
                  <a:lnTo>
                    <a:pt x="26530" y="70548"/>
                  </a:lnTo>
                  <a:lnTo>
                    <a:pt x="24803" y="89636"/>
                  </a:lnTo>
                  <a:lnTo>
                    <a:pt x="23736" y="68643"/>
                  </a:lnTo>
                  <a:lnTo>
                    <a:pt x="23507" y="82715"/>
                  </a:lnTo>
                  <a:lnTo>
                    <a:pt x="23596" y="93230"/>
                  </a:lnTo>
                  <a:lnTo>
                    <a:pt x="24180" y="100634"/>
                  </a:lnTo>
                  <a:lnTo>
                    <a:pt x="25361" y="105422"/>
                  </a:lnTo>
                  <a:lnTo>
                    <a:pt x="26809" y="100495"/>
                  </a:lnTo>
                  <a:lnTo>
                    <a:pt x="27762" y="90487"/>
                  </a:lnTo>
                  <a:lnTo>
                    <a:pt x="28168" y="75158"/>
                  </a:lnTo>
                  <a:close/>
                </a:path>
                <a:path w="252729" h="3067050">
                  <a:moveTo>
                    <a:pt x="32359" y="193167"/>
                  </a:moveTo>
                  <a:lnTo>
                    <a:pt x="32258" y="188760"/>
                  </a:lnTo>
                  <a:lnTo>
                    <a:pt x="32143" y="183197"/>
                  </a:lnTo>
                  <a:lnTo>
                    <a:pt x="31648" y="188760"/>
                  </a:lnTo>
                  <a:lnTo>
                    <a:pt x="32359" y="193167"/>
                  </a:lnTo>
                  <a:close/>
                </a:path>
                <a:path w="252729" h="3067050">
                  <a:moveTo>
                    <a:pt x="32639" y="194894"/>
                  </a:moveTo>
                  <a:lnTo>
                    <a:pt x="32537" y="194271"/>
                  </a:lnTo>
                  <a:lnTo>
                    <a:pt x="32499" y="193992"/>
                  </a:lnTo>
                  <a:lnTo>
                    <a:pt x="32385" y="194271"/>
                  </a:lnTo>
                  <a:lnTo>
                    <a:pt x="32639" y="194894"/>
                  </a:lnTo>
                  <a:close/>
                </a:path>
                <a:path w="252729" h="3067050">
                  <a:moveTo>
                    <a:pt x="33096" y="368985"/>
                  </a:moveTo>
                  <a:lnTo>
                    <a:pt x="31305" y="366750"/>
                  </a:lnTo>
                  <a:lnTo>
                    <a:pt x="33096" y="374142"/>
                  </a:lnTo>
                  <a:lnTo>
                    <a:pt x="33096" y="368985"/>
                  </a:lnTo>
                  <a:close/>
                </a:path>
                <a:path w="252729" h="3067050">
                  <a:moveTo>
                    <a:pt x="34988" y="201079"/>
                  </a:moveTo>
                  <a:lnTo>
                    <a:pt x="34188" y="196240"/>
                  </a:lnTo>
                  <a:lnTo>
                    <a:pt x="33185" y="196240"/>
                  </a:lnTo>
                  <a:lnTo>
                    <a:pt x="32639" y="194894"/>
                  </a:lnTo>
                  <a:lnTo>
                    <a:pt x="33413" y="199910"/>
                  </a:lnTo>
                  <a:lnTo>
                    <a:pt x="34290" y="203352"/>
                  </a:lnTo>
                  <a:lnTo>
                    <a:pt x="34988" y="201079"/>
                  </a:lnTo>
                  <a:close/>
                </a:path>
                <a:path w="252729" h="3067050">
                  <a:moveTo>
                    <a:pt x="37922" y="588137"/>
                  </a:moveTo>
                  <a:lnTo>
                    <a:pt x="37096" y="583171"/>
                  </a:lnTo>
                  <a:lnTo>
                    <a:pt x="36868" y="584746"/>
                  </a:lnTo>
                  <a:lnTo>
                    <a:pt x="36614" y="588822"/>
                  </a:lnTo>
                  <a:lnTo>
                    <a:pt x="35648" y="591350"/>
                  </a:lnTo>
                  <a:lnTo>
                    <a:pt x="36614" y="565150"/>
                  </a:lnTo>
                  <a:lnTo>
                    <a:pt x="36779" y="552183"/>
                  </a:lnTo>
                  <a:lnTo>
                    <a:pt x="36042" y="543445"/>
                  </a:lnTo>
                  <a:lnTo>
                    <a:pt x="35737" y="549465"/>
                  </a:lnTo>
                  <a:lnTo>
                    <a:pt x="35255" y="549287"/>
                  </a:lnTo>
                  <a:lnTo>
                    <a:pt x="34721" y="545617"/>
                  </a:lnTo>
                  <a:lnTo>
                    <a:pt x="34251" y="541172"/>
                  </a:lnTo>
                  <a:lnTo>
                    <a:pt x="33972" y="563727"/>
                  </a:lnTo>
                  <a:lnTo>
                    <a:pt x="33870" y="585774"/>
                  </a:lnTo>
                  <a:lnTo>
                    <a:pt x="33553" y="604888"/>
                  </a:lnTo>
                  <a:lnTo>
                    <a:pt x="32664" y="618705"/>
                  </a:lnTo>
                  <a:lnTo>
                    <a:pt x="34251" y="619328"/>
                  </a:lnTo>
                  <a:lnTo>
                    <a:pt x="35610" y="612330"/>
                  </a:lnTo>
                  <a:lnTo>
                    <a:pt x="36804" y="600862"/>
                  </a:lnTo>
                  <a:lnTo>
                    <a:pt x="37922" y="588137"/>
                  </a:lnTo>
                  <a:close/>
                </a:path>
                <a:path w="252729" h="3067050">
                  <a:moveTo>
                    <a:pt x="38442" y="375475"/>
                  </a:moveTo>
                  <a:lnTo>
                    <a:pt x="37515" y="377329"/>
                  </a:lnTo>
                  <a:lnTo>
                    <a:pt x="36918" y="374573"/>
                  </a:lnTo>
                  <a:lnTo>
                    <a:pt x="36499" y="367779"/>
                  </a:lnTo>
                  <a:lnTo>
                    <a:pt x="36118" y="357555"/>
                  </a:lnTo>
                  <a:lnTo>
                    <a:pt x="35331" y="375081"/>
                  </a:lnTo>
                  <a:lnTo>
                    <a:pt x="34417" y="409054"/>
                  </a:lnTo>
                  <a:lnTo>
                    <a:pt x="33464" y="419214"/>
                  </a:lnTo>
                  <a:lnTo>
                    <a:pt x="35483" y="413423"/>
                  </a:lnTo>
                  <a:lnTo>
                    <a:pt x="34772" y="432219"/>
                  </a:lnTo>
                  <a:lnTo>
                    <a:pt x="35814" y="429272"/>
                  </a:lnTo>
                  <a:lnTo>
                    <a:pt x="36652" y="434073"/>
                  </a:lnTo>
                  <a:lnTo>
                    <a:pt x="37249" y="442404"/>
                  </a:lnTo>
                  <a:lnTo>
                    <a:pt x="37592" y="450049"/>
                  </a:lnTo>
                  <a:lnTo>
                    <a:pt x="37985" y="399161"/>
                  </a:lnTo>
                  <a:lnTo>
                    <a:pt x="38442" y="375475"/>
                  </a:lnTo>
                  <a:close/>
                </a:path>
                <a:path w="252729" h="3067050">
                  <a:moveTo>
                    <a:pt x="44653" y="474268"/>
                  </a:moveTo>
                  <a:lnTo>
                    <a:pt x="43243" y="469811"/>
                  </a:lnTo>
                  <a:lnTo>
                    <a:pt x="43802" y="475970"/>
                  </a:lnTo>
                  <a:lnTo>
                    <a:pt x="44030" y="486194"/>
                  </a:lnTo>
                  <a:lnTo>
                    <a:pt x="44107" y="514794"/>
                  </a:lnTo>
                  <a:lnTo>
                    <a:pt x="44107" y="503999"/>
                  </a:lnTo>
                  <a:lnTo>
                    <a:pt x="44615" y="488073"/>
                  </a:lnTo>
                  <a:lnTo>
                    <a:pt x="44653" y="474268"/>
                  </a:lnTo>
                  <a:close/>
                </a:path>
                <a:path w="252729" h="3067050">
                  <a:moveTo>
                    <a:pt x="47040" y="612254"/>
                  </a:moveTo>
                  <a:lnTo>
                    <a:pt x="46253" y="610666"/>
                  </a:lnTo>
                  <a:lnTo>
                    <a:pt x="46151" y="608152"/>
                  </a:lnTo>
                  <a:lnTo>
                    <a:pt x="46101" y="606971"/>
                  </a:lnTo>
                  <a:lnTo>
                    <a:pt x="45974" y="603935"/>
                  </a:lnTo>
                  <a:lnTo>
                    <a:pt x="45885" y="596150"/>
                  </a:lnTo>
                  <a:lnTo>
                    <a:pt x="45567" y="591400"/>
                  </a:lnTo>
                  <a:lnTo>
                    <a:pt x="42024" y="597636"/>
                  </a:lnTo>
                  <a:lnTo>
                    <a:pt x="42735" y="601167"/>
                  </a:lnTo>
                  <a:lnTo>
                    <a:pt x="43929" y="603110"/>
                  </a:lnTo>
                  <a:lnTo>
                    <a:pt x="44564" y="606971"/>
                  </a:lnTo>
                  <a:lnTo>
                    <a:pt x="44627" y="612254"/>
                  </a:lnTo>
                  <a:lnTo>
                    <a:pt x="44361" y="620979"/>
                  </a:lnTo>
                  <a:lnTo>
                    <a:pt x="43319" y="623455"/>
                  </a:lnTo>
                  <a:lnTo>
                    <a:pt x="43014" y="629539"/>
                  </a:lnTo>
                  <a:lnTo>
                    <a:pt x="43027" y="630631"/>
                  </a:lnTo>
                  <a:lnTo>
                    <a:pt x="43154" y="638009"/>
                  </a:lnTo>
                  <a:lnTo>
                    <a:pt x="43332" y="644575"/>
                  </a:lnTo>
                  <a:lnTo>
                    <a:pt x="43408" y="647700"/>
                  </a:lnTo>
                  <a:lnTo>
                    <a:pt x="44488" y="644575"/>
                  </a:lnTo>
                  <a:lnTo>
                    <a:pt x="45224" y="636600"/>
                  </a:lnTo>
                  <a:lnTo>
                    <a:pt x="45859" y="630631"/>
                  </a:lnTo>
                  <a:lnTo>
                    <a:pt x="46672" y="633577"/>
                  </a:lnTo>
                  <a:lnTo>
                    <a:pt x="46723" y="630631"/>
                  </a:lnTo>
                  <a:lnTo>
                    <a:pt x="47040" y="612254"/>
                  </a:lnTo>
                  <a:close/>
                </a:path>
                <a:path w="252729" h="3067050">
                  <a:moveTo>
                    <a:pt x="48133" y="1026248"/>
                  </a:moveTo>
                  <a:lnTo>
                    <a:pt x="46329" y="1018692"/>
                  </a:lnTo>
                  <a:lnTo>
                    <a:pt x="47891" y="1034262"/>
                  </a:lnTo>
                  <a:lnTo>
                    <a:pt x="48133" y="1026248"/>
                  </a:lnTo>
                  <a:close/>
                </a:path>
                <a:path w="252729" h="3067050">
                  <a:moveTo>
                    <a:pt x="50520" y="449503"/>
                  </a:moveTo>
                  <a:lnTo>
                    <a:pt x="50139" y="446036"/>
                  </a:lnTo>
                  <a:lnTo>
                    <a:pt x="49377" y="433031"/>
                  </a:lnTo>
                  <a:lnTo>
                    <a:pt x="48717" y="426123"/>
                  </a:lnTo>
                  <a:lnTo>
                    <a:pt x="48488" y="423735"/>
                  </a:lnTo>
                  <a:lnTo>
                    <a:pt x="48425" y="423075"/>
                  </a:lnTo>
                  <a:lnTo>
                    <a:pt x="46939" y="423735"/>
                  </a:lnTo>
                  <a:lnTo>
                    <a:pt x="48399" y="396836"/>
                  </a:lnTo>
                  <a:lnTo>
                    <a:pt x="47078" y="401497"/>
                  </a:lnTo>
                  <a:lnTo>
                    <a:pt x="46761" y="414147"/>
                  </a:lnTo>
                  <a:lnTo>
                    <a:pt x="46647" y="423075"/>
                  </a:lnTo>
                  <a:lnTo>
                    <a:pt x="46570" y="428294"/>
                  </a:lnTo>
                  <a:lnTo>
                    <a:pt x="45783" y="436473"/>
                  </a:lnTo>
                  <a:lnTo>
                    <a:pt x="46469" y="433031"/>
                  </a:lnTo>
                  <a:lnTo>
                    <a:pt x="47701" y="426123"/>
                  </a:lnTo>
                  <a:lnTo>
                    <a:pt x="48450" y="436473"/>
                  </a:lnTo>
                  <a:lnTo>
                    <a:pt x="49593" y="444258"/>
                  </a:lnTo>
                  <a:lnTo>
                    <a:pt x="50520" y="449503"/>
                  </a:lnTo>
                  <a:close/>
                </a:path>
                <a:path w="252729" h="3067050">
                  <a:moveTo>
                    <a:pt x="55816" y="424688"/>
                  </a:moveTo>
                  <a:lnTo>
                    <a:pt x="55245" y="392303"/>
                  </a:lnTo>
                  <a:lnTo>
                    <a:pt x="53022" y="422211"/>
                  </a:lnTo>
                  <a:lnTo>
                    <a:pt x="50698" y="404253"/>
                  </a:lnTo>
                  <a:lnTo>
                    <a:pt x="50228" y="420166"/>
                  </a:lnTo>
                  <a:lnTo>
                    <a:pt x="51739" y="420154"/>
                  </a:lnTo>
                  <a:lnTo>
                    <a:pt x="54127" y="427824"/>
                  </a:lnTo>
                  <a:lnTo>
                    <a:pt x="55816" y="424688"/>
                  </a:lnTo>
                  <a:close/>
                </a:path>
                <a:path w="252729" h="3067050">
                  <a:moveTo>
                    <a:pt x="60909" y="1060145"/>
                  </a:moveTo>
                  <a:lnTo>
                    <a:pt x="60833" y="1033602"/>
                  </a:lnTo>
                  <a:lnTo>
                    <a:pt x="60388" y="1054836"/>
                  </a:lnTo>
                  <a:lnTo>
                    <a:pt x="60909" y="1060145"/>
                  </a:lnTo>
                  <a:close/>
                </a:path>
                <a:path w="252729" h="3067050">
                  <a:moveTo>
                    <a:pt x="65062" y="664210"/>
                  </a:moveTo>
                  <a:lnTo>
                    <a:pt x="64795" y="663333"/>
                  </a:lnTo>
                  <a:lnTo>
                    <a:pt x="64719" y="664210"/>
                  </a:lnTo>
                  <a:lnTo>
                    <a:pt x="65062" y="664210"/>
                  </a:lnTo>
                  <a:close/>
                </a:path>
                <a:path w="252729" h="3067050">
                  <a:moveTo>
                    <a:pt x="65303" y="664984"/>
                  </a:moveTo>
                  <a:lnTo>
                    <a:pt x="64655" y="664984"/>
                  </a:lnTo>
                  <a:lnTo>
                    <a:pt x="64592" y="665683"/>
                  </a:lnTo>
                  <a:lnTo>
                    <a:pt x="64338" y="668629"/>
                  </a:lnTo>
                  <a:lnTo>
                    <a:pt x="64325" y="679450"/>
                  </a:lnTo>
                  <a:lnTo>
                    <a:pt x="64731" y="675005"/>
                  </a:lnTo>
                  <a:lnTo>
                    <a:pt x="64985" y="668883"/>
                  </a:lnTo>
                  <a:lnTo>
                    <a:pt x="65227" y="665848"/>
                  </a:lnTo>
                  <a:lnTo>
                    <a:pt x="65303" y="664984"/>
                  </a:lnTo>
                  <a:close/>
                </a:path>
                <a:path w="252729" h="3067050">
                  <a:moveTo>
                    <a:pt x="65735" y="664984"/>
                  </a:moveTo>
                  <a:lnTo>
                    <a:pt x="65366" y="664210"/>
                  </a:lnTo>
                  <a:lnTo>
                    <a:pt x="65062" y="664210"/>
                  </a:lnTo>
                  <a:lnTo>
                    <a:pt x="65303" y="664984"/>
                  </a:lnTo>
                  <a:lnTo>
                    <a:pt x="65735" y="664984"/>
                  </a:lnTo>
                  <a:close/>
                </a:path>
                <a:path w="252729" h="3067050">
                  <a:moveTo>
                    <a:pt x="76758" y="1283258"/>
                  </a:moveTo>
                  <a:lnTo>
                    <a:pt x="75907" y="1276692"/>
                  </a:lnTo>
                  <a:lnTo>
                    <a:pt x="74422" y="1292834"/>
                  </a:lnTo>
                  <a:lnTo>
                    <a:pt x="76746" y="1305534"/>
                  </a:lnTo>
                  <a:lnTo>
                    <a:pt x="76466" y="1301838"/>
                  </a:lnTo>
                  <a:lnTo>
                    <a:pt x="76708" y="1293025"/>
                  </a:lnTo>
                  <a:lnTo>
                    <a:pt x="76758" y="1283258"/>
                  </a:lnTo>
                  <a:close/>
                </a:path>
                <a:path w="252729" h="3067050">
                  <a:moveTo>
                    <a:pt x="83654" y="799249"/>
                  </a:moveTo>
                  <a:lnTo>
                    <a:pt x="82905" y="795934"/>
                  </a:lnTo>
                  <a:lnTo>
                    <a:pt x="82677" y="787539"/>
                  </a:lnTo>
                  <a:lnTo>
                    <a:pt x="82537" y="777138"/>
                  </a:lnTo>
                  <a:lnTo>
                    <a:pt x="82054" y="767816"/>
                  </a:lnTo>
                  <a:lnTo>
                    <a:pt x="82143" y="777671"/>
                  </a:lnTo>
                  <a:lnTo>
                    <a:pt x="81267" y="793521"/>
                  </a:lnTo>
                  <a:lnTo>
                    <a:pt x="80632" y="811809"/>
                  </a:lnTo>
                  <a:lnTo>
                    <a:pt x="81445" y="828992"/>
                  </a:lnTo>
                  <a:lnTo>
                    <a:pt x="83654" y="799249"/>
                  </a:lnTo>
                  <a:close/>
                </a:path>
                <a:path w="252729" h="3067050">
                  <a:moveTo>
                    <a:pt x="85255" y="1043152"/>
                  </a:moveTo>
                  <a:lnTo>
                    <a:pt x="83451" y="1030376"/>
                  </a:lnTo>
                  <a:lnTo>
                    <a:pt x="84251" y="1048791"/>
                  </a:lnTo>
                  <a:lnTo>
                    <a:pt x="85255" y="1043152"/>
                  </a:lnTo>
                  <a:close/>
                </a:path>
                <a:path w="252729" h="3067050">
                  <a:moveTo>
                    <a:pt x="88239" y="803363"/>
                  </a:moveTo>
                  <a:lnTo>
                    <a:pt x="87896" y="799934"/>
                  </a:lnTo>
                  <a:lnTo>
                    <a:pt x="87274" y="803363"/>
                  </a:lnTo>
                  <a:lnTo>
                    <a:pt x="88239" y="803363"/>
                  </a:lnTo>
                  <a:close/>
                </a:path>
                <a:path w="252729" h="3067050">
                  <a:moveTo>
                    <a:pt x="88455" y="790003"/>
                  </a:moveTo>
                  <a:lnTo>
                    <a:pt x="87922" y="779538"/>
                  </a:lnTo>
                  <a:lnTo>
                    <a:pt x="86144" y="782586"/>
                  </a:lnTo>
                  <a:lnTo>
                    <a:pt x="87896" y="799934"/>
                  </a:lnTo>
                  <a:lnTo>
                    <a:pt x="88226" y="798080"/>
                  </a:lnTo>
                  <a:lnTo>
                    <a:pt x="88455" y="790003"/>
                  </a:lnTo>
                  <a:close/>
                </a:path>
                <a:path w="252729" h="3067050">
                  <a:moveTo>
                    <a:pt x="91376" y="1046899"/>
                  </a:moveTo>
                  <a:lnTo>
                    <a:pt x="89573" y="1039444"/>
                  </a:lnTo>
                  <a:lnTo>
                    <a:pt x="89014" y="1046772"/>
                  </a:lnTo>
                  <a:lnTo>
                    <a:pt x="88976" y="1055458"/>
                  </a:lnTo>
                  <a:lnTo>
                    <a:pt x="89128" y="1064107"/>
                  </a:lnTo>
                  <a:lnTo>
                    <a:pt x="89128" y="1071295"/>
                  </a:lnTo>
                  <a:lnTo>
                    <a:pt x="89890" y="1068539"/>
                  </a:lnTo>
                  <a:lnTo>
                    <a:pt x="89852" y="1047178"/>
                  </a:lnTo>
                  <a:lnTo>
                    <a:pt x="91376" y="1046899"/>
                  </a:lnTo>
                  <a:close/>
                </a:path>
                <a:path w="252729" h="3067050">
                  <a:moveTo>
                    <a:pt x="92151" y="1484833"/>
                  </a:moveTo>
                  <a:lnTo>
                    <a:pt x="91300" y="1485112"/>
                  </a:lnTo>
                  <a:lnTo>
                    <a:pt x="90843" y="1479575"/>
                  </a:lnTo>
                  <a:lnTo>
                    <a:pt x="90512" y="1471498"/>
                  </a:lnTo>
                  <a:lnTo>
                    <a:pt x="90068" y="1464157"/>
                  </a:lnTo>
                  <a:lnTo>
                    <a:pt x="89941" y="1471701"/>
                  </a:lnTo>
                  <a:lnTo>
                    <a:pt x="89509" y="1478572"/>
                  </a:lnTo>
                  <a:lnTo>
                    <a:pt x="88734" y="1485023"/>
                  </a:lnTo>
                  <a:lnTo>
                    <a:pt x="87604" y="1491310"/>
                  </a:lnTo>
                  <a:lnTo>
                    <a:pt x="88239" y="1494688"/>
                  </a:lnTo>
                  <a:lnTo>
                    <a:pt x="88874" y="1495602"/>
                  </a:lnTo>
                  <a:lnTo>
                    <a:pt x="89319" y="1497571"/>
                  </a:lnTo>
                  <a:lnTo>
                    <a:pt x="89395" y="1504111"/>
                  </a:lnTo>
                  <a:lnTo>
                    <a:pt x="89966" y="1508925"/>
                  </a:lnTo>
                  <a:lnTo>
                    <a:pt x="90906" y="1505432"/>
                  </a:lnTo>
                  <a:lnTo>
                    <a:pt x="91782" y="1496441"/>
                  </a:lnTo>
                  <a:lnTo>
                    <a:pt x="92151" y="1484833"/>
                  </a:lnTo>
                  <a:close/>
                </a:path>
                <a:path w="252729" h="3067050">
                  <a:moveTo>
                    <a:pt x="97332" y="1526082"/>
                  </a:moveTo>
                  <a:lnTo>
                    <a:pt x="94526" y="1546948"/>
                  </a:lnTo>
                  <a:lnTo>
                    <a:pt x="95618" y="1550250"/>
                  </a:lnTo>
                  <a:lnTo>
                    <a:pt x="97332" y="1526082"/>
                  </a:lnTo>
                  <a:close/>
                </a:path>
                <a:path w="252729" h="3067050">
                  <a:moveTo>
                    <a:pt x="97586" y="1457871"/>
                  </a:moveTo>
                  <a:lnTo>
                    <a:pt x="97015" y="1438211"/>
                  </a:lnTo>
                  <a:lnTo>
                    <a:pt x="95808" y="1417421"/>
                  </a:lnTo>
                  <a:lnTo>
                    <a:pt x="96126" y="1429562"/>
                  </a:lnTo>
                  <a:lnTo>
                    <a:pt x="95707" y="1441069"/>
                  </a:lnTo>
                  <a:lnTo>
                    <a:pt x="94856" y="1450187"/>
                  </a:lnTo>
                  <a:lnTo>
                    <a:pt x="93865" y="1455140"/>
                  </a:lnTo>
                  <a:lnTo>
                    <a:pt x="95211" y="1457223"/>
                  </a:lnTo>
                  <a:lnTo>
                    <a:pt x="95478" y="1466049"/>
                  </a:lnTo>
                  <a:lnTo>
                    <a:pt x="95224" y="1489392"/>
                  </a:lnTo>
                  <a:lnTo>
                    <a:pt x="93916" y="1476425"/>
                  </a:lnTo>
                  <a:lnTo>
                    <a:pt x="94983" y="1497393"/>
                  </a:lnTo>
                  <a:lnTo>
                    <a:pt x="97053" y="1477302"/>
                  </a:lnTo>
                  <a:lnTo>
                    <a:pt x="97586" y="1457871"/>
                  </a:lnTo>
                  <a:close/>
                </a:path>
                <a:path w="252729" h="3067050">
                  <a:moveTo>
                    <a:pt x="100926" y="1432102"/>
                  </a:moveTo>
                  <a:lnTo>
                    <a:pt x="99631" y="1424419"/>
                  </a:lnTo>
                  <a:lnTo>
                    <a:pt x="100203" y="1450898"/>
                  </a:lnTo>
                  <a:lnTo>
                    <a:pt x="100926" y="1432102"/>
                  </a:lnTo>
                  <a:close/>
                </a:path>
                <a:path w="252729" h="3067050">
                  <a:moveTo>
                    <a:pt x="107442" y="1610956"/>
                  </a:moveTo>
                  <a:lnTo>
                    <a:pt x="107086" y="1599044"/>
                  </a:lnTo>
                  <a:lnTo>
                    <a:pt x="105041" y="1577644"/>
                  </a:lnTo>
                  <a:lnTo>
                    <a:pt x="104521" y="1561338"/>
                  </a:lnTo>
                  <a:lnTo>
                    <a:pt x="103162" y="1625447"/>
                  </a:lnTo>
                  <a:lnTo>
                    <a:pt x="102514" y="1621586"/>
                  </a:lnTo>
                  <a:lnTo>
                    <a:pt x="102019" y="1623682"/>
                  </a:lnTo>
                  <a:lnTo>
                    <a:pt x="100888" y="1633969"/>
                  </a:lnTo>
                  <a:lnTo>
                    <a:pt x="102400" y="1622856"/>
                  </a:lnTo>
                  <a:lnTo>
                    <a:pt x="101993" y="1647723"/>
                  </a:lnTo>
                  <a:lnTo>
                    <a:pt x="101574" y="1699260"/>
                  </a:lnTo>
                  <a:lnTo>
                    <a:pt x="100596" y="1724253"/>
                  </a:lnTo>
                  <a:lnTo>
                    <a:pt x="104406" y="1720621"/>
                  </a:lnTo>
                  <a:lnTo>
                    <a:pt x="104190" y="1692414"/>
                  </a:lnTo>
                  <a:lnTo>
                    <a:pt x="106032" y="1635404"/>
                  </a:lnTo>
                  <a:lnTo>
                    <a:pt x="105651" y="1608759"/>
                  </a:lnTo>
                  <a:lnTo>
                    <a:pt x="106210" y="1603057"/>
                  </a:lnTo>
                  <a:lnTo>
                    <a:pt x="106883" y="1610728"/>
                  </a:lnTo>
                  <a:lnTo>
                    <a:pt x="107442" y="1610956"/>
                  </a:lnTo>
                  <a:close/>
                </a:path>
                <a:path w="252729" h="3067050">
                  <a:moveTo>
                    <a:pt x="109613" y="1347482"/>
                  </a:moveTo>
                  <a:lnTo>
                    <a:pt x="109562" y="1345399"/>
                  </a:lnTo>
                  <a:lnTo>
                    <a:pt x="109118" y="1352931"/>
                  </a:lnTo>
                  <a:lnTo>
                    <a:pt x="109613" y="1347482"/>
                  </a:lnTo>
                  <a:close/>
                </a:path>
                <a:path w="252729" h="3067050">
                  <a:moveTo>
                    <a:pt x="109626" y="1461566"/>
                  </a:moveTo>
                  <a:lnTo>
                    <a:pt x="109613" y="1456474"/>
                  </a:lnTo>
                  <a:lnTo>
                    <a:pt x="109435" y="1460347"/>
                  </a:lnTo>
                  <a:lnTo>
                    <a:pt x="109385" y="1461566"/>
                  </a:lnTo>
                  <a:lnTo>
                    <a:pt x="109283" y="1463865"/>
                  </a:lnTo>
                  <a:lnTo>
                    <a:pt x="109626" y="1461566"/>
                  </a:lnTo>
                  <a:close/>
                </a:path>
                <a:path w="252729" h="3067050">
                  <a:moveTo>
                    <a:pt x="110147" y="1335722"/>
                  </a:moveTo>
                  <a:lnTo>
                    <a:pt x="109334" y="1334249"/>
                  </a:lnTo>
                  <a:lnTo>
                    <a:pt x="109550" y="1344968"/>
                  </a:lnTo>
                  <a:lnTo>
                    <a:pt x="110007" y="1337919"/>
                  </a:lnTo>
                  <a:lnTo>
                    <a:pt x="110096" y="1336535"/>
                  </a:lnTo>
                  <a:lnTo>
                    <a:pt x="110147" y="1335722"/>
                  </a:lnTo>
                  <a:close/>
                </a:path>
                <a:path w="252729" h="3067050">
                  <a:moveTo>
                    <a:pt x="110604" y="1336535"/>
                  </a:moveTo>
                  <a:lnTo>
                    <a:pt x="110401" y="1334249"/>
                  </a:lnTo>
                  <a:lnTo>
                    <a:pt x="110299" y="1333131"/>
                  </a:lnTo>
                  <a:lnTo>
                    <a:pt x="110236" y="1334249"/>
                  </a:lnTo>
                  <a:lnTo>
                    <a:pt x="110147" y="1335722"/>
                  </a:lnTo>
                  <a:lnTo>
                    <a:pt x="110604" y="1336535"/>
                  </a:lnTo>
                  <a:close/>
                </a:path>
                <a:path w="252729" h="3067050">
                  <a:moveTo>
                    <a:pt x="110731" y="1498574"/>
                  </a:moveTo>
                  <a:lnTo>
                    <a:pt x="110185" y="1482750"/>
                  </a:lnTo>
                  <a:lnTo>
                    <a:pt x="108648" y="1477924"/>
                  </a:lnTo>
                  <a:lnTo>
                    <a:pt x="108775" y="1475270"/>
                  </a:lnTo>
                  <a:lnTo>
                    <a:pt x="109004" y="1469961"/>
                  </a:lnTo>
                  <a:lnTo>
                    <a:pt x="109283" y="1463865"/>
                  </a:lnTo>
                  <a:lnTo>
                    <a:pt x="108369" y="1469961"/>
                  </a:lnTo>
                  <a:lnTo>
                    <a:pt x="107607" y="1467459"/>
                  </a:lnTo>
                  <a:lnTo>
                    <a:pt x="107721" y="1463865"/>
                  </a:lnTo>
                  <a:lnTo>
                    <a:pt x="107835" y="1460347"/>
                  </a:lnTo>
                  <a:lnTo>
                    <a:pt x="108356" y="1454543"/>
                  </a:lnTo>
                  <a:lnTo>
                    <a:pt x="109067" y="1447761"/>
                  </a:lnTo>
                  <a:lnTo>
                    <a:pt x="109575" y="1440497"/>
                  </a:lnTo>
                  <a:lnTo>
                    <a:pt x="108597" y="1433410"/>
                  </a:lnTo>
                  <a:lnTo>
                    <a:pt x="107988" y="1425981"/>
                  </a:lnTo>
                  <a:lnTo>
                    <a:pt x="107696" y="1415948"/>
                  </a:lnTo>
                  <a:lnTo>
                    <a:pt x="107530" y="1424965"/>
                  </a:lnTo>
                  <a:lnTo>
                    <a:pt x="106514" y="1454086"/>
                  </a:lnTo>
                  <a:lnTo>
                    <a:pt x="105892" y="1475270"/>
                  </a:lnTo>
                  <a:lnTo>
                    <a:pt x="105816" y="1477924"/>
                  </a:lnTo>
                  <a:lnTo>
                    <a:pt x="105752" y="1480058"/>
                  </a:lnTo>
                  <a:lnTo>
                    <a:pt x="106400" y="1491742"/>
                  </a:lnTo>
                  <a:lnTo>
                    <a:pt x="105638" y="1494624"/>
                  </a:lnTo>
                  <a:lnTo>
                    <a:pt x="104660" y="1510753"/>
                  </a:lnTo>
                  <a:lnTo>
                    <a:pt x="105943" y="1513128"/>
                  </a:lnTo>
                  <a:lnTo>
                    <a:pt x="106934" y="1507439"/>
                  </a:lnTo>
                  <a:lnTo>
                    <a:pt x="107543" y="1482750"/>
                  </a:lnTo>
                  <a:lnTo>
                    <a:pt x="107556" y="1482471"/>
                  </a:lnTo>
                  <a:lnTo>
                    <a:pt x="108394" y="1475270"/>
                  </a:lnTo>
                  <a:lnTo>
                    <a:pt x="108483" y="1482471"/>
                  </a:lnTo>
                  <a:lnTo>
                    <a:pt x="108585" y="1491742"/>
                  </a:lnTo>
                  <a:lnTo>
                    <a:pt x="108610" y="1494624"/>
                  </a:lnTo>
                  <a:lnTo>
                    <a:pt x="108724" y="1504403"/>
                  </a:lnTo>
                  <a:lnTo>
                    <a:pt x="110464" y="1501292"/>
                  </a:lnTo>
                  <a:lnTo>
                    <a:pt x="110731" y="1498574"/>
                  </a:lnTo>
                  <a:close/>
                </a:path>
                <a:path w="252729" h="3067050">
                  <a:moveTo>
                    <a:pt x="110744" y="1182585"/>
                  </a:moveTo>
                  <a:lnTo>
                    <a:pt x="110705" y="1175156"/>
                  </a:lnTo>
                  <a:lnTo>
                    <a:pt x="110617" y="1160386"/>
                  </a:lnTo>
                  <a:lnTo>
                    <a:pt x="109562" y="1136015"/>
                  </a:lnTo>
                  <a:lnTo>
                    <a:pt x="109499" y="1134516"/>
                  </a:lnTo>
                  <a:lnTo>
                    <a:pt x="108940" y="1111338"/>
                  </a:lnTo>
                  <a:lnTo>
                    <a:pt x="109918" y="1103058"/>
                  </a:lnTo>
                  <a:lnTo>
                    <a:pt x="109982" y="1101471"/>
                  </a:lnTo>
                  <a:lnTo>
                    <a:pt x="108978" y="1076833"/>
                  </a:lnTo>
                  <a:lnTo>
                    <a:pt x="108712" y="1095336"/>
                  </a:lnTo>
                  <a:lnTo>
                    <a:pt x="107810" y="1109294"/>
                  </a:lnTo>
                  <a:lnTo>
                    <a:pt x="106794" y="1121333"/>
                  </a:lnTo>
                  <a:lnTo>
                    <a:pt x="106756" y="1121829"/>
                  </a:lnTo>
                  <a:lnTo>
                    <a:pt x="106070" y="1134516"/>
                  </a:lnTo>
                  <a:lnTo>
                    <a:pt x="106070" y="1136015"/>
                  </a:lnTo>
                  <a:lnTo>
                    <a:pt x="105981" y="1097610"/>
                  </a:lnTo>
                  <a:lnTo>
                    <a:pt x="105562" y="1076833"/>
                  </a:lnTo>
                  <a:lnTo>
                    <a:pt x="105435" y="1070762"/>
                  </a:lnTo>
                  <a:lnTo>
                    <a:pt x="104648" y="1039622"/>
                  </a:lnTo>
                  <a:lnTo>
                    <a:pt x="104254" y="1006983"/>
                  </a:lnTo>
                  <a:lnTo>
                    <a:pt x="104216" y="1003642"/>
                  </a:lnTo>
                  <a:lnTo>
                    <a:pt x="102628" y="999197"/>
                  </a:lnTo>
                  <a:lnTo>
                    <a:pt x="101688" y="1006983"/>
                  </a:lnTo>
                  <a:lnTo>
                    <a:pt x="100761" y="1018743"/>
                  </a:lnTo>
                  <a:lnTo>
                    <a:pt x="99199" y="1026185"/>
                  </a:lnTo>
                  <a:lnTo>
                    <a:pt x="99352" y="1070762"/>
                  </a:lnTo>
                  <a:lnTo>
                    <a:pt x="99923" y="1097610"/>
                  </a:lnTo>
                  <a:lnTo>
                    <a:pt x="100025" y="1101471"/>
                  </a:lnTo>
                  <a:lnTo>
                    <a:pt x="101460" y="1121333"/>
                  </a:lnTo>
                  <a:lnTo>
                    <a:pt x="100634" y="1134516"/>
                  </a:lnTo>
                  <a:lnTo>
                    <a:pt x="100571" y="1152029"/>
                  </a:lnTo>
                  <a:lnTo>
                    <a:pt x="100482" y="1160386"/>
                  </a:lnTo>
                  <a:lnTo>
                    <a:pt x="100418" y="1165618"/>
                  </a:lnTo>
                  <a:lnTo>
                    <a:pt x="99275" y="1167003"/>
                  </a:lnTo>
                  <a:lnTo>
                    <a:pt x="101053" y="1181582"/>
                  </a:lnTo>
                  <a:lnTo>
                    <a:pt x="99758" y="1209027"/>
                  </a:lnTo>
                  <a:lnTo>
                    <a:pt x="101688" y="1222095"/>
                  </a:lnTo>
                  <a:lnTo>
                    <a:pt x="100203" y="1238364"/>
                  </a:lnTo>
                  <a:lnTo>
                    <a:pt x="102247" y="1243063"/>
                  </a:lnTo>
                  <a:lnTo>
                    <a:pt x="102260" y="1248498"/>
                  </a:lnTo>
                  <a:lnTo>
                    <a:pt x="103568" y="1261491"/>
                  </a:lnTo>
                  <a:lnTo>
                    <a:pt x="104305" y="1248498"/>
                  </a:lnTo>
                  <a:lnTo>
                    <a:pt x="104381" y="1247228"/>
                  </a:lnTo>
                  <a:lnTo>
                    <a:pt x="104952" y="1232547"/>
                  </a:lnTo>
                  <a:lnTo>
                    <a:pt x="105791" y="1223225"/>
                  </a:lnTo>
                  <a:lnTo>
                    <a:pt x="105829" y="1222756"/>
                  </a:lnTo>
                  <a:lnTo>
                    <a:pt x="107530" y="1223225"/>
                  </a:lnTo>
                  <a:lnTo>
                    <a:pt x="107518" y="1222756"/>
                  </a:lnTo>
                  <a:lnTo>
                    <a:pt x="107200" y="1188745"/>
                  </a:lnTo>
                  <a:lnTo>
                    <a:pt x="108661" y="1176807"/>
                  </a:lnTo>
                  <a:lnTo>
                    <a:pt x="109562" y="1175156"/>
                  </a:lnTo>
                  <a:lnTo>
                    <a:pt x="110744" y="1182585"/>
                  </a:lnTo>
                  <a:close/>
                </a:path>
                <a:path w="252729" h="3067050">
                  <a:moveTo>
                    <a:pt x="117754" y="1029296"/>
                  </a:moveTo>
                  <a:lnTo>
                    <a:pt x="117551" y="1022616"/>
                  </a:lnTo>
                  <a:lnTo>
                    <a:pt x="117005" y="1014984"/>
                  </a:lnTo>
                  <a:lnTo>
                    <a:pt x="116763" y="1007224"/>
                  </a:lnTo>
                  <a:lnTo>
                    <a:pt x="117424" y="1000188"/>
                  </a:lnTo>
                  <a:lnTo>
                    <a:pt x="116408" y="1000493"/>
                  </a:lnTo>
                  <a:lnTo>
                    <a:pt x="115938" y="1016558"/>
                  </a:lnTo>
                  <a:lnTo>
                    <a:pt x="115189" y="1019276"/>
                  </a:lnTo>
                  <a:lnTo>
                    <a:pt x="116205" y="1019187"/>
                  </a:lnTo>
                  <a:lnTo>
                    <a:pt x="116763" y="1034999"/>
                  </a:lnTo>
                  <a:lnTo>
                    <a:pt x="117754" y="1029296"/>
                  </a:lnTo>
                  <a:close/>
                </a:path>
                <a:path w="252729" h="3067050">
                  <a:moveTo>
                    <a:pt x="118567" y="1271130"/>
                  </a:moveTo>
                  <a:lnTo>
                    <a:pt x="117817" y="1273632"/>
                  </a:lnTo>
                  <a:lnTo>
                    <a:pt x="117373" y="1278661"/>
                  </a:lnTo>
                  <a:lnTo>
                    <a:pt x="117322" y="1279194"/>
                  </a:lnTo>
                  <a:lnTo>
                    <a:pt x="116814" y="1279194"/>
                  </a:lnTo>
                  <a:lnTo>
                    <a:pt x="116916" y="1273632"/>
                  </a:lnTo>
                  <a:lnTo>
                    <a:pt x="116941" y="1266367"/>
                  </a:lnTo>
                  <a:lnTo>
                    <a:pt x="116319" y="1259420"/>
                  </a:lnTo>
                  <a:lnTo>
                    <a:pt x="115328" y="1253464"/>
                  </a:lnTo>
                  <a:lnTo>
                    <a:pt x="114719" y="1247914"/>
                  </a:lnTo>
                  <a:lnTo>
                    <a:pt x="112077" y="1286776"/>
                  </a:lnTo>
                  <a:lnTo>
                    <a:pt x="111874" y="1282446"/>
                  </a:lnTo>
                  <a:lnTo>
                    <a:pt x="111810" y="1279779"/>
                  </a:lnTo>
                  <a:lnTo>
                    <a:pt x="110680" y="1276553"/>
                  </a:lnTo>
                  <a:lnTo>
                    <a:pt x="109562" y="1271130"/>
                  </a:lnTo>
                  <a:lnTo>
                    <a:pt x="109512" y="1270850"/>
                  </a:lnTo>
                  <a:lnTo>
                    <a:pt x="109397" y="1266367"/>
                  </a:lnTo>
                  <a:lnTo>
                    <a:pt x="109308" y="1262151"/>
                  </a:lnTo>
                  <a:lnTo>
                    <a:pt x="109245" y="1259420"/>
                  </a:lnTo>
                  <a:lnTo>
                    <a:pt x="109143" y="1254721"/>
                  </a:lnTo>
                  <a:lnTo>
                    <a:pt x="108458" y="1266367"/>
                  </a:lnTo>
                  <a:lnTo>
                    <a:pt x="108381" y="1270850"/>
                  </a:lnTo>
                  <a:lnTo>
                    <a:pt x="108267" y="1277137"/>
                  </a:lnTo>
                  <a:lnTo>
                    <a:pt x="108153" y="1282446"/>
                  </a:lnTo>
                  <a:lnTo>
                    <a:pt x="108038" y="1287449"/>
                  </a:lnTo>
                  <a:lnTo>
                    <a:pt x="107200" y="1297698"/>
                  </a:lnTo>
                  <a:lnTo>
                    <a:pt x="110248" y="1332496"/>
                  </a:lnTo>
                  <a:lnTo>
                    <a:pt x="111671" y="1313395"/>
                  </a:lnTo>
                  <a:lnTo>
                    <a:pt x="113157" y="1295488"/>
                  </a:lnTo>
                  <a:lnTo>
                    <a:pt x="113893" y="1288491"/>
                  </a:lnTo>
                  <a:lnTo>
                    <a:pt x="114541" y="1282446"/>
                  </a:lnTo>
                  <a:lnTo>
                    <a:pt x="114427" y="1288491"/>
                  </a:lnTo>
                  <a:lnTo>
                    <a:pt x="114312" y="1295488"/>
                  </a:lnTo>
                  <a:lnTo>
                    <a:pt x="114261" y="1300772"/>
                  </a:lnTo>
                  <a:lnTo>
                    <a:pt x="114388" y="1305877"/>
                  </a:lnTo>
                  <a:lnTo>
                    <a:pt x="114503" y="1310500"/>
                  </a:lnTo>
                  <a:lnTo>
                    <a:pt x="114579" y="1313395"/>
                  </a:lnTo>
                  <a:lnTo>
                    <a:pt x="115646" y="1332496"/>
                  </a:lnTo>
                  <a:lnTo>
                    <a:pt x="115735" y="1334249"/>
                  </a:lnTo>
                  <a:lnTo>
                    <a:pt x="115824" y="1335722"/>
                  </a:lnTo>
                  <a:lnTo>
                    <a:pt x="115773" y="1328445"/>
                  </a:lnTo>
                  <a:lnTo>
                    <a:pt x="115328" y="1319504"/>
                  </a:lnTo>
                  <a:lnTo>
                    <a:pt x="115201" y="1312760"/>
                  </a:lnTo>
                  <a:lnTo>
                    <a:pt x="115163" y="1310500"/>
                  </a:lnTo>
                  <a:lnTo>
                    <a:pt x="115862" y="1300772"/>
                  </a:lnTo>
                  <a:lnTo>
                    <a:pt x="116382" y="1305877"/>
                  </a:lnTo>
                  <a:lnTo>
                    <a:pt x="116700" y="1300772"/>
                  </a:lnTo>
                  <a:lnTo>
                    <a:pt x="117856" y="1282446"/>
                  </a:lnTo>
                  <a:lnTo>
                    <a:pt x="118021" y="1279779"/>
                  </a:lnTo>
                  <a:lnTo>
                    <a:pt x="118059" y="1279194"/>
                  </a:lnTo>
                  <a:lnTo>
                    <a:pt x="118567" y="1271130"/>
                  </a:lnTo>
                  <a:close/>
                </a:path>
                <a:path w="252729" h="3067050">
                  <a:moveTo>
                    <a:pt x="120954" y="1201064"/>
                  </a:moveTo>
                  <a:lnTo>
                    <a:pt x="118973" y="1223010"/>
                  </a:lnTo>
                  <a:lnTo>
                    <a:pt x="119494" y="1228090"/>
                  </a:lnTo>
                  <a:lnTo>
                    <a:pt x="120954" y="1201064"/>
                  </a:lnTo>
                  <a:close/>
                </a:path>
                <a:path w="252729" h="3067050">
                  <a:moveTo>
                    <a:pt x="128701" y="1153972"/>
                  </a:moveTo>
                  <a:lnTo>
                    <a:pt x="128447" y="1151356"/>
                  </a:lnTo>
                  <a:lnTo>
                    <a:pt x="127952" y="1156855"/>
                  </a:lnTo>
                  <a:lnTo>
                    <a:pt x="128701" y="1153972"/>
                  </a:lnTo>
                  <a:close/>
                </a:path>
                <a:path w="252729" h="3067050">
                  <a:moveTo>
                    <a:pt x="129476" y="1374254"/>
                  </a:moveTo>
                  <a:lnTo>
                    <a:pt x="129425" y="1347685"/>
                  </a:lnTo>
                  <a:lnTo>
                    <a:pt x="128955" y="1363764"/>
                  </a:lnTo>
                  <a:lnTo>
                    <a:pt x="127952" y="1369263"/>
                  </a:lnTo>
                  <a:lnTo>
                    <a:pt x="127444" y="1369352"/>
                  </a:lnTo>
                  <a:lnTo>
                    <a:pt x="128447" y="1369225"/>
                  </a:lnTo>
                  <a:lnTo>
                    <a:pt x="129222" y="1366278"/>
                  </a:lnTo>
                  <a:lnTo>
                    <a:pt x="129476" y="1374254"/>
                  </a:lnTo>
                  <a:close/>
                </a:path>
                <a:path w="252729" h="3067050">
                  <a:moveTo>
                    <a:pt x="130416" y="1233246"/>
                  </a:moveTo>
                  <a:lnTo>
                    <a:pt x="126288" y="1254760"/>
                  </a:lnTo>
                  <a:lnTo>
                    <a:pt x="127444" y="1260589"/>
                  </a:lnTo>
                  <a:lnTo>
                    <a:pt x="130416" y="1233246"/>
                  </a:lnTo>
                  <a:close/>
                </a:path>
                <a:path w="252729" h="3067050">
                  <a:moveTo>
                    <a:pt x="131216" y="1448193"/>
                  </a:moveTo>
                  <a:lnTo>
                    <a:pt x="129755" y="1382191"/>
                  </a:lnTo>
                  <a:lnTo>
                    <a:pt x="127228" y="1382712"/>
                  </a:lnTo>
                  <a:lnTo>
                    <a:pt x="127533" y="1405089"/>
                  </a:lnTo>
                  <a:lnTo>
                    <a:pt x="127457" y="1433144"/>
                  </a:lnTo>
                  <a:lnTo>
                    <a:pt x="127914" y="1457032"/>
                  </a:lnTo>
                  <a:lnTo>
                    <a:pt x="128409" y="1451483"/>
                  </a:lnTo>
                  <a:lnTo>
                    <a:pt x="128879" y="1465160"/>
                  </a:lnTo>
                  <a:lnTo>
                    <a:pt x="128981" y="1477911"/>
                  </a:lnTo>
                  <a:lnTo>
                    <a:pt x="128498" y="1488821"/>
                  </a:lnTo>
                  <a:lnTo>
                    <a:pt x="127254" y="1497012"/>
                  </a:lnTo>
                  <a:lnTo>
                    <a:pt x="129794" y="1501508"/>
                  </a:lnTo>
                  <a:lnTo>
                    <a:pt x="130365" y="1491983"/>
                  </a:lnTo>
                  <a:lnTo>
                    <a:pt x="129971" y="1471244"/>
                  </a:lnTo>
                  <a:lnTo>
                    <a:pt x="131000" y="1471993"/>
                  </a:lnTo>
                  <a:lnTo>
                    <a:pt x="131216" y="1448193"/>
                  </a:lnTo>
                  <a:close/>
                </a:path>
                <a:path w="252729" h="3067050">
                  <a:moveTo>
                    <a:pt x="131914" y="1325803"/>
                  </a:moveTo>
                  <a:lnTo>
                    <a:pt x="129120" y="1323822"/>
                  </a:lnTo>
                  <a:lnTo>
                    <a:pt x="129959" y="1330388"/>
                  </a:lnTo>
                  <a:lnTo>
                    <a:pt x="130441" y="1333804"/>
                  </a:lnTo>
                  <a:lnTo>
                    <a:pt x="130962" y="1332725"/>
                  </a:lnTo>
                  <a:lnTo>
                    <a:pt x="131914" y="1325803"/>
                  </a:lnTo>
                  <a:close/>
                </a:path>
                <a:path w="252729" h="3067050">
                  <a:moveTo>
                    <a:pt x="131914" y="1211567"/>
                  </a:moveTo>
                  <a:lnTo>
                    <a:pt x="131483" y="1214081"/>
                  </a:lnTo>
                  <a:lnTo>
                    <a:pt x="130797" y="1211567"/>
                  </a:lnTo>
                  <a:lnTo>
                    <a:pt x="130695" y="1211211"/>
                  </a:lnTo>
                  <a:lnTo>
                    <a:pt x="129819" y="1205382"/>
                  </a:lnTo>
                  <a:lnTo>
                    <a:pt x="129070" y="1199007"/>
                  </a:lnTo>
                  <a:lnTo>
                    <a:pt x="130302" y="1175283"/>
                  </a:lnTo>
                  <a:lnTo>
                    <a:pt x="131356" y="1153972"/>
                  </a:lnTo>
                  <a:lnTo>
                    <a:pt x="131394" y="1153350"/>
                  </a:lnTo>
                  <a:lnTo>
                    <a:pt x="131483" y="1151356"/>
                  </a:lnTo>
                  <a:lnTo>
                    <a:pt x="131546" y="1150289"/>
                  </a:lnTo>
                  <a:lnTo>
                    <a:pt x="131762" y="1135011"/>
                  </a:lnTo>
                  <a:lnTo>
                    <a:pt x="131864" y="1126782"/>
                  </a:lnTo>
                  <a:lnTo>
                    <a:pt x="130390" y="1108341"/>
                  </a:lnTo>
                  <a:lnTo>
                    <a:pt x="131178" y="1126782"/>
                  </a:lnTo>
                  <a:lnTo>
                    <a:pt x="129933" y="1135011"/>
                  </a:lnTo>
                  <a:lnTo>
                    <a:pt x="130441" y="1135011"/>
                  </a:lnTo>
                  <a:lnTo>
                    <a:pt x="131127" y="1150289"/>
                  </a:lnTo>
                  <a:lnTo>
                    <a:pt x="131165" y="1151356"/>
                  </a:lnTo>
                  <a:lnTo>
                    <a:pt x="131254" y="1153350"/>
                  </a:lnTo>
                  <a:lnTo>
                    <a:pt x="128714" y="1153972"/>
                  </a:lnTo>
                  <a:lnTo>
                    <a:pt x="129222" y="1159065"/>
                  </a:lnTo>
                  <a:lnTo>
                    <a:pt x="128358" y="1168882"/>
                  </a:lnTo>
                  <a:lnTo>
                    <a:pt x="127215" y="1177975"/>
                  </a:lnTo>
                  <a:lnTo>
                    <a:pt x="126403" y="1186484"/>
                  </a:lnTo>
                  <a:lnTo>
                    <a:pt x="126504" y="1189024"/>
                  </a:lnTo>
                  <a:lnTo>
                    <a:pt x="127520" y="1193495"/>
                  </a:lnTo>
                  <a:lnTo>
                    <a:pt x="128041" y="1202296"/>
                  </a:lnTo>
                  <a:lnTo>
                    <a:pt x="128625" y="1225753"/>
                  </a:lnTo>
                  <a:lnTo>
                    <a:pt x="129628" y="1220089"/>
                  </a:lnTo>
                  <a:lnTo>
                    <a:pt x="131660" y="1219568"/>
                  </a:lnTo>
                  <a:lnTo>
                    <a:pt x="131838" y="1214081"/>
                  </a:lnTo>
                  <a:lnTo>
                    <a:pt x="131914" y="1211567"/>
                  </a:lnTo>
                  <a:close/>
                </a:path>
                <a:path w="252729" h="3067050">
                  <a:moveTo>
                    <a:pt x="135318" y="1796097"/>
                  </a:moveTo>
                  <a:lnTo>
                    <a:pt x="135166" y="1795792"/>
                  </a:lnTo>
                  <a:lnTo>
                    <a:pt x="135191" y="1797570"/>
                  </a:lnTo>
                  <a:lnTo>
                    <a:pt x="135318" y="1796097"/>
                  </a:lnTo>
                  <a:close/>
                </a:path>
                <a:path w="252729" h="3067050">
                  <a:moveTo>
                    <a:pt x="135407" y="1478762"/>
                  </a:moveTo>
                  <a:lnTo>
                    <a:pt x="135191" y="1475905"/>
                  </a:lnTo>
                  <a:lnTo>
                    <a:pt x="135089" y="1481264"/>
                  </a:lnTo>
                  <a:lnTo>
                    <a:pt x="135331" y="1480781"/>
                  </a:lnTo>
                  <a:lnTo>
                    <a:pt x="135407" y="1478762"/>
                  </a:lnTo>
                  <a:close/>
                </a:path>
                <a:path w="252729" h="3067050">
                  <a:moveTo>
                    <a:pt x="135585" y="1481264"/>
                  </a:moveTo>
                  <a:lnTo>
                    <a:pt x="135547" y="1480781"/>
                  </a:lnTo>
                  <a:lnTo>
                    <a:pt x="135331" y="1480781"/>
                  </a:lnTo>
                  <a:lnTo>
                    <a:pt x="135216" y="1481264"/>
                  </a:lnTo>
                  <a:lnTo>
                    <a:pt x="135585" y="1481264"/>
                  </a:lnTo>
                  <a:close/>
                </a:path>
                <a:path w="252729" h="3067050">
                  <a:moveTo>
                    <a:pt x="136067" y="1457071"/>
                  </a:moveTo>
                  <a:lnTo>
                    <a:pt x="135001" y="1449819"/>
                  </a:lnTo>
                  <a:lnTo>
                    <a:pt x="135064" y="1471129"/>
                  </a:lnTo>
                  <a:lnTo>
                    <a:pt x="135572" y="1464525"/>
                  </a:lnTo>
                  <a:lnTo>
                    <a:pt x="136067" y="1457071"/>
                  </a:lnTo>
                  <a:close/>
                </a:path>
                <a:path w="252729" h="3067050">
                  <a:moveTo>
                    <a:pt x="136436" y="1481264"/>
                  </a:moveTo>
                  <a:lnTo>
                    <a:pt x="135585" y="1481264"/>
                  </a:lnTo>
                  <a:lnTo>
                    <a:pt x="135686" y="1481747"/>
                  </a:lnTo>
                  <a:lnTo>
                    <a:pt x="136359" y="1483880"/>
                  </a:lnTo>
                  <a:lnTo>
                    <a:pt x="136436" y="1481264"/>
                  </a:lnTo>
                  <a:close/>
                </a:path>
                <a:path w="252729" h="3067050">
                  <a:moveTo>
                    <a:pt x="136448" y="1480781"/>
                  </a:moveTo>
                  <a:lnTo>
                    <a:pt x="135839" y="1478762"/>
                  </a:lnTo>
                  <a:lnTo>
                    <a:pt x="135496" y="1480121"/>
                  </a:lnTo>
                  <a:lnTo>
                    <a:pt x="135547" y="1480781"/>
                  </a:lnTo>
                  <a:lnTo>
                    <a:pt x="136448" y="1480781"/>
                  </a:lnTo>
                  <a:close/>
                </a:path>
                <a:path w="252729" h="3067050">
                  <a:moveTo>
                    <a:pt x="136817" y="1474152"/>
                  </a:moveTo>
                  <a:lnTo>
                    <a:pt x="136601" y="1475905"/>
                  </a:lnTo>
                  <a:lnTo>
                    <a:pt x="136512" y="1478762"/>
                  </a:lnTo>
                  <a:lnTo>
                    <a:pt x="136448" y="1480781"/>
                  </a:lnTo>
                  <a:lnTo>
                    <a:pt x="136436" y="1481264"/>
                  </a:lnTo>
                  <a:lnTo>
                    <a:pt x="136601" y="1481264"/>
                  </a:lnTo>
                  <a:lnTo>
                    <a:pt x="136677" y="1478762"/>
                  </a:lnTo>
                  <a:lnTo>
                    <a:pt x="136766" y="1475905"/>
                  </a:lnTo>
                  <a:lnTo>
                    <a:pt x="136817" y="1474152"/>
                  </a:lnTo>
                  <a:close/>
                </a:path>
                <a:path w="252729" h="3067050">
                  <a:moveTo>
                    <a:pt x="139687" y="2347277"/>
                  </a:moveTo>
                  <a:lnTo>
                    <a:pt x="139484" y="2344737"/>
                  </a:lnTo>
                  <a:lnTo>
                    <a:pt x="139382" y="2343467"/>
                  </a:lnTo>
                  <a:lnTo>
                    <a:pt x="139280" y="2342197"/>
                  </a:lnTo>
                  <a:lnTo>
                    <a:pt x="139306" y="2344737"/>
                  </a:lnTo>
                  <a:lnTo>
                    <a:pt x="139687" y="2347277"/>
                  </a:lnTo>
                  <a:close/>
                </a:path>
                <a:path w="252729" h="3067050">
                  <a:moveTo>
                    <a:pt x="140347" y="1559941"/>
                  </a:moveTo>
                  <a:lnTo>
                    <a:pt x="139052" y="1546948"/>
                  </a:lnTo>
                  <a:lnTo>
                    <a:pt x="137845" y="1571320"/>
                  </a:lnTo>
                  <a:lnTo>
                    <a:pt x="138417" y="1561236"/>
                  </a:lnTo>
                  <a:lnTo>
                    <a:pt x="139268" y="1559572"/>
                  </a:lnTo>
                  <a:lnTo>
                    <a:pt x="140017" y="1560944"/>
                  </a:lnTo>
                  <a:lnTo>
                    <a:pt x="140347" y="1559941"/>
                  </a:lnTo>
                  <a:close/>
                </a:path>
                <a:path w="252729" h="3067050">
                  <a:moveTo>
                    <a:pt x="141097" y="2172957"/>
                  </a:moveTo>
                  <a:lnTo>
                    <a:pt x="140868" y="2172017"/>
                  </a:lnTo>
                  <a:lnTo>
                    <a:pt x="140131" y="2170747"/>
                  </a:lnTo>
                  <a:lnTo>
                    <a:pt x="139280" y="2177097"/>
                  </a:lnTo>
                  <a:lnTo>
                    <a:pt x="139306" y="2173287"/>
                  </a:lnTo>
                  <a:lnTo>
                    <a:pt x="139433" y="2147887"/>
                  </a:lnTo>
                  <a:lnTo>
                    <a:pt x="139547" y="2135187"/>
                  </a:lnTo>
                  <a:lnTo>
                    <a:pt x="139674" y="2118677"/>
                  </a:lnTo>
                  <a:lnTo>
                    <a:pt x="139674" y="2114867"/>
                  </a:lnTo>
                  <a:lnTo>
                    <a:pt x="139725" y="2094547"/>
                  </a:lnTo>
                  <a:lnTo>
                    <a:pt x="139560" y="2084387"/>
                  </a:lnTo>
                  <a:lnTo>
                    <a:pt x="139458" y="2078037"/>
                  </a:lnTo>
                  <a:lnTo>
                    <a:pt x="139433" y="2076767"/>
                  </a:lnTo>
                  <a:lnTo>
                    <a:pt x="139280" y="2067877"/>
                  </a:lnTo>
                  <a:lnTo>
                    <a:pt x="137515" y="2076767"/>
                  </a:lnTo>
                  <a:lnTo>
                    <a:pt x="137477" y="2052637"/>
                  </a:lnTo>
                  <a:lnTo>
                    <a:pt x="137375" y="2046287"/>
                  </a:lnTo>
                  <a:lnTo>
                    <a:pt x="137274" y="2042477"/>
                  </a:lnTo>
                  <a:lnTo>
                    <a:pt x="137210" y="2039937"/>
                  </a:lnTo>
                  <a:lnTo>
                    <a:pt x="137147" y="2037397"/>
                  </a:lnTo>
                  <a:lnTo>
                    <a:pt x="137033" y="2032317"/>
                  </a:lnTo>
                  <a:lnTo>
                    <a:pt x="136944" y="2027237"/>
                  </a:lnTo>
                  <a:lnTo>
                    <a:pt x="136867" y="2023427"/>
                  </a:lnTo>
                  <a:lnTo>
                    <a:pt x="135991" y="2052637"/>
                  </a:lnTo>
                  <a:lnTo>
                    <a:pt x="134924" y="2084387"/>
                  </a:lnTo>
                  <a:lnTo>
                    <a:pt x="134696" y="2094547"/>
                  </a:lnTo>
                  <a:lnTo>
                    <a:pt x="134607" y="2098357"/>
                  </a:lnTo>
                  <a:lnTo>
                    <a:pt x="134569" y="2109787"/>
                  </a:lnTo>
                  <a:lnTo>
                    <a:pt x="134734" y="2114867"/>
                  </a:lnTo>
                  <a:lnTo>
                    <a:pt x="134823" y="2117407"/>
                  </a:lnTo>
                  <a:lnTo>
                    <a:pt x="134950" y="2116137"/>
                  </a:lnTo>
                  <a:lnTo>
                    <a:pt x="135064" y="2114867"/>
                  </a:lnTo>
                  <a:lnTo>
                    <a:pt x="135826" y="2116137"/>
                  </a:lnTo>
                  <a:lnTo>
                    <a:pt x="136347" y="2116137"/>
                  </a:lnTo>
                  <a:lnTo>
                    <a:pt x="134759" y="2131377"/>
                  </a:lnTo>
                  <a:lnTo>
                    <a:pt x="134150" y="2147887"/>
                  </a:lnTo>
                  <a:lnTo>
                    <a:pt x="134048" y="2150427"/>
                  </a:lnTo>
                  <a:lnTo>
                    <a:pt x="133959" y="2152967"/>
                  </a:lnTo>
                  <a:lnTo>
                    <a:pt x="133045" y="2170747"/>
                  </a:lnTo>
                  <a:lnTo>
                    <a:pt x="131140" y="2173287"/>
                  </a:lnTo>
                  <a:lnTo>
                    <a:pt x="131660" y="2152967"/>
                  </a:lnTo>
                  <a:lnTo>
                    <a:pt x="131559" y="2147887"/>
                  </a:lnTo>
                  <a:lnTo>
                    <a:pt x="131127" y="2135187"/>
                  </a:lnTo>
                  <a:lnTo>
                    <a:pt x="131089" y="2133917"/>
                  </a:lnTo>
                  <a:lnTo>
                    <a:pt x="131000" y="2131377"/>
                  </a:lnTo>
                  <a:lnTo>
                    <a:pt x="130911" y="2128837"/>
                  </a:lnTo>
                  <a:lnTo>
                    <a:pt x="130784" y="2117407"/>
                  </a:lnTo>
                  <a:lnTo>
                    <a:pt x="130708" y="2109787"/>
                  </a:lnTo>
                  <a:lnTo>
                    <a:pt x="133007" y="2098357"/>
                  </a:lnTo>
                  <a:lnTo>
                    <a:pt x="131178" y="2080577"/>
                  </a:lnTo>
                  <a:lnTo>
                    <a:pt x="132041" y="2075497"/>
                  </a:lnTo>
                  <a:lnTo>
                    <a:pt x="132575" y="2060257"/>
                  </a:lnTo>
                  <a:lnTo>
                    <a:pt x="132664" y="2057717"/>
                  </a:lnTo>
                  <a:lnTo>
                    <a:pt x="132715" y="2056447"/>
                  </a:lnTo>
                  <a:lnTo>
                    <a:pt x="132803" y="2053907"/>
                  </a:lnTo>
                  <a:lnTo>
                    <a:pt x="132854" y="2052637"/>
                  </a:lnTo>
                  <a:lnTo>
                    <a:pt x="133654" y="2046287"/>
                  </a:lnTo>
                  <a:lnTo>
                    <a:pt x="134124" y="2042477"/>
                  </a:lnTo>
                  <a:lnTo>
                    <a:pt x="132372" y="2046287"/>
                  </a:lnTo>
                  <a:lnTo>
                    <a:pt x="132499" y="2029777"/>
                  </a:lnTo>
                  <a:lnTo>
                    <a:pt x="132549" y="2022157"/>
                  </a:lnTo>
                  <a:lnTo>
                    <a:pt x="133311" y="2019617"/>
                  </a:lnTo>
                  <a:lnTo>
                    <a:pt x="133578" y="2027237"/>
                  </a:lnTo>
                  <a:lnTo>
                    <a:pt x="133845" y="2029777"/>
                  </a:lnTo>
                  <a:lnTo>
                    <a:pt x="134759" y="2019617"/>
                  </a:lnTo>
                  <a:lnTo>
                    <a:pt x="136334" y="2001837"/>
                  </a:lnTo>
                  <a:lnTo>
                    <a:pt x="136448" y="2000567"/>
                  </a:lnTo>
                  <a:lnTo>
                    <a:pt x="136563" y="1999297"/>
                  </a:lnTo>
                  <a:lnTo>
                    <a:pt x="135877" y="1990407"/>
                  </a:lnTo>
                  <a:lnTo>
                    <a:pt x="135089" y="1980247"/>
                  </a:lnTo>
                  <a:lnTo>
                    <a:pt x="134988" y="1978977"/>
                  </a:lnTo>
                  <a:lnTo>
                    <a:pt x="135978" y="1953577"/>
                  </a:lnTo>
                  <a:lnTo>
                    <a:pt x="135978" y="1878647"/>
                  </a:lnTo>
                  <a:lnTo>
                    <a:pt x="137541" y="1854085"/>
                  </a:lnTo>
                  <a:lnTo>
                    <a:pt x="137604" y="1853247"/>
                  </a:lnTo>
                  <a:lnTo>
                    <a:pt x="137452" y="1852637"/>
                  </a:lnTo>
                  <a:lnTo>
                    <a:pt x="136575" y="1838007"/>
                  </a:lnTo>
                  <a:lnTo>
                    <a:pt x="135813" y="1821497"/>
                  </a:lnTo>
                  <a:lnTo>
                    <a:pt x="135280" y="1803717"/>
                  </a:lnTo>
                  <a:lnTo>
                    <a:pt x="135191" y="1797570"/>
                  </a:lnTo>
                  <a:lnTo>
                    <a:pt x="133807" y="1813877"/>
                  </a:lnTo>
                  <a:lnTo>
                    <a:pt x="133477" y="1835467"/>
                  </a:lnTo>
                  <a:lnTo>
                    <a:pt x="133451" y="1838007"/>
                  </a:lnTo>
                  <a:lnTo>
                    <a:pt x="133337" y="1850707"/>
                  </a:lnTo>
                  <a:lnTo>
                    <a:pt x="133286" y="1857057"/>
                  </a:lnTo>
                  <a:lnTo>
                    <a:pt x="132207" y="1873567"/>
                  </a:lnTo>
                  <a:lnTo>
                    <a:pt x="131445" y="1905317"/>
                  </a:lnTo>
                  <a:lnTo>
                    <a:pt x="131787" y="1925637"/>
                  </a:lnTo>
                  <a:lnTo>
                    <a:pt x="131851" y="1929447"/>
                  </a:lnTo>
                  <a:lnTo>
                    <a:pt x="131940" y="1934527"/>
                  </a:lnTo>
                  <a:lnTo>
                    <a:pt x="131991" y="1938337"/>
                  </a:lnTo>
                  <a:lnTo>
                    <a:pt x="132067" y="1943417"/>
                  </a:lnTo>
                  <a:lnTo>
                    <a:pt x="132181" y="1951037"/>
                  </a:lnTo>
                  <a:lnTo>
                    <a:pt x="132245" y="1967547"/>
                  </a:lnTo>
                  <a:lnTo>
                    <a:pt x="131546" y="1987867"/>
                  </a:lnTo>
                  <a:lnTo>
                    <a:pt x="131457" y="1990407"/>
                  </a:lnTo>
                  <a:lnTo>
                    <a:pt x="130327" y="1989137"/>
                  </a:lnTo>
                  <a:lnTo>
                    <a:pt x="130200" y="1971357"/>
                  </a:lnTo>
                  <a:lnTo>
                    <a:pt x="129628" y="1967547"/>
                  </a:lnTo>
                  <a:lnTo>
                    <a:pt x="129895" y="1978977"/>
                  </a:lnTo>
                  <a:lnTo>
                    <a:pt x="130009" y="1984057"/>
                  </a:lnTo>
                  <a:lnTo>
                    <a:pt x="130086" y="1987867"/>
                  </a:lnTo>
                  <a:lnTo>
                    <a:pt x="130200" y="1992947"/>
                  </a:lnTo>
                  <a:lnTo>
                    <a:pt x="127673" y="1999297"/>
                  </a:lnTo>
                  <a:lnTo>
                    <a:pt x="128320" y="2013267"/>
                  </a:lnTo>
                  <a:lnTo>
                    <a:pt x="128308" y="2027237"/>
                  </a:lnTo>
                  <a:lnTo>
                    <a:pt x="128181" y="2032317"/>
                  </a:lnTo>
                  <a:lnTo>
                    <a:pt x="128066" y="2034857"/>
                  </a:lnTo>
                  <a:lnTo>
                    <a:pt x="127965" y="2037397"/>
                  </a:lnTo>
                  <a:lnTo>
                    <a:pt x="127850" y="2039937"/>
                  </a:lnTo>
                  <a:lnTo>
                    <a:pt x="127800" y="2041207"/>
                  </a:lnTo>
                  <a:lnTo>
                    <a:pt x="127685" y="2043747"/>
                  </a:lnTo>
                  <a:lnTo>
                    <a:pt x="126898" y="2056447"/>
                  </a:lnTo>
                  <a:lnTo>
                    <a:pt x="126809" y="2057717"/>
                  </a:lnTo>
                  <a:lnTo>
                    <a:pt x="127292" y="2057717"/>
                  </a:lnTo>
                  <a:lnTo>
                    <a:pt x="127406" y="2103437"/>
                  </a:lnTo>
                  <a:lnTo>
                    <a:pt x="128333" y="2141537"/>
                  </a:lnTo>
                  <a:lnTo>
                    <a:pt x="128371" y="2147887"/>
                  </a:lnTo>
                  <a:lnTo>
                    <a:pt x="128498" y="2168207"/>
                  </a:lnTo>
                  <a:lnTo>
                    <a:pt x="128625" y="2188527"/>
                  </a:lnTo>
                  <a:lnTo>
                    <a:pt x="125933" y="2225357"/>
                  </a:lnTo>
                  <a:lnTo>
                    <a:pt x="123088" y="2265997"/>
                  </a:lnTo>
                  <a:lnTo>
                    <a:pt x="122999" y="2267267"/>
                  </a:lnTo>
                  <a:lnTo>
                    <a:pt x="122910" y="2268537"/>
                  </a:lnTo>
                  <a:lnTo>
                    <a:pt x="122847" y="2272347"/>
                  </a:lnTo>
                  <a:lnTo>
                    <a:pt x="123507" y="2279967"/>
                  </a:lnTo>
                  <a:lnTo>
                    <a:pt x="125349" y="2302827"/>
                  </a:lnTo>
                  <a:lnTo>
                    <a:pt x="125171" y="2297747"/>
                  </a:lnTo>
                  <a:lnTo>
                    <a:pt x="125082" y="2295207"/>
                  </a:lnTo>
                  <a:lnTo>
                    <a:pt x="125564" y="2288857"/>
                  </a:lnTo>
                  <a:lnTo>
                    <a:pt x="125476" y="2286317"/>
                  </a:lnTo>
                  <a:lnTo>
                    <a:pt x="125387" y="2283777"/>
                  </a:lnTo>
                  <a:lnTo>
                    <a:pt x="125298" y="2281237"/>
                  </a:lnTo>
                  <a:lnTo>
                    <a:pt x="126301" y="2283777"/>
                  </a:lnTo>
                  <a:lnTo>
                    <a:pt x="126390" y="2288857"/>
                  </a:lnTo>
                  <a:lnTo>
                    <a:pt x="126517" y="2296477"/>
                  </a:lnTo>
                  <a:lnTo>
                    <a:pt x="127355" y="2291397"/>
                  </a:lnTo>
                  <a:lnTo>
                    <a:pt x="127901" y="2283777"/>
                  </a:lnTo>
                  <a:lnTo>
                    <a:pt x="127990" y="2282507"/>
                  </a:lnTo>
                  <a:lnTo>
                    <a:pt x="128092" y="2281237"/>
                  </a:lnTo>
                  <a:lnTo>
                    <a:pt x="128993" y="2268537"/>
                  </a:lnTo>
                  <a:lnTo>
                    <a:pt x="129082" y="2267267"/>
                  </a:lnTo>
                  <a:lnTo>
                    <a:pt x="128562" y="2267267"/>
                  </a:lnTo>
                  <a:lnTo>
                    <a:pt x="129705" y="2253297"/>
                  </a:lnTo>
                  <a:lnTo>
                    <a:pt x="129768" y="2234247"/>
                  </a:lnTo>
                  <a:lnTo>
                    <a:pt x="129882" y="2225357"/>
                  </a:lnTo>
                  <a:lnTo>
                    <a:pt x="129959" y="2219007"/>
                  </a:lnTo>
                  <a:lnTo>
                    <a:pt x="130009" y="2215197"/>
                  </a:lnTo>
                  <a:lnTo>
                    <a:pt x="131699" y="2199957"/>
                  </a:lnTo>
                  <a:lnTo>
                    <a:pt x="133121" y="2203767"/>
                  </a:lnTo>
                  <a:lnTo>
                    <a:pt x="133845" y="2219007"/>
                  </a:lnTo>
                  <a:lnTo>
                    <a:pt x="134188" y="2234247"/>
                  </a:lnTo>
                  <a:lnTo>
                    <a:pt x="134302" y="2239327"/>
                  </a:lnTo>
                  <a:lnTo>
                    <a:pt x="134632" y="2249487"/>
                  </a:lnTo>
                  <a:lnTo>
                    <a:pt x="134721" y="2252027"/>
                  </a:lnTo>
                  <a:lnTo>
                    <a:pt x="134759" y="2253297"/>
                  </a:lnTo>
                  <a:lnTo>
                    <a:pt x="134848" y="2255837"/>
                  </a:lnTo>
                  <a:lnTo>
                    <a:pt x="137045" y="2255837"/>
                  </a:lnTo>
                  <a:lnTo>
                    <a:pt x="136664" y="2249487"/>
                  </a:lnTo>
                  <a:lnTo>
                    <a:pt x="135356" y="2241867"/>
                  </a:lnTo>
                  <a:lnTo>
                    <a:pt x="137426" y="2220277"/>
                  </a:lnTo>
                  <a:lnTo>
                    <a:pt x="138214" y="2199957"/>
                  </a:lnTo>
                  <a:lnTo>
                    <a:pt x="139255" y="2182177"/>
                  </a:lnTo>
                  <a:lnTo>
                    <a:pt x="140271" y="2177097"/>
                  </a:lnTo>
                  <a:lnTo>
                    <a:pt x="141033" y="2173287"/>
                  </a:lnTo>
                  <a:lnTo>
                    <a:pt x="141097" y="2172957"/>
                  </a:lnTo>
                  <a:close/>
                </a:path>
                <a:path w="252729" h="3067050">
                  <a:moveTo>
                    <a:pt x="142036" y="2168207"/>
                  </a:moveTo>
                  <a:lnTo>
                    <a:pt x="141287" y="2172017"/>
                  </a:lnTo>
                  <a:lnTo>
                    <a:pt x="141173" y="2173287"/>
                  </a:lnTo>
                  <a:lnTo>
                    <a:pt x="141490" y="2174557"/>
                  </a:lnTo>
                  <a:lnTo>
                    <a:pt x="142036" y="2168207"/>
                  </a:lnTo>
                  <a:close/>
                </a:path>
                <a:path w="252729" h="3067050">
                  <a:moveTo>
                    <a:pt x="142786" y="1709737"/>
                  </a:moveTo>
                  <a:lnTo>
                    <a:pt x="142646" y="1695767"/>
                  </a:lnTo>
                  <a:lnTo>
                    <a:pt x="142341" y="1685607"/>
                  </a:lnTo>
                  <a:lnTo>
                    <a:pt x="142278" y="1683067"/>
                  </a:lnTo>
                  <a:lnTo>
                    <a:pt x="142201" y="1680527"/>
                  </a:lnTo>
                  <a:lnTo>
                    <a:pt x="141605" y="1666557"/>
                  </a:lnTo>
                  <a:lnTo>
                    <a:pt x="139687" y="1681797"/>
                  </a:lnTo>
                  <a:lnTo>
                    <a:pt x="138798" y="1683067"/>
                  </a:lnTo>
                  <a:lnTo>
                    <a:pt x="138074" y="1672907"/>
                  </a:lnTo>
                  <a:lnTo>
                    <a:pt x="138620" y="1666557"/>
                  </a:lnTo>
                  <a:lnTo>
                    <a:pt x="138950" y="1662747"/>
                  </a:lnTo>
                  <a:lnTo>
                    <a:pt x="139052" y="1661477"/>
                  </a:lnTo>
                  <a:lnTo>
                    <a:pt x="138493" y="1662747"/>
                  </a:lnTo>
                  <a:lnTo>
                    <a:pt x="137960" y="1665287"/>
                  </a:lnTo>
                  <a:lnTo>
                    <a:pt x="137477" y="1666557"/>
                  </a:lnTo>
                  <a:lnTo>
                    <a:pt x="137033" y="1662747"/>
                  </a:lnTo>
                  <a:lnTo>
                    <a:pt x="137744" y="1653857"/>
                  </a:lnTo>
                  <a:lnTo>
                    <a:pt x="137731" y="1648777"/>
                  </a:lnTo>
                  <a:lnTo>
                    <a:pt x="137388" y="1644967"/>
                  </a:lnTo>
                  <a:lnTo>
                    <a:pt x="137464" y="1630997"/>
                  </a:lnTo>
                  <a:lnTo>
                    <a:pt x="137033" y="1644967"/>
                  </a:lnTo>
                  <a:lnTo>
                    <a:pt x="136918" y="1648777"/>
                  </a:lnTo>
                  <a:lnTo>
                    <a:pt x="136791" y="1652587"/>
                  </a:lnTo>
                  <a:lnTo>
                    <a:pt x="136753" y="1653857"/>
                  </a:lnTo>
                  <a:lnTo>
                    <a:pt x="134696" y="1644967"/>
                  </a:lnTo>
                  <a:lnTo>
                    <a:pt x="134810" y="1761807"/>
                  </a:lnTo>
                  <a:lnTo>
                    <a:pt x="134048" y="1793557"/>
                  </a:lnTo>
                  <a:lnTo>
                    <a:pt x="135166" y="1795792"/>
                  </a:lnTo>
                  <a:lnTo>
                    <a:pt x="135051" y="1787207"/>
                  </a:lnTo>
                  <a:lnTo>
                    <a:pt x="136398" y="1794827"/>
                  </a:lnTo>
                  <a:lnTo>
                    <a:pt x="137896" y="1793557"/>
                  </a:lnTo>
                  <a:lnTo>
                    <a:pt x="139242" y="1787207"/>
                  </a:lnTo>
                  <a:lnTo>
                    <a:pt x="139598" y="1784667"/>
                  </a:lnTo>
                  <a:lnTo>
                    <a:pt x="140119" y="1780857"/>
                  </a:lnTo>
                  <a:lnTo>
                    <a:pt x="138404" y="1784667"/>
                  </a:lnTo>
                  <a:lnTo>
                    <a:pt x="138696" y="1771967"/>
                  </a:lnTo>
                  <a:lnTo>
                    <a:pt x="139547" y="1754187"/>
                  </a:lnTo>
                  <a:lnTo>
                    <a:pt x="139522" y="1744027"/>
                  </a:lnTo>
                  <a:lnTo>
                    <a:pt x="139268" y="1741487"/>
                  </a:lnTo>
                  <a:lnTo>
                    <a:pt x="138747" y="1741487"/>
                  </a:lnTo>
                  <a:lnTo>
                    <a:pt x="139077" y="1726247"/>
                  </a:lnTo>
                  <a:lnTo>
                    <a:pt x="139166" y="1722437"/>
                  </a:lnTo>
                  <a:lnTo>
                    <a:pt x="139217" y="1719897"/>
                  </a:lnTo>
                  <a:lnTo>
                    <a:pt x="141236" y="1724977"/>
                  </a:lnTo>
                  <a:lnTo>
                    <a:pt x="140474" y="1722437"/>
                  </a:lnTo>
                  <a:lnTo>
                    <a:pt x="142506" y="1722437"/>
                  </a:lnTo>
                  <a:lnTo>
                    <a:pt x="142570" y="1719897"/>
                  </a:lnTo>
                  <a:lnTo>
                    <a:pt x="142786" y="1709737"/>
                  </a:lnTo>
                  <a:close/>
                </a:path>
                <a:path w="252729" h="3067050">
                  <a:moveTo>
                    <a:pt x="143090" y="1747748"/>
                  </a:moveTo>
                  <a:lnTo>
                    <a:pt x="142836" y="1750479"/>
                  </a:lnTo>
                  <a:lnTo>
                    <a:pt x="142976" y="1753717"/>
                  </a:lnTo>
                  <a:lnTo>
                    <a:pt x="143090" y="1747748"/>
                  </a:lnTo>
                  <a:close/>
                </a:path>
                <a:path w="252729" h="3067050">
                  <a:moveTo>
                    <a:pt x="143649" y="1768779"/>
                  </a:moveTo>
                  <a:lnTo>
                    <a:pt x="143243" y="1759610"/>
                  </a:lnTo>
                  <a:lnTo>
                    <a:pt x="143116" y="1756905"/>
                  </a:lnTo>
                  <a:lnTo>
                    <a:pt x="143065" y="1755635"/>
                  </a:lnTo>
                  <a:lnTo>
                    <a:pt x="142430" y="1756905"/>
                  </a:lnTo>
                  <a:lnTo>
                    <a:pt x="142074" y="1759610"/>
                  </a:lnTo>
                  <a:lnTo>
                    <a:pt x="142303" y="1768779"/>
                  </a:lnTo>
                  <a:lnTo>
                    <a:pt x="142379" y="1771865"/>
                  </a:lnTo>
                  <a:lnTo>
                    <a:pt x="143649" y="1768779"/>
                  </a:lnTo>
                  <a:close/>
                </a:path>
                <a:path w="252729" h="3067050">
                  <a:moveTo>
                    <a:pt x="158419" y="1882038"/>
                  </a:moveTo>
                  <a:lnTo>
                    <a:pt x="158381" y="1873846"/>
                  </a:lnTo>
                  <a:lnTo>
                    <a:pt x="158140" y="1881886"/>
                  </a:lnTo>
                  <a:lnTo>
                    <a:pt x="155879" y="1890534"/>
                  </a:lnTo>
                  <a:lnTo>
                    <a:pt x="157416" y="1895525"/>
                  </a:lnTo>
                  <a:lnTo>
                    <a:pt x="157797" y="1885683"/>
                  </a:lnTo>
                  <a:lnTo>
                    <a:pt x="158178" y="1883587"/>
                  </a:lnTo>
                  <a:lnTo>
                    <a:pt x="158419" y="1882038"/>
                  </a:lnTo>
                  <a:close/>
                </a:path>
                <a:path w="252729" h="3067050">
                  <a:moveTo>
                    <a:pt x="159232" y="1809940"/>
                  </a:moveTo>
                  <a:lnTo>
                    <a:pt x="158877" y="1804327"/>
                  </a:lnTo>
                  <a:lnTo>
                    <a:pt x="158305" y="1800517"/>
                  </a:lnTo>
                  <a:lnTo>
                    <a:pt x="157683" y="1800237"/>
                  </a:lnTo>
                  <a:lnTo>
                    <a:pt x="157200" y="1805178"/>
                  </a:lnTo>
                  <a:lnTo>
                    <a:pt x="158203" y="1806854"/>
                  </a:lnTo>
                  <a:lnTo>
                    <a:pt x="158686" y="1818589"/>
                  </a:lnTo>
                  <a:lnTo>
                    <a:pt x="159232" y="1809940"/>
                  </a:lnTo>
                  <a:close/>
                </a:path>
                <a:path w="252729" h="3067050">
                  <a:moveTo>
                    <a:pt x="162420" y="1862188"/>
                  </a:moveTo>
                  <a:lnTo>
                    <a:pt x="160413" y="1868017"/>
                  </a:lnTo>
                  <a:lnTo>
                    <a:pt x="161734" y="1896960"/>
                  </a:lnTo>
                  <a:lnTo>
                    <a:pt x="162420" y="1862188"/>
                  </a:lnTo>
                  <a:close/>
                </a:path>
                <a:path w="252729" h="3067050">
                  <a:moveTo>
                    <a:pt x="162864" y="1434439"/>
                  </a:moveTo>
                  <a:lnTo>
                    <a:pt x="162750" y="1427695"/>
                  </a:lnTo>
                  <a:lnTo>
                    <a:pt x="162623" y="1418691"/>
                  </a:lnTo>
                  <a:lnTo>
                    <a:pt x="162026" y="1434439"/>
                  </a:lnTo>
                  <a:lnTo>
                    <a:pt x="162864" y="1434439"/>
                  </a:lnTo>
                  <a:close/>
                </a:path>
                <a:path w="252729" h="3067050">
                  <a:moveTo>
                    <a:pt x="162902" y="1444764"/>
                  </a:moveTo>
                  <a:lnTo>
                    <a:pt x="162445" y="1447914"/>
                  </a:lnTo>
                  <a:lnTo>
                    <a:pt x="162852" y="1445133"/>
                  </a:lnTo>
                  <a:lnTo>
                    <a:pt x="162902" y="1444764"/>
                  </a:lnTo>
                  <a:close/>
                </a:path>
                <a:path w="252729" h="3067050">
                  <a:moveTo>
                    <a:pt x="163449" y="1442402"/>
                  </a:moveTo>
                  <a:lnTo>
                    <a:pt x="163283" y="1437436"/>
                  </a:lnTo>
                  <a:lnTo>
                    <a:pt x="163182" y="1434439"/>
                  </a:lnTo>
                  <a:lnTo>
                    <a:pt x="162864" y="1434439"/>
                  </a:lnTo>
                  <a:lnTo>
                    <a:pt x="162864" y="1435138"/>
                  </a:lnTo>
                  <a:lnTo>
                    <a:pt x="162001" y="1435138"/>
                  </a:lnTo>
                  <a:lnTo>
                    <a:pt x="161925" y="1437208"/>
                  </a:lnTo>
                  <a:lnTo>
                    <a:pt x="162864" y="1435163"/>
                  </a:lnTo>
                  <a:lnTo>
                    <a:pt x="162902" y="1444358"/>
                  </a:lnTo>
                  <a:lnTo>
                    <a:pt x="163449" y="1442402"/>
                  </a:lnTo>
                  <a:close/>
                </a:path>
                <a:path w="252729" h="3067050">
                  <a:moveTo>
                    <a:pt x="166839" y="1590179"/>
                  </a:moveTo>
                  <a:lnTo>
                    <a:pt x="165569" y="1562849"/>
                  </a:lnTo>
                  <a:lnTo>
                    <a:pt x="164769" y="1530667"/>
                  </a:lnTo>
                  <a:lnTo>
                    <a:pt x="164020" y="1468780"/>
                  </a:lnTo>
                  <a:lnTo>
                    <a:pt x="162496" y="1469199"/>
                  </a:lnTo>
                  <a:lnTo>
                    <a:pt x="162433" y="1476362"/>
                  </a:lnTo>
                  <a:lnTo>
                    <a:pt x="162788" y="1484388"/>
                  </a:lnTo>
                  <a:lnTo>
                    <a:pt x="162763" y="1491500"/>
                  </a:lnTo>
                  <a:lnTo>
                    <a:pt x="161544" y="1495933"/>
                  </a:lnTo>
                  <a:lnTo>
                    <a:pt x="163068" y="1495577"/>
                  </a:lnTo>
                  <a:lnTo>
                    <a:pt x="161937" y="1540383"/>
                  </a:lnTo>
                  <a:lnTo>
                    <a:pt x="161759" y="1584909"/>
                  </a:lnTo>
                  <a:lnTo>
                    <a:pt x="161950" y="1665808"/>
                  </a:lnTo>
                  <a:lnTo>
                    <a:pt x="159651" y="1663750"/>
                  </a:lnTo>
                  <a:lnTo>
                    <a:pt x="159766" y="1676730"/>
                  </a:lnTo>
                  <a:lnTo>
                    <a:pt x="159410" y="1686064"/>
                  </a:lnTo>
                  <a:lnTo>
                    <a:pt x="158242" y="1706499"/>
                  </a:lnTo>
                  <a:lnTo>
                    <a:pt x="159143" y="1703997"/>
                  </a:lnTo>
                  <a:lnTo>
                    <a:pt x="159473" y="1707349"/>
                  </a:lnTo>
                  <a:lnTo>
                    <a:pt x="159778" y="1722208"/>
                  </a:lnTo>
                  <a:lnTo>
                    <a:pt x="159778" y="1698650"/>
                  </a:lnTo>
                  <a:lnTo>
                    <a:pt x="160235" y="1695500"/>
                  </a:lnTo>
                  <a:lnTo>
                    <a:pt x="160591" y="1719554"/>
                  </a:lnTo>
                  <a:lnTo>
                    <a:pt x="160096" y="1745297"/>
                  </a:lnTo>
                  <a:lnTo>
                    <a:pt x="159410" y="1768106"/>
                  </a:lnTo>
                  <a:lnTo>
                    <a:pt x="159169" y="1783321"/>
                  </a:lnTo>
                  <a:lnTo>
                    <a:pt x="162712" y="1771865"/>
                  </a:lnTo>
                  <a:lnTo>
                    <a:pt x="161925" y="1762963"/>
                  </a:lnTo>
                  <a:lnTo>
                    <a:pt x="162547" y="1747659"/>
                  </a:lnTo>
                  <a:lnTo>
                    <a:pt x="161620" y="1740331"/>
                  </a:lnTo>
                  <a:lnTo>
                    <a:pt x="162052" y="1721878"/>
                  </a:lnTo>
                  <a:lnTo>
                    <a:pt x="163093" y="1709013"/>
                  </a:lnTo>
                  <a:lnTo>
                    <a:pt x="164211" y="1705597"/>
                  </a:lnTo>
                  <a:lnTo>
                    <a:pt x="164858" y="1715477"/>
                  </a:lnTo>
                  <a:lnTo>
                    <a:pt x="165417" y="1694561"/>
                  </a:lnTo>
                  <a:lnTo>
                    <a:pt x="163703" y="1665439"/>
                  </a:lnTo>
                  <a:lnTo>
                    <a:pt x="164706" y="1651927"/>
                  </a:lnTo>
                  <a:lnTo>
                    <a:pt x="164452" y="1654517"/>
                  </a:lnTo>
                  <a:lnTo>
                    <a:pt x="164452" y="1636395"/>
                  </a:lnTo>
                  <a:lnTo>
                    <a:pt x="165061" y="1616544"/>
                  </a:lnTo>
                  <a:lnTo>
                    <a:pt x="165976" y="1599603"/>
                  </a:lnTo>
                  <a:lnTo>
                    <a:pt x="166839" y="1590179"/>
                  </a:lnTo>
                  <a:close/>
                </a:path>
                <a:path w="252729" h="3067050">
                  <a:moveTo>
                    <a:pt x="167106" y="1959800"/>
                  </a:moveTo>
                  <a:lnTo>
                    <a:pt x="166789" y="1962023"/>
                  </a:lnTo>
                  <a:lnTo>
                    <a:pt x="166230" y="1971205"/>
                  </a:lnTo>
                  <a:lnTo>
                    <a:pt x="167017" y="1980539"/>
                  </a:lnTo>
                  <a:lnTo>
                    <a:pt x="166903" y="1971205"/>
                  </a:lnTo>
                  <a:lnTo>
                    <a:pt x="166878" y="1968754"/>
                  </a:lnTo>
                  <a:lnTo>
                    <a:pt x="167043" y="1962023"/>
                  </a:lnTo>
                  <a:lnTo>
                    <a:pt x="167106" y="1959800"/>
                  </a:lnTo>
                  <a:close/>
                </a:path>
                <a:path w="252729" h="3067050">
                  <a:moveTo>
                    <a:pt x="167525" y="2046287"/>
                  </a:moveTo>
                  <a:lnTo>
                    <a:pt x="167436" y="2039937"/>
                  </a:lnTo>
                  <a:lnTo>
                    <a:pt x="167398" y="2037397"/>
                  </a:lnTo>
                  <a:lnTo>
                    <a:pt x="167335" y="2032317"/>
                  </a:lnTo>
                  <a:lnTo>
                    <a:pt x="167208" y="2028507"/>
                  </a:lnTo>
                  <a:lnTo>
                    <a:pt x="167170" y="2027237"/>
                  </a:lnTo>
                  <a:lnTo>
                    <a:pt x="167055" y="2001837"/>
                  </a:lnTo>
                  <a:lnTo>
                    <a:pt x="165785" y="2008187"/>
                  </a:lnTo>
                  <a:lnTo>
                    <a:pt x="165595" y="2013267"/>
                  </a:lnTo>
                  <a:lnTo>
                    <a:pt x="165646" y="2019617"/>
                  </a:lnTo>
                  <a:lnTo>
                    <a:pt x="165239" y="2027237"/>
                  </a:lnTo>
                  <a:lnTo>
                    <a:pt x="165176" y="2028507"/>
                  </a:lnTo>
                  <a:lnTo>
                    <a:pt x="165100" y="2029777"/>
                  </a:lnTo>
                  <a:lnTo>
                    <a:pt x="165595" y="2029777"/>
                  </a:lnTo>
                  <a:lnTo>
                    <a:pt x="165493" y="2032317"/>
                  </a:lnTo>
                  <a:lnTo>
                    <a:pt x="165392" y="2034857"/>
                  </a:lnTo>
                  <a:lnTo>
                    <a:pt x="165290" y="2037397"/>
                  </a:lnTo>
                  <a:lnTo>
                    <a:pt x="164477" y="2037397"/>
                  </a:lnTo>
                  <a:lnTo>
                    <a:pt x="163474" y="2034857"/>
                  </a:lnTo>
                  <a:lnTo>
                    <a:pt x="162585" y="2041207"/>
                  </a:lnTo>
                  <a:lnTo>
                    <a:pt x="162534" y="2039937"/>
                  </a:lnTo>
                  <a:lnTo>
                    <a:pt x="162420" y="2037397"/>
                  </a:lnTo>
                  <a:lnTo>
                    <a:pt x="162344" y="2000567"/>
                  </a:lnTo>
                  <a:lnTo>
                    <a:pt x="161620" y="1990407"/>
                  </a:lnTo>
                  <a:lnTo>
                    <a:pt x="161544" y="1978977"/>
                  </a:lnTo>
                  <a:lnTo>
                    <a:pt x="161632" y="1971357"/>
                  </a:lnTo>
                  <a:lnTo>
                    <a:pt x="162331" y="1953577"/>
                  </a:lnTo>
                  <a:lnTo>
                    <a:pt x="162420" y="1951037"/>
                  </a:lnTo>
                  <a:lnTo>
                    <a:pt x="163512" y="1929447"/>
                  </a:lnTo>
                  <a:lnTo>
                    <a:pt x="164211" y="1916747"/>
                  </a:lnTo>
                  <a:lnTo>
                    <a:pt x="164553" y="1910397"/>
                  </a:lnTo>
                  <a:lnTo>
                    <a:pt x="162039" y="1916747"/>
                  </a:lnTo>
                  <a:lnTo>
                    <a:pt x="162560" y="1910397"/>
                  </a:lnTo>
                  <a:lnTo>
                    <a:pt x="162661" y="1909127"/>
                  </a:lnTo>
                  <a:lnTo>
                    <a:pt x="162763" y="1907857"/>
                  </a:lnTo>
                  <a:lnTo>
                    <a:pt x="159727" y="1909127"/>
                  </a:lnTo>
                  <a:lnTo>
                    <a:pt x="159842" y="1905317"/>
                  </a:lnTo>
                  <a:lnTo>
                    <a:pt x="159626" y="1907857"/>
                  </a:lnTo>
                  <a:lnTo>
                    <a:pt x="159575" y="1909127"/>
                  </a:lnTo>
                  <a:lnTo>
                    <a:pt x="159131" y="1925637"/>
                  </a:lnTo>
                  <a:lnTo>
                    <a:pt x="158851" y="1934527"/>
                  </a:lnTo>
                  <a:lnTo>
                    <a:pt x="158737" y="1938337"/>
                  </a:lnTo>
                  <a:lnTo>
                    <a:pt x="158381" y="1940877"/>
                  </a:lnTo>
                  <a:lnTo>
                    <a:pt x="159804" y="1940877"/>
                  </a:lnTo>
                  <a:lnTo>
                    <a:pt x="158051" y="1953577"/>
                  </a:lnTo>
                  <a:lnTo>
                    <a:pt x="158838" y="1962467"/>
                  </a:lnTo>
                  <a:lnTo>
                    <a:pt x="156298" y="1962467"/>
                  </a:lnTo>
                  <a:lnTo>
                    <a:pt x="156337" y="1978977"/>
                  </a:lnTo>
                  <a:lnTo>
                    <a:pt x="154533" y="1966277"/>
                  </a:lnTo>
                  <a:lnTo>
                    <a:pt x="154114" y="1978977"/>
                  </a:lnTo>
                  <a:lnTo>
                    <a:pt x="152476" y="1980247"/>
                  </a:lnTo>
                  <a:lnTo>
                    <a:pt x="150939" y="1984057"/>
                  </a:lnTo>
                  <a:lnTo>
                    <a:pt x="150825" y="2006917"/>
                  </a:lnTo>
                  <a:lnTo>
                    <a:pt x="151218" y="2001837"/>
                  </a:lnTo>
                  <a:lnTo>
                    <a:pt x="151307" y="2000567"/>
                  </a:lnTo>
                  <a:lnTo>
                    <a:pt x="151777" y="2013267"/>
                  </a:lnTo>
                  <a:lnTo>
                    <a:pt x="151663" y="2019617"/>
                  </a:lnTo>
                  <a:lnTo>
                    <a:pt x="151536" y="2023427"/>
                  </a:lnTo>
                  <a:lnTo>
                    <a:pt x="151422" y="2027237"/>
                  </a:lnTo>
                  <a:lnTo>
                    <a:pt x="151307" y="2029777"/>
                  </a:lnTo>
                  <a:lnTo>
                    <a:pt x="150761" y="2039937"/>
                  </a:lnTo>
                  <a:lnTo>
                    <a:pt x="150698" y="2041207"/>
                  </a:lnTo>
                  <a:lnTo>
                    <a:pt x="150634" y="2042477"/>
                  </a:lnTo>
                  <a:lnTo>
                    <a:pt x="150558" y="2043747"/>
                  </a:lnTo>
                  <a:lnTo>
                    <a:pt x="150215" y="2052637"/>
                  </a:lnTo>
                  <a:lnTo>
                    <a:pt x="150177" y="2053907"/>
                  </a:lnTo>
                  <a:lnTo>
                    <a:pt x="150075" y="2056447"/>
                  </a:lnTo>
                  <a:lnTo>
                    <a:pt x="150025" y="2057717"/>
                  </a:lnTo>
                  <a:lnTo>
                    <a:pt x="150228" y="2056447"/>
                  </a:lnTo>
                  <a:lnTo>
                    <a:pt x="150418" y="2053907"/>
                  </a:lnTo>
                  <a:lnTo>
                    <a:pt x="150355" y="2084387"/>
                  </a:lnTo>
                  <a:lnTo>
                    <a:pt x="150177" y="2094547"/>
                  </a:lnTo>
                  <a:lnTo>
                    <a:pt x="150101" y="2098357"/>
                  </a:lnTo>
                  <a:lnTo>
                    <a:pt x="150012" y="2103437"/>
                  </a:lnTo>
                  <a:lnTo>
                    <a:pt x="149948" y="2107247"/>
                  </a:lnTo>
                  <a:lnTo>
                    <a:pt x="149834" y="2122487"/>
                  </a:lnTo>
                  <a:lnTo>
                    <a:pt x="149733" y="2135187"/>
                  </a:lnTo>
                  <a:lnTo>
                    <a:pt x="150266" y="2159317"/>
                  </a:lnTo>
                  <a:lnTo>
                    <a:pt x="150380" y="2164397"/>
                  </a:lnTo>
                  <a:lnTo>
                    <a:pt x="150456" y="2168207"/>
                  </a:lnTo>
                  <a:lnTo>
                    <a:pt x="148691" y="2192337"/>
                  </a:lnTo>
                  <a:lnTo>
                    <a:pt x="146875" y="2219007"/>
                  </a:lnTo>
                  <a:lnTo>
                    <a:pt x="145542" y="2244407"/>
                  </a:lnTo>
                  <a:lnTo>
                    <a:pt x="145021" y="2262187"/>
                  </a:lnTo>
                  <a:lnTo>
                    <a:pt x="144907" y="2265997"/>
                  </a:lnTo>
                  <a:lnTo>
                    <a:pt x="144830" y="2268537"/>
                  </a:lnTo>
                  <a:lnTo>
                    <a:pt x="145846" y="2272347"/>
                  </a:lnTo>
                  <a:lnTo>
                    <a:pt x="145999" y="2279967"/>
                  </a:lnTo>
                  <a:lnTo>
                    <a:pt x="146050" y="2282507"/>
                  </a:lnTo>
                  <a:lnTo>
                    <a:pt x="146164" y="2288857"/>
                  </a:lnTo>
                  <a:lnTo>
                    <a:pt x="147154" y="2286317"/>
                  </a:lnTo>
                  <a:lnTo>
                    <a:pt x="147256" y="2291397"/>
                  </a:lnTo>
                  <a:lnTo>
                    <a:pt x="147358" y="2296477"/>
                  </a:lnTo>
                  <a:lnTo>
                    <a:pt x="146278" y="2305367"/>
                  </a:lnTo>
                  <a:lnTo>
                    <a:pt x="146354" y="2309177"/>
                  </a:lnTo>
                  <a:lnTo>
                    <a:pt x="146469" y="2315527"/>
                  </a:lnTo>
                  <a:lnTo>
                    <a:pt x="145072" y="2314257"/>
                  </a:lnTo>
                  <a:lnTo>
                    <a:pt x="143878" y="2320607"/>
                  </a:lnTo>
                  <a:lnTo>
                    <a:pt x="142786" y="2328227"/>
                  </a:lnTo>
                  <a:lnTo>
                    <a:pt x="141668" y="2330767"/>
                  </a:lnTo>
                  <a:lnTo>
                    <a:pt x="141719" y="2351087"/>
                  </a:lnTo>
                  <a:lnTo>
                    <a:pt x="141871" y="2347277"/>
                  </a:lnTo>
                  <a:lnTo>
                    <a:pt x="141973" y="2344737"/>
                  </a:lnTo>
                  <a:lnTo>
                    <a:pt x="142074" y="2342197"/>
                  </a:lnTo>
                  <a:lnTo>
                    <a:pt x="142163" y="2339657"/>
                  </a:lnTo>
                  <a:lnTo>
                    <a:pt x="142214" y="2338387"/>
                  </a:lnTo>
                  <a:lnTo>
                    <a:pt x="143014" y="2343467"/>
                  </a:lnTo>
                  <a:lnTo>
                    <a:pt x="144056" y="2351087"/>
                  </a:lnTo>
                  <a:lnTo>
                    <a:pt x="145262" y="2344737"/>
                  </a:lnTo>
                  <a:lnTo>
                    <a:pt x="144957" y="2339657"/>
                  </a:lnTo>
                  <a:lnTo>
                    <a:pt x="144868" y="2338387"/>
                  </a:lnTo>
                  <a:lnTo>
                    <a:pt x="144564" y="2333307"/>
                  </a:lnTo>
                  <a:lnTo>
                    <a:pt x="144475" y="2332037"/>
                  </a:lnTo>
                  <a:lnTo>
                    <a:pt x="145224" y="2329497"/>
                  </a:lnTo>
                  <a:lnTo>
                    <a:pt x="146761" y="2329497"/>
                  </a:lnTo>
                  <a:lnTo>
                    <a:pt x="146710" y="2332037"/>
                  </a:lnTo>
                  <a:lnTo>
                    <a:pt x="146596" y="2351087"/>
                  </a:lnTo>
                  <a:lnTo>
                    <a:pt x="146380" y="2357437"/>
                  </a:lnTo>
                  <a:lnTo>
                    <a:pt x="146304" y="2359977"/>
                  </a:lnTo>
                  <a:lnTo>
                    <a:pt x="145072" y="2363787"/>
                  </a:lnTo>
                  <a:lnTo>
                    <a:pt x="144538" y="2358707"/>
                  </a:lnTo>
                  <a:lnTo>
                    <a:pt x="144437" y="2363787"/>
                  </a:lnTo>
                  <a:lnTo>
                    <a:pt x="144322" y="2368867"/>
                  </a:lnTo>
                  <a:lnTo>
                    <a:pt x="144233" y="2373947"/>
                  </a:lnTo>
                  <a:lnTo>
                    <a:pt x="144145" y="2379027"/>
                  </a:lnTo>
                  <a:lnTo>
                    <a:pt x="143751" y="2386647"/>
                  </a:lnTo>
                  <a:lnTo>
                    <a:pt x="143687" y="2387917"/>
                  </a:lnTo>
                  <a:lnTo>
                    <a:pt x="142582" y="2391727"/>
                  </a:lnTo>
                  <a:lnTo>
                    <a:pt x="142328" y="2389187"/>
                  </a:lnTo>
                  <a:lnTo>
                    <a:pt x="142405" y="2391727"/>
                  </a:lnTo>
                  <a:lnTo>
                    <a:pt x="142659" y="2395537"/>
                  </a:lnTo>
                  <a:lnTo>
                    <a:pt x="142735" y="2398077"/>
                  </a:lnTo>
                  <a:lnTo>
                    <a:pt x="142862" y="2401887"/>
                  </a:lnTo>
                  <a:lnTo>
                    <a:pt x="143179" y="2406967"/>
                  </a:lnTo>
                  <a:lnTo>
                    <a:pt x="143256" y="2408237"/>
                  </a:lnTo>
                  <a:lnTo>
                    <a:pt x="144411" y="2414587"/>
                  </a:lnTo>
                  <a:lnTo>
                    <a:pt x="143433" y="2428557"/>
                  </a:lnTo>
                  <a:lnTo>
                    <a:pt x="143548" y="2471737"/>
                  </a:lnTo>
                  <a:lnTo>
                    <a:pt x="141516" y="2479357"/>
                  </a:lnTo>
                  <a:lnTo>
                    <a:pt x="141846" y="2460307"/>
                  </a:lnTo>
                  <a:lnTo>
                    <a:pt x="141960" y="2453957"/>
                  </a:lnTo>
                  <a:lnTo>
                    <a:pt x="141973" y="2452687"/>
                  </a:lnTo>
                  <a:lnTo>
                    <a:pt x="140576" y="2453957"/>
                  </a:lnTo>
                  <a:lnTo>
                    <a:pt x="140055" y="2445067"/>
                  </a:lnTo>
                  <a:lnTo>
                    <a:pt x="139712" y="2433637"/>
                  </a:lnTo>
                  <a:lnTo>
                    <a:pt x="138861" y="2426017"/>
                  </a:lnTo>
                  <a:lnTo>
                    <a:pt x="140868" y="2420937"/>
                  </a:lnTo>
                  <a:lnTo>
                    <a:pt x="139915" y="2415857"/>
                  </a:lnTo>
                  <a:lnTo>
                    <a:pt x="139814" y="2410777"/>
                  </a:lnTo>
                  <a:lnTo>
                    <a:pt x="139700" y="2396807"/>
                  </a:lnTo>
                  <a:lnTo>
                    <a:pt x="139649" y="2395537"/>
                  </a:lnTo>
                  <a:lnTo>
                    <a:pt x="139573" y="2392997"/>
                  </a:lnTo>
                  <a:lnTo>
                    <a:pt x="139522" y="2391727"/>
                  </a:lnTo>
                  <a:lnTo>
                    <a:pt x="140550" y="2391727"/>
                  </a:lnTo>
                  <a:lnTo>
                    <a:pt x="140182" y="2382837"/>
                  </a:lnTo>
                  <a:lnTo>
                    <a:pt x="141363" y="2373947"/>
                  </a:lnTo>
                  <a:lnTo>
                    <a:pt x="140982" y="2365057"/>
                  </a:lnTo>
                  <a:lnTo>
                    <a:pt x="140004" y="2368867"/>
                  </a:lnTo>
                  <a:lnTo>
                    <a:pt x="139928" y="2371407"/>
                  </a:lnTo>
                  <a:lnTo>
                    <a:pt x="139801" y="2375217"/>
                  </a:lnTo>
                  <a:lnTo>
                    <a:pt x="139712" y="2379027"/>
                  </a:lnTo>
                  <a:lnTo>
                    <a:pt x="139585" y="2386647"/>
                  </a:lnTo>
                  <a:lnTo>
                    <a:pt x="139026" y="2391727"/>
                  </a:lnTo>
                  <a:lnTo>
                    <a:pt x="138315" y="2390457"/>
                  </a:lnTo>
                  <a:lnTo>
                    <a:pt x="137896" y="2382837"/>
                  </a:lnTo>
                  <a:lnTo>
                    <a:pt x="137833" y="2381567"/>
                  </a:lnTo>
                  <a:lnTo>
                    <a:pt x="137706" y="2379027"/>
                  </a:lnTo>
                  <a:lnTo>
                    <a:pt x="137591" y="2376487"/>
                  </a:lnTo>
                  <a:lnTo>
                    <a:pt x="137528" y="2375217"/>
                  </a:lnTo>
                  <a:lnTo>
                    <a:pt x="136944" y="2371407"/>
                  </a:lnTo>
                  <a:lnTo>
                    <a:pt x="137769" y="2368867"/>
                  </a:lnTo>
                  <a:lnTo>
                    <a:pt x="139141" y="2344737"/>
                  </a:lnTo>
                  <a:lnTo>
                    <a:pt x="139204" y="2343467"/>
                  </a:lnTo>
                  <a:lnTo>
                    <a:pt x="138912" y="2342197"/>
                  </a:lnTo>
                  <a:lnTo>
                    <a:pt x="138125" y="2337117"/>
                  </a:lnTo>
                  <a:lnTo>
                    <a:pt x="138506" y="2333307"/>
                  </a:lnTo>
                  <a:lnTo>
                    <a:pt x="138620" y="2332037"/>
                  </a:lnTo>
                  <a:lnTo>
                    <a:pt x="138747" y="2330767"/>
                  </a:lnTo>
                  <a:lnTo>
                    <a:pt x="138836" y="2328227"/>
                  </a:lnTo>
                  <a:lnTo>
                    <a:pt x="138925" y="2319337"/>
                  </a:lnTo>
                  <a:lnTo>
                    <a:pt x="139014" y="2314257"/>
                  </a:lnTo>
                  <a:lnTo>
                    <a:pt x="139090" y="2309177"/>
                  </a:lnTo>
                  <a:lnTo>
                    <a:pt x="137299" y="2307907"/>
                  </a:lnTo>
                  <a:lnTo>
                    <a:pt x="137642" y="2297747"/>
                  </a:lnTo>
                  <a:lnTo>
                    <a:pt x="137680" y="2296477"/>
                  </a:lnTo>
                  <a:lnTo>
                    <a:pt x="137718" y="2295207"/>
                  </a:lnTo>
                  <a:lnTo>
                    <a:pt x="137642" y="2265997"/>
                  </a:lnTo>
                  <a:lnTo>
                    <a:pt x="137121" y="2257107"/>
                  </a:lnTo>
                  <a:lnTo>
                    <a:pt x="134886" y="2257107"/>
                  </a:lnTo>
                  <a:lnTo>
                    <a:pt x="134048" y="2257107"/>
                  </a:lnTo>
                  <a:lnTo>
                    <a:pt x="133705" y="2262187"/>
                  </a:lnTo>
                  <a:lnTo>
                    <a:pt x="133756" y="2283777"/>
                  </a:lnTo>
                  <a:lnTo>
                    <a:pt x="133858" y="2287587"/>
                  </a:lnTo>
                  <a:lnTo>
                    <a:pt x="133959" y="2291397"/>
                  </a:lnTo>
                  <a:lnTo>
                    <a:pt x="134061" y="2295207"/>
                  </a:lnTo>
                  <a:lnTo>
                    <a:pt x="134124" y="2297747"/>
                  </a:lnTo>
                  <a:lnTo>
                    <a:pt x="135255" y="2302827"/>
                  </a:lnTo>
                  <a:lnTo>
                    <a:pt x="135432" y="2297747"/>
                  </a:lnTo>
                  <a:lnTo>
                    <a:pt x="135509" y="2295207"/>
                  </a:lnTo>
                  <a:lnTo>
                    <a:pt x="136258" y="2297747"/>
                  </a:lnTo>
                  <a:lnTo>
                    <a:pt x="137287" y="2296477"/>
                  </a:lnTo>
                  <a:lnTo>
                    <a:pt x="137261" y="2297747"/>
                  </a:lnTo>
                  <a:lnTo>
                    <a:pt x="137134" y="2302827"/>
                  </a:lnTo>
                  <a:lnTo>
                    <a:pt x="137083" y="2305367"/>
                  </a:lnTo>
                  <a:lnTo>
                    <a:pt x="136982" y="2309177"/>
                  </a:lnTo>
                  <a:lnTo>
                    <a:pt x="136867" y="2314257"/>
                  </a:lnTo>
                  <a:lnTo>
                    <a:pt x="136740" y="2319337"/>
                  </a:lnTo>
                  <a:lnTo>
                    <a:pt x="136702" y="2321877"/>
                  </a:lnTo>
                  <a:lnTo>
                    <a:pt x="136575" y="2329497"/>
                  </a:lnTo>
                  <a:lnTo>
                    <a:pt x="136448" y="2337117"/>
                  </a:lnTo>
                  <a:lnTo>
                    <a:pt x="136385" y="2342197"/>
                  </a:lnTo>
                  <a:lnTo>
                    <a:pt x="136283" y="2351087"/>
                  </a:lnTo>
                  <a:lnTo>
                    <a:pt x="136182" y="2359977"/>
                  </a:lnTo>
                  <a:lnTo>
                    <a:pt x="136055" y="2368867"/>
                  </a:lnTo>
                  <a:lnTo>
                    <a:pt x="135953" y="2376487"/>
                  </a:lnTo>
                  <a:lnTo>
                    <a:pt x="137223" y="2379027"/>
                  </a:lnTo>
                  <a:lnTo>
                    <a:pt x="136664" y="2386647"/>
                  </a:lnTo>
                  <a:lnTo>
                    <a:pt x="136563" y="2387917"/>
                  </a:lnTo>
                  <a:lnTo>
                    <a:pt x="136499" y="2426017"/>
                  </a:lnTo>
                  <a:lnTo>
                    <a:pt x="135305" y="2432367"/>
                  </a:lnTo>
                  <a:lnTo>
                    <a:pt x="137109" y="2439987"/>
                  </a:lnTo>
                  <a:lnTo>
                    <a:pt x="137502" y="2471737"/>
                  </a:lnTo>
                  <a:lnTo>
                    <a:pt x="136715" y="2500947"/>
                  </a:lnTo>
                  <a:lnTo>
                    <a:pt x="136156" y="2526347"/>
                  </a:lnTo>
                  <a:lnTo>
                    <a:pt x="136080" y="2530157"/>
                  </a:lnTo>
                  <a:lnTo>
                    <a:pt x="136893" y="2563177"/>
                  </a:lnTo>
                  <a:lnTo>
                    <a:pt x="136029" y="2578417"/>
                  </a:lnTo>
                  <a:lnTo>
                    <a:pt x="136245" y="2584767"/>
                  </a:lnTo>
                  <a:lnTo>
                    <a:pt x="136334" y="2587282"/>
                  </a:lnTo>
                  <a:lnTo>
                    <a:pt x="136461" y="2591117"/>
                  </a:lnTo>
                  <a:lnTo>
                    <a:pt x="137629" y="2600007"/>
                  </a:lnTo>
                  <a:lnTo>
                    <a:pt x="139039" y="2610167"/>
                  </a:lnTo>
                  <a:lnTo>
                    <a:pt x="139001" y="2593657"/>
                  </a:lnTo>
                  <a:lnTo>
                    <a:pt x="141528" y="2587282"/>
                  </a:lnTo>
                  <a:lnTo>
                    <a:pt x="141592" y="2587129"/>
                  </a:lnTo>
                  <a:lnTo>
                    <a:pt x="141300" y="2591117"/>
                  </a:lnTo>
                  <a:lnTo>
                    <a:pt x="141211" y="2592387"/>
                  </a:lnTo>
                  <a:lnTo>
                    <a:pt x="140385" y="2598737"/>
                  </a:lnTo>
                  <a:lnTo>
                    <a:pt x="140081" y="2606357"/>
                  </a:lnTo>
                  <a:lnTo>
                    <a:pt x="141084" y="2613977"/>
                  </a:lnTo>
                  <a:lnTo>
                    <a:pt x="141782" y="2600007"/>
                  </a:lnTo>
                  <a:lnTo>
                    <a:pt x="141846" y="2598737"/>
                  </a:lnTo>
                  <a:lnTo>
                    <a:pt x="141973" y="2596197"/>
                  </a:lnTo>
                  <a:lnTo>
                    <a:pt x="142963" y="2584767"/>
                  </a:lnTo>
                  <a:lnTo>
                    <a:pt x="144602" y="2565717"/>
                  </a:lnTo>
                  <a:lnTo>
                    <a:pt x="145478" y="2544127"/>
                  </a:lnTo>
                  <a:lnTo>
                    <a:pt x="144475" y="2544127"/>
                  </a:lnTo>
                  <a:lnTo>
                    <a:pt x="143827" y="2530157"/>
                  </a:lnTo>
                  <a:lnTo>
                    <a:pt x="143776" y="2528887"/>
                  </a:lnTo>
                  <a:lnTo>
                    <a:pt x="143649" y="2526347"/>
                  </a:lnTo>
                  <a:lnTo>
                    <a:pt x="143421" y="2528887"/>
                  </a:lnTo>
                  <a:lnTo>
                    <a:pt x="143738" y="2500947"/>
                  </a:lnTo>
                  <a:lnTo>
                    <a:pt x="143802" y="2494597"/>
                  </a:lnTo>
                  <a:lnTo>
                    <a:pt x="143865" y="2479357"/>
                  </a:lnTo>
                  <a:lnTo>
                    <a:pt x="143954" y="2460307"/>
                  </a:lnTo>
                  <a:lnTo>
                    <a:pt x="144056" y="2452687"/>
                  </a:lnTo>
                  <a:lnTo>
                    <a:pt x="144157" y="2445067"/>
                  </a:lnTo>
                  <a:lnTo>
                    <a:pt x="144233" y="2439987"/>
                  </a:lnTo>
                  <a:lnTo>
                    <a:pt x="146659" y="2398077"/>
                  </a:lnTo>
                  <a:lnTo>
                    <a:pt x="147408" y="2403157"/>
                  </a:lnTo>
                  <a:lnTo>
                    <a:pt x="148501" y="2406967"/>
                  </a:lnTo>
                  <a:lnTo>
                    <a:pt x="150241" y="2398077"/>
                  </a:lnTo>
                  <a:lnTo>
                    <a:pt x="150482" y="2396807"/>
                  </a:lnTo>
                  <a:lnTo>
                    <a:pt x="149961" y="2391727"/>
                  </a:lnTo>
                  <a:lnTo>
                    <a:pt x="149694" y="2389187"/>
                  </a:lnTo>
                  <a:lnTo>
                    <a:pt x="150202" y="2386647"/>
                  </a:lnTo>
                  <a:lnTo>
                    <a:pt x="151041" y="2381567"/>
                  </a:lnTo>
                  <a:lnTo>
                    <a:pt x="151841" y="2377757"/>
                  </a:lnTo>
                  <a:lnTo>
                    <a:pt x="152120" y="2381567"/>
                  </a:lnTo>
                  <a:lnTo>
                    <a:pt x="152222" y="2377757"/>
                  </a:lnTo>
                  <a:lnTo>
                    <a:pt x="152222" y="2363787"/>
                  </a:lnTo>
                  <a:lnTo>
                    <a:pt x="152336" y="2342197"/>
                  </a:lnTo>
                  <a:lnTo>
                    <a:pt x="152425" y="2337117"/>
                  </a:lnTo>
                  <a:lnTo>
                    <a:pt x="152539" y="2332037"/>
                  </a:lnTo>
                  <a:lnTo>
                    <a:pt x="152615" y="2329497"/>
                  </a:lnTo>
                  <a:lnTo>
                    <a:pt x="152717" y="2325687"/>
                  </a:lnTo>
                  <a:lnTo>
                    <a:pt x="152831" y="2321877"/>
                  </a:lnTo>
                  <a:lnTo>
                    <a:pt x="150558" y="2325687"/>
                  </a:lnTo>
                  <a:lnTo>
                    <a:pt x="150952" y="2315527"/>
                  </a:lnTo>
                  <a:lnTo>
                    <a:pt x="151879" y="2291397"/>
                  </a:lnTo>
                  <a:lnTo>
                    <a:pt x="151980" y="2288857"/>
                  </a:lnTo>
                  <a:lnTo>
                    <a:pt x="152082" y="2286317"/>
                  </a:lnTo>
                  <a:lnTo>
                    <a:pt x="152552" y="2272347"/>
                  </a:lnTo>
                  <a:lnTo>
                    <a:pt x="153047" y="2257107"/>
                  </a:lnTo>
                  <a:lnTo>
                    <a:pt x="153162" y="2253297"/>
                  </a:lnTo>
                  <a:lnTo>
                    <a:pt x="153289" y="2249487"/>
                  </a:lnTo>
                  <a:lnTo>
                    <a:pt x="153403" y="2245677"/>
                  </a:lnTo>
                  <a:lnTo>
                    <a:pt x="153454" y="2244407"/>
                  </a:lnTo>
                  <a:lnTo>
                    <a:pt x="154863" y="2215197"/>
                  </a:lnTo>
                  <a:lnTo>
                    <a:pt x="154990" y="2212657"/>
                  </a:lnTo>
                  <a:lnTo>
                    <a:pt x="155105" y="2210117"/>
                  </a:lnTo>
                  <a:lnTo>
                    <a:pt x="158076" y="2177097"/>
                  </a:lnTo>
                  <a:lnTo>
                    <a:pt x="158470" y="2180907"/>
                  </a:lnTo>
                  <a:lnTo>
                    <a:pt x="158369" y="2177097"/>
                  </a:lnTo>
                  <a:lnTo>
                    <a:pt x="156464" y="2135187"/>
                  </a:lnTo>
                  <a:lnTo>
                    <a:pt x="157670" y="2123757"/>
                  </a:lnTo>
                  <a:lnTo>
                    <a:pt x="158051" y="2118677"/>
                  </a:lnTo>
                  <a:lnTo>
                    <a:pt x="158140" y="2117407"/>
                  </a:lnTo>
                  <a:lnTo>
                    <a:pt x="158242" y="2116137"/>
                  </a:lnTo>
                  <a:lnTo>
                    <a:pt x="158508" y="2109787"/>
                  </a:lnTo>
                  <a:lnTo>
                    <a:pt x="158623" y="2107247"/>
                  </a:lnTo>
                  <a:lnTo>
                    <a:pt x="158673" y="2105977"/>
                  </a:lnTo>
                  <a:lnTo>
                    <a:pt x="160985" y="2118677"/>
                  </a:lnTo>
                  <a:lnTo>
                    <a:pt x="160616" y="2122487"/>
                  </a:lnTo>
                  <a:lnTo>
                    <a:pt x="160489" y="2123757"/>
                  </a:lnTo>
                  <a:lnTo>
                    <a:pt x="162534" y="2128837"/>
                  </a:lnTo>
                  <a:lnTo>
                    <a:pt x="162775" y="2125027"/>
                  </a:lnTo>
                  <a:lnTo>
                    <a:pt x="163830" y="2141537"/>
                  </a:lnTo>
                  <a:lnTo>
                    <a:pt x="163855" y="2151697"/>
                  </a:lnTo>
                  <a:lnTo>
                    <a:pt x="162610" y="2160587"/>
                  </a:lnTo>
                  <a:lnTo>
                    <a:pt x="162242" y="2164397"/>
                  </a:lnTo>
                  <a:lnTo>
                    <a:pt x="162115" y="2165667"/>
                  </a:lnTo>
                  <a:lnTo>
                    <a:pt x="162001" y="2159317"/>
                  </a:lnTo>
                  <a:lnTo>
                    <a:pt x="161886" y="2152967"/>
                  </a:lnTo>
                  <a:lnTo>
                    <a:pt x="161798" y="2147887"/>
                  </a:lnTo>
                  <a:lnTo>
                    <a:pt x="161671" y="2141537"/>
                  </a:lnTo>
                  <a:lnTo>
                    <a:pt x="161556" y="2135187"/>
                  </a:lnTo>
                  <a:lnTo>
                    <a:pt x="161137" y="2141537"/>
                  </a:lnTo>
                  <a:lnTo>
                    <a:pt x="161175" y="2172957"/>
                  </a:lnTo>
                  <a:lnTo>
                    <a:pt x="161290" y="2177097"/>
                  </a:lnTo>
                  <a:lnTo>
                    <a:pt x="161391" y="2180907"/>
                  </a:lnTo>
                  <a:lnTo>
                    <a:pt x="161417" y="2182177"/>
                  </a:lnTo>
                  <a:lnTo>
                    <a:pt x="161544" y="2187257"/>
                  </a:lnTo>
                  <a:lnTo>
                    <a:pt x="161658" y="2192337"/>
                  </a:lnTo>
                  <a:lnTo>
                    <a:pt x="162039" y="2188527"/>
                  </a:lnTo>
                  <a:lnTo>
                    <a:pt x="162153" y="2187257"/>
                  </a:lnTo>
                  <a:lnTo>
                    <a:pt x="163957" y="2188527"/>
                  </a:lnTo>
                  <a:lnTo>
                    <a:pt x="164084" y="2187257"/>
                  </a:lnTo>
                  <a:lnTo>
                    <a:pt x="164579" y="2182177"/>
                  </a:lnTo>
                  <a:lnTo>
                    <a:pt x="164706" y="2180907"/>
                  </a:lnTo>
                  <a:lnTo>
                    <a:pt x="163868" y="2196147"/>
                  </a:lnTo>
                  <a:lnTo>
                    <a:pt x="162890" y="2219007"/>
                  </a:lnTo>
                  <a:lnTo>
                    <a:pt x="162267" y="2234247"/>
                  </a:lnTo>
                  <a:lnTo>
                    <a:pt x="162166" y="2236787"/>
                  </a:lnTo>
                  <a:lnTo>
                    <a:pt x="162064" y="2239327"/>
                  </a:lnTo>
                  <a:lnTo>
                    <a:pt x="161963" y="2241867"/>
                  </a:lnTo>
                  <a:lnTo>
                    <a:pt x="161848" y="2244407"/>
                  </a:lnTo>
                  <a:lnTo>
                    <a:pt x="161798" y="2245677"/>
                  </a:lnTo>
                  <a:lnTo>
                    <a:pt x="160896" y="2236787"/>
                  </a:lnTo>
                  <a:lnTo>
                    <a:pt x="160972" y="2241867"/>
                  </a:lnTo>
                  <a:lnTo>
                    <a:pt x="161086" y="2245677"/>
                  </a:lnTo>
                  <a:lnTo>
                    <a:pt x="161912" y="2252027"/>
                  </a:lnTo>
                  <a:lnTo>
                    <a:pt x="163055" y="2253297"/>
                  </a:lnTo>
                  <a:lnTo>
                    <a:pt x="164338" y="2249487"/>
                  </a:lnTo>
                  <a:lnTo>
                    <a:pt x="164795" y="2245677"/>
                  </a:lnTo>
                  <a:lnTo>
                    <a:pt x="165836" y="2236787"/>
                  </a:lnTo>
                  <a:lnTo>
                    <a:pt x="165735" y="2196147"/>
                  </a:lnTo>
                  <a:lnTo>
                    <a:pt x="165646" y="2180907"/>
                  </a:lnTo>
                  <a:lnTo>
                    <a:pt x="165671" y="2165667"/>
                  </a:lnTo>
                  <a:lnTo>
                    <a:pt x="165671" y="2164397"/>
                  </a:lnTo>
                  <a:lnTo>
                    <a:pt x="165163" y="2164397"/>
                  </a:lnTo>
                  <a:lnTo>
                    <a:pt x="166052" y="2159317"/>
                  </a:lnTo>
                  <a:lnTo>
                    <a:pt x="165950" y="2141537"/>
                  </a:lnTo>
                  <a:lnTo>
                    <a:pt x="165798" y="2135187"/>
                  </a:lnTo>
                  <a:lnTo>
                    <a:pt x="165709" y="2131377"/>
                  </a:lnTo>
                  <a:lnTo>
                    <a:pt x="165658" y="2128837"/>
                  </a:lnTo>
                  <a:lnTo>
                    <a:pt x="165569" y="2125027"/>
                  </a:lnTo>
                  <a:lnTo>
                    <a:pt x="165468" y="2117407"/>
                  </a:lnTo>
                  <a:lnTo>
                    <a:pt x="165366" y="2109787"/>
                  </a:lnTo>
                  <a:lnTo>
                    <a:pt x="165277" y="2103437"/>
                  </a:lnTo>
                  <a:lnTo>
                    <a:pt x="164795" y="2114867"/>
                  </a:lnTo>
                  <a:lnTo>
                    <a:pt x="163766" y="2114867"/>
                  </a:lnTo>
                  <a:lnTo>
                    <a:pt x="163017" y="2117407"/>
                  </a:lnTo>
                  <a:lnTo>
                    <a:pt x="162953" y="2114867"/>
                  </a:lnTo>
                  <a:lnTo>
                    <a:pt x="162839" y="2109787"/>
                  </a:lnTo>
                  <a:lnTo>
                    <a:pt x="162737" y="2105977"/>
                  </a:lnTo>
                  <a:lnTo>
                    <a:pt x="162674" y="2103437"/>
                  </a:lnTo>
                  <a:lnTo>
                    <a:pt x="162560" y="2098357"/>
                  </a:lnTo>
                  <a:lnTo>
                    <a:pt x="162509" y="2094547"/>
                  </a:lnTo>
                  <a:lnTo>
                    <a:pt x="162674" y="2084387"/>
                  </a:lnTo>
                  <a:lnTo>
                    <a:pt x="162763" y="2078037"/>
                  </a:lnTo>
                  <a:lnTo>
                    <a:pt x="163639" y="2060257"/>
                  </a:lnTo>
                  <a:lnTo>
                    <a:pt x="163753" y="2057717"/>
                  </a:lnTo>
                  <a:lnTo>
                    <a:pt x="163817" y="2056447"/>
                  </a:lnTo>
                  <a:lnTo>
                    <a:pt x="163944" y="2053907"/>
                  </a:lnTo>
                  <a:lnTo>
                    <a:pt x="164312" y="2046287"/>
                  </a:lnTo>
                  <a:lnTo>
                    <a:pt x="164439" y="2043747"/>
                  </a:lnTo>
                  <a:lnTo>
                    <a:pt x="164553" y="2041207"/>
                  </a:lnTo>
                  <a:lnTo>
                    <a:pt x="164617" y="2039937"/>
                  </a:lnTo>
                  <a:lnTo>
                    <a:pt x="166192" y="2056447"/>
                  </a:lnTo>
                  <a:lnTo>
                    <a:pt x="166319" y="2057717"/>
                  </a:lnTo>
                  <a:lnTo>
                    <a:pt x="166433" y="2058987"/>
                  </a:lnTo>
                  <a:lnTo>
                    <a:pt x="167525" y="2046287"/>
                  </a:lnTo>
                  <a:close/>
                </a:path>
                <a:path w="252729" h="3067050">
                  <a:moveTo>
                    <a:pt x="168236" y="1904479"/>
                  </a:moveTo>
                  <a:lnTo>
                    <a:pt x="168109" y="1903183"/>
                  </a:lnTo>
                  <a:lnTo>
                    <a:pt x="167868" y="1908632"/>
                  </a:lnTo>
                  <a:lnTo>
                    <a:pt x="168236" y="1904479"/>
                  </a:lnTo>
                  <a:close/>
                </a:path>
                <a:path w="252729" h="3067050">
                  <a:moveTo>
                    <a:pt x="168440" y="1943112"/>
                  </a:moveTo>
                  <a:lnTo>
                    <a:pt x="167716" y="1949005"/>
                  </a:lnTo>
                  <a:lnTo>
                    <a:pt x="167157" y="1957908"/>
                  </a:lnTo>
                  <a:lnTo>
                    <a:pt x="167805" y="1952752"/>
                  </a:lnTo>
                  <a:lnTo>
                    <a:pt x="168440" y="1943112"/>
                  </a:lnTo>
                  <a:close/>
                </a:path>
                <a:path w="252729" h="3067050">
                  <a:moveTo>
                    <a:pt x="172021" y="2025396"/>
                  </a:moveTo>
                  <a:lnTo>
                    <a:pt x="171437" y="2022563"/>
                  </a:lnTo>
                  <a:lnTo>
                    <a:pt x="170472" y="2020785"/>
                  </a:lnTo>
                  <a:lnTo>
                    <a:pt x="169659" y="2016963"/>
                  </a:lnTo>
                  <a:lnTo>
                    <a:pt x="169735" y="2020785"/>
                  </a:lnTo>
                  <a:lnTo>
                    <a:pt x="169824" y="2025396"/>
                  </a:lnTo>
                  <a:lnTo>
                    <a:pt x="169926" y="2030349"/>
                  </a:lnTo>
                  <a:lnTo>
                    <a:pt x="170446" y="2035429"/>
                  </a:lnTo>
                  <a:lnTo>
                    <a:pt x="171716" y="2032457"/>
                  </a:lnTo>
                  <a:lnTo>
                    <a:pt x="172021" y="2025396"/>
                  </a:lnTo>
                  <a:close/>
                </a:path>
                <a:path w="252729" h="3067050">
                  <a:moveTo>
                    <a:pt x="172554" y="1957755"/>
                  </a:moveTo>
                  <a:lnTo>
                    <a:pt x="172034" y="1963521"/>
                  </a:lnTo>
                  <a:lnTo>
                    <a:pt x="171932" y="1964651"/>
                  </a:lnTo>
                  <a:lnTo>
                    <a:pt x="172326" y="1965833"/>
                  </a:lnTo>
                  <a:lnTo>
                    <a:pt x="172554" y="1957755"/>
                  </a:lnTo>
                  <a:close/>
                </a:path>
                <a:path w="252729" h="3067050">
                  <a:moveTo>
                    <a:pt x="173482" y="2029244"/>
                  </a:moveTo>
                  <a:lnTo>
                    <a:pt x="171716" y="2032457"/>
                  </a:lnTo>
                  <a:lnTo>
                    <a:pt x="171780" y="2042617"/>
                  </a:lnTo>
                  <a:lnTo>
                    <a:pt x="171170" y="2048446"/>
                  </a:lnTo>
                  <a:lnTo>
                    <a:pt x="170472" y="2054352"/>
                  </a:lnTo>
                  <a:lnTo>
                    <a:pt x="170281" y="2064118"/>
                  </a:lnTo>
                  <a:lnTo>
                    <a:pt x="170268" y="2064702"/>
                  </a:lnTo>
                  <a:lnTo>
                    <a:pt x="170954" y="2071928"/>
                  </a:lnTo>
                  <a:lnTo>
                    <a:pt x="171119" y="2072373"/>
                  </a:lnTo>
                  <a:lnTo>
                    <a:pt x="171348" y="2068842"/>
                  </a:lnTo>
                  <a:lnTo>
                    <a:pt x="172186" y="2064702"/>
                  </a:lnTo>
                  <a:lnTo>
                    <a:pt x="172300" y="2064118"/>
                  </a:lnTo>
                  <a:lnTo>
                    <a:pt x="173266" y="2035429"/>
                  </a:lnTo>
                  <a:lnTo>
                    <a:pt x="173367" y="2032457"/>
                  </a:lnTo>
                  <a:lnTo>
                    <a:pt x="173482" y="2029244"/>
                  </a:lnTo>
                  <a:close/>
                </a:path>
                <a:path w="252729" h="3067050">
                  <a:moveTo>
                    <a:pt x="175615" y="2016137"/>
                  </a:moveTo>
                  <a:lnTo>
                    <a:pt x="175602" y="2007108"/>
                  </a:lnTo>
                  <a:lnTo>
                    <a:pt x="175196" y="1999665"/>
                  </a:lnTo>
                  <a:lnTo>
                    <a:pt x="174955" y="2006511"/>
                  </a:lnTo>
                  <a:lnTo>
                    <a:pt x="175044" y="2014283"/>
                  </a:lnTo>
                  <a:lnTo>
                    <a:pt x="175031" y="2022081"/>
                  </a:lnTo>
                  <a:lnTo>
                    <a:pt x="174498" y="2029028"/>
                  </a:lnTo>
                  <a:lnTo>
                    <a:pt x="175260" y="2024265"/>
                  </a:lnTo>
                  <a:lnTo>
                    <a:pt x="175615" y="2016137"/>
                  </a:lnTo>
                  <a:close/>
                </a:path>
                <a:path w="252729" h="3067050">
                  <a:moveTo>
                    <a:pt x="176009" y="1593138"/>
                  </a:moveTo>
                  <a:lnTo>
                    <a:pt x="175272" y="1601304"/>
                  </a:lnTo>
                  <a:lnTo>
                    <a:pt x="175310" y="1563954"/>
                  </a:lnTo>
                  <a:lnTo>
                    <a:pt x="175628" y="1548117"/>
                  </a:lnTo>
                  <a:lnTo>
                    <a:pt x="174269" y="1569313"/>
                  </a:lnTo>
                  <a:lnTo>
                    <a:pt x="173977" y="1581010"/>
                  </a:lnTo>
                  <a:lnTo>
                    <a:pt x="174231" y="1596275"/>
                  </a:lnTo>
                  <a:lnTo>
                    <a:pt x="174104" y="1610525"/>
                  </a:lnTo>
                  <a:lnTo>
                    <a:pt x="173812" y="1615351"/>
                  </a:lnTo>
                  <a:lnTo>
                    <a:pt x="172999" y="1615071"/>
                  </a:lnTo>
                  <a:lnTo>
                    <a:pt x="173393" y="1626857"/>
                  </a:lnTo>
                  <a:lnTo>
                    <a:pt x="175056" y="1620240"/>
                  </a:lnTo>
                  <a:lnTo>
                    <a:pt x="175577" y="1630426"/>
                  </a:lnTo>
                  <a:lnTo>
                    <a:pt x="175577" y="1623860"/>
                  </a:lnTo>
                  <a:lnTo>
                    <a:pt x="175221" y="1613890"/>
                  </a:lnTo>
                  <a:lnTo>
                    <a:pt x="175158" y="1602867"/>
                  </a:lnTo>
                  <a:lnTo>
                    <a:pt x="176009" y="1593138"/>
                  </a:lnTo>
                  <a:close/>
                </a:path>
                <a:path w="252729" h="3067050">
                  <a:moveTo>
                    <a:pt x="177507" y="1785797"/>
                  </a:moveTo>
                  <a:lnTo>
                    <a:pt x="177431" y="1779943"/>
                  </a:lnTo>
                  <a:lnTo>
                    <a:pt x="177304" y="1781009"/>
                  </a:lnTo>
                  <a:lnTo>
                    <a:pt x="177507" y="1785797"/>
                  </a:lnTo>
                  <a:close/>
                </a:path>
                <a:path w="252729" h="3067050">
                  <a:moveTo>
                    <a:pt x="178689" y="1759800"/>
                  </a:moveTo>
                  <a:lnTo>
                    <a:pt x="177063" y="1744878"/>
                  </a:lnTo>
                  <a:lnTo>
                    <a:pt x="176339" y="1736420"/>
                  </a:lnTo>
                  <a:lnTo>
                    <a:pt x="175945" y="1728736"/>
                  </a:lnTo>
                  <a:lnTo>
                    <a:pt x="175856" y="1708365"/>
                  </a:lnTo>
                  <a:lnTo>
                    <a:pt x="175996" y="1695450"/>
                  </a:lnTo>
                  <a:lnTo>
                    <a:pt x="176072" y="1689023"/>
                  </a:lnTo>
                  <a:lnTo>
                    <a:pt x="176428" y="1670151"/>
                  </a:lnTo>
                  <a:lnTo>
                    <a:pt x="176911" y="1653997"/>
                  </a:lnTo>
                  <a:lnTo>
                    <a:pt x="175691" y="1669592"/>
                  </a:lnTo>
                  <a:lnTo>
                    <a:pt x="174383" y="1695450"/>
                  </a:lnTo>
                  <a:lnTo>
                    <a:pt x="172529" y="1718957"/>
                  </a:lnTo>
                  <a:lnTo>
                    <a:pt x="169722" y="1727530"/>
                  </a:lnTo>
                  <a:lnTo>
                    <a:pt x="169202" y="1753501"/>
                  </a:lnTo>
                  <a:lnTo>
                    <a:pt x="169138" y="1756714"/>
                  </a:lnTo>
                  <a:lnTo>
                    <a:pt x="169037" y="1762201"/>
                  </a:lnTo>
                  <a:lnTo>
                    <a:pt x="167500" y="1757324"/>
                  </a:lnTo>
                  <a:lnTo>
                    <a:pt x="168122" y="1766658"/>
                  </a:lnTo>
                  <a:lnTo>
                    <a:pt x="168998" y="1770722"/>
                  </a:lnTo>
                  <a:lnTo>
                    <a:pt x="169087" y="1771142"/>
                  </a:lnTo>
                  <a:lnTo>
                    <a:pt x="169583" y="1775879"/>
                  </a:lnTo>
                  <a:lnTo>
                    <a:pt x="169506" y="1785797"/>
                  </a:lnTo>
                  <a:lnTo>
                    <a:pt x="169367" y="1791284"/>
                  </a:lnTo>
                  <a:lnTo>
                    <a:pt x="168109" y="1792770"/>
                  </a:lnTo>
                  <a:lnTo>
                    <a:pt x="167017" y="1797227"/>
                  </a:lnTo>
                  <a:lnTo>
                    <a:pt x="166027" y="1799653"/>
                  </a:lnTo>
                  <a:lnTo>
                    <a:pt x="165074" y="1795094"/>
                  </a:lnTo>
                  <a:lnTo>
                    <a:pt x="166687" y="1777212"/>
                  </a:lnTo>
                  <a:lnTo>
                    <a:pt x="166738" y="1775879"/>
                  </a:lnTo>
                  <a:lnTo>
                    <a:pt x="165023" y="1766849"/>
                  </a:lnTo>
                  <a:lnTo>
                    <a:pt x="164934" y="1753501"/>
                  </a:lnTo>
                  <a:lnTo>
                    <a:pt x="165201" y="1744878"/>
                  </a:lnTo>
                  <a:lnTo>
                    <a:pt x="165150" y="1728736"/>
                  </a:lnTo>
                  <a:lnTo>
                    <a:pt x="164058" y="1753501"/>
                  </a:lnTo>
                  <a:lnTo>
                    <a:pt x="164033" y="1756714"/>
                  </a:lnTo>
                  <a:lnTo>
                    <a:pt x="163906" y="1771142"/>
                  </a:lnTo>
                  <a:lnTo>
                    <a:pt x="163779" y="1785797"/>
                  </a:lnTo>
                  <a:lnTo>
                    <a:pt x="163652" y="1791284"/>
                  </a:lnTo>
                  <a:lnTo>
                    <a:pt x="163626" y="1792312"/>
                  </a:lnTo>
                  <a:lnTo>
                    <a:pt x="163499" y="1797227"/>
                  </a:lnTo>
                  <a:lnTo>
                    <a:pt x="163385" y="1802345"/>
                  </a:lnTo>
                  <a:lnTo>
                    <a:pt x="163283" y="1806473"/>
                  </a:lnTo>
                  <a:lnTo>
                    <a:pt x="163156" y="1811743"/>
                  </a:lnTo>
                  <a:lnTo>
                    <a:pt x="161036" y="1817420"/>
                  </a:lnTo>
                  <a:lnTo>
                    <a:pt x="161048" y="1818360"/>
                  </a:lnTo>
                  <a:lnTo>
                    <a:pt x="161175" y="1825053"/>
                  </a:lnTo>
                  <a:lnTo>
                    <a:pt x="161290" y="1831581"/>
                  </a:lnTo>
                  <a:lnTo>
                    <a:pt x="161417" y="1838236"/>
                  </a:lnTo>
                  <a:lnTo>
                    <a:pt x="161493" y="1842617"/>
                  </a:lnTo>
                  <a:lnTo>
                    <a:pt x="161620" y="1849120"/>
                  </a:lnTo>
                  <a:lnTo>
                    <a:pt x="162890" y="1840890"/>
                  </a:lnTo>
                  <a:lnTo>
                    <a:pt x="162610" y="1838236"/>
                  </a:lnTo>
                  <a:lnTo>
                    <a:pt x="162331" y="1825053"/>
                  </a:lnTo>
                  <a:lnTo>
                    <a:pt x="164058" y="1823821"/>
                  </a:lnTo>
                  <a:lnTo>
                    <a:pt x="165303" y="1819681"/>
                  </a:lnTo>
                  <a:lnTo>
                    <a:pt x="166446" y="1816557"/>
                  </a:lnTo>
                  <a:lnTo>
                    <a:pt x="167894" y="1818360"/>
                  </a:lnTo>
                  <a:lnTo>
                    <a:pt x="167805" y="1823821"/>
                  </a:lnTo>
                  <a:lnTo>
                    <a:pt x="167690" y="1831581"/>
                  </a:lnTo>
                  <a:lnTo>
                    <a:pt x="168021" y="1838236"/>
                  </a:lnTo>
                  <a:lnTo>
                    <a:pt x="168084" y="1839480"/>
                  </a:lnTo>
                  <a:lnTo>
                    <a:pt x="168160" y="1840890"/>
                  </a:lnTo>
                  <a:lnTo>
                    <a:pt x="168224" y="1842147"/>
                  </a:lnTo>
                  <a:lnTo>
                    <a:pt x="166700" y="1842617"/>
                  </a:lnTo>
                  <a:lnTo>
                    <a:pt x="167500" y="1860943"/>
                  </a:lnTo>
                  <a:lnTo>
                    <a:pt x="167563" y="1862518"/>
                  </a:lnTo>
                  <a:lnTo>
                    <a:pt x="168389" y="1878012"/>
                  </a:lnTo>
                  <a:lnTo>
                    <a:pt x="168503" y="1880844"/>
                  </a:lnTo>
                  <a:lnTo>
                    <a:pt x="168617" y="1888731"/>
                  </a:lnTo>
                  <a:lnTo>
                    <a:pt x="168744" y="1896541"/>
                  </a:lnTo>
                  <a:lnTo>
                    <a:pt x="168351" y="1902587"/>
                  </a:lnTo>
                  <a:lnTo>
                    <a:pt x="168236" y="1904479"/>
                  </a:lnTo>
                  <a:lnTo>
                    <a:pt x="169151" y="1913521"/>
                  </a:lnTo>
                  <a:lnTo>
                    <a:pt x="169659" y="1913521"/>
                  </a:lnTo>
                  <a:lnTo>
                    <a:pt x="169608" y="1957755"/>
                  </a:lnTo>
                  <a:lnTo>
                    <a:pt x="169075" y="1973986"/>
                  </a:lnTo>
                  <a:lnTo>
                    <a:pt x="169011" y="1975599"/>
                  </a:lnTo>
                  <a:lnTo>
                    <a:pt x="167817" y="1993595"/>
                  </a:lnTo>
                  <a:lnTo>
                    <a:pt x="169087" y="1990686"/>
                  </a:lnTo>
                  <a:lnTo>
                    <a:pt x="170116" y="2000923"/>
                  </a:lnTo>
                  <a:lnTo>
                    <a:pt x="171145" y="2006079"/>
                  </a:lnTo>
                  <a:lnTo>
                    <a:pt x="171919" y="1990686"/>
                  </a:lnTo>
                  <a:lnTo>
                    <a:pt x="172364" y="1981860"/>
                  </a:lnTo>
                  <a:lnTo>
                    <a:pt x="171843" y="1981860"/>
                  </a:lnTo>
                  <a:lnTo>
                    <a:pt x="171627" y="1975599"/>
                  </a:lnTo>
                  <a:lnTo>
                    <a:pt x="171577" y="1973986"/>
                  </a:lnTo>
                  <a:lnTo>
                    <a:pt x="171818" y="1966010"/>
                  </a:lnTo>
                  <a:lnTo>
                    <a:pt x="171932" y="1964651"/>
                  </a:lnTo>
                  <a:lnTo>
                    <a:pt x="171564" y="1963521"/>
                  </a:lnTo>
                  <a:lnTo>
                    <a:pt x="171043" y="1963521"/>
                  </a:lnTo>
                  <a:lnTo>
                    <a:pt x="171234" y="1957755"/>
                  </a:lnTo>
                  <a:lnTo>
                    <a:pt x="171310" y="1955253"/>
                  </a:lnTo>
                  <a:lnTo>
                    <a:pt x="171424" y="1949157"/>
                  </a:lnTo>
                  <a:lnTo>
                    <a:pt x="171602" y="1942846"/>
                  </a:lnTo>
                  <a:lnTo>
                    <a:pt x="171983" y="1937105"/>
                  </a:lnTo>
                  <a:lnTo>
                    <a:pt x="172008" y="1936724"/>
                  </a:lnTo>
                  <a:lnTo>
                    <a:pt x="171500" y="1936877"/>
                  </a:lnTo>
                  <a:lnTo>
                    <a:pt x="170484" y="1937105"/>
                  </a:lnTo>
                  <a:lnTo>
                    <a:pt x="170599" y="1932914"/>
                  </a:lnTo>
                  <a:lnTo>
                    <a:pt x="170713" y="1929104"/>
                  </a:lnTo>
                  <a:lnTo>
                    <a:pt x="171627" y="1922348"/>
                  </a:lnTo>
                  <a:lnTo>
                    <a:pt x="172491" y="1928583"/>
                  </a:lnTo>
                  <a:lnTo>
                    <a:pt x="173151" y="1932914"/>
                  </a:lnTo>
                  <a:lnTo>
                    <a:pt x="173431" y="1922348"/>
                  </a:lnTo>
                  <a:lnTo>
                    <a:pt x="173431" y="1921979"/>
                  </a:lnTo>
                  <a:lnTo>
                    <a:pt x="173482" y="1920417"/>
                  </a:lnTo>
                  <a:lnTo>
                    <a:pt x="172148" y="1921979"/>
                  </a:lnTo>
                  <a:lnTo>
                    <a:pt x="171780" y="1916569"/>
                  </a:lnTo>
                  <a:lnTo>
                    <a:pt x="171551" y="1908632"/>
                  </a:lnTo>
                  <a:lnTo>
                    <a:pt x="170738" y="1903183"/>
                  </a:lnTo>
                  <a:lnTo>
                    <a:pt x="170649" y="1902587"/>
                  </a:lnTo>
                  <a:lnTo>
                    <a:pt x="170942" y="1888731"/>
                  </a:lnTo>
                  <a:lnTo>
                    <a:pt x="171551" y="1885746"/>
                  </a:lnTo>
                  <a:lnTo>
                    <a:pt x="172440" y="1885746"/>
                  </a:lnTo>
                  <a:lnTo>
                    <a:pt x="173558" y="1880844"/>
                  </a:lnTo>
                  <a:lnTo>
                    <a:pt x="173583" y="1879930"/>
                  </a:lnTo>
                  <a:lnTo>
                    <a:pt x="173393" y="1878012"/>
                  </a:lnTo>
                  <a:lnTo>
                    <a:pt x="172872" y="1878012"/>
                  </a:lnTo>
                  <a:lnTo>
                    <a:pt x="172694" y="1879930"/>
                  </a:lnTo>
                  <a:lnTo>
                    <a:pt x="172618" y="1880844"/>
                  </a:lnTo>
                  <a:lnTo>
                    <a:pt x="173761" y="1862518"/>
                  </a:lnTo>
                  <a:lnTo>
                    <a:pt x="173863" y="1860943"/>
                  </a:lnTo>
                  <a:lnTo>
                    <a:pt x="174371" y="1842617"/>
                  </a:lnTo>
                  <a:lnTo>
                    <a:pt x="174459" y="1839480"/>
                  </a:lnTo>
                  <a:lnTo>
                    <a:pt x="175272" y="1825053"/>
                  </a:lnTo>
                  <a:lnTo>
                    <a:pt x="175310" y="1824443"/>
                  </a:lnTo>
                  <a:lnTo>
                    <a:pt x="177266" y="1823821"/>
                  </a:lnTo>
                  <a:lnTo>
                    <a:pt x="177101" y="1819681"/>
                  </a:lnTo>
                  <a:lnTo>
                    <a:pt x="176987" y="1817420"/>
                  </a:lnTo>
                  <a:lnTo>
                    <a:pt x="176949" y="1816557"/>
                  </a:lnTo>
                  <a:lnTo>
                    <a:pt x="176707" y="1811743"/>
                  </a:lnTo>
                  <a:lnTo>
                    <a:pt x="176606" y="1809737"/>
                  </a:lnTo>
                  <a:lnTo>
                    <a:pt x="176098" y="1799653"/>
                  </a:lnTo>
                  <a:lnTo>
                    <a:pt x="175971" y="1797227"/>
                  </a:lnTo>
                  <a:lnTo>
                    <a:pt x="175869" y="1795094"/>
                  </a:lnTo>
                  <a:lnTo>
                    <a:pt x="175768" y="1793290"/>
                  </a:lnTo>
                  <a:lnTo>
                    <a:pt x="175641" y="1795094"/>
                  </a:lnTo>
                  <a:lnTo>
                    <a:pt x="175577" y="1797227"/>
                  </a:lnTo>
                  <a:lnTo>
                    <a:pt x="175501" y="1799653"/>
                  </a:lnTo>
                  <a:lnTo>
                    <a:pt x="175412" y="1802345"/>
                  </a:lnTo>
                  <a:lnTo>
                    <a:pt x="174637" y="1808251"/>
                  </a:lnTo>
                  <a:lnTo>
                    <a:pt x="173710" y="1809737"/>
                  </a:lnTo>
                  <a:lnTo>
                    <a:pt x="172961" y="1806473"/>
                  </a:lnTo>
                  <a:lnTo>
                    <a:pt x="173824" y="1799653"/>
                  </a:lnTo>
                  <a:lnTo>
                    <a:pt x="174637" y="1793290"/>
                  </a:lnTo>
                  <a:lnTo>
                    <a:pt x="174701" y="1792770"/>
                  </a:lnTo>
                  <a:lnTo>
                    <a:pt x="174421" y="1792770"/>
                  </a:lnTo>
                  <a:lnTo>
                    <a:pt x="172148" y="1793290"/>
                  </a:lnTo>
                  <a:lnTo>
                    <a:pt x="172262" y="1779943"/>
                  </a:lnTo>
                  <a:lnTo>
                    <a:pt x="172364" y="1769300"/>
                  </a:lnTo>
                  <a:lnTo>
                    <a:pt x="173558" y="1773897"/>
                  </a:lnTo>
                  <a:lnTo>
                    <a:pt x="174993" y="1779943"/>
                  </a:lnTo>
                  <a:lnTo>
                    <a:pt x="176314" y="1781009"/>
                  </a:lnTo>
                  <a:lnTo>
                    <a:pt x="177139" y="1771142"/>
                  </a:lnTo>
                  <a:lnTo>
                    <a:pt x="177177" y="1770722"/>
                  </a:lnTo>
                  <a:lnTo>
                    <a:pt x="177203" y="1771142"/>
                  </a:lnTo>
                  <a:lnTo>
                    <a:pt x="177317" y="1775879"/>
                  </a:lnTo>
                  <a:lnTo>
                    <a:pt x="177431" y="1779943"/>
                  </a:lnTo>
                  <a:lnTo>
                    <a:pt x="177698" y="1777212"/>
                  </a:lnTo>
                  <a:lnTo>
                    <a:pt x="177812" y="1776107"/>
                  </a:lnTo>
                  <a:lnTo>
                    <a:pt x="178498" y="1771142"/>
                  </a:lnTo>
                  <a:lnTo>
                    <a:pt x="178549" y="1770722"/>
                  </a:lnTo>
                  <a:lnTo>
                    <a:pt x="178574" y="1769300"/>
                  </a:lnTo>
                  <a:lnTo>
                    <a:pt x="178650" y="1762201"/>
                  </a:lnTo>
                  <a:lnTo>
                    <a:pt x="178689" y="1759800"/>
                  </a:lnTo>
                  <a:close/>
                </a:path>
                <a:path w="252729" h="3067050">
                  <a:moveTo>
                    <a:pt x="194132" y="2500934"/>
                  </a:moveTo>
                  <a:lnTo>
                    <a:pt x="194081" y="2485999"/>
                  </a:lnTo>
                  <a:lnTo>
                    <a:pt x="193586" y="2472918"/>
                  </a:lnTo>
                  <a:lnTo>
                    <a:pt x="192328" y="2481135"/>
                  </a:lnTo>
                  <a:lnTo>
                    <a:pt x="192595" y="2483764"/>
                  </a:lnTo>
                  <a:lnTo>
                    <a:pt x="191960" y="2490381"/>
                  </a:lnTo>
                  <a:lnTo>
                    <a:pt x="191554" y="2495956"/>
                  </a:lnTo>
                  <a:lnTo>
                    <a:pt x="191439" y="2503449"/>
                  </a:lnTo>
                  <a:lnTo>
                    <a:pt x="191668" y="2515781"/>
                  </a:lnTo>
                  <a:lnTo>
                    <a:pt x="193725" y="2531211"/>
                  </a:lnTo>
                  <a:lnTo>
                    <a:pt x="194132" y="2500934"/>
                  </a:lnTo>
                  <a:close/>
                </a:path>
                <a:path w="252729" h="3067050">
                  <a:moveTo>
                    <a:pt x="194602" y="2363660"/>
                  </a:moveTo>
                  <a:lnTo>
                    <a:pt x="194094" y="2363736"/>
                  </a:lnTo>
                  <a:lnTo>
                    <a:pt x="193611" y="2379891"/>
                  </a:lnTo>
                  <a:lnTo>
                    <a:pt x="193128" y="2385212"/>
                  </a:lnTo>
                  <a:lnTo>
                    <a:pt x="194437" y="2398306"/>
                  </a:lnTo>
                  <a:lnTo>
                    <a:pt x="194602" y="2363660"/>
                  </a:lnTo>
                  <a:close/>
                </a:path>
                <a:path w="252729" h="3067050">
                  <a:moveTo>
                    <a:pt x="199834" y="2403411"/>
                  </a:moveTo>
                  <a:lnTo>
                    <a:pt x="199326" y="2362123"/>
                  </a:lnTo>
                  <a:lnTo>
                    <a:pt x="199364" y="2355050"/>
                  </a:lnTo>
                  <a:lnTo>
                    <a:pt x="197383" y="2375268"/>
                  </a:lnTo>
                  <a:lnTo>
                    <a:pt x="196456" y="2403411"/>
                  </a:lnTo>
                  <a:lnTo>
                    <a:pt x="195846" y="2431973"/>
                  </a:lnTo>
                  <a:lnTo>
                    <a:pt x="194818" y="2453944"/>
                  </a:lnTo>
                  <a:lnTo>
                    <a:pt x="196088" y="2461755"/>
                  </a:lnTo>
                  <a:lnTo>
                    <a:pt x="197091" y="2476601"/>
                  </a:lnTo>
                  <a:lnTo>
                    <a:pt x="198170" y="2484475"/>
                  </a:lnTo>
                  <a:lnTo>
                    <a:pt x="199682" y="2471382"/>
                  </a:lnTo>
                  <a:lnTo>
                    <a:pt x="199745" y="2453944"/>
                  </a:lnTo>
                  <a:lnTo>
                    <a:pt x="199834" y="2403411"/>
                  </a:lnTo>
                  <a:close/>
                </a:path>
                <a:path w="252729" h="3067050">
                  <a:moveTo>
                    <a:pt x="202946" y="2175662"/>
                  </a:moveTo>
                  <a:lnTo>
                    <a:pt x="202793" y="2175662"/>
                  </a:lnTo>
                  <a:lnTo>
                    <a:pt x="202819" y="2180488"/>
                  </a:lnTo>
                  <a:lnTo>
                    <a:pt x="202946" y="2175662"/>
                  </a:lnTo>
                  <a:close/>
                </a:path>
                <a:path w="252729" h="3067050">
                  <a:moveTo>
                    <a:pt x="203327" y="2395093"/>
                  </a:moveTo>
                  <a:lnTo>
                    <a:pt x="203314" y="2393353"/>
                  </a:lnTo>
                  <a:lnTo>
                    <a:pt x="201536" y="2396566"/>
                  </a:lnTo>
                  <a:lnTo>
                    <a:pt x="202857" y="2395093"/>
                  </a:lnTo>
                  <a:lnTo>
                    <a:pt x="203327" y="2397645"/>
                  </a:lnTo>
                  <a:lnTo>
                    <a:pt x="203327" y="2395093"/>
                  </a:lnTo>
                  <a:close/>
                </a:path>
                <a:path w="252729" h="3067050">
                  <a:moveTo>
                    <a:pt x="204597" y="2378075"/>
                  </a:moveTo>
                  <a:lnTo>
                    <a:pt x="204482" y="2376284"/>
                  </a:lnTo>
                  <a:lnTo>
                    <a:pt x="203517" y="2374608"/>
                  </a:lnTo>
                  <a:lnTo>
                    <a:pt x="204597" y="2378075"/>
                  </a:lnTo>
                  <a:close/>
                </a:path>
                <a:path w="252729" h="3067050">
                  <a:moveTo>
                    <a:pt x="206133" y="2275357"/>
                  </a:moveTo>
                  <a:lnTo>
                    <a:pt x="204762" y="2275357"/>
                  </a:lnTo>
                  <a:lnTo>
                    <a:pt x="203835" y="2275357"/>
                  </a:lnTo>
                  <a:lnTo>
                    <a:pt x="204165" y="2284603"/>
                  </a:lnTo>
                  <a:lnTo>
                    <a:pt x="204228" y="2286711"/>
                  </a:lnTo>
                  <a:lnTo>
                    <a:pt x="204330" y="2289391"/>
                  </a:lnTo>
                  <a:lnTo>
                    <a:pt x="206133" y="2275357"/>
                  </a:lnTo>
                  <a:close/>
                </a:path>
                <a:path w="252729" h="3067050">
                  <a:moveTo>
                    <a:pt x="206235" y="2347303"/>
                  </a:moveTo>
                  <a:lnTo>
                    <a:pt x="205524" y="2347303"/>
                  </a:lnTo>
                  <a:lnTo>
                    <a:pt x="205460" y="2352027"/>
                  </a:lnTo>
                  <a:lnTo>
                    <a:pt x="205359" y="2360180"/>
                  </a:lnTo>
                  <a:lnTo>
                    <a:pt x="205270" y="2366226"/>
                  </a:lnTo>
                  <a:lnTo>
                    <a:pt x="205752" y="2360180"/>
                  </a:lnTo>
                  <a:lnTo>
                    <a:pt x="205943" y="2352751"/>
                  </a:lnTo>
                  <a:lnTo>
                    <a:pt x="205994" y="2352027"/>
                  </a:lnTo>
                  <a:lnTo>
                    <a:pt x="206108" y="2349792"/>
                  </a:lnTo>
                  <a:lnTo>
                    <a:pt x="206121" y="2349576"/>
                  </a:lnTo>
                  <a:lnTo>
                    <a:pt x="206235" y="2347303"/>
                  </a:lnTo>
                  <a:close/>
                </a:path>
                <a:path w="252729" h="3067050">
                  <a:moveTo>
                    <a:pt x="207022" y="2461399"/>
                  </a:moveTo>
                  <a:lnTo>
                    <a:pt x="206489" y="2463431"/>
                  </a:lnTo>
                  <a:lnTo>
                    <a:pt x="206146" y="2472588"/>
                  </a:lnTo>
                  <a:lnTo>
                    <a:pt x="205549" y="2482304"/>
                  </a:lnTo>
                  <a:lnTo>
                    <a:pt x="204292" y="2485974"/>
                  </a:lnTo>
                  <a:lnTo>
                    <a:pt x="204279" y="2480627"/>
                  </a:lnTo>
                  <a:lnTo>
                    <a:pt x="203809" y="2491384"/>
                  </a:lnTo>
                  <a:lnTo>
                    <a:pt x="204990" y="2487663"/>
                  </a:lnTo>
                  <a:lnTo>
                    <a:pt x="205714" y="2483307"/>
                  </a:lnTo>
                  <a:lnTo>
                    <a:pt x="206298" y="2475484"/>
                  </a:lnTo>
                  <a:lnTo>
                    <a:pt x="207022" y="2461399"/>
                  </a:lnTo>
                  <a:close/>
                </a:path>
                <a:path w="252729" h="3067050">
                  <a:moveTo>
                    <a:pt x="207251" y="2448064"/>
                  </a:moveTo>
                  <a:lnTo>
                    <a:pt x="207200" y="2445766"/>
                  </a:lnTo>
                  <a:lnTo>
                    <a:pt x="207086" y="2440457"/>
                  </a:lnTo>
                  <a:lnTo>
                    <a:pt x="207035" y="2438082"/>
                  </a:lnTo>
                  <a:lnTo>
                    <a:pt x="206933" y="2433497"/>
                  </a:lnTo>
                  <a:lnTo>
                    <a:pt x="206832" y="2428875"/>
                  </a:lnTo>
                  <a:lnTo>
                    <a:pt x="206705" y="2423096"/>
                  </a:lnTo>
                  <a:lnTo>
                    <a:pt x="206616" y="2408682"/>
                  </a:lnTo>
                  <a:lnTo>
                    <a:pt x="206641" y="2403500"/>
                  </a:lnTo>
                  <a:lnTo>
                    <a:pt x="206692" y="2392883"/>
                  </a:lnTo>
                  <a:lnTo>
                    <a:pt x="206844" y="2384514"/>
                  </a:lnTo>
                  <a:lnTo>
                    <a:pt x="206959" y="2378075"/>
                  </a:lnTo>
                  <a:lnTo>
                    <a:pt x="206997" y="2376284"/>
                  </a:lnTo>
                  <a:lnTo>
                    <a:pt x="206832" y="2376436"/>
                  </a:lnTo>
                  <a:lnTo>
                    <a:pt x="206629" y="2383561"/>
                  </a:lnTo>
                  <a:lnTo>
                    <a:pt x="206603" y="2384514"/>
                  </a:lnTo>
                  <a:lnTo>
                    <a:pt x="204597" y="2378075"/>
                  </a:lnTo>
                  <a:lnTo>
                    <a:pt x="204939" y="2383561"/>
                  </a:lnTo>
                  <a:lnTo>
                    <a:pt x="205219" y="2392883"/>
                  </a:lnTo>
                  <a:lnTo>
                    <a:pt x="205333" y="2395093"/>
                  </a:lnTo>
                  <a:lnTo>
                    <a:pt x="205409" y="2396566"/>
                  </a:lnTo>
                  <a:lnTo>
                    <a:pt x="205473" y="2397645"/>
                  </a:lnTo>
                  <a:lnTo>
                    <a:pt x="205562" y="2399525"/>
                  </a:lnTo>
                  <a:lnTo>
                    <a:pt x="205625" y="2400668"/>
                  </a:lnTo>
                  <a:lnTo>
                    <a:pt x="204457" y="2403500"/>
                  </a:lnTo>
                  <a:lnTo>
                    <a:pt x="203327" y="2397645"/>
                  </a:lnTo>
                  <a:lnTo>
                    <a:pt x="203288" y="2423096"/>
                  </a:lnTo>
                  <a:lnTo>
                    <a:pt x="203149" y="2428875"/>
                  </a:lnTo>
                  <a:lnTo>
                    <a:pt x="202145" y="2433497"/>
                  </a:lnTo>
                  <a:lnTo>
                    <a:pt x="203454" y="2433904"/>
                  </a:lnTo>
                  <a:lnTo>
                    <a:pt x="203771" y="2423096"/>
                  </a:lnTo>
                  <a:lnTo>
                    <a:pt x="204089" y="2411285"/>
                  </a:lnTo>
                  <a:lnTo>
                    <a:pt x="205384" y="2408682"/>
                  </a:lnTo>
                  <a:lnTo>
                    <a:pt x="206133" y="2411031"/>
                  </a:lnTo>
                  <a:lnTo>
                    <a:pt x="206197" y="2423096"/>
                  </a:lnTo>
                  <a:lnTo>
                    <a:pt x="205905" y="2433497"/>
                  </a:lnTo>
                  <a:lnTo>
                    <a:pt x="205892" y="2433904"/>
                  </a:lnTo>
                  <a:lnTo>
                    <a:pt x="205778" y="2438082"/>
                  </a:lnTo>
                  <a:lnTo>
                    <a:pt x="204978" y="2451303"/>
                  </a:lnTo>
                  <a:lnTo>
                    <a:pt x="205270" y="2453030"/>
                  </a:lnTo>
                  <a:lnTo>
                    <a:pt x="205727" y="2445766"/>
                  </a:lnTo>
                  <a:lnTo>
                    <a:pt x="206375" y="2440457"/>
                  </a:lnTo>
                  <a:lnTo>
                    <a:pt x="207251" y="2448064"/>
                  </a:lnTo>
                  <a:close/>
                </a:path>
                <a:path w="252729" h="3067050">
                  <a:moveTo>
                    <a:pt x="207530" y="2101519"/>
                  </a:moveTo>
                  <a:lnTo>
                    <a:pt x="204812" y="2066251"/>
                  </a:lnTo>
                  <a:lnTo>
                    <a:pt x="203987" y="2097290"/>
                  </a:lnTo>
                  <a:lnTo>
                    <a:pt x="203809" y="2121674"/>
                  </a:lnTo>
                  <a:lnTo>
                    <a:pt x="203441" y="2145119"/>
                  </a:lnTo>
                  <a:lnTo>
                    <a:pt x="202438" y="2165197"/>
                  </a:lnTo>
                  <a:lnTo>
                    <a:pt x="202374" y="2166416"/>
                  </a:lnTo>
                  <a:lnTo>
                    <a:pt x="202514" y="2167826"/>
                  </a:lnTo>
                  <a:lnTo>
                    <a:pt x="203022" y="2167826"/>
                  </a:lnTo>
                  <a:lnTo>
                    <a:pt x="202946" y="2175624"/>
                  </a:lnTo>
                  <a:lnTo>
                    <a:pt x="204317" y="2175205"/>
                  </a:lnTo>
                  <a:lnTo>
                    <a:pt x="204838" y="2180488"/>
                  </a:lnTo>
                  <a:lnTo>
                    <a:pt x="204355" y="2193810"/>
                  </a:lnTo>
                  <a:lnTo>
                    <a:pt x="204304" y="2195182"/>
                  </a:lnTo>
                  <a:lnTo>
                    <a:pt x="203200" y="2195817"/>
                  </a:lnTo>
                  <a:lnTo>
                    <a:pt x="201841" y="2195017"/>
                  </a:lnTo>
                  <a:lnTo>
                    <a:pt x="200583" y="2205444"/>
                  </a:lnTo>
                  <a:lnTo>
                    <a:pt x="201129" y="2206777"/>
                  </a:lnTo>
                  <a:lnTo>
                    <a:pt x="201637" y="2202891"/>
                  </a:lnTo>
                  <a:lnTo>
                    <a:pt x="202184" y="2199462"/>
                  </a:lnTo>
                  <a:lnTo>
                    <a:pt x="202857" y="2202205"/>
                  </a:lnTo>
                  <a:lnTo>
                    <a:pt x="201904" y="2216480"/>
                  </a:lnTo>
                  <a:lnTo>
                    <a:pt x="200355" y="2219464"/>
                  </a:lnTo>
                  <a:lnTo>
                    <a:pt x="198615" y="2217547"/>
                  </a:lnTo>
                  <a:lnTo>
                    <a:pt x="197053" y="2217115"/>
                  </a:lnTo>
                  <a:lnTo>
                    <a:pt x="197866" y="2231885"/>
                  </a:lnTo>
                  <a:lnTo>
                    <a:pt x="197497" y="2247468"/>
                  </a:lnTo>
                  <a:lnTo>
                    <a:pt x="196938" y="2261108"/>
                  </a:lnTo>
                  <a:lnTo>
                    <a:pt x="197167" y="2270074"/>
                  </a:lnTo>
                  <a:lnTo>
                    <a:pt x="195846" y="2272385"/>
                  </a:lnTo>
                  <a:lnTo>
                    <a:pt x="194945" y="2278291"/>
                  </a:lnTo>
                  <a:lnTo>
                    <a:pt x="194475" y="2287574"/>
                  </a:lnTo>
                  <a:lnTo>
                    <a:pt x="194462" y="2300008"/>
                  </a:lnTo>
                  <a:lnTo>
                    <a:pt x="195999" y="2315400"/>
                  </a:lnTo>
                  <a:lnTo>
                    <a:pt x="196456" y="2328354"/>
                  </a:lnTo>
                  <a:lnTo>
                    <a:pt x="197154" y="2340775"/>
                  </a:lnTo>
                  <a:lnTo>
                    <a:pt x="199377" y="2354275"/>
                  </a:lnTo>
                  <a:lnTo>
                    <a:pt x="199440" y="2340775"/>
                  </a:lnTo>
                  <a:lnTo>
                    <a:pt x="199504" y="2328354"/>
                  </a:lnTo>
                  <a:lnTo>
                    <a:pt x="199605" y="2315400"/>
                  </a:lnTo>
                  <a:lnTo>
                    <a:pt x="202234" y="2258022"/>
                  </a:lnTo>
                  <a:lnTo>
                    <a:pt x="203504" y="2254237"/>
                  </a:lnTo>
                  <a:lnTo>
                    <a:pt x="204571" y="2254237"/>
                  </a:lnTo>
                  <a:lnTo>
                    <a:pt x="205498" y="2251354"/>
                  </a:lnTo>
                  <a:lnTo>
                    <a:pt x="206502" y="2238527"/>
                  </a:lnTo>
                  <a:lnTo>
                    <a:pt x="206184" y="2219464"/>
                  </a:lnTo>
                  <a:lnTo>
                    <a:pt x="205981" y="2206777"/>
                  </a:lnTo>
                  <a:lnTo>
                    <a:pt x="205854" y="2199462"/>
                  </a:lnTo>
                  <a:lnTo>
                    <a:pt x="205803" y="2195817"/>
                  </a:lnTo>
                  <a:lnTo>
                    <a:pt x="205765" y="2193810"/>
                  </a:lnTo>
                  <a:lnTo>
                    <a:pt x="206108" y="2180488"/>
                  </a:lnTo>
                  <a:lnTo>
                    <a:pt x="206222" y="2175662"/>
                  </a:lnTo>
                  <a:lnTo>
                    <a:pt x="206235" y="2175205"/>
                  </a:lnTo>
                  <a:lnTo>
                    <a:pt x="206984" y="2146084"/>
                  </a:lnTo>
                  <a:lnTo>
                    <a:pt x="207530" y="2101519"/>
                  </a:lnTo>
                  <a:close/>
                </a:path>
                <a:path w="252729" h="3067050">
                  <a:moveTo>
                    <a:pt x="208114" y="2373465"/>
                  </a:moveTo>
                  <a:lnTo>
                    <a:pt x="207581" y="2363152"/>
                  </a:lnTo>
                  <a:lnTo>
                    <a:pt x="207568" y="2362924"/>
                  </a:lnTo>
                  <a:lnTo>
                    <a:pt x="207149" y="2363152"/>
                  </a:lnTo>
                  <a:lnTo>
                    <a:pt x="207124" y="2366226"/>
                  </a:lnTo>
                  <a:lnTo>
                    <a:pt x="206997" y="2376055"/>
                  </a:lnTo>
                  <a:lnTo>
                    <a:pt x="208114" y="2373465"/>
                  </a:lnTo>
                  <a:close/>
                </a:path>
                <a:path w="252729" h="3067050">
                  <a:moveTo>
                    <a:pt x="209677" y="2284603"/>
                  </a:moveTo>
                  <a:lnTo>
                    <a:pt x="208356" y="2272474"/>
                  </a:lnTo>
                  <a:lnTo>
                    <a:pt x="207924" y="2270137"/>
                  </a:lnTo>
                  <a:lnTo>
                    <a:pt x="207810" y="2269490"/>
                  </a:lnTo>
                  <a:lnTo>
                    <a:pt x="207238" y="2266416"/>
                  </a:lnTo>
                  <a:lnTo>
                    <a:pt x="205981" y="2270137"/>
                  </a:lnTo>
                  <a:lnTo>
                    <a:pt x="205117" y="2273795"/>
                  </a:lnTo>
                  <a:lnTo>
                    <a:pt x="206336" y="2273795"/>
                  </a:lnTo>
                  <a:lnTo>
                    <a:pt x="206806" y="2270137"/>
                  </a:lnTo>
                  <a:lnTo>
                    <a:pt x="206895" y="2269490"/>
                  </a:lnTo>
                  <a:lnTo>
                    <a:pt x="208102" y="2280196"/>
                  </a:lnTo>
                  <a:lnTo>
                    <a:pt x="208140" y="2280539"/>
                  </a:lnTo>
                  <a:lnTo>
                    <a:pt x="206844" y="2286711"/>
                  </a:lnTo>
                  <a:lnTo>
                    <a:pt x="206298" y="2297900"/>
                  </a:lnTo>
                  <a:lnTo>
                    <a:pt x="206375" y="2310409"/>
                  </a:lnTo>
                  <a:lnTo>
                    <a:pt x="206946" y="2320569"/>
                  </a:lnTo>
                  <a:lnTo>
                    <a:pt x="203923" y="2332101"/>
                  </a:lnTo>
                  <a:lnTo>
                    <a:pt x="205701" y="2334234"/>
                  </a:lnTo>
                  <a:lnTo>
                    <a:pt x="205562" y="2344356"/>
                  </a:lnTo>
                  <a:lnTo>
                    <a:pt x="205524" y="2347163"/>
                  </a:lnTo>
                  <a:lnTo>
                    <a:pt x="207022" y="2347163"/>
                  </a:lnTo>
                  <a:lnTo>
                    <a:pt x="206311" y="2371280"/>
                  </a:lnTo>
                  <a:lnTo>
                    <a:pt x="207060" y="2363152"/>
                  </a:lnTo>
                  <a:lnTo>
                    <a:pt x="207175" y="2360180"/>
                  </a:lnTo>
                  <a:lnTo>
                    <a:pt x="207289" y="2349576"/>
                  </a:lnTo>
                  <a:lnTo>
                    <a:pt x="207772" y="2344356"/>
                  </a:lnTo>
                  <a:lnTo>
                    <a:pt x="208292" y="2349576"/>
                  </a:lnTo>
                  <a:lnTo>
                    <a:pt x="208559" y="2352027"/>
                  </a:lnTo>
                  <a:lnTo>
                    <a:pt x="208597" y="2344356"/>
                  </a:lnTo>
                  <a:lnTo>
                    <a:pt x="208648" y="2330653"/>
                  </a:lnTo>
                  <a:lnTo>
                    <a:pt x="209397" y="2306091"/>
                  </a:lnTo>
                  <a:lnTo>
                    <a:pt x="209499" y="2297900"/>
                  </a:lnTo>
                  <a:lnTo>
                    <a:pt x="209613" y="2289391"/>
                  </a:lnTo>
                  <a:lnTo>
                    <a:pt x="209677" y="2284603"/>
                  </a:lnTo>
                  <a:close/>
                </a:path>
                <a:path w="252729" h="3067050">
                  <a:moveTo>
                    <a:pt x="210210" y="2197697"/>
                  </a:moveTo>
                  <a:lnTo>
                    <a:pt x="209308" y="2213064"/>
                  </a:lnTo>
                  <a:lnTo>
                    <a:pt x="208813" y="2231593"/>
                  </a:lnTo>
                  <a:lnTo>
                    <a:pt x="208737" y="2248509"/>
                  </a:lnTo>
                  <a:lnTo>
                    <a:pt x="209092" y="2259076"/>
                  </a:lnTo>
                  <a:lnTo>
                    <a:pt x="209689" y="2249373"/>
                  </a:lnTo>
                  <a:lnTo>
                    <a:pt x="210032" y="2232253"/>
                  </a:lnTo>
                  <a:lnTo>
                    <a:pt x="210210" y="2197697"/>
                  </a:lnTo>
                  <a:close/>
                </a:path>
                <a:path w="252729" h="3067050">
                  <a:moveTo>
                    <a:pt x="218211" y="2246020"/>
                  </a:moveTo>
                  <a:lnTo>
                    <a:pt x="217436" y="2248878"/>
                  </a:lnTo>
                  <a:lnTo>
                    <a:pt x="217424" y="2238337"/>
                  </a:lnTo>
                  <a:lnTo>
                    <a:pt x="216433" y="2243874"/>
                  </a:lnTo>
                  <a:lnTo>
                    <a:pt x="216916" y="2254593"/>
                  </a:lnTo>
                  <a:lnTo>
                    <a:pt x="216154" y="2261133"/>
                  </a:lnTo>
                  <a:lnTo>
                    <a:pt x="214909" y="2265819"/>
                  </a:lnTo>
                  <a:lnTo>
                    <a:pt x="213956" y="2270976"/>
                  </a:lnTo>
                  <a:lnTo>
                    <a:pt x="214655" y="2268461"/>
                  </a:lnTo>
                  <a:lnTo>
                    <a:pt x="215011" y="2271750"/>
                  </a:lnTo>
                  <a:lnTo>
                    <a:pt x="215519" y="2286558"/>
                  </a:lnTo>
                  <a:lnTo>
                    <a:pt x="214033" y="2302954"/>
                  </a:lnTo>
                  <a:lnTo>
                    <a:pt x="215252" y="2300274"/>
                  </a:lnTo>
                  <a:lnTo>
                    <a:pt x="215912" y="2271433"/>
                  </a:lnTo>
                  <a:lnTo>
                    <a:pt x="216992" y="2270264"/>
                  </a:lnTo>
                  <a:lnTo>
                    <a:pt x="217335" y="2309926"/>
                  </a:lnTo>
                  <a:lnTo>
                    <a:pt x="218211" y="2246020"/>
                  </a:lnTo>
                  <a:close/>
                </a:path>
                <a:path w="252729" h="3067050">
                  <a:moveTo>
                    <a:pt x="220091" y="2641993"/>
                  </a:moveTo>
                  <a:lnTo>
                    <a:pt x="219760" y="2641409"/>
                  </a:lnTo>
                  <a:lnTo>
                    <a:pt x="219875" y="2648394"/>
                  </a:lnTo>
                  <a:lnTo>
                    <a:pt x="220078" y="2642603"/>
                  </a:lnTo>
                  <a:lnTo>
                    <a:pt x="220091" y="2641993"/>
                  </a:lnTo>
                  <a:close/>
                </a:path>
                <a:path w="252729" h="3067050">
                  <a:moveTo>
                    <a:pt x="235254" y="2892260"/>
                  </a:moveTo>
                  <a:lnTo>
                    <a:pt x="234429" y="2849143"/>
                  </a:lnTo>
                  <a:lnTo>
                    <a:pt x="234302" y="2842831"/>
                  </a:lnTo>
                  <a:lnTo>
                    <a:pt x="234175" y="2802534"/>
                  </a:lnTo>
                  <a:lnTo>
                    <a:pt x="234149" y="2791637"/>
                  </a:lnTo>
                  <a:lnTo>
                    <a:pt x="234149" y="2787751"/>
                  </a:lnTo>
                  <a:lnTo>
                    <a:pt x="234073" y="2744482"/>
                  </a:lnTo>
                  <a:lnTo>
                    <a:pt x="234035" y="2740736"/>
                  </a:lnTo>
                  <a:lnTo>
                    <a:pt x="233438" y="2702750"/>
                  </a:lnTo>
                  <a:lnTo>
                    <a:pt x="233324" y="2695638"/>
                  </a:lnTo>
                  <a:lnTo>
                    <a:pt x="233248" y="2690926"/>
                  </a:lnTo>
                  <a:lnTo>
                    <a:pt x="232676" y="2700807"/>
                  </a:lnTo>
                  <a:lnTo>
                    <a:pt x="232562" y="2702750"/>
                  </a:lnTo>
                  <a:lnTo>
                    <a:pt x="232765" y="2718574"/>
                  </a:lnTo>
                  <a:lnTo>
                    <a:pt x="232740" y="2733954"/>
                  </a:lnTo>
                  <a:lnTo>
                    <a:pt x="231343" y="2744482"/>
                  </a:lnTo>
                  <a:lnTo>
                    <a:pt x="230822" y="2730042"/>
                  </a:lnTo>
                  <a:lnTo>
                    <a:pt x="230898" y="2740736"/>
                  </a:lnTo>
                  <a:lnTo>
                    <a:pt x="230962" y="2747175"/>
                  </a:lnTo>
                  <a:lnTo>
                    <a:pt x="229870" y="2759189"/>
                  </a:lnTo>
                  <a:lnTo>
                    <a:pt x="228765" y="2769603"/>
                  </a:lnTo>
                  <a:lnTo>
                    <a:pt x="228638" y="2770746"/>
                  </a:lnTo>
                  <a:lnTo>
                    <a:pt x="228473" y="2782608"/>
                  </a:lnTo>
                  <a:lnTo>
                    <a:pt x="228396" y="2787751"/>
                  </a:lnTo>
                  <a:lnTo>
                    <a:pt x="227342" y="2782608"/>
                  </a:lnTo>
                  <a:lnTo>
                    <a:pt x="227444" y="2770746"/>
                  </a:lnTo>
                  <a:lnTo>
                    <a:pt x="227495" y="2769603"/>
                  </a:lnTo>
                  <a:lnTo>
                    <a:pt x="227901" y="2761704"/>
                  </a:lnTo>
                  <a:lnTo>
                    <a:pt x="228473" y="2754274"/>
                  </a:lnTo>
                  <a:lnTo>
                    <a:pt x="228206" y="2756116"/>
                  </a:lnTo>
                  <a:lnTo>
                    <a:pt x="226568" y="2769603"/>
                  </a:lnTo>
                  <a:lnTo>
                    <a:pt x="225894" y="2756116"/>
                  </a:lnTo>
                  <a:lnTo>
                    <a:pt x="225933" y="2753144"/>
                  </a:lnTo>
                  <a:lnTo>
                    <a:pt x="226568" y="2747175"/>
                  </a:lnTo>
                  <a:lnTo>
                    <a:pt x="227177" y="2740736"/>
                  </a:lnTo>
                  <a:lnTo>
                    <a:pt x="225717" y="2730042"/>
                  </a:lnTo>
                  <a:lnTo>
                    <a:pt x="227355" y="2724277"/>
                  </a:lnTo>
                  <a:lnTo>
                    <a:pt x="227380" y="2701620"/>
                  </a:lnTo>
                  <a:lnTo>
                    <a:pt x="229184" y="2697276"/>
                  </a:lnTo>
                  <a:lnTo>
                    <a:pt x="228638" y="2679027"/>
                  </a:lnTo>
                  <a:lnTo>
                    <a:pt x="228650" y="2661564"/>
                  </a:lnTo>
                  <a:lnTo>
                    <a:pt x="228752" y="2651899"/>
                  </a:lnTo>
                  <a:lnTo>
                    <a:pt x="229438" y="2636050"/>
                  </a:lnTo>
                  <a:lnTo>
                    <a:pt x="229552" y="2633357"/>
                  </a:lnTo>
                  <a:lnTo>
                    <a:pt x="229603" y="2632214"/>
                  </a:lnTo>
                  <a:lnTo>
                    <a:pt x="230009" y="2629192"/>
                  </a:lnTo>
                  <a:lnTo>
                    <a:pt x="231279" y="2619756"/>
                  </a:lnTo>
                  <a:lnTo>
                    <a:pt x="231254" y="2618702"/>
                  </a:lnTo>
                  <a:lnTo>
                    <a:pt x="231089" y="2612910"/>
                  </a:lnTo>
                  <a:lnTo>
                    <a:pt x="231063" y="2611869"/>
                  </a:lnTo>
                  <a:lnTo>
                    <a:pt x="230860" y="2604986"/>
                  </a:lnTo>
                  <a:lnTo>
                    <a:pt x="230809" y="2603157"/>
                  </a:lnTo>
                  <a:lnTo>
                    <a:pt x="230733" y="2600071"/>
                  </a:lnTo>
                  <a:lnTo>
                    <a:pt x="229603" y="2591257"/>
                  </a:lnTo>
                  <a:lnTo>
                    <a:pt x="228561" y="2585059"/>
                  </a:lnTo>
                  <a:lnTo>
                    <a:pt x="228523" y="2584615"/>
                  </a:lnTo>
                  <a:lnTo>
                    <a:pt x="228130" y="2572766"/>
                  </a:lnTo>
                  <a:lnTo>
                    <a:pt x="224053" y="2568448"/>
                  </a:lnTo>
                  <a:lnTo>
                    <a:pt x="223799" y="2565920"/>
                  </a:lnTo>
                  <a:lnTo>
                    <a:pt x="222669" y="2578328"/>
                  </a:lnTo>
                  <a:lnTo>
                    <a:pt x="222554" y="2579535"/>
                  </a:lnTo>
                  <a:lnTo>
                    <a:pt x="223088" y="2584615"/>
                  </a:lnTo>
                  <a:lnTo>
                    <a:pt x="223558" y="2594051"/>
                  </a:lnTo>
                  <a:lnTo>
                    <a:pt x="223608" y="2595181"/>
                  </a:lnTo>
                  <a:lnTo>
                    <a:pt x="223469" y="2600071"/>
                  </a:lnTo>
                  <a:lnTo>
                    <a:pt x="223380" y="2603157"/>
                  </a:lnTo>
                  <a:lnTo>
                    <a:pt x="220611" y="2611869"/>
                  </a:lnTo>
                  <a:lnTo>
                    <a:pt x="220599" y="2610154"/>
                  </a:lnTo>
                  <a:lnTo>
                    <a:pt x="220510" y="2600071"/>
                  </a:lnTo>
                  <a:lnTo>
                    <a:pt x="220446" y="2594051"/>
                  </a:lnTo>
                  <a:lnTo>
                    <a:pt x="220370" y="2584615"/>
                  </a:lnTo>
                  <a:lnTo>
                    <a:pt x="220256" y="2572766"/>
                  </a:lnTo>
                  <a:lnTo>
                    <a:pt x="219557" y="2578328"/>
                  </a:lnTo>
                  <a:lnTo>
                    <a:pt x="217766" y="2594051"/>
                  </a:lnTo>
                  <a:lnTo>
                    <a:pt x="216801" y="2579535"/>
                  </a:lnTo>
                  <a:lnTo>
                    <a:pt x="216725" y="2578328"/>
                  </a:lnTo>
                  <a:lnTo>
                    <a:pt x="216128" y="2584615"/>
                  </a:lnTo>
                  <a:lnTo>
                    <a:pt x="216166" y="2595181"/>
                  </a:lnTo>
                  <a:lnTo>
                    <a:pt x="216306" y="2600071"/>
                  </a:lnTo>
                  <a:lnTo>
                    <a:pt x="216408" y="2603157"/>
                  </a:lnTo>
                  <a:lnTo>
                    <a:pt x="216458" y="2604986"/>
                  </a:lnTo>
                  <a:lnTo>
                    <a:pt x="216535" y="2611869"/>
                  </a:lnTo>
                  <a:lnTo>
                    <a:pt x="216789" y="2610154"/>
                  </a:lnTo>
                  <a:lnTo>
                    <a:pt x="217309" y="2610154"/>
                  </a:lnTo>
                  <a:lnTo>
                    <a:pt x="216890" y="2629192"/>
                  </a:lnTo>
                  <a:lnTo>
                    <a:pt x="217462" y="2622918"/>
                  </a:lnTo>
                  <a:lnTo>
                    <a:pt x="217538" y="2622016"/>
                  </a:lnTo>
                  <a:lnTo>
                    <a:pt x="218554" y="2618702"/>
                  </a:lnTo>
                  <a:lnTo>
                    <a:pt x="219354" y="2622918"/>
                  </a:lnTo>
                  <a:lnTo>
                    <a:pt x="219392" y="2636050"/>
                  </a:lnTo>
                  <a:lnTo>
                    <a:pt x="218478" y="2633357"/>
                  </a:lnTo>
                  <a:lnTo>
                    <a:pt x="218109" y="2632214"/>
                  </a:lnTo>
                  <a:lnTo>
                    <a:pt x="217830" y="2633357"/>
                  </a:lnTo>
                  <a:lnTo>
                    <a:pt x="217716" y="2633929"/>
                  </a:lnTo>
                  <a:lnTo>
                    <a:pt x="217436" y="2640761"/>
                  </a:lnTo>
                  <a:lnTo>
                    <a:pt x="217487" y="2641993"/>
                  </a:lnTo>
                  <a:lnTo>
                    <a:pt x="218351" y="2642603"/>
                  </a:lnTo>
                  <a:lnTo>
                    <a:pt x="219405" y="2640761"/>
                  </a:lnTo>
                  <a:lnTo>
                    <a:pt x="219760" y="2641409"/>
                  </a:lnTo>
                  <a:lnTo>
                    <a:pt x="219748" y="2640761"/>
                  </a:lnTo>
                  <a:lnTo>
                    <a:pt x="219671" y="2636050"/>
                  </a:lnTo>
                  <a:lnTo>
                    <a:pt x="219633" y="2633357"/>
                  </a:lnTo>
                  <a:lnTo>
                    <a:pt x="220789" y="2629192"/>
                  </a:lnTo>
                  <a:lnTo>
                    <a:pt x="221615" y="2633357"/>
                  </a:lnTo>
                  <a:lnTo>
                    <a:pt x="221716" y="2633929"/>
                  </a:lnTo>
                  <a:lnTo>
                    <a:pt x="222377" y="2640761"/>
                  </a:lnTo>
                  <a:lnTo>
                    <a:pt x="222491" y="2641993"/>
                  </a:lnTo>
                  <a:lnTo>
                    <a:pt x="223240" y="2648394"/>
                  </a:lnTo>
                  <a:lnTo>
                    <a:pt x="221843" y="2648394"/>
                  </a:lnTo>
                  <a:lnTo>
                    <a:pt x="221411" y="2656167"/>
                  </a:lnTo>
                  <a:lnTo>
                    <a:pt x="221348" y="2661564"/>
                  </a:lnTo>
                  <a:lnTo>
                    <a:pt x="221272" y="2666822"/>
                  </a:lnTo>
                  <a:lnTo>
                    <a:pt x="220764" y="2675267"/>
                  </a:lnTo>
                  <a:lnTo>
                    <a:pt x="222275" y="2666822"/>
                  </a:lnTo>
                  <a:lnTo>
                    <a:pt x="223189" y="2661564"/>
                  </a:lnTo>
                  <a:lnTo>
                    <a:pt x="224510" y="2675267"/>
                  </a:lnTo>
                  <a:lnTo>
                    <a:pt x="225729" y="2689974"/>
                  </a:lnTo>
                  <a:lnTo>
                    <a:pt x="227888" y="2679027"/>
                  </a:lnTo>
                  <a:lnTo>
                    <a:pt x="228358" y="2689974"/>
                  </a:lnTo>
                  <a:lnTo>
                    <a:pt x="228333" y="2690926"/>
                  </a:lnTo>
                  <a:lnTo>
                    <a:pt x="227863" y="2695638"/>
                  </a:lnTo>
                  <a:lnTo>
                    <a:pt x="226860" y="2697975"/>
                  </a:lnTo>
                  <a:lnTo>
                    <a:pt x="225907" y="2700807"/>
                  </a:lnTo>
                  <a:lnTo>
                    <a:pt x="225374" y="2724277"/>
                  </a:lnTo>
                  <a:lnTo>
                    <a:pt x="224574" y="2782608"/>
                  </a:lnTo>
                  <a:lnTo>
                    <a:pt x="224497" y="2787751"/>
                  </a:lnTo>
                  <a:lnTo>
                    <a:pt x="224409" y="2792615"/>
                  </a:lnTo>
                  <a:lnTo>
                    <a:pt x="223774" y="2818866"/>
                  </a:lnTo>
                  <a:lnTo>
                    <a:pt x="223659" y="2823502"/>
                  </a:lnTo>
                  <a:lnTo>
                    <a:pt x="222592" y="2802534"/>
                  </a:lnTo>
                  <a:lnTo>
                    <a:pt x="222567" y="2827324"/>
                  </a:lnTo>
                  <a:lnTo>
                    <a:pt x="223558" y="2849143"/>
                  </a:lnTo>
                  <a:lnTo>
                    <a:pt x="224447" y="2866428"/>
                  </a:lnTo>
                  <a:lnTo>
                    <a:pt x="224459" y="2870085"/>
                  </a:lnTo>
                  <a:lnTo>
                    <a:pt x="224307" y="2881795"/>
                  </a:lnTo>
                  <a:lnTo>
                    <a:pt x="226098" y="2889351"/>
                  </a:lnTo>
                  <a:lnTo>
                    <a:pt x="227799" y="2867456"/>
                  </a:lnTo>
                  <a:lnTo>
                    <a:pt x="227876" y="2866428"/>
                  </a:lnTo>
                  <a:lnTo>
                    <a:pt x="229450" y="2834640"/>
                  </a:lnTo>
                  <a:lnTo>
                    <a:pt x="230174" y="2823502"/>
                  </a:lnTo>
                  <a:lnTo>
                    <a:pt x="231317" y="2805760"/>
                  </a:lnTo>
                  <a:lnTo>
                    <a:pt x="233984" y="2791637"/>
                  </a:lnTo>
                  <a:lnTo>
                    <a:pt x="231521" y="2818866"/>
                  </a:lnTo>
                  <a:lnTo>
                    <a:pt x="232778" y="2841929"/>
                  </a:lnTo>
                  <a:lnTo>
                    <a:pt x="232829" y="2842831"/>
                  </a:lnTo>
                  <a:lnTo>
                    <a:pt x="232257" y="2866428"/>
                  </a:lnTo>
                  <a:lnTo>
                    <a:pt x="232168" y="2870085"/>
                  </a:lnTo>
                  <a:lnTo>
                    <a:pt x="231368" y="2896908"/>
                  </a:lnTo>
                  <a:lnTo>
                    <a:pt x="232257" y="2919590"/>
                  </a:lnTo>
                  <a:lnTo>
                    <a:pt x="233794" y="2927350"/>
                  </a:lnTo>
                  <a:lnTo>
                    <a:pt x="234073" y="2920758"/>
                  </a:lnTo>
                  <a:lnTo>
                    <a:pt x="234200" y="2906750"/>
                  </a:lnTo>
                  <a:lnTo>
                    <a:pt x="235254" y="2892260"/>
                  </a:lnTo>
                  <a:close/>
                </a:path>
                <a:path w="252729" h="3067050">
                  <a:moveTo>
                    <a:pt x="235661" y="2637218"/>
                  </a:moveTo>
                  <a:lnTo>
                    <a:pt x="235229" y="2621419"/>
                  </a:lnTo>
                  <a:lnTo>
                    <a:pt x="235242" y="2614142"/>
                  </a:lnTo>
                  <a:lnTo>
                    <a:pt x="235585" y="2605227"/>
                  </a:lnTo>
                  <a:lnTo>
                    <a:pt x="234581" y="2610929"/>
                  </a:lnTo>
                  <a:lnTo>
                    <a:pt x="233311" y="2613964"/>
                  </a:lnTo>
                  <a:lnTo>
                    <a:pt x="232333" y="2630106"/>
                  </a:lnTo>
                  <a:lnTo>
                    <a:pt x="233553" y="2623566"/>
                  </a:lnTo>
                  <a:lnTo>
                    <a:pt x="234175" y="2627617"/>
                  </a:lnTo>
                  <a:lnTo>
                    <a:pt x="234708" y="2634704"/>
                  </a:lnTo>
                  <a:lnTo>
                    <a:pt x="235661" y="2637218"/>
                  </a:lnTo>
                  <a:close/>
                </a:path>
                <a:path w="252729" h="3067050">
                  <a:moveTo>
                    <a:pt x="236397" y="2421902"/>
                  </a:moveTo>
                  <a:lnTo>
                    <a:pt x="235927" y="2424607"/>
                  </a:lnTo>
                  <a:lnTo>
                    <a:pt x="235496" y="2423083"/>
                  </a:lnTo>
                  <a:lnTo>
                    <a:pt x="235026" y="2421090"/>
                  </a:lnTo>
                  <a:lnTo>
                    <a:pt x="234378" y="2422360"/>
                  </a:lnTo>
                  <a:lnTo>
                    <a:pt x="234403" y="2438298"/>
                  </a:lnTo>
                  <a:lnTo>
                    <a:pt x="236397" y="2421902"/>
                  </a:lnTo>
                  <a:close/>
                </a:path>
                <a:path w="252729" h="3067050">
                  <a:moveTo>
                    <a:pt x="236766" y="2340025"/>
                  </a:moveTo>
                  <a:lnTo>
                    <a:pt x="236435" y="2329027"/>
                  </a:lnTo>
                  <a:lnTo>
                    <a:pt x="233413" y="2334945"/>
                  </a:lnTo>
                  <a:lnTo>
                    <a:pt x="234975" y="2350541"/>
                  </a:lnTo>
                  <a:lnTo>
                    <a:pt x="235089" y="2340813"/>
                  </a:lnTo>
                  <a:lnTo>
                    <a:pt x="236004" y="2340635"/>
                  </a:lnTo>
                  <a:lnTo>
                    <a:pt x="236766" y="2340025"/>
                  </a:lnTo>
                  <a:close/>
                </a:path>
                <a:path w="252729" h="3067050">
                  <a:moveTo>
                    <a:pt x="239052" y="2888500"/>
                  </a:moveTo>
                  <a:lnTo>
                    <a:pt x="236524" y="2894444"/>
                  </a:lnTo>
                  <a:lnTo>
                    <a:pt x="237337" y="2912910"/>
                  </a:lnTo>
                  <a:lnTo>
                    <a:pt x="239052" y="2888500"/>
                  </a:lnTo>
                  <a:close/>
                </a:path>
                <a:path w="252729" h="3067050">
                  <a:moveTo>
                    <a:pt x="240715" y="2873044"/>
                  </a:moveTo>
                  <a:lnTo>
                    <a:pt x="239026" y="2877972"/>
                  </a:lnTo>
                  <a:lnTo>
                    <a:pt x="240563" y="2882836"/>
                  </a:lnTo>
                  <a:lnTo>
                    <a:pt x="240639" y="2877972"/>
                  </a:lnTo>
                  <a:lnTo>
                    <a:pt x="240715" y="2873044"/>
                  </a:lnTo>
                  <a:close/>
                </a:path>
                <a:path w="252729" h="3067050">
                  <a:moveTo>
                    <a:pt x="241541" y="2866733"/>
                  </a:moveTo>
                  <a:lnTo>
                    <a:pt x="241515" y="2866098"/>
                  </a:lnTo>
                  <a:lnTo>
                    <a:pt x="240779" y="2869615"/>
                  </a:lnTo>
                  <a:lnTo>
                    <a:pt x="240715" y="2873044"/>
                  </a:lnTo>
                  <a:lnTo>
                    <a:pt x="241046" y="2872105"/>
                  </a:lnTo>
                  <a:lnTo>
                    <a:pt x="241541" y="2866733"/>
                  </a:lnTo>
                  <a:close/>
                </a:path>
                <a:path w="252729" h="3067050">
                  <a:moveTo>
                    <a:pt x="243306" y="2863583"/>
                  </a:moveTo>
                  <a:lnTo>
                    <a:pt x="242900" y="2861157"/>
                  </a:lnTo>
                  <a:lnTo>
                    <a:pt x="240741" y="2848318"/>
                  </a:lnTo>
                  <a:lnTo>
                    <a:pt x="241300" y="2861157"/>
                  </a:lnTo>
                  <a:lnTo>
                    <a:pt x="241401" y="2863583"/>
                  </a:lnTo>
                  <a:lnTo>
                    <a:pt x="241515" y="2866098"/>
                  </a:lnTo>
                  <a:lnTo>
                    <a:pt x="242544" y="2861157"/>
                  </a:lnTo>
                  <a:lnTo>
                    <a:pt x="243306" y="2863583"/>
                  </a:lnTo>
                  <a:close/>
                </a:path>
                <a:path w="252729" h="3067050">
                  <a:moveTo>
                    <a:pt x="245935" y="2584043"/>
                  </a:moveTo>
                  <a:lnTo>
                    <a:pt x="242392" y="2584881"/>
                  </a:lnTo>
                  <a:lnTo>
                    <a:pt x="243141" y="2593352"/>
                  </a:lnTo>
                  <a:lnTo>
                    <a:pt x="244094" y="2593517"/>
                  </a:lnTo>
                  <a:lnTo>
                    <a:pt x="245071" y="2589136"/>
                  </a:lnTo>
                  <a:lnTo>
                    <a:pt x="245935" y="2584043"/>
                  </a:lnTo>
                  <a:close/>
                </a:path>
                <a:path w="252729" h="3067050">
                  <a:moveTo>
                    <a:pt x="250888" y="3058007"/>
                  </a:moveTo>
                  <a:lnTo>
                    <a:pt x="250126" y="3055632"/>
                  </a:lnTo>
                  <a:lnTo>
                    <a:pt x="249834" y="3042437"/>
                  </a:lnTo>
                  <a:lnTo>
                    <a:pt x="249643" y="3066427"/>
                  </a:lnTo>
                  <a:lnTo>
                    <a:pt x="250888" y="3058007"/>
                  </a:lnTo>
                  <a:close/>
                </a:path>
                <a:path w="252729" h="3067050">
                  <a:moveTo>
                    <a:pt x="251472" y="2981223"/>
                  </a:moveTo>
                  <a:lnTo>
                    <a:pt x="249656" y="2968129"/>
                  </a:lnTo>
                  <a:lnTo>
                    <a:pt x="249897" y="2980042"/>
                  </a:lnTo>
                  <a:lnTo>
                    <a:pt x="248678" y="2984322"/>
                  </a:lnTo>
                  <a:lnTo>
                    <a:pt x="247269" y="2986671"/>
                  </a:lnTo>
                  <a:lnTo>
                    <a:pt x="246926" y="2992755"/>
                  </a:lnTo>
                  <a:lnTo>
                    <a:pt x="248107" y="2993682"/>
                  </a:lnTo>
                  <a:lnTo>
                    <a:pt x="248780" y="3002229"/>
                  </a:lnTo>
                  <a:lnTo>
                    <a:pt x="249542" y="3023933"/>
                  </a:lnTo>
                  <a:lnTo>
                    <a:pt x="249580" y="3008846"/>
                  </a:lnTo>
                  <a:lnTo>
                    <a:pt x="250837" y="2994698"/>
                  </a:lnTo>
                  <a:lnTo>
                    <a:pt x="251472" y="2981223"/>
                  </a:lnTo>
                  <a:close/>
                </a:path>
                <a:path w="252729" h="3067050">
                  <a:moveTo>
                    <a:pt x="252603" y="2379002"/>
                  </a:moveTo>
                  <a:lnTo>
                    <a:pt x="251510" y="2359558"/>
                  </a:lnTo>
                  <a:lnTo>
                    <a:pt x="250024" y="2375776"/>
                  </a:lnTo>
                  <a:lnTo>
                    <a:pt x="250050" y="2381224"/>
                  </a:lnTo>
                  <a:lnTo>
                    <a:pt x="250418" y="2382228"/>
                  </a:lnTo>
                  <a:lnTo>
                    <a:pt x="251764" y="2384018"/>
                  </a:lnTo>
                  <a:lnTo>
                    <a:pt x="252603" y="2379002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396556" y="4606226"/>
              <a:ext cx="260350" cy="2954020"/>
            </a:xfrm>
            <a:custGeom>
              <a:avLst/>
              <a:gdLst/>
              <a:ahLst/>
              <a:cxnLst/>
              <a:rect l="l" t="t" r="r" b="b"/>
              <a:pathLst>
                <a:path w="260350" h="2954020">
                  <a:moveTo>
                    <a:pt x="1485" y="407200"/>
                  </a:moveTo>
                  <a:lnTo>
                    <a:pt x="1028" y="392976"/>
                  </a:lnTo>
                  <a:lnTo>
                    <a:pt x="749" y="386041"/>
                  </a:lnTo>
                  <a:lnTo>
                    <a:pt x="406" y="380860"/>
                  </a:lnTo>
                  <a:lnTo>
                    <a:pt x="368" y="390245"/>
                  </a:lnTo>
                  <a:lnTo>
                    <a:pt x="177" y="398195"/>
                  </a:lnTo>
                  <a:lnTo>
                    <a:pt x="381" y="404063"/>
                  </a:lnTo>
                  <a:lnTo>
                    <a:pt x="1485" y="407200"/>
                  </a:lnTo>
                  <a:close/>
                </a:path>
                <a:path w="260350" h="2954020">
                  <a:moveTo>
                    <a:pt x="4559" y="428434"/>
                  </a:moveTo>
                  <a:lnTo>
                    <a:pt x="4279" y="423443"/>
                  </a:lnTo>
                  <a:lnTo>
                    <a:pt x="4267" y="423240"/>
                  </a:lnTo>
                  <a:lnTo>
                    <a:pt x="3822" y="415213"/>
                  </a:lnTo>
                  <a:lnTo>
                    <a:pt x="3708" y="417817"/>
                  </a:lnTo>
                  <a:lnTo>
                    <a:pt x="3594" y="423240"/>
                  </a:lnTo>
                  <a:lnTo>
                    <a:pt x="3365" y="422986"/>
                  </a:lnTo>
                  <a:lnTo>
                    <a:pt x="3035" y="422630"/>
                  </a:lnTo>
                  <a:lnTo>
                    <a:pt x="2286" y="420065"/>
                  </a:lnTo>
                  <a:lnTo>
                    <a:pt x="1600" y="422630"/>
                  </a:lnTo>
                  <a:lnTo>
                    <a:pt x="1511" y="422986"/>
                  </a:lnTo>
                  <a:lnTo>
                    <a:pt x="990" y="417817"/>
                  </a:lnTo>
                  <a:lnTo>
                    <a:pt x="901" y="415213"/>
                  </a:lnTo>
                  <a:lnTo>
                    <a:pt x="723" y="409905"/>
                  </a:lnTo>
                  <a:lnTo>
                    <a:pt x="520" y="414464"/>
                  </a:lnTo>
                  <a:lnTo>
                    <a:pt x="482" y="415213"/>
                  </a:lnTo>
                  <a:lnTo>
                    <a:pt x="368" y="417817"/>
                  </a:lnTo>
                  <a:lnTo>
                    <a:pt x="266" y="420065"/>
                  </a:lnTo>
                  <a:lnTo>
                    <a:pt x="241" y="420751"/>
                  </a:lnTo>
                  <a:lnTo>
                    <a:pt x="76" y="422630"/>
                  </a:lnTo>
                  <a:lnTo>
                    <a:pt x="0" y="423443"/>
                  </a:lnTo>
                  <a:lnTo>
                    <a:pt x="482" y="428434"/>
                  </a:lnTo>
                  <a:lnTo>
                    <a:pt x="2133" y="433882"/>
                  </a:lnTo>
                  <a:lnTo>
                    <a:pt x="3568" y="443877"/>
                  </a:lnTo>
                  <a:lnTo>
                    <a:pt x="3403" y="460032"/>
                  </a:lnTo>
                  <a:lnTo>
                    <a:pt x="3378" y="462495"/>
                  </a:lnTo>
                  <a:lnTo>
                    <a:pt x="2641" y="465277"/>
                  </a:lnTo>
                  <a:lnTo>
                    <a:pt x="3683" y="475627"/>
                  </a:lnTo>
                  <a:lnTo>
                    <a:pt x="3873" y="465277"/>
                  </a:lnTo>
                  <a:lnTo>
                    <a:pt x="3962" y="460032"/>
                  </a:lnTo>
                  <a:lnTo>
                    <a:pt x="4495" y="444855"/>
                  </a:lnTo>
                  <a:lnTo>
                    <a:pt x="4559" y="428434"/>
                  </a:lnTo>
                  <a:close/>
                </a:path>
                <a:path w="260350" h="2954020">
                  <a:moveTo>
                    <a:pt x="4737" y="278866"/>
                  </a:moveTo>
                  <a:lnTo>
                    <a:pt x="3187" y="268439"/>
                  </a:lnTo>
                  <a:lnTo>
                    <a:pt x="2451" y="282079"/>
                  </a:lnTo>
                  <a:lnTo>
                    <a:pt x="4737" y="278866"/>
                  </a:lnTo>
                  <a:close/>
                </a:path>
                <a:path w="260350" h="2954020">
                  <a:moveTo>
                    <a:pt x="15989" y="12407"/>
                  </a:moveTo>
                  <a:lnTo>
                    <a:pt x="15836" y="8382"/>
                  </a:lnTo>
                  <a:lnTo>
                    <a:pt x="15405" y="5410"/>
                  </a:lnTo>
                  <a:lnTo>
                    <a:pt x="14744" y="0"/>
                  </a:lnTo>
                  <a:lnTo>
                    <a:pt x="14427" y="17716"/>
                  </a:lnTo>
                  <a:lnTo>
                    <a:pt x="14681" y="22834"/>
                  </a:lnTo>
                  <a:lnTo>
                    <a:pt x="15811" y="21005"/>
                  </a:lnTo>
                  <a:lnTo>
                    <a:pt x="15989" y="12407"/>
                  </a:lnTo>
                  <a:close/>
                </a:path>
                <a:path w="260350" h="2954020">
                  <a:moveTo>
                    <a:pt x="20091" y="260451"/>
                  </a:moveTo>
                  <a:lnTo>
                    <a:pt x="19900" y="248310"/>
                  </a:lnTo>
                  <a:lnTo>
                    <a:pt x="18681" y="253695"/>
                  </a:lnTo>
                  <a:lnTo>
                    <a:pt x="18453" y="265569"/>
                  </a:lnTo>
                  <a:lnTo>
                    <a:pt x="18656" y="278841"/>
                  </a:lnTo>
                  <a:lnTo>
                    <a:pt x="18732" y="288404"/>
                  </a:lnTo>
                  <a:lnTo>
                    <a:pt x="19710" y="284924"/>
                  </a:lnTo>
                  <a:lnTo>
                    <a:pt x="20091" y="274129"/>
                  </a:lnTo>
                  <a:lnTo>
                    <a:pt x="20091" y="260451"/>
                  </a:lnTo>
                  <a:close/>
                </a:path>
                <a:path w="260350" h="2954020">
                  <a:moveTo>
                    <a:pt x="27647" y="451485"/>
                  </a:moveTo>
                  <a:lnTo>
                    <a:pt x="27432" y="435902"/>
                  </a:lnTo>
                  <a:lnTo>
                    <a:pt x="26758" y="417906"/>
                  </a:lnTo>
                  <a:lnTo>
                    <a:pt x="26352" y="400532"/>
                  </a:lnTo>
                  <a:lnTo>
                    <a:pt x="25831" y="415848"/>
                  </a:lnTo>
                  <a:lnTo>
                    <a:pt x="25514" y="432358"/>
                  </a:lnTo>
                  <a:lnTo>
                    <a:pt x="25717" y="448221"/>
                  </a:lnTo>
                  <a:lnTo>
                    <a:pt x="26746" y="461632"/>
                  </a:lnTo>
                  <a:lnTo>
                    <a:pt x="27647" y="451485"/>
                  </a:lnTo>
                  <a:close/>
                </a:path>
                <a:path w="260350" h="2954020">
                  <a:moveTo>
                    <a:pt x="35280" y="308013"/>
                  </a:moveTo>
                  <a:lnTo>
                    <a:pt x="34264" y="303009"/>
                  </a:lnTo>
                  <a:lnTo>
                    <a:pt x="33820" y="329653"/>
                  </a:lnTo>
                  <a:lnTo>
                    <a:pt x="35280" y="308013"/>
                  </a:lnTo>
                  <a:close/>
                </a:path>
                <a:path w="260350" h="2954020">
                  <a:moveTo>
                    <a:pt x="39776" y="166090"/>
                  </a:moveTo>
                  <a:lnTo>
                    <a:pt x="39154" y="170345"/>
                  </a:lnTo>
                  <a:lnTo>
                    <a:pt x="38671" y="169341"/>
                  </a:lnTo>
                  <a:lnTo>
                    <a:pt x="38239" y="166839"/>
                  </a:lnTo>
                  <a:lnTo>
                    <a:pt x="37731" y="166611"/>
                  </a:lnTo>
                  <a:lnTo>
                    <a:pt x="37833" y="209105"/>
                  </a:lnTo>
                  <a:lnTo>
                    <a:pt x="39776" y="166090"/>
                  </a:lnTo>
                  <a:close/>
                </a:path>
                <a:path w="260350" h="2954020">
                  <a:moveTo>
                    <a:pt x="44348" y="363423"/>
                  </a:moveTo>
                  <a:lnTo>
                    <a:pt x="43611" y="357695"/>
                  </a:lnTo>
                  <a:lnTo>
                    <a:pt x="42379" y="352094"/>
                  </a:lnTo>
                  <a:lnTo>
                    <a:pt x="41719" y="340931"/>
                  </a:lnTo>
                  <a:lnTo>
                    <a:pt x="41706" y="355612"/>
                  </a:lnTo>
                  <a:lnTo>
                    <a:pt x="42367" y="360946"/>
                  </a:lnTo>
                  <a:lnTo>
                    <a:pt x="43167" y="364769"/>
                  </a:lnTo>
                  <a:lnTo>
                    <a:pt x="43573" y="374967"/>
                  </a:lnTo>
                  <a:lnTo>
                    <a:pt x="44348" y="363423"/>
                  </a:lnTo>
                  <a:close/>
                </a:path>
                <a:path w="260350" h="2954020">
                  <a:moveTo>
                    <a:pt x="63068" y="988542"/>
                  </a:moveTo>
                  <a:lnTo>
                    <a:pt x="62128" y="988491"/>
                  </a:lnTo>
                  <a:lnTo>
                    <a:pt x="61353" y="984389"/>
                  </a:lnTo>
                  <a:lnTo>
                    <a:pt x="61048" y="977176"/>
                  </a:lnTo>
                  <a:lnTo>
                    <a:pt x="61493" y="967765"/>
                  </a:lnTo>
                  <a:lnTo>
                    <a:pt x="61036" y="971715"/>
                  </a:lnTo>
                  <a:lnTo>
                    <a:pt x="61074" y="999693"/>
                  </a:lnTo>
                  <a:lnTo>
                    <a:pt x="58547" y="1000404"/>
                  </a:lnTo>
                  <a:lnTo>
                    <a:pt x="59270" y="1023658"/>
                  </a:lnTo>
                  <a:lnTo>
                    <a:pt x="58966" y="1046721"/>
                  </a:lnTo>
                  <a:lnTo>
                    <a:pt x="59118" y="1063752"/>
                  </a:lnTo>
                  <a:lnTo>
                    <a:pt x="61239" y="1068844"/>
                  </a:lnTo>
                  <a:lnTo>
                    <a:pt x="61518" y="1053934"/>
                  </a:lnTo>
                  <a:lnTo>
                    <a:pt x="61074" y="1005065"/>
                  </a:lnTo>
                  <a:lnTo>
                    <a:pt x="62877" y="1012494"/>
                  </a:lnTo>
                  <a:lnTo>
                    <a:pt x="63068" y="988542"/>
                  </a:lnTo>
                  <a:close/>
                </a:path>
                <a:path w="260350" h="2954020">
                  <a:moveTo>
                    <a:pt x="65024" y="1381099"/>
                  </a:moveTo>
                  <a:lnTo>
                    <a:pt x="64503" y="1375981"/>
                  </a:lnTo>
                  <a:lnTo>
                    <a:pt x="64363" y="1380528"/>
                  </a:lnTo>
                  <a:lnTo>
                    <a:pt x="64262" y="1383982"/>
                  </a:lnTo>
                  <a:lnTo>
                    <a:pt x="64465" y="1389811"/>
                  </a:lnTo>
                  <a:lnTo>
                    <a:pt x="64490" y="1390777"/>
                  </a:lnTo>
                  <a:lnTo>
                    <a:pt x="64617" y="1389811"/>
                  </a:lnTo>
                  <a:lnTo>
                    <a:pt x="65024" y="1381099"/>
                  </a:lnTo>
                  <a:close/>
                </a:path>
                <a:path w="260350" h="2954020">
                  <a:moveTo>
                    <a:pt x="66065" y="965936"/>
                  </a:moveTo>
                  <a:lnTo>
                    <a:pt x="65811" y="958646"/>
                  </a:lnTo>
                  <a:lnTo>
                    <a:pt x="65544" y="956157"/>
                  </a:lnTo>
                  <a:lnTo>
                    <a:pt x="64808" y="969556"/>
                  </a:lnTo>
                  <a:lnTo>
                    <a:pt x="66065" y="965936"/>
                  </a:lnTo>
                  <a:close/>
                </a:path>
                <a:path w="260350" h="2954020">
                  <a:moveTo>
                    <a:pt x="66243" y="1356956"/>
                  </a:moveTo>
                  <a:lnTo>
                    <a:pt x="55816" y="1356956"/>
                  </a:lnTo>
                  <a:lnTo>
                    <a:pt x="55105" y="1356956"/>
                  </a:lnTo>
                  <a:lnTo>
                    <a:pt x="54800" y="1366393"/>
                  </a:lnTo>
                  <a:lnTo>
                    <a:pt x="54673" y="1375981"/>
                  </a:lnTo>
                  <a:lnTo>
                    <a:pt x="54610" y="1380528"/>
                  </a:lnTo>
                  <a:lnTo>
                    <a:pt x="54495" y="1389811"/>
                  </a:lnTo>
                  <a:lnTo>
                    <a:pt x="54267" y="1402486"/>
                  </a:lnTo>
                  <a:lnTo>
                    <a:pt x="54216" y="1405432"/>
                  </a:lnTo>
                  <a:lnTo>
                    <a:pt x="54102" y="1411681"/>
                  </a:lnTo>
                  <a:lnTo>
                    <a:pt x="53200" y="1424000"/>
                  </a:lnTo>
                  <a:lnTo>
                    <a:pt x="52565" y="1419910"/>
                  </a:lnTo>
                  <a:lnTo>
                    <a:pt x="52755" y="1413840"/>
                  </a:lnTo>
                  <a:lnTo>
                    <a:pt x="52844" y="1411681"/>
                  </a:lnTo>
                  <a:lnTo>
                    <a:pt x="52908" y="1410271"/>
                  </a:lnTo>
                  <a:lnTo>
                    <a:pt x="52146" y="1413700"/>
                  </a:lnTo>
                  <a:lnTo>
                    <a:pt x="52082" y="1419720"/>
                  </a:lnTo>
                  <a:lnTo>
                    <a:pt x="51993" y="1428343"/>
                  </a:lnTo>
                  <a:lnTo>
                    <a:pt x="51879" y="1438668"/>
                  </a:lnTo>
                  <a:lnTo>
                    <a:pt x="51816" y="1444320"/>
                  </a:lnTo>
                  <a:lnTo>
                    <a:pt x="51739" y="1451000"/>
                  </a:lnTo>
                  <a:lnTo>
                    <a:pt x="52222" y="1445501"/>
                  </a:lnTo>
                  <a:lnTo>
                    <a:pt x="53568" y="1479715"/>
                  </a:lnTo>
                  <a:lnTo>
                    <a:pt x="54508" y="1468183"/>
                  </a:lnTo>
                  <a:lnTo>
                    <a:pt x="54305" y="1453261"/>
                  </a:lnTo>
                  <a:lnTo>
                    <a:pt x="54229" y="1445501"/>
                  </a:lnTo>
                  <a:lnTo>
                    <a:pt x="54178" y="1438668"/>
                  </a:lnTo>
                  <a:lnTo>
                    <a:pt x="55232" y="1428826"/>
                  </a:lnTo>
                  <a:lnTo>
                    <a:pt x="55905" y="1444320"/>
                  </a:lnTo>
                  <a:lnTo>
                    <a:pt x="56032" y="1447203"/>
                  </a:lnTo>
                  <a:lnTo>
                    <a:pt x="56197" y="1445501"/>
                  </a:lnTo>
                  <a:lnTo>
                    <a:pt x="56299" y="1444320"/>
                  </a:lnTo>
                  <a:lnTo>
                    <a:pt x="55499" y="1431391"/>
                  </a:lnTo>
                  <a:lnTo>
                    <a:pt x="56565" y="1428826"/>
                  </a:lnTo>
                  <a:lnTo>
                    <a:pt x="56756" y="1428343"/>
                  </a:lnTo>
                  <a:lnTo>
                    <a:pt x="57785" y="1438668"/>
                  </a:lnTo>
                  <a:lnTo>
                    <a:pt x="58686" y="1428826"/>
                  </a:lnTo>
                  <a:lnTo>
                    <a:pt x="58737" y="1428343"/>
                  </a:lnTo>
                  <a:lnTo>
                    <a:pt x="59131" y="1424000"/>
                  </a:lnTo>
                  <a:lnTo>
                    <a:pt x="59512" y="1419910"/>
                  </a:lnTo>
                  <a:lnTo>
                    <a:pt x="59524" y="1419720"/>
                  </a:lnTo>
                  <a:lnTo>
                    <a:pt x="59029" y="1419860"/>
                  </a:lnTo>
                  <a:lnTo>
                    <a:pt x="60198" y="1405890"/>
                  </a:lnTo>
                  <a:lnTo>
                    <a:pt x="62128" y="1405432"/>
                  </a:lnTo>
                  <a:lnTo>
                    <a:pt x="64020" y="1402486"/>
                  </a:lnTo>
                  <a:lnTo>
                    <a:pt x="64376" y="1394777"/>
                  </a:lnTo>
                  <a:lnTo>
                    <a:pt x="64516" y="1391958"/>
                  </a:lnTo>
                  <a:lnTo>
                    <a:pt x="63779" y="1394777"/>
                  </a:lnTo>
                  <a:lnTo>
                    <a:pt x="63449" y="1391958"/>
                  </a:lnTo>
                  <a:lnTo>
                    <a:pt x="63423" y="1391729"/>
                  </a:lnTo>
                  <a:lnTo>
                    <a:pt x="63322" y="1390777"/>
                  </a:lnTo>
                  <a:lnTo>
                    <a:pt x="63207" y="1380528"/>
                  </a:lnTo>
                  <a:lnTo>
                    <a:pt x="63550" y="1369733"/>
                  </a:lnTo>
                  <a:lnTo>
                    <a:pt x="63957" y="1360195"/>
                  </a:lnTo>
                  <a:lnTo>
                    <a:pt x="66243" y="1356956"/>
                  </a:lnTo>
                  <a:close/>
                </a:path>
                <a:path w="260350" h="2954020">
                  <a:moveTo>
                    <a:pt x="66421" y="902690"/>
                  </a:moveTo>
                  <a:lnTo>
                    <a:pt x="65836" y="896480"/>
                  </a:lnTo>
                  <a:lnTo>
                    <a:pt x="65265" y="896289"/>
                  </a:lnTo>
                  <a:lnTo>
                    <a:pt x="64706" y="900099"/>
                  </a:lnTo>
                  <a:lnTo>
                    <a:pt x="64147" y="905929"/>
                  </a:lnTo>
                  <a:lnTo>
                    <a:pt x="62852" y="901547"/>
                  </a:lnTo>
                  <a:lnTo>
                    <a:pt x="62369" y="890206"/>
                  </a:lnTo>
                  <a:lnTo>
                    <a:pt x="62128" y="876274"/>
                  </a:lnTo>
                  <a:lnTo>
                    <a:pt x="61518" y="864158"/>
                  </a:lnTo>
                  <a:lnTo>
                    <a:pt x="60413" y="877201"/>
                  </a:lnTo>
                  <a:lnTo>
                    <a:pt x="61099" y="888517"/>
                  </a:lnTo>
                  <a:lnTo>
                    <a:pt x="62204" y="900239"/>
                  </a:lnTo>
                  <a:lnTo>
                    <a:pt x="62382" y="914450"/>
                  </a:lnTo>
                  <a:lnTo>
                    <a:pt x="64185" y="909675"/>
                  </a:lnTo>
                  <a:lnTo>
                    <a:pt x="64503" y="909535"/>
                  </a:lnTo>
                  <a:lnTo>
                    <a:pt x="64770" y="908926"/>
                  </a:lnTo>
                  <a:lnTo>
                    <a:pt x="66421" y="902690"/>
                  </a:lnTo>
                  <a:close/>
                </a:path>
                <a:path w="260350" h="2954020">
                  <a:moveTo>
                    <a:pt x="66840" y="963714"/>
                  </a:moveTo>
                  <a:lnTo>
                    <a:pt x="66065" y="965936"/>
                  </a:lnTo>
                  <a:lnTo>
                    <a:pt x="66268" y="965936"/>
                  </a:lnTo>
                  <a:lnTo>
                    <a:pt x="66840" y="963714"/>
                  </a:lnTo>
                  <a:close/>
                </a:path>
                <a:path w="260350" h="2954020">
                  <a:moveTo>
                    <a:pt x="68821" y="941971"/>
                  </a:moveTo>
                  <a:lnTo>
                    <a:pt x="68186" y="944956"/>
                  </a:lnTo>
                  <a:lnTo>
                    <a:pt x="67551" y="944943"/>
                  </a:lnTo>
                  <a:lnTo>
                    <a:pt x="67106" y="946899"/>
                  </a:lnTo>
                  <a:lnTo>
                    <a:pt x="67068" y="955776"/>
                  </a:lnTo>
                  <a:lnTo>
                    <a:pt x="67602" y="959866"/>
                  </a:lnTo>
                  <a:lnTo>
                    <a:pt x="67856" y="953833"/>
                  </a:lnTo>
                  <a:lnTo>
                    <a:pt x="68148" y="945324"/>
                  </a:lnTo>
                  <a:lnTo>
                    <a:pt x="68821" y="941971"/>
                  </a:lnTo>
                  <a:close/>
                </a:path>
                <a:path w="260350" h="2954020">
                  <a:moveTo>
                    <a:pt x="70916" y="1191031"/>
                  </a:moveTo>
                  <a:lnTo>
                    <a:pt x="69392" y="1191425"/>
                  </a:lnTo>
                  <a:lnTo>
                    <a:pt x="69583" y="1188783"/>
                  </a:lnTo>
                  <a:lnTo>
                    <a:pt x="69964" y="1183220"/>
                  </a:lnTo>
                  <a:lnTo>
                    <a:pt x="70561" y="1175410"/>
                  </a:lnTo>
                  <a:lnTo>
                    <a:pt x="70624" y="1174496"/>
                  </a:lnTo>
                  <a:lnTo>
                    <a:pt x="70904" y="1164882"/>
                  </a:lnTo>
                  <a:lnTo>
                    <a:pt x="70319" y="1154036"/>
                  </a:lnTo>
                  <a:lnTo>
                    <a:pt x="69240" y="1149743"/>
                  </a:lnTo>
                  <a:lnTo>
                    <a:pt x="68389" y="1143901"/>
                  </a:lnTo>
                  <a:lnTo>
                    <a:pt x="67919" y="1135964"/>
                  </a:lnTo>
                  <a:lnTo>
                    <a:pt x="67983" y="1122984"/>
                  </a:lnTo>
                  <a:lnTo>
                    <a:pt x="68097" y="1099159"/>
                  </a:lnTo>
                  <a:lnTo>
                    <a:pt x="68961" y="1074991"/>
                  </a:lnTo>
                  <a:lnTo>
                    <a:pt x="69977" y="1051318"/>
                  </a:lnTo>
                  <a:lnTo>
                    <a:pt x="70535" y="1026553"/>
                  </a:lnTo>
                  <a:lnTo>
                    <a:pt x="70154" y="1019810"/>
                  </a:lnTo>
                  <a:lnTo>
                    <a:pt x="69837" y="1014310"/>
                  </a:lnTo>
                  <a:lnTo>
                    <a:pt x="69723" y="1012177"/>
                  </a:lnTo>
                  <a:lnTo>
                    <a:pt x="69265" y="1000975"/>
                  </a:lnTo>
                  <a:lnTo>
                    <a:pt x="68529" y="990447"/>
                  </a:lnTo>
                  <a:lnTo>
                    <a:pt x="66878" y="979665"/>
                  </a:lnTo>
                  <a:lnTo>
                    <a:pt x="66484" y="990447"/>
                  </a:lnTo>
                  <a:lnTo>
                    <a:pt x="66395" y="993038"/>
                  </a:lnTo>
                  <a:lnTo>
                    <a:pt x="66751" y="998753"/>
                  </a:lnTo>
                  <a:lnTo>
                    <a:pt x="67106" y="1005357"/>
                  </a:lnTo>
                  <a:lnTo>
                    <a:pt x="66179" y="1014310"/>
                  </a:lnTo>
                  <a:lnTo>
                    <a:pt x="64846" y="1000975"/>
                  </a:lnTo>
                  <a:lnTo>
                    <a:pt x="64744" y="999934"/>
                  </a:lnTo>
                  <a:lnTo>
                    <a:pt x="64617" y="998753"/>
                  </a:lnTo>
                  <a:lnTo>
                    <a:pt x="64554" y="1000975"/>
                  </a:lnTo>
                  <a:lnTo>
                    <a:pt x="64439" y="1005357"/>
                  </a:lnTo>
                  <a:lnTo>
                    <a:pt x="64338" y="1012571"/>
                  </a:lnTo>
                  <a:lnTo>
                    <a:pt x="63398" y="1017739"/>
                  </a:lnTo>
                  <a:lnTo>
                    <a:pt x="64427" y="1022743"/>
                  </a:lnTo>
                  <a:lnTo>
                    <a:pt x="65684" y="1019810"/>
                  </a:lnTo>
                  <a:lnTo>
                    <a:pt x="64960" y="1033335"/>
                  </a:lnTo>
                  <a:lnTo>
                    <a:pt x="63792" y="1038580"/>
                  </a:lnTo>
                  <a:lnTo>
                    <a:pt x="63233" y="1057605"/>
                  </a:lnTo>
                  <a:lnTo>
                    <a:pt x="62496" y="1078674"/>
                  </a:lnTo>
                  <a:lnTo>
                    <a:pt x="60782" y="1090066"/>
                  </a:lnTo>
                  <a:lnTo>
                    <a:pt x="61887" y="1091031"/>
                  </a:lnTo>
                  <a:lnTo>
                    <a:pt x="62306" y="1099159"/>
                  </a:lnTo>
                  <a:lnTo>
                    <a:pt x="62382" y="1121613"/>
                  </a:lnTo>
                  <a:lnTo>
                    <a:pt x="61569" y="1122984"/>
                  </a:lnTo>
                  <a:lnTo>
                    <a:pt x="61226" y="1119822"/>
                  </a:lnTo>
                  <a:lnTo>
                    <a:pt x="61112" y="1115021"/>
                  </a:lnTo>
                  <a:lnTo>
                    <a:pt x="60820" y="1106017"/>
                  </a:lnTo>
                  <a:lnTo>
                    <a:pt x="60477" y="1113663"/>
                  </a:lnTo>
                  <a:lnTo>
                    <a:pt x="60350" y="1125397"/>
                  </a:lnTo>
                  <a:lnTo>
                    <a:pt x="60566" y="1134846"/>
                  </a:lnTo>
                  <a:lnTo>
                    <a:pt x="61125" y="1149743"/>
                  </a:lnTo>
                  <a:lnTo>
                    <a:pt x="61175" y="1151102"/>
                  </a:lnTo>
                  <a:lnTo>
                    <a:pt x="59753" y="1152486"/>
                  </a:lnTo>
                  <a:lnTo>
                    <a:pt x="58737" y="1154036"/>
                  </a:lnTo>
                  <a:lnTo>
                    <a:pt x="57873" y="1159027"/>
                  </a:lnTo>
                  <a:lnTo>
                    <a:pt x="56908" y="1170800"/>
                  </a:lnTo>
                  <a:lnTo>
                    <a:pt x="59461" y="1175410"/>
                  </a:lnTo>
                  <a:lnTo>
                    <a:pt x="58547" y="1191031"/>
                  </a:lnTo>
                  <a:lnTo>
                    <a:pt x="58432" y="1192822"/>
                  </a:lnTo>
                  <a:lnTo>
                    <a:pt x="57073" y="1201572"/>
                  </a:lnTo>
                  <a:lnTo>
                    <a:pt x="55968" y="1208138"/>
                  </a:lnTo>
                  <a:lnTo>
                    <a:pt x="55854" y="1208811"/>
                  </a:lnTo>
                  <a:lnTo>
                    <a:pt x="55372" y="1219009"/>
                  </a:lnTo>
                  <a:lnTo>
                    <a:pt x="55245" y="1221651"/>
                  </a:lnTo>
                  <a:lnTo>
                    <a:pt x="55968" y="1236408"/>
                  </a:lnTo>
                  <a:lnTo>
                    <a:pt x="56591" y="1252562"/>
                  </a:lnTo>
                  <a:lnTo>
                    <a:pt x="57327" y="1267040"/>
                  </a:lnTo>
                  <a:lnTo>
                    <a:pt x="58153" y="1271270"/>
                  </a:lnTo>
                  <a:lnTo>
                    <a:pt x="58280" y="1267040"/>
                  </a:lnTo>
                  <a:lnTo>
                    <a:pt x="58394" y="1263269"/>
                  </a:lnTo>
                  <a:lnTo>
                    <a:pt x="58839" y="1253490"/>
                  </a:lnTo>
                  <a:lnTo>
                    <a:pt x="58877" y="1252562"/>
                  </a:lnTo>
                  <a:lnTo>
                    <a:pt x="59385" y="1252562"/>
                  </a:lnTo>
                  <a:lnTo>
                    <a:pt x="59296" y="1282839"/>
                  </a:lnTo>
                  <a:lnTo>
                    <a:pt x="58204" y="1312481"/>
                  </a:lnTo>
                  <a:lnTo>
                    <a:pt x="56807" y="1338237"/>
                  </a:lnTo>
                  <a:lnTo>
                    <a:pt x="56515" y="1343660"/>
                  </a:lnTo>
                  <a:lnTo>
                    <a:pt x="65760" y="1343660"/>
                  </a:lnTo>
                  <a:lnTo>
                    <a:pt x="65036" y="1323695"/>
                  </a:lnTo>
                  <a:lnTo>
                    <a:pt x="63576" y="1253490"/>
                  </a:lnTo>
                  <a:lnTo>
                    <a:pt x="63550" y="1252562"/>
                  </a:lnTo>
                  <a:lnTo>
                    <a:pt x="62433" y="1221651"/>
                  </a:lnTo>
                  <a:lnTo>
                    <a:pt x="62357" y="1219796"/>
                  </a:lnTo>
                  <a:lnTo>
                    <a:pt x="64135" y="1210703"/>
                  </a:lnTo>
                  <a:lnTo>
                    <a:pt x="65608" y="1197698"/>
                  </a:lnTo>
                  <a:lnTo>
                    <a:pt x="66713" y="1188783"/>
                  </a:lnTo>
                  <a:lnTo>
                    <a:pt x="68262" y="1196276"/>
                  </a:lnTo>
                  <a:lnTo>
                    <a:pt x="69011" y="1208138"/>
                  </a:lnTo>
                  <a:lnTo>
                    <a:pt x="69659" y="1219009"/>
                  </a:lnTo>
                  <a:lnTo>
                    <a:pt x="70243" y="1220419"/>
                  </a:lnTo>
                  <a:lnTo>
                    <a:pt x="70675" y="1201572"/>
                  </a:lnTo>
                  <a:lnTo>
                    <a:pt x="70802" y="1196276"/>
                  </a:lnTo>
                  <a:lnTo>
                    <a:pt x="70904" y="1191425"/>
                  </a:lnTo>
                  <a:lnTo>
                    <a:pt x="70916" y="1191031"/>
                  </a:lnTo>
                  <a:close/>
                </a:path>
                <a:path w="260350" h="2954020">
                  <a:moveTo>
                    <a:pt x="71158" y="770890"/>
                  </a:moveTo>
                  <a:lnTo>
                    <a:pt x="70942" y="771436"/>
                  </a:lnTo>
                  <a:lnTo>
                    <a:pt x="70993" y="772502"/>
                  </a:lnTo>
                  <a:lnTo>
                    <a:pt x="71081" y="774192"/>
                  </a:lnTo>
                  <a:lnTo>
                    <a:pt x="71158" y="770890"/>
                  </a:lnTo>
                  <a:close/>
                </a:path>
                <a:path w="260350" h="2954020">
                  <a:moveTo>
                    <a:pt x="72644" y="741756"/>
                  </a:moveTo>
                  <a:lnTo>
                    <a:pt x="71501" y="735241"/>
                  </a:lnTo>
                  <a:lnTo>
                    <a:pt x="71628" y="742569"/>
                  </a:lnTo>
                  <a:lnTo>
                    <a:pt x="71742" y="749465"/>
                  </a:lnTo>
                  <a:lnTo>
                    <a:pt x="70916" y="760768"/>
                  </a:lnTo>
                  <a:lnTo>
                    <a:pt x="69659" y="743305"/>
                  </a:lnTo>
                  <a:lnTo>
                    <a:pt x="69570" y="747458"/>
                  </a:lnTo>
                  <a:lnTo>
                    <a:pt x="69443" y="758494"/>
                  </a:lnTo>
                  <a:lnTo>
                    <a:pt x="69316" y="763422"/>
                  </a:lnTo>
                  <a:lnTo>
                    <a:pt x="69202" y="768019"/>
                  </a:lnTo>
                  <a:lnTo>
                    <a:pt x="67678" y="785063"/>
                  </a:lnTo>
                  <a:lnTo>
                    <a:pt x="67779" y="774192"/>
                  </a:lnTo>
                  <a:lnTo>
                    <a:pt x="68643" y="769467"/>
                  </a:lnTo>
                  <a:lnTo>
                    <a:pt x="67792" y="770890"/>
                  </a:lnTo>
                  <a:lnTo>
                    <a:pt x="66878" y="772502"/>
                  </a:lnTo>
                  <a:lnTo>
                    <a:pt x="67691" y="790816"/>
                  </a:lnTo>
                  <a:lnTo>
                    <a:pt x="68846" y="787539"/>
                  </a:lnTo>
                  <a:lnTo>
                    <a:pt x="68910" y="785571"/>
                  </a:lnTo>
                  <a:lnTo>
                    <a:pt x="69227" y="776922"/>
                  </a:lnTo>
                  <a:lnTo>
                    <a:pt x="69329" y="774192"/>
                  </a:lnTo>
                  <a:lnTo>
                    <a:pt x="69811" y="763422"/>
                  </a:lnTo>
                  <a:lnTo>
                    <a:pt x="69862" y="762317"/>
                  </a:lnTo>
                  <a:lnTo>
                    <a:pt x="71170" y="763422"/>
                  </a:lnTo>
                  <a:lnTo>
                    <a:pt x="71158" y="770890"/>
                  </a:lnTo>
                  <a:lnTo>
                    <a:pt x="72288" y="768019"/>
                  </a:lnTo>
                  <a:lnTo>
                    <a:pt x="72224" y="762317"/>
                  </a:lnTo>
                  <a:lnTo>
                    <a:pt x="72212" y="760768"/>
                  </a:lnTo>
                  <a:lnTo>
                    <a:pt x="72123" y="756310"/>
                  </a:lnTo>
                  <a:lnTo>
                    <a:pt x="72021" y="752576"/>
                  </a:lnTo>
                  <a:lnTo>
                    <a:pt x="71958" y="747458"/>
                  </a:lnTo>
                  <a:lnTo>
                    <a:pt x="72453" y="743305"/>
                  </a:lnTo>
                  <a:lnTo>
                    <a:pt x="72542" y="742569"/>
                  </a:lnTo>
                  <a:lnTo>
                    <a:pt x="72644" y="741756"/>
                  </a:lnTo>
                  <a:close/>
                </a:path>
                <a:path w="260350" h="2954020">
                  <a:moveTo>
                    <a:pt x="76454" y="836358"/>
                  </a:moveTo>
                  <a:lnTo>
                    <a:pt x="75907" y="825919"/>
                  </a:lnTo>
                  <a:lnTo>
                    <a:pt x="75171" y="834047"/>
                  </a:lnTo>
                  <a:lnTo>
                    <a:pt x="74142" y="834288"/>
                  </a:lnTo>
                  <a:lnTo>
                    <a:pt x="74358" y="815644"/>
                  </a:lnTo>
                  <a:lnTo>
                    <a:pt x="73571" y="819327"/>
                  </a:lnTo>
                  <a:lnTo>
                    <a:pt x="73202" y="817943"/>
                  </a:lnTo>
                  <a:lnTo>
                    <a:pt x="72859" y="817562"/>
                  </a:lnTo>
                  <a:lnTo>
                    <a:pt x="72097" y="824306"/>
                  </a:lnTo>
                  <a:lnTo>
                    <a:pt x="72593" y="824230"/>
                  </a:lnTo>
                  <a:lnTo>
                    <a:pt x="73380" y="831913"/>
                  </a:lnTo>
                  <a:lnTo>
                    <a:pt x="71729" y="849553"/>
                  </a:lnTo>
                  <a:lnTo>
                    <a:pt x="69557" y="837692"/>
                  </a:lnTo>
                  <a:lnTo>
                    <a:pt x="68364" y="859688"/>
                  </a:lnTo>
                  <a:lnTo>
                    <a:pt x="70180" y="872629"/>
                  </a:lnTo>
                  <a:lnTo>
                    <a:pt x="70675" y="867079"/>
                  </a:lnTo>
                  <a:lnTo>
                    <a:pt x="70650" y="856513"/>
                  </a:lnTo>
                  <a:lnTo>
                    <a:pt x="71666" y="856234"/>
                  </a:lnTo>
                  <a:lnTo>
                    <a:pt x="71551" y="873861"/>
                  </a:lnTo>
                  <a:lnTo>
                    <a:pt x="72059" y="893305"/>
                  </a:lnTo>
                  <a:lnTo>
                    <a:pt x="72288" y="912812"/>
                  </a:lnTo>
                  <a:lnTo>
                    <a:pt x="71323" y="930630"/>
                  </a:lnTo>
                  <a:lnTo>
                    <a:pt x="72542" y="927633"/>
                  </a:lnTo>
                  <a:lnTo>
                    <a:pt x="73545" y="932103"/>
                  </a:lnTo>
                  <a:lnTo>
                    <a:pt x="74269" y="933640"/>
                  </a:lnTo>
                  <a:lnTo>
                    <a:pt x="74625" y="921829"/>
                  </a:lnTo>
                  <a:lnTo>
                    <a:pt x="73113" y="927519"/>
                  </a:lnTo>
                  <a:lnTo>
                    <a:pt x="75158" y="911771"/>
                  </a:lnTo>
                  <a:lnTo>
                    <a:pt x="75260" y="884821"/>
                  </a:lnTo>
                  <a:lnTo>
                    <a:pt x="75107" y="856437"/>
                  </a:lnTo>
                  <a:lnTo>
                    <a:pt x="76454" y="836358"/>
                  </a:lnTo>
                  <a:close/>
                </a:path>
                <a:path w="260350" h="2954020">
                  <a:moveTo>
                    <a:pt x="78003" y="748233"/>
                  </a:moveTo>
                  <a:lnTo>
                    <a:pt x="77470" y="749198"/>
                  </a:lnTo>
                  <a:lnTo>
                    <a:pt x="77000" y="752576"/>
                  </a:lnTo>
                  <a:lnTo>
                    <a:pt x="76517" y="753935"/>
                  </a:lnTo>
                  <a:lnTo>
                    <a:pt x="76034" y="749465"/>
                  </a:lnTo>
                  <a:lnTo>
                    <a:pt x="76123" y="748017"/>
                  </a:lnTo>
                  <a:lnTo>
                    <a:pt x="76987" y="743305"/>
                  </a:lnTo>
                  <a:lnTo>
                    <a:pt x="74422" y="738670"/>
                  </a:lnTo>
                  <a:lnTo>
                    <a:pt x="73418" y="738911"/>
                  </a:lnTo>
                  <a:lnTo>
                    <a:pt x="74637" y="747458"/>
                  </a:lnTo>
                  <a:lnTo>
                    <a:pt x="74612" y="748233"/>
                  </a:lnTo>
                  <a:lnTo>
                    <a:pt x="74498" y="752576"/>
                  </a:lnTo>
                  <a:lnTo>
                    <a:pt x="74383" y="756310"/>
                  </a:lnTo>
                  <a:lnTo>
                    <a:pt x="74295" y="758494"/>
                  </a:lnTo>
                  <a:lnTo>
                    <a:pt x="73583" y="768019"/>
                  </a:lnTo>
                  <a:lnTo>
                    <a:pt x="73482" y="769467"/>
                  </a:lnTo>
                  <a:lnTo>
                    <a:pt x="72999" y="781418"/>
                  </a:lnTo>
                  <a:lnTo>
                    <a:pt x="72009" y="786993"/>
                  </a:lnTo>
                  <a:lnTo>
                    <a:pt x="71488" y="782053"/>
                  </a:lnTo>
                  <a:lnTo>
                    <a:pt x="71221" y="776922"/>
                  </a:lnTo>
                  <a:lnTo>
                    <a:pt x="71031" y="781418"/>
                  </a:lnTo>
                  <a:lnTo>
                    <a:pt x="70916" y="785571"/>
                  </a:lnTo>
                  <a:lnTo>
                    <a:pt x="70434" y="793165"/>
                  </a:lnTo>
                  <a:lnTo>
                    <a:pt x="69748" y="801027"/>
                  </a:lnTo>
                  <a:lnTo>
                    <a:pt x="72669" y="787539"/>
                  </a:lnTo>
                  <a:lnTo>
                    <a:pt x="72783" y="786993"/>
                  </a:lnTo>
                  <a:lnTo>
                    <a:pt x="73863" y="782053"/>
                  </a:lnTo>
                  <a:lnTo>
                    <a:pt x="73888" y="781900"/>
                  </a:lnTo>
                  <a:lnTo>
                    <a:pt x="73990" y="781418"/>
                  </a:lnTo>
                  <a:lnTo>
                    <a:pt x="74041" y="781900"/>
                  </a:lnTo>
                  <a:lnTo>
                    <a:pt x="74155" y="785075"/>
                  </a:lnTo>
                  <a:lnTo>
                    <a:pt x="74244" y="787539"/>
                  </a:lnTo>
                  <a:lnTo>
                    <a:pt x="74358" y="790816"/>
                  </a:lnTo>
                  <a:lnTo>
                    <a:pt x="74891" y="799007"/>
                  </a:lnTo>
                  <a:lnTo>
                    <a:pt x="75514" y="806284"/>
                  </a:lnTo>
                  <a:lnTo>
                    <a:pt x="76136" y="812546"/>
                  </a:lnTo>
                  <a:lnTo>
                    <a:pt x="76695" y="793165"/>
                  </a:lnTo>
                  <a:lnTo>
                    <a:pt x="76771" y="790816"/>
                  </a:lnTo>
                  <a:lnTo>
                    <a:pt x="76873" y="786993"/>
                  </a:lnTo>
                  <a:lnTo>
                    <a:pt x="76936" y="785075"/>
                  </a:lnTo>
                  <a:lnTo>
                    <a:pt x="77038" y="781418"/>
                  </a:lnTo>
                  <a:lnTo>
                    <a:pt x="77558" y="763422"/>
                  </a:lnTo>
                  <a:lnTo>
                    <a:pt x="77635" y="760768"/>
                  </a:lnTo>
                  <a:lnTo>
                    <a:pt x="77724" y="757897"/>
                  </a:lnTo>
                  <a:lnTo>
                    <a:pt x="77838" y="753935"/>
                  </a:lnTo>
                  <a:lnTo>
                    <a:pt x="77876" y="752576"/>
                  </a:lnTo>
                  <a:lnTo>
                    <a:pt x="78003" y="748233"/>
                  </a:lnTo>
                  <a:close/>
                </a:path>
                <a:path w="260350" h="2954020">
                  <a:moveTo>
                    <a:pt x="78016" y="639508"/>
                  </a:moveTo>
                  <a:lnTo>
                    <a:pt x="77101" y="612279"/>
                  </a:lnTo>
                  <a:lnTo>
                    <a:pt x="76225" y="533768"/>
                  </a:lnTo>
                  <a:lnTo>
                    <a:pt x="75450" y="554774"/>
                  </a:lnTo>
                  <a:lnTo>
                    <a:pt x="75450" y="600417"/>
                  </a:lnTo>
                  <a:lnTo>
                    <a:pt x="74396" y="624484"/>
                  </a:lnTo>
                  <a:lnTo>
                    <a:pt x="76454" y="629297"/>
                  </a:lnTo>
                  <a:lnTo>
                    <a:pt x="75133" y="637044"/>
                  </a:lnTo>
                  <a:lnTo>
                    <a:pt x="74180" y="649427"/>
                  </a:lnTo>
                  <a:lnTo>
                    <a:pt x="73266" y="675132"/>
                  </a:lnTo>
                  <a:lnTo>
                    <a:pt x="74561" y="688251"/>
                  </a:lnTo>
                  <a:lnTo>
                    <a:pt x="75806" y="679958"/>
                  </a:lnTo>
                  <a:lnTo>
                    <a:pt x="77330" y="679475"/>
                  </a:lnTo>
                  <a:lnTo>
                    <a:pt x="76809" y="669036"/>
                  </a:lnTo>
                  <a:lnTo>
                    <a:pt x="76022" y="666610"/>
                  </a:lnTo>
                  <a:lnTo>
                    <a:pt x="75285" y="669467"/>
                  </a:lnTo>
                  <a:lnTo>
                    <a:pt x="75247" y="657428"/>
                  </a:lnTo>
                  <a:lnTo>
                    <a:pt x="76060" y="652653"/>
                  </a:lnTo>
                  <a:lnTo>
                    <a:pt x="77152" y="648792"/>
                  </a:lnTo>
                  <a:lnTo>
                    <a:pt x="78016" y="639508"/>
                  </a:lnTo>
                  <a:close/>
                </a:path>
                <a:path w="260350" h="2954020">
                  <a:moveTo>
                    <a:pt x="78968" y="1130388"/>
                  </a:moveTo>
                  <a:lnTo>
                    <a:pt x="78371" y="1114780"/>
                  </a:lnTo>
                  <a:lnTo>
                    <a:pt x="78079" y="1128712"/>
                  </a:lnTo>
                  <a:lnTo>
                    <a:pt x="77901" y="1144397"/>
                  </a:lnTo>
                  <a:lnTo>
                    <a:pt x="77863" y="1158582"/>
                  </a:lnTo>
                  <a:lnTo>
                    <a:pt x="78003" y="1168044"/>
                  </a:lnTo>
                  <a:lnTo>
                    <a:pt x="78257" y="1158138"/>
                  </a:lnTo>
                  <a:lnTo>
                    <a:pt x="78752" y="1145222"/>
                  </a:lnTo>
                  <a:lnTo>
                    <a:pt x="78968" y="1130388"/>
                  </a:lnTo>
                  <a:close/>
                </a:path>
                <a:path w="260350" h="2954020">
                  <a:moveTo>
                    <a:pt x="83794" y="940727"/>
                  </a:moveTo>
                  <a:lnTo>
                    <a:pt x="81978" y="927874"/>
                  </a:lnTo>
                  <a:lnTo>
                    <a:pt x="83299" y="946175"/>
                  </a:lnTo>
                  <a:lnTo>
                    <a:pt x="83794" y="940727"/>
                  </a:lnTo>
                  <a:close/>
                </a:path>
                <a:path w="260350" h="2954020">
                  <a:moveTo>
                    <a:pt x="89230" y="973797"/>
                  </a:moveTo>
                  <a:lnTo>
                    <a:pt x="86448" y="987869"/>
                  </a:lnTo>
                  <a:lnTo>
                    <a:pt x="86918" y="971727"/>
                  </a:lnTo>
                  <a:lnTo>
                    <a:pt x="85229" y="1001090"/>
                  </a:lnTo>
                  <a:lnTo>
                    <a:pt x="85204" y="1071918"/>
                  </a:lnTo>
                  <a:lnTo>
                    <a:pt x="83934" y="1102702"/>
                  </a:lnTo>
                  <a:lnTo>
                    <a:pt x="85991" y="1118108"/>
                  </a:lnTo>
                  <a:lnTo>
                    <a:pt x="86233" y="1107147"/>
                  </a:lnTo>
                  <a:lnTo>
                    <a:pt x="86131" y="1081392"/>
                  </a:lnTo>
                  <a:lnTo>
                    <a:pt x="86652" y="1067384"/>
                  </a:lnTo>
                  <a:lnTo>
                    <a:pt x="88658" y="1061593"/>
                  </a:lnTo>
                  <a:lnTo>
                    <a:pt x="87807" y="1048054"/>
                  </a:lnTo>
                  <a:lnTo>
                    <a:pt x="86474" y="993114"/>
                  </a:lnTo>
                  <a:lnTo>
                    <a:pt x="87515" y="994067"/>
                  </a:lnTo>
                  <a:lnTo>
                    <a:pt x="88138" y="988377"/>
                  </a:lnTo>
                  <a:lnTo>
                    <a:pt x="89230" y="973797"/>
                  </a:lnTo>
                  <a:close/>
                </a:path>
                <a:path w="260350" h="2954020">
                  <a:moveTo>
                    <a:pt x="90982" y="1279118"/>
                  </a:moveTo>
                  <a:lnTo>
                    <a:pt x="90690" y="1268222"/>
                  </a:lnTo>
                  <a:lnTo>
                    <a:pt x="89687" y="1279118"/>
                  </a:lnTo>
                  <a:lnTo>
                    <a:pt x="90957" y="1281417"/>
                  </a:lnTo>
                  <a:lnTo>
                    <a:pt x="90982" y="1279118"/>
                  </a:lnTo>
                  <a:close/>
                </a:path>
                <a:path w="260350" h="2954020">
                  <a:moveTo>
                    <a:pt x="92138" y="1300670"/>
                  </a:moveTo>
                  <a:lnTo>
                    <a:pt x="91706" y="1293723"/>
                  </a:lnTo>
                  <a:lnTo>
                    <a:pt x="91668" y="1293215"/>
                  </a:lnTo>
                  <a:lnTo>
                    <a:pt x="91325" y="1287564"/>
                  </a:lnTo>
                  <a:lnTo>
                    <a:pt x="90906" y="1293723"/>
                  </a:lnTo>
                  <a:lnTo>
                    <a:pt x="90119" y="1300670"/>
                  </a:lnTo>
                  <a:lnTo>
                    <a:pt x="89979" y="1302346"/>
                  </a:lnTo>
                  <a:lnTo>
                    <a:pt x="89509" y="1307058"/>
                  </a:lnTo>
                  <a:lnTo>
                    <a:pt x="89141" y="1302346"/>
                  </a:lnTo>
                  <a:lnTo>
                    <a:pt x="88722" y="1295285"/>
                  </a:lnTo>
                  <a:lnTo>
                    <a:pt x="90220" y="1294765"/>
                  </a:lnTo>
                  <a:lnTo>
                    <a:pt x="88480" y="1287564"/>
                  </a:lnTo>
                  <a:lnTo>
                    <a:pt x="88595" y="1307617"/>
                  </a:lnTo>
                  <a:lnTo>
                    <a:pt x="88709" y="1312760"/>
                  </a:lnTo>
                  <a:lnTo>
                    <a:pt x="88785" y="1316101"/>
                  </a:lnTo>
                  <a:lnTo>
                    <a:pt x="89535" y="1326489"/>
                  </a:lnTo>
                  <a:lnTo>
                    <a:pt x="89560" y="1326946"/>
                  </a:lnTo>
                  <a:lnTo>
                    <a:pt x="90817" y="1326489"/>
                  </a:lnTo>
                  <a:lnTo>
                    <a:pt x="91719" y="1308315"/>
                  </a:lnTo>
                  <a:lnTo>
                    <a:pt x="92024" y="1302346"/>
                  </a:lnTo>
                  <a:lnTo>
                    <a:pt x="92138" y="1300670"/>
                  </a:lnTo>
                  <a:close/>
                </a:path>
                <a:path w="260350" h="2954020">
                  <a:moveTo>
                    <a:pt x="92595" y="1307617"/>
                  </a:moveTo>
                  <a:lnTo>
                    <a:pt x="92252" y="1302346"/>
                  </a:lnTo>
                  <a:lnTo>
                    <a:pt x="92024" y="1302346"/>
                  </a:lnTo>
                  <a:lnTo>
                    <a:pt x="92570" y="1312760"/>
                  </a:lnTo>
                  <a:lnTo>
                    <a:pt x="92595" y="1307617"/>
                  </a:lnTo>
                  <a:close/>
                </a:path>
                <a:path w="260350" h="2954020">
                  <a:moveTo>
                    <a:pt x="95377" y="1004163"/>
                  </a:moveTo>
                  <a:lnTo>
                    <a:pt x="94856" y="998956"/>
                  </a:lnTo>
                  <a:lnTo>
                    <a:pt x="93408" y="1025779"/>
                  </a:lnTo>
                  <a:lnTo>
                    <a:pt x="95377" y="1004163"/>
                  </a:lnTo>
                  <a:close/>
                </a:path>
                <a:path w="260350" h="2954020">
                  <a:moveTo>
                    <a:pt x="97104" y="1238580"/>
                  </a:moveTo>
                  <a:lnTo>
                    <a:pt x="96697" y="1240142"/>
                  </a:lnTo>
                  <a:lnTo>
                    <a:pt x="96202" y="1245628"/>
                  </a:lnTo>
                  <a:lnTo>
                    <a:pt x="97104" y="1238580"/>
                  </a:lnTo>
                  <a:close/>
                </a:path>
                <a:path w="260350" h="2954020">
                  <a:moveTo>
                    <a:pt x="97459" y="1237208"/>
                  </a:moveTo>
                  <a:lnTo>
                    <a:pt x="97421" y="1236091"/>
                  </a:lnTo>
                  <a:lnTo>
                    <a:pt x="97104" y="1238580"/>
                  </a:lnTo>
                  <a:lnTo>
                    <a:pt x="97459" y="1237208"/>
                  </a:lnTo>
                  <a:close/>
                </a:path>
                <a:path w="260350" h="2954020">
                  <a:moveTo>
                    <a:pt x="100876" y="1177886"/>
                  </a:moveTo>
                  <a:lnTo>
                    <a:pt x="100114" y="1180680"/>
                  </a:lnTo>
                  <a:lnTo>
                    <a:pt x="99580" y="1170241"/>
                  </a:lnTo>
                  <a:lnTo>
                    <a:pt x="99060" y="1165123"/>
                  </a:lnTo>
                  <a:lnTo>
                    <a:pt x="97574" y="1179195"/>
                  </a:lnTo>
                  <a:lnTo>
                    <a:pt x="96735" y="1201572"/>
                  </a:lnTo>
                  <a:lnTo>
                    <a:pt x="95694" y="1222006"/>
                  </a:lnTo>
                  <a:lnTo>
                    <a:pt x="93624" y="1230236"/>
                  </a:lnTo>
                  <a:lnTo>
                    <a:pt x="94665" y="1245628"/>
                  </a:lnTo>
                  <a:lnTo>
                    <a:pt x="94538" y="1238580"/>
                  </a:lnTo>
                  <a:lnTo>
                    <a:pt x="94488" y="1235240"/>
                  </a:lnTo>
                  <a:lnTo>
                    <a:pt x="95161" y="1231811"/>
                  </a:lnTo>
                  <a:lnTo>
                    <a:pt x="96215" y="1231290"/>
                  </a:lnTo>
                  <a:lnTo>
                    <a:pt x="97193" y="1229296"/>
                  </a:lnTo>
                  <a:lnTo>
                    <a:pt x="97282" y="1231811"/>
                  </a:lnTo>
                  <a:lnTo>
                    <a:pt x="97396" y="1235240"/>
                  </a:lnTo>
                  <a:lnTo>
                    <a:pt x="97421" y="1236091"/>
                  </a:lnTo>
                  <a:lnTo>
                    <a:pt x="97536" y="1235240"/>
                  </a:lnTo>
                  <a:lnTo>
                    <a:pt x="97688" y="1231811"/>
                  </a:lnTo>
                  <a:lnTo>
                    <a:pt x="97802" y="1229296"/>
                  </a:lnTo>
                  <a:lnTo>
                    <a:pt x="99402" y="1192796"/>
                  </a:lnTo>
                  <a:lnTo>
                    <a:pt x="100609" y="1180680"/>
                  </a:lnTo>
                  <a:lnTo>
                    <a:pt x="100876" y="1177886"/>
                  </a:lnTo>
                  <a:close/>
                </a:path>
                <a:path w="260350" h="2954020">
                  <a:moveTo>
                    <a:pt x="106159" y="1152677"/>
                  </a:moveTo>
                  <a:lnTo>
                    <a:pt x="104406" y="1166393"/>
                  </a:lnTo>
                  <a:lnTo>
                    <a:pt x="105194" y="1174064"/>
                  </a:lnTo>
                  <a:lnTo>
                    <a:pt x="106159" y="1152677"/>
                  </a:lnTo>
                  <a:close/>
                </a:path>
                <a:path w="260350" h="2954020">
                  <a:moveTo>
                    <a:pt x="106616" y="815263"/>
                  </a:moveTo>
                  <a:lnTo>
                    <a:pt x="105765" y="815543"/>
                  </a:lnTo>
                  <a:lnTo>
                    <a:pt x="105308" y="810006"/>
                  </a:lnTo>
                  <a:lnTo>
                    <a:pt x="104978" y="801928"/>
                  </a:lnTo>
                  <a:lnTo>
                    <a:pt x="104533" y="794588"/>
                  </a:lnTo>
                  <a:lnTo>
                    <a:pt x="104406" y="802132"/>
                  </a:lnTo>
                  <a:lnTo>
                    <a:pt x="103974" y="809002"/>
                  </a:lnTo>
                  <a:lnTo>
                    <a:pt x="103200" y="815454"/>
                  </a:lnTo>
                  <a:lnTo>
                    <a:pt x="102069" y="821740"/>
                  </a:lnTo>
                  <a:lnTo>
                    <a:pt x="102704" y="825119"/>
                  </a:lnTo>
                  <a:lnTo>
                    <a:pt x="103339" y="826033"/>
                  </a:lnTo>
                  <a:lnTo>
                    <a:pt x="103784" y="828001"/>
                  </a:lnTo>
                  <a:lnTo>
                    <a:pt x="103860" y="834542"/>
                  </a:lnTo>
                  <a:lnTo>
                    <a:pt x="104432" y="839355"/>
                  </a:lnTo>
                  <a:lnTo>
                    <a:pt x="105371" y="835863"/>
                  </a:lnTo>
                  <a:lnTo>
                    <a:pt x="106248" y="826871"/>
                  </a:lnTo>
                  <a:lnTo>
                    <a:pt x="106616" y="815263"/>
                  </a:lnTo>
                  <a:close/>
                </a:path>
                <a:path w="260350" h="2954020">
                  <a:moveTo>
                    <a:pt x="124345" y="1410589"/>
                  </a:moveTo>
                  <a:lnTo>
                    <a:pt x="124269" y="1394828"/>
                  </a:lnTo>
                  <a:lnTo>
                    <a:pt x="123075" y="1401597"/>
                  </a:lnTo>
                  <a:lnTo>
                    <a:pt x="122656" y="1414589"/>
                  </a:lnTo>
                  <a:lnTo>
                    <a:pt x="122605" y="1445780"/>
                  </a:lnTo>
                  <a:lnTo>
                    <a:pt x="123240" y="1431378"/>
                  </a:lnTo>
                  <a:lnTo>
                    <a:pt x="123913" y="1421206"/>
                  </a:lnTo>
                  <a:lnTo>
                    <a:pt x="124345" y="1410589"/>
                  </a:lnTo>
                  <a:close/>
                </a:path>
                <a:path w="260350" h="2954020">
                  <a:moveTo>
                    <a:pt x="127609" y="1194879"/>
                  </a:moveTo>
                  <a:lnTo>
                    <a:pt x="127571" y="1184275"/>
                  </a:lnTo>
                  <a:lnTo>
                    <a:pt x="126314" y="1187208"/>
                  </a:lnTo>
                  <a:lnTo>
                    <a:pt x="127609" y="1194879"/>
                  </a:lnTo>
                  <a:close/>
                </a:path>
                <a:path w="260350" h="2954020">
                  <a:moveTo>
                    <a:pt x="127952" y="1234554"/>
                  </a:moveTo>
                  <a:lnTo>
                    <a:pt x="127685" y="1220254"/>
                  </a:lnTo>
                  <a:lnTo>
                    <a:pt x="127101" y="1213243"/>
                  </a:lnTo>
                  <a:lnTo>
                    <a:pt x="126276" y="1207795"/>
                  </a:lnTo>
                  <a:lnTo>
                    <a:pt x="125323" y="1198156"/>
                  </a:lnTo>
                  <a:lnTo>
                    <a:pt x="124523" y="1207185"/>
                  </a:lnTo>
                  <a:lnTo>
                    <a:pt x="124028" y="1231328"/>
                  </a:lnTo>
                  <a:lnTo>
                    <a:pt x="123736" y="1286116"/>
                  </a:lnTo>
                  <a:lnTo>
                    <a:pt x="124663" y="1292364"/>
                  </a:lnTo>
                  <a:lnTo>
                    <a:pt x="125450" y="1283716"/>
                  </a:lnTo>
                  <a:lnTo>
                    <a:pt x="126149" y="1272108"/>
                  </a:lnTo>
                  <a:lnTo>
                    <a:pt x="126758" y="1269441"/>
                  </a:lnTo>
                  <a:lnTo>
                    <a:pt x="127025" y="1258379"/>
                  </a:lnTo>
                  <a:lnTo>
                    <a:pt x="126847" y="1245171"/>
                  </a:lnTo>
                  <a:lnTo>
                    <a:pt x="126923" y="1235379"/>
                  </a:lnTo>
                  <a:lnTo>
                    <a:pt x="127952" y="1234554"/>
                  </a:lnTo>
                  <a:close/>
                </a:path>
                <a:path w="260350" h="2954020">
                  <a:moveTo>
                    <a:pt x="128689" y="1117600"/>
                  </a:moveTo>
                  <a:lnTo>
                    <a:pt x="127685" y="1123886"/>
                  </a:lnTo>
                  <a:lnTo>
                    <a:pt x="126936" y="1132636"/>
                  </a:lnTo>
                  <a:lnTo>
                    <a:pt x="125958" y="1147508"/>
                  </a:lnTo>
                  <a:lnTo>
                    <a:pt x="127177" y="1147089"/>
                  </a:lnTo>
                  <a:lnTo>
                    <a:pt x="127914" y="1140320"/>
                  </a:lnTo>
                  <a:lnTo>
                    <a:pt x="128346" y="1129677"/>
                  </a:lnTo>
                  <a:lnTo>
                    <a:pt x="128689" y="1117600"/>
                  </a:lnTo>
                  <a:close/>
                </a:path>
                <a:path w="260350" h="2954020">
                  <a:moveTo>
                    <a:pt x="129578" y="1406283"/>
                  </a:moveTo>
                  <a:lnTo>
                    <a:pt x="129374" y="1404200"/>
                  </a:lnTo>
                  <a:lnTo>
                    <a:pt x="128473" y="1407541"/>
                  </a:lnTo>
                  <a:lnTo>
                    <a:pt x="128371" y="1409814"/>
                  </a:lnTo>
                  <a:lnTo>
                    <a:pt x="129578" y="1406283"/>
                  </a:lnTo>
                  <a:close/>
                </a:path>
                <a:path w="260350" h="2954020">
                  <a:moveTo>
                    <a:pt x="130365" y="1404200"/>
                  </a:moveTo>
                  <a:lnTo>
                    <a:pt x="129578" y="1406283"/>
                  </a:lnTo>
                  <a:lnTo>
                    <a:pt x="129895" y="1409331"/>
                  </a:lnTo>
                  <a:lnTo>
                    <a:pt x="130365" y="1404200"/>
                  </a:lnTo>
                  <a:close/>
                </a:path>
                <a:path w="260350" h="2954020">
                  <a:moveTo>
                    <a:pt x="131064" y="1369136"/>
                  </a:moveTo>
                  <a:lnTo>
                    <a:pt x="129540" y="1369593"/>
                  </a:lnTo>
                  <a:lnTo>
                    <a:pt x="128790" y="1377772"/>
                  </a:lnTo>
                  <a:lnTo>
                    <a:pt x="131064" y="1369136"/>
                  </a:lnTo>
                  <a:close/>
                </a:path>
                <a:path w="260350" h="2954020">
                  <a:moveTo>
                    <a:pt x="131610" y="1281404"/>
                  </a:moveTo>
                  <a:lnTo>
                    <a:pt x="130454" y="1286776"/>
                  </a:lnTo>
                  <a:lnTo>
                    <a:pt x="130086" y="1296136"/>
                  </a:lnTo>
                  <a:lnTo>
                    <a:pt x="130060" y="1306880"/>
                  </a:lnTo>
                  <a:lnTo>
                    <a:pt x="129908" y="1316418"/>
                  </a:lnTo>
                  <a:lnTo>
                    <a:pt x="130403" y="1310970"/>
                  </a:lnTo>
                  <a:lnTo>
                    <a:pt x="130708" y="1334858"/>
                  </a:lnTo>
                  <a:lnTo>
                    <a:pt x="131610" y="1281404"/>
                  </a:lnTo>
                  <a:close/>
                </a:path>
                <a:path w="260350" h="2954020">
                  <a:moveTo>
                    <a:pt x="131660" y="1727581"/>
                  </a:moveTo>
                  <a:lnTo>
                    <a:pt x="130644" y="1727860"/>
                  </a:lnTo>
                  <a:lnTo>
                    <a:pt x="129908" y="1741182"/>
                  </a:lnTo>
                  <a:lnTo>
                    <a:pt x="131660" y="1727581"/>
                  </a:lnTo>
                  <a:close/>
                </a:path>
                <a:path w="260350" h="2954020">
                  <a:moveTo>
                    <a:pt x="133642" y="1241386"/>
                  </a:moveTo>
                  <a:lnTo>
                    <a:pt x="132588" y="1241386"/>
                  </a:lnTo>
                  <a:lnTo>
                    <a:pt x="132105" y="1249451"/>
                  </a:lnTo>
                  <a:lnTo>
                    <a:pt x="131940" y="1257947"/>
                  </a:lnTo>
                  <a:lnTo>
                    <a:pt x="132295" y="1249451"/>
                  </a:lnTo>
                  <a:lnTo>
                    <a:pt x="132803" y="1242834"/>
                  </a:lnTo>
                  <a:lnTo>
                    <a:pt x="133642" y="1241386"/>
                  </a:lnTo>
                  <a:close/>
                </a:path>
                <a:path w="260350" h="2954020">
                  <a:moveTo>
                    <a:pt x="141097" y="1847253"/>
                  </a:moveTo>
                  <a:lnTo>
                    <a:pt x="140246" y="1847253"/>
                  </a:lnTo>
                  <a:lnTo>
                    <a:pt x="140347" y="1850110"/>
                  </a:lnTo>
                  <a:lnTo>
                    <a:pt x="141097" y="1847253"/>
                  </a:lnTo>
                  <a:close/>
                </a:path>
                <a:path w="260350" h="2954020">
                  <a:moveTo>
                    <a:pt x="141655" y="1786229"/>
                  </a:moveTo>
                  <a:lnTo>
                    <a:pt x="141617" y="1781441"/>
                  </a:lnTo>
                  <a:lnTo>
                    <a:pt x="141160" y="1764944"/>
                  </a:lnTo>
                  <a:lnTo>
                    <a:pt x="140792" y="1781441"/>
                  </a:lnTo>
                  <a:lnTo>
                    <a:pt x="140690" y="1786229"/>
                  </a:lnTo>
                  <a:lnTo>
                    <a:pt x="140081" y="1781441"/>
                  </a:lnTo>
                  <a:lnTo>
                    <a:pt x="139471" y="1784565"/>
                  </a:lnTo>
                  <a:lnTo>
                    <a:pt x="138988" y="1792643"/>
                  </a:lnTo>
                  <a:lnTo>
                    <a:pt x="138760" y="1800555"/>
                  </a:lnTo>
                  <a:lnTo>
                    <a:pt x="138696" y="1802688"/>
                  </a:lnTo>
                  <a:lnTo>
                    <a:pt x="139598" y="1828723"/>
                  </a:lnTo>
                  <a:lnTo>
                    <a:pt x="139674" y="1830946"/>
                  </a:lnTo>
                  <a:lnTo>
                    <a:pt x="139801" y="1834451"/>
                  </a:lnTo>
                  <a:lnTo>
                    <a:pt x="139890" y="1823110"/>
                  </a:lnTo>
                  <a:lnTo>
                    <a:pt x="140004" y="1814944"/>
                  </a:lnTo>
                  <a:lnTo>
                    <a:pt x="140957" y="1800555"/>
                  </a:lnTo>
                  <a:lnTo>
                    <a:pt x="141655" y="1786229"/>
                  </a:lnTo>
                  <a:close/>
                </a:path>
                <a:path w="260350" h="2954020">
                  <a:moveTo>
                    <a:pt x="142608" y="1846897"/>
                  </a:moveTo>
                  <a:lnTo>
                    <a:pt x="142494" y="1828723"/>
                  </a:lnTo>
                  <a:lnTo>
                    <a:pt x="142303" y="1823110"/>
                  </a:lnTo>
                  <a:lnTo>
                    <a:pt x="142443" y="1818093"/>
                  </a:lnTo>
                  <a:lnTo>
                    <a:pt x="142544" y="1814944"/>
                  </a:lnTo>
                  <a:lnTo>
                    <a:pt x="142024" y="1809889"/>
                  </a:lnTo>
                  <a:lnTo>
                    <a:pt x="141287" y="1818093"/>
                  </a:lnTo>
                  <a:lnTo>
                    <a:pt x="140792" y="1828723"/>
                  </a:lnTo>
                  <a:lnTo>
                    <a:pt x="139801" y="1834451"/>
                  </a:lnTo>
                  <a:lnTo>
                    <a:pt x="140233" y="1846897"/>
                  </a:lnTo>
                  <a:lnTo>
                    <a:pt x="142608" y="1846897"/>
                  </a:lnTo>
                  <a:close/>
                </a:path>
                <a:path w="260350" h="2954020">
                  <a:moveTo>
                    <a:pt x="145237" y="1240726"/>
                  </a:moveTo>
                  <a:lnTo>
                    <a:pt x="143992" y="1254252"/>
                  </a:lnTo>
                  <a:lnTo>
                    <a:pt x="144551" y="1270101"/>
                  </a:lnTo>
                  <a:lnTo>
                    <a:pt x="145237" y="1240726"/>
                  </a:lnTo>
                  <a:close/>
                </a:path>
                <a:path w="260350" h="2954020">
                  <a:moveTo>
                    <a:pt x="145923" y="1739747"/>
                  </a:moveTo>
                  <a:lnTo>
                    <a:pt x="144538" y="1735010"/>
                  </a:lnTo>
                  <a:lnTo>
                    <a:pt x="144449" y="1723212"/>
                  </a:lnTo>
                  <a:lnTo>
                    <a:pt x="144881" y="1709801"/>
                  </a:lnTo>
                  <a:lnTo>
                    <a:pt x="145072" y="1700250"/>
                  </a:lnTo>
                  <a:lnTo>
                    <a:pt x="143459" y="1734807"/>
                  </a:lnTo>
                  <a:lnTo>
                    <a:pt x="143205" y="1751812"/>
                  </a:lnTo>
                  <a:lnTo>
                    <a:pt x="143954" y="1766773"/>
                  </a:lnTo>
                  <a:lnTo>
                    <a:pt x="145923" y="1739747"/>
                  </a:lnTo>
                  <a:close/>
                </a:path>
                <a:path w="260350" h="2954020">
                  <a:moveTo>
                    <a:pt x="174282" y="1809483"/>
                  </a:moveTo>
                  <a:lnTo>
                    <a:pt x="172745" y="1804568"/>
                  </a:lnTo>
                  <a:lnTo>
                    <a:pt x="173189" y="1821345"/>
                  </a:lnTo>
                  <a:lnTo>
                    <a:pt x="174282" y="1809483"/>
                  </a:lnTo>
                  <a:close/>
                </a:path>
                <a:path w="260350" h="2954020">
                  <a:moveTo>
                    <a:pt x="175844" y="1607172"/>
                  </a:moveTo>
                  <a:lnTo>
                    <a:pt x="174612" y="1626108"/>
                  </a:lnTo>
                  <a:lnTo>
                    <a:pt x="175653" y="1636509"/>
                  </a:lnTo>
                  <a:lnTo>
                    <a:pt x="175844" y="1607172"/>
                  </a:lnTo>
                  <a:close/>
                </a:path>
                <a:path w="260350" h="2954020">
                  <a:moveTo>
                    <a:pt x="177126" y="1723580"/>
                  </a:moveTo>
                  <a:lnTo>
                    <a:pt x="176504" y="1722310"/>
                  </a:lnTo>
                  <a:lnTo>
                    <a:pt x="176352" y="1715909"/>
                  </a:lnTo>
                  <a:lnTo>
                    <a:pt x="176377" y="1707438"/>
                  </a:lnTo>
                  <a:lnTo>
                    <a:pt x="176314" y="1699996"/>
                  </a:lnTo>
                  <a:lnTo>
                    <a:pt x="175082" y="1713598"/>
                  </a:lnTo>
                  <a:lnTo>
                    <a:pt x="175793" y="1716913"/>
                  </a:lnTo>
                  <a:lnTo>
                    <a:pt x="176022" y="1723580"/>
                  </a:lnTo>
                  <a:lnTo>
                    <a:pt x="176288" y="1727758"/>
                  </a:lnTo>
                  <a:lnTo>
                    <a:pt x="177126" y="1723580"/>
                  </a:lnTo>
                  <a:close/>
                </a:path>
                <a:path w="260350" h="2954020">
                  <a:moveTo>
                    <a:pt x="180073" y="1825472"/>
                  </a:moveTo>
                  <a:lnTo>
                    <a:pt x="179908" y="1816125"/>
                  </a:lnTo>
                  <a:lnTo>
                    <a:pt x="179870" y="1808010"/>
                  </a:lnTo>
                  <a:lnTo>
                    <a:pt x="179616" y="1809483"/>
                  </a:lnTo>
                  <a:lnTo>
                    <a:pt x="179666" y="1815617"/>
                  </a:lnTo>
                  <a:lnTo>
                    <a:pt x="179590" y="1823313"/>
                  </a:lnTo>
                  <a:lnTo>
                    <a:pt x="178904" y="1829460"/>
                  </a:lnTo>
                  <a:lnTo>
                    <a:pt x="179882" y="1831454"/>
                  </a:lnTo>
                  <a:lnTo>
                    <a:pt x="180073" y="1825472"/>
                  </a:lnTo>
                  <a:close/>
                </a:path>
                <a:path w="260350" h="2954020">
                  <a:moveTo>
                    <a:pt x="180555" y="1882114"/>
                  </a:moveTo>
                  <a:lnTo>
                    <a:pt x="179489" y="1884756"/>
                  </a:lnTo>
                  <a:lnTo>
                    <a:pt x="178993" y="1879523"/>
                  </a:lnTo>
                  <a:lnTo>
                    <a:pt x="178638" y="1871776"/>
                  </a:lnTo>
                  <a:lnTo>
                    <a:pt x="177977" y="1866887"/>
                  </a:lnTo>
                  <a:lnTo>
                    <a:pt x="178015" y="1882775"/>
                  </a:lnTo>
                  <a:lnTo>
                    <a:pt x="178955" y="1882940"/>
                  </a:lnTo>
                  <a:lnTo>
                    <a:pt x="179590" y="1887385"/>
                  </a:lnTo>
                  <a:lnTo>
                    <a:pt x="180073" y="1889366"/>
                  </a:lnTo>
                  <a:lnTo>
                    <a:pt x="180555" y="1882114"/>
                  </a:lnTo>
                  <a:close/>
                </a:path>
                <a:path w="260350" h="2954020">
                  <a:moveTo>
                    <a:pt x="180771" y="1740725"/>
                  </a:moveTo>
                  <a:lnTo>
                    <a:pt x="180467" y="1736775"/>
                  </a:lnTo>
                  <a:lnTo>
                    <a:pt x="179768" y="1733931"/>
                  </a:lnTo>
                  <a:lnTo>
                    <a:pt x="179171" y="1728546"/>
                  </a:lnTo>
                  <a:lnTo>
                    <a:pt x="178435" y="1736686"/>
                  </a:lnTo>
                  <a:lnTo>
                    <a:pt x="179717" y="1744294"/>
                  </a:lnTo>
                  <a:lnTo>
                    <a:pt x="180238" y="1749386"/>
                  </a:lnTo>
                  <a:lnTo>
                    <a:pt x="180771" y="1740725"/>
                  </a:lnTo>
                  <a:close/>
                </a:path>
                <a:path w="260350" h="2954020">
                  <a:moveTo>
                    <a:pt x="181051" y="1871332"/>
                  </a:moveTo>
                  <a:lnTo>
                    <a:pt x="180492" y="1855203"/>
                  </a:lnTo>
                  <a:lnTo>
                    <a:pt x="179908" y="1848472"/>
                  </a:lnTo>
                  <a:lnTo>
                    <a:pt x="179057" y="1848764"/>
                  </a:lnTo>
                  <a:lnTo>
                    <a:pt x="177698" y="1853666"/>
                  </a:lnTo>
                  <a:lnTo>
                    <a:pt x="179019" y="1849882"/>
                  </a:lnTo>
                  <a:lnTo>
                    <a:pt x="179832" y="1859419"/>
                  </a:lnTo>
                  <a:lnTo>
                    <a:pt x="180416" y="1870494"/>
                  </a:lnTo>
                  <a:lnTo>
                    <a:pt x="181051" y="1871332"/>
                  </a:lnTo>
                  <a:close/>
                </a:path>
                <a:path w="260350" h="2954020">
                  <a:moveTo>
                    <a:pt x="185610" y="1979079"/>
                  </a:moveTo>
                  <a:lnTo>
                    <a:pt x="184873" y="1981911"/>
                  </a:lnTo>
                  <a:lnTo>
                    <a:pt x="183857" y="1982190"/>
                  </a:lnTo>
                  <a:lnTo>
                    <a:pt x="183108" y="1990394"/>
                  </a:lnTo>
                  <a:lnTo>
                    <a:pt x="184124" y="1984730"/>
                  </a:lnTo>
                  <a:lnTo>
                    <a:pt x="184746" y="1988642"/>
                  </a:lnTo>
                  <a:lnTo>
                    <a:pt x="185166" y="1990598"/>
                  </a:lnTo>
                  <a:lnTo>
                    <a:pt x="185610" y="1979079"/>
                  </a:lnTo>
                  <a:close/>
                </a:path>
                <a:path w="260350" h="2954020">
                  <a:moveTo>
                    <a:pt x="186207" y="2228583"/>
                  </a:moveTo>
                  <a:lnTo>
                    <a:pt x="185953" y="2231301"/>
                  </a:lnTo>
                  <a:lnTo>
                    <a:pt x="185178" y="2228748"/>
                  </a:lnTo>
                  <a:lnTo>
                    <a:pt x="184683" y="2228888"/>
                  </a:lnTo>
                  <a:lnTo>
                    <a:pt x="184594" y="2197163"/>
                  </a:lnTo>
                  <a:lnTo>
                    <a:pt x="183794" y="2197087"/>
                  </a:lnTo>
                  <a:lnTo>
                    <a:pt x="182029" y="2207120"/>
                  </a:lnTo>
                  <a:lnTo>
                    <a:pt x="181076" y="2208695"/>
                  </a:lnTo>
                  <a:lnTo>
                    <a:pt x="181368" y="2224659"/>
                  </a:lnTo>
                  <a:lnTo>
                    <a:pt x="180606" y="2249043"/>
                  </a:lnTo>
                  <a:lnTo>
                    <a:pt x="181444" y="2258898"/>
                  </a:lnTo>
                  <a:lnTo>
                    <a:pt x="184746" y="2255393"/>
                  </a:lnTo>
                  <a:lnTo>
                    <a:pt x="184797" y="2276741"/>
                  </a:lnTo>
                  <a:lnTo>
                    <a:pt x="186207" y="2228583"/>
                  </a:lnTo>
                  <a:close/>
                </a:path>
                <a:path w="260350" h="2954020">
                  <a:moveTo>
                    <a:pt x="192455" y="1865693"/>
                  </a:moveTo>
                  <a:lnTo>
                    <a:pt x="191173" y="1863331"/>
                  </a:lnTo>
                  <a:lnTo>
                    <a:pt x="192176" y="1857908"/>
                  </a:lnTo>
                  <a:lnTo>
                    <a:pt x="192176" y="1852536"/>
                  </a:lnTo>
                  <a:lnTo>
                    <a:pt x="190893" y="1850263"/>
                  </a:lnTo>
                  <a:lnTo>
                    <a:pt x="189699" y="1879790"/>
                  </a:lnTo>
                  <a:lnTo>
                    <a:pt x="192455" y="1865693"/>
                  </a:lnTo>
                  <a:close/>
                </a:path>
                <a:path w="260350" h="2954020">
                  <a:moveTo>
                    <a:pt x="193230" y="1906803"/>
                  </a:moveTo>
                  <a:lnTo>
                    <a:pt x="191566" y="1919135"/>
                  </a:lnTo>
                  <a:lnTo>
                    <a:pt x="191300" y="1911159"/>
                  </a:lnTo>
                  <a:lnTo>
                    <a:pt x="189992" y="1898294"/>
                  </a:lnTo>
                  <a:lnTo>
                    <a:pt x="190385" y="1906155"/>
                  </a:lnTo>
                  <a:lnTo>
                    <a:pt x="190373" y="1913813"/>
                  </a:lnTo>
                  <a:lnTo>
                    <a:pt x="190512" y="1920913"/>
                  </a:lnTo>
                  <a:lnTo>
                    <a:pt x="191325" y="1927072"/>
                  </a:lnTo>
                  <a:lnTo>
                    <a:pt x="192557" y="1926704"/>
                  </a:lnTo>
                  <a:lnTo>
                    <a:pt x="192951" y="1916087"/>
                  </a:lnTo>
                  <a:lnTo>
                    <a:pt x="193230" y="1906803"/>
                  </a:lnTo>
                  <a:close/>
                </a:path>
                <a:path w="260350" h="2954020">
                  <a:moveTo>
                    <a:pt x="193243" y="1982495"/>
                  </a:moveTo>
                  <a:lnTo>
                    <a:pt x="192468" y="1969782"/>
                  </a:lnTo>
                  <a:lnTo>
                    <a:pt x="192849" y="1982495"/>
                  </a:lnTo>
                  <a:lnTo>
                    <a:pt x="192887" y="1983790"/>
                  </a:lnTo>
                  <a:lnTo>
                    <a:pt x="193243" y="1982495"/>
                  </a:lnTo>
                  <a:close/>
                </a:path>
                <a:path w="260350" h="2954020">
                  <a:moveTo>
                    <a:pt x="193268" y="2016175"/>
                  </a:moveTo>
                  <a:lnTo>
                    <a:pt x="193217" y="1999678"/>
                  </a:lnTo>
                  <a:lnTo>
                    <a:pt x="192976" y="1988007"/>
                  </a:lnTo>
                  <a:lnTo>
                    <a:pt x="192887" y="1983790"/>
                  </a:lnTo>
                  <a:lnTo>
                    <a:pt x="191731" y="1988007"/>
                  </a:lnTo>
                  <a:lnTo>
                    <a:pt x="190969" y="1985733"/>
                  </a:lnTo>
                  <a:lnTo>
                    <a:pt x="190919" y="1969782"/>
                  </a:lnTo>
                  <a:lnTo>
                    <a:pt x="188696" y="1994268"/>
                  </a:lnTo>
                  <a:lnTo>
                    <a:pt x="189623" y="2001291"/>
                  </a:lnTo>
                  <a:lnTo>
                    <a:pt x="190754" y="2004301"/>
                  </a:lnTo>
                  <a:lnTo>
                    <a:pt x="191884" y="2011299"/>
                  </a:lnTo>
                  <a:lnTo>
                    <a:pt x="192849" y="2030298"/>
                  </a:lnTo>
                  <a:lnTo>
                    <a:pt x="193268" y="2016175"/>
                  </a:lnTo>
                  <a:close/>
                </a:path>
                <a:path w="260350" h="2954020">
                  <a:moveTo>
                    <a:pt x="203390" y="1877225"/>
                  </a:moveTo>
                  <a:lnTo>
                    <a:pt x="202349" y="1860600"/>
                  </a:lnTo>
                  <a:lnTo>
                    <a:pt x="201117" y="1879409"/>
                  </a:lnTo>
                  <a:lnTo>
                    <a:pt x="202387" y="1876513"/>
                  </a:lnTo>
                  <a:lnTo>
                    <a:pt x="200202" y="1916925"/>
                  </a:lnTo>
                  <a:lnTo>
                    <a:pt x="201752" y="1908530"/>
                  </a:lnTo>
                  <a:lnTo>
                    <a:pt x="202996" y="1894243"/>
                  </a:lnTo>
                  <a:lnTo>
                    <a:pt x="203390" y="1877225"/>
                  </a:lnTo>
                  <a:close/>
                </a:path>
                <a:path w="260350" h="2954020">
                  <a:moveTo>
                    <a:pt x="206806" y="1873732"/>
                  </a:moveTo>
                  <a:lnTo>
                    <a:pt x="206197" y="1867471"/>
                  </a:lnTo>
                  <a:lnTo>
                    <a:pt x="205473" y="1875282"/>
                  </a:lnTo>
                  <a:lnTo>
                    <a:pt x="205435" y="1875675"/>
                  </a:lnTo>
                  <a:lnTo>
                    <a:pt x="206806" y="1873732"/>
                  </a:lnTo>
                  <a:close/>
                </a:path>
                <a:path w="260350" h="2954020">
                  <a:moveTo>
                    <a:pt x="207721" y="1872437"/>
                  </a:moveTo>
                  <a:lnTo>
                    <a:pt x="206806" y="1873732"/>
                  </a:lnTo>
                  <a:lnTo>
                    <a:pt x="206959" y="1875282"/>
                  </a:lnTo>
                  <a:lnTo>
                    <a:pt x="207721" y="1872437"/>
                  </a:lnTo>
                  <a:close/>
                </a:path>
                <a:path w="260350" h="2954020">
                  <a:moveTo>
                    <a:pt x="209727" y="1970138"/>
                  </a:moveTo>
                  <a:lnTo>
                    <a:pt x="208203" y="1970519"/>
                  </a:lnTo>
                  <a:lnTo>
                    <a:pt x="208191" y="1965236"/>
                  </a:lnTo>
                  <a:lnTo>
                    <a:pt x="207962" y="1978596"/>
                  </a:lnTo>
                  <a:lnTo>
                    <a:pt x="209727" y="1970138"/>
                  </a:lnTo>
                  <a:close/>
                </a:path>
                <a:path w="260350" h="2954020">
                  <a:moveTo>
                    <a:pt x="212217" y="2057095"/>
                  </a:moveTo>
                  <a:lnTo>
                    <a:pt x="210997" y="2059978"/>
                  </a:lnTo>
                  <a:lnTo>
                    <a:pt x="211632" y="2059292"/>
                  </a:lnTo>
                  <a:lnTo>
                    <a:pt x="212217" y="2057095"/>
                  </a:lnTo>
                  <a:close/>
                </a:path>
                <a:path w="260350" h="2954020">
                  <a:moveTo>
                    <a:pt x="213385" y="1908175"/>
                  </a:moveTo>
                  <a:lnTo>
                    <a:pt x="213372" y="1897418"/>
                  </a:lnTo>
                  <a:lnTo>
                    <a:pt x="212852" y="1897672"/>
                  </a:lnTo>
                  <a:lnTo>
                    <a:pt x="211848" y="1897900"/>
                  </a:lnTo>
                  <a:lnTo>
                    <a:pt x="213080" y="1879041"/>
                  </a:lnTo>
                  <a:lnTo>
                    <a:pt x="212483" y="1882355"/>
                  </a:lnTo>
                  <a:lnTo>
                    <a:pt x="211912" y="1882952"/>
                  </a:lnTo>
                  <a:lnTo>
                    <a:pt x="211480" y="1885010"/>
                  </a:lnTo>
                  <a:lnTo>
                    <a:pt x="211315" y="1892681"/>
                  </a:lnTo>
                  <a:lnTo>
                    <a:pt x="211264" y="1902294"/>
                  </a:lnTo>
                  <a:lnTo>
                    <a:pt x="211886" y="1905495"/>
                  </a:lnTo>
                  <a:lnTo>
                    <a:pt x="212750" y="1906168"/>
                  </a:lnTo>
                  <a:lnTo>
                    <a:pt x="213385" y="1908175"/>
                  </a:lnTo>
                  <a:close/>
                </a:path>
                <a:path w="260350" h="2954020">
                  <a:moveTo>
                    <a:pt x="213906" y="2229269"/>
                  </a:moveTo>
                  <a:lnTo>
                    <a:pt x="213652" y="2231923"/>
                  </a:lnTo>
                  <a:lnTo>
                    <a:pt x="213118" y="2229726"/>
                  </a:lnTo>
                  <a:lnTo>
                    <a:pt x="213055" y="2222868"/>
                  </a:lnTo>
                  <a:lnTo>
                    <a:pt x="212915" y="2218017"/>
                  </a:lnTo>
                  <a:lnTo>
                    <a:pt x="212128" y="2221814"/>
                  </a:lnTo>
                  <a:lnTo>
                    <a:pt x="212191" y="2253640"/>
                  </a:lnTo>
                  <a:lnTo>
                    <a:pt x="213906" y="2229269"/>
                  </a:lnTo>
                  <a:close/>
                </a:path>
                <a:path w="260350" h="2954020">
                  <a:moveTo>
                    <a:pt x="214223" y="1937245"/>
                  </a:moveTo>
                  <a:lnTo>
                    <a:pt x="213741" y="1932711"/>
                  </a:lnTo>
                  <a:lnTo>
                    <a:pt x="213702" y="1932343"/>
                  </a:lnTo>
                  <a:lnTo>
                    <a:pt x="213588" y="1931250"/>
                  </a:lnTo>
                  <a:lnTo>
                    <a:pt x="213385" y="1929853"/>
                  </a:lnTo>
                  <a:lnTo>
                    <a:pt x="212890" y="1926526"/>
                  </a:lnTo>
                  <a:lnTo>
                    <a:pt x="212153" y="1925320"/>
                  </a:lnTo>
                  <a:lnTo>
                    <a:pt x="211404" y="1929853"/>
                  </a:lnTo>
                  <a:lnTo>
                    <a:pt x="211289" y="1926526"/>
                  </a:lnTo>
                  <a:lnTo>
                    <a:pt x="211251" y="1925320"/>
                  </a:lnTo>
                  <a:lnTo>
                    <a:pt x="211137" y="1921954"/>
                  </a:lnTo>
                  <a:lnTo>
                    <a:pt x="210781" y="1929853"/>
                  </a:lnTo>
                  <a:lnTo>
                    <a:pt x="210718" y="1931250"/>
                  </a:lnTo>
                  <a:lnTo>
                    <a:pt x="210654" y="1932711"/>
                  </a:lnTo>
                  <a:lnTo>
                    <a:pt x="211112" y="1937245"/>
                  </a:lnTo>
                  <a:lnTo>
                    <a:pt x="211175" y="1937931"/>
                  </a:lnTo>
                  <a:lnTo>
                    <a:pt x="212128" y="1932711"/>
                  </a:lnTo>
                  <a:lnTo>
                    <a:pt x="212191" y="1932343"/>
                  </a:lnTo>
                  <a:lnTo>
                    <a:pt x="212953" y="1934756"/>
                  </a:lnTo>
                  <a:lnTo>
                    <a:pt x="212991" y="1950694"/>
                  </a:lnTo>
                  <a:lnTo>
                    <a:pt x="214160" y="1937931"/>
                  </a:lnTo>
                  <a:lnTo>
                    <a:pt x="214223" y="1937245"/>
                  </a:lnTo>
                  <a:close/>
                </a:path>
                <a:path w="260350" h="2954020">
                  <a:moveTo>
                    <a:pt x="214249" y="2263825"/>
                  </a:moveTo>
                  <a:lnTo>
                    <a:pt x="213474" y="2255939"/>
                  </a:lnTo>
                  <a:lnTo>
                    <a:pt x="211988" y="2277630"/>
                  </a:lnTo>
                  <a:lnTo>
                    <a:pt x="214249" y="2263825"/>
                  </a:lnTo>
                  <a:close/>
                </a:path>
                <a:path w="260350" h="2954020">
                  <a:moveTo>
                    <a:pt x="214604" y="2053856"/>
                  </a:moveTo>
                  <a:lnTo>
                    <a:pt x="214464" y="2053259"/>
                  </a:lnTo>
                  <a:lnTo>
                    <a:pt x="214033" y="2046897"/>
                  </a:lnTo>
                  <a:lnTo>
                    <a:pt x="213982" y="2046173"/>
                  </a:lnTo>
                  <a:lnTo>
                    <a:pt x="213715" y="2042147"/>
                  </a:lnTo>
                  <a:lnTo>
                    <a:pt x="213080" y="2028659"/>
                  </a:lnTo>
                  <a:lnTo>
                    <a:pt x="212305" y="2016734"/>
                  </a:lnTo>
                  <a:lnTo>
                    <a:pt x="211086" y="2009724"/>
                  </a:lnTo>
                  <a:lnTo>
                    <a:pt x="212001" y="2003666"/>
                  </a:lnTo>
                  <a:lnTo>
                    <a:pt x="212572" y="2004923"/>
                  </a:lnTo>
                  <a:lnTo>
                    <a:pt x="212966" y="2005876"/>
                  </a:lnTo>
                  <a:lnTo>
                    <a:pt x="212966" y="2003666"/>
                  </a:lnTo>
                  <a:lnTo>
                    <a:pt x="213004" y="2002332"/>
                  </a:lnTo>
                  <a:lnTo>
                    <a:pt x="213106" y="1998433"/>
                  </a:lnTo>
                  <a:lnTo>
                    <a:pt x="211747" y="2002332"/>
                  </a:lnTo>
                  <a:lnTo>
                    <a:pt x="209943" y="2005876"/>
                  </a:lnTo>
                  <a:lnTo>
                    <a:pt x="208356" y="2015363"/>
                  </a:lnTo>
                  <a:lnTo>
                    <a:pt x="207594" y="2037105"/>
                  </a:lnTo>
                  <a:lnTo>
                    <a:pt x="208419" y="2066099"/>
                  </a:lnTo>
                  <a:lnTo>
                    <a:pt x="210997" y="2059978"/>
                  </a:lnTo>
                  <a:lnTo>
                    <a:pt x="210756" y="2057095"/>
                  </a:lnTo>
                  <a:lnTo>
                    <a:pt x="210667" y="2046897"/>
                  </a:lnTo>
                  <a:lnTo>
                    <a:pt x="213207" y="2046173"/>
                  </a:lnTo>
                  <a:lnTo>
                    <a:pt x="213309" y="2054669"/>
                  </a:lnTo>
                  <a:lnTo>
                    <a:pt x="213423" y="2066099"/>
                  </a:lnTo>
                  <a:lnTo>
                    <a:pt x="213525" y="2075383"/>
                  </a:lnTo>
                  <a:lnTo>
                    <a:pt x="214274" y="2060346"/>
                  </a:lnTo>
                  <a:lnTo>
                    <a:pt x="214337" y="2059292"/>
                  </a:lnTo>
                  <a:lnTo>
                    <a:pt x="214439" y="2057095"/>
                  </a:lnTo>
                  <a:lnTo>
                    <a:pt x="214566" y="2054669"/>
                  </a:lnTo>
                  <a:lnTo>
                    <a:pt x="214604" y="2053856"/>
                  </a:lnTo>
                  <a:close/>
                </a:path>
                <a:path w="260350" h="2954020">
                  <a:moveTo>
                    <a:pt x="214795" y="2176030"/>
                  </a:moveTo>
                  <a:lnTo>
                    <a:pt x="212458" y="2157946"/>
                  </a:lnTo>
                  <a:lnTo>
                    <a:pt x="212737" y="2165820"/>
                  </a:lnTo>
                  <a:lnTo>
                    <a:pt x="211988" y="2173986"/>
                  </a:lnTo>
                  <a:lnTo>
                    <a:pt x="214795" y="2176030"/>
                  </a:lnTo>
                  <a:close/>
                </a:path>
                <a:path w="260350" h="2954020">
                  <a:moveTo>
                    <a:pt x="215036" y="2271534"/>
                  </a:moveTo>
                  <a:lnTo>
                    <a:pt x="213791" y="2285212"/>
                  </a:lnTo>
                  <a:lnTo>
                    <a:pt x="214325" y="2295652"/>
                  </a:lnTo>
                  <a:lnTo>
                    <a:pt x="215036" y="2271534"/>
                  </a:lnTo>
                  <a:close/>
                </a:path>
                <a:path w="260350" h="2954020">
                  <a:moveTo>
                    <a:pt x="215696" y="2449220"/>
                  </a:moveTo>
                  <a:lnTo>
                    <a:pt x="213715" y="2470962"/>
                  </a:lnTo>
                  <a:lnTo>
                    <a:pt x="214985" y="2473299"/>
                  </a:lnTo>
                  <a:lnTo>
                    <a:pt x="215696" y="2449220"/>
                  </a:lnTo>
                  <a:close/>
                </a:path>
                <a:path w="260350" h="2954020">
                  <a:moveTo>
                    <a:pt x="216382" y="2509609"/>
                  </a:moveTo>
                  <a:lnTo>
                    <a:pt x="215798" y="2491727"/>
                  </a:lnTo>
                  <a:lnTo>
                    <a:pt x="214668" y="2483955"/>
                  </a:lnTo>
                  <a:lnTo>
                    <a:pt x="213271" y="2497671"/>
                  </a:lnTo>
                  <a:lnTo>
                    <a:pt x="213499" y="2508834"/>
                  </a:lnTo>
                  <a:lnTo>
                    <a:pt x="215163" y="2509926"/>
                  </a:lnTo>
                  <a:lnTo>
                    <a:pt x="215112" y="2521178"/>
                  </a:lnTo>
                  <a:lnTo>
                    <a:pt x="213842" y="2524125"/>
                  </a:lnTo>
                  <a:lnTo>
                    <a:pt x="215646" y="2531668"/>
                  </a:lnTo>
                  <a:lnTo>
                    <a:pt x="215379" y="2529014"/>
                  </a:lnTo>
                  <a:lnTo>
                    <a:pt x="216154" y="2526195"/>
                  </a:lnTo>
                  <a:lnTo>
                    <a:pt x="216382" y="2509609"/>
                  </a:lnTo>
                  <a:close/>
                </a:path>
                <a:path w="260350" h="2954020">
                  <a:moveTo>
                    <a:pt x="217195" y="2577655"/>
                  </a:moveTo>
                  <a:lnTo>
                    <a:pt x="216992" y="2565793"/>
                  </a:lnTo>
                  <a:lnTo>
                    <a:pt x="214769" y="2590165"/>
                  </a:lnTo>
                  <a:lnTo>
                    <a:pt x="213995" y="2587790"/>
                  </a:lnTo>
                  <a:lnTo>
                    <a:pt x="214998" y="2576880"/>
                  </a:lnTo>
                  <a:lnTo>
                    <a:pt x="213347" y="2579382"/>
                  </a:lnTo>
                  <a:lnTo>
                    <a:pt x="213626" y="2589834"/>
                  </a:lnTo>
                  <a:lnTo>
                    <a:pt x="214477" y="2603144"/>
                  </a:lnTo>
                  <a:lnTo>
                    <a:pt x="214566" y="2614180"/>
                  </a:lnTo>
                  <a:lnTo>
                    <a:pt x="216547" y="2589784"/>
                  </a:lnTo>
                  <a:lnTo>
                    <a:pt x="217195" y="2577655"/>
                  </a:lnTo>
                  <a:close/>
                </a:path>
                <a:path w="260350" h="2954020">
                  <a:moveTo>
                    <a:pt x="219125" y="2400681"/>
                  </a:moveTo>
                  <a:lnTo>
                    <a:pt x="217093" y="2395791"/>
                  </a:lnTo>
                  <a:lnTo>
                    <a:pt x="217106" y="2401036"/>
                  </a:lnTo>
                  <a:lnTo>
                    <a:pt x="219125" y="2400681"/>
                  </a:lnTo>
                  <a:close/>
                </a:path>
                <a:path w="260350" h="2954020">
                  <a:moveTo>
                    <a:pt x="223177" y="2285212"/>
                  </a:moveTo>
                  <a:lnTo>
                    <a:pt x="222669" y="2290775"/>
                  </a:lnTo>
                  <a:lnTo>
                    <a:pt x="221818" y="2280158"/>
                  </a:lnTo>
                  <a:lnTo>
                    <a:pt x="221957" y="2250541"/>
                  </a:lnTo>
                  <a:lnTo>
                    <a:pt x="220802" y="2245995"/>
                  </a:lnTo>
                  <a:lnTo>
                    <a:pt x="220649" y="2261781"/>
                  </a:lnTo>
                  <a:lnTo>
                    <a:pt x="218020" y="2275954"/>
                  </a:lnTo>
                  <a:lnTo>
                    <a:pt x="217868" y="2294712"/>
                  </a:lnTo>
                  <a:lnTo>
                    <a:pt x="220154" y="2296807"/>
                  </a:lnTo>
                  <a:lnTo>
                    <a:pt x="219240" y="2339390"/>
                  </a:lnTo>
                  <a:lnTo>
                    <a:pt x="220268" y="2339238"/>
                  </a:lnTo>
                  <a:lnTo>
                    <a:pt x="221754" y="2328253"/>
                  </a:lnTo>
                  <a:lnTo>
                    <a:pt x="221538" y="2341626"/>
                  </a:lnTo>
                  <a:lnTo>
                    <a:pt x="222250" y="2308441"/>
                  </a:lnTo>
                  <a:lnTo>
                    <a:pt x="223177" y="2285212"/>
                  </a:lnTo>
                  <a:close/>
                </a:path>
                <a:path w="260350" h="2954020">
                  <a:moveTo>
                    <a:pt x="226047" y="2806065"/>
                  </a:moveTo>
                  <a:lnTo>
                    <a:pt x="225145" y="2808186"/>
                  </a:lnTo>
                  <a:lnTo>
                    <a:pt x="224078" y="2789072"/>
                  </a:lnTo>
                  <a:lnTo>
                    <a:pt x="223989" y="2787599"/>
                  </a:lnTo>
                  <a:lnTo>
                    <a:pt x="223913" y="2786253"/>
                  </a:lnTo>
                  <a:lnTo>
                    <a:pt x="222935" y="2794901"/>
                  </a:lnTo>
                  <a:lnTo>
                    <a:pt x="222885" y="2795384"/>
                  </a:lnTo>
                  <a:lnTo>
                    <a:pt x="225475" y="2815958"/>
                  </a:lnTo>
                  <a:lnTo>
                    <a:pt x="225920" y="2808186"/>
                  </a:lnTo>
                  <a:lnTo>
                    <a:pt x="226047" y="2806065"/>
                  </a:lnTo>
                  <a:close/>
                </a:path>
                <a:path w="260350" h="2954020">
                  <a:moveTo>
                    <a:pt x="226428" y="2805176"/>
                  </a:moveTo>
                  <a:lnTo>
                    <a:pt x="226314" y="2802293"/>
                  </a:lnTo>
                  <a:lnTo>
                    <a:pt x="226098" y="2805176"/>
                  </a:lnTo>
                  <a:lnTo>
                    <a:pt x="226047" y="2806065"/>
                  </a:lnTo>
                  <a:lnTo>
                    <a:pt x="226428" y="2805176"/>
                  </a:lnTo>
                  <a:close/>
                </a:path>
                <a:path w="260350" h="2954020">
                  <a:moveTo>
                    <a:pt x="232549" y="2699702"/>
                  </a:moveTo>
                  <a:lnTo>
                    <a:pt x="232194" y="2685643"/>
                  </a:lnTo>
                  <a:lnTo>
                    <a:pt x="232181" y="2682735"/>
                  </a:lnTo>
                  <a:lnTo>
                    <a:pt x="232283" y="2659202"/>
                  </a:lnTo>
                  <a:lnTo>
                    <a:pt x="230924" y="2657741"/>
                  </a:lnTo>
                  <a:lnTo>
                    <a:pt x="231533" y="2656484"/>
                  </a:lnTo>
                  <a:lnTo>
                    <a:pt x="232181" y="2650744"/>
                  </a:lnTo>
                  <a:lnTo>
                    <a:pt x="232270" y="2649677"/>
                  </a:lnTo>
                  <a:lnTo>
                    <a:pt x="232384" y="2648293"/>
                  </a:lnTo>
                  <a:lnTo>
                    <a:pt x="232511" y="2646794"/>
                  </a:lnTo>
                  <a:lnTo>
                    <a:pt x="231178" y="2649677"/>
                  </a:lnTo>
                  <a:lnTo>
                    <a:pt x="231279" y="2635859"/>
                  </a:lnTo>
                  <a:lnTo>
                    <a:pt x="231368" y="2625750"/>
                  </a:lnTo>
                  <a:lnTo>
                    <a:pt x="229400" y="2631287"/>
                  </a:lnTo>
                  <a:lnTo>
                    <a:pt x="227380" y="2643098"/>
                  </a:lnTo>
                  <a:lnTo>
                    <a:pt x="225996" y="2661208"/>
                  </a:lnTo>
                  <a:lnTo>
                    <a:pt x="225933" y="2685643"/>
                  </a:lnTo>
                  <a:lnTo>
                    <a:pt x="226682" y="2682735"/>
                  </a:lnTo>
                  <a:lnTo>
                    <a:pt x="225679" y="2699702"/>
                  </a:lnTo>
                  <a:lnTo>
                    <a:pt x="225590" y="2701226"/>
                  </a:lnTo>
                  <a:lnTo>
                    <a:pt x="225399" y="2715984"/>
                  </a:lnTo>
                  <a:lnTo>
                    <a:pt x="225336" y="2721241"/>
                  </a:lnTo>
                  <a:lnTo>
                    <a:pt x="224840" y="2738793"/>
                  </a:lnTo>
                  <a:lnTo>
                    <a:pt x="223024" y="2749943"/>
                  </a:lnTo>
                  <a:lnTo>
                    <a:pt x="224485" y="2756916"/>
                  </a:lnTo>
                  <a:lnTo>
                    <a:pt x="225107" y="2771495"/>
                  </a:lnTo>
                  <a:lnTo>
                    <a:pt x="225475" y="2785783"/>
                  </a:lnTo>
                  <a:lnTo>
                    <a:pt x="225552" y="2789072"/>
                  </a:lnTo>
                  <a:lnTo>
                    <a:pt x="226314" y="2802293"/>
                  </a:lnTo>
                  <a:lnTo>
                    <a:pt x="226834" y="2795384"/>
                  </a:lnTo>
                  <a:lnTo>
                    <a:pt x="226872" y="2794901"/>
                  </a:lnTo>
                  <a:lnTo>
                    <a:pt x="227761" y="2787599"/>
                  </a:lnTo>
                  <a:lnTo>
                    <a:pt x="228701" y="2785783"/>
                  </a:lnTo>
                  <a:lnTo>
                    <a:pt x="227736" y="2779001"/>
                  </a:lnTo>
                  <a:lnTo>
                    <a:pt x="228117" y="2767660"/>
                  </a:lnTo>
                  <a:lnTo>
                    <a:pt x="229006" y="2754693"/>
                  </a:lnTo>
                  <a:lnTo>
                    <a:pt x="229247" y="2749943"/>
                  </a:lnTo>
                  <a:lnTo>
                    <a:pt x="229323" y="2748546"/>
                  </a:lnTo>
                  <a:lnTo>
                    <a:pt x="229450" y="2745981"/>
                  </a:lnTo>
                  <a:lnTo>
                    <a:pt x="229108" y="2748496"/>
                  </a:lnTo>
                  <a:lnTo>
                    <a:pt x="228854" y="2745981"/>
                  </a:lnTo>
                  <a:lnTo>
                    <a:pt x="228612" y="2748546"/>
                  </a:lnTo>
                  <a:lnTo>
                    <a:pt x="228676" y="2745981"/>
                  </a:lnTo>
                  <a:lnTo>
                    <a:pt x="228739" y="2743009"/>
                  </a:lnTo>
                  <a:lnTo>
                    <a:pt x="228841" y="2738793"/>
                  </a:lnTo>
                  <a:lnTo>
                    <a:pt x="228955" y="2733916"/>
                  </a:lnTo>
                  <a:lnTo>
                    <a:pt x="230301" y="2725229"/>
                  </a:lnTo>
                  <a:lnTo>
                    <a:pt x="231787" y="2715984"/>
                  </a:lnTo>
                  <a:lnTo>
                    <a:pt x="232473" y="2701226"/>
                  </a:lnTo>
                  <a:lnTo>
                    <a:pt x="232549" y="2699702"/>
                  </a:lnTo>
                  <a:close/>
                </a:path>
                <a:path w="260350" h="2954020">
                  <a:moveTo>
                    <a:pt x="233426" y="2635859"/>
                  </a:moveTo>
                  <a:lnTo>
                    <a:pt x="232956" y="2631287"/>
                  </a:lnTo>
                  <a:lnTo>
                    <a:pt x="232740" y="2635859"/>
                  </a:lnTo>
                  <a:lnTo>
                    <a:pt x="232537" y="2643098"/>
                  </a:lnTo>
                  <a:lnTo>
                    <a:pt x="232435" y="2646794"/>
                  </a:lnTo>
                  <a:lnTo>
                    <a:pt x="232816" y="2643098"/>
                  </a:lnTo>
                  <a:lnTo>
                    <a:pt x="233426" y="2635859"/>
                  </a:lnTo>
                  <a:close/>
                </a:path>
                <a:path w="260350" h="2954020">
                  <a:moveTo>
                    <a:pt x="235851" y="2714345"/>
                  </a:moveTo>
                  <a:lnTo>
                    <a:pt x="234835" y="2696540"/>
                  </a:lnTo>
                  <a:lnTo>
                    <a:pt x="234124" y="2709507"/>
                  </a:lnTo>
                  <a:lnTo>
                    <a:pt x="233629" y="2723375"/>
                  </a:lnTo>
                  <a:lnTo>
                    <a:pt x="233502" y="2737142"/>
                  </a:lnTo>
                  <a:lnTo>
                    <a:pt x="233959" y="2749804"/>
                  </a:lnTo>
                  <a:lnTo>
                    <a:pt x="234670" y="2746654"/>
                  </a:lnTo>
                  <a:lnTo>
                    <a:pt x="235559" y="2732938"/>
                  </a:lnTo>
                  <a:lnTo>
                    <a:pt x="235851" y="2714345"/>
                  </a:lnTo>
                  <a:close/>
                </a:path>
                <a:path w="260350" h="2954020">
                  <a:moveTo>
                    <a:pt x="243535" y="2726156"/>
                  </a:moveTo>
                  <a:lnTo>
                    <a:pt x="243014" y="2734868"/>
                  </a:lnTo>
                  <a:lnTo>
                    <a:pt x="241071" y="2739542"/>
                  </a:lnTo>
                  <a:lnTo>
                    <a:pt x="240538" y="2748191"/>
                  </a:lnTo>
                  <a:lnTo>
                    <a:pt x="241604" y="2763964"/>
                  </a:lnTo>
                  <a:lnTo>
                    <a:pt x="239318" y="2767177"/>
                  </a:lnTo>
                  <a:lnTo>
                    <a:pt x="239890" y="2793555"/>
                  </a:lnTo>
                  <a:lnTo>
                    <a:pt x="241211" y="2782087"/>
                  </a:lnTo>
                  <a:lnTo>
                    <a:pt x="242316" y="2755595"/>
                  </a:lnTo>
                  <a:lnTo>
                    <a:pt x="243357" y="2750159"/>
                  </a:lnTo>
                  <a:lnTo>
                    <a:pt x="242836" y="2750261"/>
                  </a:lnTo>
                  <a:lnTo>
                    <a:pt x="243535" y="2726156"/>
                  </a:lnTo>
                  <a:close/>
                </a:path>
                <a:path w="260350" h="2954020">
                  <a:moveTo>
                    <a:pt x="245884" y="2709608"/>
                  </a:moveTo>
                  <a:lnTo>
                    <a:pt x="245033" y="2709811"/>
                  </a:lnTo>
                  <a:lnTo>
                    <a:pt x="244157" y="2714663"/>
                  </a:lnTo>
                  <a:lnTo>
                    <a:pt x="244132" y="2715349"/>
                  </a:lnTo>
                  <a:lnTo>
                    <a:pt x="244348" y="2725559"/>
                  </a:lnTo>
                  <a:lnTo>
                    <a:pt x="244475" y="2731109"/>
                  </a:lnTo>
                  <a:lnTo>
                    <a:pt x="244589" y="2736456"/>
                  </a:lnTo>
                  <a:lnTo>
                    <a:pt x="245097" y="2731109"/>
                  </a:lnTo>
                  <a:lnTo>
                    <a:pt x="245325" y="2728417"/>
                  </a:lnTo>
                  <a:lnTo>
                    <a:pt x="245084" y="2725788"/>
                  </a:lnTo>
                  <a:lnTo>
                    <a:pt x="245872" y="2709811"/>
                  </a:lnTo>
                  <a:lnTo>
                    <a:pt x="245884" y="2709608"/>
                  </a:lnTo>
                  <a:close/>
                </a:path>
                <a:path w="260350" h="2954020">
                  <a:moveTo>
                    <a:pt x="246024" y="2725559"/>
                  </a:moveTo>
                  <a:lnTo>
                    <a:pt x="245579" y="2725559"/>
                  </a:lnTo>
                  <a:lnTo>
                    <a:pt x="245325" y="2728417"/>
                  </a:lnTo>
                  <a:lnTo>
                    <a:pt x="245973" y="2725788"/>
                  </a:lnTo>
                  <a:lnTo>
                    <a:pt x="246024" y="2725559"/>
                  </a:lnTo>
                  <a:close/>
                </a:path>
                <a:path w="260350" h="2954020">
                  <a:moveTo>
                    <a:pt x="246557" y="2709430"/>
                  </a:moveTo>
                  <a:lnTo>
                    <a:pt x="246494" y="2707741"/>
                  </a:lnTo>
                  <a:lnTo>
                    <a:pt x="246418" y="2705570"/>
                  </a:lnTo>
                  <a:lnTo>
                    <a:pt x="246341" y="2702941"/>
                  </a:lnTo>
                  <a:lnTo>
                    <a:pt x="246087" y="2705570"/>
                  </a:lnTo>
                  <a:lnTo>
                    <a:pt x="245973" y="2707741"/>
                  </a:lnTo>
                  <a:lnTo>
                    <a:pt x="245884" y="2709608"/>
                  </a:lnTo>
                  <a:lnTo>
                    <a:pt x="246557" y="2709430"/>
                  </a:lnTo>
                  <a:close/>
                </a:path>
                <a:path w="260350" h="2954020">
                  <a:moveTo>
                    <a:pt x="256463" y="2388133"/>
                  </a:moveTo>
                  <a:lnTo>
                    <a:pt x="255079" y="2395118"/>
                  </a:lnTo>
                  <a:lnTo>
                    <a:pt x="254698" y="2407551"/>
                  </a:lnTo>
                  <a:lnTo>
                    <a:pt x="254647" y="2420366"/>
                  </a:lnTo>
                  <a:lnTo>
                    <a:pt x="254266" y="2428519"/>
                  </a:lnTo>
                  <a:lnTo>
                    <a:pt x="255752" y="2419743"/>
                  </a:lnTo>
                  <a:lnTo>
                    <a:pt x="255752" y="2410295"/>
                  </a:lnTo>
                  <a:lnTo>
                    <a:pt x="255562" y="2399855"/>
                  </a:lnTo>
                  <a:lnTo>
                    <a:pt x="256463" y="2388133"/>
                  </a:lnTo>
                  <a:close/>
                </a:path>
                <a:path w="260350" h="2954020">
                  <a:moveTo>
                    <a:pt x="257238" y="2458262"/>
                  </a:moveTo>
                  <a:lnTo>
                    <a:pt x="257149" y="2452763"/>
                  </a:lnTo>
                  <a:lnTo>
                    <a:pt x="256870" y="2454071"/>
                  </a:lnTo>
                  <a:lnTo>
                    <a:pt x="256654" y="2452763"/>
                  </a:lnTo>
                  <a:lnTo>
                    <a:pt x="256413" y="2450414"/>
                  </a:lnTo>
                  <a:lnTo>
                    <a:pt x="256273" y="2451811"/>
                  </a:lnTo>
                  <a:lnTo>
                    <a:pt x="256197" y="2452763"/>
                  </a:lnTo>
                  <a:lnTo>
                    <a:pt x="256070" y="2454325"/>
                  </a:lnTo>
                  <a:lnTo>
                    <a:pt x="255892" y="2458262"/>
                  </a:lnTo>
                  <a:lnTo>
                    <a:pt x="255828" y="2459456"/>
                  </a:lnTo>
                  <a:lnTo>
                    <a:pt x="255714" y="2461933"/>
                  </a:lnTo>
                  <a:lnTo>
                    <a:pt x="254609" y="2463025"/>
                  </a:lnTo>
                  <a:lnTo>
                    <a:pt x="254533" y="2458262"/>
                  </a:lnTo>
                  <a:lnTo>
                    <a:pt x="254419" y="2451811"/>
                  </a:lnTo>
                  <a:lnTo>
                    <a:pt x="254304" y="2444458"/>
                  </a:lnTo>
                  <a:lnTo>
                    <a:pt x="252984" y="2452763"/>
                  </a:lnTo>
                  <a:lnTo>
                    <a:pt x="252958" y="2454325"/>
                  </a:lnTo>
                  <a:lnTo>
                    <a:pt x="252857" y="2459456"/>
                  </a:lnTo>
                  <a:lnTo>
                    <a:pt x="252730" y="2465133"/>
                  </a:lnTo>
                  <a:lnTo>
                    <a:pt x="252476" y="2471966"/>
                  </a:lnTo>
                  <a:lnTo>
                    <a:pt x="252450" y="2472664"/>
                  </a:lnTo>
                  <a:lnTo>
                    <a:pt x="250825" y="2471966"/>
                  </a:lnTo>
                  <a:lnTo>
                    <a:pt x="250786" y="2460625"/>
                  </a:lnTo>
                  <a:lnTo>
                    <a:pt x="250774" y="2458262"/>
                  </a:lnTo>
                  <a:lnTo>
                    <a:pt x="251294" y="2447633"/>
                  </a:lnTo>
                  <a:lnTo>
                    <a:pt x="252056" y="2438425"/>
                  </a:lnTo>
                  <a:lnTo>
                    <a:pt x="252742" y="2428976"/>
                  </a:lnTo>
                  <a:lnTo>
                    <a:pt x="252501" y="2426601"/>
                  </a:lnTo>
                  <a:lnTo>
                    <a:pt x="252272" y="2424379"/>
                  </a:lnTo>
                  <a:lnTo>
                    <a:pt x="251993" y="2426601"/>
                  </a:lnTo>
                  <a:lnTo>
                    <a:pt x="252171" y="2424379"/>
                  </a:lnTo>
                  <a:lnTo>
                    <a:pt x="252222" y="2423871"/>
                  </a:lnTo>
                  <a:lnTo>
                    <a:pt x="252399" y="2423350"/>
                  </a:lnTo>
                  <a:lnTo>
                    <a:pt x="252806" y="2420061"/>
                  </a:lnTo>
                  <a:lnTo>
                    <a:pt x="253720" y="2412822"/>
                  </a:lnTo>
                  <a:lnTo>
                    <a:pt x="252488" y="2396896"/>
                  </a:lnTo>
                  <a:lnTo>
                    <a:pt x="252374" y="2395385"/>
                  </a:lnTo>
                  <a:lnTo>
                    <a:pt x="251587" y="2382507"/>
                  </a:lnTo>
                  <a:lnTo>
                    <a:pt x="250926" y="2368943"/>
                  </a:lnTo>
                  <a:lnTo>
                    <a:pt x="250024" y="2350236"/>
                  </a:lnTo>
                  <a:lnTo>
                    <a:pt x="250012" y="2349957"/>
                  </a:lnTo>
                  <a:lnTo>
                    <a:pt x="250964" y="2339594"/>
                  </a:lnTo>
                  <a:lnTo>
                    <a:pt x="251472" y="2334082"/>
                  </a:lnTo>
                  <a:lnTo>
                    <a:pt x="252006" y="2328316"/>
                  </a:lnTo>
                  <a:lnTo>
                    <a:pt x="249986" y="2334082"/>
                  </a:lnTo>
                  <a:lnTo>
                    <a:pt x="249643" y="2300211"/>
                  </a:lnTo>
                  <a:lnTo>
                    <a:pt x="249643" y="2299728"/>
                  </a:lnTo>
                  <a:lnTo>
                    <a:pt x="248119" y="2300211"/>
                  </a:lnTo>
                  <a:lnTo>
                    <a:pt x="248031" y="2313863"/>
                  </a:lnTo>
                  <a:lnTo>
                    <a:pt x="248386" y="2322245"/>
                  </a:lnTo>
                  <a:lnTo>
                    <a:pt x="248513" y="2330259"/>
                  </a:lnTo>
                  <a:lnTo>
                    <a:pt x="247713" y="2342794"/>
                  </a:lnTo>
                  <a:lnTo>
                    <a:pt x="249478" y="2339594"/>
                  </a:lnTo>
                  <a:lnTo>
                    <a:pt x="248970" y="2349957"/>
                  </a:lnTo>
                  <a:lnTo>
                    <a:pt x="248958" y="2350236"/>
                  </a:lnTo>
                  <a:lnTo>
                    <a:pt x="249339" y="2356218"/>
                  </a:lnTo>
                  <a:lnTo>
                    <a:pt x="249529" y="2359888"/>
                  </a:lnTo>
                  <a:lnTo>
                    <a:pt x="249605" y="2361209"/>
                  </a:lnTo>
                  <a:lnTo>
                    <a:pt x="248805" y="2368943"/>
                  </a:lnTo>
                  <a:lnTo>
                    <a:pt x="248450" y="2361209"/>
                  </a:lnTo>
                  <a:lnTo>
                    <a:pt x="248386" y="2359888"/>
                  </a:lnTo>
                  <a:lnTo>
                    <a:pt x="247637" y="2367318"/>
                  </a:lnTo>
                  <a:lnTo>
                    <a:pt x="246519" y="2377859"/>
                  </a:lnTo>
                  <a:lnTo>
                    <a:pt x="245008" y="2377859"/>
                  </a:lnTo>
                  <a:lnTo>
                    <a:pt x="245541" y="2386571"/>
                  </a:lnTo>
                  <a:lnTo>
                    <a:pt x="245719" y="2395385"/>
                  </a:lnTo>
                  <a:lnTo>
                    <a:pt x="245745" y="2396896"/>
                  </a:lnTo>
                  <a:lnTo>
                    <a:pt x="245859" y="2408263"/>
                  </a:lnTo>
                  <a:lnTo>
                    <a:pt x="245960" y="2412822"/>
                  </a:lnTo>
                  <a:lnTo>
                    <a:pt x="245999" y="2414498"/>
                  </a:lnTo>
                  <a:lnTo>
                    <a:pt x="246126" y="2420061"/>
                  </a:lnTo>
                  <a:lnTo>
                    <a:pt x="244932" y="2414498"/>
                  </a:lnTo>
                  <a:lnTo>
                    <a:pt x="243776" y="2423350"/>
                  </a:lnTo>
                  <a:lnTo>
                    <a:pt x="241896" y="2450249"/>
                  </a:lnTo>
                  <a:lnTo>
                    <a:pt x="241884" y="2450414"/>
                  </a:lnTo>
                  <a:lnTo>
                    <a:pt x="242900" y="2451811"/>
                  </a:lnTo>
                  <a:lnTo>
                    <a:pt x="242836" y="2459723"/>
                  </a:lnTo>
                  <a:lnTo>
                    <a:pt x="242722" y="2464219"/>
                  </a:lnTo>
                  <a:lnTo>
                    <a:pt x="243039" y="2463025"/>
                  </a:lnTo>
                  <a:lnTo>
                    <a:pt x="243433" y="2460625"/>
                  </a:lnTo>
                  <a:lnTo>
                    <a:pt x="243509" y="2493797"/>
                  </a:lnTo>
                  <a:lnTo>
                    <a:pt x="242341" y="2525014"/>
                  </a:lnTo>
                  <a:lnTo>
                    <a:pt x="240893" y="2551582"/>
                  </a:lnTo>
                  <a:lnTo>
                    <a:pt x="240830" y="2552827"/>
                  </a:lnTo>
                  <a:lnTo>
                    <a:pt x="239979" y="2573388"/>
                  </a:lnTo>
                  <a:lnTo>
                    <a:pt x="239890" y="2575776"/>
                  </a:lnTo>
                  <a:lnTo>
                    <a:pt x="240906" y="2575420"/>
                  </a:lnTo>
                  <a:lnTo>
                    <a:pt x="240677" y="2588869"/>
                  </a:lnTo>
                  <a:lnTo>
                    <a:pt x="241935" y="2580640"/>
                  </a:lnTo>
                  <a:lnTo>
                    <a:pt x="239585" y="2610015"/>
                  </a:lnTo>
                  <a:lnTo>
                    <a:pt x="238594" y="2647073"/>
                  </a:lnTo>
                  <a:lnTo>
                    <a:pt x="238671" y="2708846"/>
                  </a:lnTo>
                  <a:lnTo>
                    <a:pt x="239687" y="2705570"/>
                  </a:lnTo>
                  <a:lnTo>
                    <a:pt x="240195" y="2707741"/>
                  </a:lnTo>
                  <a:lnTo>
                    <a:pt x="240614" y="2708846"/>
                  </a:lnTo>
                  <a:lnTo>
                    <a:pt x="240880" y="2707741"/>
                  </a:lnTo>
                  <a:lnTo>
                    <a:pt x="241655" y="2702941"/>
                  </a:lnTo>
                  <a:lnTo>
                    <a:pt x="241706" y="2702674"/>
                  </a:lnTo>
                  <a:lnTo>
                    <a:pt x="241211" y="2702941"/>
                  </a:lnTo>
                  <a:lnTo>
                    <a:pt x="240969" y="2705570"/>
                  </a:lnTo>
                  <a:lnTo>
                    <a:pt x="240855" y="2702674"/>
                  </a:lnTo>
                  <a:lnTo>
                    <a:pt x="240817" y="2701493"/>
                  </a:lnTo>
                  <a:lnTo>
                    <a:pt x="240703" y="2698623"/>
                  </a:lnTo>
                  <a:lnTo>
                    <a:pt x="240677" y="2697696"/>
                  </a:lnTo>
                  <a:lnTo>
                    <a:pt x="241173" y="2692273"/>
                  </a:lnTo>
                  <a:lnTo>
                    <a:pt x="242443" y="2689364"/>
                  </a:lnTo>
                  <a:lnTo>
                    <a:pt x="243446" y="2683573"/>
                  </a:lnTo>
                  <a:lnTo>
                    <a:pt x="243573" y="2689364"/>
                  </a:lnTo>
                  <a:lnTo>
                    <a:pt x="243636" y="2692273"/>
                  </a:lnTo>
                  <a:lnTo>
                    <a:pt x="243751" y="2697696"/>
                  </a:lnTo>
                  <a:lnTo>
                    <a:pt x="243827" y="2701493"/>
                  </a:lnTo>
                  <a:lnTo>
                    <a:pt x="243916" y="2705570"/>
                  </a:lnTo>
                  <a:lnTo>
                    <a:pt x="243992" y="2708846"/>
                  </a:lnTo>
                  <a:lnTo>
                    <a:pt x="244119" y="2714663"/>
                  </a:lnTo>
                  <a:lnTo>
                    <a:pt x="245872" y="2698623"/>
                  </a:lnTo>
                  <a:lnTo>
                    <a:pt x="246913" y="2683573"/>
                  </a:lnTo>
                  <a:lnTo>
                    <a:pt x="247307" y="2678023"/>
                  </a:lnTo>
                  <a:lnTo>
                    <a:pt x="248450" y="2654516"/>
                  </a:lnTo>
                  <a:lnTo>
                    <a:pt x="249415" y="2629027"/>
                  </a:lnTo>
                  <a:lnTo>
                    <a:pt x="248793" y="2627719"/>
                  </a:lnTo>
                  <a:lnTo>
                    <a:pt x="248627" y="2621292"/>
                  </a:lnTo>
                  <a:lnTo>
                    <a:pt x="248589" y="2605367"/>
                  </a:lnTo>
                  <a:lnTo>
                    <a:pt x="249351" y="2610015"/>
                  </a:lnTo>
                  <a:lnTo>
                    <a:pt x="249453" y="2610662"/>
                  </a:lnTo>
                  <a:lnTo>
                    <a:pt x="249720" y="2605367"/>
                  </a:lnTo>
                  <a:lnTo>
                    <a:pt x="249999" y="2597543"/>
                  </a:lnTo>
                  <a:lnTo>
                    <a:pt x="250863" y="2596858"/>
                  </a:lnTo>
                  <a:lnTo>
                    <a:pt x="249034" y="2591092"/>
                  </a:lnTo>
                  <a:lnTo>
                    <a:pt x="249059" y="2580640"/>
                  </a:lnTo>
                  <a:lnTo>
                    <a:pt x="249085" y="2575420"/>
                  </a:lnTo>
                  <a:lnTo>
                    <a:pt x="249085" y="2573388"/>
                  </a:lnTo>
                  <a:lnTo>
                    <a:pt x="249580" y="2552827"/>
                  </a:lnTo>
                  <a:lnTo>
                    <a:pt x="249605" y="2551582"/>
                  </a:lnTo>
                  <a:lnTo>
                    <a:pt x="249186" y="2533510"/>
                  </a:lnTo>
                  <a:lnTo>
                    <a:pt x="251993" y="2521077"/>
                  </a:lnTo>
                  <a:lnTo>
                    <a:pt x="253923" y="2498394"/>
                  </a:lnTo>
                  <a:lnTo>
                    <a:pt x="255473" y="2472829"/>
                  </a:lnTo>
                  <a:lnTo>
                    <a:pt x="255485" y="2472664"/>
                  </a:lnTo>
                  <a:lnTo>
                    <a:pt x="256070" y="2465133"/>
                  </a:lnTo>
                  <a:lnTo>
                    <a:pt x="256146" y="2464219"/>
                  </a:lnTo>
                  <a:lnTo>
                    <a:pt x="256235" y="2463025"/>
                  </a:lnTo>
                  <a:lnTo>
                    <a:pt x="256870" y="2454897"/>
                  </a:lnTo>
                  <a:lnTo>
                    <a:pt x="257238" y="2458262"/>
                  </a:lnTo>
                  <a:close/>
                </a:path>
                <a:path w="260350" h="2954020">
                  <a:moveTo>
                    <a:pt x="257479" y="2818066"/>
                  </a:moveTo>
                  <a:lnTo>
                    <a:pt x="256997" y="2823565"/>
                  </a:lnTo>
                  <a:lnTo>
                    <a:pt x="255955" y="2818587"/>
                  </a:lnTo>
                  <a:lnTo>
                    <a:pt x="255206" y="2821521"/>
                  </a:lnTo>
                  <a:lnTo>
                    <a:pt x="256908" y="2791676"/>
                  </a:lnTo>
                  <a:lnTo>
                    <a:pt x="254101" y="2789796"/>
                  </a:lnTo>
                  <a:lnTo>
                    <a:pt x="254685" y="2821521"/>
                  </a:lnTo>
                  <a:lnTo>
                    <a:pt x="251117" y="2834983"/>
                  </a:lnTo>
                  <a:lnTo>
                    <a:pt x="249161" y="2859214"/>
                  </a:lnTo>
                  <a:lnTo>
                    <a:pt x="245808" y="2930156"/>
                  </a:lnTo>
                  <a:lnTo>
                    <a:pt x="247586" y="2932239"/>
                  </a:lnTo>
                  <a:lnTo>
                    <a:pt x="246595" y="2943187"/>
                  </a:lnTo>
                  <a:lnTo>
                    <a:pt x="246113" y="2953778"/>
                  </a:lnTo>
                  <a:lnTo>
                    <a:pt x="249148" y="2953093"/>
                  </a:lnTo>
                  <a:lnTo>
                    <a:pt x="248513" y="2945904"/>
                  </a:lnTo>
                  <a:lnTo>
                    <a:pt x="248843" y="2936227"/>
                  </a:lnTo>
                  <a:lnTo>
                    <a:pt x="249491" y="2925000"/>
                  </a:lnTo>
                  <a:lnTo>
                    <a:pt x="249834" y="2913151"/>
                  </a:lnTo>
                  <a:lnTo>
                    <a:pt x="251371" y="2923286"/>
                  </a:lnTo>
                  <a:lnTo>
                    <a:pt x="252907" y="2892107"/>
                  </a:lnTo>
                  <a:lnTo>
                    <a:pt x="256654" y="2838602"/>
                  </a:lnTo>
                  <a:lnTo>
                    <a:pt x="257479" y="2818066"/>
                  </a:lnTo>
                  <a:close/>
                </a:path>
                <a:path w="260350" h="2954020">
                  <a:moveTo>
                    <a:pt x="259905" y="2448344"/>
                  </a:moveTo>
                  <a:lnTo>
                    <a:pt x="258419" y="2464714"/>
                  </a:lnTo>
                  <a:lnTo>
                    <a:pt x="258432" y="2470061"/>
                  </a:lnTo>
                  <a:lnTo>
                    <a:pt x="259905" y="2448344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400645" y="9842"/>
              <a:ext cx="291465" cy="7483475"/>
            </a:xfrm>
            <a:custGeom>
              <a:avLst/>
              <a:gdLst/>
              <a:ahLst/>
              <a:cxnLst/>
              <a:rect l="l" t="t" r="r" b="b"/>
              <a:pathLst>
                <a:path w="291465" h="7483475">
                  <a:moveTo>
                    <a:pt x="4394" y="5482348"/>
                  </a:moveTo>
                  <a:lnTo>
                    <a:pt x="3632" y="5490502"/>
                  </a:lnTo>
                  <a:lnTo>
                    <a:pt x="3403" y="5498503"/>
                  </a:lnTo>
                  <a:lnTo>
                    <a:pt x="2616" y="5496026"/>
                  </a:lnTo>
                  <a:lnTo>
                    <a:pt x="2108" y="5483606"/>
                  </a:lnTo>
                  <a:lnTo>
                    <a:pt x="1905" y="5469382"/>
                  </a:lnTo>
                  <a:lnTo>
                    <a:pt x="2222" y="5458498"/>
                  </a:lnTo>
                  <a:lnTo>
                    <a:pt x="3302" y="5456072"/>
                  </a:lnTo>
                  <a:lnTo>
                    <a:pt x="2946" y="5440172"/>
                  </a:lnTo>
                  <a:lnTo>
                    <a:pt x="1778" y="5433911"/>
                  </a:lnTo>
                  <a:lnTo>
                    <a:pt x="533" y="5439613"/>
                  </a:lnTo>
                  <a:lnTo>
                    <a:pt x="0" y="5459603"/>
                  </a:lnTo>
                  <a:lnTo>
                    <a:pt x="317" y="5470131"/>
                  </a:lnTo>
                  <a:lnTo>
                    <a:pt x="317" y="5504269"/>
                  </a:lnTo>
                  <a:lnTo>
                    <a:pt x="647" y="5517807"/>
                  </a:lnTo>
                  <a:lnTo>
                    <a:pt x="1866" y="5512092"/>
                  </a:lnTo>
                  <a:lnTo>
                    <a:pt x="3111" y="5507888"/>
                  </a:lnTo>
                  <a:lnTo>
                    <a:pt x="4051" y="5499773"/>
                  </a:lnTo>
                  <a:lnTo>
                    <a:pt x="4394" y="5482348"/>
                  </a:lnTo>
                  <a:close/>
                </a:path>
                <a:path w="291465" h="7483475">
                  <a:moveTo>
                    <a:pt x="6959" y="5953404"/>
                  </a:moveTo>
                  <a:lnTo>
                    <a:pt x="5943" y="5928055"/>
                  </a:lnTo>
                  <a:lnTo>
                    <a:pt x="5969" y="5933414"/>
                  </a:lnTo>
                  <a:lnTo>
                    <a:pt x="4902" y="5935332"/>
                  </a:lnTo>
                  <a:lnTo>
                    <a:pt x="3733" y="5933313"/>
                  </a:lnTo>
                  <a:lnTo>
                    <a:pt x="2667" y="5934265"/>
                  </a:lnTo>
                  <a:lnTo>
                    <a:pt x="1917" y="5945111"/>
                  </a:lnTo>
                  <a:lnTo>
                    <a:pt x="3302" y="5989828"/>
                  </a:lnTo>
                  <a:lnTo>
                    <a:pt x="3327" y="5986615"/>
                  </a:lnTo>
                  <a:lnTo>
                    <a:pt x="5321" y="5973699"/>
                  </a:lnTo>
                  <a:lnTo>
                    <a:pt x="6959" y="5953404"/>
                  </a:lnTo>
                  <a:close/>
                </a:path>
                <a:path w="291465" h="7483475">
                  <a:moveTo>
                    <a:pt x="9575" y="6062510"/>
                  </a:moveTo>
                  <a:lnTo>
                    <a:pt x="9055" y="6062650"/>
                  </a:lnTo>
                  <a:lnTo>
                    <a:pt x="8293" y="6060275"/>
                  </a:lnTo>
                  <a:lnTo>
                    <a:pt x="7518" y="6052566"/>
                  </a:lnTo>
                  <a:lnTo>
                    <a:pt x="7200" y="6060960"/>
                  </a:lnTo>
                  <a:lnTo>
                    <a:pt x="7226" y="6067831"/>
                  </a:lnTo>
                  <a:lnTo>
                    <a:pt x="7340" y="6075680"/>
                  </a:lnTo>
                  <a:lnTo>
                    <a:pt x="7340" y="6087021"/>
                  </a:lnTo>
                  <a:lnTo>
                    <a:pt x="9575" y="6062510"/>
                  </a:lnTo>
                  <a:close/>
                </a:path>
                <a:path w="291465" h="7483475">
                  <a:moveTo>
                    <a:pt x="9867" y="5552541"/>
                  </a:moveTo>
                  <a:lnTo>
                    <a:pt x="8102" y="5550408"/>
                  </a:lnTo>
                  <a:lnTo>
                    <a:pt x="8128" y="5538279"/>
                  </a:lnTo>
                  <a:lnTo>
                    <a:pt x="7886" y="5526938"/>
                  </a:lnTo>
                  <a:lnTo>
                    <a:pt x="7988" y="5517997"/>
                  </a:lnTo>
                  <a:lnTo>
                    <a:pt x="9017" y="5513044"/>
                  </a:lnTo>
                  <a:lnTo>
                    <a:pt x="4241" y="5532780"/>
                  </a:lnTo>
                  <a:lnTo>
                    <a:pt x="4711" y="5516778"/>
                  </a:lnTo>
                  <a:lnTo>
                    <a:pt x="3733" y="5532882"/>
                  </a:lnTo>
                  <a:lnTo>
                    <a:pt x="5511" y="5535142"/>
                  </a:lnTo>
                  <a:lnTo>
                    <a:pt x="6159" y="5593385"/>
                  </a:lnTo>
                  <a:lnTo>
                    <a:pt x="7340" y="5584266"/>
                  </a:lnTo>
                  <a:lnTo>
                    <a:pt x="8699" y="5579796"/>
                  </a:lnTo>
                  <a:lnTo>
                    <a:pt x="9715" y="5571909"/>
                  </a:lnTo>
                  <a:lnTo>
                    <a:pt x="9867" y="5552541"/>
                  </a:lnTo>
                  <a:close/>
                </a:path>
                <a:path w="291465" h="7483475">
                  <a:moveTo>
                    <a:pt x="10998" y="5382349"/>
                  </a:moveTo>
                  <a:lnTo>
                    <a:pt x="10210" y="5374564"/>
                  </a:lnTo>
                  <a:lnTo>
                    <a:pt x="9715" y="5374716"/>
                  </a:lnTo>
                  <a:lnTo>
                    <a:pt x="8966" y="5383009"/>
                  </a:lnTo>
                  <a:lnTo>
                    <a:pt x="9245" y="5390769"/>
                  </a:lnTo>
                  <a:lnTo>
                    <a:pt x="10998" y="5382349"/>
                  </a:lnTo>
                  <a:close/>
                </a:path>
                <a:path w="291465" h="7483475">
                  <a:moveTo>
                    <a:pt x="15074" y="5925756"/>
                  </a:moveTo>
                  <a:lnTo>
                    <a:pt x="14757" y="5896470"/>
                  </a:lnTo>
                  <a:lnTo>
                    <a:pt x="13766" y="5902045"/>
                  </a:lnTo>
                  <a:lnTo>
                    <a:pt x="14020" y="5910110"/>
                  </a:lnTo>
                  <a:lnTo>
                    <a:pt x="14033" y="5915393"/>
                  </a:lnTo>
                  <a:lnTo>
                    <a:pt x="12014" y="5915977"/>
                  </a:lnTo>
                  <a:lnTo>
                    <a:pt x="15074" y="5925756"/>
                  </a:lnTo>
                  <a:close/>
                </a:path>
                <a:path w="291465" h="7483475">
                  <a:moveTo>
                    <a:pt x="16090" y="5391620"/>
                  </a:moveTo>
                  <a:lnTo>
                    <a:pt x="10553" y="5408930"/>
                  </a:lnTo>
                  <a:lnTo>
                    <a:pt x="11582" y="5414137"/>
                  </a:lnTo>
                  <a:lnTo>
                    <a:pt x="12725" y="5414226"/>
                  </a:lnTo>
                  <a:lnTo>
                    <a:pt x="14452" y="5414670"/>
                  </a:lnTo>
                  <a:lnTo>
                    <a:pt x="15862" y="5409222"/>
                  </a:lnTo>
                  <a:lnTo>
                    <a:pt x="16090" y="5391620"/>
                  </a:lnTo>
                  <a:close/>
                </a:path>
                <a:path w="291465" h="7483475">
                  <a:moveTo>
                    <a:pt x="16141" y="6066752"/>
                  </a:moveTo>
                  <a:lnTo>
                    <a:pt x="15176" y="6066434"/>
                  </a:lnTo>
                  <a:lnTo>
                    <a:pt x="15341" y="6069685"/>
                  </a:lnTo>
                  <a:lnTo>
                    <a:pt x="16065" y="6067069"/>
                  </a:lnTo>
                  <a:lnTo>
                    <a:pt x="16141" y="6066752"/>
                  </a:lnTo>
                  <a:close/>
                </a:path>
                <a:path w="291465" h="7483475">
                  <a:moveTo>
                    <a:pt x="16446" y="5340705"/>
                  </a:moveTo>
                  <a:lnTo>
                    <a:pt x="15455" y="5333365"/>
                  </a:lnTo>
                  <a:lnTo>
                    <a:pt x="14897" y="5342928"/>
                  </a:lnTo>
                  <a:lnTo>
                    <a:pt x="14960" y="5355069"/>
                  </a:lnTo>
                  <a:lnTo>
                    <a:pt x="15341" y="5363629"/>
                  </a:lnTo>
                  <a:lnTo>
                    <a:pt x="15773" y="5362435"/>
                  </a:lnTo>
                  <a:lnTo>
                    <a:pt x="15354" y="5352110"/>
                  </a:lnTo>
                  <a:lnTo>
                    <a:pt x="15989" y="5345900"/>
                  </a:lnTo>
                  <a:lnTo>
                    <a:pt x="16446" y="5340705"/>
                  </a:lnTo>
                  <a:close/>
                </a:path>
                <a:path w="291465" h="7483475">
                  <a:moveTo>
                    <a:pt x="17018" y="6095123"/>
                  </a:moveTo>
                  <a:lnTo>
                    <a:pt x="15671" y="6076950"/>
                  </a:lnTo>
                  <a:lnTo>
                    <a:pt x="15646" y="6075718"/>
                  </a:lnTo>
                  <a:lnTo>
                    <a:pt x="15367" y="6070231"/>
                  </a:lnTo>
                  <a:lnTo>
                    <a:pt x="14643" y="6075718"/>
                  </a:lnTo>
                  <a:lnTo>
                    <a:pt x="14503" y="6076950"/>
                  </a:lnTo>
                  <a:lnTo>
                    <a:pt x="14465" y="6090513"/>
                  </a:lnTo>
                  <a:lnTo>
                    <a:pt x="15214" y="6087630"/>
                  </a:lnTo>
                  <a:lnTo>
                    <a:pt x="16014" y="6100686"/>
                  </a:lnTo>
                  <a:lnTo>
                    <a:pt x="17018" y="6095123"/>
                  </a:lnTo>
                  <a:close/>
                </a:path>
                <a:path w="291465" h="7483475">
                  <a:moveTo>
                    <a:pt x="19926" y="6041225"/>
                  </a:moveTo>
                  <a:lnTo>
                    <a:pt x="19913" y="6036005"/>
                  </a:lnTo>
                  <a:lnTo>
                    <a:pt x="19888" y="6025578"/>
                  </a:lnTo>
                  <a:lnTo>
                    <a:pt x="18275" y="6025578"/>
                  </a:lnTo>
                  <a:lnTo>
                    <a:pt x="17068" y="6022454"/>
                  </a:lnTo>
                  <a:lnTo>
                    <a:pt x="16002" y="6023775"/>
                  </a:lnTo>
                  <a:lnTo>
                    <a:pt x="14960" y="6036005"/>
                  </a:lnTo>
                  <a:lnTo>
                    <a:pt x="14846" y="6037338"/>
                  </a:lnTo>
                  <a:lnTo>
                    <a:pt x="16192" y="6038443"/>
                  </a:lnTo>
                  <a:lnTo>
                    <a:pt x="16306" y="6041225"/>
                  </a:lnTo>
                  <a:lnTo>
                    <a:pt x="16408" y="6050775"/>
                  </a:lnTo>
                  <a:lnTo>
                    <a:pt x="17195" y="6060605"/>
                  </a:lnTo>
                  <a:lnTo>
                    <a:pt x="16548" y="6065317"/>
                  </a:lnTo>
                  <a:lnTo>
                    <a:pt x="16230" y="6066434"/>
                  </a:lnTo>
                  <a:lnTo>
                    <a:pt x="16141" y="6066752"/>
                  </a:lnTo>
                  <a:lnTo>
                    <a:pt x="17106" y="6067069"/>
                  </a:lnTo>
                  <a:lnTo>
                    <a:pt x="18021" y="6050775"/>
                  </a:lnTo>
                  <a:lnTo>
                    <a:pt x="18580" y="6038443"/>
                  </a:lnTo>
                  <a:lnTo>
                    <a:pt x="18694" y="6036005"/>
                  </a:lnTo>
                  <a:lnTo>
                    <a:pt x="19926" y="6041225"/>
                  </a:lnTo>
                  <a:close/>
                </a:path>
                <a:path w="291465" h="7483475">
                  <a:moveTo>
                    <a:pt x="21958" y="5403507"/>
                  </a:moveTo>
                  <a:lnTo>
                    <a:pt x="19939" y="5403989"/>
                  </a:lnTo>
                  <a:lnTo>
                    <a:pt x="19964" y="5419979"/>
                  </a:lnTo>
                  <a:lnTo>
                    <a:pt x="18948" y="5420106"/>
                  </a:lnTo>
                  <a:lnTo>
                    <a:pt x="19773" y="5427497"/>
                  </a:lnTo>
                  <a:lnTo>
                    <a:pt x="20739" y="5406618"/>
                  </a:lnTo>
                  <a:lnTo>
                    <a:pt x="21958" y="5403507"/>
                  </a:lnTo>
                  <a:close/>
                </a:path>
                <a:path w="291465" h="7483475">
                  <a:moveTo>
                    <a:pt x="30708" y="5962167"/>
                  </a:moveTo>
                  <a:lnTo>
                    <a:pt x="30581" y="5929655"/>
                  </a:lnTo>
                  <a:lnTo>
                    <a:pt x="29743" y="5932652"/>
                  </a:lnTo>
                  <a:lnTo>
                    <a:pt x="29311" y="5945276"/>
                  </a:lnTo>
                  <a:lnTo>
                    <a:pt x="28587" y="5940742"/>
                  </a:lnTo>
                  <a:lnTo>
                    <a:pt x="28562" y="5930176"/>
                  </a:lnTo>
                  <a:lnTo>
                    <a:pt x="24815" y="5955093"/>
                  </a:lnTo>
                  <a:lnTo>
                    <a:pt x="24790" y="5949747"/>
                  </a:lnTo>
                  <a:lnTo>
                    <a:pt x="24460" y="5994959"/>
                  </a:lnTo>
                  <a:lnTo>
                    <a:pt x="23761" y="6026201"/>
                  </a:lnTo>
                  <a:lnTo>
                    <a:pt x="22237" y="6048718"/>
                  </a:lnTo>
                  <a:lnTo>
                    <a:pt x="22758" y="6048553"/>
                  </a:lnTo>
                  <a:lnTo>
                    <a:pt x="21297" y="6080798"/>
                  </a:lnTo>
                  <a:lnTo>
                    <a:pt x="22390" y="6077851"/>
                  </a:lnTo>
                  <a:lnTo>
                    <a:pt x="24117" y="6081128"/>
                  </a:lnTo>
                  <a:lnTo>
                    <a:pt x="25361" y="6079731"/>
                  </a:lnTo>
                  <a:lnTo>
                    <a:pt x="23304" y="6096838"/>
                  </a:lnTo>
                  <a:lnTo>
                    <a:pt x="22567" y="6107290"/>
                  </a:lnTo>
                  <a:lnTo>
                    <a:pt x="22402" y="6117615"/>
                  </a:lnTo>
                  <a:lnTo>
                    <a:pt x="23368" y="6112815"/>
                  </a:lnTo>
                  <a:lnTo>
                    <a:pt x="24345" y="6106528"/>
                  </a:lnTo>
                  <a:lnTo>
                    <a:pt x="25234" y="6104242"/>
                  </a:lnTo>
                  <a:lnTo>
                    <a:pt x="25946" y="6111418"/>
                  </a:lnTo>
                  <a:lnTo>
                    <a:pt x="26885" y="6090793"/>
                  </a:lnTo>
                  <a:lnTo>
                    <a:pt x="27774" y="6025959"/>
                  </a:lnTo>
                  <a:lnTo>
                    <a:pt x="27546" y="6034036"/>
                  </a:lnTo>
                  <a:lnTo>
                    <a:pt x="27279" y="6031319"/>
                  </a:lnTo>
                  <a:lnTo>
                    <a:pt x="26758" y="6031535"/>
                  </a:lnTo>
                  <a:lnTo>
                    <a:pt x="27940" y="6003125"/>
                  </a:lnTo>
                  <a:lnTo>
                    <a:pt x="29540" y="5983325"/>
                  </a:lnTo>
                  <a:lnTo>
                    <a:pt x="30708" y="5962167"/>
                  </a:lnTo>
                  <a:close/>
                </a:path>
                <a:path w="291465" h="7483475">
                  <a:moveTo>
                    <a:pt x="37820" y="6121285"/>
                  </a:moveTo>
                  <a:lnTo>
                    <a:pt x="37515" y="6105296"/>
                  </a:lnTo>
                  <a:lnTo>
                    <a:pt x="36055" y="6092812"/>
                  </a:lnTo>
                  <a:lnTo>
                    <a:pt x="35737" y="6108001"/>
                  </a:lnTo>
                  <a:lnTo>
                    <a:pt x="35153" y="6121984"/>
                  </a:lnTo>
                  <a:lnTo>
                    <a:pt x="34988" y="6135357"/>
                  </a:lnTo>
                  <a:lnTo>
                    <a:pt x="35941" y="6148654"/>
                  </a:lnTo>
                  <a:lnTo>
                    <a:pt x="37198" y="6136995"/>
                  </a:lnTo>
                  <a:lnTo>
                    <a:pt x="37820" y="6121285"/>
                  </a:lnTo>
                  <a:close/>
                </a:path>
                <a:path w="291465" h="7483475">
                  <a:moveTo>
                    <a:pt x="43611" y="6167767"/>
                  </a:moveTo>
                  <a:lnTo>
                    <a:pt x="42608" y="6173457"/>
                  </a:lnTo>
                  <a:lnTo>
                    <a:pt x="41935" y="6153759"/>
                  </a:lnTo>
                  <a:lnTo>
                    <a:pt x="41846" y="6132169"/>
                  </a:lnTo>
                  <a:lnTo>
                    <a:pt x="42278" y="6111951"/>
                  </a:lnTo>
                  <a:lnTo>
                    <a:pt x="43180" y="6096343"/>
                  </a:lnTo>
                  <a:lnTo>
                    <a:pt x="42672" y="6093015"/>
                  </a:lnTo>
                  <a:lnTo>
                    <a:pt x="41376" y="6058700"/>
                  </a:lnTo>
                  <a:lnTo>
                    <a:pt x="40906" y="6053620"/>
                  </a:lnTo>
                  <a:lnTo>
                    <a:pt x="41656" y="6096736"/>
                  </a:lnTo>
                  <a:lnTo>
                    <a:pt x="40144" y="6102312"/>
                  </a:lnTo>
                  <a:lnTo>
                    <a:pt x="40132" y="6097092"/>
                  </a:lnTo>
                  <a:lnTo>
                    <a:pt x="39090" y="6086754"/>
                  </a:lnTo>
                  <a:lnTo>
                    <a:pt x="38976" y="6109919"/>
                  </a:lnTo>
                  <a:lnTo>
                    <a:pt x="39941" y="6134024"/>
                  </a:lnTo>
                  <a:lnTo>
                    <a:pt x="41224" y="6157557"/>
                  </a:lnTo>
                  <a:lnTo>
                    <a:pt x="42113" y="6178956"/>
                  </a:lnTo>
                  <a:lnTo>
                    <a:pt x="42887" y="6181445"/>
                  </a:lnTo>
                  <a:lnTo>
                    <a:pt x="43611" y="6167767"/>
                  </a:lnTo>
                  <a:close/>
                </a:path>
                <a:path w="291465" h="7483475">
                  <a:moveTo>
                    <a:pt x="44081" y="6369621"/>
                  </a:moveTo>
                  <a:lnTo>
                    <a:pt x="43040" y="6359284"/>
                  </a:lnTo>
                  <a:lnTo>
                    <a:pt x="42303" y="6367424"/>
                  </a:lnTo>
                  <a:lnTo>
                    <a:pt x="41033" y="6370460"/>
                  </a:lnTo>
                  <a:lnTo>
                    <a:pt x="42062" y="6375463"/>
                  </a:lnTo>
                  <a:lnTo>
                    <a:pt x="41592" y="6391491"/>
                  </a:lnTo>
                  <a:lnTo>
                    <a:pt x="44081" y="6369621"/>
                  </a:lnTo>
                  <a:close/>
                </a:path>
                <a:path w="291465" h="7483475">
                  <a:moveTo>
                    <a:pt x="48526" y="5885218"/>
                  </a:moveTo>
                  <a:lnTo>
                    <a:pt x="46888" y="5868454"/>
                  </a:lnTo>
                  <a:lnTo>
                    <a:pt x="45466" y="5870333"/>
                  </a:lnTo>
                  <a:lnTo>
                    <a:pt x="44119" y="5880671"/>
                  </a:lnTo>
                  <a:lnTo>
                    <a:pt x="42684" y="5889307"/>
                  </a:lnTo>
                  <a:lnTo>
                    <a:pt x="42189" y="5894819"/>
                  </a:lnTo>
                  <a:lnTo>
                    <a:pt x="39903" y="5892647"/>
                  </a:lnTo>
                  <a:lnTo>
                    <a:pt x="41211" y="5905690"/>
                  </a:lnTo>
                  <a:lnTo>
                    <a:pt x="42341" y="5906757"/>
                  </a:lnTo>
                  <a:lnTo>
                    <a:pt x="42976" y="5900521"/>
                  </a:lnTo>
                  <a:lnTo>
                    <a:pt x="43611" y="5895289"/>
                  </a:lnTo>
                  <a:lnTo>
                    <a:pt x="44742" y="5899378"/>
                  </a:lnTo>
                  <a:lnTo>
                    <a:pt x="45021" y="5907354"/>
                  </a:lnTo>
                  <a:lnTo>
                    <a:pt x="45542" y="5912409"/>
                  </a:lnTo>
                  <a:lnTo>
                    <a:pt x="45300" y="5920511"/>
                  </a:lnTo>
                  <a:lnTo>
                    <a:pt x="46469" y="5914263"/>
                  </a:lnTo>
                  <a:lnTo>
                    <a:pt x="46685" y="5900547"/>
                  </a:lnTo>
                  <a:lnTo>
                    <a:pt x="46761" y="5885370"/>
                  </a:lnTo>
                  <a:lnTo>
                    <a:pt x="47485" y="5874715"/>
                  </a:lnTo>
                  <a:lnTo>
                    <a:pt x="48526" y="5885218"/>
                  </a:lnTo>
                  <a:close/>
                </a:path>
                <a:path w="291465" h="7483475">
                  <a:moveTo>
                    <a:pt x="50584" y="5900547"/>
                  </a:moveTo>
                  <a:lnTo>
                    <a:pt x="47167" y="5916955"/>
                  </a:lnTo>
                  <a:lnTo>
                    <a:pt x="48602" y="5916955"/>
                  </a:lnTo>
                  <a:lnTo>
                    <a:pt x="50584" y="5900547"/>
                  </a:lnTo>
                  <a:close/>
                </a:path>
                <a:path w="291465" h="7483475">
                  <a:moveTo>
                    <a:pt x="65138" y="5830278"/>
                  </a:moveTo>
                  <a:lnTo>
                    <a:pt x="64135" y="5822569"/>
                  </a:lnTo>
                  <a:lnTo>
                    <a:pt x="62877" y="5836183"/>
                  </a:lnTo>
                  <a:lnTo>
                    <a:pt x="63665" y="5838799"/>
                  </a:lnTo>
                  <a:lnTo>
                    <a:pt x="63169" y="5849366"/>
                  </a:lnTo>
                  <a:lnTo>
                    <a:pt x="63436" y="5852020"/>
                  </a:lnTo>
                  <a:lnTo>
                    <a:pt x="64008" y="5845467"/>
                  </a:lnTo>
                  <a:lnTo>
                    <a:pt x="64833" y="5838075"/>
                  </a:lnTo>
                  <a:lnTo>
                    <a:pt x="65138" y="5830278"/>
                  </a:lnTo>
                  <a:close/>
                </a:path>
                <a:path w="291465" h="7483475">
                  <a:moveTo>
                    <a:pt x="78333" y="6026137"/>
                  </a:moveTo>
                  <a:lnTo>
                    <a:pt x="77292" y="6020867"/>
                  </a:lnTo>
                  <a:lnTo>
                    <a:pt x="76225" y="6022619"/>
                  </a:lnTo>
                  <a:lnTo>
                    <a:pt x="75260" y="6028334"/>
                  </a:lnTo>
                  <a:lnTo>
                    <a:pt x="74536" y="6034976"/>
                  </a:lnTo>
                  <a:lnTo>
                    <a:pt x="74536" y="6005804"/>
                  </a:lnTo>
                  <a:lnTo>
                    <a:pt x="74155" y="5991047"/>
                  </a:lnTo>
                  <a:lnTo>
                    <a:pt x="73393" y="5976912"/>
                  </a:lnTo>
                  <a:lnTo>
                    <a:pt x="72910" y="6001080"/>
                  </a:lnTo>
                  <a:lnTo>
                    <a:pt x="74625" y="6040831"/>
                  </a:lnTo>
                  <a:lnTo>
                    <a:pt x="73850" y="6059144"/>
                  </a:lnTo>
                  <a:lnTo>
                    <a:pt x="75082" y="6050762"/>
                  </a:lnTo>
                  <a:lnTo>
                    <a:pt x="74574" y="6050927"/>
                  </a:lnTo>
                  <a:lnTo>
                    <a:pt x="74993" y="6039739"/>
                  </a:lnTo>
                  <a:lnTo>
                    <a:pt x="75793" y="6037656"/>
                  </a:lnTo>
                  <a:lnTo>
                    <a:pt x="76733" y="6038012"/>
                  </a:lnTo>
                  <a:lnTo>
                    <a:pt x="77584" y="6034176"/>
                  </a:lnTo>
                  <a:lnTo>
                    <a:pt x="76352" y="6060059"/>
                  </a:lnTo>
                  <a:lnTo>
                    <a:pt x="75869" y="6074588"/>
                  </a:lnTo>
                  <a:lnTo>
                    <a:pt x="75692" y="6087834"/>
                  </a:lnTo>
                  <a:lnTo>
                    <a:pt x="75171" y="6098006"/>
                  </a:lnTo>
                  <a:lnTo>
                    <a:pt x="73215" y="6099670"/>
                  </a:lnTo>
                  <a:lnTo>
                    <a:pt x="72682" y="6109894"/>
                  </a:lnTo>
                  <a:lnTo>
                    <a:pt x="74244" y="6114796"/>
                  </a:lnTo>
                  <a:lnTo>
                    <a:pt x="76987" y="6100838"/>
                  </a:lnTo>
                  <a:lnTo>
                    <a:pt x="76733" y="6098210"/>
                  </a:lnTo>
                  <a:lnTo>
                    <a:pt x="76212" y="6098260"/>
                  </a:lnTo>
                  <a:lnTo>
                    <a:pt x="75971" y="6101054"/>
                  </a:lnTo>
                  <a:lnTo>
                    <a:pt x="75946" y="6095771"/>
                  </a:lnTo>
                  <a:lnTo>
                    <a:pt x="78333" y="6026137"/>
                  </a:lnTo>
                  <a:close/>
                </a:path>
                <a:path w="291465" h="7483475">
                  <a:moveTo>
                    <a:pt x="83451" y="5937034"/>
                  </a:moveTo>
                  <a:lnTo>
                    <a:pt x="82829" y="5944298"/>
                  </a:lnTo>
                  <a:lnTo>
                    <a:pt x="82575" y="5941974"/>
                  </a:lnTo>
                  <a:lnTo>
                    <a:pt x="82308" y="5936615"/>
                  </a:lnTo>
                  <a:lnTo>
                    <a:pt x="81661" y="5934837"/>
                  </a:lnTo>
                  <a:lnTo>
                    <a:pt x="82638" y="5913412"/>
                  </a:lnTo>
                  <a:lnTo>
                    <a:pt x="82130" y="5918771"/>
                  </a:lnTo>
                  <a:lnTo>
                    <a:pt x="81610" y="5908395"/>
                  </a:lnTo>
                  <a:lnTo>
                    <a:pt x="81343" y="5905868"/>
                  </a:lnTo>
                  <a:lnTo>
                    <a:pt x="79654" y="5917806"/>
                  </a:lnTo>
                  <a:lnTo>
                    <a:pt x="79235" y="5937174"/>
                  </a:lnTo>
                  <a:lnTo>
                    <a:pt x="79730" y="5958827"/>
                  </a:lnTo>
                  <a:lnTo>
                    <a:pt x="80759" y="5977648"/>
                  </a:lnTo>
                  <a:lnTo>
                    <a:pt x="81635" y="5966371"/>
                  </a:lnTo>
                  <a:lnTo>
                    <a:pt x="82575" y="5956262"/>
                  </a:lnTo>
                  <a:lnTo>
                    <a:pt x="83286" y="5946686"/>
                  </a:lnTo>
                  <a:lnTo>
                    <a:pt x="83451" y="5937034"/>
                  </a:lnTo>
                  <a:close/>
                </a:path>
                <a:path w="291465" h="7483475">
                  <a:moveTo>
                    <a:pt x="90525" y="6315392"/>
                  </a:moveTo>
                  <a:lnTo>
                    <a:pt x="90182" y="6299251"/>
                  </a:lnTo>
                  <a:lnTo>
                    <a:pt x="90106" y="6307582"/>
                  </a:lnTo>
                  <a:lnTo>
                    <a:pt x="88988" y="6312751"/>
                  </a:lnTo>
                  <a:lnTo>
                    <a:pt x="87782" y="6319939"/>
                  </a:lnTo>
                  <a:lnTo>
                    <a:pt x="87452" y="6334315"/>
                  </a:lnTo>
                  <a:lnTo>
                    <a:pt x="88112" y="6322479"/>
                  </a:lnTo>
                  <a:lnTo>
                    <a:pt x="89484" y="6319660"/>
                  </a:lnTo>
                  <a:lnTo>
                    <a:pt x="90525" y="6315392"/>
                  </a:lnTo>
                  <a:close/>
                </a:path>
                <a:path w="291465" h="7483475">
                  <a:moveTo>
                    <a:pt x="98958" y="6153556"/>
                  </a:moveTo>
                  <a:lnTo>
                    <a:pt x="98450" y="6148400"/>
                  </a:lnTo>
                  <a:lnTo>
                    <a:pt x="97955" y="6158992"/>
                  </a:lnTo>
                  <a:lnTo>
                    <a:pt x="97459" y="6159131"/>
                  </a:lnTo>
                  <a:lnTo>
                    <a:pt x="96951" y="6164605"/>
                  </a:lnTo>
                  <a:lnTo>
                    <a:pt x="97726" y="6172352"/>
                  </a:lnTo>
                  <a:lnTo>
                    <a:pt x="98958" y="6153556"/>
                  </a:lnTo>
                  <a:close/>
                </a:path>
                <a:path w="291465" h="7483475">
                  <a:moveTo>
                    <a:pt x="101053" y="6280429"/>
                  </a:moveTo>
                  <a:lnTo>
                    <a:pt x="100965" y="6251194"/>
                  </a:lnTo>
                  <a:lnTo>
                    <a:pt x="100418" y="6266954"/>
                  </a:lnTo>
                  <a:lnTo>
                    <a:pt x="99999" y="6274257"/>
                  </a:lnTo>
                  <a:lnTo>
                    <a:pt x="99314" y="6280429"/>
                  </a:lnTo>
                  <a:lnTo>
                    <a:pt x="99263" y="6280912"/>
                  </a:lnTo>
                  <a:lnTo>
                    <a:pt x="100787" y="6280429"/>
                  </a:lnTo>
                  <a:lnTo>
                    <a:pt x="101053" y="6280912"/>
                  </a:lnTo>
                  <a:lnTo>
                    <a:pt x="101053" y="6280429"/>
                  </a:lnTo>
                  <a:close/>
                </a:path>
                <a:path w="291465" h="7483475">
                  <a:moveTo>
                    <a:pt x="101587" y="6281928"/>
                  </a:moveTo>
                  <a:lnTo>
                    <a:pt x="101053" y="6280912"/>
                  </a:lnTo>
                  <a:lnTo>
                    <a:pt x="101053" y="6282995"/>
                  </a:lnTo>
                  <a:lnTo>
                    <a:pt x="101587" y="6281928"/>
                  </a:lnTo>
                  <a:close/>
                </a:path>
                <a:path w="291465" h="7483475">
                  <a:moveTo>
                    <a:pt x="102908" y="6303251"/>
                  </a:moveTo>
                  <a:lnTo>
                    <a:pt x="102870" y="6301181"/>
                  </a:lnTo>
                  <a:lnTo>
                    <a:pt x="99568" y="6299352"/>
                  </a:lnTo>
                  <a:lnTo>
                    <a:pt x="100126" y="6307671"/>
                  </a:lnTo>
                  <a:lnTo>
                    <a:pt x="101041" y="6304953"/>
                  </a:lnTo>
                  <a:lnTo>
                    <a:pt x="101866" y="6303251"/>
                  </a:lnTo>
                  <a:lnTo>
                    <a:pt x="102146" y="6314592"/>
                  </a:lnTo>
                  <a:lnTo>
                    <a:pt x="102819" y="6304953"/>
                  </a:lnTo>
                  <a:lnTo>
                    <a:pt x="102908" y="6303251"/>
                  </a:lnTo>
                  <a:close/>
                </a:path>
                <a:path w="291465" h="7483475">
                  <a:moveTo>
                    <a:pt x="103339" y="6285192"/>
                  </a:moveTo>
                  <a:lnTo>
                    <a:pt x="103149" y="6284849"/>
                  </a:lnTo>
                  <a:lnTo>
                    <a:pt x="103009" y="6292837"/>
                  </a:lnTo>
                  <a:lnTo>
                    <a:pt x="103339" y="6285192"/>
                  </a:lnTo>
                  <a:close/>
                </a:path>
                <a:path w="291465" h="7483475">
                  <a:moveTo>
                    <a:pt x="104089" y="6276987"/>
                  </a:moveTo>
                  <a:lnTo>
                    <a:pt x="101587" y="6281928"/>
                  </a:lnTo>
                  <a:lnTo>
                    <a:pt x="103149" y="6284849"/>
                  </a:lnTo>
                  <a:lnTo>
                    <a:pt x="103238" y="6282995"/>
                  </a:lnTo>
                  <a:lnTo>
                    <a:pt x="104089" y="6276987"/>
                  </a:lnTo>
                  <a:close/>
                </a:path>
                <a:path w="291465" h="7483475">
                  <a:moveTo>
                    <a:pt x="108483" y="6626453"/>
                  </a:moveTo>
                  <a:lnTo>
                    <a:pt x="108432" y="6610439"/>
                  </a:lnTo>
                  <a:lnTo>
                    <a:pt x="107162" y="6608178"/>
                  </a:lnTo>
                  <a:lnTo>
                    <a:pt x="108483" y="6626453"/>
                  </a:lnTo>
                  <a:close/>
                </a:path>
                <a:path w="291465" h="7483475">
                  <a:moveTo>
                    <a:pt x="108788" y="6175045"/>
                  </a:moveTo>
                  <a:lnTo>
                    <a:pt x="108699" y="6171171"/>
                  </a:lnTo>
                  <a:lnTo>
                    <a:pt x="108585" y="6161951"/>
                  </a:lnTo>
                  <a:lnTo>
                    <a:pt x="108572" y="6160973"/>
                  </a:lnTo>
                  <a:lnTo>
                    <a:pt x="108153" y="6154902"/>
                  </a:lnTo>
                  <a:lnTo>
                    <a:pt x="107264" y="6160973"/>
                  </a:lnTo>
                  <a:lnTo>
                    <a:pt x="107238" y="6171171"/>
                  </a:lnTo>
                  <a:lnTo>
                    <a:pt x="108127" y="6173990"/>
                  </a:lnTo>
                  <a:lnTo>
                    <a:pt x="108788" y="6175045"/>
                  </a:lnTo>
                  <a:close/>
                </a:path>
                <a:path w="291465" h="7483475">
                  <a:moveTo>
                    <a:pt x="108966" y="6175324"/>
                  </a:moveTo>
                  <a:lnTo>
                    <a:pt x="108800" y="6175324"/>
                  </a:lnTo>
                  <a:lnTo>
                    <a:pt x="108940" y="6180099"/>
                  </a:lnTo>
                  <a:lnTo>
                    <a:pt x="108966" y="6175324"/>
                  </a:lnTo>
                  <a:close/>
                </a:path>
                <a:path w="291465" h="7483475">
                  <a:moveTo>
                    <a:pt x="127571" y="6323965"/>
                  </a:moveTo>
                  <a:lnTo>
                    <a:pt x="126555" y="6324244"/>
                  </a:lnTo>
                  <a:lnTo>
                    <a:pt x="125818" y="6337567"/>
                  </a:lnTo>
                  <a:lnTo>
                    <a:pt x="127571" y="6323965"/>
                  </a:lnTo>
                  <a:close/>
                </a:path>
                <a:path w="291465" h="7483475">
                  <a:moveTo>
                    <a:pt x="128143" y="6350330"/>
                  </a:moveTo>
                  <a:lnTo>
                    <a:pt x="126123" y="6356197"/>
                  </a:lnTo>
                  <a:lnTo>
                    <a:pt x="128079" y="6355753"/>
                  </a:lnTo>
                  <a:lnTo>
                    <a:pt x="128143" y="6350330"/>
                  </a:lnTo>
                  <a:close/>
                </a:path>
                <a:path w="291465" h="7483475">
                  <a:moveTo>
                    <a:pt x="131495" y="6368008"/>
                  </a:moveTo>
                  <a:lnTo>
                    <a:pt x="130365" y="6368834"/>
                  </a:lnTo>
                  <a:lnTo>
                    <a:pt x="128981" y="6368453"/>
                  </a:lnTo>
                  <a:lnTo>
                    <a:pt x="128003" y="6363424"/>
                  </a:lnTo>
                  <a:lnTo>
                    <a:pt x="128003" y="6362814"/>
                  </a:lnTo>
                  <a:lnTo>
                    <a:pt x="127190" y="6371818"/>
                  </a:lnTo>
                  <a:lnTo>
                    <a:pt x="125603" y="6363881"/>
                  </a:lnTo>
                  <a:lnTo>
                    <a:pt x="124764" y="6363805"/>
                  </a:lnTo>
                  <a:lnTo>
                    <a:pt x="123875" y="6370002"/>
                  </a:lnTo>
                  <a:lnTo>
                    <a:pt x="123723" y="6406274"/>
                  </a:lnTo>
                  <a:lnTo>
                    <a:pt x="122872" y="6421501"/>
                  </a:lnTo>
                  <a:lnTo>
                    <a:pt x="120726" y="6437325"/>
                  </a:lnTo>
                  <a:lnTo>
                    <a:pt x="122732" y="6424142"/>
                  </a:lnTo>
                  <a:lnTo>
                    <a:pt x="124053" y="6421463"/>
                  </a:lnTo>
                  <a:lnTo>
                    <a:pt x="124040" y="6439065"/>
                  </a:lnTo>
                  <a:lnTo>
                    <a:pt x="124193" y="6440513"/>
                  </a:lnTo>
                  <a:lnTo>
                    <a:pt x="123507" y="6458661"/>
                  </a:lnTo>
                  <a:lnTo>
                    <a:pt x="122821" y="6463284"/>
                  </a:lnTo>
                  <a:lnTo>
                    <a:pt x="122415" y="6456058"/>
                  </a:lnTo>
                  <a:lnTo>
                    <a:pt x="122580" y="6454394"/>
                  </a:lnTo>
                  <a:lnTo>
                    <a:pt x="122974" y="6453175"/>
                  </a:lnTo>
                  <a:lnTo>
                    <a:pt x="123304" y="6447307"/>
                  </a:lnTo>
                  <a:lnTo>
                    <a:pt x="122428" y="6452070"/>
                  </a:lnTo>
                  <a:lnTo>
                    <a:pt x="121196" y="6472428"/>
                  </a:lnTo>
                  <a:lnTo>
                    <a:pt x="120053" y="6477305"/>
                  </a:lnTo>
                  <a:lnTo>
                    <a:pt x="120802" y="6484874"/>
                  </a:lnTo>
                  <a:lnTo>
                    <a:pt x="121945" y="6485102"/>
                  </a:lnTo>
                  <a:lnTo>
                    <a:pt x="123024" y="6479857"/>
                  </a:lnTo>
                  <a:lnTo>
                    <a:pt x="123609" y="6471018"/>
                  </a:lnTo>
                  <a:lnTo>
                    <a:pt x="124155" y="6486804"/>
                  </a:lnTo>
                  <a:lnTo>
                    <a:pt x="126288" y="6451079"/>
                  </a:lnTo>
                  <a:lnTo>
                    <a:pt x="128816" y="6419304"/>
                  </a:lnTo>
                  <a:lnTo>
                    <a:pt x="128016" y="6420574"/>
                  </a:lnTo>
                  <a:lnTo>
                    <a:pt x="127990" y="6395580"/>
                  </a:lnTo>
                  <a:lnTo>
                    <a:pt x="130543" y="6394831"/>
                  </a:lnTo>
                  <a:lnTo>
                    <a:pt x="130225" y="6388176"/>
                  </a:lnTo>
                  <a:lnTo>
                    <a:pt x="130352" y="6380658"/>
                  </a:lnTo>
                  <a:lnTo>
                    <a:pt x="130810" y="6373508"/>
                  </a:lnTo>
                  <a:lnTo>
                    <a:pt x="131495" y="6368008"/>
                  </a:lnTo>
                  <a:close/>
                </a:path>
                <a:path w="291465" h="7483475">
                  <a:moveTo>
                    <a:pt x="145084" y="6587045"/>
                  </a:moveTo>
                  <a:lnTo>
                    <a:pt x="144919" y="6589649"/>
                  </a:lnTo>
                  <a:lnTo>
                    <a:pt x="144767" y="6596367"/>
                  </a:lnTo>
                  <a:lnTo>
                    <a:pt x="144729" y="6598412"/>
                  </a:lnTo>
                  <a:lnTo>
                    <a:pt x="145034" y="6596367"/>
                  </a:lnTo>
                  <a:lnTo>
                    <a:pt x="145084" y="6587045"/>
                  </a:lnTo>
                  <a:close/>
                </a:path>
                <a:path w="291465" h="7483475">
                  <a:moveTo>
                    <a:pt x="148196" y="6554876"/>
                  </a:moveTo>
                  <a:lnTo>
                    <a:pt x="147574" y="6551244"/>
                  </a:lnTo>
                  <a:lnTo>
                    <a:pt x="146888" y="6554876"/>
                  </a:lnTo>
                  <a:lnTo>
                    <a:pt x="146164" y="6558039"/>
                  </a:lnTo>
                  <a:lnTo>
                    <a:pt x="145389" y="6553022"/>
                  </a:lnTo>
                  <a:lnTo>
                    <a:pt x="144538" y="6561429"/>
                  </a:lnTo>
                  <a:lnTo>
                    <a:pt x="144754" y="6568821"/>
                  </a:lnTo>
                  <a:lnTo>
                    <a:pt x="145021" y="6576555"/>
                  </a:lnTo>
                  <a:lnTo>
                    <a:pt x="145122" y="6579489"/>
                  </a:lnTo>
                  <a:lnTo>
                    <a:pt x="145681" y="6571615"/>
                  </a:lnTo>
                  <a:lnTo>
                    <a:pt x="146189" y="6576555"/>
                  </a:lnTo>
                  <a:lnTo>
                    <a:pt x="146265" y="6584366"/>
                  </a:lnTo>
                  <a:lnTo>
                    <a:pt x="146558" y="6589649"/>
                  </a:lnTo>
                  <a:lnTo>
                    <a:pt x="147764" y="6587045"/>
                  </a:lnTo>
                  <a:lnTo>
                    <a:pt x="147866" y="6579781"/>
                  </a:lnTo>
                  <a:lnTo>
                    <a:pt x="147967" y="6571615"/>
                  </a:lnTo>
                  <a:lnTo>
                    <a:pt x="148005" y="6568821"/>
                  </a:lnTo>
                  <a:lnTo>
                    <a:pt x="148107" y="6561429"/>
                  </a:lnTo>
                  <a:lnTo>
                    <a:pt x="148158" y="6558039"/>
                  </a:lnTo>
                  <a:lnTo>
                    <a:pt x="148196" y="6554876"/>
                  </a:lnTo>
                  <a:close/>
                </a:path>
                <a:path w="291465" h="7483475">
                  <a:moveTo>
                    <a:pt x="169252" y="7103732"/>
                  </a:moveTo>
                  <a:lnTo>
                    <a:pt x="168821" y="7103732"/>
                  </a:lnTo>
                  <a:lnTo>
                    <a:pt x="169075" y="7104570"/>
                  </a:lnTo>
                  <a:lnTo>
                    <a:pt x="169252" y="7103732"/>
                  </a:lnTo>
                  <a:close/>
                </a:path>
                <a:path w="291465" h="7483475">
                  <a:moveTo>
                    <a:pt x="173558" y="7071436"/>
                  </a:moveTo>
                  <a:lnTo>
                    <a:pt x="172504" y="7075538"/>
                  </a:lnTo>
                  <a:lnTo>
                    <a:pt x="171284" y="7072719"/>
                  </a:lnTo>
                  <a:lnTo>
                    <a:pt x="170053" y="7070890"/>
                  </a:lnTo>
                  <a:lnTo>
                    <a:pt x="169011" y="7077926"/>
                  </a:lnTo>
                  <a:lnTo>
                    <a:pt x="169443" y="7084962"/>
                  </a:lnTo>
                  <a:lnTo>
                    <a:pt x="169989" y="7093001"/>
                  </a:lnTo>
                  <a:lnTo>
                    <a:pt x="170065" y="7100151"/>
                  </a:lnTo>
                  <a:lnTo>
                    <a:pt x="169405" y="7103097"/>
                  </a:lnTo>
                  <a:lnTo>
                    <a:pt x="169291" y="7103567"/>
                  </a:lnTo>
                  <a:lnTo>
                    <a:pt x="170688" y="7103097"/>
                  </a:lnTo>
                  <a:lnTo>
                    <a:pt x="172859" y="7094906"/>
                  </a:lnTo>
                  <a:lnTo>
                    <a:pt x="173355" y="7077926"/>
                  </a:lnTo>
                  <a:lnTo>
                    <a:pt x="173431" y="7075538"/>
                  </a:lnTo>
                  <a:lnTo>
                    <a:pt x="173558" y="7071436"/>
                  </a:lnTo>
                  <a:close/>
                </a:path>
                <a:path w="291465" h="7483475">
                  <a:moveTo>
                    <a:pt x="206717" y="7121372"/>
                  </a:moveTo>
                  <a:lnTo>
                    <a:pt x="204673" y="7121855"/>
                  </a:lnTo>
                  <a:lnTo>
                    <a:pt x="205447" y="7124230"/>
                  </a:lnTo>
                  <a:lnTo>
                    <a:pt x="204774" y="7164248"/>
                  </a:lnTo>
                  <a:lnTo>
                    <a:pt x="205016" y="7150989"/>
                  </a:lnTo>
                  <a:lnTo>
                    <a:pt x="206273" y="7153300"/>
                  </a:lnTo>
                  <a:lnTo>
                    <a:pt x="206552" y="7161238"/>
                  </a:lnTo>
                  <a:lnTo>
                    <a:pt x="206717" y="7121372"/>
                  </a:lnTo>
                  <a:close/>
                </a:path>
                <a:path w="291465" h="7483475">
                  <a:moveTo>
                    <a:pt x="212432" y="7460488"/>
                  </a:moveTo>
                  <a:lnTo>
                    <a:pt x="211937" y="7448537"/>
                  </a:lnTo>
                  <a:lnTo>
                    <a:pt x="211099" y="7449579"/>
                  </a:lnTo>
                  <a:lnTo>
                    <a:pt x="210058" y="7465581"/>
                  </a:lnTo>
                  <a:lnTo>
                    <a:pt x="210794" y="7470597"/>
                  </a:lnTo>
                  <a:lnTo>
                    <a:pt x="211416" y="7472604"/>
                  </a:lnTo>
                  <a:lnTo>
                    <a:pt x="211963" y="7475563"/>
                  </a:lnTo>
                  <a:lnTo>
                    <a:pt x="212420" y="7483462"/>
                  </a:lnTo>
                  <a:lnTo>
                    <a:pt x="212432" y="7460488"/>
                  </a:lnTo>
                  <a:close/>
                </a:path>
                <a:path w="291465" h="7483475">
                  <a:moveTo>
                    <a:pt x="217055" y="7301763"/>
                  </a:moveTo>
                  <a:lnTo>
                    <a:pt x="214325" y="7331672"/>
                  </a:lnTo>
                  <a:lnTo>
                    <a:pt x="215442" y="7335177"/>
                  </a:lnTo>
                  <a:lnTo>
                    <a:pt x="215265" y="7341768"/>
                  </a:lnTo>
                  <a:lnTo>
                    <a:pt x="214757" y="7349934"/>
                  </a:lnTo>
                  <a:lnTo>
                    <a:pt x="214896" y="7358151"/>
                  </a:lnTo>
                  <a:lnTo>
                    <a:pt x="217055" y="7301763"/>
                  </a:lnTo>
                  <a:close/>
                </a:path>
                <a:path w="291465" h="7483475">
                  <a:moveTo>
                    <a:pt x="227380" y="7420546"/>
                  </a:moveTo>
                  <a:lnTo>
                    <a:pt x="226999" y="7426731"/>
                  </a:lnTo>
                  <a:lnTo>
                    <a:pt x="227342" y="7428281"/>
                  </a:lnTo>
                  <a:lnTo>
                    <a:pt x="227380" y="7420546"/>
                  </a:lnTo>
                  <a:close/>
                </a:path>
                <a:path w="291465" h="7483475">
                  <a:moveTo>
                    <a:pt x="229209" y="7391565"/>
                  </a:moveTo>
                  <a:lnTo>
                    <a:pt x="227787" y="7414044"/>
                  </a:lnTo>
                  <a:lnTo>
                    <a:pt x="228561" y="7423493"/>
                  </a:lnTo>
                  <a:lnTo>
                    <a:pt x="228701" y="7434593"/>
                  </a:lnTo>
                  <a:lnTo>
                    <a:pt x="228701" y="7446200"/>
                  </a:lnTo>
                  <a:lnTo>
                    <a:pt x="229108" y="7457935"/>
                  </a:lnTo>
                  <a:lnTo>
                    <a:pt x="229031" y="7409828"/>
                  </a:lnTo>
                  <a:lnTo>
                    <a:pt x="229209" y="7391565"/>
                  </a:lnTo>
                  <a:close/>
                </a:path>
                <a:path w="291465" h="7483475">
                  <a:moveTo>
                    <a:pt x="234276" y="184099"/>
                  </a:moveTo>
                  <a:lnTo>
                    <a:pt x="233235" y="189788"/>
                  </a:lnTo>
                  <a:lnTo>
                    <a:pt x="233108" y="190500"/>
                  </a:lnTo>
                  <a:lnTo>
                    <a:pt x="233883" y="190500"/>
                  </a:lnTo>
                  <a:lnTo>
                    <a:pt x="234276" y="184099"/>
                  </a:lnTo>
                  <a:close/>
                </a:path>
                <a:path w="291465" h="7483475">
                  <a:moveTo>
                    <a:pt x="234721" y="7461948"/>
                  </a:moveTo>
                  <a:lnTo>
                    <a:pt x="233159" y="7446353"/>
                  </a:lnTo>
                  <a:lnTo>
                    <a:pt x="233972" y="7470140"/>
                  </a:lnTo>
                  <a:lnTo>
                    <a:pt x="234721" y="7461948"/>
                  </a:lnTo>
                  <a:close/>
                </a:path>
                <a:path w="291465" h="7483475">
                  <a:moveTo>
                    <a:pt x="234746" y="181279"/>
                  </a:moveTo>
                  <a:lnTo>
                    <a:pt x="234607" y="177800"/>
                  </a:lnTo>
                  <a:lnTo>
                    <a:pt x="234302" y="183807"/>
                  </a:lnTo>
                  <a:lnTo>
                    <a:pt x="234746" y="181279"/>
                  </a:lnTo>
                  <a:close/>
                </a:path>
                <a:path w="291465" h="7483475">
                  <a:moveTo>
                    <a:pt x="236943" y="419100"/>
                  </a:moveTo>
                  <a:lnTo>
                    <a:pt x="236347" y="429615"/>
                  </a:lnTo>
                  <a:lnTo>
                    <a:pt x="236474" y="431800"/>
                  </a:lnTo>
                  <a:lnTo>
                    <a:pt x="236943" y="419100"/>
                  </a:lnTo>
                  <a:close/>
                </a:path>
                <a:path w="291465" h="7483475">
                  <a:moveTo>
                    <a:pt x="253288" y="50800"/>
                  </a:moveTo>
                  <a:lnTo>
                    <a:pt x="252120" y="25400"/>
                  </a:lnTo>
                  <a:lnTo>
                    <a:pt x="250952" y="0"/>
                  </a:lnTo>
                  <a:lnTo>
                    <a:pt x="249834" y="12700"/>
                  </a:lnTo>
                  <a:lnTo>
                    <a:pt x="248780" y="25400"/>
                  </a:lnTo>
                  <a:lnTo>
                    <a:pt x="247815" y="38100"/>
                  </a:lnTo>
                  <a:lnTo>
                    <a:pt x="247002" y="50800"/>
                  </a:lnTo>
                  <a:lnTo>
                    <a:pt x="249999" y="25400"/>
                  </a:lnTo>
                  <a:lnTo>
                    <a:pt x="250888" y="76200"/>
                  </a:lnTo>
                  <a:lnTo>
                    <a:pt x="250583" y="88900"/>
                  </a:lnTo>
                  <a:lnTo>
                    <a:pt x="250240" y="101600"/>
                  </a:lnTo>
                  <a:lnTo>
                    <a:pt x="248412" y="101600"/>
                  </a:lnTo>
                  <a:lnTo>
                    <a:pt x="248081" y="76200"/>
                  </a:lnTo>
                  <a:lnTo>
                    <a:pt x="247002" y="88900"/>
                  </a:lnTo>
                  <a:lnTo>
                    <a:pt x="247040" y="114300"/>
                  </a:lnTo>
                  <a:lnTo>
                    <a:pt x="245694" y="127000"/>
                  </a:lnTo>
                  <a:lnTo>
                    <a:pt x="241541" y="101600"/>
                  </a:lnTo>
                  <a:lnTo>
                    <a:pt x="241350" y="88900"/>
                  </a:lnTo>
                  <a:lnTo>
                    <a:pt x="241058" y="76200"/>
                  </a:lnTo>
                  <a:lnTo>
                    <a:pt x="240334" y="63500"/>
                  </a:lnTo>
                  <a:lnTo>
                    <a:pt x="238874" y="50800"/>
                  </a:lnTo>
                  <a:lnTo>
                    <a:pt x="238048" y="63500"/>
                  </a:lnTo>
                  <a:lnTo>
                    <a:pt x="239699" y="63500"/>
                  </a:lnTo>
                  <a:lnTo>
                    <a:pt x="239445" y="76200"/>
                  </a:lnTo>
                  <a:lnTo>
                    <a:pt x="237426" y="76200"/>
                  </a:lnTo>
                  <a:lnTo>
                    <a:pt x="236943" y="101600"/>
                  </a:lnTo>
                  <a:lnTo>
                    <a:pt x="237693" y="88900"/>
                  </a:lnTo>
                  <a:lnTo>
                    <a:pt x="237629" y="165100"/>
                  </a:lnTo>
                  <a:lnTo>
                    <a:pt x="234746" y="181279"/>
                  </a:lnTo>
                  <a:lnTo>
                    <a:pt x="235102" y="189788"/>
                  </a:lnTo>
                  <a:lnTo>
                    <a:pt x="235127" y="190500"/>
                  </a:lnTo>
                  <a:lnTo>
                    <a:pt x="233959" y="190500"/>
                  </a:lnTo>
                  <a:lnTo>
                    <a:pt x="234594" y="203200"/>
                  </a:lnTo>
                  <a:lnTo>
                    <a:pt x="235877" y="203200"/>
                  </a:lnTo>
                  <a:lnTo>
                    <a:pt x="236245" y="190500"/>
                  </a:lnTo>
                  <a:lnTo>
                    <a:pt x="236143" y="177800"/>
                  </a:lnTo>
                  <a:lnTo>
                    <a:pt x="240220" y="190500"/>
                  </a:lnTo>
                  <a:lnTo>
                    <a:pt x="240639" y="203200"/>
                  </a:lnTo>
                  <a:lnTo>
                    <a:pt x="240779" y="215900"/>
                  </a:lnTo>
                  <a:lnTo>
                    <a:pt x="242557" y="215900"/>
                  </a:lnTo>
                  <a:lnTo>
                    <a:pt x="242531" y="203200"/>
                  </a:lnTo>
                  <a:lnTo>
                    <a:pt x="243192" y="184099"/>
                  </a:lnTo>
                  <a:lnTo>
                    <a:pt x="243281" y="181279"/>
                  </a:lnTo>
                  <a:lnTo>
                    <a:pt x="243408" y="177800"/>
                  </a:lnTo>
                  <a:lnTo>
                    <a:pt x="244271" y="152400"/>
                  </a:lnTo>
                  <a:lnTo>
                    <a:pt x="252526" y="152400"/>
                  </a:lnTo>
                  <a:lnTo>
                    <a:pt x="251002" y="127000"/>
                  </a:lnTo>
                  <a:lnTo>
                    <a:pt x="251764" y="101600"/>
                  </a:lnTo>
                  <a:lnTo>
                    <a:pt x="253288" y="50800"/>
                  </a:lnTo>
                  <a:close/>
                </a:path>
                <a:path w="291465" h="7483475">
                  <a:moveTo>
                    <a:pt x="262826" y="825500"/>
                  </a:moveTo>
                  <a:lnTo>
                    <a:pt x="261747" y="812800"/>
                  </a:lnTo>
                  <a:lnTo>
                    <a:pt x="261772" y="825500"/>
                  </a:lnTo>
                  <a:lnTo>
                    <a:pt x="262826" y="825500"/>
                  </a:lnTo>
                  <a:close/>
                </a:path>
                <a:path w="291465" h="7483475">
                  <a:moveTo>
                    <a:pt x="263359" y="685800"/>
                  </a:moveTo>
                  <a:lnTo>
                    <a:pt x="262585" y="698500"/>
                  </a:lnTo>
                  <a:lnTo>
                    <a:pt x="262877" y="698500"/>
                  </a:lnTo>
                  <a:lnTo>
                    <a:pt x="263359" y="685800"/>
                  </a:lnTo>
                  <a:close/>
                </a:path>
                <a:path w="291465" h="7483475">
                  <a:moveTo>
                    <a:pt x="266928" y="771232"/>
                  </a:moveTo>
                  <a:lnTo>
                    <a:pt x="265963" y="762000"/>
                  </a:lnTo>
                  <a:lnTo>
                    <a:pt x="266293" y="771232"/>
                  </a:lnTo>
                  <a:lnTo>
                    <a:pt x="266420" y="774700"/>
                  </a:lnTo>
                  <a:lnTo>
                    <a:pt x="266928" y="771232"/>
                  </a:lnTo>
                  <a:close/>
                </a:path>
                <a:path w="291465" h="7483475">
                  <a:moveTo>
                    <a:pt x="267525" y="899236"/>
                  </a:moveTo>
                  <a:lnTo>
                    <a:pt x="267081" y="901700"/>
                  </a:lnTo>
                  <a:lnTo>
                    <a:pt x="267500" y="901700"/>
                  </a:lnTo>
                  <a:lnTo>
                    <a:pt x="267525" y="899236"/>
                  </a:lnTo>
                  <a:close/>
                </a:path>
                <a:path w="291465" h="7483475">
                  <a:moveTo>
                    <a:pt x="268198" y="713435"/>
                  </a:moveTo>
                  <a:lnTo>
                    <a:pt x="268147" y="711200"/>
                  </a:lnTo>
                  <a:lnTo>
                    <a:pt x="267881" y="711200"/>
                  </a:lnTo>
                  <a:lnTo>
                    <a:pt x="268198" y="713435"/>
                  </a:lnTo>
                  <a:close/>
                </a:path>
                <a:path w="291465" h="7483475">
                  <a:moveTo>
                    <a:pt x="271424" y="596900"/>
                  </a:moveTo>
                  <a:lnTo>
                    <a:pt x="271132" y="591451"/>
                  </a:lnTo>
                  <a:lnTo>
                    <a:pt x="270179" y="596900"/>
                  </a:lnTo>
                  <a:lnTo>
                    <a:pt x="271424" y="596900"/>
                  </a:lnTo>
                  <a:close/>
                </a:path>
                <a:path w="291465" h="7483475">
                  <a:moveTo>
                    <a:pt x="272415" y="584200"/>
                  </a:moveTo>
                  <a:lnTo>
                    <a:pt x="270751" y="584200"/>
                  </a:lnTo>
                  <a:lnTo>
                    <a:pt x="271132" y="591451"/>
                  </a:lnTo>
                  <a:lnTo>
                    <a:pt x="272415" y="584200"/>
                  </a:lnTo>
                  <a:close/>
                </a:path>
                <a:path w="291465" h="7483475">
                  <a:moveTo>
                    <a:pt x="272554" y="749300"/>
                  </a:moveTo>
                  <a:lnTo>
                    <a:pt x="270573" y="749300"/>
                  </a:lnTo>
                  <a:lnTo>
                    <a:pt x="268249" y="762000"/>
                  </a:lnTo>
                  <a:lnTo>
                    <a:pt x="266928" y="771232"/>
                  </a:lnTo>
                  <a:lnTo>
                    <a:pt x="267284" y="774700"/>
                  </a:lnTo>
                  <a:lnTo>
                    <a:pt x="266547" y="787400"/>
                  </a:lnTo>
                  <a:lnTo>
                    <a:pt x="266141" y="787400"/>
                  </a:lnTo>
                  <a:lnTo>
                    <a:pt x="267347" y="800100"/>
                  </a:lnTo>
                  <a:lnTo>
                    <a:pt x="267385" y="812800"/>
                  </a:lnTo>
                  <a:lnTo>
                    <a:pt x="266141" y="825322"/>
                  </a:lnTo>
                  <a:lnTo>
                    <a:pt x="265201" y="863600"/>
                  </a:lnTo>
                  <a:lnTo>
                    <a:pt x="266217" y="863600"/>
                  </a:lnTo>
                  <a:lnTo>
                    <a:pt x="265366" y="899236"/>
                  </a:lnTo>
                  <a:lnTo>
                    <a:pt x="266166" y="889000"/>
                  </a:lnTo>
                  <a:lnTo>
                    <a:pt x="267017" y="876300"/>
                  </a:lnTo>
                  <a:lnTo>
                    <a:pt x="267462" y="889000"/>
                  </a:lnTo>
                  <a:lnTo>
                    <a:pt x="267627" y="889000"/>
                  </a:lnTo>
                  <a:lnTo>
                    <a:pt x="267525" y="899236"/>
                  </a:lnTo>
                  <a:lnTo>
                    <a:pt x="269354" y="889000"/>
                  </a:lnTo>
                  <a:lnTo>
                    <a:pt x="270510" y="952500"/>
                  </a:lnTo>
                  <a:lnTo>
                    <a:pt x="270637" y="939800"/>
                  </a:lnTo>
                  <a:lnTo>
                    <a:pt x="270751" y="927100"/>
                  </a:lnTo>
                  <a:lnTo>
                    <a:pt x="270878" y="914400"/>
                  </a:lnTo>
                  <a:lnTo>
                    <a:pt x="270891" y="876300"/>
                  </a:lnTo>
                  <a:lnTo>
                    <a:pt x="270916" y="800100"/>
                  </a:lnTo>
                  <a:lnTo>
                    <a:pt x="272554" y="749300"/>
                  </a:lnTo>
                  <a:close/>
                </a:path>
                <a:path w="291465" h="7483475">
                  <a:moveTo>
                    <a:pt x="274485" y="461010"/>
                  </a:moveTo>
                  <a:lnTo>
                    <a:pt x="274243" y="469900"/>
                  </a:lnTo>
                  <a:lnTo>
                    <a:pt x="273951" y="482600"/>
                  </a:lnTo>
                  <a:lnTo>
                    <a:pt x="274396" y="469900"/>
                  </a:lnTo>
                  <a:lnTo>
                    <a:pt x="274485" y="461010"/>
                  </a:lnTo>
                  <a:close/>
                </a:path>
                <a:path w="291465" h="7483475">
                  <a:moveTo>
                    <a:pt x="274599" y="431800"/>
                  </a:moveTo>
                  <a:lnTo>
                    <a:pt x="273862" y="431800"/>
                  </a:lnTo>
                  <a:lnTo>
                    <a:pt x="273862" y="444500"/>
                  </a:lnTo>
                  <a:lnTo>
                    <a:pt x="274599" y="431800"/>
                  </a:lnTo>
                  <a:close/>
                </a:path>
                <a:path w="291465" h="7483475">
                  <a:moveTo>
                    <a:pt x="275297" y="711200"/>
                  </a:moveTo>
                  <a:lnTo>
                    <a:pt x="274421" y="711200"/>
                  </a:lnTo>
                  <a:lnTo>
                    <a:pt x="273481" y="698741"/>
                  </a:lnTo>
                  <a:lnTo>
                    <a:pt x="273456" y="698500"/>
                  </a:lnTo>
                  <a:lnTo>
                    <a:pt x="273189" y="685800"/>
                  </a:lnTo>
                  <a:lnTo>
                    <a:pt x="269697" y="723900"/>
                  </a:lnTo>
                  <a:lnTo>
                    <a:pt x="268198" y="713435"/>
                  </a:lnTo>
                  <a:lnTo>
                    <a:pt x="268427" y="723900"/>
                  </a:lnTo>
                  <a:lnTo>
                    <a:pt x="266928" y="736600"/>
                  </a:lnTo>
                  <a:lnTo>
                    <a:pt x="269240" y="749300"/>
                  </a:lnTo>
                  <a:lnTo>
                    <a:pt x="270192" y="723900"/>
                  </a:lnTo>
                  <a:lnTo>
                    <a:pt x="271259" y="736600"/>
                  </a:lnTo>
                  <a:lnTo>
                    <a:pt x="275297" y="723900"/>
                  </a:lnTo>
                  <a:lnTo>
                    <a:pt x="275297" y="711200"/>
                  </a:lnTo>
                  <a:close/>
                </a:path>
                <a:path w="291465" h="7483475">
                  <a:moveTo>
                    <a:pt x="279717" y="444500"/>
                  </a:moveTo>
                  <a:lnTo>
                    <a:pt x="278485" y="434632"/>
                  </a:lnTo>
                  <a:lnTo>
                    <a:pt x="278434" y="436714"/>
                  </a:lnTo>
                  <a:lnTo>
                    <a:pt x="278917" y="444500"/>
                  </a:lnTo>
                  <a:lnTo>
                    <a:pt x="278257" y="444500"/>
                  </a:lnTo>
                  <a:lnTo>
                    <a:pt x="278079" y="452018"/>
                  </a:lnTo>
                  <a:lnTo>
                    <a:pt x="277964" y="457200"/>
                  </a:lnTo>
                  <a:lnTo>
                    <a:pt x="279476" y="452018"/>
                  </a:lnTo>
                  <a:lnTo>
                    <a:pt x="279717" y="444500"/>
                  </a:lnTo>
                  <a:close/>
                </a:path>
                <a:path w="291465" h="7483475">
                  <a:moveTo>
                    <a:pt x="280301" y="355600"/>
                  </a:moveTo>
                  <a:lnTo>
                    <a:pt x="276390" y="381000"/>
                  </a:lnTo>
                  <a:lnTo>
                    <a:pt x="268935" y="381000"/>
                  </a:lnTo>
                  <a:lnTo>
                    <a:pt x="270433" y="426491"/>
                  </a:lnTo>
                  <a:lnTo>
                    <a:pt x="270535" y="429615"/>
                  </a:lnTo>
                  <a:lnTo>
                    <a:pt x="270611" y="431800"/>
                  </a:lnTo>
                  <a:lnTo>
                    <a:pt x="263791" y="495300"/>
                  </a:lnTo>
                  <a:lnTo>
                    <a:pt x="266687" y="508000"/>
                  </a:lnTo>
                  <a:lnTo>
                    <a:pt x="266585" y="520700"/>
                  </a:lnTo>
                  <a:lnTo>
                    <a:pt x="266471" y="533400"/>
                  </a:lnTo>
                  <a:lnTo>
                    <a:pt x="266369" y="546100"/>
                  </a:lnTo>
                  <a:lnTo>
                    <a:pt x="267868" y="584200"/>
                  </a:lnTo>
                  <a:lnTo>
                    <a:pt x="264452" y="622300"/>
                  </a:lnTo>
                  <a:lnTo>
                    <a:pt x="255244" y="609600"/>
                  </a:lnTo>
                  <a:lnTo>
                    <a:pt x="254050" y="635000"/>
                  </a:lnTo>
                  <a:lnTo>
                    <a:pt x="249262" y="673100"/>
                  </a:lnTo>
                  <a:lnTo>
                    <a:pt x="245668" y="673100"/>
                  </a:lnTo>
                  <a:lnTo>
                    <a:pt x="245795" y="660400"/>
                  </a:lnTo>
                  <a:lnTo>
                    <a:pt x="246176" y="622300"/>
                  </a:lnTo>
                  <a:lnTo>
                    <a:pt x="246303" y="609600"/>
                  </a:lnTo>
                  <a:lnTo>
                    <a:pt x="244271" y="660400"/>
                  </a:lnTo>
                  <a:lnTo>
                    <a:pt x="240207" y="635000"/>
                  </a:lnTo>
                  <a:lnTo>
                    <a:pt x="242709" y="622300"/>
                  </a:lnTo>
                  <a:lnTo>
                    <a:pt x="242239" y="609600"/>
                  </a:lnTo>
                  <a:lnTo>
                    <a:pt x="239852" y="546100"/>
                  </a:lnTo>
                  <a:lnTo>
                    <a:pt x="245440" y="546100"/>
                  </a:lnTo>
                  <a:lnTo>
                    <a:pt x="238582" y="508000"/>
                  </a:lnTo>
                  <a:lnTo>
                    <a:pt x="240868" y="482600"/>
                  </a:lnTo>
                  <a:lnTo>
                    <a:pt x="243154" y="457200"/>
                  </a:lnTo>
                  <a:lnTo>
                    <a:pt x="244436" y="444500"/>
                  </a:lnTo>
                  <a:lnTo>
                    <a:pt x="246989" y="419100"/>
                  </a:lnTo>
                  <a:lnTo>
                    <a:pt x="246989" y="355600"/>
                  </a:lnTo>
                  <a:lnTo>
                    <a:pt x="245071" y="342900"/>
                  </a:lnTo>
                  <a:lnTo>
                    <a:pt x="243154" y="330200"/>
                  </a:lnTo>
                  <a:lnTo>
                    <a:pt x="243039" y="317500"/>
                  </a:lnTo>
                  <a:lnTo>
                    <a:pt x="242938" y="304800"/>
                  </a:lnTo>
                  <a:lnTo>
                    <a:pt x="242824" y="292100"/>
                  </a:lnTo>
                  <a:lnTo>
                    <a:pt x="242709" y="279400"/>
                  </a:lnTo>
                  <a:lnTo>
                    <a:pt x="242595" y="228600"/>
                  </a:lnTo>
                  <a:lnTo>
                    <a:pt x="240588" y="228600"/>
                  </a:lnTo>
                  <a:lnTo>
                    <a:pt x="238709" y="228600"/>
                  </a:lnTo>
                  <a:lnTo>
                    <a:pt x="238594" y="254000"/>
                  </a:lnTo>
                  <a:lnTo>
                    <a:pt x="239864" y="254000"/>
                  </a:lnTo>
                  <a:lnTo>
                    <a:pt x="239979" y="266700"/>
                  </a:lnTo>
                  <a:lnTo>
                    <a:pt x="240106" y="279400"/>
                  </a:lnTo>
                  <a:lnTo>
                    <a:pt x="240220" y="292100"/>
                  </a:lnTo>
                  <a:lnTo>
                    <a:pt x="238226" y="304800"/>
                  </a:lnTo>
                  <a:lnTo>
                    <a:pt x="240893" y="355600"/>
                  </a:lnTo>
                  <a:lnTo>
                    <a:pt x="241896" y="355600"/>
                  </a:lnTo>
                  <a:lnTo>
                    <a:pt x="242887" y="342900"/>
                  </a:lnTo>
                  <a:lnTo>
                    <a:pt x="243662" y="355600"/>
                  </a:lnTo>
                  <a:lnTo>
                    <a:pt x="242620" y="368300"/>
                  </a:lnTo>
                  <a:lnTo>
                    <a:pt x="240982" y="381000"/>
                  </a:lnTo>
                  <a:lnTo>
                    <a:pt x="239953" y="393700"/>
                  </a:lnTo>
                  <a:lnTo>
                    <a:pt x="240779" y="419100"/>
                  </a:lnTo>
                  <a:lnTo>
                    <a:pt x="238810" y="431800"/>
                  </a:lnTo>
                  <a:lnTo>
                    <a:pt x="237642" y="444500"/>
                  </a:lnTo>
                  <a:lnTo>
                    <a:pt x="235597" y="444500"/>
                  </a:lnTo>
                  <a:lnTo>
                    <a:pt x="236220" y="431800"/>
                  </a:lnTo>
                  <a:lnTo>
                    <a:pt x="236347" y="429615"/>
                  </a:lnTo>
                  <a:lnTo>
                    <a:pt x="235699" y="419100"/>
                  </a:lnTo>
                  <a:lnTo>
                    <a:pt x="234670" y="419100"/>
                  </a:lnTo>
                  <a:lnTo>
                    <a:pt x="236385" y="393700"/>
                  </a:lnTo>
                  <a:lnTo>
                    <a:pt x="235305" y="393700"/>
                  </a:lnTo>
                  <a:lnTo>
                    <a:pt x="235204" y="381000"/>
                  </a:lnTo>
                  <a:lnTo>
                    <a:pt x="233578" y="393700"/>
                  </a:lnTo>
                  <a:lnTo>
                    <a:pt x="234416" y="368300"/>
                  </a:lnTo>
                  <a:lnTo>
                    <a:pt x="234124" y="355600"/>
                  </a:lnTo>
                  <a:lnTo>
                    <a:pt x="233845" y="342900"/>
                  </a:lnTo>
                  <a:lnTo>
                    <a:pt x="233413" y="330200"/>
                  </a:lnTo>
                  <a:lnTo>
                    <a:pt x="234670" y="317500"/>
                  </a:lnTo>
                  <a:lnTo>
                    <a:pt x="233629" y="304800"/>
                  </a:lnTo>
                  <a:lnTo>
                    <a:pt x="231546" y="279400"/>
                  </a:lnTo>
                  <a:lnTo>
                    <a:pt x="232181" y="228600"/>
                  </a:lnTo>
                  <a:lnTo>
                    <a:pt x="231267" y="254000"/>
                  </a:lnTo>
                  <a:lnTo>
                    <a:pt x="230035" y="266700"/>
                  </a:lnTo>
                  <a:lnTo>
                    <a:pt x="229235" y="292100"/>
                  </a:lnTo>
                  <a:lnTo>
                    <a:pt x="229603" y="317500"/>
                  </a:lnTo>
                  <a:lnTo>
                    <a:pt x="230581" y="304800"/>
                  </a:lnTo>
                  <a:lnTo>
                    <a:pt x="231254" y="368300"/>
                  </a:lnTo>
                  <a:lnTo>
                    <a:pt x="231736" y="355600"/>
                  </a:lnTo>
                  <a:lnTo>
                    <a:pt x="231419" y="381000"/>
                  </a:lnTo>
                  <a:lnTo>
                    <a:pt x="230708" y="406400"/>
                  </a:lnTo>
                  <a:lnTo>
                    <a:pt x="230162" y="419100"/>
                  </a:lnTo>
                  <a:lnTo>
                    <a:pt x="231381" y="419100"/>
                  </a:lnTo>
                  <a:lnTo>
                    <a:pt x="231355" y="431800"/>
                  </a:lnTo>
                  <a:lnTo>
                    <a:pt x="231025" y="444500"/>
                  </a:lnTo>
                  <a:lnTo>
                    <a:pt x="230657" y="457200"/>
                  </a:lnTo>
                  <a:lnTo>
                    <a:pt x="230606" y="461010"/>
                  </a:lnTo>
                  <a:lnTo>
                    <a:pt x="230479" y="469900"/>
                  </a:lnTo>
                  <a:lnTo>
                    <a:pt x="231254" y="469900"/>
                  </a:lnTo>
                  <a:lnTo>
                    <a:pt x="230403" y="482600"/>
                  </a:lnTo>
                  <a:lnTo>
                    <a:pt x="230606" y="495300"/>
                  </a:lnTo>
                  <a:lnTo>
                    <a:pt x="230911" y="508000"/>
                  </a:lnTo>
                  <a:lnTo>
                    <a:pt x="230352" y="520700"/>
                  </a:lnTo>
                  <a:lnTo>
                    <a:pt x="231597" y="508000"/>
                  </a:lnTo>
                  <a:lnTo>
                    <a:pt x="231216" y="508000"/>
                  </a:lnTo>
                  <a:lnTo>
                    <a:pt x="231089" y="495300"/>
                  </a:lnTo>
                  <a:lnTo>
                    <a:pt x="231025" y="482600"/>
                  </a:lnTo>
                  <a:lnTo>
                    <a:pt x="233324" y="495300"/>
                  </a:lnTo>
                  <a:lnTo>
                    <a:pt x="232676" y="508000"/>
                  </a:lnTo>
                  <a:lnTo>
                    <a:pt x="232079" y="520700"/>
                  </a:lnTo>
                  <a:lnTo>
                    <a:pt x="231952" y="546100"/>
                  </a:lnTo>
                  <a:lnTo>
                    <a:pt x="232727" y="558800"/>
                  </a:lnTo>
                  <a:lnTo>
                    <a:pt x="230454" y="558800"/>
                  </a:lnTo>
                  <a:lnTo>
                    <a:pt x="229044" y="622300"/>
                  </a:lnTo>
                  <a:lnTo>
                    <a:pt x="230047" y="609600"/>
                  </a:lnTo>
                  <a:lnTo>
                    <a:pt x="231076" y="609600"/>
                  </a:lnTo>
                  <a:lnTo>
                    <a:pt x="231343" y="622300"/>
                  </a:lnTo>
                  <a:lnTo>
                    <a:pt x="228904" y="673100"/>
                  </a:lnTo>
                  <a:lnTo>
                    <a:pt x="231736" y="673100"/>
                  </a:lnTo>
                  <a:lnTo>
                    <a:pt x="232537" y="685800"/>
                  </a:lnTo>
                  <a:lnTo>
                    <a:pt x="232308" y="698500"/>
                  </a:lnTo>
                  <a:lnTo>
                    <a:pt x="231025" y="711200"/>
                  </a:lnTo>
                  <a:lnTo>
                    <a:pt x="233006" y="698741"/>
                  </a:lnTo>
                  <a:lnTo>
                    <a:pt x="233045" y="698500"/>
                  </a:lnTo>
                  <a:lnTo>
                    <a:pt x="231609" y="736600"/>
                  </a:lnTo>
                  <a:lnTo>
                    <a:pt x="235318" y="736600"/>
                  </a:lnTo>
                  <a:lnTo>
                    <a:pt x="235038" y="749300"/>
                  </a:lnTo>
                  <a:lnTo>
                    <a:pt x="232676" y="749300"/>
                  </a:lnTo>
                  <a:lnTo>
                    <a:pt x="232638" y="762000"/>
                  </a:lnTo>
                  <a:lnTo>
                    <a:pt x="232448" y="771232"/>
                  </a:lnTo>
                  <a:lnTo>
                    <a:pt x="232384" y="774700"/>
                  </a:lnTo>
                  <a:lnTo>
                    <a:pt x="231787" y="787400"/>
                  </a:lnTo>
                  <a:lnTo>
                    <a:pt x="230746" y="800100"/>
                  </a:lnTo>
                  <a:lnTo>
                    <a:pt x="230466" y="787400"/>
                  </a:lnTo>
                  <a:lnTo>
                    <a:pt x="229654" y="808824"/>
                  </a:lnTo>
                  <a:lnTo>
                    <a:pt x="229552" y="811618"/>
                  </a:lnTo>
                  <a:lnTo>
                    <a:pt x="229501" y="812800"/>
                  </a:lnTo>
                  <a:lnTo>
                    <a:pt x="233070" y="812800"/>
                  </a:lnTo>
                  <a:lnTo>
                    <a:pt x="232092" y="825322"/>
                  </a:lnTo>
                  <a:lnTo>
                    <a:pt x="232079" y="825500"/>
                  </a:lnTo>
                  <a:lnTo>
                    <a:pt x="233603" y="825500"/>
                  </a:lnTo>
                  <a:lnTo>
                    <a:pt x="233832" y="812800"/>
                  </a:lnTo>
                  <a:lnTo>
                    <a:pt x="235026" y="825322"/>
                  </a:lnTo>
                  <a:lnTo>
                    <a:pt x="235089" y="863600"/>
                  </a:lnTo>
                  <a:lnTo>
                    <a:pt x="233705" y="863600"/>
                  </a:lnTo>
                  <a:lnTo>
                    <a:pt x="233413" y="850900"/>
                  </a:lnTo>
                  <a:lnTo>
                    <a:pt x="233413" y="876300"/>
                  </a:lnTo>
                  <a:lnTo>
                    <a:pt x="235089" y="901700"/>
                  </a:lnTo>
                  <a:lnTo>
                    <a:pt x="236613" y="914400"/>
                  </a:lnTo>
                  <a:lnTo>
                    <a:pt x="236194" y="952500"/>
                  </a:lnTo>
                  <a:lnTo>
                    <a:pt x="237210" y="952500"/>
                  </a:lnTo>
                  <a:lnTo>
                    <a:pt x="238213" y="939800"/>
                  </a:lnTo>
                  <a:lnTo>
                    <a:pt x="239483" y="939800"/>
                  </a:lnTo>
                  <a:lnTo>
                    <a:pt x="236512" y="977900"/>
                  </a:lnTo>
                  <a:lnTo>
                    <a:pt x="233578" y="1002855"/>
                  </a:lnTo>
                  <a:lnTo>
                    <a:pt x="233527" y="1003300"/>
                  </a:lnTo>
                  <a:lnTo>
                    <a:pt x="233006" y="990600"/>
                  </a:lnTo>
                  <a:lnTo>
                    <a:pt x="232473" y="977900"/>
                  </a:lnTo>
                  <a:lnTo>
                    <a:pt x="233426" y="965200"/>
                  </a:lnTo>
                  <a:lnTo>
                    <a:pt x="234454" y="952500"/>
                  </a:lnTo>
                  <a:lnTo>
                    <a:pt x="234962" y="939800"/>
                  </a:lnTo>
                  <a:lnTo>
                    <a:pt x="234340" y="914400"/>
                  </a:lnTo>
                  <a:lnTo>
                    <a:pt x="231838" y="927100"/>
                  </a:lnTo>
                  <a:lnTo>
                    <a:pt x="231559" y="939800"/>
                  </a:lnTo>
                  <a:lnTo>
                    <a:pt x="231914" y="965200"/>
                  </a:lnTo>
                  <a:lnTo>
                    <a:pt x="231902" y="990600"/>
                  </a:lnTo>
                  <a:lnTo>
                    <a:pt x="230530" y="1002855"/>
                  </a:lnTo>
                  <a:lnTo>
                    <a:pt x="230555" y="1003300"/>
                  </a:lnTo>
                  <a:lnTo>
                    <a:pt x="231635" y="1003300"/>
                  </a:lnTo>
                  <a:lnTo>
                    <a:pt x="232143" y="990600"/>
                  </a:lnTo>
                  <a:lnTo>
                    <a:pt x="232257" y="1003300"/>
                  </a:lnTo>
                  <a:lnTo>
                    <a:pt x="231444" y="1016000"/>
                  </a:lnTo>
                  <a:lnTo>
                    <a:pt x="230555" y="1003300"/>
                  </a:lnTo>
                  <a:lnTo>
                    <a:pt x="229781" y="1003300"/>
                  </a:lnTo>
                  <a:lnTo>
                    <a:pt x="229260" y="1028700"/>
                  </a:lnTo>
                  <a:lnTo>
                    <a:pt x="228384" y="977900"/>
                  </a:lnTo>
                  <a:lnTo>
                    <a:pt x="227164" y="965200"/>
                  </a:lnTo>
                  <a:lnTo>
                    <a:pt x="225234" y="965200"/>
                  </a:lnTo>
                  <a:lnTo>
                    <a:pt x="223418" y="952500"/>
                  </a:lnTo>
                  <a:lnTo>
                    <a:pt x="222491" y="952500"/>
                  </a:lnTo>
                  <a:lnTo>
                    <a:pt x="225145" y="901700"/>
                  </a:lnTo>
                  <a:lnTo>
                    <a:pt x="223202" y="901700"/>
                  </a:lnTo>
                  <a:lnTo>
                    <a:pt x="221932" y="889000"/>
                  </a:lnTo>
                  <a:lnTo>
                    <a:pt x="220802" y="889000"/>
                  </a:lnTo>
                  <a:lnTo>
                    <a:pt x="219303" y="901700"/>
                  </a:lnTo>
                  <a:lnTo>
                    <a:pt x="220395" y="914400"/>
                  </a:lnTo>
                  <a:lnTo>
                    <a:pt x="220243" y="914400"/>
                  </a:lnTo>
                  <a:lnTo>
                    <a:pt x="219519" y="927100"/>
                  </a:lnTo>
                  <a:lnTo>
                    <a:pt x="218897" y="939800"/>
                  </a:lnTo>
                  <a:lnTo>
                    <a:pt x="221957" y="952500"/>
                  </a:lnTo>
                  <a:lnTo>
                    <a:pt x="222631" y="965200"/>
                  </a:lnTo>
                  <a:lnTo>
                    <a:pt x="223189" y="990600"/>
                  </a:lnTo>
                  <a:lnTo>
                    <a:pt x="223875" y="1016000"/>
                  </a:lnTo>
                  <a:lnTo>
                    <a:pt x="224980" y="1041400"/>
                  </a:lnTo>
                  <a:lnTo>
                    <a:pt x="226847" y="1041400"/>
                  </a:lnTo>
                  <a:lnTo>
                    <a:pt x="227736" y="1054100"/>
                  </a:lnTo>
                  <a:lnTo>
                    <a:pt x="230098" y="1054100"/>
                  </a:lnTo>
                  <a:lnTo>
                    <a:pt x="228663" y="1092200"/>
                  </a:lnTo>
                  <a:lnTo>
                    <a:pt x="229539" y="1092200"/>
                  </a:lnTo>
                  <a:lnTo>
                    <a:pt x="229895" y="1104900"/>
                  </a:lnTo>
                  <a:lnTo>
                    <a:pt x="229222" y="1117600"/>
                  </a:lnTo>
                  <a:lnTo>
                    <a:pt x="231152" y="1117600"/>
                  </a:lnTo>
                  <a:lnTo>
                    <a:pt x="231851" y="1092200"/>
                  </a:lnTo>
                  <a:lnTo>
                    <a:pt x="231787" y="1079500"/>
                  </a:lnTo>
                  <a:lnTo>
                    <a:pt x="229666" y="1079500"/>
                  </a:lnTo>
                  <a:lnTo>
                    <a:pt x="232778" y="1066800"/>
                  </a:lnTo>
                  <a:lnTo>
                    <a:pt x="234911" y="1028700"/>
                  </a:lnTo>
                  <a:lnTo>
                    <a:pt x="235750" y="1016000"/>
                  </a:lnTo>
                  <a:lnTo>
                    <a:pt x="236588" y="1003300"/>
                  </a:lnTo>
                  <a:lnTo>
                    <a:pt x="238328" y="990600"/>
                  </a:lnTo>
                  <a:lnTo>
                    <a:pt x="236372" y="1028700"/>
                  </a:lnTo>
                  <a:lnTo>
                    <a:pt x="235826" y="1054100"/>
                  </a:lnTo>
                  <a:lnTo>
                    <a:pt x="235140" y="1079500"/>
                  </a:lnTo>
                  <a:lnTo>
                    <a:pt x="232740" y="1104900"/>
                  </a:lnTo>
                  <a:lnTo>
                    <a:pt x="235839" y="1117600"/>
                  </a:lnTo>
                  <a:lnTo>
                    <a:pt x="235229" y="1130300"/>
                  </a:lnTo>
                  <a:lnTo>
                    <a:pt x="234886" y="1130300"/>
                  </a:lnTo>
                  <a:lnTo>
                    <a:pt x="234899" y="1155700"/>
                  </a:lnTo>
                  <a:lnTo>
                    <a:pt x="231508" y="1155700"/>
                  </a:lnTo>
                  <a:lnTo>
                    <a:pt x="231381" y="1168400"/>
                  </a:lnTo>
                  <a:lnTo>
                    <a:pt x="234162" y="1168400"/>
                  </a:lnTo>
                  <a:lnTo>
                    <a:pt x="233121" y="1181100"/>
                  </a:lnTo>
                  <a:lnTo>
                    <a:pt x="231889" y="1181100"/>
                  </a:lnTo>
                  <a:lnTo>
                    <a:pt x="231190" y="1193800"/>
                  </a:lnTo>
                  <a:lnTo>
                    <a:pt x="228777" y="1193800"/>
                  </a:lnTo>
                  <a:lnTo>
                    <a:pt x="227647" y="1206500"/>
                  </a:lnTo>
                  <a:lnTo>
                    <a:pt x="228053" y="1219200"/>
                  </a:lnTo>
                  <a:lnTo>
                    <a:pt x="228003" y="1241425"/>
                  </a:lnTo>
                  <a:lnTo>
                    <a:pt x="226466" y="1231900"/>
                  </a:lnTo>
                  <a:lnTo>
                    <a:pt x="226745" y="1257300"/>
                  </a:lnTo>
                  <a:lnTo>
                    <a:pt x="221970" y="1270000"/>
                  </a:lnTo>
                  <a:lnTo>
                    <a:pt x="223316" y="1295400"/>
                  </a:lnTo>
                  <a:lnTo>
                    <a:pt x="221373" y="1346200"/>
                  </a:lnTo>
                  <a:lnTo>
                    <a:pt x="219837" y="1346200"/>
                  </a:lnTo>
                  <a:lnTo>
                    <a:pt x="219494" y="1358900"/>
                  </a:lnTo>
                  <a:lnTo>
                    <a:pt x="220510" y="1371600"/>
                  </a:lnTo>
                  <a:lnTo>
                    <a:pt x="220941" y="1371600"/>
                  </a:lnTo>
                  <a:lnTo>
                    <a:pt x="219811" y="1384300"/>
                  </a:lnTo>
                  <a:lnTo>
                    <a:pt x="218643" y="1397000"/>
                  </a:lnTo>
                  <a:lnTo>
                    <a:pt x="215912" y="1397000"/>
                  </a:lnTo>
                  <a:lnTo>
                    <a:pt x="215607" y="1422400"/>
                  </a:lnTo>
                  <a:lnTo>
                    <a:pt x="216141" y="1447800"/>
                  </a:lnTo>
                  <a:lnTo>
                    <a:pt x="216433" y="1473200"/>
                  </a:lnTo>
                  <a:lnTo>
                    <a:pt x="215404" y="1498600"/>
                  </a:lnTo>
                  <a:lnTo>
                    <a:pt x="213398" y="1511300"/>
                  </a:lnTo>
                  <a:lnTo>
                    <a:pt x="213842" y="1485900"/>
                  </a:lnTo>
                  <a:lnTo>
                    <a:pt x="212661" y="1498600"/>
                  </a:lnTo>
                  <a:lnTo>
                    <a:pt x="212267" y="1511300"/>
                  </a:lnTo>
                  <a:lnTo>
                    <a:pt x="210096" y="1511300"/>
                  </a:lnTo>
                  <a:lnTo>
                    <a:pt x="209054" y="1498600"/>
                  </a:lnTo>
                  <a:lnTo>
                    <a:pt x="212305" y="1473200"/>
                  </a:lnTo>
                  <a:lnTo>
                    <a:pt x="209207" y="1473200"/>
                  </a:lnTo>
                  <a:lnTo>
                    <a:pt x="208572" y="1511300"/>
                  </a:lnTo>
                  <a:lnTo>
                    <a:pt x="202552" y="1549400"/>
                  </a:lnTo>
                  <a:lnTo>
                    <a:pt x="204368" y="1562100"/>
                  </a:lnTo>
                  <a:lnTo>
                    <a:pt x="206349" y="1536700"/>
                  </a:lnTo>
                  <a:lnTo>
                    <a:pt x="209905" y="1536700"/>
                  </a:lnTo>
                  <a:lnTo>
                    <a:pt x="209029" y="1549400"/>
                  </a:lnTo>
                  <a:lnTo>
                    <a:pt x="208851" y="1562100"/>
                  </a:lnTo>
                  <a:lnTo>
                    <a:pt x="209092" y="1574800"/>
                  </a:lnTo>
                  <a:lnTo>
                    <a:pt x="209956" y="1574800"/>
                  </a:lnTo>
                  <a:lnTo>
                    <a:pt x="210464" y="1562100"/>
                  </a:lnTo>
                  <a:lnTo>
                    <a:pt x="210781" y="1549400"/>
                  </a:lnTo>
                  <a:lnTo>
                    <a:pt x="210654" y="1536700"/>
                  </a:lnTo>
                  <a:lnTo>
                    <a:pt x="211289" y="1524000"/>
                  </a:lnTo>
                  <a:lnTo>
                    <a:pt x="211353" y="1522501"/>
                  </a:lnTo>
                  <a:lnTo>
                    <a:pt x="213093" y="1600200"/>
                  </a:lnTo>
                  <a:lnTo>
                    <a:pt x="213499" y="1587500"/>
                  </a:lnTo>
                  <a:lnTo>
                    <a:pt x="214579" y="1587500"/>
                  </a:lnTo>
                  <a:lnTo>
                    <a:pt x="215468" y="1574800"/>
                  </a:lnTo>
                  <a:lnTo>
                    <a:pt x="215290" y="1562100"/>
                  </a:lnTo>
                  <a:lnTo>
                    <a:pt x="216331" y="1574800"/>
                  </a:lnTo>
                  <a:lnTo>
                    <a:pt x="216357" y="1587500"/>
                  </a:lnTo>
                  <a:lnTo>
                    <a:pt x="215734" y="1600200"/>
                  </a:lnTo>
                  <a:lnTo>
                    <a:pt x="214693" y="1612900"/>
                  </a:lnTo>
                  <a:lnTo>
                    <a:pt x="213436" y="1638300"/>
                  </a:lnTo>
                  <a:lnTo>
                    <a:pt x="215811" y="1676400"/>
                  </a:lnTo>
                  <a:lnTo>
                    <a:pt x="215392" y="1714500"/>
                  </a:lnTo>
                  <a:lnTo>
                    <a:pt x="214033" y="1739900"/>
                  </a:lnTo>
                  <a:lnTo>
                    <a:pt x="212445" y="1778000"/>
                  </a:lnTo>
                  <a:lnTo>
                    <a:pt x="211315" y="1816100"/>
                  </a:lnTo>
                  <a:lnTo>
                    <a:pt x="210870" y="1803400"/>
                  </a:lnTo>
                  <a:lnTo>
                    <a:pt x="211607" y="1790700"/>
                  </a:lnTo>
                  <a:lnTo>
                    <a:pt x="211899" y="1778000"/>
                  </a:lnTo>
                  <a:lnTo>
                    <a:pt x="210185" y="1765300"/>
                  </a:lnTo>
                  <a:lnTo>
                    <a:pt x="208457" y="1790700"/>
                  </a:lnTo>
                  <a:lnTo>
                    <a:pt x="210019" y="1803400"/>
                  </a:lnTo>
                  <a:lnTo>
                    <a:pt x="208521" y="1816100"/>
                  </a:lnTo>
                  <a:lnTo>
                    <a:pt x="208940" y="1841500"/>
                  </a:lnTo>
                  <a:lnTo>
                    <a:pt x="210146" y="1854200"/>
                  </a:lnTo>
                  <a:lnTo>
                    <a:pt x="211150" y="1866900"/>
                  </a:lnTo>
                  <a:lnTo>
                    <a:pt x="211074" y="1879600"/>
                  </a:lnTo>
                  <a:lnTo>
                    <a:pt x="210997" y="1892300"/>
                  </a:lnTo>
                  <a:lnTo>
                    <a:pt x="209435" y="1879600"/>
                  </a:lnTo>
                  <a:lnTo>
                    <a:pt x="206806" y="1943100"/>
                  </a:lnTo>
                  <a:lnTo>
                    <a:pt x="208838" y="1943100"/>
                  </a:lnTo>
                  <a:lnTo>
                    <a:pt x="207860" y="1955800"/>
                  </a:lnTo>
                  <a:lnTo>
                    <a:pt x="206717" y="1981200"/>
                  </a:lnTo>
                  <a:lnTo>
                    <a:pt x="205917" y="1993900"/>
                  </a:lnTo>
                  <a:lnTo>
                    <a:pt x="205943" y="2006600"/>
                  </a:lnTo>
                  <a:lnTo>
                    <a:pt x="207225" y="1993900"/>
                  </a:lnTo>
                  <a:lnTo>
                    <a:pt x="208648" y="1981200"/>
                  </a:lnTo>
                  <a:lnTo>
                    <a:pt x="209854" y="1981200"/>
                  </a:lnTo>
                  <a:lnTo>
                    <a:pt x="210464" y="1993900"/>
                  </a:lnTo>
                  <a:lnTo>
                    <a:pt x="208991" y="2006600"/>
                  </a:lnTo>
                  <a:lnTo>
                    <a:pt x="210629" y="2006600"/>
                  </a:lnTo>
                  <a:lnTo>
                    <a:pt x="210985" y="2032000"/>
                  </a:lnTo>
                  <a:lnTo>
                    <a:pt x="210629" y="2044700"/>
                  </a:lnTo>
                  <a:lnTo>
                    <a:pt x="210146" y="2070100"/>
                  </a:lnTo>
                  <a:lnTo>
                    <a:pt x="209296" y="2070100"/>
                  </a:lnTo>
                  <a:lnTo>
                    <a:pt x="209219" y="2082800"/>
                  </a:lnTo>
                  <a:lnTo>
                    <a:pt x="207911" y="2082800"/>
                  </a:lnTo>
                  <a:lnTo>
                    <a:pt x="208508" y="2120900"/>
                  </a:lnTo>
                  <a:lnTo>
                    <a:pt x="208838" y="2146300"/>
                  </a:lnTo>
                  <a:lnTo>
                    <a:pt x="208737" y="2159000"/>
                  </a:lnTo>
                  <a:lnTo>
                    <a:pt x="208648" y="2171700"/>
                  </a:lnTo>
                  <a:lnTo>
                    <a:pt x="207645" y="2184400"/>
                  </a:lnTo>
                  <a:lnTo>
                    <a:pt x="205574" y="2184400"/>
                  </a:lnTo>
                  <a:lnTo>
                    <a:pt x="204787" y="2171700"/>
                  </a:lnTo>
                  <a:lnTo>
                    <a:pt x="204025" y="2171700"/>
                  </a:lnTo>
                  <a:lnTo>
                    <a:pt x="203593" y="2197100"/>
                  </a:lnTo>
                  <a:lnTo>
                    <a:pt x="210477" y="2209800"/>
                  </a:lnTo>
                  <a:lnTo>
                    <a:pt x="209308" y="2247900"/>
                  </a:lnTo>
                  <a:lnTo>
                    <a:pt x="212686" y="2273300"/>
                  </a:lnTo>
                  <a:lnTo>
                    <a:pt x="215176" y="2260600"/>
                  </a:lnTo>
                  <a:lnTo>
                    <a:pt x="214414" y="2247900"/>
                  </a:lnTo>
                  <a:lnTo>
                    <a:pt x="214033" y="2235200"/>
                  </a:lnTo>
                  <a:lnTo>
                    <a:pt x="213372" y="2222500"/>
                  </a:lnTo>
                  <a:lnTo>
                    <a:pt x="211785" y="2209800"/>
                  </a:lnTo>
                  <a:lnTo>
                    <a:pt x="213004" y="2197100"/>
                  </a:lnTo>
                  <a:lnTo>
                    <a:pt x="214287" y="2184400"/>
                  </a:lnTo>
                  <a:lnTo>
                    <a:pt x="215430" y="2171700"/>
                  </a:lnTo>
                  <a:lnTo>
                    <a:pt x="216204" y="2159000"/>
                  </a:lnTo>
                  <a:lnTo>
                    <a:pt x="216255" y="2184400"/>
                  </a:lnTo>
                  <a:lnTo>
                    <a:pt x="216827" y="2159000"/>
                  </a:lnTo>
                  <a:lnTo>
                    <a:pt x="217106" y="2146300"/>
                  </a:lnTo>
                  <a:lnTo>
                    <a:pt x="216877" y="2120900"/>
                  </a:lnTo>
                  <a:lnTo>
                    <a:pt x="216839" y="2095500"/>
                  </a:lnTo>
                  <a:lnTo>
                    <a:pt x="218262" y="2070100"/>
                  </a:lnTo>
                  <a:lnTo>
                    <a:pt x="217182" y="2070100"/>
                  </a:lnTo>
                  <a:lnTo>
                    <a:pt x="216446" y="2057400"/>
                  </a:lnTo>
                  <a:lnTo>
                    <a:pt x="215836" y="2044700"/>
                  </a:lnTo>
                  <a:lnTo>
                    <a:pt x="215163" y="2044700"/>
                  </a:lnTo>
                  <a:lnTo>
                    <a:pt x="215239" y="2032000"/>
                  </a:lnTo>
                  <a:lnTo>
                    <a:pt x="215303" y="2019300"/>
                  </a:lnTo>
                  <a:lnTo>
                    <a:pt x="215049" y="2006600"/>
                  </a:lnTo>
                  <a:lnTo>
                    <a:pt x="214934" y="1993900"/>
                  </a:lnTo>
                  <a:lnTo>
                    <a:pt x="215226" y="1981200"/>
                  </a:lnTo>
                  <a:lnTo>
                    <a:pt x="215519" y="1968500"/>
                  </a:lnTo>
                  <a:lnTo>
                    <a:pt x="213995" y="1968500"/>
                  </a:lnTo>
                  <a:lnTo>
                    <a:pt x="212966" y="1955800"/>
                  </a:lnTo>
                  <a:lnTo>
                    <a:pt x="211963" y="1943100"/>
                  </a:lnTo>
                  <a:lnTo>
                    <a:pt x="210578" y="1930400"/>
                  </a:lnTo>
                  <a:lnTo>
                    <a:pt x="211963" y="1917700"/>
                  </a:lnTo>
                  <a:lnTo>
                    <a:pt x="213956" y="1905000"/>
                  </a:lnTo>
                  <a:lnTo>
                    <a:pt x="215341" y="1905000"/>
                  </a:lnTo>
                  <a:lnTo>
                    <a:pt x="216954" y="1917700"/>
                  </a:lnTo>
                  <a:lnTo>
                    <a:pt x="217538" y="1943100"/>
                  </a:lnTo>
                  <a:lnTo>
                    <a:pt x="217639" y="1968500"/>
                  </a:lnTo>
                  <a:lnTo>
                    <a:pt x="217741" y="1981200"/>
                  </a:lnTo>
                  <a:lnTo>
                    <a:pt x="217843" y="1993900"/>
                  </a:lnTo>
                  <a:lnTo>
                    <a:pt x="221424" y="2006600"/>
                  </a:lnTo>
                  <a:lnTo>
                    <a:pt x="219887" y="1993900"/>
                  </a:lnTo>
                  <a:lnTo>
                    <a:pt x="224396" y="1968500"/>
                  </a:lnTo>
                  <a:lnTo>
                    <a:pt x="222605" y="1968500"/>
                  </a:lnTo>
                  <a:lnTo>
                    <a:pt x="223520" y="1943100"/>
                  </a:lnTo>
                  <a:lnTo>
                    <a:pt x="226352" y="1943100"/>
                  </a:lnTo>
                  <a:lnTo>
                    <a:pt x="223786" y="1930400"/>
                  </a:lnTo>
                  <a:lnTo>
                    <a:pt x="225082" y="1905000"/>
                  </a:lnTo>
                  <a:lnTo>
                    <a:pt x="226428" y="1892300"/>
                  </a:lnTo>
                  <a:lnTo>
                    <a:pt x="227291" y="1866900"/>
                  </a:lnTo>
                  <a:lnTo>
                    <a:pt x="227228" y="1854200"/>
                  </a:lnTo>
                  <a:lnTo>
                    <a:pt x="227152" y="1841500"/>
                  </a:lnTo>
                  <a:lnTo>
                    <a:pt x="230974" y="1854200"/>
                  </a:lnTo>
                  <a:lnTo>
                    <a:pt x="229933" y="1879600"/>
                  </a:lnTo>
                  <a:lnTo>
                    <a:pt x="229984" y="1968500"/>
                  </a:lnTo>
                  <a:lnTo>
                    <a:pt x="231267" y="1955800"/>
                  </a:lnTo>
                  <a:lnTo>
                    <a:pt x="235775" y="1955800"/>
                  </a:lnTo>
                  <a:lnTo>
                    <a:pt x="235813" y="1943100"/>
                  </a:lnTo>
                  <a:lnTo>
                    <a:pt x="235940" y="1905000"/>
                  </a:lnTo>
                  <a:lnTo>
                    <a:pt x="231952" y="1943100"/>
                  </a:lnTo>
                  <a:lnTo>
                    <a:pt x="232105" y="1930400"/>
                  </a:lnTo>
                  <a:lnTo>
                    <a:pt x="232740" y="1930400"/>
                  </a:lnTo>
                  <a:lnTo>
                    <a:pt x="232892" y="1917700"/>
                  </a:lnTo>
                  <a:lnTo>
                    <a:pt x="231609" y="1905000"/>
                  </a:lnTo>
                  <a:lnTo>
                    <a:pt x="233565" y="1917700"/>
                  </a:lnTo>
                  <a:lnTo>
                    <a:pt x="234962" y="1905000"/>
                  </a:lnTo>
                  <a:lnTo>
                    <a:pt x="237159" y="1879600"/>
                  </a:lnTo>
                  <a:lnTo>
                    <a:pt x="238848" y="1841500"/>
                  </a:lnTo>
                  <a:lnTo>
                    <a:pt x="239585" y="1816100"/>
                  </a:lnTo>
                  <a:lnTo>
                    <a:pt x="241033" y="1765300"/>
                  </a:lnTo>
                  <a:lnTo>
                    <a:pt x="242595" y="1727200"/>
                  </a:lnTo>
                  <a:lnTo>
                    <a:pt x="245110" y="1701800"/>
                  </a:lnTo>
                  <a:lnTo>
                    <a:pt x="244856" y="1727200"/>
                  </a:lnTo>
                  <a:lnTo>
                    <a:pt x="244525" y="1739900"/>
                  </a:lnTo>
                  <a:lnTo>
                    <a:pt x="243763" y="1752600"/>
                  </a:lnTo>
                  <a:lnTo>
                    <a:pt x="242201" y="1765300"/>
                  </a:lnTo>
                  <a:lnTo>
                    <a:pt x="243471" y="1765300"/>
                  </a:lnTo>
                  <a:lnTo>
                    <a:pt x="243116" y="1778000"/>
                  </a:lnTo>
                  <a:lnTo>
                    <a:pt x="242849" y="1803400"/>
                  </a:lnTo>
                  <a:lnTo>
                    <a:pt x="242290" y="1816100"/>
                  </a:lnTo>
                  <a:lnTo>
                    <a:pt x="241071" y="1828800"/>
                  </a:lnTo>
                  <a:lnTo>
                    <a:pt x="242633" y="1841500"/>
                  </a:lnTo>
                  <a:lnTo>
                    <a:pt x="241338" y="1854200"/>
                  </a:lnTo>
                  <a:lnTo>
                    <a:pt x="240919" y="1866900"/>
                  </a:lnTo>
                  <a:lnTo>
                    <a:pt x="240296" y="1879600"/>
                  </a:lnTo>
                  <a:lnTo>
                    <a:pt x="238417" y="1879600"/>
                  </a:lnTo>
                  <a:lnTo>
                    <a:pt x="239242" y="1905000"/>
                  </a:lnTo>
                  <a:lnTo>
                    <a:pt x="242443" y="1905000"/>
                  </a:lnTo>
                  <a:lnTo>
                    <a:pt x="242836" y="1930400"/>
                  </a:lnTo>
                  <a:lnTo>
                    <a:pt x="242925" y="1943100"/>
                  </a:lnTo>
                  <a:lnTo>
                    <a:pt x="242303" y="1968500"/>
                  </a:lnTo>
                  <a:lnTo>
                    <a:pt x="241490" y="1981200"/>
                  </a:lnTo>
                  <a:lnTo>
                    <a:pt x="241007" y="2006600"/>
                  </a:lnTo>
                  <a:lnTo>
                    <a:pt x="241249" y="2006600"/>
                  </a:lnTo>
                  <a:lnTo>
                    <a:pt x="241871" y="2019300"/>
                  </a:lnTo>
                  <a:lnTo>
                    <a:pt x="241808" y="2032000"/>
                  </a:lnTo>
                  <a:lnTo>
                    <a:pt x="241554" y="2044700"/>
                  </a:lnTo>
                  <a:lnTo>
                    <a:pt x="242811" y="2019300"/>
                  </a:lnTo>
                  <a:lnTo>
                    <a:pt x="245071" y="1993900"/>
                  </a:lnTo>
                  <a:lnTo>
                    <a:pt x="246621" y="1981200"/>
                  </a:lnTo>
                  <a:lnTo>
                    <a:pt x="245706" y="1955800"/>
                  </a:lnTo>
                  <a:lnTo>
                    <a:pt x="248983" y="1943100"/>
                  </a:lnTo>
                  <a:lnTo>
                    <a:pt x="248069" y="1943100"/>
                  </a:lnTo>
                  <a:lnTo>
                    <a:pt x="247840" y="1930400"/>
                  </a:lnTo>
                  <a:lnTo>
                    <a:pt x="248031" y="1917700"/>
                  </a:lnTo>
                  <a:lnTo>
                    <a:pt x="248373" y="1905000"/>
                  </a:lnTo>
                  <a:lnTo>
                    <a:pt x="246862" y="1917700"/>
                  </a:lnTo>
                  <a:lnTo>
                    <a:pt x="248069" y="1905000"/>
                  </a:lnTo>
                  <a:lnTo>
                    <a:pt x="249008" y="1892300"/>
                  </a:lnTo>
                  <a:lnTo>
                    <a:pt x="249593" y="1866900"/>
                  </a:lnTo>
                  <a:lnTo>
                    <a:pt x="249770" y="1854200"/>
                  </a:lnTo>
                  <a:lnTo>
                    <a:pt x="248462" y="1828800"/>
                  </a:lnTo>
                  <a:lnTo>
                    <a:pt x="251231" y="1828800"/>
                  </a:lnTo>
                  <a:lnTo>
                    <a:pt x="251307" y="1752600"/>
                  </a:lnTo>
                  <a:lnTo>
                    <a:pt x="250698" y="1752600"/>
                  </a:lnTo>
                  <a:lnTo>
                    <a:pt x="250482" y="1739900"/>
                  </a:lnTo>
                  <a:lnTo>
                    <a:pt x="250405" y="1752600"/>
                  </a:lnTo>
                  <a:lnTo>
                    <a:pt x="250342" y="1765300"/>
                  </a:lnTo>
                  <a:lnTo>
                    <a:pt x="249224" y="1752600"/>
                  </a:lnTo>
                  <a:lnTo>
                    <a:pt x="248272" y="1739900"/>
                  </a:lnTo>
                  <a:lnTo>
                    <a:pt x="247548" y="1727200"/>
                  </a:lnTo>
                  <a:lnTo>
                    <a:pt x="247142" y="1701800"/>
                  </a:lnTo>
                  <a:lnTo>
                    <a:pt x="251650" y="1676400"/>
                  </a:lnTo>
                  <a:lnTo>
                    <a:pt x="253174" y="1676400"/>
                  </a:lnTo>
                  <a:lnTo>
                    <a:pt x="254228" y="1701800"/>
                  </a:lnTo>
                  <a:lnTo>
                    <a:pt x="253542" y="1727200"/>
                  </a:lnTo>
                  <a:lnTo>
                    <a:pt x="256057" y="1714500"/>
                  </a:lnTo>
                  <a:lnTo>
                    <a:pt x="256654" y="1752600"/>
                  </a:lnTo>
                  <a:lnTo>
                    <a:pt x="261683" y="1727200"/>
                  </a:lnTo>
                  <a:lnTo>
                    <a:pt x="261543" y="1714500"/>
                  </a:lnTo>
                  <a:lnTo>
                    <a:pt x="261150" y="1676400"/>
                  </a:lnTo>
                  <a:lnTo>
                    <a:pt x="261010" y="1663700"/>
                  </a:lnTo>
                  <a:lnTo>
                    <a:pt x="262547" y="1638300"/>
                  </a:lnTo>
                  <a:lnTo>
                    <a:pt x="262724" y="1612900"/>
                  </a:lnTo>
                  <a:lnTo>
                    <a:pt x="262813" y="1600200"/>
                  </a:lnTo>
                  <a:lnTo>
                    <a:pt x="262547" y="1574800"/>
                  </a:lnTo>
                  <a:lnTo>
                    <a:pt x="262534" y="1562100"/>
                  </a:lnTo>
                  <a:lnTo>
                    <a:pt x="262496" y="1536700"/>
                  </a:lnTo>
                  <a:lnTo>
                    <a:pt x="263740" y="1522501"/>
                  </a:lnTo>
                  <a:lnTo>
                    <a:pt x="264718" y="1511300"/>
                  </a:lnTo>
                  <a:lnTo>
                    <a:pt x="265049" y="1485900"/>
                  </a:lnTo>
                  <a:lnTo>
                    <a:pt x="265341" y="1447800"/>
                  </a:lnTo>
                  <a:lnTo>
                    <a:pt x="264858" y="1422400"/>
                  </a:lnTo>
                  <a:lnTo>
                    <a:pt x="262890" y="1384300"/>
                  </a:lnTo>
                  <a:lnTo>
                    <a:pt x="265201" y="1397000"/>
                  </a:lnTo>
                  <a:lnTo>
                    <a:pt x="264490" y="1384300"/>
                  </a:lnTo>
                  <a:lnTo>
                    <a:pt x="264934" y="1371600"/>
                  </a:lnTo>
                  <a:lnTo>
                    <a:pt x="265811" y="1358900"/>
                  </a:lnTo>
                  <a:lnTo>
                    <a:pt x="266369" y="1346200"/>
                  </a:lnTo>
                  <a:lnTo>
                    <a:pt x="261518" y="1346200"/>
                  </a:lnTo>
                  <a:lnTo>
                    <a:pt x="259588" y="1384300"/>
                  </a:lnTo>
                  <a:lnTo>
                    <a:pt x="258940" y="1320800"/>
                  </a:lnTo>
                  <a:lnTo>
                    <a:pt x="256654" y="1333500"/>
                  </a:lnTo>
                  <a:lnTo>
                    <a:pt x="256768" y="1346200"/>
                  </a:lnTo>
                  <a:lnTo>
                    <a:pt x="257009" y="1358900"/>
                  </a:lnTo>
                  <a:lnTo>
                    <a:pt x="256717" y="1371600"/>
                  </a:lnTo>
                  <a:lnTo>
                    <a:pt x="255231" y="1371600"/>
                  </a:lnTo>
                  <a:lnTo>
                    <a:pt x="255346" y="1346200"/>
                  </a:lnTo>
                  <a:lnTo>
                    <a:pt x="255409" y="1333500"/>
                  </a:lnTo>
                  <a:lnTo>
                    <a:pt x="254139" y="1333500"/>
                  </a:lnTo>
                  <a:lnTo>
                    <a:pt x="255130" y="1320800"/>
                  </a:lnTo>
                  <a:lnTo>
                    <a:pt x="255168" y="1320368"/>
                  </a:lnTo>
                  <a:lnTo>
                    <a:pt x="254647" y="1308100"/>
                  </a:lnTo>
                  <a:lnTo>
                    <a:pt x="254025" y="1308100"/>
                  </a:lnTo>
                  <a:lnTo>
                    <a:pt x="252869" y="1320368"/>
                  </a:lnTo>
                  <a:lnTo>
                    <a:pt x="252831" y="1320800"/>
                  </a:lnTo>
                  <a:lnTo>
                    <a:pt x="253682" y="1308100"/>
                  </a:lnTo>
                  <a:lnTo>
                    <a:pt x="254914" y="1295400"/>
                  </a:lnTo>
                  <a:lnTo>
                    <a:pt x="256095" y="1295400"/>
                  </a:lnTo>
                  <a:lnTo>
                    <a:pt x="256819" y="1282700"/>
                  </a:lnTo>
                  <a:lnTo>
                    <a:pt x="256336" y="1270000"/>
                  </a:lnTo>
                  <a:lnTo>
                    <a:pt x="255676" y="1257300"/>
                  </a:lnTo>
                  <a:lnTo>
                    <a:pt x="255282" y="1244600"/>
                  </a:lnTo>
                  <a:lnTo>
                    <a:pt x="255676" y="1231900"/>
                  </a:lnTo>
                  <a:lnTo>
                    <a:pt x="253123" y="1231900"/>
                  </a:lnTo>
                  <a:lnTo>
                    <a:pt x="252361" y="1219200"/>
                  </a:lnTo>
                  <a:lnTo>
                    <a:pt x="252082" y="1206500"/>
                  </a:lnTo>
                  <a:lnTo>
                    <a:pt x="251853" y="1193800"/>
                  </a:lnTo>
                  <a:lnTo>
                    <a:pt x="251231" y="1181100"/>
                  </a:lnTo>
                  <a:lnTo>
                    <a:pt x="252234" y="1168400"/>
                  </a:lnTo>
                  <a:lnTo>
                    <a:pt x="251841" y="1155700"/>
                  </a:lnTo>
                  <a:lnTo>
                    <a:pt x="251104" y="1143000"/>
                  </a:lnTo>
                  <a:lnTo>
                    <a:pt x="251091" y="1130300"/>
                  </a:lnTo>
                  <a:lnTo>
                    <a:pt x="253314" y="1130300"/>
                  </a:lnTo>
                  <a:lnTo>
                    <a:pt x="254215" y="1155700"/>
                  </a:lnTo>
                  <a:lnTo>
                    <a:pt x="254838" y="1143000"/>
                  </a:lnTo>
                  <a:lnTo>
                    <a:pt x="254749" y="1104900"/>
                  </a:lnTo>
                  <a:lnTo>
                    <a:pt x="255092" y="1092200"/>
                  </a:lnTo>
                  <a:lnTo>
                    <a:pt x="256362" y="1092200"/>
                  </a:lnTo>
                  <a:lnTo>
                    <a:pt x="257378" y="1104900"/>
                  </a:lnTo>
                  <a:lnTo>
                    <a:pt x="256908" y="1117600"/>
                  </a:lnTo>
                  <a:lnTo>
                    <a:pt x="260731" y="1117600"/>
                  </a:lnTo>
                  <a:lnTo>
                    <a:pt x="261048" y="1092200"/>
                  </a:lnTo>
                  <a:lnTo>
                    <a:pt x="261366" y="1066800"/>
                  </a:lnTo>
                  <a:lnTo>
                    <a:pt x="262953" y="1066800"/>
                  </a:lnTo>
                  <a:lnTo>
                    <a:pt x="263563" y="1054100"/>
                  </a:lnTo>
                  <a:lnTo>
                    <a:pt x="263880" y="1041400"/>
                  </a:lnTo>
                  <a:lnTo>
                    <a:pt x="263601" y="1041400"/>
                  </a:lnTo>
                  <a:lnTo>
                    <a:pt x="263588" y="1028700"/>
                  </a:lnTo>
                  <a:lnTo>
                    <a:pt x="263994" y="1016000"/>
                  </a:lnTo>
                  <a:lnTo>
                    <a:pt x="264248" y="1003300"/>
                  </a:lnTo>
                  <a:lnTo>
                    <a:pt x="267804" y="990600"/>
                  </a:lnTo>
                  <a:lnTo>
                    <a:pt x="265976" y="977900"/>
                  </a:lnTo>
                  <a:lnTo>
                    <a:pt x="268706" y="939800"/>
                  </a:lnTo>
                  <a:lnTo>
                    <a:pt x="267195" y="939800"/>
                  </a:lnTo>
                  <a:lnTo>
                    <a:pt x="267322" y="927100"/>
                  </a:lnTo>
                  <a:lnTo>
                    <a:pt x="267347" y="914400"/>
                  </a:lnTo>
                  <a:lnTo>
                    <a:pt x="266750" y="914400"/>
                  </a:lnTo>
                  <a:lnTo>
                    <a:pt x="266077" y="927100"/>
                  </a:lnTo>
                  <a:lnTo>
                    <a:pt x="265353" y="927100"/>
                  </a:lnTo>
                  <a:lnTo>
                    <a:pt x="264566" y="914400"/>
                  </a:lnTo>
                  <a:lnTo>
                    <a:pt x="265290" y="939800"/>
                  </a:lnTo>
                  <a:lnTo>
                    <a:pt x="264553" y="977900"/>
                  </a:lnTo>
                  <a:lnTo>
                    <a:pt x="262839" y="1002855"/>
                  </a:lnTo>
                  <a:lnTo>
                    <a:pt x="262801" y="1003300"/>
                  </a:lnTo>
                  <a:lnTo>
                    <a:pt x="260489" y="1016000"/>
                  </a:lnTo>
                  <a:lnTo>
                    <a:pt x="258965" y="990600"/>
                  </a:lnTo>
                  <a:lnTo>
                    <a:pt x="258521" y="965200"/>
                  </a:lnTo>
                  <a:lnTo>
                    <a:pt x="258940" y="939800"/>
                  </a:lnTo>
                  <a:lnTo>
                    <a:pt x="259994" y="914400"/>
                  </a:lnTo>
                  <a:lnTo>
                    <a:pt x="262483" y="889000"/>
                  </a:lnTo>
                  <a:lnTo>
                    <a:pt x="259880" y="876300"/>
                  </a:lnTo>
                  <a:lnTo>
                    <a:pt x="258559" y="876300"/>
                  </a:lnTo>
                  <a:lnTo>
                    <a:pt x="257136" y="889000"/>
                  </a:lnTo>
                  <a:lnTo>
                    <a:pt x="256743" y="863600"/>
                  </a:lnTo>
                  <a:lnTo>
                    <a:pt x="256540" y="850900"/>
                  </a:lnTo>
                  <a:lnTo>
                    <a:pt x="259499" y="812800"/>
                  </a:lnTo>
                  <a:lnTo>
                    <a:pt x="260121" y="825322"/>
                  </a:lnTo>
                  <a:lnTo>
                    <a:pt x="260870" y="812800"/>
                  </a:lnTo>
                  <a:lnTo>
                    <a:pt x="261658" y="812800"/>
                  </a:lnTo>
                  <a:lnTo>
                    <a:pt x="261912" y="800100"/>
                  </a:lnTo>
                  <a:lnTo>
                    <a:pt x="263461" y="787400"/>
                  </a:lnTo>
                  <a:lnTo>
                    <a:pt x="265760" y="787400"/>
                  </a:lnTo>
                  <a:lnTo>
                    <a:pt x="264909" y="774700"/>
                  </a:lnTo>
                  <a:lnTo>
                    <a:pt x="263982" y="774700"/>
                  </a:lnTo>
                  <a:lnTo>
                    <a:pt x="265264" y="736600"/>
                  </a:lnTo>
                  <a:lnTo>
                    <a:pt x="266052" y="713435"/>
                  </a:lnTo>
                  <a:lnTo>
                    <a:pt x="266128" y="711200"/>
                  </a:lnTo>
                  <a:lnTo>
                    <a:pt x="264769" y="711200"/>
                  </a:lnTo>
                  <a:lnTo>
                    <a:pt x="262559" y="698741"/>
                  </a:lnTo>
                  <a:lnTo>
                    <a:pt x="261797" y="711200"/>
                  </a:lnTo>
                  <a:lnTo>
                    <a:pt x="262801" y="711200"/>
                  </a:lnTo>
                  <a:lnTo>
                    <a:pt x="261594" y="736600"/>
                  </a:lnTo>
                  <a:lnTo>
                    <a:pt x="260553" y="723900"/>
                  </a:lnTo>
                  <a:lnTo>
                    <a:pt x="259499" y="711200"/>
                  </a:lnTo>
                  <a:lnTo>
                    <a:pt x="258762" y="711200"/>
                  </a:lnTo>
                  <a:lnTo>
                    <a:pt x="259803" y="723900"/>
                  </a:lnTo>
                  <a:lnTo>
                    <a:pt x="258127" y="711200"/>
                  </a:lnTo>
                  <a:lnTo>
                    <a:pt x="255727" y="711200"/>
                  </a:lnTo>
                  <a:lnTo>
                    <a:pt x="253479" y="736600"/>
                  </a:lnTo>
                  <a:lnTo>
                    <a:pt x="255054" y="762000"/>
                  </a:lnTo>
                  <a:lnTo>
                    <a:pt x="253593" y="787400"/>
                  </a:lnTo>
                  <a:lnTo>
                    <a:pt x="250304" y="787400"/>
                  </a:lnTo>
                  <a:lnTo>
                    <a:pt x="251421" y="774700"/>
                  </a:lnTo>
                  <a:lnTo>
                    <a:pt x="251764" y="762000"/>
                  </a:lnTo>
                  <a:lnTo>
                    <a:pt x="251917" y="749300"/>
                  </a:lnTo>
                  <a:lnTo>
                    <a:pt x="252450" y="736600"/>
                  </a:lnTo>
                  <a:lnTo>
                    <a:pt x="249910" y="736600"/>
                  </a:lnTo>
                  <a:lnTo>
                    <a:pt x="249758" y="723900"/>
                  </a:lnTo>
                  <a:lnTo>
                    <a:pt x="249618" y="713435"/>
                  </a:lnTo>
                  <a:lnTo>
                    <a:pt x="249110" y="723900"/>
                  </a:lnTo>
                  <a:lnTo>
                    <a:pt x="248081" y="711200"/>
                  </a:lnTo>
                  <a:lnTo>
                    <a:pt x="248056" y="698500"/>
                  </a:lnTo>
                  <a:lnTo>
                    <a:pt x="249961" y="698500"/>
                  </a:lnTo>
                  <a:lnTo>
                    <a:pt x="251371" y="685800"/>
                  </a:lnTo>
                  <a:lnTo>
                    <a:pt x="252679" y="660400"/>
                  </a:lnTo>
                  <a:lnTo>
                    <a:pt x="254762" y="660400"/>
                  </a:lnTo>
                  <a:lnTo>
                    <a:pt x="254368" y="673100"/>
                  </a:lnTo>
                  <a:lnTo>
                    <a:pt x="253847" y="685800"/>
                  </a:lnTo>
                  <a:lnTo>
                    <a:pt x="253898" y="698500"/>
                  </a:lnTo>
                  <a:lnTo>
                    <a:pt x="255104" y="685800"/>
                  </a:lnTo>
                  <a:lnTo>
                    <a:pt x="255574" y="673100"/>
                  </a:lnTo>
                  <a:lnTo>
                    <a:pt x="256184" y="660400"/>
                  </a:lnTo>
                  <a:lnTo>
                    <a:pt x="257860" y="660400"/>
                  </a:lnTo>
                  <a:lnTo>
                    <a:pt x="257746" y="647700"/>
                  </a:lnTo>
                  <a:lnTo>
                    <a:pt x="258610" y="647700"/>
                  </a:lnTo>
                  <a:lnTo>
                    <a:pt x="256794" y="635000"/>
                  </a:lnTo>
                  <a:lnTo>
                    <a:pt x="259067" y="635000"/>
                  </a:lnTo>
                  <a:lnTo>
                    <a:pt x="258660" y="673100"/>
                  </a:lnTo>
                  <a:lnTo>
                    <a:pt x="260908" y="660400"/>
                  </a:lnTo>
                  <a:lnTo>
                    <a:pt x="261467" y="685800"/>
                  </a:lnTo>
                  <a:lnTo>
                    <a:pt x="261874" y="673100"/>
                  </a:lnTo>
                  <a:lnTo>
                    <a:pt x="263093" y="660400"/>
                  </a:lnTo>
                  <a:lnTo>
                    <a:pt x="264502" y="660400"/>
                  </a:lnTo>
                  <a:lnTo>
                    <a:pt x="265506" y="673100"/>
                  </a:lnTo>
                  <a:lnTo>
                    <a:pt x="265734" y="660400"/>
                  </a:lnTo>
                  <a:lnTo>
                    <a:pt x="266192" y="635000"/>
                  </a:lnTo>
                  <a:lnTo>
                    <a:pt x="267970" y="635000"/>
                  </a:lnTo>
                  <a:lnTo>
                    <a:pt x="269189" y="622300"/>
                  </a:lnTo>
                  <a:lnTo>
                    <a:pt x="269024" y="609600"/>
                  </a:lnTo>
                  <a:lnTo>
                    <a:pt x="268401" y="609600"/>
                  </a:lnTo>
                  <a:lnTo>
                    <a:pt x="269189" y="596900"/>
                  </a:lnTo>
                  <a:lnTo>
                    <a:pt x="269989" y="596900"/>
                  </a:lnTo>
                  <a:lnTo>
                    <a:pt x="270751" y="584200"/>
                  </a:lnTo>
                  <a:lnTo>
                    <a:pt x="270395" y="584200"/>
                  </a:lnTo>
                  <a:lnTo>
                    <a:pt x="270497" y="546100"/>
                  </a:lnTo>
                  <a:lnTo>
                    <a:pt x="270535" y="533400"/>
                  </a:lnTo>
                  <a:lnTo>
                    <a:pt x="273011" y="520700"/>
                  </a:lnTo>
                  <a:lnTo>
                    <a:pt x="272173" y="482600"/>
                  </a:lnTo>
                  <a:lnTo>
                    <a:pt x="271741" y="482600"/>
                  </a:lnTo>
                  <a:lnTo>
                    <a:pt x="272021" y="469900"/>
                  </a:lnTo>
                  <a:lnTo>
                    <a:pt x="270395" y="482600"/>
                  </a:lnTo>
                  <a:lnTo>
                    <a:pt x="270789" y="461010"/>
                  </a:lnTo>
                  <a:lnTo>
                    <a:pt x="270852" y="457200"/>
                  </a:lnTo>
                  <a:lnTo>
                    <a:pt x="273050" y="419100"/>
                  </a:lnTo>
                  <a:lnTo>
                    <a:pt x="273507" y="406400"/>
                  </a:lnTo>
                  <a:lnTo>
                    <a:pt x="275323" y="419100"/>
                  </a:lnTo>
                  <a:lnTo>
                    <a:pt x="274713" y="429615"/>
                  </a:lnTo>
                  <a:lnTo>
                    <a:pt x="274599" y="431800"/>
                  </a:lnTo>
                  <a:lnTo>
                    <a:pt x="275107" y="431800"/>
                  </a:lnTo>
                  <a:lnTo>
                    <a:pt x="274675" y="452018"/>
                  </a:lnTo>
                  <a:lnTo>
                    <a:pt x="274561" y="457200"/>
                  </a:lnTo>
                  <a:lnTo>
                    <a:pt x="274891" y="452018"/>
                  </a:lnTo>
                  <a:lnTo>
                    <a:pt x="275272" y="444500"/>
                  </a:lnTo>
                  <a:lnTo>
                    <a:pt x="276910" y="444500"/>
                  </a:lnTo>
                  <a:lnTo>
                    <a:pt x="276872" y="457200"/>
                  </a:lnTo>
                  <a:lnTo>
                    <a:pt x="277964" y="457200"/>
                  </a:lnTo>
                  <a:lnTo>
                    <a:pt x="277876" y="452018"/>
                  </a:lnTo>
                  <a:lnTo>
                    <a:pt x="277749" y="444500"/>
                  </a:lnTo>
                  <a:lnTo>
                    <a:pt x="278257" y="444500"/>
                  </a:lnTo>
                  <a:lnTo>
                    <a:pt x="278434" y="436714"/>
                  </a:lnTo>
                  <a:lnTo>
                    <a:pt x="278130" y="431800"/>
                  </a:lnTo>
                  <a:lnTo>
                    <a:pt x="278485" y="434632"/>
                  </a:lnTo>
                  <a:lnTo>
                    <a:pt x="278549" y="431800"/>
                  </a:lnTo>
                  <a:lnTo>
                    <a:pt x="278676" y="426491"/>
                  </a:lnTo>
                  <a:lnTo>
                    <a:pt x="279133" y="406400"/>
                  </a:lnTo>
                  <a:lnTo>
                    <a:pt x="280301" y="355600"/>
                  </a:lnTo>
                  <a:close/>
                </a:path>
                <a:path w="291465" h="7483475">
                  <a:moveTo>
                    <a:pt x="287705" y="565988"/>
                  </a:moveTo>
                  <a:lnTo>
                    <a:pt x="285521" y="558800"/>
                  </a:lnTo>
                  <a:lnTo>
                    <a:pt x="284264" y="558800"/>
                  </a:lnTo>
                  <a:lnTo>
                    <a:pt x="283768" y="571500"/>
                  </a:lnTo>
                  <a:lnTo>
                    <a:pt x="287401" y="571500"/>
                  </a:lnTo>
                  <a:lnTo>
                    <a:pt x="287705" y="565988"/>
                  </a:lnTo>
                  <a:close/>
                </a:path>
                <a:path w="291465" h="7483475">
                  <a:moveTo>
                    <a:pt x="291439" y="520700"/>
                  </a:moveTo>
                  <a:lnTo>
                    <a:pt x="290245" y="469900"/>
                  </a:lnTo>
                  <a:lnTo>
                    <a:pt x="289052" y="419100"/>
                  </a:lnTo>
                  <a:lnTo>
                    <a:pt x="279476" y="452018"/>
                  </a:lnTo>
                  <a:lnTo>
                    <a:pt x="278879" y="469900"/>
                  </a:lnTo>
                  <a:lnTo>
                    <a:pt x="278549" y="482600"/>
                  </a:lnTo>
                  <a:lnTo>
                    <a:pt x="278650" y="495300"/>
                  </a:lnTo>
                  <a:lnTo>
                    <a:pt x="279107" y="520700"/>
                  </a:lnTo>
                  <a:lnTo>
                    <a:pt x="284137" y="469900"/>
                  </a:lnTo>
                  <a:lnTo>
                    <a:pt x="287959" y="469900"/>
                  </a:lnTo>
                  <a:lnTo>
                    <a:pt x="288429" y="495300"/>
                  </a:lnTo>
                  <a:lnTo>
                    <a:pt x="289013" y="520700"/>
                  </a:lnTo>
                  <a:lnTo>
                    <a:pt x="289471" y="533400"/>
                  </a:lnTo>
                  <a:lnTo>
                    <a:pt x="287705" y="565988"/>
                  </a:lnTo>
                  <a:lnTo>
                    <a:pt x="289369" y="571500"/>
                  </a:lnTo>
                  <a:lnTo>
                    <a:pt x="291439" y="52070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8876841" y="1330586"/>
            <a:ext cx="3552838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75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P</a:t>
            </a:r>
            <a:r>
              <a:rPr lang="ar-JO" sz="7200" spc="-75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 </a:t>
            </a:r>
            <a:r>
              <a:rPr sz="7200" spc="-750" dirty="0" err="1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i</a:t>
            </a:r>
            <a:r>
              <a:rPr lang="ar-JO" sz="7200" spc="-75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 </a:t>
            </a:r>
            <a:r>
              <a:rPr sz="7200" spc="-75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t</a:t>
            </a:r>
            <a:r>
              <a:rPr lang="ar-JO" sz="7200" spc="-75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 </a:t>
            </a:r>
            <a:r>
              <a:rPr sz="7200" spc="-75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a</a:t>
            </a:r>
            <a:r>
              <a:rPr sz="7200" spc="-64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 </a:t>
            </a:r>
            <a:r>
              <a:rPr sz="7200" spc="-124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B</a:t>
            </a:r>
            <a:r>
              <a:rPr lang="ar-JO" sz="7200" spc="-124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    </a:t>
            </a:r>
            <a:r>
              <a:rPr lang="en-US" sz="7200" spc="-1240" dirty="0" err="1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i</a:t>
            </a:r>
            <a:r>
              <a:rPr lang="ar-JO" sz="7200" spc="-124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     </a:t>
            </a:r>
            <a:r>
              <a:rPr lang="en-US" sz="7200" spc="-124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t</a:t>
            </a:r>
            <a:r>
              <a:rPr lang="ar-JO" sz="7200" spc="-124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    </a:t>
            </a:r>
            <a:r>
              <a:rPr sz="7200" spc="-1240" dirty="0">
                <a:solidFill>
                  <a:srgbClr val="FFFFFF"/>
                </a:solidFill>
                <a:latin typeface="Brush Script MT" panose="03060802040406070304" pitchFamily="66" charset="0"/>
                <a:ea typeface="Betty Angela Personal Use" charset="0"/>
                <a:cs typeface="Betty Angela Personal Use" charset="0"/>
              </a:rPr>
              <a:t>e</a:t>
            </a:r>
            <a:endParaRPr sz="7200" dirty="0">
              <a:latin typeface="Brush Script MT" panose="03060802040406070304" pitchFamily="66" charset="0"/>
              <a:ea typeface="Betty Angela Personal Use" charset="0"/>
              <a:cs typeface="Betty Angela Personal Use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111888" y="3420003"/>
            <a:ext cx="11023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solidFill>
                  <a:srgbClr val="FFFFFF"/>
                </a:solidFill>
                <a:latin typeface="Tahoma"/>
                <a:cs typeface="Tahoma"/>
              </a:rPr>
              <a:t>Presented</a:t>
            </a:r>
            <a:r>
              <a:rPr sz="1400" spc="-1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dirty="0">
                <a:solidFill>
                  <a:srgbClr val="FFFFFF"/>
                </a:solidFill>
                <a:latin typeface="Tahoma"/>
                <a:cs typeface="Tahoma"/>
              </a:rPr>
              <a:t>by</a:t>
            </a:r>
            <a:r>
              <a:rPr sz="1400" spc="-1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spc="-310" dirty="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939707" y="3943791"/>
            <a:ext cx="31305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05255" algn="l"/>
                <a:tab pos="1770380" algn="l"/>
              </a:tabLst>
            </a:pPr>
            <a:r>
              <a:rPr sz="1400" spc="-100" dirty="0">
                <a:solidFill>
                  <a:srgbClr val="FFFFFF"/>
                </a:solidFill>
                <a:latin typeface="Arial Black"/>
                <a:cs typeface="Arial Black"/>
              </a:rPr>
              <a:t>Rusol</a:t>
            </a:r>
            <a:r>
              <a:rPr sz="1400" spc="-16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Arial Black"/>
                <a:cs typeface="Arial Black"/>
              </a:rPr>
              <a:t>Asbeh</a:t>
            </a:r>
            <a:r>
              <a:rPr sz="1400" dirty="0">
                <a:solidFill>
                  <a:srgbClr val="FFFFFF"/>
                </a:solidFill>
                <a:latin typeface="Arial Black"/>
                <a:cs typeface="Arial Black"/>
              </a:rPr>
              <a:t>	</a:t>
            </a:r>
            <a:r>
              <a:rPr sz="1400" spc="-5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400" spc="-100" dirty="0">
                <a:solidFill>
                  <a:srgbClr val="FFFFFF"/>
                </a:solidFill>
                <a:latin typeface="Arial Black"/>
                <a:cs typeface="Arial Black"/>
              </a:rPr>
              <a:t>Batool</a:t>
            </a:r>
            <a:r>
              <a:rPr sz="1400" spc="-16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70" dirty="0">
                <a:solidFill>
                  <a:srgbClr val="FFFFFF"/>
                </a:solidFill>
                <a:latin typeface="Arial Black"/>
                <a:cs typeface="Arial Black"/>
              </a:rPr>
              <a:t>Dardouk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394716" y="3943791"/>
            <a:ext cx="159575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0040" algn="l"/>
              </a:tabLst>
            </a:pPr>
            <a:r>
              <a:rPr sz="1400" spc="-5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400" spc="-135" dirty="0">
                <a:solidFill>
                  <a:srgbClr val="FFFFFF"/>
                </a:solidFill>
                <a:latin typeface="Arial Black"/>
                <a:cs typeface="Arial Black"/>
              </a:rPr>
              <a:t>Yasmin</a:t>
            </a:r>
            <a:r>
              <a:rPr sz="1400" spc="-15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75" dirty="0">
                <a:solidFill>
                  <a:srgbClr val="FFFFFF"/>
                </a:solidFill>
                <a:latin typeface="Arial Black"/>
                <a:cs typeface="Arial Black"/>
              </a:rPr>
              <a:t>Alwani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939707" y="5169544"/>
            <a:ext cx="2092960" cy="7486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066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Tahoma"/>
                <a:cs typeface="Tahoma"/>
              </a:rPr>
              <a:t>Under</a:t>
            </a:r>
            <a:r>
              <a:rPr sz="1400" spc="-1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1400" spc="-1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ahoma"/>
                <a:cs typeface="Tahoma"/>
              </a:rPr>
              <a:t>supervision</a:t>
            </a:r>
            <a:r>
              <a:rPr sz="1400" spc="-1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Tahoma"/>
                <a:cs typeface="Tahoma"/>
              </a:rPr>
              <a:t>of</a:t>
            </a:r>
            <a:endParaRPr sz="1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640"/>
              </a:spcBef>
            </a:pPr>
            <a:endParaRPr sz="1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Dr.</a:t>
            </a:r>
            <a:r>
              <a:rPr sz="1400" spc="-17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Maher</a:t>
            </a:r>
            <a:r>
              <a:rPr sz="1400" spc="-16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Arial Black"/>
                <a:cs typeface="Arial Black"/>
              </a:rPr>
              <a:t>Arafat</a:t>
            </a:r>
            <a:endParaRPr sz="1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>
            <a:extLst>
              <a:ext uri="{FF2B5EF4-FFF2-40B4-BE49-F238E27FC236}">
                <a16:creationId xmlns:a16="http://schemas.microsoft.com/office/drawing/2014/main" id="{8660E666-DDA6-B744-30D3-67AEE15E2AC2}"/>
              </a:ext>
            </a:extLst>
          </p:cNvPr>
          <p:cNvGrpSpPr/>
          <p:nvPr/>
        </p:nvGrpSpPr>
        <p:grpSpPr>
          <a:xfrm>
            <a:off x="-3" y="4384945"/>
            <a:ext cx="13146405" cy="3175635"/>
            <a:chOff x="-3" y="4384945"/>
            <a:chExt cx="13146405" cy="3175635"/>
          </a:xfrm>
        </p:grpSpPr>
        <p:pic>
          <p:nvPicPr>
            <p:cNvPr id="5" name="object 5">
              <a:extLst>
                <a:ext uri="{FF2B5EF4-FFF2-40B4-BE49-F238E27FC236}">
                  <a16:creationId xmlns:a16="http://schemas.microsoft.com/office/drawing/2014/main" id="{A9C2F48E-D21C-26C6-58B2-DBFD8D2B467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4535817"/>
              <a:ext cx="13146303" cy="3024187"/>
            </a:xfrm>
            <a:prstGeom prst="rect">
              <a:avLst/>
            </a:prstGeom>
          </p:spPr>
        </p:pic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F69A132C-4D7A-8E45-0F94-1943447F5467}"/>
                </a:ext>
              </a:extLst>
            </p:cNvPr>
            <p:cNvSpPr/>
            <p:nvPr/>
          </p:nvSpPr>
          <p:spPr>
            <a:xfrm>
              <a:off x="26936" y="4523701"/>
              <a:ext cx="3644265" cy="400685"/>
            </a:xfrm>
            <a:custGeom>
              <a:avLst/>
              <a:gdLst/>
              <a:ahLst/>
              <a:cxnLst/>
              <a:rect l="l" t="t" r="r" b="b"/>
              <a:pathLst>
                <a:path w="3644265" h="400685">
                  <a:moveTo>
                    <a:pt x="77495" y="391287"/>
                  </a:moveTo>
                  <a:lnTo>
                    <a:pt x="65532" y="390956"/>
                  </a:lnTo>
                  <a:lnTo>
                    <a:pt x="56629" y="391985"/>
                  </a:lnTo>
                  <a:lnTo>
                    <a:pt x="52285" y="393534"/>
                  </a:lnTo>
                  <a:lnTo>
                    <a:pt x="61810" y="394512"/>
                  </a:lnTo>
                  <a:lnTo>
                    <a:pt x="76022" y="395998"/>
                  </a:lnTo>
                  <a:lnTo>
                    <a:pt x="68973" y="394512"/>
                  </a:lnTo>
                  <a:lnTo>
                    <a:pt x="74053" y="392709"/>
                  </a:lnTo>
                  <a:lnTo>
                    <a:pt x="77495" y="391287"/>
                  </a:lnTo>
                  <a:close/>
                </a:path>
                <a:path w="3644265" h="400685">
                  <a:moveTo>
                    <a:pt x="98386" y="46355"/>
                  </a:moveTo>
                  <a:lnTo>
                    <a:pt x="71183" y="43459"/>
                  </a:lnTo>
                  <a:lnTo>
                    <a:pt x="44411" y="42570"/>
                  </a:lnTo>
                  <a:lnTo>
                    <a:pt x="15671" y="41910"/>
                  </a:lnTo>
                  <a:lnTo>
                    <a:pt x="65697" y="44907"/>
                  </a:lnTo>
                  <a:lnTo>
                    <a:pt x="98386" y="46355"/>
                  </a:lnTo>
                  <a:close/>
                </a:path>
                <a:path w="3644265" h="400685">
                  <a:moveTo>
                    <a:pt x="111861" y="23964"/>
                  </a:moveTo>
                  <a:lnTo>
                    <a:pt x="89357" y="23431"/>
                  </a:lnTo>
                  <a:lnTo>
                    <a:pt x="87642" y="21196"/>
                  </a:lnTo>
                  <a:lnTo>
                    <a:pt x="94957" y="18084"/>
                  </a:lnTo>
                  <a:lnTo>
                    <a:pt x="99580" y="14947"/>
                  </a:lnTo>
                  <a:lnTo>
                    <a:pt x="89763" y="12611"/>
                  </a:lnTo>
                  <a:lnTo>
                    <a:pt x="53759" y="11912"/>
                  </a:lnTo>
                  <a:lnTo>
                    <a:pt x="79679" y="15214"/>
                  </a:lnTo>
                  <a:lnTo>
                    <a:pt x="72136" y="20574"/>
                  </a:lnTo>
                  <a:lnTo>
                    <a:pt x="63334" y="18288"/>
                  </a:lnTo>
                  <a:lnTo>
                    <a:pt x="37592" y="18288"/>
                  </a:lnTo>
                  <a:lnTo>
                    <a:pt x="27051" y="22110"/>
                  </a:lnTo>
                  <a:lnTo>
                    <a:pt x="19837" y="20751"/>
                  </a:lnTo>
                  <a:lnTo>
                    <a:pt x="0" y="19202"/>
                  </a:lnTo>
                  <a:lnTo>
                    <a:pt x="13093" y="22923"/>
                  </a:lnTo>
                  <a:lnTo>
                    <a:pt x="79362" y="23037"/>
                  </a:lnTo>
                  <a:lnTo>
                    <a:pt x="84861" y="27063"/>
                  </a:lnTo>
                  <a:lnTo>
                    <a:pt x="88861" y="25590"/>
                  </a:lnTo>
                  <a:lnTo>
                    <a:pt x="91198" y="24396"/>
                  </a:lnTo>
                  <a:lnTo>
                    <a:pt x="97104" y="23761"/>
                  </a:lnTo>
                  <a:lnTo>
                    <a:pt x="111861" y="23964"/>
                  </a:lnTo>
                  <a:close/>
                </a:path>
                <a:path w="3644265" h="400685">
                  <a:moveTo>
                    <a:pt x="112191" y="55359"/>
                  </a:moveTo>
                  <a:lnTo>
                    <a:pt x="110731" y="52362"/>
                  </a:lnTo>
                  <a:lnTo>
                    <a:pt x="92278" y="51346"/>
                  </a:lnTo>
                  <a:lnTo>
                    <a:pt x="83731" y="50876"/>
                  </a:lnTo>
                  <a:lnTo>
                    <a:pt x="72161" y="51346"/>
                  </a:lnTo>
                  <a:lnTo>
                    <a:pt x="64516" y="51346"/>
                  </a:lnTo>
                  <a:lnTo>
                    <a:pt x="46990" y="48006"/>
                  </a:lnTo>
                  <a:lnTo>
                    <a:pt x="75387" y="59575"/>
                  </a:lnTo>
                  <a:lnTo>
                    <a:pt x="78105" y="59740"/>
                  </a:lnTo>
                  <a:lnTo>
                    <a:pt x="83032" y="60121"/>
                  </a:lnTo>
                  <a:lnTo>
                    <a:pt x="85407" y="60617"/>
                  </a:lnTo>
                  <a:lnTo>
                    <a:pt x="96177" y="59575"/>
                  </a:lnTo>
                  <a:lnTo>
                    <a:pt x="96735" y="59575"/>
                  </a:lnTo>
                  <a:lnTo>
                    <a:pt x="107873" y="57632"/>
                  </a:lnTo>
                  <a:lnTo>
                    <a:pt x="112191" y="55359"/>
                  </a:lnTo>
                  <a:close/>
                </a:path>
                <a:path w="3644265" h="400685">
                  <a:moveTo>
                    <a:pt x="120827" y="104432"/>
                  </a:moveTo>
                  <a:lnTo>
                    <a:pt x="95554" y="104343"/>
                  </a:lnTo>
                  <a:lnTo>
                    <a:pt x="28371" y="106426"/>
                  </a:lnTo>
                  <a:lnTo>
                    <a:pt x="5803" y="106070"/>
                  </a:lnTo>
                  <a:lnTo>
                    <a:pt x="50495" y="109867"/>
                  </a:lnTo>
                  <a:lnTo>
                    <a:pt x="120827" y="104432"/>
                  </a:lnTo>
                  <a:close/>
                </a:path>
                <a:path w="3644265" h="400685">
                  <a:moveTo>
                    <a:pt x="143179" y="158064"/>
                  </a:moveTo>
                  <a:lnTo>
                    <a:pt x="140500" y="156006"/>
                  </a:lnTo>
                  <a:lnTo>
                    <a:pt x="132562" y="153581"/>
                  </a:lnTo>
                  <a:lnTo>
                    <a:pt x="121996" y="150977"/>
                  </a:lnTo>
                  <a:lnTo>
                    <a:pt x="112217" y="152133"/>
                  </a:lnTo>
                  <a:lnTo>
                    <a:pt x="97218" y="153301"/>
                  </a:lnTo>
                  <a:lnTo>
                    <a:pt x="89115" y="154482"/>
                  </a:lnTo>
                  <a:lnTo>
                    <a:pt x="100025" y="155600"/>
                  </a:lnTo>
                  <a:lnTo>
                    <a:pt x="62585" y="155511"/>
                  </a:lnTo>
                  <a:lnTo>
                    <a:pt x="46647" y="154774"/>
                  </a:lnTo>
                  <a:lnTo>
                    <a:pt x="78155" y="160210"/>
                  </a:lnTo>
                  <a:lnTo>
                    <a:pt x="13068" y="159372"/>
                  </a:lnTo>
                  <a:lnTo>
                    <a:pt x="30060" y="160299"/>
                  </a:lnTo>
                  <a:lnTo>
                    <a:pt x="43853" y="162356"/>
                  </a:lnTo>
                  <a:lnTo>
                    <a:pt x="61099" y="164401"/>
                  </a:lnTo>
                  <a:lnTo>
                    <a:pt x="88417" y="165265"/>
                  </a:lnTo>
                  <a:lnTo>
                    <a:pt x="61582" y="169430"/>
                  </a:lnTo>
                  <a:lnTo>
                    <a:pt x="116992" y="169265"/>
                  </a:lnTo>
                  <a:lnTo>
                    <a:pt x="101955" y="168275"/>
                  </a:lnTo>
                  <a:lnTo>
                    <a:pt x="105105" y="166852"/>
                  </a:lnTo>
                  <a:lnTo>
                    <a:pt x="115150" y="165214"/>
                  </a:lnTo>
                  <a:lnTo>
                    <a:pt x="120815" y="163601"/>
                  </a:lnTo>
                  <a:lnTo>
                    <a:pt x="137947" y="159562"/>
                  </a:lnTo>
                  <a:lnTo>
                    <a:pt x="143179" y="158064"/>
                  </a:lnTo>
                  <a:close/>
                </a:path>
                <a:path w="3644265" h="400685">
                  <a:moveTo>
                    <a:pt x="148551" y="124955"/>
                  </a:moveTo>
                  <a:lnTo>
                    <a:pt x="123888" y="125145"/>
                  </a:lnTo>
                  <a:lnTo>
                    <a:pt x="96786" y="125996"/>
                  </a:lnTo>
                  <a:lnTo>
                    <a:pt x="74688" y="125882"/>
                  </a:lnTo>
                  <a:lnTo>
                    <a:pt x="65036" y="123151"/>
                  </a:lnTo>
                  <a:lnTo>
                    <a:pt x="62699" y="123952"/>
                  </a:lnTo>
                  <a:lnTo>
                    <a:pt x="70231" y="126098"/>
                  </a:lnTo>
                  <a:lnTo>
                    <a:pt x="70662" y="127736"/>
                  </a:lnTo>
                  <a:lnTo>
                    <a:pt x="10706" y="128384"/>
                  </a:lnTo>
                  <a:lnTo>
                    <a:pt x="48856" y="133375"/>
                  </a:lnTo>
                  <a:lnTo>
                    <a:pt x="78193" y="131648"/>
                  </a:lnTo>
                  <a:lnTo>
                    <a:pt x="109689" y="131826"/>
                  </a:lnTo>
                  <a:lnTo>
                    <a:pt x="128943" y="131445"/>
                  </a:lnTo>
                  <a:lnTo>
                    <a:pt x="121551" y="128092"/>
                  </a:lnTo>
                  <a:lnTo>
                    <a:pt x="145338" y="131584"/>
                  </a:lnTo>
                  <a:lnTo>
                    <a:pt x="148551" y="124955"/>
                  </a:lnTo>
                  <a:close/>
                </a:path>
                <a:path w="3644265" h="400685">
                  <a:moveTo>
                    <a:pt x="188772" y="17145"/>
                  </a:moveTo>
                  <a:lnTo>
                    <a:pt x="175336" y="15684"/>
                  </a:lnTo>
                  <a:lnTo>
                    <a:pt x="155257" y="11290"/>
                  </a:lnTo>
                  <a:lnTo>
                    <a:pt x="155409" y="11290"/>
                  </a:lnTo>
                  <a:lnTo>
                    <a:pt x="136029" y="8661"/>
                  </a:lnTo>
                  <a:lnTo>
                    <a:pt x="123088" y="8369"/>
                  </a:lnTo>
                  <a:lnTo>
                    <a:pt x="111912" y="8890"/>
                  </a:lnTo>
                  <a:lnTo>
                    <a:pt x="112649" y="8890"/>
                  </a:lnTo>
                  <a:lnTo>
                    <a:pt x="106438" y="9867"/>
                  </a:lnTo>
                  <a:lnTo>
                    <a:pt x="104355" y="11290"/>
                  </a:lnTo>
                  <a:lnTo>
                    <a:pt x="126758" y="12598"/>
                  </a:lnTo>
                  <a:lnTo>
                    <a:pt x="143421" y="14617"/>
                  </a:lnTo>
                  <a:lnTo>
                    <a:pt x="161366" y="16408"/>
                  </a:lnTo>
                  <a:lnTo>
                    <a:pt x="188772" y="17145"/>
                  </a:lnTo>
                  <a:close/>
                </a:path>
                <a:path w="3644265" h="400685">
                  <a:moveTo>
                    <a:pt x="193624" y="132930"/>
                  </a:moveTo>
                  <a:lnTo>
                    <a:pt x="191109" y="132295"/>
                  </a:lnTo>
                  <a:lnTo>
                    <a:pt x="191147" y="132791"/>
                  </a:lnTo>
                  <a:lnTo>
                    <a:pt x="193624" y="132930"/>
                  </a:lnTo>
                  <a:close/>
                </a:path>
                <a:path w="3644265" h="400685">
                  <a:moveTo>
                    <a:pt x="207657" y="161899"/>
                  </a:moveTo>
                  <a:lnTo>
                    <a:pt x="133553" y="161086"/>
                  </a:lnTo>
                  <a:lnTo>
                    <a:pt x="142519" y="162356"/>
                  </a:lnTo>
                  <a:lnTo>
                    <a:pt x="147548" y="163779"/>
                  </a:lnTo>
                  <a:lnTo>
                    <a:pt x="148221" y="165138"/>
                  </a:lnTo>
                  <a:lnTo>
                    <a:pt x="144094" y="166166"/>
                  </a:lnTo>
                  <a:lnTo>
                    <a:pt x="160261" y="164325"/>
                  </a:lnTo>
                  <a:lnTo>
                    <a:pt x="201790" y="163118"/>
                  </a:lnTo>
                  <a:lnTo>
                    <a:pt x="207657" y="161899"/>
                  </a:lnTo>
                  <a:close/>
                </a:path>
                <a:path w="3644265" h="400685">
                  <a:moveTo>
                    <a:pt x="216154" y="167678"/>
                  </a:moveTo>
                  <a:lnTo>
                    <a:pt x="202958" y="166751"/>
                  </a:lnTo>
                  <a:lnTo>
                    <a:pt x="184772" y="166585"/>
                  </a:lnTo>
                  <a:lnTo>
                    <a:pt x="171932" y="167081"/>
                  </a:lnTo>
                  <a:lnTo>
                    <a:pt x="214033" y="169519"/>
                  </a:lnTo>
                  <a:lnTo>
                    <a:pt x="216154" y="167678"/>
                  </a:lnTo>
                  <a:close/>
                </a:path>
                <a:path w="3644265" h="400685">
                  <a:moveTo>
                    <a:pt x="227317" y="126276"/>
                  </a:moveTo>
                  <a:lnTo>
                    <a:pt x="224307" y="125818"/>
                  </a:lnTo>
                  <a:lnTo>
                    <a:pt x="217004" y="124726"/>
                  </a:lnTo>
                  <a:lnTo>
                    <a:pt x="202819" y="125082"/>
                  </a:lnTo>
                  <a:lnTo>
                    <a:pt x="186994" y="125818"/>
                  </a:lnTo>
                  <a:lnTo>
                    <a:pt x="171754" y="125412"/>
                  </a:lnTo>
                  <a:lnTo>
                    <a:pt x="170586" y="127965"/>
                  </a:lnTo>
                  <a:lnTo>
                    <a:pt x="186893" y="131216"/>
                  </a:lnTo>
                  <a:lnTo>
                    <a:pt x="191109" y="132295"/>
                  </a:lnTo>
                  <a:lnTo>
                    <a:pt x="191020" y="131038"/>
                  </a:lnTo>
                  <a:lnTo>
                    <a:pt x="190969" y="130429"/>
                  </a:lnTo>
                  <a:lnTo>
                    <a:pt x="190893" y="129400"/>
                  </a:lnTo>
                  <a:lnTo>
                    <a:pt x="190804" y="128397"/>
                  </a:lnTo>
                  <a:lnTo>
                    <a:pt x="200380" y="129400"/>
                  </a:lnTo>
                  <a:lnTo>
                    <a:pt x="209042" y="128397"/>
                  </a:lnTo>
                  <a:lnTo>
                    <a:pt x="227317" y="126276"/>
                  </a:lnTo>
                  <a:close/>
                </a:path>
                <a:path w="3644265" h="400685">
                  <a:moveTo>
                    <a:pt x="235953" y="123202"/>
                  </a:moveTo>
                  <a:lnTo>
                    <a:pt x="221399" y="121234"/>
                  </a:lnTo>
                  <a:lnTo>
                    <a:pt x="199364" y="120142"/>
                  </a:lnTo>
                  <a:lnTo>
                    <a:pt x="179412" y="120370"/>
                  </a:lnTo>
                  <a:lnTo>
                    <a:pt x="171145" y="122389"/>
                  </a:lnTo>
                  <a:lnTo>
                    <a:pt x="182511" y="122504"/>
                  </a:lnTo>
                  <a:lnTo>
                    <a:pt x="199847" y="122047"/>
                  </a:lnTo>
                  <a:lnTo>
                    <a:pt x="219036" y="121945"/>
                  </a:lnTo>
                  <a:lnTo>
                    <a:pt x="235953" y="123202"/>
                  </a:lnTo>
                  <a:close/>
                </a:path>
                <a:path w="3644265" h="400685">
                  <a:moveTo>
                    <a:pt x="244436" y="131940"/>
                  </a:moveTo>
                  <a:lnTo>
                    <a:pt x="233616" y="131038"/>
                  </a:lnTo>
                  <a:lnTo>
                    <a:pt x="216827" y="130429"/>
                  </a:lnTo>
                  <a:lnTo>
                    <a:pt x="200799" y="129400"/>
                  </a:lnTo>
                  <a:lnTo>
                    <a:pt x="200380" y="129400"/>
                  </a:lnTo>
                  <a:lnTo>
                    <a:pt x="242989" y="133870"/>
                  </a:lnTo>
                  <a:lnTo>
                    <a:pt x="244436" y="131940"/>
                  </a:lnTo>
                  <a:close/>
                </a:path>
                <a:path w="3644265" h="400685">
                  <a:moveTo>
                    <a:pt x="270344" y="399783"/>
                  </a:moveTo>
                  <a:lnTo>
                    <a:pt x="265874" y="398551"/>
                  </a:lnTo>
                  <a:lnTo>
                    <a:pt x="254495" y="397332"/>
                  </a:lnTo>
                  <a:lnTo>
                    <a:pt x="242379" y="396582"/>
                  </a:lnTo>
                  <a:lnTo>
                    <a:pt x="118402" y="399453"/>
                  </a:lnTo>
                  <a:lnTo>
                    <a:pt x="153974" y="400596"/>
                  </a:lnTo>
                  <a:lnTo>
                    <a:pt x="226009" y="398868"/>
                  </a:lnTo>
                  <a:lnTo>
                    <a:pt x="261772" y="400570"/>
                  </a:lnTo>
                  <a:lnTo>
                    <a:pt x="270344" y="399783"/>
                  </a:lnTo>
                  <a:close/>
                </a:path>
                <a:path w="3644265" h="400685">
                  <a:moveTo>
                    <a:pt x="276352" y="138341"/>
                  </a:moveTo>
                  <a:lnTo>
                    <a:pt x="263423" y="136017"/>
                  </a:lnTo>
                  <a:lnTo>
                    <a:pt x="225196" y="134747"/>
                  </a:lnTo>
                  <a:lnTo>
                    <a:pt x="193624" y="132930"/>
                  </a:lnTo>
                  <a:lnTo>
                    <a:pt x="199745" y="134480"/>
                  </a:lnTo>
                  <a:lnTo>
                    <a:pt x="188163" y="137045"/>
                  </a:lnTo>
                  <a:lnTo>
                    <a:pt x="230759" y="141516"/>
                  </a:lnTo>
                  <a:lnTo>
                    <a:pt x="238506" y="140792"/>
                  </a:lnTo>
                  <a:lnTo>
                    <a:pt x="248246" y="139369"/>
                  </a:lnTo>
                  <a:lnTo>
                    <a:pt x="259308" y="138341"/>
                  </a:lnTo>
                  <a:lnTo>
                    <a:pt x="276352" y="138341"/>
                  </a:lnTo>
                  <a:close/>
                </a:path>
                <a:path w="3644265" h="400685">
                  <a:moveTo>
                    <a:pt x="290512" y="157149"/>
                  </a:moveTo>
                  <a:lnTo>
                    <a:pt x="283121" y="155359"/>
                  </a:lnTo>
                  <a:lnTo>
                    <a:pt x="282130" y="155359"/>
                  </a:lnTo>
                  <a:lnTo>
                    <a:pt x="280187" y="155613"/>
                  </a:lnTo>
                  <a:lnTo>
                    <a:pt x="290512" y="157149"/>
                  </a:lnTo>
                  <a:close/>
                </a:path>
                <a:path w="3644265" h="400685">
                  <a:moveTo>
                    <a:pt x="291096" y="337794"/>
                  </a:moveTo>
                  <a:lnTo>
                    <a:pt x="275158" y="336550"/>
                  </a:lnTo>
                  <a:lnTo>
                    <a:pt x="275018" y="336550"/>
                  </a:lnTo>
                  <a:lnTo>
                    <a:pt x="283883" y="337794"/>
                  </a:lnTo>
                  <a:lnTo>
                    <a:pt x="291096" y="337794"/>
                  </a:lnTo>
                  <a:close/>
                </a:path>
                <a:path w="3644265" h="400685">
                  <a:moveTo>
                    <a:pt x="294589" y="158140"/>
                  </a:moveTo>
                  <a:lnTo>
                    <a:pt x="290512" y="157149"/>
                  </a:lnTo>
                  <a:lnTo>
                    <a:pt x="290182" y="157149"/>
                  </a:lnTo>
                  <a:lnTo>
                    <a:pt x="294271" y="158140"/>
                  </a:lnTo>
                  <a:lnTo>
                    <a:pt x="294589" y="158140"/>
                  </a:lnTo>
                  <a:close/>
                </a:path>
                <a:path w="3644265" h="400685">
                  <a:moveTo>
                    <a:pt x="306527" y="162966"/>
                  </a:moveTo>
                  <a:lnTo>
                    <a:pt x="301955" y="159994"/>
                  </a:lnTo>
                  <a:lnTo>
                    <a:pt x="294271" y="158140"/>
                  </a:lnTo>
                  <a:lnTo>
                    <a:pt x="257987" y="159219"/>
                  </a:lnTo>
                  <a:lnTo>
                    <a:pt x="264744" y="160947"/>
                  </a:lnTo>
                  <a:lnTo>
                    <a:pt x="275374" y="162420"/>
                  </a:lnTo>
                  <a:lnTo>
                    <a:pt x="286880" y="163791"/>
                  </a:lnTo>
                  <a:lnTo>
                    <a:pt x="296202" y="165227"/>
                  </a:lnTo>
                  <a:lnTo>
                    <a:pt x="306527" y="162966"/>
                  </a:lnTo>
                  <a:close/>
                </a:path>
                <a:path w="3644265" h="400685">
                  <a:moveTo>
                    <a:pt x="329336" y="352132"/>
                  </a:moveTo>
                  <a:lnTo>
                    <a:pt x="312712" y="350735"/>
                  </a:lnTo>
                  <a:lnTo>
                    <a:pt x="262356" y="349161"/>
                  </a:lnTo>
                  <a:lnTo>
                    <a:pt x="240639" y="347814"/>
                  </a:lnTo>
                  <a:lnTo>
                    <a:pt x="225120" y="350926"/>
                  </a:lnTo>
                  <a:lnTo>
                    <a:pt x="208838" y="350431"/>
                  </a:lnTo>
                  <a:lnTo>
                    <a:pt x="188887" y="348805"/>
                  </a:lnTo>
                  <a:lnTo>
                    <a:pt x="162344" y="348538"/>
                  </a:lnTo>
                  <a:lnTo>
                    <a:pt x="158242" y="352082"/>
                  </a:lnTo>
                  <a:lnTo>
                    <a:pt x="163347" y="352018"/>
                  </a:lnTo>
                  <a:lnTo>
                    <a:pt x="170459" y="351612"/>
                  </a:lnTo>
                  <a:lnTo>
                    <a:pt x="178511" y="351663"/>
                  </a:lnTo>
                  <a:lnTo>
                    <a:pt x="186474" y="353021"/>
                  </a:lnTo>
                  <a:lnTo>
                    <a:pt x="159372" y="356146"/>
                  </a:lnTo>
                  <a:lnTo>
                    <a:pt x="183578" y="355879"/>
                  </a:lnTo>
                  <a:lnTo>
                    <a:pt x="201218" y="355206"/>
                  </a:lnTo>
                  <a:lnTo>
                    <a:pt x="212674" y="354076"/>
                  </a:lnTo>
                  <a:lnTo>
                    <a:pt x="218376" y="352425"/>
                  </a:lnTo>
                  <a:lnTo>
                    <a:pt x="237642" y="355409"/>
                  </a:lnTo>
                  <a:lnTo>
                    <a:pt x="231673" y="349834"/>
                  </a:lnTo>
                  <a:lnTo>
                    <a:pt x="256590" y="349529"/>
                  </a:lnTo>
                  <a:lnTo>
                    <a:pt x="301840" y="352158"/>
                  </a:lnTo>
                  <a:lnTo>
                    <a:pt x="329336" y="352132"/>
                  </a:lnTo>
                  <a:close/>
                </a:path>
                <a:path w="3644265" h="400685">
                  <a:moveTo>
                    <a:pt x="330466" y="30975"/>
                  </a:moveTo>
                  <a:lnTo>
                    <a:pt x="281114" y="33007"/>
                  </a:lnTo>
                  <a:lnTo>
                    <a:pt x="227177" y="33807"/>
                  </a:lnTo>
                  <a:lnTo>
                    <a:pt x="176580" y="33832"/>
                  </a:lnTo>
                  <a:lnTo>
                    <a:pt x="137223" y="33540"/>
                  </a:lnTo>
                  <a:lnTo>
                    <a:pt x="133337" y="37109"/>
                  </a:lnTo>
                  <a:lnTo>
                    <a:pt x="84429" y="37960"/>
                  </a:lnTo>
                  <a:lnTo>
                    <a:pt x="62903" y="38658"/>
                  </a:lnTo>
                  <a:lnTo>
                    <a:pt x="46266" y="39865"/>
                  </a:lnTo>
                  <a:lnTo>
                    <a:pt x="234683" y="41414"/>
                  </a:lnTo>
                  <a:lnTo>
                    <a:pt x="254304" y="39268"/>
                  </a:lnTo>
                  <a:lnTo>
                    <a:pt x="300774" y="34759"/>
                  </a:lnTo>
                  <a:lnTo>
                    <a:pt x="330466" y="30975"/>
                  </a:lnTo>
                  <a:close/>
                </a:path>
                <a:path w="3644265" h="400685">
                  <a:moveTo>
                    <a:pt x="344322" y="153416"/>
                  </a:moveTo>
                  <a:lnTo>
                    <a:pt x="315988" y="152438"/>
                  </a:lnTo>
                  <a:lnTo>
                    <a:pt x="281571" y="152438"/>
                  </a:lnTo>
                  <a:lnTo>
                    <a:pt x="253238" y="153416"/>
                  </a:lnTo>
                  <a:lnTo>
                    <a:pt x="254495" y="153416"/>
                  </a:lnTo>
                  <a:lnTo>
                    <a:pt x="247713" y="155206"/>
                  </a:lnTo>
                  <a:lnTo>
                    <a:pt x="279971" y="154597"/>
                  </a:lnTo>
                  <a:lnTo>
                    <a:pt x="282765" y="155282"/>
                  </a:lnTo>
                  <a:lnTo>
                    <a:pt x="288036" y="154597"/>
                  </a:lnTo>
                  <a:lnTo>
                    <a:pt x="295046" y="153682"/>
                  </a:lnTo>
                  <a:lnTo>
                    <a:pt x="309918" y="154597"/>
                  </a:lnTo>
                  <a:lnTo>
                    <a:pt x="324269" y="155359"/>
                  </a:lnTo>
                  <a:lnTo>
                    <a:pt x="341503" y="153682"/>
                  </a:lnTo>
                  <a:lnTo>
                    <a:pt x="344322" y="153416"/>
                  </a:lnTo>
                  <a:close/>
                </a:path>
                <a:path w="3644265" h="400685">
                  <a:moveTo>
                    <a:pt x="355117" y="161734"/>
                  </a:moveTo>
                  <a:lnTo>
                    <a:pt x="332320" y="161074"/>
                  </a:lnTo>
                  <a:lnTo>
                    <a:pt x="347421" y="161734"/>
                  </a:lnTo>
                  <a:lnTo>
                    <a:pt x="355117" y="161734"/>
                  </a:lnTo>
                  <a:close/>
                </a:path>
                <a:path w="3644265" h="400685">
                  <a:moveTo>
                    <a:pt x="369062" y="18173"/>
                  </a:moveTo>
                  <a:lnTo>
                    <a:pt x="357352" y="17335"/>
                  </a:lnTo>
                  <a:lnTo>
                    <a:pt x="351497" y="16916"/>
                  </a:lnTo>
                  <a:lnTo>
                    <a:pt x="349211" y="16916"/>
                  </a:lnTo>
                  <a:lnTo>
                    <a:pt x="351231" y="15214"/>
                  </a:lnTo>
                  <a:lnTo>
                    <a:pt x="351472" y="15011"/>
                  </a:lnTo>
                  <a:lnTo>
                    <a:pt x="351815" y="14617"/>
                  </a:lnTo>
                  <a:lnTo>
                    <a:pt x="353021" y="12865"/>
                  </a:lnTo>
                  <a:lnTo>
                    <a:pt x="332359" y="11290"/>
                  </a:lnTo>
                  <a:lnTo>
                    <a:pt x="331901" y="11290"/>
                  </a:lnTo>
                  <a:lnTo>
                    <a:pt x="340029" y="12141"/>
                  </a:lnTo>
                  <a:lnTo>
                    <a:pt x="335699" y="13690"/>
                  </a:lnTo>
                  <a:lnTo>
                    <a:pt x="340817" y="15214"/>
                  </a:lnTo>
                  <a:lnTo>
                    <a:pt x="329018" y="15011"/>
                  </a:lnTo>
                  <a:lnTo>
                    <a:pt x="319824" y="14617"/>
                  </a:lnTo>
                  <a:lnTo>
                    <a:pt x="310680" y="14414"/>
                  </a:lnTo>
                  <a:lnTo>
                    <a:pt x="304139" y="14617"/>
                  </a:lnTo>
                  <a:lnTo>
                    <a:pt x="299237" y="14617"/>
                  </a:lnTo>
                  <a:lnTo>
                    <a:pt x="295236" y="18389"/>
                  </a:lnTo>
                  <a:lnTo>
                    <a:pt x="280517" y="16916"/>
                  </a:lnTo>
                  <a:lnTo>
                    <a:pt x="279514" y="16916"/>
                  </a:lnTo>
                  <a:lnTo>
                    <a:pt x="278892" y="15684"/>
                  </a:lnTo>
                  <a:lnTo>
                    <a:pt x="278777" y="15468"/>
                  </a:lnTo>
                  <a:lnTo>
                    <a:pt x="278650" y="15214"/>
                  </a:lnTo>
                  <a:lnTo>
                    <a:pt x="278549" y="15011"/>
                  </a:lnTo>
                  <a:lnTo>
                    <a:pt x="278053" y="14071"/>
                  </a:lnTo>
                  <a:lnTo>
                    <a:pt x="277063" y="12268"/>
                  </a:lnTo>
                  <a:lnTo>
                    <a:pt x="261594" y="11861"/>
                  </a:lnTo>
                  <a:lnTo>
                    <a:pt x="282638" y="10071"/>
                  </a:lnTo>
                  <a:lnTo>
                    <a:pt x="289255" y="8890"/>
                  </a:lnTo>
                  <a:lnTo>
                    <a:pt x="297446" y="7429"/>
                  </a:lnTo>
                  <a:lnTo>
                    <a:pt x="311213" y="6032"/>
                  </a:lnTo>
                  <a:lnTo>
                    <a:pt x="315658" y="5575"/>
                  </a:lnTo>
                  <a:lnTo>
                    <a:pt x="317588" y="5575"/>
                  </a:lnTo>
                  <a:lnTo>
                    <a:pt x="347878" y="6032"/>
                  </a:lnTo>
                  <a:lnTo>
                    <a:pt x="349389" y="4648"/>
                  </a:lnTo>
                  <a:lnTo>
                    <a:pt x="350253" y="3848"/>
                  </a:lnTo>
                  <a:lnTo>
                    <a:pt x="342430" y="2514"/>
                  </a:lnTo>
                  <a:lnTo>
                    <a:pt x="342925" y="2514"/>
                  </a:lnTo>
                  <a:lnTo>
                    <a:pt x="329234" y="1282"/>
                  </a:lnTo>
                  <a:lnTo>
                    <a:pt x="318731" y="0"/>
                  </a:lnTo>
                  <a:lnTo>
                    <a:pt x="311924" y="1282"/>
                  </a:lnTo>
                  <a:lnTo>
                    <a:pt x="312064" y="1282"/>
                  </a:lnTo>
                  <a:lnTo>
                    <a:pt x="309486" y="2514"/>
                  </a:lnTo>
                  <a:lnTo>
                    <a:pt x="305917" y="3695"/>
                  </a:lnTo>
                  <a:lnTo>
                    <a:pt x="296633" y="4648"/>
                  </a:lnTo>
                  <a:lnTo>
                    <a:pt x="293370" y="2095"/>
                  </a:lnTo>
                  <a:lnTo>
                    <a:pt x="281076" y="1752"/>
                  </a:lnTo>
                  <a:lnTo>
                    <a:pt x="263690" y="2019"/>
                  </a:lnTo>
                  <a:lnTo>
                    <a:pt x="246316" y="1282"/>
                  </a:lnTo>
                  <a:lnTo>
                    <a:pt x="224294" y="1282"/>
                  </a:lnTo>
                  <a:lnTo>
                    <a:pt x="198348" y="3505"/>
                  </a:lnTo>
                  <a:lnTo>
                    <a:pt x="166890" y="5575"/>
                  </a:lnTo>
                  <a:lnTo>
                    <a:pt x="130556" y="5092"/>
                  </a:lnTo>
                  <a:lnTo>
                    <a:pt x="136029" y="8661"/>
                  </a:lnTo>
                  <a:lnTo>
                    <a:pt x="135623" y="7429"/>
                  </a:lnTo>
                  <a:lnTo>
                    <a:pt x="135521" y="7124"/>
                  </a:lnTo>
                  <a:lnTo>
                    <a:pt x="144792" y="6591"/>
                  </a:lnTo>
                  <a:lnTo>
                    <a:pt x="157607" y="6438"/>
                  </a:lnTo>
                  <a:lnTo>
                    <a:pt x="167703" y="6032"/>
                  </a:lnTo>
                  <a:lnTo>
                    <a:pt x="181775" y="7124"/>
                  </a:lnTo>
                  <a:lnTo>
                    <a:pt x="185318" y="8661"/>
                  </a:lnTo>
                  <a:lnTo>
                    <a:pt x="184899" y="8661"/>
                  </a:lnTo>
                  <a:lnTo>
                    <a:pt x="182003" y="9867"/>
                  </a:lnTo>
                  <a:lnTo>
                    <a:pt x="180467" y="9867"/>
                  </a:lnTo>
                  <a:lnTo>
                    <a:pt x="177876" y="10058"/>
                  </a:lnTo>
                  <a:lnTo>
                    <a:pt x="233184" y="8890"/>
                  </a:lnTo>
                  <a:lnTo>
                    <a:pt x="234213" y="13690"/>
                  </a:lnTo>
                  <a:lnTo>
                    <a:pt x="234289" y="14071"/>
                  </a:lnTo>
                  <a:lnTo>
                    <a:pt x="234403" y="14617"/>
                  </a:lnTo>
                  <a:lnTo>
                    <a:pt x="234480" y="14986"/>
                  </a:lnTo>
                  <a:lnTo>
                    <a:pt x="197231" y="14071"/>
                  </a:lnTo>
                  <a:lnTo>
                    <a:pt x="225793" y="18046"/>
                  </a:lnTo>
                  <a:lnTo>
                    <a:pt x="235712" y="16408"/>
                  </a:lnTo>
                  <a:lnTo>
                    <a:pt x="235521" y="16408"/>
                  </a:lnTo>
                  <a:lnTo>
                    <a:pt x="245897" y="15468"/>
                  </a:lnTo>
                  <a:lnTo>
                    <a:pt x="258381" y="15468"/>
                  </a:lnTo>
                  <a:lnTo>
                    <a:pt x="271741" y="16916"/>
                  </a:lnTo>
                  <a:lnTo>
                    <a:pt x="272948" y="18834"/>
                  </a:lnTo>
                  <a:lnTo>
                    <a:pt x="240068" y="20142"/>
                  </a:lnTo>
                  <a:lnTo>
                    <a:pt x="236118" y="22110"/>
                  </a:lnTo>
                  <a:lnTo>
                    <a:pt x="246646" y="20408"/>
                  </a:lnTo>
                  <a:lnTo>
                    <a:pt x="267055" y="19481"/>
                  </a:lnTo>
                  <a:lnTo>
                    <a:pt x="271843" y="19481"/>
                  </a:lnTo>
                  <a:lnTo>
                    <a:pt x="292620" y="19646"/>
                  </a:lnTo>
                  <a:lnTo>
                    <a:pt x="314388" y="21386"/>
                  </a:lnTo>
                  <a:lnTo>
                    <a:pt x="309651" y="19481"/>
                  </a:lnTo>
                  <a:lnTo>
                    <a:pt x="306895" y="18389"/>
                  </a:lnTo>
                  <a:lnTo>
                    <a:pt x="304253" y="17335"/>
                  </a:lnTo>
                  <a:lnTo>
                    <a:pt x="369062" y="18173"/>
                  </a:lnTo>
                  <a:close/>
                </a:path>
                <a:path w="3644265" h="400685">
                  <a:moveTo>
                    <a:pt x="376110" y="162344"/>
                  </a:moveTo>
                  <a:lnTo>
                    <a:pt x="373265" y="161734"/>
                  </a:lnTo>
                  <a:lnTo>
                    <a:pt x="355117" y="161734"/>
                  </a:lnTo>
                  <a:lnTo>
                    <a:pt x="376110" y="162344"/>
                  </a:lnTo>
                  <a:close/>
                </a:path>
                <a:path w="3644265" h="400685">
                  <a:moveTo>
                    <a:pt x="426453" y="40030"/>
                  </a:moveTo>
                  <a:lnTo>
                    <a:pt x="420052" y="39116"/>
                  </a:lnTo>
                  <a:lnTo>
                    <a:pt x="401078" y="37401"/>
                  </a:lnTo>
                  <a:lnTo>
                    <a:pt x="303364" y="41973"/>
                  </a:lnTo>
                  <a:lnTo>
                    <a:pt x="374700" y="42545"/>
                  </a:lnTo>
                  <a:lnTo>
                    <a:pt x="384949" y="41414"/>
                  </a:lnTo>
                  <a:lnTo>
                    <a:pt x="399503" y="40182"/>
                  </a:lnTo>
                  <a:lnTo>
                    <a:pt x="414210" y="39712"/>
                  </a:lnTo>
                  <a:lnTo>
                    <a:pt x="424967" y="40881"/>
                  </a:lnTo>
                  <a:lnTo>
                    <a:pt x="426453" y="40030"/>
                  </a:lnTo>
                  <a:close/>
                </a:path>
                <a:path w="3644265" h="400685">
                  <a:moveTo>
                    <a:pt x="460311" y="45605"/>
                  </a:moveTo>
                  <a:lnTo>
                    <a:pt x="425983" y="44945"/>
                  </a:lnTo>
                  <a:lnTo>
                    <a:pt x="430745" y="45453"/>
                  </a:lnTo>
                  <a:lnTo>
                    <a:pt x="431088" y="45453"/>
                  </a:lnTo>
                  <a:lnTo>
                    <a:pt x="449148" y="46355"/>
                  </a:lnTo>
                  <a:lnTo>
                    <a:pt x="460311" y="45605"/>
                  </a:lnTo>
                  <a:close/>
                </a:path>
                <a:path w="3644265" h="400685">
                  <a:moveTo>
                    <a:pt x="472300" y="45847"/>
                  </a:moveTo>
                  <a:lnTo>
                    <a:pt x="472198" y="44805"/>
                  </a:lnTo>
                  <a:lnTo>
                    <a:pt x="460311" y="45605"/>
                  </a:lnTo>
                  <a:lnTo>
                    <a:pt x="472300" y="45847"/>
                  </a:lnTo>
                  <a:close/>
                </a:path>
                <a:path w="3644265" h="400685">
                  <a:moveTo>
                    <a:pt x="474345" y="360362"/>
                  </a:moveTo>
                  <a:lnTo>
                    <a:pt x="441820" y="359943"/>
                  </a:lnTo>
                  <a:lnTo>
                    <a:pt x="446951" y="362470"/>
                  </a:lnTo>
                  <a:lnTo>
                    <a:pt x="474345" y="360362"/>
                  </a:lnTo>
                  <a:close/>
                </a:path>
                <a:path w="3644265" h="400685">
                  <a:moveTo>
                    <a:pt x="477659" y="109855"/>
                  </a:moveTo>
                  <a:lnTo>
                    <a:pt x="407098" y="104419"/>
                  </a:lnTo>
                  <a:lnTo>
                    <a:pt x="389064" y="106502"/>
                  </a:lnTo>
                  <a:lnTo>
                    <a:pt x="477659" y="109855"/>
                  </a:lnTo>
                  <a:close/>
                </a:path>
                <a:path w="3644265" h="400685">
                  <a:moveTo>
                    <a:pt x="491464" y="150990"/>
                  </a:moveTo>
                  <a:lnTo>
                    <a:pt x="463283" y="149733"/>
                  </a:lnTo>
                  <a:lnTo>
                    <a:pt x="440677" y="148234"/>
                  </a:lnTo>
                  <a:lnTo>
                    <a:pt x="422389" y="146634"/>
                  </a:lnTo>
                  <a:lnTo>
                    <a:pt x="407098" y="145059"/>
                  </a:lnTo>
                  <a:lnTo>
                    <a:pt x="402602" y="145605"/>
                  </a:lnTo>
                  <a:lnTo>
                    <a:pt x="416801" y="147091"/>
                  </a:lnTo>
                  <a:lnTo>
                    <a:pt x="412572" y="148640"/>
                  </a:lnTo>
                  <a:lnTo>
                    <a:pt x="391947" y="149682"/>
                  </a:lnTo>
                  <a:lnTo>
                    <a:pt x="388747" y="150863"/>
                  </a:lnTo>
                  <a:lnTo>
                    <a:pt x="387286" y="151841"/>
                  </a:lnTo>
                  <a:lnTo>
                    <a:pt x="371830" y="152298"/>
                  </a:lnTo>
                  <a:lnTo>
                    <a:pt x="413981" y="154724"/>
                  </a:lnTo>
                  <a:lnTo>
                    <a:pt x="422440" y="151676"/>
                  </a:lnTo>
                  <a:lnTo>
                    <a:pt x="437972" y="152476"/>
                  </a:lnTo>
                  <a:lnTo>
                    <a:pt x="455422" y="152273"/>
                  </a:lnTo>
                  <a:lnTo>
                    <a:pt x="491464" y="150990"/>
                  </a:lnTo>
                  <a:close/>
                </a:path>
                <a:path w="3644265" h="400685">
                  <a:moveTo>
                    <a:pt x="530567" y="356209"/>
                  </a:moveTo>
                  <a:lnTo>
                    <a:pt x="528777" y="356209"/>
                  </a:lnTo>
                  <a:lnTo>
                    <a:pt x="528916" y="356831"/>
                  </a:lnTo>
                  <a:lnTo>
                    <a:pt x="528993" y="357162"/>
                  </a:lnTo>
                  <a:lnTo>
                    <a:pt x="530567" y="356209"/>
                  </a:lnTo>
                  <a:close/>
                </a:path>
                <a:path w="3644265" h="400685">
                  <a:moveTo>
                    <a:pt x="592785" y="149656"/>
                  </a:moveTo>
                  <a:lnTo>
                    <a:pt x="580783" y="148602"/>
                  </a:lnTo>
                  <a:lnTo>
                    <a:pt x="574243" y="147789"/>
                  </a:lnTo>
                  <a:lnTo>
                    <a:pt x="570941" y="147383"/>
                  </a:lnTo>
                  <a:lnTo>
                    <a:pt x="560412" y="146850"/>
                  </a:lnTo>
                  <a:lnTo>
                    <a:pt x="546354" y="147789"/>
                  </a:lnTo>
                  <a:lnTo>
                    <a:pt x="549567" y="142151"/>
                  </a:lnTo>
                  <a:lnTo>
                    <a:pt x="529602" y="144030"/>
                  </a:lnTo>
                  <a:lnTo>
                    <a:pt x="518591" y="145351"/>
                  </a:lnTo>
                  <a:lnTo>
                    <a:pt x="507898" y="146850"/>
                  </a:lnTo>
                  <a:lnTo>
                    <a:pt x="491134" y="148932"/>
                  </a:lnTo>
                  <a:lnTo>
                    <a:pt x="547509" y="151523"/>
                  </a:lnTo>
                  <a:lnTo>
                    <a:pt x="565518" y="152844"/>
                  </a:lnTo>
                  <a:lnTo>
                    <a:pt x="592785" y="149656"/>
                  </a:lnTo>
                  <a:close/>
                </a:path>
                <a:path w="3644265" h="400685">
                  <a:moveTo>
                    <a:pt x="593178" y="44107"/>
                  </a:moveTo>
                  <a:lnTo>
                    <a:pt x="589686" y="42748"/>
                  </a:lnTo>
                  <a:lnTo>
                    <a:pt x="577634" y="41986"/>
                  </a:lnTo>
                  <a:lnTo>
                    <a:pt x="583323" y="44069"/>
                  </a:lnTo>
                  <a:lnTo>
                    <a:pt x="570776" y="44361"/>
                  </a:lnTo>
                  <a:lnTo>
                    <a:pt x="550227" y="43992"/>
                  </a:lnTo>
                  <a:lnTo>
                    <a:pt x="531926" y="44145"/>
                  </a:lnTo>
                  <a:lnTo>
                    <a:pt x="544982" y="45961"/>
                  </a:lnTo>
                  <a:lnTo>
                    <a:pt x="536587" y="46850"/>
                  </a:lnTo>
                  <a:lnTo>
                    <a:pt x="530758" y="47650"/>
                  </a:lnTo>
                  <a:lnTo>
                    <a:pt x="551484" y="49174"/>
                  </a:lnTo>
                  <a:lnTo>
                    <a:pt x="545947" y="48120"/>
                  </a:lnTo>
                  <a:lnTo>
                    <a:pt x="546963" y="46189"/>
                  </a:lnTo>
                  <a:lnTo>
                    <a:pt x="541401" y="45148"/>
                  </a:lnTo>
                  <a:lnTo>
                    <a:pt x="588060" y="47002"/>
                  </a:lnTo>
                  <a:lnTo>
                    <a:pt x="591502" y="45656"/>
                  </a:lnTo>
                  <a:lnTo>
                    <a:pt x="593178" y="44107"/>
                  </a:lnTo>
                  <a:close/>
                </a:path>
                <a:path w="3644265" h="400685">
                  <a:moveTo>
                    <a:pt x="613257" y="156514"/>
                  </a:moveTo>
                  <a:lnTo>
                    <a:pt x="599363" y="155308"/>
                  </a:lnTo>
                  <a:lnTo>
                    <a:pt x="567309" y="152971"/>
                  </a:lnTo>
                  <a:lnTo>
                    <a:pt x="581571" y="154495"/>
                  </a:lnTo>
                  <a:lnTo>
                    <a:pt x="602957" y="156311"/>
                  </a:lnTo>
                  <a:lnTo>
                    <a:pt x="613257" y="156514"/>
                  </a:lnTo>
                  <a:close/>
                </a:path>
                <a:path w="3644265" h="400685">
                  <a:moveTo>
                    <a:pt x="620077" y="371652"/>
                  </a:moveTo>
                  <a:lnTo>
                    <a:pt x="607720" y="370598"/>
                  </a:lnTo>
                  <a:lnTo>
                    <a:pt x="606094" y="371208"/>
                  </a:lnTo>
                  <a:lnTo>
                    <a:pt x="620077" y="371652"/>
                  </a:lnTo>
                  <a:close/>
                </a:path>
                <a:path w="3644265" h="400685">
                  <a:moveTo>
                    <a:pt x="633844" y="135699"/>
                  </a:moveTo>
                  <a:lnTo>
                    <a:pt x="632460" y="135699"/>
                  </a:lnTo>
                  <a:lnTo>
                    <a:pt x="613410" y="137934"/>
                  </a:lnTo>
                  <a:lnTo>
                    <a:pt x="633844" y="135699"/>
                  </a:lnTo>
                  <a:close/>
                </a:path>
                <a:path w="3644265" h="400685">
                  <a:moveTo>
                    <a:pt x="680808" y="130124"/>
                  </a:moveTo>
                  <a:lnTo>
                    <a:pt x="680351" y="129679"/>
                  </a:lnTo>
                  <a:lnTo>
                    <a:pt x="676998" y="129921"/>
                  </a:lnTo>
                  <a:lnTo>
                    <a:pt x="680808" y="130124"/>
                  </a:lnTo>
                  <a:close/>
                </a:path>
                <a:path w="3644265" h="400685">
                  <a:moveTo>
                    <a:pt x="704037" y="110756"/>
                  </a:moveTo>
                  <a:lnTo>
                    <a:pt x="657199" y="107823"/>
                  </a:lnTo>
                  <a:lnTo>
                    <a:pt x="653478" y="111404"/>
                  </a:lnTo>
                  <a:lnTo>
                    <a:pt x="620306" y="109982"/>
                  </a:lnTo>
                  <a:lnTo>
                    <a:pt x="555866" y="107734"/>
                  </a:lnTo>
                  <a:lnTo>
                    <a:pt x="546354" y="107111"/>
                  </a:lnTo>
                  <a:lnTo>
                    <a:pt x="546519" y="108127"/>
                  </a:lnTo>
                  <a:lnTo>
                    <a:pt x="476694" y="105778"/>
                  </a:lnTo>
                  <a:lnTo>
                    <a:pt x="515721" y="109829"/>
                  </a:lnTo>
                  <a:lnTo>
                    <a:pt x="568020" y="111366"/>
                  </a:lnTo>
                  <a:lnTo>
                    <a:pt x="623709" y="112522"/>
                  </a:lnTo>
                  <a:lnTo>
                    <a:pt x="672871" y="115404"/>
                  </a:lnTo>
                  <a:lnTo>
                    <a:pt x="695807" y="114846"/>
                  </a:lnTo>
                  <a:lnTo>
                    <a:pt x="688479" y="113436"/>
                  </a:lnTo>
                  <a:lnTo>
                    <a:pt x="684250" y="112268"/>
                  </a:lnTo>
                  <a:lnTo>
                    <a:pt x="687857" y="111353"/>
                  </a:lnTo>
                  <a:lnTo>
                    <a:pt x="704037" y="110756"/>
                  </a:lnTo>
                  <a:close/>
                </a:path>
                <a:path w="3644265" h="400685">
                  <a:moveTo>
                    <a:pt x="714121" y="134581"/>
                  </a:moveTo>
                  <a:lnTo>
                    <a:pt x="667118" y="130657"/>
                  </a:lnTo>
                  <a:lnTo>
                    <a:pt x="671957" y="130302"/>
                  </a:lnTo>
                  <a:lnTo>
                    <a:pt x="676998" y="129921"/>
                  </a:lnTo>
                  <a:lnTo>
                    <a:pt x="658317" y="128993"/>
                  </a:lnTo>
                  <a:lnTo>
                    <a:pt x="637349" y="127190"/>
                  </a:lnTo>
                  <a:lnTo>
                    <a:pt x="624979" y="124968"/>
                  </a:lnTo>
                  <a:lnTo>
                    <a:pt x="628243" y="122618"/>
                  </a:lnTo>
                  <a:lnTo>
                    <a:pt x="612381" y="123151"/>
                  </a:lnTo>
                  <a:lnTo>
                    <a:pt x="606691" y="123278"/>
                  </a:lnTo>
                  <a:lnTo>
                    <a:pt x="606691" y="125882"/>
                  </a:lnTo>
                  <a:lnTo>
                    <a:pt x="602170" y="125882"/>
                  </a:lnTo>
                  <a:lnTo>
                    <a:pt x="601408" y="125768"/>
                  </a:lnTo>
                  <a:lnTo>
                    <a:pt x="606691" y="125882"/>
                  </a:lnTo>
                  <a:lnTo>
                    <a:pt x="606691" y="123278"/>
                  </a:lnTo>
                  <a:lnTo>
                    <a:pt x="597331" y="123482"/>
                  </a:lnTo>
                  <a:lnTo>
                    <a:pt x="591019" y="124167"/>
                  </a:lnTo>
                  <a:lnTo>
                    <a:pt x="596239" y="124968"/>
                  </a:lnTo>
                  <a:lnTo>
                    <a:pt x="598106" y="124968"/>
                  </a:lnTo>
                  <a:lnTo>
                    <a:pt x="596468" y="125006"/>
                  </a:lnTo>
                  <a:lnTo>
                    <a:pt x="596239" y="124968"/>
                  </a:lnTo>
                  <a:lnTo>
                    <a:pt x="565454" y="124968"/>
                  </a:lnTo>
                  <a:lnTo>
                    <a:pt x="581888" y="125336"/>
                  </a:lnTo>
                  <a:lnTo>
                    <a:pt x="557441" y="125882"/>
                  </a:lnTo>
                  <a:lnTo>
                    <a:pt x="537108" y="125882"/>
                  </a:lnTo>
                  <a:lnTo>
                    <a:pt x="531774" y="124333"/>
                  </a:lnTo>
                  <a:lnTo>
                    <a:pt x="528828" y="123482"/>
                  </a:lnTo>
                  <a:lnTo>
                    <a:pt x="531469" y="124333"/>
                  </a:lnTo>
                  <a:lnTo>
                    <a:pt x="530783" y="124333"/>
                  </a:lnTo>
                  <a:lnTo>
                    <a:pt x="515251" y="122923"/>
                  </a:lnTo>
                  <a:lnTo>
                    <a:pt x="495465" y="122364"/>
                  </a:lnTo>
                  <a:lnTo>
                    <a:pt x="474014" y="122008"/>
                  </a:lnTo>
                  <a:lnTo>
                    <a:pt x="452526" y="121094"/>
                  </a:lnTo>
                  <a:lnTo>
                    <a:pt x="448614" y="124675"/>
                  </a:lnTo>
                  <a:lnTo>
                    <a:pt x="421627" y="124675"/>
                  </a:lnTo>
                  <a:lnTo>
                    <a:pt x="348246" y="125882"/>
                  </a:lnTo>
                  <a:lnTo>
                    <a:pt x="345465" y="125882"/>
                  </a:lnTo>
                  <a:lnTo>
                    <a:pt x="366674" y="128993"/>
                  </a:lnTo>
                  <a:lnTo>
                    <a:pt x="366153" y="128993"/>
                  </a:lnTo>
                  <a:lnTo>
                    <a:pt x="352145" y="130302"/>
                  </a:lnTo>
                  <a:lnTo>
                    <a:pt x="335597" y="130302"/>
                  </a:lnTo>
                  <a:lnTo>
                    <a:pt x="316407" y="129679"/>
                  </a:lnTo>
                  <a:lnTo>
                    <a:pt x="297154" y="128638"/>
                  </a:lnTo>
                  <a:lnTo>
                    <a:pt x="320941" y="132118"/>
                  </a:lnTo>
                  <a:lnTo>
                    <a:pt x="320814" y="131381"/>
                  </a:lnTo>
                  <a:lnTo>
                    <a:pt x="320763" y="131089"/>
                  </a:lnTo>
                  <a:lnTo>
                    <a:pt x="324586" y="130657"/>
                  </a:lnTo>
                  <a:lnTo>
                    <a:pt x="326212" y="130657"/>
                  </a:lnTo>
                  <a:lnTo>
                    <a:pt x="339890" y="132118"/>
                  </a:lnTo>
                  <a:lnTo>
                    <a:pt x="339382" y="132118"/>
                  </a:lnTo>
                  <a:lnTo>
                    <a:pt x="329336" y="134531"/>
                  </a:lnTo>
                  <a:lnTo>
                    <a:pt x="288556" y="133565"/>
                  </a:lnTo>
                  <a:lnTo>
                    <a:pt x="275310" y="136410"/>
                  </a:lnTo>
                  <a:lnTo>
                    <a:pt x="278892" y="136410"/>
                  </a:lnTo>
                  <a:lnTo>
                    <a:pt x="319290" y="137934"/>
                  </a:lnTo>
                  <a:lnTo>
                    <a:pt x="320890" y="137934"/>
                  </a:lnTo>
                  <a:lnTo>
                    <a:pt x="405701" y="139166"/>
                  </a:lnTo>
                  <a:lnTo>
                    <a:pt x="425640" y="140017"/>
                  </a:lnTo>
                  <a:lnTo>
                    <a:pt x="468884" y="140017"/>
                  </a:lnTo>
                  <a:lnTo>
                    <a:pt x="516699" y="139585"/>
                  </a:lnTo>
                  <a:lnTo>
                    <a:pt x="551675" y="138671"/>
                  </a:lnTo>
                  <a:lnTo>
                    <a:pt x="553504" y="138671"/>
                  </a:lnTo>
                  <a:lnTo>
                    <a:pt x="566915" y="137020"/>
                  </a:lnTo>
                  <a:lnTo>
                    <a:pt x="563130" y="134581"/>
                  </a:lnTo>
                  <a:lnTo>
                    <a:pt x="561543" y="133565"/>
                  </a:lnTo>
                  <a:lnTo>
                    <a:pt x="564007" y="133565"/>
                  </a:lnTo>
                  <a:lnTo>
                    <a:pt x="603326" y="134912"/>
                  </a:lnTo>
                  <a:lnTo>
                    <a:pt x="585939" y="133997"/>
                  </a:lnTo>
                  <a:lnTo>
                    <a:pt x="584758" y="133997"/>
                  </a:lnTo>
                  <a:lnTo>
                    <a:pt x="584619" y="133565"/>
                  </a:lnTo>
                  <a:lnTo>
                    <a:pt x="584390" y="132918"/>
                  </a:lnTo>
                  <a:lnTo>
                    <a:pt x="588619" y="131381"/>
                  </a:lnTo>
                  <a:lnTo>
                    <a:pt x="608622" y="130657"/>
                  </a:lnTo>
                  <a:lnTo>
                    <a:pt x="609104" y="130657"/>
                  </a:lnTo>
                  <a:lnTo>
                    <a:pt x="628218" y="132676"/>
                  </a:lnTo>
                  <a:lnTo>
                    <a:pt x="633844" y="135699"/>
                  </a:lnTo>
                  <a:lnTo>
                    <a:pt x="663575" y="135890"/>
                  </a:lnTo>
                  <a:lnTo>
                    <a:pt x="693432" y="136410"/>
                  </a:lnTo>
                  <a:lnTo>
                    <a:pt x="714121" y="134581"/>
                  </a:lnTo>
                  <a:close/>
                </a:path>
                <a:path w="3644265" h="400685">
                  <a:moveTo>
                    <a:pt x="716584" y="125882"/>
                  </a:moveTo>
                  <a:lnTo>
                    <a:pt x="716419" y="124968"/>
                  </a:lnTo>
                  <a:lnTo>
                    <a:pt x="716305" y="124333"/>
                  </a:lnTo>
                  <a:lnTo>
                    <a:pt x="716280" y="124167"/>
                  </a:lnTo>
                  <a:lnTo>
                    <a:pt x="716153" y="123482"/>
                  </a:lnTo>
                  <a:lnTo>
                    <a:pt x="716038" y="122923"/>
                  </a:lnTo>
                  <a:lnTo>
                    <a:pt x="644677" y="124675"/>
                  </a:lnTo>
                  <a:lnTo>
                    <a:pt x="675119" y="124675"/>
                  </a:lnTo>
                  <a:lnTo>
                    <a:pt x="680351" y="129679"/>
                  </a:lnTo>
                  <a:lnTo>
                    <a:pt x="687603" y="129133"/>
                  </a:lnTo>
                  <a:lnTo>
                    <a:pt x="705561" y="127520"/>
                  </a:lnTo>
                  <a:lnTo>
                    <a:pt x="714641" y="125882"/>
                  </a:lnTo>
                  <a:lnTo>
                    <a:pt x="716584" y="125882"/>
                  </a:lnTo>
                  <a:close/>
                </a:path>
                <a:path w="3644265" h="400685">
                  <a:moveTo>
                    <a:pt x="732497" y="52222"/>
                  </a:moveTo>
                  <a:lnTo>
                    <a:pt x="728357" y="50977"/>
                  </a:lnTo>
                  <a:lnTo>
                    <a:pt x="715327" y="50571"/>
                  </a:lnTo>
                  <a:lnTo>
                    <a:pt x="701446" y="50253"/>
                  </a:lnTo>
                  <a:lnTo>
                    <a:pt x="694728" y="49288"/>
                  </a:lnTo>
                  <a:lnTo>
                    <a:pt x="698436" y="51612"/>
                  </a:lnTo>
                  <a:lnTo>
                    <a:pt x="703554" y="52324"/>
                  </a:lnTo>
                  <a:lnTo>
                    <a:pt x="713714" y="52235"/>
                  </a:lnTo>
                  <a:lnTo>
                    <a:pt x="732497" y="52222"/>
                  </a:lnTo>
                  <a:close/>
                </a:path>
                <a:path w="3644265" h="400685">
                  <a:moveTo>
                    <a:pt x="736003" y="333222"/>
                  </a:moveTo>
                  <a:lnTo>
                    <a:pt x="698411" y="330276"/>
                  </a:lnTo>
                  <a:lnTo>
                    <a:pt x="689279" y="331317"/>
                  </a:lnTo>
                  <a:lnTo>
                    <a:pt x="689673" y="332346"/>
                  </a:lnTo>
                  <a:lnTo>
                    <a:pt x="676148" y="333870"/>
                  </a:lnTo>
                  <a:lnTo>
                    <a:pt x="653275" y="331952"/>
                  </a:lnTo>
                  <a:lnTo>
                    <a:pt x="631977" y="332879"/>
                  </a:lnTo>
                  <a:lnTo>
                    <a:pt x="607364" y="334378"/>
                  </a:lnTo>
                  <a:lnTo>
                    <a:pt x="607187" y="334378"/>
                  </a:lnTo>
                  <a:lnTo>
                    <a:pt x="574598" y="334162"/>
                  </a:lnTo>
                  <a:lnTo>
                    <a:pt x="459562" y="336016"/>
                  </a:lnTo>
                  <a:lnTo>
                    <a:pt x="450189" y="335280"/>
                  </a:lnTo>
                  <a:lnTo>
                    <a:pt x="445414" y="334911"/>
                  </a:lnTo>
                  <a:lnTo>
                    <a:pt x="417360" y="334911"/>
                  </a:lnTo>
                  <a:lnTo>
                    <a:pt x="375005" y="334378"/>
                  </a:lnTo>
                  <a:lnTo>
                    <a:pt x="371983" y="334378"/>
                  </a:lnTo>
                  <a:lnTo>
                    <a:pt x="343255" y="331762"/>
                  </a:lnTo>
                  <a:lnTo>
                    <a:pt x="348500" y="335280"/>
                  </a:lnTo>
                  <a:lnTo>
                    <a:pt x="311467" y="334378"/>
                  </a:lnTo>
                  <a:lnTo>
                    <a:pt x="316484" y="334911"/>
                  </a:lnTo>
                  <a:lnTo>
                    <a:pt x="316179" y="334911"/>
                  </a:lnTo>
                  <a:lnTo>
                    <a:pt x="310769" y="336778"/>
                  </a:lnTo>
                  <a:lnTo>
                    <a:pt x="297764" y="337794"/>
                  </a:lnTo>
                  <a:lnTo>
                    <a:pt x="291096" y="337794"/>
                  </a:lnTo>
                  <a:lnTo>
                    <a:pt x="312623" y="339471"/>
                  </a:lnTo>
                  <a:lnTo>
                    <a:pt x="307873" y="338950"/>
                  </a:lnTo>
                  <a:lnTo>
                    <a:pt x="307797" y="338543"/>
                  </a:lnTo>
                  <a:lnTo>
                    <a:pt x="307708" y="338074"/>
                  </a:lnTo>
                  <a:lnTo>
                    <a:pt x="317881" y="338074"/>
                  </a:lnTo>
                  <a:lnTo>
                    <a:pt x="336943" y="340575"/>
                  </a:lnTo>
                  <a:lnTo>
                    <a:pt x="406603" y="338543"/>
                  </a:lnTo>
                  <a:lnTo>
                    <a:pt x="442328" y="341134"/>
                  </a:lnTo>
                  <a:lnTo>
                    <a:pt x="444207" y="338543"/>
                  </a:lnTo>
                  <a:lnTo>
                    <a:pt x="444538" y="338074"/>
                  </a:lnTo>
                  <a:lnTo>
                    <a:pt x="445655" y="336550"/>
                  </a:lnTo>
                  <a:lnTo>
                    <a:pt x="464680" y="337464"/>
                  </a:lnTo>
                  <a:lnTo>
                    <a:pt x="475246" y="339267"/>
                  </a:lnTo>
                  <a:lnTo>
                    <a:pt x="480707" y="341477"/>
                  </a:lnTo>
                  <a:lnTo>
                    <a:pt x="484378" y="343573"/>
                  </a:lnTo>
                  <a:lnTo>
                    <a:pt x="484746" y="342988"/>
                  </a:lnTo>
                  <a:lnTo>
                    <a:pt x="489623" y="341477"/>
                  </a:lnTo>
                  <a:lnTo>
                    <a:pt x="500722" y="340575"/>
                  </a:lnTo>
                  <a:lnTo>
                    <a:pt x="502907" y="340575"/>
                  </a:lnTo>
                  <a:lnTo>
                    <a:pt x="520954" y="342455"/>
                  </a:lnTo>
                  <a:lnTo>
                    <a:pt x="549668" y="342684"/>
                  </a:lnTo>
                  <a:lnTo>
                    <a:pt x="561873" y="340575"/>
                  </a:lnTo>
                  <a:lnTo>
                    <a:pt x="566000" y="339864"/>
                  </a:lnTo>
                  <a:lnTo>
                    <a:pt x="580466" y="336550"/>
                  </a:lnTo>
                  <a:lnTo>
                    <a:pt x="581291" y="336359"/>
                  </a:lnTo>
                  <a:lnTo>
                    <a:pt x="586155" y="336029"/>
                  </a:lnTo>
                  <a:lnTo>
                    <a:pt x="606425" y="334632"/>
                  </a:lnTo>
                  <a:lnTo>
                    <a:pt x="606894" y="334632"/>
                  </a:lnTo>
                  <a:lnTo>
                    <a:pt x="606958" y="334911"/>
                  </a:lnTo>
                  <a:lnTo>
                    <a:pt x="607047" y="335280"/>
                  </a:lnTo>
                  <a:lnTo>
                    <a:pt x="607123" y="335610"/>
                  </a:lnTo>
                  <a:lnTo>
                    <a:pt x="612241" y="337121"/>
                  </a:lnTo>
                  <a:lnTo>
                    <a:pt x="630834" y="338074"/>
                  </a:lnTo>
                  <a:lnTo>
                    <a:pt x="633679" y="336029"/>
                  </a:lnTo>
                  <a:lnTo>
                    <a:pt x="642747" y="334632"/>
                  </a:lnTo>
                  <a:lnTo>
                    <a:pt x="650443" y="334378"/>
                  </a:lnTo>
                  <a:lnTo>
                    <a:pt x="657136" y="334162"/>
                  </a:lnTo>
                  <a:lnTo>
                    <a:pt x="657313" y="334162"/>
                  </a:lnTo>
                  <a:lnTo>
                    <a:pt x="676313" y="334911"/>
                  </a:lnTo>
                  <a:lnTo>
                    <a:pt x="667588" y="336969"/>
                  </a:lnTo>
                  <a:lnTo>
                    <a:pt x="672503" y="337464"/>
                  </a:lnTo>
                  <a:lnTo>
                    <a:pt x="672553" y="338543"/>
                  </a:lnTo>
                  <a:lnTo>
                    <a:pt x="672668" y="339267"/>
                  </a:lnTo>
                  <a:lnTo>
                    <a:pt x="672769" y="339864"/>
                  </a:lnTo>
                  <a:lnTo>
                    <a:pt x="672871" y="340512"/>
                  </a:lnTo>
                  <a:lnTo>
                    <a:pt x="680326" y="338074"/>
                  </a:lnTo>
                  <a:lnTo>
                    <a:pt x="679564" y="338074"/>
                  </a:lnTo>
                  <a:lnTo>
                    <a:pt x="701052" y="336778"/>
                  </a:lnTo>
                  <a:lnTo>
                    <a:pt x="725703" y="335445"/>
                  </a:lnTo>
                  <a:lnTo>
                    <a:pt x="731634" y="334162"/>
                  </a:lnTo>
                  <a:lnTo>
                    <a:pt x="732993" y="333870"/>
                  </a:lnTo>
                  <a:lnTo>
                    <a:pt x="736003" y="333222"/>
                  </a:lnTo>
                  <a:close/>
                </a:path>
                <a:path w="3644265" h="400685">
                  <a:moveTo>
                    <a:pt x="778802" y="15913"/>
                  </a:moveTo>
                  <a:lnTo>
                    <a:pt x="760996" y="15557"/>
                  </a:lnTo>
                  <a:lnTo>
                    <a:pt x="739787" y="15608"/>
                  </a:lnTo>
                  <a:lnTo>
                    <a:pt x="732777" y="13627"/>
                  </a:lnTo>
                  <a:lnTo>
                    <a:pt x="710412" y="16230"/>
                  </a:lnTo>
                  <a:lnTo>
                    <a:pt x="679818" y="11226"/>
                  </a:lnTo>
                  <a:lnTo>
                    <a:pt x="643610" y="11963"/>
                  </a:lnTo>
                  <a:lnTo>
                    <a:pt x="605891" y="13639"/>
                  </a:lnTo>
                  <a:lnTo>
                    <a:pt x="595604" y="13030"/>
                  </a:lnTo>
                  <a:lnTo>
                    <a:pt x="594372" y="14008"/>
                  </a:lnTo>
                  <a:lnTo>
                    <a:pt x="552894" y="13601"/>
                  </a:lnTo>
                  <a:lnTo>
                    <a:pt x="605612" y="14236"/>
                  </a:lnTo>
                  <a:lnTo>
                    <a:pt x="670814" y="21336"/>
                  </a:lnTo>
                  <a:lnTo>
                    <a:pt x="721004" y="22275"/>
                  </a:lnTo>
                  <a:lnTo>
                    <a:pt x="738301" y="17145"/>
                  </a:lnTo>
                  <a:lnTo>
                    <a:pt x="751878" y="17145"/>
                  </a:lnTo>
                  <a:lnTo>
                    <a:pt x="760374" y="17729"/>
                  </a:lnTo>
                  <a:lnTo>
                    <a:pt x="767168" y="18503"/>
                  </a:lnTo>
                  <a:lnTo>
                    <a:pt x="775614" y="19100"/>
                  </a:lnTo>
                  <a:lnTo>
                    <a:pt x="778802" y="15913"/>
                  </a:lnTo>
                  <a:close/>
                </a:path>
                <a:path w="3644265" h="400685">
                  <a:moveTo>
                    <a:pt x="783450" y="134937"/>
                  </a:moveTo>
                  <a:lnTo>
                    <a:pt x="771232" y="132143"/>
                  </a:lnTo>
                  <a:lnTo>
                    <a:pt x="765733" y="133756"/>
                  </a:lnTo>
                  <a:lnTo>
                    <a:pt x="746188" y="133007"/>
                  </a:lnTo>
                  <a:lnTo>
                    <a:pt x="783450" y="134937"/>
                  </a:lnTo>
                  <a:close/>
                </a:path>
                <a:path w="3644265" h="400685">
                  <a:moveTo>
                    <a:pt x="784910" y="366128"/>
                  </a:moveTo>
                  <a:lnTo>
                    <a:pt x="715810" y="366814"/>
                  </a:lnTo>
                  <a:lnTo>
                    <a:pt x="715924" y="365760"/>
                  </a:lnTo>
                  <a:lnTo>
                    <a:pt x="721233" y="364883"/>
                  </a:lnTo>
                  <a:lnTo>
                    <a:pt x="733615" y="363715"/>
                  </a:lnTo>
                  <a:lnTo>
                    <a:pt x="716953" y="362610"/>
                  </a:lnTo>
                  <a:lnTo>
                    <a:pt x="685012" y="361111"/>
                  </a:lnTo>
                  <a:lnTo>
                    <a:pt x="662622" y="360057"/>
                  </a:lnTo>
                  <a:lnTo>
                    <a:pt x="635342" y="358406"/>
                  </a:lnTo>
                  <a:lnTo>
                    <a:pt x="643509" y="355485"/>
                  </a:lnTo>
                  <a:lnTo>
                    <a:pt x="643890" y="355346"/>
                  </a:lnTo>
                  <a:lnTo>
                    <a:pt x="588505" y="355485"/>
                  </a:lnTo>
                  <a:lnTo>
                    <a:pt x="592493" y="354139"/>
                  </a:lnTo>
                  <a:lnTo>
                    <a:pt x="587336" y="352501"/>
                  </a:lnTo>
                  <a:lnTo>
                    <a:pt x="580529" y="351142"/>
                  </a:lnTo>
                  <a:lnTo>
                    <a:pt x="577761" y="350583"/>
                  </a:lnTo>
                  <a:lnTo>
                    <a:pt x="568502" y="348437"/>
                  </a:lnTo>
                  <a:lnTo>
                    <a:pt x="585012" y="348602"/>
                  </a:lnTo>
                  <a:lnTo>
                    <a:pt x="596620" y="350126"/>
                  </a:lnTo>
                  <a:lnTo>
                    <a:pt x="608342" y="352031"/>
                  </a:lnTo>
                  <a:lnTo>
                    <a:pt x="625195" y="353377"/>
                  </a:lnTo>
                  <a:lnTo>
                    <a:pt x="624052" y="348602"/>
                  </a:lnTo>
                  <a:lnTo>
                    <a:pt x="624014" y="348437"/>
                  </a:lnTo>
                  <a:lnTo>
                    <a:pt x="623976" y="348272"/>
                  </a:lnTo>
                  <a:lnTo>
                    <a:pt x="589356" y="348272"/>
                  </a:lnTo>
                  <a:lnTo>
                    <a:pt x="623836" y="347700"/>
                  </a:lnTo>
                  <a:lnTo>
                    <a:pt x="623735" y="347268"/>
                  </a:lnTo>
                  <a:lnTo>
                    <a:pt x="573252" y="348272"/>
                  </a:lnTo>
                  <a:lnTo>
                    <a:pt x="489534" y="348272"/>
                  </a:lnTo>
                  <a:lnTo>
                    <a:pt x="463232" y="352285"/>
                  </a:lnTo>
                  <a:lnTo>
                    <a:pt x="500367" y="353187"/>
                  </a:lnTo>
                  <a:lnTo>
                    <a:pt x="495693" y="352704"/>
                  </a:lnTo>
                  <a:lnTo>
                    <a:pt x="495604" y="352285"/>
                  </a:lnTo>
                  <a:lnTo>
                    <a:pt x="495490" y="351764"/>
                  </a:lnTo>
                  <a:lnTo>
                    <a:pt x="494893" y="351764"/>
                  </a:lnTo>
                  <a:lnTo>
                    <a:pt x="499757" y="351142"/>
                  </a:lnTo>
                  <a:lnTo>
                    <a:pt x="517245" y="351764"/>
                  </a:lnTo>
                  <a:lnTo>
                    <a:pt x="526897" y="353187"/>
                  </a:lnTo>
                  <a:lnTo>
                    <a:pt x="528091" y="353377"/>
                  </a:lnTo>
                  <a:lnTo>
                    <a:pt x="532003" y="355346"/>
                  </a:lnTo>
                  <a:lnTo>
                    <a:pt x="530567" y="356209"/>
                  </a:lnTo>
                  <a:lnTo>
                    <a:pt x="547687" y="356831"/>
                  </a:lnTo>
                  <a:lnTo>
                    <a:pt x="543039" y="358254"/>
                  </a:lnTo>
                  <a:lnTo>
                    <a:pt x="530733" y="360057"/>
                  </a:lnTo>
                  <a:lnTo>
                    <a:pt x="530885" y="360057"/>
                  </a:lnTo>
                  <a:lnTo>
                    <a:pt x="527507" y="361797"/>
                  </a:lnTo>
                  <a:lnTo>
                    <a:pt x="548843" y="363220"/>
                  </a:lnTo>
                  <a:lnTo>
                    <a:pt x="576046" y="361111"/>
                  </a:lnTo>
                  <a:lnTo>
                    <a:pt x="623506" y="367068"/>
                  </a:lnTo>
                  <a:lnTo>
                    <a:pt x="568223" y="367233"/>
                  </a:lnTo>
                  <a:lnTo>
                    <a:pt x="607720" y="370598"/>
                  </a:lnTo>
                  <a:lnTo>
                    <a:pt x="610209" y="369671"/>
                  </a:lnTo>
                  <a:lnTo>
                    <a:pt x="610095" y="368630"/>
                  </a:lnTo>
                  <a:lnTo>
                    <a:pt x="682028" y="368452"/>
                  </a:lnTo>
                  <a:lnTo>
                    <a:pt x="701217" y="368515"/>
                  </a:lnTo>
                  <a:lnTo>
                    <a:pt x="721677" y="368338"/>
                  </a:lnTo>
                  <a:lnTo>
                    <a:pt x="746264" y="368122"/>
                  </a:lnTo>
                  <a:lnTo>
                    <a:pt x="771626" y="366814"/>
                  </a:lnTo>
                  <a:lnTo>
                    <a:pt x="784910" y="366128"/>
                  </a:lnTo>
                  <a:close/>
                </a:path>
                <a:path w="3644265" h="400685">
                  <a:moveTo>
                    <a:pt x="785126" y="264998"/>
                  </a:moveTo>
                  <a:lnTo>
                    <a:pt x="755878" y="257975"/>
                  </a:lnTo>
                  <a:lnTo>
                    <a:pt x="762355" y="261175"/>
                  </a:lnTo>
                  <a:lnTo>
                    <a:pt x="747471" y="261670"/>
                  </a:lnTo>
                  <a:lnTo>
                    <a:pt x="725563" y="261620"/>
                  </a:lnTo>
                  <a:lnTo>
                    <a:pt x="710971" y="263169"/>
                  </a:lnTo>
                  <a:lnTo>
                    <a:pt x="720102" y="263156"/>
                  </a:lnTo>
                  <a:lnTo>
                    <a:pt x="724992" y="264668"/>
                  </a:lnTo>
                  <a:lnTo>
                    <a:pt x="721004" y="267208"/>
                  </a:lnTo>
                  <a:lnTo>
                    <a:pt x="707186" y="266750"/>
                  </a:lnTo>
                  <a:lnTo>
                    <a:pt x="696201" y="265531"/>
                  </a:lnTo>
                  <a:lnTo>
                    <a:pt x="686930" y="264134"/>
                  </a:lnTo>
                  <a:lnTo>
                    <a:pt x="682815" y="262521"/>
                  </a:lnTo>
                  <a:lnTo>
                    <a:pt x="687298" y="260692"/>
                  </a:lnTo>
                  <a:lnTo>
                    <a:pt x="667283" y="265671"/>
                  </a:lnTo>
                  <a:lnTo>
                    <a:pt x="717791" y="269811"/>
                  </a:lnTo>
                  <a:lnTo>
                    <a:pt x="704037" y="273342"/>
                  </a:lnTo>
                  <a:lnTo>
                    <a:pt x="731380" y="270789"/>
                  </a:lnTo>
                  <a:lnTo>
                    <a:pt x="735558" y="267487"/>
                  </a:lnTo>
                  <a:lnTo>
                    <a:pt x="744258" y="265023"/>
                  </a:lnTo>
                  <a:lnTo>
                    <a:pt x="785126" y="264998"/>
                  </a:lnTo>
                  <a:close/>
                </a:path>
                <a:path w="3644265" h="400685">
                  <a:moveTo>
                    <a:pt x="821690" y="74472"/>
                  </a:moveTo>
                  <a:lnTo>
                    <a:pt x="821309" y="74472"/>
                  </a:lnTo>
                  <a:lnTo>
                    <a:pt x="802106" y="74472"/>
                  </a:lnTo>
                  <a:lnTo>
                    <a:pt x="820051" y="74726"/>
                  </a:lnTo>
                  <a:lnTo>
                    <a:pt x="821690" y="74472"/>
                  </a:lnTo>
                  <a:close/>
                </a:path>
                <a:path w="3644265" h="400685">
                  <a:moveTo>
                    <a:pt x="834161" y="53009"/>
                  </a:moveTo>
                  <a:lnTo>
                    <a:pt x="823112" y="53517"/>
                  </a:lnTo>
                  <a:lnTo>
                    <a:pt x="812634" y="53517"/>
                  </a:lnTo>
                  <a:lnTo>
                    <a:pt x="832840" y="53848"/>
                  </a:lnTo>
                  <a:lnTo>
                    <a:pt x="834161" y="53009"/>
                  </a:lnTo>
                  <a:close/>
                </a:path>
                <a:path w="3644265" h="400685">
                  <a:moveTo>
                    <a:pt x="855459" y="188074"/>
                  </a:moveTo>
                  <a:lnTo>
                    <a:pt x="854951" y="185051"/>
                  </a:lnTo>
                  <a:lnTo>
                    <a:pt x="818857" y="183870"/>
                  </a:lnTo>
                  <a:lnTo>
                    <a:pt x="762685" y="183578"/>
                  </a:lnTo>
                  <a:lnTo>
                    <a:pt x="700811" y="184531"/>
                  </a:lnTo>
                  <a:lnTo>
                    <a:pt x="647623" y="187134"/>
                  </a:lnTo>
                  <a:lnTo>
                    <a:pt x="652348" y="187629"/>
                  </a:lnTo>
                  <a:lnTo>
                    <a:pt x="717499" y="186664"/>
                  </a:lnTo>
                  <a:lnTo>
                    <a:pt x="775487" y="191617"/>
                  </a:lnTo>
                  <a:lnTo>
                    <a:pt x="825982" y="186664"/>
                  </a:lnTo>
                  <a:lnTo>
                    <a:pt x="855459" y="188074"/>
                  </a:lnTo>
                  <a:close/>
                </a:path>
                <a:path w="3644265" h="400685">
                  <a:moveTo>
                    <a:pt x="904036" y="300266"/>
                  </a:moveTo>
                  <a:lnTo>
                    <a:pt x="837603" y="292303"/>
                  </a:lnTo>
                  <a:lnTo>
                    <a:pt x="852144" y="295833"/>
                  </a:lnTo>
                  <a:lnTo>
                    <a:pt x="759599" y="295059"/>
                  </a:lnTo>
                  <a:lnTo>
                    <a:pt x="756920" y="295719"/>
                  </a:lnTo>
                  <a:lnTo>
                    <a:pt x="775449" y="295871"/>
                  </a:lnTo>
                  <a:lnTo>
                    <a:pt x="783056" y="296519"/>
                  </a:lnTo>
                  <a:lnTo>
                    <a:pt x="751611" y="300151"/>
                  </a:lnTo>
                  <a:lnTo>
                    <a:pt x="736650" y="298221"/>
                  </a:lnTo>
                  <a:lnTo>
                    <a:pt x="728510" y="297738"/>
                  </a:lnTo>
                  <a:lnTo>
                    <a:pt x="717880" y="297738"/>
                  </a:lnTo>
                  <a:lnTo>
                    <a:pt x="695477" y="297243"/>
                  </a:lnTo>
                  <a:lnTo>
                    <a:pt x="704938" y="298246"/>
                  </a:lnTo>
                  <a:lnTo>
                    <a:pt x="700328" y="298780"/>
                  </a:lnTo>
                  <a:lnTo>
                    <a:pt x="700836" y="299796"/>
                  </a:lnTo>
                  <a:lnTo>
                    <a:pt x="691642" y="300824"/>
                  </a:lnTo>
                  <a:lnTo>
                    <a:pt x="798258" y="302069"/>
                  </a:lnTo>
                  <a:lnTo>
                    <a:pt x="850455" y="301828"/>
                  </a:lnTo>
                  <a:lnTo>
                    <a:pt x="904036" y="300266"/>
                  </a:lnTo>
                  <a:close/>
                </a:path>
                <a:path w="3644265" h="400685">
                  <a:moveTo>
                    <a:pt x="918298" y="158953"/>
                  </a:moveTo>
                  <a:lnTo>
                    <a:pt x="893991" y="157949"/>
                  </a:lnTo>
                  <a:lnTo>
                    <a:pt x="878725" y="158153"/>
                  </a:lnTo>
                  <a:lnTo>
                    <a:pt x="863600" y="158940"/>
                  </a:lnTo>
                  <a:lnTo>
                    <a:pt x="839749" y="159651"/>
                  </a:lnTo>
                  <a:lnTo>
                    <a:pt x="890968" y="161048"/>
                  </a:lnTo>
                  <a:lnTo>
                    <a:pt x="882637" y="165125"/>
                  </a:lnTo>
                  <a:lnTo>
                    <a:pt x="898055" y="163563"/>
                  </a:lnTo>
                  <a:lnTo>
                    <a:pt x="897026" y="162039"/>
                  </a:lnTo>
                  <a:lnTo>
                    <a:pt x="890752" y="160540"/>
                  </a:lnTo>
                  <a:lnTo>
                    <a:pt x="890460" y="159029"/>
                  </a:lnTo>
                  <a:lnTo>
                    <a:pt x="918298" y="158953"/>
                  </a:lnTo>
                  <a:close/>
                </a:path>
                <a:path w="3644265" h="400685">
                  <a:moveTo>
                    <a:pt x="936510" y="120129"/>
                  </a:moveTo>
                  <a:lnTo>
                    <a:pt x="932116" y="118757"/>
                  </a:lnTo>
                  <a:lnTo>
                    <a:pt x="936231" y="120129"/>
                  </a:lnTo>
                  <a:lnTo>
                    <a:pt x="936510" y="120129"/>
                  </a:lnTo>
                  <a:close/>
                </a:path>
                <a:path w="3644265" h="400685">
                  <a:moveTo>
                    <a:pt x="937006" y="120396"/>
                  </a:moveTo>
                  <a:lnTo>
                    <a:pt x="936231" y="120129"/>
                  </a:lnTo>
                  <a:lnTo>
                    <a:pt x="936675" y="120624"/>
                  </a:lnTo>
                  <a:lnTo>
                    <a:pt x="936764" y="120396"/>
                  </a:lnTo>
                  <a:lnTo>
                    <a:pt x="937006" y="120396"/>
                  </a:lnTo>
                  <a:close/>
                </a:path>
                <a:path w="3644265" h="400685">
                  <a:moveTo>
                    <a:pt x="952588" y="304888"/>
                  </a:moveTo>
                  <a:lnTo>
                    <a:pt x="946988" y="303872"/>
                  </a:lnTo>
                  <a:lnTo>
                    <a:pt x="940054" y="302729"/>
                  </a:lnTo>
                  <a:lnTo>
                    <a:pt x="927989" y="303745"/>
                  </a:lnTo>
                  <a:lnTo>
                    <a:pt x="942073" y="306158"/>
                  </a:lnTo>
                  <a:lnTo>
                    <a:pt x="947381" y="305777"/>
                  </a:lnTo>
                  <a:lnTo>
                    <a:pt x="952588" y="304888"/>
                  </a:lnTo>
                  <a:close/>
                </a:path>
                <a:path w="3644265" h="400685">
                  <a:moveTo>
                    <a:pt x="969860" y="305142"/>
                  </a:moveTo>
                  <a:lnTo>
                    <a:pt x="953465" y="304736"/>
                  </a:lnTo>
                  <a:lnTo>
                    <a:pt x="952588" y="304888"/>
                  </a:lnTo>
                  <a:lnTo>
                    <a:pt x="954887" y="305308"/>
                  </a:lnTo>
                  <a:lnTo>
                    <a:pt x="969860" y="305142"/>
                  </a:lnTo>
                  <a:close/>
                </a:path>
                <a:path w="3644265" h="400685">
                  <a:moveTo>
                    <a:pt x="980059" y="119405"/>
                  </a:moveTo>
                  <a:lnTo>
                    <a:pt x="975614" y="116738"/>
                  </a:lnTo>
                  <a:lnTo>
                    <a:pt x="963180" y="113880"/>
                  </a:lnTo>
                  <a:lnTo>
                    <a:pt x="935431" y="112128"/>
                  </a:lnTo>
                  <a:lnTo>
                    <a:pt x="922121" y="114719"/>
                  </a:lnTo>
                  <a:lnTo>
                    <a:pt x="949794" y="114858"/>
                  </a:lnTo>
                  <a:lnTo>
                    <a:pt x="970546" y="117055"/>
                  </a:lnTo>
                  <a:lnTo>
                    <a:pt x="980059" y="119405"/>
                  </a:lnTo>
                  <a:close/>
                </a:path>
                <a:path w="3644265" h="400685">
                  <a:moveTo>
                    <a:pt x="988796" y="123672"/>
                  </a:moveTo>
                  <a:lnTo>
                    <a:pt x="983767" y="120332"/>
                  </a:lnTo>
                  <a:lnTo>
                    <a:pt x="980059" y="119405"/>
                  </a:lnTo>
                  <a:lnTo>
                    <a:pt x="981303" y="120167"/>
                  </a:lnTo>
                  <a:lnTo>
                    <a:pt x="988796" y="123672"/>
                  </a:lnTo>
                  <a:close/>
                </a:path>
                <a:path w="3644265" h="400685">
                  <a:moveTo>
                    <a:pt x="991666" y="177546"/>
                  </a:moveTo>
                  <a:lnTo>
                    <a:pt x="958875" y="175094"/>
                  </a:lnTo>
                  <a:lnTo>
                    <a:pt x="960399" y="174917"/>
                  </a:lnTo>
                  <a:lnTo>
                    <a:pt x="981354" y="172491"/>
                  </a:lnTo>
                  <a:lnTo>
                    <a:pt x="929347" y="172491"/>
                  </a:lnTo>
                  <a:lnTo>
                    <a:pt x="880198" y="169697"/>
                  </a:lnTo>
                  <a:lnTo>
                    <a:pt x="860996" y="168211"/>
                  </a:lnTo>
                  <a:lnTo>
                    <a:pt x="837006" y="166357"/>
                  </a:lnTo>
                  <a:lnTo>
                    <a:pt x="833551" y="166090"/>
                  </a:lnTo>
                  <a:lnTo>
                    <a:pt x="827062" y="165735"/>
                  </a:lnTo>
                  <a:lnTo>
                    <a:pt x="795375" y="164007"/>
                  </a:lnTo>
                  <a:lnTo>
                    <a:pt x="788479" y="163639"/>
                  </a:lnTo>
                  <a:lnTo>
                    <a:pt x="779373" y="163639"/>
                  </a:lnTo>
                  <a:lnTo>
                    <a:pt x="739203" y="164007"/>
                  </a:lnTo>
                  <a:lnTo>
                    <a:pt x="714946" y="161734"/>
                  </a:lnTo>
                  <a:lnTo>
                    <a:pt x="714514" y="161734"/>
                  </a:lnTo>
                  <a:lnTo>
                    <a:pt x="668185" y="156705"/>
                  </a:lnTo>
                  <a:lnTo>
                    <a:pt x="668451" y="156705"/>
                  </a:lnTo>
                  <a:lnTo>
                    <a:pt x="635342" y="154139"/>
                  </a:lnTo>
                  <a:lnTo>
                    <a:pt x="623150" y="156705"/>
                  </a:lnTo>
                  <a:lnTo>
                    <a:pt x="615492" y="156705"/>
                  </a:lnTo>
                  <a:lnTo>
                    <a:pt x="697725" y="163639"/>
                  </a:lnTo>
                  <a:lnTo>
                    <a:pt x="697280" y="163639"/>
                  </a:lnTo>
                  <a:lnTo>
                    <a:pt x="687222" y="164388"/>
                  </a:lnTo>
                  <a:lnTo>
                    <a:pt x="673658" y="164007"/>
                  </a:lnTo>
                  <a:lnTo>
                    <a:pt x="673112" y="164007"/>
                  </a:lnTo>
                  <a:lnTo>
                    <a:pt x="659625" y="162966"/>
                  </a:lnTo>
                  <a:lnTo>
                    <a:pt x="659384" y="162966"/>
                  </a:lnTo>
                  <a:lnTo>
                    <a:pt x="651268" y="161734"/>
                  </a:lnTo>
                  <a:lnTo>
                    <a:pt x="651090" y="161734"/>
                  </a:lnTo>
                  <a:lnTo>
                    <a:pt x="652195" y="162966"/>
                  </a:lnTo>
                  <a:lnTo>
                    <a:pt x="653656" y="162966"/>
                  </a:lnTo>
                  <a:lnTo>
                    <a:pt x="662571" y="163639"/>
                  </a:lnTo>
                  <a:lnTo>
                    <a:pt x="662076" y="163639"/>
                  </a:lnTo>
                  <a:lnTo>
                    <a:pt x="669378" y="164503"/>
                  </a:lnTo>
                  <a:lnTo>
                    <a:pt x="666864" y="164503"/>
                  </a:lnTo>
                  <a:lnTo>
                    <a:pt x="661022" y="165735"/>
                  </a:lnTo>
                  <a:lnTo>
                    <a:pt x="642277" y="165735"/>
                  </a:lnTo>
                  <a:lnTo>
                    <a:pt x="633755" y="165150"/>
                  </a:lnTo>
                  <a:lnTo>
                    <a:pt x="632358" y="165150"/>
                  </a:lnTo>
                  <a:lnTo>
                    <a:pt x="624979" y="163766"/>
                  </a:lnTo>
                  <a:lnTo>
                    <a:pt x="618896" y="162344"/>
                  </a:lnTo>
                  <a:lnTo>
                    <a:pt x="618909" y="162966"/>
                  </a:lnTo>
                  <a:lnTo>
                    <a:pt x="619061" y="163639"/>
                  </a:lnTo>
                  <a:lnTo>
                    <a:pt x="619150" y="164007"/>
                  </a:lnTo>
                  <a:lnTo>
                    <a:pt x="619264" y="164503"/>
                  </a:lnTo>
                  <a:lnTo>
                    <a:pt x="619302" y="164706"/>
                  </a:lnTo>
                  <a:lnTo>
                    <a:pt x="619404" y="165150"/>
                  </a:lnTo>
                  <a:lnTo>
                    <a:pt x="619493" y="165544"/>
                  </a:lnTo>
                  <a:lnTo>
                    <a:pt x="619607" y="166090"/>
                  </a:lnTo>
                  <a:lnTo>
                    <a:pt x="619671" y="166357"/>
                  </a:lnTo>
                  <a:lnTo>
                    <a:pt x="599922" y="165544"/>
                  </a:lnTo>
                  <a:lnTo>
                    <a:pt x="597141" y="163639"/>
                  </a:lnTo>
                  <a:lnTo>
                    <a:pt x="592594" y="161734"/>
                  </a:lnTo>
                  <a:lnTo>
                    <a:pt x="567550" y="160934"/>
                  </a:lnTo>
                  <a:lnTo>
                    <a:pt x="573303" y="165468"/>
                  </a:lnTo>
                  <a:lnTo>
                    <a:pt x="549135" y="165150"/>
                  </a:lnTo>
                  <a:lnTo>
                    <a:pt x="499745" y="165150"/>
                  </a:lnTo>
                  <a:lnTo>
                    <a:pt x="492963" y="164706"/>
                  </a:lnTo>
                  <a:lnTo>
                    <a:pt x="489889" y="164503"/>
                  </a:lnTo>
                  <a:lnTo>
                    <a:pt x="485216" y="164198"/>
                  </a:lnTo>
                  <a:lnTo>
                    <a:pt x="488099" y="164503"/>
                  </a:lnTo>
                  <a:lnTo>
                    <a:pt x="489991" y="164706"/>
                  </a:lnTo>
                  <a:lnTo>
                    <a:pt x="456971" y="164503"/>
                  </a:lnTo>
                  <a:lnTo>
                    <a:pt x="420966" y="163639"/>
                  </a:lnTo>
                  <a:lnTo>
                    <a:pt x="419455" y="163639"/>
                  </a:lnTo>
                  <a:lnTo>
                    <a:pt x="376110" y="162344"/>
                  </a:lnTo>
                  <a:lnTo>
                    <a:pt x="379006" y="162966"/>
                  </a:lnTo>
                  <a:lnTo>
                    <a:pt x="342099" y="162966"/>
                  </a:lnTo>
                  <a:lnTo>
                    <a:pt x="327317" y="165544"/>
                  </a:lnTo>
                  <a:lnTo>
                    <a:pt x="312953" y="167652"/>
                  </a:lnTo>
                  <a:lnTo>
                    <a:pt x="273418" y="166801"/>
                  </a:lnTo>
                  <a:lnTo>
                    <a:pt x="282054" y="167652"/>
                  </a:lnTo>
                  <a:lnTo>
                    <a:pt x="282689" y="167652"/>
                  </a:lnTo>
                  <a:lnTo>
                    <a:pt x="291134" y="168211"/>
                  </a:lnTo>
                  <a:lnTo>
                    <a:pt x="294144" y="168211"/>
                  </a:lnTo>
                  <a:lnTo>
                    <a:pt x="300456" y="168376"/>
                  </a:lnTo>
                  <a:lnTo>
                    <a:pt x="315353" y="168211"/>
                  </a:lnTo>
                  <a:lnTo>
                    <a:pt x="311365" y="170776"/>
                  </a:lnTo>
                  <a:lnTo>
                    <a:pt x="325424" y="169392"/>
                  </a:lnTo>
                  <a:lnTo>
                    <a:pt x="329717" y="168643"/>
                  </a:lnTo>
                  <a:lnTo>
                    <a:pt x="329209" y="167652"/>
                  </a:lnTo>
                  <a:lnTo>
                    <a:pt x="374256" y="169062"/>
                  </a:lnTo>
                  <a:lnTo>
                    <a:pt x="417918" y="169659"/>
                  </a:lnTo>
                  <a:lnTo>
                    <a:pt x="458203" y="169392"/>
                  </a:lnTo>
                  <a:lnTo>
                    <a:pt x="495477" y="168211"/>
                  </a:lnTo>
                  <a:lnTo>
                    <a:pt x="528650" y="170256"/>
                  </a:lnTo>
                  <a:lnTo>
                    <a:pt x="543471" y="173621"/>
                  </a:lnTo>
                  <a:lnTo>
                    <a:pt x="558952" y="176123"/>
                  </a:lnTo>
                  <a:lnTo>
                    <a:pt x="590791" y="175615"/>
                  </a:lnTo>
                  <a:lnTo>
                    <a:pt x="589038" y="175615"/>
                  </a:lnTo>
                  <a:lnTo>
                    <a:pt x="656437" y="174917"/>
                  </a:lnTo>
                  <a:lnTo>
                    <a:pt x="769632" y="176530"/>
                  </a:lnTo>
                  <a:lnTo>
                    <a:pt x="811276" y="176530"/>
                  </a:lnTo>
                  <a:lnTo>
                    <a:pt x="811174" y="175615"/>
                  </a:lnTo>
                  <a:lnTo>
                    <a:pt x="806170" y="175615"/>
                  </a:lnTo>
                  <a:lnTo>
                    <a:pt x="833272" y="174917"/>
                  </a:lnTo>
                  <a:lnTo>
                    <a:pt x="835977" y="174917"/>
                  </a:lnTo>
                  <a:lnTo>
                    <a:pt x="862291" y="175615"/>
                  </a:lnTo>
                  <a:lnTo>
                    <a:pt x="889342" y="176707"/>
                  </a:lnTo>
                  <a:lnTo>
                    <a:pt x="913168" y="177241"/>
                  </a:lnTo>
                  <a:lnTo>
                    <a:pt x="923251" y="181292"/>
                  </a:lnTo>
                  <a:lnTo>
                    <a:pt x="991666" y="177546"/>
                  </a:lnTo>
                  <a:close/>
                </a:path>
                <a:path w="3644265" h="400685">
                  <a:moveTo>
                    <a:pt x="1008303" y="88061"/>
                  </a:moveTo>
                  <a:lnTo>
                    <a:pt x="1000569" y="87172"/>
                  </a:lnTo>
                  <a:lnTo>
                    <a:pt x="998728" y="87172"/>
                  </a:lnTo>
                  <a:lnTo>
                    <a:pt x="1008303" y="88061"/>
                  </a:lnTo>
                  <a:close/>
                </a:path>
                <a:path w="3644265" h="400685">
                  <a:moveTo>
                    <a:pt x="1046124" y="71297"/>
                  </a:moveTo>
                  <a:lnTo>
                    <a:pt x="1041806" y="71069"/>
                  </a:lnTo>
                  <a:lnTo>
                    <a:pt x="1041133" y="71678"/>
                  </a:lnTo>
                  <a:lnTo>
                    <a:pt x="1046124" y="71297"/>
                  </a:lnTo>
                  <a:close/>
                </a:path>
                <a:path w="3644265" h="400685">
                  <a:moveTo>
                    <a:pt x="1059751" y="90462"/>
                  </a:moveTo>
                  <a:lnTo>
                    <a:pt x="1042250" y="90119"/>
                  </a:lnTo>
                  <a:lnTo>
                    <a:pt x="1031430" y="90474"/>
                  </a:lnTo>
                  <a:lnTo>
                    <a:pt x="1026833" y="91478"/>
                  </a:lnTo>
                  <a:lnTo>
                    <a:pt x="1027963" y="93078"/>
                  </a:lnTo>
                  <a:lnTo>
                    <a:pt x="1044054" y="93141"/>
                  </a:lnTo>
                  <a:lnTo>
                    <a:pt x="1052766" y="93091"/>
                  </a:lnTo>
                  <a:lnTo>
                    <a:pt x="1057033" y="92367"/>
                  </a:lnTo>
                  <a:lnTo>
                    <a:pt x="1059751" y="90462"/>
                  </a:lnTo>
                  <a:close/>
                </a:path>
                <a:path w="3644265" h="400685">
                  <a:moveTo>
                    <a:pt x="1119543" y="171107"/>
                  </a:moveTo>
                  <a:lnTo>
                    <a:pt x="1099223" y="170713"/>
                  </a:lnTo>
                  <a:lnTo>
                    <a:pt x="1090104" y="170256"/>
                  </a:lnTo>
                  <a:lnTo>
                    <a:pt x="1082065" y="169176"/>
                  </a:lnTo>
                  <a:lnTo>
                    <a:pt x="1082459" y="170192"/>
                  </a:lnTo>
                  <a:lnTo>
                    <a:pt x="1064094" y="171132"/>
                  </a:lnTo>
                  <a:lnTo>
                    <a:pt x="1048346" y="170218"/>
                  </a:lnTo>
                  <a:lnTo>
                    <a:pt x="1033310" y="168821"/>
                  </a:lnTo>
                  <a:lnTo>
                    <a:pt x="1017143" y="168325"/>
                  </a:lnTo>
                  <a:lnTo>
                    <a:pt x="1009408" y="171005"/>
                  </a:lnTo>
                  <a:lnTo>
                    <a:pt x="1023416" y="172440"/>
                  </a:lnTo>
                  <a:lnTo>
                    <a:pt x="1059980" y="173786"/>
                  </a:lnTo>
                  <a:lnTo>
                    <a:pt x="1096606" y="171678"/>
                  </a:lnTo>
                  <a:lnTo>
                    <a:pt x="1097114" y="174726"/>
                  </a:lnTo>
                  <a:lnTo>
                    <a:pt x="1119543" y="171107"/>
                  </a:lnTo>
                  <a:close/>
                </a:path>
                <a:path w="3644265" h="400685">
                  <a:moveTo>
                    <a:pt x="1146429" y="229450"/>
                  </a:moveTo>
                  <a:lnTo>
                    <a:pt x="1142961" y="226733"/>
                  </a:lnTo>
                  <a:lnTo>
                    <a:pt x="1125499" y="225640"/>
                  </a:lnTo>
                  <a:lnTo>
                    <a:pt x="1102093" y="225221"/>
                  </a:lnTo>
                  <a:lnTo>
                    <a:pt x="1080782" y="224561"/>
                  </a:lnTo>
                  <a:lnTo>
                    <a:pt x="1062151" y="225005"/>
                  </a:lnTo>
                  <a:lnTo>
                    <a:pt x="1042162" y="224840"/>
                  </a:lnTo>
                  <a:lnTo>
                    <a:pt x="1023213" y="225348"/>
                  </a:lnTo>
                  <a:lnTo>
                    <a:pt x="1007732" y="227787"/>
                  </a:lnTo>
                  <a:lnTo>
                    <a:pt x="1054569" y="230708"/>
                  </a:lnTo>
                  <a:lnTo>
                    <a:pt x="1059395" y="229590"/>
                  </a:lnTo>
                  <a:lnTo>
                    <a:pt x="1067358" y="228714"/>
                  </a:lnTo>
                  <a:lnTo>
                    <a:pt x="1078039" y="228307"/>
                  </a:lnTo>
                  <a:lnTo>
                    <a:pt x="1091031" y="228600"/>
                  </a:lnTo>
                  <a:lnTo>
                    <a:pt x="1095756" y="229095"/>
                  </a:lnTo>
                  <a:lnTo>
                    <a:pt x="1100607" y="230606"/>
                  </a:lnTo>
                  <a:lnTo>
                    <a:pt x="1114818" y="232092"/>
                  </a:lnTo>
                  <a:lnTo>
                    <a:pt x="1123759" y="231952"/>
                  </a:lnTo>
                  <a:lnTo>
                    <a:pt x="1137729" y="230162"/>
                  </a:lnTo>
                  <a:lnTo>
                    <a:pt x="1146429" y="229450"/>
                  </a:lnTo>
                  <a:close/>
                </a:path>
                <a:path w="3644265" h="400685">
                  <a:moveTo>
                    <a:pt x="1175207" y="29718"/>
                  </a:moveTo>
                  <a:lnTo>
                    <a:pt x="1175169" y="29260"/>
                  </a:lnTo>
                  <a:lnTo>
                    <a:pt x="1170432" y="28752"/>
                  </a:lnTo>
                  <a:lnTo>
                    <a:pt x="1175207" y="29718"/>
                  </a:lnTo>
                  <a:close/>
                </a:path>
                <a:path w="3644265" h="400685">
                  <a:moveTo>
                    <a:pt x="1205039" y="79921"/>
                  </a:moveTo>
                  <a:lnTo>
                    <a:pt x="1194841" y="74866"/>
                  </a:lnTo>
                  <a:lnTo>
                    <a:pt x="1172349" y="78460"/>
                  </a:lnTo>
                  <a:lnTo>
                    <a:pt x="1182662" y="78676"/>
                  </a:lnTo>
                  <a:lnTo>
                    <a:pt x="1192072" y="78803"/>
                  </a:lnTo>
                  <a:lnTo>
                    <a:pt x="1199781" y="79108"/>
                  </a:lnTo>
                  <a:lnTo>
                    <a:pt x="1205039" y="79921"/>
                  </a:lnTo>
                  <a:close/>
                </a:path>
                <a:path w="3644265" h="400685">
                  <a:moveTo>
                    <a:pt x="1207909" y="153568"/>
                  </a:moveTo>
                  <a:lnTo>
                    <a:pt x="1193774" y="152514"/>
                  </a:lnTo>
                  <a:lnTo>
                    <a:pt x="1193888" y="153187"/>
                  </a:lnTo>
                  <a:lnTo>
                    <a:pt x="1196213" y="153187"/>
                  </a:lnTo>
                  <a:lnTo>
                    <a:pt x="1207909" y="153568"/>
                  </a:lnTo>
                  <a:close/>
                </a:path>
                <a:path w="3644265" h="400685">
                  <a:moveTo>
                    <a:pt x="1211351" y="46913"/>
                  </a:moveTo>
                  <a:lnTo>
                    <a:pt x="1203363" y="45262"/>
                  </a:lnTo>
                  <a:lnTo>
                    <a:pt x="1199769" y="45402"/>
                  </a:lnTo>
                  <a:lnTo>
                    <a:pt x="1211351" y="46913"/>
                  </a:lnTo>
                  <a:close/>
                </a:path>
                <a:path w="3644265" h="400685">
                  <a:moveTo>
                    <a:pt x="1245603" y="225717"/>
                  </a:moveTo>
                  <a:lnTo>
                    <a:pt x="1228648" y="225183"/>
                  </a:lnTo>
                  <a:lnTo>
                    <a:pt x="1242428" y="225717"/>
                  </a:lnTo>
                  <a:lnTo>
                    <a:pt x="1245603" y="225717"/>
                  </a:lnTo>
                  <a:close/>
                </a:path>
                <a:path w="3644265" h="400685">
                  <a:moveTo>
                    <a:pt x="1248549" y="26936"/>
                  </a:moveTo>
                  <a:lnTo>
                    <a:pt x="1239659" y="27597"/>
                  </a:lnTo>
                  <a:lnTo>
                    <a:pt x="1229042" y="27876"/>
                  </a:lnTo>
                  <a:lnTo>
                    <a:pt x="1220076" y="27584"/>
                  </a:lnTo>
                  <a:lnTo>
                    <a:pt x="1216139" y="26530"/>
                  </a:lnTo>
                  <a:lnTo>
                    <a:pt x="1223149" y="28498"/>
                  </a:lnTo>
                  <a:lnTo>
                    <a:pt x="1211173" y="30607"/>
                  </a:lnTo>
                  <a:lnTo>
                    <a:pt x="1204404" y="32702"/>
                  </a:lnTo>
                  <a:lnTo>
                    <a:pt x="1227010" y="34632"/>
                  </a:lnTo>
                  <a:lnTo>
                    <a:pt x="1227175" y="33223"/>
                  </a:lnTo>
                  <a:lnTo>
                    <a:pt x="1232801" y="31369"/>
                  </a:lnTo>
                  <a:lnTo>
                    <a:pt x="1240917" y="29222"/>
                  </a:lnTo>
                  <a:lnTo>
                    <a:pt x="1248549" y="26936"/>
                  </a:lnTo>
                  <a:close/>
                </a:path>
                <a:path w="3644265" h="400685">
                  <a:moveTo>
                    <a:pt x="1248702" y="232219"/>
                  </a:moveTo>
                  <a:lnTo>
                    <a:pt x="1238275" y="230073"/>
                  </a:lnTo>
                  <a:lnTo>
                    <a:pt x="1243774" y="227749"/>
                  </a:lnTo>
                  <a:lnTo>
                    <a:pt x="1246720" y="225882"/>
                  </a:lnTo>
                  <a:lnTo>
                    <a:pt x="1242428" y="225717"/>
                  </a:lnTo>
                  <a:lnTo>
                    <a:pt x="1238338" y="227190"/>
                  </a:lnTo>
                  <a:lnTo>
                    <a:pt x="1238732" y="228180"/>
                  </a:lnTo>
                  <a:lnTo>
                    <a:pt x="1215732" y="228752"/>
                  </a:lnTo>
                  <a:lnTo>
                    <a:pt x="1248702" y="232219"/>
                  </a:lnTo>
                  <a:close/>
                </a:path>
                <a:path w="3644265" h="400685">
                  <a:moveTo>
                    <a:pt x="1262341" y="87858"/>
                  </a:moveTo>
                  <a:lnTo>
                    <a:pt x="1238097" y="83375"/>
                  </a:lnTo>
                  <a:lnTo>
                    <a:pt x="1220914" y="85725"/>
                  </a:lnTo>
                  <a:lnTo>
                    <a:pt x="1183551" y="87083"/>
                  </a:lnTo>
                  <a:lnTo>
                    <a:pt x="1160221" y="89154"/>
                  </a:lnTo>
                  <a:lnTo>
                    <a:pt x="1185138" y="93687"/>
                  </a:lnTo>
                  <a:lnTo>
                    <a:pt x="1200162" y="91287"/>
                  </a:lnTo>
                  <a:lnTo>
                    <a:pt x="1196733" y="90424"/>
                  </a:lnTo>
                  <a:lnTo>
                    <a:pt x="1183957" y="88582"/>
                  </a:lnTo>
                  <a:lnTo>
                    <a:pt x="1262341" y="87858"/>
                  </a:lnTo>
                  <a:close/>
                </a:path>
                <a:path w="3644265" h="400685">
                  <a:moveTo>
                    <a:pt x="1279652" y="62928"/>
                  </a:moveTo>
                  <a:lnTo>
                    <a:pt x="1242339" y="61023"/>
                  </a:lnTo>
                  <a:lnTo>
                    <a:pt x="1252029" y="63004"/>
                  </a:lnTo>
                  <a:lnTo>
                    <a:pt x="1279652" y="62928"/>
                  </a:lnTo>
                  <a:close/>
                </a:path>
                <a:path w="3644265" h="400685">
                  <a:moveTo>
                    <a:pt x="1282979" y="77139"/>
                  </a:moveTo>
                  <a:lnTo>
                    <a:pt x="1241044" y="75717"/>
                  </a:lnTo>
                  <a:lnTo>
                    <a:pt x="1241577" y="76644"/>
                  </a:lnTo>
                  <a:lnTo>
                    <a:pt x="1247203" y="77241"/>
                  </a:lnTo>
                  <a:lnTo>
                    <a:pt x="1254531" y="77851"/>
                  </a:lnTo>
                  <a:lnTo>
                    <a:pt x="1260208" y="78740"/>
                  </a:lnTo>
                  <a:lnTo>
                    <a:pt x="1282979" y="77139"/>
                  </a:lnTo>
                  <a:close/>
                </a:path>
                <a:path w="3644265" h="400685">
                  <a:moveTo>
                    <a:pt x="1291082" y="145592"/>
                  </a:moveTo>
                  <a:lnTo>
                    <a:pt x="1276096" y="144183"/>
                  </a:lnTo>
                  <a:lnTo>
                    <a:pt x="1271905" y="143789"/>
                  </a:lnTo>
                  <a:lnTo>
                    <a:pt x="1213053" y="142214"/>
                  </a:lnTo>
                  <a:lnTo>
                    <a:pt x="1211160" y="142214"/>
                  </a:lnTo>
                  <a:lnTo>
                    <a:pt x="1195514" y="139369"/>
                  </a:lnTo>
                  <a:lnTo>
                    <a:pt x="1154925" y="144068"/>
                  </a:lnTo>
                  <a:lnTo>
                    <a:pt x="1150404" y="142214"/>
                  </a:lnTo>
                  <a:lnTo>
                    <a:pt x="1148257" y="141338"/>
                  </a:lnTo>
                  <a:lnTo>
                    <a:pt x="1147648" y="141097"/>
                  </a:lnTo>
                  <a:lnTo>
                    <a:pt x="1144270" y="139712"/>
                  </a:lnTo>
                  <a:lnTo>
                    <a:pt x="1107325" y="140068"/>
                  </a:lnTo>
                  <a:lnTo>
                    <a:pt x="1062723" y="141097"/>
                  </a:lnTo>
                  <a:lnTo>
                    <a:pt x="1029042" y="138811"/>
                  </a:lnTo>
                  <a:lnTo>
                    <a:pt x="1034338" y="141338"/>
                  </a:lnTo>
                  <a:lnTo>
                    <a:pt x="988745" y="137236"/>
                  </a:lnTo>
                  <a:lnTo>
                    <a:pt x="970254" y="133908"/>
                  </a:lnTo>
                  <a:lnTo>
                    <a:pt x="968641" y="133540"/>
                  </a:lnTo>
                  <a:lnTo>
                    <a:pt x="955230" y="130556"/>
                  </a:lnTo>
                  <a:lnTo>
                    <a:pt x="942136" y="129006"/>
                  </a:lnTo>
                  <a:lnTo>
                    <a:pt x="920115" y="126403"/>
                  </a:lnTo>
                  <a:lnTo>
                    <a:pt x="927506" y="125577"/>
                  </a:lnTo>
                  <a:lnTo>
                    <a:pt x="933526" y="124917"/>
                  </a:lnTo>
                  <a:lnTo>
                    <a:pt x="934148" y="124917"/>
                  </a:lnTo>
                  <a:lnTo>
                    <a:pt x="936612" y="123367"/>
                  </a:lnTo>
                  <a:lnTo>
                    <a:pt x="938237" y="122364"/>
                  </a:lnTo>
                  <a:lnTo>
                    <a:pt x="936675" y="120624"/>
                  </a:lnTo>
                  <a:lnTo>
                    <a:pt x="936256" y="121805"/>
                  </a:lnTo>
                  <a:lnTo>
                    <a:pt x="930478" y="122910"/>
                  </a:lnTo>
                  <a:lnTo>
                    <a:pt x="919378" y="123367"/>
                  </a:lnTo>
                  <a:lnTo>
                    <a:pt x="879221" y="120396"/>
                  </a:lnTo>
                  <a:lnTo>
                    <a:pt x="799553" y="124917"/>
                  </a:lnTo>
                  <a:lnTo>
                    <a:pt x="762139" y="122783"/>
                  </a:lnTo>
                  <a:lnTo>
                    <a:pt x="752703" y="123952"/>
                  </a:lnTo>
                  <a:lnTo>
                    <a:pt x="747115" y="125056"/>
                  </a:lnTo>
                  <a:lnTo>
                    <a:pt x="749350" y="126085"/>
                  </a:lnTo>
                  <a:lnTo>
                    <a:pt x="750011" y="126098"/>
                  </a:lnTo>
                  <a:lnTo>
                    <a:pt x="763041" y="126847"/>
                  </a:lnTo>
                  <a:lnTo>
                    <a:pt x="775563" y="126187"/>
                  </a:lnTo>
                  <a:lnTo>
                    <a:pt x="830338" y="126390"/>
                  </a:lnTo>
                  <a:lnTo>
                    <a:pt x="855243" y="125577"/>
                  </a:lnTo>
                  <a:lnTo>
                    <a:pt x="861441" y="127190"/>
                  </a:lnTo>
                  <a:lnTo>
                    <a:pt x="868057" y="128663"/>
                  </a:lnTo>
                  <a:lnTo>
                    <a:pt x="878852" y="129451"/>
                  </a:lnTo>
                  <a:lnTo>
                    <a:pt x="897623" y="129006"/>
                  </a:lnTo>
                  <a:lnTo>
                    <a:pt x="891743" y="131445"/>
                  </a:lnTo>
                  <a:lnTo>
                    <a:pt x="889228" y="133108"/>
                  </a:lnTo>
                  <a:lnTo>
                    <a:pt x="893635" y="134747"/>
                  </a:lnTo>
                  <a:lnTo>
                    <a:pt x="908596" y="137134"/>
                  </a:lnTo>
                  <a:lnTo>
                    <a:pt x="917790" y="136080"/>
                  </a:lnTo>
                  <a:lnTo>
                    <a:pt x="912672" y="134556"/>
                  </a:lnTo>
                  <a:lnTo>
                    <a:pt x="912520" y="133908"/>
                  </a:lnTo>
                  <a:lnTo>
                    <a:pt x="912444" y="133540"/>
                  </a:lnTo>
                  <a:lnTo>
                    <a:pt x="948220" y="134747"/>
                  </a:lnTo>
                  <a:lnTo>
                    <a:pt x="947762" y="134747"/>
                  </a:lnTo>
                  <a:lnTo>
                    <a:pt x="963472" y="136766"/>
                  </a:lnTo>
                  <a:lnTo>
                    <a:pt x="970064" y="138811"/>
                  </a:lnTo>
                  <a:lnTo>
                    <a:pt x="971956" y="139369"/>
                  </a:lnTo>
                  <a:lnTo>
                    <a:pt x="983729" y="141973"/>
                  </a:lnTo>
                  <a:lnTo>
                    <a:pt x="970864" y="142582"/>
                  </a:lnTo>
                  <a:lnTo>
                    <a:pt x="953287" y="143141"/>
                  </a:lnTo>
                  <a:lnTo>
                    <a:pt x="941743" y="144183"/>
                  </a:lnTo>
                  <a:lnTo>
                    <a:pt x="941946" y="144183"/>
                  </a:lnTo>
                  <a:lnTo>
                    <a:pt x="947648" y="146164"/>
                  </a:lnTo>
                  <a:lnTo>
                    <a:pt x="923899" y="145796"/>
                  </a:lnTo>
                  <a:lnTo>
                    <a:pt x="910145" y="143586"/>
                  </a:lnTo>
                  <a:lnTo>
                    <a:pt x="899896" y="141566"/>
                  </a:lnTo>
                  <a:lnTo>
                    <a:pt x="886625" y="141744"/>
                  </a:lnTo>
                  <a:lnTo>
                    <a:pt x="858634" y="144957"/>
                  </a:lnTo>
                  <a:lnTo>
                    <a:pt x="752475" y="146405"/>
                  </a:lnTo>
                  <a:lnTo>
                    <a:pt x="757402" y="146405"/>
                  </a:lnTo>
                  <a:lnTo>
                    <a:pt x="717511" y="149847"/>
                  </a:lnTo>
                  <a:lnTo>
                    <a:pt x="727151" y="151841"/>
                  </a:lnTo>
                  <a:lnTo>
                    <a:pt x="718896" y="153758"/>
                  </a:lnTo>
                  <a:lnTo>
                    <a:pt x="717931" y="153758"/>
                  </a:lnTo>
                  <a:lnTo>
                    <a:pt x="723315" y="155397"/>
                  </a:lnTo>
                  <a:lnTo>
                    <a:pt x="739482" y="154635"/>
                  </a:lnTo>
                  <a:lnTo>
                    <a:pt x="739902" y="154635"/>
                  </a:lnTo>
                  <a:lnTo>
                    <a:pt x="750506" y="152793"/>
                  </a:lnTo>
                  <a:lnTo>
                    <a:pt x="763549" y="148704"/>
                  </a:lnTo>
                  <a:lnTo>
                    <a:pt x="804583" y="151307"/>
                  </a:lnTo>
                  <a:lnTo>
                    <a:pt x="852411" y="151307"/>
                  </a:lnTo>
                  <a:lnTo>
                    <a:pt x="904862" y="150660"/>
                  </a:lnTo>
                  <a:lnTo>
                    <a:pt x="957973" y="151218"/>
                  </a:lnTo>
                  <a:lnTo>
                    <a:pt x="957935" y="151053"/>
                  </a:lnTo>
                  <a:lnTo>
                    <a:pt x="957846" y="150660"/>
                  </a:lnTo>
                  <a:lnTo>
                    <a:pt x="957732" y="150241"/>
                  </a:lnTo>
                  <a:lnTo>
                    <a:pt x="957643" y="149847"/>
                  </a:lnTo>
                  <a:lnTo>
                    <a:pt x="957580" y="149644"/>
                  </a:lnTo>
                  <a:lnTo>
                    <a:pt x="957516" y="149339"/>
                  </a:lnTo>
                  <a:lnTo>
                    <a:pt x="957440" y="149047"/>
                  </a:lnTo>
                  <a:lnTo>
                    <a:pt x="957351" y="148704"/>
                  </a:lnTo>
                  <a:lnTo>
                    <a:pt x="956767" y="146405"/>
                  </a:lnTo>
                  <a:lnTo>
                    <a:pt x="964171" y="146405"/>
                  </a:lnTo>
                  <a:lnTo>
                    <a:pt x="956729" y="146304"/>
                  </a:lnTo>
                  <a:lnTo>
                    <a:pt x="956614" y="145796"/>
                  </a:lnTo>
                  <a:lnTo>
                    <a:pt x="956564" y="145592"/>
                  </a:lnTo>
                  <a:lnTo>
                    <a:pt x="956449" y="145097"/>
                  </a:lnTo>
                  <a:lnTo>
                    <a:pt x="981697" y="146773"/>
                  </a:lnTo>
                  <a:lnTo>
                    <a:pt x="981138" y="146773"/>
                  </a:lnTo>
                  <a:lnTo>
                    <a:pt x="1000213" y="149047"/>
                  </a:lnTo>
                  <a:lnTo>
                    <a:pt x="1009281" y="151307"/>
                  </a:lnTo>
                  <a:lnTo>
                    <a:pt x="1011351" y="151841"/>
                  </a:lnTo>
                  <a:lnTo>
                    <a:pt x="1009548" y="154635"/>
                  </a:lnTo>
                  <a:lnTo>
                    <a:pt x="993559" y="155727"/>
                  </a:lnTo>
                  <a:lnTo>
                    <a:pt x="978636" y="155727"/>
                  </a:lnTo>
                  <a:lnTo>
                    <a:pt x="964209" y="155041"/>
                  </a:lnTo>
                  <a:lnTo>
                    <a:pt x="954036" y="153758"/>
                  </a:lnTo>
                  <a:lnTo>
                    <a:pt x="959205" y="155397"/>
                  </a:lnTo>
                  <a:lnTo>
                    <a:pt x="959040" y="155397"/>
                  </a:lnTo>
                  <a:lnTo>
                    <a:pt x="962977" y="157670"/>
                  </a:lnTo>
                  <a:lnTo>
                    <a:pt x="972832" y="159994"/>
                  </a:lnTo>
                  <a:lnTo>
                    <a:pt x="975436" y="159994"/>
                  </a:lnTo>
                  <a:lnTo>
                    <a:pt x="992352" y="160756"/>
                  </a:lnTo>
                  <a:lnTo>
                    <a:pt x="999350" y="159994"/>
                  </a:lnTo>
                  <a:lnTo>
                    <a:pt x="1007186" y="159321"/>
                  </a:lnTo>
                  <a:lnTo>
                    <a:pt x="1016774" y="158851"/>
                  </a:lnTo>
                  <a:lnTo>
                    <a:pt x="1029042" y="158648"/>
                  </a:lnTo>
                  <a:lnTo>
                    <a:pt x="1029601" y="161671"/>
                  </a:lnTo>
                  <a:lnTo>
                    <a:pt x="1050607" y="161671"/>
                  </a:lnTo>
                  <a:lnTo>
                    <a:pt x="1060361" y="159994"/>
                  </a:lnTo>
                  <a:lnTo>
                    <a:pt x="1060488" y="159994"/>
                  </a:lnTo>
                  <a:lnTo>
                    <a:pt x="1066507" y="158648"/>
                  </a:lnTo>
                  <a:lnTo>
                    <a:pt x="1069657" y="157949"/>
                  </a:lnTo>
                  <a:lnTo>
                    <a:pt x="1088605" y="156959"/>
                  </a:lnTo>
                  <a:lnTo>
                    <a:pt x="1080770" y="155727"/>
                  </a:lnTo>
                  <a:lnTo>
                    <a:pt x="1070000" y="154025"/>
                  </a:lnTo>
                  <a:lnTo>
                    <a:pt x="1091488" y="154025"/>
                  </a:lnTo>
                  <a:lnTo>
                    <a:pt x="1100709" y="154152"/>
                  </a:lnTo>
                  <a:lnTo>
                    <a:pt x="1106589" y="154876"/>
                  </a:lnTo>
                  <a:lnTo>
                    <a:pt x="1106538" y="154635"/>
                  </a:lnTo>
                  <a:lnTo>
                    <a:pt x="1106411" y="154025"/>
                  </a:lnTo>
                  <a:lnTo>
                    <a:pt x="1106309" y="153568"/>
                  </a:lnTo>
                  <a:lnTo>
                    <a:pt x="1106233" y="153187"/>
                  </a:lnTo>
                  <a:lnTo>
                    <a:pt x="1106157" y="152793"/>
                  </a:lnTo>
                  <a:lnTo>
                    <a:pt x="1106043" y="152222"/>
                  </a:lnTo>
                  <a:lnTo>
                    <a:pt x="1105966" y="151841"/>
                  </a:lnTo>
                  <a:lnTo>
                    <a:pt x="1106881" y="151841"/>
                  </a:lnTo>
                  <a:lnTo>
                    <a:pt x="1123797" y="152082"/>
                  </a:lnTo>
                  <a:lnTo>
                    <a:pt x="1143927" y="153187"/>
                  </a:lnTo>
                  <a:lnTo>
                    <a:pt x="1144384" y="153187"/>
                  </a:lnTo>
                  <a:lnTo>
                    <a:pt x="1156309" y="153758"/>
                  </a:lnTo>
                  <a:lnTo>
                    <a:pt x="1166266" y="153187"/>
                  </a:lnTo>
                  <a:lnTo>
                    <a:pt x="1158951" y="151841"/>
                  </a:lnTo>
                  <a:lnTo>
                    <a:pt x="1150213" y="150241"/>
                  </a:lnTo>
                  <a:lnTo>
                    <a:pt x="1143762" y="149047"/>
                  </a:lnTo>
                  <a:lnTo>
                    <a:pt x="1132535" y="149047"/>
                  </a:lnTo>
                  <a:lnTo>
                    <a:pt x="1105916" y="149339"/>
                  </a:lnTo>
                  <a:lnTo>
                    <a:pt x="1066203" y="150241"/>
                  </a:lnTo>
                  <a:lnTo>
                    <a:pt x="1035634" y="147434"/>
                  </a:lnTo>
                  <a:lnTo>
                    <a:pt x="1035570" y="147193"/>
                  </a:lnTo>
                  <a:lnTo>
                    <a:pt x="1035481" y="146773"/>
                  </a:lnTo>
                  <a:lnTo>
                    <a:pt x="1035405" y="146405"/>
                  </a:lnTo>
                  <a:lnTo>
                    <a:pt x="1027379" y="145592"/>
                  </a:lnTo>
                  <a:lnTo>
                    <a:pt x="1024534" y="145592"/>
                  </a:lnTo>
                  <a:lnTo>
                    <a:pt x="1028801" y="145097"/>
                  </a:lnTo>
                  <a:lnTo>
                    <a:pt x="1035075" y="144386"/>
                  </a:lnTo>
                  <a:lnTo>
                    <a:pt x="1049147" y="144183"/>
                  </a:lnTo>
                  <a:lnTo>
                    <a:pt x="1063332" y="144957"/>
                  </a:lnTo>
                  <a:lnTo>
                    <a:pt x="1062621" y="144957"/>
                  </a:lnTo>
                  <a:lnTo>
                    <a:pt x="1068819" y="145796"/>
                  </a:lnTo>
                  <a:lnTo>
                    <a:pt x="1070584" y="145796"/>
                  </a:lnTo>
                  <a:lnTo>
                    <a:pt x="1072540" y="147332"/>
                  </a:lnTo>
                  <a:lnTo>
                    <a:pt x="1076286" y="145097"/>
                  </a:lnTo>
                  <a:lnTo>
                    <a:pt x="1076566" y="145097"/>
                  </a:lnTo>
                  <a:lnTo>
                    <a:pt x="1081493" y="143446"/>
                  </a:lnTo>
                  <a:lnTo>
                    <a:pt x="1091514" y="142214"/>
                  </a:lnTo>
                  <a:lnTo>
                    <a:pt x="1108227" y="142214"/>
                  </a:lnTo>
                  <a:lnTo>
                    <a:pt x="1104773" y="146748"/>
                  </a:lnTo>
                  <a:lnTo>
                    <a:pt x="1119505" y="145796"/>
                  </a:lnTo>
                  <a:lnTo>
                    <a:pt x="1133525" y="145796"/>
                  </a:lnTo>
                  <a:lnTo>
                    <a:pt x="1150569" y="146405"/>
                  </a:lnTo>
                  <a:lnTo>
                    <a:pt x="1147521" y="146405"/>
                  </a:lnTo>
                  <a:lnTo>
                    <a:pt x="1155788" y="148132"/>
                  </a:lnTo>
                  <a:lnTo>
                    <a:pt x="1155687" y="147434"/>
                  </a:lnTo>
                  <a:lnTo>
                    <a:pt x="1155585" y="146773"/>
                  </a:lnTo>
                  <a:lnTo>
                    <a:pt x="1155534" y="146405"/>
                  </a:lnTo>
                  <a:lnTo>
                    <a:pt x="1162951" y="146405"/>
                  </a:lnTo>
                  <a:lnTo>
                    <a:pt x="1182116" y="147193"/>
                  </a:lnTo>
                  <a:lnTo>
                    <a:pt x="1181239" y="147193"/>
                  </a:lnTo>
                  <a:lnTo>
                    <a:pt x="1186815" y="149644"/>
                  </a:lnTo>
                  <a:lnTo>
                    <a:pt x="1189913" y="152222"/>
                  </a:lnTo>
                  <a:lnTo>
                    <a:pt x="1193774" y="152514"/>
                  </a:lnTo>
                  <a:lnTo>
                    <a:pt x="1193660" y="151841"/>
                  </a:lnTo>
                  <a:lnTo>
                    <a:pt x="1193571" y="151307"/>
                  </a:lnTo>
                  <a:lnTo>
                    <a:pt x="1193533" y="151053"/>
                  </a:lnTo>
                  <a:lnTo>
                    <a:pt x="1193444" y="150660"/>
                  </a:lnTo>
                  <a:lnTo>
                    <a:pt x="1193342" y="150241"/>
                  </a:lnTo>
                  <a:lnTo>
                    <a:pt x="1193317" y="150063"/>
                  </a:lnTo>
                  <a:lnTo>
                    <a:pt x="1262583" y="150393"/>
                  </a:lnTo>
                  <a:lnTo>
                    <a:pt x="1263256" y="150063"/>
                  </a:lnTo>
                  <a:lnTo>
                    <a:pt x="1270711" y="146405"/>
                  </a:lnTo>
                  <a:lnTo>
                    <a:pt x="1270990" y="146405"/>
                  </a:lnTo>
                  <a:lnTo>
                    <a:pt x="1271117" y="147193"/>
                  </a:lnTo>
                  <a:lnTo>
                    <a:pt x="1283601" y="146773"/>
                  </a:lnTo>
                  <a:lnTo>
                    <a:pt x="1288503" y="145796"/>
                  </a:lnTo>
                  <a:lnTo>
                    <a:pt x="1289519" y="145592"/>
                  </a:lnTo>
                  <a:lnTo>
                    <a:pt x="1291082" y="145592"/>
                  </a:lnTo>
                  <a:close/>
                </a:path>
                <a:path w="3644265" h="400685">
                  <a:moveTo>
                    <a:pt x="1294244" y="188391"/>
                  </a:moveTo>
                  <a:lnTo>
                    <a:pt x="1279842" y="187744"/>
                  </a:lnTo>
                  <a:lnTo>
                    <a:pt x="1276934" y="185966"/>
                  </a:lnTo>
                  <a:lnTo>
                    <a:pt x="1273289" y="184670"/>
                  </a:lnTo>
                  <a:lnTo>
                    <a:pt x="1256703" y="185445"/>
                  </a:lnTo>
                  <a:lnTo>
                    <a:pt x="1262786" y="186918"/>
                  </a:lnTo>
                  <a:lnTo>
                    <a:pt x="1268818" y="188087"/>
                  </a:lnTo>
                  <a:lnTo>
                    <a:pt x="1278178" y="188683"/>
                  </a:lnTo>
                  <a:lnTo>
                    <a:pt x="1294244" y="188391"/>
                  </a:lnTo>
                  <a:close/>
                </a:path>
                <a:path w="3644265" h="400685">
                  <a:moveTo>
                    <a:pt x="1326375" y="84696"/>
                  </a:moveTo>
                  <a:lnTo>
                    <a:pt x="1322438" y="84213"/>
                  </a:lnTo>
                  <a:lnTo>
                    <a:pt x="1321676" y="84213"/>
                  </a:lnTo>
                  <a:lnTo>
                    <a:pt x="1326375" y="84696"/>
                  </a:lnTo>
                  <a:close/>
                </a:path>
                <a:path w="3644265" h="400685">
                  <a:moveTo>
                    <a:pt x="1328724" y="25196"/>
                  </a:moveTo>
                  <a:lnTo>
                    <a:pt x="1326870" y="25196"/>
                  </a:lnTo>
                  <a:lnTo>
                    <a:pt x="1323873" y="23291"/>
                  </a:lnTo>
                  <a:lnTo>
                    <a:pt x="1320050" y="22021"/>
                  </a:lnTo>
                  <a:lnTo>
                    <a:pt x="1316990" y="21005"/>
                  </a:lnTo>
                  <a:lnTo>
                    <a:pt x="1318120" y="20256"/>
                  </a:lnTo>
                  <a:lnTo>
                    <a:pt x="1318920" y="19735"/>
                  </a:lnTo>
                  <a:lnTo>
                    <a:pt x="1320457" y="18719"/>
                  </a:lnTo>
                  <a:lnTo>
                    <a:pt x="1292733" y="18719"/>
                  </a:lnTo>
                  <a:lnTo>
                    <a:pt x="1306982" y="20243"/>
                  </a:lnTo>
                  <a:lnTo>
                    <a:pt x="1311605" y="19735"/>
                  </a:lnTo>
                  <a:lnTo>
                    <a:pt x="1307109" y="20256"/>
                  </a:lnTo>
                  <a:lnTo>
                    <a:pt x="1291907" y="22021"/>
                  </a:lnTo>
                  <a:lnTo>
                    <a:pt x="1275207" y="20116"/>
                  </a:lnTo>
                  <a:lnTo>
                    <a:pt x="1255966" y="18338"/>
                  </a:lnTo>
                  <a:lnTo>
                    <a:pt x="1228648" y="21005"/>
                  </a:lnTo>
                  <a:lnTo>
                    <a:pt x="1258646" y="21513"/>
                  </a:lnTo>
                  <a:lnTo>
                    <a:pt x="1271143" y="25196"/>
                  </a:lnTo>
                  <a:lnTo>
                    <a:pt x="1283563" y="28384"/>
                  </a:lnTo>
                  <a:lnTo>
                    <a:pt x="1305902" y="27990"/>
                  </a:lnTo>
                  <a:lnTo>
                    <a:pt x="1312621" y="27990"/>
                  </a:lnTo>
                  <a:lnTo>
                    <a:pt x="1328724" y="25196"/>
                  </a:lnTo>
                  <a:close/>
                </a:path>
                <a:path w="3644265" h="400685">
                  <a:moveTo>
                    <a:pt x="1337081" y="153212"/>
                  </a:moveTo>
                  <a:lnTo>
                    <a:pt x="1313916" y="152755"/>
                  </a:lnTo>
                  <a:lnTo>
                    <a:pt x="1305115" y="154825"/>
                  </a:lnTo>
                  <a:lnTo>
                    <a:pt x="1337081" y="153212"/>
                  </a:lnTo>
                  <a:close/>
                </a:path>
                <a:path w="3644265" h="400685">
                  <a:moveTo>
                    <a:pt x="1346593" y="71996"/>
                  </a:moveTo>
                  <a:lnTo>
                    <a:pt x="1334604" y="71361"/>
                  </a:lnTo>
                  <a:lnTo>
                    <a:pt x="1336598" y="71361"/>
                  </a:lnTo>
                  <a:lnTo>
                    <a:pt x="1333792" y="70472"/>
                  </a:lnTo>
                  <a:lnTo>
                    <a:pt x="1333550" y="70472"/>
                  </a:lnTo>
                  <a:lnTo>
                    <a:pt x="1331493" y="68948"/>
                  </a:lnTo>
                  <a:lnTo>
                    <a:pt x="1327099" y="67932"/>
                  </a:lnTo>
                  <a:lnTo>
                    <a:pt x="1306004" y="68694"/>
                  </a:lnTo>
                  <a:lnTo>
                    <a:pt x="1293723" y="68694"/>
                  </a:lnTo>
                  <a:lnTo>
                    <a:pt x="1279664" y="69710"/>
                  </a:lnTo>
                  <a:lnTo>
                    <a:pt x="1284617" y="69710"/>
                  </a:lnTo>
                  <a:lnTo>
                    <a:pt x="1295412" y="71628"/>
                  </a:lnTo>
                  <a:lnTo>
                    <a:pt x="1323047" y="70472"/>
                  </a:lnTo>
                  <a:lnTo>
                    <a:pt x="1338491" y="74041"/>
                  </a:lnTo>
                  <a:lnTo>
                    <a:pt x="1337932" y="73139"/>
                  </a:lnTo>
                  <a:lnTo>
                    <a:pt x="1337297" y="71996"/>
                  </a:lnTo>
                  <a:lnTo>
                    <a:pt x="1346593" y="71996"/>
                  </a:lnTo>
                  <a:close/>
                </a:path>
                <a:path w="3644265" h="400685">
                  <a:moveTo>
                    <a:pt x="1373454" y="33197"/>
                  </a:moveTo>
                  <a:lnTo>
                    <a:pt x="1362760" y="30734"/>
                  </a:lnTo>
                  <a:lnTo>
                    <a:pt x="1362938" y="30734"/>
                  </a:lnTo>
                  <a:lnTo>
                    <a:pt x="1355674" y="29349"/>
                  </a:lnTo>
                  <a:lnTo>
                    <a:pt x="1355674" y="33197"/>
                  </a:lnTo>
                  <a:lnTo>
                    <a:pt x="1354302" y="33324"/>
                  </a:lnTo>
                  <a:lnTo>
                    <a:pt x="1352080" y="33197"/>
                  </a:lnTo>
                  <a:lnTo>
                    <a:pt x="1355674" y="33197"/>
                  </a:lnTo>
                  <a:lnTo>
                    <a:pt x="1355674" y="29349"/>
                  </a:lnTo>
                  <a:lnTo>
                    <a:pt x="1352626" y="28752"/>
                  </a:lnTo>
                  <a:lnTo>
                    <a:pt x="1351305" y="28498"/>
                  </a:lnTo>
                  <a:lnTo>
                    <a:pt x="1349997" y="28498"/>
                  </a:lnTo>
                  <a:lnTo>
                    <a:pt x="1349895" y="26847"/>
                  </a:lnTo>
                  <a:lnTo>
                    <a:pt x="1349819" y="25831"/>
                  </a:lnTo>
                  <a:lnTo>
                    <a:pt x="1349260" y="25831"/>
                  </a:lnTo>
                  <a:lnTo>
                    <a:pt x="1343113" y="27228"/>
                  </a:lnTo>
                  <a:lnTo>
                    <a:pt x="1333500" y="28498"/>
                  </a:lnTo>
                  <a:lnTo>
                    <a:pt x="1329016" y="28498"/>
                  </a:lnTo>
                  <a:lnTo>
                    <a:pt x="1325803" y="28638"/>
                  </a:lnTo>
                  <a:lnTo>
                    <a:pt x="1315427" y="27990"/>
                  </a:lnTo>
                  <a:lnTo>
                    <a:pt x="1313116" y="27990"/>
                  </a:lnTo>
                  <a:lnTo>
                    <a:pt x="1309103" y="30111"/>
                  </a:lnTo>
                  <a:lnTo>
                    <a:pt x="1308569" y="30111"/>
                  </a:lnTo>
                  <a:lnTo>
                    <a:pt x="1311681" y="32435"/>
                  </a:lnTo>
                  <a:lnTo>
                    <a:pt x="1311846" y="32435"/>
                  </a:lnTo>
                  <a:lnTo>
                    <a:pt x="1316799" y="34340"/>
                  </a:lnTo>
                  <a:lnTo>
                    <a:pt x="1319758" y="36372"/>
                  </a:lnTo>
                  <a:lnTo>
                    <a:pt x="1321320" y="36372"/>
                  </a:lnTo>
                  <a:lnTo>
                    <a:pt x="1351559" y="33578"/>
                  </a:lnTo>
                  <a:lnTo>
                    <a:pt x="1358747" y="33578"/>
                  </a:lnTo>
                  <a:lnTo>
                    <a:pt x="1371854" y="34328"/>
                  </a:lnTo>
                  <a:lnTo>
                    <a:pt x="1372793" y="33197"/>
                  </a:lnTo>
                  <a:lnTo>
                    <a:pt x="1373454" y="33197"/>
                  </a:lnTo>
                  <a:close/>
                </a:path>
                <a:path w="3644265" h="400685">
                  <a:moveTo>
                    <a:pt x="1380566" y="34823"/>
                  </a:moveTo>
                  <a:lnTo>
                    <a:pt x="1372095" y="34340"/>
                  </a:lnTo>
                  <a:lnTo>
                    <a:pt x="1371854" y="34340"/>
                  </a:lnTo>
                  <a:lnTo>
                    <a:pt x="1370609" y="35864"/>
                  </a:lnTo>
                  <a:lnTo>
                    <a:pt x="1380566" y="34823"/>
                  </a:lnTo>
                  <a:close/>
                </a:path>
                <a:path w="3644265" h="400685">
                  <a:moveTo>
                    <a:pt x="1395374" y="145211"/>
                  </a:moveTo>
                  <a:lnTo>
                    <a:pt x="1388249" y="142100"/>
                  </a:lnTo>
                  <a:lnTo>
                    <a:pt x="1368132" y="138925"/>
                  </a:lnTo>
                  <a:lnTo>
                    <a:pt x="1356169" y="135382"/>
                  </a:lnTo>
                  <a:lnTo>
                    <a:pt x="1359789" y="136702"/>
                  </a:lnTo>
                  <a:lnTo>
                    <a:pt x="1351953" y="137185"/>
                  </a:lnTo>
                  <a:lnTo>
                    <a:pt x="1319657" y="137515"/>
                  </a:lnTo>
                  <a:lnTo>
                    <a:pt x="1318755" y="133451"/>
                  </a:lnTo>
                  <a:lnTo>
                    <a:pt x="1300772" y="135534"/>
                  </a:lnTo>
                  <a:lnTo>
                    <a:pt x="1300899" y="137922"/>
                  </a:lnTo>
                  <a:lnTo>
                    <a:pt x="1298359" y="140119"/>
                  </a:lnTo>
                  <a:lnTo>
                    <a:pt x="1301089" y="142671"/>
                  </a:lnTo>
                  <a:lnTo>
                    <a:pt x="1317066" y="146151"/>
                  </a:lnTo>
                  <a:lnTo>
                    <a:pt x="1338262" y="142798"/>
                  </a:lnTo>
                  <a:lnTo>
                    <a:pt x="1351216" y="141782"/>
                  </a:lnTo>
                  <a:lnTo>
                    <a:pt x="1367167" y="142468"/>
                  </a:lnTo>
                  <a:lnTo>
                    <a:pt x="1351305" y="144246"/>
                  </a:lnTo>
                  <a:lnTo>
                    <a:pt x="1355699" y="145732"/>
                  </a:lnTo>
                  <a:lnTo>
                    <a:pt x="1366139" y="147104"/>
                  </a:lnTo>
                  <a:lnTo>
                    <a:pt x="1368399" y="148551"/>
                  </a:lnTo>
                  <a:lnTo>
                    <a:pt x="1395374" y="145211"/>
                  </a:lnTo>
                  <a:close/>
                </a:path>
                <a:path w="3644265" h="400685">
                  <a:moveTo>
                    <a:pt x="1414284" y="126619"/>
                  </a:moveTo>
                  <a:lnTo>
                    <a:pt x="1400962" y="124828"/>
                  </a:lnTo>
                  <a:lnTo>
                    <a:pt x="1380972" y="122161"/>
                  </a:lnTo>
                  <a:lnTo>
                    <a:pt x="1382839" y="121780"/>
                  </a:lnTo>
                  <a:lnTo>
                    <a:pt x="1226261" y="121780"/>
                  </a:lnTo>
                  <a:lnTo>
                    <a:pt x="1247406" y="124066"/>
                  </a:lnTo>
                  <a:lnTo>
                    <a:pt x="1224699" y="125590"/>
                  </a:lnTo>
                  <a:lnTo>
                    <a:pt x="1268971" y="124828"/>
                  </a:lnTo>
                  <a:lnTo>
                    <a:pt x="1317472" y="125209"/>
                  </a:lnTo>
                  <a:lnTo>
                    <a:pt x="1374063" y="126225"/>
                  </a:lnTo>
                  <a:lnTo>
                    <a:pt x="1378813" y="126225"/>
                  </a:lnTo>
                  <a:lnTo>
                    <a:pt x="1414284" y="126619"/>
                  </a:lnTo>
                  <a:close/>
                </a:path>
                <a:path w="3644265" h="400685">
                  <a:moveTo>
                    <a:pt x="1429270" y="121780"/>
                  </a:moveTo>
                  <a:lnTo>
                    <a:pt x="1428445" y="121526"/>
                  </a:lnTo>
                  <a:lnTo>
                    <a:pt x="1384096" y="121526"/>
                  </a:lnTo>
                  <a:lnTo>
                    <a:pt x="1382839" y="121780"/>
                  </a:lnTo>
                  <a:lnTo>
                    <a:pt x="1429270" y="121780"/>
                  </a:lnTo>
                  <a:close/>
                </a:path>
                <a:path w="3644265" h="400685">
                  <a:moveTo>
                    <a:pt x="1433004" y="72377"/>
                  </a:moveTo>
                  <a:lnTo>
                    <a:pt x="1432166" y="72377"/>
                  </a:lnTo>
                  <a:lnTo>
                    <a:pt x="1406702" y="74041"/>
                  </a:lnTo>
                  <a:lnTo>
                    <a:pt x="1418463" y="74041"/>
                  </a:lnTo>
                  <a:lnTo>
                    <a:pt x="1433004" y="72377"/>
                  </a:lnTo>
                  <a:close/>
                </a:path>
                <a:path w="3644265" h="400685">
                  <a:moveTo>
                    <a:pt x="1461363" y="195135"/>
                  </a:moveTo>
                  <a:lnTo>
                    <a:pt x="1454518" y="195135"/>
                  </a:lnTo>
                  <a:lnTo>
                    <a:pt x="1438795" y="195389"/>
                  </a:lnTo>
                  <a:lnTo>
                    <a:pt x="1425384" y="196176"/>
                  </a:lnTo>
                  <a:lnTo>
                    <a:pt x="1439583" y="197662"/>
                  </a:lnTo>
                  <a:lnTo>
                    <a:pt x="1461363" y="195135"/>
                  </a:lnTo>
                  <a:close/>
                </a:path>
                <a:path w="3644265" h="400685">
                  <a:moveTo>
                    <a:pt x="1466634" y="194513"/>
                  </a:moveTo>
                  <a:lnTo>
                    <a:pt x="1461363" y="195135"/>
                  </a:lnTo>
                  <a:lnTo>
                    <a:pt x="1465783" y="195135"/>
                  </a:lnTo>
                  <a:lnTo>
                    <a:pt x="1466634" y="194513"/>
                  </a:lnTo>
                  <a:close/>
                </a:path>
                <a:path w="3644265" h="400685">
                  <a:moveTo>
                    <a:pt x="1539709" y="215696"/>
                  </a:moveTo>
                  <a:lnTo>
                    <a:pt x="1517586" y="216115"/>
                  </a:lnTo>
                  <a:lnTo>
                    <a:pt x="1491894" y="215976"/>
                  </a:lnTo>
                  <a:lnTo>
                    <a:pt x="1484376" y="212255"/>
                  </a:lnTo>
                  <a:lnTo>
                    <a:pt x="1448142" y="215404"/>
                  </a:lnTo>
                  <a:lnTo>
                    <a:pt x="1466507" y="217004"/>
                  </a:lnTo>
                  <a:lnTo>
                    <a:pt x="1507998" y="218465"/>
                  </a:lnTo>
                  <a:lnTo>
                    <a:pt x="1514309" y="219278"/>
                  </a:lnTo>
                  <a:lnTo>
                    <a:pt x="1536509" y="217716"/>
                  </a:lnTo>
                  <a:lnTo>
                    <a:pt x="1539709" y="215696"/>
                  </a:lnTo>
                  <a:close/>
                </a:path>
                <a:path w="3644265" h="400685">
                  <a:moveTo>
                    <a:pt x="1605394" y="32689"/>
                  </a:moveTo>
                  <a:lnTo>
                    <a:pt x="1580769" y="30734"/>
                  </a:lnTo>
                  <a:lnTo>
                    <a:pt x="1582280" y="30734"/>
                  </a:lnTo>
                  <a:lnTo>
                    <a:pt x="1562747" y="30111"/>
                  </a:lnTo>
                  <a:lnTo>
                    <a:pt x="1556080" y="29895"/>
                  </a:lnTo>
                  <a:lnTo>
                    <a:pt x="1515605" y="29895"/>
                  </a:lnTo>
                  <a:lnTo>
                    <a:pt x="1504505" y="30111"/>
                  </a:lnTo>
                  <a:lnTo>
                    <a:pt x="1490306" y="30111"/>
                  </a:lnTo>
                  <a:lnTo>
                    <a:pt x="1497253" y="27990"/>
                  </a:lnTo>
                  <a:lnTo>
                    <a:pt x="1494269" y="27990"/>
                  </a:lnTo>
                  <a:lnTo>
                    <a:pt x="1514690" y="27228"/>
                  </a:lnTo>
                  <a:lnTo>
                    <a:pt x="1510385" y="27228"/>
                  </a:lnTo>
                  <a:lnTo>
                    <a:pt x="1533499" y="26847"/>
                  </a:lnTo>
                  <a:lnTo>
                    <a:pt x="1539379" y="26847"/>
                  </a:lnTo>
                  <a:lnTo>
                    <a:pt x="1553997" y="25831"/>
                  </a:lnTo>
                  <a:lnTo>
                    <a:pt x="1560296" y="25831"/>
                  </a:lnTo>
                  <a:lnTo>
                    <a:pt x="1565579" y="26339"/>
                  </a:lnTo>
                  <a:lnTo>
                    <a:pt x="1578381" y="26847"/>
                  </a:lnTo>
                  <a:lnTo>
                    <a:pt x="1599349" y="27089"/>
                  </a:lnTo>
                  <a:lnTo>
                    <a:pt x="1595323" y="25831"/>
                  </a:lnTo>
                  <a:lnTo>
                    <a:pt x="1593278" y="25196"/>
                  </a:lnTo>
                  <a:lnTo>
                    <a:pt x="1589608" y="24053"/>
                  </a:lnTo>
                  <a:lnTo>
                    <a:pt x="1550327" y="24955"/>
                  </a:lnTo>
                  <a:lnTo>
                    <a:pt x="1509826" y="23672"/>
                  </a:lnTo>
                  <a:lnTo>
                    <a:pt x="1516214" y="23672"/>
                  </a:lnTo>
                  <a:lnTo>
                    <a:pt x="1464005" y="23037"/>
                  </a:lnTo>
                  <a:lnTo>
                    <a:pt x="1434249" y="26339"/>
                  </a:lnTo>
                  <a:lnTo>
                    <a:pt x="1432001" y="26339"/>
                  </a:lnTo>
                  <a:lnTo>
                    <a:pt x="1446225" y="27990"/>
                  </a:lnTo>
                  <a:lnTo>
                    <a:pt x="1449171" y="27990"/>
                  </a:lnTo>
                  <a:lnTo>
                    <a:pt x="1465300" y="28498"/>
                  </a:lnTo>
                  <a:lnTo>
                    <a:pt x="1463814" y="28498"/>
                  </a:lnTo>
                  <a:lnTo>
                    <a:pt x="1473962" y="29006"/>
                  </a:lnTo>
                  <a:lnTo>
                    <a:pt x="1475816" y="31038"/>
                  </a:lnTo>
                  <a:lnTo>
                    <a:pt x="1473631" y="31038"/>
                  </a:lnTo>
                  <a:lnTo>
                    <a:pt x="1450987" y="32435"/>
                  </a:lnTo>
                  <a:lnTo>
                    <a:pt x="1421295" y="32816"/>
                  </a:lnTo>
                  <a:lnTo>
                    <a:pt x="1392529" y="33578"/>
                  </a:lnTo>
                  <a:lnTo>
                    <a:pt x="1380566" y="34823"/>
                  </a:lnTo>
                  <a:lnTo>
                    <a:pt x="1387652" y="35229"/>
                  </a:lnTo>
                  <a:lnTo>
                    <a:pt x="1386497" y="35229"/>
                  </a:lnTo>
                  <a:lnTo>
                    <a:pt x="1415199" y="38658"/>
                  </a:lnTo>
                  <a:lnTo>
                    <a:pt x="1445514" y="40703"/>
                  </a:lnTo>
                  <a:lnTo>
                    <a:pt x="1401699" y="38785"/>
                  </a:lnTo>
                  <a:lnTo>
                    <a:pt x="1357845" y="40817"/>
                  </a:lnTo>
                  <a:lnTo>
                    <a:pt x="1316558" y="42240"/>
                  </a:lnTo>
                  <a:lnTo>
                    <a:pt x="1298168" y="40182"/>
                  </a:lnTo>
                  <a:lnTo>
                    <a:pt x="1293634" y="39674"/>
                  </a:lnTo>
                  <a:lnTo>
                    <a:pt x="1284554" y="38658"/>
                  </a:lnTo>
                  <a:lnTo>
                    <a:pt x="1283322" y="38658"/>
                  </a:lnTo>
                  <a:lnTo>
                    <a:pt x="1285532" y="35864"/>
                  </a:lnTo>
                  <a:lnTo>
                    <a:pt x="1290370" y="35864"/>
                  </a:lnTo>
                  <a:lnTo>
                    <a:pt x="1285595" y="35775"/>
                  </a:lnTo>
                  <a:lnTo>
                    <a:pt x="1287043" y="33959"/>
                  </a:lnTo>
                  <a:lnTo>
                    <a:pt x="1284147" y="35750"/>
                  </a:lnTo>
                  <a:lnTo>
                    <a:pt x="1256804" y="35229"/>
                  </a:lnTo>
                  <a:lnTo>
                    <a:pt x="1245209" y="36753"/>
                  </a:lnTo>
                  <a:lnTo>
                    <a:pt x="1247559" y="36753"/>
                  </a:lnTo>
                  <a:lnTo>
                    <a:pt x="1254429" y="37388"/>
                  </a:lnTo>
                  <a:lnTo>
                    <a:pt x="1254620" y="37388"/>
                  </a:lnTo>
                  <a:lnTo>
                    <a:pt x="1259027" y="37769"/>
                  </a:lnTo>
                  <a:lnTo>
                    <a:pt x="1264742" y="38658"/>
                  </a:lnTo>
                  <a:lnTo>
                    <a:pt x="1265339" y="39674"/>
                  </a:lnTo>
                  <a:lnTo>
                    <a:pt x="1252829" y="39293"/>
                  </a:lnTo>
                  <a:lnTo>
                    <a:pt x="1245895" y="38785"/>
                  </a:lnTo>
                  <a:lnTo>
                    <a:pt x="1244155" y="38658"/>
                  </a:lnTo>
                  <a:lnTo>
                    <a:pt x="1243507" y="38658"/>
                  </a:lnTo>
                  <a:lnTo>
                    <a:pt x="1223924" y="36372"/>
                  </a:lnTo>
                  <a:lnTo>
                    <a:pt x="1221714" y="36372"/>
                  </a:lnTo>
                  <a:lnTo>
                    <a:pt x="1218844" y="36703"/>
                  </a:lnTo>
                  <a:lnTo>
                    <a:pt x="1218844" y="38785"/>
                  </a:lnTo>
                  <a:lnTo>
                    <a:pt x="1213548" y="37388"/>
                  </a:lnTo>
                  <a:lnTo>
                    <a:pt x="1215009" y="37388"/>
                  </a:lnTo>
                  <a:lnTo>
                    <a:pt x="1218565" y="37769"/>
                  </a:lnTo>
                  <a:lnTo>
                    <a:pt x="1218806" y="38658"/>
                  </a:lnTo>
                  <a:lnTo>
                    <a:pt x="1218844" y="38785"/>
                  </a:lnTo>
                  <a:lnTo>
                    <a:pt x="1218844" y="36703"/>
                  </a:lnTo>
                  <a:lnTo>
                    <a:pt x="1213294" y="37325"/>
                  </a:lnTo>
                  <a:lnTo>
                    <a:pt x="1211148" y="36753"/>
                  </a:lnTo>
                  <a:lnTo>
                    <a:pt x="1209700" y="36372"/>
                  </a:lnTo>
                  <a:lnTo>
                    <a:pt x="1193812" y="33197"/>
                  </a:lnTo>
                  <a:lnTo>
                    <a:pt x="1182039" y="31038"/>
                  </a:lnTo>
                  <a:lnTo>
                    <a:pt x="1181608" y="30962"/>
                  </a:lnTo>
                  <a:lnTo>
                    <a:pt x="1180414" y="30734"/>
                  </a:lnTo>
                  <a:lnTo>
                    <a:pt x="1180020" y="30734"/>
                  </a:lnTo>
                  <a:lnTo>
                    <a:pt x="1179855" y="30734"/>
                  </a:lnTo>
                  <a:lnTo>
                    <a:pt x="1178775" y="30505"/>
                  </a:lnTo>
                  <a:lnTo>
                    <a:pt x="1176032" y="29895"/>
                  </a:lnTo>
                  <a:lnTo>
                    <a:pt x="1175232" y="29895"/>
                  </a:lnTo>
                  <a:lnTo>
                    <a:pt x="1175258" y="30111"/>
                  </a:lnTo>
                  <a:lnTo>
                    <a:pt x="1150569" y="26847"/>
                  </a:lnTo>
                  <a:lnTo>
                    <a:pt x="1096568" y="26339"/>
                  </a:lnTo>
                  <a:lnTo>
                    <a:pt x="1077036" y="26085"/>
                  </a:lnTo>
                  <a:lnTo>
                    <a:pt x="1067650" y="26085"/>
                  </a:lnTo>
                  <a:lnTo>
                    <a:pt x="1053604" y="21513"/>
                  </a:lnTo>
                  <a:lnTo>
                    <a:pt x="1051585" y="21513"/>
                  </a:lnTo>
                  <a:lnTo>
                    <a:pt x="1004239" y="25196"/>
                  </a:lnTo>
                  <a:lnTo>
                    <a:pt x="1000150" y="25196"/>
                  </a:lnTo>
                  <a:lnTo>
                    <a:pt x="952385" y="26847"/>
                  </a:lnTo>
                  <a:lnTo>
                    <a:pt x="713625" y="27228"/>
                  </a:lnTo>
                  <a:lnTo>
                    <a:pt x="806856" y="27228"/>
                  </a:lnTo>
                  <a:lnTo>
                    <a:pt x="753592" y="28498"/>
                  </a:lnTo>
                  <a:lnTo>
                    <a:pt x="760069" y="28498"/>
                  </a:lnTo>
                  <a:lnTo>
                    <a:pt x="718299" y="31038"/>
                  </a:lnTo>
                  <a:lnTo>
                    <a:pt x="712470" y="30111"/>
                  </a:lnTo>
                  <a:lnTo>
                    <a:pt x="702348" y="28498"/>
                  </a:lnTo>
                  <a:lnTo>
                    <a:pt x="690880" y="26847"/>
                  </a:lnTo>
                  <a:lnTo>
                    <a:pt x="674293" y="25831"/>
                  </a:lnTo>
                  <a:lnTo>
                    <a:pt x="648220" y="25196"/>
                  </a:lnTo>
                  <a:lnTo>
                    <a:pt x="636574" y="25196"/>
                  </a:lnTo>
                  <a:lnTo>
                    <a:pt x="559358" y="26555"/>
                  </a:lnTo>
                  <a:lnTo>
                    <a:pt x="559358" y="30111"/>
                  </a:lnTo>
                  <a:lnTo>
                    <a:pt x="551980" y="30403"/>
                  </a:lnTo>
                  <a:lnTo>
                    <a:pt x="548627" y="30111"/>
                  </a:lnTo>
                  <a:lnTo>
                    <a:pt x="559358" y="30111"/>
                  </a:lnTo>
                  <a:lnTo>
                    <a:pt x="559358" y="26555"/>
                  </a:lnTo>
                  <a:lnTo>
                    <a:pt x="542632" y="26847"/>
                  </a:lnTo>
                  <a:lnTo>
                    <a:pt x="539102" y="26847"/>
                  </a:lnTo>
                  <a:lnTo>
                    <a:pt x="478878" y="28498"/>
                  </a:lnTo>
                  <a:lnTo>
                    <a:pt x="481685" y="28498"/>
                  </a:lnTo>
                  <a:lnTo>
                    <a:pt x="450481" y="30657"/>
                  </a:lnTo>
                  <a:lnTo>
                    <a:pt x="429729" y="30111"/>
                  </a:lnTo>
                  <a:lnTo>
                    <a:pt x="421576" y="29895"/>
                  </a:lnTo>
                  <a:lnTo>
                    <a:pt x="390474" y="23672"/>
                  </a:lnTo>
                  <a:lnTo>
                    <a:pt x="356158" y="21767"/>
                  </a:lnTo>
                  <a:lnTo>
                    <a:pt x="369976" y="23037"/>
                  </a:lnTo>
                  <a:lnTo>
                    <a:pt x="377926" y="25196"/>
                  </a:lnTo>
                  <a:lnTo>
                    <a:pt x="378142" y="25196"/>
                  </a:lnTo>
                  <a:lnTo>
                    <a:pt x="386041" y="27990"/>
                  </a:lnTo>
                  <a:lnTo>
                    <a:pt x="394766" y="29895"/>
                  </a:lnTo>
                  <a:lnTo>
                    <a:pt x="389102" y="30111"/>
                  </a:lnTo>
                  <a:lnTo>
                    <a:pt x="379183" y="30111"/>
                  </a:lnTo>
                  <a:lnTo>
                    <a:pt x="372770" y="29260"/>
                  </a:lnTo>
                  <a:lnTo>
                    <a:pt x="365798" y="27990"/>
                  </a:lnTo>
                  <a:lnTo>
                    <a:pt x="357200" y="27990"/>
                  </a:lnTo>
                  <a:lnTo>
                    <a:pt x="352336" y="31038"/>
                  </a:lnTo>
                  <a:lnTo>
                    <a:pt x="357771" y="33578"/>
                  </a:lnTo>
                  <a:lnTo>
                    <a:pt x="358825" y="33578"/>
                  </a:lnTo>
                  <a:lnTo>
                    <a:pt x="375945" y="35229"/>
                  </a:lnTo>
                  <a:lnTo>
                    <a:pt x="379755" y="35229"/>
                  </a:lnTo>
                  <a:lnTo>
                    <a:pt x="405422" y="35864"/>
                  </a:lnTo>
                  <a:lnTo>
                    <a:pt x="400748" y="35483"/>
                  </a:lnTo>
                  <a:lnTo>
                    <a:pt x="439648" y="33197"/>
                  </a:lnTo>
                  <a:lnTo>
                    <a:pt x="523265" y="31546"/>
                  </a:lnTo>
                  <a:lnTo>
                    <a:pt x="543534" y="30734"/>
                  </a:lnTo>
                  <a:lnTo>
                    <a:pt x="555840" y="30734"/>
                  </a:lnTo>
                  <a:lnTo>
                    <a:pt x="569429" y="31927"/>
                  </a:lnTo>
                  <a:lnTo>
                    <a:pt x="564426" y="33578"/>
                  </a:lnTo>
                  <a:lnTo>
                    <a:pt x="564299" y="33578"/>
                  </a:lnTo>
                  <a:lnTo>
                    <a:pt x="557593" y="35229"/>
                  </a:lnTo>
                  <a:lnTo>
                    <a:pt x="565823" y="36753"/>
                  </a:lnTo>
                  <a:lnTo>
                    <a:pt x="592264" y="36753"/>
                  </a:lnTo>
                  <a:lnTo>
                    <a:pt x="630682" y="36753"/>
                  </a:lnTo>
                  <a:lnTo>
                    <a:pt x="747496" y="38023"/>
                  </a:lnTo>
                  <a:lnTo>
                    <a:pt x="743254" y="40182"/>
                  </a:lnTo>
                  <a:lnTo>
                    <a:pt x="729068" y="40182"/>
                  </a:lnTo>
                  <a:lnTo>
                    <a:pt x="713562" y="39674"/>
                  </a:lnTo>
                  <a:lnTo>
                    <a:pt x="706348" y="39674"/>
                  </a:lnTo>
                  <a:lnTo>
                    <a:pt x="728916" y="42849"/>
                  </a:lnTo>
                  <a:lnTo>
                    <a:pt x="751636" y="50088"/>
                  </a:lnTo>
                  <a:lnTo>
                    <a:pt x="774026" y="52628"/>
                  </a:lnTo>
                  <a:lnTo>
                    <a:pt x="790448" y="49834"/>
                  </a:lnTo>
                  <a:lnTo>
                    <a:pt x="819785" y="50469"/>
                  </a:lnTo>
                  <a:lnTo>
                    <a:pt x="851052" y="52882"/>
                  </a:lnTo>
                  <a:lnTo>
                    <a:pt x="850734" y="52882"/>
                  </a:lnTo>
                  <a:lnTo>
                    <a:pt x="866686" y="54406"/>
                  </a:lnTo>
                  <a:lnTo>
                    <a:pt x="832840" y="53848"/>
                  </a:lnTo>
                  <a:lnTo>
                    <a:pt x="830173" y="55549"/>
                  </a:lnTo>
                  <a:lnTo>
                    <a:pt x="830224" y="56692"/>
                  </a:lnTo>
                  <a:lnTo>
                    <a:pt x="825982" y="56692"/>
                  </a:lnTo>
                  <a:lnTo>
                    <a:pt x="809066" y="57200"/>
                  </a:lnTo>
                  <a:lnTo>
                    <a:pt x="787425" y="55803"/>
                  </a:lnTo>
                  <a:lnTo>
                    <a:pt x="767626" y="55041"/>
                  </a:lnTo>
                  <a:lnTo>
                    <a:pt x="751992" y="57327"/>
                  </a:lnTo>
                  <a:lnTo>
                    <a:pt x="755332" y="59994"/>
                  </a:lnTo>
                  <a:lnTo>
                    <a:pt x="755116" y="59994"/>
                  </a:lnTo>
                  <a:lnTo>
                    <a:pt x="753529" y="64185"/>
                  </a:lnTo>
                  <a:lnTo>
                    <a:pt x="762241" y="68503"/>
                  </a:lnTo>
                  <a:lnTo>
                    <a:pt x="796531" y="70916"/>
                  </a:lnTo>
                  <a:lnTo>
                    <a:pt x="799388" y="69773"/>
                  </a:lnTo>
                  <a:lnTo>
                    <a:pt x="806640" y="69138"/>
                  </a:lnTo>
                  <a:lnTo>
                    <a:pt x="815670" y="68884"/>
                  </a:lnTo>
                  <a:lnTo>
                    <a:pt x="823912" y="68757"/>
                  </a:lnTo>
                  <a:lnTo>
                    <a:pt x="832485" y="70789"/>
                  </a:lnTo>
                  <a:lnTo>
                    <a:pt x="830694" y="73075"/>
                  </a:lnTo>
                  <a:lnTo>
                    <a:pt x="821829" y="74460"/>
                  </a:lnTo>
                  <a:lnTo>
                    <a:pt x="848588" y="73329"/>
                  </a:lnTo>
                  <a:lnTo>
                    <a:pt x="873899" y="73329"/>
                  </a:lnTo>
                  <a:lnTo>
                    <a:pt x="899312" y="75742"/>
                  </a:lnTo>
                  <a:lnTo>
                    <a:pt x="895311" y="78282"/>
                  </a:lnTo>
                  <a:lnTo>
                    <a:pt x="997432" y="81076"/>
                  </a:lnTo>
                  <a:lnTo>
                    <a:pt x="975499" y="85648"/>
                  </a:lnTo>
                  <a:lnTo>
                    <a:pt x="984389" y="85648"/>
                  </a:lnTo>
                  <a:lnTo>
                    <a:pt x="991730" y="86156"/>
                  </a:lnTo>
                  <a:lnTo>
                    <a:pt x="1000086" y="87122"/>
                  </a:lnTo>
                  <a:lnTo>
                    <a:pt x="1036955" y="85648"/>
                  </a:lnTo>
                  <a:lnTo>
                    <a:pt x="1041323" y="85648"/>
                  </a:lnTo>
                  <a:lnTo>
                    <a:pt x="1016419" y="82981"/>
                  </a:lnTo>
                  <a:lnTo>
                    <a:pt x="1026337" y="81457"/>
                  </a:lnTo>
                  <a:lnTo>
                    <a:pt x="1025994" y="81457"/>
                  </a:lnTo>
                  <a:lnTo>
                    <a:pt x="1038872" y="80060"/>
                  </a:lnTo>
                  <a:lnTo>
                    <a:pt x="1061453" y="77774"/>
                  </a:lnTo>
                  <a:lnTo>
                    <a:pt x="1069848" y="80822"/>
                  </a:lnTo>
                  <a:lnTo>
                    <a:pt x="1093546" y="82092"/>
                  </a:lnTo>
                  <a:lnTo>
                    <a:pt x="1122362" y="82981"/>
                  </a:lnTo>
                  <a:lnTo>
                    <a:pt x="1146149" y="84632"/>
                  </a:lnTo>
                  <a:lnTo>
                    <a:pt x="1136738" y="83743"/>
                  </a:lnTo>
                  <a:lnTo>
                    <a:pt x="1173314" y="82600"/>
                  </a:lnTo>
                  <a:lnTo>
                    <a:pt x="1146708" y="81457"/>
                  </a:lnTo>
                  <a:lnTo>
                    <a:pt x="1121232" y="79552"/>
                  </a:lnTo>
                  <a:lnTo>
                    <a:pt x="1100696" y="77774"/>
                  </a:lnTo>
                  <a:lnTo>
                    <a:pt x="1094828" y="77266"/>
                  </a:lnTo>
                  <a:lnTo>
                    <a:pt x="1091158" y="77012"/>
                  </a:lnTo>
                  <a:lnTo>
                    <a:pt x="1065441" y="75234"/>
                  </a:lnTo>
                  <a:lnTo>
                    <a:pt x="1042860" y="75488"/>
                  </a:lnTo>
                  <a:lnTo>
                    <a:pt x="1026528" y="76631"/>
                  </a:lnTo>
                  <a:lnTo>
                    <a:pt x="1010031" y="77012"/>
                  </a:lnTo>
                  <a:lnTo>
                    <a:pt x="986942" y="74980"/>
                  </a:lnTo>
                  <a:lnTo>
                    <a:pt x="1008443" y="73837"/>
                  </a:lnTo>
                  <a:lnTo>
                    <a:pt x="1006119" y="73329"/>
                  </a:lnTo>
                  <a:lnTo>
                    <a:pt x="1004963" y="73075"/>
                  </a:lnTo>
                  <a:lnTo>
                    <a:pt x="997991" y="72059"/>
                  </a:lnTo>
                  <a:lnTo>
                    <a:pt x="1009040" y="70281"/>
                  </a:lnTo>
                  <a:lnTo>
                    <a:pt x="1018565" y="70154"/>
                  </a:lnTo>
                  <a:lnTo>
                    <a:pt x="1027391" y="70408"/>
                  </a:lnTo>
                  <a:lnTo>
                    <a:pt x="1041806" y="71069"/>
                  </a:lnTo>
                  <a:lnTo>
                    <a:pt x="1042822" y="70154"/>
                  </a:lnTo>
                  <a:lnTo>
                    <a:pt x="1043381" y="69646"/>
                  </a:lnTo>
                  <a:lnTo>
                    <a:pt x="1041781" y="68757"/>
                  </a:lnTo>
                  <a:lnTo>
                    <a:pt x="1040168" y="67868"/>
                  </a:lnTo>
                  <a:lnTo>
                    <a:pt x="1038567" y="66979"/>
                  </a:lnTo>
                  <a:lnTo>
                    <a:pt x="1028103" y="66471"/>
                  </a:lnTo>
                  <a:lnTo>
                    <a:pt x="1012418" y="65709"/>
                  </a:lnTo>
                  <a:lnTo>
                    <a:pt x="999312" y="66471"/>
                  </a:lnTo>
                  <a:lnTo>
                    <a:pt x="986878" y="66471"/>
                  </a:lnTo>
                  <a:lnTo>
                    <a:pt x="952512" y="65455"/>
                  </a:lnTo>
                  <a:lnTo>
                    <a:pt x="967689" y="64693"/>
                  </a:lnTo>
                  <a:lnTo>
                    <a:pt x="968552" y="64439"/>
                  </a:lnTo>
                  <a:lnTo>
                    <a:pt x="971143" y="63677"/>
                  </a:lnTo>
                  <a:lnTo>
                    <a:pt x="971308" y="63677"/>
                  </a:lnTo>
                  <a:lnTo>
                    <a:pt x="973772" y="62534"/>
                  </a:lnTo>
                  <a:lnTo>
                    <a:pt x="983843" y="61772"/>
                  </a:lnTo>
                  <a:lnTo>
                    <a:pt x="976058" y="61137"/>
                  </a:lnTo>
                  <a:lnTo>
                    <a:pt x="966381" y="60502"/>
                  </a:lnTo>
                  <a:lnTo>
                    <a:pt x="961758" y="60198"/>
                  </a:lnTo>
                  <a:lnTo>
                    <a:pt x="962977" y="60502"/>
                  </a:lnTo>
                  <a:lnTo>
                    <a:pt x="966470" y="61391"/>
                  </a:lnTo>
                  <a:lnTo>
                    <a:pt x="966165" y="62534"/>
                  </a:lnTo>
                  <a:lnTo>
                    <a:pt x="966089" y="62788"/>
                  </a:lnTo>
                  <a:lnTo>
                    <a:pt x="961415" y="64439"/>
                  </a:lnTo>
                  <a:lnTo>
                    <a:pt x="945388" y="63677"/>
                  </a:lnTo>
                  <a:lnTo>
                    <a:pt x="938695" y="65963"/>
                  </a:lnTo>
                  <a:lnTo>
                    <a:pt x="928433" y="67868"/>
                  </a:lnTo>
                  <a:lnTo>
                    <a:pt x="901738" y="66090"/>
                  </a:lnTo>
                  <a:lnTo>
                    <a:pt x="918984" y="60883"/>
                  </a:lnTo>
                  <a:lnTo>
                    <a:pt x="905116" y="60502"/>
                  </a:lnTo>
                  <a:lnTo>
                    <a:pt x="915631" y="59105"/>
                  </a:lnTo>
                  <a:lnTo>
                    <a:pt x="928738" y="57835"/>
                  </a:lnTo>
                  <a:lnTo>
                    <a:pt x="933132" y="57200"/>
                  </a:lnTo>
                  <a:lnTo>
                    <a:pt x="936650" y="56692"/>
                  </a:lnTo>
                  <a:lnTo>
                    <a:pt x="931557" y="55295"/>
                  </a:lnTo>
                  <a:lnTo>
                    <a:pt x="960361" y="55549"/>
                  </a:lnTo>
                  <a:lnTo>
                    <a:pt x="947648" y="55549"/>
                  </a:lnTo>
                  <a:lnTo>
                    <a:pt x="956119" y="56184"/>
                  </a:lnTo>
                  <a:lnTo>
                    <a:pt x="965771" y="57200"/>
                  </a:lnTo>
                  <a:lnTo>
                    <a:pt x="966406" y="57200"/>
                  </a:lnTo>
                  <a:lnTo>
                    <a:pt x="973810" y="57708"/>
                  </a:lnTo>
                  <a:lnTo>
                    <a:pt x="973696" y="57200"/>
                  </a:lnTo>
                  <a:lnTo>
                    <a:pt x="973582" y="56692"/>
                  </a:lnTo>
                  <a:lnTo>
                    <a:pt x="973467" y="56184"/>
                  </a:lnTo>
                  <a:lnTo>
                    <a:pt x="973378" y="55803"/>
                  </a:lnTo>
                  <a:lnTo>
                    <a:pt x="973277" y="55295"/>
                  </a:lnTo>
                  <a:lnTo>
                    <a:pt x="973213" y="55041"/>
                  </a:lnTo>
                  <a:lnTo>
                    <a:pt x="973137" y="54660"/>
                  </a:lnTo>
                  <a:lnTo>
                    <a:pt x="996416" y="56184"/>
                  </a:lnTo>
                  <a:lnTo>
                    <a:pt x="981875" y="54660"/>
                  </a:lnTo>
                  <a:lnTo>
                    <a:pt x="979462" y="54406"/>
                  </a:lnTo>
                  <a:lnTo>
                    <a:pt x="954036" y="51739"/>
                  </a:lnTo>
                  <a:lnTo>
                    <a:pt x="984135" y="50977"/>
                  </a:lnTo>
                  <a:lnTo>
                    <a:pt x="987971" y="49834"/>
                  </a:lnTo>
                  <a:lnTo>
                    <a:pt x="990942" y="48945"/>
                  </a:lnTo>
                  <a:lnTo>
                    <a:pt x="990434" y="46913"/>
                  </a:lnTo>
                  <a:lnTo>
                    <a:pt x="989672" y="46913"/>
                  </a:lnTo>
                  <a:lnTo>
                    <a:pt x="998347" y="45402"/>
                  </a:lnTo>
                  <a:lnTo>
                    <a:pt x="999553" y="45402"/>
                  </a:lnTo>
                  <a:lnTo>
                    <a:pt x="1031011" y="45897"/>
                  </a:lnTo>
                  <a:lnTo>
                    <a:pt x="1038288" y="48564"/>
                  </a:lnTo>
                  <a:lnTo>
                    <a:pt x="1036345" y="50977"/>
                  </a:lnTo>
                  <a:lnTo>
                    <a:pt x="1033500" y="53517"/>
                  </a:lnTo>
                  <a:lnTo>
                    <a:pt x="1038047" y="56578"/>
                  </a:lnTo>
                  <a:lnTo>
                    <a:pt x="1046327" y="54025"/>
                  </a:lnTo>
                  <a:lnTo>
                    <a:pt x="1073124" y="52882"/>
                  </a:lnTo>
                  <a:lnTo>
                    <a:pt x="1108811" y="52882"/>
                  </a:lnTo>
                  <a:lnTo>
                    <a:pt x="1146860" y="53848"/>
                  </a:lnTo>
                  <a:lnTo>
                    <a:pt x="1143431" y="53848"/>
                  </a:lnTo>
                  <a:lnTo>
                    <a:pt x="1134872" y="55803"/>
                  </a:lnTo>
                  <a:lnTo>
                    <a:pt x="1199400" y="55549"/>
                  </a:lnTo>
                  <a:lnTo>
                    <a:pt x="1199311" y="55041"/>
                  </a:lnTo>
                  <a:lnTo>
                    <a:pt x="1199197" y="54406"/>
                  </a:lnTo>
                  <a:lnTo>
                    <a:pt x="1199095" y="53848"/>
                  </a:lnTo>
                  <a:lnTo>
                    <a:pt x="1199045" y="53517"/>
                  </a:lnTo>
                  <a:lnTo>
                    <a:pt x="1198930" y="52882"/>
                  </a:lnTo>
                  <a:lnTo>
                    <a:pt x="1198600" y="50977"/>
                  </a:lnTo>
                  <a:lnTo>
                    <a:pt x="1198511" y="50469"/>
                  </a:lnTo>
                  <a:lnTo>
                    <a:pt x="1181709" y="49580"/>
                  </a:lnTo>
                  <a:lnTo>
                    <a:pt x="1166647" y="50469"/>
                  </a:lnTo>
                  <a:lnTo>
                    <a:pt x="1152436" y="50977"/>
                  </a:lnTo>
                  <a:lnTo>
                    <a:pt x="1138148" y="49199"/>
                  </a:lnTo>
                  <a:lnTo>
                    <a:pt x="1181227" y="46151"/>
                  </a:lnTo>
                  <a:lnTo>
                    <a:pt x="1199769" y="45402"/>
                  </a:lnTo>
                  <a:lnTo>
                    <a:pt x="1176235" y="42341"/>
                  </a:lnTo>
                  <a:lnTo>
                    <a:pt x="1184719" y="42341"/>
                  </a:lnTo>
                  <a:lnTo>
                    <a:pt x="1256995" y="44754"/>
                  </a:lnTo>
                  <a:lnTo>
                    <a:pt x="1259395" y="42849"/>
                  </a:lnTo>
                  <a:lnTo>
                    <a:pt x="1254010" y="42849"/>
                  </a:lnTo>
                  <a:lnTo>
                    <a:pt x="1276197" y="42341"/>
                  </a:lnTo>
                  <a:lnTo>
                    <a:pt x="1313611" y="42341"/>
                  </a:lnTo>
                  <a:lnTo>
                    <a:pt x="1317345" y="42341"/>
                  </a:lnTo>
                  <a:lnTo>
                    <a:pt x="1319022" y="42849"/>
                  </a:lnTo>
                  <a:lnTo>
                    <a:pt x="1315072" y="43484"/>
                  </a:lnTo>
                  <a:lnTo>
                    <a:pt x="1302067" y="44754"/>
                  </a:lnTo>
                  <a:lnTo>
                    <a:pt x="1305598" y="44754"/>
                  </a:lnTo>
                  <a:lnTo>
                    <a:pt x="1343596" y="46913"/>
                  </a:lnTo>
                  <a:lnTo>
                    <a:pt x="1460779" y="47929"/>
                  </a:lnTo>
                  <a:lnTo>
                    <a:pt x="1441056" y="47929"/>
                  </a:lnTo>
                  <a:lnTo>
                    <a:pt x="1479880" y="49199"/>
                  </a:lnTo>
                  <a:lnTo>
                    <a:pt x="1497266" y="44500"/>
                  </a:lnTo>
                  <a:lnTo>
                    <a:pt x="1561020" y="40817"/>
                  </a:lnTo>
                  <a:lnTo>
                    <a:pt x="1578610" y="36753"/>
                  </a:lnTo>
                  <a:lnTo>
                    <a:pt x="1569427" y="36753"/>
                  </a:lnTo>
                  <a:lnTo>
                    <a:pt x="1565173" y="34823"/>
                  </a:lnTo>
                  <a:lnTo>
                    <a:pt x="1563763" y="34823"/>
                  </a:lnTo>
                  <a:lnTo>
                    <a:pt x="1573618" y="33959"/>
                  </a:lnTo>
                  <a:lnTo>
                    <a:pt x="1570990" y="33959"/>
                  </a:lnTo>
                  <a:lnTo>
                    <a:pt x="1595424" y="33197"/>
                  </a:lnTo>
                  <a:lnTo>
                    <a:pt x="1594154" y="33197"/>
                  </a:lnTo>
                  <a:lnTo>
                    <a:pt x="1605394" y="32689"/>
                  </a:lnTo>
                  <a:close/>
                </a:path>
                <a:path w="3644265" h="400685">
                  <a:moveTo>
                    <a:pt x="1663077" y="128092"/>
                  </a:moveTo>
                  <a:lnTo>
                    <a:pt x="1655457" y="128092"/>
                  </a:lnTo>
                  <a:lnTo>
                    <a:pt x="1659318" y="128511"/>
                  </a:lnTo>
                  <a:lnTo>
                    <a:pt x="1663077" y="128092"/>
                  </a:lnTo>
                  <a:close/>
                </a:path>
                <a:path w="3644265" h="400685">
                  <a:moveTo>
                    <a:pt x="1679321" y="74041"/>
                  </a:moveTo>
                  <a:lnTo>
                    <a:pt x="1672234" y="72212"/>
                  </a:lnTo>
                  <a:lnTo>
                    <a:pt x="1669859" y="73025"/>
                  </a:lnTo>
                  <a:lnTo>
                    <a:pt x="1679321" y="74041"/>
                  </a:lnTo>
                  <a:close/>
                </a:path>
                <a:path w="3644265" h="400685">
                  <a:moveTo>
                    <a:pt x="1724393" y="68808"/>
                  </a:moveTo>
                  <a:lnTo>
                    <a:pt x="1672831" y="65417"/>
                  </a:lnTo>
                  <a:lnTo>
                    <a:pt x="1674139" y="66446"/>
                  </a:lnTo>
                  <a:lnTo>
                    <a:pt x="1675091" y="67729"/>
                  </a:lnTo>
                  <a:lnTo>
                    <a:pt x="1671510" y="68808"/>
                  </a:lnTo>
                  <a:lnTo>
                    <a:pt x="1669415" y="68808"/>
                  </a:lnTo>
                  <a:lnTo>
                    <a:pt x="1659813" y="69011"/>
                  </a:lnTo>
                  <a:lnTo>
                    <a:pt x="1672234" y="72212"/>
                  </a:lnTo>
                  <a:lnTo>
                    <a:pt x="1674304" y="71513"/>
                  </a:lnTo>
                  <a:lnTo>
                    <a:pt x="1674075" y="70497"/>
                  </a:lnTo>
                  <a:lnTo>
                    <a:pt x="1683639" y="70497"/>
                  </a:lnTo>
                  <a:lnTo>
                    <a:pt x="1693456" y="71234"/>
                  </a:lnTo>
                  <a:lnTo>
                    <a:pt x="1692897" y="71234"/>
                  </a:lnTo>
                  <a:lnTo>
                    <a:pt x="1706753" y="72936"/>
                  </a:lnTo>
                  <a:lnTo>
                    <a:pt x="1703476" y="71234"/>
                  </a:lnTo>
                  <a:lnTo>
                    <a:pt x="1706194" y="70497"/>
                  </a:lnTo>
                  <a:lnTo>
                    <a:pt x="1706829" y="70332"/>
                  </a:lnTo>
                  <a:lnTo>
                    <a:pt x="1724393" y="68808"/>
                  </a:lnTo>
                  <a:close/>
                </a:path>
                <a:path w="3644265" h="400685">
                  <a:moveTo>
                    <a:pt x="1757438" y="125590"/>
                  </a:moveTo>
                  <a:lnTo>
                    <a:pt x="1750491" y="124066"/>
                  </a:lnTo>
                  <a:lnTo>
                    <a:pt x="1751342" y="124066"/>
                  </a:lnTo>
                  <a:lnTo>
                    <a:pt x="1741309" y="123177"/>
                  </a:lnTo>
                  <a:lnTo>
                    <a:pt x="1757299" y="121780"/>
                  </a:lnTo>
                  <a:lnTo>
                    <a:pt x="1429270" y="121780"/>
                  </a:lnTo>
                  <a:lnTo>
                    <a:pt x="1446682" y="127114"/>
                  </a:lnTo>
                  <a:lnTo>
                    <a:pt x="1512138" y="123177"/>
                  </a:lnTo>
                  <a:lnTo>
                    <a:pt x="1565122" y="125209"/>
                  </a:lnTo>
                  <a:lnTo>
                    <a:pt x="1613166" y="128511"/>
                  </a:lnTo>
                  <a:lnTo>
                    <a:pt x="1655457" y="128092"/>
                  </a:lnTo>
                  <a:lnTo>
                    <a:pt x="1650072" y="127495"/>
                  </a:lnTo>
                  <a:lnTo>
                    <a:pt x="1673301" y="126733"/>
                  </a:lnTo>
                  <a:lnTo>
                    <a:pt x="1684401" y="126733"/>
                  </a:lnTo>
                  <a:lnTo>
                    <a:pt x="1696135" y="127622"/>
                  </a:lnTo>
                  <a:lnTo>
                    <a:pt x="1712506" y="129400"/>
                  </a:lnTo>
                  <a:lnTo>
                    <a:pt x="1741538" y="129400"/>
                  </a:lnTo>
                  <a:lnTo>
                    <a:pt x="1757235" y="127622"/>
                  </a:lnTo>
                  <a:lnTo>
                    <a:pt x="1757324" y="126733"/>
                  </a:lnTo>
                  <a:lnTo>
                    <a:pt x="1757438" y="125590"/>
                  </a:lnTo>
                  <a:close/>
                </a:path>
                <a:path w="3644265" h="400685">
                  <a:moveTo>
                    <a:pt x="1778355" y="121780"/>
                  </a:moveTo>
                  <a:lnTo>
                    <a:pt x="1775256" y="121526"/>
                  </a:lnTo>
                  <a:lnTo>
                    <a:pt x="1760207" y="121526"/>
                  </a:lnTo>
                  <a:lnTo>
                    <a:pt x="1757299" y="121780"/>
                  </a:lnTo>
                  <a:lnTo>
                    <a:pt x="1778355" y="121780"/>
                  </a:lnTo>
                  <a:close/>
                </a:path>
                <a:path w="3644265" h="400685">
                  <a:moveTo>
                    <a:pt x="1781403" y="68846"/>
                  </a:moveTo>
                  <a:lnTo>
                    <a:pt x="1779803" y="68846"/>
                  </a:lnTo>
                  <a:lnTo>
                    <a:pt x="1779879" y="69088"/>
                  </a:lnTo>
                  <a:lnTo>
                    <a:pt x="1779981" y="69418"/>
                  </a:lnTo>
                  <a:lnTo>
                    <a:pt x="1780070" y="69672"/>
                  </a:lnTo>
                  <a:lnTo>
                    <a:pt x="1781403" y="68846"/>
                  </a:lnTo>
                  <a:close/>
                </a:path>
                <a:path w="3644265" h="400685">
                  <a:moveTo>
                    <a:pt x="1791347" y="180949"/>
                  </a:moveTo>
                  <a:lnTo>
                    <a:pt x="1749526" y="179527"/>
                  </a:lnTo>
                  <a:lnTo>
                    <a:pt x="1761070" y="180530"/>
                  </a:lnTo>
                  <a:lnTo>
                    <a:pt x="1757654" y="182372"/>
                  </a:lnTo>
                  <a:lnTo>
                    <a:pt x="1755114" y="184315"/>
                  </a:lnTo>
                  <a:lnTo>
                    <a:pt x="1769313" y="185572"/>
                  </a:lnTo>
                  <a:lnTo>
                    <a:pt x="1791347" y="180949"/>
                  </a:lnTo>
                  <a:close/>
                </a:path>
                <a:path w="3644265" h="400685">
                  <a:moveTo>
                    <a:pt x="1791754" y="68846"/>
                  </a:moveTo>
                  <a:lnTo>
                    <a:pt x="1784146" y="67144"/>
                  </a:lnTo>
                  <a:lnTo>
                    <a:pt x="1781403" y="68846"/>
                  </a:lnTo>
                  <a:lnTo>
                    <a:pt x="1791754" y="68846"/>
                  </a:lnTo>
                  <a:close/>
                </a:path>
                <a:path w="3644265" h="400685">
                  <a:moveTo>
                    <a:pt x="1796122" y="69088"/>
                  </a:moveTo>
                  <a:lnTo>
                    <a:pt x="1795526" y="68846"/>
                  </a:lnTo>
                  <a:lnTo>
                    <a:pt x="1791754" y="68846"/>
                  </a:lnTo>
                  <a:lnTo>
                    <a:pt x="1792808" y="69088"/>
                  </a:lnTo>
                  <a:lnTo>
                    <a:pt x="1796122" y="69088"/>
                  </a:lnTo>
                  <a:close/>
                </a:path>
                <a:path w="3644265" h="400685">
                  <a:moveTo>
                    <a:pt x="1807070" y="168694"/>
                  </a:moveTo>
                  <a:lnTo>
                    <a:pt x="1798612" y="167652"/>
                  </a:lnTo>
                  <a:lnTo>
                    <a:pt x="1799513" y="165925"/>
                  </a:lnTo>
                  <a:lnTo>
                    <a:pt x="1797011" y="164592"/>
                  </a:lnTo>
                  <a:lnTo>
                    <a:pt x="1778381" y="164731"/>
                  </a:lnTo>
                  <a:lnTo>
                    <a:pt x="1764309" y="166077"/>
                  </a:lnTo>
                  <a:lnTo>
                    <a:pt x="1760042" y="166839"/>
                  </a:lnTo>
                  <a:lnTo>
                    <a:pt x="1760575" y="167830"/>
                  </a:lnTo>
                  <a:lnTo>
                    <a:pt x="1807070" y="168694"/>
                  </a:lnTo>
                  <a:close/>
                </a:path>
                <a:path w="3644265" h="400685">
                  <a:moveTo>
                    <a:pt x="1824494" y="78193"/>
                  </a:moveTo>
                  <a:lnTo>
                    <a:pt x="1817141" y="78092"/>
                  </a:lnTo>
                  <a:lnTo>
                    <a:pt x="1816836" y="78092"/>
                  </a:lnTo>
                  <a:lnTo>
                    <a:pt x="1824494" y="78193"/>
                  </a:lnTo>
                  <a:close/>
                </a:path>
                <a:path w="3644265" h="400685">
                  <a:moveTo>
                    <a:pt x="1831251" y="72085"/>
                  </a:moveTo>
                  <a:lnTo>
                    <a:pt x="1827428" y="70650"/>
                  </a:lnTo>
                  <a:lnTo>
                    <a:pt x="1825752" y="70015"/>
                  </a:lnTo>
                  <a:lnTo>
                    <a:pt x="1827606" y="70015"/>
                  </a:lnTo>
                  <a:lnTo>
                    <a:pt x="1796122" y="69088"/>
                  </a:lnTo>
                  <a:lnTo>
                    <a:pt x="1798497" y="70015"/>
                  </a:lnTo>
                  <a:lnTo>
                    <a:pt x="1794662" y="71767"/>
                  </a:lnTo>
                  <a:lnTo>
                    <a:pt x="1790001" y="73710"/>
                  </a:lnTo>
                  <a:lnTo>
                    <a:pt x="1805432" y="72872"/>
                  </a:lnTo>
                  <a:lnTo>
                    <a:pt x="1813788" y="71374"/>
                  </a:lnTo>
                  <a:lnTo>
                    <a:pt x="1820570" y="70650"/>
                  </a:lnTo>
                  <a:lnTo>
                    <a:pt x="1831251" y="72085"/>
                  </a:lnTo>
                  <a:close/>
                </a:path>
                <a:path w="3644265" h="400685">
                  <a:moveTo>
                    <a:pt x="1895602" y="69875"/>
                  </a:moveTo>
                  <a:lnTo>
                    <a:pt x="1880704" y="70993"/>
                  </a:lnTo>
                  <a:lnTo>
                    <a:pt x="1861794" y="71310"/>
                  </a:lnTo>
                  <a:lnTo>
                    <a:pt x="1847342" y="72085"/>
                  </a:lnTo>
                  <a:lnTo>
                    <a:pt x="1845792" y="74587"/>
                  </a:lnTo>
                  <a:lnTo>
                    <a:pt x="1859495" y="74041"/>
                  </a:lnTo>
                  <a:lnTo>
                    <a:pt x="1872602" y="72796"/>
                  </a:lnTo>
                  <a:lnTo>
                    <a:pt x="1895602" y="69875"/>
                  </a:lnTo>
                  <a:close/>
                </a:path>
                <a:path w="3644265" h="400685">
                  <a:moveTo>
                    <a:pt x="1924456" y="35242"/>
                  </a:moveTo>
                  <a:lnTo>
                    <a:pt x="1918474" y="34163"/>
                  </a:lnTo>
                  <a:lnTo>
                    <a:pt x="1916468" y="34163"/>
                  </a:lnTo>
                  <a:lnTo>
                    <a:pt x="1914804" y="34544"/>
                  </a:lnTo>
                  <a:lnTo>
                    <a:pt x="1915909" y="34544"/>
                  </a:lnTo>
                  <a:lnTo>
                    <a:pt x="1924456" y="35242"/>
                  </a:lnTo>
                  <a:close/>
                </a:path>
                <a:path w="3644265" h="400685">
                  <a:moveTo>
                    <a:pt x="1998002" y="73672"/>
                  </a:moveTo>
                  <a:lnTo>
                    <a:pt x="1992249" y="69113"/>
                  </a:lnTo>
                  <a:lnTo>
                    <a:pt x="1983854" y="69824"/>
                  </a:lnTo>
                  <a:lnTo>
                    <a:pt x="1982787" y="70472"/>
                  </a:lnTo>
                  <a:lnTo>
                    <a:pt x="1984324" y="71196"/>
                  </a:lnTo>
                  <a:lnTo>
                    <a:pt x="1983689" y="72174"/>
                  </a:lnTo>
                  <a:lnTo>
                    <a:pt x="1998002" y="73672"/>
                  </a:lnTo>
                  <a:close/>
                </a:path>
                <a:path w="3644265" h="400685">
                  <a:moveTo>
                    <a:pt x="2010968" y="63360"/>
                  </a:moveTo>
                  <a:lnTo>
                    <a:pt x="1997278" y="63360"/>
                  </a:lnTo>
                  <a:lnTo>
                    <a:pt x="2009546" y="63614"/>
                  </a:lnTo>
                  <a:lnTo>
                    <a:pt x="2010968" y="63360"/>
                  </a:lnTo>
                  <a:close/>
                </a:path>
                <a:path w="3644265" h="400685">
                  <a:moveTo>
                    <a:pt x="2113496" y="64503"/>
                  </a:moveTo>
                  <a:lnTo>
                    <a:pt x="2104809" y="64249"/>
                  </a:lnTo>
                  <a:lnTo>
                    <a:pt x="2105685" y="63995"/>
                  </a:lnTo>
                  <a:lnTo>
                    <a:pt x="2101875" y="64173"/>
                  </a:lnTo>
                  <a:lnTo>
                    <a:pt x="2096147" y="63995"/>
                  </a:lnTo>
                  <a:lnTo>
                    <a:pt x="2074468" y="63360"/>
                  </a:lnTo>
                  <a:lnTo>
                    <a:pt x="2075116" y="63360"/>
                  </a:lnTo>
                  <a:lnTo>
                    <a:pt x="2049297" y="62471"/>
                  </a:lnTo>
                  <a:lnTo>
                    <a:pt x="2036737" y="63995"/>
                  </a:lnTo>
                  <a:lnTo>
                    <a:pt x="2032558" y="63995"/>
                  </a:lnTo>
                  <a:lnTo>
                    <a:pt x="2032558" y="64503"/>
                  </a:lnTo>
                  <a:lnTo>
                    <a:pt x="2028380" y="65011"/>
                  </a:lnTo>
                  <a:lnTo>
                    <a:pt x="2028228" y="64630"/>
                  </a:lnTo>
                  <a:lnTo>
                    <a:pt x="2028177" y="64503"/>
                  </a:lnTo>
                  <a:lnTo>
                    <a:pt x="2032558" y="64503"/>
                  </a:lnTo>
                  <a:lnTo>
                    <a:pt x="2032558" y="63995"/>
                  </a:lnTo>
                  <a:lnTo>
                    <a:pt x="2027986" y="63995"/>
                  </a:lnTo>
                  <a:lnTo>
                    <a:pt x="2010460" y="63995"/>
                  </a:lnTo>
                  <a:lnTo>
                    <a:pt x="2007438" y="63995"/>
                  </a:lnTo>
                  <a:lnTo>
                    <a:pt x="1998980" y="65519"/>
                  </a:lnTo>
                  <a:lnTo>
                    <a:pt x="1999691" y="67932"/>
                  </a:lnTo>
                  <a:lnTo>
                    <a:pt x="1999767" y="68186"/>
                  </a:lnTo>
                  <a:lnTo>
                    <a:pt x="2015413" y="69583"/>
                  </a:lnTo>
                  <a:lnTo>
                    <a:pt x="2028304" y="68694"/>
                  </a:lnTo>
                  <a:lnTo>
                    <a:pt x="2029421" y="68694"/>
                  </a:lnTo>
                  <a:lnTo>
                    <a:pt x="2037499" y="67297"/>
                  </a:lnTo>
                  <a:lnTo>
                    <a:pt x="2044052" y="66662"/>
                  </a:lnTo>
                  <a:lnTo>
                    <a:pt x="2056447" y="66916"/>
                  </a:lnTo>
                  <a:lnTo>
                    <a:pt x="2054098" y="66662"/>
                  </a:lnTo>
                  <a:lnTo>
                    <a:pt x="2052929" y="66535"/>
                  </a:lnTo>
                  <a:lnTo>
                    <a:pt x="2042414" y="66535"/>
                  </a:lnTo>
                  <a:lnTo>
                    <a:pt x="2037791" y="66027"/>
                  </a:lnTo>
                  <a:lnTo>
                    <a:pt x="2044509" y="65011"/>
                  </a:lnTo>
                  <a:lnTo>
                    <a:pt x="2047875" y="64503"/>
                  </a:lnTo>
                  <a:lnTo>
                    <a:pt x="2080209" y="64503"/>
                  </a:lnTo>
                  <a:lnTo>
                    <a:pt x="2091321" y="64630"/>
                  </a:lnTo>
                  <a:lnTo>
                    <a:pt x="2094153" y="64503"/>
                  </a:lnTo>
                  <a:lnTo>
                    <a:pt x="2103945" y="64503"/>
                  </a:lnTo>
                  <a:lnTo>
                    <a:pt x="2113496" y="64503"/>
                  </a:lnTo>
                  <a:close/>
                </a:path>
                <a:path w="3644265" h="400685">
                  <a:moveTo>
                    <a:pt x="2131542" y="70599"/>
                  </a:moveTo>
                  <a:lnTo>
                    <a:pt x="2105533" y="69316"/>
                  </a:lnTo>
                  <a:lnTo>
                    <a:pt x="2076246" y="68783"/>
                  </a:lnTo>
                  <a:lnTo>
                    <a:pt x="2066417" y="69926"/>
                  </a:lnTo>
                  <a:lnTo>
                    <a:pt x="2080425" y="70345"/>
                  </a:lnTo>
                  <a:lnTo>
                    <a:pt x="2098687" y="70091"/>
                  </a:lnTo>
                  <a:lnTo>
                    <a:pt x="2117077" y="70205"/>
                  </a:lnTo>
                  <a:lnTo>
                    <a:pt x="2131504" y="71767"/>
                  </a:lnTo>
                  <a:lnTo>
                    <a:pt x="2131542" y="70599"/>
                  </a:lnTo>
                  <a:close/>
                </a:path>
                <a:path w="3644265" h="400685">
                  <a:moveTo>
                    <a:pt x="2213699" y="128092"/>
                  </a:moveTo>
                  <a:lnTo>
                    <a:pt x="2208631" y="126733"/>
                  </a:lnTo>
                  <a:lnTo>
                    <a:pt x="2185974" y="126733"/>
                  </a:lnTo>
                  <a:lnTo>
                    <a:pt x="2185974" y="129400"/>
                  </a:lnTo>
                  <a:lnTo>
                    <a:pt x="2181314" y="129667"/>
                  </a:lnTo>
                  <a:lnTo>
                    <a:pt x="2182406" y="129400"/>
                  </a:lnTo>
                  <a:lnTo>
                    <a:pt x="2185974" y="129400"/>
                  </a:lnTo>
                  <a:lnTo>
                    <a:pt x="2185974" y="126733"/>
                  </a:lnTo>
                  <a:lnTo>
                    <a:pt x="2170912" y="126733"/>
                  </a:lnTo>
                  <a:lnTo>
                    <a:pt x="2160181" y="126225"/>
                  </a:lnTo>
                  <a:lnTo>
                    <a:pt x="2155444" y="126225"/>
                  </a:lnTo>
                  <a:lnTo>
                    <a:pt x="2171877" y="125209"/>
                  </a:lnTo>
                  <a:lnTo>
                    <a:pt x="2196515" y="123685"/>
                  </a:lnTo>
                  <a:lnTo>
                    <a:pt x="2201430" y="123685"/>
                  </a:lnTo>
                  <a:lnTo>
                    <a:pt x="2172779" y="122415"/>
                  </a:lnTo>
                  <a:lnTo>
                    <a:pt x="2135492" y="122415"/>
                  </a:lnTo>
                  <a:lnTo>
                    <a:pt x="2118258" y="121780"/>
                  </a:lnTo>
                  <a:lnTo>
                    <a:pt x="1778355" y="121780"/>
                  </a:lnTo>
                  <a:lnTo>
                    <a:pt x="1783016" y="122161"/>
                  </a:lnTo>
                  <a:lnTo>
                    <a:pt x="1782686" y="122161"/>
                  </a:lnTo>
                  <a:lnTo>
                    <a:pt x="1797278" y="123685"/>
                  </a:lnTo>
                  <a:lnTo>
                    <a:pt x="1828939" y="122415"/>
                  </a:lnTo>
                  <a:lnTo>
                    <a:pt x="1840471" y="124828"/>
                  </a:lnTo>
                  <a:lnTo>
                    <a:pt x="1848967" y="127114"/>
                  </a:lnTo>
                  <a:lnTo>
                    <a:pt x="1858225" y="129019"/>
                  </a:lnTo>
                  <a:lnTo>
                    <a:pt x="1872043" y="129921"/>
                  </a:lnTo>
                  <a:lnTo>
                    <a:pt x="1880958" y="127876"/>
                  </a:lnTo>
                  <a:lnTo>
                    <a:pt x="1905635" y="128257"/>
                  </a:lnTo>
                  <a:lnTo>
                    <a:pt x="1908390" y="129400"/>
                  </a:lnTo>
                  <a:lnTo>
                    <a:pt x="1906841" y="131178"/>
                  </a:lnTo>
                  <a:lnTo>
                    <a:pt x="1907819" y="131178"/>
                  </a:lnTo>
                  <a:lnTo>
                    <a:pt x="1919046" y="132829"/>
                  </a:lnTo>
                  <a:lnTo>
                    <a:pt x="1966201" y="130035"/>
                  </a:lnTo>
                  <a:lnTo>
                    <a:pt x="1966658" y="130035"/>
                  </a:lnTo>
                  <a:lnTo>
                    <a:pt x="1999132" y="127876"/>
                  </a:lnTo>
                  <a:lnTo>
                    <a:pt x="2016315" y="126733"/>
                  </a:lnTo>
                  <a:lnTo>
                    <a:pt x="2064524" y="125209"/>
                  </a:lnTo>
                  <a:lnTo>
                    <a:pt x="2076399" y="125209"/>
                  </a:lnTo>
                  <a:lnTo>
                    <a:pt x="2139175" y="126225"/>
                  </a:lnTo>
                  <a:lnTo>
                    <a:pt x="2121585" y="130289"/>
                  </a:lnTo>
                  <a:lnTo>
                    <a:pt x="2135098" y="128511"/>
                  </a:lnTo>
                  <a:lnTo>
                    <a:pt x="2149614" y="129400"/>
                  </a:lnTo>
                  <a:lnTo>
                    <a:pt x="2165058" y="130543"/>
                  </a:lnTo>
                  <a:lnTo>
                    <a:pt x="2174354" y="130035"/>
                  </a:lnTo>
                  <a:lnTo>
                    <a:pt x="2179701" y="130035"/>
                  </a:lnTo>
                  <a:lnTo>
                    <a:pt x="2174849" y="131178"/>
                  </a:lnTo>
                  <a:lnTo>
                    <a:pt x="2175522" y="131178"/>
                  </a:lnTo>
                  <a:lnTo>
                    <a:pt x="2176856" y="132448"/>
                  </a:lnTo>
                  <a:lnTo>
                    <a:pt x="2184285" y="133718"/>
                  </a:lnTo>
                  <a:lnTo>
                    <a:pt x="2196261" y="134099"/>
                  </a:lnTo>
                  <a:lnTo>
                    <a:pt x="2183155" y="132194"/>
                  </a:lnTo>
                  <a:lnTo>
                    <a:pt x="2194445" y="131178"/>
                  </a:lnTo>
                  <a:lnTo>
                    <a:pt x="2210930" y="130035"/>
                  </a:lnTo>
                  <a:lnTo>
                    <a:pt x="2211692" y="129400"/>
                  </a:lnTo>
                  <a:lnTo>
                    <a:pt x="2212771" y="128511"/>
                  </a:lnTo>
                  <a:lnTo>
                    <a:pt x="2213292" y="128092"/>
                  </a:lnTo>
                  <a:lnTo>
                    <a:pt x="2213699" y="128092"/>
                  </a:lnTo>
                  <a:close/>
                </a:path>
                <a:path w="3644265" h="400685">
                  <a:moveTo>
                    <a:pt x="2304681" y="35242"/>
                  </a:moveTo>
                  <a:lnTo>
                    <a:pt x="2265654" y="34544"/>
                  </a:lnTo>
                  <a:lnTo>
                    <a:pt x="2244877" y="34163"/>
                  </a:lnTo>
                  <a:lnTo>
                    <a:pt x="2197125" y="32105"/>
                  </a:lnTo>
                  <a:lnTo>
                    <a:pt x="2196858" y="32105"/>
                  </a:lnTo>
                  <a:lnTo>
                    <a:pt x="2128405" y="28117"/>
                  </a:lnTo>
                  <a:lnTo>
                    <a:pt x="2109114" y="27025"/>
                  </a:lnTo>
                  <a:lnTo>
                    <a:pt x="2064067" y="25374"/>
                  </a:lnTo>
                  <a:lnTo>
                    <a:pt x="2073249" y="25374"/>
                  </a:lnTo>
                  <a:lnTo>
                    <a:pt x="2005380" y="24853"/>
                  </a:lnTo>
                  <a:lnTo>
                    <a:pt x="2008441" y="24396"/>
                  </a:lnTo>
                  <a:lnTo>
                    <a:pt x="2015794" y="23291"/>
                  </a:lnTo>
                  <a:lnTo>
                    <a:pt x="2036546" y="20180"/>
                  </a:lnTo>
                  <a:lnTo>
                    <a:pt x="2004517" y="19494"/>
                  </a:lnTo>
                  <a:lnTo>
                    <a:pt x="2000504" y="18948"/>
                  </a:lnTo>
                  <a:lnTo>
                    <a:pt x="1989975" y="17538"/>
                  </a:lnTo>
                  <a:lnTo>
                    <a:pt x="1977872" y="15913"/>
                  </a:lnTo>
                  <a:lnTo>
                    <a:pt x="1947976" y="13309"/>
                  </a:lnTo>
                  <a:lnTo>
                    <a:pt x="1868043" y="17157"/>
                  </a:lnTo>
                  <a:lnTo>
                    <a:pt x="1826526" y="17538"/>
                  </a:lnTo>
                  <a:lnTo>
                    <a:pt x="1789074" y="16865"/>
                  </a:lnTo>
                  <a:lnTo>
                    <a:pt x="1763064" y="15367"/>
                  </a:lnTo>
                  <a:lnTo>
                    <a:pt x="1749933" y="18948"/>
                  </a:lnTo>
                  <a:lnTo>
                    <a:pt x="1720532" y="17538"/>
                  </a:lnTo>
                  <a:lnTo>
                    <a:pt x="1716430" y="17538"/>
                  </a:lnTo>
                  <a:lnTo>
                    <a:pt x="1693913" y="18275"/>
                  </a:lnTo>
                  <a:lnTo>
                    <a:pt x="1671853" y="20523"/>
                  </a:lnTo>
                  <a:lnTo>
                    <a:pt x="1649450" y="23291"/>
                  </a:lnTo>
                  <a:lnTo>
                    <a:pt x="1634629" y="19748"/>
                  </a:lnTo>
                  <a:lnTo>
                    <a:pt x="1623949" y="21247"/>
                  </a:lnTo>
                  <a:lnTo>
                    <a:pt x="1626184" y="22593"/>
                  </a:lnTo>
                  <a:lnTo>
                    <a:pt x="1631848" y="23926"/>
                  </a:lnTo>
                  <a:lnTo>
                    <a:pt x="1631467" y="25374"/>
                  </a:lnTo>
                  <a:lnTo>
                    <a:pt x="1665147" y="24396"/>
                  </a:lnTo>
                  <a:lnTo>
                    <a:pt x="1700301" y="25374"/>
                  </a:lnTo>
                  <a:lnTo>
                    <a:pt x="1699590" y="25374"/>
                  </a:lnTo>
                  <a:lnTo>
                    <a:pt x="1731810" y="26822"/>
                  </a:lnTo>
                  <a:lnTo>
                    <a:pt x="1765871" y="27546"/>
                  </a:lnTo>
                  <a:lnTo>
                    <a:pt x="1748904" y="30175"/>
                  </a:lnTo>
                  <a:lnTo>
                    <a:pt x="1723097" y="30010"/>
                  </a:lnTo>
                  <a:lnTo>
                    <a:pt x="1697863" y="30010"/>
                  </a:lnTo>
                  <a:lnTo>
                    <a:pt x="1683829" y="32867"/>
                  </a:lnTo>
                  <a:lnTo>
                    <a:pt x="1721332" y="33477"/>
                  </a:lnTo>
                  <a:lnTo>
                    <a:pt x="1762963" y="33477"/>
                  </a:lnTo>
                  <a:lnTo>
                    <a:pt x="1798701" y="34163"/>
                  </a:lnTo>
                  <a:lnTo>
                    <a:pt x="1796503" y="34163"/>
                  </a:lnTo>
                  <a:lnTo>
                    <a:pt x="1827987" y="37033"/>
                  </a:lnTo>
                  <a:lnTo>
                    <a:pt x="1826844" y="35839"/>
                  </a:lnTo>
                  <a:lnTo>
                    <a:pt x="1814868" y="34544"/>
                  </a:lnTo>
                  <a:lnTo>
                    <a:pt x="1814258" y="34544"/>
                  </a:lnTo>
                  <a:lnTo>
                    <a:pt x="1803603" y="32372"/>
                  </a:lnTo>
                  <a:lnTo>
                    <a:pt x="1810207" y="30187"/>
                  </a:lnTo>
                  <a:lnTo>
                    <a:pt x="1812353" y="29476"/>
                  </a:lnTo>
                  <a:lnTo>
                    <a:pt x="1812886" y="29476"/>
                  </a:lnTo>
                  <a:lnTo>
                    <a:pt x="1842160" y="32321"/>
                  </a:lnTo>
                  <a:lnTo>
                    <a:pt x="1861705" y="32105"/>
                  </a:lnTo>
                  <a:lnTo>
                    <a:pt x="1849361" y="32105"/>
                  </a:lnTo>
                  <a:lnTo>
                    <a:pt x="1905584" y="31851"/>
                  </a:lnTo>
                  <a:lnTo>
                    <a:pt x="1917357" y="33972"/>
                  </a:lnTo>
                  <a:lnTo>
                    <a:pt x="1919528" y="33477"/>
                  </a:lnTo>
                  <a:lnTo>
                    <a:pt x="1923846" y="32105"/>
                  </a:lnTo>
                  <a:lnTo>
                    <a:pt x="1922183" y="31775"/>
                  </a:lnTo>
                  <a:lnTo>
                    <a:pt x="1914156" y="30187"/>
                  </a:lnTo>
                  <a:lnTo>
                    <a:pt x="1943785" y="30441"/>
                  </a:lnTo>
                  <a:lnTo>
                    <a:pt x="1948738" y="30187"/>
                  </a:lnTo>
                  <a:lnTo>
                    <a:pt x="1962988" y="29476"/>
                  </a:lnTo>
                  <a:lnTo>
                    <a:pt x="1990305" y="28117"/>
                  </a:lnTo>
                  <a:lnTo>
                    <a:pt x="2019922" y="28371"/>
                  </a:lnTo>
                  <a:lnTo>
                    <a:pt x="2028507" y="31775"/>
                  </a:lnTo>
                  <a:lnTo>
                    <a:pt x="2026602" y="31775"/>
                  </a:lnTo>
                  <a:lnTo>
                    <a:pt x="2060460" y="34163"/>
                  </a:lnTo>
                  <a:lnTo>
                    <a:pt x="2061540" y="34163"/>
                  </a:lnTo>
                  <a:lnTo>
                    <a:pt x="2096312" y="35661"/>
                  </a:lnTo>
                  <a:lnTo>
                    <a:pt x="2128355" y="37731"/>
                  </a:lnTo>
                  <a:lnTo>
                    <a:pt x="2157031" y="34544"/>
                  </a:lnTo>
                  <a:lnTo>
                    <a:pt x="2208974" y="35661"/>
                  </a:lnTo>
                  <a:lnTo>
                    <a:pt x="2207742" y="35661"/>
                  </a:lnTo>
                  <a:lnTo>
                    <a:pt x="2256142" y="37020"/>
                  </a:lnTo>
                  <a:lnTo>
                    <a:pt x="2302599" y="35242"/>
                  </a:lnTo>
                  <a:lnTo>
                    <a:pt x="2304681" y="35242"/>
                  </a:lnTo>
                  <a:close/>
                </a:path>
                <a:path w="3644265" h="400685">
                  <a:moveTo>
                    <a:pt x="2306091" y="58788"/>
                  </a:moveTo>
                  <a:lnTo>
                    <a:pt x="2300795" y="57518"/>
                  </a:lnTo>
                  <a:lnTo>
                    <a:pt x="2287803" y="55232"/>
                  </a:lnTo>
                  <a:lnTo>
                    <a:pt x="2279891" y="54597"/>
                  </a:lnTo>
                  <a:lnTo>
                    <a:pt x="2301811" y="58407"/>
                  </a:lnTo>
                  <a:lnTo>
                    <a:pt x="2306091" y="58788"/>
                  </a:lnTo>
                  <a:close/>
                </a:path>
                <a:path w="3644265" h="400685">
                  <a:moveTo>
                    <a:pt x="2324189" y="148488"/>
                  </a:moveTo>
                  <a:lnTo>
                    <a:pt x="2320467" y="146177"/>
                  </a:lnTo>
                  <a:lnTo>
                    <a:pt x="2263698" y="144919"/>
                  </a:lnTo>
                  <a:lnTo>
                    <a:pt x="2244382" y="142087"/>
                  </a:lnTo>
                  <a:lnTo>
                    <a:pt x="2244953" y="145135"/>
                  </a:lnTo>
                  <a:lnTo>
                    <a:pt x="2198179" y="142240"/>
                  </a:lnTo>
                  <a:lnTo>
                    <a:pt x="2217267" y="145783"/>
                  </a:lnTo>
                  <a:lnTo>
                    <a:pt x="2232228" y="150012"/>
                  </a:lnTo>
                  <a:lnTo>
                    <a:pt x="2243747" y="154241"/>
                  </a:lnTo>
                  <a:lnTo>
                    <a:pt x="2252497" y="157810"/>
                  </a:lnTo>
                  <a:lnTo>
                    <a:pt x="2246414" y="151231"/>
                  </a:lnTo>
                  <a:lnTo>
                    <a:pt x="2287206" y="150431"/>
                  </a:lnTo>
                  <a:lnTo>
                    <a:pt x="2305113" y="149720"/>
                  </a:lnTo>
                  <a:lnTo>
                    <a:pt x="2324189" y="148488"/>
                  </a:lnTo>
                  <a:close/>
                </a:path>
                <a:path w="3644265" h="400685">
                  <a:moveTo>
                    <a:pt x="2363292" y="35572"/>
                  </a:moveTo>
                  <a:lnTo>
                    <a:pt x="2311997" y="33172"/>
                  </a:lnTo>
                  <a:lnTo>
                    <a:pt x="2340292" y="36131"/>
                  </a:lnTo>
                  <a:lnTo>
                    <a:pt x="2363292" y="35572"/>
                  </a:lnTo>
                  <a:close/>
                </a:path>
                <a:path w="3644265" h="400685">
                  <a:moveTo>
                    <a:pt x="2418664" y="63995"/>
                  </a:moveTo>
                  <a:lnTo>
                    <a:pt x="2388031" y="62979"/>
                  </a:lnTo>
                  <a:lnTo>
                    <a:pt x="2387422" y="63995"/>
                  </a:lnTo>
                  <a:lnTo>
                    <a:pt x="2418664" y="63995"/>
                  </a:lnTo>
                  <a:close/>
                </a:path>
                <a:path w="3644265" h="400685">
                  <a:moveTo>
                    <a:pt x="2494483" y="43345"/>
                  </a:moveTo>
                  <a:lnTo>
                    <a:pt x="2489746" y="42824"/>
                  </a:lnTo>
                  <a:lnTo>
                    <a:pt x="2487777" y="43916"/>
                  </a:lnTo>
                  <a:lnTo>
                    <a:pt x="2494483" y="43345"/>
                  </a:lnTo>
                  <a:close/>
                </a:path>
                <a:path w="3644265" h="400685">
                  <a:moveTo>
                    <a:pt x="2565552" y="51790"/>
                  </a:moveTo>
                  <a:lnTo>
                    <a:pt x="2559634" y="51371"/>
                  </a:lnTo>
                  <a:lnTo>
                    <a:pt x="2537320" y="49796"/>
                  </a:lnTo>
                  <a:lnTo>
                    <a:pt x="2505252" y="47942"/>
                  </a:lnTo>
                  <a:lnTo>
                    <a:pt x="2484386" y="45783"/>
                  </a:lnTo>
                  <a:lnTo>
                    <a:pt x="2487777" y="43916"/>
                  </a:lnTo>
                  <a:lnTo>
                    <a:pt x="2426398" y="49110"/>
                  </a:lnTo>
                  <a:lnTo>
                    <a:pt x="2441194" y="51600"/>
                  </a:lnTo>
                  <a:lnTo>
                    <a:pt x="2457780" y="52387"/>
                  </a:lnTo>
                  <a:lnTo>
                    <a:pt x="2478621" y="52895"/>
                  </a:lnTo>
                  <a:lnTo>
                    <a:pt x="2506154" y="54470"/>
                  </a:lnTo>
                  <a:lnTo>
                    <a:pt x="2500706" y="55829"/>
                  </a:lnTo>
                  <a:lnTo>
                    <a:pt x="2499385" y="55829"/>
                  </a:lnTo>
                  <a:lnTo>
                    <a:pt x="2487612" y="56502"/>
                  </a:lnTo>
                  <a:lnTo>
                    <a:pt x="2469629" y="56807"/>
                  </a:lnTo>
                  <a:lnTo>
                    <a:pt x="2451087" y="56667"/>
                  </a:lnTo>
                  <a:lnTo>
                    <a:pt x="2467267" y="59143"/>
                  </a:lnTo>
                  <a:lnTo>
                    <a:pt x="2482837" y="61087"/>
                  </a:lnTo>
                  <a:lnTo>
                    <a:pt x="2502484" y="62179"/>
                  </a:lnTo>
                  <a:lnTo>
                    <a:pt x="2531453" y="62179"/>
                  </a:lnTo>
                  <a:lnTo>
                    <a:pt x="2516035" y="58928"/>
                  </a:lnTo>
                  <a:lnTo>
                    <a:pt x="2509088" y="56807"/>
                  </a:lnTo>
                  <a:lnTo>
                    <a:pt x="2505926" y="55829"/>
                  </a:lnTo>
                  <a:lnTo>
                    <a:pt x="2508859" y="53174"/>
                  </a:lnTo>
                  <a:lnTo>
                    <a:pt x="2533142" y="51371"/>
                  </a:lnTo>
                  <a:lnTo>
                    <a:pt x="2565552" y="51790"/>
                  </a:lnTo>
                  <a:close/>
                </a:path>
                <a:path w="3644265" h="400685">
                  <a:moveTo>
                    <a:pt x="2583980" y="58915"/>
                  </a:moveTo>
                  <a:lnTo>
                    <a:pt x="2561564" y="56629"/>
                  </a:lnTo>
                  <a:lnTo>
                    <a:pt x="2543302" y="55486"/>
                  </a:lnTo>
                  <a:lnTo>
                    <a:pt x="2583980" y="58915"/>
                  </a:lnTo>
                  <a:close/>
                </a:path>
                <a:path w="3644265" h="400685">
                  <a:moveTo>
                    <a:pt x="2659367" y="63995"/>
                  </a:moveTo>
                  <a:lnTo>
                    <a:pt x="2646134" y="61836"/>
                  </a:lnTo>
                  <a:lnTo>
                    <a:pt x="2647658" y="61836"/>
                  </a:lnTo>
                  <a:lnTo>
                    <a:pt x="2615361" y="60058"/>
                  </a:lnTo>
                  <a:lnTo>
                    <a:pt x="2587307" y="58915"/>
                  </a:lnTo>
                  <a:lnTo>
                    <a:pt x="2584094" y="58915"/>
                  </a:lnTo>
                  <a:lnTo>
                    <a:pt x="2593479" y="61836"/>
                  </a:lnTo>
                  <a:lnTo>
                    <a:pt x="2576931" y="63995"/>
                  </a:lnTo>
                  <a:lnTo>
                    <a:pt x="2659367" y="63995"/>
                  </a:lnTo>
                  <a:close/>
                </a:path>
                <a:path w="3644265" h="400685">
                  <a:moveTo>
                    <a:pt x="2693543" y="63995"/>
                  </a:moveTo>
                  <a:lnTo>
                    <a:pt x="2687193" y="61328"/>
                  </a:lnTo>
                  <a:lnTo>
                    <a:pt x="2691473" y="61328"/>
                  </a:lnTo>
                  <a:lnTo>
                    <a:pt x="2659723" y="59677"/>
                  </a:lnTo>
                  <a:lnTo>
                    <a:pt x="2668574" y="60693"/>
                  </a:lnTo>
                  <a:lnTo>
                    <a:pt x="2670124" y="62217"/>
                  </a:lnTo>
                  <a:lnTo>
                    <a:pt x="2669032" y="63995"/>
                  </a:lnTo>
                  <a:lnTo>
                    <a:pt x="2659367" y="63995"/>
                  </a:lnTo>
                  <a:lnTo>
                    <a:pt x="2662478" y="64503"/>
                  </a:lnTo>
                  <a:lnTo>
                    <a:pt x="2669502" y="64503"/>
                  </a:lnTo>
                  <a:lnTo>
                    <a:pt x="2669197" y="63995"/>
                  </a:lnTo>
                  <a:lnTo>
                    <a:pt x="2693543" y="63995"/>
                  </a:lnTo>
                  <a:close/>
                </a:path>
                <a:path w="3644265" h="400685">
                  <a:moveTo>
                    <a:pt x="2764434" y="32931"/>
                  </a:moveTo>
                  <a:lnTo>
                    <a:pt x="2731465" y="29464"/>
                  </a:lnTo>
                  <a:lnTo>
                    <a:pt x="2726956" y="29984"/>
                  </a:lnTo>
                  <a:lnTo>
                    <a:pt x="2760091" y="33451"/>
                  </a:lnTo>
                  <a:lnTo>
                    <a:pt x="2764434" y="32931"/>
                  </a:lnTo>
                  <a:close/>
                </a:path>
                <a:path w="3644265" h="400685">
                  <a:moveTo>
                    <a:pt x="2859659" y="44894"/>
                  </a:moveTo>
                  <a:lnTo>
                    <a:pt x="2826359" y="41427"/>
                  </a:lnTo>
                  <a:lnTo>
                    <a:pt x="2822625" y="44996"/>
                  </a:lnTo>
                  <a:lnTo>
                    <a:pt x="2859659" y="44894"/>
                  </a:lnTo>
                  <a:close/>
                </a:path>
                <a:path w="3644265" h="400685">
                  <a:moveTo>
                    <a:pt x="2920022" y="26428"/>
                  </a:moveTo>
                  <a:lnTo>
                    <a:pt x="2912465" y="24701"/>
                  </a:lnTo>
                  <a:lnTo>
                    <a:pt x="2906598" y="22898"/>
                  </a:lnTo>
                  <a:lnTo>
                    <a:pt x="2905976" y="21463"/>
                  </a:lnTo>
                  <a:lnTo>
                    <a:pt x="2914167" y="20866"/>
                  </a:lnTo>
                  <a:lnTo>
                    <a:pt x="2863329" y="20485"/>
                  </a:lnTo>
                  <a:lnTo>
                    <a:pt x="2863608" y="21539"/>
                  </a:lnTo>
                  <a:lnTo>
                    <a:pt x="2871063" y="23241"/>
                  </a:lnTo>
                  <a:lnTo>
                    <a:pt x="2868688" y="24015"/>
                  </a:lnTo>
                  <a:lnTo>
                    <a:pt x="2920022" y="26428"/>
                  </a:lnTo>
                  <a:close/>
                </a:path>
                <a:path w="3644265" h="400685">
                  <a:moveTo>
                    <a:pt x="3004362" y="107175"/>
                  </a:moveTo>
                  <a:lnTo>
                    <a:pt x="3000997" y="106921"/>
                  </a:lnTo>
                  <a:lnTo>
                    <a:pt x="2939034" y="106921"/>
                  </a:lnTo>
                  <a:lnTo>
                    <a:pt x="2934703" y="107061"/>
                  </a:lnTo>
                  <a:lnTo>
                    <a:pt x="2938119" y="106667"/>
                  </a:lnTo>
                  <a:lnTo>
                    <a:pt x="2364714" y="106667"/>
                  </a:lnTo>
                  <a:lnTo>
                    <a:pt x="2380805" y="108826"/>
                  </a:lnTo>
                  <a:lnTo>
                    <a:pt x="2379243" y="108826"/>
                  </a:lnTo>
                  <a:lnTo>
                    <a:pt x="2344636" y="115938"/>
                  </a:lnTo>
                  <a:lnTo>
                    <a:pt x="2356726" y="115557"/>
                  </a:lnTo>
                  <a:lnTo>
                    <a:pt x="2368969" y="113779"/>
                  </a:lnTo>
                  <a:lnTo>
                    <a:pt x="2387346" y="112382"/>
                  </a:lnTo>
                  <a:lnTo>
                    <a:pt x="2417851" y="112763"/>
                  </a:lnTo>
                  <a:lnTo>
                    <a:pt x="2420213" y="113906"/>
                  </a:lnTo>
                  <a:lnTo>
                    <a:pt x="2417915" y="115811"/>
                  </a:lnTo>
                  <a:lnTo>
                    <a:pt x="2417978" y="116192"/>
                  </a:lnTo>
                  <a:lnTo>
                    <a:pt x="2418080" y="116827"/>
                  </a:lnTo>
                  <a:lnTo>
                    <a:pt x="2418143" y="117208"/>
                  </a:lnTo>
                  <a:lnTo>
                    <a:pt x="2418245" y="117843"/>
                  </a:lnTo>
                  <a:lnTo>
                    <a:pt x="2418334" y="118351"/>
                  </a:lnTo>
                  <a:lnTo>
                    <a:pt x="2418829" y="118351"/>
                  </a:lnTo>
                  <a:lnTo>
                    <a:pt x="2428214" y="120637"/>
                  </a:lnTo>
                  <a:lnTo>
                    <a:pt x="2428710" y="120637"/>
                  </a:lnTo>
                  <a:lnTo>
                    <a:pt x="2428240" y="118351"/>
                  </a:lnTo>
                  <a:lnTo>
                    <a:pt x="2428138" y="117843"/>
                  </a:lnTo>
                  <a:lnTo>
                    <a:pt x="2457513" y="117843"/>
                  </a:lnTo>
                  <a:lnTo>
                    <a:pt x="2479916" y="116827"/>
                  </a:lnTo>
                  <a:lnTo>
                    <a:pt x="2480983" y="116827"/>
                  </a:lnTo>
                  <a:lnTo>
                    <a:pt x="2503538" y="115176"/>
                  </a:lnTo>
                  <a:lnTo>
                    <a:pt x="2517076" y="114541"/>
                  </a:lnTo>
                  <a:lnTo>
                    <a:pt x="2521229" y="114541"/>
                  </a:lnTo>
                  <a:lnTo>
                    <a:pt x="2547201" y="116827"/>
                  </a:lnTo>
                  <a:lnTo>
                    <a:pt x="2579649" y="116319"/>
                  </a:lnTo>
                  <a:lnTo>
                    <a:pt x="2607665" y="115303"/>
                  </a:lnTo>
                  <a:lnTo>
                    <a:pt x="2621800" y="116192"/>
                  </a:lnTo>
                  <a:lnTo>
                    <a:pt x="2644864" y="115303"/>
                  </a:lnTo>
                  <a:lnTo>
                    <a:pt x="2654757" y="114922"/>
                  </a:lnTo>
                  <a:lnTo>
                    <a:pt x="2679763" y="114922"/>
                  </a:lnTo>
                  <a:lnTo>
                    <a:pt x="2709062" y="114541"/>
                  </a:lnTo>
                  <a:lnTo>
                    <a:pt x="2752293" y="112382"/>
                  </a:lnTo>
                  <a:lnTo>
                    <a:pt x="2754782" y="112382"/>
                  </a:lnTo>
                  <a:lnTo>
                    <a:pt x="2755392" y="111112"/>
                  </a:lnTo>
                  <a:lnTo>
                    <a:pt x="2755455" y="110985"/>
                  </a:lnTo>
                  <a:lnTo>
                    <a:pt x="2755582" y="110731"/>
                  </a:lnTo>
                  <a:lnTo>
                    <a:pt x="2756319" y="108826"/>
                  </a:lnTo>
                  <a:lnTo>
                    <a:pt x="2763367" y="107683"/>
                  </a:lnTo>
                  <a:lnTo>
                    <a:pt x="2786126" y="107683"/>
                  </a:lnTo>
                  <a:lnTo>
                    <a:pt x="2800134" y="109334"/>
                  </a:lnTo>
                  <a:lnTo>
                    <a:pt x="2826029" y="108191"/>
                  </a:lnTo>
                  <a:lnTo>
                    <a:pt x="2843961" y="107937"/>
                  </a:lnTo>
                  <a:lnTo>
                    <a:pt x="2853525" y="107937"/>
                  </a:lnTo>
                  <a:lnTo>
                    <a:pt x="2869984" y="111493"/>
                  </a:lnTo>
                  <a:lnTo>
                    <a:pt x="2878594" y="108826"/>
                  </a:lnTo>
                  <a:lnTo>
                    <a:pt x="2904502" y="107937"/>
                  </a:lnTo>
                  <a:lnTo>
                    <a:pt x="2913126" y="107683"/>
                  </a:lnTo>
                  <a:lnTo>
                    <a:pt x="2930398" y="107175"/>
                  </a:lnTo>
                  <a:lnTo>
                    <a:pt x="2933573" y="107175"/>
                  </a:lnTo>
                  <a:lnTo>
                    <a:pt x="3004362" y="107175"/>
                  </a:lnTo>
                  <a:close/>
                </a:path>
                <a:path w="3644265" h="400685">
                  <a:moveTo>
                    <a:pt x="3005696" y="58191"/>
                  </a:moveTo>
                  <a:lnTo>
                    <a:pt x="2999892" y="52603"/>
                  </a:lnTo>
                  <a:lnTo>
                    <a:pt x="2994749" y="52730"/>
                  </a:lnTo>
                  <a:lnTo>
                    <a:pt x="2990265" y="53733"/>
                  </a:lnTo>
                  <a:lnTo>
                    <a:pt x="2981426" y="54470"/>
                  </a:lnTo>
                  <a:lnTo>
                    <a:pt x="2963202" y="53746"/>
                  </a:lnTo>
                  <a:lnTo>
                    <a:pt x="2940062" y="48717"/>
                  </a:lnTo>
                  <a:lnTo>
                    <a:pt x="2922549" y="46837"/>
                  </a:lnTo>
                  <a:lnTo>
                    <a:pt x="2896806" y="46799"/>
                  </a:lnTo>
                  <a:lnTo>
                    <a:pt x="2912973" y="48653"/>
                  </a:lnTo>
                  <a:lnTo>
                    <a:pt x="2932798" y="49682"/>
                  </a:lnTo>
                  <a:lnTo>
                    <a:pt x="2946552" y="51015"/>
                  </a:lnTo>
                  <a:lnTo>
                    <a:pt x="2944545" y="53784"/>
                  </a:lnTo>
                  <a:lnTo>
                    <a:pt x="2954756" y="54267"/>
                  </a:lnTo>
                  <a:lnTo>
                    <a:pt x="3005696" y="58191"/>
                  </a:lnTo>
                  <a:close/>
                </a:path>
                <a:path w="3644265" h="400685">
                  <a:moveTo>
                    <a:pt x="3015831" y="41402"/>
                  </a:moveTo>
                  <a:lnTo>
                    <a:pt x="2992437" y="39941"/>
                  </a:lnTo>
                  <a:lnTo>
                    <a:pt x="2988322" y="42519"/>
                  </a:lnTo>
                  <a:lnTo>
                    <a:pt x="3015831" y="41402"/>
                  </a:lnTo>
                  <a:close/>
                </a:path>
                <a:path w="3644265" h="400685">
                  <a:moveTo>
                    <a:pt x="3028721" y="107175"/>
                  </a:moveTo>
                  <a:lnTo>
                    <a:pt x="3004362" y="107175"/>
                  </a:lnTo>
                  <a:lnTo>
                    <a:pt x="3012770" y="107810"/>
                  </a:lnTo>
                  <a:lnTo>
                    <a:pt x="3028721" y="107175"/>
                  </a:lnTo>
                  <a:close/>
                </a:path>
                <a:path w="3644265" h="400685">
                  <a:moveTo>
                    <a:pt x="3056699" y="107175"/>
                  </a:moveTo>
                  <a:lnTo>
                    <a:pt x="3050527" y="106921"/>
                  </a:lnTo>
                  <a:lnTo>
                    <a:pt x="3035109" y="106921"/>
                  </a:lnTo>
                  <a:lnTo>
                    <a:pt x="3028721" y="107175"/>
                  </a:lnTo>
                  <a:lnTo>
                    <a:pt x="3056699" y="107175"/>
                  </a:lnTo>
                  <a:close/>
                </a:path>
                <a:path w="3644265" h="400685">
                  <a:moveTo>
                    <a:pt x="3207766" y="100355"/>
                  </a:moveTo>
                  <a:lnTo>
                    <a:pt x="3199384" y="98412"/>
                  </a:lnTo>
                  <a:lnTo>
                    <a:pt x="3203422" y="99961"/>
                  </a:lnTo>
                  <a:lnTo>
                    <a:pt x="3198634" y="99961"/>
                  </a:lnTo>
                  <a:lnTo>
                    <a:pt x="3207766" y="100355"/>
                  </a:lnTo>
                  <a:close/>
                </a:path>
                <a:path w="3644265" h="400685">
                  <a:moveTo>
                    <a:pt x="3224276" y="109639"/>
                  </a:moveTo>
                  <a:lnTo>
                    <a:pt x="3219539" y="108191"/>
                  </a:lnTo>
                  <a:lnTo>
                    <a:pt x="3216211" y="107175"/>
                  </a:lnTo>
                  <a:lnTo>
                    <a:pt x="3056699" y="107175"/>
                  </a:lnTo>
                  <a:lnTo>
                    <a:pt x="3075190" y="107937"/>
                  </a:lnTo>
                  <a:lnTo>
                    <a:pt x="3050565" y="107937"/>
                  </a:lnTo>
                  <a:lnTo>
                    <a:pt x="3078276" y="108064"/>
                  </a:lnTo>
                  <a:lnTo>
                    <a:pt x="3106001" y="108191"/>
                  </a:lnTo>
                  <a:lnTo>
                    <a:pt x="3161436" y="108445"/>
                  </a:lnTo>
                  <a:lnTo>
                    <a:pt x="3187382" y="108445"/>
                  </a:lnTo>
                  <a:lnTo>
                    <a:pt x="3224276" y="109639"/>
                  </a:lnTo>
                  <a:close/>
                </a:path>
                <a:path w="3644265" h="400685">
                  <a:moveTo>
                    <a:pt x="3234486" y="109969"/>
                  </a:moveTo>
                  <a:lnTo>
                    <a:pt x="3226638" y="109715"/>
                  </a:lnTo>
                  <a:lnTo>
                    <a:pt x="3224530" y="109715"/>
                  </a:lnTo>
                  <a:lnTo>
                    <a:pt x="3225368" y="109969"/>
                  </a:lnTo>
                  <a:lnTo>
                    <a:pt x="3234486" y="109969"/>
                  </a:lnTo>
                  <a:close/>
                </a:path>
                <a:path w="3644265" h="400685">
                  <a:moveTo>
                    <a:pt x="3249447" y="106921"/>
                  </a:moveTo>
                  <a:lnTo>
                    <a:pt x="3215386" y="106921"/>
                  </a:lnTo>
                  <a:lnTo>
                    <a:pt x="3216211" y="107175"/>
                  </a:lnTo>
                  <a:lnTo>
                    <a:pt x="3247910" y="107175"/>
                  </a:lnTo>
                  <a:lnTo>
                    <a:pt x="3249447" y="106921"/>
                  </a:lnTo>
                  <a:close/>
                </a:path>
                <a:path w="3644265" h="400685">
                  <a:moveTo>
                    <a:pt x="3253498" y="107175"/>
                  </a:moveTo>
                  <a:lnTo>
                    <a:pt x="3247910" y="107175"/>
                  </a:lnTo>
                  <a:lnTo>
                    <a:pt x="3243288" y="107937"/>
                  </a:lnTo>
                  <a:lnTo>
                    <a:pt x="3253498" y="107175"/>
                  </a:lnTo>
                  <a:close/>
                </a:path>
                <a:path w="3644265" h="400685">
                  <a:moveTo>
                    <a:pt x="3257766" y="90665"/>
                  </a:moveTo>
                  <a:lnTo>
                    <a:pt x="3252635" y="88125"/>
                  </a:lnTo>
                  <a:lnTo>
                    <a:pt x="3243402" y="90284"/>
                  </a:lnTo>
                  <a:lnTo>
                    <a:pt x="3247402" y="90284"/>
                  </a:lnTo>
                  <a:lnTo>
                    <a:pt x="3257766" y="90665"/>
                  </a:lnTo>
                  <a:close/>
                </a:path>
                <a:path w="3644265" h="400685">
                  <a:moveTo>
                    <a:pt x="3310420" y="99301"/>
                  </a:moveTo>
                  <a:lnTo>
                    <a:pt x="3280397" y="98666"/>
                  </a:lnTo>
                  <a:lnTo>
                    <a:pt x="3274390" y="98539"/>
                  </a:lnTo>
                  <a:lnTo>
                    <a:pt x="3267011" y="98666"/>
                  </a:lnTo>
                  <a:lnTo>
                    <a:pt x="3259620" y="98793"/>
                  </a:lnTo>
                  <a:lnTo>
                    <a:pt x="3251225" y="101841"/>
                  </a:lnTo>
                  <a:lnTo>
                    <a:pt x="3239566" y="101333"/>
                  </a:lnTo>
                  <a:lnTo>
                    <a:pt x="3242640" y="101333"/>
                  </a:lnTo>
                  <a:lnTo>
                    <a:pt x="3218688" y="100825"/>
                  </a:lnTo>
                  <a:lnTo>
                    <a:pt x="3212820" y="100571"/>
                  </a:lnTo>
                  <a:lnTo>
                    <a:pt x="3208705" y="100571"/>
                  </a:lnTo>
                  <a:lnTo>
                    <a:pt x="3214205" y="101841"/>
                  </a:lnTo>
                  <a:lnTo>
                    <a:pt x="3193326" y="102730"/>
                  </a:lnTo>
                  <a:lnTo>
                    <a:pt x="3187357" y="102730"/>
                  </a:lnTo>
                  <a:lnTo>
                    <a:pt x="3187357" y="102984"/>
                  </a:lnTo>
                  <a:lnTo>
                    <a:pt x="3181400" y="103238"/>
                  </a:lnTo>
                  <a:lnTo>
                    <a:pt x="3178137" y="102984"/>
                  </a:lnTo>
                  <a:lnTo>
                    <a:pt x="3187357" y="102984"/>
                  </a:lnTo>
                  <a:lnTo>
                    <a:pt x="3187357" y="102730"/>
                  </a:lnTo>
                  <a:lnTo>
                    <a:pt x="3174873" y="102730"/>
                  </a:lnTo>
                  <a:lnTo>
                    <a:pt x="3156928" y="101333"/>
                  </a:lnTo>
                  <a:lnTo>
                    <a:pt x="3147784" y="99555"/>
                  </a:lnTo>
                  <a:lnTo>
                    <a:pt x="3139935" y="98031"/>
                  </a:lnTo>
                  <a:lnTo>
                    <a:pt x="3129559" y="94983"/>
                  </a:lnTo>
                  <a:lnTo>
                    <a:pt x="3160090" y="96380"/>
                  </a:lnTo>
                  <a:lnTo>
                    <a:pt x="3180181" y="94983"/>
                  </a:lnTo>
                  <a:lnTo>
                    <a:pt x="3191154" y="94221"/>
                  </a:lnTo>
                  <a:lnTo>
                    <a:pt x="3215576" y="92951"/>
                  </a:lnTo>
                  <a:lnTo>
                    <a:pt x="3218688" y="92951"/>
                  </a:lnTo>
                  <a:lnTo>
                    <a:pt x="3235998" y="96266"/>
                  </a:lnTo>
                  <a:lnTo>
                    <a:pt x="3253168" y="95491"/>
                  </a:lnTo>
                  <a:lnTo>
                    <a:pt x="3263176" y="93967"/>
                  </a:lnTo>
                  <a:lnTo>
                    <a:pt x="3263874" y="93586"/>
                  </a:lnTo>
                  <a:lnTo>
                    <a:pt x="3266198" y="92316"/>
                  </a:lnTo>
                  <a:lnTo>
                    <a:pt x="3262439" y="91046"/>
                  </a:lnTo>
                  <a:lnTo>
                    <a:pt x="3257766" y="90665"/>
                  </a:lnTo>
                  <a:lnTo>
                    <a:pt x="3257880" y="91046"/>
                  </a:lnTo>
                  <a:lnTo>
                    <a:pt x="3257943" y="91300"/>
                  </a:lnTo>
                  <a:lnTo>
                    <a:pt x="3258324" y="92570"/>
                  </a:lnTo>
                  <a:lnTo>
                    <a:pt x="3258388" y="92951"/>
                  </a:lnTo>
                  <a:lnTo>
                    <a:pt x="3258489" y="93586"/>
                  </a:lnTo>
                  <a:lnTo>
                    <a:pt x="3230003" y="93586"/>
                  </a:lnTo>
                  <a:lnTo>
                    <a:pt x="3227349" y="92951"/>
                  </a:lnTo>
                  <a:lnTo>
                    <a:pt x="3223641" y="92062"/>
                  </a:lnTo>
                  <a:lnTo>
                    <a:pt x="3220453" y="91300"/>
                  </a:lnTo>
                  <a:lnTo>
                    <a:pt x="3210077" y="89014"/>
                  </a:lnTo>
                  <a:lnTo>
                    <a:pt x="3179089" y="89268"/>
                  </a:lnTo>
                  <a:lnTo>
                    <a:pt x="3166516" y="91808"/>
                  </a:lnTo>
                  <a:lnTo>
                    <a:pt x="3154896" y="91808"/>
                  </a:lnTo>
                  <a:lnTo>
                    <a:pt x="3142653" y="91935"/>
                  </a:lnTo>
                  <a:lnTo>
                    <a:pt x="3114662" y="91808"/>
                  </a:lnTo>
                  <a:lnTo>
                    <a:pt x="3092196" y="93078"/>
                  </a:lnTo>
                  <a:lnTo>
                    <a:pt x="3110306" y="93078"/>
                  </a:lnTo>
                  <a:lnTo>
                    <a:pt x="3120212" y="94729"/>
                  </a:lnTo>
                  <a:lnTo>
                    <a:pt x="3126841" y="97269"/>
                  </a:lnTo>
                  <a:lnTo>
                    <a:pt x="3135147" y="99555"/>
                  </a:lnTo>
                  <a:lnTo>
                    <a:pt x="3112427" y="98666"/>
                  </a:lnTo>
                  <a:lnTo>
                    <a:pt x="3109176" y="98539"/>
                  </a:lnTo>
                  <a:lnTo>
                    <a:pt x="3108502" y="98666"/>
                  </a:lnTo>
                  <a:lnTo>
                    <a:pt x="3098292" y="100571"/>
                  </a:lnTo>
                  <a:lnTo>
                    <a:pt x="3098482" y="100571"/>
                  </a:lnTo>
                  <a:lnTo>
                    <a:pt x="3089706" y="102857"/>
                  </a:lnTo>
                  <a:lnTo>
                    <a:pt x="3089224" y="102984"/>
                  </a:lnTo>
                  <a:lnTo>
                    <a:pt x="3083928" y="102984"/>
                  </a:lnTo>
                  <a:lnTo>
                    <a:pt x="3066605" y="103365"/>
                  </a:lnTo>
                  <a:lnTo>
                    <a:pt x="3047212" y="101587"/>
                  </a:lnTo>
                  <a:lnTo>
                    <a:pt x="3038525" y="99301"/>
                  </a:lnTo>
                  <a:lnTo>
                    <a:pt x="3037979" y="99301"/>
                  </a:lnTo>
                  <a:lnTo>
                    <a:pt x="3039300" y="97015"/>
                  </a:lnTo>
                  <a:lnTo>
                    <a:pt x="3048787" y="95999"/>
                  </a:lnTo>
                  <a:lnTo>
                    <a:pt x="3051162" y="95745"/>
                  </a:lnTo>
                  <a:lnTo>
                    <a:pt x="3022752" y="95999"/>
                  </a:lnTo>
                  <a:lnTo>
                    <a:pt x="3002191" y="94983"/>
                  </a:lnTo>
                  <a:lnTo>
                    <a:pt x="3000641" y="94983"/>
                  </a:lnTo>
                  <a:lnTo>
                    <a:pt x="2988881" y="93522"/>
                  </a:lnTo>
                  <a:lnTo>
                    <a:pt x="2988881" y="105905"/>
                  </a:lnTo>
                  <a:lnTo>
                    <a:pt x="2944926" y="105905"/>
                  </a:lnTo>
                  <a:lnTo>
                    <a:pt x="2955125" y="104762"/>
                  </a:lnTo>
                  <a:lnTo>
                    <a:pt x="2963837" y="104762"/>
                  </a:lnTo>
                  <a:lnTo>
                    <a:pt x="2979001" y="105016"/>
                  </a:lnTo>
                  <a:lnTo>
                    <a:pt x="2988881" y="105905"/>
                  </a:lnTo>
                  <a:lnTo>
                    <a:pt x="2988881" y="93522"/>
                  </a:lnTo>
                  <a:lnTo>
                    <a:pt x="2984335" y="92951"/>
                  </a:lnTo>
                  <a:lnTo>
                    <a:pt x="2981287" y="92570"/>
                  </a:lnTo>
                  <a:lnTo>
                    <a:pt x="2981693" y="92570"/>
                  </a:lnTo>
                  <a:lnTo>
                    <a:pt x="2975622" y="91300"/>
                  </a:lnTo>
                  <a:lnTo>
                    <a:pt x="2971977" y="90538"/>
                  </a:lnTo>
                  <a:lnTo>
                    <a:pt x="2974454" y="90538"/>
                  </a:lnTo>
                  <a:lnTo>
                    <a:pt x="2996120" y="91440"/>
                  </a:lnTo>
                  <a:lnTo>
                    <a:pt x="3021723" y="90538"/>
                  </a:lnTo>
                  <a:lnTo>
                    <a:pt x="3028746" y="89776"/>
                  </a:lnTo>
                  <a:lnTo>
                    <a:pt x="3039287" y="88633"/>
                  </a:lnTo>
                  <a:lnTo>
                    <a:pt x="3039618" y="87617"/>
                  </a:lnTo>
                  <a:lnTo>
                    <a:pt x="3039707" y="87363"/>
                  </a:lnTo>
                  <a:lnTo>
                    <a:pt x="3039783" y="87109"/>
                  </a:lnTo>
                  <a:lnTo>
                    <a:pt x="3039872" y="86855"/>
                  </a:lnTo>
                  <a:lnTo>
                    <a:pt x="3039961" y="86601"/>
                  </a:lnTo>
                  <a:lnTo>
                    <a:pt x="3029889" y="87109"/>
                  </a:lnTo>
                  <a:lnTo>
                    <a:pt x="3022117" y="87617"/>
                  </a:lnTo>
                  <a:lnTo>
                    <a:pt x="3018294" y="88633"/>
                  </a:lnTo>
                  <a:lnTo>
                    <a:pt x="3019133" y="88633"/>
                  </a:lnTo>
                  <a:lnTo>
                    <a:pt x="3022015" y="89649"/>
                  </a:lnTo>
                  <a:lnTo>
                    <a:pt x="3005429" y="88125"/>
                  </a:lnTo>
                  <a:lnTo>
                    <a:pt x="2994355" y="87109"/>
                  </a:lnTo>
                  <a:lnTo>
                    <a:pt x="2998851" y="87109"/>
                  </a:lnTo>
                  <a:lnTo>
                    <a:pt x="2922460" y="85458"/>
                  </a:lnTo>
                  <a:lnTo>
                    <a:pt x="2917418" y="85458"/>
                  </a:lnTo>
                  <a:lnTo>
                    <a:pt x="2900527" y="82918"/>
                  </a:lnTo>
                  <a:lnTo>
                    <a:pt x="2905722" y="85458"/>
                  </a:lnTo>
                  <a:lnTo>
                    <a:pt x="2865170" y="85204"/>
                  </a:lnTo>
                  <a:lnTo>
                    <a:pt x="2836214" y="86855"/>
                  </a:lnTo>
                  <a:lnTo>
                    <a:pt x="2835668" y="86855"/>
                  </a:lnTo>
                  <a:lnTo>
                    <a:pt x="2810751" y="87998"/>
                  </a:lnTo>
                  <a:lnTo>
                    <a:pt x="2767355" y="86855"/>
                  </a:lnTo>
                  <a:lnTo>
                    <a:pt x="2770771" y="88633"/>
                  </a:lnTo>
                  <a:lnTo>
                    <a:pt x="2770162" y="88633"/>
                  </a:lnTo>
                  <a:lnTo>
                    <a:pt x="2765387" y="90284"/>
                  </a:lnTo>
                  <a:lnTo>
                    <a:pt x="2752255" y="91300"/>
                  </a:lnTo>
                  <a:lnTo>
                    <a:pt x="2731465" y="91046"/>
                  </a:lnTo>
                  <a:lnTo>
                    <a:pt x="2735059" y="89776"/>
                  </a:lnTo>
                  <a:lnTo>
                    <a:pt x="2739034" y="89776"/>
                  </a:lnTo>
                  <a:lnTo>
                    <a:pt x="2704452" y="87109"/>
                  </a:lnTo>
                  <a:lnTo>
                    <a:pt x="2699601" y="87109"/>
                  </a:lnTo>
                  <a:lnTo>
                    <a:pt x="2670784" y="88252"/>
                  </a:lnTo>
                  <a:lnTo>
                    <a:pt x="2642336" y="90170"/>
                  </a:lnTo>
                  <a:lnTo>
                    <a:pt x="2620162" y="89268"/>
                  </a:lnTo>
                  <a:lnTo>
                    <a:pt x="2617559" y="89268"/>
                  </a:lnTo>
                  <a:lnTo>
                    <a:pt x="2628138" y="90284"/>
                  </a:lnTo>
                  <a:lnTo>
                    <a:pt x="2627312" y="90284"/>
                  </a:lnTo>
                  <a:lnTo>
                    <a:pt x="2632316" y="91554"/>
                  </a:lnTo>
                  <a:lnTo>
                    <a:pt x="2630411" y="91554"/>
                  </a:lnTo>
                  <a:lnTo>
                    <a:pt x="2616428" y="92837"/>
                  </a:lnTo>
                  <a:lnTo>
                    <a:pt x="2608859" y="92316"/>
                  </a:lnTo>
                  <a:lnTo>
                    <a:pt x="2610332" y="92316"/>
                  </a:lnTo>
                  <a:lnTo>
                    <a:pt x="2590152" y="91554"/>
                  </a:lnTo>
                  <a:lnTo>
                    <a:pt x="2555125" y="91808"/>
                  </a:lnTo>
                  <a:lnTo>
                    <a:pt x="2571483" y="91808"/>
                  </a:lnTo>
                  <a:lnTo>
                    <a:pt x="2561044" y="92951"/>
                  </a:lnTo>
                  <a:lnTo>
                    <a:pt x="2524341" y="92062"/>
                  </a:lnTo>
                  <a:lnTo>
                    <a:pt x="2497963" y="90284"/>
                  </a:lnTo>
                  <a:lnTo>
                    <a:pt x="2490419" y="89776"/>
                  </a:lnTo>
                  <a:lnTo>
                    <a:pt x="2460218" y="86855"/>
                  </a:lnTo>
                  <a:lnTo>
                    <a:pt x="2459952" y="86855"/>
                  </a:lnTo>
                  <a:lnTo>
                    <a:pt x="2457843" y="86601"/>
                  </a:lnTo>
                  <a:lnTo>
                    <a:pt x="2446248" y="85204"/>
                  </a:lnTo>
                  <a:lnTo>
                    <a:pt x="2439924" y="84442"/>
                  </a:lnTo>
                  <a:lnTo>
                    <a:pt x="2430449" y="83299"/>
                  </a:lnTo>
                  <a:lnTo>
                    <a:pt x="2432647" y="83299"/>
                  </a:lnTo>
                  <a:lnTo>
                    <a:pt x="2456154" y="84213"/>
                  </a:lnTo>
                  <a:lnTo>
                    <a:pt x="2457221" y="84213"/>
                  </a:lnTo>
                  <a:lnTo>
                    <a:pt x="2488209" y="84696"/>
                  </a:lnTo>
                  <a:lnTo>
                    <a:pt x="2482138" y="84696"/>
                  </a:lnTo>
                  <a:lnTo>
                    <a:pt x="2496921" y="85585"/>
                  </a:lnTo>
                  <a:lnTo>
                    <a:pt x="2500007" y="88633"/>
                  </a:lnTo>
                  <a:lnTo>
                    <a:pt x="2518168" y="86855"/>
                  </a:lnTo>
                  <a:lnTo>
                    <a:pt x="2532176" y="85204"/>
                  </a:lnTo>
                  <a:lnTo>
                    <a:pt x="2531948" y="85204"/>
                  </a:lnTo>
                  <a:lnTo>
                    <a:pt x="2547594" y="83680"/>
                  </a:lnTo>
                  <a:lnTo>
                    <a:pt x="2563520" y="83299"/>
                  </a:lnTo>
                  <a:lnTo>
                    <a:pt x="2569159" y="80251"/>
                  </a:lnTo>
                  <a:lnTo>
                    <a:pt x="2569794" y="80251"/>
                  </a:lnTo>
                  <a:lnTo>
                    <a:pt x="2566187" y="79108"/>
                  </a:lnTo>
                  <a:lnTo>
                    <a:pt x="2362682" y="79108"/>
                  </a:lnTo>
                  <a:lnTo>
                    <a:pt x="2362682" y="106413"/>
                  </a:lnTo>
                  <a:lnTo>
                    <a:pt x="2328100" y="106413"/>
                  </a:lnTo>
                  <a:lnTo>
                    <a:pt x="2326259" y="106159"/>
                  </a:lnTo>
                  <a:lnTo>
                    <a:pt x="2361057" y="106159"/>
                  </a:lnTo>
                  <a:lnTo>
                    <a:pt x="2362682" y="106413"/>
                  </a:lnTo>
                  <a:lnTo>
                    <a:pt x="2362682" y="79108"/>
                  </a:lnTo>
                  <a:lnTo>
                    <a:pt x="2359431" y="79108"/>
                  </a:lnTo>
                  <a:lnTo>
                    <a:pt x="2359431" y="105905"/>
                  </a:lnTo>
                  <a:lnTo>
                    <a:pt x="2324430" y="105905"/>
                  </a:lnTo>
                  <a:lnTo>
                    <a:pt x="2323795" y="105816"/>
                  </a:lnTo>
                  <a:lnTo>
                    <a:pt x="2323515" y="105905"/>
                  </a:lnTo>
                  <a:lnTo>
                    <a:pt x="2188438" y="105905"/>
                  </a:lnTo>
                  <a:lnTo>
                    <a:pt x="2201494" y="104381"/>
                  </a:lnTo>
                  <a:lnTo>
                    <a:pt x="2204770" y="104000"/>
                  </a:lnTo>
                  <a:lnTo>
                    <a:pt x="2206942" y="103746"/>
                  </a:lnTo>
                  <a:lnTo>
                    <a:pt x="2198065" y="103746"/>
                  </a:lnTo>
                  <a:lnTo>
                    <a:pt x="2188083" y="103886"/>
                  </a:lnTo>
                  <a:lnTo>
                    <a:pt x="2171738" y="102095"/>
                  </a:lnTo>
                  <a:lnTo>
                    <a:pt x="2172652" y="102095"/>
                  </a:lnTo>
                  <a:lnTo>
                    <a:pt x="2168283" y="99961"/>
                  </a:lnTo>
                  <a:lnTo>
                    <a:pt x="2167242" y="99961"/>
                  </a:lnTo>
                  <a:lnTo>
                    <a:pt x="2178786" y="97650"/>
                  </a:lnTo>
                  <a:lnTo>
                    <a:pt x="2196147" y="99555"/>
                  </a:lnTo>
                  <a:lnTo>
                    <a:pt x="2216683" y="100571"/>
                  </a:lnTo>
                  <a:lnTo>
                    <a:pt x="2227592" y="100571"/>
                  </a:lnTo>
                  <a:lnTo>
                    <a:pt x="2258542" y="99555"/>
                  </a:lnTo>
                  <a:lnTo>
                    <a:pt x="2262543" y="99555"/>
                  </a:lnTo>
                  <a:lnTo>
                    <a:pt x="2260498" y="97650"/>
                  </a:lnTo>
                  <a:lnTo>
                    <a:pt x="2258441" y="95745"/>
                  </a:lnTo>
                  <a:lnTo>
                    <a:pt x="2256523" y="93967"/>
                  </a:lnTo>
                  <a:lnTo>
                    <a:pt x="2247392" y="93967"/>
                  </a:lnTo>
                  <a:lnTo>
                    <a:pt x="2247493" y="94983"/>
                  </a:lnTo>
                  <a:lnTo>
                    <a:pt x="2248662" y="94983"/>
                  </a:lnTo>
                  <a:lnTo>
                    <a:pt x="2253411" y="95491"/>
                  </a:lnTo>
                  <a:lnTo>
                    <a:pt x="2242782" y="95491"/>
                  </a:lnTo>
                  <a:lnTo>
                    <a:pt x="2233320" y="95631"/>
                  </a:lnTo>
                  <a:lnTo>
                    <a:pt x="2223376" y="94729"/>
                  </a:lnTo>
                  <a:lnTo>
                    <a:pt x="2222576" y="94729"/>
                  </a:lnTo>
                  <a:lnTo>
                    <a:pt x="2213927" y="92951"/>
                  </a:lnTo>
                  <a:lnTo>
                    <a:pt x="2205799" y="91554"/>
                  </a:lnTo>
                  <a:lnTo>
                    <a:pt x="2198230" y="91554"/>
                  </a:lnTo>
                  <a:lnTo>
                    <a:pt x="2225548" y="91046"/>
                  </a:lnTo>
                  <a:lnTo>
                    <a:pt x="2235200" y="91046"/>
                  </a:lnTo>
                  <a:lnTo>
                    <a:pt x="2257818" y="92062"/>
                  </a:lnTo>
                  <a:lnTo>
                    <a:pt x="2279129" y="94221"/>
                  </a:lnTo>
                  <a:lnTo>
                    <a:pt x="2294077" y="96761"/>
                  </a:lnTo>
                  <a:lnTo>
                    <a:pt x="2285873" y="94983"/>
                  </a:lnTo>
                  <a:lnTo>
                    <a:pt x="2278837" y="92951"/>
                  </a:lnTo>
                  <a:lnTo>
                    <a:pt x="2277973" y="91300"/>
                  </a:lnTo>
                  <a:lnTo>
                    <a:pt x="2276652" y="91300"/>
                  </a:lnTo>
                  <a:lnTo>
                    <a:pt x="2279167" y="91046"/>
                  </a:lnTo>
                  <a:lnTo>
                    <a:pt x="2286736" y="90284"/>
                  </a:lnTo>
                  <a:lnTo>
                    <a:pt x="2313000" y="90284"/>
                  </a:lnTo>
                  <a:lnTo>
                    <a:pt x="2336457" y="91046"/>
                  </a:lnTo>
                  <a:lnTo>
                    <a:pt x="2333904" y="91046"/>
                  </a:lnTo>
                  <a:lnTo>
                    <a:pt x="2350109" y="92570"/>
                  </a:lnTo>
                  <a:lnTo>
                    <a:pt x="2353716" y="95237"/>
                  </a:lnTo>
                  <a:lnTo>
                    <a:pt x="2344890" y="95237"/>
                  </a:lnTo>
                  <a:lnTo>
                    <a:pt x="2327567" y="95491"/>
                  </a:lnTo>
                  <a:lnTo>
                    <a:pt x="2317788" y="96888"/>
                  </a:lnTo>
                  <a:lnTo>
                    <a:pt x="2311819" y="99301"/>
                  </a:lnTo>
                  <a:lnTo>
                    <a:pt x="2311044" y="99301"/>
                  </a:lnTo>
                  <a:lnTo>
                    <a:pt x="2299792" y="101333"/>
                  </a:lnTo>
                  <a:lnTo>
                    <a:pt x="2327757" y="102095"/>
                  </a:lnTo>
                  <a:lnTo>
                    <a:pt x="2346477" y="103873"/>
                  </a:lnTo>
                  <a:lnTo>
                    <a:pt x="2347823" y="104000"/>
                  </a:lnTo>
                  <a:lnTo>
                    <a:pt x="2347290" y="104000"/>
                  </a:lnTo>
                  <a:lnTo>
                    <a:pt x="2359431" y="105905"/>
                  </a:lnTo>
                  <a:lnTo>
                    <a:pt x="2359431" y="79108"/>
                  </a:lnTo>
                  <a:lnTo>
                    <a:pt x="2077491" y="79108"/>
                  </a:lnTo>
                  <a:lnTo>
                    <a:pt x="2077897" y="80137"/>
                  </a:lnTo>
                  <a:lnTo>
                    <a:pt x="2061006" y="79743"/>
                  </a:lnTo>
                  <a:lnTo>
                    <a:pt x="2032825" y="79108"/>
                  </a:lnTo>
                  <a:lnTo>
                    <a:pt x="2077491" y="79108"/>
                  </a:lnTo>
                  <a:lnTo>
                    <a:pt x="2077059" y="78092"/>
                  </a:lnTo>
                  <a:lnTo>
                    <a:pt x="2562974" y="78092"/>
                  </a:lnTo>
                  <a:lnTo>
                    <a:pt x="2560167" y="77203"/>
                  </a:lnTo>
                  <a:lnTo>
                    <a:pt x="2560548" y="77203"/>
                  </a:lnTo>
                  <a:lnTo>
                    <a:pt x="2556624" y="76568"/>
                  </a:lnTo>
                  <a:lnTo>
                    <a:pt x="2553474" y="76060"/>
                  </a:lnTo>
                  <a:lnTo>
                    <a:pt x="2544051" y="74536"/>
                  </a:lnTo>
                  <a:lnTo>
                    <a:pt x="2528582" y="71742"/>
                  </a:lnTo>
                  <a:lnTo>
                    <a:pt x="2547353" y="72631"/>
                  </a:lnTo>
                  <a:lnTo>
                    <a:pt x="2569222" y="74041"/>
                  </a:lnTo>
                  <a:lnTo>
                    <a:pt x="2571889" y="74041"/>
                  </a:lnTo>
                  <a:lnTo>
                    <a:pt x="2584983" y="74422"/>
                  </a:lnTo>
                  <a:lnTo>
                    <a:pt x="2598178" y="73139"/>
                  </a:lnTo>
                  <a:lnTo>
                    <a:pt x="2566911" y="71742"/>
                  </a:lnTo>
                  <a:lnTo>
                    <a:pt x="2532811" y="70218"/>
                  </a:lnTo>
                  <a:lnTo>
                    <a:pt x="2556954" y="68694"/>
                  </a:lnTo>
                  <a:lnTo>
                    <a:pt x="2589161" y="66662"/>
                  </a:lnTo>
                  <a:lnTo>
                    <a:pt x="2596337" y="66535"/>
                  </a:lnTo>
                  <a:lnTo>
                    <a:pt x="2707411" y="66535"/>
                  </a:lnTo>
                  <a:lnTo>
                    <a:pt x="2677350" y="66281"/>
                  </a:lnTo>
                  <a:lnTo>
                    <a:pt x="2602026" y="66446"/>
                  </a:lnTo>
                  <a:lnTo>
                    <a:pt x="2625090" y="66027"/>
                  </a:lnTo>
                  <a:lnTo>
                    <a:pt x="2647302" y="66027"/>
                  </a:lnTo>
                  <a:lnTo>
                    <a:pt x="2670416" y="66027"/>
                  </a:lnTo>
                  <a:lnTo>
                    <a:pt x="2671813" y="66027"/>
                  </a:lnTo>
                  <a:lnTo>
                    <a:pt x="2703220" y="66027"/>
                  </a:lnTo>
                  <a:lnTo>
                    <a:pt x="2696362" y="64503"/>
                  </a:lnTo>
                  <a:lnTo>
                    <a:pt x="2669502" y="64503"/>
                  </a:lnTo>
                  <a:lnTo>
                    <a:pt x="2670264" y="65786"/>
                  </a:lnTo>
                  <a:lnTo>
                    <a:pt x="2662478" y="64503"/>
                  </a:lnTo>
                  <a:lnTo>
                    <a:pt x="2573045" y="64503"/>
                  </a:lnTo>
                  <a:lnTo>
                    <a:pt x="2526334" y="66027"/>
                  </a:lnTo>
                  <a:lnTo>
                    <a:pt x="2472740" y="65519"/>
                  </a:lnTo>
                  <a:lnTo>
                    <a:pt x="2434882" y="64503"/>
                  </a:lnTo>
                  <a:lnTo>
                    <a:pt x="2573045" y="64503"/>
                  </a:lnTo>
                  <a:lnTo>
                    <a:pt x="2576931" y="63995"/>
                  </a:lnTo>
                  <a:lnTo>
                    <a:pt x="2418664" y="63995"/>
                  </a:lnTo>
                  <a:lnTo>
                    <a:pt x="2433980" y="64503"/>
                  </a:lnTo>
                  <a:lnTo>
                    <a:pt x="2387130" y="64503"/>
                  </a:lnTo>
                  <a:lnTo>
                    <a:pt x="2384704" y="68567"/>
                  </a:lnTo>
                  <a:lnTo>
                    <a:pt x="2342959" y="68186"/>
                  </a:lnTo>
                  <a:lnTo>
                    <a:pt x="2349004" y="66535"/>
                  </a:lnTo>
                  <a:lnTo>
                    <a:pt x="2356459" y="64503"/>
                  </a:lnTo>
                  <a:lnTo>
                    <a:pt x="2359279" y="64503"/>
                  </a:lnTo>
                  <a:lnTo>
                    <a:pt x="2387130" y="64503"/>
                  </a:lnTo>
                  <a:lnTo>
                    <a:pt x="2387422" y="63995"/>
                  </a:lnTo>
                  <a:lnTo>
                    <a:pt x="2358313" y="63995"/>
                  </a:lnTo>
                  <a:lnTo>
                    <a:pt x="2357386" y="64249"/>
                  </a:lnTo>
                  <a:lnTo>
                    <a:pt x="2335657" y="61328"/>
                  </a:lnTo>
                  <a:lnTo>
                    <a:pt x="2307691" y="58915"/>
                  </a:lnTo>
                  <a:lnTo>
                    <a:pt x="2306675" y="58915"/>
                  </a:lnTo>
                  <a:lnTo>
                    <a:pt x="2313089" y="60439"/>
                  </a:lnTo>
                  <a:lnTo>
                    <a:pt x="2318931" y="63741"/>
                  </a:lnTo>
                  <a:lnTo>
                    <a:pt x="2295614" y="62979"/>
                  </a:lnTo>
                  <a:lnTo>
                    <a:pt x="2282393" y="62979"/>
                  </a:lnTo>
                  <a:lnTo>
                    <a:pt x="2263927" y="63360"/>
                  </a:lnTo>
                  <a:lnTo>
                    <a:pt x="2249513" y="63360"/>
                  </a:lnTo>
                  <a:lnTo>
                    <a:pt x="2249652" y="63995"/>
                  </a:lnTo>
                  <a:lnTo>
                    <a:pt x="2319388" y="63995"/>
                  </a:lnTo>
                  <a:lnTo>
                    <a:pt x="2250186" y="64185"/>
                  </a:lnTo>
                  <a:lnTo>
                    <a:pt x="2250186" y="66421"/>
                  </a:lnTo>
                  <a:lnTo>
                    <a:pt x="2230920" y="65265"/>
                  </a:lnTo>
                  <a:lnTo>
                    <a:pt x="2226627" y="65011"/>
                  </a:lnTo>
                  <a:lnTo>
                    <a:pt x="2205863" y="64503"/>
                  </a:lnTo>
                  <a:lnTo>
                    <a:pt x="2249767" y="64503"/>
                  </a:lnTo>
                  <a:lnTo>
                    <a:pt x="2249881" y="65011"/>
                  </a:lnTo>
                  <a:lnTo>
                    <a:pt x="2249995" y="65519"/>
                  </a:lnTo>
                  <a:lnTo>
                    <a:pt x="2250109" y="66027"/>
                  </a:lnTo>
                  <a:lnTo>
                    <a:pt x="2250186" y="66421"/>
                  </a:lnTo>
                  <a:lnTo>
                    <a:pt x="2250186" y="64185"/>
                  </a:lnTo>
                  <a:lnTo>
                    <a:pt x="2249690" y="64185"/>
                  </a:lnTo>
                  <a:lnTo>
                    <a:pt x="2249652" y="63995"/>
                  </a:lnTo>
                  <a:lnTo>
                    <a:pt x="2185085" y="63995"/>
                  </a:lnTo>
                  <a:lnTo>
                    <a:pt x="2198357" y="64325"/>
                  </a:lnTo>
                  <a:lnTo>
                    <a:pt x="2130895" y="64503"/>
                  </a:lnTo>
                  <a:lnTo>
                    <a:pt x="2158708" y="64503"/>
                  </a:lnTo>
                  <a:lnTo>
                    <a:pt x="2134501" y="65265"/>
                  </a:lnTo>
                  <a:lnTo>
                    <a:pt x="2130895" y="64503"/>
                  </a:lnTo>
                  <a:lnTo>
                    <a:pt x="2115870" y="61328"/>
                  </a:lnTo>
                  <a:lnTo>
                    <a:pt x="2114829" y="61328"/>
                  </a:lnTo>
                  <a:lnTo>
                    <a:pt x="2105685" y="63995"/>
                  </a:lnTo>
                  <a:lnTo>
                    <a:pt x="2112391" y="63995"/>
                  </a:lnTo>
                  <a:lnTo>
                    <a:pt x="2127123" y="66916"/>
                  </a:lnTo>
                  <a:lnTo>
                    <a:pt x="2148281" y="69710"/>
                  </a:lnTo>
                  <a:lnTo>
                    <a:pt x="2167686" y="72631"/>
                  </a:lnTo>
                  <a:lnTo>
                    <a:pt x="2178494" y="75806"/>
                  </a:lnTo>
                  <a:lnTo>
                    <a:pt x="2150986" y="75552"/>
                  </a:lnTo>
                  <a:lnTo>
                    <a:pt x="2109901" y="74041"/>
                  </a:lnTo>
                  <a:lnTo>
                    <a:pt x="2107552" y="74041"/>
                  </a:lnTo>
                  <a:lnTo>
                    <a:pt x="2083003" y="72631"/>
                  </a:lnTo>
                  <a:lnTo>
                    <a:pt x="2077821" y="72631"/>
                  </a:lnTo>
                  <a:lnTo>
                    <a:pt x="2071890" y="72885"/>
                  </a:lnTo>
                  <a:lnTo>
                    <a:pt x="2080755" y="74041"/>
                  </a:lnTo>
                  <a:lnTo>
                    <a:pt x="2080882" y="74041"/>
                  </a:lnTo>
                  <a:lnTo>
                    <a:pt x="2089124" y="75044"/>
                  </a:lnTo>
                  <a:lnTo>
                    <a:pt x="2090877" y="76568"/>
                  </a:lnTo>
                  <a:lnTo>
                    <a:pt x="2082977" y="76568"/>
                  </a:lnTo>
                  <a:lnTo>
                    <a:pt x="2076221" y="76060"/>
                  </a:lnTo>
                  <a:lnTo>
                    <a:pt x="2074964" y="76060"/>
                  </a:lnTo>
                  <a:lnTo>
                    <a:pt x="2058098" y="74041"/>
                  </a:lnTo>
                  <a:lnTo>
                    <a:pt x="2063775" y="75298"/>
                  </a:lnTo>
                  <a:lnTo>
                    <a:pt x="2071306" y="76695"/>
                  </a:lnTo>
                  <a:lnTo>
                    <a:pt x="2000846" y="76695"/>
                  </a:lnTo>
                  <a:lnTo>
                    <a:pt x="1993531" y="76060"/>
                  </a:lnTo>
                  <a:lnTo>
                    <a:pt x="1993214" y="76060"/>
                  </a:lnTo>
                  <a:lnTo>
                    <a:pt x="1962289" y="72631"/>
                  </a:lnTo>
                  <a:lnTo>
                    <a:pt x="1962962" y="72631"/>
                  </a:lnTo>
                  <a:lnTo>
                    <a:pt x="1923059" y="69837"/>
                  </a:lnTo>
                  <a:lnTo>
                    <a:pt x="1933422" y="71361"/>
                  </a:lnTo>
                  <a:lnTo>
                    <a:pt x="1923745" y="72377"/>
                  </a:lnTo>
                  <a:lnTo>
                    <a:pt x="1912658" y="73139"/>
                  </a:lnTo>
                  <a:lnTo>
                    <a:pt x="1909724" y="73139"/>
                  </a:lnTo>
                  <a:lnTo>
                    <a:pt x="1896630" y="75044"/>
                  </a:lnTo>
                  <a:lnTo>
                    <a:pt x="1914118" y="75044"/>
                  </a:lnTo>
                  <a:lnTo>
                    <a:pt x="1934159" y="76060"/>
                  </a:lnTo>
                  <a:lnTo>
                    <a:pt x="1930654" y="76060"/>
                  </a:lnTo>
                  <a:lnTo>
                    <a:pt x="1934400" y="76695"/>
                  </a:lnTo>
                  <a:lnTo>
                    <a:pt x="1720964" y="76695"/>
                  </a:lnTo>
                  <a:lnTo>
                    <a:pt x="1721116" y="77203"/>
                  </a:lnTo>
                  <a:lnTo>
                    <a:pt x="1937397" y="77203"/>
                  </a:lnTo>
                  <a:lnTo>
                    <a:pt x="1935962" y="78092"/>
                  </a:lnTo>
                  <a:lnTo>
                    <a:pt x="2016950" y="78092"/>
                  </a:lnTo>
                  <a:lnTo>
                    <a:pt x="2006701" y="77203"/>
                  </a:lnTo>
                  <a:lnTo>
                    <a:pt x="2073109" y="77203"/>
                  </a:lnTo>
                  <a:lnTo>
                    <a:pt x="2076272" y="78092"/>
                  </a:lnTo>
                  <a:lnTo>
                    <a:pt x="2016950" y="78092"/>
                  </a:lnTo>
                  <a:lnTo>
                    <a:pt x="2028659" y="79108"/>
                  </a:lnTo>
                  <a:lnTo>
                    <a:pt x="1934337" y="79108"/>
                  </a:lnTo>
                  <a:lnTo>
                    <a:pt x="1935962" y="78092"/>
                  </a:lnTo>
                  <a:lnTo>
                    <a:pt x="1930920" y="78092"/>
                  </a:lnTo>
                  <a:lnTo>
                    <a:pt x="1930920" y="79108"/>
                  </a:lnTo>
                  <a:lnTo>
                    <a:pt x="1912848" y="79743"/>
                  </a:lnTo>
                  <a:lnTo>
                    <a:pt x="1912175" y="79743"/>
                  </a:lnTo>
                  <a:lnTo>
                    <a:pt x="1894509" y="79108"/>
                  </a:lnTo>
                  <a:lnTo>
                    <a:pt x="1899221" y="79108"/>
                  </a:lnTo>
                  <a:lnTo>
                    <a:pt x="1899526" y="79108"/>
                  </a:lnTo>
                  <a:lnTo>
                    <a:pt x="1930920" y="79108"/>
                  </a:lnTo>
                  <a:lnTo>
                    <a:pt x="1930920" y="78092"/>
                  </a:lnTo>
                  <a:lnTo>
                    <a:pt x="1888667" y="78092"/>
                  </a:lnTo>
                  <a:lnTo>
                    <a:pt x="1888667" y="80124"/>
                  </a:lnTo>
                  <a:lnTo>
                    <a:pt x="1874012" y="79108"/>
                  </a:lnTo>
                  <a:lnTo>
                    <a:pt x="1888337" y="79108"/>
                  </a:lnTo>
                  <a:lnTo>
                    <a:pt x="1888667" y="80124"/>
                  </a:lnTo>
                  <a:lnTo>
                    <a:pt x="1888667" y="78092"/>
                  </a:lnTo>
                  <a:lnTo>
                    <a:pt x="1888121" y="78092"/>
                  </a:lnTo>
                  <a:lnTo>
                    <a:pt x="1878990" y="78092"/>
                  </a:lnTo>
                  <a:lnTo>
                    <a:pt x="1837956" y="78092"/>
                  </a:lnTo>
                  <a:lnTo>
                    <a:pt x="1827987" y="77711"/>
                  </a:lnTo>
                  <a:lnTo>
                    <a:pt x="1825193" y="78092"/>
                  </a:lnTo>
                  <a:lnTo>
                    <a:pt x="1824532" y="78193"/>
                  </a:lnTo>
                  <a:lnTo>
                    <a:pt x="1818144" y="79057"/>
                  </a:lnTo>
                  <a:lnTo>
                    <a:pt x="1817776" y="79108"/>
                  </a:lnTo>
                  <a:lnTo>
                    <a:pt x="1778787" y="84442"/>
                  </a:lnTo>
                  <a:lnTo>
                    <a:pt x="1782673" y="80886"/>
                  </a:lnTo>
                  <a:lnTo>
                    <a:pt x="1722488" y="80632"/>
                  </a:lnTo>
                  <a:lnTo>
                    <a:pt x="1722069" y="79743"/>
                  </a:lnTo>
                  <a:lnTo>
                    <a:pt x="1721281" y="78092"/>
                  </a:lnTo>
                  <a:lnTo>
                    <a:pt x="1721256" y="77711"/>
                  </a:lnTo>
                  <a:lnTo>
                    <a:pt x="1720964" y="76695"/>
                  </a:lnTo>
                  <a:lnTo>
                    <a:pt x="1720938" y="76568"/>
                  </a:lnTo>
                  <a:lnTo>
                    <a:pt x="1721637" y="76568"/>
                  </a:lnTo>
                  <a:lnTo>
                    <a:pt x="1712709" y="75044"/>
                  </a:lnTo>
                  <a:lnTo>
                    <a:pt x="1694522" y="75044"/>
                  </a:lnTo>
                  <a:lnTo>
                    <a:pt x="1694522" y="79743"/>
                  </a:lnTo>
                  <a:lnTo>
                    <a:pt x="1657616" y="79743"/>
                  </a:lnTo>
                  <a:lnTo>
                    <a:pt x="1658886" y="79108"/>
                  </a:lnTo>
                  <a:lnTo>
                    <a:pt x="1662722" y="77203"/>
                  </a:lnTo>
                  <a:lnTo>
                    <a:pt x="1691449" y="77203"/>
                  </a:lnTo>
                  <a:lnTo>
                    <a:pt x="1694522" y="79743"/>
                  </a:lnTo>
                  <a:lnTo>
                    <a:pt x="1694522" y="75044"/>
                  </a:lnTo>
                  <a:lnTo>
                    <a:pt x="1688846" y="75044"/>
                  </a:lnTo>
                  <a:lnTo>
                    <a:pt x="1690839" y="76695"/>
                  </a:lnTo>
                  <a:lnTo>
                    <a:pt x="1663750" y="76695"/>
                  </a:lnTo>
                  <a:lnTo>
                    <a:pt x="1666049" y="75552"/>
                  </a:lnTo>
                  <a:lnTo>
                    <a:pt x="1646428" y="75552"/>
                  </a:lnTo>
                  <a:lnTo>
                    <a:pt x="1631683" y="76060"/>
                  </a:lnTo>
                  <a:lnTo>
                    <a:pt x="1634756" y="76060"/>
                  </a:lnTo>
                  <a:lnTo>
                    <a:pt x="1631708" y="76695"/>
                  </a:lnTo>
                  <a:lnTo>
                    <a:pt x="1630603" y="76695"/>
                  </a:lnTo>
                  <a:lnTo>
                    <a:pt x="1630375" y="76695"/>
                  </a:lnTo>
                  <a:lnTo>
                    <a:pt x="1630375" y="77203"/>
                  </a:lnTo>
                  <a:lnTo>
                    <a:pt x="1629664" y="78867"/>
                  </a:lnTo>
                  <a:lnTo>
                    <a:pt x="1611058" y="77203"/>
                  </a:lnTo>
                  <a:lnTo>
                    <a:pt x="1629270" y="77203"/>
                  </a:lnTo>
                  <a:lnTo>
                    <a:pt x="1630375" y="77203"/>
                  </a:lnTo>
                  <a:lnTo>
                    <a:pt x="1630375" y="76695"/>
                  </a:lnTo>
                  <a:lnTo>
                    <a:pt x="1605330" y="76695"/>
                  </a:lnTo>
                  <a:lnTo>
                    <a:pt x="1599603" y="76187"/>
                  </a:lnTo>
                  <a:lnTo>
                    <a:pt x="1591500" y="75552"/>
                  </a:lnTo>
                  <a:lnTo>
                    <a:pt x="1560741" y="73139"/>
                  </a:lnTo>
                  <a:lnTo>
                    <a:pt x="1556067" y="73139"/>
                  </a:lnTo>
                  <a:lnTo>
                    <a:pt x="1527505" y="71996"/>
                  </a:lnTo>
                  <a:lnTo>
                    <a:pt x="1485176" y="72631"/>
                  </a:lnTo>
                  <a:lnTo>
                    <a:pt x="1494091" y="73139"/>
                  </a:lnTo>
                  <a:lnTo>
                    <a:pt x="1492173" y="73139"/>
                  </a:lnTo>
                  <a:lnTo>
                    <a:pt x="1494370" y="74041"/>
                  </a:lnTo>
                  <a:lnTo>
                    <a:pt x="1493367" y="74041"/>
                  </a:lnTo>
                  <a:lnTo>
                    <a:pt x="1493304" y="74536"/>
                  </a:lnTo>
                  <a:lnTo>
                    <a:pt x="1494980" y="75552"/>
                  </a:lnTo>
                  <a:lnTo>
                    <a:pt x="1463509" y="75044"/>
                  </a:lnTo>
                  <a:lnTo>
                    <a:pt x="1432039" y="74536"/>
                  </a:lnTo>
                  <a:lnTo>
                    <a:pt x="1405597" y="74117"/>
                  </a:lnTo>
                  <a:lnTo>
                    <a:pt x="1399044" y="74536"/>
                  </a:lnTo>
                  <a:lnTo>
                    <a:pt x="1393190" y="74917"/>
                  </a:lnTo>
                  <a:lnTo>
                    <a:pt x="1387856" y="71361"/>
                  </a:lnTo>
                  <a:lnTo>
                    <a:pt x="1387957" y="71742"/>
                  </a:lnTo>
                  <a:lnTo>
                    <a:pt x="1388021" y="71996"/>
                  </a:lnTo>
                  <a:lnTo>
                    <a:pt x="1388135" y="72377"/>
                  </a:lnTo>
                  <a:lnTo>
                    <a:pt x="1383271" y="74041"/>
                  </a:lnTo>
                  <a:lnTo>
                    <a:pt x="1383715" y="74041"/>
                  </a:lnTo>
                  <a:lnTo>
                    <a:pt x="1384338" y="76060"/>
                  </a:lnTo>
                  <a:lnTo>
                    <a:pt x="1376146" y="76060"/>
                  </a:lnTo>
                  <a:lnTo>
                    <a:pt x="1368005" y="76187"/>
                  </a:lnTo>
                  <a:lnTo>
                    <a:pt x="1350683" y="75552"/>
                  </a:lnTo>
                  <a:lnTo>
                    <a:pt x="1338491" y="74041"/>
                  </a:lnTo>
                  <a:lnTo>
                    <a:pt x="1347266" y="76060"/>
                  </a:lnTo>
                  <a:lnTo>
                    <a:pt x="1333347" y="76695"/>
                  </a:lnTo>
                  <a:lnTo>
                    <a:pt x="1328839" y="76695"/>
                  </a:lnTo>
                  <a:lnTo>
                    <a:pt x="1327759" y="76962"/>
                  </a:lnTo>
                  <a:lnTo>
                    <a:pt x="1326705" y="77203"/>
                  </a:lnTo>
                  <a:lnTo>
                    <a:pt x="1322971" y="78092"/>
                  </a:lnTo>
                  <a:lnTo>
                    <a:pt x="1323111" y="78092"/>
                  </a:lnTo>
                  <a:lnTo>
                    <a:pt x="1313243" y="80251"/>
                  </a:lnTo>
                  <a:lnTo>
                    <a:pt x="1288554" y="81775"/>
                  </a:lnTo>
                  <a:lnTo>
                    <a:pt x="1300899" y="82029"/>
                  </a:lnTo>
                  <a:lnTo>
                    <a:pt x="1312456" y="82918"/>
                  </a:lnTo>
                  <a:lnTo>
                    <a:pt x="1311833" y="82918"/>
                  </a:lnTo>
                  <a:lnTo>
                    <a:pt x="1322438" y="84213"/>
                  </a:lnTo>
                  <a:lnTo>
                    <a:pt x="1422006" y="87109"/>
                  </a:lnTo>
                  <a:lnTo>
                    <a:pt x="1467700" y="87363"/>
                  </a:lnTo>
                  <a:lnTo>
                    <a:pt x="1520228" y="85204"/>
                  </a:lnTo>
                  <a:lnTo>
                    <a:pt x="1502371" y="88252"/>
                  </a:lnTo>
                  <a:lnTo>
                    <a:pt x="1515008" y="89420"/>
                  </a:lnTo>
                  <a:lnTo>
                    <a:pt x="1511935" y="89230"/>
                  </a:lnTo>
                  <a:lnTo>
                    <a:pt x="1520151" y="90690"/>
                  </a:lnTo>
                  <a:lnTo>
                    <a:pt x="1506626" y="91592"/>
                  </a:lnTo>
                  <a:lnTo>
                    <a:pt x="1517408" y="92773"/>
                  </a:lnTo>
                  <a:lnTo>
                    <a:pt x="1529334" y="92354"/>
                  </a:lnTo>
                  <a:lnTo>
                    <a:pt x="1537550" y="92646"/>
                  </a:lnTo>
                  <a:lnTo>
                    <a:pt x="1541614" y="93637"/>
                  </a:lnTo>
                  <a:lnTo>
                    <a:pt x="1541068" y="95250"/>
                  </a:lnTo>
                  <a:lnTo>
                    <a:pt x="1576920" y="91071"/>
                  </a:lnTo>
                  <a:lnTo>
                    <a:pt x="1559318" y="92227"/>
                  </a:lnTo>
                  <a:lnTo>
                    <a:pt x="1544764" y="91668"/>
                  </a:lnTo>
                  <a:lnTo>
                    <a:pt x="1530045" y="90347"/>
                  </a:lnTo>
                  <a:lnTo>
                    <a:pt x="1519478" y="89700"/>
                  </a:lnTo>
                  <a:lnTo>
                    <a:pt x="1530756" y="88252"/>
                  </a:lnTo>
                  <a:lnTo>
                    <a:pt x="1545704" y="86601"/>
                  </a:lnTo>
                  <a:lnTo>
                    <a:pt x="1552689" y="86601"/>
                  </a:lnTo>
                  <a:lnTo>
                    <a:pt x="1576019" y="87109"/>
                  </a:lnTo>
                  <a:lnTo>
                    <a:pt x="1599145" y="91554"/>
                  </a:lnTo>
                  <a:lnTo>
                    <a:pt x="1577416" y="95237"/>
                  </a:lnTo>
                  <a:lnTo>
                    <a:pt x="1544358" y="98666"/>
                  </a:lnTo>
                  <a:lnTo>
                    <a:pt x="1533474" y="102476"/>
                  </a:lnTo>
                  <a:lnTo>
                    <a:pt x="1546161" y="102476"/>
                  </a:lnTo>
                  <a:lnTo>
                    <a:pt x="1553019" y="102730"/>
                  </a:lnTo>
                  <a:lnTo>
                    <a:pt x="1550174" y="102730"/>
                  </a:lnTo>
                  <a:lnTo>
                    <a:pt x="1553108" y="103365"/>
                  </a:lnTo>
                  <a:lnTo>
                    <a:pt x="1552498" y="104254"/>
                  </a:lnTo>
                  <a:lnTo>
                    <a:pt x="1552409" y="104381"/>
                  </a:lnTo>
                  <a:lnTo>
                    <a:pt x="1542034" y="104254"/>
                  </a:lnTo>
                  <a:lnTo>
                    <a:pt x="1531188" y="104254"/>
                  </a:lnTo>
                  <a:lnTo>
                    <a:pt x="1529295" y="104762"/>
                  </a:lnTo>
                  <a:lnTo>
                    <a:pt x="1530477" y="105905"/>
                  </a:lnTo>
                  <a:lnTo>
                    <a:pt x="1498130" y="105905"/>
                  </a:lnTo>
                  <a:lnTo>
                    <a:pt x="1499704" y="103746"/>
                  </a:lnTo>
                  <a:lnTo>
                    <a:pt x="1499603" y="103238"/>
                  </a:lnTo>
                  <a:lnTo>
                    <a:pt x="1499501" y="102730"/>
                  </a:lnTo>
                  <a:lnTo>
                    <a:pt x="1499450" y="102476"/>
                  </a:lnTo>
                  <a:lnTo>
                    <a:pt x="1499374" y="102095"/>
                  </a:lnTo>
                  <a:lnTo>
                    <a:pt x="1499273" y="101587"/>
                  </a:lnTo>
                  <a:lnTo>
                    <a:pt x="1499222" y="101333"/>
                  </a:lnTo>
                  <a:lnTo>
                    <a:pt x="1505369" y="101333"/>
                  </a:lnTo>
                  <a:lnTo>
                    <a:pt x="1468323" y="100571"/>
                  </a:lnTo>
                  <a:lnTo>
                    <a:pt x="1441259" y="102730"/>
                  </a:lnTo>
                  <a:lnTo>
                    <a:pt x="1432039" y="105905"/>
                  </a:lnTo>
                  <a:lnTo>
                    <a:pt x="1277073" y="105905"/>
                  </a:lnTo>
                  <a:lnTo>
                    <a:pt x="1279004" y="106159"/>
                  </a:lnTo>
                  <a:lnTo>
                    <a:pt x="1431290" y="106159"/>
                  </a:lnTo>
                  <a:lnTo>
                    <a:pt x="1426133" y="107937"/>
                  </a:lnTo>
                  <a:lnTo>
                    <a:pt x="1407071" y="110985"/>
                  </a:lnTo>
                  <a:lnTo>
                    <a:pt x="1392491" y="109461"/>
                  </a:lnTo>
                  <a:lnTo>
                    <a:pt x="1375473" y="107683"/>
                  </a:lnTo>
                  <a:lnTo>
                    <a:pt x="1370609" y="107175"/>
                  </a:lnTo>
                  <a:lnTo>
                    <a:pt x="1368183" y="106921"/>
                  </a:lnTo>
                  <a:lnTo>
                    <a:pt x="1298181" y="107175"/>
                  </a:lnTo>
                  <a:lnTo>
                    <a:pt x="1280922" y="106413"/>
                  </a:lnTo>
                  <a:lnTo>
                    <a:pt x="1254937" y="102984"/>
                  </a:lnTo>
                  <a:lnTo>
                    <a:pt x="1243457" y="102476"/>
                  </a:lnTo>
                  <a:lnTo>
                    <a:pt x="1237703" y="102222"/>
                  </a:lnTo>
                  <a:lnTo>
                    <a:pt x="1237018" y="102476"/>
                  </a:lnTo>
                  <a:lnTo>
                    <a:pt x="1229423" y="105270"/>
                  </a:lnTo>
                  <a:lnTo>
                    <a:pt x="1213942" y="105905"/>
                  </a:lnTo>
                  <a:lnTo>
                    <a:pt x="1207731" y="105905"/>
                  </a:lnTo>
                  <a:lnTo>
                    <a:pt x="1207731" y="106159"/>
                  </a:lnTo>
                  <a:lnTo>
                    <a:pt x="1204645" y="106286"/>
                  </a:lnTo>
                  <a:lnTo>
                    <a:pt x="1197698" y="106159"/>
                  </a:lnTo>
                  <a:lnTo>
                    <a:pt x="1207731" y="106159"/>
                  </a:lnTo>
                  <a:lnTo>
                    <a:pt x="1207731" y="105905"/>
                  </a:lnTo>
                  <a:lnTo>
                    <a:pt x="1183817" y="105905"/>
                  </a:lnTo>
                  <a:lnTo>
                    <a:pt x="1178115" y="105905"/>
                  </a:lnTo>
                  <a:lnTo>
                    <a:pt x="1159611" y="104000"/>
                  </a:lnTo>
                  <a:lnTo>
                    <a:pt x="1162558" y="105905"/>
                  </a:lnTo>
                  <a:lnTo>
                    <a:pt x="1110691" y="105905"/>
                  </a:lnTo>
                  <a:lnTo>
                    <a:pt x="1112735" y="106159"/>
                  </a:lnTo>
                  <a:lnTo>
                    <a:pt x="1162951" y="106159"/>
                  </a:lnTo>
                  <a:lnTo>
                    <a:pt x="1165123" y="107556"/>
                  </a:lnTo>
                  <a:lnTo>
                    <a:pt x="1153185" y="106921"/>
                  </a:lnTo>
                  <a:lnTo>
                    <a:pt x="1148410" y="106667"/>
                  </a:lnTo>
                  <a:lnTo>
                    <a:pt x="1133233" y="106921"/>
                  </a:lnTo>
                  <a:lnTo>
                    <a:pt x="1118870" y="106921"/>
                  </a:lnTo>
                  <a:lnTo>
                    <a:pt x="1105573" y="105270"/>
                  </a:lnTo>
                  <a:lnTo>
                    <a:pt x="1104950" y="105270"/>
                  </a:lnTo>
                  <a:lnTo>
                    <a:pt x="1106843" y="105905"/>
                  </a:lnTo>
                  <a:lnTo>
                    <a:pt x="1111389" y="107175"/>
                  </a:lnTo>
                  <a:lnTo>
                    <a:pt x="1111300" y="107683"/>
                  </a:lnTo>
                  <a:lnTo>
                    <a:pt x="1111262" y="107937"/>
                  </a:lnTo>
                  <a:lnTo>
                    <a:pt x="1111173" y="108445"/>
                  </a:lnTo>
                  <a:lnTo>
                    <a:pt x="1100950" y="109715"/>
                  </a:lnTo>
                  <a:lnTo>
                    <a:pt x="1111275" y="109461"/>
                  </a:lnTo>
                  <a:lnTo>
                    <a:pt x="1121714" y="109715"/>
                  </a:lnTo>
                  <a:lnTo>
                    <a:pt x="1132255" y="110223"/>
                  </a:lnTo>
                  <a:lnTo>
                    <a:pt x="1142873" y="111112"/>
                  </a:lnTo>
                  <a:lnTo>
                    <a:pt x="1104773" y="113144"/>
                  </a:lnTo>
                  <a:lnTo>
                    <a:pt x="1039469" y="119240"/>
                  </a:lnTo>
                  <a:lnTo>
                    <a:pt x="1006436" y="120637"/>
                  </a:lnTo>
                  <a:lnTo>
                    <a:pt x="1030808" y="121272"/>
                  </a:lnTo>
                  <a:lnTo>
                    <a:pt x="1052753" y="123685"/>
                  </a:lnTo>
                  <a:lnTo>
                    <a:pt x="1053249" y="123685"/>
                  </a:lnTo>
                  <a:lnTo>
                    <a:pt x="1073137" y="125209"/>
                  </a:lnTo>
                  <a:lnTo>
                    <a:pt x="1099756" y="124447"/>
                  </a:lnTo>
                  <a:lnTo>
                    <a:pt x="1101077" y="124447"/>
                  </a:lnTo>
                  <a:lnTo>
                    <a:pt x="1096543" y="123304"/>
                  </a:lnTo>
                  <a:lnTo>
                    <a:pt x="1094562" y="121780"/>
                  </a:lnTo>
                  <a:lnTo>
                    <a:pt x="1102258" y="121018"/>
                  </a:lnTo>
                  <a:lnTo>
                    <a:pt x="1105598" y="121018"/>
                  </a:lnTo>
                  <a:lnTo>
                    <a:pt x="1173822" y="125209"/>
                  </a:lnTo>
                  <a:lnTo>
                    <a:pt x="1170940" y="123304"/>
                  </a:lnTo>
                  <a:lnTo>
                    <a:pt x="1195057" y="121780"/>
                  </a:lnTo>
                  <a:lnTo>
                    <a:pt x="1198308" y="121780"/>
                  </a:lnTo>
                  <a:lnTo>
                    <a:pt x="1226261" y="121780"/>
                  </a:lnTo>
                  <a:lnTo>
                    <a:pt x="1223911" y="121526"/>
                  </a:lnTo>
                  <a:lnTo>
                    <a:pt x="1198981" y="121526"/>
                  </a:lnTo>
                  <a:lnTo>
                    <a:pt x="1197013" y="121666"/>
                  </a:lnTo>
                  <a:lnTo>
                    <a:pt x="1186662" y="120637"/>
                  </a:lnTo>
                  <a:lnTo>
                    <a:pt x="1184313" y="121780"/>
                  </a:lnTo>
                  <a:lnTo>
                    <a:pt x="1173518" y="121780"/>
                  </a:lnTo>
                  <a:lnTo>
                    <a:pt x="1160081" y="121526"/>
                  </a:lnTo>
                  <a:lnTo>
                    <a:pt x="1149807" y="121780"/>
                  </a:lnTo>
                  <a:lnTo>
                    <a:pt x="1150112" y="121272"/>
                  </a:lnTo>
                  <a:lnTo>
                    <a:pt x="1150188" y="121145"/>
                  </a:lnTo>
                  <a:lnTo>
                    <a:pt x="1150277" y="121018"/>
                  </a:lnTo>
                  <a:lnTo>
                    <a:pt x="1153172" y="116319"/>
                  </a:lnTo>
                  <a:lnTo>
                    <a:pt x="1153248" y="116192"/>
                  </a:lnTo>
                  <a:lnTo>
                    <a:pt x="1178699" y="116192"/>
                  </a:lnTo>
                  <a:lnTo>
                    <a:pt x="1201635" y="118351"/>
                  </a:lnTo>
                  <a:lnTo>
                    <a:pt x="1223911" y="121526"/>
                  </a:lnTo>
                  <a:lnTo>
                    <a:pt x="1384096" y="121526"/>
                  </a:lnTo>
                  <a:lnTo>
                    <a:pt x="1386598" y="121018"/>
                  </a:lnTo>
                  <a:lnTo>
                    <a:pt x="1403667" y="121018"/>
                  </a:lnTo>
                  <a:lnTo>
                    <a:pt x="1410538" y="121145"/>
                  </a:lnTo>
                  <a:lnTo>
                    <a:pt x="1426794" y="121018"/>
                  </a:lnTo>
                  <a:lnTo>
                    <a:pt x="1428445" y="121526"/>
                  </a:lnTo>
                  <a:lnTo>
                    <a:pt x="1760207" y="121526"/>
                  </a:lnTo>
                  <a:lnTo>
                    <a:pt x="1766023" y="121018"/>
                  </a:lnTo>
                  <a:lnTo>
                    <a:pt x="1769033" y="121018"/>
                  </a:lnTo>
                  <a:lnTo>
                    <a:pt x="1775256" y="121526"/>
                  </a:lnTo>
                  <a:lnTo>
                    <a:pt x="2111362" y="121526"/>
                  </a:lnTo>
                  <a:lnTo>
                    <a:pt x="2101024" y="121145"/>
                  </a:lnTo>
                  <a:lnTo>
                    <a:pt x="2101888" y="121018"/>
                  </a:lnTo>
                  <a:lnTo>
                    <a:pt x="2127999" y="117208"/>
                  </a:lnTo>
                  <a:lnTo>
                    <a:pt x="2143315" y="116192"/>
                  </a:lnTo>
                  <a:lnTo>
                    <a:pt x="2152891" y="115557"/>
                  </a:lnTo>
                  <a:lnTo>
                    <a:pt x="2181275" y="114160"/>
                  </a:lnTo>
                  <a:lnTo>
                    <a:pt x="2215959" y="110985"/>
                  </a:lnTo>
                  <a:lnTo>
                    <a:pt x="2218740" y="110731"/>
                  </a:lnTo>
                  <a:lnTo>
                    <a:pt x="2194268" y="108191"/>
                  </a:lnTo>
                  <a:lnTo>
                    <a:pt x="2182037" y="106921"/>
                  </a:lnTo>
                  <a:lnTo>
                    <a:pt x="2179726" y="106921"/>
                  </a:lnTo>
                  <a:lnTo>
                    <a:pt x="2181898" y="106667"/>
                  </a:lnTo>
                  <a:lnTo>
                    <a:pt x="1527581" y="106667"/>
                  </a:lnTo>
                  <a:lnTo>
                    <a:pt x="1520888" y="108077"/>
                  </a:lnTo>
                  <a:lnTo>
                    <a:pt x="1499590" y="106667"/>
                  </a:lnTo>
                  <a:lnTo>
                    <a:pt x="1527581" y="106667"/>
                  </a:lnTo>
                  <a:lnTo>
                    <a:pt x="1528787" y="106413"/>
                  </a:lnTo>
                  <a:lnTo>
                    <a:pt x="1497761" y="106413"/>
                  </a:lnTo>
                  <a:lnTo>
                    <a:pt x="1497660" y="106553"/>
                  </a:lnTo>
                  <a:lnTo>
                    <a:pt x="1495729" y="106413"/>
                  </a:lnTo>
                  <a:lnTo>
                    <a:pt x="1497761" y="106413"/>
                  </a:lnTo>
                  <a:lnTo>
                    <a:pt x="1497939" y="106159"/>
                  </a:lnTo>
                  <a:lnTo>
                    <a:pt x="1529994" y="106159"/>
                  </a:lnTo>
                  <a:lnTo>
                    <a:pt x="1528787" y="106413"/>
                  </a:lnTo>
                  <a:lnTo>
                    <a:pt x="2184082" y="106413"/>
                  </a:lnTo>
                  <a:lnTo>
                    <a:pt x="2186254" y="106159"/>
                  </a:lnTo>
                  <a:lnTo>
                    <a:pt x="2322741" y="106159"/>
                  </a:lnTo>
                  <a:lnTo>
                    <a:pt x="2321953" y="106413"/>
                  </a:lnTo>
                  <a:lnTo>
                    <a:pt x="2184082" y="106413"/>
                  </a:lnTo>
                  <a:lnTo>
                    <a:pt x="2181898" y="106667"/>
                  </a:lnTo>
                  <a:lnTo>
                    <a:pt x="2321179" y="106667"/>
                  </a:lnTo>
                  <a:lnTo>
                    <a:pt x="2313279" y="109245"/>
                  </a:lnTo>
                  <a:lnTo>
                    <a:pt x="2258123" y="111048"/>
                  </a:lnTo>
                  <a:lnTo>
                    <a:pt x="2263914" y="113017"/>
                  </a:lnTo>
                  <a:lnTo>
                    <a:pt x="2293086" y="112509"/>
                  </a:lnTo>
                  <a:lnTo>
                    <a:pt x="2288298" y="111988"/>
                  </a:lnTo>
                  <a:lnTo>
                    <a:pt x="2342413" y="110274"/>
                  </a:lnTo>
                  <a:lnTo>
                    <a:pt x="2352408" y="109778"/>
                  </a:lnTo>
                  <a:lnTo>
                    <a:pt x="2329929" y="106667"/>
                  </a:lnTo>
                  <a:lnTo>
                    <a:pt x="2364714" y="106667"/>
                  </a:lnTo>
                  <a:lnTo>
                    <a:pt x="2362822" y="106413"/>
                  </a:lnTo>
                  <a:lnTo>
                    <a:pt x="2940380" y="106413"/>
                  </a:lnTo>
                  <a:lnTo>
                    <a:pt x="2942653" y="106159"/>
                  </a:lnTo>
                  <a:lnTo>
                    <a:pt x="2991713" y="106159"/>
                  </a:lnTo>
                  <a:lnTo>
                    <a:pt x="2995968" y="106553"/>
                  </a:lnTo>
                  <a:lnTo>
                    <a:pt x="2994266" y="106413"/>
                  </a:lnTo>
                  <a:lnTo>
                    <a:pt x="2940380" y="106413"/>
                  </a:lnTo>
                  <a:lnTo>
                    <a:pt x="2938119" y="106667"/>
                  </a:lnTo>
                  <a:lnTo>
                    <a:pt x="2997365" y="106667"/>
                  </a:lnTo>
                  <a:lnTo>
                    <a:pt x="2997631" y="106667"/>
                  </a:lnTo>
                  <a:lnTo>
                    <a:pt x="3000997" y="106921"/>
                  </a:lnTo>
                  <a:lnTo>
                    <a:pt x="3035109" y="106921"/>
                  </a:lnTo>
                  <a:lnTo>
                    <a:pt x="3028175" y="106159"/>
                  </a:lnTo>
                  <a:lnTo>
                    <a:pt x="3032023" y="106159"/>
                  </a:lnTo>
                  <a:lnTo>
                    <a:pt x="3050527" y="106921"/>
                  </a:lnTo>
                  <a:lnTo>
                    <a:pt x="3215386" y="106921"/>
                  </a:lnTo>
                  <a:lnTo>
                    <a:pt x="3215271" y="106413"/>
                  </a:lnTo>
                  <a:lnTo>
                    <a:pt x="3215157" y="105905"/>
                  </a:lnTo>
                  <a:lnTo>
                    <a:pt x="3215043" y="105397"/>
                  </a:lnTo>
                  <a:lnTo>
                    <a:pt x="3214967" y="105016"/>
                  </a:lnTo>
                  <a:lnTo>
                    <a:pt x="3261017" y="105016"/>
                  </a:lnTo>
                  <a:lnTo>
                    <a:pt x="3262566" y="104762"/>
                  </a:lnTo>
                  <a:lnTo>
                    <a:pt x="3225076" y="104762"/>
                  </a:lnTo>
                  <a:lnTo>
                    <a:pt x="3214928" y="104889"/>
                  </a:lnTo>
                  <a:lnTo>
                    <a:pt x="3214916" y="104762"/>
                  </a:lnTo>
                  <a:lnTo>
                    <a:pt x="3225076" y="104762"/>
                  </a:lnTo>
                  <a:lnTo>
                    <a:pt x="3265652" y="104254"/>
                  </a:lnTo>
                  <a:lnTo>
                    <a:pt x="3262566" y="104762"/>
                  </a:lnTo>
                  <a:lnTo>
                    <a:pt x="3298406" y="104762"/>
                  </a:lnTo>
                  <a:lnTo>
                    <a:pt x="3295154" y="104254"/>
                  </a:lnTo>
                  <a:lnTo>
                    <a:pt x="3294837" y="104254"/>
                  </a:lnTo>
                  <a:lnTo>
                    <a:pt x="3292856" y="103746"/>
                  </a:lnTo>
                  <a:lnTo>
                    <a:pt x="3291370" y="103365"/>
                  </a:lnTo>
                  <a:lnTo>
                    <a:pt x="3290874" y="103238"/>
                  </a:lnTo>
                  <a:lnTo>
                    <a:pt x="3287903" y="102476"/>
                  </a:lnTo>
                  <a:lnTo>
                    <a:pt x="3285566" y="101841"/>
                  </a:lnTo>
                  <a:lnTo>
                    <a:pt x="3283699" y="101333"/>
                  </a:lnTo>
                  <a:lnTo>
                    <a:pt x="3282492" y="101333"/>
                  </a:lnTo>
                  <a:lnTo>
                    <a:pt x="3292868" y="99555"/>
                  </a:lnTo>
                  <a:lnTo>
                    <a:pt x="3296348" y="99555"/>
                  </a:lnTo>
                  <a:lnTo>
                    <a:pt x="3304768" y="99301"/>
                  </a:lnTo>
                  <a:lnTo>
                    <a:pt x="3310420" y="99301"/>
                  </a:lnTo>
                  <a:close/>
                </a:path>
                <a:path w="3644265" h="400685">
                  <a:moveTo>
                    <a:pt x="3312249" y="106159"/>
                  </a:moveTo>
                  <a:lnTo>
                    <a:pt x="3302482" y="105397"/>
                  </a:lnTo>
                  <a:lnTo>
                    <a:pt x="3300044" y="105016"/>
                  </a:lnTo>
                  <a:lnTo>
                    <a:pt x="3261017" y="105016"/>
                  </a:lnTo>
                  <a:lnTo>
                    <a:pt x="3255619" y="105905"/>
                  </a:lnTo>
                  <a:lnTo>
                    <a:pt x="3215157" y="105905"/>
                  </a:lnTo>
                  <a:lnTo>
                    <a:pt x="3215221" y="106159"/>
                  </a:lnTo>
                  <a:lnTo>
                    <a:pt x="3254070" y="106159"/>
                  </a:lnTo>
                  <a:lnTo>
                    <a:pt x="3249447" y="106921"/>
                  </a:lnTo>
                  <a:lnTo>
                    <a:pt x="3256902" y="106921"/>
                  </a:lnTo>
                  <a:lnTo>
                    <a:pt x="3260306" y="106667"/>
                  </a:lnTo>
                  <a:lnTo>
                    <a:pt x="3271824" y="106413"/>
                  </a:lnTo>
                  <a:lnTo>
                    <a:pt x="3277616" y="106413"/>
                  </a:lnTo>
                  <a:lnTo>
                    <a:pt x="3312249" y="106159"/>
                  </a:lnTo>
                  <a:close/>
                </a:path>
                <a:path w="3644265" h="400685">
                  <a:moveTo>
                    <a:pt x="3333953" y="100571"/>
                  </a:moveTo>
                  <a:lnTo>
                    <a:pt x="3322129" y="99961"/>
                  </a:lnTo>
                  <a:lnTo>
                    <a:pt x="3322002" y="99961"/>
                  </a:lnTo>
                  <a:lnTo>
                    <a:pt x="3333953" y="100571"/>
                  </a:lnTo>
                  <a:close/>
                </a:path>
                <a:path w="3644265" h="400685">
                  <a:moveTo>
                    <a:pt x="3644188" y="42722"/>
                  </a:moveTo>
                  <a:lnTo>
                    <a:pt x="3621773" y="40652"/>
                  </a:lnTo>
                  <a:lnTo>
                    <a:pt x="3613366" y="38684"/>
                  </a:lnTo>
                  <a:lnTo>
                    <a:pt x="3619550" y="36182"/>
                  </a:lnTo>
                  <a:lnTo>
                    <a:pt x="3597973" y="34988"/>
                  </a:lnTo>
                  <a:lnTo>
                    <a:pt x="3553726" y="35445"/>
                  </a:lnTo>
                  <a:lnTo>
                    <a:pt x="3545001" y="33350"/>
                  </a:lnTo>
                  <a:lnTo>
                    <a:pt x="3531870" y="35356"/>
                  </a:lnTo>
                  <a:lnTo>
                    <a:pt x="3509264" y="35915"/>
                  </a:lnTo>
                  <a:lnTo>
                    <a:pt x="3483965" y="36017"/>
                  </a:lnTo>
                  <a:lnTo>
                    <a:pt x="3462782" y="36614"/>
                  </a:lnTo>
                  <a:lnTo>
                    <a:pt x="3442220" y="33883"/>
                  </a:lnTo>
                  <a:lnTo>
                    <a:pt x="3373145" y="34366"/>
                  </a:lnTo>
                  <a:lnTo>
                    <a:pt x="3355251" y="31318"/>
                  </a:lnTo>
                  <a:lnTo>
                    <a:pt x="3359340" y="32689"/>
                  </a:lnTo>
                  <a:lnTo>
                    <a:pt x="3362236" y="34302"/>
                  </a:lnTo>
                  <a:lnTo>
                    <a:pt x="3360813" y="35826"/>
                  </a:lnTo>
                  <a:lnTo>
                    <a:pt x="3351923" y="36931"/>
                  </a:lnTo>
                  <a:lnTo>
                    <a:pt x="3337280" y="34683"/>
                  </a:lnTo>
                  <a:lnTo>
                    <a:pt x="3320707" y="31686"/>
                  </a:lnTo>
                  <a:lnTo>
                    <a:pt x="3300755" y="29070"/>
                  </a:lnTo>
                  <a:lnTo>
                    <a:pt x="3275965" y="27990"/>
                  </a:lnTo>
                  <a:lnTo>
                    <a:pt x="3289579" y="29794"/>
                  </a:lnTo>
                  <a:lnTo>
                    <a:pt x="3281324" y="30886"/>
                  </a:lnTo>
                  <a:lnTo>
                    <a:pt x="3262515" y="31445"/>
                  </a:lnTo>
                  <a:lnTo>
                    <a:pt x="3244456" y="31623"/>
                  </a:lnTo>
                  <a:lnTo>
                    <a:pt x="3243554" y="27571"/>
                  </a:lnTo>
                  <a:lnTo>
                    <a:pt x="3220974" y="28016"/>
                  </a:lnTo>
                  <a:lnTo>
                    <a:pt x="3201187" y="29210"/>
                  </a:lnTo>
                  <a:lnTo>
                    <a:pt x="3193681" y="31140"/>
                  </a:lnTo>
                  <a:lnTo>
                    <a:pt x="3207994" y="33756"/>
                  </a:lnTo>
                  <a:lnTo>
                    <a:pt x="3184893" y="33337"/>
                  </a:lnTo>
                  <a:lnTo>
                    <a:pt x="3236798" y="38773"/>
                  </a:lnTo>
                  <a:lnTo>
                    <a:pt x="3222256" y="35242"/>
                  </a:lnTo>
                  <a:lnTo>
                    <a:pt x="3274822" y="35725"/>
                  </a:lnTo>
                  <a:lnTo>
                    <a:pt x="3304057" y="39979"/>
                  </a:lnTo>
                  <a:lnTo>
                    <a:pt x="3333191" y="43662"/>
                  </a:lnTo>
                  <a:lnTo>
                    <a:pt x="3385464" y="42418"/>
                  </a:lnTo>
                  <a:lnTo>
                    <a:pt x="3424072" y="49428"/>
                  </a:lnTo>
                  <a:lnTo>
                    <a:pt x="3462604" y="47193"/>
                  </a:lnTo>
                  <a:lnTo>
                    <a:pt x="3534029" y="47701"/>
                  </a:lnTo>
                  <a:lnTo>
                    <a:pt x="3557117" y="45516"/>
                  </a:lnTo>
                  <a:lnTo>
                    <a:pt x="3573742" y="46723"/>
                  </a:lnTo>
                  <a:lnTo>
                    <a:pt x="3597160" y="50698"/>
                  </a:lnTo>
                  <a:lnTo>
                    <a:pt x="3614039" y="52463"/>
                  </a:lnTo>
                  <a:lnTo>
                    <a:pt x="3634892" y="50546"/>
                  </a:lnTo>
                  <a:lnTo>
                    <a:pt x="3637877" y="48145"/>
                  </a:lnTo>
                  <a:lnTo>
                    <a:pt x="3636492" y="45478"/>
                  </a:lnTo>
                  <a:lnTo>
                    <a:pt x="3644188" y="4272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F70434D3-12D4-36B3-707D-4219EB3D9C9C}"/>
                </a:ext>
              </a:extLst>
            </p:cNvPr>
            <p:cNvSpPr/>
            <p:nvPr/>
          </p:nvSpPr>
          <p:spPr>
            <a:xfrm>
              <a:off x="89192" y="4567084"/>
              <a:ext cx="6059805" cy="445770"/>
            </a:xfrm>
            <a:custGeom>
              <a:avLst/>
              <a:gdLst/>
              <a:ahLst/>
              <a:cxnLst/>
              <a:rect l="l" t="t" r="r" b="b"/>
              <a:pathLst>
                <a:path w="6059805" h="445770">
                  <a:moveTo>
                    <a:pt x="77838" y="391071"/>
                  </a:moveTo>
                  <a:lnTo>
                    <a:pt x="63144" y="389775"/>
                  </a:lnTo>
                  <a:lnTo>
                    <a:pt x="58610" y="389064"/>
                  </a:lnTo>
                  <a:lnTo>
                    <a:pt x="58724" y="388099"/>
                  </a:lnTo>
                  <a:lnTo>
                    <a:pt x="43218" y="388988"/>
                  </a:lnTo>
                  <a:lnTo>
                    <a:pt x="23317" y="389712"/>
                  </a:lnTo>
                  <a:lnTo>
                    <a:pt x="8674" y="390791"/>
                  </a:lnTo>
                  <a:lnTo>
                    <a:pt x="8915" y="392798"/>
                  </a:lnTo>
                  <a:lnTo>
                    <a:pt x="0" y="393827"/>
                  </a:lnTo>
                  <a:lnTo>
                    <a:pt x="26517" y="393788"/>
                  </a:lnTo>
                  <a:lnTo>
                    <a:pt x="53086" y="393941"/>
                  </a:lnTo>
                  <a:lnTo>
                    <a:pt x="72580" y="393344"/>
                  </a:lnTo>
                  <a:lnTo>
                    <a:pt x="77838" y="391071"/>
                  </a:lnTo>
                  <a:close/>
                </a:path>
                <a:path w="6059805" h="445770">
                  <a:moveTo>
                    <a:pt x="130581" y="387858"/>
                  </a:moveTo>
                  <a:lnTo>
                    <a:pt x="116814" y="387070"/>
                  </a:lnTo>
                  <a:lnTo>
                    <a:pt x="114833" y="387070"/>
                  </a:lnTo>
                  <a:lnTo>
                    <a:pt x="125971" y="389166"/>
                  </a:lnTo>
                  <a:lnTo>
                    <a:pt x="126987" y="389026"/>
                  </a:lnTo>
                  <a:lnTo>
                    <a:pt x="129413" y="387858"/>
                  </a:lnTo>
                  <a:lnTo>
                    <a:pt x="130581" y="387858"/>
                  </a:lnTo>
                  <a:close/>
                </a:path>
                <a:path w="6059805" h="445770">
                  <a:moveTo>
                    <a:pt x="208089" y="356400"/>
                  </a:moveTo>
                  <a:lnTo>
                    <a:pt x="203619" y="355168"/>
                  </a:lnTo>
                  <a:lnTo>
                    <a:pt x="192239" y="353949"/>
                  </a:lnTo>
                  <a:lnTo>
                    <a:pt x="180124" y="353199"/>
                  </a:lnTo>
                  <a:lnTo>
                    <a:pt x="56146" y="356069"/>
                  </a:lnTo>
                  <a:lnTo>
                    <a:pt x="91719" y="357212"/>
                  </a:lnTo>
                  <a:lnTo>
                    <a:pt x="163753" y="355485"/>
                  </a:lnTo>
                  <a:lnTo>
                    <a:pt x="199517" y="357187"/>
                  </a:lnTo>
                  <a:lnTo>
                    <a:pt x="208089" y="356400"/>
                  </a:lnTo>
                  <a:close/>
                </a:path>
                <a:path w="6059805" h="445770">
                  <a:moveTo>
                    <a:pt x="211289" y="348526"/>
                  </a:moveTo>
                  <a:lnTo>
                    <a:pt x="196418" y="343979"/>
                  </a:lnTo>
                  <a:lnTo>
                    <a:pt x="188061" y="347065"/>
                  </a:lnTo>
                  <a:lnTo>
                    <a:pt x="211289" y="348526"/>
                  </a:lnTo>
                  <a:close/>
                </a:path>
                <a:path w="6059805" h="445770">
                  <a:moveTo>
                    <a:pt x="290703" y="351866"/>
                  </a:moveTo>
                  <a:lnTo>
                    <a:pt x="281114" y="350888"/>
                  </a:lnTo>
                  <a:lnTo>
                    <a:pt x="290461" y="351866"/>
                  </a:lnTo>
                  <a:lnTo>
                    <a:pt x="290703" y="351866"/>
                  </a:lnTo>
                  <a:close/>
                </a:path>
                <a:path w="6059805" h="445770">
                  <a:moveTo>
                    <a:pt x="293674" y="385902"/>
                  </a:moveTo>
                  <a:lnTo>
                    <a:pt x="279641" y="385432"/>
                  </a:lnTo>
                  <a:lnTo>
                    <a:pt x="288937" y="386092"/>
                  </a:lnTo>
                  <a:lnTo>
                    <a:pt x="292214" y="386461"/>
                  </a:lnTo>
                  <a:lnTo>
                    <a:pt x="293674" y="385902"/>
                  </a:lnTo>
                  <a:close/>
                </a:path>
                <a:path w="6059805" h="445770">
                  <a:moveTo>
                    <a:pt x="333184" y="356336"/>
                  </a:moveTo>
                  <a:lnTo>
                    <a:pt x="290461" y="351866"/>
                  </a:lnTo>
                  <a:lnTo>
                    <a:pt x="277164" y="353428"/>
                  </a:lnTo>
                  <a:lnTo>
                    <a:pt x="333184" y="356336"/>
                  </a:lnTo>
                  <a:close/>
                </a:path>
                <a:path w="6059805" h="445770">
                  <a:moveTo>
                    <a:pt x="389115" y="407352"/>
                  </a:moveTo>
                  <a:lnTo>
                    <a:pt x="384962" y="407022"/>
                  </a:lnTo>
                  <a:lnTo>
                    <a:pt x="372402" y="407022"/>
                  </a:lnTo>
                  <a:lnTo>
                    <a:pt x="389115" y="407352"/>
                  </a:lnTo>
                  <a:close/>
                </a:path>
                <a:path w="6059805" h="445770">
                  <a:moveTo>
                    <a:pt x="389140" y="344601"/>
                  </a:moveTo>
                  <a:lnTo>
                    <a:pt x="371614" y="342506"/>
                  </a:lnTo>
                  <a:lnTo>
                    <a:pt x="339204" y="342087"/>
                  </a:lnTo>
                  <a:lnTo>
                    <a:pt x="343941" y="342582"/>
                  </a:lnTo>
                  <a:lnTo>
                    <a:pt x="344106" y="343598"/>
                  </a:lnTo>
                  <a:lnTo>
                    <a:pt x="339598" y="344119"/>
                  </a:lnTo>
                  <a:lnTo>
                    <a:pt x="323786" y="343535"/>
                  </a:lnTo>
                  <a:lnTo>
                    <a:pt x="307187" y="343446"/>
                  </a:lnTo>
                  <a:lnTo>
                    <a:pt x="294220" y="344093"/>
                  </a:lnTo>
                  <a:lnTo>
                    <a:pt x="289280" y="345782"/>
                  </a:lnTo>
                  <a:lnTo>
                    <a:pt x="288429" y="347002"/>
                  </a:lnTo>
                  <a:lnTo>
                    <a:pt x="301320" y="345681"/>
                  </a:lnTo>
                  <a:lnTo>
                    <a:pt x="322084" y="344614"/>
                  </a:lnTo>
                  <a:lnTo>
                    <a:pt x="344843" y="346633"/>
                  </a:lnTo>
                  <a:lnTo>
                    <a:pt x="355701" y="344182"/>
                  </a:lnTo>
                  <a:lnTo>
                    <a:pt x="377151" y="344335"/>
                  </a:lnTo>
                  <a:lnTo>
                    <a:pt x="389140" y="344601"/>
                  </a:lnTo>
                  <a:close/>
                </a:path>
                <a:path w="6059805" h="445770">
                  <a:moveTo>
                    <a:pt x="418896" y="407924"/>
                  </a:moveTo>
                  <a:lnTo>
                    <a:pt x="389115" y="407352"/>
                  </a:lnTo>
                  <a:lnTo>
                    <a:pt x="396506" y="407924"/>
                  </a:lnTo>
                  <a:lnTo>
                    <a:pt x="396748" y="407924"/>
                  </a:lnTo>
                  <a:lnTo>
                    <a:pt x="406552" y="408520"/>
                  </a:lnTo>
                  <a:lnTo>
                    <a:pt x="418896" y="407924"/>
                  </a:lnTo>
                  <a:close/>
                </a:path>
                <a:path w="6059805" h="445770">
                  <a:moveTo>
                    <a:pt x="492671" y="326402"/>
                  </a:moveTo>
                  <a:lnTo>
                    <a:pt x="471982" y="325386"/>
                  </a:lnTo>
                  <a:lnTo>
                    <a:pt x="460286" y="323900"/>
                  </a:lnTo>
                  <a:lnTo>
                    <a:pt x="449465" y="322326"/>
                  </a:lnTo>
                  <a:lnTo>
                    <a:pt x="431406" y="320992"/>
                  </a:lnTo>
                  <a:lnTo>
                    <a:pt x="445820" y="323481"/>
                  </a:lnTo>
                  <a:lnTo>
                    <a:pt x="449884" y="326275"/>
                  </a:lnTo>
                  <a:lnTo>
                    <a:pt x="448767" y="329095"/>
                  </a:lnTo>
                  <a:lnTo>
                    <a:pt x="447586" y="331597"/>
                  </a:lnTo>
                  <a:lnTo>
                    <a:pt x="492671" y="326402"/>
                  </a:lnTo>
                  <a:close/>
                </a:path>
                <a:path w="6059805" h="445770">
                  <a:moveTo>
                    <a:pt x="515886" y="388340"/>
                  </a:moveTo>
                  <a:lnTo>
                    <a:pt x="477316" y="385902"/>
                  </a:lnTo>
                  <a:lnTo>
                    <a:pt x="459447" y="385635"/>
                  </a:lnTo>
                  <a:lnTo>
                    <a:pt x="432473" y="386524"/>
                  </a:lnTo>
                  <a:lnTo>
                    <a:pt x="450710" y="387070"/>
                  </a:lnTo>
                  <a:lnTo>
                    <a:pt x="443928" y="387070"/>
                  </a:lnTo>
                  <a:lnTo>
                    <a:pt x="446493" y="387654"/>
                  </a:lnTo>
                  <a:lnTo>
                    <a:pt x="443242" y="388658"/>
                  </a:lnTo>
                  <a:lnTo>
                    <a:pt x="433044" y="389585"/>
                  </a:lnTo>
                  <a:lnTo>
                    <a:pt x="425145" y="388340"/>
                  </a:lnTo>
                  <a:lnTo>
                    <a:pt x="417068" y="387070"/>
                  </a:lnTo>
                  <a:lnTo>
                    <a:pt x="379615" y="387654"/>
                  </a:lnTo>
                  <a:lnTo>
                    <a:pt x="380657" y="387654"/>
                  </a:lnTo>
                  <a:lnTo>
                    <a:pt x="348322" y="388264"/>
                  </a:lnTo>
                  <a:lnTo>
                    <a:pt x="341718" y="387858"/>
                  </a:lnTo>
                  <a:lnTo>
                    <a:pt x="319532" y="386524"/>
                  </a:lnTo>
                  <a:lnTo>
                    <a:pt x="318389" y="386524"/>
                  </a:lnTo>
                  <a:lnTo>
                    <a:pt x="323646" y="387070"/>
                  </a:lnTo>
                  <a:lnTo>
                    <a:pt x="319697" y="387070"/>
                  </a:lnTo>
                  <a:lnTo>
                    <a:pt x="314642" y="387654"/>
                  </a:lnTo>
                  <a:lnTo>
                    <a:pt x="319811" y="387654"/>
                  </a:lnTo>
                  <a:lnTo>
                    <a:pt x="321843" y="387858"/>
                  </a:lnTo>
                  <a:lnTo>
                    <a:pt x="308622" y="387858"/>
                  </a:lnTo>
                  <a:lnTo>
                    <a:pt x="297942" y="387070"/>
                  </a:lnTo>
                  <a:lnTo>
                    <a:pt x="297764" y="387070"/>
                  </a:lnTo>
                  <a:lnTo>
                    <a:pt x="292874" y="386524"/>
                  </a:lnTo>
                  <a:lnTo>
                    <a:pt x="292023" y="386524"/>
                  </a:lnTo>
                  <a:lnTo>
                    <a:pt x="289052" y="387654"/>
                  </a:lnTo>
                  <a:lnTo>
                    <a:pt x="290182" y="387654"/>
                  </a:lnTo>
                  <a:lnTo>
                    <a:pt x="294640" y="389026"/>
                  </a:lnTo>
                  <a:lnTo>
                    <a:pt x="290918" y="389026"/>
                  </a:lnTo>
                  <a:lnTo>
                    <a:pt x="239242" y="390131"/>
                  </a:lnTo>
                  <a:lnTo>
                    <a:pt x="246202" y="391426"/>
                  </a:lnTo>
                  <a:lnTo>
                    <a:pt x="255092" y="391426"/>
                  </a:lnTo>
                  <a:lnTo>
                    <a:pt x="264909" y="391845"/>
                  </a:lnTo>
                  <a:lnTo>
                    <a:pt x="267639" y="393090"/>
                  </a:lnTo>
                  <a:lnTo>
                    <a:pt x="237642" y="391426"/>
                  </a:lnTo>
                  <a:lnTo>
                    <a:pt x="240309" y="391426"/>
                  </a:lnTo>
                  <a:lnTo>
                    <a:pt x="203149" y="390474"/>
                  </a:lnTo>
                  <a:lnTo>
                    <a:pt x="161823" y="390474"/>
                  </a:lnTo>
                  <a:lnTo>
                    <a:pt x="137922" y="391414"/>
                  </a:lnTo>
                  <a:lnTo>
                    <a:pt x="125971" y="389166"/>
                  </a:lnTo>
                  <a:lnTo>
                    <a:pt x="115849" y="390474"/>
                  </a:lnTo>
                  <a:lnTo>
                    <a:pt x="105511" y="392036"/>
                  </a:lnTo>
                  <a:lnTo>
                    <a:pt x="106222" y="392036"/>
                  </a:lnTo>
                  <a:lnTo>
                    <a:pt x="157721" y="394411"/>
                  </a:lnTo>
                  <a:lnTo>
                    <a:pt x="233438" y="393090"/>
                  </a:lnTo>
                  <a:lnTo>
                    <a:pt x="240614" y="393090"/>
                  </a:lnTo>
                  <a:lnTo>
                    <a:pt x="281889" y="394550"/>
                  </a:lnTo>
                  <a:lnTo>
                    <a:pt x="295414" y="394042"/>
                  </a:lnTo>
                  <a:lnTo>
                    <a:pt x="286550" y="393090"/>
                  </a:lnTo>
                  <a:lnTo>
                    <a:pt x="285965" y="393090"/>
                  </a:lnTo>
                  <a:lnTo>
                    <a:pt x="285838" y="392036"/>
                  </a:lnTo>
                  <a:lnTo>
                    <a:pt x="328815" y="391426"/>
                  </a:lnTo>
                  <a:lnTo>
                    <a:pt x="347052" y="391426"/>
                  </a:lnTo>
                  <a:lnTo>
                    <a:pt x="399554" y="393090"/>
                  </a:lnTo>
                  <a:lnTo>
                    <a:pt x="399872" y="393090"/>
                  </a:lnTo>
                  <a:lnTo>
                    <a:pt x="439597" y="394309"/>
                  </a:lnTo>
                  <a:lnTo>
                    <a:pt x="480618" y="393090"/>
                  </a:lnTo>
                  <a:lnTo>
                    <a:pt x="484314" y="393090"/>
                  </a:lnTo>
                  <a:lnTo>
                    <a:pt x="486968" y="391426"/>
                  </a:lnTo>
                  <a:lnTo>
                    <a:pt x="487248" y="391426"/>
                  </a:lnTo>
                  <a:lnTo>
                    <a:pt x="487807" y="389585"/>
                  </a:lnTo>
                  <a:lnTo>
                    <a:pt x="487870" y="389382"/>
                  </a:lnTo>
                  <a:lnTo>
                    <a:pt x="493712" y="388340"/>
                  </a:lnTo>
                  <a:lnTo>
                    <a:pt x="515886" y="388340"/>
                  </a:lnTo>
                  <a:close/>
                </a:path>
                <a:path w="6059805" h="445770">
                  <a:moveTo>
                    <a:pt x="526364" y="414223"/>
                  </a:moveTo>
                  <a:lnTo>
                    <a:pt x="506323" y="413054"/>
                  </a:lnTo>
                  <a:lnTo>
                    <a:pt x="492391" y="412038"/>
                  </a:lnTo>
                  <a:lnTo>
                    <a:pt x="480352" y="411784"/>
                  </a:lnTo>
                  <a:lnTo>
                    <a:pt x="465963" y="412877"/>
                  </a:lnTo>
                  <a:lnTo>
                    <a:pt x="478332" y="414515"/>
                  </a:lnTo>
                  <a:lnTo>
                    <a:pt x="496506" y="415074"/>
                  </a:lnTo>
                  <a:lnTo>
                    <a:pt x="514502" y="414870"/>
                  </a:lnTo>
                  <a:lnTo>
                    <a:pt x="526364" y="414223"/>
                  </a:lnTo>
                  <a:close/>
                </a:path>
                <a:path w="6059805" h="445770">
                  <a:moveTo>
                    <a:pt x="687260" y="390385"/>
                  </a:moveTo>
                  <a:lnTo>
                    <a:pt x="665810" y="387604"/>
                  </a:lnTo>
                  <a:lnTo>
                    <a:pt x="630453" y="386689"/>
                  </a:lnTo>
                  <a:lnTo>
                    <a:pt x="590931" y="386461"/>
                  </a:lnTo>
                  <a:lnTo>
                    <a:pt x="556971" y="385686"/>
                  </a:lnTo>
                  <a:lnTo>
                    <a:pt x="580529" y="388162"/>
                  </a:lnTo>
                  <a:lnTo>
                    <a:pt x="539394" y="389801"/>
                  </a:lnTo>
                  <a:lnTo>
                    <a:pt x="584441" y="389559"/>
                  </a:lnTo>
                  <a:lnTo>
                    <a:pt x="616407" y="388569"/>
                  </a:lnTo>
                  <a:lnTo>
                    <a:pt x="646823" y="388353"/>
                  </a:lnTo>
                  <a:lnTo>
                    <a:pt x="687260" y="390385"/>
                  </a:lnTo>
                  <a:close/>
                </a:path>
                <a:path w="6059805" h="445770">
                  <a:moveTo>
                    <a:pt x="727329" y="445198"/>
                  </a:moveTo>
                  <a:lnTo>
                    <a:pt x="722261" y="443674"/>
                  </a:lnTo>
                  <a:lnTo>
                    <a:pt x="694753" y="443763"/>
                  </a:lnTo>
                  <a:lnTo>
                    <a:pt x="727329" y="445198"/>
                  </a:lnTo>
                  <a:close/>
                </a:path>
                <a:path w="6059805" h="445770">
                  <a:moveTo>
                    <a:pt x="748131" y="292684"/>
                  </a:moveTo>
                  <a:lnTo>
                    <a:pt x="733056" y="290626"/>
                  </a:lnTo>
                  <a:lnTo>
                    <a:pt x="740994" y="288836"/>
                  </a:lnTo>
                  <a:lnTo>
                    <a:pt x="746417" y="287337"/>
                  </a:lnTo>
                  <a:lnTo>
                    <a:pt x="723773" y="286156"/>
                  </a:lnTo>
                  <a:lnTo>
                    <a:pt x="724128" y="288188"/>
                  </a:lnTo>
                  <a:lnTo>
                    <a:pt x="710488" y="288734"/>
                  </a:lnTo>
                  <a:lnTo>
                    <a:pt x="720064" y="290741"/>
                  </a:lnTo>
                  <a:lnTo>
                    <a:pt x="710793" y="290334"/>
                  </a:lnTo>
                  <a:lnTo>
                    <a:pt x="708660" y="291147"/>
                  </a:lnTo>
                  <a:lnTo>
                    <a:pt x="709930" y="291769"/>
                  </a:lnTo>
                  <a:lnTo>
                    <a:pt x="710869" y="290766"/>
                  </a:lnTo>
                  <a:lnTo>
                    <a:pt x="748131" y="292684"/>
                  </a:lnTo>
                  <a:close/>
                </a:path>
                <a:path w="6059805" h="445770">
                  <a:moveTo>
                    <a:pt x="760907" y="410019"/>
                  </a:moveTo>
                  <a:lnTo>
                    <a:pt x="695706" y="407162"/>
                  </a:lnTo>
                  <a:lnTo>
                    <a:pt x="678230" y="411251"/>
                  </a:lnTo>
                  <a:lnTo>
                    <a:pt x="664324" y="408228"/>
                  </a:lnTo>
                  <a:lnTo>
                    <a:pt x="598335" y="408914"/>
                  </a:lnTo>
                  <a:lnTo>
                    <a:pt x="584631" y="406425"/>
                  </a:lnTo>
                  <a:lnTo>
                    <a:pt x="607352" y="404850"/>
                  </a:lnTo>
                  <a:lnTo>
                    <a:pt x="571106" y="403072"/>
                  </a:lnTo>
                  <a:lnTo>
                    <a:pt x="501764" y="405790"/>
                  </a:lnTo>
                  <a:lnTo>
                    <a:pt x="473278" y="403694"/>
                  </a:lnTo>
                  <a:lnTo>
                    <a:pt x="473621" y="405739"/>
                  </a:lnTo>
                  <a:lnTo>
                    <a:pt x="459981" y="406273"/>
                  </a:lnTo>
                  <a:lnTo>
                    <a:pt x="469671" y="408279"/>
                  </a:lnTo>
                  <a:lnTo>
                    <a:pt x="518350" y="409041"/>
                  </a:lnTo>
                  <a:lnTo>
                    <a:pt x="623138" y="412940"/>
                  </a:lnTo>
                  <a:lnTo>
                    <a:pt x="674192" y="414121"/>
                  </a:lnTo>
                  <a:lnTo>
                    <a:pt x="720966" y="413473"/>
                  </a:lnTo>
                  <a:lnTo>
                    <a:pt x="760907" y="410019"/>
                  </a:lnTo>
                  <a:close/>
                </a:path>
                <a:path w="6059805" h="445770">
                  <a:moveTo>
                    <a:pt x="786028" y="426923"/>
                  </a:moveTo>
                  <a:lnTo>
                    <a:pt x="771156" y="425919"/>
                  </a:lnTo>
                  <a:lnTo>
                    <a:pt x="770724" y="425919"/>
                  </a:lnTo>
                  <a:lnTo>
                    <a:pt x="782370" y="426923"/>
                  </a:lnTo>
                  <a:lnTo>
                    <a:pt x="786028" y="426923"/>
                  </a:lnTo>
                  <a:close/>
                </a:path>
                <a:path w="6059805" h="445770">
                  <a:moveTo>
                    <a:pt x="876554" y="390385"/>
                  </a:moveTo>
                  <a:lnTo>
                    <a:pt x="873798" y="391299"/>
                  </a:lnTo>
                  <a:lnTo>
                    <a:pt x="874268" y="391541"/>
                  </a:lnTo>
                  <a:lnTo>
                    <a:pt x="876554" y="390385"/>
                  </a:lnTo>
                  <a:close/>
                </a:path>
                <a:path w="6059805" h="445770">
                  <a:moveTo>
                    <a:pt x="896620" y="397471"/>
                  </a:moveTo>
                  <a:lnTo>
                    <a:pt x="886155" y="395744"/>
                  </a:lnTo>
                  <a:lnTo>
                    <a:pt x="877773" y="393382"/>
                  </a:lnTo>
                  <a:lnTo>
                    <a:pt x="874268" y="391541"/>
                  </a:lnTo>
                  <a:lnTo>
                    <a:pt x="872769" y="392303"/>
                  </a:lnTo>
                  <a:lnTo>
                    <a:pt x="864374" y="394944"/>
                  </a:lnTo>
                  <a:lnTo>
                    <a:pt x="867092" y="397078"/>
                  </a:lnTo>
                  <a:lnTo>
                    <a:pt x="896620" y="397471"/>
                  </a:lnTo>
                  <a:close/>
                </a:path>
                <a:path w="6059805" h="445770">
                  <a:moveTo>
                    <a:pt x="962494" y="422198"/>
                  </a:moveTo>
                  <a:lnTo>
                    <a:pt x="957478" y="421678"/>
                  </a:lnTo>
                  <a:lnTo>
                    <a:pt x="962126" y="422198"/>
                  </a:lnTo>
                  <a:lnTo>
                    <a:pt x="962494" y="422198"/>
                  </a:lnTo>
                  <a:close/>
                </a:path>
                <a:path w="6059805" h="445770">
                  <a:moveTo>
                    <a:pt x="976591" y="301713"/>
                  </a:moveTo>
                  <a:lnTo>
                    <a:pt x="947991" y="299580"/>
                  </a:lnTo>
                  <a:lnTo>
                    <a:pt x="911047" y="298005"/>
                  </a:lnTo>
                  <a:lnTo>
                    <a:pt x="912647" y="298005"/>
                  </a:lnTo>
                  <a:lnTo>
                    <a:pt x="870445" y="297281"/>
                  </a:lnTo>
                  <a:lnTo>
                    <a:pt x="837272" y="298005"/>
                  </a:lnTo>
                  <a:lnTo>
                    <a:pt x="833501" y="296545"/>
                  </a:lnTo>
                  <a:lnTo>
                    <a:pt x="826909" y="293992"/>
                  </a:lnTo>
                  <a:lnTo>
                    <a:pt x="824509" y="295567"/>
                  </a:lnTo>
                  <a:lnTo>
                    <a:pt x="823379" y="295338"/>
                  </a:lnTo>
                  <a:lnTo>
                    <a:pt x="813435" y="294538"/>
                  </a:lnTo>
                  <a:lnTo>
                    <a:pt x="816102" y="296367"/>
                  </a:lnTo>
                  <a:lnTo>
                    <a:pt x="808418" y="298234"/>
                  </a:lnTo>
                  <a:lnTo>
                    <a:pt x="799045" y="300291"/>
                  </a:lnTo>
                  <a:lnTo>
                    <a:pt x="796645" y="302717"/>
                  </a:lnTo>
                  <a:lnTo>
                    <a:pt x="763676" y="299250"/>
                  </a:lnTo>
                  <a:lnTo>
                    <a:pt x="782726" y="302247"/>
                  </a:lnTo>
                  <a:lnTo>
                    <a:pt x="741705" y="305943"/>
                  </a:lnTo>
                  <a:lnTo>
                    <a:pt x="749820" y="305943"/>
                  </a:lnTo>
                  <a:lnTo>
                    <a:pt x="770407" y="306273"/>
                  </a:lnTo>
                  <a:lnTo>
                    <a:pt x="803325" y="306273"/>
                  </a:lnTo>
                  <a:lnTo>
                    <a:pt x="830351" y="308203"/>
                  </a:lnTo>
                  <a:lnTo>
                    <a:pt x="820381" y="305206"/>
                  </a:lnTo>
                  <a:lnTo>
                    <a:pt x="867397" y="307009"/>
                  </a:lnTo>
                  <a:lnTo>
                    <a:pt x="909485" y="306082"/>
                  </a:lnTo>
                  <a:lnTo>
                    <a:pt x="923798" y="305206"/>
                  </a:lnTo>
                  <a:lnTo>
                    <a:pt x="962190" y="302717"/>
                  </a:lnTo>
                  <a:lnTo>
                    <a:pt x="976591" y="301713"/>
                  </a:lnTo>
                  <a:close/>
                </a:path>
                <a:path w="6059805" h="445770">
                  <a:moveTo>
                    <a:pt x="998283" y="336715"/>
                  </a:moveTo>
                  <a:lnTo>
                    <a:pt x="992670" y="338988"/>
                  </a:lnTo>
                  <a:lnTo>
                    <a:pt x="995540" y="338988"/>
                  </a:lnTo>
                  <a:lnTo>
                    <a:pt x="998283" y="336715"/>
                  </a:lnTo>
                  <a:close/>
                </a:path>
                <a:path w="6059805" h="445770">
                  <a:moveTo>
                    <a:pt x="1073607" y="338963"/>
                  </a:moveTo>
                  <a:lnTo>
                    <a:pt x="1065149" y="338378"/>
                  </a:lnTo>
                  <a:lnTo>
                    <a:pt x="1040206" y="338137"/>
                  </a:lnTo>
                  <a:lnTo>
                    <a:pt x="1055090" y="339928"/>
                  </a:lnTo>
                  <a:lnTo>
                    <a:pt x="1063586" y="340550"/>
                  </a:lnTo>
                  <a:lnTo>
                    <a:pt x="1073175" y="340563"/>
                  </a:lnTo>
                  <a:lnTo>
                    <a:pt x="1073607" y="338963"/>
                  </a:lnTo>
                  <a:close/>
                </a:path>
                <a:path w="6059805" h="445770">
                  <a:moveTo>
                    <a:pt x="1123061" y="263677"/>
                  </a:moveTo>
                  <a:lnTo>
                    <a:pt x="1114920" y="262521"/>
                  </a:lnTo>
                  <a:lnTo>
                    <a:pt x="1082878" y="261277"/>
                  </a:lnTo>
                  <a:lnTo>
                    <a:pt x="1088504" y="265836"/>
                  </a:lnTo>
                  <a:lnTo>
                    <a:pt x="1067092" y="265582"/>
                  </a:lnTo>
                  <a:lnTo>
                    <a:pt x="1060564" y="265696"/>
                  </a:lnTo>
                  <a:lnTo>
                    <a:pt x="1056322" y="266420"/>
                  </a:lnTo>
                  <a:lnTo>
                    <a:pt x="1061351" y="268198"/>
                  </a:lnTo>
                  <a:lnTo>
                    <a:pt x="1073137" y="269189"/>
                  </a:lnTo>
                  <a:lnTo>
                    <a:pt x="1103325" y="270370"/>
                  </a:lnTo>
                  <a:lnTo>
                    <a:pt x="1113790" y="268592"/>
                  </a:lnTo>
                  <a:lnTo>
                    <a:pt x="1106119" y="267055"/>
                  </a:lnTo>
                  <a:lnTo>
                    <a:pt x="1093241" y="265531"/>
                  </a:lnTo>
                  <a:lnTo>
                    <a:pt x="1088110" y="263804"/>
                  </a:lnTo>
                  <a:lnTo>
                    <a:pt x="1097597" y="263817"/>
                  </a:lnTo>
                  <a:lnTo>
                    <a:pt x="1105484" y="264414"/>
                  </a:lnTo>
                  <a:lnTo>
                    <a:pt x="1116228" y="265785"/>
                  </a:lnTo>
                  <a:lnTo>
                    <a:pt x="1123061" y="263677"/>
                  </a:lnTo>
                  <a:close/>
                </a:path>
                <a:path w="6059805" h="445770">
                  <a:moveTo>
                    <a:pt x="1126718" y="332295"/>
                  </a:moveTo>
                  <a:lnTo>
                    <a:pt x="1111732" y="327774"/>
                  </a:lnTo>
                  <a:lnTo>
                    <a:pt x="1117473" y="332308"/>
                  </a:lnTo>
                  <a:lnTo>
                    <a:pt x="1126718" y="332295"/>
                  </a:lnTo>
                  <a:close/>
                </a:path>
                <a:path w="6059805" h="445770">
                  <a:moveTo>
                    <a:pt x="1148918" y="288048"/>
                  </a:moveTo>
                  <a:lnTo>
                    <a:pt x="1136230" y="288544"/>
                  </a:lnTo>
                  <a:lnTo>
                    <a:pt x="1125956" y="288353"/>
                  </a:lnTo>
                  <a:lnTo>
                    <a:pt x="1118997" y="287401"/>
                  </a:lnTo>
                  <a:lnTo>
                    <a:pt x="1116228" y="285572"/>
                  </a:lnTo>
                  <a:lnTo>
                    <a:pt x="1138809" y="285724"/>
                  </a:lnTo>
                  <a:lnTo>
                    <a:pt x="1143787" y="285496"/>
                  </a:lnTo>
                  <a:lnTo>
                    <a:pt x="1101979" y="284086"/>
                  </a:lnTo>
                  <a:lnTo>
                    <a:pt x="1093101" y="284467"/>
                  </a:lnTo>
                  <a:lnTo>
                    <a:pt x="1110348" y="286639"/>
                  </a:lnTo>
                  <a:lnTo>
                    <a:pt x="1112126" y="288124"/>
                  </a:lnTo>
                  <a:lnTo>
                    <a:pt x="1060437" y="284708"/>
                  </a:lnTo>
                  <a:lnTo>
                    <a:pt x="1058367" y="286981"/>
                  </a:lnTo>
                  <a:lnTo>
                    <a:pt x="1050988" y="288798"/>
                  </a:lnTo>
                  <a:lnTo>
                    <a:pt x="974394" y="284492"/>
                  </a:lnTo>
                  <a:lnTo>
                    <a:pt x="953096" y="279425"/>
                  </a:lnTo>
                  <a:lnTo>
                    <a:pt x="910590" y="283032"/>
                  </a:lnTo>
                  <a:lnTo>
                    <a:pt x="884618" y="284099"/>
                  </a:lnTo>
                  <a:lnTo>
                    <a:pt x="817308" y="281825"/>
                  </a:lnTo>
                  <a:lnTo>
                    <a:pt x="785558" y="284200"/>
                  </a:lnTo>
                  <a:lnTo>
                    <a:pt x="774915" y="288048"/>
                  </a:lnTo>
                  <a:lnTo>
                    <a:pt x="798677" y="291033"/>
                  </a:lnTo>
                  <a:lnTo>
                    <a:pt x="794054" y="291541"/>
                  </a:lnTo>
                  <a:lnTo>
                    <a:pt x="859320" y="293395"/>
                  </a:lnTo>
                  <a:lnTo>
                    <a:pt x="854519" y="292912"/>
                  </a:lnTo>
                  <a:lnTo>
                    <a:pt x="854354" y="291884"/>
                  </a:lnTo>
                  <a:lnTo>
                    <a:pt x="849617" y="291376"/>
                  </a:lnTo>
                  <a:lnTo>
                    <a:pt x="898207" y="292430"/>
                  </a:lnTo>
                  <a:lnTo>
                    <a:pt x="946645" y="294487"/>
                  </a:lnTo>
                  <a:lnTo>
                    <a:pt x="993990" y="295503"/>
                  </a:lnTo>
                  <a:lnTo>
                    <a:pt x="1039304" y="293408"/>
                  </a:lnTo>
                  <a:lnTo>
                    <a:pt x="1034580" y="292912"/>
                  </a:lnTo>
                  <a:lnTo>
                    <a:pt x="1088898" y="287667"/>
                  </a:lnTo>
                  <a:lnTo>
                    <a:pt x="1140917" y="293141"/>
                  </a:lnTo>
                  <a:lnTo>
                    <a:pt x="1148918" y="288048"/>
                  </a:lnTo>
                  <a:close/>
                </a:path>
                <a:path w="6059805" h="445770">
                  <a:moveTo>
                    <a:pt x="1198626" y="405282"/>
                  </a:moveTo>
                  <a:lnTo>
                    <a:pt x="1174280" y="402920"/>
                  </a:lnTo>
                  <a:lnTo>
                    <a:pt x="1126909" y="403898"/>
                  </a:lnTo>
                  <a:lnTo>
                    <a:pt x="1128407" y="400888"/>
                  </a:lnTo>
                  <a:lnTo>
                    <a:pt x="1026960" y="402196"/>
                  </a:lnTo>
                  <a:lnTo>
                    <a:pt x="1032713" y="406742"/>
                  </a:lnTo>
                  <a:lnTo>
                    <a:pt x="1000480" y="407339"/>
                  </a:lnTo>
                  <a:lnTo>
                    <a:pt x="995718" y="409321"/>
                  </a:lnTo>
                  <a:lnTo>
                    <a:pt x="1007846" y="409346"/>
                  </a:lnTo>
                  <a:lnTo>
                    <a:pt x="1026807" y="408978"/>
                  </a:lnTo>
                  <a:lnTo>
                    <a:pt x="1042530" y="409765"/>
                  </a:lnTo>
                  <a:lnTo>
                    <a:pt x="1079017" y="407670"/>
                  </a:lnTo>
                  <a:lnTo>
                    <a:pt x="1118781" y="406946"/>
                  </a:lnTo>
                  <a:lnTo>
                    <a:pt x="1159433" y="406514"/>
                  </a:lnTo>
                  <a:lnTo>
                    <a:pt x="1198626" y="405282"/>
                  </a:lnTo>
                  <a:close/>
                </a:path>
                <a:path w="6059805" h="445770">
                  <a:moveTo>
                    <a:pt x="1230630" y="302539"/>
                  </a:moveTo>
                  <a:lnTo>
                    <a:pt x="1218793" y="303542"/>
                  </a:lnTo>
                  <a:lnTo>
                    <a:pt x="1203401" y="304266"/>
                  </a:lnTo>
                  <a:lnTo>
                    <a:pt x="1162050" y="305269"/>
                  </a:lnTo>
                  <a:lnTo>
                    <a:pt x="1156804" y="301713"/>
                  </a:lnTo>
                  <a:lnTo>
                    <a:pt x="1179918" y="302183"/>
                  </a:lnTo>
                  <a:lnTo>
                    <a:pt x="1156296" y="299681"/>
                  </a:lnTo>
                  <a:lnTo>
                    <a:pt x="1144955" y="301853"/>
                  </a:lnTo>
                  <a:lnTo>
                    <a:pt x="1112596" y="301815"/>
                  </a:lnTo>
                  <a:lnTo>
                    <a:pt x="1106322" y="303390"/>
                  </a:lnTo>
                  <a:lnTo>
                    <a:pt x="1068844" y="301472"/>
                  </a:lnTo>
                  <a:lnTo>
                    <a:pt x="1080262" y="303923"/>
                  </a:lnTo>
                  <a:lnTo>
                    <a:pt x="1123327" y="306895"/>
                  </a:lnTo>
                  <a:lnTo>
                    <a:pt x="1140015" y="309905"/>
                  </a:lnTo>
                  <a:lnTo>
                    <a:pt x="1139063" y="305841"/>
                  </a:lnTo>
                  <a:lnTo>
                    <a:pt x="1165415" y="306730"/>
                  </a:lnTo>
                  <a:lnTo>
                    <a:pt x="1192237" y="306082"/>
                  </a:lnTo>
                  <a:lnTo>
                    <a:pt x="1215377" y="304495"/>
                  </a:lnTo>
                  <a:lnTo>
                    <a:pt x="1230630" y="302539"/>
                  </a:lnTo>
                  <a:close/>
                </a:path>
                <a:path w="6059805" h="445770">
                  <a:moveTo>
                    <a:pt x="1231125" y="283743"/>
                  </a:moveTo>
                  <a:lnTo>
                    <a:pt x="1204468" y="283083"/>
                  </a:lnTo>
                  <a:lnTo>
                    <a:pt x="1189101" y="284429"/>
                  </a:lnTo>
                  <a:lnTo>
                    <a:pt x="1176502" y="286245"/>
                  </a:lnTo>
                  <a:lnTo>
                    <a:pt x="1158100" y="286994"/>
                  </a:lnTo>
                  <a:lnTo>
                    <a:pt x="1165313" y="287832"/>
                  </a:lnTo>
                  <a:lnTo>
                    <a:pt x="1176718" y="288086"/>
                  </a:lnTo>
                  <a:lnTo>
                    <a:pt x="1187970" y="287769"/>
                  </a:lnTo>
                  <a:lnTo>
                    <a:pt x="1194727" y="286893"/>
                  </a:lnTo>
                  <a:lnTo>
                    <a:pt x="1190002" y="286397"/>
                  </a:lnTo>
                  <a:lnTo>
                    <a:pt x="1204976" y="286321"/>
                  </a:lnTo>
                  <a:lnTo>
                    <a:pt x="1212367" y="285254"/>
                  </a:lnTo>
                  <a:lnTo>
                    <a:pt x="1218869" y="284099"/>
                  </a:lnTo>
                  <a:lnTo>
                    <a:pt x="1231125" y="283743"/>
                  </a:lnTo>
                  <a:close/>
                </a:path>
                <a:path w="6059805" h="445770">
                  <a:moveTo>
                    <a:pt x="1233792" y="275094"/>
                  </a:moveTo>
                  <a:lnTo>
                    <a:pt x="1232319" y="269011"/>
                  </a:lnTo>
                  <a:lnTo>
                    <a:pt x="1214285" y="271094"/>
                  </a:lnTo>
                  <a:lnTo>
                    <a:pt x="1199692" y="267563"/>
                  </a:lnTo>
                  <a:lnTo>
                    <a:pt x="1177798" y="268719"/>
                  </a:lnTo>
                  <a:lnTo>
                    <a:pt x="1165186" y="270649"/>
                  </a:lnTo>
                  <a:lnTo>
                    <a:pt x="1169035" y="272440"/>
                  </a:lnTo>
                  <a:lnTo>
                    <a:pt x="1196530" y="273177"/>
                  </a:lnTo>
                  <a:lnTo>
                    <a:pt x="1217079" y="272923"/>
                  </a:lnTo>
                  <a:lnTo>
                    <a:pt x="1213370" y="274320"/>
                  </a:lnTo>
                  <a:lnTo>
                    <a:pt x="1210564" y="275615"/>
                  </a:lnTo>
                  <a:lnTo>
                    <a:pt x="1233792" y="275094"/>
                  </a:lnTo>
                  <a:close/>
                </a:path>
                <a:path w="6059805" h="445770">
                  <a:moveTo>
                    <a:pt x="1392986" y="427621"/>
                  </a:moveTo>
                  <a:lnTo>
                    <a:pt x="1381467" y="427380"/>
                  </a:lnTo>
                  <a:lnTo>
                    <a:pt x="1353718" y="427380"/>
                  </a:lnTo>
                  <a:lnTo>
                    <a:pt x="1317650" y="427824"/>
                  </a:lnTo>
                  <a:lnTo>
                    <a:pt x="1295831" y="427380"/>
                  </a:lnTo>
                  <a:lnTo>
                    <a:pt x="1296784" y="425577"/>
                  </a:lnTo>
                  <a:lnTo>
                    <a:pt x="1297012" y="425132"/>
                  </a:lnTo>
                  <a:lnTo>
                    <a:pt x="1300492" y="424738"/>
                  </a:lnTo>
                  <a:lnTo>
                    <a:pt x="1317752" y="422795"/>
                  </a:lnTo>
                  <a:lnTo>
                    <a:pt x="1319034" y="422795"/>
                  </a:lnTo>
                  <a:lnTo>
                    <a:pt x="1317726" y="420890"/>
                  </a:lnTo>
                  <a:lnTo>
                    <a:pt x="1317586" y="420700"/>
                  </a:lnTo>
                  <a:lnTo>
                    <a:pt x="1265428" y="420700"/>
                  </a:lnTo>
                  <a:lnTo>
                    <a:pt x="1230985" y="419874"/>
                  </a:lnTo>
                  <a:lnTo>
                    <a:pt x="1206106" y="417957"/>
                  </a:lnTo>
                  <a:lnTo>
                    <a:pt x="1196454" y="420700"/>
                  </a:lnTo>
                  <a:lnTo>
                    <a:pt x="1188516" y="420700"/>
                  </a:lnTo>
                  <a:lnTo>
                    <a:pt x="1178458" y="420890"/>
                  </a:lnTo>
                  <a:lnTo>
                    <a:pt x="1162977" y="420700"/>
                  </a:lnTo>
                  <a:lnTo>
                    <a:pt x="1151813" y="420700"/>
                  </a:lnTo>
                  <a:lnTo>
                    <a:pt x="1132916" y="421208"/>
                  </a:lnTo>
                  <a:lnTo>
                    <a:pt x="1147673" y="424738"/>
                  </a:lnTo>
                  <a:lnTo>
                    <a:pt x="1141336" y="424129"/>
                  </a:lnTo>
                  <a:lnTo>
                    <a:pt x="1118730" y="421957"/>
                  </a:lnTo>
                  <a:lnTo>
                    <a:pt x="1113840" y="421957"/>
                  </a:lnTo>
                  <a:lnTo>
                    <a:pt x="1087666" y="422795"/>
                  </a:lnTo>
                  <a:lnTo>
                    <a:pt x="1062367" y="424040"/>
                  </a:lnTo>
                  <a:lnTo>
                    <a:pt x="1045286" y="421957"/>
                  </a:lnTo>
                  <a:lnTo>
                    <a:pt x="1048562" y="422795"/>
                  </a:lnTo>
                  <a:lnTo>
                    <a:pt x="1046302" y="423672"/>
                  </a:lnTo>
                  <a:lnTo>
                    <a:pt x="1041323" y="424472"/>
                  </a:lnTo>
                  <a:lnTo>
                    <a:pt x="1036866" y="425043"/>
                  </a:lnTo>
                  <a:lnTo>
                    <a:pt x="1015568" y="422795"/>
                  </a:lnTo>
                  <a:lnTo>
                    <a:pt x="1014018" y="422795"/>
                  </a:lnTo>
                  <a:lnTo>
                    <a:pt x="1023010" y="425577"/>
                  </a:lnTo>
                  <a:lnTo>
                    <a:pt x="1005801" y="424738"/>
                  </a:lnTo>
                  <a:lnTo>
                    <a:pt x="989926" y="424129"/>
                  </a:lnTo>
                  <a:lnTo>
                    <a:pt x="989063" y="424129"/>
                  </a:lnTo>
                  <a:lnTo>
                    <a:pt x="974153" y="423329"/>
                  </a:lnTo>
                  <a:lnTo>
                    <a:pt x="971651" y="423189"/>
                  </a:lnTo>
                  <a:lnTo>
                    <a:pt x="971105" y="423189"/>
                  </a:lnTo>
                  <a:lnTo>
                    <a:pt x="963625" y="422376"/>
                  </a:lnTo>
                  <a:lnTo>
                    <a:pt x="963625" y="428269"/>
                  </a:lnTo>
                  <a:lnTo>
                    <a:pt x="940536" y="427380"/>
                  </a:lnTo>
                  <a:lnTo>
                    <a:pt x="959688" y="427380"/>
                  </a:lnTo>
                  <a:lnTo>
                    <a:pt x="963625" y="428269"/>
                  </a:lnTo>
                  <a:lnTo>
                    <a:pt x="963625" y="422376"/>
                  </a:lnTo>
                  <a:lnTo>
                    <a:pt x="962126" y="422198"/>
                  </a:lnTo>
                  <a:lnTo>
                    <a:pt x="955205" y="423189"/>
                  </a:lnTo>
                  <a:lnTo>
                    <a:pt x="938847" y="423329"/>
                  </a:lnTo>
                  <a:lnTo>
                    <a:pt x="921486" y="422795"/>
                  </a:lnTo>
                  <a:lnTo>
                    <a:pt x="912761" y="421957"/>
                  </a:lnTo>
                  <a:lnTo>
                    <a:pt x="912520" y="421957"/>
                  </a:lnTo>
                  <a:lnTo>
                    <a:pt x="924267" y="423329"/>
                  </a:lnTo>
                  <a:lnTo>
                    <a:pt x="939088" y="424472"/>
                  </a:lnTo>
                  <a:lnTo>
                    <a:pt x="953198" y="425919"/>
                  </a:lnTo>
                  <a:lnTo>
                    <a:pt x="959065" y="427253"/>
                  </a:lnTo>
                  <a:lnTo>
                    <a:pt x="902779" y="427113"/>
                  </a:lnTo>
                  <a:lnTo>
                    <a:pt x="932497" y="426923"/>
                  </a:lnTo>
                  <a:lnTo>
                    <a:pt x="876769" y="426923"/>
                  </a:lnTo>
                  <a:lnTo>
                    <a:pt x="876769" y="432092"/>
                  </a:lnTo>
                  <a:lnTo>
                    <a:pt x="876528" y="432447"/>
                  </a:lnTo>
                  <a:lnTo>
                    <a:pt x="875842" y="433324"/>
                  </a:lnTo>
                  <a:lnTo>
                    <a:pt x="864323" y="433768"/>
                  </a:lnTo>
                  <a:lnTo>
                    <a:pt x="845172" y="433768"/>
                  </a:lnTo>
                  <a:lnTo>
                    <a:pt x="822058" y="427380"/>
                  </a:lnTo>
                  <a:lnTo>
                    <a:pt x="840943" y="427380"/>
                  </a:lnTo>
                  <a:lnTo>
                    <a:pt x="876769" y="432092"/>
                  </a:lnTo>
                  <a:lnTo>
                    <a:pt x="876769" y="426923"/>
                  </a:lnTo>
                  <a:lnTo>
                    <a:pt x="837476" y="426923"/>
                  </a:lnTo>
                  <a:lnTo>
                    <a:pt x="837704" y="426961"/>
                  </a:lnTo>
                  <a:lnTo>
                    <a:pt x="824712" y="426923"/>
                  </a:lnTo>
                  <a:lnTo>
                    <a:pt x="820394" y="426923"/>
                  </a:lnTo>
                  <a:lnTo>
                    <a:pt x="816432" y="426923"/>
                  </a:lnTo>
                  <a:lnTo>
                    <a:pt x="820394" y="426923"/>
                  </a:lnTo>
                  <a:lnTo>
                    <a:pt x="810285" y="424129"/>
                  </a:lnTo>
                  <a:lnTo>
                    <a:pt x="807935" y="425919"/>
                  </a:lnTo>
                  <a:lnTo>
                    <a:pt x="806856" y="425919"/>
                  </a:lnTo>
                  <a:lnTo>
                    <a:pt x="796099" y="426923"/>
                  </a:lnTo>
                  <a:lnTo>
                    <a:pt x="786028" y="426923"/>
                  </a:lnTo>
                  <a:lnTo>
                    <a:pt x="792797" y="427380"/>
                  </a:lnTo>
                  <a:lnTo>
                    <a:pt x="793394" y="427380"/>
                  </a:lnTo>
                  <a:lnTo>
                    <a:pt x="813028" y="428383"/>
                  </a:lnTo>
                  <a:lnTo>
                    <a:pt x="823950" y="429831"/>
                  </a:lnTo>
                  <a:lnTo>
                    <a:pt x="812888" y="432092"/>
                  </a:lnTo>
                  <a:lnTo>
                    <a:pt x="813803" y="432092"/>
                  </a:lnTo>
                  <a:lnTo>
                    <a:pt x="791489" y="434149"/>
                  </a:lnTo>
                  <a:lnTo>
                    <a:pt x="765175" y="433768"/>
                  </a:lnTo>
                  <a:lnTo>
                    <a:pt x="736930" y="432447"/>
                  </a:lnTo>
                  <a:lnTo>
                    <a:pt x="710476" y="431520"/>
                  </a:lnTo>
                  <a:lnTo>
                    <a:pt x="712444" y="432447"/>
                  </a:lnTo>
                  <a:lnTo>
                    <a:pt x="711657" y="432447"/>
                  </a:lnTo>
                  <a:lnTo>
                    <a:pt x="706031" y="433324"/>
                  </a:lnTo>
                  <a:lnTo>
                    <a:pt x="688047" y="435127"/>
                  </a:lnTo>
                  <a:lnTo>
                    <a:pt x="796378" y="439280"/>
                  </a:lnTo>
                  <a:lnTo>
                    <a:pt x="832256" y="441032"/>
                  </a:lnTo>
                  <a:lnTo>
                    <a:pt x="870191" y="444296"/>
                  </a:lnTo>
                  <a:lnTo>
                    <a:pt x="884453" y="442988"/>
                  </a:lnTo>
                  <a:lnTo>
                    <a:pt x="881697" y="441032"/>
                  </a:lnTo>
                  <a:lnTo>
                    <a:pt x="876185" y="438772"/>
                  </a:lnTo>
                  <a:lnTo>
                    <a:pt x="882307" y="436638"/>
                  </a:lnTo>
                  <a:lnTo>
                    <a:pt x="930922" y="434898"/>
                  </a:lnTo>
                  <a:lnTo>
                    <a:pt x="926884" y="434898"/>
                  </a:lnTo>
                  <a:lnTo>
                    <a:pt x="954963" y="434581"/>
                  </a:lnTo>
                  <a:lnTo>
                    <a:pt x="1109395" y="434898"/>
                  </a:lnTo>
                  <a:lnTo>
                    <a:pt x="1140574" y="434898"/>
                  </a:lnTo>
                  <a:lnTo>
                    <a:pt x="1131277" y="433908"/>
                  </a:lnTo>
                  <a:lnTo>
                    <a:pt x="1190294" y="435076"/>
                  </a:lnTo>
                  <a:lnTo>
                    <a:pt x="1224610" y="433908"/>
                  </a:lnTo>
                  <a:lnTo>
                    <a:pt x="1228725" y="433768"/>
                  </a:lnTo>
                  <a:lnTo>
                    <a:pt x="1241615" y="433324"/>
                  </a:lnTo>
                  <a:lnTo>
                    <a:pt x="1289583" y="430377"/>
                  </a:lnTo>
                  <a:lnTo>
                    <a:pt x="1329042" y="428383"/>
                  </a:lnTo>
                  <a:lnTo>
                    <a:pt x="1338592" y="427901"/>
                  </a:lnTo>
                  <a:lnTo>
                    <a:pt x="1392986" y="427621"/>
                  </a:lnTo>
                  <a:close/>
                </a:path>
                <a:path w="6059805" h="445770">
                  <a:moveTo>
                    <a:pt x="1407248" y="307136"/>
                  </a:moveTo>
                  <a:lnTo>
                    <a:pt x="1360576" y="305257"/>
                  </a:lnTo>
                  <a:lnTo>
                    <a:pt x="1365034" y="303695"/>
                  </a:lnTo>
                  <a:lnTo>
                    <a:pt x="1364411" y="301675"/>
                  </a:lnTo>
                  <a:lnTo>
                    <a:pt x="1382674" y="300609"/>
                  </a:lnTo>
                  <a:lnTo>
                    <a:pt x="1355661" y="298246"/>
                  </a:lnTo>
                  <a:lnTo>
                    <a:pt x="1329715" y="298665"/>
                  </a:lnTo>
                  <a:lnTo>
                    <a:pt x="1301305" y="299758"/>
                  </a:lnTo>
                  <a:lnTo>
                    <a:pt x="1266926" y="299402"/>
                  </a:lnTo>
                  <a:lnTo>
                    <a:pt x="1289304" y="303047"/>
                  </a:lnTo>
                  <a:lnTo>
                    <a:pt x="1322628" y="305346"/>
                  </a:lnTo>
                  <a:lnTo>
                    <a:pt x="1398346" y="308190"/>
                  </a:lnTo>
                  <a:lnTo>
                    <a:pt x="1407248" y="307136"/>
                  </a:lnTo>
                  <a:close/>
                </a:path>
                <a:path w="6059805" h="445770">
                  <a:moveTo>
                    <a:pt x="1480058" y="261188"/>
                  </a:moveTo>
                  <a:lnTo>
                    <a:pt x="1465478" y="259219"/>
                  </a:lnTo>
                  <a:lnTo>
                    <a:pt x="1442427" y="258127"/>
                  </a:lnTo>
                  <a:lnTo>
                    <a:pt x="1419656" y="258381"/>
                  </a:lnTo>
                  <a:lnTo>
                    <a:pt x="1405890" y="260400"/>
                  </a:lnTo>
                  <a:lnTo>
                    <a:pt x="1480058" y="261188"/>
                  </a:lnTo>
                  <a:close/>
                </a:path>
                <a:path w="6059805" h="445770">
                  <a:moveTo>
                    <a:pt x="1521104" y="341985"/>
                  </a:moveTo>
                  <a:lnTo>
                    <a:pt x="1502664" y="340918"/>
                  </a:lnTo>
                  <a:lnTo>
                    <a:pt x="1511693" y="341985"/>
                  </a:lnTo>
                  <a:lnTo>
                    <a:pt x="1521104" y="341985"/>
                  </a:lnTo>
                  <a:close/>
                </a:path>
                <a:path w="6059805" h="445770">
                  <a:moveTo>
                    <a:pt x="1548168" y="342531"/>
                  </a:moveTo>
                  <a:lnTo>
                    <a:pt x="1525955" y="341985"/>
                  </a:lnTo>
                  <a:lnTo>
                    <a:pt x="1521104" y="341985"/>
                  </a:lnTo>
                  <a:lnTo>
                    <a:pt x="1548028" y="343547"/>
                  </a:lnTo>
                  <a:lnTo>
                    <a:pt x="1542732" y="342531"/>
                  </a:lnTo>
                  <a:lnTo>
                    <a:pt x="1548168" y="342531"/>
                  </a:lnTo>
                  <a:close/>
                </a:path>
                <a:path w="6059805" h="445770">
                  <a:moveTo>
                    <a:pt x="1584147" y="231457"/>
                  </a:moveTo>
                  <a:lnTo>
                    <a:pt x="1575892" y="230403"/>
                  </a:lnTo>
                  <a:lnTo>
                    <a:pt x="1564614" y="229412"/>
                  </a:lnTo>
                  <a:lnTo>
                    <a:pt x="1559369" y="228307"/>
                  </a:lnTo>
                  <a:lnTo>
                    <a:pt x="1569212" y="226923"/>
                  </a:lnTo>
                  <a:lnTo>
                    <a:pt x="1545945" y="227139"/>
                  </a:lnTo>
                  <a:lnTo>
                    <a:pt x="1521587" y="228257"/>
                  </a:lnTo>
                  <a:lnTo>
                    <a:pt x="1501457" y="228904"/>
                  </a:lnTo>
                  <a:lnTo>
                    <a:pt x="1490827" y="227660"/>
                  </a:lnTo>
                  <a:lnTo>
                    <a:pt x="1504213" y="231457"/>
                  </a:lnTo>
                  <a:lnTo>
                    <a:pt x="1525930" y="232054"/>
                  </a:lnTo>
                  <a:lnTo>
                    <a:pt x="1553425" y="231394"/>
                  </a:lnTo>
                  <a:lnTo>
                    <a:pt x="1584147" y="231457"/>
                  </a:lnTo>
                  <a:close/>
                </a:path>
                <a:path w="6059805" h="445770">
                  <a:moveTo>
                    <a:pt x="1593265" y="210591"/>
                  </a:moveTo>
                  <a:lnTo>
                    <a:pt x="1569554" y="208140"/>
                  </a:lnTo>
                  <a:lnTo>
                    <a:pt x="1570837" y="213194"/>
                  </a:lnTo>
                  <a:lnTo>
                    <a:pt x="1593265" y="210591"/>
                  </a:lnTo>
                  <a:close/>
                </a:path>
                <a:path w="6059805" h="445770">
                  <a:moveTo>
                    <a:pt x="1668056" y="337413"/>
                  </a:moveTo>
                  <a:lnTo>
                    <a:pt x="1635252" y="334962"/>
                  </a:lnTo>
                  <a:lnTo>
                    <a:pt x="1617052" y="336029"/>
                  </a:lnTo>
                  <a:lnTo>
                    <a:pt x="1617446" y="338061"/>
                  </a:lnTo>
                  <a:lnTo>
                    <a:pt x="1622183" y="338582"/>
                  </a:lnTo>
                  <a:lnTo>
                    <a:pt x="1618157" y="339915"/>
                  </a:lnTo>
                  <a:lnTo>
                    <a:pt x="1588820" y="340372"/>
                  </a:lnTo>
                  <a:lnTo>
                    <a:pt x="1595247" y="341680"/>
                  </a:lnTo>
                  <a:lnTo>
                    <a:pt x="1621955" y="342633"/>
                  </a:lnTo>
                  <a:lnTo>
                    <a:pt x="1638515" y="343573"/>
                  </a:lnTo>
                  <a:lnTo>
                    <a:pt x="1656054" y="345084"/>
                  </a:lnTo>
                  <a:lnTo>
                    <a:pt x="1666646" y="342430"/>
                  </a:lnTo>
                  <a:lnTo>
                    <a:pt x="1654835" y="340118"/>
                  </a:lnTo>
                  <a:lnTo>
                    <a:pt x="1646631" y="338378"/>
                  </a:lnTo>
                  <a:lnTo>
                    <a:pt x="1668056" y="337413"/>
                  </a:lnTo>
                  <a:close/>
                </a:path>
                <a:path w="6059805" h="445770">
                  <a:moveTo>
                    <a:pt x="1703387" y="208254"/>
                  </a:moveTo>
                  <a:lnTo>
                    <a:pt x="1688122" y="204914"/>
                  </a:lnTo>
                  <a:lnTo>
                    <a:pt x="1683410" y="203873"/>
                  </a:lnTo>
                  <a:lnTo>
                    <a:pt x="1653222" y="200393"/>
                  </a:lnTo>
                  <a:lnTo>
                    <a:pt x="1623123" y="197472"/>
                  </a:lnTo>
                  <a:lnTo>
                    <a:pt x="1603413" y="194818"/>
                  </a:lnTo>
                  <a:lnTo>
                    <a:pt x="1594027" y="196659"/>
                  </a:lnTo>
                  <a:lnTo>
                    <a:pt x="1616417" y="196659"/>
                  </a:lnTo>
                  <a:lnTo>
                    <a:pt x="1598231" y="202323"/>
                  </a:lnTo>
                  <a:lnTo>
                    <a:pt x="1602600" y="204635"/>
                  </a:lnTo>
                  <a:lnTo>
                    <a:pt x="1633575" y="205930"/>
                  </a:lnTo>
                  <a:lnTo>
                    <a:pt x="1651419" y="204914"/>
                  </a:lnTo>
                  <a:lnTo>
                    <a:pt x="1670113" y="206133"/>
                  </a:lnTo>
                  <a:lnTo>
                    <a:pt x="1687995" y="207835"/>
                  </a:lnTo>
                  <a:lnTo>
                    <a:pt x="1703387" y="208254"/>
                  </a:lnTo>
                  <a:close/>
                </a:path>
                <a:path w="6059805" h="445770">
                  <a:moveTo>
                    <a:pt x="1743849" y="223393"/>
                  </a:moveTo>
                  <a:lnTo>
                    <a:pt x="1711286" y="221957"/>
                  </a:lnTo>
                  <a:lnTo>
                    <a:pt x="1711452" y="222973"/>
                  </a:lnTo>
                  <a:lnTo>
                    <a:pt x="1743849" y="223393"/>
                  </a:lnTo>
                  <a:close/>
                </a:path>
                <a:path w="6059805" h="445770">
                  <a:moveTo>
                    <a:pt x="1755000" y="353441"/>
                  </a:moveTo>
                  <a:lnTo>
                    <a:pt x="1708010" y="351307"/>
                  </a:lnTo>
                  <a:lnTo>
                    <a:pt x="1609077" y="346671"/>
                  </a:lnTo>
                  <a:lnTo>
                    <a:pt x="1567103" y="344538"/>
                  </a:lnTo>
                  <a:lnTo>
                    <a:pt x="1548066" y="343547"/>
                  </a:lnTo>
                  <a:lnTo>
                    <a:pt x="1549539" y="343839"/>
                  </a:lnTo>
                  <a:lnTo>
                    <a:pt x="1512201" y="344538"/>
                  </a:lnTo>
                  <a:lnTo>
                    <a:pt x="1489608" y="343839"/>
                  </a:lnTo>
                  <a:lnTo>
                    <a:pt x="1489214" y="343839"/>
                  </a:lnTo>
                  <a:lnTo>
                    <a:pt x="1469618" y="342531"/>
                  </a:lnTo>
                  <a:lnTo>
                    <a:pt x="1470456" y="342531"/>
                  </a:lnTo>
                  <a:lnTo>
                    <a:pt x="1438084" y="341109"/>
                  </a:lnTo>
                  <a:lnTo>
                    <a:pt x="1444307" y="342531"/>
                  </a:lnTo>
                  <a:lnTo>
                    <a:pt x="1437690" y="345236"/>
                  </a:lnTo>
                  <a:lnTo>
                    <a:pt x="1443824" y="346671"/>
                  </a:lnTo>
                  <a:lnTo>
                    <a:pt x="1368145" y="342531"/>
                  </a:lnTo>
                  <a:lnTo>
                    <a:pt x="1362748" y="342531"/>
                  </a:lnTo>
                  <a:lnTo>
                    <a:pt x="1378191" y="340652"/>
                  </a:lnTo>
                  <a:lnTo>
                    <a:pt x="1386649" y="338328"/>
                  </a:lnTo>
                  <a:lnTo>
                    <a:pt x="1391602" y="335813"/>
                  </a:lnTo>
                  <a:lnTo>
                    <a:pt x="1394853" y="333590"/>
                  </a:lnTo>
                  <a:lnTo>
                    <a:pt x="1370863" y="337540"/>
                  </a:lnTo>
                  <a:lnTo>
                    <a:pt x="1356283" y="338505"/>
                  </a:lnTo>
                  <a:lnTo>
                    <a:pt x="1335684" y="337312"/>
                  </a:lnTo>
                  <a:lnTo>
                    <a:pt x="1335798" y="335661"/>
                  </a:lnTo>
                  <a:lnTo>
                    <a:pt x="1335849" y="334962"/>
                  </a:lnTo>
                  <a:lnTo>
                    <a:pt x="1325981" y="335343"/>
                  </a:lnTo>
                  <a:lnTo>
                    <a:pt x="1325397" y="335343"/>
                  </a:lnTo>
                  <a:lnTo>
                    <a:pt x="1313180" y="335661"/>
                  </a:lnTo>
                  <a:lnTo>
                    <a:pt x="1297813" y="333349"/>
                  </a:lnTo>
                  <a:lnTo>
                    <a:pt x="1279017" y="335343"/>
                  </a:lnTo>
                  <a:lnTo>
                    <a:pt x="1249387" y="335343"/>
                  </a:lnTo>
                  <a:lnTo>
                    <a:pt x="1228572" y="335661"/>
                  </a:lnTo>
                  <a:lnTo>
                    <a:pt x="1237107" y="335661"/>
                  </a:lnTo>
                  <a:lnTo>
                    <a:pt x="1234351" y="338620"/>
                  </a:lnTo>
                  <a:lnTo>
                    <a:pt x="1252308" y="338620"/>
                  </a:lnTo>
                  <a:lnTo>
                    <a:pt x="1270838" y="339331"/>
                  </a:lnTo>
                  <a:lnTo>
                    <a:pt x="1290320" y="340652"/>
                  </a:lnTo>
                  <a:lnTo>
                    <a:pt x="1289875" y="340652"/>
                  </a:lnTo>
                  <a:lnTo>
                    <a:pt x="1304429" y="341985"/>
                  </a:lnTo>
                  <a:lnTo>
                    <a:pt x="1267714" y="343090"/>
                  </a:lnTo>
                  <a:lnTo>
                    <a:pt x="1304226" y="344297"/>
                  </a:lnTo>
                  <a:lnTo>
                    <a:pt x="1348054" y="346811"/>
                  </a:lnTo>
                  <a:lnTo>
                    <a:pt x="1436052" y="352793"/>
                  </a:lnTo>
                  <a:lnTo>
                    <a:pt x="1472679" y="350659"/>
                  </a:lnTo>
                  <a:lnTo>
                    <a:pt x="1479397" y="352590"/>
                  </a:lnTo>
                  <a:lnTo>
                    <a:pt x="1486128" y="354431"/>
                  </a:lnTo>
                  <a:lnTo>
                    <a:pt x="1484122" y="355917"/>
                  </a:lnTo>
                  <a:lnTo>
                    <a:pt x="1464627" y="356793"/>
                  </a:lnTo>
                  <a:lnTo>
                    <a:pt x="1505800" y="355473"/>
                  </a:lnTo>
                  <a:lnTo>
                    <a:pt x="1513928" y="355473"/>
                  </a:lnTo>
                  <a:lnTo>
                    <a:pt x="1549374" y="356108"/>
                  </a:lnTo>
                  <a:lnTo>
                    <a:pt x="1581505" y="355917"/>
                  </a:lnTo>
                  <a:lnTo>
                    <a:pt x="1583486" y="355473"/>
                  </a:lnTo>
                  <a:lnTo>
                    <a:pt x="1601952" y="351307"/>
                  </a:lnTo>
                  <a:lnTo>
                    <a:pt x="1619821" y="351307"/>
                  </a:lnTo>
                  <a:lnTo>
                    <a:pt x="1631505" y="351688"/>
                  </a:lnTo>
                  <a:lnTo>
                    <a:pt x="1657921" y="353199"/>
                  </a:lnTo>
                  <a:lnTo>
                    <a:pt x="1658442" y="354177"/>
                  </a:lnTo>
                  <a:lnTo>
                    <a:pt x="1654187" y="354926"/>
                  </a:lnTo>
                  <a:lnTo>
                    <a:pt x="1639938" y="356298"/>
                  </a:lnTo>
                  <a:lnTo>
                    <a:pt x="1667624" y="355473"/>
                  </a:lnTo>
                  <a:lnTo>
                    <a:pt x="1689684" y="354431"/>
                  </a:lnTo>
                  <a:lnTo>
                    <a:pt x="1688579" y="354431"/>
                  </a:lnTo>
                  <a:lnTo>
                    <a:pt x="1719300" y="353441"/>
                  </a:lnTo>
                  <a:lnTo>
                    <a:pt x="1755000" y="353441"/>
                  </a:lnTo>
                  <a:close/>
                </a:path>
                <a:path w="6059805" h="445770">
                  <a:moveTo>
                    <a:pt x="1764766" y="234505"/>
                  </a:moveTo>
                  <a:lnTo>
                    <a:pt x="1736318" y="232460"/>
                  </a:lnTo>
                  <a:lnTo>
                    <a:pt x="1716366" y="231787"/>
                  </a:lnTo>
                  <a:lnTo>
                    <a:pt x="1671942" y="231724"/>
                  </a:lnTo>
                  <a:lnTo>
                    <a:pt x="1666265" y="227190"/>
                  </a:lnTo>
                  <a:lnTo>
                    <a:pt x="1655229" y="228917"/>
                  </a:lnTo>
                  <a:lnTo>
                    <a:pt x="1637715" y="228765"/>
                  </a:lnTo>
                  <a:lnTo>
                    <a:pt x="1618297" y="227850"/>
                  </a:lnTo>
                  <a:lnTo>
                    <a:pt x="1601558" y="227317"/>
                  </a:lnTo>
                  <a:lnTo>
                    <a:pt x="1639265" y="230251"/>
                  </a:lnTo>
                  <a:lnTo>
                    <a:pt x="1598345" y="232943"/>
                  </a:lnTo>
                  <a:lnTo>
                    <a:pt x="1617878" y="234238"/>
                  </a:lnTo>
                  <a:lnTo>
                    <a:pt x="1658543" y="235483"/>
                  </a:lnTo>
                  <a:lnTo>
                    <a:pt x="1672958" y="236791"/>
                  </a:lnTo>
                  <a:lnTo>
                    <a:pt x="1694916" y="235407"/>
                  </a:lnTo>
                  <a:lnTo>
                    <a:pt x="1718678" y="234505"/>
                  </a:lnTo>
                  <a:lnTo>
                    <a:pt x="1742528" y="234162"/>
                  </a:lnTo>
                  <a:lnTo>
                    <a:pt x="1764766" y="234505"/>
                  </a:lnTo>
                  <a:close/>
                </a:path>
                <a:path w="6059805" h="445770">
                  <a:moveTo>
                    <a:pt x="1851901" y="230733"/>
                  </a:moveTo>
                  <a:lnTo>
                    <a:pt x="1846872" y="230212"/>
                  </a:lnTo>
                  <a:lnTo>
                    <a:pt x="1851126" y="230733"/>
                  </a:lnTo>
                  <a:lnTo>
                    <a:pt x="1851901" y="230733"/>
                  </a:lnTo>
                  <a:close/>
                </a:path>
                <a:path w="6059805" h="445770">
                  <a:moveTo>
                    <a:pt x="1883791" y="249936"/>
                  </a:moveTo>
                  <a:lnTo>
                    <a:pt x="1880387" y="247205"/>
                  </a:lnTo>
                  <a:lnTo>
                    <a:pt x="1863877" y="245986"/>
                  </a:lnTo>
                  <a:lnTo>
                    <a:pt x="1843138" y="245262"/>
                  </a:lnTo>
                  <a:lnTo>
                    <a:pt x="1827098" y="244005"/>
                  </a:lnTo>
                  <a:lnTo>
                    <a:pt x="1831886" y="244475"/>
                  </a:lnTo>
                  <a:lnTo>
                    <a:pt x="1818195" y="246037"/>
                  </a:lnTo>
                  <a:lnTo>
                    <a:pt x="1833232" y="247573"/>
                  </a:lnTo>
                  <a:lnTo>
                    <a:pt x="1846148" y="249351"/>
                  </a:lnTo>
                  <a:lnTo>
                    <a:pt x="1861489" y="250444"/>
                  </a:lnTo>
                  <a:lnTo>
                    <a:pt x="1883791" y="249936"/>
                  </a:lnTo>
                  <a:close/>
                </a:path>
                <a:path w="6059805" h="445770">
                  <a:moveTo>
                    <a:pt x="1975078" y="241909"/>
                  </a:moveTo>
                  <a:lnTo>
                    <a:pt x="1970582" y="241592"/>
                  </a:lnTo>
                  <a:lnTo>
                    <a:pt x="1957235" y="240690"/>
                  </a:lnTo>
                  <a:lnTo>
                    <a:pt x="1952078" y="240347"/>
                  </a:lnTo>
                  <a:lnTo>
                    <a:pt x="1926983" y="237401"/>
                  </a:lnTo>
                  <a:lnTo>
                    <a:pt x="1917357" y="235991"/>
                  </a:lnTo>
                  <a:lnTo>
                    <a:pt x="1908022" y="234619"/>
                  </a:lnTo>
                  <a:lnTo>
                    <a:pt x="1914613" y="232664"/>
                  </a:lnTo>
                  <a:lnTo>
                    <a:pt x="1914182" y="232664"/>
                  </a:lnTo>
                  <a:lnTo>
                    <a:pt x="1925116" y="231216"/>
                  </a:lnTo>
                  <a:lnTo>
                    <a:pt x="1930933" y="229768"/>
                  </a:lnTo>
                  <a:lnTo>
                    <a:pt x="1924875" y="227457"/>
                  </a:lnTo>
                  <a:lnTo>
                    <a:pt x="1915998" y="228790"/>
                  </a:lnTo>
                  <a:lnTo>
                    <a:pt x="1897164" y="229908"/>
                  </a:lnTo>
                  <a:lnTo>
                    <a:pt x="1879447" y="231216"/>
                  </a:lnTo>
                  <a:lnTo>
                    <a:pt x="1880895" y="231216"/>
                  </a:lnTo>
                  <a:lnTo>
                    <a:pt x="1879955" y="232664"/>
                  </a:lnTo>
                  <a:lnTo>
                    <a:pt x="1870456" y="232664"/>
                  </a:lnTo>
                  <a:lnTo>
                    <a:pt x="1861807" y="232016"/>
                  </a:lnTo>
                  <a:lnTo>
                    <a:pt x="1851126" y="230733"/>
                  </a:lnTo>
                  <a:lnTo>
                    <a:pt x="1824621" y="231559"/>
                  </a:lnTo>
                  <a:lnTo>
                    <a:pt x="1817700" y="233476"/>
                  </a:lnTo>
                  <a:lnTo>
                    <a:pt x="1817763" y="235991"/>
                  </a:lnTo>
                  <a:lnTo>
                    <a:pt x="1811997" y="238442"/>
                  </a:lnTo>
                  <a:lnTo>
                    <a:pt x="1838744" y="237401"/>
                  </a:lnTo>
                  <a:lnTo>
                    <a:pt x="1839531" y="237401"/>
                  </a:lnTo>
                  <a:lnTo>
                    <a:pt x="1834591" y="236855"/>
                  </a:lnTo>
                  <a:lnTo>
                    <a:pt x="1863166" y="235991"/>
                  </a:lnTo>
                  <a:lnTo>
                    <a:pt x="1877796" y="238785"/>
                  </a:lnTo>
                  <a:lnTo>
                    <a:pt x="1894154" y="241566"/>
                  </a:lnTo>
                  <a:lnTo>
                    <a:pt x="1927860" y="240690"/>
                  </a:lnTo>
                  <a:lnTo>
                    <a:pt x="1914042" y="243154"/>
                  </a:lnTo>
                  <a:lnTo>
                    <a:pt x="1914359" y="244767"/>
                  </a:lnTo>
                  <a:lnTo>
                    <a:pt x="1914474" y="245351"/>
                  </a:lnTo>
                  <a:lnTo>
                    <a:pt x="1921002" y="247624"/>
                  </a:lnTo>
                  <a:lnTo>
                    <a:pt x="1925434" y="250342"/>
                  </a:lnTo>
                  <a:lnTo>
                    <a:pt x="1935226" y="249161"/>
                  </a:lnTo>
                  <a:lnTo>
                    <a:pt x="1942820" y="247929"/>
                  </a:lnTo>
                  <a:lnTo>
                    <a:pt x="1946071" y="246621"/>
                  </a:lnTo>
                  <a:lnTo>
                    <a:pt x="1944077" y="245745"/>
                  </a:lnTo>
                  <a:lnTo>
                    <a:pt x="1942858" y="245211"/>
                  </a:lnTo>
                  <a:lnTo>
                    <a:pt x="1933486" y="245211"/>
                  </a:lnTo>
                  <a:lnTo>
                    <a:pt x="1919795" y="245745"/>
                  </a:lnTo>
                  <a:lnTo>
                    <a:pt x="1919706" y="245211"/>
                  </a:lnTo>
                  <a:lnTo>
                    <a:pt x="1919630" y="244767"/>
                  </a:lnTo>
                  <a:lnTo>
                    <a:pt x="1933028" y="242011"/>
                  </a:lnTo>
                  <a:lnTo>
                    <a:pt x="1929714" y="242011"/>
                  </a:lnTo>
                  <a:lnTo>
                    <a:pt x="1956993" y="241592"/>
                  </a:lnTo>
                  <a:lnTo>
                    <a:pt x="1975078" y="241909"/>
                  </a:lnTo>
                  <a:close/>
                </a:path>
                <a:path w="6059805" h="445770">
                  <a:moveTo>
                    <a:pt x="1983232" y="242011"/>
                  </a:moveTo>
                  <a:lnTo>
                    <a:pt x="1981581" y="242011"/>
                  </a:lnTo>
                  <a:lnTo>
                    <a:pt x="1976704" y="242011"/>
                  </a:lnTo>
                  <a:lnTo>
                    <a:pt x="1978647" y="242138"/>
                  </a:lnTo>
                  <a:lnTo>
                    <a:pt x="1983232" y="242011"/>
                  </a:lnTo>
                  <a:close/>
                </a:path>
                <a:path w="6059805" h="445770">
                  <a:moveTo>
                    <a:pt x="2068512" y="249428"/>
                  </a:moveTo>
                  <a:lnTo>
                    <a:pt x="2056053" y="249936"/>
                  </a:lnTo>
                  <a:lnTo>
                    <a:pt x="2041347" y="249834"/>
                  </a:lnTo>
                  <a:lnTo>
                    <a:pt x="2027643" y="250190"/>
                  </a:lnTo>
                  <a:lnTo>
                    <a:pt x="2018195" y="252107"/>
                  </a:lnTo>
                  <a:lnTo>
                    <a:pt x="2017801" y="250075"/>
                  </a:lnTo>
                  <a:lnTo>
                    <a:pt x="2018360" y="253123"/>
                  </a:lnTo>
                  <a:lnTo>
                    <a:pt x="1993531" y="252907"/>
                  </a:lnTo>
                  <a:lnTo>
                    <a:pt x="1985098" y="250875"/>
                  </a:lnTo>
                  <a:lnTo>
                    <a:pt x="1979180" y="248742"/>
                  </a:lnTo>
                  <a:lnTo>
                    <a:pt x="1961896" y="248196"/>
                  </a:lnTo>
                  <a:lnTo>
                    <a:pt x="1966442" y="250278"/>
                  </a:lnTo>
                  <a:lnTo>
                    <a:pt x="1964563" y="251129"/>
                  </a:lnTo>
                  <a:lnTo>
                    <a:pt x="1953336" y="251269"/>
                  </a:lnTo>
                  <a:lnTo>
                    <a:pt x="1972513" y="252679"/>
                  </a:lnTo>
                  <a:lnTo>
                    <a:pt x="1997138" y="253250"/>
                  </a:lnTo>
                  <a:lnTo>
                    <a:pt x="2021001" y="254304"/>
                  </a:lnTo>
                  <a:lnTo>
                    <a:pt x="2037867" y="257124"/>
                  </a:lnTo>
                  <a:lnTo>
                    <a:pt x="2054720" y="254977"/>
                  </a:lnTo>
                  <a:lnTo>
                    <a:pt x="2051329" y="253098"/>
                  </a:lnTo>
                  <a:lnTo>
                    <a:pt x="2048878" y="251320"/>
                  </a:lnTo>
                  <a:lnTo>
                    <a:pt x="2068512" y="249428"/>
                  </a:lnTo>
                  <a:close/>
                </a:path>
                <a:path w="6059805" h="445770">
                  <a:moveTo>
                    <a:pt x="2073529" y="210337"/>
                  </a:moveTo>
                  <a:lnTo>
                    <a:pt x="2068512" y="208775"/>
                  </a:lnTo>
                  <a:lnTo>
                    <a:pt x="2067890" y="206756"/>
                  </a:lnTo>
                  <a:lnTo>
                    <a:pt x="1999043" y="208445"/>
                  </a:lnTo>
                  <a:lnTo>
                    <a:pt x="2045182" y="208445"/>
                  </a:lnTo>
                  <a:lnTo>
                    <a:pt x="2045525" y="209334"/>
                  </a:lnTo>
                  <a:lnTo>
                    <a:pt x="2055050" y="210337"/>
                  </a:lnTo>
                  <a:lnTo>
                    <a:pt x="2073529" y="210337"/>
                  </a:lnTo>
                  <a:close/>
                </a:path>
                <a:path w="6059805" h="445770">
                  <a:moveTo>
                    <a:pt x="2090940" y="185356"/>
                  </a:moveTo>
                  <a:lnTo>
                    <a:pt x="2081593" y="185369"/>
                  </a:lnTo>
                  <a:lnTo>
                    <a:pt x="2081250" y="183324"/>
                  </a:lnTo>
                  <a:lnTo>
                    <a:pt x="2072462" y="185381"/>
                  </a:lnTo>
                  <a:lnTo>
                    <a:pt x="2077072" y="185889"/>
                  </a:lnTo>
                  <a:lnTo>
                    <a:pt x="2063940" y="187134"/>
                  </a:lnTo>
                  <a:lnTo>
                    <a:pt x="2046033" y="186486"/>
                  </a:lnTo>
                  <a:lnTo>
                    <a:pt x="2026348" y="185458"/>
                  </a:lnTo>
                  <a:lnTo>
                    <a:pt x="2007882" y="185572"/>
                  </a:lnTo>
                  <a:lnTo>
                    <a:pt x="1997671" y="181546"/>
                  </a:lnTo>
                  <a:lnTo>
                    <a:pt x="1997506" y="183629"/>
                  </a:lnTo>
                  <a:lnTo>
                    <a:pt x="1990432" y="185623"/>
                  </a:lnTo>
                  <a:lnTo>
                    <a:pt x="1978037" y="186867"/>
                  </a:lnTo>
                  <a:lnTo>
                    <a:pt x="1961896" y="186702"/>
                  </a:lnTo>
                  <a:lnTo>
                    <a:pt x="1979383" y="189445"/>
                  </a:lnTo>
                  <a:lnTo>
                    <a:pt x="2001037" y="191300"/>
                  </a:lnTo>
                  <a:lnTo>
                    <a:pt x="2024126" y="191820"/>
                  </a:lnTo>
                  <a:lnTo>
                    <a:pt x="2045919" y="190525"/>
                  </a:lnTo>
                  <a:lnTo>
                    <a:pt x="2066734" y="190487"/>
                  </a:lnTo>
                  <a:lnTo>
                    <a:pt x="2073783" y="188887"/>
                  </a:lnTo>
                  <a:lnTo>
                    <a:pt x="2078151" y="186829"/>
                  </a:lnTo>
                  <a:lnTo>
                    <a:pt x="2090940" y="185356"/>
                  </a:lnTo>
                  <a:close/>
                </a:path>
                <a:path w="6059805" h="445770">
                  <a:moveTo>
                    <a:pt x="2103678" y="262039"/>
                  </a:moveTo>
                  <a:lnTo>
                    <a:pt x="2088743" y="257530"/>
                  </a:lnTo>
                  <a:lnTo>
                    <a:pt x="2075281" y="259092"/>
                  </a:lnTo>
                  <a:lnTo>
                    <a:pt x="2103678" y="262039"/>
                  </a:lnTo>
                  <a:close/>
                </a:path>
                <a:path w="6059805" h="445770">
                  <a:moveTo>
                    <a:pt x="2170633" y="190728"/>
                  </a:moveTo>
                  <a:lnTo>
                    <a:pt x="2109482" y="186321"/>
                  </a:lnTo>
                  <a:lnTo>
                    <a:pt x="2101253" y="190411"/>
                  </a:lnTo>
                  <a:lnTo>
                    <a:pt x="2170633" y="190728"/>
                  </a:lnTo>
                  <a:close/>
                </a:path>
                <a:path w="6059805" h="445770">
                  <a:moveTo>
                    <a:pt x="2171928" y="278104"/>
                  </a:moveTo>
                  <a:lnTo>
                    <a:pt x="2126348" y="275488"/>
                  </a:lnTo>
                  <a:lnTo>
                    <a:pt x="2037753" y="273850"/>
                  </a:lnTo>
                  <a:lnTo>
                    <a:pt x="1994916" y="271487"/>
                  </a:lnTo>
                  <a:lnTo>
                    <a:pt x="1987918" y="273989"/>
                  </a:lnTo>
                  <a:lnTo>
                    <a:pt x="1994319" y="276390"/>
                  </a:lnTo>
                  <a:lnTo>
                    <a:pt x="1994496" y="278142"/>
                  </a:lnTo>
                  <a:lnTo>
                    <a:pt x="1968817" y="278676"/>
                  </a:lnTo>
                  <a:lnTo>
                    <a:pt x="1995271" y="281546"/>
                  </a:lnTo>
                  <a:lnTo>
                    <a:pt x="2095373" y="281038"/>
                  </a:lnTo>
                  <a:lnTo>
                    <a:pt x="2126958" y="283311"/>
                  </a:lnTo>
                  <a:lnTo>
                    <a:pt x="2136851" y="281266"/>
                  </a:lnTo>
                  <a:lnTo>
                    <a:pt x="2140216" y="278638"/>
                  </a:lnTo>
                  <a:lnTo>
                    <a:pt x="2148192" y="277037"/>
                  </a:lnTo>
                  <a:lnTo>
                    <a:pt x="2171928" y="278104"/>
                  </a:lnTo>
                  <a:close/>
                </a:path>
                <a:path w="6059805" h="445770">
                  <a:moveTo>
                    <a:pt x="2197849" y="250101"/>
                  </a:moveTo>
                  <a:lnTo>
                    <a:pt x="2190496" y="248831"/>
                  </a:lnTo>
                  <a:lnTo>
                    <a:pt x="2182406" y="248107"/>
                  </a:lnTo>
                  <a:lnTo>
                    <a:pt x="2172741" y="248158"/>
                  </a:lnTo>
                  <a:lnTo>
                    <a:pt x="2160663" y="249161"/>
                  </a:lnTo>
                  <a:lnTo>
                    <a:pt x="2166035" y="249948"/>
                  </a:lnTo>
                  <a:lnTo>
                    <a:pt x="2174265" y="250202"/>
                  </a:lnTo>
                  <a:lnTo>
                    <a:pt x="2197849" y="250101"/>
                  </a:lnTo>
                  <a:close/>
                </a:path>
                <a:path w="6059805" h="445770">
                  <a:moveTo>
                    <a:pt x="2322576" y="188785"/>
                  </a:moveTo>
                  <a:lnTo>
                    <a:pt x="2292451" y="186397"/>
                  </a:lnTo>
                  <a:lnTo>
                    <a:pt x="2271598" y="182943"/>
                  </a:lnTo>
                  <a:lnTo>
                    <a:pt x="2249335" y="180835"/>
                  </a:lnTo>
                  <a:lnTo>
                    <a:pt x="2214930" y="182473"/>
                  </a:lnTo>
                  <a:lnTo>
                    <a:pt x="2223884" y="182422"/>
                  </a:lnTo>
                  <a:lnTo>
                    <a:pt x="2224455" y="183451"/>
                  </a:lnTo>
                  <a:lnTo>
                    <a:pt x="2224519" y="184467"/>
                  </a:lnTo>
                  <a:lnTo>
                    <a:pt x="2205634" y="184454"/>
                  </a:lnTo>
                  <a:lnTo>
                    <a:pt x="2197773" y="183273"/>
                  </a:lnTo>
                  <a:lnTo>
                    <a:pt x="2191588" y="181698"/>
                  </a:lnTo>
                  <a:lnTo>
                    <a:pt x="2177681" y="180517"/>
                  </a:lnTo>
                  <a:lnTo>
                    <a:pt x="2181326" y="182854"/>
                  </a:lnTo>
                  <a:lnTo>
                    <a:pt x="2165985" y="187007"/>
                  </a:lnTo>
                  <a:lnTo>
                    <a:pt x="2174633" y="188163"/>
                  </a:lnTo>
                  <a:lnTo>
                    <a:pt x="2201684" y="185013"/>
                  </a:lnTo>
                  <a:lnTo>
                    <a:pt x="2202916" y="186182"/>
                  </a:lnTo>
                  <a:lnTo>
                    <a:pt x="2210739" y="187363"/>
                  </a:lnTo>
                  <a:lnTo>
                    <a:pt x="2221230" y="188633"/>
                  </a:lnTo>
                  <a:lnTo>
                    <a:pt x="2230475" y="190042"/>
                  </a:lnTo>
                  <a:lnTo>
                    <a:pt x="2233968" y="188976"/>
                  </a:lnTo>
                  <a:lnTo>
                    <a:pt x="2228850" y="188010"/>
                  </a:lnTo>
                  <a:lnTo>
                    <a:pt x="2222017" y="187071"/>
                  </a:lnTo>
                  <a:lnTo>
                    <a:pt x="2220341" y="186004"/>
                  </a:lnTo>
                  <a:lnTo>
                    <a:pt x="2247874" y="185839"/>
                  </a:lnTo>
                  <a:lnTo>
                    <a:pt x="2300198" y="188950"/>
                  </a:lnTo>
                  <a:lnTo>
                    <a:pt x="2322576" y="188785"/>
                  </a:lnTo>
                  <a:close/>
                </a:path>
                <a:path w="6059805" h="445770">
                  <a:moveTo>
                    <a:pt x="2344432" y="122656"/>
                  </a:moveTo>
                  <a:lnTo>
                    <a:pt x="2314714" y="121462"/>
                  </a:lnTo>
                  <a:lnTo>
                    <a:pt x="2309076" y="119443"/>
                  </a:lnTo>
                  <a:lnTo>
                    <a:pt x="2306802" y="117043"/>
                  </a:lnTo>
                  <a:lnTo>
                    <a:pt x="2287232" y="114681"/>
                  </a:lnTo>
                  <a:lnTo>
                    <a:pt x="2271445" y="117614"/>
                  </a:lnTo>
                  <a:lnTo>
                    <a:pt x="2257247" y="119862"/>
                  </a:lnTo>
                  <a:lnTo>
                    <a:pt x="2244788" y="122097"/>
                  </a:lnTo>
                  <a:lnTo>
                    <a:pt x="2234209" y="124993"/>
                  </a:lnTo>
                  <a:lnTo>
                    <a:pt x="2344432" y="122656"/>
                  </a:lnTo>
                  <a:close/>
                </a:path>
                <a:path w="6059805" h="445770">
                  <a:moveTo>
                    <a:pt x="2393683" y="197218"/>
                  </a:moveTo>
                  <a:lnTo>
                    <a:pt x="2357056" y="198335"/>
                  </a:lnTo>
                  <a:lnTo>
                    <a:pt x="2380665" y="200799"/>
                  </a:lnTo>
                  <a:lnTo>
                    <a:pt x="2393683" y="197218"/>
                  </a:lnTo>
                  <a:close/>
                </a:path>
                <a:path w="6059805" h="445770">
                  <a:moveTo>
                    <a:pt x="2404961" y="185496"/>
                  </a:moveTo>
                  <a:lnTo>
                    <a:pt x="2377287" y="185585"/>
                  </a:lnTo>
                  <a:lnTo>
                    <a:pt x="2372385" y="184086"/>
                  </a:lnTo>
                  <a:lnTo>
                    <a:pt x="2381237" y="183045"/>
                  </a:lnTo>
                  <a:lnTo>
                    <a:pt x="2381123" y="182016"/>
                  </a:lnTo>
                  <a:lnTo>
                    <a:pt x="2334577" y="181127"/>
                  </a:lnTo>
                  <a:lnTo>
                    <a:pt x="2341930" y="183426"/>
                  </a:lnTo>
                  <a:lnTo>
                    <a:pt x="2355354" y="185902"/>
                  </a:lnTo>
                  <a:lnTo>
                    <a:pt x="2373782" y="187591"/>
                  </a:lnTo>
                  <a:lnTo>
                    <a:pt x="2396172" y="187540"/>
                  </a:lnTo>
                  <a:lnTo>
                    <a:pt x="2404961" y="185496"/>
                  </a:lnTo>
                  <a:close/>
                </a:path>
                <a:path w="6059805" h="445770">
                  <a:moveTo>
                    <a:pt x="2405456" y="208356"/>
                  </a:moveTo>
                  <a:lnTo>
                    <a:pt x="2400541" y="206425"/>
                  </a:lnTo>
                  <a:lnTo>
                    <a:pt x="2396426" y="204190"/>
                  </a:lnTo>
                  <a:lnTo>
                    <a:pt x="2387244" y="202539"/>
                  </a:lnTo>
                  <a:lnTo>
                    <a:pt x="2367140" y="202361"/>
                  </a:lnTo>
                  <a:lnTo>
                    <a:pt x="2362047" y="205092"/>
                  </a:lnTo>
                  <a:lnTo>
                    <a:pt x="2312276" y="203746"/>
                  </a:lnTo>
                  <a:lnTo>
                    <a:pt x="2294051" y="205625"/>
                  </a:lnTo>
                  <a:lnTo>
                    <a:pt x="2321941" y="206870"/>
                  </a:lnTo>
                  <a:lnTo>
                    <a:pt x="2349817" y="207746"/>
                  </a:lnTo>
                  <a:lnTo>
                    <a:pt x="2377668" y="208241"/>
                  </a:lnTo>
                  <a:lnTo>
                    <a:pt x="2405456" y="208356"/>
                  </a:lnTo>
                  <a:close/>
                </a:path>
                <a:path w="6059805" h="445770">
                  <a:moveTo>
                    <a:pt x="2411666" y="195135"/>
                  </a:moveTo>
                  <a:lnTo>
                    <a:pt x="2373566" y="190169"/>
                  </a:lnTo>
                  <a:lnTo>
                    <a:pt x="2380615" y="192582"/>
                  </a:lnTo>
                  <a:lnTo>
                    <a:pt x="2380869" y="194017"/>
                  </a:lnTo>
                  <a:lnTo>
                    <a:pt x="2386990" y="194767"/>
                  </a:lnTo>
                  <a:lnTo>
                    <a:pt x="2411666" y="195135"/>
                  </a:lnTo>
                  <a:close/>
                </a:path>
                <a:path w="6059805" h="445770">
                  <a:moveTo>
                    <a:pt x="2426487" y="117335"/>
                  </a:moveTo>
                  <a:lnTo>
                    <a:pt x="2361565" y="116509"/>
                  </a:lnTo>
                  <a:lnTo>
                    <a:pt x="2375941" y="119011"/>
                  </a:lnTo>
                  <a:lnTo>
                    <a:pt x="2426487" y="117335"/>
                  </a:lnTo>
                  <a:close/>
                </a:path>
                <a:path w="6059805" h="445770">
                  <a:moveTo>
                    <a:pt x="2544330" y="183451"/>
                  </a:moveTo>
                  <a:lnTo>
                    <a:pt x="2531973" y="182486"/>
                  </a:lnTo>
                  <a:lnTo>
                    <a:pt x="2531351" y="182486"/>
                  </a:lnTo>
                  <a:lnTo>
                    <a:pt x="2506319" y="181165"/>
                  </a:lnTo>
                  <a:lnTo>
                    <a:pt x="2505164" y="181165"/>
                  </a:lnTo>
                  <a:lnTo>
                    <a:pt x="2482558" y="181724"/>
                  </a:lnTo>
                  <a:lnTo>
                    <a:pt x="2482431" y="182714"/>
                  </a:lnTo>
                  <a:lnTo>
                    <a:pt x="2486990" y="183451"/>
                  </a:lnTo>
                  <a:lnTo>
                    <a:pt x="2501722" y="184734"/>
                  </a:lnTo>
                  <a:lnTo>
                    <a:pt x="2497099" y="182486"/>
                  </a:lnTo>
                  <a:lnTo>
                    <a:pt x="2530551" y="182486"/>
                  </a:lnTo>
                  <a:lnTo>
                    <a:pt x="2544330" y="183451"/>
                  </a:lnTo>
                  <a:close/>
                </a:path>
                <a:path w="6059805" h="445770">
                  <a:moveTo>
                    <a:pt x="2550579" y="183946"/>
                  </a:moveTo>
                  <a:lnTo>
                    <a:pt x="2547353" y="183667"/>
                  </a:lnTo>
                  <a:lnTo>
                    <a:pt x="2544330" y="183451"/>
                  </a:lnTo>
                  <a:lnTo>
                    <a:pt x="2550579" y="183946"/>
                  </a:lnTo>
                  <a:close/>
                </a:path>
                <a:path w="6059805" h="445770">
                  <a:moveTo>
                    <a:pt x="2550896" y="187731"/>
                  </a:moveTo>
                  <a:lnTo>
                    <a:pt x="2534691" y="187185"/>
                  </a:lnTo>
                  <a:lnTo>
                    <a:pt x="2548217" y="187731"/>
                  </a:lnTo>
                  <a:lnTo>
                    <a:pt x="2550896" y="187731"/>
                  </a:lnTo>
                  <a:close/>
                </a:path>
                <a:path w="6059805" h="445770">
                  <a:moveTo>
                    <a:pt x="2582926" y="155549"/>
                  </a:moveTo>
                  <a:lnTo>
                    <a:pt x="2565692" y="152476"/>
                  </a:lnTo>
                  <a:lnTo>
                    <a:pt x="2540609" y="152742"/>
                  </a:lnTo>
                  <a:lnTo>
                    <a:pt x="2512225" y="153593"/>
                  </a:lnTo>
                  <a:lnTo>
                    <a:pt x="2485098" y="152260"/>
                  </a:lnTo>
                  <a:lnTo>
                    <a:pt x="2499118" y="153339"/>
                  </a:lnTo>
                  <a:lnTo>
                    <a:pt x="2502408" y="154800"/>
                  </a:lnTo>
                  <a:lnTo>
                    <a:pt x="2499576" y="155994"/>
                  </a:lnTo>
                  <a:lnTo>
                    <a:pt x="2495245" y="156286"/>
                  </a:lnTo>
                  <a:lnTo>
                    <a:pt x="2546756" y="159702"/>
                  </a:lnTo>
                  <a:lnTo>
                    <a:pt x="2539060" y="157238"/>
                  </a:lnTo>
                  <a:lnTo>
                    <a:pt x="2547239" y="156146"/>
                  </a:lnTo>
                  <a:lnTo>
                    <a:pt x="2582926" y="155549"/>
                  </a:lnTo>
                  <a:close/>
                </a:path>
                <a:path w="6059805" h="445770">
                  <a:moveTo>
                    <a:pt x="2650325" y="147739"/>
                  </a:moveTo>
                  <a:lnTo>
                    <a:pt x="2642273" y="146024"/>
                  </a:lnTo>
                  <a:lnTo>
                    <a:pt x="2640292" y="144208"/>
                  </a:lnTo>
                  <a:lnTo>
                    <a:pt x="2634932" y="142773"/>
                  </a:lnTo>
                  <a:lnTo>
                    <a:pt x="2616733" y="142240"/>
                  </a:lnTo>
                  <a:lnTo>
                    <a:pt x="2594533" y="145846"/>
                  </a:lnTo>
                  <a:lnTo>
                    <a:pt x="2650325" y="147739"/>
                  </a:lnTo>
                  <a:close/>
                </a:path>
                <a:path w="6059805" h="445770">
                  <a:moveTo>
                    <a:pt x="2652687" y="117246"/>
                  </a:moveTo>
                  <a:lnTo>
                    <a:pt x="2628658" y="118999"/>
                  </a:lnTo>
                  <a:lnTo>
                    <a:pt x="2581427" y="118300"/>
                  </a:lnTo>
                  <a:lnTo>
                    <a:pt x="2569959" y="119507"/>
                  </a:lnTo>
                  <a:lnTo>
                    <a:pt x="2553614" y="116535"/>
                  </a:lnTo>
                  <a:lnTo>
                    <a:pt x="2529573" y="114147"/>
                  </a:lnTo>
                  <a:lnTo>
                    <a:pt x="2475407" y="109588"/>
                  </a:lnTo>
                  <a:lnTo>
                    <a:pt x="2457259" y="110185"/>
                  </a:lnTo>
                  <a:lnTo>
                    <a:pt x="2464447" y="112039"/>
                  </a:lnTo>
                  <a:lnTo>
                    <a:pt x="2475204" y="114452"/>
                  </a:lnTo>
                  <a:lnTo>
                    <a:pt x="2467737" y="116725"/>
                  </a:lnTo>
                  <a:lnTo>
                    <a:pt x="2483370" y="119113"/>
                  </a:lnTo>
                  <a:lnTo>
                    <a:pt x="2516352" y="121920"/>
                  </a:lnTo>
                  <a:lnTo>
                    <a:pt x="2557869" y="124320"/>
                  </a:lnTo>
                  <a:lnTo>
                    <a:pt x="2599105" y="125501"/>
                  </a:lnTo>
                  <a:lnTo>
                    <a:pt x="2580005" y="122504"/>
                  </a:lnTo>
                  <a:lnTo>
                    <a:pt x="2621432" y="119507"/>
                  </a:lnTo>
                  <a:lnTo>
                    <a:pt x="2627033" y="119113"/>
                  </a:lnTo>
                  <a:lnTo>
                    <a:pt x="2630297" y="119113"/>
                  </a:lnTo>
                  <a:lnTo>
                    <a:pt x="2636761" y="119113"/>
                  </a:lnTo>
                  <a:lnTo>
                    <a:pt x="2631262" y="119037"/>
                  </a:lnTo>
                  <a:lnTo>
                    <a:pt x="2652687" y="117246"/>
                  </a:lnTo>
                  <a:close/>
                </a:path>
                <a:path w="6059805" h="445770">
                  <a:moveTo>
                    <a:pt x="2676067" y="98882"/>
                  </a:moveTo>
                  <a:lnTo>
                    <a:pt x="2665933" y="97193"/>
                  </a:lnTo>
                  <a:lnTo>
                    <a:pt x="2648153" y="95999"/>
                  </a:lnTo>
                  <a:lnTo>
                    <a:pt x="2629141" y="94945"/>
                  </a:lnTo>
                  <a:lnTo>
                    <a:pt x="2623197" y="97282"/>
                  </a:lnTo>
                  <a:lnTo>
                    <a:pt x="2633370" y="98234"/>
                  </a:lnTo>
                  <a:lnTo>
                    <a:pt x="2652179" y="99161"/>
                  </a:lnTo>
                  <a:lnTo>
                    <a:pt x="2672143" y="101422"/>
                  </a:lnTo>
                  <a:lnTo>
                    <a:pt x="2676067" y="98882"/>
                  </a:lnTo>
                  <a:close/>
                </a:path>
                <a:path w="6059805" h="445770">
                  <a:moveTo>
                    <a:pt x="2814878" y="78943"/>
                  </a:moveTo>
                  <a:lnTo>
                    <a:pt x="2814828" y="78714"/>
                  </a:lnTo>
                  <a:lnTo>
                    <a:pt x="2800781" y="78206"/>
                  </a:lnTo>
                  <a:lnTo>
                    <a:pt x="2814878" y="78943"/>
                  </a:lnTo>
                  <a:close/>
                </a:path>
                <a:path w="6059805" h="445770">
                  <a:moveTo>
                    <a:pt x="2904947" y="109956"/>
                  </a:moveTo>
                  <a:lnTo>
                    <a:pt x="2900413" y="109321"/>
                  </a:lnTo>
                  <a:lnTo>
                    <a:pt x="2900540" y="110464"/>
                  </a:lnTo>
                  <a:lnTo>
                    <a:pt x="2900667" y="110972"/>
                  </a:lnTo>
                  <a:lnTo>
                    <a:pt x="2900730" y="111226"/>
                  </a:lnTo>
                  <a:lnTo>
                    <a:pt x="2900819" y="111607"/>
                  </a:lnTo>
                  <a:lnTo>
                    <a:pt x="2904947" y="109956"/>
                  </a:lnTo>
                  <a:close/>
                </a:path>
                <a:path w="6059805" h="445770">
                  <a:moveTo>
                    <a:pt x="2915843" y="198628"/>
                  </a:moveTo>
                  <a:lnTo>
                    <a:pt x="2908389" y="198628"/>
                  </a:lnTo>
                  <a:lnTo>
                    <a:pt x="2915526" y="198793"/>
                  </a:lnTo>
                  <a:lnTo>
                    <a:pt x="2915843" y="198628"/>
                  </a:lnTo>
                  <a:close/>
                </a:path>
                <a:path w="6059805" h="445770">
                  <a:moveTo>
                    <a:pt x="2919641" y="191795"/>
                  </a:moveTo>
                  <a:lnTo>
                    <a:pt x="2910636" y="190728"/>
                  </a:lnTo>
                  <a:lnTo>
                    <a:pt x="2909506" y="190728"/>
                  </a:lnTo>
                  <a:lnTo>
                    <a:pt x="2919641" y="191795"/>
                  </a:lnTo>
                  <a:close/>
                </a:path>
                <a:path w="6059805" h="445770">
                  <a:moveTo>
                    <a:pt x="2938475" y="196748"/>
                  </a:moveTo>
                  <a:lnTo>
                    <a:pt x="2920174" y="196316"/>
                  </a:lnTo>
                  <a:lnTo>
                    <a:pt x="2915843" y="198628"/>
                  </a:lnTo>
                  <a:lnTo>
                    <a:pt x="2917583" y="198628"/>
                  </a:lnTo>
                  <a:lnTo>
                    <a:pt x="2930347" y="197942"/>
                  </a:lnTo>
                  <a:lnTo>
                    <a:pt x="2938475" y="196748"/>
                  </a:lnTo>
                  <a:close/>
                </a:path>
                <a:path w="6059805" h="445770">
                  <a:moveTo>
                    <a:pt x="2958528" y="203784"/>
                  </a:moveTo>
                  <a:lnTo>
                    <a:pt x="2910903" y="203390"/>
                  </a:lnTo>
                  <a:lnTo>
                    <a:pt x="2885529" y="202603"/>
                  </a:lnTo>
                  <a:lnTo>
                    <a:pt x="2875686" y="202298"/>
                  </a:lnTo>
                  <a:lnTo>
                    <a:pt x="2868688" y="202082"/>
                  </a:lnTo>
                  <a:lnTo>
                    <a:pt x="2827439" y="201231"/>
                  </a:lnTo>
                  <a:lnTo>
                    <a:pt x="2786342" y="202196"/>
                  </a:lnTo>
                  <a:lnTo>
                    <a:pt x="2786342" y="205041"/>
                  </a:lnTo>
                  <a:lnTo>
                    <a:pt x="2776410" y="205295"/>
                  </a:lnTo>
                  <a:lnTo>
                    <a:pt x="2751251" y="205041"/>
                  </a:lnTo>
                  <a:lnTo>
                    <a:pt x="2786342" y="205041"/>
                  </a:lnTo>
                  <a:lnTo>
                    <a:pt x="2786342" y="202196"/>
                  </a:lnTo>
                  <a:lnTo>
                    <a:pt x="2782697" y="202272"/>
                  </a:lnTo>
                  <a:lnTo>
                    <a:pt x="2767533" y="200291"/>
                  </a:lnTo>
                  <a:lnTo>
                    <a:pt x="2746756" y="198589"/>
                  </a:lnTo>
                  <a:lnTo>
                    <a:pt x="2735364" y="196583"/>
                  </a:lnTo>
                  <a:lnTo>
                    <a:pt x="2745155" y="194424"/>
                  </a:lnTo>
                  <a:lnTo>
                    <a:pt x="2747822" y="193840"/>
                  </a:lnTo>
                  <a:lnTo>
                    <a:pt x="2746603" y="193840"/>
                  </a:lnTo>
                  <a:lnTo>
                    <a:pt x="2759430" y="192951"/>
                  </a:lnTo>
                  <a:lnTo>
                    <a:pt x="2770771" y="192951"/>
                  </a:lnTo>
                  <a:lnTo>
                    <a:pt x="2777642" y="193840"/>
                  </a:lnTo>
                  <a:lnTo>
                    <a:pt x="2776499" y="195656"/>
                  </a:lnTo>
                  <a:lnTo>
                    <a:pt x="2803461" y="194906"/>
                  </a:lnTo>
                  <a:lnTo>
                    <a:pt x="2810472" y="192951"/>
                  </a:lnTo>
                  <a:lnTo>
                    <a:pt x="2812237" y="192455"/>
                  </a:lnTo>
                  <a:lnTo>
                    <a:pt x="2816707" y="190995"/>
                  </a:lnTo>
                  <a:lnTo>
                    <a:pt x="2820085" y="189890"/>
                  </a:lnTo>
                  <a:lnTo>
                    <a:pt x="2844254" y="188874"/>
                  </a:lnTo>
                  <a:lnTo>
                    <a:pt x="2891358" y="191795"/>
                  </a:lnTo>
                  <a:lnTo>
                    <a:pt x="2886011" y="189268"/>
                  </a:lnTo>
                  <a:lnTo>
                    <a:pt x="2895752" y="189268"/>
                  </a:lnTo>
                  <a:lnTo>
                    <a:pt x="2902267" y="189725"/>
                  </a:lnTo>
                  <a:lnTo>
                    <a:pt x="2910078" y="190665"/>
                  </a:lnTo>
                  <a:lnTo>
                    <a:pt x="2922232" y="189268"/>
                  </a:lnTo>
                  <a:lnTo>
                    <a:pt x="2926308" y="188874"/>
                  </a:lnTo>
                  <a:lnTo>
                    <a:pt x="2934220" y="188112"/>
                  </a:lnTo>
                  <a:lnTo>
                    <a:pt x="2946362" y="187337"/>
                  </a:lnTo>
                  <a:lnTo>
                    <a:pt x="2952902" y="187185"/>
                  </a:lnTo>
                  <a:lnTo>
                    <a:pt x="2913164" y="187185"/>
                  </a:lnTo>
                  <a:lnTo>
                    <a:pt x="2914421" y="184734"/>
                  </a:lnTo>
                  <a:lnTo>
                    <a:pt x="2914523" y="184531"/>
                  </a:lnTo>
                  <a:lnTo>
                    <a:pt x="2914967" y="183667"/>
                  </a:lnTo>
                  <a:lnTo>
                    <a:pt x="2922828" y="182486"/>
                  </a:lnTo>
                  <a:lnTo>
                    <a:pt x="2920822" y="182486"/>
                  </a:lnTo>
                  <a:lnTo>
                    <a:pt x="2936659" y="181165"/>
                  </a:lnTo>
                  <a:lnTo>
                    <a:pt x="2938462" y="181013"/>
                  </a:lnTo>
                  <a:lnTo>
                    <a:pt x="2945396" y="179539"/>
                  </a:lnTo>
                  <a:lnTo>
                    <a:pt x="2948343" y="178917"/>
                  </a:lnTo>
                  <a:lnTo>
                    <a:pt x="2904756" y="179539"/>
                  </a:lnTo>
                  <a:lnTo>
                    <a:pt x="2873565" y="178917"/>
                  </a:lnTo>
                  <a:lnTo>
                    <a:pt x="2872600" y="178917"/>
                  </a:lnTo>
                  <a:lnTo>
                    <a:pt x="2862084" y="178269"/>
                  </a:lnTo>
                  <a:lnTo>
                    <a:pt x="2842717" y="177076"/>
                  </a:lnTo>
                  <a:lnTo>
                    <a:pt x="2808744" y="174231"/>
                  </a:lnTo>
                  <a:lnTo>
                    <a:pt x="2794038" y="174688"/>
                  </a:lnTo>
                  <a:lnTo>
                    <a:pt x="2798102" y="175717"/>
                  </a:lnTo>
                  <a:lnTo>
                    <a:pt x="2810662" y="177076"/>
                  </a:lnTo>
                  <a:lnTo>
                    <a:pt x="2810510" y="177076"/>
                  </a:lnTo>
                  <a:lnTo>
                    <a:pt x="2818942" y="178269"/>
                  </a:lnTo>
                  <a:lnTo>
                    <a:pt x="2786253" y="177838"/>
                  </a:lnTo>
                  <a:lnTo>
                    <a:pt x="2759735" y="172504"/>
                  </a:lnTo>
                  <a:lnTo>
                    <a:pt x="2729966" y="172923"/>
                  </a:lnTo>
                  <a:lnTo>
                    <a:pt x="2744711" y="174688"/>
                  </a:lnTo>
                  <a:lnTo>
                    <a:pt x="2761894" y="176517"/>
                  </a:lnTo>
                  <a:lnTo>
                    <a:pt x="2771483" y="178663"/>
                  </a:lnTo>
                  <a:lnTo>
                    <a:pt x="2759227" y="181013"/>
                  </a:lnTo>
                  <a:lnTo>
                    <a:pt x="2708579" y="181165"/>
                  </a:lnTo>
                  <a:lnTo>
                    <a:pt x="2653182" y="180505"/>
                  </a:lnTo>
                  <a:lnTo>
                    <a:pt x="2601061" y="181013"/>
                  </a:lnTo>
                  <a:lnTo>
                    <a:pt x="2604643" y="181013"/>
                  </a:lnTo>
                  <a:lnTo>
                    <a:pt x="2575610" y="184531"/>
                  </a:lnTo>
                  <a:lnTo>
                    <a:pt x="2558669" y="184175"/>
                  </a:lnTo>
                  <a:lnTo>
                    <a:pt x="2553639" y="184175"/>
                  </a:lnTo>
                  <a:lnTo>
                    <a:pt x="2567686" y="186575"/>
                  </a:lnTo>
                  <a:lnTo>
                    <a:pt x="2581224" y="189090"/>
                  </a:lnTo>
                  <a:lnTo>
                    <a:pt x="2548217" y="187731"/>
                  </a:lnTo>
                  <a:lnTo>
                    <a:pt x="2544051" y="189268"/>
                  </a:lnTo>
                  <a:lnTo>
                    <a:pt x="2544521" y="189268"/>
                  </a:lnTo>
                  <a:lnTo>
                    <a:pt x="2549309" y="190728"/>
                  </a:lnTo>
                  <a:lnTo>
                    <a:pt x="2499728" y="190995"/>
                  </a:lnTo>
                  <a:lnTo>
                    <a:pt x="2474366" y="188112"/>
                  </a:lnTo>
                  <a:lnTo>
                    <a:pt x="2474137" y="188112"/>
                  </a:lnTo>
                  <a:lnTo>
                    <a:pt x="2458631" y="184175"/>
                  </a:lnTo>
                  <a:lnTo>
                    <a:pt x="2459101" y="184175"/>
                  </a:lnTo>
                  <a:lnTo>
                    <a:pt x="2438273" y="181013"/>
                  </a:lnTo>
                  <a:lnTo>
                    <a:pt x="2400274" y="181013"/>
                  </a:lnTo>
                  <a:lnTo>
                    <a:pt x="2410612" y="181724"/>
                  </a:lnTo>
                  <a:lnTo>
                    <a:pt x="2422804" y="183159"/>
                  </a:lnTo>
                  <a:lnTo>
                    <a:pt x="2435225" y="184988"/>
                  </a:lnTo>
                  <a:lnTo>
                    <a:pt x="2448496" y="187185"/>
                  </a:lnTo>
                  <a:lnTo>
                    <a:pt x="2441524" y="187185"/>
                  </a:lnTo>
                  <a:lnTo>
                    <a:pt x="2414765" y="188518"/>
                  </a:lnTo>
                  <a:lnTo>
                    <a:pt x="2435860" y="191503"/>
                  </a:lnTo>
                  <a:lnTo>
                    <a:pt x="2437346" y="194424"/>
                  </a:lnTo>
                  <a:lnTo>
                    <a:pt x="2437650" y="194906"/>
                  </a:lnTo>
                  <a:lnTo>
                    <a:pt x="2443556" y="197954"/>
                  </a:lnTo>
                  <a:lnTo>
                    <a:pt x="2477439" y="200050"/>
                  </a:lnTo>
                  <a:lnTo>
                    <a:pt x="2459202" y="198589"/>
                  </a:lnTo>
                  <a:lnTo>
                    <a:pt x="2461463" y="197954"/>
                  </a:lnTo>
                  <a:lnTo>
                    <a:pt x="2464651" y="197104"/>
                  </a:lnTo>
                  <a:lnTo>
                    <a:pt x="2479713" y="195681"/>
                  </a:lnTo>
                  <a:lnTo>
                    <a:pt x="2489949" y="194424"/>
                  </a:lnTo>
                  <a:lnTo>
                    <a:pt x="2500820" y="194906"/>
                  </a:lnTo>
                  <a:lnTo>
                    <a:pt x="2499715" y="194906"/>
                  </a:lnTo>
                  <a:lnTo>
                    <a:pt x="2508872" y="195897"/>
                  </a:lnTo>
                  <a:lnTo>
                    <a:pt x="2515463" y="197345"/>
                  </a:lnTo>
                  <a:lnTo>
                    <a:pt x="2514295" y="198932"/>
                  </a:lnTo>
                  <a:lnTo>
                    <a:pt x="2491295" y="199478"/>
                  </a:lnTo>
                  <a:lnTo>
                    <a:pt x="2524544" y="203974"/>
                  </a:lnTo>
                  <a:lnTo>
                    <a:pt x="2524214" y="202958"/>
                  </a:lnTo>
                  <a:lnTo>
                    <a:pt x="2548318" y="203390"/>
                  </a:lnTo>
                  <a:lnTo>
                    <a:pt x="2544470" y="203390"/>
                  </a:lnTo>
                  <a:lnTo>
                    <a:pt x="2543708" y="204368"/>
                  </a:lnTo>
                  <a:lnTo>
                    <a:pt x="2533408" y="205714"/>
                  </a:lnTo>
                  <a:lnTo>
                    <a:pt x="2525217" y="207022"/>
                  </a:lnTo>
                  <a:lnTo>
                    <a:pt x="2499106" y="205714"/>
                  </a:lnTo>
                  <a:lnTo>
                    <a:pt x="2480106" y="204038"/>
                  </a:lnTo>
                  <a:lnTo>
                    <a:pt x="2464079" y="202298"/>
                  </a:lnTo>
                  <a:lnTo>
                    <a:pt x="2445423" y="200647"/>
                  </a:lnTo>
                  <a:lnTo>
                    <a:pt x="2443810" y="200863"/>
                  </a:lnTo>
                  <a:lnTo>
                    <a:pt x="2446832" y="202298"/>
                  </a:lnTo>
                  <a:lnTo>
                    <a:pt x="2444559" y="204038"/>
                  </a:lnTo>
                  <a:lnTo>
                    <a:pt x="2442324" y="204038"/>
                  </a:lnTo>
                  <a:lnTo>
                    <a:pt x="2427668" y="204736"/>
                  </a:lnTo>
                  <a:lnTo>
                    <a:pt x="2455672" y="205587"/>
                  </a:lnTo>
                  <a:lnTo>
                    <a:pt x="2450566" y="205587"/>
                  </a:lnTo>
                  <a:lnTo>
                    <a:pt x="2468346" y="208140"/>
                  </a:lnTo>
                  <a:lnTo>
                    <a:pt x="2468511" y="208140"/>
                  </a:lnTo>
                  <a:lnTo>
                    <a:pt x="2486164" y="210146"/>
                  </a:lnTo>
                  <a:lnTo>
                    <a:pt x="2507094" y="209118"/>
                  </a:lnTo>
                  <a:lnTo>
                    <a:pt x="2539047" y="208140"/>
                  </a:lnTo>
                  <a:lnTo>
                    <a:pt x="2572499" y="209118"/>
                  </a:lnTo>
                  <a:lnTo>
                    <a:pt x="2606713" y="209626"/>
                  </a:lnTo>
                  <a:lnTo>
                    <a:pt x="2640685" y="207225"/>
                  </a:lnTo>
                  <a:lnTo>
                    <a:pt x="2652230" y="210439"/>
                  </a:lnTo>
                  <a:lnTo>
                    <a:pt x="2683357" y="212064"/>
                  </a:lnTo>
                  <a:lnTo>
                    <a:pt x="2712364" y="213956"/>
                  </a:lnTo>
                  <a:lnTo>
                    <a:pt x="2711094" y="213956"/>
                  </a:lnTo>
                  <a:lnTo>
                    <a:pt x="2712275" y="217385"/>
                  </a:lnTo>
                  <a:lnTo>
                    <a:pt x="2712377" y="217665"/>
                  </a:lnTo>
                  <a:lnTo>
                    <a:pt x="2724632" y="217906"/>
                  </a:lnTo>
                  <a:lnTo>
                    <a:pt x="2734170" y="217385"/>
                  </a:lnTo>
                  <a:lnTo>
                    <a:pt x="2741930" y="216471"/>
                  </a:lnTo>
                  <a:lnTo>
                    <a:pt x="2748889" y="215557"/>
                  </a:lnTo>
                  <a:lnTo>
                    <a:pt x="2725890" y="213956"/>
                  </a:lnTo>
                  <a:lnTo>
                    <a:pt x="2732976" y="211531"/>
                  </a:lnTo>
                  <a:lnTo>
                    <a:pt x="2748597" y="208699"/>
                  </a:lnTo>
                  <a:lnTo>
                    <a:pt x="2749969" y="207225"/>
                  </a:lnTo>
                  <a:lnTo>
                    <a:pt x="2750159" y="207022"/>
                  </a:lnTo>
                  <a:lnTo>
                    <a:pt x="2751213" y="205905"/>
                  </a:lnTo>
                  <a:lnTo>
                    <a:pt x="2764180" y="205587"/>
                  </a:lnTo>
                  <a:lnTo>
                    <a:pt x="2803334" y="205587"/>
                  </a:lnTo>
                  <a:lnTo>
                    <a:pt x="2807449" y="205587"/>
                  </a:lnTo>
                  <a:lnTo>
                    <a:pt x="2814053" y="205409"/>
                  </a:lnTo>
                  <a:lnTo>
                    <a:pt x="2835706" y="205041"/>
                  </a:lnTo>
                  <a:lnTo>
                    <a:pt x="2827401" y="205041"/>
                  </a:lnTo>
                  <a:lnTo>
                    <a:pt x="2832633" y="202958"/>
                  </a:lnTo>
                  <a:lnTo>
                    <a:pt x="2833535" y="202603"/>
                  </a:lnTo>
                  <a:lnTo>
                    <a:pt x="2855303" y="205041"/>
                  </a:lnTo>
                  <a:lnTo>
                    <a:pt x="2885706" y="205587"/>
                  </a:lnTo>
                  <a:lnTo>
                    <a:pt x="2923857" y="205587"/>
                  </a:lnTo>
                  <a:lnTo>
                    <a:pt x="2942120" y="205905"/>
                  </a:lnTo>
                  <a:lnTo>
                    <a:pt x="2940443" y="205905"/>
                  </a:lnTo>
                  <a:lnTo>
                    <a:pt x="2930664" y="207022"/>
                  </a:lnTo>
                  <a:lnTo>
                    <a:pt x="2934144" y="207022"/>
                  </a:lnTo>
                  <a:lnTo>
                    <a:pt x="2945765" y="207479"/>
                  </a:lnTo>
                  <a:lnTo>
                    <a:pt x="2950553" y="206679"/>
                  </a:lnTo>
                  <a:lnTo>
                    <a:pt x="2952826" y="205041"/>
                  </a:lnTo>
                  <a:lnTo>
                    <a:pt x="2953321" y="205041"/>
                  </a:lnTo>
                  <a:lnTo>
                    <a:pt x="2958528" y="203784"/>
                  </a:lnTo>
                  <a:close/>
                </a:path>
                <a:path w="6059805" h="445770">
                  <a:moveTo>
                    <a:pt x="2984652" y="111937"/>
                  </a:moveTo>
                  <a:lnTo>
                    <a:pt x="2961119" y="112877"/>
                  </a:lnTo>
                  <a:lnTo>
                    <a:pt x="2978315" y="112496"/>
                  </a:lnTo>
                  <a:lnTo>
                    <a:pt x="2983890" y="112496"/>
                  </a:lnTo>
                  <a:lnTo>
                    <a:pt x="2984652" y="111937"/>
                  </a:lnTo>
                  <a:close/>
                </a:path>
                <a:path w="6059805" h="445770">
                  <a:moveTo>
                    <a:pt x="2986138" y="163728"/>
                  </a:moveTo>
                  <a:lnTo>
                    <a:pt x="2967825" y="163118"/>
                  </a:lnTo>
                  <a:lnTo>
                    <a:pt x="2984919" y="163728"/>
                  </a:lnTo>
                  <a:lnTo>
                    <a:pt x="2986138" y="163728"/>
                  </a:lnTo>
                  <a:close/>
                </a:path>
                <a:path w="6059805" h="445770">
                  <a:moveTo>
                    <a:pt x="2989364" y="135636"/>
                  </a:moveTo>
                  <a:lnTo>
                    <a:pt x="2973438" y="134912"/>
                  </a:lnTo>
                  <a:lnTo>
                    <a:pt x="2960281" y="134950"/>
                  </a:lnTo>
                  <a:lnTo>
                    <a:pt x="2949041" y="135737"/>
                  </a:lnTo>
                  <a:lnTo>
                    <a:pt x="2938869" y="137299"/>
                  </a:lnTo>
                  <a:lnTo>
                    <a:pt x="2947733" y="138391"/>
                  </a:lnTo>
                  <a:lnTo>
                    <a:pt x="2959239" y="137807"/>
                  </a:lnTo>
                  <a:lnTo>
                    <a:pt x="2973171" y="136550"/>
                  </a:lnTo>
                  <a:lnTo>
                    <a:pt x="2989364" y="135636"/>
                  </a:lnTo>
                  <a:close/>
                </a:path>
                <a:path w="6059805" h="445770">
                  <a:moveTo>
                    <a:pt x="2991307" y="163728"/>
                  </a:moveTo>
                  <a:lnTo>
                    <a:pt x="2986138" y="163728"/>
                  </a:lnTo>
                  <a:lnTo>
                    <a:pt x="2991002" y="163880"/>
                  </a:lnTo>
                  <a:lnTo>
                    <a:pt x="2991307" y="163728"/>
                  </a:lnTo>
                  <a:close/>
                </a:path>
                <a:path w="6059805" h="445770">
                  <a:moveTo>
                    <a:pt x="2995333" y="121386"/>
                  </a:moveTo>
                  <a:lnTo>
                    <a:pt x="2934855" y="119507"/>
                  </a:lnTo>
                  <a:lnTo>
                    <a:pt x="2902661" y="119481"/>
                  </a:lnTo>
                  <a:lnTo>
                    <a:pt x="2889326" y="122161"/>
                  </a:lnTo>
                  <a:lnTo>
                    <a:pt x="2876588" y="121970"/>
                  </a:lnTo>
                  <a:lnTo>
                    <a:pt x="2871127" y="123253"/>
                  </a:lnTo>
                  <a:lnTo>
                    <a:pt x="2908350" y="124269"/>
                  </a:lnTo>
                  <a:lnTo>
                    <a:pt x="2935173" y="123266"/>
                  </a:lnTo>
                  <a:lnTo>
                    <a:pt x="2961030" y="121780"/>
                  </a:lnTo>
                  <a:lnTo>
                    <a:pt x="2995333" y="121386"/>
                  </a:lnTo>
                  <a:close/>
                </a:path>
                <a:path w="6059805" h="445770">
                  <a:moveTo>
                    <a:pt x="3022841" y="160934"/>
                  </a:moveTo>
                  <a:lnTo>
                    <a:pt x="2999575" y="159600"/>
                  </a:lnTo>
                  <a:lnTo>
                    <a:pt x="2995269" y="161658"/>
                  </a:lnTo>
                  <a:lnTo>
                    <a:pt x="2991307" y="163728"/>
                  </a:lnTo>
                  <a:lnTo>
                    <a:pt x="3000933" y="163728"/>
                  </a:lnTo>
                  <a:lnTo>
                    <a:pt x="3015284" y="162915"/>
                  </a:lnTo>
                  <a:lnTo>
                    <a:pt x="3022841" y="160934"/>
                  </a:lnTo>
                  <a:close/>
                </a:path>
                <a:path w="6059805" h="445770">
                  <a:moveTo>
                    <a:pt x="3045676" y="122072"/>
                  </a:moveTo>
                  <a:lnTo>
                    <a:pt x="3043326" y="121234"/>
                  </a:lnTo>
                  <a:lnTo>
                    <a:pt x="3031794" y="120281"/>
                  </a:lnTo>
                  <a:lnTo>
                    <a:pt x="3032226" y="121462"/>
                  </a:lnTo>
                  <a:lnTo>
                    <a:pt x="3028899" y="121805"/>
                  </a:lnTo>
                  <a:lnTo>
                    <a:pt x="3027235" y="122135"/>
                  </a:lnTo>
                  <a:lnTo>
                    <a:pt x="3032633" y="123317"/>
                  </a:lnTo>
                  <a:lnTo>
                    <a:pt x="3042107" y="124294"/>
                  </a:lnTo>
                  <a:lnTo>
                    <a:pt x="3043682" y="123012"/>
                  </a:lnTo>
                  <a:lnTo>
                    <a:pt x="3045676" y="122072"/>
                  </a:lnTo>
                  <a:close/>
                </a:path>
                <a:path w="6059805" h="445770">
                  <a:moveTo>
                    <a:pt x="3225088" y="44653"/>
                  </a:moveTo>
                  <a:lnTo>
                    <a:pt x="3219704" y="42367"/>
                  </a:lnTo>
                  <a:lnTo>
                    <a:pt x="3199053" y="41541"/>
                  </a:lnTo>
                  <a:lnTo>
                    <a:pt x="3223171" y="47078"/>
                  </a:lnTo>
                  <a:lnTo>
                    <a:pt x="3223488" y="46774"/>
                  </a:lnTo>
                  <a:lnTo>
                    <a:pt x="3225088" y="44653"/>
                  </a:lnTo>
                  <a:close/>
                </a:path>
                <a:path w="6059805" h="445770">
                  <a:moveTo>
                    <a:pt x="3490404" y="125704"/>
                  </a:moveTo>
                  <a:lnTo>
                    <a:pt x="3483622" y="124815"/>
                  </a:lnTo>
                  <a:lnTo>
                    <a:pt x="3482175" y="124815"/>
                  </a:lnTo>
                  <a:lnTo>
                    <a:pt x="3490404" y="125704"/>
                  </a:lnTo>
                  <a:close/>
                </a:path>
                <a:path w="6059805" h="445770">
                  <a:moveTo>
                    <a:pt x="3561689" y="32677"/>
                  </a:moveTo>
                  <a:lnTo>
                    <a:pt x="3560229" y="25844"/>
                  </a:lnTo>
                  <a:lnTo>
                    <a:pt x="3500272" y="26492"/>
                  </a:lnTo>
                  <a:lnTo>
                    <a:pt x="3518662" y="29108"/>
                  </a:lnTo>
                  <a:lnTo>
                    <a:pt x="3512401" y="31737"/>
                  </a:lnTo>
                  <a:lnTo>
                    <a:pt x="3505289" y="34264"/>
                  </a:lnTo>
                  <a:lnTo>
                    <a:pt x="3521075" y="36588"/>
                  </a:lnTo>
                  <a:lnTo>
                    <a:pt x="3551974" y="35560"/>
                  </a:lnTo>
                  <a:lnTo>
                    <a:pt x="3561689" y="32677"/>
                  </a:lnTo>
                  <a:close/>
                </a:path>
                <a:path w="6059805" h="445770">
                  <a:moveTo>
                    <a:pt x="3580409" y="136055"/>
                  </a:moveTo>
                  <a:lnTo>
                    <a:pt x="3565436" y="132854"/>
                  </a:lnTo>
                  <a:lnTo>
                    <a:pt x="3566337" y="132854"/>
                  </a:lnTo>
                  <a:lnTo>
                    <a:pt x="3529838" y="131737"/>
                  </a:lnTo>
                  <a:lnTo>
                    <a:pt x="3505581" y="131902"/>
                  </a:lnTo>
                  <a:lnTo>
                    <a:pt x="3500196" y="131254"/>
                  </a:lnTo>
                  <a:lnTo>
                    <a:pt x="3445840" y="132854"/>
                  </a:lnTo>
                  <a:lnTo>
                    <a:pt x="3486035" y="132016"/>
                  </a:lnTo>
                  <a:lnTo>
                    <a:pt x="3506647" y="132016"/>
                  </a:lnTo>
                  <a:lnTo>
                    <a:pt x="3527018" y="134404"/>
                  </a:lnTo>
                  <a:lnTo>
                    <a:pt x="3546906" y="137579"/>
                  </a:lnTo>
                  <a:lnTo>
                    <a:pt x="3580409" y="136055"/>
                  </a:lnTo>
                  <a:close/>
                </a:path>
                <a:path w="6059805" h="445770">
                  <a:moveTo>
                    <a:pt x="3583457" y="87757"/>
                  </a:moveTo>
                  <a:lnTo>
                    <a:pt x="3559111" y="82219"/>
                  </a:lnTo>
                  <a:lnTo>
                    <a:pt x="3564750" y="86791"/>
                  </a:lnTo>
                  <a:lnTo>
                    <a:pt x="3583457" y="87757"/>
                  </a:lnTo>
                  <a:close/>
                </a:path>
                <a:path w="6059805" h="445770">
                  <a:moveTo>
                    <a:pt x="3630853" y="72872"/>
                  </a:moveTo>
                  <a:lnTo>
                    <a:pt x="3616045" y="74574"/>
                  </a:lnTo>
                  <a:lnTo>
                    <a:pt x="3596690" y="75145"/>
                  </a:lnTo>
                  <a:lnTo>
                    <a:pt x="3580854" y="75882"/>
                  </a:lnTo>
                  <a:lnTo>
                    <a:pt x="3576637" y="78105"/>
                  </a:lnTo>
                  <a:lnTo>
                    <a:pt x="3608387" y="76796"/>
                  </a:lnTo>
                  <a:lnTo>
                    <a:pt x="3624630" y="75806"/>
                  </a:lnTo>
                  <a:lnTo>
                    <a:pt x="3630422" y="74663"/>
                  </a:lnTo>
                  <a:lnTo>
                    <a:pt x="3630853" y="72872"/>
                  </a:lnTo>
                  <a:close/>
                </a:path>
                <a:path w="6059805" h="445770">
                  <a:moveTo>
                    <a:pt x="3686238" y="134213"/>
                  </a:moveTo>
                  <a:lnTo>
                    <a:pt x="3682263" y="133578"/>
                  </a:lnTo>
                  <a:lnTo>
                    <a:pt x="3672509" y="133578"/>
                  </a:lnTo>
                  <a:lnTo>
                    <a:pt x="3686238" y="134213"/>
                  </a:lnTo>
                  <a:close/>
                </a:path>
                <a:path w="6059805" h="445770">
                  <a:moveTo>
                    <a:pt x="3695039" y="30022"/>
                  </a:moveTo>
                  <a:lnTo>
                    <a:pt x="3656876" y="25057"/>
                  </a:lnTo>
                  <a:lnTo>
                    <a:pt x="3657650" y="25908"/>
                  </a:lnTo>
                  <a:lnTo>
                    <a:pt x="3661499" y="27266"/>
                  </a:lnTo>
                  <a:lnTo>
                    <a:pt x="3661003" y="28536"/>
                  </a:lnTo>
                  <a:lnTo>
                    <a:pt x="3648710" y="29146"/>
                  </a:lnTo>
                  <a:lnTo>
                    <a:pt x="3667823" y="29972"/>
                  </a:lnTo>
                  <a:lnTo>
                    <a:pt x="3679025" y="30327"/>
                  </a:lnTo>
                  <a:lnTo>
                    <a:pt x="3686645" y="30327"/>
                  </a:lnTo>
                  <a:lnTo>
                    <a:pt x="3695039" y="30022"/>
                  </a:lnTo>
                  <a:close/>
                </a:path>
                <a:path w="6059805" h="445770">
                  <a:moveTo>
                    <a:pt x="3728732" y="56375"/>
                  </a:moveTo>
                  <a:lnTo>
                    <a:pt x="3719169" y="54305"/>
                  </a:lnTo>
                  <a:lnTo>
                    <a:pt x="3717480" y="52705"/>
                  </a:lnTo>
                  <a:lnTo>
                    <a:pt x="3721138" y="51663"/>
                  </a:lnTo>
                  <a:lnTo>
                    <a:pt x="3727602" y="51269"/>
                  </a:lnTo>
                  <a:lnTo>
                    <a:pt x="3676548" y="50927"/>
                  </a:lnTo>
                  <a:lnTo>
                    <a:pt x="3709746" y="54368"/>
                  </a:lnTo>
                  <a:lnTo>
                    <a:pt x="3682454" y="55194"/>
                  </a:lnTo>
                  <a:lnTo>
                    <a:pt x="3649180" y="54356"/>
                  </a:lnTo>
                  <a:lnTo>
                    <a:pt x="3622052" y="53975"/>
                  </a:lnTo>
                  <a:lnTo>
                    <a:pt x="3613213" y="56159"/>
                  </a:lnTo>
                  <a:lnTo>
                    <a:pt x="3575164" y="51193"/>
                  </a:lnTo>
                  <a:lnTo>
                    <a:pt x="3536543" y="50761"/>
                  </a:lnTo>
                  <a:lnTo>
                    <a:pt x="3425914" y="47142"/>
                  </a:lnTo>
                  <a:lnTo>
                    <a:pt x="3364446" y="45453"/>
                  </a:lnTo>
                  <a:lnTo>
                    <a:pt x="3361512" y="45427"/>
                  </a:lnTo>
                  <a:lnTo>
                    <a:pt x="3362147" y="48729"/>
                  </a:lnTo>
                  <a:lnTo>
                    <a:pt x="3313900" y="47701"/>
                  </a:lnTo>
                  <a:lnTo>
                    <a:pt x="3297339" y="47891"/>
                  </a:lnTo>
                  <a:lnTo>
                    <a:pt x="3302457" y="50431"/>
                  </a:lnTo>
                  <a:lnTo>
                    <a:pt x="3265322" y="49517"/>
                  </a:lnTo>
                  <a:lnTo>
                    <a:pt x="3275177" y="51460"/>
                  </a:lnTo>
                  <a:lnTo>
                    <a:pt x="3285452" y="51498"/>
                  </a:lnTo>
                  <a:lnTo>
                    <a:pt x="3300831" y="51130"/>
                  </a:lnTo>
                  <a:lnTo>
                    <a:pt x="3325965" y="51879"/>
                  </a:lnTo>
                  <a:lnTo>
                    <a:pt x="3315563" y="54051"/>
                  </a:lnTo>
                  <a:lnTo>
                    <a:pt x="3302127" y="56197"/>
                  </a:lnTo>
                  <a:lnTo>
                    <a:pt x="3293097" y="58610"/>
                  </a:lnTo>
                  <a:lnTo>
                    <a:pt x="3295878" y="61620"/>
                  </a:lnTo>
                  <a:lnTo>
                    <a:pt x="3322015" y="60134"/>
                  </a:lnTo>
                  <a:lnTo>
                    <a:pt x="3409632" y="59728"/>
                  </a:lnTo>
                  <a:lnTo>
                    <a:pt x="3456546" y="57607"/>
                  </a:lnTo>
                  <a:lnTo>
                    <a:pt x="3437775" y="56654"/>
                  </a:lnTo>
                  <a:lnTo>
                    <a:pt x="3446030" y="54927"/>
                  </a:lnTo>
                  <a:lnTo>
                    <a:pt x="3461118" y="54749"/>
                  </a:lnTo>
                  <a:lnTo>
                    <a:pt x="3477260" y="55613"/>
                  </a:lnTo>
                  <a:lnTo>
                    <a:pt x="3488715" y="57023"/>
                  </a:lnTo>
                  <a:lnTo>
                    <a:pt x="3484549" y="58483"/>
                  </a:lnTo>
                  <a:lnTo>
                    <a:pt x="3481362" y="60223"/>
                  </a:lnTo>
                  <a:lnTo>
                    <a:pt x="3483305" y="61760"/>
                  </a:lnTo>
                  <a:lnTo>
                    <a:pt x="3494582" y="62611"/>
                  </a:lnTo>
                  <a:lnTo>
                    <a:pt x="3491458" y="59740"/>
                  </a:lnTo>
                  <a:lnTo>
                    <a:pt x="3500907" y="57175"/>
                  </a:lnTo>
                  <a:lnTo>
                    <a:pt x="3518446" y="56019"/>
                  </a:lnTo>
                  <a:lnTo>
                    <a:pt x="3539604" y="57391"/>
                  </a:lnTo>
                  <a:lnTo>
                    <a:pt x="3521621" y="59486"/>
                  </a:lnTo>
                  <a:lnTo>
                    <a:pt x="3548570" y="60236"/>
                  </a:lnTo>
                  <a:lnTo>
                    <a:pt x="3576383" y="59131"/>
                  </a:lnTo>
                  <a:lnTo>
                    <a:pt x="3600056" y="58889"/>
                  </a:lnTo>
                  <a:lnTo>
                    <a:pt x="3614610" y="62255"/>
                  </a:lnTo>
                  <a:lnTo>
                    <a:pt x="3601199" y="63817"/>
                  </a:lnTo>
                  <a:lnTo>
                    <a:pt x="3634651" y="64249"/>
                  </a:lnTo>
                  <a:lnTo>
                    <a:pt x="3650424" y="64135"/>
                  </a:lnTo>
                  <a:lnTo>
                    <a:pt x="3660825" y="63182"/>
                  </a:lnTo>
                  <a:lnTo>
                    <a:pt x="3638410" y="64147"/>
                  </a:lnTo>
                  <a:lnTo>
                    <a:pt x="3627463" y="62623"/>
                  </a:lnTo>
                  <a:lnTo>
                    <a:pt x="3621430" y="60121"/>
                  </a:lnTo>
                  <a:lnTo>
                    <a:pt x="3613721" y="58216"/>
                  </a:lnTo>
                  <a:lnTo>
                    <a:pt x="3633851" y="57353"/>
                  </a:lnTo>
                  <a:lnTo>
                    <a:pt x="3655199" y="58089"/>
                  </a:lnTo>
                  <a:lnTo>
                    <a:pt x="3669817" y="59626"/>
                  </a:lnTo>
                  <a:lnTo>
                    <a:pt x="3669728" y="61099"/>
                  </a:lnTo>
                  <a:lnTo>
                    <a:pt x="3678072" y="56997"/>
                  </a:lnTo>
                  <a:lnTo>
                    <a:pt x="3687737" y="59042"/>
                  </a:lnTo>
                  <a:lnTo>
                    <a:pt x="3696792" y="58229"/>
                  </a:lnTo>
                  <a:lnTo>
                    <a:pt x="3709149" y="56642"/>
                  </a:lnTo>
                  <a:lnTo>
                    <a:pt x="3728732" y="56375"/>
                  </a:lnTo>
                  <a:close/>
                </a:path>
                <a:path w="6059805" h="445770">
                  <a:moveTo>
                    <a:pt x="3736708" y="161988"/>
                  </a:moveTo>
                  <a:lnTo>
                    <a:pt x="3735527" y="161810"/>
                  </a:lnTo>
                  <a:lnTo>
                    <a:pt x="3730955" y="161137"/>
                  </a:lnTo>
                  <a:lnTo>
                    <a:pt x="3730472" y="161137"/>
                  </a:lnTo>
                  <a:lnTo>
                    <a:pt x="3724287" y="159105"/>
                  </a:lnTo>
                  <a:lnTo>
                    <a:pt x="3684473" y="159105"/>
                  </a:lnTo>
                  <a:lnTo>
                    <a:pt x="3709416" y="160121"/>
                  </a:lnTo>
                  <a:lnTo>
                    <a:pt x="3735616" y="161912"/>
                  </a:lnTo>
                  <a:lnTo>
                    <a:pt x="3736708" y="161988"/>
                  </a:lnTo>
                  <a:close/>
                </a:path>
                <a:path w="6059805" h="445770">
                  <a:moveTo>
                    <a:pt x="3746779" y="163931"/>
                  </a:moveTo>
                  <a:lnTo>
                    <a:pt x="3740594" y="162534"/>
                  </a:lnTo>
                  <a:lnTo>
                    <a:pt x="3736771" y="161988"/>
                  </a:lnTo>
                  <a:lnTo>
                    <a:pt x="3735730" y="161988"/>
                  </a:lnTo>
                  <a:lnTo>
                    <a:pt x="3739604" y="165709"/>
                  </a:lnTo>
                  <a:lnTo>
                    <a:pt x="3746779" y="163931"/>
                  </a:lnTo>
                  <a:close/>
                </a:path>
                <a:path w="6059805" h="445770">
                  <a:moveTo>
                    <a:pt x="3773817" y="133578"/>
                  </a:moveTo>
                  <a:lnTo>
                    <a:pt x="3770922" y="133324"/>
                  </a:lnTo>
                  <a:lnTo>
                    <a:pt x="3680676" y="133324"/>
                  </a:lnTo>
                  <a:lnTo>
                    <a:pt x="3682263" y="133578"/>
                  </a:lnTo>
                  <a:lnTo>
                    <a:pt x="3773817" y="133578"/>
                  </a:lnTo>
                  <a:close/>
                </a:path>
                <a:path w="6059805" h="445770">
                  <a:moveTo>
                    <a:pt x="3859288" y="133324"/>
                  </a:moveTo>
                  <a:lnTo>
                    <a:pt x="3771862" y="133324"/>
                  </a:lnTo>
                  <a:lnTo>
                    <a:pt x="3773817" y="133578"/>
                  </a:lnTo>
                  <a:lnTo>
                    <a:pt x="3858209" y="133578"/>
                  </a:lnTo>
                  <a:lnTo>
                    <a:pt x="3859288" y="133324"/>
                  </a:lnTo>
                  <a:close/>
                </a:path>
                <a:path w="6059805" h="445770">
                  <a:moveTo>
                    <a:pt x="3867912" y="9283"/>
                  </a:moveTo>
                  <a:lnTo>
                    <a:pt x="3865486" y="7708"/>
                  </a:lnTo>
                  <a:lnTo>
                    <a:pt x="3859822" y="5905"/>
                  </a:lnTo>
                  <a:lnTo>
                    <a:pt x="3856215" y="7226"/>
                  </a:lnTo>
                  <a:lnTo>
                    <a:pt x="3856545" y="9283"/>
                  </a:lnTo>
                  <a:lnTo>
                    <a:pt x="3867912" y="9283"/>
                  </a:lnTo>
                  <a:close/>
                </a:path>
                <a:path w="6059805" h="445770">
                  <a:moveTo>
                    <a:pt x="3869334" y="4648"/>
                  </a:moveTo>
                  <a:lnTo>
                    <a:pt x="3858628" y="5905"/>
                  </a:lnTo>
                  <a:lnTo>
                    <a:pt x="3858831" y="5905"/>
                  </a:lnTo>
                  <a:lnTo>
                    <a:pt x="3869334" y="4648"/>
                  </a:lnTo>
                  <a:close/>
                </a:path>
                <a:path w="6059805" h="445770">
                  <a:moveTo>
                    <a:pt x="3893731" y="158343"/>
                  </a:moveTo>
                  <a:lnTo>
                    <a:pt x="3748709" y="158343"/>
                  </a:lnTo>
                  <a:lnTo>
                    <a:pt x="3724287" y="159105"/>
                  </a:lnTo>
                  <a:lnTo>
                    <a:pt x="3891267" y="159105"/>
                  </a:lnTo>
                  <a:lnTo>
                    <a:pt x="3893731" y="158343"/>
                  </a:lnTo>
                  <a:close/>
                </a:path>
                <a:path w="6059805" h="445770">
                  <a:moveTo>
                    <a:pt x="3943439" y="107378"/>
                  </a:moveTo>
                  <a:lnTo>
                    <a:pt x="3943312" y="106781"/>
                  </a:lnTo>
                  <a:lnTo>
                    <a:pt x="3935641" y="106781"/>
                  </a:lnTo>
                  <a:lnTo>
                    <a:pt x="3943439" y="107378"/>
                  </a:lnTo>
                  <a:close/>
                </a:path>
                <a:path w="6059805" h="445770">
                  <a:moveTo>
                    <a:pt x="3968051" y="158343"/>
                  </a:moveTo>
                  <a:lnTo>
                    <a:pt x="3951782" y="157962"/>
                  </a:lnTo>
                  <a:lnTo>
                    <a:pt x="3947160" y="157962"/>
                  </a:lnTo>
                  <a:lnTo>
                    <a:pt x="3909784" y="156438"/>
                  </a:lnTo>
                  <a:lnTo>
                    <a:pt x="3907371" y="152501"/>
                  </a:lnTo>
                  <a:lnTo>
                    <a:pt x="3904488" y="155549"/>
                  </a:lnTo>
                  <a:lnTo>
                    <a:pt x="3893731" y="158343"/>
                  </a:lnTo>
                  <a:lnTo>
                    <a:pt x="3968051" y="158343"/>
                  </a:lnTo>
                  <a:close/>
                </a:path>
                <a:path w="6059805" h="445770">
                  <a:moveTo>
                    <a:pt x="3989209" y="44069"/>
                  </a:moveTo>
                  <a:lnTo>
                    <a:pt x="3986784" y="43815"/>
                  </a:lnTo>
                  <a:lnTo>
                    <a:pt x="3986644" y="43815"/>
                  </a:lnTo>
                  <a:lnTo>
                    <a:pt x="3989209" y="44069"/>
                  </a:lnTo>
                  <a:close/>
                </a:path>
                <a:path w="6059805" h="445770">
                  <a:moveTo>
                    <a:pt x="4188079" y="172910"/>
                  </a:moveTo>
                  <a:lnTo>
                    <a:pt x="4160697" y="170027"/>
                  </a:lnTo>
                  <a:lnTo>
                    <a:pt x="4179760" y="172313"/>
                  </a:lnTo>
                  <a:lnTo>
                    <a:pt x="4188079" y="172910"/>
                  </a:lnTo>
                  <a:close/>
                </a:path>
                <a:path w="6059805" h="445770">
                  <a:moveTo>
                    <a:pt x="4267047" y="6616"/>
                  </a:moveTo>
                  <a:lnTo>
                    <a:pt x="4259402" y="5194"/>
                  </a:lnTo>
                  <a:lnTo>
                    <a:pt x="4242841" y="4318"/>
                  </a:lnTo>
                  <a:lnTo>
                    <a:pt x="4225633" y="4508"/>
                  </a:lnTo>
                  <a:lnTo>
                    <a:pt x="4216095" y="6248"/>
                  </a:lnTo>
                  <a:lnTo>
                    <a:pt x="4247997" y="4635"/>
                  </a:lnTo>
                  <a:lnTo>
                    <a:pt x="4246067" y="6235"/>
                  </a:lnTo>
                  <a:lnTo>
                    <a:pt x="4250817" y="6781"/>
                  </a:lnTo>
                  <a:lnTo>
                    <a:pt x="4267047" y="6616"/>
                  </a:lnTo>
                  <a:close/>
                </a:path>
                <a:path w="6059805" h="445770">
                  <a:moveTo>
                    <a:pt x="4372978" y="148691"/>
                  </a:moveTo>
                  <a:lnTo>
                    <a:pt x="4358957" y="150215"/>
                  </a:lnTo>
                  <a:lnTo>
                    <a:pt x="4369854" y="150215"/>
                  </a:lnTo>
                  <a:lnTo>
                    <a:pt x="4372978" y="148691"/>
                  </a:lnTo>
                  <a:close/>
                </a:path>
                <a:path w="6059805" h="445770">
                  <a:moveTo>
                    <a:pt x="4405046" y="122275"/>
                  </a:moveTo>
                  <a:lnTo>
                    <a:pt x="4387164" y="120243"/>
                  </a:lnTo>
                  <a:lnTo>
                    <a:pt x="4372622" y="118592"/>
                  </a:lnTo>
                  <a:lnTo>
                    <a:pt x="4375251" y="118592"/>
                  </a:lnTo>
                  <a:lnTo>
                    <a:pt x="4326560" y="116941"/>
                  </a:lnTo>
                  <a:lnTo>
                    <a:pt x="4281767" y="115925"/>
                  </a:lnTo>
                  <a:lnTo>
                    <a:pt x="4249788" y="113893"/>
                  </a:lnTo>
                  <a:lnTo>
                    <a:pt x="4254919" y="116433"/>
                  </a:lnTo>
                  <a:lnTo>
                    <a:pt x="4250410" y="116941"/>
                  </a:lnTo>
                  <a:lnTo>
                    <a:pt x="4255427" y="119481"/>
                  </a:lnTo>
                  <a:lnTo>
                    <a:pt x="4214812" y="119481"/>
                  </a:lnTo>
                  <a:lnTo>
                    <a:pt x="4196346" y="118973"/>
                  </a:lnTo>
                  <a:lnTo>
                    <a:pt x="4173270" y="118338"/>
                  </a:lnTo>
                  <a:lnTo>
                    <a:pt x="4175175" y="118338"/>
                  </a:lnTo>
                  <a:lnTo>
                    <a:pt x="4168190" y="118173"/>
                  </a:lnTo>
                  <a:lnTo>
                    <a:pt x="4168190" y="118973"/>
                  </a:lnTo>
                  <a:lnTo>
                    <a:pt x="4164444" y="119227"/>
                  </a:lnTo>
                  <a:lnTo>
                    <a:pt x="4159059" y="118973"/>
                  </a:lnTo>
                  <a:lnTo>
                    <a:pt x="4168190" y="118973"/>
                  </a:lnTo>
                  <a:lnTo>
                    <a:pt x="4168190" y="118173"/>
                  </a:lnTo>
                  <a:lnTo>
                    <a:pt x="4106913" y="116687"/>
                  </a:lnTo>
                  <a:lnTo>
                    <a:pt x="4056430" y="116433"/>
                  </a:lnTo>
                  <a:lnTo>
                    <a:pt x="4056240" y="116306"/>
                  </a:lnTo>
                  <a:lnTo>
                    <a:pt x="4051363" y="113131"/>
                  </a:lnTo>
                  <a:lnTo>
                    <a:pt x="4050969" y="112877"/>
                  </a:lnTo>
                  <a:lnTo>
                    <a:pt x="4049788" y="113131"/>
                  </a:lnTo>
                  <a:lnTo>
                    <a:pt x="4045051" y="114147"/>
                  </a:lnTo>
                  <a:lnTo>
                    <a:pt x="4029468" y="114909"/>
                  </a:lnTo>
                  <a:lnTo>
                    <a:pt x="3986949" y="116179"/>
                  </a:lnTo>
                  <a:lnTo>
                    <a:pt x="3987660" y="115925"/>
                  </a:lnTo>
                  <a:lnTo>
                    <a:pt x="3997299" y="112496"/>
                  </a:lnTo>
                  <a:lnTo>
                    <a:pt x="3999446" y="111734"/>
                  </a:lnTo>
                  <a:lnTo>
                    <a:pt x="4004437" y="111734"/>
                  </a:lnTo>
                  <a:lnTo>
                    <a:pt x="3976636" y="110972"/>
                  </a:lnTo>
                  <a:lnTo>
                    <a:pt x="3973131" y="110972"/>
                  </a:lnTo>
                  <a:lnTo>
                    <a:pt x="3958336" y="109321"/>
                  </a:lnTo>
                  <a:lnTo>
                    <a:pt x="3955199" y="108813"/>
                  </a:lnTo>
                  <a:lnTo>
                    <a:pt x="3948950" y="107797"/>
                  </a:lnTo>
                  <a:lnTo>
                    <a:pt x="3943439" y="107378"/>
                  </a:lnTo>
                  <a:lnTo>
                    <a:pt x="3943527" y="107797"/>
                  </a:lnTo>
                  <a:lnTo>
                    <a:pt x="3942384" y="107797"/>
                  </a:lnTo>
                  <a:lnTo>
                    <a:pt x="3939044" y="108178"/>
                  </a:lnTo>
                  <a:lnTo>
                    <a:pt x="3917340" y="108559"/>
                  </a:lnTo>
                  <a:lnTo>
                    <a:pt x="3898963" y="108178"/>
                  </a:lnTo>
                  <a:lnTo>
                    <a:pt x="3910355" y="108178"/>
                  </a:lnTo>
                  <a:lnTo>
                    <a:pt x="3875303" y="107924"/>
                  </a:lnTo>
                  <a:lnTo>
                    <a:pt x="3875176" y="108178"/>
                  </a:lnTo>
                  <a:lnTo>
                    <a:pt x="3874579" y="109321"/>
                  </a:lnTo>
                  <a:lnTo>
                    <a:pt x="3861270" y="108813"/>
                  </a:lnTo>
                  <a:lnTo>
                    <a:pt x="3859339" y="108813"/>
                  </a:lnTo>
                  <a:lnTo>
                    <a:pt x="3843388" y="107378"/>
                  </a:lnTo>
                  <a:lnTo>
                    <a:pt x="3843185" y="107378"/>
                  </a:lnTo>
                  <a:lnTo>
                    <a:pt x="3822319" y="105003"/>
                  </a:lnTo>
                  <a:lnTo>
                    <a:pt x="3814495" y="104114"/>
                  </a:lnTo>
                  <a:lnTo>
                    <a:pt x="3812171" y="104114"/>
                  </a:lnTo>
                  <a:lnTo>
                    <a:pt x="3830332" y="102209"/>
                  </a:lnTo>
                  <a:lnTo>
                    <a:pt x="3830370" y="100939"/>
                  </a:lnTo>
                  <a:lnTo>
                    <a:pt x="3830383" y="100177"/>
                  </a:lnTo>
                  <a:lnTo>
                    <a:pt x="3819207" y="98272"/>
                  </a:lnTo>
                  <a:lnTo>
                    <a:pt x="3802494" y="96875"/>
                  </a:lnTo>
                  <a:lnTo>
                    <a:pt x="3803535" y="97764"/>
                  </a:lnTo>
                  <a:lnTo>
                    <a:pt x="3809238" y="98272"/>
                  </a:lnTo>
                  <a:lnTo>
                    <a:pt x="3814114" y="99161"/>
                  </a:lnTo>
                  <a:lnTo>
                    <a:pt x="3812641" y="100939"/>
                  </a:lnTo>
                  <a:lnTo>
                    <a:pt x="3801072" y="100685"/>
                  </a:lnTo>
                  <a:lnTo>
                    <a:pt x="3794468" y="100177"/>
                  </a:lnTo>
                  <a:lnTo>
                    <a:pt x="3793833" y="100177"/>
                  </a:lnTo>
                  <a:lnTo>
                    <a:pt x="3781704" y="98653"/>
                  </a:lnTo>
                  <a:lnTo>
                    <a:pt x="3779685" y="98399"/>
                  </a:lnTo>
                  <a:lnTo>
                    <a:pt x="3778504" y="98653"/>
                  </a:lnTo>
                  <a:lnTo>
                    <a:pt x="3771392" y="100177"/>
                  </a:lnTo>
                  <a:lnTo>
                    <a:pt x="3758412" y="100939"/>
                  </a:lnTo>
                  <a:lnTo>
                    <a:pt x="3750653" y="101828"/>
                  </a:lnTo>
                  <a:lnTo>
                    <a:pt x="3757980" y="104114"/>
                  </a:lnTo>
                  <a:lnTo>
                    <a:pt x="3742512" y="103225"/>
                  </a:lnTo>
                  <a:lnTo>
                    <a:pt x="3724833" y="102209"/>
                  </a:lnTo>
                  <a:lnTo>
                    <a:pt x="3718204" y="101828"/>
                  </a:lnTo>
                  <a:lnTo>
                    <a:pt x="3715296" y="101828"/>
                  </a:lnTo>
                  <a:lnTo>
                    <a:pt x="3732885" y="98653"/>
                  </a:lnTo>
                  <a:lnTo>
                    <a:pt x="3735247" y="98653"/>
                  </a:lnTo>
                  <a:lnTo>
                    <a:pt x="3708730" y="96621"/>
                  </a:lnTo>
                  <a:lnTo>
                    <a:pt x="3700576" y="95859"/>
                  </a:lnTo>
                  <a:lnTo>
                    <a:pt x="3689731" y="94843"/>
                  </a:lnTo>
                  <a:lnTo>
                    <a:pt x="3680231" y="93954"/>
                  </a:lnTo>
                  <a:lnTo>
                    <a:pt x="3681628" y="93954"/>
                  </a:lnTo>
                  <a:lnTo>
                    <a:pt x="3648481" y="92430"/>
                  </a:lnTo>
                  <a:lnTo>
                    <a:pt x="3622002" y="94843"/>
                  </a:lnTo>
                  <a:lnTo>
                    <a:pt x="3614699" y="92938"/>
                  </a:lnTo>
                  <a:lnTo>
                    <a:pt x="3607765" y="90779"/>
                  </a:lnTo>
                  <a:lnTo>
                    <a:pt x="3601809" y="89255"/>
                  </a:lnTo>
                  <a:lnTo>
                    <a:pt x="3597491" y="89255"/>
                  </a:lnTo>
                  <a:lnTo>
                    <a:pt x="3599142" y="91033"/>
                  </a:lnTo>
                  <a:lnTo>
                    <a:pt x="3594163" y="92049"/>
                  </a:lnTo>
                  <a:lnTo>
                    <a:pt x="3590086" y="93446"/>
                  </a:lnTo>
                  <a:lnTo>
                    <a:pt x="3594443" y="95859"/>
                  </a:lnTo>
                  <a:lnTo>
                    <a:pt x="3571075" y="94589"/>
                  </a:lnTo>
                  <a:lnTo>
                    <a:pt x="3559403" y="93954"/>
                  </a:lnTo>
                  <a:lnTo>
                    <a:pt x="3532047" y="90779"/>
                  </a:lnTo>
                  <a:lnTo>
                    <a:pt x="3532225" y="90779"/>
                  </a:lnTo>
                  <a:lnTo>
                    <a:pt x="3504209" y="87985"/>
                  </a:lnTo>
                  <a:lnTo>
                    <a:pt x="3499116" y="87477"/>
                  </a:lnTo>
                  <a:lnTo>
                    <a:pt x="3453892" y="86080"/>
                  </a:lnTo>
                  <a:lnTo>
                    <a:pt x="3482898" y="84048"/>
                  </a:lnTo>
                  <a:lnTo>
                    <a:pt x="3499205" y="82905"/>
                  </a:lnTo>
                  <a:lnTo>
                    <a:pt x="3497529" y="81889"/>
                  </a:lnTo>
                  <a:lnTo>
                    <a:pt x="3491623" y="81127"/>
                  </a:lnTo>
                  <a:lnTo>
                    <a:pt x="3491293" y="81127"/>
                  </a:lnTo>
                  <a:lnTo>
                    <a:pt x="3485451" y="79984"/>
                  </a:lnTo>
                  <a:lnTo>
                    <a:pt x="3488461" y="79095"/>
                  </a:lnTo>
                  <a:lnTo>
                    <a:pt x="3490912" y="79095"/>
                  </a:lnTo>
                  <a:lnTo>
                    <a:pt x="3513175" y="80492"/>
                  </a:lnTo>
                  <a:lnTo>
                    <a:pt x="3530777" y="79603"/>
                  </a:lnTo>
                  <a:lnTo>
                    <a:pt x="3537801" y="79095"/>
                  </a:lnTo>
                  <a:lnTo>
                    <a:pt x="3543084" y="78714"/>
                  </a:lnTo>
                  <a:lnTo>
                    <a:pt x="3546246" y="78714"/>
                  </a:lnTo>
                  <a:lnTo>
                    <a:pt x="3542157" y="78206"/>
                  </a:lnTo>
                  <a:lnTo>
                    <a:pt x="3545967" y="78206"/>
                  </a:lnTo>
                  <a:lnTo>
                    <a:pt x="3516134" y="76555"/>
                  </a:lnTo>
                  <a:lnTo>
                    <a:pt x="3487356" y="76555"/>
                  </a:lnTo>
                  <a:lnTo>
                    <a:pt x="3467265" y="78206"/>
                  </a:lnTo>
                  <a:lnTo>
                    <a:pt x="3470414" y="78206"/>
                  </a:lnTo>
                  <a:lnTo>
                    <a:pt x="3471697" y="84048"/>
                  </a:lnTo>
                  <a:lnTo>
                    <a:pt x="3445002" y="82905"/>
                  </a:lnTo>
                  <a:lnTo>
                    <a:pt x="3438664" y="82905"/>
                  </a:lnTo>
                  <a:lnTo>
                    <a:pt x="3441484" y="81127"/>
                  </a:lnTo>
                  <a:lnTo>
                    <a:pt x="3444697" y="79095"/>
                  </a:lnTo>
                  <a:lnTo>
                    <a:pt x="3447300" y="77444"/>
                  </a:lnTo>
                  <a:lnTo>
                    <a:pt x="3433432" y="79095"/>
                  </a:lnTo>
                  <a:lnTo>
                    <a:pt x="3431717" y="78714"/>
                  </a:lnTo>
                  <a:lnTo>
                    <a:pt x="3399675" y="71602"/>
                  </a:lnTo>
                  <a:lnTo>
                    <a:pt x="3376130" y="74777"/>
                  </a:lnTo>
                  <a:lnTo>
                    <a:pt x="3351250" y="77444"/>
                  </a:lnTo>
                  <a:lnTo>
                    <a:pt x="3350044" y="77444"/>
                  </a:lnTo>
                  <a:lnTo>
                    <a:pt x="3326117" y="78714"/>
                  </a:lnTo>
                  <a:lnTo>
                    <a:pt x="3303473" y="78714"/>
                  </a:lnTo>
                  <a:lnTo>
                    <a:pt x="3309353" y="76809"/>
                  </a:lnTo>
                  <a:lnTo>
                    <a:pt x="3308807" y="76555"/>
                  </a:lnTo>
                  <a:lnTo>
                    <a:pt x="3307448" y="75920"/>
                  </a:lnTo>
                  <a:lnTo>
                    <a:pt x="3306076" y="75285"/>
                  </a:lnTo>
                  <a:lnTo>
                    <a:pt x="3305797" y="75285"/>
                  </a:lnTo>
                  <a:lnTo>
                    <a:pt x="3305822" y="74015"/>
                  </a:lnTo>
                  <a:lnTo>
                    <a:pt x="3302660" y="74015"/>
                  </a:lnTo>
                  <a:lnTo>
                    <a:pt x="3315297" y="73507"/>
                  </a:lnTo>
                  <a:lnTo>
                    <a:pt x="3318167" y="73507"/>
                  </a:lnTo>
                  <a:lnTo>
                    <a:pt x="3340557" y="75285"/>
                  </a:lnTo>
                  <a:lnTo>
                    <a:pt x="3321621" y="73253"/>
                  </a:lnTo>
                  <a:lnTo>
                    <a:pt x="3317202" y="73431"/>
                  </a:lnTo>
                  <a:lnTo>
                    <a:pt x="3260585" y="68935"/>
                  </a:lnTo>
                  <a:lnTo>
                    <a:pt x="3289897" y="75920"/>
                  </a:lnTo>
                  <a:lnTo>
                    <a:pt x="3285553" y="75539"/>
                  </a:lnTo>
                  <a:lnTo>
                    <a:pt x="3268180" y="74015"/>
                  </a:lnTo>
                  <a:lnTo>
                    <a:pt x="3237115" y="72618"/>
                  </a:lnTo>
                  <a:lnTo>
                    <a:pt x="3208032" y="71602"/>
                  </a:lnTo>
                  <a:lnTo>
                    <a:pt x="3206826" y="71602"/>
                  </a:lnTo>
                  <a:lnTo>
                    <a:pt x="3177705" y="70078"/>
                  </a:lnTo>
                  <a:lnTo>
                    <a:pt x="3154095" y="73901"/>
                  </a:lnTo>
                  <a:lnTo>
                    <a:pt x="3135998" y="73228"/>
                  </a:lnTo>
                  <a:lnTo>
                    <a:pt x="3135998" y="105003"/>
                  </a:lnTo>
                  <a:lnTo>
                    <a:pt x="3108490" y="105003"/>
                  </a:lnTo>
                  <a:lnTo>
                    <a:pt x="3110649" y="104114"/>
                  </a:lnTo>
                  <a:lnTo>
                    <a:pt x="3120910" y="104114"/>
                  </a:lnTo>
                  <a:lnTo>
                    <a:pt x="3135376" y="104495"/>
                  </a:lnTo>
                  <a:lnTo>
                    <a:pt x="3135998" y="105003"/>
                  </a:lnTo>
                  <a:lnTo>
                    <a:pt x="3135998" y="73228"/>
                  </a:lnTo>
                  <a:lnTo>
                    <a:pt x="3092564" y="71602"/>
                  </a:lnTo>
                  <a:lnTo>
                    <a:pt x="3088335" y="71602"/>
                  </a:lnTo>
                  <a:lnTo>
                    <a:pt x="3067913" y="75539"/>
                  </a:lnTo>
                  <a:lnTo>
                    <a:pt x="3015475" y="74015"/>
                  </a:lnTo>
                  <a:lnTo>
                    <a:pt x="3022346" y="74015"/>
                  </a:lnTo>
                  <a:lnTo>
                    <a:pt x="2903182" y="73126"/>
                  </a:lnTo>
                  <a:lnTo>
                    <a:pt x="2859798" y="73507"/>
                  </a:lnTo>
                  <a:lnTo>
                    <a:pt x="2831858" y="76796"/>
                  </a:lnTo>
                  <a:lnTo>
                    <a:pt x="2869044" y="76784"/>
                  </a:lnTo>
                  <a:lnTo>
                    <a:pt x="2865082" y="78206"/>
                  </a:lnTo>
                  <a:lnTo>
                    <a:pt x="2865704" y="78206"/>
                  </a:lnTo>
                  <a:lnTo>
                    <a:pt x="2870936" y="80746"/>
                  </a:lnTo>
                  <a:lnTo>
                    <a:pt x="2867241" y="80746"/>
                  </a:lnTo>
                  <a:lnTo>
                    <a:pt x="2856928" y="81127"/>
                  </a:lnTo>
                  <a:lnTo>
                    <a:pt x="2817876" y="79095"/>
                  </a:lnTo>
                  <a:lnTo>
                    <a:pt x="2814929" y="79095"/>
                  </a:lnTo>
                  <a:lnTo>
                    <a:pt x="2815386" y="80746"/>
                  </a:lnTo>
                  <a:lnTo>
                    <a:pt x="2815425" y="81127"/>
                  </a:lnTo>
                  <a:lnTo>
                    <a:pt x="2815513" y="81889"/>
                  </a:lnTo>
                  <a:lnTo>
                    <a:pt x="2769285" y="81889"/>
                  </a:lnTo>
                  <a:lnTo>
                    <a:pt x="2780627" y="82905"/>
                  </a:lnTo>
                  <a:lnTo>
                    <a:pt x="2779687" y="82905"/>
                  </a:lnTo>
                  <a:lnTo>
                    <a:pt x="2784919" y="84302"/>
                  </a:lnTo>
                  <a:lnTo>
                    <a:pt x="2781998" y="86080"/>
                  </a:lnTo>
                  <a:lnTo>
                    <a:pt x="2765971" y="87477"/>
                  </a:lnTo>
                  <a:lnTo>
                    <a:pt x="2761462" y="87985"/>
                  </a:lnTo>
                  <a:lnTo>
                    <a:pt x="2747200" y="86588"/>
                  </a:lnTo>
                  <a:lnTo>
                    <a:pt x="2761742" y="89001"/>
                  </a:lnTo>
                  <a:lnTo>
                    <a:pt x="2738831" y="89001"/>
                  </a:lnTo>
                  <a:lnTo>
                    <a:pt x="2722105" y="90144"/>
                  </a:lnTo>
                  <a:lnTo>
                    <a:pt x="2709519" y="90779"/>
                  </a:lnTo>
                  <a:lnTo>
                    <a:pt x="2706408" y="89255"/>
                  </a:lnTo>
                  <a:lnTo>
                    <a:pt x="2703550" y="90144"/>
                  </a:lnTo>
                  <a:lnTo>
                    <a:pt x="2716771" y="91922"/>
                  </a:lnTo>
                  <a:lnTo>
                    <a:pt x="2716657" y="92430"/>
                  </a:lnTo>
                  <a:lnTo>
                    <a:pt x="2716555" y="92938"/>
                  </a:lnTo>
                  <a:lnTo>
                    <a:pt x="2716441" y="93446"/>
                  </a:lnTo>
                  <a:lnTo>
                    <a:pt x="2714155" y="93446"/>
                  </a:lnTo>
                  <a:lnTo>
                    <a:pt x="2703614" y="94589"/>
                  </a:lnTo>
                  <a:lnTo>
                    <a:pt x="2692831" y="93954"/>
                  </a:lnTo>
                  <a:lnTo>
                    <a:pt x="2692400" y="93954"/>
                  </a:lnTo>
                  <a:lnTo>
                    <a:pt x="2678531" y="92938"/>
                  </a:lnTo>
                  <a:lnTo>
                    <a:pt x="2672867" y="92938"/>
                  </a:lnTo>
                  <a:lnTo>
                    <a:pt x="2657170" y="93446"/>
                  </a:lnTo>
                  <a:lnTo>
                    <a:pt x="2665158" y="93446"/>
                  </a:lnTo>
                  <a:lnTo>
                    <a:pt x="2681414" y="93954"/>
                  </a:lnTo>
                  <a:lnTo>
                    <a:pt x="2691574" y="95605"/>
                  </a:lnTo>
                  <a:lnTo>
                    <a:pt x="2698800" y="97764"/>
                  </a:lnTo>
                  <a:lnTo>
                    <a:pt x="2699118" y="97764"/>
                  </a:lnTo>
                  <a:lnTo>
                    <a:pt x="2708656" y="99428"/>
                  </a:lnTo>
                  <a:lnTo>
                    <a:pt x="2739174" y="98653"/>
                  </a:lnTo>
                  <a:lnTo>
                    <a:pt x="2776588" y="98653"/>
                  </a:lnTo>
                  <a:lnTo>
                    <a:pt x="2807347" y="99542"/>
                  </a:lnTo>
                  <a:lnTo>
                    <a:pt x="2838272" y="101066"/>
                  </a:lnTo>
                  <a:lnTo>
                    <a:pt x="2824429" y="102082"/>
                  </a:lnTo>
                  <a:lnTo>
                    <a:pt x="2802077" y="101828"/>
                  </a:lnTo>
                  <a:lnTo>
                    <a:pt x="2780639" y="101828"/>
                  </a:lnTo>
                  <a:lnTo>
                    <a:pt x="2770301" y="103606"/>
                  </a:lnTo>
                  <a:lnTo>
                    <a:pt x="2753982" y="103606"/>
                  </a:lnTo>
                  <a:lnTo>
                    <a:pt x="2816301" y="104114"/>
                  </a:lnTo>
                  <a:lnTo>
                    <a:pt x="2843619" y="103606"/>
                  </a:lnTo>
                  <a:lnTo>
                    <a:pt x="2833255" y="106781"/>
                  </a:lnTo>
                  <a:lnTo>
                    <a:pt x="2843263" y="106781"/>
                  </a:lnTo>
                  <a:lnTo>
                    <a:pt x="2864789" y="107378"/>
                  </a:lnTo>
                  <a:lnTo>
                    <a:pt x="2870365" y="107378"/>
                  </a:lnTo>
                  <a:lnTo>
                    <a:pt x="2896501" y="107797"/>
                  </a:lnTo>
                  <a:lnTo>
                    <a:pt x="2889516" y="107797"/>
                  </a:lnTo>
                  <a:lnTo>
                    <a:pt x="2900235" y="109308"/>
                  </a:lnTo>
                  <a:lnTo>
                    <a:pt x="2899968" y="108178"/>
                  </a:lnTo>
                  <a:lnTo>
                    <a:pt x="2899867" y="107797"/>
                  </a:lnTo>
                  <a:lnTo>
                    <a:pt x="2899765" y="107378"/>
                  </a:lnTo>
                  <a:lnTo>
                    <a:pt x="2896755" y="107378"/>
                  </a:lnTo>
                  <a:lnTo>
                    <a:pt x="2885821" y="106781"/>
                  </a:lnTo>
                  <a:lnTo>
                    <a:pt x="2876931" y="106781"/>
                  </a:lnTo>
                  <a:lnTo>
                    <a:pt x="2893860" y="105765"/>
                  </a:lnTo>
                  <a:lnTo>
                    <a:pt x="2925026" y="104241"/>
                  </a:lnTo>
                  <a:lnTo>
                    <a:pt x="2953956" y="104241"/>
                  </a:lnTo>
                  <a:lnTo>
                    <a:pt x="2960001" y="107797"/>
                  </a:lnTo>
                  <a:lnTo>
                    <a:pt x="2970923" y="108813"/>
                  </a:lnTo>
                  <a:lnTo>
                    <a:pt x="2981769" y="109956"/>
                  </a:lnTo>
                  <a:lnTo>
                    <a:pt x="2981160" y="109956"/>
                  </a:lnTo>
                  <a:lnTo>
                    <a:pt x="2985947" y="110972"/>
                  </a:lnTo>
                  <a:lnTo>
                    <a:pt x="2984652" y="111937"/>
                  </a:lnTo>
                  <a:lnTo>
                    <a:pt x="3002254" y="111226"/>
                  </a:lnTo>
                  <a:lnTo>
                    <a:pt x="2988399" y="110083"/>
                  </a:lnTo>
                  <a:lnTo>
                    <a:pt x="2986494" y="107797"/>
                  </a:lnTo>
                  <a:lnTo>
                    <a:pt x="2985973" y="107378"/>
                  </a:lnTo>
                  <a:lnTo>
                    <a:pt x="2982607" y="105003"/>
                  </a:lnTo>
                  <a:lnTo>
                    <a:pt x="2974416" y="104241"/>
                  </a:lnTo>
                  <a:lnTo>
                    <a:pt x="2963494" y="103225"/>
                  </a:lnTo>
                  <a:lnTo>
                    <a:pt x="3018802" y="103225"/>
                  </a:lnTo>
                  <a:lnTo>
                    <a:pt x="3020149" y="108813"/>
                  </a:lnTo>
                  <a:lnTo>
                    <a:pt x="3020225" y="109194"/>
                  </a:lnTo>
                  <a:lnTo>
                    <a:pt x="3034017" y="107797"/>
                  </a:lnTo>
                  <a:lnTo>
                    <a:pt x="3034881" y="106781"/>
                  </a:lnTo>
                  <a:lnTo>
                    <a:pt x="3035109" y="106781"/>
                  </a:lnTo>
                  <a:lnTo>
                    <a:pt x="3035579" y="105003"/>
                  </a:lnTo>
                  <a:lnTo>
                    <a:pt x="3045434" y="104114"/>
                  </a:lnTo>
                  <a:lnTo>
                    <a:pt x="3047365" y="104114"/>
                  </a:lnTo>
                  <a:lnTo>
                    <a:pt x="3053651" y="105638"/>
                  </a:lnTo>
                  <a:lnTo>
                    <a:pt x="3054337" y="105638"/>
                  </a:lnTo>
                  <a:lnTo>
                    <a:pt x="3065234" y="106781"/>
                  </a:lnTo>
                  <a:lnTo>
                    <a:pt x="3065018" y="106781"/>
                  </a:lnTo>
                  <a:lnTo>
                    <a:pt x="3086163" y="108813"/>
                  </a:lnTo>
                  <a:lnTo>
                    <a:pt x="3085858" y="108813"/>
                  </a:lnTo>
                  <a:lnTo>
                    <a:pt x="3099079" y="110464"/>
                  </a:lnTo>
                  <a:lnTo>
                    <a:pt x="3092869" y="108178"/>
                  </a:lnTo>
                  <a:lnTo>
                    <a:pt x="3098152" y="106781"/>
                  </a:lnTo>
                  <a:lnTo>
                    <a:pt x="3106953" y="105638"/>
                  </a:lnTo>
                  <a:lnTo>
                    <a:pt x="3136773" y="105638"/>
                  </a:lnTo>
                  <a:lnTo>
                    <a:pt x="3137243" y="106019"/>
                  </a:lnTo>
                  <a:lnTo>
                    <a:pt x="3135642" y="108178"/>
                  </a:lnTo>
                  <a:lnTo>
                    <a:pt x="3136735" y="108178"/>
                  </a:lnTo>
                  <a:lnTo>
                    <a:pt x="3149727" y="109829"/>
                  </a:lnTo>
                  <a:lnTo>
                    <a:pt x="3144621" y="105638"/>
                  </a:lnTo>
                  <a:lnTo>
                    <a:pt x="3166859" y="105638"/>
                  </a:lnTo>
                  <a:lnTo>
                    <a:pt x="3170288" y="106781"/>
                  </a:lnTo>
                  <a:lnTo>
                    <a:pt x="3171063" y="106781"/>
                  </a:lnTo>
                  <a:lnTo>
                    <a:pt x="3170986" y="109321"/>
                  </a:lnTo>
                  <a:lnTo>
                    <a:pt x="3177857" y="111734"/>
                  </a:lnTo>
                  <a:lnTo>
                    <a:pt x="3143034" y="113639"/>
                  </a:lnTo>
                  <a:lnTo>
                    <a:pt x="3117532" y="113131"/>
                  </a:lnTo>
                  <a:lnTo>
                    <a:pt x="3113455" y="113131"/>
                  </a:lnTo>
                  <a:lnTo>
                    <a:pt x="3043402" y="109575"/>
                  </a:lnTo>
                  <a:lnTo>
                    <a:pt x="3047784" y="110972"/>
                  </a:lnTo>
                  <a:lnTo>
                    <a:pt x="3045587" y="111734"/>
                  </a:lnTo>
                  <a:lnTo>
                    <a:pt x="3046031" y="112496"/>
                  </a:lnTo>
                  <a:lnTo>
                    <a:pt x="3058337" y="114147"/>
                  </a:lnTo>
                  <a:lnTo>
                    <a:pt x="3058223" y="113131"/>
                  </a:lnTo>
                  <a:lnTo>
                    <a:pt x="3110446" y="114782"/>
                  </a:lnTo>
                  <a:lnTo>
                    <a:pt x="3175101" y="113639"/>
                  </a:lnTo>
                  <a:lnTo>
                    <a:pt x="3219526" y="112496"/>
                  </a:lnTo>
                  <a:lnTo>
                    <a:pt x="3271113" y="112623"/>
                  </a:lnTo>
                  <a:lnTo>
                    <a:pt x="3317570" y="116433"/>
                  </a:lnTo>
                  <a:lnTo>
                    <a:pt x="3290239" y="118592"/>
                  </a:lnTo>
                  <a:lnTo>
                    <a:pt x="3341014" y="118973"/>
                  </a:lnTo>
                  <a:lnTo>
                    <a:pt x="3348418" y="118592"/>
                  </a:lnTo>
                  <a:lnTo>
                    <a:pt x="3341573" y="118338"/>
                  </a:lnTo>
                  <a:lnTo>
                    <a:pt x="3334080" y="118338"/>
                  </a:lnTo>
                  <a:lnTo>
                    <a:pt x="3317786" y="117576"/>
                  </a:lnTo>
                  <a:lnTo>
                    <a:pt x="3336404" y="116306"/>
                  </a:lnTo>
                  <a:lnTo>
                    <a:pt x="3355429" y="115925"/>
                  </a:lnTo>
                  <a:lnTo>
                    <a:pt x="3367074" y="115925"/>
                  </a:lnTo>
                  <a:lnTo>
                    <a:pt x="3388283" y="116433"/>
                  </a:lnTo>
                  <a:lnTo>
                    <a:pt x="3411855" y="118338"/>
                  </a:lnTo>
                  <a:lnTo>
                    <a:pt x="3410077" y="118338"/>
                  </a:lnTo>
                  <a:lnTo>
                    <a:pt x="3402050" y="123418"/>
                  </a:lnTo>
                  <a:lnTo>
                    <a:pt x="3427590" y="123672"/>
                  </a:lnTo>
                  <a:lnTo>
                    <a:pt x="3452926" y="123418"/>
                  </a:lnTo>
                  <a:lnTo>
                    <a:pt x="3474910" y="123672"/>
                  </a:lnTo>
                  <a:lnTo>
                    <a:pt x="3483622" y="124815"/>
                  </a:lnTo>
                  <a:lnTo>
                    <a:pt x="3484067" y="124815"/>
                  </a:lnTo>
                  <a:lnTo>
                    <a:pt x="3523970" y="126466"/>
                  </a:lnTo>
                  <a:lnTo>
                    <a:pt x="3562578" y="125958"/>
                  </a:lnTo>
                  <a:lnTo>
                    <a:pt x="3598761" y="125958"/>
                  </a:lnTo>
                  <a:lnTo>
                    <a:pt x="3634511" y="129895"/>
                  </a:lnTo>
                  <a:lnTo>
                    <a:pt x="3630917" y="131165"/>
                  </a:lnTo>
                  <a:lnTo>
                    <a:pt x="3631273" y="131165"/>
                  </a:lnTo>
                  <a:lnTo>
                    <a:pt x="3631196" y="132054"/>
                  </a:lnTo>
                  <a:lnTo>
                    <a:pt x="3631133" y="132816"/>
                  </a:lnTo>
                  <a:lnTo>
                    <a:pt x="3630942" y="132816"/>
                  </a:lnTo>
                  <a:lnTo>
                    <a:pt x="3628186" y="134594"/>
                  </a:lnTo>
                  <a:lnTo>
                    <a:pt x="3627463" y="134594"/>
                  </a:lnTo>
                  <a:lnTo>
                    <a:pt x="3617315" y="135991"/>
                  </a:lnTo>
                  <a:lnTo>
                    <a:pt x="3638893" y="134594"/>
                  </a:lnTo>
                  <a:lnTo>
                    <a:pt x="3648481" y="133578"/>
                  </a:lnTo>
                  <a:lnTo>
                    <a:pt x="3672509" y="133578"/>
                  </a:lnTo>
                  <a:lnTo>
                    <a:pt x="3667023" y="133324"/>
                  </a:lnTo>
                  <a:lnTo>
                    <a:pt x="3653637" y="133324"/>
                  </a:lnTo>
                  <a:lnTo>
                    <a:pt x="3649675" y="133464"/>
                  </a:lnTo>
                  <a:lnTo>
                    <a:pt x="3650881" y="133324"/>
                  </a:lnTo>
                  <a:lnTo>
                    <a:pt x="3653637" y="133324"/>
                  </a:lnTo>
                  <a:lnTo>
                    <a:pt x="3661537" y="133070"/>
                  </a:lnTo>
                  <a:lnTo>
                    <a:pt x="3667023" y="133324"/>
                  </a:lnTo>
                  <a:lnTo>
                    <a:pt x="3680676" y="133324"/>
                  </a:lnTo>
                  <a:lnTo>
                    <a:pt x="3679088" y="133070"/>
                  </a:lnTo>
                  <a:lnTo>
                    <a:pt x="3677501" y="132816"/>
                  </a:lnTo>
                  <a:lnTo>
                    <a:pt x="3676053" y="132816"/>
                  </a:lnTo>
                  <a:lnTo>
                    <a:pt x="3684447" y="131165"/>
                  </a:lnTo>
                  <a:lnTo>
                    <a:pt x="3700881" y="129641"/>
                  </a:lnTo>
                  <a:lnTo>
                    <a:pt x="3715334" y="128752"/>
                  </a:lnTo>
                  <a:lnTo>
                    <a:pt x="3718852" y="128752"/>
                  </a:lnTo>
                  <a:lnTo>
                    <a:pt x="3770922" y="133324"/>
                  </a:lnTo>
                  <a:lnTo>
                    <a:pt x="3771862" y="133324"/>
                  </a:lnTo>
                  <a:lnTo>
                    <a:pt x="3764000" y="132308"/>
                  </a:lnTo>
                  <a:lnTo>
                    <a:pt x="3748455" y="130784"/>
                  </a:lnTo>
                  <a:lnTo>
                    <a:pt x="3737076" y="128752"/>
                  </a:lnTo>
                  <a:lnTo>
                    <a:pt x="3739781" y="125958"/>
                  </a:lnTo>
                  <a:lnTo>
                    <a:pt x="3774744" y="127482"/>
                  </a:lnTo>
                  <a:lnTo>
                    <a:pt x="3780663" y="127482"/>
                  </a:lnTo>
                  <a:lnTo>
                    <a:pt x="3807142" y="127863"/>
                  </a:lnTo>
                  <a:lnTo>
                    <a:pt x="3839197" y="129133"/>
                  </a:lnTo>
                  <a:lnTo>
                    <a:pt x="3861447" y="132816"/>
                  </a:lnTo>
                  <a:lnTo>
                    <a:pt x="3859288" y="133324"/>
                  </a:lnTo>
                  <a:lnTo>
                    <a:pt x="4060520" y="133324"/>
                  </a:lnTo>
                  <a:lnTo>
                    <a:pt x="4064012" y="132308"/>
                  </a:lnTo>
                  <a:lnTo>
                    <a:pt x="4067441" y="132308"/>
                  </a:lnTo>
                  <a:lnTo>
                    <a:pt x="4091406" y="133324"/>
                  </a:lnTo>
                  <a:lnTo>
                    <a:pt x="4113263" y="132308"/>
                  </a:lnTo>
                  <a:lnTo>
                    <a:pt x="4118737" y="132054"/>
                  </a:lnTo>
                  <a:lnTo>
                    <a:pt x="4139374" y="129895"/>
                  </a:lnTo>
                  <a:lnTo>
                    <a:pt x="4139996" y="129895"/>
                  </a:lnTo>
                  <a:lnTo>
                    <a:pt x="4151160" y="127482"/>
                  </a:lnTo>
                  <a:lnTo>
                    <a:pt x="4142016" y="125958"/>
                  </a:lnTo>
                  <a:lnTo>
                    <a:pt x="4126776" y="123418"/>
                  </a:lnTo>
                  <a:lnTo>
                    <a:pt x="4117632" y="121894"/>
                  </a:lnTo>
                  <a:lnTo>
                    <a:pt x="4154944" y="123926"/>
                  </a:lnTo>
                  <a:lnTo>
                    <a:pt x="4145483" y="122910"/>
                  </a:lnTo>
                  <a:lnTo>
                    <a:pt x="4148188" y="121894"/>
                  </a:lnTo>
                  <a:lnTo>
                    <a:pt x="4149877" y="121259"/>
                  </a:lnTo>
                  <a:lnTo>
                    <a:pt x="4149483" y="120243"/>
                  </a:lnTo>
                  <a:lnTo>
                    <a:pt x="4160710" y="119481"/>
                  </a:lnTo>
                  <a:lnTo>
                    <a:pt x="4169854" y="119481"/>
                  </a:lnTo>
                  <a:lnTo>
                    <a:pt x="4180649" y="119989"/>
                  </a:lnTo>
                  <a:lnTo>
                    <a:pt x="4195343" y="121894"/>
                  </a:lnTo>
                  <a:lnTo>
                    <a:pt x="4205782" y="124180"/>
                  </a:lnTo>
                  <a:lnTo>
                    <a:pt x="4213936" y="121259"/>
                  </a:lnTo>
                  <a:lnTo>
                    <a:pt x="4214368" y="121259"/>
                  </a:lnTo>
                  <a:lnTo>
                    <a:pt x="4214139" y="120243"/>
                  </a:lnTo>
                  <a:lnTo>
                    <a:pt x="4216082" y="120243"/>
                  </a:lnTo>
                  <a:lnTo>
                    <a:pt x="4247578" y="122275"/>
                  </a:lnTo>
                  <a:lnTo>
                    <a:pt x="4254627" y="122275"/>
                  </a:lnTo>
                  <a:lnTo>
                    <a:pt x="4335691" y="123418"/>
                  </a:lnTo>
                  <a:lnTo>
                    <a:pt x="4372254" y="124815"/>
                  </a:lnTo>
                  <a:lnTo>
                    <a:pt x="4359237" y="123418"/>
                  </a:lnTo>
                  <a:lnTo>
                    <a:pt x="4358106" y="123418"/>
                  </a:lnTo>
                  <a:lnTo>
                    <a:pt x="4357662" y="122275"/>
                  </a:lnTo>
                  <a:lnTo>
                    <a:pt x="4405046" y="122275"/>
                  </a:lnTo>
                  <a:close/>
                </a:path>
                <a:path w="6059805" h="445770">
                  <a:moveTo>
                    <a:pt x="4525213" y="165709"/>
                  </a:moveTo>
                  <a:lnTo>
                    <a:pt x="4520362" y="164820"/>
                  </a:lnTo>
                  <a:lnTo>
                    <a:pt x="4516907" y="164185"/>
                  </a:lnTo>
                  <a:lnTo>
                    <a:pt x="4501680" y="161391"/>
                  </a:lnTo>
                  <a:lnTo>
                    <a:pt x="4482973" y="159613"/>
                  </a:lnTo>
                  <a:lnTo>
                    <a:pt x="4465599" y="157962"/>
                  </a:lnTo>
                  <a:lnTo>
                    <a:pt x="4467669" y="157962"/>
                  </a:lnTo>
                  <a:lnTo>
                    <a:pt x="4435272" y="155930"/>
                  </a:lnTo>
                  <a:lnTo>
                    <a:pt x="4419066" y="154914"/>
                  </a:lnTo>
                  <a:lnTo>
                    <a:pt x="4408944" y="154279"/>
                  </a:lnTo>
                  <a:lnTo>
                    <a:pt x="4406087" y="154279"/>
                  </a:lnTo>
                  <a:lnTo>
                    <a:pt x="4368101" y="152882"/>
                  </a:lnTo>
                  <a:lnTo>
                    <a:pt x="4364393" y="152882"/>
                  </a:lnTo>
                  <a:lnTo>
                    <a:pt x="4369333" y="150469"/>
                  </a:lnTo>
                  <a:lnTo>
                    <a:pt x="4356620" y="150469"/>
                  </a:lnTo>
                  <a:lnTo>
                    <a:pt x="4337024" y="150469"/>
                  </a:lnTo>
                  <a:lnTo>
                    <a:pt x="4341698" y="153263"/>
                  </a:lnTo>
                  <a:lnTo>
                    <a:pt x="4326255" y="153263"/>
                  </a:lnTo>
                  <a:lnTo>
                    <a:pt x="4326255" y="153771"/>
                  </a:lnTo>
                  <a:lnTo>
                    <a:pt x="4295787" y="154774"/>
                  </a:lnTo>
                  <a:lnTo>
                    <a:pt x="4242790" y="154279"/>
                  </a:lnTo>
                  <a:lnTo>
                    <a:pt x="4216539" y="153771"/>
                  </a:lnTo>
                  <a:lnTo>
                    <a:pt x="4326255" y="153771"/>
                  </a:lnTo>
                  <a:lnTo>
                    <a:pt x="4326255" y="153263"/>
                  </a:lnTo>
                  <a:lnTo>
                    <a:pt x="4190288" y="153263"/>
                  </a:lnTo>
                  <a:lnTo>
                    <a:pt x="4162323" y="153263"/>
                  </a:lnTo>
                  <a:lnTo>
                    <a:pt x="4111383" y="155930"/>
                  </a:lnTo>
                  <a:lnTo>
                    <a:pt x="4101985" y="152120"/>
                  </a:lnTo>
                  <a:lnTo>
                    <a:pt x="4092892" y="147929"/>
                  </a:lnTo>
                  <a:lnTo>
                    <a:pt x="4090771" y="147421"/>
                  </a:lnTo>
                  <a:lnTo>
                    <a:pt x="4079671" y="144754"/>
                  </a:lnTo>
                  <a:lnTo>
                    <a:pt x="4057904" y="143357"/>
                  </a:lnTo>
                  <a:lnTo>
                    <a:pt x="4081246" y="142849"/>
                  </a:lnTo>
                  <a:lnTo>
                    <a:pt x="4093286" y="141960"/>
                  </a:lnTo>
                  <a:lnTo>
                    <a:pt x="4100118" y="140944"/>
                  </a:lnTo>
                  <a:lnTo>
                    <a:pt x="4103979" y="140309"/>
                  </a:lnTo>
                  <a:lnTo>
                    <a:pt x="4107827" y="139674"/>
                  </a:lnTo>
                  <a:lnTo>
                    <a:pt x="4077639" y="138531"/>
                  </a:lnTo>
                  <a:lnTo>
                    <a:pt x="4058729" y="137134"/>
                  </a:lnTo>
                  <a:lnTo>
                    <a:pt x="4053522" y="135356"/>
                  </a:lnTo>
                  <a:lnTo>
                    <a:pt x="4059644" y="133578"/>
                  </a:lnTo>
                  <a:lnTo>
                    <a:pt x="3858209" y="133578"/>
                  </a:lnTo>
                  <a:lnTo>
                    <a:pt x="3855516" y="134213"/>
                  </a:lnTo>
                  <a:lnTo>
                    <a:pt x="3846411" y="135229"/>
                  </a:lnTo>
                  <a:lnTo>
                    <a:pt x="3838181" y="136245"/>
                  </a:lnTo>
                  <a:lnTo>
                    <a:pt x="3834904" y="137896"/>
                  </a:lnTo>
                  <a:lnTo>
                    <a:pt x="3847147" y="140055"/>
                  </a:lnTo>
                  <a:lnTo>
                    <a:pt x="3857434" y="140690"/>
                  </a:lnTo>
                  <a:lnTo>
                    <a:pt x="3860800" y="140690"/>
                  </a:lnTo>
                  <a:lnTo>
                    <a:pt x="3886250" y="140309"/>
                  </a:lnTo>
                  <a:lnTo>
                    <a:pt x="3862832" y="142849"/>
                  </a:lnTo>
                  <a:lnTo>
                    <a:pt x="3860482" y="142849"/>
                  </a:lnTo>
                  <a:lnTo>
                    <a:pt x="3860482" y="143103"/>
                  </a:lnTo>
                  <a:lnTo>
                    <a:pt x="3859314" y="143230"/>
                  </a:lnTo>
                  <a:lnTo>
                    <a:pt x="3851745" y="143103"/>
                  </a:lnTo>
                  <a:lnTo>
                    <a:pt x="3860482" y="143103"/>
                  </a:lnTo>
                  <a:lnTo>
                    <a:pt x="3860482" y="142849"/>
                  </a:lnTo>
                  <a:lnTo>
                    <a:pt x="3837952" y="142849"/>
                  </a:lnTo>
                  <a:lnTo>
                    <a:pt x="3802227" y="142341"/>
                  </a:lnTo>
                  <a:lnTo>
                    <a:pt x="3799700" y="142849"/>
                  </a:lnTo>
                  <a:lnTo>
                    <a:pt x="3726726" y="142849"/>
                  </a:lnTo>
                  <a:lnTo>
                    <a:pt x="3713010" y="142595"/>
                  </a:lnTo>
                  <a:lnTo>
                    <a:pt x="3678059" y="142989"/>
                  </a:lnTo>
                  <a:lnTo>
                    <a:pt x="3676624" y="143002"/>
                  </a:lnTo>
                  <a:lnTo>
                    <a:pt x="3666413" y="143103"/>
                  </a:lnTo>
                  <a:lnTo>
                    <a:pt x="3637508" y="143103"/>
                  </a:lnTo>
                  <a:lnTo>
                    <a:pt x="3617277" y="147421"/>
                  </a:lnTo>
                  <a:lnTo>
                    <a:pt x="3614890" y="147421"/>
                  </a:lnTo>
                  <a:lnTo>
                    <a:pt x="3614890" y="147929"/>
                  </a:lnTo>
                  <a:lnTo>
                    <a:pt x="3606558" y="149707"/>
                  </a:lnTo>
                  <a:lnTo>
                    <a:pt x="3593681" y="148056"/>
                  </a:lnTo>
                  <a:lnTo>
                    <a:pt x="3588601" y="147929"/>
                  </a:lnTo>
                  <a:lnTo>
                    <a:pt x="3614890" y="147929"/>
                  </a:lnTo>
                  <a:lnTo>
                    <a:pt x="3614890" y="147421"/>
                  </a:lnTo>
                  <a:lnTo>
                    <a:pt x="3568331" y="147421"/>
                  </a:lnTo>
                  <a:lnTo>
                    <a:pt x="3577005" y="147650"/>
                  </a:lnTo>
                  <a:lnTo>
                    <a:pt x="3523297" y="147929"/>
                  </a:lnTo>
                  <a:lnTo>
                    <a:pt x="3552723" y="147929"/>
                  </a:lnTo>
                  <a:lnTo>
                    <a:pt x="3572903" y="149326"/>
                  </a:lnTo>
                  <a:lnTo>
                    <a:pt x="3569601" y="151612"/>
                  </a:lnTo>
                  <a:lnTo>
                    <a:pt x="3563747" y="153263"/>
                  </a:lnTo>
                  <a:lnTo>
                    <a:pt x="3563480" y="153339"/>
                  </a:lnTo>
                  <a:lnTo>
                    <a:pt x="3561943" y="153771"/>
                  </a:lnTo>
                  <a:lnTo>
                    <a:pt x="3570935" y="154914"/>
                  </a:lnTo>
                  <a:lnTo>
                    <a:pt x="3586594" y="153771"/>
                  </a:lnTo>
                  <a:lnTo>
                    <a:pt x="3612819" y="153771"/>
                  </a:lnTo>
                  <a:lnTo>
                    <a:pt x="3629241" y="154279"/>
                  </a:lnTo>
                  <a:lnTo>
                    <a:pt x="3670604" y="154914"/>
                  </a:lnTo>
                  <a:lnTo>
                    <a:pt x="3652469" y="154914"/>
                  </a:lnTo>
                  <a:lnTo>
                    <a:pt x="3635718" y="157594"/>
                  </a:lnTo>
                  <a:lnTo>
                    <a:pt x="3587254" y="155930"/>
                  </a:lnTo>
                  <a:lnTo>
                    <a:pt x="3582619" y="155930"/>
                  </a:lnTo>
                  <a:lnTo>
                    <a:pt x="3561829" y="159105"/>
                  </a:lnTo>
                  <a:lnTo>
                    <a:pt x="3592055" y="159105"/>
                  </a:lnTo>
                  <a:lnTo>
                    <a:pt x="3615194" y="159105"/>
                  </a:lnTo>
                  <a:lnTo>
                    <a:pt x="3680079" y="159105"/>
                  </a:lnTo>
                  <a:lnTo>
                    <a:pt x="3674567" y="158343"/>
                  </a:lnTo>
                  <a:lnTo>
                    <a:pt x="3657663" y="158343"/>
                  </a:lnTo>
                  <a:lnTo>
                    <a:pt x="3624859" y="158724"/>
                  </a:lnTo>
                  <a:lnTo>
                    <a:pt x="3644188" y="157962"/>
                  </a:lnTo>
                  <a:lnTo>
                    <a:pt x="3646767" y="157962"/>
                  </a:lnTo>
                  <a:lnTo>
                    <a:pt x="3649243" y="157962"/>
                  </a:lnTo>
                  <a:lnTo>
                    <a:pt x="3658908" y="156184"/>
                  </a:lnTo>
                  <a:lnTo>
                    <a:pt x="3674567" y="158343"/>
                  </a:lnTo>
                  <a:lnTo>
                    <a:pt x="3748709" y="158343"/>
                  </a:lnTo>
                  <a:lnTo>
                    <a:pt x="3760914" y="157962"/>
                  </a:lnTo>
                  <a:lnTo>
                    <a:pt x="3748176" y="156819"/>
                  </a:lnTo>
                  <a:lnTo>
                    <a:pt x="3744823" y="156184"/>
                  </a:lnTo>
                  <a:lnTo>
                    <a:pt x="3740112" y="155295"/>
                  </a:lnTo>
                  <a:lnTo>
                    <a:pt x="3740061" y="154914"/>
                  </a:lnTo>
                  <a:lnTo>
                    <a:pt x="3739959" y="154279"/>
                  </a:lnTo>
                  <a:lnTo>
                    <a:pt x="3739870" y="153771"/>
                  </a:lnTo>
                  <a:lnTo>
                    <a:pt x="3746004" y="153263"/>
                  </a:lnTo>
                  <a:lnTo>
                    <a:pt x="3750589" y="152882"/>
                  </a:lnTo>
                  <a:lnTo>
                    <a:pt x="3766896" y="154787"/>
                  </a:lnTo>
                  <a:lnTo>
                    <a:pt x="3777450" y="154279"/>
                  </a:lnTo>
                  <a:lnTo>
                    <a:pt x="3788257" y="153263"/>
                  </a:lnTo>
                  <a:lnTo>
                    <a:pt x="3810724" y="153263"/>
                  </a:lnTo>
                  <a:lnTo>
                    <a:pt x="3809479" y="152882"/>
                  </a:lnTo>
                  <a:lnTo>
                    <a:pt x="3799103" y="149707"/>
                  </a:lnTo>
                  <a:lnTo>
                    <a:pt x="3785819" y="145643"/>
                  </a:lnTo>
                  <a:lnTo>
                    <a:pt x="3749319" y="143357"/>
                  </a:lnTo>
                  <a:lnTo>
                    <a:pt x="3754145" y="143357"/>
                  </a:lnTo>
                  <a:lnTo>
                    <a:pt x="3740429" y="143103"/>
                  </a:lnTo>
                  <a:lnTo>
                    <a:pt x="3798430" y="143103"/>
                  </a:lnTo>
                  <a:lnTo>
                    <a:pt x="3785819" y="145643"/>
                  </a:lnTo>
                  <a:lnTo>
                    <a:pt x="3812171" y="147040"/>
                  </a:lnTo>
                  <a:lnTo>
                    <a:pt x="3838829" y="147929"/>
                  </a:lnTo>
                  <a:lnTo>
                    <a:pt x="3861257" y="149326"/>
                  </a:lnTo>
                  <a:lnTo>
                    <a:pt x="3874909" y="152006"/>
                  </a:lnTo>
                  <a:lnTo>
                    <a:pt x="3878338" y="149707"/>
                  </a:lnTo>
                  <a:lnTo>
                    <a:pt x="3877437" y="149707"/>
                  </a:lnTo>
                  <a:lnTo>
                    <a:pt x="3892639" y="147929"/>
                  </a:lnTo>
                  <a:lnTo>
                    <a:pt x="3910419" y="147421"/>
                  </a:lnTo>
                  <a:lnTo>
                    <a:pt x="3925024" y="148310"/>
                  </a:lnTo>
                  <a:lnTo>
                    <a:pt x="3911447" y="149961"/>
                  </a:lnTo>
                  <a:lnTo>
                    <a:pt x="3952125" y="150723"/>
                  </a:lnTo>
                  <a:lnTo>
                    <a:pt x="3993426" y="152501"/>
                  </a:lnTo>
                  <a:lnTo>
                    <a:pt x="4028871" y="155295"/>
                  </a:lnTo>
                  <a:lnTo>
                    <a:pt x="4049420" y="158343"/>
                  </a:lnTo>
                  <a:lnTo>
                    <a:pt x="4066349" y="158343"/>
                  </a:lnTo>
                  <a:lnTo>
                    <a:pt x="4052189" y="158762"/>
                  </a:lnTo>
                  <a:lnTo>
                    <a:pt x="4049420" y="158343"/>
                  </a:lnTo>
                  <a:lnTo>
                    <a:pt x="4001211" y="158343"/>
                  </a:lnTo>
                  <a:lnTo>
                    <a:pt x="4008297" y="159105"/>
                  </a:lnTo>
                  <a:lnTo>
                    <a:pt x="4040225" y="159105"/>
                  </a:lnTo>
                  <a:lnTo>
                    <a:pt x="4022826" y="159613"/>
                  </a:lnTo>
                  <a:lnTo>
                    <a:pt x="4009669" y="159613"/>
                  </a:lnTo>
                  <a:lnTo>
                    <a:pt x="4005897" y="159105"/>
                  </a:lnTo>
                  <a:lnTo>
                    <a:pt x="4008297" y="159105"/>
                  </a:lnTo>
                  <a:lnTo>
                    <a:pt x="3997655" y="157962"/>
                  </a:lnTo>
                  <a:lnTo>
                    <a:pt x="3997414" y="157962"/>
                  </a:lnTo>
                  <a:lnTo>
                    <a:pt x="4000233" y="158343"/>
                  </a:lnTo>
                  <a:lnTo>
                    <a:pt x="3976814" y="158343"/>
                  </a:lnTo>
                  <a:lnTo>
                    <a:pt x="3983037" y="159105"/>
                  </a:lnTo>
                  <a:lnTo>
                    <a:pt x="4005211" y="159105"/>
                  </a:lnTo>
                  <a:lnTo>
                    <a:pt x="4001605" y="160375"/>
                  </a:lnTo>
                  <a:lnTo>
                    <a:pt x="4001719" y="161391"/>
                  </a:lnTo>
                  <a:lnTo>
                    <a:pt x="3983037" y="159105"/>
                  </a:lnTo>
                  <a:lnTo>
                    <a:pt x="3891267" y="159105"/>
                  </a:lnTo>
                  <a:lnTo>
                    <a:pt x="3884688" y="161137"/>
                  </a:lnTo>
                  <a:lnTo>
                    <a:pt x="3886924" y="164185"/>
                  </a:lnTo>
                  <a:lnTo>
                    <a:pt x="3880218" y="163169"/>
                  </a:lnTo>
                  <a:lnTo>
                    <a:pt x="3871176" y="161810"/>
                  </a:lnTo>
                  <a:lnTo>
                    <a:pt x="3870045" y="161810"/>
                  </a:lnTo>
                  <a:lnTo>
                    <a:pt x="3828364" y="163169"/>
                  </a:lnTo>
                  <a:lnTo>
                    <a:pt x="3812489" y="161391"/>
                  </a:lnTo>
                  <a:lnTo>
                    <a:pt x="3819017" y="170027"/>
                  </a:lnTo>
                  <a:lnTo>
                    <a:pt x="3828808" y="168122"/>
                  </a:lnTo>
                  <a:lnTo>
                    <a:pt x="3832898" y="168122"/>
                  </a:lnTo>
                  <a:lnTo>
                    <a:pt x="3866108" y="171297"/>
                  </a:lnTo>
                  <a:lnTo>
                    <a:pt x="3893185" y="170789"/>
                  </a:lnTo>
                  <a:lnTo>
                    <a:pt x="3887825" y="169646"/>
                  </a:lnTo>
                  <a:lnTo>
                    <a:pt x="3890378" y="169138"/>
                  </a:lnTo>
                  <a:lnTo>
                    <a:pt x="3895179" y="168630"/>
                  </a:lnTo>
                  <a:lnTo>
                    <a:pt x="3896029" y="168630"/>
                  </a:lnTo>
                  <a:lnTo>
                    <a:pt x="3897452" y="168122"/>
                  </a:lnTo>
                  <a:lnTo>
                    <a:pt x="3901351" y="166725"/>
                  </a:lnTo>
                  <a:lnTo>
                    <a:pt x="3921836" y="167881"/>
                  </a:lnTo>
                  <a:lnTo>
                    <a:pt x="3934168" y="166725"/>
                  </a:lnTo>
                  <a:lnTo>
                    <a:pt x="3938270" y="166344"/>
                  </a:lnTo>
                  <a:lnTo>
                    <a:pt x="3958132" y="164820"/>
                  </a:lnTo>
                  <a:lnTo>
                    <a:pt x="3988930" y="165963"/>
                  </a:lnTo>
                  <a:lnTo>
                    <a:pt x="3948011" y="168630"/>
                  </a:lnTo>
                  <a:lnTo>
                    <a:pt x="3973817" y="169138"/>
                  </a:lnTo>
                  <a:lnTo>
                    <a:pt x="3967962" y="169138"/>
                  </a:lnTo>
                  <a:lnTo>
                    <a:pt x="3973893" y="170408"/>
                  </a:lnTo>
                  <a:lnTo>
                    <a:pt x="3983812" y="171678"/>
                  </a:lnTo>
                  <a:lnTo>
                    <a:pt x="4013568" y="171678"/>
                  </a:lnTo>
                  <a:lnTo>
                    <a:pt x="4008170" y="168122"/>
                  </a:lnTo>
                  <a:lnTo>
                    <a:pt x="4074172" y="168122"/>
                  </a:lnTo>
                  <a:lnTo>
                    <a:pt x="4090822" y="166725"/>
                  </a:lnTo>
                  <a:lnTo>
                    <a:pt x="4121962" y="168122"/>
                  </a:lnTo>
                  <a:lnTo>
                    <a:pt x="4158107" y="168249"/>
                  </a:lnTo>
                  <a:lnTo>
                    <a:pt x="4187533" y="169265"/>
                  </a:lnTo>
                  <a:lnTo>
                    <a:pt x="4198518" y="173075"/>
                  </a:lnTo>
                  <a:lnTo>
                    <a:pt x="4190568" y="173075"/>
                  </a:lnTo>
                  <a:lnTo>
                    <a:pt x="4189755" y="173075"/>
                  </a:lnTo>
                  <a:lnTo>
                    <a:pt x="4217606" y="175996"/>
                  </a:lnTo>
                  <a:lnTo>
                    <a:pt x="4216412" y="174853"/>
                  </a:lnTo>
                  <a:lnTo>
                    <a:pt x="4219994" y="173710"/>
                  </a:lnTo>
                  <a:lnTo>
                    <a:pt x="4225671" y="173075"/>
                  </a:lnTo>
                  <a:lnTo>
                    <a:pt x="4221988" y="173075"/>
                  </a:lnTo>
                  <a:lnTo>
                    <a:pt x="4239869" y="172313"/>
                  </a:lnTo>
                  <a:lnTo>
                    <a:pt x="4252734" y="171932"/>
                  </a:lnTo>
                  <a:lnTo>
                    <a:pt x="4267441" y="173075"/>
                  </a:lnTo>
                  <a:lnTo>
                    <a:pt x="4265955" y="173075"/>
                  </a:lnTo>
                  <a:lnTo>
                    <a:pt x="4274871" y="174345"/>
                  </a:lnTo>
                  <a:lnTo>
                    <a:pt x="4275582" y="174345"/>
                  </a:lnTo>
                  <a:lnTo>
                    <a:pt x="4281970" y="174853"/>
                  </a:lnTo>
                  <a:lnTo>
                    <a:pt x="4271899" y="175996"/>
                  </a:lnTo>
                  <a:lnTo>
                    <a:pt x="4303344" y="175996"/>
                  </a:lnTo>
                  <a:lnTo>
                    <a:pt x="4353471" y="173075"/>
                  </a:lnTo>
                  <a:lnTo>
                    <a:pt x="4366285" y="173075"/>
                  </a:lnTo>
                  <a:lnTo>
                    <a:pt x="4387342" y="173710"/>
                  </a:lnTo>
                  <a:lnTo>
                    <a:pt x="4385259" y="173710"/>
                  </a:lnTo>
                  <a:lnTo>
                    <a:pt x="4430065" y="176377"/>
                  </a:lnTo>
                  <a:lnTo>
                    <a:pt x="4425861" y="171932"/>
                  </a:lnTo>
                  <a:lnTo>
                    <a:pt x="4424057" y="170027"/>
                  </a:lnTo>
                  <a:lnTo>
                    <a:pt x="4425162" y="170027"/>
                  </a:lnTo>
                  <a:lnTo>
                    <a:pt x="4485335" y="176250"/>
                  </a:lnTo>
                  <a:lnTo>
                    <a:pt x="4483201" y="174599"/>
                  </a:lnTo>
                  <a:lnTo>
                    <a:pt x="4487240" y="174345"/>
                  </a:lnTo>
                  <a:lnTo>
                    <a:pt x="4487659" y="174345"/>
                  </a:lnTo>
                  <a:lnTo>
                    <a:pt x="4496676" y="173710"/>
                  </a:lnTo>
                  <a:lnTo>
                    <a:pt x="4498899" y="173710"/>
                  </a:lnTo>
                  <a:lnTo>
                    <a:pt x="4494187" y="172313"/>
                  </a:lnTo>
                  <a:lnTo>
                    <a:pt x="4497565" y="172313"/>
                  </a:lnTo>
                  <a:lnTo>
                    <a:pt x="4451883" y="170789"/>
                  </a:lnTo>
                  <a:lnTo>
                    <a:pt x="4454487" y="170027"/>
                  </a:lnTo>
                  <a:lnTo>
                    <a:pt x="4465764" y="166725"/>
                  </a:lnTo>
                  <a:lnTo>
                    <a:pt x="4469231" y="165709"/>
                  </a:lnTo>
                  <a:lnTo>
                    <a:pt x="4494555" y="167360"/>
                  </a:lnTo>
                  <a:lnTo>
                    <a:pt x="4505007" y="167360"/>
                  </a:lnTo>
                  <a:lnTo>
                    <a:pt x="4512869" y="166344"/>
                  </a:lnTo>
                  <a:lnTo>
                    <a:pt x="4522571" y="165709"/>
                  </a:lnTo>
                  <a:lnTo>
                    <a:pt x="4525213" y="165709"/>
                  </a:lnTo>
                  <a:close/>
                </a:path>
                <a:path w="6059805" h="445770">
                  <a:moveTo>
                    <a:pt x="4728184" y="14351"/>
                  </a:moveTo>
                  <a:lnTo>
                    <a:pt x="4698657" y="11176"/>
                  </a:lnTo>
                  <a:lnTo>
                    <a:pt x="4697260" y="11176"/>
                  </a:lnTo>
                  <a:lnTo>
                    <a:pt x="4692891" y="13843"/>
                  </a:lnTo>
                  <a:lnTo>
                    <a:pt x="4695761" y="13843"/>
                  </a:lnTo>
                  <a:lnTo>
                    <a:pt x="4700663" y="14351"/>
                  </a:lnTo>
                  <a:lnTo>
                    <a:pt x="4699635" y="14351"/>
                  </a:lnTo>
                  <a:lnTo>
                    <a:pt x="4701248" y="14643"/>
                  </a:lnTo>
                  <a:lnTo>
                    <a:pt x="4714329" y="14351"/>
                  </a:lnTo>
                  <a:lnTo>
                    <a:pt x="4728184" y="14351"/>
                  </a:lnTo>
                  <a:close/>
                </a:path>
                <a:path w="6059805" h="445770">
                  <a:moveTo>
                    <a:pt x="5070729" y="27940"/>
                  </a:moveTo>
                  <a:lnTo>
                    <a:pt x="5070589" y="27432"/>
                  </a:lnTo>
                  <a:lnTo>
                    <a:pt x="5070526" y="27178"/>
                  </a:lnTo>
                  <a:lnTo>
                    <a:pt x="5070449" y="26924"/>
                  </a:lnTo>
                  <a:lnTo>
                    <a:pt x="5070386" y="26670"/>
                  </a:lnTo>
                  <a:lnTo>
                    <a:pt x="5070310" y="26416"/>
                  </a:lnTo>
                  <a:lnTo>
                    <a:pt x="5070246" y="26162"/>
                  </a:lnTo>
                  <a:lnTo>
                    <a:pt x="5070183" y="25908"/>
                  </a:lnTo>
                  <a:lnTo>
                    <a:pt x="5070106" y="25654"/>
                  </a:lnTo>
                  <a:lnTo>
                    <a:pt x="5070043" y="25400"/>
                  </a:lnTo>
                  <a:lnTo>
                    <a:pt x="5069967" y="25146"/>
                  </a:lnTo>
                  <a:lnTo>
                    <a:pt x="5069865" y="24765"/>
                  </a:lnTo>
                  <a:lnTo>
                    <a:pt x="5069764" y="24384"/>
                  </a:lnTo>
                  <a:lnTo>
                    <a:pt x="5065369" y="24892"/>
                  </a:lnTo>
                  <a:lnTo>
                    <a:pt x="5070627" y="28194"/>
                  </a:lnTo>
                  <a:lnTo>
                    <a:pt x="5070729" y="27940"/>
                  </a:lnTo>
                  <a:close/>
                </a:path>
                <a:path w="6059805" h="445770">
                  <a:moveTo>
                    <a:pt x="5219903" y="53594"/>
                  </a:moveTo>
                  <a:lnTo>
                    <a:pt x="5045507" y="53594"/>
                  </a:lnTo>
                  <a:lnTo>
                    <a:pt x="5039550" y="53848"/>
                  </a:lnTo>
                  <a:lnTo>
                    <a:pt x="5219687" y="53848"/>
                  </a:lnTo>
                  <a:lnTo>
                    <a:pt x="5219903" y="53594"/>
                  </a:lnTo>
                  <a:close/>
                </a:path>
                <a:path w="6059805" h="445770">
                  <a:moveTo>
                    <a:pt x="5235219" y="0"/>
                  </a:moveTo>
                  <a:lnTo>
                    <a:pt x="5223040" y="825"/>
                  </a:lnTo>
                  <a:lnTo>
                    <a:pt x="5224386" y="825"/>
                  </a:lnTo>
                  <a:lnTo>
                    <a:pt x="5235219" y="0"/>
                  </a:lnTo>
                  <a:close/>
                </a:path>
                <a:path w="6059805" h="445770">
                  <a:moveTo>
                    <a:pt x="5343309" y="59893"/>
                  </a:moveTo>
                  <a:lnTo>
                    <a:pt x="5339448" y="59436"/>
                  </a:lnTo>
                  <a:lnTo>
                    <a:pt x="5340477" y="59893"/>
                  </a:lnTo>
                  <a:lnTo>
                    <a:pt x="5343309" y="59893"/>
                  </a:lnTo>
                  <a:close/>
                </a:path>
                <a:path w="6059805" h="445770">
                  <a:moveTo>
                    <a:pt x="5375668" y="60833"/>
                  </a:moveTo>
                  <a:lnTo>
                    <a:pt x="5343309" y="59893"/>
                  </a:lnTo>
                  <a:lnTo>
                    <a:pt x="5349049" y="60579"/>
                  </a:lnTo>
                  <a:lnTo>
                    <a:pt x="5369331" y="62611"/>
                  </a:lnTo>
                  <a:lnTo>
                    <a:pt x="5375668" y="60833"/>
                  </a:lnTo>
                  <a:close/>
                </a:path>
                <a:path w="6059805" h="445770">
                  <a:moveTo>
                    <a:pt x="5415394" y="29083"/>
                  </a:moveTo>
                  <a:lnTo>
                    <a:pt x="5408066" y="28956"/>
                  </a:lnTo>
                  <a:lnTo>
                    <a:pt x="5408777" y="29083"/>
                  </a:lnTo>
                  <a:lnTo>
                    <a:pt x="5415394" y="29083"/>
                  </a:lnTo>
                  <a:close/>
                </a:path>
                <a:path w="6059805" h="445770">
                  <a:moveTo>
                    <a:pt x="5512778" y="61849"/>
                  </a:moveTo>
                  <a:lnTo>
                    <a:pt x="5503113" y="59182"/>
                  </a:lnTo>
                  <a:lnTo>
                    <a:pt x="5481498" y="59893"/>
                  </a:lnTo>
                  <a:lnTo>
                    <a:pt x="5485244" y="59893"/>
                  </a:lnTo>
                  <a:lnTo>
                    <a:pt x="5470804" y="61087"/>
                  </a:lnTo>
                  <a:lnTo>
                    <a:pt x="5456923" y="60833"/>
                  </a:lnTo>
                  <a:lnTo>
                    <a:pt x="5452821" y="58166"/>
                  </a:lnTo>
                  <a:lnTo>
                    <a:pt x="5425529" y="58166"/>
                  </a:lnTo>
                  <a:lnTo>
                    <a:pt x="5448376" y="59893"/>
                  </a:lnTo>
                  <a:lnTo>
                    <a:pt x="5446395" y="59893"/>
                  </a:lnTo>
                  <a:lnTo>
                    <a:pt x="5415648" y="62496"/>
                  </a:lnTo>
                  <a:lnTo>
                    <a:pt x="5434596" y="61087"/>
                  </a:lnTo>
                  <a:lnTo>
                    <a:pt x="5438368" y="61087"/>
                  </a:lnTo>
                  <a:lnTo>
                    <a:pt x="5462994" y="62611"/>
                  </a:lnTo>
                  <a:lnTo>
                    <a:pt x="5464480" y="62611"/>
                  </a:lnTo>
                  <a:lnTo>
                    <a:pt x="5484038" y="63500"/>
                  </a:lnTo>
                  <a:lnTo>
                    <a:pt x="5510301" y="61849"/>
                  </a:lnTo>
                  <a:lnTo>
                    <a:pt x="5512778" y="61849"/>
                  </a:lnTo>
                  <a:close/>
                </a:path>
                <a:path w="6059805" h="445770">
                  <a:moveTo>
                    <a:pt x="5562409" y="58166"/>
                  </a:moveTo>
                  <a:lnTo>
                    <a:pt x="5557748" y="57912"/>
                  </a:lnTo>
                  <a:lnTo>
                    <a:pt x="5452427" y="57912"/>
                  </a:lnTo>
                  <a:lnTo>
                    <a:pt x="5452821" y="58166"/>
                  </a:lnTo>
                  <a:lnTo>
                    <a:pt x="5562409" y="58166"/>
                  </a:lnTo>
                  <a:close/>
                </a:path>
                <a:path w="6059805" h="445770">
                  <a:moveTo>
                    <a:pt x="5720575" y="56642"/>
                  </a:moveTo>
                  <a:lnTo>
                    <a:pt x="5708154" y="55626"/>
                  </a:lnTo>
                  <a:lnTo>
                    <a:pt x="5701360" y="55626"/>
                  </a:lnTo>
                  <a:lnTo>
                    <a:pt x="5692152" y="56261"/>
                  </a:lnTo>
                  <a:lnTo>
                    <a:pt x="5694019" y="56261"/>
                  </a:lnTo>
                  <a:lnTo>
                    <a:pt x="5686730" y="57277"/>
                  </a:lnTo>
                  <a:lnTo>
                    <a:pt x="5673039" y="57658"/>
                  </a:lnTo>
                  <a:lnTo>
                    <a:pt x="5665127" y="56642"/>
                  </a:lnTo>
                  <a:lnTo>
                    <a:pt x="5657215" y="55626"/>
                  </a:lnTo>
                  <a:lnTo>
                    <a:pt x="5658840" y="54991"/>
                  </a:lnTo>
                  <a:lnTo>
                    <a:pt x="5660301" y="54419"/>
                  </a:lnTo>
                  <a:lnTo>
                    <a:pt x="5656796" y="54419"/>
                  </a:lnTo>
                  <a:lnTo>
                    <a:pt x="5645378" y="54991"/>
                  </a:lnTo>
                  <a:lnTo>
                    <a:pt x="5640171" y="54991"/>
                  </a:lnTo>
                  <a:lnTo>
                    <a:pt x="5639917" y="53848"/>
                  </a:lnTo>
                  <a:lnTo>
                    <a:pt x="5639790" y="53340"/>
                  </a:lnTo>
                  <a:lnTo>
                    <a:pt x="5639701" y="52959"/>
                  </a:lnTo>
                  <a:lnTo>
                    <a:pt x="5639625" y="52578"/>
                  </a:lnTo>
                  <a:lnTo>
                    <a:pt x="5639562" y="52324"/>
                  </a:lnTo>
                  <a:lnTo>
                    <a:pt x="5639447" y="51816"/>
                  </a:lnTo>
                  <a:lnTo>
                    <a:pt x="5639295" y="51181"/>
                  </a:lnTo>
                  <a:lnTo>
                    <a:pt x="5639206" y="50800"/>
                  </a:lnTo>
                  <a:lnTo>
                    <a:pt x="5639117" y="50419"/>
                  </a:lnTo>
                  <a:lnTo>
                    <a:pt x="5639003" y="49911"/>
                  </a:lnTo>
                  <a:lnTo>
                    <a:pt x="5638889" y="49403"/>
                  </a:lnTo>
                  <a:lnTo>
                    <a:pt x="5638863" y="49276"/>
                  </a:lnTo>
                  <a:lnTo>
                    <a:pt x="5592673" y="49276"/>
                  </a:lnTo>
                  <a:lnTo>
                    <a:pt x="5590019" y="48768"/>
                  </a:lnTo>
                  <a:lnTo>
                    <a:pt x="5523458" y="48768"/>
                  </a:lnTo>
                  <a:lnTo>
                    <a:pt x="5523306" y="49022"/>
                  </a:lnTo>
                  <a:lnTo>
                    <a:pt x="5459958" y="48793"/>
                  </a:lnTo>
                  <a:lnTo>
                    <a:pt x="5457253" y="49276"/>
                  </a:lnTo>
                  <a:lnTo>
                    <a:pt x="5440959" y="52197"/>
                  </a:lnTo>
                  <a:lnTo>
                    <a:pt x="5451195" y="51816"/>
                  </a:lnTo>
                  <a:lnTo>
                    <a:pt x="5454662" y="51816"/>
                  </a:lnTo>
                  <a:lnTo>
                    <a:pt x="5454891" y="52324"/>
                  </a:lnTo>
                  <a:lnTo>
                    <a:pt x="5455005" y="52578"/>
                  </a:lnTo>
                  <a:lnTo>
                    <a:pt x="5455056" y="52705"/>
                  </a:lnTo>
                  <a:lnTo>
                    <a:pt x="5463387" y="53594"/>
                  </a:lnTo>
                  <a:lnTo>
                    <a:pt x="5465673" y="53594"/>
                  </a:lnTo>
                  <a:lnTo>
                    <a:pt x="5464581" y="53733"/>
                  </a:lnTo>
                  <a:lnTo>
                    <a:pt x="5463387" y="53594"/>
                  </a:lnTo>
                  <a:lnTo>
                    <a:pt x="5399062" y="53594"/>
                  </a:lnTo>
                  <a:lnTo>
                    <a:pt x="5405653" y="53848"/>
                  </a:lnTo>
                  <a:lnTo>
                    <a:pt x="5463489" y="53848"/>
                  </a:lnTo>
                  <a:lnTo>
                    <a:pt x="5434063" y="57277"/>
                  </a:lnTo>
                  <a:lnTo>
                    <a:pt x="5433047" y="57277"/>
                  </a:lnTo>
                  <a:lnTo>
                    <a:pt x="5433339" y="56769"/>
                  </a:lnTo>
                  <a:lnTo>
                    <a:pt x="5433403" y="56642"/>
                  </a:lnTo>
                  <a:lnTo>
                    <a:pt x="5433987" y="55626"/>
                  </a:lnTo>
                  <a:lnTo>
                    <a:pt x="5434355" y="54991"/>
                  </a:lnTo>
                  <a:lnTo>
                    <a:pt x="5431599" y="54991"/>
                  </a:lnTo>
                  <a:lnTo>
                    <a:pt x="5419750" y="54419"/>
                  </a:lnTo>
                  <a:lnTo>
                    <a:pt x="5420715" y="54419"/>
                  </a:lnTo>
                  <a:lnTo>
                    <a:pt x="5405653" y="53848"/>
                  </a:lnTo>
                  <a:lnTo>
                    <a:pt x="5398643" y="53848"/>
                  </a:lnTo>
                  <a:lnTo>
                    <a:pt x="5398643" y="57277"/>
                  </a:lnTo>
                  <a:lnTo>
                    <a:pt x="5391404" y="57404"/>
                  </a:lnTo>
                  <a:lnTo>
                    <a:pt x="5381714" y="57277"/>
                  </a:lnTo>
                  <a:lnTo>
                    <a:pt x="5398643" y="57277"/>
                  </a:lnTo>
                  <a:lnTo>
                    <a:pt x="5398643" y="53848"/>
                  </a:lnTo>
                  <a:lnTo>
                    <a:pt x="5219687" y="53848"/>
                  </a:lnTo>
                  <a:lnTo>
                    <a:pt x="5217553" y="56261"/>
                  </a:lnTo>
                  <a:lnTo>
                    <a:pt x="5218569" y="56261"/>
                  </a:lnTo>
                  <a:lnTo>
                    <a:pt x="5225300" y="58420"/>
                  </a:lnTo>
                  <a:lnTo>
                    <a:pt x="5228691" y="56261"/>
                  </a:lnTo>
                  <a:lnTo>
                    <a:pt x="5232984" y="56261"/>
                  </a:lnTo>
                  <a:lnTo>
                    <a:pt x="5267337" y="59817"/>
                  </a:lnTo>
                  <a:lnTo>
                    <a:pt x="5267236" y="59436"/>
                  </a:lnTo>
                  <a:lnTo>
                    <a:pt x="5267160" y="59182"/>
                  </a:lnTo>
                  <a:lnTo>
                    <a:pt x="5267058" y="58801"/>
                  </a:lnTo>
                  <a:lnTo>
                    <a:pt x="5308917" y="60198"/>
                  </a:lnTo>
                  <a:lnTo>
                    <a:pt x="5304434" y="58801"/>
                  </a:lnTo>
                  <a:lnTo>
                    <a:pt x="5304028" y="58674"/>
                  </a:lnTo>
                  <a:lnTo>
                    <a:pt x="5294706" y="58420"/>
                  </a:lnTo>
                  <a:lnTo>
                    <a:pt x="5289702" y="58420"/>
                  </a:lnTo>
                  <a:lnTo>
                    <a:pt x="5294109" y="56769"/>
                  </a:lnTo>
                  <a:lnTo>
                    <a:pt x="5312778" y="56756"/>
                  </a:lnTo>
                  <a:lnTo>
                    <a:pt x="5327472" y="58089"/>
                  </a:lnTo>
                  <a:lnTo>
                    <a:pt x="5309590" y="58166"/>
                  </a:lnTo>
                  <a:lnTo>
                    <a:pt x="5328424" y="58166"/>
                  </a:lnTo>
                  <a:lnTo>
                    <a:pt x="5331244" y="58420"/>
                  </a:lnTo>
                  <a:lnTo>
                    <a:pt x="5330914" y="58420"/>
                  </a:lnTo>
                  <a:lnTo>
                    <a:pt x="5339448" y="59436"/>
                  </a:lnTo>
                  <a:lnTo>
                    <a:pt x="5338762" y="59182"/>
                  </a:lnTo>
                  <a:lnTo>
                    <a:pt x="5336324" y="58166"/>
                  </a:lnTo>
                  <a:lnTo>
                    <a:pt x="5425529" y="58166"/>
                  </a:lnTo>
                  <a:lnTo>
                    <a:pt x="5422163" y="57912"/>
                  </a:lnTo>
                  <a:lnTo>
                    <a:pt x="5362473" y="57912"/>
                  </a:lnTo>
                  <a:lnTo>
                    <a:pt x="5336019" y="58051"/>
                  </a:lnTo>
                  <a:lnTo>
                    <a:pt x="5335727" y="57912"/>
                  </a:lnTo>
                  <a:lnTo>
                    <a:pt x="5362473" y="57912"/>
                  </a:lnTo>
                  <a:lnTo>
                    <a:pt x="5376938" y="57658"/>
                  </a:lnTo>
                  <a:lnTo>
                    <a:pt x="5410797" y="57658"/>
                  </a:lnTo>
                  <a:lnTo>
                    <a:pt x="5430177" y="57912"/>
                  </a:lnTo>
                  <a:lnTo>
                    <a:pt x="5452427" y="57912"/>
                  </a:lnTo>
                  <a:lnTo>
                    <a:pt x="5451449" y="57277"/>
                  </a:lnTo>
                  <a:lnTo>
                    <a:pt x="5488432" y="56642"/>
                  </a:lnTo>
                  <a:lnTo>
                    <a:pt x="5519928" y="56642"/>
                  </a:lnTo>
                  <a:lnTo>
                    <a:pt x="5555158" y="57658"/>
                  </a:lnTo>
                  <a:lnTo>
                    <a:pt x="5553087" y="57658"/>
                  </a:lnTo>
                  <a:lnTo>
                    <a:pt x="5557748" y="57912"/>
                  </a:lnTo>
                  <a:lnTo>
                    <a:pt x="5707583" y="57912"/>
                  </a:lnTo>
                  <a:lnTo>
                    <a:pt x="5717984" y="56642"/>
                  </a:lnTo>
                  <a:lnTo>
                    <a:pt x="5720575" y="56642"/>
                  </a:lnTo>
                  <a:close/>
                </a:path>
                <a:path w="6059805" h="445770">
                  <a:moveTo>
                    <a:pt x="5780341" y="61976"/>
                  </a:moveTo>
                  <a:lnTo>
                    <a:pt x="5770981" y="61976"/>
                  </a:lnTo>
                  <a:lnTo>
                    <a:pt x="5776734" y="62382"/>
                  </a:lnTo>
                  <a:lnTo>
                    <a:pt x="5780341" y="61976"/>
                  </a:lnTo>
                  <a:close/>
                </a:path>
                <a:path w="6059805" h="445770">
                  <a:moveTo>
                    <a:pt x="5804522" y="66548"/>
                  </a:moveTo>
                  <a:lnTo>
                    <a:pt x="5799379" y="65151"/>
                  </a:lnTo>
                  <a:lnTo>
                    <a:pt x="5792546" y="64008"/>
                  </a:lnTo>
                  <a:lnTo>
                    <a:pt x="5789511" y="63500"/>
                  </a:lnTo>
                  <a:lnTo>
                    <a:pt x="5787225" y="63119"/>
                  </a:lnTo>
                  <a:lnTo>
                    <a:pt x="5780011" y="62611"/>
                  </a:lnTo>
                  <a:lnTo>
                    <a:pt x="5775871" y="62611"/>
                  </a:lnTo>
                  <a:lnTo>
                    <a:pt x="5775998" y="63119"/>
                  </a:lnTo>
                  <a:lnTo>
                    <a:pt x="5776099" y="63500"/>
                  </a:lnTo>
                  <a:lnTo>
                    <a:pt x="5758015" y="61849"/>
                  </a:lnTo>
                  <a:lnTo>
                    <a:pt x="5752452" y="61341"/>
                  </a:lnTo>
                  <a:lnTo>
                    <a:pt x="5715101" y="61849"/>
                  </a:lnTo>
                  <a:lnTo>
                    <a:pt x="5690603" y="61849"/>
                  </a:lnTo>
                  <a:lnTo>
                    <a:pt x="5705500" y="58166"/>
                  </a:lnTo>
                  <a:lnTo>
                    <a:pt x="5562409" y="58166"/>
                  </a:lnTo>
                  <a:lnTo>
                    <a:pt x="5585739" y="59436"/>
                  </a:lnTo>
                  <a:lnTo>
                    <a:pt x="5548223" y="62611"/>
                  </a:lnTo>
                  <a:lnTo>
                    <a:pt x="5546788" y="62611"/>
                  </a:lnTo>
                  <a:lnTo>
                    <a:pt x="5537898" y="63119"/>
                  </a:lnTo>
                  <a:lnTo>
                    <a:pt x="5526506" y="63246"/>
                  </a:lnTo>
                  <a:lnTo>
                    <a:pt x="5544617" y="64516"/>
                  </a:lnTo>
                  <a:lnTo>
                    <a:pt x="5572468" y="64897"/>
                  </a:lnTo>
                  <a:lnTo>
                    <a:pt x="5592648" y="65786"/>
                  </a:lnTo>
                  <a:lnTo>
                    <a:pt x="5587771" y="68580"/>
                  </a:lnTo>
                  <a:lnTo>
                    <a:pt x="5649214" y="69723"/>
                  </a:lnTo>
                  <a:lnTo>
                    <a:pt x="5740717" y="64008"/>
                  </a:lnTo>
                  <a:lnTo>
                    <a:pt x="5799721" y="66040"/>
                  </a:lnTo>
                  <a:lnTo>
                    <a:pt x="5804522" y="66548"/>
                  </a:lnTo>
                  <a:close/>
                </a:path>
                <a:path w="6059805" h="445770">
                  <a:moveTo>
                    <a:pt x="5809970" y="57277"/>
                  </a:moveTo>
                  <a:lnTo>
                    <a:pt x="5798134" y="56261"/>
                  </a:lnTo>
                  <a:lnTo>
                    <a:pt x="5797969" y="56261"/>
                  </a:lnTo>
                  <a:lnTo>
                    <a:pt x="5784837" y="54991"/>
                  </a:lnTo>
                  <a:lnTo>
                    <a:pt x="5783262" y="54991"/>
                  </a:lnTo>
                  <a:lnTo>
                    <a:pt x="5783211" y="55626"/>
                  </a:lnTo>
                  <a:lnTo>
                    <a:pt x="5784024" y="55626"/>
                  </a:lnTo>
                  <a:lnTo>
                    <a:pt x="5788025" y="56261"/>
                  </a:lnTo>
                  <a:lnTo>
                    <a:pt x="5787174" y="56261"/>
                  </a:lnTo>
                  <a:lnTo>
                    <a:pt x="5798705" y="57150"/>
                  </a:lnTo>
                  <a:lnTo>
                    <a:pt x="5805081" y="57277"/>
                  </a:lnTo>
                  <a:lnTo>
                    <a:pt x="5809970" y="57277"/>
                  </a:lnTo>
                  <a:close/>
                </a:path>
                <a:path w="6059805" h="445770">
                  <a:moveTo>
                    <a:pt x="5895365" y="50419"/>
                  </a:moveTo>
                  <a:lnTo>
                    <a:pt x="5889980" y="49276"/>
                  </a:lnTo>
                  <a:lnTo>
                    <a:pt x="5855703" y="49276"/>
                  </a:lnTo>
                  <a:lnTo>
                    <a:pt x="5855703" y="51943"/>
                  </a:lnTo>
                  <a:lnTo>
                    <a:pt x="5854065" y="52070"/>
                  </a:lnTo>
                  <a:lnTo>
                    <a:pt x="5845353" y="51943"/>
                  </a:lnTo>
                  <a:lnTo>
                    <a:pt x="5855703" y="51943"/>
                  </a:lnTo>
                  <a:lnTo>
                    <a:pt x="5855703" y="49276"/>
                  </a:lnTo>
                  <a:lnTo>
                    <a:pt x="5741149" y="49276"/>
                  </a:lnTo>
                  <a:lnTo>
                    <a:pt x="5751093" y="54991"/>
                  </a:lnTo>
                  <a:lnTo>
                    <a:pt x="5765304" y="53848"/>
                  </a:lnTo>
                  <a:lnTo>
                    <a:pt x="5780887" y="54610"/>
                  </a:lnTo>
                  <a:lnTo>
                    <a:pt x="5783275" y="54851"/>
                  </a:lnTo>
                  <a:lnTo>
                    <a:pt x="5783313" y="54419"/>
                  </a:lnTo>
                  <a:lnTo>
                    <a:pt x="5788266" y="54419"/>
                  </a:lnTo>
                  <a:lnTo>
                    <a:pt x="5818086" y="54864"/>
                  </a:lnTo>
                  <a:lnTo>
                    <a:pt x="5823712" y="54419"/>
                  </a:lnTo>
                  <a:lnTo>
                    <a:pt x="5831179" y="53848"/>
                  </a:lnTo>
                  <a:lnTo>
                    <a:pt x="5850801" y="52324"/>
                  </a:lnTo>
                  <a:lnTo>
                    <a:pt x="5871502" y="52324"/>
                  </a:lnTo>
                  <a:lnTo>
                    <a:pt x="5888939" y="52578"/>
                  </a:lnTo>
                  <a:lnTo>
                    <a:pt x="5890831" y="51943"/>
                  </a:lnTo>
                  <a:lnTo>
                    <a:pt x="5895365" y="50419"/>
                  </a:lnTo>
                  <a:close/>
                </a:path>
                <a:path w="6059805" h="445770">
                  <a:moveTo>
                    <a:pt x="5922200" y="49276"/>
                  </a:moveTo>
                  <a:lnTo>
                    <a:pt x="5919825" y="48768"/>
                  </a:lnTo>
                  <a:lnTo>
                    <a:pt x="5887580" y="48768"/>
                  </a:lnTo>
                  <a:lnTo>
                    <a:pt x="5889980" y="49276"/>
                  </a:lnTo>
                  <a:lnTo>
                    <a:pt x="5922200" y="49276"/>
                  </a:lnTo>
                  <a:close/>
                </a:path>
                <a:path w="6059805" h="445770">
                  <a:moveTo>
                    <a:pt x="5988685" y="44069"/>
                  </a:moveTo>
                  <a:lnTo>
                    <a:pt x="5944870" y="41275"/>
                  </a:lnTo>
                  <a:lnTo>
                    <a:pt x="5823445" y="40640"/>
                  </a:lnTo>
                  <a:lnTo>
                    <a:pt x="5761075" y="38100"/>
                  </a:lnTo>
                  <a:lnTo>
                    <a:pt x="5766181" y="37719"/>
                  </a:lnTo>
                  <a:lnTo>
                    <a:pt x="5788279" y="36068"/>
                  </a:lnTo>
                  <a:lnTo>
                    <a:pt x="5744832" y="34290"/>
                  </a:lnTo>
                  <a:lnTo>
                    <a:pt x="5742914" y="34290"/>
                  </a:lnTo>
                  <a:lnTo>
                    <a:pt x="5751195" y="35179"/>
                  </a:lnTo>
                  <a:lnTo>
                    <a:pt x="5746864" y="36703"/>
                  </a:lnTo>
                  <a:lnTo>
                    <a:pt x="5746966" y="37719"/>
                  </a:lnTo>
                  <a:lnTo>
                    <a:pt x="5695302" y="37211"/>
                  </a:lnTo>
                  <a:lnTo>
                    <a:pt x="5649277" y="39116"/>
                  </a:lnTo>
                  <a:lnTo>
                    <a:pt x="5605069" y="41529"/>
                  </a:lnTo>
                  <a:lnTo>
                    <a:pt x="5595810" y="41529"/>
                  </a:lnTo>
                  <a:lnTo>
                    <a:pt x="5595810" y="41783"/>
                  </a:lnTo>
                  <a:lnTo>
                    <a:pt x="5570753" y="42481"/>
                  </a:lnTo>
                  <a:lnTo>
                    <a:pt x="5570753" y="45085"/>
                  </a:lnTo>
                  <a:lnTo>
                    <a:pt x="5525719" y="45085"/>
                  </a:lnTo>
                  <a:lnTo>
                    <a:pt x="5526494" y="43815"/>
                  </a:lnTo>
                  <a:lnTo>
                    <a:pt x="5564111" y="43815"/>
                  </a:lnTo>
                  <a:lnTo>
                    <a:pt x="5570753" y="45085"/>
                  </a:lnTo>
                  <a:lnTo>
                    <a:pt x="5570753" y="42481"/>
                  </a:lnTo>
                  <a:lnTo>
                    <a:pt x="5568061" y="42545"/>
                  </a:lnTo>
                  <a:lnTo>
                    <a:pt x="5147475" y="42545"/>
                  </a:lnTo>
                  <a:lnTo>
                    <a:pt x="5160073" y="42799"/>
                  </a:lnTo>
                  <a:lnTo>
                    <a:pt x="5558802" y="42799"/>
                  </a:lnTo>
                  <a:lnTo>
                    <a:pt x="5561457" y="43307"/>
                  </a:lnTo>
                  <a:lnTo>
                    <a:pt x="5526811" y="43307"/>
                  </a:lnTo>
                  <a:lnTo>
                    <a:pt x="5179669" y="43307"/>
                  </a:lnTo>
                  <a:lnTo>
                    <a:pt x="5172659" y="43053"/>
                  </a:lnTo>
                  <a:lnTo>
                    <a:pt x="5134876" y="42291"/>
                  </a:lnTo>
                  <a:lnTo>
                    <a:pt x="5115992" y="41910"/>
                  </a:lnTo>
                  <a:lnTo>
                    <a:pt x="5032019" y="42291"/>
                  </a:lnTo>
                  <a:lnTo>
                    <a:pt x="5012233" y="42291"/>
                  </a:lnTo>
                  <a:lnTo>
                    <a:pt x="5007140" y="41783"/>
                  </a:lnTo>
                  <a:lnTo>
                    <a:pt x="5595810" y="41783"/>
                  </a:lnTo>
                  <a:lnTo>
                    <a:pt x="5595810" y="41529"/>
                  </a:lnTo>
                  <a:lnTo>
                    <a:pt x="5004600" y="41529"/>
                  </a:lnTo>
                  <a:lnTo>
                    <a:pt x="4983010" y="39370"/>
                  </a:lnTo>
                  <a:lnTo>
                    <a:pt x="4977930" y="38862"/>
                  </a:lnTo>
                  <a:lnTo>
                    <a:pt x="4963579" y="37045"/>
                  </a:lnTo>
                  <a:lnTo>
                    <a:pt x="4963579" y="45085"/>
                  </a:lnTo>
                  <a:lnTo>
                    <a:pt x="4361383" y="45085"/>
                  </a:lnTo>
                  <a:lnTo>
                    <a:pt x="4339793" y="43053"/>
                  </a:lnTo>
                  <a:lnTo>
                    <a:pt x="4327436" y="45085"/>
                  </a:lnTo>
                  <a:lnTo>
                    <a:pt x="4326737" y="45085"/>
                  </a:lnTo>
                  <a:lnTo>
                    <a:pt x="4326661" y="45212"/>
                  </a:lnTo>
                  <a:lnTo>
                    <a:pt x="4326585" y="45339"/>
                  </a:lnTo>
                  <a:lnTo>
                    <a:pt x="4324909" y="48133"/>
                  </a:lnTo>
                  <a:lnTo>
                    <a:pt x="4330497" y="51816"/>
                  </a:lnTo>
                  <a:lnTo>
                    <a:pt x="4330738" y="51816"/>
                  </a:lnTo>
                  <a:lnTo>
                    <a:pt x="4337558" y="54610"/>
                  </a:lnTo>
                  <a:lnTo>
                    <a:pt x="4336669" y="54610"/>
                  </a:lnTo>
                  <a:lnTo>
                    <a:pt x="4314952" y="52324"/>
                  </a:lnTo>
                  <a:lnTo>
                    <a:pt x="4281182" y="48768"/>
                  </a:lnTo>
                  <a:lnTo>
                    <a:pt x="4295724" y="52324"/>
                  </a:lnTo>
                  <a:lnTo>
                    <a:pt x="4281551" y="51816"/>
                  </a:lnTo>
                  <a:lnTo>
                    <a:pt x="4276344" y="51816"/>
                  </a:lnTo>
                  <a:lnTo>
                    <a:pt x="4268851" y="50800"/>
                  </a:lnTo>
                  <a:lnTo>
                    <a:pt x="4261536" y="50165"/>
                  </a:lnTo>
                  <a:lnTo>
                    <a:pt x="4235247" y="49911"/>
                  </a:lnTo>
                  <a:lnTo>
                    <a:pt x="4235361" y="47625"/>
                  </a:lnTo>
                  <a:lnTo>
                    <a:pt x="4250004" y="46482"/>
                  </a:lnTo>
                  <a:lnTo>
                    <a:pt x="4267289" y="45339"/>
                  </a:lnTo>
                  <a:lnTo>
                    <a:pt x="4269803" y="44704"/>
                  </a:lnTo>
                  <a:lnTo>
                    <a:pt x="4275328" y="43307"/>
                  </a:lnTo>
                  <a:lnTo>
                    <a:pt x="4258691" y="43180"/>
                  </a:lnTo>
                  <a:lnTo>
                    <a:pt x="4256468" y="43307"/>
                  </a:lnTo>
                  <a:lnTo>
                    <a:pt x="4243159" y="44069"/>
                  </a:lnTo>
                  <a:lnTo>
                    <a:pt x="4227538" y="44704"/>
                  </a:lnTo>
                  <a:lnTo>
                    <a:pt x="4208996" y="43307"/>
                  </a:lnTo>
                  <a:lnTo>
                    <a:pt x="4211726" y="43307"/>
                  </a:lnTo>
                  <a:lnTo>
                    <a:pt x="4215866" y="42799"/>
                  </a:lnTo>
                  <a:lnTo>
                    <a:pt x="4951425" y="42799"/>
                  </a:lnTo>
                  <a:lnTo>
                    <a:pt x="4953228" y="43307"/>
                  </a:lnTo>
                  <a:lnTo>
                    <a:pt x="4952568" y="43307"/>
                  </a:lnTo>
                  <a:lnTo>
                    <a:pt x="4954117" y="43561"/>
                  </a:lnTo>
                  <a:lnTo>
                    <a:pt x="4955705" y="43815"/>
                  </a:lnTo>
                  <a:lnTo>
                    <a:pt x="4963579" y="45085"/>
                  </a:lnTo>
                  <a:lnTo>
                    <a:pt x="4963579" y="37045"/>
                  </a:lnTo>
                  <a:lnTo>
                    <a:pt x="4958994" y="36449"/>
                  </a:lnTo>
                  <a:lnTo>
                    <a:pt x="4950536" y="35382"/>
                  </a:lnTo>
                  <a:lnTo>
                    <a:pt x="4950536" y="42545"/>
                  </a:lnTo>
                  <a:lnTo>
                    <a:pt x="4217936" y="42545"/>
                  </a:lnTo>
                  <a:lnTo>
                    <a:pt x="4224159" y="41783"/>
                  </a:lnTo>
                  <a:lnTo>
                    <a:pt x="4947831" y="41783"/>
                  </a:lnTo>
                  <a:lnTo>
                    <a:pt x="4950536" y="42545"/>
                  </a:lnTo>
                  <a:lnTo>
                    <a:pt x="4950536" y="35382"/>
                  </a:lnTo>
                  <a:lnTo>
                    <a:pt x="4947031" y="34925"/>
                  </a:lnTo>
                  <a:lnTo>
                    <a:pt x="4948733" y="34925"/>
                  </a:lnTo>
                  <a:lnTo>
                    <a:pt x="4946929" y="34848"/>
                  </a:lnTo>
                  <a:lnTo>
                    <a:pt x="4946929" y="41529"/>
                  </a:lnTo>
                  <a:lnTo>
                    <a:pt x="4221188" y="41529"/>
                  </a:lnTo>
                  <a:lnTo>
                    <a:pt x="4212285" y="40767"/>
                  </a:lnTo>
                  <a:lnTo>
                    <a:pt x="4207840" y="40386"/>
                  </a:lnTo>
                  <a:lnTo>
                    <a:pt x="4172585" y="40767"/>
                  </a:lnTo>
                  <a:lnTo>
                    <a:pt x="4163745" y="39624"/>
                  </a:lnTo>
                  <a:lnTo>
                    <a:pt x="4159808" y="39116"/>
                  </a:lnTo>
                  <a:lnTo>
                    <a:pt x="4156506" y="39116"/>
                  </a:lnTo>
                  <a:lnTo>
                    <a:pt x="4191419" y="37211"/>
                  </a:lnTo>
                  <a:lnTo>
                    <a:pt x="4223601" y="36703"/>
                  </a:lnTo>
                  <a:lnTo>
                    <a:pt x="4274655" y="36703"/>
                  </a:lnTo>
                  <a:lnTo>
                    <a:pt x="4315663" y="37604"/>
                  </a:lnTo>
                  <a:lnTo>
                    <a:pt x="4315587" y="37211"/>
                  </a:lnTo>
                  <a:lnTo>
                    <a:pt x="4315460" y="36703"/>
                  </a:lnTo>
                  <a:lnTo>
                    <a:pt x="4315396" y="36449"/>
                  </a:lnTo>
                  <a:lnTo>
                    <a:pt x="4315307" y="36068"/>
                  </a:lnTo>
                  <a:lnTo>
                    <a:pt x="4315218" y="35687"/>
                  </a:lnTo>
                  <a:lnTo>
                    <a:pt x="4306989" y="35687"/>
                  </a:lnTo>
                  <a:lnTo>
                    <a:pt x="4302264" y="35179"/>
                  </a:lnTo>
                  <a:lnTo>
                    <a:pt x="4300779" y="35179"/>
                  </a:lnTo>
                  <a:lnTo>
                    <a:pt x="4307141" y="32512"/>
                  </a:lnTo>
                  <a:lnTo>
                    <a:pt x="4309694" y="31115"/>
                  </a:lnTo>
                  <a:lnTo>
                    <a:pt x="4311091" y="30353"/>
                  </a:lnTo>
                  <a:lnTo>
                    <a:pt x="4320489" y="28575"/>
                  </a:lnTo>
                  <a:lnTo>
                    <a:pt x="4319282" y="28575"/>
                  </a:lnTo>
                  <a:lnTo>
                    <a:pt x="4343654" y="26924"/>
                  </a:lnTo>
                  <a:lnTo>
                    <a:pt x="4349039" y="26924"/>
                  </a:lnTo>
                  <a:lnTo>
                    <a:pt x="4335005" y="26416"/>
                  </a:lnTo>
                  <a:lnTo>
                    <a:pt x="4331652" y="26416"/>
                  </a:lnTo>
                  <a:lnTo>
                    <a:pt x="4330141" y="25146"/>
                  </a:lnTo>
                  <a:lnTo>
                    <a:pt x="4329176" y="23495"/>
                  </a:lnTo>
                  <a:lnTo>
                    <a:pt x="4328846" y="23495"/>
                  </a:lnTo>
                  <a:lnTo>
                    <a:pt x="4332122" y="21844"/>
                  </a:lnTo>
                  <a:lnTo>
                    <a:pt x="4330928" y="21844"/>
                  </a:lnTo>
                  <a:lnTo>
                    <a:pt x="4342562" y="20828"/>
                  </a:lnTo>
                  <a:lnTo>
                    <a:pt x="4347299" y="20828"/>
                  </a:lnTo>
                  <a:lnTo>
                    <a:pt x="4373575" y="21844"/>
                  </a:lnTo>
                  <a:lnTo>
                    <a:pt x="4379061" y="23749"/>
                  </a:lnTo>
                  <a:lnTo>
                    <a:pt x="4378503" y="23749"/>
                  </a:lnTo>
                  <a:lnTo>
                    <a:pt x="4375683" y="25654"/>
                  </a:lnTo>
                  <a:lnTo>
                    <a:pt x="4380865" y="27432"/>
                  </a:lnTo>
                  <a:lnTo>
                    <a:pt x="4410507" y="28714"/>
                  </a:lnTo>
                  <a:lnTo>
                    <a:pt x="4418876" y="26924"/>
                  </a:lnTo>
                  <a:lnTo>
                    <a:pt x="4421848" y="26924"/>
                  </a:lnTo>
                  <a:lnTo>
                    <a:pt x="4412335" y="26416"/>
                  </a:lnTo>
                  <a:lnTo>
                    <a:pt x="4398327" y="26416"/>
                  </a:lnTo>
                  <a:lnTo>
                    <a:pt x="4386681" y="25146"/>
                  </a:lnTo>
                  <a:lnTo>
                    <a:pt x="4402061" y="22606"/>
                  </a:lnTo>
                  <a:lnTo>
                    <a:pt x="4427042" y="22606"/>
                  </a:lnTo>
                  <a:lnTo>
                    <a:pt x="4447654" y="22225"/>
                  </a:lnTo>
                  <a:lnTo>
                    <a:pt x="4449216" y="19939"/>
                  </a:lnTo>
                  <a:lnTo>
                    <a:pt x="4449305" y="19812"/>
                  </a:lnTo>
                  <a:lnTo>
                    <a:pt x="4449826" y="19050"/>
                  </a:lnTo>
                  <a:lnTo>
                    <a:pt x="4450562" y="19050"/>
                  </a:lnTo>
                  <a:lnTo>
                    <a:pt x="4460989" y="21082"/>
                  </a:lnTo>
                  <a:lnTo>
                    <a:pt x="4461230" y="21082"/>
                  </a:lnTo>
                  <a:lnTo>
                    <a:pt x="4480064" y="23749"/>
                  </a:lnTo>
                  <a:lnTo>
                    <a:pt x="4479633" y="23749"/>
                  </a:lnTo>
                  <a:lnTo>
                    <a:pt x="4488497" y="26162"/>
                  </a:lnTo>
                  <a:lnTo>
                    <a:pt x="4470412" y="27940"/>
                  </a:lnTo>
                  <a:lnTo>
                    <a:pt x="4490466" y="29718"/>
                  </a:lnTo>
                  <a:lnTo>
                    <a:pt x="4512856" y="29083"/>
                  </a:lnTo>
                  <a:lnTo>
                    <a:pt x="4515028" y="29083"/>
                  </a:lnTo>
                  <a:lnTo>
                    <a:pt x="4544923" y="27432"/>
                  </a:lnTo>
                  <a:lnTo>
                    <a:pt x="4567186" y="27178"/>
                  </a:lnTo>
                  <a:lnTo>
                    <a:pt x="4563300" y="26924"/>
                  </a:lnTo>
                  <a:lnTo>
                    <a:pt x="4559414" y="26670"/>
                  </a:lnTo>
                  <a:lnTo>
                    <a:pt x="4534713" y="26809"/>
                  </a:lnTo>
                  <a:lnTo>
                    <a:pt x="4551807" y="24384"/>
                  </a:lnTo>
                  <a:lnTo>
                    <a:pt x="4591253" y="24384"/>
                  </a:lnTo>
                  <a:lnTo>
                    <a:pt x="4604524" y="24892"/>
                  </a:lnTo>
                  <a:lnTo>
                    <a:pt x="4622584" y="27051"/>
                  </a:lnTo>
                  <a:lnTo>
                    <a:pt x="4619803" y="24892"/>
                  </a:lnTo>
                  <a:lnTo>
                    <a:pt x="4623676" y="23241"/>
                  </a:lnTo>
                  <a:lnTo>
                    <a:pt x="4623384" y="23241"/>
                  </a:lnTo>
                  <a:lnTo>
                    <a:pt x="4631067" y="21590"/>
                  </a:lnTo>
                  <a:lnTo>
                    <a:pt x="4639424" y="19939"/>
                  </a:lnTo>
                  <a:lnTo>
                    <a:pt x="4699178" y="21590"/>
                  </a:lnTo>
                  <a:lnTo>
                    <a:pt x="4701197" y="21590"/>
                  </a:lnTo>
                  <a:lnTo>
                    <a:pt x="4714418" y="21844"/>
                  </a:lnTo>
                  <a:lnTo>
                    <a:pt x="4713224" y="21844"/>
                  </a:lnTo>
                  <a:lnTo>
                    <a:pt x="4760087" y="22606"/>
                  </a:lnTo>
                  <a:lnTo>
                    <a:pt x="4760595" y="21082"/>
                  </a:lnTo>
                  <a:lnTo>
                    <a:pt x="4766234" y="19939"/>
                  </a:lnTo>
                  <a:lnTo>
                    <a:pt x="4766869" y="19812"/>
                  </a:lnTo>
                  <a:lnTo>
                    <a:pt x="4772279" y="19050"/>
                  </a:lnTo>
                  <a:lnTo>
                    <a:pt x="4773473" y="19050"/>
                  </a:lnTo>
                  <a:lnTo>
                    <a:pt x="4776838" y="17653"/>
                  </a:lnTo>
                  <a:lnTo>
                    <a:pt x="4777143" y="17526"/>
                  </a:lnTo>
                  <a:lnTo>
                    <a:pt x="4779937" y="17526"/>
                  </a:lnTo>
                  <a:lnTo>
                    <a:pt x="4794923" y="18288"/>
                  </a:lnTo>
                  <a:lnTo>
                    <a:pt x="4792764" y="18288"/>
                  </a:lnTo>
                  <a:lnTo>
                    <a:pt x="4796828" y="19812"/>
                  </a:lnTo>
                  <a:lnTo>
                    <a:pt x="4791380" y="21590"/>
                  </a:lnTo>
                  <a:lnTo>
                    <a:pt x="4790287" y="21590"/>
                  </a:lnTo>
                  <a:lnTo>
                    <a:pt x="4778349" y="22606"/>
                  </a:lnTo>
                  <a:lnTo>
                    <a:pt x="4805654" y="22225"/>
                  </a:lnTo>
                  <a:lnTo>
                    <a:pt x="4815497" y="22225"/>
                  </a:lnTo>
                  <a:lnTo>
                    <a:pt x="4828184" y="24384"/>
                  </a:lnTo>
                  <a:lnTo>
                    <a:pt x="4827917" y="24384"/>
                  </a:lnTo>
                  <a:lnTo>
                    <a:pt x="4836706" y="26670"/>
                  </a:lnTo>
                  <a:lnTo>
                    <a:pt x="4862868" y="27432"/>
                  </a:lnTo>
                  <a:lnTo>
                    <a:pt x="4854803" y="28829"/>
                  </a:lnTo>
                  <a:lnTo>
                    <a:pt x="4852035" y="30861"/>
                  </a:lnTo>
                  <a:lnTo>
                    <a:pt x="4845786" y="32766"/>
                  </a:lnTo>
                  <a:lnTo>
                    <a:pt x="4827308" y="33655"/>
                  </a:lnTo>
                  <a:lnTo>
                    <a:pt x="4827194" y="34925"/>
                  </a:lnTo>
                  <a:lnTo>
                    <a:pt x="4846142" y="36830"/>
                  </a:lnTo>
                  <a:lnTo>
                    <a:pt x="4851387" y="38100"/>
                  </a:lnTo>
                  <a:lnTo>
                    <a:pt x="4814481" y="38227"/>
                  </a:lnTo>
                  <a:lnTo>
                    <a:pt x="4835004" y="39878"/>
                  </a:lnTo>
                  <a:lnTo>
                    <a:pt x="4856073" y="39878"/>
                  </a:lnTo>
                  <a:lnTo>
                    <a:pt x="4892052" y="39370"/>
                  </a:lnTo>
                  <a:lnTo>
                    <a:pt x="4939296" y="39370"/>
                  </a:lnTo>
                  <a:lnTo>
                    <a:pt x="4946929" y="41529"/>
                  </a:lnTo>
                  <a:lnTo>
                    <a:pt x="4946929" y="34848"/>
                  </a:lnTo>
                  <a:lnTo>
                    <a:pt x="4908194" y="33020"/>
                  </a:lnTo>
                  <a:lnTo>
                    <a:pt x="4906708" y="33020"/>
                  </a:lnTo>
                  <a:lnTo>
                    <a:pt x="4911560" y="33528"/>
                  </a:lnTo>
                  <a:lnTo>
                    <a:pt x="4911026" y="33528"/>
                  </a:lnTo>
                  <a:lnTo>
                    <a:pt x="4915141" y="34290"/>
                  </a:lnTo>
                  <a:lnTo>
                    <a:pt x="4916462" y="35306"/>
                  </a:lnTo>
                  <a:lnTo>
                    <a:pt x="4910899" y="36449"/>
                  </a:lnTo>
                  <a:lnTo>
                    <a:pt x="4890681" y="34925"/>
                  </a:lnTo>
                  <a:lnTo>
                    <a:pt x="4885944" y="32766"/>
                  </a:lnTo>
                  <a:lnTo>
                    <a:pt x="4886058" y="32004"/>
                  </a:lnTo>
                  <a:lnTo>
                    <a:pt x="4886096" y="31750"/>
                  </a:lnTo>
                  <a:lnTo>
                    <a:pt x="4886198" y="31115"/>
                  </a:lnTo>
                  <a:lnTo>
                    <a:pt x="4886274" y="30607"/>
                  </a:lnTo>
                  <a:lnTo>
                    <a:pt x="4886579" y="30607"/>
                  </a:lnTo>
                  <a:lnTo>
                    <a:pt x="4881067" y="28194"/>
                  </a:lnTo>
                  <a:lnTo>
                    <a:pt x="4884166" y="28194"/>
                  </a:lnTo>
                  <a:lnTo>
                    <a:pt x="4912233" y="26924"/>
                  </a:lnTo>
                  <a:lnTo>
                    <a:pt x="4909769" y="26924"/>
                  </a:lnTo>
                  <a:lnTo>
                    <a:pt x="4951933" y="25908"/>
                  </a:lnTo>
                  <a:lnTo>
                    <a:pt x="5024310" y="26162"/>
                  </a:lnTo>
                  <a:lnTo>
                    <a:pt x="4992636" y="26162"/>
                  </a:lnTo>
                  <a:lnTo>
                    <a:pt x="5019713" y="26924"/>
                  </a:lnTo>
                  <a:lnTo>
                    <a:pt x="5029898" y="25908"/>
                  </a:lnTo>
                  <a:lnTo>
                    <a:pt x="5034991" y="25400"/>
                  </a:lnTo>
                  <a:lnTo>
                    <a:pt x="5036109" y="23241"/>
                  </a:lnTo>
                  <a:lnTo>
                    <a:pt x="5036820" y="22606"/>
                  </a:lnTo>
                  <a:lnTo>
                    <a:pt x="5037315" y="22225"/>
                  </a:lnTo>
                  <a:lnTo>
                    <a:pt x="5039106" y="20828"/>
                  </a:lnTo>
                  <a:lnTo>
                    <a:pt x="5059604" y="19304"/>
                  </a:lnTo>
                  <a:lnTo>
                    <a:pt x="5065026" y="20320"/>
                  </a:lnTo>
                  <a:lnTo>
                    <a:pt x="5071110" y="22225"/>
                  </a:lnTo>
                  <a:lnTo>
                    <a:pt x="5072634" y="23749"/>
                  </a:lnTo>
                  <a:lnTo>
                    <a:pt x="5075034" y="23749"/>
                  </a:lnTo>
                  <a:lnTo>
                    <a:pt x="5071821" y="24130"/>
                  </a:lnTo>
                  <a:lnTo>
                    <a:pt x="5060632" y="23241"/>
                  </a:lnTo>
                  <a:lnTo>
                    <a:pt x="5070259" y="24320"/>
                  </a:lnTo>
                  <a:lnTo>
                    <a:pt x="5069764" y="24384"/>
                  </a:lnTo>
                  <a:lnTo>
                    <a:pt x="5070894" y="24384"/>
                  </a:lnTo>
                  <a:lnTo>
                    <a:pt x="5075059" y="24384"/>
                  </a:lnTo>
                  <a:lnTo>
                    <a:pt x="5095875" y="26047"/>
                  </a:lnTo>
                  <a:lnTo>
                    <a:pt x="5132895" y="25654"/>
                  </a:lnTo>
                  <a:lnTo>
                    <a:pt x="5153723" y="25654"/>
                  </a:lnTo>
                  <a:lnTo>
                    <a:pt x="5187721" y="26162"/>
                  </a:lnTo>
                  <a:lnTo>
                    <a:pt x="5178984" y="26162"/>
                  </a:lnTo>
                  <a:lnTo>
                    <a:pt x="5168493" y="31623"/>
                  </a:lnTo>
                  <a:lnTo>
                    <a:pt x="5205831" y="29718"/>
                  </a:lnTo>
                  <a:lnTo>
                    <a:pt x="5231714" y="30607"/>
                  </a:lnTo>
                  <a:lnTo>
                    <a:pt x="5259451" y="32004"/>
                  </a:lnTo>
                  <a:lnTo>
                    <a:pt x="5302707" y="31877"/>
                  </a:lnTo>
                  <a:lnTo>
                    <a:pt x="5312359" y="34798"/>
                  </a:lnTo>
                  <a:lnTo>
                    <a:pt x="5338483" y="31750"/>
                  </a:lnTo>
                  <a:lnTo>
                    <a:pt x="5343918" y="31115"/>
                  </a:lnTo>
                  <a:lnTo>
                    <a:pt x="5339207" y="32766"/>
                  </a:lnTo>
                  <a:lnTo>
                    <a:pt x="5339943" y="32766"/>
                  </a:lnTo>
                  <a:lnTo>
                    <a:pt x="5344426" y="34290"/>
                  </a:lnTo>
                  <a:lnTo>
                    <a:pt x="5358574" y="35687"/>
                  </a:lnTo>
                  <a:lnTo>
                    <a:pt x="5378450" y="33274"/>
                  </a:lnTo>
                  <a:lnTo>
                    <a:pt x="5389169" y="31115"/>
                  </a:lnTo>
                  <a:lnTo>
                    <a:pt x="5396217" y="29718"/>
                  </a:lnTo>
                  <a:lnTo>
                    <a:pt x="5400738" y="28829"/>
                  </a:lnTo>
                  <a:lnTo>
                    <a:pt x="5407355" y="28829"/>
                  </a:lnTo>
                  <a:lnTo>
                    <a:pt x="5398109" y="27178"/>
                  </a:lnTo>
                  <a:lnTo>
                    <a:pt x="5391074" y="25654"/>
                  </a:lnTo>
                  <a:lnTo>
                    <a:pt x="5389905" y="25400"/>
                  </a:lnTo>
                  <a:lnTo>
                    <a:pt x="5383428" y="23749"/>
                  </a:lnTo>
                  <a:lnTo>
                    <a:pt x="5379339" y="22225"/>
                  </a:lnTo>
                  <a:lnTo>
                    <a:pt x="5381917" y="22225"/>
                  </a:lnTo>
                  <a:lnTo>
                    <a:pt x="5409692" y="24384"/>
                  </a:lnTo>
                  <a:lnTo>
                    <a:pt x="5446776" y="25654"/>
                  </a:lnTo>
                  <a:lnTo>
                    <a:pt x="5474436" y="25654"/>
                  </a:lnTo>
                  <a:lnTo>
                    <a:pt x="5496344" y="24765"/>
                  </a:lnTo>
                  <a:lnTo>
                    <a:pt x="5503862" y="24765"/>
                  </a:lnTo>
                  <a:lnTo>
                    <a:pt x="5420347" y="22352"/>
                  </a:lnTo>
                  <a:lnTo>
                    <a:pt x="5424729" y="21844"/>
                  </a:lnTo>
                  <a:lnTo>
                    <a:pt x="5419890" y="20320"/>
                  </a:lnTo>
                  <a:lnTo>
                    <a:pt x="5419776" y="19812"/>
                  </a:lnTo>
                  <a:lnTo>
                    <a:pt x="5419674" y="19304"/>
                  </a:lnTo>
                  <a:lnTo>
                    <a:pt x="5483949" y="19215"/>
                  </a:lnTo>
                  <a:lnTo>
                    <a:pt x="5496484" y="19304"/>
                  </a:lnTo>
                  <a:lnTo>
                    <a:pt x="5528437" y="20447"/>
                  </a:lnTo>
                  <a:lnTo>
                    <a:pt x="5563832" y="23495"/>
                  </a:lnTo>
                  <a:lnTo>
                    <a:pt x="5546458" y="28575"/>
                  </a:lnTo>
                  <a:lnTo>
                    <a:pt x="5562346" y="28575"/>
                  </a:lnTo>
                  <a:lnTo>
                    <a:pt x="5575071" y="28194"/>
                  </a:lnTo>
                  <a:lnTo>
                    <a:pt x="5564873" y="28194"/>
                  </a:lnTo>
                  <a:lnTo>
                    <a:pt x="5593981" y="27990"/>
                  </a:lnTo>
                  <a:lnTo>
                    <a:pt x="5602084" y="29464"/>
                  </a:lnTo>
                  <a:lnTo>
                    <a:pt x="5563413" y="31750"/>
                  </a:lnTo>
                  <a:lnTo>
                    <a:pt x="5568048" y="31750"/>
                  </a:lnTo>
                  <a:lnTo>
                    <a:pt x="5602986" y="33528"/>
                  </a:lnTo>
                  <a:lnTo>
                    <a:pt x="5603811" y="31115"/>
                  </a:lnTo>
                  <a:lnTo>
                    <a:pt x="5603900" y="30861"/>
                  </a:lnTo>
                  <a:lnTo>
                    <a:pt x="5603989" y="30607"/>
                  </a:lnTo>
                  <a:lnTo>
                    <a:pt x="5604078" y="30353"/>
                  </a:lnTo>
                  <a:lnTo>
                    <a:pt x="5604167" y="30099"/>
                  </a:lnTo>
                  <a:lnTo>
                    <a:pt x="5599341" y="27940"/>
                  </a:lnTo>
                  <a:lnTo>
                    <a:pt x="5596496" y="26670"/>
                  </a:lnTo>
                  <a:lnTo>
                    <a:pt x="5596839" y="26670"/>
                  </a:lnTo>
                  <a:lnTo>
                    <a:pt x="5581193" y="23495"/>
                  </a:lnTo>
                  <a:lnTo>
                    <a:pt x="5581726" y="23495"/>
                  </a:lnTo>
                  <a:lnTo>
                    <a:pt x="5559793" y="21082"/>
                  </a:lnTo>
                  <a:lnTo>
                    <a:pt x="5555056" y="21082"/>
                  </a:lnTo>
                  <a:lnTo>
                    <a:pt x="5576532" y="20320"/>
                  </a:lnTo>
                  <a:lnTo>
                    <a:pt x="5577979" y="20320"/>
                  </a:lnTo>
                  <a:lnTo>
                    <a:pt x="5592902" y="19431"/>
                  </a:lnTo>
                  <a:lnTo>
                    <a:pt x="5595658" y="19050"/>
                  </a:lnTo>
                  <a:lnTo>
                    <a:pt x="5601170" y="18288"/>
                  </a:lnTo>
                  <a:lnTo>
                    <a:pt x="5601525" y="18288"/>
                  </a:lnTo>
                  <a:lnTo>
                    <a:pt x="5611622" y="16002"/>
                  </a:lnTo>
                  <a:lnTo>
                    <a:pt x="5617095" y="16002"/>
                  </a:lnTo>
                  <a:lnTo>
                    <a:pt x="5599684" y="14986"/>
                  </a:lnTo>
                  <a:lnTo>
                    <a:pt x="5598795" y="12827"/>
                  </a:lnTo>
                  <a:lnTo>
                    <a:pt x="5598617" y="12827"/>
                  </a:lnTo>
                  <a:lnTo>
                    <a:pt x="5597715" y="12319"/>
                  </a:lnTo>
                  <a:lnTo>
                    <a:pt x="5595683" y="11176"/>
                  </a:lnTo>
                  <a:lnTo>
                    <a:pt x="5602351" y="11176"/>
                  </a:lnTo>
                  <a:lnTo>
                    <a:pt x="5574754" y="10668"/>
                  </a:lnTo>
                  <a:lnTo>
                    <a:pt x="5564289" y="12319"/>
                  </a:lnTo>
                  <a:lnTo>
                    <a:pt x="5533542" y="12319"/>
                  </a:lnTo>
                  <a:lnTo>
                    <a:pt x="5470296" y="11176"/>
                  </a:lnTo>
                  <a:lnTo>
                    <a:pt x="5465127" y="11176"/>
                  </a:lnTo>
                  <a:lnTo>
                    <a:pt x="5469877" y="11684"/>
                  </a:lnTo>
                  <a:lnTo>
                    <a:pt x="5468150" y="11684"/>
                  </a:lnTo>
                  <a:lnTo>
                    <a:pt x="5461076" y="13335"/>
                  </a:lnTo>
                  <a:lnTo>
                    <a:pt x="5459095" y="13335"/>
                  </a:lnTo>
                  <a:lnTo>
                    <a:pt x="5438889" y="14351"/>
                  </a:lnTo>
                  <a:lnTo>
                    <a:pt x="5427116" y="14351"/>
                  </a:lnTo>
                  <a:lnTo>
                    <a:pt x="5409082" y="13843"/>
                  </a:lnTo>
                  <a:lnTo>
                    <a:pt x="5405094" y="13843"/>
                  </a:lnTo>
                  <a:lnTo>
                    <a:pt x="5394134" y="11176"/>
                  </a:lnTo>
                  <a:lnTo>
                    <a:pt x="5389956" y="10160"/>
                  </a:lnTo>
                  <a:lnTo>
                    <a:pt x="5440629" y="9525"/>
                  </a:lnTo>
                  <a:lnTo>
                    <a:pt x="5385536" y="6858"/>
                  </a:lnTo>
                  <a:lnTo>
                    <a:pt x="5387886" y="6858"/>
                  </a:lnTo>
                  <a:lnTo>
                    <a:pt x="5378653" y="6629"/>
                  </a:lnTo>
                  <a:lnTo>
                    <a:pt x="5378653" y="21983"/>
                  </a:lnTo>
                  <a:lnTo>
                    <a:pt x="5377015" y="21844"/>
                  </a:lnTo>
                  <a:lnTo>
                    <a:pt x="5378310" y="21844"/>
                  </a:lnTo>
                  <a:lnTo>
                    <a:pt x="5378653" y="21983"/>
                  </a:lnTo>
                  <a:lnTo>
                    <a:pt x="5378653" y="6629"/>
                  </a:lnTo>
                  <a:lnTo>
                    <a:pt x="5362486" y="6223"/>
                  </a:lnTo>
                  <a:lnTo>
                    <a:pt x="5355818" y="6223"/>
                  </a:lnTo>
                  <a:lnTo>
                    <a:pt x="5343233" y="7239"/>
                  </a:lnTo>
                  <a:lnTo>
                    <a:pt x="5335740" y="9525"/>
                  </a:lnTo>
                  <a:lnTo>
                    <a:pt x="5325376" y="10668"/>
                  </a:lnTo>
                  <a:lnTo>
                    <a:pt x="5297424" y="11176"/>
                  </a:lnTo>
                  <a:lnTo>
                    <a:pt x="5291937" y="11176"/>
                  </a:lnTo>
                  <a:lnTo>
                    <a:pt x="5309324" y="9271"/>
                  </a:lnTo>
                  <a:lnTo>
                    <a:pt x="5314823" y="7747"/>
                  </a:lnTo>
                  <a:lnTo>
                    <a:pt x="5315547" y="6858"/>
                  </a:lnTo>
                  <a:lnTo>
                    <a:pt x="5316067" y="6223"/>
                  </a:lnTo>
                  <a:lnTo>
                    <a:pt x="5319522" y="4826"/>
                  </a:lnTo>
                  <a:lnTo>
                    <a:pt x="5296065" y="6223"/>
                  </a:lnTo>
                  <a:lnTo>
                    <a:pt x="5269065" y="6858"/>
                  </a:lnTo>
                  <a:lnTo>
                    <a:pt x="5245874" y="6858"/>
                  </a:lnTo>
                  <a:lnTo>
                    <a:pt x="5217807" y="5080"/>
                  </a:lnTo>
                  <a:lnTo>
                    <a:pt x="5236769" y="4064"/>
                  </a:lnTo>
                  <a:lnTo>
                    <a:pt x="5233873" y="3048"/>
                  </a:lnTo>
                  <a:lnTo>
                    <a:pt x="5231701" y="2286"/>
                  </a:lnTo>
                  <a:lnTo>
                    <a:pt x="5224386" y="825"/>
                  </a:lnTo>
                  <a:lnTo>
                    <a:pt x="5195468" y="3048"/>
                  </a:lnTo>
                  <a:lnTo>
                    <a:pt x="5156593" y="3048"/>
                  </a:lnTo>
                  <a:lnTo>
                    <a:pt x="5093525" y="2159"/>
                  </a:lnTo>
                  <a:lnTo>
                    <a:pt x="5041862" y="2540"/>
                  </a:lnTo>
                  <a:lnTo>
                    <a:pt x="5046599" y="3048"/>
                  </a:lnTo>
                  <a:lnTo>
                    <a:pt x="4950460" y="6858"/>
                  </a:lnTo>
                  <a:lnTo>
                    <a:pt x="4973612" y="7239"/>
                  </a:lnTo>
                  <a:lnTo>
                    <a:pt x="4953774" y="11684"/>
                  </a:lnTo>
                  <a:lnTo>
                    <a:pt x="4954981" y="11684"/>
                  </a:lnTo>
                  <a:lnTo>
                    <a:pt x="4917973" y="14351"/>
                  </a:lnTo>
                  <a:lnTo>
                    <a:pt x="4915928" y="14351"/>
                  </a:lnTo>
                  <a:lnTo>
                    <a:pt x="4879708" y="16002"/>
                  </a:lnTo>
                  <a:lnTo>
                    <a:pt x="4881892" y="16002"/>
                  </a:lnTo>
                  <a:lnTo>
                    <a:pt x="4851387" y="18288"/>
                  </a:lnTo>
                  <a:lnTo>
                    <a:pt x="4855667" y="17526"/>
                  </a:lnTo>
                  <a:lnTo>
                    <a:pt x="4856962" y="17526"/>
                  </a:lnTo>
                  <a:lnTo>
                    <a:pt x="4854054" y="16891"/>
                  </a:lnTo>
                  <a:lnTo>
                    <a:pt x="4849114" y="16383"/>
                  </a:lnTo>
                  <a:lnTo>
                    <a:pt x="4847399" y="16002"/>
                  </a:lnTo>
                  <a:lnTo>
                    <a:pt x="4846599" y="16002"/>
                  </a:lnTo>
                  <a:lnTo>
                    <a:pt x="4848149" y="17145"/>
                  </a:lnTo>
                  <a:lnTo>
                    <a:pt x="4842180" y="18034"/>
                  </a:lnTo>
                  <a:lnTo>
                    <a:pt x="4832540" y="18288"/>
                  </a:lnTo>
                  <a:lnTo>
                    <a:pt x="4824730" y="17526"/>
                  </a:lnTo>
                  <a:lnTo>
                    <a:pt x="4823434" y="17526"/>
                  </a:lnTo>
                  <a:lnTo>
                    <a:pt x="4823523" y="14859"/>
                  </a:lnTo>
                  <a:lnTo>
                    <a:pt x="4820653" y="14859"/>
                  </a:lnTo>
                  <a:lnTo>
                    <a:pt x="4832159" y="14351"/>
                  </a:lnTo>
                  <a:lnTo>
                    <a:pt x="4852530" y="14351"/>
                  </a:lnTo>
                  <a:lnTo>
                    <a:pt x="4858766" y="13335"/>
                  </a:lnTo>
                  <a:lnTo>
                    <a:pt x="4862665" y="13335"/>
                  </a:lnTo>
                  <a:lnTo>
                    <a:pt x="4822228" y="11684"/>
                  </a:lnTo>
                  <a:lnTo>
                    <a:pt x="4812893" y="11303"/>
                  </a:lnTo>
                  <a:lnTo>
                    <a:pt x="4812970" y="11684"/>
                  </a:lnTo>
                  <a:lnTo>
                    <a:pt x="4813897" y="16002"/>
                  </a:lnTo>
                  <a:lnTo>
                    <a:pt x="4813973" y="16383"/>
                  </a:lnTo>
                  <a:lnTo>
                    <a:pt x="4780559" y="16637"/>
                  </a:lnTo>
                  <a:lnTo>
                    <a:pt x="4750282" y="17653"/>
                  </a:lnTo>
                  <a:lnTo>
                    <a:pt x="4724057" y="17526"/>
                  </a:lnTo>
                  <a:lnTo>
                    <a:pt x="4717605" y="16637"/>
                  </a:lnTo>
                  <a:lnTo>
                    <a:pt x="4704677" y="14859"/>
                  </a:lnTo>
                  <a:lnTo>
                    <a:pt x="4702480" y="14859"/>
                  </a:lnTo>
                  <a:lnTo>
                    <a:pt x="4712462" y="16637"/>
                  </a:lnTo>
                  <a:lnTo>
                    <a:pt x="4692320" y="16002"/>
                  </a:lnTo>
                  <a:lnTo>
                    <a:pt x="4691151" y="16002"/>
                  </a:lnTo>
                  <a:lnTo>
                    <a:pt x="4665370" y="14859"/>
                  </a:lnTo>
                  <a:lnTo>
                    <a:pt x="4642040" y="14859"/>
                  </a:lnTo>
                  <a:lnTo>
                    <a:pt x="4629340" y="15887"/>
                  </a:lnTo>
                  <a:lnTo>
                    <a:pt x="4626940" y="15367"/>
                  </a:lnTo>
                  <a:lnTo>
                    <a:pt x="4617301" y="13335"/>
                  </a:lnTo>
                  <a:lnTo>
                    <a:pt x="4611878" y="12192"/>
                  </a:lnTo>
                  <a:lnTo>
                    <a:pt x="4610062" y="11823"/>
                  </a:lnTo>
                  <a:lnTo>
                    <a:pt x="4604283" y="12192"/>
                  </a:lnTo>
                  <a:lnTo>
                    <a:pt x="4590783" y="13081"/>
                  </a:lnTo>
                  <a:lnTo>
                    <a:pt x="4584547" y="12700"/>
                  </a:lnTo>
                  <a:lnTo>
                    <a:pt x="4584547" y="23749"/>
                  </a:lnTo>
                  <a:lnTo>
                    <a:pt x="4577994" y="23888"/>
                  </a:lnTo>
                  <a:lnTo>
                    <a:pt x="4574679" y="23749"/>
                  </a:lnTo>
                  <a:lnTo>
                    <a:pt x="4584547" y="23749"/>
                  </a:lnTo>
                  <a:lnTo>
                    <a:pt x="4584547" y="12700"/>
                  </a:lnTo>
                  <a:lnTo>
                    <a:pt x="4576457" y="12192"/>
                  </a:lnTo>
                  <a:lnTo>
                    <a:pt x="4576216" y="12192"/>
                  </a:lnTo>
                  <a:lnTo>
                    <a:pt x="4553102" y="10668"/>
                  </a:lnTo>
                  <a:lnTo>
                    <a:pt x="4528159" y="11684"/>
                  </a:lnTo>
                  <a:lnTo>
                    <a:pt x="4530839" y="11684"/>
                  </a:lnTo>
                  <a:lnTo>
                    <a:pt x="4533925" y="12192"/>
                  </a:lnTo>
                  <a:lnTo>
                    <a:pt x="4533455" y="12192"/>
                  </a:lnTo>
                  <a:lnTo>
                    <a:pt x="4536249" y="13335"/>
                  </a:lnTo>
                  <a:lnTo>
                    <a:pt x="4531157" y="14859"/>
                  </a:lnTo>
                  <a:lnTo>
                    <a:pt x="4515637" y="14859"/>
                  </a:lnTo>
                  <a:lnTo>
                    <a:pt x="4482909" y="15367"/>
                  </a:lnTo>
                  <a:lnTo>
                    <a:pt x="4469701" y="14859"/>
                  </a:lnTo>
                  <a:lnTo>
                    <a:pt x="4456481" y="14351"/>
                  </a:lnTo>
                  <a:lnTo>
                    <a:pt x="4454360" y="14351"/>
                  </a:lnTo>
                  <a:lnTo>
                    <a:pt x="4418533" y="12319"/>
                  </a:lnTo>
                  <a:lnTo>
                    <a:pt x="4403864" y="12192"/>
                  </a:lnTo>
                  <a:lnTo>
                    <a:pt x="4336783" y="12192"/>
                  </a:lnTo>
                  <a:lnTo>
                    <a:pt x="4276687" y="12827"/>
                  </a:lnTo>
                  <a:lnTo>
                    <a:pt x="4274578" y="12827"/>
                  </a:lnTo>
                  <a:lnTo>
                    <a:pt x="4208983" y="13843"/>
                  </a:lnTo>
                  <a:lnTo>
                    <a:pt x="4104983" y="14566"/>
                  </a:lnTo>
                  <a:lnTo>
                    <a:pt x="4056215" y="14351"/>
                  </a:lnTo>
                  <a:lnTo>
                    <a:pt x="4058069" y="12827"/>
                  </a:lnTo>
                  <a:lnTo>
                    <a:pt x="4044912" y="12192"/>
                  </a:lnTo>
                  <a:lnTo>
                    <a:pt x="4036961" y="11684"/>
                  </a:lnTo>
                  <a:lnTo>
                    <a:pt x="4029024" y="11176"/>
                  </a:lnTo>
                  <a:lnTo>
                    <a:pt x="4022687" y="8890"/>
                  </a:lnTo>
                  <a:lnTo>
                    <a:pt x="4018737" y="11442"/>
                  </a:lnTo>
                  <a:lnTo>
                    <a:pt x="4011625" y="10668"/>
                  </a:lnTo>
                  <a:lnTo>
                    <a:pt x="4007688" y="10668"/>
                  </a:lnTo>
                  <a:lnTo>
                    <a:pt x="3998214" y="12192"/>
                  </a:lnTo>
                  <a:lnTo>
                    <a:pt x="3997718" y="12192"/>
                  </a:lnTo>
                  <a:lnTo>
                    <a:pt x="3986072" y="13335"/>
                  </a:lnTo>
                  <a:lnTo>
                    <a:pt x="3985780" y="13335"/>
                  </a:lnTo>
                  <a:lnTo>
                    <a:pt x="3973093" y="14351"/>
                  </a:lnTo>
                  <a:lnTo>
                    <a:pt x="3958577" y="15367"/>
                  </a:lnTo>
                  <a:lnTo>
                    <a:pt x="3947414" y="15367"/>
                  </a:lnTo>
                  <a:lnTo>
                    <a:pt x="3936111" y="14986"/>
                  </a:lnTo>
                  <a:lnTo>
                    <a:pt x="3935793" y="14859"/>
                  </a:lnTo>
                  <a:lnTo>
                    <a:pt x="3933291" y="13843"/>
                  </a:lnTo>
                  <a:lnTo>
                    <a:pt x="3932961" y="13843"/>
                  </a:lnTo>
                  <a:lnTo>
                    <a:pt x="3930980" y="12192"/>
                  </a:lnTo>
                  <a:lnTo>
                    <a:pt x="3932097" y="12192"/>
                  </a:lnTo>
                  <a:lnTo>
                    <a:pt x="3916857" y="10668"/>
                  </a:lnTo>
                  <a:lnTo>
                    <a:pt x="3945763" y="10668"/>
                  </a:lnTo>
                  <a:lnTo>
                    <a:pt x="3897401" y="5715"/>
                  </a:lnTo>
                  <a:lnTo>
                    <a:pt x="3894315" y="8636"/>
                  </a:lnTo>
                  <a:lnTo>
                    <a:pt x="3900906" y="12192"/>
                  </a:lnTo>
                  <a:lnTo>
                    <a:pt x="3900246" y="12192"/>
                  </a:lnTo>
                  <a:lnTo>
                    <a:pt x="3898696" y="14351"/>
                  </a:lnTo>
                  <a:lnTo>
                    <a:pt x="3907586" y="14351"/>
                  </a:lnTo>
                  <a:lnTo>
                    <a:pt x="3871658" y="14859"/>
                  </a:lnTo>
                  <a:lnTo>
                    <a:pt x="3828351" y="14859"/>
                  </a:lnTo>
                  <a:lnTo>
                    <a:pt x="3793464" y="13335"/>
                  </a:lnTo>
                  <a:lnTo>
                    <a:pt x="3792740" y="13335"/>
                  </a:lnTo>
                  <a:lnTo>
                    <a:pt x="3749433" y="11176"/>
                  </a:lnTo>
                  <a:lnTo>
                    <a:pt x="3728948" y="10668"/>
                  </a:lnTo>
                  <a:lnTo>
                    <a:pt x="3713569" y="10287"/>
                  </a:lnTo>
                  <a:lnTo>
                    <a:pt x="3713797" y="10668"/>
                  </a:lnTo>
                  <a:lnTo>
                    <a:pt x="3715042" y="12827"/>
                  </a:lnTo>
                  <a:lnTo>
                    <a:pt x="3710736" y="12827"/>
                  </a:lnTo>
                  <a:lnTo>
                    <a:pt x="3676853" y="13843"/>
                  </a:lnTo>
                  <a:lnTo>
                    <a:pt x="3678072" y="16383"/>
                  </a:lnTo>
                  <a:lnTo>
                    <a:pt x="3640404" y="13335"/>
                  </a:lnTo>
                  <a:lnTo>
                    <a:pt x="3635679" y="12954"/>
                  </a:lnTo>
                  <a:lnTo>
                    <a:pt x="3636670" y="13335"/>
                  </a:lnTo>
                  <a:lnTo>
                    <a:pt x="3640937" y="14986"/>
                  </a:lnTo>
                  <a:lnTo>
                    <a:pt x="3636441" y="16002"/>
                  </a:lnTo>
                  <a:lnTo>
                    <a:pt x="3624859" y="16268"/>
                  </a:lnTo>
                  <a:lnTo>
                    <a:pt x="3608870" y="16141"/>
                  </a:lnTo>
                  <a:lnTo>
                    <a:pt x="3613721" y="16383"/>
                  </a:lnTo>
                  <a:lnTo>
                    <a:pt x="3635565" y="17526"/>
                  </a:lnTo>
                  <a:lnTo>
                    <a:pt x="3662083" y="19939"/>
                  </a:lnTo>
                  <a:lnTo>
                    <a:pt x="3691217" y="22225"/>
                  </a:lnTo>
                  <a:lnTo>
                    <a:pt x="3725735" y="23368"/>
                  </a:lnTo>
                  <a:lnTo>
                    <a:pt x="3734879" y="22352"/>
                  </a:lnTo>
                  <a:lnTo>
                    <a:pt x="3730040" y="20828"/>
                  </a:lnTo>
                  <a:lnTo>
                    <a:pt x="3729583" y="19939"/>
                  </a:lnTo>
                  <a:lnTo>
                    <a:pt x="3729520" y="19812"/>
                  </a:lnTo>
                  <a:lnTo>
                    <a:pt x="3743871" y="19939"/>
                  </a:lnTo>
                  <a:lnTo>
                    <a:pt x="3755707" y="20828"/>
                  </a:lnTo>
                  <a:lnTo>
                    <a:pt x="3755212" y="20828"/>
                  </a:lnTo>
                  <a:lnTo>
                    <a:pt x="3762425" y="21590"/>
                  </a:lnTo>
                  <a:lnTo>
                    <a:pt x="3771620" y="22225"/>
                  </a:lnTo>
                  <a:lnTo>
                    <a:pt x="3750856" y="23749"/>
                  </a:lnTo>
                  <a:lnTo>
                    <a:pt x="3743261" y="23749"/>
                  </a:lnTo>
                  <a:lnTo>
                    <a:pt x="3790162" y="24765"/>
                  </a:lnTo>
                  <a:lnTo>
                    <a:pt x="3815194" y="25908"/>
                  </a:lnTo>
                  <a:lnTo>
                    <a:pt x="3813264" y="25908"/>
                  </a:lnTo>
                  <a:lnTo>
                    <a:pt x="3828542" y="28194"/>
                  </a:lnTo>
                  <a:lnTo>
                    <a:pt x="3831082" y="26924"/>
                  </a:lnTo>
                  <a:lnTo>
                    <a:pt x="3831717" y="26670"/>
                  </a:lnTo>
                  <a:lnTo>
                    <a:pt x="3835412" y="25400"/>
                  </a:lnTo>
                  <a:lnTo>
                    <a:pt x="3842194" y="24384"/>
                  </a:lnTo>
                  <a:lnTo>
                    <a:pt x="3837482" y="24384"/>
                  </a:lnTo>
                  <a:lnTo>
                    <a:pt x="3859873" y="23495"/>
                  </a:lnTo>
                  <a:lnTo>
                    <a:pt x="3868051" y="23749"/>
                  </a:lnTo>
                  <a:lnTo>
                    <a:pt x="3870515" y="23749"/>
                  </a:lnTo>
                  <a:lnTo>
                    <a:pt x="3883596" y="24765"/>
                  </a:lnTo>
                  <a:lnTo>
                    <a:pt x="3882987" y="24765"/>
                  </a:lnTo>
                  <a:lnTo>
                    <a:pt x="3898430" y="26670"/>
                  </a:lnTo>
                  <a:lnTo>
                    <a:pt x="3895496" y="26670"/>
                  </a:lnTo>
                  <a:lnTo>
                    <a:pt x="3884079" y="27432"/>
                  </a:lnTo>
                  <a:lnTo>
                    <a:pt x="3879354" y="28575"/>
                  </a:lnTo>
                  <a:lnTo>
                    <a:pt x="3879202" y="28575"/>
                  </a:lnTo>
                  <a:lnTo>
                    <a:pt x="3876510" y="29083"/>
                  </a:lnTo>
                  <a:lnTo>
                    <a:pt x="3865626" y="29083"/>
                  </a:lnTo>
                  <a:lnTo>
                    <a:pt x="3884942" y="33159"/>
                  </a:lnTo>
                  <a:lnTo>
                    <a:pt x="3884866" y="32512"/>
                  </a:lnTo>
                  <a:lnTo>
                    <a:pt x="3884765" y="31750"/>
                  </a:lnTo>
                  <a:lnTo>
                    <a:pt x="3884676" y="31115"/>
                  </a:lnTo>
                  <a:lnTo>
                    <a:pt x="3916908" y="33020"/>
                  </a:lnTo>
                  <a:lnTo>
                    <a:pt x="3925519" y="35814"/>
                  </a:lnTo>
                  <a:lnTo>
                    <a:pt x="3924643" y="38862"/>
                  </a:lnTo>
                  <a:lnTo>
                    <a:pt x="3924846" y="38862"/>
                  </a:lnTo>
                  <a:lnTo>
                    <a:pt x="3928732" y="41783"/>
                  </a:lnTo>
                  <a:lnTo>
                    <a:pt x="3937927" y="41783"/>
                  </a:lnTo>
                  <a:lnTo>
                    <a:pt x="3963085" y="41783"/>
                  </a:lnTo>
                  <a:lnTo>
                    <a:pt x="3959898" y="41529"/>
                  </a:lnTo>
                  <a:lnTo>
                    <a:pt x="3937825" y="41529"/>
                  </a:lnTo>
                  <a:lnTo>
                    <a:pt x="3937533" y="40767"/>
                  </a:lnTo>
                  <a:lnTo>
                    <a:pt x="3937419" y="40386"/>
                  </a:lnTo>
                  <a:lnTo>
                    <a:pt x="3937304" y="39878"/>
                  </a:lnTo>
                  <a:lnTo>
                    <a:pt x="3937241" y="39624"/>
                  </a:lnTo>
                  <a:lnTo>
                    <a:pt x="3948734" y="40640"/>
                  </a:lnTo>
                  <a:lnTo>
                    <a:pt x="3974960" y="42659"/>
                  </a:lnTo>
                  <a:lnTo>
                    <a:pt x="3976814" y="42799"/>
                  </a:lnTo>
                  <a:lnTo>
                    <a:pt x="3976395" y="42799"/>
                  </a:lnTo>
                  <a:lnTo>
                    <a:pt x="3984180" y="43573"/>
                  </a:lnTo>
                  <a:lnTo>
                    <a:pt x="3997223" y="42799"/>
                  </a:lnTo>
                  <a:lnTo>
                    <a:pt x="4007218" y="42799"/>
                  </a:lnTo>
                  <a:lnTo>
                    <a:pt x="4030027" y="43815"/>
                  </a:lnTo>
                  <a:lnTo>
                    <a:pt x="4064787" y="45847"/>
                  </a:lnTo>
                  <a:lnTo>
                    <a:pt x="4100677" y="46736"/>
                  </a:lnTo>
                  <a:lnTo>
                    <a:pt x="4097134" y="43815"/>
                  </a:lnTo>
                  <a:lnTo>
                    <a:pt x="4094035" y="43815"/>
                  </a:lnTo>
                  <a:lnTo>
                    <a:pt x="4117594" y="42799"/>
                  </a:lnTo>
                  <a:lnTo>
                    <a:pt x="4144492" y="43053"/>
                  </a:lnTo>
                  <a:lnTo>
                    <a:pt x="4159631" y="43053"/>
                  </a:lnTo>
                  <a:lnTo>
                    <a:pt x="4139425" y="46863"/>
                  </a:lnTo>
                  <a:lnTo>
                    <a:pt x="4074147" y="51943"/>
                  </a:lnTo>
                  <a:lnTo>
                    <a:pt x="4055516" y="56261"/>
                  </a:lnTo>
                  <a:lnTo>
                    <a:pt x="4072039" y="56261"/>
                  </a:lnTo>
                  <a:lnTo>
                    <a:pt x="4095191" y="56642"/>
                  </a:lnTo>
                  <a:lnTo>
                    <a:pt x="4129252" y="58420"/>
                  </a:lnTo>
                  <a:lnTo>
                    <a:pt x="4160913" y="61087"/>
                  </a:lnTo>
                  <a:lnTo>
                    <a:pt x="4192308" y="64262"/>
                  </a:lnTo>
                  <a:lnTo>
                    <a:pt x="4226052" y="60579"/>
                  </a:lnTo>
                  <a:lnTo>
                    <a:pt x="4277436" y="60325"/>
                  </a:lnTo>
                  <a:lnTo>
                    <a:pt x="4329506" y="59436"/>
                  </a:lnTo>
                  <a:lnTo>
                    <a:pt x="4359745" y="54610"/>
                  </a:lnTo>
                  <a:lnTo>
                    <a:pt x="4364520" y="53848"/>
                  </a:lnTo>
                  <a:lnTo>
                    <a:pt x="4365561" y="53848"/>
                  </a:lnTo>
                  <a:lnTo>
                    <a:pt x="5039550" y="53848"/>
                  </a:lnTo>
                  <a:lnTo>
                    <a:pt x="5039487" y="53594"/>
                  </a:lnTo>
                  <a:lnTo>
                    <a:pt x="4366120" y="53594"/>
                  </a:lnTo>
                  <a:lnTo>
                    <a:pt x="4365320" y="53721"/>
                  </a:lnTo>
                  <a:lnTo>
                    <a:pt x="4361980" y="51943"/>
                  </a:lnTo>
                  <a:lnTo>
                    <a:pt x="4368584" y="48768"/>
                  </a:lnTo>
                  <a:lnTo>
                    <a:pt x="4368266" y="48768"/>
                  </a:lnTo>
                  <a:lnTo>
                    <a:pt x="4366895" y="45847"/>
                  </a:lnTo>
                  <a:lnTo>
                    <a:pt x="4366780" y="45593"/>
                  </a:lnTo>
                  <a:lnTo>
                    <a:pt x="4364088" y="45339"/>
                  </a:lnTo>
                  <a:lnTo>
                    <a:pt x="4965154" y="45339"/>
                  </a:lnTo>
                  <a:lnTo>
                    <a:pt x="4979327" y="47625"/>
                  </a:lnTo>
                  <a:lnTo>
                    <a:pt x="5009350" y="50165"/>
                  </a:lnTo>
                  <a:lnTo>
                    <a:pt x="5038649" y="49784"/>
                  </a:lnTo>
                  <a:lnTo>
                    <a:pt x="5039093" y="51816"/>
                  </a:lnTo>
                  <a:lnTo>
                    <a:pt x="5039207" y="52324"/>
                  </a:lnTo>
                  <a:lnTo>
                    <a:pt x="5039271" y="52578"/>
                  </a:lnTo>
                  <a:lnTo>
                    <a:pt x="5039347" y="52959"/>
                  </a:lnTo>
                  <a:lnTo>
                    <a:pt x="5039436" y="53340"/>
                  </a:lnTo>
                  <a:lnTo>
                    <a:pt x="5039487" y="53594"/>
                  </a:lnTo>
                  <a:lnTo>
                    <a:pt x="5045507" y="53594"/>
                  </a:lnTo>
                  <a:lnTo>
                    <a:pt x="5075275" y="52324"/>
                  </a:lnTo>
                  <a:lnTo>
                    <a:pt x="5120411" y="51816"/>
                  </a:lnTo>
                  <a:lnTo>
                    <a:pt x="5151742" y="51816"/>
                  </a:lnTo>
                  <a:lnTo>
                    <a:pt x="5191366" y="50927"/>
                  </a:lnTo>
                  <a:lnTo>
                    <a:pt x="5216576" y="51181"/>
                  </a:lnTo>
                  <a:lnTo>
                    <a:pt x="5220132" y="53340"/>
                  </a:lnTo>
                  <a:lnTo>
                    <a:pt x="5219903" y="53594"/>
                  </a:lnTo>
                  <a:lnTo>
                    <a:pt x="5399062" y="53594"/>
                  </a:lnTo>
                  <a:lnTo>
                    <a:pt x="5392471" y="53340"/>
                  </a:lnTo>
                  <a:lnTo>
                    <a:pt x="5380736" y="50927"/>
                  </a:lnTo>
                  <a:lnTo>
                    <a:pt x="5338737" y="49784"/>
                  </a:lnTo>
                  <a:lnTo>
                    <a:pt x="5337086" y="49784"/>
                  </a:lnTo>
                  <a:lnTo>
                    <a:pt x="5285994" y="47625"/>
                  </a:lnTo>
                  <a:lnTo>
                    <a:pt x="5193703" y="43815"/>
                  </a:lnTo>
                  <a:lnTo>
                    <a:pt x="5523535" y="43815"/>
                  </a:lnTo>
                  <a:lnTo>
                    <a:pt x="5515381" y="45085"/>
                  </a:lnTo>
                  <a:lnTo>
                    <a:pt x="5228755" y="45085"/>
                  </a:lnTo>
                  <a:lnTo>
                    <a:pt x="5234470" y="45339"/>
                  </a:lnTo>
                  <a:lnTo>
                    <a:pt x="5513743" y="45339"/>
                  </a:lnTo>
                  <a:lnTo>
                    <a:pt x="5504777" y="46736"/>
                  </a:lnTo>
                  <a:lnTo>
                    <a:pt x="5475465" y="47625"/>
                  </a:lnTo>
                  <a:lnTo>
                    <a:pt x="5477865" y="47625"/>
                  </a:lnTo>
                  <a:lnTo>
                    <a:pt x="5462917" y="48260"/>
                  </a:lnTo>
                  <a:lnTo>
                    <a:pt x="5460085" y="48768"/>
                  </a:lnTo>
                  <a:lnTo>
                    <a:pt x="5523458" y="48768"/>
                  </a:lnTo>
                  <a:lnTo>
                    <a:pt x="5525567" y="45339"/>
                  </a:lnTo>
                  <a:lnTo>
                    <a:pt x="5572074" y="45339"/>
                  </a:lnTo>
                  <a:lnTo>
                    <a:pt x="5590019" y="48768"/>
                  </a:lnTo>
                  <a:lnTo>
                    <a:pt x="5638736" y="48768"/>
                  </a:lnTo>
                  <a:lnTo>
                    <a:pt x="5638622" y="48260"/>
                  </a:lnTo>
                  <a:lnTo>
                    <a:pt x="5638597" y="48133"/>
                  </a:lnTo>
                  <a:lnTo>
                    <a:pt x="5694477" y="47117"/>
                  </a:lnTo>
                  <a:lnTo>
                    <a:pt x="5742419" y="47625"/>
                  </a:lnTo>
                  <a:lnTo>
                    <a:pt x="5722112" y="47625"/>
                  </a:lnTo>
                  <a:lnTo>
                    <a:pt x="5738647" y="48768"/>
                  </a:lnTo>
                  <a:lnTo>
                    <a:pt x="5691124" y="48768"/>
                  </a:lnTo>
                  <a:lnTo>
                    <a:pt x="5685091" y="49022"/>
                  </a:lnTo>
                  <a:lnTo>
                    <a:pt x="5686107" y="48768"/>
                  </a:lnTo>
                  <a:lnTo>
                    <a:pt x="5638736" y="48768"/>
                  </a:lnTo>
                  <a:lnTo>
                    <a:pt x="5638863" y="49276"/>
                  </a:lnTo>
                  <a:lnTo>
                    <a:pt x="5679059" y="49276"/>
                  </a:lnTo>
                  <a:lnTo>
                    <a:pt x="5666994" y="49784"/>
                  </a:lnTo>
                  <a:lnTo>
                    <a:pt x="5664339" y="51943"/>
                  </a:lnTo>
                  <a:lnTo>
                    <a:pt x="5660847" y="54216"/>
                  </a:lnTo>
                  <a:lnTo>
                    <a:pt x="5663082" y="53340"/>
                  </a:lnTo>
                  <a:lnTo>
                    <a:pt x="5662625" y="53340"/>
                  </a:lnTo>
                  <a:lnTo>
                    <a:pt x="5677433" y="50927"/>
                  </a:lnTo>
                  <a:lnTo>
                    <a:pt x="5684063" y="49276"/>
                  </a:lnTo>
                  <a:lnTo>
                    <a:pt x="5741149" y="49276"/>
                  </a:lnTo>
                  <a:lnTo>
                    <a:pt x="5740273" y="48768"/>
                  </a:lnTo>
                  <a:lnTo>
                    <a:pt x="5887580" y="48768"/>
                  </a:lnTo>
                  <a:lnTo>
                    <a:pt x="5885967" y="47625"/>
                  </a:lnTo>
                  <a:lnTo>
                    <a:pt x="5902604" y="47117"/>
                  </a:lnTo>
                  <a:lnTo>
                    <a:pt x="5910923" y="46863"/>
                  </a:lnTo>
                  <a:lnTo>
                    <a:pt x="5919825" y="48768"/>
                  </a:lnTo>
                  <a:lnTo>
                    <a:pt x="5964733" y="48768"/>
                  </a:lnTo>
                  <a:lnTo>
                    <a:pt x="5974435" y="46863"/>
                  </a:lnTo>
                  <a:lnTo>
                    <a:pt x="5988685" y="44069"/>
                  </a:lnTo>
                  <a:close/>
                </a:path>
                <a:path w="6059805" h="445770">
                  <a:moveTo>
                    <a:pt x="6014605" y="56769"/>
                  </a:moveTo>
                  <a:lnTo>
                    <a:pt x="6008878" y="56261"/>
                  </a:lnTo>
                  <a:lnTo>
                    <a:pt x="6005500" y="56261"/>
                  </a:lnTo>
                  <a:lnTo>
                    <a:pt x="6014605" y="56769"/>
                  </a:lnTo>
                  <a:close/>
                </a:path>
                <a:path w="6059805" h="445770">
                  <a:moveTo>
                    <a:pt x="6059627" y="51562"/>
                  </a:moveTo>
                  <a:lnTo>
                    <a:pt x="6042037" y="50927"/>
                  </a:lnTo>
                  <a:lnTo>
                    <a:pt x="6044095" y="50927"/>
                  </a:lnTo>
                  <a:lnTo>
                    <a:pt x="6042634" y="50800"/>
                  </a:lnTo>
                  <a:lnTo>
                    <a:pt x="6030938" y="49784"/>
                  </a:lnTo>
                  <a:lnTo>
                    <a:pt x="6022149" y="49276"/>
                  </a:lnTo>
                  <a:lnTo>
                    <a:pt x="6015558" y="48895"/>
                  </a:lnTo>
                  <a:lnTo>
                    <a:pt x="6013374" y="48768"/>
                  </a:lnTo>
                  <a:lnTo>
                    <a:pt x="5964733" y="48768"/>
                  </a:lnTo>
                  <a:lnTo>
                    <a:pt x="5962142" y="49276"/>
                  </a:lnTo>
                  <a:lnTo>
                    <a:pt x="5991123" y="49276"/>
                  </a:lnTo>
                  <a:lnTo>
                    <a:pt x="5999289" y="49276"/>
                  </a:lnTo>
                  <a:lnTo>
                    <a:pt x="5999327" y="49784"/>
                  </a:lnTo>
                  <a:lnTo>
                    <a:pt x="5999442" y="51181"/>
                  </a:lnTo>
                  <a:lnTo>
                    <a:pt x="5962142" y="49276"/>
                  </a:lnTo>
                  <a:lnTo>
                    <a:pt x="5922200" y="49276"/>
                  </a:lnTo>
                  <a:lnTo>
                    <a:pt x="5927534" y="50419"/>
                  </a:lnTo>
                  <a:lnTo>
                    <a:pt x="5952591" y="52959"/>
                  </a:lnTo>
                  <a:lnTo>
                    <a:pt x="5982170" y="54965"/>
                  </a:lnTo>
                  <a:lnTo>
                    <a:pt x="5972645" y="54419"/>
                  </a:lnTo>
                  <a:lnTo>
                    <a:pt x="6000432" y="56261"/>
                  </a:lnTo>
                  <a:lnTo>
                    <a:pt x="6005500" y="56261"/>
                  </a:lnTo>
                  <a:lnTo>
                    <a:pt x="5982830" y="54991"/>
                  </a:lnTo>
                  <a:lnTo>
                    <a:pt x="5984786" y="54991"/>
                  </a:lnTo>
                  <a:lnTo>
                    <a:pt x="5981522" y="53340"/>
                  </a:lnTo>
                  <a:lnTo>
                    <a:pt x="6010707" y="53594"/>
                  </a:lnTo>
                  <a:lnTo>
                    <a:pt x="6012332" y="53340"/>
                  </a:lnTo>
                  <a:lnTo>
                    <a:pt x="6021286" y="51943"/>
                  </a:lnTo>
                  <a:lnTo>
                    <a:pt x="6021451" y="51943"/>
                  </a:lnTo>
                  <a:lnTo>
                    <a:pt x="6027344" y="51181"/>
                  </a:lnTo>
                  <a:lnTo>
                    <a:pt x="6030290" y="50800"/>
                  </a:lnTo>
                  <a:lnTo>
                    <a:pt x="6059627" y="5156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F9795BA2-5701-73A2-DB17-2A83FF701866}"/>
                </a:ext>
              </a:extLst>
            </p:cNvPr>
            <p:cNvSpPr/>
            <p:nvPr/>
          </p:nvSpPr>
          <p:spPr>
            <a:xfrm>
              <a:off x="1490421" y="4551387"/>
              <a:ext cx="4725670" cy="448309"/>
            </a:xfrm>
            <a:custGeom>
              <a:avLst/>
              <a:gdLst/>
              <a:ahLst/>
              <a:cxnLst/>
              <a:rect l="l" t="t" r="r" b="b"/>
              <a:pathLst>
                <a:path w="4725670" h="448310">
                  <a:moveTo>
                    <a:pt x="106159" y="418579"/>
                  </a:moveTo>
                  <a:lnTo>
                    <a:pt x="98361" y="416852"/>
                  </a:lnTo>
                  <a:lnTo>
                    <a:pt x="80987" y="416826"/>
                  </a:lnTo>
                  <a:lnTo>
                    <a:pt x="61087" y="417080"/>
                  </a:lnTo>
                  <a:lnTo>
                    <a:pt x="45707" y="416217"/>
                  </a:lnTo>
                  <a:lnTo>
                    <a:pt x="82156" y="414108"/>
                  </a:lnTo>
                  <a:lnTo>
                    <a:pt x="72009" y="410032"/>
                  </a:lnTo>
                  <a:lnTo>
                    <a:pt x="69888" y="411048"/>
                  </a:lnTo>
                  <a:lnTo>
                    <a:pt x="71488" y="413092"/>
                  </a:lnTo>
                  <a:lnTo>
                    <a:pt x="67805" y="414782"/>
                  </a:lnTo>
                  <a:lnTo>
                    <a:pt x="49872" y="414680"/>
                  </a:lnTo>
                  <a:lnTo>
                    <a:pt x="41833" y="413143"/>
                  </a:lnTo>
                  <a:lnTo>
                    <a:pt x="35877" y="411365"/>
                  </a:lnTo>
                  <a:lnTo>
                    <a:pt x="27457" y="410248"/>
                  </a:lnTo>
                  <a:lnTo>
                    <a:pt x="12001" y="410730"/>
                  </a:lnTo>
                  <a:lnTo>
                    <a:pt x="36512" y="417258"/>
                  </a:lnTo>
                  <a:lnTo>
                    <a:pt x="5562" y="417639"/>
                  </a:lnTo>
                  <a:lnTo>
                    <a:pt x="0" y="418401"/>
                  </a:lnTo>
                  <a:lnTo>
                    <a:pt x="28105" y="417690"/>
                  </a:lnTo>
                  <a:lnTo>
                    <a:pt x="52908" y="417741"/>
                  </a:lnTo>
                  <a:lnTo>
                    <a:pt x="106159" y="418579"/>
                  </a:lnTo>
                  <a:close/>
                </a:path>
                <a:path w="4725670" h="448310">
                  <a:moveTo>
                    <a:pt x="285153" y="405434"/>
                  </a:moveTo>
                  <a:lnTo>
                    <a:pt x="264744" y="404444"/>
                  </a:lnTo>
                  <a:lnTo>
                    <a:pt x="265036" y="406488"/>
                  </a:lnTo>
                  <a:lnTo>
                    <a:pt x="232168" y="404025"/>
                  </a:lnTo>
                  <a:lnTo>
                    <a:pt x="226872" y="407606"/>
                  </a:lnTo>
                  <a:lnTo>
                    <a:pt x="205219" y="409752"/>
                  </a:lnTo>
                  <a:lnTo>
                    <a:pt x="182537" y="411238"/>
                  </a:lnTo>
                  <a:lnTo>
                    <a:pt x="174129" y="412826"/>
                  </a:lnTo>
                  <a:lnTo>
                    <a:pt x="178803" y="413321"/>
                  </a:lnTo>
                  <a:lnTo>
                    <a:pt x="192722" y="412788"/>
                  </a:lnTo>
                  <a:lnTo>
                    <a:pt x="197573" y="414286"/>
                  </a:lnTo>
                  <a:lnTo>
                    <a:pt x="182575" y="415518"/>
                  </a:lnTo>
                  <a:lnTo>
                    <a:pt x="172834" y="417029"/>
                  </a:lnTo>
                  <a:lnTo>
                    <a:pt x="159486" y="417982"/>
                  </a:lnTo>
                  <a:lnTo>
                    <a:pt x="133667" y="417537"/>
                  </a:lnTo>
                  <a:lnTo>
                    <a:pt x="157784" y="422033"/>
                  </a:lnTo>
                  <a:lnTo>
                    <a:pt x="156540" y="419430"/>
                  </a:lnTo>
                  <a:lnTo>
                    <a:pt x="169252" y="419125"/>
                  </a:lnTo>
                  <a:lnTo>
                    <a:pt x="198983" y="420395"/>
                  </a:lnTo>
                  <a:lnTo>
                    <a:pt x="189395" y="419404"/>
                  </a:lnTo>
                  <a:lnTo>
                    <a:pt x="234416" y="416420"/>
                  </a:lnTo>
                  <a:lnTo>
                    <a:pt x="252679" y="414578"/>
                  </a:lnTo>
                  <a:lnTo>
                    <a:pt x="275399" y="411530"/>
                  </a:lnTo>
                  <a:lnTo>
                    <a:pt x="272961" y="409638"/>
                  </a:lnTo>
                  <a:lnTo>
                    <a:pt x="282054" y="407390"/>
                  </a:lnTo>
                  <a:lnTo>
                    <a:pt x="285153" y="405434"/>
                  </a:lnTo>
                  <a:close/>
                </a:path>
                <a:path w="4725670" h="448310">
                  <a:moveTo>
                    <a:pt x="341515" y="438277"/>
                  </a:moveTo>
                  <a:lnTo>
                    <a:pt x="292315" y="436638"/>
                  </a:lnTo>
                  <a:lnTo>
                    <a:pt x="242824" y="435914"/>
                  </a:lnTo>
                  <a:lnTo>
                    <a:pt x="193243" y="435889"/>
                  </a:lnTo>
                  <a:lnTo>
                    <a:pt x="143764" y="436372"/>
                  </a:lnTo>
                  <a:lnTo>
                    <a:pt x="45923" y="438061"/>
                  </a:lnTo>
                  <a:lnTo>
                    <a:pt x="54330" y="440613"/>
                  </a:lnTo>
                  <a:lnTo>
                    <a:pt x="40093" y="442658"/>
                  </a:lnTo>
                  <a:lnTo>
                    <a:pt x="29311" y="444690"/>
                  </a:lnTo>
                  <a:lnTo>
                    <a:pt x="48069" y="447217"/>
                  </a:lnTo>
                  <a:lnTo>
                    <a:pt x="71742" y="444957"/>
                  </a:lnTo>
                  <a:lnTo>
                    <a:pt x="84480" y="442214"/>
                  </a:lnTo>
                  <a:lnTo>
                    <a:pt x="101676" y="440131"/>
                  </a:lnTo>
                  <a:lnTo>
                    <a:pt x="138747" y="439864"/>
                  </a:lnTo>
                  <a:lnTo>
                    <a:pt x="134010" y="439369"/>
                  </a:lnTo>
                  <a:lnTo>
                    <a:pt x="194983" y="438823"/>
                  </a:lnTo>
                  <a:lnTo>
                    <a:pt x="245110" y="440321"/>
                  </a:lnTo>
                  <a:lnTo>
                    <a:pt x="291553" y="441058"/>
                  </a:lnTo>
                  <a:lnTo>
                    <a:pt x="341515" y="438277"/>
                  </a:lnTo>
                  <a:close/>
                </a:path>
                <a:path w="4725670" h="448310">
                  <a:moveTo>
                    <a:pt x="473722" y="369836"/>
                  </a:moveTo>
                  <a:lnTo>
                    <a:pt x="445376" y="366864"/>
                  </a:lnTo>
                  <a:lnTo>
                    <a:pt x="431901" y="368427"/>
                  </a:lnTo>
                  <a:lnTo>
                    <a:pt x="473722" y="369836"/>
                  </a:lnTo>
                  <a:close/>
                </a:path>
                <a:path w="4725670" h="448310">
                  <a:moveTo>
                    <a:pt x="551599" y="346240"/>
                  </a:moveTo>
                  <a:lnTo>
                    <a:pt x="513029" y="346862"/>
                  </a:lnTo>
                  <a:lnTo>
                    <a:pt x="494868" y="347853"/>
                  </a:lnTo>
                  <a:lnTo>
                    <a:pt x="477405" y="348373"/>
                  </a:lnTo>
                  <a:lnTo>
                    <a:pt x="440969" y="347548"/>
                  </a:lnTo>
                  <a:lnTo>
                    <a:pt x="439966" y="342480"/>
                  </a:lnTo>
                  <a:lnTo>
                    <a:pt x="385292" y="345694"/>
                  </a:lnTo>
                  <a:lnTo>
                    <a:pt x="405688" y="346430"/>
                  </a:lnTo>
                  <a:lnTo>
                    <a:pt x="409486" y="348221"/>
                  </a:lnTo>
                  <a:lnTo>
                    <a:pt x="414210" y="350113"/>
                  </a:lnTo>
                  <a:lnTo>
                    <a:pt x="437362" y="351129"/>
                  </a:lnTo>
                  <a:lnTo>
                    <a:pt x="465963" y="349262"/>
                  </a:lnTo>
                  <a:lnTo>
                    <a:pt x="499808" y="349250"/>
                  </a:lnTo>
                  <a:lnTo>
                    <a:pt x="530987" y="348945"/>
                  </a:lnTo>
                  <a:lnTo>
                    <a:pt x="551599" y="346240"/>
                  </a:lnTo>
                  <a:close/>
                </a:path>
                <a:path w="4725670" h="448310">
                  <a:moveTo>
                    <a:pt x="603618" y="392328"/>
                  </a:moveTo>
                  <a:lnTo>
                    <a:pt x="595249" y="391121"/>
                  </a:lnTo>
                  <a:lnTo>
                    <a:pt x="580161" y="390880"/>
                  </a:lnTo>
                  <a:lnTo>
                    <a:pt x="561708" y="391033"/>
                  </a:lnTo>
                  <a:lnTo>
                    <a:pt x="543204" y="390969"/>
                  </a:lnTo>
                  <a:lnTo>
                    <a:pt x="559422" y="392595"/>
                  </a:lnTo>
                  <a:lnTo>
                    <a:pt x="577164" y="393166"/>
                  </a:lnTo>
                  <a:lnTo>
                    <a:pt x="593026" y="392976"/>
                  </a:lnTo>
                  <a:lnTo>
                    <a:pt x="603618" y="392328"/>
                  </a:lnTo>
                  <a:close/>
                </a:path>
                <a:path w="4725670" h="448310">
                  <a:moveTo>
                    <a:pt x="634606" y="448132"/>
                  </a:moveTo>
                  <a:lnTo>
                    <a:pt x="624192" y="445846"/>
                  </a:lnTo>
                  <a:lnTo>
                    <a:pt x="609523" y="444030"/>
                  </a:lnTo>
                  <a:lnTo>
                    <a:pt x="593420" y="443547"/>
                  </a:lnTo>
                  <a:lnTo>
                    <a:pt x="578700" y="445262"/>
                  </a:lnTo>
                  <a:lnTo>
                    <a:pt x="634606" y="448132"/>
                  </a:lnTo>
                  <a:close/>
                </a:path>
                <a:path w="4725670" h="448310">
                  <a:moveTo>
                    <a:pt x="792911" y="351688"/>
                  </a:moveTo>
                  <a:lnTo>
                    <a:pt x="746302" y="349783"/>
                  </a:lnTo>
                  <a:lnTo>
                    <a:pt x="749236" y="351599"/>
                  </a:lnTo>
                  <a:lnTo>
                    <a:pt x="760158" y="352209"/>
                  </a:lnTo>
                  <a:lnTo>
                    <a:pt x="773569" y="352336"/>
                  </a:lnTo>
                  <a:lnTo>
                    <a:pt x="783996" y="352704"/>
                  </a:lnTo>
                  <a:lnTo>
                    <a:pt x="792911" y="351688"/>
                  </a:lnTo>
                  <a:close/>
                </a:path>
                <a:path w="4725670" h="448310">
                  <a:moveTo>
                    <a:pt x="799134" y="305460"/>
                  </a:moveTo>
                  <a:lnTo>
                    <a:pt x="794461" y="304850"/>
                  </a:lnTo>
                  <a:lnTo>
                    <a:pt x="783793" y="304558"/>
                  </a:lnTo>
                  <a:lnTo>
                    <a:pt x="768210" y="303491"/>
                  </a:lnTo>
                  <a:lnTo>
                    <a:pt x="796734" y="307479"/>
                  </a:lnTo>
                  <a:lnTo>
                    <a:pt x="799134" y="305460"/>
                  </a:lnTo>
                  <a:close/>
                </a:path>
                <a:path w="4725670" h="448310">
                  <a:moveTo>
                    <a:pt x="823226" y="301282"/>
                  </a:moveTo>
                  <a:lnTo>
                    <a:pt x="808113" y="295732"/>
                  </a:lnTo>
                  <a:lnTo>
                    <a:pt x="799490" y="298818"/>
                  </a:lnTo>
                  <a:lnTo>
                    <a:pt x="823226" y="301282"/>
                  </a:lnTo>
                  <a:close/>
                </a:path>
                <a:path w="4725670" h="448310">
                  <a:moveTo>
                    <a:pt x="926249" y="410248"/>
                  </a:moveTo>
                  <a:lnTo>
                    <a:pt x="910844" y="408571"/>
                  </a:lnTo>
                  <a:lnTo>
                    <a:pt x="888619" y="407187"/>
                  </a:lnTo>
                  <a:lnTo>
                    <a:pt x="837425" y="404926"/>
                  </a:lnTo>
                  <a:lnTo>
                    <a:pt x="842505" y="407441"/>
                  </a:lnTo>
                  <a:lnTo>
                    <a:pt x="856246" y="406882"/>
                  </a:lnTo>
                  <a:lnTo>
                    <a:pt x="861479" y="409422"/>
                  </a:lnTo>
                  <a:lnTo>
                    <a:pt x="808748" y="405739"/>
                  </a:lnTo>
                  <a:lnTo>
                    <a:pt x="789152" y="405041"/>
                  </a:lnTo>
                  <a:lnTo>
                    <a:pt x="763663" y="405104"/>
                  </a:lnTo>
                  <a:lnTo>
                    <a:pt x="774941" y="406133"/>
                  </a:lnTo>
                  <a:lnTo>
                    <a:pt x="790460" y="406679"/>
                  </a:lnTo>
                  <a:lnTo>
                    <a:pt x="804303" y="407428"/>
                  </a:lnTo>
                  <a:lnTo>
                    <a:pt x="810539" y="409041"/>
                  </a:lnTo>
                  <a:lnTo>
                    <a:pt x="750189" y="408203"/>
                  </a:lnTo>
                  <a:lnTo>
                    <a:pt x="692442" y="409359"/>
                  </a:lnTo>
                  <a:lnTo>
                    <a:pt x="638162" y="411213"/>
                  </a:lnTo>
                  <a:lnTo>
                    <a:pt x="588187" y="412470"/>
                  </a:lnTo>
                  <a:lnTo>
                    <a:pt x="543369" y="411822"/>
                  </a:lnTo>
                  <a:lnTo>
                    <a:pt x="534123" y="411822"/>
                  </a:lnTo>
                  <a:lnTo>
                    <a:pt x="526770" y="412496"/>
                  </a:lnTo>
                  <a:lnTo>
                    <a:pt x="533387" y="413499"/>
                  </a:lnTo>
                  <a:lnTo>
                    <a:pt x="545223" y="414667"/>
                  </a:lnTo>
                  <a:lnTo>
                    <a:pt x="553567" y="415836"/>
                  </a:lnTo>
                  <a:lnTo>
                    <a:pt x="605701" y="414451"/>
                  </a:lnTo>
                  <a:lnTo>
                    <a:pt x="660539" y="413461"/>
                  </a:lnTo>
                  <a:lnTo>
                    <a:pt x="827887" y="411353"/>
                  </a:lnTo>
                  <a:lnTo>
                    <a:pt x="880186" y="410362"/>
                  </a:lnTo>
                  <a:lnTo>
                    <a:pt x="888771" y="407314"/>
                  </a:lnTo>
                  <a:lnTo>
                    <a:pt x="891463" y="408279"/>
                  </a:lnTo>
                  <a:lnTo>
                    <a:pt x="926249" y="410248"/>
                  </a:lnTo>
                  <a:close/>
                </a:path>
                <a:path w="4725670" h="448310">
                  <a:moveTo>
                    <a:pt x="1229156" y="320001"/>
                  </a:moveTo>
                  <a:lnTo>
                    <a:pt x="1214056" y="317373"/>
                  </a:lnTo>
                  <a:lnTo>
                    <a:pt x="1192530" y="316661"/>
                  </a:lnTo>
                  <a:lnTo>
                    <a:pt x="1165860" y="316166"/>
                  </a:lnTo>
                  <a:lnTo>
                    <a:pt x="1135316" y="314147"/>
                  </a:lnTo>
                  <a:lnTo>
                    <a:pt x="1135888" y="315861"/>
                  </a:lnTo>
                  <a:lnTo>
                    <a:pt x="1129830" y="317157"/>
                  </a:lnTo>
                  <a:lnTo>
                    <a:pt x="1117549" y="317982"/>
                  </a:lnTo>
                  <a:lnTo>
                    <a:pt x="1099477" y="318300"/>
                  </a:lnTo>
                  <a:lnTo>
                    <a:pt x="1090015" y="317411"/>
                  </a:lnTo>
                  <a:lnTo>
                    <a:pt x="1087437" y="316318"/>
                  </a:lnTo>
                  <a:lnTo>
                    <a:pt x="1089279" y="314274"/>
                  </a:lnTo>
                  <a:lnTo>
                    <a:pt x="1098689" y="314274"/>
                  </a:lnTo>
                  <a:lnTo>
                    <a:pt x="1074686" y="312686"/>
                  </a:lnTo>
                  <a:lnTo>
                    <a:pt x="1030109" y="310172"/>
                  </a:lnTo>
                  <a:lnTo>
                    <a:pt x="974077" y="306641"/>
                  </a:lnTo>
                  <a:lnTo>
                    <a:pt x="915708" y="302031"/>
                  </a:lnTo>
                  <a:lnTo>
                    <a:pt x="928077" y="303174"/>
                  </a:lnTo>
                  <a:lnTo>
                    <a:pt x="930287" y="305181"/>
                  </a:lnTo>
                  <a:lnTo>
                    <a:pt x="922070" y="307035"/>
                  </a:lnTo>
                  <a:lnTo>
                    <a:pt x="903198" y="307670"/>
                  </a:lnTo>
                  <a:lnTo>
                    <a:pt x="861606" y="308305"/>
                  </a:lnTo>
                  <a:lnTo>
                    <a:pt x="884097" y="309194"/>
                  </a:lnTo>
                  <a:lnTo>
                    <a:pt x="880630" y="310527"/>
                  </a:lnTo>
                  <a:lnTo>
                    <a:pt x="870280" y="312280"/>
                  </a:lnTo>
                  <a:lnTo>
                    <a:pt x="872134" y="314363"/>
                  </a:lnTo>
                  <a:lnTo>
                    <a:pt x="907491" y="315709"/>
                  </a:lnTo>
                  <a:lnTo>
                    <a:pt x="941158" y="315379"/>
                  </a:lnTo>
                  <a:lnTo>
                    <a:pt x="970635" y="315734"/>
                  </a:lnTo>
                  <a:lnTo>
                    <a:pt x="993470" y="319100"/>
                  </a:lnTo>
                  <a:lnTo>
                    <a:pt x="990371" y="316687"/>
                  </a:lnTo>
                  <a:lnTo>
                    <a:pt x="1003744" y="316090"/>
                  </a:lnTo>
                  <a:lnTo>
                    <a:pt x="1023277" y="315950"/>
                  </a:lnTo>
                  <a:lnTo>
                    <a:pt x="1038733" y="314909"/>
                  </a:lnTo>
                  <a:lnTo>
                    <a:pt x="1033703" y="316953"/>
                  </a:lnTo>
                  <a:lnTo>
                    <a:pt x="1044041" y="318084"/>
                  </a:lnTo>
                  <a:lnTo>
                    <a:pt x="1057770" y="319024"/>
                  </a:lnTo>
                  <a:lnTo>
                    <a:pt x="1062951" y="320446"/>
                  </a:lnTo>
                  <a:lnTo>
                    <a:pt x="1106119" y="318693"/>
                  </a:lnTo>
                  <a:lnTo>
                    <a:pt x="1150772" y="318109"/>
                  </a:lnTo>
                  <a:lnTo>
                    <a:pt x="1193063" y="318592"/>
                  </a:lnTo>
                  <a:lnTo>
                    <a:pt x="1229156" y="320001"/>
                  </a:lnTo>
                  <a:close/>
                </a:path>
                <a:path w="4725670" h="448310">
                  <a:moveTo>
                    <a:pt x="1312494" y="259308"/>
                  </a:moveTo>
                  <a:lnTo>
                    <a:pt x="1283868" y="255320"/>
                  </a:lnTo>
                  <a:lnTo>
                    <a:pt x="1284262" y="257352"/>
                  </a:lnTo>
                  <a:lnTo>
                    <a:pt x="1312494" y="259308"/>
                  </a:lnTo>
                  <a:close/>
                </a:path>
                <a:path w="4725670" h="448310">
                  <a:moveTo>
                    <a:pt x="1341704" y="267030"/>
                  </a:moveTo>
                  <a:lnTo>
                    <a:pt x="1328394" y="267030"/>
                  </a:lnTo>
                  <a:lnTo>
                    <a:pt x="1334770" y="269379"/>
                  </a:lnTo>
                  <a:lnTo>
                    <a:pt x="1334998" y="269201"/>
                  </a:lnTo>
                  <a:lnTo>
                    <a:pt x="1334795" y="269201"/>
                  </a:lnTo>
                  <a:lnTo>
                    <a:pt x="1340980" y="267855"/>
                  </a:lnTo>
                  <a:lnTo>
                    <a:pt x="1341704" y="267030"/>
                  </a:lnTo>
                  <a:close/>
                </a:path>
                <a:path w="4725670" h="448310">
                  <a:moveTo>
                    <a:pt x="1383372" y="236016"/>
                  </a:moveTo>
                  <a:lnTo>
                    <a:pt x="1381379" y="235153"/>
                  </a:lnTo>
                  <a:lnTo>
                    <a:pt x="1382649" y="233387"/>
                  </a:lnTo>
                  <a:lnTo>
                    <a:pt x="1380070" y="231673"/>
                  </a:lnTo>
                  <a:lnTo>
                    <a:pt x="1369250" y="232181"/>
                  </a:lnTo>
                  <a:lnTo>
                    <a:pt x="1359408" y="232867"/>
                  </a:lnTo>
                  <a:lnTo>
                    <a:pt x="1353096" y="233743"/>
                  </a:lnTo>
                  <a:lnTo>
                    <a:pt x="1352905" y="234772"/>
                  </a:lnTo>
                  <a:lnTo>
                    <a:pt x="1383372" y="236016"/>
                  </a:lnTo>
                  <a:close/>
                </a:path>
                <a:path w="4725670" h="448310">
                  <a:moveTo>
                    <a:pt x="1399565" y="236677"/>
                  </a:moveTo>
                  <a:lnTo>
                    <a:pt x="1383372" y="236016"/>
                  </a:lnTo>
                  <a:lnTo>
                    <a:pt x="1384338" y="236435"/>
                  </a:lnTo>
                  <a:lnTo>
                    <a:pt x="1399565" y="236677"/>
                  </a:lnTo>
                  <a:close/>
                </a:path>
                <a:path w="4725670" h="448310">
                  <a:moveTo>
                    <a:pt x="1438224" y="267373"/>
                  </a:moveTo>
                  <a:lnTo>
                    <a:pt x="1428991" y="264579"/>
                  </a:lnTo>
                  <a:lnTo>
                    <a:pt x="1430502" y="267030"/>
                  </a:lnTo>
                  <a:lnTo>
                    <a:pt x="1438224" y="267373"/>
                  </a:lnTo>
                  <a:close/>
                </a:path>
                <a:path w="4725670" h="448310">
                  <a:moveTo>
                    <a:pt x="1468716" y="297472"/>
                  </a:moveTo>
                  <a:lnTo>
                    <a:pt x="1452727" y="296214"/>
                  </a:lnTo>
                  <a:lnTo>
                    <a:pt x="1436255" y="296570"/>
                  </a:lnTo>
                  <a:lnTo>
                    <a:pt x="1423492" y="298043"/>
                  </a:lnTo>
                  <a:lnTo>
                    <a:pt x="1418678" y="300151"/>
                  </a:lnTo>
                  <a:lnTo>
                    <a:pt x="1433156" y="300723"/>
                  </a:lnTo>
                  <a:lnTo>
                    <a:pt x="1450962" y="300316"/>
                  </a:lnTo>
                  <a:lnTo>
                    <a:pt x="1465122" y="299173"/>
                  </a:lnTo>
                  <a:lnTo>
                    <a:pt x="1468716" y="297472"/>
                  </a:lnTo>
                  <a:close/>
                </a:path>
                <a:path w="4725670" h="448310">
                  <a:moveTo>
                    <a:pt x="1488719" y="283705"/>
                  </a:moveTo>
                  <a:lnTo>
                    <a:pt x="1431569" y="275729"/>
                  </a:lnTo>
                  <a:lnTo>
                    <a:pt x="1446339" y="280263"/>
                  </a:lnTo>
                  <a:lnTo>
                    <a:pt x="1437386" y="281292"/>
                  </a:lnTo>
                  <a:lnTo>
                    <a:pt x="1427454" y="278307"/>
                  </a:lnTo>
                  <a:lnTo>
                    <a:pt x="1423466" y="280847"/>
                  </a:lnTo>
                  <a:lnTo>
                    <a:pt x="1433804" y="282003"/>
                  </a:lnTo>
                  <a:lnTo>
                    <a:pt x="1473212" y="282562"/>
                  </a:lnTo>
                  <a:lnTo>
                    <a:pt x="1488719" y="283705"/>
                  </a:lnTo>
                  <a:close/>
                </a:path>
                <a:path w="4725670" h="448310">
                  <a:moveTo>
                    <a:pt x="1514614" y="214325"/>
                  </a:moveTo>
                  <a:lnTo>
                    <a:pt x="1507159" y="214325"/>
                  </a:lnTo>
                  <a:lnTo>
                    <a:pt x="1514297" y="214490"/>
                  </a:lnTo>
                  <a:lnTo>
                    <a:pt x="1514614" y="214325"/>
                  </a:lnTo>
                  <a:close/>
                </a:path>
                <a:path w="4725670" h="448310">
                  <a:moveTo>
                    <a:pt x="1536395" y="289687"/>
                  </a:moveTo>
                  <a:lnTo>
                    <a:pt x="1507756" y="285699"/>
                  </a:lnTo>
                  <a:lnTo>
                    <a:pt x="1508607" y="289737"/>
                  </a:lnTo>
                  <a:lnTo>
                    <a:pt x="1536395" y="289687"/>
                  </a:lnTo>
                  <a:close/>
                </a:path>
                <a:path w="4725670" h="448310">
                  <a:moveTo>
                    <a:pt x="1537246" y="212445"/>
                  </a:moveTo>
                  <a:lnTo>
                    <a:pt x="1518945" y="212013"/>
                  </a:lnTo>
                  <a:lnTo>
                    <a:pt x="1514614" y="214325"/>
                  </a:lnTo>
                  <a:lnTo>
                    <a:pt x="1516354" y="214325"/>
                  </a:lnTo>
                  <a:lnTo>
                    <a:pt x="1529118" y="213639"/>
                  </a:lnTo>
                  <a:lnTo>
                    <a:pt x="1537246" y="212445"/>
                  </a:lnTo>
                  <a:close/>
                </a:path>
                <a:path w="4725670" h="448310">
                  <a:moveTo>
                    <a:pt x="1543608" y="260718"/>
                  </a:moveTo>
                  <a:lnTo>
                    <a:pt x="1534439" y="259080"/>
                  </a:lnTo>
                  <a:lnTo>
                    <a:pt x="1519415" y="257327"/>
                  </a:lnTo>
                  <a:lnTo>
                    <a:pt x="1524660" y="257962"/>
                  </a:lnTo>
                  <a:lnTo>
                    <a:pt x="1543608" y="260718"/>
                  </a:lnTo>
                  <a:close/>
                </a:path>
                <a:path w="4725670" h="448310">
                  <a:moveTo>
                    <a:pt x="1580883" y="293928"/>
                  </a:moveTo>
                  <a:lnTo>
                    <a:pt x="1564347" y="291617"/>
                  </a:lnTo>
                  <a:lnTo>
                    <a:pt x="1559801" y="292633"/>
                  </a:lnTo>
                  <a:lnTo>
                    <a:pt x="1547418" y="293471"/>
                  </a:lnTo>
                  <a:lnTo>
                    <a:pt x="1540205" y="294284"/>
                  </a:lnTo>
                  <a:lnTo>
                    <a:pt x="1551165" y="295224"/>
                  </a:lnTo>
                  <a:lnTo>
                    <a:pt x="1535480" y="295351"/>
                  </a:lnTo>
                  <a:lnTo>
                    <a:pt x="1529130" y="296621"/>
                  </a:lnTo>
                  <a:lnTo>
                    <a:pt x="1520012" y="297243"/>
                  </a:lnTo>
                  <a:lnTo>
                    <a:pt x="1495996" y="295376"/>
                  </a:lnTo>
                  <a:lnTo>
                    <a:pt x="1552575" y="300304"/>
                  </a:lnTo>
                  <a:lnTo>
                    <a:pt x="1547837" y="299808"/>
                  </a:lnTo>
                  <a:lnTo>
                    <a:pt x="1565313" y="298272"/>
                  </a:lnTo>
                  <a:lnTo>
                    <a:pt x="1578775" y="296227"/>
                  </a:lnTo>
                  <a:lnTo>
                    <a:pt x="1580883" y="293928"/>
                  </a:lnTo>
                  <a:close/>
                </a:path>
                <a:path w="4725670" h="448310">
                  <a:moveTo>
                    <a:pt x="1612811" y="261023"/>
                  </a:moveTo>
                  <a:lnTo>
                    <a:pt x="1592160" y="260718"/>
                  </a:lnTo>
                  <a:lnTo>
                    <a:pt x="1581975" y="260718"/>
                  </a:lnTo>
                  <a:lnTo>
                    <a:pt x="1554835" y="262128"/>
                  </a:lnTo>
                  <a:lnTo>
                    <a:pt x="1524457" y="263194"/>
                  </a:lnTo>
                  <a:lnTo>
                    <a:pt x="1493012" y="261340"/>
                  </a:lnTo>
                  <a:lnTo>
                    <a:pt x="1497736" y="261835"/>
                  </a:lnTo>
                  <a:lnTo>
                    <a:pt x="1490853" y="263271"/>
                  </a:lnTo>
                  <a:lnTo>
                    <a:pt x="1478330" y="262902"/>
                  </a:lnTo>
                  <a:lnTo>
                    <a:pt x="1464538" y="261835"/>
                  </a:lnTo>
                  <a:lnTo>
                    <a:pt x="1452384" y="261023"/>
                  </a:lnTo>
                  <a:lnTo>
                    <a:pt x="1449222" y="261023"/>
                  </a:lnTo>
                  <a:lnTo>
                    <a:pt x="1477810" y="259943"/>
                  </a:lnTo>
                  <a:lnTo>
                    <a:pt x="1502054" y="258330"/>
                  </a:lnTo>
                  <a:lnTo>
                    <a:pt x="1524660" y="257962"/>
                  </a:lnTo>
                  <a:lnTo>
                    <a:pt x="1517891" y="257149"/>
                  </a:lnTo>
                  <a:lnTo>
                    <a:pt x="1498942" y="255892"/>
                  </a:lnTo>
                  <a:lnTo>
                    <a:pt x="1482585" y="256311"/>
                  </a:lnTo>
                  <a:lnTo>
                    <a:pt x="1478991" y="257962"/>
                  </a:lnTo>
                  <a:lnTo>
                    <a:pt x="1478686" y="257962"/>
                  </a:lnTo>
                  <a:lnTo>
                    <a:pt x="1473555" y="258927"/>
                  </a:lnTo>
                  <a:lnTo>
                    <a:pt x="1472920" y="258927"/>
                  </a:lnTo>
                  <a:lnTo>
                    <a:pt x="1465135" y="259473"/>
                  </a:lnTo>
                  <a:lnTo>
                    <a:pt x="1451063" y="259930"/>
                  </a:lnTo>
                  <a:lnTo>
                    <a:pt x="1451000" y="259473"/>
                  </a:lnTo>
                  <a:lnTo>
                    <a:pt x="1450911" y="258927"/>
                  </a:lnTo>
                  <a:lnTo>
                    <a:pt x="1428470" y="262534"/>
                  </a:lnTo>
                  <a:lnTo>
                    <a:pt x="1446098" y="264058"/>
                  </a:lnTo>
                  <a:lnTo>
                    <a:pt x="1469745" y="263499"/>
                  </a:lnTo>
                  <a:lnTo>
                    <a:pt x="1489252" y="263499"/>
                  </a:lnTo>
                  <a:lnTo>
                    <a:pt x="1494078" y="266420"/>
                  </a:lnTo>
                  <a:lnTo>
                    <a:pt x="1472488" y="267436"/>
                  </a:lnTo>
                  <a:lnTo>
                    <a:pt x="1448142" y="267817"/>
                  </a:lnTo>
                  <a:lnTo>
                    <a:pt x="1439786" y="267436"/>
                  </a:lnTo>
                  <a:lnTo>
                    <a:pt x="1438452" y="267436"/>
                  </a:lnTo>
                  <a:lnTo>
                    <a:pt x="1438910" y="267576"/>
                  </a:lnTo>
                  <a:lnTo>
                    <a:pt x="1337297" y="270319"/>
                  </a:lnTo>
                  <a:lnTo>
                    <a:pt x="1335049" y="269481"/>
                  </a:lnTo>
                  <a:lnTo>
                    <a:pt x="1334643" y="269481"/>
                  </a:lnTo>
                  <a:lnTo>
                    <a:pt x="1333461" y="270421"/>
                  </a:lnTo>
                  <a:lnTo>
                    <a:pt x="1337589" y="270421"/>
                  </a:lnTo>
                  <a:lnTo>
                    <a:pt x="1343101" y="272453"/>
                  </a:lnTo>
                  <a:lnTo>
                    <a:pt x="1333741" y="272453"/>
                  </a:lnTo>
                  <a:lnTo>
                    <a:pt x="1339100" y="274980"/>
                  </a:lnTo>
                  <a:lnTo>
                    <a:pt x="1361313" y="273634"/>
                  </a:lnTo>
                  <a:lnTo>
                    <a:pt x="1387652" y="272999"/>
                  </a:lnTo>
                  <a:lnTo>
                    <a:pt x="1436357" y="273634"/>
                  </a:lnTo>
                  <a:lnTo>
                    <a:pt x="1423276" y="273634"/>
                  </a:lnTo>
                  <a:lnTo>
                    <a:pt x="1454518" y="275183"/>
                  </a:lnTo>
                  <a:lnTo>
                    <a:pt x="1443901" y="272999"/>
                  </a:lnTo>
                  <a:lnTo>
                    <a:pt x="1435138" y="271208"/>
                  </a:lnTo>
                  <a:lnTo>
                    <a:pt x="1434604" y="271208"/>
                  </a:lnTo>
                  <a:lnTo>
                    <a:pt x="1450822" y="269481"/>
                  </a:lnTo>
                  <a:lnTo>
                    <a:pt x="1473619" y="270103"/>
                  </a:lnTo>
                  <a:lnTo>
                    <a:pt x="1495615" y="271208"/>
                  </a:lnTo>
                  <a:lnTo>
                    <a:pt x="1509064" y="270941"/>
                  </a:lnTo>
                  <a:lnTo>
                    <a:pt x="1510931" y="271627"/>
                  </a:lnTo>
                  <a:lnTo>
                    <a:pt x="1505877" y="272237"/>
                  </a:lnTo>
                  <a:lnTo>
                    <a:pt x="1499095" y="272846"/>
                  </a:lnTo>
                  <a:lnTo>
                    <a:pt x="1495234" y="273634"/>
                  </a:lnTo>
                  <a:lnTo>
                    <a:pt x="1497495" y="273634"/>
                  </a:lnTo>
                  <a:lnTo>
                    <a:pt x="1523796" y="275348"/>
                  </a:lnTo>
                  <a:lnTo>
                    <a:pt x="1537843" y="276123"/>
                  </a:lnTo>
                  <a:lnTo>
                    <a:pt x="1551787" y="276415"/>
                  </a:lnTo>
                  <a:lnTo>
                    <a:pt x="1540903" y="273926"/>
                  </a:lnTo>
                  <a:lnTo>
                    <a:pt x="1516697" y="271627"/>
                  </a:lnTo>
                  <a:lnTo>
                    <a:pt x="1511960" y="270941"/>
                  </a:lnTo>
                  <a:lnTo>
                    <a:pt x="1501990" y="269481"/>
                  </a:lnTo>
                  <a:lnTo>
                    <a:pt x="1500098" y="269201"/>
                  </a:lnTo>
                  <a:lnTo>
                    <a:pt x="1505966" y="267855"/>
                  </a:lnTo>
                  <a:lnTo>
                    <a:pt x="1512227" y="266420"/>
                  </a:lnTo>
                  <a:lnTo>
                    <a:pt x="1523136" y="266420"/>
                  </a:lnTo>
                  <a:lnTo>
                    <a:pt x="1581924" y="266700"/>
                  </a:lnTo>
                  <a:lnTo>
                    <a:pt x="1581912" y="266420"/>
                  </a:lnTo>
                  <a:lnTo>
                    <a:pt x="1581835" y="264172"/>
                  </a:lnTo>
                  <a:lnTo>
                    <a:pt x="1601673" y="263499"/>
                  </a:lnTo>
                  <a:lnTo>
                    <a:pt x="1609979" y="263271"/>
                  </a:lnTo>
                  <a:lnTo>
                    <a:pt x="1610258" y="263271"/>
                  </a:lnTo>
                  <a:lnTo>
                    <a:pt x="1612811" y="261023"/>
                  </a:lnTo>
                  <a:close/>
                </a:path>
                <a:path w="4725670" h="448310">
                  <a:moveTo>
                    <a:pt x="1653108" y="275132"/>
                  </a:moveTo>
                  <a:lnTo>
                    <a:pt x="1631480" y="273354"/>
                  </a:lnTo>
                  <a:lnTo>
                    <a:pt x="1604860" y="274548"/>
                  </a:lnTo>
                  <a:lnTo>
                    <a:pt x="1583118" y="272796"/>
                  </a:lnTo>
                  <a:lnTo>
                    <a:pt x="1578648" y="276415"/>
                  </a:lnTo>
                  <a:lnTo>
                    <a:pt x="1599641" y="276110"/>
                  </a:lnTo>
                  <a:lnTo>
                    <a:pt x="1629867" y="274726"/>
                  </a:lnTo>
                  <a:lnTo>
                    <a:pt x="1653108" y="275132"/>
                  </a:lnTo>
                  <a:close/>
                </a:path>
                <a:path w="4725670" h="448310">
                  <a:moveTo>
                    <a:pt x="1668043" y="259854"/>
                  </a:moveTo>
                  <a:lnTo>
                    <a:pt x="1622005" y="259981"/>
                  </a:lnTo>
                  <a:lnTo>
                    <a:pt x="1636318" y="262483"/>
                  </a:lnTo>
                  <a:lnTo>
                    <a:pt x="1668043" y="259854"/>
                  </a:lnTo>
                  <a:close/>
                </a:path>
                <a:path w="4725670" h="448310">
                  <a:moveTo>
                    <a:pt x="1691601" y="220662"/>
                  </a:moveTo>
                  <a:lnTo>
                    <a:pt x="1662277" y="219087"/>
                  </a:lnTo>
                  <a:lnTo>
                    <a:pt x="1648307" y="219214"/>
                  </a:lnTo>
                  <a:lnTo>
                    <a:pt x="1640890" y="221310"/>
                  </a:lnTo>
                  <a:lnTo>
                    <a:pt x="1649971" y="220916"/>
                  </a:lnTo>
                  <a:lnTo>
                    <a:pt x="1677212" y="221056"/>
                  </a:lnTo>
                  <a:lnTo>
                    <a:pt x="1691601" y="220662"/>
                  </a:lnTo>
                  <a:close/>
                </a:path>
                <a:path w="4725670" h="448310">
                  <a:moveTo>
                    <a:pt x="1691881" y="222681"/>
                  </a:moveTo>
                  <a:lnTo>
                    <a:pt x="1673733" y="222580"/>
                  </a:lnTo>
                  <a:lnTo>
                    <a:pt x="1664525" y="223786"/>
                  </a:lnTo>
                  <a:lnTo>
                    <a:pt x="1658835" y="225348"/>
                  </a:lnTo>
                  <a:lnTo>
                    <a:pt x="1651241" y="226339"/>
                  </a:lnTo>
                  <a:lnTo>
                    <a:pt x="1664093" y="225602"/>
                  </a:lnTo>
                  <a:lnTo>
                    <a:pt x="1678711" y="225247"/>
                  </a:lnTo>
                  <a:lnTo>
                    <a:pt x="1689747" y="224523"/>
                  </a:lnTo>
                  <a:lnTo>
                    <a:pt x="1691881" y="222681"/>
                  </a:lnTo>
                  <a:close/>
                </a:path>
                <a:path w="4725670" h="448310">
                  <a:moveTo>
                    <a:pt x="1750822" y="258597"/>
                  </a:moveTo>
                  <a:lnTo>
                    <a:pt x="1685340" y="254698"/>
                  </a:lnTo>
                  <a:lnTo>
                    <a:pt x="1687588" y="256819"/>
                  </a:lnTo>
                  <a:lnTo>
                    <a:pt x="1693697" y="258584"/>
                  </a:lnTo>
                  <a:lnTo>
                    <a:pt x="1704098" y="260045"/>
                  </a:lnTo>
                  <a:lnTo>
                    <a:pt x="1719211" y="261226"/>
                  </a:lnTo>
                  <a:lnTo>
                    <a:pt x="1725866" y="259740"/>
                  </a:lnTo>
                  <a:lnTo>
                    <a:pt x="1736547" y="258965"/>
                  </a:lnTo>
                  <a:lnTo>
                    <a:pt x="1750822" y="258597"/>
                  </a:lnTo>
                  <a:close/>
                </a:path>
                <a:path w="4725670" h="448310">
                  <a:moveTo>
                    <a:pt x="1805203" y="212725"/>
                  </a:moveTo>
                  <a:lnTo>
                    <a:pt x="1767852" y="210794"/>
                  </a:lnTo>
                  <a:lnTo>
                    <a:pt x="1781987" y="212280"/>
                  </a:lnTo>
                  <a:lnTo>
                    <a:pt x="1805203" y="212725"/>
                  </a:lnTo>
                  <a:close/>
                </a:path>
                <a:path w="4725670" h="448310">
                  <a:moveTo>
                    <a:pt x="1826514" y="205028"/>
                  </a:moveTo>
                  <a:lnTo>
                    <a:pt x="1771002" y="204190"/>
                  </a:lnTo>
                  <a:lnTo>
                    <a:pt x="1808416" y="207111"/>
                  </a:lnTo>
                  <a:lnTo>
                    <a:pt x="1826514" y="205028"/>
                  </a:lnTo>
                  <a:close/>
                </a:path>
                <a:path w="4725670" h="448310">
                  <a:moveTo>
                    <a:pt x="1845894" y="199948"/>
                  </a:moveTo>
                  <a:lnTo>
                    <a:pt x="1834349" y="198932"/>
                  </a:lnTo>
                  <a:lnTo>
                    <a:pt x="1843963" y="200190"/>
                  </a:lnTo>
                  <a:lnTo>
                    <a:pt x="1845894" y="199948"/>
                  </a:lnTo>
                  <a:close/>
                </a:path>
                <a:path w="4725670" h="448310">
                  <a:moveTo>
                    <a:pt x="1935594" y="204495"/>
                  </a:moveTo>
                  <a:lnTo>
                    <a:pt x="1859826" y="202272"/>
                  </a:lnTo>
                  <a:lnTo>
                    <a:pt x="1843963" y="200190"/>
                  </a:lnTo>
                  <a:lnTo>
                    <a:pt x="1838820" y="200863"/>
                  </a:lnTo>
                  <a:lnTo>
                    <a:pt x="1823961" y="201726"/>
                  </a:lnTo>
                  <a:lnTo>
                    <a:pt x="1812137" y="202526"/>
                  </a:lnTo>
                  <a:lnTo>
                    <a:pt x="1836204" y="204114"/>
                  </a:lnTo>
                  <a:lnTo>
                    <a:pt x="1864182" y="205638"/>
                  </a:lnTo>
                  <a:lnTo>
                    <a:pt x="1892871" y="206679"/>
                  </a:lnTo>
                  <a:lnTo>
                    <a:pt x="1919097" y="206819"/>
                  </a:lnTo>
                  <a:lnTo>
                    <a:pt x="1935594" y="204495"/>
                  </a:lnTo>
                  <a:close/>
                </a:path>
                <a:path w="4725670" h="448310">
                  <a:moveTo>
                    <a:pt x="1974062" y="305765"/>
                  </a:moveTo>
                  <a:lnTo>
                    <a:pt x="1932520" y="306387"/>
                  </a:lnTo>
                  <a:lnTo>
                    <a:pt x="1939061" y="307314"/>
                  </a:lnTo>
                  <a:lnTo>
                    <a:pt x="1944966" y="307428"/>
                  </a:lnTo>
                  <a:lnTo>
                    <a:pt x="1951659" y="307263"/>
                  </a:lnTo>
                  <a:lnTo>
                    <a:pt x="1960587" y="307327"/>
                  </a:lnTo>
                  <a:lnTo>
                    <a:pt x="1974062" y="305765"/>
                  </a:lnTo>
                  <a:close/>
                </a:path>
                <a:path w="4725670" h="448310">
                  <a:moveTo>
                    <a:pt x="1974494" y="287959"/>
                  </a:moveTo>
                  <a:lnTo>
                    <a:pt x="1932508" y="285546"/>
                  </a:lnTo>
                  <a:lnTo>
                    <a:pt x="1927072" y="286893"/>
                  </a:lnTo>
                  <a:lnTo>
                    <a:pt x="1925764" y="289064"/>
                  </a:lnTo>
                  <a:lnTo>
                    <a:pt x="1919960" y="290385"/>
                  </a:lnTo>
                  <a:lnTo>
                    <a:pt x="1901012" y="289204"/>
                  </a:lnTo>
                  <a:lnTo>
                    <a:pt x="1904199" y="291287"/>
                  </a:lnTo>
                  <a:lnTo>
                    <a:pt x="1916455" y="291439"/>
                  </a:lnTo>
                  <a:lnTo>
                    <a:pt x="1933765" y="290804"/>
                  </a:lnTo>
                  <a:lnTo>
                    <a:pt x="1952066" y="290550"/>
                  </a:lnTo>
                  <a:lnTo>
                    <a:pt x="1947506" y="288747"/>
                  </a:lnTo>
                  <a:lnTo>
                    <a:pt x="1949170" y="287769"/>
                  </a:lnTo>
                  <a:lnTo>
                    <a:pt x="1957895" y="287540"/>
                  </a:lnTo>
                  <a:lnTo>
                    <a:pt x="1974494" y="287959"/>
                  </a:lnTo>
                  <a:close/>
                </a:path>
                <a:path w="4725670" h="448310">
                  <a:moveTo>
                    <a:pt x="2027859" y="298500"/>
                  </a:moveTo>
                  <a:lnTo>
                    <a:pt x="1982724" y="295757"/>
                  </a:lnTo>
                  <a:lnTo>
                    <a:pt x="1961489" y="295452"/>
                  </a:lnTo>
                  <a:lnTo>
                    <a:pt x="1948916" y="297180"/>
                  </a:lnTo>
                  <a:lnTo>
                    <a:pt x="1943671" y="293662"/>
                  </a:lnTo>
                  <a:lnTo>
                    <a:pt x="1931263" y="293890"/>
                  </a:lnTo>
                  <a:lnTo>
                    <a:pt x="1931835" y="295656"/>
                  </a:lnTo>
                  <a:lnTo>
                    <a:pt x="1928114" y="297345"/>
                  </a:lnTo>
                  <a:lnTo>
                    <a:pt x="1902879" y="297332"/>
                  </a:lnTo>
                  <a:lnTo>
                    <a:pt x="1871548" y="295046"/>
                  </a:lnTo>
                  <a:lnTo>
                    <a:pt x="1860892" y="292887"/>
                  </a:lnTo>
                  <a:lnTo>
                    <a:pt x="1864233" y="290830"/>
                  </a:lnTo>
                  <a:lnTo>
                    <a:pt x="1886229" y="286829"/>
                  </a:lnTo>
                  <a:lnTo>
                    <a:pt x="1891538" y="284835"/>
                  </a:lnTo>
                  <a:lnTo>
                    <a:pt x="1884172" y="282790"/>
                  </a:lnTo>
                  <a:lnTo>
                    <a:pt x="1857438" y="280657"/>
                  </a:lnTo>
                  <a:lnTo>
                    <a:pt x="1840890" y="283908"/>
                  </a:lnTo>
                  <a:lnTo>
                    <a:pt x="1792452" y="284022"/>
                  </a:lnTo>
                  <a:lnTo>
                    <a:pt x="1738947" y="284708"/>
                  </a:lnTo>
                  <a:lnTo>
                    <a:pt x="1707210" y="289712"/>
                  </a:lnTo>
                  <a:lnTo>
                    <a:pt x="1680794" y="290423"/>
                  </a:lnTo>
                  <a:lnTo>
                    <a:pt x="1649628" y="288163"/>
                  </a:lnTo>
                  <a:lnTo>
                    <a:pt x="1628533" y="289445"/>
                  </a:lnTo>
                  <a:lnTo>
                    <a:pt x="1642567" y="290918"/>
                  </a:lnTo>
                  <a:lnTo>
                    <a:pt x="1624774" y="291668"/>
                  </a:lnTo>
                  <a:lnTo>
                    <a:pt x="1619631" y="293192"/>
                  </a:lnTo>
                  <a:lnTo>
                    <a:pt x="1617014" y="294627"/>
                  </a:lnTo>
                  <a:lnTo>
                    <a:pt x="1606829" y="295071"/>
                  </a:lnTo>
                  <a:lnTo>
                    <a:pt x="1692910" y="298132"/>
                  </a:lnTo>
                  <a:lnTo>
                    <a:pt x="1748218" y="300405"/>
                  </a:lnTo>
                  <a:lnTo>
                    <a:pt x="1793138" y="302691"/>
                  </a:lnTo>
                  <a:lnTo>
                    <a:pt x="1819046" y="301142"/>
                  </a:lnTo>
                  <a:lnTo>
                    <a:pt x="1850059" y="301332"/>
                  </a:lnTo>
                  <a:lnTo>
                    <a:pt x="1876666" y="301256"/>
                  </a:lnTo>
                  <a:lnTo>
                    <a:pt x="1889340" y="298869"/>
                  </a:lnTo>
                  <a:lnTo>
                    <a:pt x="1921294" y="299732"/>
                  </a:lnTo>
                  <a:lnTo>
                    <a:pt x="1963902" y="301726"/>
                  </a:lnTo>
                  <a:lnTo>
                    <a:pt x="1959165" y="301231"/>
                  </a:lnTo>
                  <a:lnTo>
                    <a:pt x="1977288" y="299212"/>
                  </a:lnTo>
                  <a:lnTo>
                    <a:pt x="2000275" y="299466"/>
                  </a:lnTo>
                  <a:lnTo>
                    <a:pt x="2019884" y="299923"/>
                  </a:lnTo>
                  <a:lnTo>
                    <a:pt x="2027859" y="298500"/>
                  </a:lnTo>
                  <a:close/>
                </a:path>
                <a:path w="4725670" h="448310">
                  <a:moveTo>
                    <a:pt x="2085962" y="167728"/>
                  </a:moveTo>
                  <a:lnTo>
                    <a:pt x="2080399" y="166319"/>
                  </a:lnTo>
                  <a:lnTo>
                    <a:pt x="2070887" y="164782"/>
                  </a:lnTo>
                  <a:lnTo>
                    <a:pt x="2057158" y="163741"/>
                  </a:lnTo>
                  <a:lnTo>
                    <a:pt x="2038972" y="163804"/>
                  </a:lnTo>
                  <a:lnTo>
                    <a:pt x="2085962" y="167728"/>
                  </a:lnTo>
                  <a:close/>
                </a:path>
                <a:path w="4725670" h="448310">
                  <a:moveTo>
                    <a:pt x="2141524" y="168605"/>
                  </a:moveTo>
                  <a:lnTo>
                    <a:pt x="2131047" y="163563"/>
                  </a:lnTo>
                  <a:lnTo>
                    <a:pt x="2112734" y="163614"/>
                  </a:lnTo>
                  <a:lnTo>
                    <a:pt x="2141524" y="168605"/>
                  </a:lnTo>
                  <a:close/>
                </a:path>
                <a:path w="4725670" h="448310">
                  <a:moveTo>
                    <a:pt x="2196261" y="267538"/>
                  </a:moveTo>
                  <a:lnTo>
                    <a:pt x="2191689" y="270332"/>
                  </a:lnTo>
                  <a:lnTo>
                    <a:pt x="2193163" y="270471"/>
                  </a:lnTo>
                  <a:lnTo>
                    <a:pt x="2196261" y="267538"/>
                  </a:lnTo>
                  <a:close/>
                </a:path>
                <a:path w="4725670" h="448310">
                  <a:moveTo>
                    <a:pt x="2239695" y="276072"/>
                  </a:moveTo>
                  <a:lnTo>
                    <a:pt x="2228697" y="273316"/>
                  </a:lnTo>
                  <a:lnTo>
                    <a:pt x="2207603" y="271830"/>
                  </a:lnTo>
                  <a:lnTo>
                    <a:pt x="2193163" y="270471"/>
                  </a:lnTo>
                  <a:lnTo>
                    <a:pt x="2192490" y="271106"/>
                  </a:lnTo>
                  <a:lnTo>
                    <a:pt x="2109355" y="271348"/>
                  </a:lnTo>
                  <a:lnTo>
                    <a:pt x="2132685" y="274891"/>
                  </a:lnTo>
                  <a:lnTo>
                    <a:pt x="2159393" y="278066"/>
                  </a:lnTo>
                  <a:lnTo>
                    <a:pt x="2189492" y="280835"/>
                  </a:lnTo>
                  <a:lnTo>
                    <a:pt x="2222970" y="283222"/>
                  </a:lnTo>
                  <a:lnTo>
                    <a:pt x="2212314" y="281139"/>
                  </a:lnTo>
                  <a:lnTo>
                    <a:pt x="2220772" y="278904"/>
                  </a:lnTo>
                  <a:lnTo>
                    <a:pt x="2234501" y="277050"/>
                  </a:lnTo>
                  <a:lnTo>
                    <a:pt x="2239695" y="276072"/>
                  </a:lnTo>
                  <a:close/>
                </a:path>
                <a:path w="4725670" h="448310">
                  <a:moveTo>
                    <a:pt x="2274925" y="228206"/>
                  </a:moveTo>
                  <a:lnTo>
                    <a:pt x="2268372" y="227215"/>
                  </a:lnTo>
                  <a:lnTo>
                    <a:pt x="2265743" y="227215"/>
                  </a:lnTo>
                  <a:lnTo>
                    <a:pt x="2274925" y="228206"/>
                  </a:lnTo>
                  <a:close/>
                </a:path>
                <a:path w="4725670" h="448310">
                  <a:moveTo>
                    <a:pt x="2306853" y="272910"/>
                  </a:moveTo>
                  <a:lnTo>
                    <a:pt x="2298344" y="270586"/>
                  </a:lnTo>
                  <a:lnTo>
                    <a:pt x="2287054" y="267995"/>
                  </a:lnTo>
                  <a:lnTo>
                    <a:pt x="2269858" y="266077"/>
                  </a:lnTo>
                  <a:lnTo>
                    <a:pt x="2242121" y="265391"/>
                  </a:lnTo>
                  <a:lnTo>
                    <a:pt x="2249741" y="268160"/>
                  </a:lnTo>
                  <a:lnTo>
                    <a:pt x="2265502" y="270090"/>
                  </a:lnTo>
                  <a:lnTo>
                    <a:pt x="2306853" y="272910"/>
                  </a:lnTo>
                  <a:close/>
                </a:path>
                <a:path w="4725670" h="448310">
                  <a:moveTo>
                    <a:pt x="2322893" y="153885"/>
                  </a:moveTo>
                  <a:lnTo>
                    <a:pt x="2308352" y="150355"/>
                  </a:lnTo>
                  <a:lnTo>
                    <a:pt x="2294712" y="151930"/>
                  </a:lnTo>
                  <a:lnTo>
                    <a:pt x="2295106" y="152946"/>
                  </a:lnTo>
                  <a:lnTo>
                    <a:pt x="2300833" y="153657"/>
                  </a:lnTo>
                  <a:lnTo>
                    <a:pt x="2309050" y="153797"/>
                  </a:lnTo>
                  <a:lnTo>
                    <a:pt x="2317254" y="153733"/>
                  </a:lnTo>
                  <a:lnTo>
                    <a:pt x="2322893" y="153885"/>
                  </a:lnTo>
                  <a:close/>
                </a:path>
                <a:path w="4725670" h="448310">
                  <a:moveTo>
                    <a:pt x="2336381" y="224396"/>
                  </a:moveTo>
                  <a:lnTo>
                    <a:pt x="2316873" y="224396"/>
                  </a:lnTo>
                  <a:lnTo>
                    <a:pt x="2306485" y="224586"/>
                  </a:lnTo>
                  <a:lnTo>
                    <a:pt x="2310676" y="221983"/>
                  </a:lnTo>
                  <a:lnTo>
                    <a:pt x="2314765" y="219443"/>
                  </a:lnTo>
                  <a:lnTo>
                    <a:pt x="2288590" y="221983"/>
                  </a:lnTo>
                  <a:lnTo>
                    <a:pt x="2267686" y="220980"/>
                  </a:lnTo>
                  <a:lnTo>
                    <a:pt x="2266023" y="220776"/>
                  </a:lnTo>
                  <a:lnTo>
                    <a:pt x="2248243" y="218643"/>
                  </a:lnTo>
                  <a:lnTo>
                    <a:pt x="2226411" y="217170"/>
                  </a:lnTo>
                  <a:lnTo>
                    <a:pt x="2207945" y="218643"/>
                  </a:lnTo>
                  <a:lnTo>
                    <a:pt x="2208288" y="218643"/>
                  </a:lnTo>
                  <a:lnTo>
                    <a:pt x="2194280" y="220497"/>
                  </a:lnTo>
                  <a:lnTo>
                    <a:pt x="2178316" y="221983"/>
                  </a:lnTo>
                  <a:lnTo>
                    <a:pt x="2158860" y="221983"/>
                  </a:lnTo>
                  <a:lnTo>
                    <a:pt x="2176602" y="223443"/>
                  </a:lnTo>
                  <a:lnTo>
                    <a:pt x="2208606" y="220776"/>
                  </a:lnTo>
                  <a:lnTo>
                    <a:pt x="2232037" y="221716"/>
                  </a:lnTo>
                  <a:lnTo>
                    <a:pt x="2267813" y="227139"/>
                  </a:lnTo>
                  <a:lnTo>
                    <a:pt x="2331796" y="224586"/>
                  </a:lnTo>
                  <a:lnTo>
                    <a:pt x="2336381" y="224396"/>
                  </a:lnTo>
                  <a:close/>
                </a:path>
                <a:path w="4725670" h="448310">
                  <a:moveTo>
                    <a:pt x="2348077" y="223939"/>
                  </a:moveTo>
                  <a:lnTo>
                    <a:pt x="2336381" y="224396"/>
                  </a:lnTo>
                  <a:lnTo>
                    <a:pt x="2339670" y="224396"/>
                  </a:lnTo>
                  <a:lnTo>
                    <a:pt x="2348077" y="223939"/>
                  </a:lnTo>
                  <a:close/>
                </a:path>
                <a:path w="4725670" h="448310">
                  <a:moveTo>
                    <a:pt x="2391918" y="275120"/>
                  </a:moveTo>
                  <a:lnTo>
                    <a:pt x="2378392" y="272846"/>
                  </a:lnTo>
                  <a:lnTo>
                    <a:pt x="2356535" y="271932"/>
                  </a:lnTo>
                  <a:lnTo>
                    <a:pt x="2331478" y="272148"/>
                  </a:lnTo>
                  <a:lnTo>
                    <a:pt x="2310917" y="273189"/>
                  </a:lnTo>
                  <a:lnTo>
                    <a:pt x="2326995" y="274281"/>
                  </a:lnTo>
                  <a:lnTo>
                    <a:pt x="2341499" y="273342"/>
                  </a:lnTo>
                  <a:lnTo>
                    <a:pt x="2364409" y="273380"/>
                  </a:lnTo>
                  <a:lnTo>
                    <a:pt x="2384831" y="274066"/>
                  </a:lnTo>
                  <a:lnTo>
                    <a:pt x="2391918" y="275120"/>
                  </a:lnTo>
                  <a:close/>
                </a:path>
                <a:path w="4725670" h="448310">
                  <a:moveTo>
                    <a:pt x="2460371" y="245872"/>
                  </a:moveTo>
                  <a:lnTo>
                    <a:pt x="2460333" y="245122"/>
                  </a:lnTo>
                  <a:lnTo>
                    <a:pt x="2440381" y="244513"/>
                  </a:lnTo>
                  <a:lnTo>
                    <a:pt x="2428760" y="246126"/>
                  </a:lnTo>
                  <a:lnTo>
                    <a:pt x="2438120" y="246862"/>
                  </a:lnTo>
                  <a:lnTo>
                    <a:pt x="2453538" y="247688"/>
                  </a:lnTo>
                  <a:lnTo>
                    <a:pt x="2460104" y="249529"/>
                  </a:lnTo>
                  <a:lnTo>
                    <a:pt x="2455341" y="247192"/>
                  </a:lnTo>
                  <a:lnTo>
                    <a:pt x="2460371" y="245872"/>
                  </a:lnTo>
                  <a:close/>
                </a:path>
                <a:path w="4725670" h="448310">
                  <a:moveTo>
                    <a:pt x="2486088" y="242354"/>
                  </a:moveTo>
                  <a:lnTo>
                    <a:pt x="2466644" y="238340"/>
                  </a:lnTo>
                  <a:lnTo>
                    <a:pt x="2467813" y="240957"/>
                  </a:lnTo>
                  <a:lnTo>
                    <a:pt x="2453957" y="240614"/>
                  </a:lnTo>
                  <a:lnTo>
                    <a:pt x="2433929" y="239801"/>
                  </a:lnTo>
                  <a:lnTo>
                    <a:pt x="2416556" y="241020"/>
                  </a:lnTo>
                  <a:lnTo>
                    <a:pt x="2486088" y="242354"/>
                  </a:lnTo>
                  <a:close/>
                </a:path>
                <a:path w="4725670" h="448310">
                  <a:moveTo>
                    <a:pt x="2615450" y="219290"/>
                  </a:moveTo>
                  <a:lnTo>
                    <a:pt x="2591701" y="218694"/>
                  </a:lnTo>
                  <a:lnTo>
                    <a:pt x="2614511" y="220002"/>
                  </a:lnTo>
                  <a:lnTo>
                    <a:pt x="2615450" y="219290"/>
                  </a:lnTo>
                  <a:close/>
                </a:path>
                <a:path w="4725670" h="448310">
                  <a:moveTo>
                    <a:pt x="2628722" y="219608"/>
                  </a:moveTo>
                  <a:lnTo>
                    <a:pt x="2623147" y="215036"/>
                  </a:lnTo>
                  <a:lnTo>
                    <a:pt x="2613799" y="216268"/>
                  </a:lnTo>
                  <a:lnTo>
                    <a:pt x="2616403" y="218554"/>
                  </a:lnTo>
                  <a:lnTo>
                    <a:pt x="2615450" y="219290"/>
                  </a:lnTo>
                  <a:lnTo>
                    <a:pt x="2628722" y="219608"/>
                  </a:lnTo>
                  <a:close/>
                </a:path>
                <a:path w="4725670" h="448310">
                  <a:moveTo>
                    <a:pt x="2659100" y="210883"/>
                  </a:moveTo>
                  <a:lnTo>
                    <a:pt x="2658427" y="207848"/>
                  </a:lnTo>
                  <a:lnTo>
                    <a:pt x="2635885" y="210439"/>
                  </a:lnTo>
                  <a:lnTo>
                    <a:pt x="2659100" y="210883"/>
                  </a:lnTo>
                  <a:close/>
                </a:path>
                <a:path w="4725670" h="448310">
                  <a:moveTo>
                    <a:pt x="2859773" y="240830"/>
                  </a:moveTo>
                  <a:lnTo>
                    <a:pt x="2836545" y="244525"/>
                  </a:lnTo>
                  <a:lnTo>
                    <a:pt x="2806979" y="244843"/>
                  </a:lnTo>
                  <a:lnTo>
                    <a:pt x="2772880" y="244144"/>
                  </a:lnTo>
                  <a:lnTo>
                    <a:pt x="2728404" y="244843"/>
                  </a:lnTo>
                  <a:lnTo>
                    <a:pt x="2736253" y="244843"/>
                  </a:lnTo>
                  <a:lnTo>
                    <a:pt x="2741320" y="248259"/>
                  </a:lnTo>
                  <a:lnTo>
                    <a:pt x="2706903" y="247116"/>
                  </a:lnTo>
                  <a:lnTo>
                    <a:pt x="2668930" y="243611"/>
                  </a:lnTo>
                  <a:lnTo>
                    <a:pt x="2629344" y="242493"/>
                  </a:lnTo>
                  <a:lnTo>
                    <a:pt x="2644813" y="243179"/>
                  </a:lnTo>
                  <a:lnTo>
                    <a:pt x="2655735" y="244525"/>
                  </a:lnTo>
                  <a:lnTo>
                    <a:pt x="2660624" y="246303"/>
                  </a:lnTo>
                  <a:lnTo>
                    <a:pt x="2658313" y="248475"/>
                  </a:lnTo>
                  <a:lnTo>
                    <a:pt x="2635224" y="246100"/>
                  </a:lnTo>
                  <a:lnTo>
                    <a:pt x="2637091" y="246100"/>
                  </a:lnTo>
                  <a:lnTo>
                    <a:pt x="2605722" y="245579"/>
                  </a:lnTo>
                  <a:lnTo>
                    <a:pt x="2582659" y="244843"/>
                  </a:lnTo>
                  <a:lnTo>
                    <a:pt x="2578963" y="244843"/>
                  </a:lnTo>
                  <a:lnTo>
                    <a:pt x="2559685" y="241147"/>
                  </a:lnTo>
                  <a:lnTo>
                    <a:pt x="2556052" y="243763"/>
                  </a:lnTo>
                  <a:lnTo>
                    <a:pt x="2554998" y="246100"/>
                  </a:lnTo>
                  <a:lnTo>
                    <a:pt x="2562491" y="247853"/>
                  </a:lnTo>
                  <a:lnTo>
                    <a:pt x="2584539" y="248704"/>
                  </a:lnTo>
                  <a:lnTo>
                    <a:pt x="2638221" y="249288"/>
                  </a:lnTo>
                  <a:lnTo>
                    <a:pt x="2671826" y="249288"/>
                  </a:lnTo>
                  <a:lnTo>
                    <a:pt x="2712809" y="250278"/>
                  </a:lnTo>
                  <a:lnTo>
                    <a:pt x="2742615" y="253352"/>
                  </a:lnTo>
                  <a:lnTo>
                    <a:pt x="2747911" y="251269"/>
                  </a:lnTo>
                  <a:lnTo>
                    <a:pt x="2753144" y="248996"/>
                  </a:lnTo>
                  <a:lnTo>
                    <a:pt x="2752750" y="248475"/>
                  </a:lnTo>
                  <a:lnTo>
                    <a:pt x="2752598" y="248259"/>
                  </a:lnTo>
                  <a:lnTo>
                    <a:pt x="2751556" y="246849"/>
                  </a:lnTo>
                  <a:lnTo>
                    <a:pt x="2752293" y="246849"/>
                  </a:lnTo>
                  <a:lnTo>
                    <a:pt x="2737002" y="244843"/>
                  </a:lnTo>
                  <a:lnTo>
                    <a:pt x="2737637" y="244843"/>
                  </a:lnTo>
                  <a:lnTo>
                    <a:pt x="2763367" y="246849"/>
                  </a:lnTo>
                  <a:lnTo>
                    <a:pt x="2770784" y="246849"/>
                  </a:lnTo>
                  <a:lnTo>
                    <a:pt x="2790190" y="247053"/>
                  </a:lnTo>
                  <a:lnTo>
                    <a:pt x="2818866" y="246849"/>
                  </a:lnTo>
                  <a:lnTo>
                    <a:pt x="2847263" y="247472"/>
                  </a:lnTo>
                  <a:lnTo>
                    <a:pt x="2859773" y="240830"/>
                  </a:lnTo>
                  <a:close/>
                </a:path>
                <a:path w="4725670" h="448310">
                  <a:moveTo>
                    <a:pt x="2974009" y="92138"/>
                  </a:moveTo>
                  <a:lnTo>
                    <a:pt x="2940774" y="88658"/>
                  </a:lnTo>
                  <a:lnTo>
                    <a:pt x="2936151" y="89192"/>
                  </a:lnTo>
                  <a:lnTo>
                    <a:pt x="2969399" y="92659"/>
                  </a:lnTo>
                  <a:lnTo>
                    <a:pt x="2974009" y="92138"/>
                  </a:lnTo>
                  <a:close/>
                </a:path>
                <a:path w="4725670" h="448310">
                  <a:moveTo>
                    <a:pt x="2974860" y="55562"/>
                  </a:moveTo>
                  <a:lnTo>
                    <a:pt x="2970949" y="54127"/>
                  </a:lnTo>
                  <a:lnTo>
                    <a:pt x="2969628" y="52781"/>
                  </a:lnTo>
                  <a:lnTo>
                    <a:pt x="2964827" y="51435"/>
                  </a:lnTo>
                  <a:lnTo>
                    <a:pt x="2950451" y="50012"/>
                  </a:lnTo>
                  <a:lnTo>
                    <a:pt x="2974860" y="55562"/>
                  </a:lnTo>
                  <a:close/>
                </a:path>
                <a:path w="4725670" h="448310">
                  <a:moveTo>
                    <a:pt x="3035503" y="200710"/>
                  </a:moveTo>
                  <a:lnTo>
                    <a:pt x="3007144" y="197739"/>
                  </a:lnTo>
                  <a:lnTo>
                    <a:pt x="2997797" y="197764"/>
                  </a:lnTo>
                  <a:lnTo>
                    <a:pt x="2998012" y="198780"/>
                  </a:lnTo>
                  <a:lnTo>
                    <a:pt x="3002699" y="199288"/>
                  </a:lnTo>
                  <a:lnTo>
                    <a:pt x="3035503" y="200710"/>
                  </a:lnTo>
                  <a:close/>
                </a:path>
                <a:path w="4725670" h="448310">
                  <a:moveTo>
                    <a:pt x="3046145" y="63969"/>
                  </a:moveTo>
                  <a:lnTo>
                    <a:pt x="3012795" y="59499"/>
                  </a:lnTo>
                  <a:lnTo>
                    <a:pt x="3013214" y="61544"/>
                  </a:lnTo>
                  <a:lnTo>
                    <a:pt x="3046145" y="63969"/>
                  </a:lnTo>
                  <a:close/>
                </a:path>
                <a:path w="4725670" h="448310">
                  <a:moveTo>
                    <a:pt x="3053524" y="219468"/>
                  </a:moveTo>
                  <a:lnTo>
                    <a:pt x="3030359" y="219024"/>
                  </a:lnTo>
                  <a:lnTo>
                    <a:pt x="3029851" y="216763"/>
                  </a:lnTo>
                  <a:lnTo>
                    <a:pt x="3029750" y="216293"/>
                  </a:lnTo>
                  <a:lnTo>
                    <a:pt x="3029686" y="215976"/>
                  </a:lnTo>
                  <a:lnTo>
                    <a:pt x="3015780" y="216293"/>
                  </a:lnTo>
                  <a:lnTo>
                    <a:pt x="3015043" y="217538"/>
                  </a:lnTo>
                  <a:lnTo>
                    <a:pt x="3015958" y="218871"/>
                  </a:lnTo>
                  <a:lnTo>
                    <a:pt x="3016046" y="219024"/>
                  </a:lnTo>
                  <a:lnTo>
                    <a:pt x="3016148" y="219151"/>
                  </a:lnTo>
                  <a:lnTo>
                    <a:pt x="3007385" y="220675"/>
                  </a:lnTo>
                  <a:lnTo>
                    <a:pt x="2988589" y="219671"/>
                  </a:lnTo>
                  <a:lnTo>
                    <a:pt x="2945346" y="217982"/>
                  </a:lnTo>
                  <a:lnTo>
                    <a:pt x="2923679" y="216763"/>
                  </a:lnTo>
                  <a:lnTo>
                    <a:pt x="2937941" y="218262"/>
                  </a:lnTo>
                  <a:lnTo>
                    <a:pt x="2912922" y="218643"/>
                  </a:lnTo>
                  <a:lnTo>
                    <a:pt x="2890342" y="220103"/>
                  </a:lnTo>
                  <a:lnTo>
                    <a:pt x="2865094" y="221107"/>
                  </a:lnTo>
                  <a:lnTo>
                    <a:pt x="2832671" y="220103"/>
                  </a:lnTo>
                  <a:lnTo>
                    <a:pt x="2832303" y="220103"/>
                  </a:lnTo>
                  <a:lnTo>
                    <a:pt x="2847365" y="221310"/>
                  </a:lnTo>
                  <a:lnTo>
                    <a:pt x="2862796" y="223291"/>
                  </a:lnTo>
                  <a:lnTo>
                    <a:pt x="2874822" y="225666"/>
                  </a:lnTo>
                  <a:lnTo>
                    <a:pt x="2879953" y="228066"/>
                  </a:lnTo>
                  <a:lnTo>
                    <a:pt x="2908363" y="226974"/>
                  </a:lnTo>
                  <a:lnTo>
                    <a:pt x="2921647" y="225983"/>
                  </a:lnTo>
                  <a:lnTo>
                    <a:pt x="2937929" y="225945"/>
                  </a:lnTo>
                  <a:lnTo>
                    <a:pt x="2967532" y="227330"/>
                  </a:lnTo>
                  <a:lnTo>
                    <a:pt x="2969666" y="225844"/>
                  </a:lnTo>
                  <a:lnTo>
                    <a:pt x="2969907" y="225666"/>
                  </a:lnTo>
                  <a:lnTo>
                    <a:pt x="2971723" y="225666"/>
                  </a:lnTo>
                  <a:lnTo>
                    <a:pt x="2952407" y="224256"/>
                  </a:lnTo>
                  <a:lnTo>
                    <a:pt x="2938691" y="223926"/>
                  </a:lnTo>
                  <a:lnTo>
                    <a:pt x="2927108" y="223647"/>
                  </a:lnTo>
                  <a:lnTo>
                    <a:pt x="2906776" y="223926"/>
                  </a:lnTo>
                  <a:lnTo>
                    <a:pt x="2906230" y="222961"/>
                  </a:lnTo>
                  <a:lnTo>
                    <a:pt x="2910446" y="222211"/>
                  </a:lnTo>
                  <a:lnTo>
                    <a:pt x="2921825" y="221107"/>
                  </a:lnTo>
                  <a:lnTo>
                    <a:pt x="2923959" y="220903"/>
                  </a:lnTo>
                  <a:lnTo>
                    <a:pt x="2992615" y="220903"/>
                  </a:lnTo>
                  <a:lnTo>
                    <a:pt x="3007258" y="220687"/>
                  </a:lnTo>
                  <a:lnTo>
                    <a:pt x="3007715" y="220687"/>
                  </a:lnTo>
                  <a:lnTo>
                    <a:pt x="3007842" y="220687"/>
                  </a:lnTo>
                  <a:lnTo>
                    <a:pt x="3025698" y="220421"/>
                  </a:lnTo>
                  <a:lnTo>
                    <a:pt x="3053524" y="219468"/>
                  </a:lnTo>
                  <a:close/>
                </a:path>
                <a:path w="4725670" h="448310">
                  <a:moveTo>
                    <a:pt x="3060852" y="88353"/>
                  </a:moveTo>
                  <a:lnTo>
                    <a:pt x="3037192" y="85877"/>
                  </a:lnTo>
                  <a:lnTo>
                    <a:pt x="3039834" y="86626"/>
                  </a:lnTo>
                  <a:lnTo>
                    <a:pt x="3036379" y="87388"/>
                  </a:lnTo>
                  <a:lnTo>
                    <a:pt x="3031172" y="88163"/>
                  </a:lnTo>
                  <a:lnTo>
                    <a:pt x="3028569" y="88938"/>
                  </a:lnTo>
                  <a:lnTo>
                    <a:pt x="3034576" y="90055"/>
                  </a:lnTo>
                  <a:lnTo>
                    <a:pt x="3043263" y="89979"/>
                  </a:lnTo>
                  <a:lnTo>
                    <a:pt x="3052686" y="89230"/>
                  </a:lnTo>
                  <a:lnTo>
                    <a:pt x="3060852" y="88353"/>
                  </a:lnTo>
                  <a:close/>
                </a:path>
                <a:path w="4725670" h="448310">
                  <a:moveTo>
                    <a:pt x="3066262" y="51244"/>
                  </a:moveTo>
                  <a:lnTo>
                    <a:pt x="3059404" y="48348"/>
                  </a:lnTo>
                  <a:lnTo>
                    <a:pt x="3043694" y="48615"/>
                  </a:lnTo>
                  <a:lnTo>
                    <a:pt x="3024733" y="49415"/>
                  </a:lnTo>
                  <a:lnTo>
                    <a:pt x="3066262" y="51244"/>
                  </a:lnTo>
                  <a:close/>
                </a:path>
                <a:path w="4725670" h="448310">
                  <a:moveTo>
                    <a:pt x="3100425" y="120243"/>
                  </a:moveTo>
                  <a:lnTo>
                    <a:pt x="3089833" y="119062"/>
                  </a:lnTo>
                  <a:lnTo>
                    <a:pt x="3083293" y="118579"/>
                  </a:lnTo>
                  <a:lnTo>
                    <a:pt x="3076054" y="118948"/>
                  </a:lnTo>
                  <a:lnTo>
                    <a:pt x="3063341" y="120332"/>
                  </a:lnTo>
                  <a:lnTo>
                    <a:pt x="3100425" y="120243"/>
                  </a:lnTo>
                  <a:close/>
                </a:path>
                <a:path w="4725670" h="448310">
                  <a:moveTo>
                    <a:pt x="3179178" y="190817"/>
                  </a:moveTo>
                  <a:lnTo>
                    <a:pt x="3172015" y="189407"/>
                  </a:lnTo>
                  <a:lnTo>
                    <a:pt x="3160814" y="187731"/>
                  </a:lnTo>
                  <a:lnTo>
                    <a:pt x="3161576" y="187731"/>
                  </a:lnTo>
                  <a:lnTo>
                    <a:pt x="3145523" y="186474"/>
                  </a:lnTo>
                  <a:lnTo>
                    <a:pt x="3129216" y="186728"/>
                  </a:lnTo>
                  <a:lnTo>
                    <a:pt x="3129496" y="187731"/>
                  </a:lnTo>
                  <a:lnTo>
                    <a:pt x="3134639" y="188277"/>
                  </a:lnTo>
                  <a:lnTo>
                    <a:pt x="3124936" y="188277"/>
                  </a:lnTo>
                  <a:lnTo>
                    <a:pt x="3179178" y="190817"/>
                  </a:lnTo>
                  <a:close/>
                </a:path>
                <a:path w="4725670" h="448310">
                  <a:moveTo>
                    <a:pt x="3182924" y="190995"/>
                  </a:moveTo>
                  <a:lnTo>
                    <a:pt x="3179178" y="190817"/>
                  </a:lnTo>
                  <a:lnTo>
                    <a:pt x="3181007" y="191173"/>
                  </a:lnTo>
                  <a:lnTo>
                    <a:pt x="3182924" y="190995"/>
                  </a:lnTo>
                  <a:close/>
                </a:path>
                <a:path w="4725670" h="448310">
                  <a:moveTo>
                    <a:pt x="3280981" y="61798"/>
                  </a:moveTo>
                  <a:lnTo>
                    <a:pt x="3247504" y="59918"/>
                  </a:lnTo>
                  <a:lnTo>
                    <a:pt x="3224314" y="61341"/>
                  </a:lnTo>
                  <a:lnTo>
                    <a:pt x="3199498" y="63334"/>
                  </a:lnTo>
                  <a:lnTo>
                    <a:pt x="3161220" y="63169"/>
                  </a:lnTo>
                  <a:lnTo>
                    <a:pt x="3177413" y="64287"/>
                  </a:lnTo>
                  <a:lnTo>
                    <a:pt x="3236734" y="63385"/>
                  </a:lnTo>
                  <a:lnTo>
                    <a:pt x="3263112" y="63893"/>
                  </a:lnTo>
                  <a:lnTo>
                    <a:pt x="3280981" y="61798"/>
                  </a:lnTo>
                  <a:close/>
                </a:path>
                <a:path w="4725670" h="448310">
                  <a:moveTo>
                    <a:pt x="3313328" y="122707"/>
                  </a:moveTo>
                  <a:lnTo>
                    <a:pt x="3272752" y="121183"/>
                  </a:lnTo>
                  <a:lnTo>
                    <a:pt x="3243351" y="119341"/>
                  </a:lnTo>
                  <a:lnTo>
                    <a:pt x="3186633" y="114414"/>
                  </a:lnTo>
                  <a:lnTo>
                    <a:pt x="3187141" y="115404"/>
                  </a:lnTo>
                  <a:lnTo>
                    <a:pt x="3168815" y="115608"/>
                  </a:lnTo>
                  <a:lnTo>
                    <a:pt x="3154591" y="114757"/>
                  </a:lnTo>
                  <a:lnTo>
                    <a:pt x="3143631" y="113131"/>
                  </a:lnTo>
                  <a:lnTo>
                    <a:pt x="3135122" y="111010"/>
                  </a:lnTo>
                  <a:lnTo>
                    <a:pt x="3139821" y="114528"/>
                  </a:lnTo>
                  <a:lnTo>
                    <a:pt x="3122638" y="119113"/>
                  </a:lnTo>
                  <a:lnTo>
                    <a:pt x="3111436" y="123583"/>
                  </a:lnTo>
                  <a:lnTo>
                    <a:pt x="3134106" y="126771"/>
                  </a:lnTo>
                  <a:lnTo>
                    <a:pt x="3138398" y="125234"/>
                  </a:lnTo>
                  <a:lnTo>
                    <a:pt x="3147415" y="124167"/>
                  </a:lnTo>
                  <a:lnTo>
                    <a:pt x="3142513" y="122682"/>
                  </a:lnTo>
                  <a:lnTo>
                    <a:pt x="3172676" y="124536"/>
                  </a:lnTo>
                  <a:lnTo>
                    <a:pt x="3215271" y="125831"/>
                  </a:lnTo>
                  <a:lnTo>
                    <a:pt x="3305213" y="127825"/>
                  </a:lnTo>
                  <a:lnTo>
                    <a:pt x="3292094" y="126631"/>
                  </a:lnTo>
                  <a:lnTo>
                    <a:pt x="3295408" y="125298"/>
                  </a:lnTo>
                  <a:lnTo>
                    <a:pt x="3305657" y="123952"/>
                  </a:lnTo>
                  <a:lnTo>
                    <a:pt x="3313328" y="122707"/>
                  </a:lnTo>
                  <a:close/>
                </a:path>
                <a:path w="4725670" h="448310">
                  <a:moveTo>
                    <a:pt x="3321329" y="198907"/>
                  </a:moveTo>
                  <a:lnTo>
                    <a:pt x="3301682" y="197180"/>
                  </a:lnTo>
                  <a:lnTo>
                    <a:pt x="3297885" y="194589"/>
                  </a:lnTo>
                  <a:lnTo>
                    <a:pt x="3298380" y="192024"/>
                  </a:lnTo>
                  <a:lnTo>
                    <a:pt x="3298787" y="192024"/>
                  </a:lnTo>
                  <a:lnTo>
                    <a:pt x="3291687" y="189852"/>
                  </a:lnTo>
                  <a:lnTo>
                    <a:pt x="3273653" y="189534"/>
                  </a:lnTo>
                  <a:lnTo>
                    <a:pt x="3228924" y="188620"/>
                  </a:lnTo>
                  <a:lnTo>
                    <a:pt x="3204311" y="188937"/>
                  </a:lnTo>
                  <a:lnTo>
                    <a:pt x="3182924" y="190995"/>
                  </a:lnTo>
                  <a:lnTo>
                    <a:pt x="3227603" y="193078"/>
                  </a:lnTo>
                  <a:lnTo>
                    <a:pt x="3227286" y="192024"/>
                  </a:lnTo>
                  <a:lnTo>
                    <a:pt x="3223361" y="191173"/>
                  </a:lnTo>
                  <a:lnTo>
                    <a:pt x="3219831" y="190309"/>
                  </a:lnTo>
                  <a:lnTo>
                    <a:pt x="3222142" y="189534"/>
                  </a:lnTo>
                  <a:lnTo>
                    <a:pt x="3278606" y="194462"/>
                  </a:lnTo>
                  <a:lnTo>
                    <a:pt x="3275825" y="195656"/>
                  </a:lnTo>
                  <a:lnTo>
                    <a:pt x="3267621" y="196392"/>
                  </a:lnTo>
                  <a:lnTo>
                    <a:pt x="3242310" y="197612"/>
                  </a:lnTo>
                  <a:lnTo>
                    <a:pt x="3288754" y="198488"/>
                  </a:lnTo>
                  <a:lnTo>
                    <a:pt x="3257143" y="201117"/>
                  </a:lnTo>
                  <a:lnTo>
                    <a:pt x="3266910" y="201117"/>
                  </a:lnTo>
                  <a:lnTo>
                    <a:pt x="3272879" y="201523"/>
                  </a:lnTo>
                  <a:lnTo>
                    <a:pt x="3285198" y="203085"/>
                  </a:lnTo>
                  <a:lnTo>
                    <a:pt x="3321329" y="198907"/>
                  </a:lnTo>
                  <a:close/>
                </a:path>
                <a:path w="4725670" h="448310">
                  <a:moveTo>
                    <a:pt x="3342398" y="108915"/>
                  </a:moveTo>
                  <a:lnTo>
                    <a:pt x="3326587" y="105537"/>
                  </a:lnTo>
                  <a:lnTo>
                    <a:pt x="3300260" y="105714"/>
                  </a:lnTo>
                  <a:lnTo>
                    <a:pt x="3270618" y="106667"/>
                  </a:lnTo>
                  <a:lnTo>
                    <a:pt x="3244850" y="105613"/>
                  </a:lnTo>
                  <a:lnTo>
                    <a:pt x="3234613" y="104800"/>
                  </a:lnTo>
                  <a:lnTo>
                    <a:pt x="3226435" y="103454"/>
                  </a:lnTo>
                  <a:lnTo>
                    <a:pt x="3222587" y="102184"/>
                  </a:lnTo>
                  <a:lnTo>
                    <a:pt x="3225304" y="101612"/>
                  </a:lnTo>
                  <a:lnTo>
                    <a:pt x="3166300" y="105346"/>
                  </a:lnTo>
                  <a:lnTo>
                    <a:pt x="3201251" y="107530"/>
                  </a:lnTo>
                  <a:lnTo>
                    <a:pt x="3249460" y="108864"/>
                  </a:lnTo>
                  <a:lnTo>
                    <a:pt x="3300120" y="109321"/>
                  </a:lnTo>
                  <a:lnTo>
                    <a:pt x="3342398" y="108915"/>
                  </a:lnTo>
                  <a:close/>
                </a:path>
                <a:path w="4725670" h="448310">
                  <a:moveTo>
                    <a:pt x="3376282" y="115100"/>
                  </a:moveTo>
                  <a:lnTo>
                    <a:pt x="3375710" y="113411"/>
                  </a:lnTo>
                  <a:lnTo>
                    <a:pt x="3360382" y="113728"/>
                  </a:lnTo>
                  <a:lnTo>
                    <a:pt x="3355987" y="114909"/>
                  </a:lnTo>
                  <a:lnTo>
                    <a:pt x="3352495" y="116395"/>
                  </a:lnTo>
                  <a:lnTo>
                    <a:pt x="3339871" y="117576"/>
                  </a:lnTo>
                  <a:lnTo>
                    <a:pt x="3357969" y="117233"/>
                  </a:lnTo>
                  <a:lnTo>
                    <a:pt x="3370237" y="116395"/>
                  </a:lnTo>
                  <a:lnTo>
                    <a:pt x="3376282" y="115100"/>
                  </a:lnTo>
                  <a:close/>
                </a:path>
                <a:path w="4725670" h="448310">
                  <a:moveTo>
                    <a:pt x="3379774" y="171297"/>
                  </a:moveTo>
                  <a:lnTo>
                    <a:pt x="3359391" y="169862"/>
                  </a:lnTo>
                  <a:lnTo>
                    <a:pt x="3340150" y="169646"/>
                  </a:lnTo>
                  <a:lnTo>
                    <a:pt x="3321050" y="170192"/>
                  </a:lnTo>
                  <a:lnTo>
                    <a:pt x="3301149" y="171030"/>
                  </a:lnTo>
                  <a:lnTo>
                    <a:pt x="3312490" y="172796"/>
                  </a:lnTo>
                  <a:lnTo>
                    <a:pt x="3333712" y="172326"/>
                  </a:lnTo>
                  <a:lnTo>
                    <a:pt x="3358311" y="171284"/>
                  </a:lnTo>
                  <a:lnTo>
                    <a:pt x="3379774" y="171297"/>
                  </a:lnTo>
                  <a:close/>
                </a:path>
                <a:path w="4725670" h="448310">
                  <a:moveTo>
                    <a:pt x="3394329" y="21882"/>
                  </a:moveTo>
                  <a:lnTo>
                    <a:pt x="3390989" y="20561"/>
                  </a:lnTo>
                  <a:lnTo>
                    <a:pt x="3386798" y="19329"/>
                  </a:lnTo>
                  <a:lnTo>
                    <a:pt x="3388588" y="21412"/>
                  </a:lnTo>
                  <a:lnTo>
                    <a:pt x="3377120" y="22301"/>
                  </a:lnTo>
                  <a:lnTo>
                    <a:pt x="3370783" y="22961"/>
                  </a:lnTo>
                  <a:lnTo>
                    <a:pt x="3387941" y="24434"/>
                  </a:lnTo>
                  <a:lnTo>
                    <a:pt x="3394189" y="23190"/>
                  </a:lnTo>
                  <a:lnTo>
                    <a:pt x="3394329" y="21882"/>
                  </a:lnTo>
                  <a:close/>
                </a:path>
                <a:path w="4725670" h="448310">
                  <a:moveTo>
                    <a:pt x="3428288" y="181343"/>
                  </a:moveTo>
                  <a:lnTo>
                    <a:pt x="3406559" y="180517"/>
                  </a:lnTo>
                  <a:lnTo>
                    <a:pt x="3408578" y="178917"/>
                  </a:lnTo>
                  <a:lnTo>
                    <a:pt x="3420046" y="177012"/>
                  </a:lnTo>
                  <a:lnTo>
                    <a:pt x="3426650" y="175260"/>
                  </a:lnTo>
                  <a:lnTo>
                    <a:pt x="3406051" y="177901"/>
                  </a:lnTo>
                  <a:lnTo>
                    <a:pt x="3372281" y="179717"/>
                  </a:lnTo>
                  <a:lnTo>
                    <a:pt x="3338042" y="179641"/>
                  </a:lnTo>
                  <a:lnTo>
                    <a:pt x="3316084" y="176580"/>
                  </a:lnTo>
                  <a:lnTo>
                    <a:pt x="3324872" y="175463"/>
                  </a:lnTo>
                  <a:lnTo>
                    <a:pt x="3342932" y="176276"/>
                  </a:lnTo>
                  <a:lnTo>
                    <a:pt x="3343808" y="175475"/>
                  </a:lnTo>
                  <a:lnTo>
                    <a:pt x="3320580" y="175120"/>
                  </a:lnTo>
                  <a:lnTo>
                    <a:pt x="3290608" y="175361"/>
                  </a:lnTo>
                  <a:lnTo>
                    <a:pt x="3260445" y="174853"/>
                  </a:lnTo>
                  <a:lnTo>
                    <a:pt x="3236684" y="172212"/>
                  </a:lnTo>
                  <a:lnTo>
                    <a:pt x="3234728" y="174371"/>
                  </a:lnTo>
                  <a:lnTo>
                    <a:pt x="3248964" y="175348"/>
                  </a:lnTo>
                  <a:lnTo>
                    <a:pt x="3270072" y="176110"/>
                  </a:lnTo>
                  <a:lnTo>
                    <a:pt x="3288754" y="177660"/>
                  </a:lnTo>
                  <a:lnTo>
                    <a:pt x="3288182" y="179832"/>
                  </a:lnTo>
                  <a:lnTo>
                    <a:pt x="3266960" y="180682"/>
                  </a:lnTo>
                  <a:lnTo>
                    <a:pt x="3239503" y="180695"/>
                  </a:lnTo>
                  <a:lnTo>
                    <a:pt x="3220224" y="180378"/>
                  </a:lnTo>
                  <a:lnTo>
                    <a:pt x="3230600" y="185432"/>
                  </a:lnTo>
                  <a:lnTo>
                    <a:pt x="3246259" y="182880"/>
                  </a:lnTo>
                  <a:lnTo>
                    <a:pt x="3266960" y="183184"/>
                  </a:lnTo>
                  <a:lnTo>
                    <a:pt x="3291370" y="184429"/>
                  </a:lnTo>
                  <a:lnTo>
                    <a:pt x="3318116" y="184696"/>
                  </a:lnTo>
                  <a:lnTo>
                    <a:pt x="3317379" y="181635"/>
                  </a:lnTo>
                  <a:lnTo>
                    <a:pt x="3350501" y="182689"/>
                  </a:lnTo>
                  <a:lnTo>
                    <a:pt x="3372916" y="182257"/>
                  </a:lnTo>
                  <a:lnTo>
                    <a:pt x="3395294" y="181432"/>
                  </a:lnTo>
                  <a:lnTo>
                    <a:pt x="3428288" y="181343"/>
                  </a:lnTo>
                  <a:close/>
                </a:path>
                <a:path w="4725670" h="448310">
                  <a:moveTo>
                    <a:pt x="3465474" y="19646"/>
                  </a:moveTo>
                  <a:lnTo>
                    <a:pt x="3438436" y="22771"/>
                  </a:lnTo>
                  <a:lnTo>
                    <a:pt x="3424224" y="21285"/>
                  </a:lnTo>
                  <a:lnTo>
                    <a:pt x="3429584" y="23837"/>
                  </a:lnTo>
                  <a:lnTo>
                    <a:pt x="3465474" y="19646"/>
                  </a:lnTo>
                  <a:close/>
                </a:path>
                <a:path w="4725670" h="448310">
                  <a:moveTo>
                    <a:pt x="3525215" y="59651"/>
                  </a:moveTo>
                  <a:lnTo>
                    <a:pt x="3513124" y="58610"/>
                  </a:lnTo>
                  <a:lnTo>
                    <a:pt x="3502368" y="59944"/>
                  </a:lnTo>
                  <a:lnTo>
                    <a:pt x="3488093" y="61302"/>
                  </a:lnTo>
                  <a:lnTo>
                    <a:pt x="3465474" y="60299"/>
                  </a:lnTo>
                  <a:lnTo>
                    <a:pt x="3475456" y="63322"/>
                  </a:lnTo>
                  <a:lnTo>
                    <a:pt x="3487750" y="62522"/>
                  </a:lnTo>
                  <a:lnTo>
                    <a:pt x="3502279" y="62039"/>
                  </a:lnTo>
                  <a:lnTo>
                    <a:pt x="3515842" y="61290"/>
                  </a:lnTo>
                  <a:lnTo>
                    <a:pt x="3525215" y="59651"/>
                  </a:lnTo>
                  <a:close/>
                </a:path>
                <a:path w="4725670" h="448310">
                  <a:moveTo>
                    <a:pt x="3531197" y="24536"/>
                  </a:moveTo>
                  <a:lnTo>
                    <a:pt x="3506787" y="21132"/>
                  </a:lnTo>
                  <a:lnTo>
                    <a:pt x="3493185" y="20167"/>
                  </a:lnTo>
                  <a:lnTo>
                    <a:pt x="3479520" y="21132"/>
                  </a:lnTo>
                  <a:lnTo>
                    <a:pt x="3503130" y="22593"/>
                  </a:lnTo>
                  <a:lnTo>
                    <a:pt x="3498672" y="24130"/>
                  </a:lnTo>
                  <a:lnTo>
                    <a:pt x="3531197" y="24536"/>
                  </a:lnTo>
                  <a:close/>
                </a:path>
                <a:path w="4725670" h="448310">
                  <a:moveTo>
                    <a:pt x="3585692" y="50622"/>
                  </a:moveTo>
                  <a:lnTo>
                    <a:pt x="3573234" y="46786"/>
                  </a:lnTo>
                  <a:lnTo>
                    <a:pt x="3569906" y="48031"/>
                  </a:lnTo>
                  <a:lnTo>
                    <a:pt x="3576091" y="49339"/>
                  </a:lnTo>
                  <a:lnTo>
                    <a:pt x="3585692" y="50622"/>
                  </a:lnTo>
                  <a:close/>
                </a:path>
                <a:path w="4725670" h="448310">
                  <a:moveTo>
                    <a:pt x="3615448" y="49237"/>
                  </a:moveTo>
                  <a:lnTo>
                    <a:pt x="3589210" y="51231"/>
                  </a:lnTo>
                  <a:lnTo>
                    <a:pt x="3592626" y="51816"/>
                  </a:lnTo>
                  <a:lnTo>
                    <a:pt x="3615448" y="49237"/>
                  </a:lnTo>
                  <a:close/>
                </a:path>
                <a:path w="4725670" h="448310">
                  <a:moveTo>
                    <a:pt x="3800462" y="71577"/>
                  </a:moveTo>
                  <a:lnTo>
                    <a:pt x="3788664" y="70866"/>
                  </a:lnTo>
                  <a:lnTo>
                    <a:pt x="3776624" y="70954"/>
                  </a:lnTo>
                  <a:lnTo>
                    <a:pt x="3767378" y="71894"/>
                  </a:lnTo>
                  <a:lnTo>
                    <a:pt x="3764000" y="73710"/>
                  </a:lnTo>
                  <a:lnTo>
                    <a:pt x="3774414" y="74142"/>
                  </a:lnTo>
                  <a:lnTo>
                    <a:pt x="3784142" y="73583"/>
                  </a:lnTo>
                  <a:lnTo>
                    <a:pt x="3792931" y="72567"/>
                  </a:lnTo>
                  <a:lnTo>
                    <a:pt x="3800462" y="71577"/>
                  </a:lnTo>
                  <a:close/>
                </a:path>
                <a:path w="4725670" h="448310">
                  <a:moveTo>
                    <a:pt x="3982262" y="58889"/>
                  </a:moveTo>
                  <a:lnTo>
                    <a:pt x="3977081" y="56362"/>
                  </a:lnTo>
                  <a:lnTo>
                    <a:pt x="3952252" y="56426"/>
                  </a:lnTo>
                  <a:lnTo>
                    <a:pt x="3934142" y="57670"/>
                  </a:lnTo>
                  <a:lnTo>
                    <a:pt x="3913378" y="58458"/>
                  </a:lnTo>
                  <a:lnTo>
                    <a:pt x="3880535" y="57137"/>
                  </a:lnTo>
                  <a:lnTo>
                    <a:pt x="3903764" y="59651"/>
                  </a:lnTo>
                  <a:lnTo>
                    <a:pt x="3928643" y="61315"/>
                  </a:lnTo>
                  <a:lnTo>
                    <a:pt x="3951668" y="62217"/>
                  </a:lnTo>
                  <a:lnTo>
                    <a:pt x="3969359" y="62484"/>
                  </a:lnTo>
                  <a:lnTo>
                    <a:pt x="3973588" y="60947"/>
                  </a:lnTo>
                  <a:lnTo>
                    <a:pt x="3982262" y="58889"/>
                  </a:lnTo>
                  <a:close/>
                </a:path>
                <a:path w="4725670" h="448310">
                  <a:moveTo>
                    <a:pt x="4262958" y="33705"/>
                  </a:moveTo>
                  <a:lnTo>
                    <a:pt x="4261497" y="27622"/>
                  </a:lnTo>
                  <a:lnTo>
                    <a:pt x="4220019" y="27228"/>
                  </a:lnTo>
                  <a:lnTo>
                    <a:pt x="4237037" y="27927"/>
                  </a:lnTo>
                  <a:lnTo>
                    <a:pt x="4248226" y="29692"/>
                  </a:lnTo>
                  <a:lnTo>
                    <a:pt x="4262958" y="33705"/>
                  </a:lnTo>
                  <a:close/>
                </a:path>
                <a:path w="4725670" h="448310">
                  <a:moveTo>
                    <a:pt x="4339768" y="6070"/>
                  </a:moveTo>
                  <a:lnTo>
                    <a:pt x="4317035" y="4876"/>
                  </a:lnTo>
                  <a:lnTo>
                    <a:pt x="4304690" y="3759"/>
                  </a:lnTo>
                  <a:lnTo>
                    <a:pt x="4292460" y="3200"/>
                  </a:lnTo>
                  <a:lnTo>
                    <a:pt x="4270070" y="3733"/>
                  </a:lnTo>
                  <a:lnTo>
                    <a:pt x="4266349" y="8305"/>
                  </a:lnTo>
                  <a:lnTo>
                    <a:pt x="4339768" y="6070"/>
                  </a:lnTo>
                  <a:close/>
                </a:path>
                <a:path w="4725670" h="448310">
                  <a:moveTo>
                    <a:pt x="4364063" y="10591"/>
                  </a:moveTo>
                  <a:lnTo>
                    <a:pt x="4344848" y="8610"/>
                  </a:lnTo>
                  <a:lnTo>
                    <a:pt x="4341292" y="12166"/>
                  </a:lnTo>
                  <a:lnTo>
                    <a:pt x="4364063" y="10591"/>
                  </a:lnTo>
                  <a:close/>
                </a:path>
                <a:path w="4725670" h="448310">
                  <a:moveTo>
                    <a:pt x="4460646" y="30645"/>
                  </a:moveTo>
                  <a:lnTo>
                    <a:pt x="4432490" y="30657"/>
                  </a:lnTo>
                  <a:lnTo>
                    <a:pt x="4417212" y="30543"/>
                  </a:lnTo>
                  <a:lnTo>
                    <a:pt x="4400524" y="30276"/>
                  </a:lnTo>
                  <a:lnTo>
                    <a:pt x="4409059" y="31775"/>
                  </a:lnTo>
                  <a:lnTo>
                    <a:pt x="4424083" y="31610"/>
                  </a:lnTo>
                  <a:lnTo>
                    <a:pt x="4442345" y="30886"/>
                  </a:lnTo>
                  <a:lnTo>
                    <a:pt x="4460646" y="30645"/>
                  </a:lnTo>
                  <a:close/>
                </a:path>
                <a:path w="4725670" h="448310">
                  <a:moveTo>
                    <a:pt x="4475086" y="12306"/>
                  </a:moveTo>
                  <a:lnTo>
                    <a:pt x="4451553" y="10744"/>
                  </a:lnTo>
                  <a:lnTo>
                    <a:pt x="4447171" y="7594"/>
                  </a:lnTo>
                  <a:lnTo>
                    <a:pt x="4450143" y="4000"/>
                  </a:lnTo>
                  <a:lnTo>
                    <a:pt x="4448645" y="1092"/>
                  </a:lnTo>
                  <a:lnTo>
                    <a:pt x="4430852" y="0"/>
                  </a:lnTo>
                  <a:lnTo>
                    <a:pt x="4384967" y="1879"/>
                  </a:lnTo>
                  <a:lnTo>
                    <a:pt x="4366336" y="4229"/>
                  </a:lnTo>
                  <a:lnTo>
                    <a:pt x="4367187" y="6959"/>
                  </a:lnTo>
                  <a:lnTo>
                    <a:pt x="4380928" y="9550"/>
                  </a:lnTo>
                  <a:lnTo>
                    <a:pt x="4400969" y="11518"/>
                  </a:lnTo>
                  <a:lnTo>
                    <a:pt x="4387494" y="13068"/>
                  </a:lnTo>
                  <a:lnTo>
                    <a:pt x="4475086" y="12306"/>
                  </a:lnTo>
                  <a:close/>
                </a:path>
                <a:path w="4725670" h="448310">
                  <a:moveTo>
                    <a:pt x="4681334" y="107289"/>
                  </a:moveTo>
                  <a:lnTo>
                    <a:pt x="4676635" y="106984"/>
                  </a:lnTo>
                  <a:lnTo>
                    <a:pt x="4669663" y="106984"/>
                  </a:lnTo>
                  <a:lnTo>
                    <a:pt x="4681334" y="107289"/>
                  </a:lnTo>
                  <a:close/>
                </a:path>
                <a:path w="4725670" h="448310">
                  <a:moveTo>
                    <a:pt x="4725505" y="100241"/>
                  </a:moveTo>
                  <a:lnTo>
                    <a:pt x="4722571" y="100241"/>
                  </a:lnTo>
                  <a:lnTo>
                    <a:pt x="4703673" y="101219"/>
                  </a:lnTo>
                  <a:lnTo>
                    <a:pt x="4677753" y="100685"/>
                  </a:lnTo>
                  <a:lnTo>
                    <a:pt x="4658461" y="100507"/>
                  </a:lnTo>
                  <a:lnTo>
                    <a:pt x="4657268" y="102781"/>
                  </a:lnTo>
                  <a:lnTo>
                    <a:pt x="4638827" y="101993"/>
                  </a:lnTo>
                  <a:lnTo>
                    <a:pt x="4637773" y="101993"/>
                  </a:lnTo>
                  <a:lnTo>
                    <a:pt x="4632807" y="100507"/>
                  </a:lnTo>
                  <a:lnTo>
                    <a:pt x="4632172" y="100241"/>
                  </a:lnTo>
                  <a:lnTo>
                    <a:pt x="4629112" y="98704"/>
                  </a:lnTo>
                  <a:lnTo>
                    <a:pt x="4614507" y="97307"/>
                  </a:lnTo>
                  <a:lnTo>
                    <a:pt x="4599648" y="98272"/>
                  </a:lnTo>
                  <a:lnTo>
                    <a:pt x="4580801" y="99161"/>
                  </a:lnTo>
                  <a:lnTo>
                    <a:pt x="4581334" y="99161"/>
                  </a:lnTo>
                  <a:lnTo>
                    <a:pt x="4569942" y="100241"/>
                  </a:lnTo>
                  <a:lnTo>
                    <a:pt x="4570298" y="100241"/>
                  </a:lnTo>
                  <a:lnTo>
                    <a:pt x="4573930" y="101993"/>
                  </a:lnTo>
                  <a:lnTo>
                    <a:pt x="4571009" y="101701"/>
                  </a:lnTo>
                  <a:lnTo>
                    <a:pt x="4540275" y="98704"/>
                  </a:lnTo>
                  <a:lnTo>
                    <a:pt x="4539754" y="98704"/>
                  </a:lnTo>
                  <a:lnTo>
                    <a:pt x="4493158" y="99847"/>
                  </a:lnTo>
                  <a:lnTo>
                    <a:pt x="4447171" y="101688"/>
                  </a:lnTo>
                  <a:lnTo>
                    <a:pt x="4419371" y="100507"/>
                  </a:lnTo>
                  <a:lnTo>
                    <a:pt x="4415714" y="100507"/>
                  </a:lnTo>
                  <a:lnTo>
                    <a:pt x="4394276" y="103987"/>
                  </a:lnTo>
                  <a:lnTo>
                    <a:pt x="4390618" y="103606"/>
                  </a:lnTo>
                  <a:lnTo>
                    <a:pt x="4367733" y="101219"/>
                  </a:lnTo>
                  <a:lnTo>
                    <a:pt x="4358373" y="100241"/>
                  </a:lnTo>
                  <a:lnTo>
                    <a:pt x="4356392" y="100037"/>
                  </a:lnTo>
                  <a:lnTo>
                    <a:pt x="4352734" y="100241"/>
                  </a:lnTo>
                  <a:lnTo>
                    <a:pt x="4335399" y="101219"/>
                  </a:lnTo>
                  <a:lnTo>
                    <a:pt x="4299204" y="101219"/>
                  </a:lnTo>
                  <a:lnTo>
                    <a:pt x="4276649" y="100241"/>
                  </a:lnTo>
                  <a:lnTo>
                    <a:pt x="4275671" y="100241"/>
                  </a:lnTo>
                  <a:lnTo>
                    <a:pt x="4259643" y="97891"/>
                  </a:lnTo>
                  <a:lnTo>
                    <a:pt x="4257484" y="97891"/>
                  </a:lnTo>
                  <a:lnTo>
                    <a:pt x="4232999" y="100241"/>
                  </a:lnTo>
                  <a:lnTo>
                    <a:pt x="4224833" y="101701"/>
                  </a:lnTo>
                  <a:lnTo>
                    <a:pt x="4227957" y="103441"/>
                  </a:lnTo>
                  <a:lnTo>
                    <a:pt x="4212183" y="102793"/>
                  </a:lnTo>
                  <a:lnTo>
                    <a:pt x="4209948" y="100685"/>
                  </a:lnTo>
                  <a:lnTo>
                    <a:pt x="4209440" y="100507"/>
                  </a:lnTo>
                  <a:lnTo>
                    <a:pt x="4206138" y="99339"/>
                  </a:lnTo>
                  <a:lnTo>
                    <a:pt x="4185640" y="101003"/>
                  </a:lnTo>
                  <a:lnTo>
                    <a:pt x="4198302" y="100507"/>
                  </a:lnTo>
                  <a:lnTo>
                    <a:pt x="4199509" y="100507"/>
                  </a:lnTo>
                  <a:lnTo>
                    <a:pt x="4199598" y="101003"/>
                  </a:lnTo>
                  <a:lnTo>
                    <a:pt x="4199712" y="101701"/>
                  </a:lnTo>
                  <a:lnTo>
                    <a:pt x="4201680" y="101701"/>
                  </a:lnTo>
                  <a:lnTo>
                    <a:pt x="4155389" y="109715"/>
                  </a:lnTo>
                  <a:lnTo>
                    <a:pt x="4146308" y="108966"/>
                  </a:lnTo>
                  <a:lnTo>
                    <a:pt x="4145648" y="108966"/>
                  </a:lnTo>
                  <a:lnTo>
                    <a:pt x="4136847" y="107327"/>
                  </a:lnTo>
                  <a:lnTo>
                    <a:pt x="4136618" y="107327"/>
                  </a:lnTo>
                  <a:lnTo>
                    <a:pt x="4131360" y="105346"/>
                  </a:lnTo>
                  <a:lnTo>
                    <a:pt x="4131056" y="105346"/>
                  </a:lnTo>
                  <a:lnTo>
                    <a:pt x="4130954" y="103606"/>
                  </a:lnTo>
                  <a:lnTo>
                    <a:pt x="4130929" y="103200"/>
                  </a:lnTo>
                  <a:lnTo>
                    <a:pt x="4163441" y="103606"/>
                  </a:lnTo>
                  <a:lnTo>
                    <a:pt x="4163606" y="103200"/>
                  </a:lnTo>
                  <a:lnTo>
                    <a:pt x="4165181" y="99504"/>
                  </a:lnTo>
                  <a:lnTo>
                    <a:pt x="4165257" y="99339"/>
                  </a:lnTo>
                  <a:lnTo>
                    <a:pt x="4165333" y="99161"/>
                  </a:lnTo>
                  <a:lnTo>
                    <a:pt x="4166260" y="97002"/>
                  </a:lnTo>
                  <a:lnTo>
                    <a:pt x="4191431" y="95402"/>
                  </a:lnTo>
                  <a:lnTo>
                    <a:pt x="4193870" y="95250"/>
                  </a:lnTo>
                  <a:lnTo>
                    <a:pt x="4215574" y="97002"/>
                  </a:lnTo>
                  <a:lnTo>
                    <a:pt x="4216133" y="97002"/>
                  </a:lnTo>
                  <a:lnTo>
                    <a:pt x="4229633" y="97891"/>
                  </a:lnTo>
                  <a:lnTo>
                    <a:pt x="4245851" y="95250"/>
                  </a:lnTo>
                  <a:lnTo>
                    <a:pt x="4248582" y="94805"/>
                  </a:lnTo>
                  <a:lnTo>
                    <a:pt x="4230560" y="94805"/>
                  </a:lnTo>
                  <a:lnTo>
                    <a:pt x="4252607" y="92240"/>
                  </a:lnTo>
                  <a:lnTo>
                    <a:pt x="4265701" y="90716"/>
                  </a:lnTo>
                  <a:lnTo>
                    <a:pt x="4267822" y="90716"/>
                  </a:lnTo>
                  <a:lnTo>
                    <a:pt x="4219562" y="86690"/>
                  </a:lnTo>
                  <a:lnTo>
                    <a:pt x="4184954" y="88125"/>
                  </a:lnTo>
                  <a:lnTo>
                    <a:pt x="4151719" y="88265"/>
                  </a:lnTo>
                  <a:lnTo>
                    <a:pt x="4117416" y="89115"/>
                  </a:lnTo>
                  <a:lnTo>
                    <a:pt x="4091470" y="92138"/>
                  </a:lnTo>
                  <a:lnTo>
                    <a:pt x="4075176" y="90170"/>
                  </a:lnTo>
                  <a:lnTo>
                    <a:pt x="4074693" y="89916"/>
                  </a:lnTo>
                  <a:lnTo>
                    <a:pt x="4071493" y="88265"/>
                  </a:lnTo>
                  <a:lnTo>
                    <a:pt x="4071201" y="88125"/>
                  </a:lnTo>
                  <a:lnTo>
                    <a:pt x="4070883" y="88125"/>
                  </a:lnTo>
                  <a:lnTo>
                    <a:pt x="4071823" y="85686"/>
                  </a:lnTo>
                  <a:lnTo>
                    <a:pt x="4071645" y="84988"/>
                  </a:lnTo>
                  <a:lnTo>
                    <a:pt x="4071023" y="83032"/>
                  </a:lnTo>
                  <a:lnTo>
                    <a:pt x="4060787" y="84353"/>
                  </a:lnTo>
                  <a:lnTo>
                    <a:pt x="4060672" y="86169"/>
                  </a:lnTo>
                  <a:lnTo>
                    <a:pt x="4054462" y="87731"/>
                  </a:lnTo>
                  <a:lnTo>
                    <a:pt x="4025938" y="88252"/>
                  </a:lnTo>
                  <a:lnTo>
                    <a:pt x="4001516" y="85686"/>
                  </a:lnTo>
                  <a:lnTo>
                    <a:pt x="3994899" y="84988"/>
                  </a:lnTo>
                  <a:lnTo>
                    <a:pt x="3962755" y="84988"/>
                  </a:lnTo>
                  <a:lnTo>
                    <a:pt x="3937635" y="85686"/>
                  </a:lnTo>
                  <a:lnTo>
                    <a:pt x="3909682" y="84988"/>
                  </a:lnTo>
                  <a:lnTo>
                    <a:pt x="3918064" y="83032"/>
                  </a:lnTo>
                  <a:lnTo>
                    <a:pt x="3940606" y="83032"/>
                  </a:lnTo>
                  <a:lnTo>
                    <a:pt x="3876179" y="82778"/>
                  </a:lnTo>
                  <a:lnTo>
                    <a:pt x="3832860" y="82029"/>
                  </a:lnTo>
                  <a:lnTo>
                    <a:pt x="3789362" y="80721"/>
                  </a:lnTo>
                  <a:lnTo>
                    <a:pt x="3746589" y="78828"/>
                  </a:lnTo>
                  <a:lnTo>
                    <a:pt x="3760876" y="81826"/>
                  </a:lnTo>
                  <a:lnTo>
                    <a:pt x="3784054" y="84353"/>
                  </a:lnTo>
                  <a:lnTo>
                    <a:pt x="3783914" y="84353"/>
                  </a:lnTo>
                  <a:lnTo>
                    <a:pt x="3797884" y="86842"/>
                  </a:lnTo>
                  <a:lnTo>
                    <a:pt x="3786251" y="89916"/>
                  </a:lnTo>
                  <a:lnTo>
                    <a:pt x="3759276" y="86309"/>
                  </a:lnTo>
                  <a:lnTo>
                    <a:pt x="3709809" y="86690"/>
                  </a:lnTo>
                  <a:lnTo>
                    <a:pt x="3720071" y="86690"/>
                  </a:lnTo>
                  <a:lnTo>
                    <a:pt x="3685057" y="88125"/>
                  </a:lnTo>
                  <a:lnTo>
                    <a:pt x="3652659" y="88265"/>
                  </a:lnTo>
                  <a:lnTo>
                    <a:pt x="3656419" y="88265"/>
                  </a:lnTo>
                  <a:lnTo>
                    <a:pt x="3650869" y="90716"/>
                  </a:lnTo>
                  <a:lnTo>
                    <a:pt x="3639362" y="91643"/>
                  </a:lnTo>
                  <a:lnTo>
                    <a:pt x="3632187" y="92659"/>
                  </a:lnTo>
                  <a:lnTo>
                    <a:pt x="3639604" y="95402"/>
                  </a:lnTo>
                  <a:lnTo>
                    <a:pt x="3620554" y="94056"/>
                  </a:lnTo>
                  <a:lnTo>
                    <a:pt x="3602659" y="92379"/>
                  </a:lnTo>
                  <a:lnTo>
                    <a:pt x="3598468" y="91643"/>
                  </a:lnTo>
                  <a:lnTo>
                    <a:pt x="3593223" y="90716"/>
                  </a:lnTo>
                  <a:lnTo>
                    <a:pt x="3592169" y="90716"/>
                  </a:lnTo>
                  <a:lnTo>
                    <a:pt x="3596576" y="88900"/>
                  </a:lnTo>
                  <a:lnTo>
                    <a:pt x="3559772" y="91567"/>
                  </a:lnTo>
                  <a:lnTo>
                    <a:pt x="3510254" y="89357"/>
                  </a:lnTo>
                  <a:lnTo>
                    <a:pt x="3486454" y="92240"/>
                  </a:lnTo>
                  <a:lnTo>
                    <a:pt x="3527133" y="93421"/>
                  </a:lnTo>
                  <a:lnTo>
                    <a:pt x="3532022" y="93421"/>
                  </a:lnTo>
                  <a:lnTo>
                    <a:pt x="3556063" y="93586"/>
                  </a:lnTo>
                  <a:lnTo>
                    <a:pt x="3581450" y="93421"/>
                  </a:lnTo>
                  <a:lnTo>
                    <a:pt x="3611562" y="93421"/>
                  </a:lnTo>
                  <a:lnTo>
                    <a:pt x="3600767" y="95402"/>
                  </a:lnTo>
                  <a:lnTo>
                    <a:pt x="3568268" y="97002"/>
                  </a:lnTo>
                  <a:lnTo>
                    <a:pt x="3569703" y="97002"/>
                  </a:lnTo>
                  <a:lnTo>
                    <a:pt x="3561969" y="99161"/>
                  </a:lnTo>
                  <a:lnTo>
                    <a:pt x="3532962" y="97002"/>
                  </a:lnTo>
                  <a:lnTo>
                    <a:pt x="3531057" y="97002"/>
                  </a:lnTo>
                  <a:lnTo>
                    <a:pt x="3548342" y="99504"/>
                  </a:lnTo>
                  <a:lnTo>
                    <a:pt x="3522662" y="101701"/>
                  </a:lnTo>
                  <a:lnTo>
                    <a:pt x="3522014" y="101701"/>
                  </a:lnTo>
                  <a:lnTo>
                    <a:pt x="3487051" y="103606"/>
                  </a:lnTo>
                  <a:lnTo>
                    <a:pt x="3489007" y="103606"/>
                  </a:lnTo>
                  <a:lnTo>
                    <a:pt x="3480358" y="105486"/>
                  </a:lnTo>
                  <a:lnTo>
                    <a:pt x="3449269" y="105918"/>
                  </a:lnTo>
                  <a:lnTo>
                    <a:pt x="3421202" y="105346"/>
                  </a:lnTo>
                  <a:lnTo>
                    <a:pt x="3420440" y="105346"/>
                  </a:lnTo>
                  <a:lnTo>
                    <a:pt x="3386645" y="104457"/>
                  </a:lnTo>
                  <a:lnTo>
                    <a:pt x="3356991" y="104457"/>
                  </a:lnTo>
                  <a:lnTo>
                    <a:pt x="3377311" y="106616"/>
                  </a:lnTo>
                  <a:lnTo>
                    <a:pt x="3383178" y="106616"/>
                  </a:lnTo>
                  <a:lnTo>
                    <a:pt x="3365233" y="107327"/>
                  </a:lnTo>
                  <a:lnTo>
                    <a:pt x="3370605" y="108966"/>
                  </a:lnTo>
                  <a:lnTo>
                    <a:pt x="3369830" y="108966"/>
                  </a:lnTo>
                  <a:lnTo>
                    <a:pt x="3365855" y="110375"/>
                  </a:lnTo>
                  <a:lnTo>
                    <a:pt x="3379089" y="109156"/>
                  </a:lnTo>
                  <a:lnTo>
                    <a:pt x="3397554" y="109969"/>
                  </a:lnTo>
                  <a:lnTo>
                    <a:pt x="3418789" y="111442"/>
                  </a:lnTo>
                  <a:lnTo>
                    <a:pt x="3440303" y="112217"/>
                  </a:lnTo>
                  <a:lnTo>
                    <a:pt x="3422205" y="114274"/>
                  </a:lnTo>
                  <a:lnTo>
                    <a:pt x="3437839" y="115684"/>
                  </a:lnTo>
                  <a:lnTo>
                    <a:pt x="3451542" y="116230"/>
                  </a:lnTo>
                  <a:lnTo>
                    <a:pt x="3466808" y="116014"/>
                  </a:lnTo>
                  <a:lnTo>
                    <a:pt x="3487178" y="115100"/>
                  </a:lnTo>
                  <a:lnTo>
                    <a:pt x="3520998" y="121640"/>
                  </a:lnTo>
                  <a:lnTo>
                    <a:pt x="3522700" y="119532"/>
                  </a:lnTo>
                  <a:lnTo>
                    <a:pt x="3533825" y="117449"/>
                  </a:lnTo>
                  <a:lnTo>
                    <a:pt x="3533229" y="117449"/>
                  </a:lnTo>
                  <a:lnTo>
                    <a:pt x="3553333" y="115684"/>
                  </a:lnTo>
                  <a:lnTo>
                    <a:pt x="3552126" y="115684"/>
                  </a:lnTo>
                  <a:lnTo>
                    <a:pt x="3572256" y="115100"/>
                  </a:lnTo>
                  <a:lnTo>
                    <a:pt x="3579330" y="114896"/>
                  </a:lnTo>
                  <a:lnTo>
                    <a:pt x="3592588" y="116014"/>
                  </a:lnTo>
                  <a:lnTo>
                    <a:pt x="3596894" y="116649"/>
                  </a:lnTo>
                  <a:lnTo>
                    <a:pt x="3597960" y="116649"/>
                  </a:lnTo>
                  <a:lnTo>
                    <a:pt x="3598659" y="117970"/>
                  </a:lnTo>
                  <a:lnTo>
                    <a:pt x="3561461" y="117970"/>
                  </a:lnTo>
                  <a:lnTo>
                    <a:pt x="3595776" y="126479"/>
                  </a:lnTo>
                  <a:lnTo>
                    <a:pt x="3606825" y="122923"/>
                  </a:lnTo>
                  <a:lnTo>
                    <a:pt x="3609124" y="118986"/>
                  </a:lnTo>
                  <a:lnTo>
                    <a:pt x="3616566" y="115684"/>
                  </a:lnTo>
                  <a:lnTo>
                    <a:pt x="3615588" y="115684"/>
                  </a:lnTo>
                  <a:lnTo>
                    <a:pt x="3626612" y="114896"/>
                  </a:lnTo>
                  <a:lnTo>
                    <a:pt x="3643795" y="113677"/>
                  </a:lnTo>
                  <a:lnTo>
                    <a:pt x="3637076" y="113220"/>
                  </a:lnTo>
                  <a:lnTo>
                    <a:pt x="3631920" y="112877"/>
                  </a:lnTo>
                  <a:lnTo>
                    <a:pt x="3619423" y="113220"/>
                  </a:lnTo>
                  <a:lnTo>
                    <a:pt x="3608717" y="113220"/>
                  </a:lnTo>
                  <a:lnTo>
                    <a:pt x="3601694" y="111252"/>
                  </a:lnTo>
                  <a:lnTo>
                    <a:pt x="3604945" y="109156"/>
                  </a:lnTo>
                  <a:lnTo>
                    <a:pt x="3605238" y="108966"/>
                  </a:lnTo>
                  <a:lnTo>
                    <a:pt x="3605047" y="108966"/>
                  </a:lnTo>
                  <a:lnTo>
                    <a:pt x="3616464" y="107708"/>
                  </a:lnTo>
                  <a:lnTo>
                    <a:pt x="3655961" y="105994"/>
                  </a:lnTo>
                  <a:lnTo>
                    <a:pt x="3685946" y="115100"/>
                  </a:lnTo>
                  <a:lnTo>
                    <a:pt x="3685756" y="114896"/>
                  </a:lnTo>
                  <a:lnTo>
                    <a:pt x="3685565" y="114401"/>
                  </a:lnTo>
                  <a:lnTo>
                    <a:pt x="3685514" y="114274"/>
                  </a:lnTo>
                  <a:lnTo>
                    <a:pt x="3685438" y="114071"/>
                  </a:lnTo>
                  <a:lnTo>
                    <a:pt x="3719182" y="115684"/>
                  </a:lnTo>
                  <a:lnTo>
                    <a:pt x="3718649" y="115684"/>
                  </a:lnTo>
                  <a:lnTo>
                    <a:pt x="3739565" y="117094"/>
                  </a:lnTo>
                  <a:lnTo>
                    <a:pt x="3740442" y="117094"/>
                  </a:lnTo>
                  <a:lnTo>
                    <a:pt x="3756063" y="118986"/>
                  </a:lnTo>
                  <a:lnTo>
                    <a:pt x="3755326" y="118986"/>
                  </a:lnTo>
                  <a:lnTo>
                    <a:pt x="3756063" y="120535"/>
                  </a:lnTo>
                  <a:lnTo>
                    <a:pt x="3756647" y="119938"/>
                  </a:lnTo>
                  <a:lnTo>
                    <a:pt x="3759708" y="117094"/>
                  </a:lnTo>
                  <a:lnTo>
                    <a:pt x="3788880" y="117094"/>
                  </a:lnTo>
                  <a:lnTo>
                    <a:pt x="3809352" y="117970"/>
                  </a:lnTo>
                  <a:lnTo>
                    <a:pt x="3807726" y="117970"/>
                  </a:lnTo>
                  <a:lnTo>
                    <a:pt x="3819677" y="119532"/>
                  </a:lnTo>
                  <a:lnTo>
                    <a:pt x="3830637" y="122339"/>
                  </a:lnTo>
                  <a:lnTo>
                    <a:pt x="3821138" y="122339"/>
                  </a:lnTo>
                  <a:lnTo>
                    <a:pt x="3819677" y="123202"/>
                  </a:lnTo>
                  <a:lnTo>
                    <a:pt x="3829431" y="123825"/>
                  </a:lnTo>
                  <a:lnTo>
                    <a:pt x="3840353" y="124764"/>
                  </a:lnTo>
                  <a:lnTo>
                    <a:pt x="3839222" y="124764"/>
                  </a:lnTo>
                  <a:lnTo>
                    <a:pt x="3840480" y="126352"/>
                  </a:lnTo>
                  <a:lnTo>
                    <a:pt x="3870833" y="123825"/>
                  </a:lnTo>
                  <a:lnTo>
                    <a:pt x="3878732" y="123825"/>
                  </a:lnTo>
                  <a:lnTo>
                    <a:pt x="3912908" y="124764"/>
                  </a:lnTo>
                  <a:lnTo>
                    <a:pt x="3956354" y="127254"/>
                  </a:lnTo>
                  <a:lnTo>
                    <a:pt x="3957243" y="127254"/>
                  </a:lnTo>
                  <a:lnTo>
                    <a:pt x="3993540" y="128485"/>
                  </a:lnTo>
                  <a:lnTo>
                    <a:pt x="3987533" y="127254"/>
                  </a:lnTo>
                  <a:lnTo>
                    <a:pt x="3986847" y="127254"/>
                  </a:lnTo>
                  <a:lnTo>
                    <a:pt x="3987609" y="125514"/>
                  </a:lnTo>
                  <a:lnTo>
                    <a:pt x="3994416" y="123964"/>
                  </a:lnTo>
                  <a:lnTo>
                    <a:pt x="4005173" y="122923"/>
                  </a:lnTo>
                  <a:lnTo>
                    <a:pt x="4007675" y="122923"/>
                  </a:lnTo>
                  <a:lnTo>
                    <a:pt x="4025531" y="123825"/>
                  </a:lnTo>
                  <a:lnTo>
                    <a:pt x="4022140" y="123825"/>
                  </a:lnTo>
                  <a:lnTo>
                    <a:pt x="4029113" y="125387"/>
                  </a:lnTo>
                  <a:lnTo>
                    <a:pt x="4036250" y="127254"/>
                  </a:lnTo>
                  <a:lnTo>
                    <a:pt x="4048925" y="128308"/>
                  </a:lnTo>
                  <a:lnTo>
                    <a:pt x="4043261" y="122923"/>
                  </a:lnTo>
                  <a:lnTo>
                    <a:pt x="4046664" y="122923"/>
                  </a:lnTo>
                  <a:lnTo>
                    <a:pt x="4064355" y="123825"/>
                  </a:lnTo>
                  <a:lnTo>
                    <a:pt x="4077385" y="122923"/>
                  </a:lnTo>
                  <a:lnTo>
                    <a:pt x="4079125" y="122923"/>
                  </a:lnTo>
                  <a:lnTo>
                    <a:pt x="4106634" y="118516"/>
                  </a:lnTo>
                  <a:lnTo>
                    <a:pt x="4130243" y="120967"/>
                  </a:lnTo>
                  <a:lnTo>
                    <a:pt x="4126471" y="118516"/>
                  </a:lnTo>
                  <a:lnTo>
                    <a:pt x="4124833" y="117449"/>
                  </a:lnTo>
                  <a:lnTo>
                    <a:pt x="4163745" y="118262"/>
                  </a:lnTo>
                  <a:lnTo>
                    <a:pt x="4177652" y="117449"/>
                  </a:lnTo>
                  <a:lnTo>
                    <a:pt x="4183723" y="117094"/>
                  </a:lnTo>
                  <a:lnTo>
                    <a:pt x="4183900" y="117094"/>
                  </a:lnTo>
                  <a:lnTo>
                    <a:pt x="4202392" y="115811"/>
                  </a:lnTo>
                  <a:lnTo>
                    <a:pt x="4230840" y="116649"/>
                  </a:lnTo>
                  <a:lnTo>
                    <a:pt x="4203966" y="119773"/>
                  </a:lnTo>
                  <a:lnTo>
                    <a:pt x="4233367" y="119202"/>
                  </a:lnTo>
                  <a:lnTo>
                    <a:pt x="4278846" y="120777"/>
                  </a:lnTo>
                  <a:lnTo>
                    <a:pt x="4305071" y="120726"/>
                  </a:lnTo>
                  <a:lnTo>
                    <a:pt x="4301629" y="122085"/>
                  </a:lnTo>
                  <a:lnTo>
                    <a:pt x="4303039" y="123825"/>
                  </a:lnTo>
                  <a:lnTo>
                    <a:pt x="4304462" y="123825"/>
                  </a:lnTo>
                  <a:lnTo>
                    <a:pt x="4309884" y="124764"/>
                  </a:lnTo>
                  <a:lnTo>
                    <a:pt x="4312882" y="124764"/>
                  </a:lnTo>
                  <a:lnTo>
                    <a:pt x="4320464" y="125031"/>
                  </a:lnTo>
                  <a:lnTo>
                    <a:pt x="4390047" y="120535"/>
                  </a:lnTo>
                  <a:lnTo>
                    <a:pt x="4410811" y="119202"/>
                  </a:lnTo>
                  <a:lnTo>
                    <a:pt x="4443476" y="117094"/>
                  </a:lnTo>
                  <a:lnTo>
                    <a:pt x="4439272" y="116649"/>
                  </a:lnTo>
                  <a:lnTo>
                    <a:pt x="4437075" y="116649"/>
                  </a:lnTo>
                  <a:lnTo>
                    <a:pt x="4458220" y="115811"/>
                  </a:lnTo>
                  <a:lnTo>
                    <a:pt x="4493463" y="114401"/>
                  </a:lnTo>
                  <a:lnTo>
                    <a:pt x="4458690" y="114274"/>
                  </a:lnTo>
                  <a:lnTo>
                    <a:pt x="4457192" y="114071"/>
                  </a:lnTo>
                  <a:lnTo>
                    <a:pt x="4436376" y="111252"/>
                  </a:lnTo>
                  <a:lnTo>
                    <a:pt x="4428655" y="109715"/>
                  </a:lnTo>
                  <a:lnTo>
                    <a:pt x="4419422" y="107873"/>
                  </a:lnTo>
                  <a:lnTo>
                    <a:pt x="4400918" y="106616"/>
                  </a:lnTo>
                  <a:lnTo>
                    <a:pt x="4404499" y="106616"/>
                  </a:lnTo>
                  <a:lnTo>
                    <a:pt x="4468990" y="107861"/>
                  </a:lnTo>
                  <a:lnTo>
                    <a:pt x="4460811" y="106984"/>
                  </a:lnTo>
                  <a:lnTo>
                    <a:pt x="4459287" y="106984"/>
                  </a:lnTo>
                  <a:lnTo>
                    <a:pt x="4460329" y="106616"/>
                  </a:lnTo>
                  <a:lnTo>
                    <a:pt x="4463872" y="105346"/>
                  </a:lnTo>
                  <a:lnTo>
                    <a:pt x="4459541" y="103987"/>
                  </a:lnTo>
                  <a:lnTo>
                    <a:pt x="4459021" y="103822"/>
                  </a:lnTo>
                  <a:lnTo>
                    <a:pt x="4516056" y="105994"/>
                  </a:lnTo>
                  <a:lnTo>
                    <a:pt x="4517720" y="105994"/>
                  </a:lnTo>
                  <a:lnTo>
                    <a:pt x="4550829" y="106984"/>
                  </a:lnTo>
                  <a:lnTo>
                    <a:pt x="4585233" y="107873"/>
                  </a:lnTo>
                  <a:lnTo>
                    <a:pt x="4621669" y="108966"/>
                  </a:lnTo>
                  <a:lnTo>
                    <a:pt x="4619142" y="107327"/>
                  </a:lnTo>
                  <a:lnTo>
                    <a:pt x="4617542" y="107327"/>
                  </a:lnTo>
                  <a:lnTo>
                    <a:pt x="4625086" y="106616"/>
                  </a:lnTo>
                  <a:lnTo>
                    <a:pt x="4624743" y="106616"/>
                  </a:lnTo>
                  <a:lnTo>
                    <a:pt x="4632998" y="105994"/>
                  </a:lnTo>
                  <a:lnTo>
                    <a:pt x="4634674" y="105994"/>
                  </a:lnTo>
                  <a:lnTo>
                    <a:pt x="4634611" y="105346"/>
                  </a:lnTo>
                  <a:lnTo>
                    <a:pt x="4634509" y="104457"/>
                  </a:lnTo>
                  <a:lnTo>
                    <a:pt x="4636160" y="104457"/>
                  </a:lnTo>
                  <a:lnTo>
                    <a:pt x="4673130" y="106768"/>
                  </a:lnTo>
                  <a:lnTo>
                    <a:pt x="4685449" y="105994"/>
                  </a:lnTo>
                  <a:lnTo>
                    <a:pt x="4686262" y="105994"/>
                  </a:lnTo>
                  <a:lnTo>
                    <a:pt x="4704321" y="104457"/>
                  </a:lnTo>
                  <a:lnTo>
                    <a:pt x="4711814" y="103822"/>
                  </a:lnTo>
                  <a:lnTo>
                    <a:pt x="4714354" y="103606"/>
                  </a:lnTo>
                  <a:lnTo>
                    <a:pt x="4714837" y="103606"/>
                  </a:lnTo>
                  <a:lnTo>
                    <a:pt x="4717440" y="102793"/>
                  </a:lnTo>
                  <a:lnTo>
                    <a:pt x="4722419" y="101219"/>
                  </a:lnTo>
                  <a:lnTo>
                    <a:pt x="4725505" y="10024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67D5A79-4A72-6BF3-59FD-4EE8EA27AEB0}"/>
                </a:ext>
              </a:extLst>
            </p:cNvPr>
            <p:cNvSpPr/>
            <p:nvPr/>
          </p:nvSpPr>
          <p:spPr>
            <a:xfrm>
              <a:off x="2591143" y="4567351"/>
              <a:ext cx="4490085" cy="412750"/>
            </a:xfrm>
            <a:custGeom>
              <a:avLst/>
              <a:gdLst/>
              <a:ahLst/>
              <a:cxnLst/>
              <a:rect l="l" t="t" r="r" b="b"/>
              <a:pathLst>
                <a:path w="4490084" h="412750">
                  <a:moveTo>
                    <a:pt x="55956" y="412457"/>
                  </a:moveTo>
                  <a:lnTo>
                    <a:pt x="53746" y="409511"/>
                  </a:lnTo>
                  <a:lnTo>
                    <a:pt x="36360" y="410171"/>
                  </a:lnTo>
                  <a:lnTo>
                    <a:pt x="14782" y="411505"/>
                  </a:lnTo>
                  <a:lnTo>
                    <a:pt x="0" y="410591"/>
                  </a:lnTo>
                  <a:lnTo>
                    <a:pt x="7073" y="411962"/>
                  </a:lnTo>
                  <a:lnTo>
                    <a:pt x="22948" y="412102"/>
                  </a:lnTo>
                  <a:lnTo>
                    <a:pt x="41325" y="411962"/>
                  </a:lnTo>
                  <a:lnTo>
                    <a:pt x="55956" y="412457"/>
                  </a:lnTo>
                  <a:close/>
                </a:path>
                <a:path w="4490084" h="412750">
                  <a:moveTo>
                    <a:pt x="649541" y="382384"/>
                  </a:moveTo>
                  <a:lnTo>
                    <a:pt x="633196" y="380606"/>
                  </a:lnTo>
                  <a:lnTo>
                    <a:pt x="622287" y="379653"/>
                  </a:lnTo>
                  <a:lnTo>
                    <a:pt x="609866" y="379476"/>
                  </a:lnTo>
                  <a:lnTo>
                    <a:pt x="588962" y="380009"/>
                  </a:lnTo>
                  <a:lnTo>
                    <a:pt x="597395" y="381673"/>
                  </a:lnTo>
                  <a:lnTo>
                    <a:pt x="612470" y="381977"/>
                  </a:lnTo>
                  <a:lnTo>
                    <a:pt x="630936" y="381889"/>
                  </a:lnTo>
                  <a:lnTo>
                    <a:pt x="649541" y="382384"/>
                  </a:lnTo>
                  <a:close/>
                </a:path>
                <a:path w="4490084" h="412750">
                  <a:moveTo>
                    <a:pt x="1037209" y="320852"/>
                  </a:moveTo>
                  <a:lnTo>
                    <a:pt x="1016444" y="319722"/>
                  </a:lnTo>
                  <a:lnTo>
                    <a:pt x="1017473" y="317423"/>
                  </a:lnTo>
                  <a:lnTo>
                    <a:pt x="1021029" y="314833"/>
                  </a:lnTo>
                  <a:lnTo>
                    <a:pt x="1007846" y="312788"/>
                  </a:lnTo>
                  <a:lnTo>
                    <a:pt x="996975" y="314998"/>
                  </a:lnTo>
                  <a:lnTo>
                    <a:pt x="973759" y="318033"/>
                  </a:lnTo>
                  <a:lnTo>
                    <a:pt x="942492" y="320052"/>
                  </a:lnTo>
                  <a:lnTo>
                    <a:pt x="907478" y="319163"/>
                  </a:lnTo>
                  <a:lnTo>
                    <a:pt x="934681" y="320675"/>
                  </a:lnTo>
                  <a:lnTo>
                    <a:pt x="966749" y="320649"/>
                  </a:lnTo>
                  <a:lnTo>
                    <a:pt x="993762" y="321221"/>
                  </a:lnTo>
                  <a:lnTo>
                    <a:pt x="1005814" y="324485"/>
                  </a:lnTo>
                  <a:lnTo>
                    <a:pt x="1037209" y="320852"/>
                  </a:lnTo>
                  <a:close/>
                </a:path>
                <a:path w="4490084" h="412750">
                  <a:moveTo>
                    <a:pt x="1156220" y="336283"/>
                  </a:moveTo>
                  <a:lnTo>
                    <a:pt x="1126464" y="337388"/>
                  </a:lnTo>
                  <a:lnTo>
                    <a:pt x="1118984" y="338239"/>
                  </a:lnTo>
                  <a:lnTo>
                    <a:pt x="1123251" y="339483"/>
                  </a:lnTo>
                  <a:lnTo>
                    <a:pt x="1124546" y="338912"/>
                  </a:lnTo>
                  <a:lnTo>
                    <a:pt x="1152791" y="340842"/>
                  </a:lnTo>
                  <a:lnTo>
                    <a:pt x="1142149" y="339801"/>
                  </a:lnTo>
                  <a:lnTo>
                    <a:pt x="1145743" y="338391"/>
                  </a:lnTo>
                  <a:lnTo>
                    <a:pt x="1153718" y="337070"/>
                  </a:lnTo>
                  <a:lnTo>
                    <a:pt x="1156220" y="336283"/>
                  </a:lnTo>
                  <a:close/>
                </a:path>
                <a:path w="4490084" h="412750">
                  <a:moveTo>
                    <a:pt x="1301508" y="324700"/>
                  </a:moveTo>
                  <a:lnTo>
                    <a:pt x="1289342" y="322326"/>
                  </a:lnTo>
                  <a:lnTo>
                    <a:pt x="1257896" y="316179"/>
                  </a:lnTo>
                  <a:lnTo>
                    <a:pt x="1239532" y="316890"/>
                  </a:lnTo>
                  <a:lnTo>
                    <a:pt x="1235303" y="318528"/>
                  </a:lnTo>
                  <a:lnTo>
                    <a:pt x="1238135" y="320509"/>
                  </a:lnTo>
                  <a:lnTo>
                    <a:pt x="1240993" y="322326"/>
                  </a:lnTo>
                  <a:lnTo>
                    <a:pt x="1207401" y="317855"/>
                  </a:lnTo>
                  <a:lnTo>
                    <a:pt x="1203452" y="320382"/>
                  </a:lnTo>
                  <a:lnTo>
                    <a:pt x="1217777" y="322897"/>
                  </a:lnTo>
                  <a:lnTo>
                    <a:pt x="1218399" y="325310"/>
                  </a:lnTo>
                  <a:lnTo>
                    <a:pt x="1218488" y="325653"/>
                  </a:lnTo>
                  <a:lnTo>
                    <a:pt x="1218565" y="325945"/>
                  </a:lnTo>
                  <a:lnTo>
                    <a:pt x="1199146" y="324294"/>
                  </a:lnTo>
                  <a:lnTo>
                    <a:pt x="1200556" y="324294"/>
                  </a:lnTo>
                  <a:lnTo>
                    <a:pt x="1176997" y="323329"/>
                  </a:lnTo>
                  <a:lnTo>
                    <a:pt x="1153668" y="323329"/>
                  </a:lnTo>
                  <a:lnTo>
                    <a:pt x="1120863" y="324294"/>
                  </a:lnTo>
                  <a:lnTo>
                    <a:pt x="1145476" y="324294"/>
                  </a:lnTo>
                  <a:lnTo>
                    <a:pt x="1175029" y="324472"/>
                  </a:lnTo>
                  <a:lnTo>
                    <a:pt x="1202093" y="325310"/>
                  </a:lnTo>
                  <a:lnTo>
                    <a:pt x="1214742" y="327558"/>
                  </a:lnTo>
                  <a:lnTo>
                    <a:pt x="1214120" y="327558"/>
                  </a:lnTo>
                  <a:lnTo>
                    <a:pt x="1209649" y="329793"/>
                  </a:lnTo>
                  <a:lnTo>
                    <a:pt x="1221955" y="330631"/>
                  </a:lnTo>
                  <a:lnTo>
                    <a:pt x="1241145" y="331266"/>
                  </a:lnTo>
                  <a:lnTo>
                    <a:pt x="1247800" y="331978"/>
                  </a:lnTo>
                  <a:lnTo>
                    <a:pt x="1253578" y="331266"/>
                  </a:lnTo>
                  <a:lnTo>
                    <a:pt x="1250657" y="331266"/>
                  </a:lnTo>
                  <a:lnTo>
                    <a:pt x="1248270" y="331038"/>
                  </a:lnTo>
                  <a:lnTo>
                    <a:pt x="1265034" y="331038"/>
                  </a:lnTo>
                  <a:lnTo>
                    <a:pt x="1283182" y="331597"/>
                  </a:lnTo>
                  <a:lnTo>
                    <a:pt x="1293672" y="331597"/>
                  </a:lnTo>
                  <a:lnTo>
                    <a:pt x="1295628" y="331038"/>
                  </a:lnTo>
                  <a:lnTo>
                    <a:pt x="1298181" y="330301"/>
                  </a:lnTo>
                  <a:lnTo>
                    <a:pt x="1288986" y="330301"/>
                  </a:lnTo>
                  <a:lnTo>
                    <a:pt x="1275981" y="330073"/>
                  </a:lnTo>
                  <a:lnTo>
                    <a:pt x="1270076" y="329336"/>
                  </a:lnTo>
                  <a:lnTo>
                    <a:pt x="1270254" y="327558"/>
                  </a:lnTo>
                  <a:lnTo>
                    <a:pt x="1280502" y="326466"/>
                  </a:lnTo>
                  <a:lnTo>
                    <a:pt x="1288770" y="325945"/>
                  </a:lnTo>
                  <a:lnTo>
                    <a:pt x="1293393" y="325653"/>
                  </a:lnTo>
                  <a:lnTo>
                    <a:pt x="1301508" y="324700"/>
                  </a:lnTo>
                  <a:close/>
                </a:path>
                <a:path w="4490084" h="412750">
                  <a:moveTo>
                    <a:pt x="1343482" y="327126"/>
                  </a:moveTo>
                  <a:lnTo>
                    <a:pt x="1329182" y="324624"/>
                  </a:lnTo>
                  <a:lnTo>
                    <a:pt x="1329715" y="325602"/>
                  </a:lnTo>
                  <a:lnTo>
                    <a:pt x="1325448" y="326351"/>
                  </a:lnTo>
                  <a:lnTo>
                    <a:pt x="1311198" y="327723"/>
                  </a:lnTo>
                  <a:lnTo>
                    <a:pt x="1343482" y="327126"/>
                  </a:lnTo>
                  <a:close/>
                </a:path>
                <a:path w="4490084" h="412750">
                  <a:moveTo>
                    <a:pt x="1426781" y="378587"/>
                  </a:moveTo>
                  <a:lnTo>
                    <a:pt x="1412227" y="378333"/>
                  </a:lnTo>
                  <a:lnTo>
                    <a:pt x="1389964" y="378561"/>
                  </a:lnTo>
                  <a:lnTo>
                    <a:pt x="1369148" y="379399"/>
                  </a:lnTo>
                  <a:lnTo>
                    <a:pt x="1424546" y="379222"/>
                  </a:lnTo>
                  <a:lnTo>
                    <a:pt x="1426781" y="378587"/>
                  </a:lnTo>
                  <a:close/>
                </a:path>
                <a:path w="4490084" h="412750">
                  <a:moveTo>
                    <a:pt x="1484109" y="316064"/>
                  </a:moveTo>
                  <a:lnTo>
                    <a:pt x="1423631" y="313690"/>
                  </a:lnTo>
                  <a:lnTo>
                    <a:pt x="1424089" y="315722"/>
                  </a:lnTo>
                  <a:lnTo>
                    <a:pt x="1484109" y="316064"/>
                  </a:lnTo>
                  <a:close/>
                </a:path>
                <a:path w="4490084" h="412750">
                  <a:moveTo>
                    <a:pt x="1539328" y="287959"/>
                  </a:moveTo>
                  <a:lnTo>
                    <a:pt x="1537411" y="285940"/>
                  </a:lnTo>
                  <a:lnTo>
                    <a:pt x="1513192" y="286639"/>
                  </a:lnTo>
                  <a:lnTo>
                    <a:pt x="1466811" y="285115"/>
                  </a:lnTo>
                  <a:lnTo>
                    <a:pt x="1419034" y="285127"/>
                  </a:lnTo>
                  <a:lnTo>
                    <a:pt x="1390662" y="290423"/>
                  </a:lnTo>
                  <a:lnTo>
                    <a:pt x="1421422" y="289445"/>
                  </a:lnTo>
                  <a:lnTo>
                    <a:pt x="1454873" y="288848"/>
                  </a:lnTo>
                  <a:lnTo>
                    <a:pt x="1485188" y="289585"/>
                  </a:lnTo>
                  <a:lnTo>
                    <a:pt x="1506524" y="292633"/>
                  </a:lnTo>
                  <a:lnTo>
                    <a:pt x="1509712" y="290017"/>
                  </a:lnTo>
                  <a:lnTo>
                    <a:pt x="1539328" y="287959"/>
                  </a:lnTo>
                  <a:close/>
                </a:path>
                <a:path w="4490084" h="412750">
                  <a:moveTo>
                    <a:pt x="1557426" y="333654"/>
                  </a:moveTo>
                  <a:lnTo>
                    <a:pt x="1533055" y="330212"/>
                  </a:lnTo>
                  <a:lnTo>
                    <a:pt x="1508912" y="325970"/>
                  </a:lnTo>
                  <a:lnTo>
                    <a:pt x="1473911" y="323380"/>
                  </a:lnTo>
                  <a:lnTo>
                    <a:pt x="1416926" y="324904"/>
                  </a:lnTo>
                  <a:lnTo>
                    <a:pt x="1454073" y="327431"/>
                  </a:lnTo>
                  <a:lnTo>
                    <a:pt x="1485633" y="330225"/>
                  </a:lnTo>
                  <a:lnTo>
                    <a:pt x="1517954" y="332549"/>
                  </a:lnTo>
                  <a:lnTo>
                    <a:pt x="1557426" y="333654"/>
                  </a:lnTo>
                  <a:close/>
                </a:path>
                <a:path w="4490084" h="412750">
                  <a:moveTo>
                    <a:pt x="1593672" y="293916"/>
                  </a:moveTo>
                  <a:lnTo>
                    <a:pt x="1580311" y="292417"/>
                  </a:lnTo>
                  <a:lnTo>
                    <a:pt x="1581035" y="295452"/>
                  </a:lnTo>
                  <a:lnTo>
                    <a:pt x="1581429" y="296506"/>
                  </a:lnTo>
                  <a:lnTo>
                    <a:pt x="1581772" y="298526"/>
                  </a:lnTo>
                  <a:lnTo>
                    <a:pt x="1584134" y="297573"/>
                  </a:lnTo>
                  <a:lnTo>
                    <a:pt x="1591538" y="295833"/>
                  </a:lnTo>
                  <a:lnTo>
                    <a:pt x="1593672" y="293916"/>
                  </a:lnTo>
                  <a:close/>
                </a:path>
                <a:path w="4490084" h="412750">
                  <a:moveTo>
                    <a:pt x="1685277" y="245897"/>
                  </a:moveTo>
                  <a:lnTo>
                    <a:pt x="1659407" y="245275"/>
                  </a:lnTo>
                  <a:lnTo>
                    <a:pt x="1646161" y="246519"/>
                  </a:lnTo>
                  <a:lnTo>
                    <a:pt x="1636382" y="247751"/>
                  </a:lnTo>
                  <a:lnTo>
                    <a:pt x="1620926" y="247091"/>
                  </a:lnTo>
                  <a:lnTo>
                    <a:pt x="1643100" y="248589"/>
                  </a:lnTo>
                  <a:lnTo>
                    <a:pt x="1660702" y="249148"/>
                  </a:lnTo>
                  <a:lnTo>
                    <a:pt x="1674495" y="248373"/>
                  </a:lnTo>
                  <a:lnTo>
                    <a:pt x="1685277" y="245897"/>
                  </a:lnTo>
                  <a:close/>
                </a:path>
                <a:path w="4490084" h="412750">
                  <a:moveTo>
                    <a:pt x="1713801" y="229044"/>
                  </a:moveTo>
                  <a:lnTo>
                    <a:pt x="1713077" y="225996"/>
                  </a:lnTo>
                  <a:lnTo>
                    <a:pt x="1689976" y="225552"/>
                  </a:lnTo>
                  <a:lnTo>
                    <a:pt x="1713801" y="229044"/>
                  </a:lnTo>
                  <a:close/>
                </a:path>
                <a:path w="4490084" h="412750">
                  <a:moveTo>
                    <a:pt x="1808873" y="302463"/>
                  </a:moveTo>
                  <a:lnTo>
                    <a:pt x="1791728" y="301371"/>
                  </a:lnTo>
                  <a:lnTo>
                    <a:pt x="1773021" y="301434"/>
                  </a:lnTo>
                  <a:lnTo>
                    <a:pt x="1716786" y="302729"/>
                  </a:lnTo>
                  <a:lnTo>
                    <a:pt x="1731454" y="303199"/>
                  </a:lnTo>
                  <a:lnTo>
                    <a:pt x="1781543" y="303568"/>
                  </a:lnTo>
                  <a:lnTo>
                    <a:pt x="1781771" y="304558"/>
                  </a:lnTo>
                  <a:lnTo>
                    <a:pt x="1788147" y="305155"/>
                  </a:lnTo>
                  <a:lnTo>
                    <a:pt x="1786724" y="303733"/>
                  </a:lnTo>
                  <a:lnTo>
                    <a:pt x="1789595" y="302196"/>
                  </a:lnTo>
                  <a:lnTo>
                    <a:pt x="1808873" y="302463"/>
                  </a:lnTo>
                  <a:close/>
                </a:path>
                <a:path w="4490084" h="412750">
                  <a:moveTo>
                    <a:pt x="1833803" y="266738"/>
                  </a:moveTo>
                  <a:lnTo>
                    <a:pt x="1830857" y="266585"/>
                  </a:lnTo>
                  <a:lnTo>
                    <a:pt x="1826831" y="266382"/>
                  </a:lnTo>
                  <a:lnTo>
                    <a:pt x="1814741" y="266382"/>
                  </a:lnTo>
                  <a:lnTo>
                    <a:pt x="1831276" y="266700"/>
                  </a:lnTo>
                  <a:lnTo>
                    <a:pt x="1833803" y="266738"/>
                  </a:lnTo>
                  <a:close/>
                </a:path>
                <a:path w="4490084" h="412750">
                  <a:moveTo>
                    <a:pt x="1844725" y="236816"/>
                  </a:moveTo>
                  <a:lnTo>
                    <a:pt x="1811870" y="233362"/>
                  </a:lnTo>
                  <a:lnTo>
                    <a:pt x="1812823" y="237413"/>
                  </a:lnTo>
                  <a:lnTo>
                    <a:pt x="1844725" y="236816"/>
                  </a:lnTo>
                  <a:close/>
                </a:path>
                <a:path w="4490084" h="412750">
                  <a:moveTo>
                    <a:pt x="1879650" y="308876"/>
                  </a:moveTo>
                  <a:lnTo>
                    <a:pt x="1842071" y="305943"/>
                  </a:lnTo>
                  <a:lnTo>
                    <a:pt x="1833105" y="306971"/>
                  </a:lnTo>
                  <a:lnTo>
                    <a:pt x="1879650" y="308876"/>
                  </a:lnTo>
                  <a:close/>
                </a:path>
                <a:path w="4490084" h="412750">
                  <a:moveTo>
                    <a:pt x="1881632" y="317017"/>
                  </a:moveTo>
                  <a:lnTo>
                    <a:pt x="1860740" y="314693"/>
                  </a:lnTo>
                  <a:lnTo>
                    <a:pt x="1829498" y="314159"/>
                  </a:lnTo>
                  <a:lnTo>
                    <a:pt x="1801177" y="314871"/>
                  </a:lnTo>
                  <a:lnTo>
                    <a:pt x="1789036" y="316268"/>
                  </a:lnTo>
                  <a:lnTo>
                    <a:pt x="1858556" y="316560"/>
                  </a:lnTo>
                  <a:lnTo>
                    <a:pt x="1881632" y="317017"/>
                  </a:lnTo>
                  <a:close/>
                </a:path>
                <a:path w="4490084" h="412750">
                  <a:moveTo>
                    <a:pt x="1941144" y="193357"/>
                  </a:moveTo>
                  <a:lnTo>
                    <a:pt x="1904009" y="191439"/>
                  </a:lnTo>
                  <a:lnTo>
                    <a:pt x="1909076" y="193967"/>
                  </a:lnTo>
                  <a:lnTo>
                    <a:pt x="1900059" y="195021"/>
                  </a:lnTo>
                  <a:lnTo>
                    <a:pt x="1905304" y="197523"/>
                  </a:lnTo>
                  <a:lnTo>
                    <a:pt x="1941144" y="193357"/>
                  </a:lnTo>
                  <a:close/>
                </a:path>
                <a:path w="4490084" h="412750">
                  <a:moveTo>
                    <a:pt x="1958225" y="268528"/>
                  </a:moveTo>
                  <a:lnTo>
                    <a:pt x="1953856" y="267817"/>
                  </a:lnTo>
                  <a:lnTo>
                    <a:pt x="1951799" y="267487"/>
                  </a:lnTo>
                  <a:lnTo>
                    <a:pt x="1943214" y="266090"/>
                  </a:lnTo>
                  <a:lnTo>
                    <a:pt x="1927263" y="265734"/>
                  </a:lnTo>
                  <a:lnTo>
                    <a:pt x="1894001" y="265734"/>
                  </a:lnTo>
                  <a:lnTo>
                    <a:pt x="1860727" y="265239"/>
                  </a:lnTo>
                  <a:lnTo>
                    <a:pt x="1863661" y="267487"/>
                  </a:lnTo>
                  <a:lnTo>
                    <a:pt x="1850110" y="267487"/>
                  </a:lnTo>
                  <a:lnTo>
                    <a:pt x="1831936" y="266738"/>
                  </a:lnTo>
                  <a:lnTo>
                    <a:pt x="1831606" y="266738"/>
                  </a:lnTo>
                  <a:lnTo>
                    <a:pt x="1831454" y="266725"/>
                  </a:lnTo>
                  <a:lnTo>
                    <a:pt x="1834311" y="267335"/>
                  </a:lnTo>
                  <a:lnTo>
                    <a:pt x="1833511" y="268363"/>
                  </a:lnTo>
                  <a:lnTo>
                    <a:pt x="1799297" y="267335"/>
                  </a:lnTo>
                  <a:lnTo>
                    <a:pt x="1782191" y="267335"/>
                  </a:lnTo>
                  <a:lnTo>
                    <a:pt x="1764309" y="268033"/>
                  </a:lnTo>
                  <a:lnTo>
                    <a:pt x="1773288" y="268528"/>
                  </a:lnTo>
                  <a:lnTo>
                    <a:pt x="1781492" y="270687"/>
                  </a:lnTo>
                  <a:lnTo>
                    <a:pt x="1780717" y="270687"/>
                  </a:lnTo>
                  <a:lnTo>
                    <a:pt x="1778228" y="272580"/>
                  </a:lnTo>
                  <a:lnTo>
                    <a:pt x="1756130" y="273138"/>
                  </a:lnTo>
                  <a:lnTo>
                    <a:pt x="1730489" y="271449"/>
                  </a:lnTo>
                  <a:lnTo>
                    <a:pt x="1722780" y="268668"/>
                  </a:lnTo>
                  <a:lnTo>
                    <a:pt x="1712252" y="266382"/>
                  </a:lnTo>
                  <a:lnTo>
                    <a:pt x="1719783" y="266382"/>
                  </a:lnTo>
                  <a:lnTo>
                    <a:pt x="1675942" y="265734"/>
                  </a:lnTo>
                  <a:lnTo>
                    <a:pt x="1655826" y="266877"/>
                  </a:lnTo>
                  <a:lnTo>
                    <a:pt x="1634744" y="269595"/>
                  </a:lnTo>
                  <a:lnTo>
                    <a:pt x="1630248" y="272923"/>
                  </a:lnTo>
                  <a:lnTo>
                    <a:pt x="1659877" y="275932"/>
                  </a:lnTo>
                  <a:lnTo>
                    <a:pt x="1689785" y="275932"/>
                  </a:lnTo>
                  <a:lnTo>
                    <a:pt x="1726399" y="274243"/>
                  </a:lnTo>
                  <a:lnTo>
                    <a:pt x="1757895" y="273392"/>
                  </a:lnTo>
                  <a:lnTo>
                    <a:pt x="1779739" y="275615"/>
                  </a:lnTo>
                  <a:lnTo>
                    <a:pt x="1808899" y="275132"/>
                  </a:lnTo>
                  <a:lnTo>
                    <a:pt x="1829435" y="273392"/>
                  </a:lnTo>
                  <a:lnTo>
                    <a:pt x="1832267" y="273138"/>
                  </a:lnTo>
                  <a:lnTo>
                    <a:pt x="1845792" y="271932"/>
                  </a:lnTo>
                  <a:lnTo>
                    <a:pt x="1862086" y="272338"/>
                  </a:lnTo>
                  <a:lnTo>
                    <a:pt x="1857641" y="271932"/>
                  </a:lnTo>
                  <a:lnTo>
                    <a:pt x="1853882" y="271589"/>
                  </a:lnTo>
                  <a:lnTo>
                    <a:pt x="1845106" y="270687"/>
                  </a:lnTo>
                  <a:lnTo>
                    <a:pt x="1839417" y="269595"/>
                  </a:lnTo>
                  <a:lnTo>
                    <a:pt x="1838871" y="269595"/>
                  </a:lnTo>
                  <a:lnTo>
                    <a:pt x="1838452" y="268668"/>
                  </a:lnTo>
                  <a:lnTo>
                    <a:pt x="1838388" y="268528"/>
                  </a:lnTo>
                  <a:lnTo>
                    <a:pt x="1838325" y="268363"/>
                  </a:lnTo>
                  <a:lnTo>
                    <a:pt x="1838172" y="268033"/>
                  </a:lnTo>
                  <a:lnTo>
                    <a:pt x="1838083" y="267817"/>
                  </a:lnTo>
                  <a:lnTo>
                    <a:pt x="1926615" y="271157"/>
                  </a:lnTo>
                  <a:lnTo>
                    <a:pt x="1922272" y="270687"/>
                  </a:lnTo>
                  <a:lnTo>
                    <a:pt x="1921408" y="270687"/>
                  </a:lnTo>
                  <a:lnTo>
                    <a:pt x="1958225" y="268528"/>
                  </a:lnTo>
                  <a:close/>
                </a:path>
                <a:path w="4490084" h="412750">
                  <a:moveTo>
                    <a:pt x="1987702" y="275590"/>
                  </a:moveTo>
                  <a:lnTo>
                    <a:pt x="1971560" y="276720"/>
                  </a:lnTo>
                  <a:lnTo>
                    <a:pt x="1961146" y="276136"/>
                  </a:lnTo>
                  <a:lnTo>
                    <a:pt x="1952320" y="274802"/>
                  </a:lnTo>
                  <a:lnTo>
                    <a:pt x="1940979" y="273659"/>
                  </a:lnTo>
                  <a:lnTo>
                    <a:pt x="1932749" y="274548"/>
                  </a:lnTo>
                  <a:lnTo>
                    <a:pt x="1932787" y="275653"/>
                  </a:lnTo>
                  <a:lnTo>
                    <a:pt x="1937194" y="277025"/>
                  </a:lnTo>
                  <a:lnTo>
                    <a:pt x="1942096" y="278739"/>
                  </a:lnTo>
                  <a:lnTo>
                    <a:pt x="1970341" y="278079"/>
                  </a:lnTo>
                  <a:lnTo>
                    <a:pt x="1982825" y="277266"/>
                  </a:lnTo>
                  <a:lnTo>
                    <a:pt x="1987702" y="275590"/>
                  </a:lnTo>
                  <a:close/>
                </a:path>
                <a:path w="4490084" h="412750">
                  <a:moveTo>
                    <a:pt x="2162276" y="207619"/>
                  </a:moveTo>
                  <a:lnTo>
                    <a:pt x="2153107" y="205955"/>
                  </a:lnTo>
                  <a:lnTo>
                    <a:pt x="2150986" y="204165"/>
                  </a:lnTo>
                  <a:lnTo>
                    <a:pt x="2156091" y="203377"/>
                  </a:lnTo>
                  <a:lnTo>
                    <a:pt x="2157006" y="203238"/>
                  </a:lnTo>
                  <a:lnTo>
                    <a:pt x="2153716" y="203377"/>
                  </a:lnTo>
                  <a:lnTo>
                    <a:pt x="2144992" y="203796"/>
                  </a:lnTo>
                  <a:lnTo>
                    <a:pt x="2136089" y="204355"/>
                  </a:lnTo>
                  <a:lnTo>
                    <a:pt x="2128570" y="205041"/>
                  </a:lnTo>
                  <a:lnTo>
                    <a:pt x="2138362" y="205778"/>
                  </a:lnTo>
                  <a:lnTo>
                    <a:pt x="2146909" y="206832"/>
                  </a:lnTo>
                  <a:lnTo>
                    <a:pt x="2154542" y="207619"/>
                  </a:lnTo>
                  <a:lnTo>
                    <a:pt x="2162276" y="207619"/>
                  </a:lnTo>
                  <a:close/>
                </a:path>
                <a:path w="4490084" h="412750">
                  <a:moveTo>
                    <a:pt x="2188807" y="206400"/>
                  </a:moveTo>
                  <a:lnTo>
                    <a:pt x="2178951" y="203377"/>
                  </a:lnTo>
                  <a:lnTo>
                    <a:pt x="2175637" y="203377"/>
                  </a:lnTo>
                  <a:lnTo>
                    <a:pt x="2188807" y="206400"/>
                  </a:lnTo>
                  <a:close/>
                </a:path>
                <a:path w="4490084" h="412750">
                  <a:moveTo>
                    <a:pt x="2210422" y="218605"/>
                  </a:moveTo>
                  <a:lnTo>
                    <a:pt x="2210295" y="218135"/>
                  </a:lnTo>
                  <a:lnTo>
                    <a:pt x="2210219" y="217893"/>
                  </a:lnTo>
                  <a:lnTo>
                    <a:pt x="2207272" y="217716"/>
                  </a:lnTo>
                  <a:lnTo>
                    <a:pt x="2207730" y="217716"/>
                  </a:lnTo>
                  <a:lnTo>
                    <a:pt x="2181949" y="216598"/>
                  </a:lnTo>
                  <a:lnTo>
                    <a:pt x="2194445" y="218135"/>
                  </a:lnTo>
                  <a:lnTo>
                    <a:pt x="2201367" y="218605"/>
                  </a:lnTo>
                  <a:lnTo>
                    <a:pt x="2210422" y="218605"/>
                  </a:lnTo>
                  <a:close/>
                </a:path>
                <a:path w="4490084" h="412750">
                  <a:moveTo>
                    <a:pt x="2279053" y="155333"/>
                  </a:moveTo>
                  <a:lnTo>
                    <a:pt x="2258669" y="153898"/>
                  </a:lnTo>
                  <a:lnTo>
                    <a:pt x="2239429" y="153682"/>
                  </a:lnTo>
                  <a:lnTo>
                    <a:pt x="2220328" y="154228"/>
                  </a:lnTo>
                  <a:lnTo>
                    <a:pt x="2200427" y="155067"/>
                  </a:lnTo>
                  <a:lnTo>
                    <a:pt x="2211768" y="156832"/>
                  </a:lnTo>
                  <a:lnTo>
                    <a:pt x="2232990" y="156362"/>
                  </a:lnTo>
                  <a:lnTo>
                    <a:pt x="2257590" y="155321"/>
                  </a:lnTo>
                  <a:lnTo>
                    <a:pt x="2279053" y="155333"/>
                  </a:lnTo>
                  <a:close/>
                </a:path>
                <a:path w="4490084" h="412750">
                  <a:moveTo>
                    <a:pt x="2286368" y="249313"/>
                  </a:moveTo>
                  <a:lnTo>
                    <a:pt x="2286038" y="247307"/>
                  </a:lnTo>
                  <a:lnTo>
                    <a:pt x="2239937" y="247434"/>
                  </a:lnTo>
                  <a:lnTo>
                    <a:pt x="2263775" y="250901"/>
                  </a:lnTo>
                  <a:lnTo>
                    <a:pt x="2263102" y="248894"/>
                  </a:lnTo>
                  <a:lnTo>
                    <a:pt x="2286368" y="249313"/>
                  </a:lnTo>
                  <a:close/>
                </a:path>
                <a:path w="4490084" h="412750">
                  <a:moveTo>
                    <a:pt x="2346325" y="227838"/>
                  </a:moveTo>
                  <a:lnTo>
                    <a:pt x="2311222" y="218401"/>
                  </a:lnTo>
                  <a:lnTo>
                    <a:pt x="2292731" y="216306"/>
                  </a:lnTo>
                  <a:lnTo>
                    <a:pt x="2282723" y="217716"/>
                  </a:lnTo>
                  <a:lnTo>
                    <a:pt x="2274328" y="218401"/>
                  </a:lnTo>
                  <a:lnTo>
                    <a:pt x="2265578" y="218401"/>
                  </a:lnTo>
                  <a:lnTo>
                    <a:pt x="2255888" y="216306"/>
                  </a:lnTo>
                  <a:lnTo>
                    <a:pt x="2255380" y="216306"/>
                  </a:lnTo>
                  <a:lnTo>
                    <a:pt x="2261717" y="214274"/>
                  </a:lnTo>
                  <a:lnTo>
                    <a:pt x="2273973" y="212585"/>
                  </a:lnTo>
                  <a:lnTo>
                    <a:pt x="2281021" y="211455"/>
                  </a:lnTo>
                  <a:lnTo>
                    <a:pt x="2282367" y="211239"/>
                  </a:lnTo>
                  <a:lnTo>
                    <a:pt x="2251760" y="209270"/>
                  </a:lnTo>
                  <a:lnTo>
                    <a:pt x="2213914" y="209524"/>
                  </a:lnTo>
                  <a:lnTo>
                    <a:pt x="2174646" y="211112"/>
                  </a:lnTo>
                  <a:lnTo>
                    <a:pt x="2139785" y="213156"/>
                  </a:lnTo>
                  <a:lnTo>
                    <a:pt x="2208479" y="211455"/>
                  </a:lnTo>
                  <a:lnTo>
                    <a:pt x="2210181" y="217716"/>
                  </a:lnTo>
                  <a:lnTo>
                    <a:pt x="2210219" y="217893"/>
                  </a:lnTo>
                  <a:lnTo>
                    <a:pt x="2233447" y="219240"/>
                  </a:lnTo>
                  <a:lnTo>
                    <a:pt x="2261235" y="221272"/>
                  </a:lnTo>
                  <a:lnTo>
                    <a:pt x="2285073" y="223456"/>
                  </a:lnTo>
                  <a:lnTo>
                    <a:pt x="2285327" y="222554"/>
                  </a:lnTo>
                  <a:lnTo>
                    <a:pt x="2291283" y="222059"/>
                  </a:lnTo>
                  <a:lnTo>
                    <a:pt x="2299843" y="221856"/>
                  </a:lnTo>
                  <a:lnTo>
                    <a:pt x="2308123" y="221856"/>
                  </a:lnTo>
                  <a:lnTo>
                    <a:pt x="2321407" y="224383"/>
                  </a:lnTo>
                  <a:lnTo>
                    <a:pt x="2325649" y="226161"/>
                  </a:lnTo>
                  <a:lnTo>
                    <a:pt x="2330627" y="227266"/>
                  </a:lnTo>
                  <a:lnTo>
                    <a:pt x="2346325" y="227838"/>
                  </a:lnTo>
                  <a:close/>
                </a:path>
                <a:path w="4490084" h="412750">
                  <a:moveTo>
                    <a:pt x="2490647" y="193382"/>
                  </a:moveTo>
                  <a:lnTo>
                    <a:pt x="2449055" y="189699"/>
                  </a:lnTo>
                  <a:lnTo>
                    <a:pt x="2425331" y="189484"/>
                  </a:lnTo>
                  <a:lnTo>
                    <a:pt x="2425217" y="185178"/>
                  </a:lnTo>
                  <a:lnTo>
                    <a:pt x="2395817" y="181825"/>
                  </a:lnTo>
                  <a:lnTo>
                    <a:pt x="2362962" y="178663"/>
                  </a:lnTo>
                  <a:lnTo>
                    <a:pt x="2352471" y="174967"/>
                  </a:lnTo>
                  <a:lnTo>
                    <a:pt x="2363063" y="180009"/>
                  </a:lnTo>
                  <a:lnTo>
                    <a:pt x="2291499" y="182435"/>
                  </a:lnTo>
                  <a:lnTo>
                    <a:pt x="2255456" y="184010"/>
                  </a:lnTo>
                  <a:lnTo>
                    <a:pt x="2256078" y="184010"/>
                  </a:lnTo>
                  <a:lnTo>
                    <a:pt x="2230678" y="185966"/>
                  </a:lnTo>
                  <a:lnTo>
                    <a:pt x="2240496" y="188988"/>
                  </a:lnTo>
                  <a:lnTo>
                    <a:pt x="2171217" y="189699"/>
                  </a:lnTo>
                  <a:lnTo>
                    <a:pt x="2176132" y="190982"/>
                  </a:lnTo>
                  <a:lnTo>
                    <a:pt x="2180666" y="192519"/>
                  </a:lnTo>
                  <a:lnTo>
                    <a:pt x="2180729" y="193052"/>
                  </a:lnTo>
                  <a:lnTo>
                    <a:pt x="2180844" y="194157"/>
                  </a:lnTo>
                  <a:lnTo>
                    <a:pt x="2172703" y="195757"/>
                  </a:lnTo>
                  <a:lnTo>
                    <a:pt x="2152789" y="195503"/>
                  </a:lnTo>
                  <a:lnTo>
                    <a:pt x="2135225" y="195948"/>
                  </a:lnTo>
                  <a:lnTo>
                    <a:pt x="2118296" y="196989"/>
                  </a:lnTo>
                  <a:lnTo>
                    <a:pt x="2119084" y="196989"/>
                  </a:lnTo>
                  <a:lnTo>
                    <a:pt x="2108720" y="198005"/>
                  </a:lnTo>
                  <a:lnTo>
                    <a:pt x="2108466" y="196989"/>
                  </a:lnTo>
                  <a:lnTo>
                    <a:pt x="2108403" y="196710"/>
                  </a:lnTo>
                  <a:lnTo>
                    <a:pt x="2106955" y="191135"/>
                  </a:lnTo>
                  <a:lnTo>
                    <a:pt x="2106917" y="190982"/>
                  </a:lnTo>
                  <a:lnTo>
                    <a:pt x="2112467" y="190982"/>
                  </a:lnTo>
                  <a:lnTo>
                    <a:pt x="2056371" y="189699"/>
                  </a:lnTo>
                  <a:lnTo>
                    <a:pt x="2054326" y="189699"/>
                  </a:lnTo>
                  <a:lnTo>
                    <a:pt x="2038769" y="188074"/>
                  </a:lnTo>
                  <a:lnTo>
                    <a:pt x="2027377" y="184619"/>
                  </a:lnTo>
                  <a:lnTo>
                    <a:pt x="2037715" y="184619"/>
                  </a:lnTo>
                  <a:lnTo>
                    <a:pt x="2090699" y="184619"/>
                  </a:lnTo>
                  <a:lnTo>
                    <a:pt x="2094357" y="184619"/>
                  </a:lnTo>
                  <a:lnTo>
                    <a:pt x="2090826" y="184251"/>
                  </a:lnTo>
                  <a:lnTo>
                    <a:pt x="2069973" y="184404"/>
                  </a:lnTo>
                  <a:lnTo>
                    <a:pt x="2069680" y="184404"/>
                  </a:lnTo>
                  <a:lnTo>
                    <a:pt x="2056599" y="184251"/>
                  </a:lnTo>
                  <a:lnTo>
                    <a:pt x="2089581" y="184251"/>
                  </a:lnTo>
                  <a:lnTo>
                    <a:pt x="2090826" y="184251"/>
                  </a:lnTo>
                  <a:lnTo>
                    <a:pt x="2088540" y="184010"/>
                  </a:lnTo>
                  <a:lnTo>
                    <a:pt x="2056523" y="182257"/>
                  </a:lnTo>
                  <a:lnTo>
                    <a:pt x="2017788" y="181457"/>
                  </a:lnTo>
                  <a:lnTo>
                    <a:pt x="1980298" y="182562"/>
                  </a:lnTo>
                  <a:lnTo>
                    <a:pt x="2003044" y="184251"/>
                  </a:lnTo>
                  <a:lnTo>
                    <a:pt x="2007260" y="186512"/>
                  </a:lnTo>
                  <a:lnTo>
                    <a:pt x="2012213" y="188277"/>
                  </a:lnTo>
                  <a:lnTo>
                    <a:pt x="2037168" y="188518"/>
                  </a:lnTo>
                  <a:lnTo>
                    <a:pt x="2023427" y="191135"/>
                  </a:lnTo>
                  <a:lnTo>
                    <a:pt x="1975015" y="195275"/>
                  </a:lnTo>
                  <a:lnTo>
                    <a:pt x="1955241" y="198018"/>
                  </a:lnTo>
                  <a:lnTo>
                    <a:pt x="1957324" y="198018"/>
                  </a:lnTo>
                  <a:lnTo>
                    <a:pt x="1998789" y="202374"/>
                  </a:lnTo>
                  <a:lnTo>
                    <a:pt x="2007590" y="200901"/>
                  </a:lnTo>
                  <a:lnTo>
                    <a:pt x="2017509" y="199580"/>
                  </a:lnTo>
                  <a:lnTo>
                    <a:pt x="2017826" y="199580"/>
                  </a:lnTo>
                  <a:lnTo>
                    <a:pt x="2027745" y="198018"/>
                  </a:lnTo>
                  <a:lnTo>
                    <a:pt x="2028177" y="198018"/>
                  </a:lnTo>
                  <a:lnTo>
                    <a:pt x="2029726" y="196710"/>
                  </a:lnTo>
                  <a:lnTo>
                    <a:pt x="2064346" y="196989"/>
                  </a:lnTo>
                  <a:lnTo>
                    <a:pt x="2102091" y="197688"/>
                  </a:lnTo>
                  <a:lnTo>
                    <a:pt x="2108504" y="198018"/>
                  </a:lnTo>
                  <a:lnTo>
                    <a:pt x="2140115" y="199580"/>
                  </a:lnTo>
                  <a:lnTo>
                    <a:pt x="2138527" y="199580"/>
                  </a:lnTo>
                  <a:lnTo>
                    <a:pt x="2166531" y="203098"/>
                  </a:lnTo>
                  <a:lnTo>
                    <a:pt x="2163318" y="203098"/>
                  </a:lnTo>
                  <a:lnTo>
                    <a:pt x="2175345" y="203314"/>
                  </a:lnTo>
                  <a:lnTo>
                    <a:pt x="2171331" y="202399"/>
                  </a:lnTo>
                  <a:lnTo>
                    <a:pt x="2175218" y="199580"/>
                  </a:lnTo>
                  <a:lnTo>
                    <a:pt x="2174989" y="199580"/>
                  </a:lnTo>
                  <a:lnTo>
                    <a:pt x="2188387" y="196989"/>
                  </a:lnTo>
                  <a:lnTo>
                    <a:pt x="2188527" y="196989"/>
                  </a:lnTo>
                  <a:lnTo>
                    <a:pt x="2192782" y="195757"/>
                  </a:lnTo>
                  <a:lnTo>
                    <a:pt x="2200033" y="193662"/>
                  </a:lnTo>
                  <a:lnTo>
                    <a:pt x="2212213" y="195275"/>
                  </a:lnTo>
                  <a:lnTo>
                    <a:pt x="2212048" y="195275"/>
                  </a:lnTo>
                  <a:lnTo>
                    <a:pt x="2227237" y="199326"/>
                  </a:lnTo>
                  <a:lnTo>
                    <a:pt x="2250351" y="198805"/>
                  </a:lnTo>
                  <a:lnTo>
                    <a:pt x="2241194" y="198805"/>
                  </a:lnTo>
                  <a:lnTo>
                    <a:pt x="2233244" y="198018"/>
                  </a:lnTo>
                  <a:lnTo>
                    <a:pt x="2222131" y="196710"/>
                  </a:lnTo>
                  <a:lnTo>
                    <a:pt x="2223833" y="196710"/>
                  </a:lnTo>
                  <a:lnTo>
                    <a:pt x="2227732" y="195757"/>
                  </a:lnTo>
                  <a:lnTo>
                    <a:pt x="2229370" y="195757"/>
                  </a:lnTo>
                  <a:lnTo>
                    <a:pt x="2268372" y="199580"/>
                  </a:lnTo>
                  <a:lnTo>
                    <a:pt x="2285390" y="201612"/>
                  </a:lnTo>
                  <a:lnTo>
                    <a:pt x="2294534" y="203568"/>
                  </a:lnTo>
                  <a:lnTo>
                    <a:pt x="2267648" y="206705"/>
                  </a:lnTo>
                  <a:lnTo>
                    <a:pt x="2284984" y="207340"/>
                  </a:lnTo>
                  <a:lnTo>
                    <a:pt x="2302002" y="208203"/>
                  </a:lnTo>
                  <a:lnTo>
                    <a:pt x="2318067" y="208788"/>
                  </a:lnTo>
                  <a:lnTo>
                    <a:pt x="2332571" y="208559"/>
                  </a:lnTo>
                  <a:lnTo>
                    <a:pt x="2323782" y="207619"/>
                  </a:lnTo>
                  <a:lnTo>
                    <a:pt x="2313927" y="207619"/>
                  </a:lnTo>
                  <a:lnTo>
                    <a:pt x="2362847" y="207441"/>
                  </a:lnTo>
                  <a:lnTo>
                    <a:pt x="2380831" y="209753"/>
                  </a:lnTo>
                  <a:lnTo>
                    <a:pt x="2399220" y="212331"/>
                  </a:lnTo>
                  <a:lnTo>
                    <a:pt x="2435034" y="212331"/>
                  </a:lnTo>
                  <a:lnTo>
                    <a:pt x="2422918" y="210172"/>
                  </a:lnTo>
                  <a:lnTo>
                    <a:pt x="2403297" y="209372"/>
                  </a:lnTo>
                  <a:lnTo>
                    <a:pt x="2389162" y="208203"/>
                  </a:lnTo>
                  <a:lnTo>
                    <a:pt x="2388717" y="208203"/>
                  </a:lnTo>
                  <a:lnTo>
                    <a:pt x="2389505" y="207340"/>
                  </a:lnTo>
                  <a:lnTo>
                    <a:pt x="2391803" y="204812"/>
                  </a:lnTo>
                  <a:lnTo>
                    <a:pt x="2420747" y="205295"/>
                  </a:lnTo>
                  <a:lnTo>
                    <a:pt x="2420823" y="205041"/>
                  </a:lnTo>
                  <a:lnTo>
                    <a:pt x="2420886" y="204812"/>
                  </a:lnTo>
                  <a:lnTo>
                    <a:pt x="2421026" y="204355"/>
                  </a:lnTo>
                  <a:lnTo>
                    <a:pt x="2421077" y="204165"/>
                  </a:lnTo>
                  <a:lnTo>
                    <a:pt x="2421178" y="203796"/>
                  </a:lnTo>
                  <a:lnTo>
                    <a:pt x="2421305" y="203377"/>
                  </a:lnTo>
                  <a:lnTo>
                    <a:pt x="2421382" y="203098"/>
                  </a:lnTo>
                  <a:lnTo>
                    <a:pt x="2421521" y="202399"/>
                  </a:lnTo>
                  <a:lnTo>
                    <a:pt x="2421585" y="201993"/>
                  </a:lnTo>
                  <a:lnTo>
                    <a:pt x="2421661" y="201612"/>
                  </a:lnTo>
                  <a:lnTo>
                    <a:pt x="2421737" y="201244"/>
                  </a:lnTo>
                  <a:lnTo>
                    <a:pt x="2421801" y="200901"/>
                  </a:lnTo>
                  <a:lnTo>
                    <a:pt x="2421902" y="200317"/>
                  </a:lnTo>
                  <a:lnTo>
                    <a:pt x="2438933" y="199580"/>
                  </a:lnTo>
                  <a:lnTo>
                    <a:pt x="2447721" y="199580"/>
                  </a:lnTo>
                  <a:lnTo>
                    <a:pt x="2454808" y="200279"/>
                  </a:lnTo>
                  <a:lnTo>
                    <a:pt x="2452319" y="199580"/>
                  </a:lnTo>
                  <a:lnTo>
                    <a:pt x="2453335" y="199580"/>
                  </a:lnTo>
                  <a:lnTo>
                    <a:pt x="2452166" y="199542"/>
                  </a:lnTo>
                  <a:lnTo>
                    <a:pt x="2450515" y="199085"/>
                  </a:lnTo>
                  <a:lnTo>
                    <a:pt x="2445461" y="199301"/>
                  </a:lnTo>
                  <a:lnTo>
                    <a:pt x="2427300" y="198640"/>
                  </a:lnTo>
                  <a:lnTo>
                    <a:pt x="2439695" y="196710"/>
                  </a:lnTo>
                  <a:lnTo>
                    <a:pt x="2440736" y="196710"/>
                  </a:lnTo>
                  <a:lnTo>
                    <a:pt x="2438857" y="195757"/>
                  </a:lnTo>
                  <a:lnTo>
                    <a:pt x="2438349" y="195503"/>
                  </a:lnTo>
                  <a:lnTo>
                    <a:pt x="2438882" y="195503"/>
                  </a:lnTo>
                  <a:lnTo>
                    <a:pt x="2429065" y="194487"/>
                  </a:lnTo>
                  <a:lnTo>
                    <a:pt x="2424823" y="193662"/>
                  </a:lnTo>
                  <a:lnTo>
                    <a:pt x="2421674" y="193052"/>
                  </a:lnTo>
                  <a:lnTo>
                    <a:pt x="2472499" y="194462"/>
                  </a:lnTo>
                  <a:lnTo>
                    <a:pt x="2463038" y="193471"/>
                  </a:lnTo>
                  <a:lnTo>
                    <a:pt x="2466670" y="193052"/>
                  </a:lnTo>
                  <a:lnTo>
                    <a:pt x="2473566" y="193052"/>
                  </a:lnTo>
                  <a:lnTo>
                    <a:pt x="2490647" y="193382"/>
                  </a:lnTo>
                  <a:close/>
                </a:path>
                <a:path w="4490084" h="412750">
                  <a:moveTo>
                    <a:pt x="2497366" y="201993"/>
                  </a:moveTo>
                  <a:lnTo>
                    <a:pt x="2476817" y="202145"/>
                  </a:lnTo>
                  <a:lnTo>
                    <a:pt x="2460726" y="200901"/>
                  </a:lnTo>
                  <a:lnTo>
                    <a:pt x="2455253" y="200317"/>
                  </a:lnTo>
                  <a:lnTo>
                    <a:pt x="2454973" y="200317"/>
                  </a:lnTo>
                  <a:lnTo>
                    <a:pt x="2458275" y="201244"/>
                  </a:lnTo>
                  <a:lnTo>
                    <a:pt x="2469007" y="203098"/>
                  </a:lnTo>
                  <a:lnTo>
                    <a:pt x="2474645" y="203098"/>
                  </a:lnTo>
                  <a:lnTo>
                    <a:pt x="2479992" y="203288"/>
                  </a:lnTo>
                  <a:lnTo>
                    <a:pt x="2495359" y="202145"/>
                  </a:lnTo>
                  <a:lnTo>
                    <a:pt x="2497366" y="201993"/>
                  </a:lnTo>
                  <a:close/>
                </a:path>
                <a:path w="4490084" h="412750">
                  <a:moveTo>
                    <a:pt x="2501138" y="198450"/>
                  </a:moveTo>
                  <a:lnTo>
                    <a:pt x="2491435" y="196443"/>
                  </a:lnTo>
                  <a:lnTo>
                    <a:pt x="2478481" y="200025"/>
                  </a:lnTo>
                  <a:lnTo>
                    <a:pt x="2501138" y="198450"/>
                  </a:lnTo>
                  <a:close/>
                </a:path>
                <a:path w="4490084" h="412750">
                  <a:moveTo>
                    <a:pt x="2526436" y="187210"/>
                  </a:moveTo>
                  <a:lnTo>
                    <a:pt x="2474531" y="182765"/>
                  </a:lnTo>
                  <a:lnTo>
                    <a:pt x="2489593" y="188328"/>
                  </a:lnTo>
                  <a:lnTo>
                    <a:pt x="2526436" y="187210"/>
                  </a:lnTo>
                  <a:close/>
                </a:path>
                <a:path w="4490084" h="412750">
                  <a:moveTo>
                    <a:pt x="2536875" y="253733"/>
                  </a:moveTo>
                  <a:lnTo>
                    <a:pt x="2505176" y="255460"/>
                  </a:lnTo>
                  <a:lnTo>
                    <a:pt x="2477770" y="255460"/>
                  </a:lnTo>
                  <a:lnTo>
                    <a:pt x="2456307" y="255028"/>
                  </a:lnTo>
                  <a:lnTo>
                    <a:pt x="2460650" y="255028"/>
                  </a:lnTo>
                  <a:lnTo>
                    <a:pt x="2421686" y="254546"/>
                  </a:lnTo>
                  <a:lnTo>
                    <a:pt x="2426360" y="255028"/>
                  </a:lnTo>
                  <a:lnTo>
                    <a:pt x="2435606" y="255028"/>
                  </a:lnTo>
                  <a:lnTo>
                    <a:pt x="2437447" y="256717"/>
                  </a:lnTo>
                  <a:lnTo>
                    <a:pt x="2430894" y="257517"/>
                  </a:lnTo>
                  <a:lnTo>
                    <a:pt x="2408542" y="258152"/>
                  </a:lnTo>
                  <a:lnTo>
                    <a:pt x="2386609" y="255206"/>
                  </a:lnTo>
                  <a:lnTo>
                    <a:pt x="2375636" y="253733"/>
                  </a:lnTo>
                  <a:lnTo>
                    <a:pt x="2374912" y="253733"/>
                  </a:lnTo>
                  <a:lnTo>
                    <a:pt x="2379268" y="251764"/>
                  </a:lnTo>
                  <a:lnTo>
                    <a:pt x="2392540" y="251485"/>
                  </a:lnTo>
                  <a:lnTo>
                    <a:pt x="2414359" y="251485"/>
                  </a:lnTo>
                  <a:lnTo>
                    <a:pt x="2416213" y="251002"/>
                  </a:lnTo>
                  <a:lnTo>
                    <a:pt x="2394356" y="249428"/>
                  </a:lnTo>
                  <a:lnTo>
                    <a:pt x="2372233" y="250507"/>
                  </a:lnTo>
                  <a:lnTo>
                    <a:pt x="2360752" y="252895"/>
                  </a:lnTo>
                  <a:lnTo>
                    <a:pt x="2370861" y="255206"/>
                  </a:lnTo>
                  <a:lnTo>
                    <a:pt x="2315451" y="254355"/>
                  </a:lnTo>
                  <a:lnTo>
                    <a:pt x="2323782" y="255028"/>
                  </a:lnTo>
                  <a:lnTo>
                    <a:pt x="2323566" y="255028"/>
                  </a:lnTo>
                  <a:lnTo>
                    <a:pt x="2328545" y="255460"/>
                  </a:lnTo>
                  <a:lnTo>
                    <a:pt x="2328151" y="255460"/>
                  </a:lnTo>
                  <a:lnTo>
                    <a:pt x="2331974" y="256095"/>
                  </a:lnTo>
                  <a:lnTo>
                    <a:pt x="2329878" y="256844"/>
                  </a:lnTo>
                  <a:lnTo>
                    <a:pt x="2311679" y="258914"/>
                  </a:lnTo>
                  <a:lnTo>
                    <a:pt x="2353741" y="261048"/>
                  </a:lnTo>
                  <a:lnTo>
                    <a:pt x="2409202" y="261327"/>
                  </a:lnTo>
                  <a:lnTo>
                    <a:pt x="2519730" y="259867"/>
                  </a:lnTo>
                  <a:lnTo>
                    <a:pt x="2512644" y="259727"/>
                  </a:lnTo>
                  <a:lnTo>
                    <a:pt x="2505138" y="259461"/>
                  </a:lnTo>
                  <a:lnTo>
                    <a:pt x="2496807" y="259283"/>
                  </a:lnTo>
                  <a:lnTo>
                    <a:pt x="2487282" y="259448"/>
                  </a:lnTo>
                  <a:lnTo>
                    <a:pt x="2498433" y="258152"/>
                  </a:lnTo>
                  <a:lnTo>
                    <a:pt x="2521826" y="255460"/>
                  </a:lnTo>
                  <a:lnTo>
                    <a:pt x="2536875" y="253733"/>
                  </a:lnTo>
                  <a:close/>
                </a:path>
                <a:path w="4490084" h="412750">
                  <a:moveTo>
                    <a:pt x="2595422" y="200190"/>
                  </a:moveTo>
                  <a:lnTo>
                    <a:pt x="2587980" y="200533"/>
                  </a:lnTo>
                  <a:lnTo>
                    <a:pt x="2589936" y="200533"/>
                  </a:lnTo>
                  <a:lnTo>
                    <a:pt x="2585110" y="201269"/>
                  </a:lnTo>
                  <a:lnTo>
                    <a:pt x="2595359" y="200533"/>
                  </a:lnTo>
                  <a:lnTo>
                    <a:pt x="2595422" y="200190"/>
                  </a:lnTo>
                  <a:close/>
                </a:path>
                <a:path w="4490084" h="412750">
                  <a:moveTo>
                    <a:pt x="2597937" y="154051"/>
                  </a:moveTo>
                  <a:lnTo>
                    <a:pt x="2583078" y="152476"/>
                  </a:lnTo>
                  <a:lnTo>
                    <a:pt x="2595626" y="154051"/>
                  </a:lnTo>
                  <a:lnTo>
                    <a:pt x="2596223" y="154051"/>
                  </a:lnTo>
                  <a:lnTo>
                    <a:pt x="2597937" y="154051"/>
                  </a:lnTo>
                  <a:close/>
                </a:path>
                <a:path w="4490084" h="412750">
                  <a:moveTo>
                    <a:pt x="2637523" y="198056"/>
                  </a:moveTo>
                  <a:lnTo>
                    <a:pt x="2634640" y="196557"/>
                  </a:lnTo>
                  <a:lnTo>
                    <a:pt x="2603284" y="196215"/>
                  </a:lnTo>
                  <a:lnTo>
                    <a:pt x="2595803" y="198183"/>
                  </a:lnTo>
                  <a:lnTo>
                    <a:pt x="2595613" y="199161"/>
                  </a:lnTo>
                  <a:lnTo>
                    <a:pt x="2595499" y="199809"/>
                  </a:lnTo>
                  <a:lnTo>
                    <a:pt x="2595422" y="200190"/>
                  </a:lnTo>
                  <a:lnTo>
                    <a:pt x="2604249" y="199809"/>
                  </a:lnTo>
                  <a:lnTo>
                    <a:pt x="2621724" y="200190"/>
                  </a:lnTo>
                  <a:lnTo>
                    <a:pt x="2620022" y="200190"/>
                  </a:lnTo>
                  <a:lnTo>
                    <a:pt x="2631389" y="202133"/>
                  </a:lnTo>
                  <a:lnTo>
                    <a:pt x="2625382" y="200190"/>
                  </a:lnTo>
                  <a:lnTo>
                    <a:pt x="2626563" y="200190"/>
                  </a:lnTo>
                  <a:lnTo>
                    <a:pt x="2628328" y="199809"/>
                  </a:lnTo>
                  <a:lnTo>
                    <a:pt x="2631262" y="199161"/>
                  </a:lnTo>
                  <a:lnTo>
                    <a:pt x="2637523" y="198056"/>
                  </a:lnTo>
                  <a:close/>
                </a:path>
                <a:path w="4490084" h="412750">
                  <a:moveTo>
                    <a:pt x="2660294" y="208165"/>
                  </a:moveTo>
                  <a:lnTo>
                    <a:pt x="2568092" y="208407"/>
                  </a:lnTo>
                  <a:lnTo>
                    <a:pt x="2588691" y="209156"/>
                  </a:lnTo>
                  <a:lnTo>
                    <a:pt x="2610561" y="209753"/>
                  </a:lnTo>
                  <a:lnTo>
                    <a:pt x="2626512" y="211048"/>
                  </a:lnTo>
                  <a:lnTo>
                    <a:pt x="2629408" y="213842"/>
                  </a:lnTo>
                  <a:lnTo>
                    <a:pt x="2660294" y="208165"/>
                  </a:lnTo>
                  <a:close/>
                </a:path>
                <a:path w="4490084" h="412750">
                  <a:moveTo>
                    <a:pt x="2729217" y="226275"/>
                  </a:moveTo>
                  <a:lnTo>
                    <a:pt x="2696184" y="223824"/>
                  </a:lnTo>
                  <a:lnTo>
                    <a:pt x="2688539" y="224764"/>
                  </a:lnTo>
                  <a:lnTo>
                    <a:pt x="2681757" y="225894"/>
                  </a:lnTo>
                  <a:lnTo>
                    <a:pt x="2680144" y="227012"/>
                  </a:lnTo>
                  <a:lnTo>
                    <a:pt x="2688005" y="227914"/>
                  </a:lnTo>
                  <a:lnTo>
                    <a:pt x="2729217" y="226275"/>
                  </a:lnTo>
                  <a:close/>
                </a:path>
                <a:path w="4490084" h="412750">
                  <a:moveTo>
                    <a:pt x="2730563" y="159575"/>
                  </a:moveTo>
                  <a:lnTo>
                    <a:pt x="2730360" y="159575"/>
                  </a:lnTo>
                  <a:lnTo>
                    <a:pt x="2728277" y="159829"/>
                  </a:lnTo>
                  <a:lnTo>
                    <a:pt x="2728201" y="160743"/>
                  </a:lnTo>
                  <a:lnTo>
                    <a:pt x="2730563" y="159575"/>
                  </a:lnTo>
                  <a:close/>
                </a:path>
                <a:path w="4490084" h="412750">
                  <a:moveTo>
                    <a:pt x="2736367" y="156705"/>
                  </a:moveTo>
                  <a:lnTo>
                    <a:pt x="2732913" y="156375"/>
                  </a:lnTo>
                  <a:lnTo>
                    <a:pt x="2719120" y="155054"/>
                  </a:lnTo>
                  <a:lnTo>
                    <a:pt x="2726550" y="155054"/>
                  </a:lnTo>
                  <a:lnTo>
                    <a:pt x="2692781" y="154787"/>
                  </a:lnTo>
                  <a:lnTo>
                    <a:pt x="2668117" y="155054"/>
                  </a:lnTo>
                  <a:lnTo>
                    <a:pt x="2647835" y="154051"/>
                  </a:lnTo>
                  <a:lnTo>
                    <a:pt x="2639695" y="154051"/>
                  </a:lnTo>
                  <a:lnTo>
                    <a:pt x="2634450" y="154343"/>
                  </a:lnTo>
                  <a:lnTo>
                    <a:pt x="2636570" y="155054"/>
                  </a:lnTo>
                  <a:lnTo>
                    <a:pt x="2637002" y="155054"/>
                  </a:lnTo>
                  <a:lnTo>
                    <a:pt x="2640596" y="155625"/>
                  </a:lnTo>
                  <a:lnTo>
                    <a:pt x="2639377" y="156375"/>
                  </a:lnTo>
                  <a:lnTo>
                    <a:pt x="2628125" y="156070"/>
                  </a:lnTo>
                  <a:lnTo>
                    <a:pt x="2611488" y="155206"/>
                  </a:lnTo>
                  <a:lnTo>
                    <a:pt x="2596223" y="154051"/>
                  </a:lnTo>
                  <a:lnTo>
                    <a:pt x="2572969" y="156070"/>
                  </a:lnTo>
                  <a:lnTo>
                    <a:pt x="2572651" y="156070"/>
                  </a:lnTo>
                  <a:lnTo>
                    <a:pt x="2548344" y="157162"/>
                  </a:lnTo>
                  <a:lnTo>
                    <a:pt x="2492171" y="158826"/>
                  </a:lnTo>
                  <a:lnTo>
                    <a:pt x="2552217" y="161264"/>
                  </a:lnTo>
                  <a:lnTo>
                    <a:pt x="2580525" y="161518"/>
                  </a:lnTo>
                  <a:lnTo>
                    <a:pt x="2594025" y="159575"/>
                  </a:lnTo>
                  <a:lnTo>
                    <a:pt x="2617914" y="163042"/>
                  </a:lnTo>
                  <a:lnTo>
                    <a:pt x="2629141" y="161709"/>
                  </a:lnTo>
                  <a:lnTo>
                    <a:pt x="2643822" y="160566"/>
                  </a:lnTo>
                  <a:lnTo>
                    <a:pt x="2650896" y="159575"/>
                  </a:lnTo>
                  <a:lnTo>
                    <a:pt x="2653284" y="159245"/>
                  </a:lnTo>
                  <a:lnTo>
                    <a:pt x="2648788" y="157378"/>
                  </a:lnTo>
                  <a:lnTo>
                    <a:pt x="2736367" y="156705"/>
                  </a:lnTo>
                  <a:close/>
                </a:path>
                <a:path w="4490084" h="412750">
                  <a:moveTo>
                    <a:pt x="2745956" y="157619"/>
                  </a:moveTo>
                  <a:lnTo>
                    <a:pt x="2736367" y="156705"/>
                  </a:lnTo>
                  <a:lnTo>
                    <a:pt x="2730614" y="159550"/>
                  </a:lnTo>
                  <a:lnTo>
                    <a:pt x="2733167" y="159245"/>
                  </a:lnTo>
                  <a:lnTo>
                    <a:pt x="2733002" y="159245"/>
                  </a:lnTo>
                  <a:lnTo>
                    <a:pt x="2740761" y="158534"/>
                  </a:lnTo>
                  <a:lnTo>
                    <a:pt x="2745956" y="157619"/>
                  </a:lnTo>
                  <a:close/>
                </a:path>
                <a:path w="4490084" h="412750">
                  <a:moveTo>
                    <a:pt x="2784221" y="219798"/>
                  </a:moveTo>
                  <a:lnTo>
                    <a:pt x="2768993" y="218541"/>
                  </a:lnTo>
                  <a:lnTo>
                    <a:pt x="2769920" y="222364"/>
                  </a:lnTo>
                  <a:lnTo>
                    <a:pt x="2778264" y="221246"/>
                  </a:lnTo>
                  <a:lnTo>
                    <a:pt x="2784221" y="219798"/>
                  </a:lnTo>
                  <a:close/>
                </a:path>
                <a:path w="4490084" h="412750">
                  <a:moveTo>
                    <a:pt x="2802077" y="158508"/>
                  </a:moveTo>
                  <a:lnTo>
                    <a:pt x="2801226" y="156476"/>
                  </a:lnTo>
                  <a:lnTo>
                    <a:pt x="2759481" y="157086"/>
                  </a:lnTo>
                  <a:lnTo>
                    <a:pt x="2773667" y="157607"/>
                  </a:lnTo>
                  <a:lnTo>
                    <a:pt x="2781858" y="158419"/>
                  </a:lnTo>
                  <a:lnTo>
                    <a:pt x="2784856" y="159435"/>
                  </a:lnTo>
                  <a:lnTo>
                    <a:pt x="2783484" y="160566"/>
                  </a:lnTo>
                  <a:lnTo>
                    <a:pt x="2774353" y="160591"/>
                  </a:lnTo>
                  <a:lnTo>
                    <a:pt x="2793568" y="163588"/>
                  </a:lnTo>
                  <a:lnTo>
                    <a:pt x="2784691" y="161290"/>
                  </a:lnTo>
                  <a:lnTo>
                    <a:pt x="2792044" y="159854"/>
                  </a:lnTo>
                  <a:lnTo>
                    <a:pt x="2802077" y="158508"/>
                  </a:lnTo>
                  <a:close/>
                </a:path>
                <a:path w="4490084" h="412750">
                  <a:moveTo>
                    <a:pt x="2884754" y="159270"/>
                  </a:moveTo>
                  <a:lnTo>
                    <a:pt x="2828226" y="154355"/>
                  </a:lnTo>
                  <a:lnTo>
                    <a:pt x="2819349" y="155346"/>
                  </a:lnTo>
                  <a:lnTo>
                    <a:pt x="2821432" y="157111"/>
                  </a:lnTo>
                  <a:lnTo>
                    <a:pt x="2826156" y="159156"/>
                  </a:lnTo>
                  <a:lnTo>
                    <a:pt x="2825242" y="160972"/>
                  </a:lnTo>
                  <a:lnTo>
                    <a:pt x="2844533" y="161747"/>
                  </a:lnTo>
                  <a:lnTo>
                    <a:pt x="2864066" y="161810"/>
                  </a:lnTo>
                  <a:lnTo>
                    <a:pt x="2879064" y="161023"/>
                  </a:lnTo>
                  <a:lnTo>
                    <a:pt x="2884754" y="159270"/>
                  </a:lnTo>
                  <a:close/>
                </a:path>
                <a:path w="4490084" h="412750">
                  <a:moveTo>
                    <a:pt x="2918549" y="218452"/>
                  </a:moveTo>
                  <a:lnTo>
                    <a:pt x="2917634" y="217157"/>
                  </a:lnTo>
                  <a:lnTo>
                    <a:pt x="2916263" y="216103"/>
                  </a:lnTo>
                  <a:lnTo>
                    <a:pt x="2860459" y="214223"/>
                  </a:lnTo>
                  <a:lnTo>
                    <a:pt x="2870873" y="215188"/>
                  </a:lnTo>
                  <a:lnTo>
                    <a:pt x="2884297" y="215620"/>
                  </a:lnTo>
                  <a:lnTo>
                    <a:pt x="2895206" y="216344"/>
                  </a:lnTo>
                  <a:lnTo>
                    <a:pt x="2898152" y="218186"/>
                  </a:lnTo>
                  <a:lnTo>
                    <a:pt x="2891091" y="218300"/>
                  </a:lnTo>
                  <a:lnTo>
                    <a:pt x="2899689" y="219036"/>
                  </a:lnTo>
                  <a:lnTo>
                    <a:pt x="2903131" y="219697"/>
                  </a:lnTo>
                  <a:lnTo>
                    <a:pt x="2915031" y="219468"/>
                  </a:lnTo>
                  <a:lnTo>
                    <a:pt x="2918549" y="218452"/>
                  </a:lnTo>
                  <a:close/>
                </a:path>
                <a:path w="4490084" h="412750">
                  <a:moveTo>
                    <a:pt x="2918612" y="227888"/>
                  </a:moveTo>
                  <a:lnTo>
                    <a:pt x="2904934" y="226796"/>
                  </a:lnTo>
                  <a:lnTo>
                    <a:pt x="2825521" y="223469"/>
                  </a:lnTo>
                  <a:lnTo>
                    <a:pt x="2843276" y="220357"/>
                  </a:lnTo>
                  <a:lnTo>
                    <a:pt x="2833192" y="219125"/>
                  </a:lnTo>
                  <a:lnTo>
                    <a:pt x="2819958" y="219417"/>
                  </a:lnTo>
                  <a:lnTo>
                    <a:pt x="2806890" y="220472"/>
                  </a:lnTo>
                  <a:lnTo>
                    <a:pt x="2797289" y="221513"/>
                  </a:lnTo>
                  <a:lnTo>
                    <a:pt x="2820632" y="222059"/>
                  </a:lnTo>
                  <a:lnTo>
                    <a:pt x="2816987" y="224066"/>
                  </a:lnTo>
                  <a:lnTo>
                    <a:pt x="2810840" y="226542"/>
                  </a:lnTo>
                  <a:lnTo>
                    <a:pt x="2826702" y="228536"/>
                  </a:lnTo>
                  <a:lnTo>
                    <a:pt x="2848826" y="226441"/>
                  </a:lnTo>
                  <a:lnTo>
                    <a:pt x="2868422" y="226593"/>
                  </a:lnTo>
                  <a:lnTo>
                    <a:pt x="2885732" y="228168"/>
                  </a:lnTo>
                  <a:lnTo>
                    <a:pt x="2900984" y="230365"/>
                  </a:lnTo>
                  <a:lnTo>
                    <a:pt x="2902661" y="229235"/>
                  </a:lnTo>
                  <a:lnTo>
                    <a:pt x="2913202" y="228549"/>
                  </a:lnTo>
                  <a:lnTo>
                    <a:pt x="2918612" y="227888"/>
                  </a:lnTo>
                  <a:close/>
                </a:path>
                <a:path w="4490084" h="412750">
                  <a:moveTo>
                    <a:pt x="2932595" y="166255"/>
                  </a:moveTo>
                  <a:lnTo>
                    <a:pt x="2930055" y="165392"/>
                  </a:lnTo>
                  <a:lnTo>
                    <a:pt x="2930309" y="163525"/>
                  </a:lnTo>
                  <a:lnTo>
                    <a:pt x="2924505" y="161772"/>
                  </a:lnTo>
                  <a:lnTo>
                    <a:pt x="2903804" y="161251"/>
                  </a:lnTo>
                  <a:lnTo>
                    <a:pt x="2886100" y="164363"/>
                  </a:lnTo>
                  <a:lnTo>
                    <a:pt x="2932595" y="166255"/>
                  </a:lnTo>
                  <a:close/>
                </a:path>
                <a:path w="4490084" h="412750">
                  <a:moveTo>
                    <a:pt x="2942844" y="139928"/>
                  </a:moveTo>
                  <a:lnTo>
                    <a:pt x="2938615" y="139115"/>
                  </a:lnTo>
                  <a:lnTo>
                    <a:pt x="2932658" y="137909"/>
                  </a:lnTo>
                  <a:lnTo>
                    <a:pt x="2917152" y="138861"/>
                  </a:lnTo>
                  <a:lnTo>
                    <a:pt x="2942844" y="139928"/>
                  </a:lnTo>
                  <a:close/>
                </a:path>
                <a:path w="4490084" h="412750">
                  <a:moveTo>
                    <a:pt x="2949016" y="140284"/>
                  </a:moveTo>
                  <a:lnTo>
                    <a:pt x="2944520" y="139992"/>
                  </a:lnTo>
                  <a:lnTo>
                    <a:pt x="2943212" y="139992"/>
                  </a:lnTo>
                  <a:lnTo>
                    <a:pt x="2945422" y="140423"/>
                  </a:lnTo>
                  <a:lnTo>
                    <a:pt x="2949016" y="140284"/>
                  </a:lnTo>
                  <a:close/>
                </a:path>
                <a:path w="4490084" h="412750">
                  <a:moveTo>
                    <a:pt x="2972041" y="136690"/>
                  </a:moveTo>
                  <a:lnTo>
                    <a:pt x="2962706" y="138861"/>
                  </a:lnTo>
                  <a:lnTo>
                    <a:pt x="2963291" y="138861"/>
                  </a:lnTo>
                  <a:lnTo>
                    <a:pt x="2963354" y="139115"/>
                  </a:lnTo>
                  <a:lnTo>
                    <a:pt x="2963443" y="139458"/>
                  </a:lnTo>
                  <a:lnTo>
                    <a:pt x="2963519" y="139750"/>
                  </a:lnTo>
                  <a:lnTo>
                    <a:pt x="2949016" y="140284"/>
                  </a:lnTo>
                  <a:lnTo>
                    <a:pt x="2957233" y="140817"/>
                  </a:lnTo>
                  <a:lnTo>
                    <a:pt x="2968726" y="142265"/>
                  </a:lnTo>
                  <a:lnTo>
                    <a:pt x="2968472" y="140817"/>
                  </a:lnTo>
                  <a:lnTo>
                    <a:pt x="2968383" y="140284"/>
                  </a:lnTo>
                  <a:lnTo>
                    <a:pt x="2968637" y="139992"/>
                  </a:lnTo>
                  <a:lnTo>
                    <a:pt x="2972041" y="136690"/>
                  </a:lnTo>
                  <a:close/>
                </a:path>
                <a:path w="4490084" h="412750">
                  <a:moveTo>
                    <a:pt x="2984716" y="192544"/>
                  </a:moveTo>
                  <a:lnTo>
                    <a:pt x="2954401" y="192481"/>
                  </a:lnTo>
                  <a:lnTo>
                    <a:pt x="2929598" y="193840"/>
                  </a:lnTo>
                  <a:lnTo>
                    <a:pt x="2904655" y="194614"/>
                  </a:lnTo>
                  <a:lnTo>
                    <a:pt x="2873933" y="192836"/>
                  </a:lnTo>
                  <a:lnTo>
                    <a:pt x="2857423" y="194284"/>
                  </a:lnTo>
                  <a:lnTo>
                    <a:pt x="2856979" y="196507"/>
                  </a:lnTo>
                  <a:lnTo>
                    <a:pt x="2864307" y="198805"/>
                  </a:lnTo>
                  <a:lnTo>
                    <a:pt x="2871101" y="200482"/>
                  </a:lnTo>
                  <a:lnTo>
                    <a:pt x="2880525" y="201472"/>
                  </a:lnTo>
                  <a:lnTo>
                    <a:pt x="2865704" y="196938"/>
                  </a:lnTo>
                  <a:lnTo>
                    <a:pt x="2962389" y="194106"/>
                  </a:lnTo>
                  <a:lnTo>
                    <a:pt x="2984716" y="192544"/>
                  </a:lnTo>
                  <a:close/>
                </a:path>
                <a:path w="4490084" h="412750">
                  <a:moveTo>
                    <a:pt x="3185401" y="120357"/>
                  </a:moveTo>
                  <a:lnTo>
                    <a:pt x="3170898" y="117246"/>
                  </a:lnTo>
                  <a:lnTo>
                    <a:pt x="3166745" y="114033"/>
                  </a:lnTo>
                  <a:lnTo>
                    <a:pt x="3157613" y="111988"/>
                  </a:lnTo>
                  <a:lnTo>
                    <a:pt x="3128137" y="112382"/>
                  </a:lnTo>
                  <a:lnTo>
                    <a:pt x="3137776" y="113372"/>
                  </a:lnTo>
                  <a:lnTo>
                    <a:pt x="3142742" y="114884"/>
                  </a:lnTo>
                  <a:lnTo>
                    <a:pt x="3152152" y="115874"/>
                  </a:lnTo>
                  <a:lnTo>
                    <a:pt x="3156661" y="115328"/>
                  </a:lnTo>
                  <a:lnTo>
                    <a:pt x="3185401" y="120357"/>
                  </a:lnTo>
                  <a:close/>
                </a:path>
                <a:path w="4490084" h="412750">
                  <a:moveTo>
                    <a:pt x="3218624" y="124333"/>
                  </a:moveTo>
                  <a:lnTo>
                    <a:pt x="3201517" y="124752"/>
                  </a:lnTo>
                  <a:lnTo>
                    <a:pt x="3192056" y="125742"/>
                  </a:lnTo>
                  <a:lnTo>
                    <a:pt x="3201111" y="127927"/>
                  </a:lnTo>
                  <a:lnTo>
                    <a:pt x="3207842" y="126974"/>
                  </a:lnTo>
                  <a:lnTo>
                    <a:pt x="3211982" y="125476"/>
                  </a:lnTo>
                  <a:lnTo>
                    <a:pt x="3218624" y="124333"/>
                  </a:lnTo>
                  <a:close/>
                </a:path>
                <a:path w="4490084" h="412750">
                  <a:moveTo>
                    <a:pt x="3234880" y="114604"/>
                  </a:moveTo>
                  <a:lnTo>
                    <a:pt x="3234258" y="111569"/>
                  </a:lnTo>
                  <a:lnTo>
                    <a:pt x="3215944" y="112623"/>
                  </a:lnTo>
                  <a:lnTo>
                    <a:pt x="3234880" y="114604"/>
                  </a:lnTo>
                  <a:close/>
                </a:path>
                <a:path w="4490084" h="412750">
                  <a:moveTo>
                    <a:pt x="3237128" y="123761"/>
                  </a:moveTo>
                  <a:lnTo>
                    <a:pt x="3219704" y="124155"/>
                  </a:lnTo>
                  <a:lnTo>
                    <a:pt x="3218624" y="124333"/>
                  </a:lnTo>
                  <a:lnTo>
                    <a:pt x="3237128" y="123761"/>
                  </a:lnTo>
                  <a:close/>
                </a:path>
                <a:path w="4490084" h="412750">
                  <a:moveTo>
                    <a:pt x="3242373" y="147129"/>
                  </a:moveTo>
                  <a:lnTo>
                    <a:pt x="3241471" y="143052"/>
                  </a:lnTo>
                  <a:lnTo>
                    <a:pt x="3241649" y="144068"/>
                  </a:lnTo>
                  <a:lnTo>
                    <a:pt x="3214700" y="141008"/>
                  </a:lnTo>
                  <a:lnTo>
                    <a:pt x="3212363" y="137858"/>
                  </a:lnTo>
                  <a:lnTo>
                    <a:pt x="3217176" y="134886"/>
                  </a:lnTo>
                  <a:lnTo>
                    <a:pt x="3211715" y="132359"/>
                  </a:lnTo>
                  <a:lnTo>
                    <a:pt x="3178518" y="130530"/>
                  </a:lnTo>
                  <a:lnTo>
                    <a:pt x="3143885" y="135331"/>
                  </a:lnTo>
                  <a:lnTo>
                    <a:pt x="3091192" y="134772"/>
                  </a:lnTo>
                  <a:lnTo>
                    <a:pt x="3051111" y="139014"/>
                  </a:lnTo>
                  <a:lnTo>
                    <a:pt x="3022828" y="136042"/>
                  </a:lnTo>
                  <a:lnTo>
                    <a:pt x="3042208" y="140055"/>
                  </a:lnTo>
                  <a:lnTo>
                    <a:pt x="3027134" y="139573"/>
                  </a:lnTo>
                  <a:lnTo>
                    <a:pt x="3009265" y="140195"/>
                  </a:lnTo>
                  <a:lnTo>
                    <a:pt x="2997657" y="141655"/>
                  </a:lnTo>
                  <a:lnTo>
                    <a:pt x="3001353" y="143713"/>
                  </a:lnTo>
                  <a:lnTo>
                    <a:pt x="3037814" y="143992"/>
                  </a:lnTo>
                  <a:lnTo>
                    <a:pt x="3087992" y="143852"/>
                  </a:lnTo>
                  <a:lnTo>
                    <a:pt x="3136747" y="145059"/>
                  </a:lnTo>
                  <a:lnTo>
                    <a:pt x="3168942" y="149352"/>
                  </a:lnTo>
                  <a:lnTo>
                    <a:pt x="3155543" y="150901"/>
                  </a:lnTo>
                  <a:lnTo>
                    <a:pt x="3187090" y="148272"/>
                  </a:lnTo>
                  <a:lnTo>
                    <a:pt x="3163824" y="146824"/>
                  </a:lnTo>
                  <a:lnTo>
                    <a:pt x="3176143" y="144360"/>
                  </a:lnTo>
                  <a:lnTo>
                    <a:pt x="3200590" y="143725"/>
                  </a:lnTo>
                  <a:lnTo>
                    <a:pt x="3226295" y="144716"/>
                  </a:lnTo>
                  <a:lnTo>
                    <a:pt x="3242373" y="147129"/>
                  </a:lnTo>
                  <a:close/>
                </a:path>
                <a:path w="4490084" h="412750">
                  <a:moveTo>
                    <a:pt x="3254718" y="120662"/>
                  </a:moveTo>
                  <a:lnTo>
                    <a:pt x="3216859" y="116700"/>
                  </a:lnTo>
                  <a:lnTo>
                    <a:pt x="3212452" y="117208"/>
                  </a:lnTo>
                  <a:lnTo>
                    <a:pt x="3250336" y="121183"/>
                  </a:lnTo>
                  <a:lnTo>
                    <a:pt x="3254718" y="120662"/>
                  </a:lnTo>
                  <a:close/>
                </a:path>
                <a:path w="4490084" h="412750">
                  <a:moveTo>
                    <a:pt x="3307245" y="147967"/>
                  </a:moveTo>
                  <a:lnTo>
                    <a:pt x="3278848" y="146011"/>
                  </a:lnTo>
                  <a:lnTo>
                    <a:pt x="3298342" y="149999"/>
                  </a:lnTo>
                  <a:lnTo>
                    <a:pt x="3307245" y="147967"/>
                  </a:lnTo>
                  <a:close/>
                </a:path>
                <a:path w="4490084" h="412750">
                  <a:moveTo>
                    <a:pt x="3355467" y="137147"/>
                  </a:moveTo>
                  <a:lnTo>
                    <a:pt x="3322917" y="137058"/>
                  </a:lnTo>
                  <a:lnTo>
                    <a:pt x="3300107" y="137693"/>
                  </a:lnTo>
                  <a:lnTo>
                    <a:pt x="3284042" y="137350"/>
                  </a:lnTo>
                  <a:lnTo>
                    <a:pt x="3271736" y="134315"/>
                  </a:lnTo>
                  <a:lnTo>
                    <a:pt x="3274707" y="135420"/>
                  </a:lnTo>
                  <a:lnTo>
                    <a:pt x="3269564" y="137439"/>
                  </a:lnTo>
                  <a:lnTo>
                    <a:pt x="3267049" y="139560"/>
                  </a:lnTo>
                  <a:lnTo>
                    <a:pt x="3277882" y="140919"/>
                  </a:lnTo>
                  <a:lnTo>
                    <a:pt x="3282937" y="143446"/>
                  </a:lnTo>
                  <a:lnTo>
                    <a:pt x="3305022" y="141084"/>
                  </a:lnTo>
                  <a:lnTo>
                    <a:pt x="3320834" y="139725"/>
                  </a:lnTo>
                  <a:lnTo>
                    <a:pt x="3355467" y="137147"/>
                  </a:lnTo>
                  <a:close/>
                </a:path>
                <a:path w="4490084" h="412750">
                  <a:moveTo>
                    <a:pt x="3361347" y="60401"/>
                  </a:moveTo>
                  <a:lnTo>
                    <a:pt x="3305441" y="59550"/>
                  </a:lnTo>
                  <a:lnTo>
                    <a:pt x="3306292" y="62585"/>
                  </a:lnTo>
                  <a:lnTo>
                    <a:pt x="3340963" y="63004"/>
                  </a:lnTo>
                  <a:lnTo>
                    <a:pt x="3355606" y="62458"/>
                  </a:lnTo>
                  <a:lnTo>
                    <a:pt x="3361347" y="60401"/>
                  </a:lnTo>
                  <a:close/>
                </a:path>
                <a:path w="4490084" h="412750">
                  <a:moveTo>
                    <a:pt x="3400793" y="72517"/>
                  </a:moveTo>
                  <a:lnTo>
                    <a:pt x="3383076" y="71297"/>
                  </a:lnTo>
                  <a:lnTo>
                    <a:pt x="3378200" y="69380"/>
                  </a:lnTo>
                  <a:lnTo>
                    <a:pt x="3375050" y="67284"/>
                  </a:lnTo>
                  <a:lnTo>
                    <a:pt x="3362464" y="65493"/>
                  </a:lnTo>
                  <a:lnTo>
                    <a:pt x="3375088" y="67564"/>
                  </a:lnTo>
                  <a:lnTo>
                    <a:pt x="3371443" y="70167"/>
                  </a:lnTo>
                  <a:lnTo>
                    <a:pt x="3372891" y="72174"/>
                  </a:lnTo>
                  <a:lnTo>
                    <a:pt x="3400793" y="72517"/>
                  </a:lnTo>
                  <a:close/>
                </a:path>
                <a:path w="4490084" h="412750">
                  <a:moveTo>
                    <a:pt x="3417087" y="62293"/>
                  </a:moveTo>
                  <a:lnTo>
                    <a:pt x="3388677" y="59321"/>
                  </a:lnTo>
                  <a:lnTo>
                    <a:pt x="3389172" y="61353"/>
                  </a:lnTo>
                  <a:lnTo>
                    <a:pt x="3384854" y="62915"/>
                  </a:lnTo>
                  <a:lnTo>
                    <a:pt x="3398875" y="63360"/>
                  </a:lnTo>
                  <a:lnTo>
                    <a:pt x="3408134" y="63309"/>
                  </a:lnTo>
                  <a:lnTo>
                    <a:pt x="3412744" y="63817"/>
                  </a:lnTo>
                  <a:lnTo>
                    <a:pt x="3417087" y="62293"/>
                  </a:lnTo>
                  <a:close/>
                </a:path>
                <a:path w="4490084" h="412750">
                  <a:moveTo>
                    <a:pt x="3450031" y="58051"/>
                  </a:moveTo>
                  <a:lnTo>
                    <a:pt x="3441230" y="56883"/>
                  </a:lnTo>
                  <a:lnTo>
                    <a:pt x="3428911" y="55333"/>
                  </a:lnTo>
                  <a:lnTo>
                    <a:pt x="3424275" y="53111"/>
                  </a:lnTo>
                  <a:lnTo>
                    <a:pt x="3421723" y="55156"/>
                  </a:lnTo>
                  <a:lnTo>
                    <a:pt x="3425609" y="56743"/>
                  </a:lnTo>
                  <a:lnTo>
                    <a:pt x="3433775" y="58026"/>
                  </a:lnTo>
                  <a:lnTo>
                    <a:pt x="3444062" y="59169"/>
                  </a:lnTo>
                  <a:lnTo>
                    <a:pt x="3450031" y="58051"/>
                  </a:lnTo>
                  <a:close/>
                </a:path>
                <a:path w="4490084" h="412750">
                  <a:moveTo>
                    <a:pt x="3468205" y="97066"/>
                  </a:moveTo>
                  <a:lnTo>
                    <a:pt x="3466096" y="95567"/>
                  </a:lnTo>
                  <a:lnTo>
                    <a:pt x="3457054" y="93891"/>
                  </a:lnTo>
                  <a:lnTo>
                    <a:pt x="3451618" y="92684"/>
                  </a:lnTo>
                  <a:lnTo>
                    <a:pt x="3452863" y="97764"/>
                  </a:lnTo>
                  <a:lnTo>
                    <a:pt x="3468205" y="97066"/>
                  </a:lnTo>
                  <a:close/>
                </a:path>
                <a:path w="4490084" h="412750">
                  <a:moveTo>
                    <a:pt x="3519919" y="139661"/>
                  </a:moveTo>
                  <a:lnTo>
                    <a:pt x="3515347" y="138861"/>
                  </a:lnTo>
                  <a:lnTo>
                    <a:pt x="3507486" y="139001"/>
                  </a:lnTo>
                  <a:lnTo>
                    <a:pt x="3519919" y="139661"/>
                  </a:lnTo>
                  <a:close/>
                </a:path>
                <a:path w="4490084" h="412750">
                  <a:moveTo>
                    <a:pt x="3587445" y="35306"/>
                  </a:moveTo>
                  <a:lnTo>
                    <a:pt x="3572383" y="34556"/>
                  </a:lnTo>
                  <a:lnTo>
                    <a:pt x="3547084" y="34391"/>
                  </a:lnTo>
                  <a:lnTo>
                    <a:pt x="3526078" y="34036"/>
                  </a:lnTo>
                  <a:lnTo>
                    <a:pt x="3539413" y="34848"/>
                  </a:lnTo>
                  <a:lnTo>
                    <a:pt x="3555263" y="35356"/>
                  </a:lnTo>
                  <a:lnTo>
                    <a:pt x="3569436" y="36068"/>
                  </a:lnTo>
                  <a:lnTo>
                    <a:pt x="3577742" y="37465"/>
                  </a:lnTo>
                  <a:lnTo>
                    <a:pt x="3587445" y="35306"/>
                  </a:lnTo>
                  <a:close/>
                </a:path>
                <a:path w="4490084" h="412750">
                  <a:moveTo>
                    <a:pt x="3588334" y="44526"/>
                  </a:moveTo>
                  <a:lnTo>
                    <a:pt x="3555136" y="40068"/>
                  </a:lnTo>
                  <a:lnTo>
                    <a:pt x="3553803" y="41694"/>
                  </a:lnTo>
                  <a:lnTo>
                    <a:pt x="3552482" y="43497"/>
                  </a:lnTo>
                  <a:lnTo>
                    <a:pt x="3545751" y="44373"/>
                  </a:lnTo>
                  <a:lnTo>
                    <a:pt x="3528149" y="43192"/>
                  </a:lnTo>
                  <a:lnTo>
                    <a:pt x="3542461" y="44729"/>
                  </a:lnTo>
                  <a:lnTo>
                    <a:pt x="3556927" y="45186"/>
                  </a:lnTo>
                  <a:lnTo>
                    <a:pt x="3572052" y="44970"/>
                  </a:lnTo>
                  <a:lnTo>
                    <a:pt x="3588334" y="44526"/>
                  </a:lnTo>
                  <a:close/>
                </a:path>
                <a:path w="4490084" h="412750">
                  <a:moveTo>
                    <a:pt x="3623322" y="116598"/>
                  </a:moveTo>
                  <a:lnTo>
                    <a:pt x="3610699" y="115455"/>
                  </a:lnTo>
                  <a:lnTo>
                    <a:pt x="3606977" y="113398"/>
                  </a:lnTo>
                  <a:lnTo>
                    <a:pt x="3611054" y="111417"/>
                  </a:lnTo>
                  <a:lnTo>
                    <a:pt x="3621798" y="110502"/>
                  </a:lnTo>
                  <a:lnTo>
                    <a:pt x="3551593" y="106133"/>
                  </a:lnTo>
                  <a:lnTo>
                    <a:pt x="3503295" y="110705"/>
                  </a:lnTo>
                  <a:lnTo>
                    <a:pt x="3441750" y="112331"/>
                  </a:lnTo>
                  <a:lnTo>
                    <a:pt x="3340658" y="112801"/>
                  </a:lnTo>
                  <a:lnTo>
                    <a:pt x="3307753" y="109334"/>
                  </a:lnTo>
                  <a:lnTo>
                    <a:pt x="3367201" y="107657"/>
                  </a:lnTo>
                  <a:lnTo>
                    <a:pt x="3352025" y="105600"/>
                  </a:lnTo>
                  <a:lnTo>
                    <a:pt x="3317951" y="107784"/>
                  </a:lnTo>
                  <a:lnTo>
                    <a:pt x="3297771" y="106324"/>
                  </a:lnTo>
                  <a:lnTo>
                    <a:pt x="3308223" y="109626"/>
                  </a:lnTo>
                  <a:lnTo>
                    <a:pt x="3324491" y="112077"/>
                  </a:lnTo>
                  <a:lnTo>
                    <a:pt x="3347478" y="113753"/>
                  </a:lnTo>
                  <a:lnTo>
                    <a:pt x="3378022" y="114757"/>
                  </a:lnTo>
                  <a:lnTo>
                    <a:pt x="3382518" y="114211"/>
                  </a:lnTo>
                  <a:lnTo>
                    <a:pt x="3389693" y="115138"/>
                  </a:lnTo>
                  <a:lnTo>
                    <a:pt x="3411448" y="119227"/>
                  </a:lnTo>
                  <a:lnTo>
                    <a:pt x="3399256" y="119697"/>
                  </a:lnTo>
                  <a:lnTo>
                    <a:pt x="3379559" y="118516"/>
                  </a:lnTo>
                  <a:lnTo>
                    <a:pt x="3370135" y="119837"/>
                  </a:lnTo>
                  <a:lnTo>
                    <a:pt x="3382861" y="121450"/>
                  </a:lnTo>
                  <a:lnTo>
                    <a:pt x="3399955" y="121475"/>
                  </a:lnTo>
                  <a:lnTo>
                    <a:pt x="3412718" y="121780"/>
                  </a:lnTo>
                  <a:lnTo>
                    <a:pt x="3412515" y="124282"/>
                  </a:lnTo>
                  <a:lnTo>
                    <a:pt x="3430930" y="123215"/>
                  </a:lnTo>
                  <a:lnTo>
                    <a:pt x="3430384" y="121208"/>
                  </a:lnTo>
                  <a:lnTo>
                    <a:pt x="3433978" y="116611"/>
                  </a:lnTo>
                  <a:lnTo>
                    <a:pt x="3444862" y="116598"/>
                  </a:lnTo>
                  <a:lnTo>
                    <a:pt x="3455746" y="116293"/>
                  </a:lnTo>
                  <a:lnTo>
                    <a:pt x="3465042" y="116395"/>
                  </a:lnTo>
                  <a:lnTo>
                    <a:pt x="3471176" y="117538"/>
                  </a:lnTo>
                  <a:lnTo>
                    <a:pt x="3453765" y="122643"/>
                  </a:lnTo>
                  <a:lnTo>
                    <a:pt x="3485324" y="122339"/>
                  </a:lnTo>
                  <a:lnTo>
                    <a:pt x="3502825" y="124929"/>
                  </a:lnTo>
                  <a:lnTo>
                    <a:pt x="3513569" y="128498"/>
                  </a:lnTo>
                  <a:lnTo>
                    <a:pt x="3524872" y="131102"/>
                  </a:lnTo>
                  <a:lnTo>
                    <a:pt x="3535654" y="125564"/>
                  </a:lnTo>
                  <a:lnTo>
                    <a:pt x="3612578" y="122135"/>
                  </a:lnTo>
                  <a:lnTo>
                    <a:pt x="3623322" y="116598"/>
                  </a:lnTo>
                  <a:close/>
                </a:path>
                <a:path w="4490084" h="412750">
                  <a:moveTo>
                    <a:pt x="3658679" y="89573"/>
                  </a:moveTo>
                  <a:lnTo>
                    <a:pt x="3644646" y="89103"/>
                  </a:lnTo>
                  <a:lnTo>
                    <a:pt x="3631742" y="92697"/>
                  </a:lnTo>
                  <a:lnTo>
                    <a:pt x="3658679" y="89573"/>
                  </a:lnTo>
                  <a:close/>
                </a:path>
                <a:path w="4490084" h="412750">
                  <a:moveTo>
                    <a:pt x="3668585" y="112407"/>
                  </a:moveTo>
                  <a:lnTo>
                    <a:pt x="3649497" y="112661"/>
                  </a:lnTo>
                  <a:lnTo>
                    <a:pt x="3634282" y="113576"/>
                  </a:lnTo>
                  <a:lnTo>
                    <a:pt x="3641420" y="115519"/>
                  </a:lnTo>
                  <a:lnTo>
                    <a:pt x="3660470" y="117525"/>
                  </a:lnTo>
                  <a:lnTo>
                    <a:pt x="3668585" y="112407"/>
                  </a:lnTo>
                  <a:close/>
                </a:path>
                <a:path w="4490084" h="412750">
                  <a:moveTo>
                    <a:pt x="3726573" y="82778"/>
                  </a:moveTo>
                  <a:lnTo>
                    <a:pt x="3699548" y="81749"/>
                  </a:lnTo>
                  <a:lnTo>
                    <a:pt x="3678542" y="82461"/>
                  </a:lnTo>
                  <a:lnTo>
                    <a:pt x="3658324" y="82892"/>
                  </a:lnTo>
                  <a:lnTo>
                    <a:pt x="3633647" y="80987"/>
                  </a:lnTo>
                  <a:lnTo>
                    <a:pt x="3653256" y="83337"/>
                  </a:lnTo>
                  <a:lnTo>
                    <a:pt x="3678999" y="84366"/>
                  </a:lnTo>
                  <a:lnTo>
                    <a:pt x="3705301" y="84162"/>
                  </a:lnTo>
                  <a:lnTo>
                    <a:pt x="3726573" y="82778"/>
                  </a:lnTo>
                  <a:close/>
                </a:path>
                <a:path w="4490084" h="412750">
                  <a:moveTo>
                    <a:pt x="3748163" y="117779"/>
                  </a:moveTo>
                  <a:lnTo>
                    <a:pt x="3726205" y="116674"/>
                  </a:lnTo>
                  <a:lnTo>
                    <a:pt x="3712121" y="116230"/>
                  </a:lnTo>
                  <a:lnTo>
                    <a:pt x="3699865" y="116344"/>
                  </a:lnTo>
                  <a:lnTo>
                    <a:pt x="3683343" y="116967"/>
                  </a:lnTo>
                  <a:lnTo>
                    <a:pt x="3700462" y="118922"/>
                  </a:lnTo>
                  <a:lnTo>
                    <a:pt x="3719538" y="118491"/>
                  </a:lnTo>
                  <a:lnTo>
                    <a:pt x="3736733" y="117500"/>
                  </a:lnTo>
                  <a:lnTo>
                    <a:pt x="3748163" y="117779"/>
                  </a:lnTo>
                  <a:close/>
                </a:path>
                <a:path w="4490084" h="412750">
                  <a:moveTo>
                    <a:pt x="3815969" y="49491"/>
                  </a:moveTo>
                  <a:lnTo>
                    <a:pt x="3718585" y="48234"/>
                  </a:lnTo>
                  <a:lnTo>
                    <a:pt x="3722179" y="45605"/>
                  </a:lnTo>
                  <a:lnTo>
                    <a:pt x="3720388" y="43611"/>
                  </a:lnTo>
                  <a:lnTo>
                    <a:pt x="3712641" y="41910"/>
                  </a:lnTo>
                  <a:lnTo>
                    <a:pt x="3698405" y="40182"/>
                  </a:lnTo>
                  <a:lnTo>
                    <a:pt x="3737889" y="38862"/>
                  </a:lnTo>
                  <a:lnTo>
                    <a:pt x="3749103" y="37680"/>
                  </a:lnTo>
                  <a:lnTo>
                    <a:pt x="3752621" y="34950"/>
                  </a:lnTo>
                  <a:lnTo>
                    <a:pt x="3696551" y="32054"/>
                  </a:lnTo>
                  <a:lnTo>
                    <a:pt x="3666744" y="34150"/>
                  </a:lnTo>
                  <a:lnTo>
                    <a:pt x="3639172" y="36474"/>
                  </a:lnTo>
                  <a:lnTo>
                    <a:pt x="3614242" y="39065"/>
                  </a:lnTo>
                  <a:lnTo>
                    <a:pt x="3592398" y="41998"/>
                  </a:lnTo>
                  <a:lnTo>
                    <a:pt x="3611981" y="44691"/>
                  </a:lnTo>
                  <a:lnTo>
                    <a:pt x="3623767" y="47498"/>
                  </a:lnTo>
                  <a:lnTo>
                    <a:pt x="3632085" y="50317"/>
                  </a:lnTo>
                  <a:lnTo>
                    <a:pt x="3641318" y="53022"/>
                  </a:lnTo>
                  <a:lnTo>
                    <a:pt x="3675126" y="52463"/>
                  </a:lnTo>
                  <a:lnTo>
                    <a:pt x="3708654" y="52527"/>
                  </a:lnTo>
                  <a:lnTo>
                    <a:pt x="3743236" y="53251"/>
                  </a:lnTo>
                  <a:lnTo>
                    <a:pt x="3780231" y="54673"/>
                  </a:lnTo>
                  <a:lnTo>
                    <a:pt x="3779570" y="52539"/>
                  </a:lnTo>
                  <a:lnTo>
                    <a:pt x="3785692" y="51168"/>
                  </a:lnTo>
                  <a:lnTo>
                    <a:pt x="3798011" y="50266"/>
                  </a:lnTo>
                  <a:lnTo>
                    <a:pt x="3815969" y="49491"/>
                  </a:lnTo>
                  <a:close/>
                </a:path>
                <a:path w="4490084" h="412750">
                  <a:moveTo>
                    <a:pt x="3821480" y="73875"/>
                  </a:moveTo>
                  <a:lnTo>
                    <a:pt x="3797820" y="71869"/>
                  </a:lnTo>
                  <a:lnTo>
                    <a:pt x="3764292" y="71501"/>
                  </a:lnTo>
                  <a:lnTo>
                    <a:pt x="3732822" y="72263"/>
                  </a:lnTo>
                  <a:lnTo>
                    <a:pt x="3715308" y="73647"/>
                  </a:lnTo>
                  <a:lnTo>
                    <a:pt x="3722205" y="73723"/>
                  </a:lnTo>
                  <a:lnTo>
                    <a:pt x="3736835" y="75057"/>
                  </a:lnTo>
                  <a:lnTo>
                    <a:pt x="3749052" y="77076"/>
                  </a:lnTo>
                  <a:lnTo>
                    <a:pt x="3748735" y="79171"/>
                  </a:lnTo>
                  <a:lnTo>
                    <a:pt x="3743909" y="79984"/>
                  </a:lnTo>
                  <a:lnTo>
                    <a:pt x="3736835" y="80276"/>
                  </a:lnTo>
                  <a:lnTo>
                    <a:pt x="3721112" y="80251"/>
                  </a:lnTo>
                  <a:lnTo>
                    <a:pt x="3730536" y="80733"/>
                  </a:lnTo>
                  <a:lnTo>
                    <a:pt x="3772065" y="80619"/>
                  </a:lnTo>
                  <a:lnTo>
                    <a:pt x="3785019" y="76009"/>
                  </a:lnTo>
                  <a:lnTo>
                    <a:pt x="3775506" y="76339"/>
                  </a:lnTo>
                  <a:lnTo>
                    <a:pt x="3765181" y="77558"/>
                  </a:lnTo>
                  <a:lnTo>
                    <a:pt x="3752900" y="77609"/>
                  </a:lnTo>
                  <a:lnTo>
                    <a:pt x="3755263" y="74625"/>
                  </a:lnTo>
                  <a:lnTo>
                    <a:pt x="3772878" y="73888"/>
                  </a:lnTo>
                  <a:lnTo>
                    <a:pt x="3797643" y="74079"/>
                  </a:lnTo>
                  <a:lnTo>
                    <a:pt x="3821480" y="73875"/>
                  </a:lnTo>
                  <a:close/>
                </a:path>
                <a:path w="4490084" h="412750">
                  <a:moveTo>
                    <a:pt x="3834790" y="92138"/>
                  </a:moveTo>
                  <a:lnTo>
                    <a:pt x="3802430" y="87083"/>
                  </a:lnTo>
                  <a:lnTo>
                    <a:pt x="3801173" y="87414"/>
                  </a:lnTo>
                  <a:lnTo>
                    <a:pt x="3792626" y="89712"/>
                  </a:lnTo>
                  <a:lnTo>
                    <a:pt x="3834790" y="92138"/>
                  </a:lnTo>
                  <a:close/>
                </a:path>
                <a:path w="4490084" h="412750">
                  <a:moveTo>
                    <a:pt x="3850157" y="84429"/>
                  </a:moveTo>
                  <a:lnTo>
                    <a:pt x="3815562" y="82143"/>
                  </a:lnTo>
                  <a:lnTo>
                    <a:pt x="3826967" y="83146"/>
                  </a:lnTo>
                  <a:lnTo>
                    <a:pt x="3832695" y="83985"/>
                  </a:lnTo>
                  <a:lnTo>
                    <a:pt x="3833317" y="85013"/>
                  </a:lnTo>
                  <a:lnTo>
                    <a:pt x="3813860" y="85648"/>
                  </a:lnTo>
                  <a:lnTo>
                    <a:pt x="3804526" y="86334"/>
                  </a:lnTo>
                  <a:lnTo>
                    <a:pt x="3797630" y="86334"/>
                  </a:lnTo>
                  <a:lnTo>
                    <a:pt x="3802430" y="87083"/>
                  </a:lnTo>
                  <a:lnTo>
                    <a:pt x="3805351" y="86334"/>
                  </a:lnTo>
                  <a:lnTo>
                    <a:pt x="3805694" y="86334"/>
                  </a:lnTo>
                  <a:lnTo>
                    <a:pt x="3817810" y="86575"/>
                  </a:lnTo>
                  <a:lnTo>
                    <a:pt x="3849319" y="84429"/>
                  </a:lnTo>
                  <a:lnTo>
                    <a:pt x="3850157" y="84429"/>
                  </a:lnTo>
                  <a:close/>
                </a:path>
                <a:path w="4490084" h="412750">
                  <a:moveTo>
                    <a:pt x="3915702" y="21272"/>
                  </a:moveTo>
                  <a:lnTo>
                    <a:pt x="3900652" y="15735"/>
                  </a:lnTo>
                  <a:lnTo>
                    <a:pt x="3909834" y="15697"/>
                  </a:lnTo>
                  <a:lnTo>
                    <a:pt x="3904259" y="14782"/>
                  </a:lnTo>
                  <a:lnTo>
                    <a:pt x="3891115" y="14744"/>
                  </a:lnTo>
                  <a:lnTo>
                    <a:pt x="3859009" y="15341"/>
                  </a:lnTo>
                  <a:lnTo>
                    <a:pt x="3887406" y="18313"/>
                  </a:lnTo>
                  <a:lnTo>
                    <a:pt x="3882796" y="18834"/>
                  </a:lnTo>
                  <a:lnTo>
                    <a:pt x="3878008" y="18338"/>
                  </a:lnTo>
                  <a:lnTo>
                    <a:pt x="3873423" y="18859"/>
                  </a:lnTo>
                  <a:lnTo>
                    <a:pt x="3878415" y="20599"/>
                  </a:lnTo>
                  <a:lnTo>
                    <a:pt x="3889514" y="20650"/>
                  </a:lnTo>
                  <a:lnTo>
                    <a:pt x="3903154" y="20421"/>
                  </a:lnTo>
                  <a:lnTo>
                    <a:pt x="3915702" y="21272"/>
                  </a:lnTo>
                  <a:close/>
                </a:path>
                <a:path w="4490084" h="412750">
                  <a:moveTo>
                    <a:pt x="4011688" y="17475"/>
                  </a:moveTo>
                  <a:lnTo>
                    <a:pt x="3965524" y="16586"/>
                  </a:lnTo>
                  <a:lnTo>
                    <a:pt x="3952964" y="22212"/>
                  </a:lnTo>
                  <a:lnTo>
                    <a:pt x="3971912" y="21793"/>
                  </a:lnTo>
                  <a:lnTo>
                    <a:pt x="3987698" y="20764"/>
                  </a:lnTo>
                  <a:lnTo>
                    <a:pt x="4000792" y="19278"/>
                  </a:lnTo>
                  <a:lnTo>
                    <a:pt x="4011688" y="17475"/>
                  </a:lnTo>
                  <a:close/>
                </a:path>
                <a:path w="4490084" h="412750">
                  <a:moveTo>
                    <a:pt x="4237774" y="16332"/>
                  </a:moveTo>
                  <a:lnTo>
                    <a:pt x="4172458" y="12446"/>
                  </a:lnTo>
                  <a:lnTo>
                    <a:pt x="4179951" y="14503"/>
                  </a:lnTo>
                  <a:lnTo>
                    <a:pt x="4213225" y="15341"/>
                  </a:lnTo>
                  <a:lnTo>
                    <a:pt x="4210393" y="17437"/>
                  </a:lnTo>
                  <a:lnTo>
                    <a:pt x="4215257" y="16611"/>
                  </a:lnTo>
                  <a:lnTo>
                    <a:pt x="4222305" y="16319"/>
                  </a:lnTo>
                  <a:lnTo>
                    <a:pt x="4237774" y="16332"/>
                  </a:lnTo>
                  <a:close/>
                </a:path>
                <a:path w="4490084" h="412750">
                  <a:moveTo>
                    <a:pt x="4354817" y="22631"/>
                  </a:moveTo>
                  <a:lnTo>
                    <a:pt x="4342790" y="22148"/>
                  </a:lnTo>
                  <a:lnTo>
                    <a:pt x="4328617" y="21742"/>
                  </a:lnTo>
                  <a:lnTo>
                    <a:pt x="4313656" y="21805"/>
                  </a:lnTo>
                  <a:lnTo>
                    <a:pt x="4299318" y="22783"/>
                  </a:lnTo>
                  <a:lnTo>
                    <a:pt x="4314596" y="23444"/>
                  </a:lnTo>
                  <a:lnTo>
                    <a:pt x="4330687" y="23825"/>
                  </a:lnTo>
                  <a:lnTo>
                    <a:pt x="4344962" y="23647"/>
                  </a:lnTo>
                  <a:lnTo>
                    <a:pt x="4354817" y="22631"/>
                  </a:lnTo>
                  <a:close/>
                </a:path>
                <a:path w="4490084" h="412750">
                  <a:moveTo>
                    <a:pt x="4387964" y="189712"/>
                  </a:moveTo>
                  <a:lnTo>
                    <a:pt x="4359376" y="187439"/>
                  </a:lnTo>
                  <a:lnTo>
                    <a:pt x="4354906" y="187083"/>
                  </a:lnTo>
                  <a:lnTo>
                    <a:pt x="4356976" y="187083"/>
                  </a:lnTo>
                  <a:lnTo>
                    <a:pt x="4310418" y="185940"/>
                  </a:lnTo>
                  <a:lnTo>
                    <a:pt x="4315028" y="185940"/>
                  </a:lnTo>
                  <a:lnTo>
                    <a:pt x="4269308" y="185547"/>
                  </a:lnTo>
                  <a:lnTo>
                    <a:pt x="4253547" y="185127"/>
                  </a:lnTo>
                  <a:lnTo>
                    <a:pt x="4226395" y="184416"/>
                  </a:lnTo>
                  <a:lnTo>
                    <a:pt x="4215206" y="181952"/>
                  </a:lnTo>
                  <a:lnTo>
                    <a:pt x="4215346" y="181952"/>
                  </a:lnTo>
                  <a:lnTo>
                    <a:pt x="4202430" y="179768"/>
                  </a:lnTo>
                  <a:lnTo>
                    <a:pt x="4165206" y="181089"/>
                  </a:lnTo>
                  <a:lnTo>
                    <a:pt x="4184573" y="181089"/>
                  </a:lnTo>
                  <a:lnTo>
                    <a:pt x="4189615" y="181457"/>
                  </a:lnTo>
                  <a:lnTo>
                    <a:pt x="4196740" y="182486"/>
                  </a:lnTo>
                  <a:lnTo>
                    <a:pt x="4196486" y="182486"/>
                  </a:lnTo>
                  <a:lnTo>
                    <a:pt x="4198848" y="183515"/>
                  </a:lnTo>
                  <a:lnTo>
                    <a:pt x="4197464" y="184658"/>
                  </a:lnTo>
                  <a:lnTo>
                    <a:pt x="4178084" y="185127"/>
                  </a:lnTo>
                  <a:lnTo>
                    <a:pt x="4170083" y="184010"/>
                  </a:lnTo>
                  <a:lnTo>
                    <a:pt x="4167848" y="182956"/>
                  </a:lnTo>
                  <a:lnTo>
                    <a:pt x="4166832" y="182486"/>
                  </a:lnTo>
                  <a:lnTo>
                    <a:pt x="4166324" y="182245"/>
                  </a:lnTo>
                  <a:lnTo>
                    <a:pt x="4161332" y="181089"/>
                  </a:lnTo>
                  <a:lnTo>
                    <a:pt x="4148290" y="181089"/>
                  </a:lnTo>
                  <a:lnTo>
                    <a:pt x="4138244" y="181457"/>
                  </a:lnTo>
                  <a:lnTo>
                    <a:pt x="4145102" y="181457"/>
                  </a:lnTo>
                  <a:lnTo>
                    <a:pt x="4101084" y="182245"/>
                  </a:lnTo>
                  <a:lnTo>
                    <a:pt x="4076242" y="182245"/>
                  </a:lnTo>
                  <a:lnTo>
                    <a:pt x="4062844" y="181457"/>
                  </a:lnTo>
                  <a:lnTo>
                    <a:pt x="4017251" y="180124"/>
                  </a:lnTo>
                  <a:lnTo>
                    <a:pt x="3969296" y="178092"/>
                  </a:lnTo>
                  <a:lnTo>
                    <a:pt x="3968127" y="178092"/>
                  </a:lnTo>
                  <a:lnTo>
                    <a:pt x="3926230" y="174815"/>
                  </a:lnTo>
                  <a:lnTo>
                    <a:pt x="3925773" y="174815"/>
                  </a:lnTo>
                  <a:lnTo>
                    <a:pt x="3908031" y="170192"/>
                  </a:lnTo>
                  <a:lnTo>
                    <a:pt x="3928199" y="169341"/>
                  </a:lnTo>
                  <a:lnTo>
                    <a:pt x="3928300" y="168160"/>
                  </a:lnTo>
                  <a:lnTo>
                    <a:pt x="3928389" y="167220"/>
                  </a:lnTo>
                  <a:lnTo>
                    <a:pt x="3928440" y="166674"/>
                  </a:lnTo>
                  <a:lnTo>
                    <a:pt x="3928465" y="166382"/>
                  </a:lnTo>
                  <a:lnTo>
                    <a:pt x="3929684" y="165747"/>
                  </a:lnTo>
                  <a:lnTo>
                    <a:pt x="3933177" y="163893"/>
                  </a:lnTo>
                  <a:lnTo>
                    <a:pt x="3966654" y="164439"/>
                  </a:lnTo>
                  <a:lnTo>
                    <a:pt x="3962755" y="163893"/>
                  </a:lnTo>
                  <a:lnTo>
                    <a:pt x="3949357" y="162052"/>
                  </a:lnTo>
                  <a:lnTo>
                    <a:pt x="3940733" y="160858"/>
                  </a:lnTo>
                  <a:lnTo>
                    <a:pt x="3850436" y="158965"/>
                  </a:lnTo>
                  <a:lnTo>
                    <a:pt x="3847388" y="158673"/>
                  </a:lnTo>
                  <a:lnTo>
                    <a:pt x="3816858" y="155714"/>
                  </a:lnTo>
                  <a:lnTo>
                    <a:pt x="3867747" y="156083"/>
                  </a:lnTo>
                  <a:lnTo>
                    <a:pt x="3865740" y="155714"/>
                  </a:lnTo>
                  <a:lnTo>
                    <a:pt x="3849357" y="152717"/>
                  </a:lnTo>
                  <a:lnTo>
                    <a:pt x="3848531" y="152565"/>
                  </a:lnTo>
                  <a:lnTo>
                    <a:pt x="3842372" y="151434"/>
                  </a:lnTo>
                  <a:lnTo>
                    <a:pt x="3837597" y="146977"/>
                  </a:lnTo>
                  <a:lnTo>
                    <a:pt x="3837419" y="146799"/>
                  </a:lnTo>
                  <a:lnTo>
                    <a:pt x="3834409" y="144500"/>
                  </a:lnTo>
                  <a:lnTo>
                    <a:pt x="3831450" y="142240"/>
                  </a:lnTo>
                  <a:lnTo>
                    <a:pt x="3814076" y="139877"/>
                  </a:lnTo>
                  <a:lnTo>
                    <a:pt x="3803726" y="138468"/>
                  </a:lnTo>
                  <a:lnTo>
                    <a:pt x="3850322" y="140385"/>
                  </a:lnTo>
                  <a:lnTo>
                    <a:pt x="3850221" y="140068"/>
                  </a:lnTo>
                  <a:lnTo>
                    <a:pt x="3850157" y="139877"/>
                  </a:lnTo>
                  <a:lnTo>
                    <a:pt x="3850106" y="139687"/>
                  </a:lnTo>
                  <a:lnTo>
                    <a:pt x="3850017" y="139420"/>
                  </a:lnTo>
                  <a:lnTo>
                    <a:pt x="3849700" y="139420"/>
                  </a:lnTo>
                  <a:lnTo>
                    <a:pt x="3852519" y="138468"/>
                  </a:lnTo>
                  <a:lnTo>
                    <a:pt x="3852710" y="138468"/>
                  </a:lnTo>
                  <a:lnTo>
                    <a:pt x="3852811" y="137972"/>
                  </a:lnTo>
                  <a:lnTo>
                    <a:pt x="3852862" y="137680"/>
                  </a:lnTo>
                  <a:lnTo>
                    <a:pt x="3854056" y="137680"/>
                  </a:lnTo>
                  <a:lnTo>
                    <a:pt x="3845204" y="136867"/>
                  </a:lnTo>
                  <a:lnTo>
                    <a:pt x="3844823" y="136867"/>
                  </a:lnTo>
                  <a:lnTo>
                    <a:pt x="3845229" y="138468"/>
                  </a:lnTo>
                  <a:lnTo>
                    <a:pt x="3845331" y="138861"/>
                  </a:lnTo>
                  <a:lnTo>
                    <a:pt x="3845369" y="139001"/>
                  </a:lnTo>
                  <a:lnTo>
                    <a:pt x="3845483" y="139420"/>
                  </a:lnTo>
                  <a:lnTo>
                    <a:pt x="3807549" y="134899"/>
                  </a:lnTo>
                  <a:lnTo>
                    <a:pt x="3786809" y="134594"/>
                  </a:lnTo>
                  <a:lnTo>
                    <a:pt x="3756520" y="136258"/>
                  </a:lnTo>
                  <a:lnTo>
                    <a:pt x="3721684" y="137071"/>
                  </a:lnTo>
                  <a:lnTo>
                    <a:pt x="3687343" y="134213"/>
                  </a:lnTo>
                  <a:lnTo>
                    <a:pt x="3687267" y="134594"/>
                  </a:lnTo>
                  <a:lnTo>
                    <a:pt x="3687153" y="135267"/>
                  </a:lnTo>
                  <a:lnTo>
                    <a:pt x="3680828" y="136258"/>
                  </a:lnTo>
                  <a:lnTo>
                    <a:pt x="3676027" y="136753"/>
                  </a:lnTo>
                  <a:lnTo>
                    <a:pt x="3676027" y="165747"/>
                  </a:lnTo>
                  <a:lnTo>
                    <a:pt x="3674135" y="166674"/>
                  </a:lnTo>
                  <a:lnTo>
                    <a:pt x="3660571" y="166674"/>
                  </a:lnTo>
                  <a:lnTo>
                    <a:pt x="3676027" y="165747"/>
                  </a:lnTo>
                  <a:lnTo>
                    <a:pt x="3676027" y="136753"/>
                  </a:lnTo>
                  <a:lnTo>
                    <a:pt x="3660711" y="138328"/>
                  </a:lnTo>
                  <a:lnTo>
                    <a:pt x="3646030" y="135267"/>
                  </a:lnTo>
                  <a:lnTo>
                    <a:pt x="3646640" y="135267"/>
                  </a:lnTo>
                  <a:lnTo>
                    <a:pt x="3616795" y="133896"/>
                  </a:lnTo>
                  <a:lnTo>
                    <a:pt x="3582797" y="133705"/>
                  </a:lnTo>
                  <a:lnTo>
                    <a:pt x="3553168" y="134073"/>
                  </a:lnTo>
                  <a:lnTo>
                    <a:pt x="3558209" y="135229"/>
                  </a:lnTo>
                  <a:lnTo>
                    <a:pt x="3438207" y="134899"/>
                  </a:lnTo>
                  <a:lnTo>
                    <a:pt x="3443046" y="136867"/>
                  </a:lnTo>
                  <a:lnTo>
                    <a:pt x="3442398" y="136867"/>
                  </a:lnTo>
                  <a:lnTo>
                    <a:pt x="3440963" y="137680"/>
                  </a:lnTo>
                  <a:lnTo>
                    <a:pt x="3432225" y="137922"/>
                  </a:lnTo>
                  <a:lnTo>
                    <a:pt x="3422993" y="137680"/>
                  </a:lnTo>
                  <a:lnTo>
                    <a:pt x="3417747" y="137680"/>
                  </a:lnTo>
                  <a:lnTo>
                    <a:pt x="3445332" y="140068"/>
                  </a:lnTo>
                  <a:lnTo>
                    <a:pt x="3507435" y="139001"/>
                  </a:lnTo>
                  <a:lnTo>
                    <a:pt x="3500958" y="138468"/>
                  </a:lnTo>
                  <a:lnTo>
                    <a:pt x="3497249" y="138468"/>
                  </a:lnTo>
                  <a:lnTo>
                    <a:pt x="3501504" y="137972"/>
                  </a:lnTo>
                  <a:lnTo>
                    <a:pt x="3524783" y="135267"/>
                  </a:lnTo>
                  <a:lnTo>
                    <a:pt x="3558387" y="135267"/>
                  </a:lnTo>
                  <a:lnTo>
                    <a:pt x="3561892" y="136067"/>
                  </a:lnTo>
                  <a:lnTo>
                    <a:pt x="3553904" y="136867"/>
                  </a:lnTo>
                  <a:lnTo>
                    <a:pt x="3542182" y="137680"/>
                  </a:lnTo>
                  <a:lnTo>
                    <a:pt x="3542423" y="137680"/>
                  </a:lnTo>
                  <a:lnTo>
                    <a:pt x="3540722" y="139687"/>
                  </a:lnTo>
                  <a:lnTo>
                    <a:pt x="3529761" y="139852"/>
                  </a:lnTo>
                  <a:lnTo>
                    <a:pt x="3523119" y="139687"/>
                  </a:lnTo>
                  <a:lnTo>
                    <a:pt x="3520478" y="139687"/>
                  </a:lnTo>
                  <a:lnTo>
                    <a:pt x="3520097" y="139687"/>
                  </a:lnTo>
                  <a:lnTo>
                    <a:pt x="3532035" y="141744"/>
                  </a:lnTo>
                  <a:lnTo>
                    <a:pt x="3525685" y="143281"/>
                  </a:lnTo>
                  <a:lnTo>
                    <a:pt x="3508921" y="144500"/>
                  </a:lnTo>
                  <a:lnTo>
                    <a:pt x="3491750" y="144500"/>
                  </a:lnTo>
                  <a:lnTo>
                    <a:pt x="3476752" y="142913"/>
                  </a:lnTo>
                  <a:lnTo>
                    <a:pt x="3486950" y="146977"/>
                  </a:lnTo>
                  <a:lnTo>
                    <a:pt x="3466960" y="146799"/>
                  </a:lnTo>
                  <a:lnTo>
                    <a:pt x="3448012" y="145732"/>
                  </a:lnTo>
                  <a:lnTo>
                    <a:pt x="3440176" y="144157"/>
                  </a:lnTo>
                  <a:lnTo>
                    <a:pt x="3453523" y="142481"/>
                  </a:lnTo>
                  <a:lnTo>
                    <a:pt x="3358667" y="143281"/>
                  </a:lnTo>
                  <a:lnTo>
                    <a:pt x="3367887" y="143281"/>
                  </a:lnTo>
                  <a:lnTo>
                    <a:pt x="3406381" y="144500"/>
                  </a:lnTo>
                  <a:lnTo>
                    <a:pt x="3404374" y="144500"/>
                  </a:lnTo>
                  <a:lnTo>
                    <a:pt x="3418509" y="148107"/>
                  </a:lnTo>
                  <a:lnTo>
                    <a:pt x="3425647" y="152120"/>
                  </a:lnTo>
                  <a:lnTo>
                    <a:pt x="3441903" y="154317"/>
                  </a:lnTo>
                  <a:lnTo>
                    <a:pt x="3483686" y="152565"/>
                  </a:lnTo>
                  <a:lnTo>
                    <a:pt x="3549904" y="154533"/>
                  </a:lnTo>
                  <a:lnTo>
                    <a:pt x="3581527" y="154711"/>
                  </a:lnTo>
                  <a:lnTo>
                    <a:pt x="3608298" y="152717"/>
                  </a:lnTo>
                  <a:lnTo>
                    <a:pt x="3631006" y="154393"/>
                  </a:lnTo>
                  <a:lnTo>
                    <a:pt x="3655669" y="155079"/>
                  </a:lnTo>
                  <a:lnTo>
                    <a:pt x="3671151" y="156083"/>
                  </a:lnTo>
                  <a:lnTo>
                    <a:pt x="3670820" y="156083"/>
                  </a:lnTo>
                  <a:lnTo>
                    <a:pt x="3665194" y="158673"/>
                  </a:lnTo>
                  <a:lnTo>
                    <a:pt x="3604501" y="156286"/>
                  </a:lnTo>
                  <a:lnTo>
                    <a:pt x="3623322" y="157251"/>
                  </a:lnTo>
                  <a:lnTo>
                    <a:pt x="3566452" y="158483"/>
                  </a:lnTo>
                  <a:lnTo>
                    <a:pt x="3520884" y="161645"/>
                  </a:lnTo>
                  <a:lnTo>
                    <a:pt x="3476294" y="165290"/>
                  </a:lnTo>
                  <a:lnTo>
                    <a:pt x="3422370" y="167957"/>
                  </a:lnTo>
                  <a:lnTo>
                    <a:pt x="3398736" y="166192"/>
                  </a:lnTo>
                  <a:lnTo>
                    <a:pt x="3363379" y="162052"/>
                  </a:lnTo>
                  <a:lnTo>
                    <a:pt x="3342449" y="160566"/>
                  </a:lnTo>
                  <a:lnTo>
                    <a:pt x="3342970" y="163347"/>
                  </a:lnTo>
                  <a:lnTo>
                    <a:pt x="3343071" y="163893"/>
                  </a:lnTo>
                  <a:lnTo>
                    <a:pt x="3343173" y="164439"/>
                  </a:lnTo>
                  <a:lnTo>
                    <a:pt x="3343249" y="164807"/>
                  </a:lnTo>
                  <a:lnTo>
                    <a:pt x="3343338" y="165290"/>
                  </a:lnTo>
                  <a:lnTo>
                    <a:pt x="3343414" y="165747"/>
                  </a:lnTo>
                  <a:lnTo>
                    <a:pt x="3343503" y="166192"/>
                  </a:lnTo>
                  <a:lnTo>
                    <a:pt x="3343592" y="166674"/>
                  </a:lnTo>
                  <a:lnTo>
                    <a:pt x="3355721" y="167220"/>
                  </a:lnTo>
                  <a:lnTo>
                    <a:pt x="3352977" y="167220"/>
                  </a:lnTo>
                  <a:lnTo>
                    <a:pt x="3362807" y="169151"/>
                  </a:lnTo>
                  <a:lnTo>
                    <a:pt x="3373564" y="172008"/>
                  </a:lnTo>
                  <a:lnTo>
                    <a:pt x="3382480" y="174688"/>
                  </a:lnTo>
                  <a:lnTo>
                    <a:pt x="3354578" y="173748"/>
                  </a:lnTo>
                  <a:lnTo>
                    <a:pt x="3364509" y="175907"/>
                  </a:lnTo>
                  <a:lnTo>
                    <a:pt x="3382010" y="175247"/>
                  </a:lnTo>
                  <a:lnTo>
                    <a:pt x="3387039" y="174815"/>
                  </a:lnTo>
                  <a:lnTo>
                    <a:pt x="3401860" y="173532"/>
                  </a:lnTo>
                  <a:lnTo>
                    <a:pt x="3418827" y="172542"/>
                  </a:lnTo>
                  <a:lnTo>
                    <a:pt x="3426079" y="175437"/>
                  </a:lnTo>
                  <a:lnTo>
                    <a:pt x="3448062" y="176339"/>
                  </a:lnTo>
                  <a:lnTo>
                    <a:pt x="3467481" y="177342"/>
                  </a:lnTo>
                  <a:lnTo>
                    <a:pt x="3467379" y="178092"/>
                  </a:lnTo>
                  <a:lnTo>
                    <a:pt x="3467290" y="178790"/>
                  </a:lnTo>
                  <a:lnTo>
                    <a:pt x="3467189" y="179616"/>
                  </a:lnTo>
                  <a:lnTo>
                    <a:pt x="3467112" y="180124"/>
                  </a:lnTo>
                  <a:lnTo>
                    <a:pt x="3443884" y="180124"/>
                  </a:lnTo>
                  <a:lnTo>
                    <a:pt x="3456432" y="181457"/>
                  </a:lnTo>
                  <a:lnTo>
                    <a:pt x="3459175" y="181457"/>
                  </a:lnTo>
                  <a:lnTo>
                    <a:pt x="3470706" y="180124"/>
                  </a:lnTo>
                  <a:lnTo>
                    <a:pt x="3474999" y="180124"/>
                  </a:lnTo>
                  <a:lnTo>
                    <a:pt x="3492208" y="181952"/>
                  </a:lnTo>
                  <a:lnTo>
                    <a:pt x="3496068" y="184010"/>
                  </a:lnTo>
                  <a:lnTo>
                    <a:pt x="3500094" y="185940"/>
                  </a:lnTo>
                  <a:lnTo>
                    <a:pt x="3516807" y="187439"/>
                  </a:lnTo>
                  <a:lnTo>
                    <a:pt x="3551593" y="187439"/>
                  </a:lnTo>
                  <a:lnTo>
                    <a:pt x="3551148" y="186448"/>
                  </a:lnTo>
                  <a:lnTo>
                    <a:pt x="3578491" y="186448"/>
                  </a:lnTo>
                  <a:lnTo>
                    <a:pt x="3645179" y="187883"/>
                  </a:lnTo>
                  <a:lnTo>
                    <a:pt x="3649180" y="187883"/>
                  </a:lnTo>
                  <a:lnTo>
                    <a:pt x="3671913" y="188112"/>
                  </a:lnTo>
                  <a:lnTo>
                    <a:pt x="3677018" y="186448"/>
                  </a:lnTo>
                  <a:lnTo>
                    <a:pt x="3679799" y="185547"/>
                  </a:lnTo>
                  <a:lnTo>
                    <a:pt x="3676954" y="182956"/>
                  </a:lnTo>
                  <a:lnTo>
                    <a:pt x="3663200" y="181089"/>
                  </a:lnTo>
                  <a:lnTo>
                    <a:pt x="3664127" y="181089"/>
                  </a:lnTo>
                  <a:lnTo>
                    <a:pt x="3637813" y="180606"/>
                  </a:lnTo>
                  <a:lnTo>
                    <a:pt x="3610483" y="181089"/>
                  </a:lnTo>
                  <a:lnTo>
                    <a:pt x="3608451" y="181089"/>
                  </a:lnTo>
                  <a:lnTo>
                    <a:pt x="3567493" y="180365"/>
                  </a:lnTo>
                  <a:lnTo>
                    <a:pt x="3545446" y="180835"/>
                  </a:lnTo>
                  <a:lnTo>
                    <a:pt x="3553498" y="179616"/>
                  </a:lnTo>
                  <a:lnTo>
                    <a:pt x="3576853" y="178384"/>
                  </a:lnTo>
                  <a:lnTo>
                    <a:pt x="3581844" y="178092"/>
                  </a:lnTo>
                  <a:lnTo>
                    <a:pt x="3576955" y="177190"/>
                  </a:lnTo>
                  <a:lnTo>
                    <a:pt x="3521773" y="178384"/>
                  </a:lnTo>
                  <a:lnTo>
                    <a:pt x="3508845" y="174815"/>
                  </a:lnTo>
                  <a:lnTo>
                    <a:pt x="3514102" y="172542"/>
                  </a:lnTo>
                  <a:lnTo>
                    <a:pt x="3516757" y="171386"/>
                  </a:lnTo>
                  <a:lnTo>
                    <a:pt x="3529177" y="167957"/>
                  </a:lnTo>
                  <a:lnTo>
                    <a:pt x="3529850" y="167767"/>
                  </a:lnTo>
                  <a:lnTo>
                    <a:pt x="3532492" y="163601"/>
                  </a:lnTo>
                  <a:lnTo>
                    <a:pt x="3542169" y="166611"/>
                  </a:lnTo>
                  <a:lnTo>
                    <a:pt x="3546310" y="164807"/>
                  </a:lnTo>
                  <a:lnTo>
                    <a:pt x="3551491" y="163601"/>
                  </a:lnTo>
                  <a:lnTo>
                    <a:pt x="3552571" y="163347"/>
                  </a:lnTo>
                  <a:lnTo>
                    <a:pt x="3561499" y="162344"/>
                  </a:lnTo>
                  <a:lnTo>
                    <a:pt x="3570770" y="162052"/>
                  </a:lnTo>
                  <a:lnTo>
                    <a:pt x="3573653" y="162052"/>
                  </a:lnTo>
                  <a:lnTo>
                    <a:pt x="3578237" y="167182"/>
                  </a:lnTo>
                  <a:lnTo>
                    <a:pt x="3566350" y="167220"/>
                  </a:lnTo>
                  <a:lnTo>
                    <a:pt x="3578263" y="167208"/>
                  </a:lnTo>
                  <a:lnTo>
                    <a:pt x="3579482" y="168554"/>
                  </a:lnTo>
                  <a:lnTo>
                    <a:pt x="3599510" y="167220"/>
                  </a:lnTo>
                  <a:lnTo>
                    <a:pt x="3673017" y="167220"/>
                  </a:lnTo>
                  <a:lnTo>
                    <a:pt x="3667696" y="169837"/>
                  </a:lnTo>
                  <a:lnTo>
                    <a:pt x="3722967" y="169151"/>
                  </a:lnTo>
                  <a:lnTo>
                    <a:pt x="3831679" y="168160"/>
                  </a:lnTo>
                  <a:lnTo>
                    <a:pt x="3879570" y="167220"/>
                  </a:lnTo>
                  <a:lnTo>
                    <a:pt x="3882631" y="171005"/>
                  </a:lnTo>
                  <a:lnTo>
                    <a:pt x="3860977" y="178790"/>
                  </a:lnTo>
                  <a:lnTo>
                    <a:pt x="3861358" y="178790"/>
                  </a:lnTo>
                  <a:lnTo>
                    <a:pt x="3864483" y="182486"/>
                  </a:lnTo>
                  <a:lnTo>
                    <a:pt x="3854869" y="181952"/>
                  </a:lnTo>
                  <a:lnTo>
                    <a:pt x="3854627" y="181952"/>
                  </a:lnTo>
                  <a:lnTo>
                    <a:pt x="3840188" y="181089"/>
                  </a:lnTo>
                  <a:lnTo>
                    <a:pt x="3829177" y="181089"/>
                  </a:lnTo>
                  <a:lnTo>
                    <a:pt x="3832314" y="183108"/>
                  </a:lnTo>
                  <a:lnTo>
                    <a:pt x="3869525" y="183095"/>
                  </a:lnTo>
                  <a:lnTo>
                    <a:pt x="3896804" y="184416"/>
                  </a:lnTo>
                  <a:lnTo>
                    <a:pt x="3896080" y="184416"/>
                  </a:lnTo>
                  <a:lnTo>
                    <a:pt x="3920058" y="186296"/>
                  </a:lnTo>
                  <a:lnTo>
                    <a:pt x="3944277" y="187883"/>
                  </a:lnTo>
                  <a:lnTo>
                    <a:pt x="3926294" y="189953"/>
                  </a:lnTo>
                  <a:lnTo>
                    <a:pt x="3972725" y="190868"/>
                  </a:lnTo>
                  <a:lnTo>
                    <a:pt x="3958234" y="187439"/>
                  </a:lnTo>
                  <a:lnTo>
                    <a:pt x="3959326" y="187439"/>
                  </a:lnTo>
                  <a:lnTo>
                    <a:pt x="3988384" y="189382"/>
                  </a:lnTo>
                  <a:lnTo>
                    <a:pt x="4021963" y="190919"/>
                  </a:lnTo>
                  <a:lnTo>
                    <a:pt x="4055745" y="191566"/>
                  </a:lnTo>
                  <a:lnTo>
                    <a:pt x="4088155" y="191046"/>
                  </a:lnTo>
                  <a:lnTo>
                    <a:pt x="4083532" y="190538"/>
                  </a:lnTo>
                  <a:lnTo>
                    <a:pt x="4108119" y="190538"/>
                  </a:lnTo>
                  <a:lnTo>
                    <a:pt x="4135437" y="190919"/>
                  </a:lnTo>
                  <a:lnTo>
                    <a:pt x="4157738" y="192062"/>
                  </a:lnTo>
                  <a:lnTo>
                    <a:pt x="4167327" y="194398"/>
                  </a:lnTo>
                  <a:lnTo>
                    <a:pt x="4148099" y="195732"/>
                  </a:lnTo>
                  <a:lnTo>
                    <a:pt x="4126090" y="196024"/>
                  </a:lnTo>
                  <a:lnTo>
                    <a:pt x="4103928" y="195554"/>
                  </a:lnTo>
                  <a:lnTo>
                    <a:pt x="4084256" y="194602"/>
                  </a:lnTo>
                  <a:lnTo>
                    <a:pt x="4074642" y="195173"/>
                  </a:lnTo>
                  <a:lnTo>
                    <a:pt x="4076014" y="196024"/>
                  </a:lnTo>
                  <a:lnTo>
                    <a:pt x="4076357" y="196024"/>
                  </a:lnTo>
                  <a:lnTo>
                    <a:pt x="4081538" y="196824"/>
                  </a:lnTo>
                  <a:lnTo>
                    <a:pt x="4084993" y="197650"/>
                  </a:lnTo>
                  <a:lnTo>
                    <a:pt x="4122064" y="197612"/>
                  </a:lnTo>
                  <a:lnTo>
                    <a:pt x="4152608" y="198424"/>
                  </a:lnTo>
                  <a:lnTo>
                    <a:pt x="4178249" y="200050"/>
                  </a:lnTo>
                  <a:lnTo>
                    <a:pt x="4182770" y="201968"/>
                  </a:lnTo>
                  <a:lnTo>
                    <a:pt x="4221569" y="197485"/>
                  </a:lnTo>
                  <a:lnTo>
                    <a:pt x="4236809" y="195732"/>
                  </a:lnTo>
                  <a:lnTo>
                    <a:pt x="4213872" y="195732"/>
                  </a:lnTo>
                  <a:lnTo>
                    <a:pt x="4205059" y="195364"/>
                  </a:lnTo>
                  <a:lnTo>
                    <a:pt x="4200779" y="194170"/>
                  </a:lnTo>
                  <a:lnTo>
                    <a:pt x="4203738" y="192252"/>
                  </a:lnTo>
                  <a:lnTo>
                    <a:pt x="4359351" y="190677"/>
                  </a:lnTo>
                  <a:lnTo>
                    <a:pt x="4363237" y="190538"/>
                  </a:lnTo>
                  <a:lnTo>
                    <a:pt x="4387964" y="189712"/>
                  </a:lnTo>
                  <a:close/>
                </a:path>
                <a:path w="4490084" h="412750">
                  <a:moveTo>
                    <a:pt x="4398099" y="30124"/>
                  </a:moveTo>
                  <a:lnTo>
                    <a:pt x="4378871" y="28143"/>
                  </a:lnTo>
                  <a:lnTo>
                    <a:pt x="4365574" y="30721"/>
                  </a:lnTo>
                  <a:lnTo>
                    <a:pt x="4398099" y="30124"/>
                  </a:lnTo>
                  <a:close/>
                </a:path>
                <a:path w="4490084" h="412750">
                  <a:moveTo>
                    <a:pt x="4447806" y="37274"/>
                  </a:moveTo>
                  <a:lnTo>
                    <a:pt x="4445635" y="36347"/>
                  </a:lnTo>
                  <a:lnTo>
                    <a:pt x="4440009" y="35433"/>
                  </a:lnTo>
                  <a:lnTo>
                    <a:pt x="4440542" y="34582"/>
                  </a:lnTo>
                  <a:lnTo>
                    <a:pt x="4399394" y="36207"/>
                  </a:lnTo>
                  <a:lnTo>
                    <a:pt x="4436884" y="38150"/>
                  </a:lnTo>
                  <a:lnTo>
                    <a:pt x="4447806" y="37274"/>
                  </a:lnTo>
                  <a:close/>
                </a:path>
                <a:path w="4490084" h="412750">
                  <a:moveTo>
                    <a:pt x="4467745" y="11645"/>
                  </a:moveTo>
                  <a:lnTo>
                    <a:pt x="4444581" y="8839"/>
                  </a:lnTo>
                  <a:lnTo>
                    <a:pt x="4410900" y="5575"/>
                  </a:lnTo>
                  <a:lnTo>
                    <a:pt x="4377334" y="2882"/>
                  </a:lnTo>
                  <a:lnTo>
                    <a:pt x="4322737" y="0"/>
                  </a:lnTo>
                  <a:lnTo>
                    <a:pt x="4289768" y="698"/>
                  </a:lnTo>
                  <a:lnTo>
                    <a:pt x="4212412" y="5740"/>
                  </a:lnTo>
                  <a:lnTo>
                    <a:pt x="4219676" y="6972"/>
                  </a:lnTo>
                  <a:lnTo>
                    <a:pt x="4237482" y="6997"/>
                  </a:lnTo>
                  <a:lnTo>
                    <a:pt x="4250766" y="5981"/>
                  </a:lnTo>
                  <a:lnTo>
                    <a:pt x="4244429" y="4127"/>
                  </a:lnTo>
                  <a:lnTo>
                    <a:pt x="4274540" y="6604"/>
                  </a:lnTo>
                  <a:lnTo>
                    <a:pt x="4263885" y="8902"/>
                  </a:lnTo>
                  <a:lnTo>
                    <a:pt x="4239311" y="10871"/>
                  </a:lnTo>
                  <a:lnTo>
                    <a:pt x="4227627" y="12319"/>
                  </a:lnTo>
                  <a:lnTo>
                    <a:pt x="4283976" y="16205"/>
                  </a:lnTo>
                  <a:lnTo>
                    <a:pt x="4287977" y="13677"/>
                  </a:lnTo>
                  <a:lnTo>
                    <a:pt x="4309999" y="14960"/>
                  </a:lnTo>
                  <a:lnTo>
                    <a:pt x="4337926" y="15290"/>
                  </a:lnTo>
                  <a:lnTo>
                    <a:pt x="4367441" y="14859"/>
                  </a:lnTo>
                  <a:lnTo>
                    <a:pt x="4394200" y="13868"/>
                  </a:lnTo>
                  <a:lnTo>
                    <a:pt x="4390491" y="17437"/>
                  </a:lnTo>
                  <a:lnTo>
                    <a:pt x="4419384" y="16497"/>
                  </a:lnTo>
                  <a:lnTo>
                    <a:pt x="4432528" y="14541"/>
                  </a:lnTo>
                  <a:lnTo>
                    <a:pt x="4443958" y="12598"/>
                  </a:lnTo>
                  <a:lnTo>
                    <a:pt x="4467745" y="11645"/>
                  </a:lnTo>
                  <a:close/>
                </a:path>
                <a:path w="4490084" h="412750">
                  <a:moveTo>
                    <a:pt x="4489742" y="6997"/>
                  </a:moveTo>
                  <a:lnTo>
                    <a:pt x="4487113" y="4978"/>
                  </a:lnTo>
                  <a:lnTo>
                    <a:pt x="4468495" y="4902"/>
                  </a:lnTo>
                  <a:lnTo>
                    <a:pt x="4446536" y="5410"/>
                  </a:lnTo>
                  <a:lnTo>
                    <a:pt x="4433900" y="5143"/>
                  </a:lnTo>
                  <a:lnTo>
                    <a:pt x="4446765" y="6553"/>
                  </a:lnTo>
                  <a:lnTo>
                    <a:pt x="4462056" y="7213"/>
                  </a:lnTo>
                  <a:lnTo>
                    <a:pt x="4477220" y="7289"/>
                  </a:lnTo>
                  <a:lnTo>
                    <a:pt x="4489742" y="699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6177DFE0-00C6-4AB4-0C4D-B5409384F29B}"/>
                </a:ext>
              </a:extLst>
            </p:cNvPr>
            <p:cNvSpPr/>
            <p:nvPr/>
          </p:nvSpPr>
          <p:spPr>
            <a:xfrm>
              <a:off x="4634674" y="4540872"/>
              <a:ext cx="4819650" cy="384175"/>
            </a:xfrm>
            <a:custGeom>
              <a:avLst/>
              <a:gdLst/>
              <a:ahLst/>
              <a:cxnLst/>
              <a:rect l="l" t="t" r="r" b="b"/>
              <a:pathLst>
                <a:path w="4819650" h="384175">
                  <a:moveTo>
                    <a:pt x="67271" y="365061"/>
                  </a:moveTo>
                  <a:lnTo>
                    <a:pt x="52120" y="366268"/>
                  </a:lnTo>
                  <a:lnTo>
                    <a:pt x="26619" y="366509"/>
                  </a:lnTo>
                  <a:lnTo>
                    <a:pt x="0" y="365417"/>
                  </a:lnTo>
                  <a:lnTo>
                    <a:pt x="65201" y="368261"/>
                  </a:lnTo>
                  <a:lnTo>
                    <a:pt x="67271" y="365061"/>
                  </a:lnTo>
                  <a:close/>
                </a:path>
                <a:path w="4819650" h="384175">
                  <a:moveTo>
                    <a:pt x="112712" y="353415"/>
                  </a:moveTo>
                  <a:lnTo>
                    <a:pt x="98894" y="352894"/>
                  </a:lnTo>
                  <a:lnTo>
                    <a:pt x="89623" y="353225"/>
                  </a:lnTo>
                  <a:lnTo>
                    <a:pt x="80441" y="353923"/>
                  </a:lnTo>
                  <a:lnTo>
                    <a:pt x="66890" y="354533"/>
                  </a:lnTo>
                  <a:lnTo>
                    <a:pt x="112712" y="353415"/>
                  </a:lnTo>
                  <a:close/>
                </a:path>
                <a:path w="4819650" h="384175">
                  <a:moveTo>
                    <a:pt x="318528" y="365036"/>
                  </a:moveTo>
                  <a:lnTo>
                    <a:pt x="316852" y="362077"/>
                  </a:lnTo>
                  <a:lnTo>
                    <a:pt x="264350" y="361048"/>
                  </a:lnTo>
                  <a:lnTo>
                    <a:pt x="252247" y="358101"/>
                  </a:lnTo>
                  <a:lnTo>
                    <a:pt x="267398" y="362635"/>
                  </a:lnTo>
                  <a:lnTo>
                    <a:pt x="249516" y="363232"/>
                  </a:lnTo>
                  <a:lnTo>
                    <a:pt x="234797" y="362470"/>
                  </a:lnTo>
                  <a:lnTo>
                    <a:pt x="220027" y="361327"/>
                  </a:lnTo>
                  <a:lnTo>
                    <a:pt x="201980" y="360768"/>
                  </a:lnTo>
                  <a:lnTo>
                    <a:pt x="198589" y="362381"/>
                  </a:lnTo>
                  <a:lnTo>
                    <a:pt x="209816" y="363943"/>
                  </a:lnTo>
                  <a:lnTo>
                    <a:pt x="227850" y="365290"/>
                  </a:lnTo>
                  <a:lnTo>
                    <a:pt x="244868" y="366255"/>
                  </a:lnTo>
                  <a:lnTo>
                    <a:pt x="291134" y="366128"/>
                  </a:lnTo>
                  <a:lnTo>
                    <a:pt x="283349" y="365620"/>
                  </a:lnTo>
                  <a:lnTo>
                    <a:pt x="268020" y="364985"/>
                  </a:lnTo>
                  <a:lnTo>
                    <a:pt x="262839" y="364172"/>
                  </a:lnTo>
                  <a:lnTo>
                    <a:pt x="295719" y="363639"/>
                  </a:lnTo>
                  <a:lnTo>
                    <a:pt x="310273" y="363829"/>
                  </a:lnTo>
                  <a:lnTo>
                    <a:pt x="318528" y="365036"/>
                  </a:lnTo>
                  <a:close/>
                </a:path>
                <a:path w="4819650" h="384175">
                  <a:moveTo>
                    <a:pt x="372008" y="376580"/>
                  </a:moveTo>
                  <a:lnTo>
                    <a:pt x="354431" y="376974"/>
                  </a:lnTo>
                  <a:lnTo>
                    <a:pt x="334746" y="375653"/>
                  </a:lnTo>
                  <a:lnTo>
                    <a:pt x="321868" y="373557"/>
                  </a:lnTo>
                  <a:lnTo>
                    <a:pt x="324675" y="371602"/>
                  </a:lnTo>
                  <a:lnTo>
                    <a:pt x="288886" y="376809"/>
                  </a:lnTo>
                  <a:lnTo>
                    <a:pt x="354203" y="379679"/>
                  </a:lnTo>
                  <a:lnTo>
                    <a:pt x="372008" y="376580"/>
                  </a:lnTo>
                  <a:close/>
                </a:path>
                <a:path w="4819650" h="384175">
                  <a:moveTo>
                    <a:pt x="436359" y="376377"/>
                  </a:moveTo>
                  <a:lnTo>
                    <a:pt x="394931" y="376008"/>
                  </a:lnTo>
                  <a:lnTo>
                    <a:pt x="381533" y="377571"/>
                  </a:lnTo>
                  <a:lnTo>
                    <a:pt x="436359" y="376377"/>
                  </a:lnTo>
                  <a:close/>
                </a:path>
                <a:path w="4819650" h="384175">
                  <a:moveTo>
                    <a:pt x="463194" y="372262"/>
                  </a:moveTo>
                  <a:lnTo>
                    <a:pt x="434555" y="371055"/>
                  </a:lnTo>
                  <a:lnTo>
                    <a:pt x="408292" y="368985"/>
                  </a:lnTo>
                  <a:lnTo>
                    <a:pt x="380365" y="367487"/>
                  </a:lnTo>
                  <a:lnTo>
                    <a:pt x="346760" y="368007"/>
                  </a:lnTo>
                  <a:lnTo>
                    <a:pt x="351713" y="368503"/>
                  </a:lnTo>
                  <a:lnTo>
                    <a:pt x="356679" y="370014"/>
                  </a:lnTo>
                  <a:lnTo>
                    <a:pt x="360908" y="368465"/>
                  </a:lnTo>
                  <a:lnTo>
                    <a:pt x="371259" y="373519"/>
                  </a:lnTo>
                  <a:lnTo>
                    <a:pt x="398551" y="373164"/>
                  </a:lnTo>
                  <a:lnTo>
                    <a:pt x="420827" y="373659"/>
                  </a:lnTo>
                  <a:lnTo>
                    <a:pt x="441299" y="373773"/>
                  </a:lnTo>
                  <a:lnTo>
                    <a:pt x="463194" y="372262"/>
                  </a:lnTo>
                  <a:close/>
                </a:path>
                <a:path w="4819650" h="384175">
                  <a:moveTo>
                    <a:pt x="740854" y="272427"/>
                  </a:moveTo>
                  <a:lnTo>
                    <a:pt x="712457" y="269849"/>
                  </a:lnTo>
                  <a:lnTo>
                    <a:pt x="683006" y="266725"/>
                  </a:lnTo>
                  <a:lnTo>
                    <a:pt x="652246" y="265518"/>
                  </a:lnTo>
                  <a:lnTo>
                    <a:pt x="619963" y="268681"/>
                  </a:lnTo>
                  <a:lnTo>
                    <a:pt x="656983" y="268579"/>
                  </a:lnTo>
                  <a:lnTo>
                    <a:pt x="635939" y="270256"/>
                  </a:lnTo>
                  <a:lnTo>
                    <a:pt x="642683" y="272046"/>
                  </a:lnTo>
                  <a:lnTo>
                    <a:pt x="658139" y="274015"/>
                  </a:lnTo>
                  <a:lnTo>
                    <a:pt x="663232" y="276199"/>
                  </a:lnTo>
                  <a:lnTo>
                    <a:pt x="611733" y="272757"/>
                  </a:lnTo>
                  <a:lnTo>
                    <a:pt x="605802" y="273926"/>
                  </a:lnTo>
                  <a:lnTo>
                    <a:pt x="607695" y="275450"/>
                  </a:lnTo>
                  <a:lnTo>
                    <a:pt x="606069" y="276783"/>
                  </a:lnTo>
                  <a:lnTo>
                    <a:pt x="589635" y="277380"/>
                  </a:lnTo>
                  <a:lnTo>
                    <a:pt x="664489" y="282295"/>
                  </a:lnTo>
                  <a:lnTo>
                    <a:pt x="658952" y="277736"/>
                  </a:lnTo>
                  <a:lnTo>
                    <a:pt x="723417" y="276529"/>
                  </a:lnTo>
                  <a:lnTo>
                    <a:pt x="708456" y="275285"/>
                  </a:lnTo>
                  <a:lnTo>
                    <a:pt x="713079" y="274332"/>
                  </a:lnTo>
                  <a:lnTo>
                    <a:pt x="740854" y="272427"/>
                  </a:lnTo>
                  <a:close/>
                </a:path>
                <a:path w="4819650" h="384175">
                  <a:moveTo>
                    <a:pt x="790270" y="273748"/>
                  </a:moveTo>
                  <a:lnTo>
                    <a:pt x="788428" y="272910"/>
                  </a:lnTo>
                  <a:lnTo>
                    <a:pt x="773201" y="272821"/>
                  </a:lnTo>
                  <a:lnTo>
                    <a:pt x="773468" y="273837"/>
                  </a:lnTo>
                  <a:lnTo>
                    <a:pt x="769150" y="275374"/>
                  </a:lnTo>
                  <a:lnTo>
                    <a:pt x="783170" y="275844"/>
                  </a:lnTo>
                  <a:lnTo>
                    <a:pt x="786066" y="274878"/>
                  </a:lnTo>
                  <a:lnTo>
                    <a:pt x="790270" y="273748"/>
                  </a:lnTo>
                  <a:close/>
                </a:path>
                <a:path w="4819650" h="384175">
                  <a:moveTo>
                    <a:pt x="812584" y="365188"/>
                  </a:moveTo>
                  <a:lnTo>
                    <a:pt x="770597" y="363804"/>
                  </a:lnTo>
                  <a:lnTo>
                    <a:pt x="789762" y="365785"/>
                  </a:lnTo>
                  <a:lnTo>
                    <a:pt x="812584" y="365188"/>
                  </a:lnTo>
                  <a:close/>
                </a:path>
                <a:path w="4819650" h="384175">
                  <a:moveTo>
                    <a:pt x="875080" y="254368"/>
                  </a:moveTo>
                  <a:lnTo>
                    <a:pt x="861402" y="253276"/>
                  </a:lnTo>
                  <a:lnTo>
                    <a:pt x="781989" y="249948"/>
                  </a:lnTo>
                  <a:lnTo>
                    <a:pt x="799744" y="246837"/>
                  </a:lnTo>
                  <a:lnTo>
                    <a:pt x="789660" y="245605"/>
                  </a:lnTo>
                  <a:lnTo>
                    <a:pt x="776427" y="245897"/>
                  </a:lnTo>
                  <a:lnTo>
                    <a:pt x="763358" y="246951"/>
                  </a:lnTo>
                  <a:lnTo>
                    <a:pt x="753757" y="247992"/>
                  </a:lnTo>
                  <a:lnTo>
                    <a:pt x="777100" y="248539"/>
                  </a:lnTo>
                  <a:lnTo>
                    <a:pt x="773455" y="250545"/>
                  </a:lnTo>
                  <a:lnTo>
                    <a:pt x="767308" y="253022"/>
                  </a:lnTo>
                  <a:lnTo>
                    <a:pt x="783170" y="255016"/>
                  </a:lnTo>
                  <a:lnTo>
                    <a:pt x="805294" y="252920"/>
                  </a:lnTo>
                  <a:lnTo>
                    <a:pt x="824890" y="253072"/>
                  </a:lnTo>
                  <a:lnTo>
                    <a:pt x="842200" y="254647"/>
                  </a:lnTo>
                  <a:lnTo>
                    <a:pt x="857453" y="256844"/>
                  </a:lnTo>
                  <a:lnTo>
                    <a:pt x="859129" y="255714"/>
                  </a:lnTo>
                  <a:lnTo>
                    <a:pt x="869670" y="255028"/>
                  </a:lnTo>
                  <a:lnTo>
                    <a:pt x="875080" y="254368"/>
                  </a:lnTo>
                  <a:close/>
                </a:path>
                <a:path w="4819650" h="384175">
                  <a:moveTo>
                    <a:pt x="893445" y="294347"/>
                  </a:moveTo>
                  <a:lnTo>
                    <a:pt x="863130" y="292773"/>
                  </a:lnTo>
                  <a:lnTo>
                    <a:pt x="850023" y="290779"/>
                  </a:lnTo>
                  <a:lnTo>
                    <a:pt x="835291" y="289369"/>
                  </a:lnTo>
                  <a:lnTo>
                    <a:pt x="800087" y="289547"/>
                  </a:lnTo>
                  <a:lnTo>
                    <a:pt x="792314" y="291376"/>
                  </a:lnTo>
                  <a:lnTo>
                    <a:pt x="797547" y="293370"/>
                  </a:lnTo>
                  <a:lnTo>
                    <a:pt x="797521" y="294982"/>
                  </a:lnTo>
                  <a:lnTo>
                    <a:pt x="773925" y="295719"/>
                  </a:lnTo>
                  <a:lnTo>
                    <a:pt x="834898" y="300113"/>
                  </a:lnTo>
                  <a:lnTo>
                    <a:pt x="853757" y="298678"/>
                  </a:lnTo>
                  <a:lnTo>
                    <a:pt x="858685" y="295516"/>
                  </a:lnTo>
                  <a:lnTo>
                    <a:pt x="866368" y="293217"/>
                  </a:lnTo>
                  <a:lnTo>
                    <a:pt x="893445" y="294347"/>
                  </a:lnTo>
                  <a:close/>
                </a:path>
                <a:path w="4819650" h="384175">
                  <a:moveTo>
                    <a:pt x="904163" y="259765"/>
                  </a:moveTo>
                  <a:lnTo>
                    <a:pt x="900188" y="258838"/>
                  </a:lnTo>
                  <a:lnTo>
                    <a:pt x="890765" y="258737"/>
                  </a:lnTo>
                  <a:lnTo>
                    <a:pt x="878789" y="258914"/>
                  </a:lnTo>
                  <a:lnTo>
                    <a:pt x="867130" y="258864"/>
                  </a:lnTo>
                  <a:lnTo>
                    <a:pt x="873061" y="259702"/>
                  </a:lnTo>
                  <a:lnTo>
                    <a:pt x="882396" y="260083"/>
                  </a:lnTo>
                  <a:lnTo>
                    <a:pt x="893356" y="260070"/>
                  </a:lnTo>
                  <a:lnTo>
                    <a:pt x="904163" y="259765"/>
                  </a:lnTo>
                  <a:close/>
                </a:path>
                <a:path w="4819650" h="384175">
                  <a:moveTo>
                    <a:pt x="935824" y="256133"/>
                  </a:moveTo>
                  <a:lnTo>
                    <a:pt x="920496" y="249580"/>
                  </a:lnTo>
                  <a:lnTo>
                    <a:pt x="884097" y="251701"/>
                  </a:lnTo>
                  <a:lnTo>
                    <a:pt x="910183" y="251904"/>
                  </a:lnTo>
                  <a:lnTo>
                    <a:pt x="916711" y="253504"/>
                  </a:lnTo>
                  <a:lnTo>
                    <a:pt x="919861" y="255308"/>
                  </a:lnTo>
                  <a:lnTo>
                    <a:pt x="935824" y="256133"/>
                  </a:lnTo>
                  <a:close/>
                </a:path>
                <a:path w="4819650" h="384175">
                  <a:moveTo>
                    <a:pt x="982992" y="383032"/>
                  </a:moveTo>
                  <a:lnTo>
                    <a:pt x="950379" y="381622"/>
                  </a:lnTo>
                  <a:lnTo>
                    <a:pt x="932345" y="383679"/>
                  </a:lnTo>
                  <a:lnTo>
                    <a:pt x="982992" y="383032"/>
                  </a:lnTo>
                  <a:close/>
                </a:path>
                <a:path w="4819650" h="384175">
                  <a:moveTo>
                    <a:pt x="1039749" y="307670"/>
                  </a:moveTo>
                  <a:lnTo>
                    <a:pt x="1015733" y="303161"/>
                  </a:lnTo>
                  <a:lnTo>
                    <a:pt x="1006563" y="304215"/>
                  </a:lnTo>
                  <a:lnTo>
                    <a:pt x="1039749" y="307670"/>
                  </a:lnTo>
                  <a:close/>
                </a:path>
                <a:path w="4819650" h="384175">
                  <a:moveTo>
                    <a:pt x="1047584" y="246227"/>
                  </a:moveTo>
                  <a:lnTo>
                    <a:pt x="937463" y="243408"/>
                  </a:lnTo>
                  <a:lnTo>
                    <a:pt x="975283" y="247357"/>
                  </a:lnTo>
                  <a:lnTo>
                    <a:pt x="992517" y="246227"/>
                  </a:lnTo>
                  <a:lnTo>
                    <a:pt x="1047584" y="246227"/>
                  </a:lnTo>
                  <a:close/>
                </a:path>
                <a:path w="4819650" h="384175">
                  <a:moveTo>
                    <a:pt x="1115618" y="234302"/>
                  </a:moveTo>
                  <a:lnTo>
                    <a:pt x="1082357" y="233299"/>
                  </a:lnTo>
                  <a:lnTo>
                    <a:pt x="1038898" y="232714"/>
                  </a:lnTo>
                  <a:lnTo>
                    <a:pt x="995680" y="232905"/>
                  </a:lnTo>
                  <a:lnTo>
                    <a:pt x="963117" y="234200"/>
                  </a:lnTo>
                  <a:lnTo>
                    <a:pt x="981532" y="234149"/>
                  </a:lnTo>
                  <a:lnTo>
                    <a:pt x="992581" y="241249"/>
                  </a:lnTo>
                  <a:lnTo>
                    <a:pt x="1011034" y="237159"/>
                  </a:lnTo>
                  <a:lnTo>
                    <a:pt x="1043127" y="235521"/>
                  </a:lnTo>
                  <a:lnTo>
                    <a:pt x="1115618" y="234302"/>
                  </a:lnTo>
                  <a:close/>
                </a:path>
                <a:path w="4819650" h="384175">
                  <a:moveTo>
                    <a:pt x="1140231" y="221005"/>
                  </a:moveTo>
                  <a:lnTo>
                    <a:pt x="1111681" y="220865"/>
                  </a:lnTo>
                  <a:lnTo>
                    <a:pt x="1078153" y="219468"/>
                  </a:lnTo>
                  <a:lnTo>
                    <a:pt x="1045692" y="218922"/>
                  </a:lnTo>
                  <a:lnTo>
                    <a:pt x="1020368" y="221348"/>
                  </a:lnTo>
                  <a:lnTo>
                    <a:pt x="1049896" y="223405"/>
                  </a:lnTo>
                  <a:lnTo>
                    <a:pt x="1077315" y="223469"/>
                  </a:lnTo>
                  <a:lnTo>
                    <a:pt x="1140231" y="221005"/>
                  </a:lnTo>
                  <a:close/>
                </a:path>
                <a:path w="4819650" h="384175">
                  <a:moveTo>
                    <a:pt x="1181023" y="258000"/>
                  </a:moveTo>
                  <a:lnTo>
                    <a:pt x="1173289" y="254812"/>
                  </a:lnTo>
                  <a:lnTo>
                    <a:pt x="1155573" y="253377"/>
                  </a:lnTo>
                  <a:lnTo>
                    <a:pt x="1132751" y="252133"/>
                  </a:lnTo>
                  <a:lnTo>
                    <a:pt x="1109700" y="249555"/>
                  </a:lnTo>
                  <a:lnTo>
                    <a:pt x="1137081" y="247434"/>
                  </a:lnTo>
                  <a:lnTo>
                    <a:pt x="1113777" y="246646"/>
                  </a:lnTo>
                  <a:lnTo>
                    <a:pt x="1090612" y="249008"/>
                  </a:lnTo>
                  <a:lnTo>
                    <a:pt x="1072451" y="247624"/>
                  </a:lnTo>
                  <a:lnTo>
                    <a:pt x="1100505" y="250609"/>
                  </a:lnTo>
                  <a:lnTo>
                    <a:pt x="1071257" y="253060"/>
                  </a:lnTo>
                  <a:lnTo>
                    <a:pt x="1010894" y="249986"/>
                  </a:lnTo>
                  <a:lnTo>
                    <a:pt x="976414" y="252463"/>
                  </a:lnTo>
                  <a:lnTo>
                    <a:pt x="1009523" y="253898"/>
                  </a:lnTo>
                  <a:lnTo>
                    <a:pt x="1048461" y="254292"/>
                  </a:lnTo>
                  <a:lnTo>
                    <a:pt x="1087310" y="254304"/>
                  </a:lnTo>
                  <a:lnTo>
                    <a:pt x="1120165" y="254609"/>
                  </a:lnTo>
                  <a:lnTo>
                    <a:pt x="1139342" y="255968"/>
                  </a:lnTo>
                  <a:lnTo>
                    <a:pt x="1136878" y="257213"/>
                  </a:lnTo>
                  <a:lnTo>
                    <a:pt x="1127455" y="258305"/>
                  </a:lnTo>
                  <a:lnTo>
                    <a:pt x="1125816" y="259181"/>
                  </a:lnTo>
                  <a:lnTo>
                    <a:pt x="1181023" y="258000"/>
                  </a:lnTo>
                  <a:close/>
                </a:path>
                <a:path w="4819650" h="384175">
                  <a:moveTo>
                    <a:pt x="1256893" y="206451"/>
                  </a:moveTo>
                  <a:lnTo>
                    <a:pt x="1219428" y="203530"/>
                  </a:lnTo>
                  <a:lnTo>
                    <a:pt x="1212329" y="205486"/>
                  </a:lnTo>
                  <a:lnTo>
                    <a:pt x="1219111" y="207314"/>
                  </a:lnTo>
                  <a:lnTo>
                    <a:pt x="1231023" y="208762"/>
                  </a:lnTo>
                  <a:lnTo>
                    <a:pt x="1239304" y="209550"/>
                  </a:lnTo>
                  <a:lnTo>
                    <a:pt x="1220025" y="206578"/>
                  </a:lnTo>
                  <a:lnTo>
                    <a:pt x="1256893" y="206451"/>
                  </a:lnTo>
                  <a:close/>
                </a:path>
                <a:path w="4819650" h="384175">
                  <a:moveTo>
                    <a:pt x="1299819" y="210908"/>
                  </a:moveTo>
                  <a:lnTo>
                    <a:pt x="1291158" y="209880"/>
                  </a:lnTo>
                  <a:lnTo>
                    <a:pt x="1294942" y="208343"/>
                  </a:lnTo>
                  <a:lnTo>
                    <a:pt x="1296187" y="207098"/>
                  </a:lnTo>
                  <a:lnTo>
                    <a:pt x="1275435" y="206413"/>
                  </a:lnTo>
                  <a:lnTo>
                    <a:pt x="1276819" y="209638"/>
                  </a:lnTo>
                  <a:lnTo>
                    <a:pt x="1276921" y="209880"/>
                  </a:lnTo>
                  <a:lnTo>
                    <a:pt x="1277315" y="209880"/>
                  </a:lnTo>
                  <a:lnTo>
                    <a:pt x="1299819" y="210908"/>
                  </a:lnTo>
                  <a:close/>
                </a:path>
                <a:path w="4819650" h="384175">
                  <a:moveTo>
                    <a:pt x="1309268" y="211086"/>
                  </a:moveTo>
                  <a:lnTo>
                    <a:pt x="1303858" y="211086"/>
                  </a:lnTo>
                  <a:lnTo>
                    <a:pt x="1301381" y="211086"/>
                  </a:lnTo>
                  <a:lnTo>
                    <a:pt x="1304290" y="211429"/>
                  </a:lnTo>
                  <a:lnTo>
                    <a:pt x="1309268" y="211086"/>
                  </a:lnTo>
                  <a:close/>
                </a:path>
                <a:path w="4819650" h="384175">
                  <a:moveTo>
                    <a:pt x="1322501" y="206806"/>
                  </a:moveTo>
                  <a:lnTo>
                    <a:pt x="1317040" y="206806"/>
                  </a:lnTo>
                  <a:lnTo>
                    <a:pt x="1317421" y="207810"/>
                  </a:lnTo>
                  <a:lnTo>
                    <a:pt x="1322501" y="206806"/>
                  </a:lnTo>
                  <a:close/>
                </a:path>
                <a:path w="4819650" h="384175">
                  <a:moveTo>
                    <a:pt x="1377924" y="210731"/>
                  </a:moveTo>
                  <a:lnTo>
                    <a:pt x="1372425" y="209638"/>
                  </a:lnTo>
                  <a:lnTo>
                    <a:pt x="1362316" y="208343"/>
                  </a:lnTo>
                  <a:lnTo>
                    <a:pt x="1362494" y="208343"/>
                  </a:lnTo>
                  <a:lnTo>
                    <a:pt x="1344206" y="206590"/>
                  </a:lnTo>
                  <a:lnTo>
                    <a:pt x="1330439" y="205244"/>
                  </a:lnTo>
                  <a:lnTo>
                    <a:pt x="1322920" y="206730"/>
                  </a:lnTo>
                  <a:lnTo>
                    <a:pt x="1332395" y="206590"/>
                  </a:lnTo>
                  <a:lnTo>
                    <a:pt x="1339710" y="207314"/>
                  </a:lnTo>
                  <a:lnTo>
                    <a:pt x="1342771" y="208521"/>
                  </a:lnTo>
                  <a:lnTo>
                    <a:pt x="1345552" y="209880"/>
                  </a:lnTo>
                  <a:lnTo>
                    <a:pt x="1345018" y="209880"/>
                  </a:lnTo>
                  <a:lnTo>
                    <a:pt x="1341716" y="210731"/>
                  </a:lnTo>
                  <a:lnTo>
                    <a:pt x="1377924" y="210731"/>
                  </a:lnTo>
                  <a:close/>
                </a:path>
                <a:path w="4819650" h="384175">
                  <a:moveTo>
                    <a:pt x="1383169" y="211772"/>
                  </a:moveTo>
                  <a:lnTo>
                    <a:pt x="1379740" y="211086"/>
                  </a:lnTo>
                  <a:lnTo>
                    <a:pt x="1340345" y="211086"/>
                  </a:lnTo>
                  <a:lnTo>
                    <a:pt x="1337602" y="211264"/>
                  </a:lnTo>
                  <a:lnTo>
                    <a:pt x="1364424" y="211772"/>
                  </a:lnTo>
                  <a:lnTo>
                    <a:pt x="1383169" y="211772"/>
                  </a:lnTo>
                  <a:close/>
                </a:path>
                <a:path w="4819650" h="384175">
                  <a:moveTo>
                    <a:pt x="1387640" y="253873"/>
                  </a:moveTo>
                  <a:lnTo>
                    <a:pt x="1381290" y="254546"/>
                  </a:lnTo>
                  <a:lnTo>
                    <a:pt x="1369656" y="255320"/>
                  </a:lnTo>
                  <a:lnTo>
                    <a:pt x="1354353" y="255536"/>
                  </a:lnTo>
                  <a:lnTo>
                    <a:pt x="1336979" y="254520"/>
                  </a:lnTo>
                  <a:lnTo>
                    <a:pt x="1356118" y="257517"/>
                  </a:lnTo>
                  <a:lnTo>
                    <a:pt x="1337767" y="257568"/>
                  </a:lnTo>
                  <a:lnTo>
                    <a:pt x="1333652" y="259105"/>
                  </a:lnTo>
                  <a:lnTo>
                    <a:pt x="1354594" y="258889"/>
                  </a:lnTo>
                  <a:lnTo>
                    <a:pt x="1369695" y="257797"/>
                  </a:lnTo>
                  <a:lnTo>
                    <a:pt x="1380261" y="256044"/>
                  </a:lnTo>
                  <a:lnTo>
                    <a:pt x="1387640" y="253873"/>
                  </a:lnTo>
                  <a:close/>
                </a:path>
                <a:path w="4819650" h="384175">
                  <a:moveTo>
                    <a:pt x="1396530" y="292468"/>
                  </a:moveTo>
                  <a:lnTo>
                    <a:pt x="1390624" y="286893"/>
                  </a:lnTo>
                  <a:lnTo>
                    <a:pt x="1354836" y="291084"/>
                  </a:lnTo>
                  <a:lnTo>
                    <a:pt x="1365288" y="291985"/>
                  </a:lnTo>
                  <a:lnTo>
                    <a:pt x="1375752" y="292519"/>
                  </a:lnTo>
                  <a:lnTo>
                    <a:pt x="1386166" y="292671"/>
                  </a:lnTo>
                  <a:lnTo>
                    <a:pt x="1396530" y="292468"/>
                  </a:lnTo>
                  <a:close/>
                </a:path>
                <a:path w="4819650" h="384175">
                  <a:moveTo>
                    <a:pt x="1405978" y="303758"/>
                  </a:moveTo>
                  <a:lnTo>
                    <a:pt x="1389608" y="302653"/>
                  </a:lnTo>
                  <a:lnTo>
                    <a:pt x="1388681" y="304609"/>
                  </a:lnTo>
                  <a:lnTo>
                    <a:pt x="1375879" y="305676"/>
                  </a:lnTo>
                  <a:lnTo>
                    <a:pt x="1369136" y="306641"/>
                  </a:lnTo>
                  <a:lnTo>
                    <a:pt x="1386344" y="308241"/>
                  </a:lnTo>
                  <a:lnTo>
                    <a:pt x="1390446" y="306489"/>
                  </a:lnTo>
                  <a:lnTo>
                    <a:pt x="1401622" y="305015"/>
                  </a:lnTo>
                  <a:lnTo>
                    <a:pt x="1405978" y="303758"/>
                  </a:lnTo>
                  <a:close/>
                </a:path>
                <a:path w="4819650" h="384175">
                  <a:moveTo>
                    <a:pt x="1424038" y="189230"/>
                  </a:moveTo>
                  <a:lnTo>
                    <a:pt x="1396250" y="189306"/>
                  </a:lnTo>
                  <a:lnTo>
                    <a:pt x="1387297" y="190373"/>
                  </a:lnTo>
                  <a:lnTo>
                    <a:pt x="1424038" y="189230"/>
                  </a:lnTo>
                  <a:close/>
                </a:path>
                <a:path w="4819650" h="384175">
                  <a:moveTo>
                    <a:pt x="1433080" y="325691"/>
                  </a:moveTo>
                  <a:lnTo>
                    <a:pt x="1431429" y="323850"/>
                  </a:lnTo>
                  <a:lnTo>
                    <a:pt x="1419148" y="325882"/>
                  </a:lnTo>
                  <a:lnTo>
                    <a:pt x="1403223" y="325031"/>
                  </a:lnTo>
                  <a:lnTo>
                    <a:pt x="1386332" y="323507"/>
                  </a:lnTo>
                  <a:lnTo>
                    <a:pt x="1371180" y="323557"/>
                  </a:lnTo>
                  <a:lnTo>
                    <a:pt x="1385265" y="324002"/>
                  </a:lnTo>
                  <a:lnTo>
                    <a:pt x="1380921" y="325539"/>
                  </a:lnTo>
                  <a:lnTo>
                    <a:pt x="1385938" y="327050"/>
                  </a:lnTo>
                  <a:lnTo>
                    <a:pt x="1402803" y="326593"/>
                  </a:lnTo>
                  <a:lnTo>
                    <a:pt x="1421028" y="326377"/>
                  </a:lnTo>
                  <a:lnTo>
                    <a:pt x="1433080" y="325691"/>
                  </a:lnTo>
                  <a:close/>
                </a:path>
                <a:path w="4819650" h="384175">
                  <a:moveTo>
                    <a:pt x="1463090" y="361886"/>
                  </a:moveTo>
                  <a:lnTo>
                    <a:pt x="1433728" y="357200"/>
                  </a:lnTo>
                  <a:lnTo>
                    <a:pt x="1401597" y="353504"/>
                  </a:lnTo>
                  <a:lnTo>
                    <a:pt x="1363675" y="350672"/>
                  </a:lnTo>
                  <a:lnTo>
                    <a:pt x="1316913" y="348589"/>
                  </a:lnTo>
                  <a:lnTo>
                    <a:pt x="1313484" y="350583"/>
                  </a:lnTo>
                  <a:lnTo>
                    <a:pt x="1303997" y="352691"/>
                  </a:lnTo>
                  <a:lnTo>
                    <a:pt x="1290751" y="353669"/>
                  </a:lnTo>
                  <a:lnTo>
                    <a:pt x="1276057" y="352259"/>
                  </a:lnTo>
                  <a:lnTo>
                    <a:pt x="1272743" y="354241"/>
                  </a:lnTo>
                  <a:lnTo>
                    <a:pt x="1313484" y="353504"/>
                  </a:lnTo>
                  <a:lnTo>
                    <a:pt x="1323047" y="355168"/>
                  </a:lnTo>
                  <a:lnTo>
                    <a:pt x="1345260" y="351548"/>
                  </a:lnTo>
                  <a:lnTo>
                    <a:pt x="1350378" y="354076"/>
                  </a:lnTo>
                  <a:lnTo>
                    <a:pt x="1346555" y="357644"/>
                  </a:lnTo>
                  <a:lnTo>
                    <a:pt x="1347063" y="359664"/>
                  </a:lnTo>
                  <a:lnTo>
                    <a:pt x="1346949" y="358635"/>
                  </a:lnTo>
                  <a:lnTo>
                    <a:pt x="1360716" y="359422"/>
                  </a:lnTo>
                  <a:lnTo>
                    <a:pt x="1376819" y="360807"/>
                  </a:lnTo>
                  <a:lnTo>
                    <a:pt x="1388668" y="362483"/>
                  </a:lnTo>
                  <a:lnTo>
                    <a:pt x="1389672" y="364109"/>
                  </a:lnTo>
                  <a:lnTo>
                    <a:pt x="1463090" y="361886"/>
                  </a:lnTo>
                  <a:close/>
                </a:path>
                <a:path w="4819650" h="384175">
                  <a:moveTo>
                    <a:pt x="1534198" y="288048"/>
                  </a:moveTo>
                  <a:lnTo>
                    <a:pt x="1531607" y="287807"/>
                  </a:lnTo>
                  <a:lnTo>
                    <a:pt x="1527911" y="287807"/>
                  </a:lnTo>
                  <a:lnTo>
                    <a:pt x="1534198" y="288048"/>
                  </a:lnTo>
                  <a:close/>
                </a:path>
                <a:path w="4819650" h="384175">
                  <a:moveTo>
                    <a:pt x="1549933" y="297637"/>
                  </a:moveTo>
                  <a:lnTo>
                    <a:pt x="1521701" y="294678"/>
                  </a:lnTo>
                  <a:lnTo>
                    <a:pt x="1517586" y="297205"/>
                  </a:lnTo>
                  <a:lnTo>
                    <a:pt x="1549933" y="297637"/>
                  </a:lnTo>
                  <a:close/>
                </a:path>
                <a:path w="4819650" h="384175">
                  <a:moveTo>
                    <a:pt x="1659318" y="147447"/>
                  </a:moveTo>
                  <a:lnTo>
                    <a:pt x="1650301" y="149491"/>
                  </a:lnTo>
                  <a:lnTo>
                    <a:pt x="1655660" y="152019"/>
                  </a:lnTo>
                  <a:lnTo>
                    <a:pt x="1659318" y="147447"/>
                  </a:lnTo>
                  <a:close/>
                </a:path>
                <a:path w="4819650" h="384175">
                  <a:moveTo>
                    <a:pt x="1741157" y="325526"/>
                  </a:moveTo>
                  <a:lnTo>
                    <a:pt x="1703628" y="323621"/>
                  </a:lnTo>
                  <a:lnTo>
                    <a:pt x="1696313" y="324129"/>
                  </a:lnTo>
                  <a:lnTo>
                    <a:pt x="1706245" y="324396"/>
                  </a:lnTo>
                  <a:lnTo>
                    <a:pt x="1719681" y="325018"/>
                  </a:lnTo>
                  <a:lnTo>
                    <a:pt x="1722907" y="326631"/>
                  </a:lnTo>
                  <a:lnTo>
                    <a:pt x="1658200" y="326796"/>
                  </a:lnTo>
                  <a:lnTo>
                    <a:pt x="1685658" y="327431"/>
                  </a:lnTo>
                  <a:lnTo>
                    <a:pt x="1703501" y="327698"/>
                  </a:lnTo>
                  <a:lnTo>
                    <a:pt x="1719427" y="327202"/>
                  </a:lnTo>
                  <a:lnTo>
                    <a:pt x="1741157" y="325526"/>
                  </a:lnTo>
                  <a:close/>
                </a:path>
                <a:path w="4819650" h="384175">
                  <a:moveTo>
                    <a:pt x="1761718" y="212686"/>
                  </a:moveTo>
                  <a:lnTo>
                    <a:pt x="1751736" y="211048"/>
                  </a:lnTo>
                  <a:lnTo>
                    <a:pt x="1749361" y="208927"/>
                  </a:lnTo>
                  <a:lnTo>
                    <a:pt x="1743608" y="207187"/>
                  </a:lnTo>
                  <a:lnTo>
                    <a:pt x="1723504" y="206717"/>
                  </a:lnTo>
                  <a:lnTo>
                    <a:pt x="1710537" y="210312"/>
                  </a:lnTo>
                  <a:lnTo>
                    <a:pt x="1650085" y="208953"/>
                  </a:lnTo>
                  <a:lnTo>
                    <a:pt x="1683207" y="212407"/>
                  </a:lnTo>
                  <a:lnTo>
                    <a:pt x="1694497" y="210959"/>
                  </a:lnTo>
                  <a:lnTo>
                    <a:pt x="1713649" y="211620"/>
                  </a:lnTo>
                  <a:lnTo>
                    <a:pt x="1737207" y="212750"/>
                  </a:lnTo>
                  <a:lnTo>
                    <a:pt x="1761718" y="212686"/>
                  </a:lnTo>
                  <a:close/>
                </a:path>
                <a:path w="4819650" h="384175">
                  <a:moveTo>
                    <a:pt x="1785670" y="142646"/>
                  </a:moveTo>
                  <a:lnTo>
                    <a:pt x="1768754" y="142049"/>
                  </a:lnTo>
                  <a:lnTo>
                    <a:pt x="1781136" y="143598"/>
                  </a:lnTo>
                  <a:lnTo>
                    <a:pt x="1782635" y="142646"/>
                  </a:lnTo>
                  <a:lnTo>
                    <a:pt x="1785670" y="142646"/>
                  </a:lnTo>
                  <a:close/>
                </a:path>
                <a:path w="4819650" h="384175">
                  <a:moveTo>
                    <a:pt x="1824367" y="147116"/>
                  </a:moveTo>
                  <a:lnTo>
                    <a:pt x="1802485" y="147116"/>
                  </a:lnTo>
                  <a:lnTo>
                    <a:pt x="1790458" y="145681"/>
                  </a:lnTo>
                  <a:lnTo>
                    <a:pt x="1781759" y="143675"/>
                  </a:lnTo>
                  <a:lnTo>
                    <a:pt x="1781022" y="143675"/>
                  </a:lnTo>
                  <a:lnTo>
                    <a:pt x="1778787" y="145072"/>
                  </a:lnTo>
                  <a:lnTo>
                    <a:pt x="1778965" y="145681"/>
                  </a:lnTo>
                  <a:lnTo>
                    <a:pt x="1779079" y="146075"/>
                  </a:lnTo>
                  <a:lnTo>
                    <a:pt x="1772158" y="146850"/>
                  </a:lnTo>
                  <a:lnTo>
                    <a:pt x="1764360" y="147523"/>
                  </a:lnTo>
                  <a:lnTo>
                    <a:pt x="1754784" y="148005"/>
                  </a:lnTo>
                  <a:lnTo>
                    <a:pt x="1742503" y="148221"/>
                  </a:lnTo>
                  <a:lnTo>
                    <a:pt x="1736699" y="142646"/>
                  </a:lnTo>
                  <a:lnTo>
                    <a:pt x="1729295" y="143979"/>
                  </a:lnTo>
                  <a:lnTo>
                    <a:pt x="1731175" y="146278"/>
                  </a:lnTo>
                  <a:lnTo>
                    <a:pt x="1726907" y="148310"/>
                  </a:lnTo>
                  <a:lnTo>
                    <a:pt x="1701076" y="148844"/>
                  </a:lnTo>
                  <a:lnTo>
                    <a:pt x="1711553" y="150444"/>
                  </a:lnTo>
                  <a:lnTo>
                    <a:pt x="1767128" y="150444"/>
                  </a:lnTo>
                  <a:lnTo>
                    <a:pt x="1789671" y="152146"/>
                  </a:lnTo>
                  <a:lnTo>
                    <a:pt x="1793176" y="150710"/>
                  </a:lnTo>
                  <a:lnTo>
                    <a:pt x="1802333" y="149402"/>
                  </a:lnTo>
                  <a:lnTo>
                    <a:pt x="1812798" y="148310"/>
                  </a:lnTo>
                  <a:lnTo>
                    <a:pt x="1824367" y="147116"/>
                  </a:lnTo>
                  <a:close/>
                </a:path>
                <a:path w="4819650" h="384175">
                  <a:moveTo>
                    <a:pt x="1839709" y="169291"/>
                  </a:moveTo>
                  <a:lnTo>
                    <a:pt x="1802447" y="168402"/>
                  </a:lnTo>
                  <a:lnTo>
                    <a:pt x="1826348" y="171894"/>
                  </a:lnTo>
                  <a:lnTo>
                    <a:pt x="1839709" y="169291"/>
                  </a:lnTo>
                  <a:close/>
                </a:path>
                <a:path w="4819650" h="384175">
                  <a:moveTo>
                    <a:pt x="1850250" y="313131"/>
                  </a:moveTo>
                  <a:lnTo>
                    <a:pt x="1817814" y="311556"/>
                  </a:lnTo>
                  <a:lnTo>
                    <a:pt x="1815579" y="311556"/>
                  </a:lnTo>
                  <a:lnTo>
                    <a:pt x="1814271" y="311556"/>
                  </a:lnTo>
                  <a:lnTo>
                    <a:pt x="1831962" y="313131"/>
                  </a:lnTo>
                  <a:lnTo>
                    <a:pt x="1850250" y="313131"/>
                  </a:lnTo>
                  <a:close/>
                </a:path>
                <a:path w="4819650" h="384175">
                  <a:moveTo>
                    <a:pt x="1881911" y="151917"/>
                  </a:moveTo>
                  <a:lnTo>
                    <a:pt x="1853285" y="147929"/>
                  </a:lnTo>
                  <a:lnTo>
                    <a:pt x="1853742" y="149961"/>
                  </a:lnTo>
                  <a:lnTo>
                    <a:pt x="1858187" y="149415"/>
                  </a:lnTo>
                  <a:lnTo>
                    <a:pt x="1881911" y="151917"/>
                  </a:lnTo>
                  <a:close/>
                </a:path>
                <a:path w="4819650" h="384175">
                  <a:moveTo>
                    <a:pt x="1968995" y="186016"/>
                  </a:moveTo>
                  <a:lnTo>
                    <a:pt x="1963407" y="185242"/>
                  </a:lnTo>
                  <a:lnTo>
                    <a:pt x="1963483" y="185686"/>
                  </a:lnTo>
                  <a:lnTo>
                    <a:pt x="1963559" y="186232"/>
                  </a:lnTo>
                  <a:lnTo>
                    <a:pt x="1968995" y="186016"/>
                  </a:lnTo>
                  <a:close/>
                </a:path>
                <a:path w="4819650" h="384175">
                  <a:moveTo>
                    <a:pt x="1992464" y="189280"/>
                  </a:moveTo>
                  <a:lnTo>
                    <a:pt x="1983435" y="188023"/>
                  </a:lnTo>
                  <a:lnTo>
                    <a:pt x="1964372" y="189280"/>
                  </a:lnTo>
                  <a:lnTo>
                    <a:pt x="1992464" y="189280"/>
                  </a:lnTo>
                  <a:close/>
                </a:path>
                <a:path w="4819650" h="384175">
                  <a:moveTo>
                    <a:pt x="2077300" y="116827"/>
                  </a:moveTo>
                  <a:lnTo>
                    <a:pt x="2067788" y="115087"/>
                  </a:lnTo>
                  <a:lnTo>
                    <a:pt x="2049373" y="113906"/>
                  </a:lnTo>
                  <a:lnTo>
                    <a:pt x="2035238" y="112445"/>
                  </a:lnTo>
                  <a:lnTo>
                    <a:pt x="2038642" y="109829"/>
                  </a:lnTo>
                  <a:lnTo>
                    <a:pt x="2031606" y="112496"/>
                  </a:lnTo>
                  <a:lnTo>
                    <a:pt x="1980234" y="113182"/>
                  </a:lnTo>
                  <a:lnTo>
                    <a:pt x="1970633" y="115582"/>
                  </a:lnTo>
                  <a:lnTo>
                    <a:pt x="1986127" y="114528"/>
                  </a:lnTo>
                  <a:lnTo>
                    <a:pt x="2000097" y="115824"/>
                  </a:lnTo>
                  <a:lnTo>
                    <a:pt x="2013407" y="117970"/>
                  </a:lnTo>
                  <a:lnTo>
                    <a:pt x="2026983" y="119507"/>
                  </a:lnTo>
                  <a:lnTo>
                    <a:pt x="2044623" y="119278"/>
                  </a:lnTo>
                  <a:lnTo>
                    <a:pt x="2062264" y="117322"/>
                  </a:lnTo>
                  <a:lnTo>
                    <a:pt x="2077300" y="116827"/>
                  </a:lnTo>
                  <a:close/>
                </a:path>
                <a:path w="4819650" h="384175">
                  <a:moveTo>
                    <a:pt x="2084717" y="307517"/>
                  </a:moveTo>
                  <a:lnTo>
                    <a:pt x="2078316" y="306946"/>
                  </a:lnTo>
                  <a:lnTo>
                    <a:pt x="2078139" y="306946"/>
                  </a:lnTo>
                  <a:lnTo>
                    <a:pt x="2078748" y="307517"/>
                  </a:lnTo>
                  <a:lnTo>
                    <a:pt x="2084717" y="307517"/>
                  </a:lnTo>
                  <a:close/>
                </a:path>
                <a:path w="4819650" h="384175">
                  <a:moveTo>
                    <a:pt x="2103450" y="253453"/>
                  </a:moveTo>
                  <a:lnTo>
                    <a:pt x="2070658" y="251015"/>
                  </a:lnTo>
                  <a:lnTo>
                    <a:pt x="2066201" y="252526"/>
                  </a:lnTo>
                  <a:lnTo>
                    <a:pt x="2103450" y="253453"/>
                  </a:lnTo>
                  <a:close/>
                </a:path>
                <a:path w="4819650" h="384175">
                  <a:moveTo>
                    <a:pt x="2135340" y="277876"/>
                  </a:moveTo>
                  <a:lnTo>
                    <a:pt x="2131466" y="275209"/>
                  </a:lnTo>
                  <a:lnTo>
                    <a:pt x="2048624" y="276415"/>
                  </a:lnTo>
                  <a:lnTo>
                    <a:pt x="2055609" y="278104"/>
                  </a:lnTo>
                  <a:lnTo>
                    <a:pt x="2060448" y="280035"/>
                  </a:lnTo>
                  <a:lnTo>
                    <a:pt x="2060956" y="282079"/>
                  </a:lnTo>
                  <a:lnTo>
                    <a:pt x="2054987" y="284086"/>
                  </a:lnTo>
                  <a:lnTo>
                    <a:pt x="2115020" y="284391"/>
                  </a:lnTo>
                  <a:lnTo>
                    <a:pt x="2096236" y="282422"/>
                  </a:lnTo>
                  <a:lnTo>
                    <a:pt x="2124418" y="279920"/>
                  </a:lnTo>
                  <a:lnTo>
                    <a:pt x="2135340" y="277876"/>
                  </a:lnTo>
                  <a:close/>
                </a:path>
                <a:path w="4819650" h="384175">
                  <a:moveTo>
                    <a:pt x="2139289" y="298754"/>
                  </a:moveTo>
                  <a:lnTo>
                    <a:pt x="2136533" y="297561"/>
                  </a:lnTo>
                  <a:lnTo>
                    <a:pt x="2106841" y="295744"/>
                  </a:lnTo>
                  <a:lnTo>
                    <a:pt x="2081987" y="296303"/>
                  </a:lnTo>
                  <a:lnTo>
                    <a:pt x="2062657" y="298183"/>
                  </a:lnTo>
                  <a:lnTo>
                    <a:pt x="2049475" y="300342"/>
                  </a:lnTo>
                  <a:lnTo>
                    <a:pt x="2030069" y="297332"/>
                  </a:lnTo>
                  <a:lnTo>
                    <a:pt x="2019782" y="299389"/>
                  </a:lnTo>
                  <a:lnTo>
                    <a:pt x="2030564" y="300951"/>
                  </a:lnTo>
                  <a:lnTo>
                    <a:pt x="2044077" y="302260"/>
                  </a:lnTo>
                  <a:lnTo>
                    <a:pt x="2045131" y="301866"/>
                  </a:lnTo>
                  <a:lnTo>
                    <a:pt x="2049627" y="301345"/>
                  </a:lnTo>
                  <a:lnTo>
                    <a:pt x="2063991" y="302844"/>
                  </a:lnTo>
                  <a:lnTo>
                    <a:pt x="2060333" y="304698"/>
                  </a:lnTo>
                  <a:lnTo>
                    <a:pt x="2047760" y="305993"/>
                  </a:lnTo>
                  <a:lnTo>
                    <a:pt x="2044115" y="305993"/>
                  </a:lnTo>
                  <a:lnTo>
                    <a:pt x="2038426" y="306184"/>
                  </a:lnTo>
                  <a:lnTo>
                    <a:pt x="2013737" y="306539"/>
                  </a:lnTo>
                  <a:lnTo>
                    <a:pt x="2007806" y="303784"/>
                  </a:lnTo>
                  <a:lnTo>
                    <a:pt x="2000580" y="300431"/>
                  </a:lnTo>
                  <a:lnTo>
                    <a:pt x="2000732" y="300431"/>
                  </a:lnTo>
                  <a:lnTo>
                    <a:pt x="1968842" y="296621"/>
                  </a:lnTo>
                  <a:lnTo>
                    <a:pt x="1935467" y="293027"/>
                  </a:lnTo>
                  <a:lnTo>
                    <a:pt x="1925955" y="290144"/>
                  </a:lnTo>
                  <a:lnTo>
                    <a:pt x="1922386" y="289052"/>
                  </a:lnTo>
                  <a:lnTo>
                    <a:pt x="1918258" y="287807"/>
                  </a:lnTo>
                  <a:lnTo>
                    <a:pt x="1914410" y="287807"/>
                  </a:lnTo>
                  <a:lnTo>
                    <a:pt x="1903387" y="289052"/>
                  </a:lnTo>
                  <a:lnTo>
                    <a:pt x="1875078" y="288048"/>
                  </a:lnTo>
                  <a:lnTo>
                    <a:pt x="1874558" y="288048"/>
                  </a:lnTo>
                  <a:lnTo>
                    <a:pt x="1876285" y="290144"/>
                  </a:lnTo>
                  <a:lnTo>
                    <a:pt x="1871814" y="289610"/>
                  </a:lnTo>
                  <a:lnTo>
                    <a:pt x="1856701" y="287807"/>
                  </a:lnTo>
                  <a:lnTo>
                    <a:pt x="1853526" y="287807"/>
                  </a:lnTo>
                  <a:lnTo>
                    <a:pt x="1850123" y="284949"/>
                  </a:lnTo>
                  <a:lnTo>
                    <a:pt x="1849945" y="284949"/>
                  </a:lnTo>
                  <a:lnTo>
                    <a:pt x="1858416" y="282892"/>
                  </a:lnTo>
                  <a:lnTo>
                    <a:pt x="1858111" y="282892"/>
                  </a:lnTo>
                  <a:lnTo>
                    <a:pt x="1870633" y="280936"/>
                  </a:lnTo>
                  <a:lnTo>
                    <a:pt x="1870786" y="280936"/>
                  </a:lnTo>
                  <a:lnTo>
                    <a:pt x="1876679" y="279488"/>
                  </a:lnTo>
                  <a:lnTo>
                    <a:pt x="1877364" y="279323"/>
                  </a:lnTo>
                  <a:lnTo>
                    <a:pt x="1878317" y="279323"/>
                  </a:lnTo>
                  <a:lnTo>
                    <a:pt x="1870595" y="277774"/>
                  </a:lnTo>
                  <a:lnTo>
                    <a:pt x="1852485" y="276999"/>
                  </a:lnTo>
                  <a:lnTo>
                    <a:pt x="1840890" y="276517"/>
                  </a:lnTo>
                  <a:lnTo>
                    <a:pt x="1795386" y="276999"/>
                  </a:lnTo>
                  <a:lnTo>
                    <a:pt x="1749590" y="276263"/>
                  </a:lnTo>
                  <a:lnTo>
                    <a:pt x="1705356" y="274739"/>
                  </a:lnTo>
                  <a:lnTo>
                    <a:pt x="1698561" y="274434"/>
                  </a:lnTo>
                  <a:lnTo>
                    <a:pt x="1664500" y="272923"/>
                  </a:lnTo>
                  <a:lnTo>
                    <a:pt x="1665719" y="271653"/>
                  </a:lnTo>
                  <a:lnTo>
                    <a:pt x="1665846" y="271399"/>
                  </a:lnTo>
                  <a:lnTo>
                    <a:pt x="1665973" y="270992"/>
                  </a:lnTo>
                  <a:lnTo>
                    <a:pt x="1666036" y="270725"/>
                  </a:lnTo>
                  <a:lnTo>
                    <a:pt x="1666113" y="270484"/>
                  </a:lnTo>
                  <a:lnTo>
                    <a:pt x="1666214" y="270129"/>
                  </a:lnTo>
                  <a:lnTo>
                    <a:pt x="1670177" y="269062"/>
                  </a:lnTo>
                  <a:lnTo>
                    <a:pt x="1682089" y="268820"/>
                  </a:lnTo>
                  <a:lnTo>
                    <a:pt x="1649349" y="266382"/>
                  </a:lnTo>
                  <a:lnTo>
                    <a:pt x="1636217" y="270992"/>
                  </a:lnTo>
                  <a:lnTo>
                    <a:pt x="1561401" y="270725"/>
                  </a:lnTo>
                  <a:lnTo>
                    <a:pt x="1548866" y="270725"/>
                  </a:lnTo>
                  <a:lnTo>
                    <a:pt x="1553248" y="271183"/>
                  </a:lnTo>
                  <a:lnTo>
                    <a:pt x="1524368" y="271653"/>
                  </a:lnTo>
                  <a:lnTo>
                    <a:pt x="1505127" y="271399"/>
                  </a:lnTo>
                  <a:lnTo>
                    <a:pt x="1502537" y="271399"/>
                  </a:lnTo>
                  <a:lnTo>
                    <a:pt x="1441843" y="268465"/>
                  </a:lnTo>
                  <a:lnTo>
                    <a:pt x="1416100" y="273875"/>
                  </a:lnTo>
                  <a:lnTo>
                    <a:pt x="1390129" y="274434"/>
                  </a:lnTo>
                  <a:lnTo>
                    <a:pt x="1353324" y="273126"/>
                  </a:lnTo>
                  <a:lnTo>
                    <a:pt x="1295082" y="272923"/>
                  </a:lnTo>
                  <a:lnTo>
                    <a:pt x="1305115" y="270484"/>
                  </a:lnTo>
                  <a:lnTo>
                    <a:pt x="1329664" y="270725"/>
                  </a:lnTo>
                  <a:lnTo>
                    <a:pt x="1326654" y="270725"/>
                  </a:lnTo>
                  <a:lnTo>
                    <a:pt x="1336865" y="270891"/>
                  </a:lnTo>
                  <a:lnTo>
                    <a:pt x="1339215" y="270484"/>
                  </a:lnTo>
                  <a:lnTo>
                    <a:pt x="1340370" y="270281"/>
                  </a:lnTo>
                  <a:lnTo>
                    <a:pt x="1348994" y="268820"/>
                  </a:lnTo>
                  <a:lnTo>
                    <a:pt x="1347889" y="268820"/>
                  </a:lnTo>
                  <a:lnTo>
                    <a:pt x="1323200" y="270281"/>
                  </a:lnTo>
                  <a:lnTo>
                    <a:pt x="1281061" y="267131"/>
                  </a:lnTo>
                  <a:lnTo>
                    <a:pt x="1256512" y="269062"/>
                  </a:lnTo>
                  <a:lnTo>
                    <a:pt x="1271816" y="269062"/>
                  </a:lnTo>
                  <a:lnTo>
                    <a:pt x="1281696" y="269786"/>
                  </a:lnTo>
                  <a:lnTo>
                    <a:pt x="1290142" y="270725"/>
                  </a:lnTo>
                  <a:lnTo>
                    <a:pt x="1299425" y="271399"/>
                  </a:lnTo>
                  <a:lnTo>
                    <a:pt x="1275969" y="275526"/>
                  </a:lnTo>
                  <a:lnTo>
                    <a:pt x="1229995" y="275894"/>
                  </a:lnTo>
                  <a:lnTo>
                    <a:pt x="1182039" y="275132"/>
                  </a:lnTo>
                  <a:lnTo>
                    <a:pt x="1150632" y="275894"/>
                  </a:lnTo>
                  <a:lnTo>
                    <a:pt x="1153045" y="275894"/>
                  </a:lnTo>
                  <a:lnTo>
                    <a:pt x="1185710" y="279323"/>
                  </a:lnTo>
                  <a:lnTo>
                    <a:pt x="1162939" y="280936"/>
                  </a:lnTo>
                  <a:lnTo>
                    <a:pt x="1198156" y="281749"/>
                  </a:lnTo>
                  <a:lnTo>
                    <a:pt x="1196936" y="281749"/>
                  </a:lnTo>
                  <a:lnTo>
                    <a:pt x="1230198" y="282892"/>
                  </a:lnTo>
                  <a:lnTo>
                    <a:pt x="1228305" y="282892"/>
                  </a:lnTo>
                  <a:lnTo>
                    <a:pt x="1250835" y="284683"/>
                  </a:lnTo>
                  <a:lnTo>
                    <a:pt x="1256931" y="287807"/>
                  </a:lnTo>
                  <a:lnTo>
                    <a:pt x="1268374" y="287807"/>
                  </a:lnTo>
                  <a:lnTo>
                    <a:pt x="1288491" y="289458"/>
                  </a:lnTo>
                  <a:lnTo>
                    <a:pt x="1310627" y="291058"/>
                  </a:lnTo>
                  <a:lnTo>
                    <a:pt x="1331214" y="289610"/>
                  </a:lnTo>
                  <a:lnTo>
                    <a:pt x="1313599" y="287807"/>
                  </a:lnTo>
                  <a:lnTo>
                    <a:pt x="1298232" y="285889"/>
                  </a:lnTo>
                  <a:lnTo>
                    <a:pt x="1297889" y="285889"/>
                  </a:lnTo>
                  <a:lnTo>
                    <a:pt x="1287627" y="283349"/>
                  </a:lnTo>
                  <a:lnTo>
                    <a:pt x="1287500" y="281127"/>
                  </a:lnTo>
                  <a:lnTo>
                    <a:pt x="1287449" y="280187"/>
                  </a:lnTo>
                  <a:lnTo>
                    <a:pt x="1292199" y="280187"/>
                  </a:lnTo>
                  <a:lnTo>
                    <a:pt x="1354874" y="282041"/>
                  </a:lnTo>
                  <a:lnTo>
                    <a:pt x="1380261" y="282371"/>
                  </a:lnTo>
                  <a:lnTo>
                    <a:pt x="1407985" y="281749"/>
                  </a:lnTo>
                  <a:lnTo>
                    <a:pt x="1407807" y="281127"/>
                  </a:lnTo>
                  <a:lnTo>
                    <a:pt x="1407680" y="280733"/>
                  </a:lnTo>
                  <a:lnTo>
                    <a:pt x="1453959" y="281660"/>
                  </a:lnTo>
                  <a:lnTo>
                    <a:pt x="1445196" y="280733"/>
                  </a:lnTo>
                  <a:lnTo>
                    <a:pt x="1440014" y="280187"/>
                  </a:lnTo>
                  <a:lnTo>
                    <a:pt x="1438554" y="280187"/>
                  </a:lnTo>
                  <a:lnTo>
                    <a:pt x="1464157" y="279488"/>
                  </a:lnTo>
                  <a:lnTo>
                    <a:pt x="1493570" y="280187"/>
                  </a:lnTo>
                  <a:lnTo>
                    <a:pt x="1528114" y="281749"/>
                  </a:lnTo>
                  <a:lnTo>
                    <a:pt x="1527810" y="281749"/>
                  </a:lnTo>
                  <a:lnTo>
                    <a:pt x="1551292" y="282892"/>
                  </a:lnTo>
                  <a:lnTo>
                    <a:pt x="1534401" y="283870"/>
                  </a:lnTo>
                  <a:lnTo>
                    <a:pt x="1525485" y="285889"/>
                  </a:lnTo>
                  <a:lnTo>
                    <a:pt x="1525193" y="287807"/>
                  </a:lnTo>
                  <a:lnTo>
                    <a:pt x="1527784" y="287807"/>
                  </a:lnTo>
                  <a:lnTo>
                    <a:pt x="1529753" y="286702"/>
                  </a:lnTo>
                  <a:lnTo>
                    <a:pt x="1534871" y="285889"/>
                  </a:lnTo>
                  <a:lnTo>
                    <a:pt x="1534693" y="285889"/>
                  </a:lnTo>
                  <a:lnTo>
                    <a:pt x="1542503" y="284949"/>
                  </a:lnTo>
                  <a:lnTo>
                    <a:pt x="1576590" y="292493"/>
                  </a:lnTo>
                  <a:lnTo>
                    <a:pt x="1571510" y="289953"/>
                  </a:lnTo>
                  <a:lnTo>
                    <a:pt x="1600619" y="289610"/>
                  </a:lnTo>
                  <a:lnTo>
                    <a:pt x="1600898" y="289610"/>
                  </a:lnTo>
                  <a:lnTo>
                    <a:pt x="1627022" y="290690"/>
                  </a:lnTo>
                  <a:lnTo>
                    <a:pt x="1650009" y="292735"/>
                  </a:lnTo>
                  <a:lnTo>
                    <a:pt x="1669681" y="295275"/>
                  </a:lnTo>
                  <a:lnTo>
                    <a:pt x="1648739" y="298513"/>
                  </a:lnTo>
                  <a:lnTo>
                    <a:pt x="1647672" y="301345"/>
                  </a:lnTo>
                  <a:lnTo>
                    <a:pt x="1647558" y="301650"/>
                  </a:lnTo>
                  <a:lnTo>
                    <a:pt x="1647482" y="301866"/>
                  </a:lnTo>
                  <a:lnTo>
                    <a:pt x="1647393" y="302107"/>
                  </a:lnTo>
                  <a:lnTo>
                    <a:pt x="1647329" y="302260"/>
                  </a:lnTo>
                  <a:lnTo>
                    <a:pt x="1647253" y="302475"/>
                  </a:lnTo>
                  <a:lnTo>
                    <a:pt x="1647126" y="302844"/>
                  </a:lnTo>
                  <a:lnTo>
                    <a:pt x="1653578" y="306946"/>
                  </a:lnTo>
                  <a:lnTo>
                    <a:pt x="1654454" y="307517"/>
                  </a:lnTo>
                  <a:lnTo>
                    <a:pt x="1659407" y="311099"/>
                  </a:lnTo>
                  <a:lnTo>
                    <a:pt x="1658035" y="311099"/>
                  </a:lnTo>
                  <a:lnTo>
                    <a:pt x="1631302" y="312356"/>
                  </a:lnTo>
                  <a:lnTo>
                    <a:pt x="1554264" y="314528"/>
                  </a:lnTo>
                  <a:lnTo>
                    <a:pt x="1561185" y="314528"/>
                  </a:lnTo>
                  <a:lnTo>
                    <a:pt x="1642351" y="318223"/>
                  </a:lnTo>
                  <a:lnTo>
                    <a:pt x="1658035" y="315671"/>
                  </a:lnTo>
                  <a:lnTo>
                    <a:pt x="1658226" y="315671"/>
                  </a:lnTo>
                  <a:lnTo>
                    <a:pt x="1665808" y="312699"/>
                  </a:lnTo>
                  <a:lnTo>
                    <a:pt x="1665782" y="309359"/>
                  </a:lnTo>
                  <a:lnTo>
                    <a:pt x="1658188" y="305993"/>
                  </a:lnTo>
                  <a:lnTo>
                    <a:pt x="1679676" y="307517"/>
                  </a:lnTo>
                  <a:lnTo>
                    <a:pt x="1692313" y="306184"/>
                  </a:lnTo>
                  <a:lnTo>
                    <a:pt x="1693456" y="305993"/>
                  </a:lnTo>
                  <a:lnTo>
                    <a:pt x="1703933" y="304203"/>
                  </a:lnTo>
                  <a:lnTo>
                    <a:pt x="1722386" y="303784"/>
                  </a:lnTo>
                  <a:lnTo>
                    <a:pt x="1725383" y="306946"/>
                  </a:lnTo>
                  <a:lnTo>
                    <a:pt x="1728597" y="309778"/>
                  </a:lnTo>
                  <a:lnTo>
                    <a:pt x="1728901" y="310057"/>
                  </a:lnTo>
                  <a:lnTo>
                    <a:pt x="1726285" y="312699"/>
                  </a:lnTo>
                  <a:lnTo>
                    <a:pt x="1710817" y="314477"/>
                  </a:lnTo>
                  <a:lnTo>
                    <a:pt x="1687779" y="314020"/>
                  </a:lnTo>
                  <a:lnTo>
                    <a:pt x="1734388" y="315937"/>
                  </a:lnTo>
                  <a:lnTo>
                    <a:pt x="1740128" y="314528"/>
                  </a:lnTo>
                  <a:lnTo>
                    <a:pt x="1748955" y="312356"/>
                  </a:lnTo>
                  <a:lnTo>
                    <a:pt x="1780590" y="311099"/>
                  </a:lnTo>
                  <a:lnTo>
                    <a:pt x="1815312" y="311531"/>
                  </a:lnTo>
                  <a:lnTo>
                    <a:pt x="1811718" y="311099"/>
                  </a:lnTo>
                  <a:lnTo>
                    <a:pt x="1800326" y="309778"/>
                  </a:lnTo>
                  <a:lnTo>
                    <a:pt x="1789506" y="308787"/>
                  </a:lnTo>
                  <a:lnTo>
                    <a:pt x="1786699" y="308787"/>
                  </a:lnTo>
                  <a:lnTo>
                    <a:pt x="1811210" y="306539"/>
                  </a:lnTo>
                  <a:lnTo>
                    <a:pt x="1811680" y="306539"/>
                  </a:lnTo>
                  <a:lnTo>
                    <a:pt x="1826437" y="307975"/>
                  </a:lnTo>
                  <a:lnTo>
                    <a:pt x="1838947" y="309524"/>
                  </a:lnTo>
                  <a:lnTo>
                    <a:pt x="1857121" y="307975"/>
                  </a:lnTo>
                  <a:lnTo>
                    <a:pt x="1851456" y="309778"/>
                  </a:lnTo>
                  <a:lnTo>
                    <a:pt x="1852345" y="309778"/>
                  </a:lnTo>
                  <a:lnTo>
                    <a:pt x="1864741" y="312064"/>
                  </a:lnTo>
                  <a:lnTo>
                    <a:pt x="1865528" y="312064"/>
                  </a:lnTo>
                  <a:lnTo>
                    <a:pt x="1885645" y="314020"/>
                  </a:lnTo>
                  <a:lnTo>
                    <a:pt x="1886610" y="314020"/>
                  </a:lnTo>
                  <a:lnTo>
                    <a:pt x="1905076" y="314972"/>
                  </a:lnTo>
                  <a:lnTo>
                    <a:pt x="1930171" y="312064"/>
                  </a:lnTo>
                  <a:lnTo>
                    <a:pt x="1932317" y="312064"/>
                  </a:lnTo>
                  <a:lnTo>
                    <a:pt x="1942896" y="319925"/>
                  </a:lnTo>
                  <a:lnTo>
                    <a:pt x="1958771" y="317779"/>
                  </a:lnTo>
                  <a:lnTo>
                    <a:pt x="1986241" y="317144"/>
                  </a:lnTo>
                  <a:lnTo>
                    <a:pt x="2013902" y="317461"/>
                  </a:lnTo>
                  <a:lnTo>
                    <a:pt x="2030412" y="318198"/>
                  </a:lnTo>
                  <a:lnTo>
                    <a:pt x="2030476" y="317144"/>
                  </a:lnTo>
                  <a:lnTo>
                    <a:pt x="2030514" y="316611"/>
                  </a:lnTo>
                  <a:lnTo>
                    <a:pt x="2030387" y="316611"/>
                  </a:lnTo>
                  <a:lnTo>
                    <a:pt x="2033714" y="315048"/>
                  </a:lnTo>
                  <a:lnTo>
                    <a:pt x="2043125" y="314198"/>
                  </a:lnTo>
                  <a:lnTo>
                    <a:pt x="2061857" y="314528"/>
                  </a:lnTo>
                  <a:lnTo>
                    <a:pt x="2066188" y="314198"/>
                  </a:lnTo>
                  <a:lnTo>
                    <a:pt x="2066772" y="314198"/>
                  </a:lnTo>
                  <a:lnTo>
                    <a:pt x="2057615" y="313448"/>
                  </a:lnTo>
                  <a:lnTo>
                    <a:pt x="2043620" y="312699"/>
                  </a:lnTo>
                  <a:lnTo>
                    <a:pt x="2028939" y="312064"/>
                  </a:lnTo>
                  <a:lnTo>
                    <a:pt x="2049691" y="310057"/>
                  </a:lnTo>
                  <a:lnTo>
                    <a:pt x="2049297" y="309778"/>
                  </a:lnTo>
                  <a:lnTo>
                    <a:pt x="2049500" y="309778"/>
                  </a:lnTo>
                  <a:lnTo>
                    <a:pt x="2045220" y="309029"/>
                  </a:lnTo>
                  <a:lnTo>
                    <a:pt x="2048649" y="307975"/>
                  </a:lnTo>
                  <a:lnTo>
                    <a:pt x="2055075" y="305993"/>
                  </a:lnTo>
                  <a:lnTo>
                    <a:pt x="2057908" y="305993"/>
                  </a:lnTo>
                  <a:lnTo>
                    <a:pt x="2076450" y="306539"/>
                  </a:lnTo>
                  <a:lnTo>
                    <a:pt x="2073833" y="306539"/>
                  </a:lnTo>
                  <a:lnTo>
                    <a:pt x="2078113" y="306933"/>
                  </a:lnTo>
                  <a:lnTo>
                    <a:pt x="2072792" y="301866"/>
                  </a:lnTo>
                  <a:lnTo>
                    <a:pt x="2074024" y="301866"/>
                  </a:lnTo>
                  <a:lnTo>
                    <a:pt x="2089531" y="302475"/>
                  </a:lnTo>
                  <a:lnTo>
                    <a:pt x="2104186" y="302475"/>
                  </a:lnTo>
                  <a:lnTo>
                    <a:pt x="2117052" y="302107"/>
                  </a:lnTo>
                  <a:lnTo>
                    <a:pt x="2122932" y="301866"/>
                  </a:lnTo>
                  <a:lnTo>
                    <a:pt x="2128139" y="301650"/>
                  </a:lnTo>
                  <a:lnTo>
                    <a:pt x="2128774" y="301345"/>
                  </a:lnTo>
                  <a:lnTo>
                    <a:pt x="2130679" y="300431"/>
                  </a:lnTo>
                  <a:lnTo>
                    <a:pt x="2135873" y="299593"/>
                  </a:lnTo>
                  <a:lnTo>
                    <a:pt x="2139289" y="298754"/>
                  </a:lnTo>
                  <a:close/>
                </a:path>
                <a:path w="4819650" h="384175">
                  <a:moveTo>
                    <a:pt x="2141143" y="163677"/>
                  </a:moveTo>
                  <a:lnTo>
                    <a:pt x="2140102" y="162763"/>
                  </a:lnTo>
                  <a:lnTo>
                    <a:pt x="2139264" y="162026"/>
                  </a:lnTo>
                  <a:lnTo>
                    <a:pt x="2137943" y="160858"/>
                  </a:lnTo>
                  <a:lnTo>
                    <a:pt x="2124379" y="162026"/>
                  </a:lnTo>
                  <a:lnTo>
                    <a:pt x="2110384" y="161569"/>
                  </a:lnTo>
                  <a:lnTo>
                    <a:pt x="2096223" y="160553"/>
                  </a:lnTo>
                  <a:lnTo>
                    <a:pt x="2082152" y="159994"/>
                  </a:lnTo>
                  <a:lnTo>
                    <a:pt x="2114207" y="158407"/>
                  </a:lnTo>
                  <a:lnTo>
                    <a:pt x="2091042" y="155968"/>
                  </a:lnTo>
                  <a:lnTo>
                    <a:pt x="2071725" y="153936"/>
                  </a:lnTo>
                  <a:lnTo>
                    <a:pt x="2072119" y="155968"/>
                  </a:lnTo>
                  <a:lnTo>
                    <a:pt x="2010752" y="149529"/>
                  </a:lnTo>
                  <a:lnTo>
                    <a:pt x="2013953" y="149250"/>
                  </a:lnTo>
                  <a:lnTo>
                    <a:pt x="2046820" y="146380"/>
                  </a:lnTo>
                  <a:lnTo>
                    <a:pt x="2006625" y="146037"/>
                  </a:lnTo>
                  <a:lnTo>
                    <a:pt x="1964029" y="144881"/>
                  </a:lnTo>
                  <a:lnTo>
                    <a:pt x="1922373" y="144208"/>
                  </a:lnTo>
                  <a:lnTo>
                    <a:pt x="1884972" y="145300"/>
                  </a:lnTo>
                  <a:lnTo>
                    <a:pt x="1954682" y="146621"/>
                  </a:lnTo>
                  <a:lnTo>
                    <a:pt x="1922830" y="149250"/>
                  </a:lnTo>
                  <a:lnTo>
                    <a:pt x="1933333" y="150393"/>
                  </a:lnTo>
                  <a:lnTo>
                    <a:pt x="1972157" y="149250"/>
                  </a:lnTo>
                  <a:lnTo>
                    <a:pt x="1974951" y="149250"/>
                  </a:lnTo>
                  <a:lnTo>
                    <a:pt x="1992541" y="150596"/>
                  </a:lnTo>
                  <a:lnTo>
                    <a:pt x="2007260" y="153530"/>
                  </a:lnTo>
                  <a:lnTo>
                    <a:pt x="2019782" y="156527"/>
                  </a:lnTo>
                  <a:lnTo>
                    <a:pt x="2036445" y="158673"/>
                  </a:lnTo>
                  <a:lnTo>
                    <a:pt x="2063546" y="159029"/>
                  </a:lnTo>
                  <a:lnTo>
                    <a:pt x="2043874" y="159994"/>
                  </a:lnTo>
                  <a:lnTo>
                    <a:pt x="2045169" y="159994"/>
                  </a:lnTo>
                  <a:lnTo>
                    <a:pt x="2037892" y="162407"/>
                  </a:lnTo>
                  <a:lnTo>
                    <a:pt x="2029053" y="164033"/>
                  </a:lnTo>
                  <a:lnTo>
                    <a:pt x="2004314" y="162763"/>
                  </a:lnTo>
                  <a:lnTo>
                    <a:pt x="2028393" y="164147"/>
                  </a:lnTo>
                  <a:lnTo>
                    <a:pt x="2028177" y="164185"/>
                  </a:lnTo>
                  <a:lnTo>
                    <a:pt x="2029129" y="164185"/>
                  </a:lnTo>
                  <a:lnTo>
                    <a:pt x="2032241" y="164185"/>
                  </a:lnTo>
                  <a:lnTo>
                    <a:pt x="2041969" y="164680"/>
                  </a:lnTo>
                  <a:lnTo>
                    <a:pt x="2018106" y="166458"/>
                  </a:lnTo>
                  <a:lnTo>
                    <a:pt x="2001583" y="167894"/>
                  </a:lnTo>
                  <a:lnTo>
                    <a:pt x="1982406" y="169062"/>
                  </a:lnTo>
                  <a:lnTo>
                    <a:pt x="1950618" y="170014"/>
                  </a:lnTo>
                  <a:lnTo>
                    <a:pt x="1930425" y="171970"/>
                  </a:lnTo>
                  <a:lnTo>
                    <a:pt x="1928291" y="173507"/>
                  </a:lnTo>
                  <a:lnTo>
                    <a:pt x="1929168" y="174650"/>
                  </a:lnTo>
                  <a:lnTo>
                    <a:pt x="1956282" y="174358"/>
                  </a:lnTo>
                  <a:lnTo>
                    <a:pt x="1964359" y="174358"/>
                  </a:lnTo>
                  <a:lnTo>
                    <a:pt x="1997049" y="171030"/>
                  </a:lnTo>
                  <a:lnTo>
                    <a:pt x="2022208" y="169532"/>
                  </a:lnTo>
                  <a:lnTo>
                    <a:pt x="2039150" y="174358"/>
                  </a:lnTo>
                  <a:lnTo>
                    <a:pt x="2056053" y="171970"/>
                  </a:lnTo>
                  <a:lnTo>
                    <a:pt x="2056193" y="171970"/>
                  </a:lnTo>
                  <a:lnTo>
                    <a:pt x="2066417" y="169532"/>
                  </a:lnTo>
                  <a:lnTo>
                    <a:pt x="2068398" y="169062"/>
                  </a:lnTo>
                  <a:lnTo>
                    <a:pt x="2068703" y="169062"/>
                  </a:lnTo>
                  <a:lnTo>
                    <a:pt x="2068068" y="166458"/>
                  </a:lnTo>
                  <a:lnTo>
                    <a:pt x="2068004" y="166192"/>
                  </a:lnTo>
                  <a:lnTo>
                    <a:pt x="2046312" y="164185"/>
                  </a:lnTo>
                  <a:lnTo>
                    <a:pt x="2068372" y="162763"/>
                  </a:lnTo>
                  <a:lnTo>
                    <a:pt x="2069058" y="162763"/>
                  </a:lnTo>
                  <a:lnTo>
                    <a:pt x="2080768" y="164185"/>
                  </a:lnTo>
                  <a:lnTo>
                    <a:pt x="2080501" y="164185"/>
                  </a:lnTo>
                  <a:lnTo>
                    <a:pt x="2087905" y="166458"/>
                  </a:lnTo>
                  <a:lnTo>
                    <a:pt x="2088273" y="166458"/>
                  </a:lnTo>
                  <a:lnTo>
                    <a:pt x="2097811" y="167563"/>
                  </a:lnTo>
                  <a:lnTo>
                    <a:pt x="2099170" y="172669"/>
                  </a:lnTo>
                  <a:lnTo>
                    <a:pt x="2121649" y="169202"/>
                  </a:lnTo>
                  <a:lnTo>
                    <a:pt x="2135035" y="166458"/>
                  </a:lnTo>
                  <a:lnTo>
                    <a:pt x="2135403" y="166458"/>
                  </a:lnTo>
                  <a:lnTo>
                    <a:pt x="2141143" y="163677"/>
                  </a:lnTo>
                  <a:close/>
                </a:path>
                <a:path w="4819650" h="384175">
                  <a:moveTo>
                    <a:pt x="2191588" y="316204"/>
                  </a:moveTo>
                  <a:lnTo>
                    <a:pt x="2167750" y="315404"/>
                  </a:lnTo>
                  <a:lnTo>
                    <a:pt x="2149589" y="314794"/>
                  </a:lnTo>
                  <a:lnTo>
                    <a:pt x="2155698" y="312064"/>
                  </a:lnTo>
                  <a:lnTo>
                    <a:pt x="2156930" y="311556"/>
                  </a:lnTo>
                  <a:lnTo>
                    <a:pt x="2164143" y="308787"/>
                  </a:lnTo>
                  <a:lnTo>
                    <a:pt x="2164410" y="308787"/>
                  </a:lnTo>
                  <a:lnTo>
                    <a:pt x="2165705" y="306184"/>
                  </a:lnTo>
                  <a:lnTo>
                    <a:pt x="2165807" y="305993"/>
                  </a:lnTo>
                  <a:lnTo>
                    <a:pt x="2166658" y="305993"/>
                  </a:lnTo>
                  <a:lnTo>
                    <a:pt x="2152688" y="304203"/>
                  </a:lnTo>
                  <a:lnTo>
                    <a:pt x="2151532" y="304203"/>
                  </a:lnTo>
                  <a:lnTo>
                    <a:pt x="2145144" y="306184"/>
                  </a:lnTo>
                  <a:lnTo>
                    <a:pt x="2147443" y="306184"/>
                  </a:lnTo>
                  <a:lnTo>
                    <a:pt x="2120227" y="307517"/>
                  </a:lnTo>
                  <a:lnTo>
                    <a:pt x="2084717" y="307517"/>
                  </a:lnTo>
                  <a:lnTo>
                    <a:pt x="2098751" y="308787"/>
                  </a:lnTo>
                  <a:lnTo>
                    <a:pt x="2119045" y="309359"/>
                  </a:lnTo>
                  <a:lnTo>
                    <a:pt x="2115947" y="309359"/>
                  </a:lnTo>
                  <a:lnTo>
                    <a:pt x="2109660" y="312064"/>
                  </a:lnTo>
                  <a:lnTo>
                    <a:pt x="2109787" y="312064"/>
                  </a:lnTo>
                  <a:lnTo>
                    <a:pt x="2107349" y="314020"/>
                  </a:lnTo>
                  <a:lnTo>
                    <a:pt x="2107615" y="314020"/>
                  </a:lnTo>
                  <a:lnTo>
                    <a:pt x="2114296" y="315671"/>
                  </a:lnTo>
                  <a:lnTo>
                    <a:pt x="2136305" y="317373"/>
                  </a:lnTo>
                  <a:lnTo>
                    <a:pt x="2145195" y="315404"/>
                  </a:lnTo>
                  <a:lnTo>
                    <a:pt x="2174824" y="317906"/>
                  </a:lnTo>
                  <a:lnTo>
                    <a:pt x="2191588" y="316204"/>
                  </a:lnTo>
                  <a:close/>
                </a:path>
                <a:path w="4819650" h="384175">
                  <a:moveTo>
                    <a:pt x="2191588" y="275551"/>
                  </a:moveTo>
                  <a:lnTo>
                    <a:pt x="2173338" y="275628"/>
                  </a:lnTo>
                  <a:lnTo>
                    <a:pt x="2178456" y="279158"/>
                  </a:lnTo>
                  <a:lnTo>
                    <a:pt x="2191588" y="275551"/>
                  </a:lnTo>
                  <a:close/>
                </a:path>
                <a:path w="4819650" h="384175">
                  <a:moveTo>
                    <a:pt x="2193836" y="183578"/>
                  </a:moveTo>
                  <a:lnTo>
                    <a:pt x="2175878" y="181838"/>
                  </a:lnTo>
                  <a:lnTo>
                    <a:pt x="2136229" y="184658"/>
                  </a:lnTo>
                  <a:lnTo>
                    <a:pt x="2116950" y="184010"/>
                  </a:lnTo>
                  <a:lnTo>
                    <a:pt x="2110663" y="183807"/>
                  </a:lnTo>
                  <a:lnTo>
                    <a:pt x="2096312" y="182041"/>
                  </a:lnTo>
                  <a:lnTo>
                    <a:pt x="2095792" y="182041"/>
                  </a:lnTo>
                  <a:lnTo>
                    <a:pt x="2097684" y="179628"/>
                  </a:lnTo>
                  <a:lnTo>
                    <a:pt x="2102040" y="176923"/>
                  </a:lnTo>
                  <a:lnTo>
                    <a:pt x="2100834" y="176441"/>
                  </a:lnTo>
                  <a:lnTo>
                    <a:pt x="2095119" y="174358"/>
                  </a:lnTo>
                  <a:lnTo>
                    <a:pt x="2091728" y="174358"/>
                  </a:lnTo>
                  <a:lnTo>
                    <a:pt x="2060790" y="176085"/>
                  </a:lnTo>
                  <a:lnTo>
                    <a:pt x="2052497" y="179628"/>
                  </a:lnTo>
                  <a:lnTo>
                    <a:pt x="2052523" y="182905"/>
                  </a:lnTo>
                  <a:lnTo>
                    <a:pt x="2043607" y="184010"/>
                  </a:lnTo>
                  <a:lnTo>
                    <a:pt x="2020214" y="182041"/>
                  </a:lnTo>
                  <a:lnTo>
                    <a:pt x="2008492" y="181051"/>
                  </a:lnTo>
                  <a:lnTo>
                    <a:pt x="2012124" y="177723"/>
                  </a:lnTo>
                  <a:lnTo>
                    <a:pt x="2012391" y="177482"/>
                  </a:lnTo>
                  <a:lnTo>
                    <a:pt x="1991499" y="177203"/>
                  </a:lnTo>
                  <a:lnTo>
                    <a:pt x="1929206" y="174675"/>
                  </a:lnTo>
                  <a:lnTo>
                    <a:pt x="1929638" y="175209"/>
                  </a:lnTo>
                  <a:lnTo>
                    <a:pt x="1919909" y="177723"/>
                  </a:lnTo>
                  <a:lnTo>
                    <a:pt x="1889861" y="176923"/>
                  </a:lnTo>
                  <a:lnTo>
                    <a:pt x="1886064" y="177723"/>
                  </a:lnTo>
                  <a:lnTo>
                    <a:pt x="1874316" y="179882"/>
                  </a:lnTo>
                  <a:lnTo>
                    <a:pt x="1900135" y="182905"/>
                  </a:lnTo>
                  <a:lnTo>
                    <a:pt x="1971014" y="182041"/>
                  </a:lnTo>
                  <a:lnTo>
                    <a:pt x="1986686" y="185686"/>
                  </a:lnTo>
                  <a:lnTo>
                    <a:pt x="1977390" y="185686"/>
                  </a:lnTo>
                  <a:lnTo>
                    <a:pt x="1968995" y="186016"/>
                  </a:lnTo>
                  <a:lnTo>
                    <a:pt x="1983435" y="188023"/>
                  </a:lnTo>
                  <a:lnTo>
                    <a:pt x="2001951" y="186804"/>
                  </a:lnTo>
                  <a:lnTo>
                    <a:pt x="2076272" y="186626"/>
                  </a:lnTo>
                  <a:lnTo>
                    <a:pt x="2103983" y="186791"/>
                  </a:lnTo>
                  <a:lnTo>
                    <a:pt x="2138451" y="186461"/>
                  </a:lnTo>
                  <a:lnTo>
                    <a:pt x="2154047" y="186309"/>
                  </a:lnTo>
                  <a:lnTo>
                    <a:pt x="2177999" y="184658"/>
                  </a:lnTo>
                  <a:lnTo>
                    <a:pt x="2193836" y="183578"/>
                  </a:lnTo>
                  <a:close/>
                </a:path>
                <a:path w="4819650" h="384175">
                  <a:moveTo>
                    <a:pt x="2200389" y="232854"/>
                  </a:moveTo>
                  <a:lnTo>
                    <a:pt x="2161844" y="232562"/>
                  </a:lnTo>
                  <a:lnTo>
                    <a:pt x="2175192" y="233807"/>
                  </a:lnTo>
                  <a:lnTo>
                    <a:pt x="2190280" y="234657"/>
                  </a:lnTo>
                  <a:lnTo>
                    <a:pt x="2200389" y="232854"/>
                  </a:lnTo>
                  <a:close/>
                </a:path>
                <a:path w="4819650" h="384175">
                  <a:moveTo>
                    <a:pt x="2210752" y="340042"/>
                  </a:moveTo>
                  <a:lnTo>
                    <a:pt x="2185289" y="338061"/>
                  </a:lnTo>
                  <a:lnTo>
                    <a:pt x="2158250" y="334784"/>
                  </a:lnTo>
                  <a:lnTo>
                    <a:pt x="2130234" y="331038"/>
                  </a:lnTo>
                  <a:lnTo>
                    <a:pt x="2101824" y="327609"/>
                  </a:lnTo>
                  <a:lnTo>
                    <a:pt x="2102332" y="329666"/>
                  </a:lnTo>
                  <a:lnTo>
                    <a:pt x="2051113" y="326796"/>
                  </a:lnTo>
                  <a:lnTo>
                    <a:pt x="1998002" y="322973"/>
                  </a:lnTo>
                  <a:lnTo>
                    <a:pt x="1947125" y="321233"/>
                  </a:lnTo>
                  <a:lnTo>
                    <a:pt x="1902599" y="324612"/>
                  </a:lnTo>
                  <a:lnTo>
                    <a:pt x="1931784" y="326301"/>
                  </a:lnTo>
                  <a:lnTo>
                    <a:pt x="1960803" y="324789"/>
                  </a:lnTo>
                  <a:lnTo>
                    <a:pt x="1987372" y="323748"/>
                  </a:lnTo>
                  <a:lnTo>
                    <a:pt x="2009165" y="326859"/>
                  </a:lnTo>
                  <a:lnTo>
                    <a:pt x="2000211" y="326872"/>
                  </a:lnTo>
                  <a:lnTo>
                    <a:pt x="2035924" y="330835"/>
                  </a:lnTo>
                  <a:lnTo>
                    <a:pt x="2062949" y="334340"/>
                  </a:lnTo>
                  <a:lnTo>
                    <a:pt x="2088375" y="338239"/>
                  </a:lnTo>
                  <a:lnTo>
                    <a:pt x="2119325" y="343344"/>
                  </a:lnTo>
                  <a:lnTo>
                    <a:pt x="2170176" y="343687"/>
                  </a:lnTo>
                  <a:lnTo>
                    <a:pt x="2155964" y="342201"/>
                  </a:lnTo>
                  <a:lnTo>
                    <a:pt x="2155583" y="341198"/>
                  </a:lnTo>
                  <a:lnTo>
                    <a:pt x="2177402" y="341693"/>
                  </a:lnTo>
                  <a:lnTo>
                    <a:pt x="2194229" y="339521"/>
                  </a:lnTo>
                  <a:lnTo>
                    <a:pt x="2210752" y="340042"/>
                  </a:lnTo>
                  <a:close/>
                </a:path>
                <a:path w="4819650" h="384175">
                  <a:moveTo>
                    <a:pt x="2257577" y="179336"/>
                  </a:moveTo>
                  <a:lnTo>
                    <a:pt x="2202065" y="178473"/>
                  </a:lnTo>
                  <a:lnTo>
                    <a:pt x="2201913" y="179616"/>
                  </a:lnTo>
                  <a:lnTo>
                    <a:pt x="2207044" y="180746"/>
                  </a:lnTo>
                  <a:lnTo>
                    <a:pt x="2215680" y="181864"/>
                  </a:lnTo>
                  <a:lnTo>
                    <a:pt x="2226081" y="182981"/>
                  </a:lnTo>
                  <a:lnTo>
                    <a:pt x="2224074" y="180860"/>
                  </a:lnTo>
                  <a:lnTo>
                    <a:pt x="2234666" y="180416"/>
                  </a:lnTo>
                  <a:lnTo>
                    <a:pt x="2248852" y="180340"/>
                  </a:lnTo>
                  <a:lnTo>
                    <a:pt x="2257577" y="179336"/>
                  </a:lnTo>
                  <a:close/>
                </a:path>
                <a:path w="4819650" h="384175">
                  <a:moveTo>
                    <a:pt x="2354122" y="258851"/>
                  </a:moveTo>
                  <a:lnTo>
                    <a:pt x="2353640" y="257124"/>
                  </a:lnTo>
                  <a:lnTo>
                    <a:pt x="2353589" y="256921"/>
                  </a:lnTo>
                  <a:lnTo>
                    <a:pt x="2351125" y="256921"/>
                  </a:lnTo>
                  <a:lnTo>
                    <a:pt x="2354122" y="258851"/>
                  </a:lnTo>
                  <a:close/>
                </a:path>
                <a:path w="4819650" h="384175">
                  <a:moveTo>
                    <a:pt x="2368131" y="256679"/>
                  </a:moveTo>
                  <a:lnTo>
                    <a:pt x="2348636" y="255308"/>
                  </a:lnTo>
                  <a:lnTo>
                    <a:pt x="2351024" y="256857"/>
                  </a:lnTo>
                  <a:lnTo>
                    <a:pt x="2365908" y="256679"/>
                  </a:lnTo>
                  <a:lnTo>
                    <a:pt x="2368131" y="256679"/>
                  </a:lnTo>
                  <a:close/>
                </a:path>
                <a:path w="4819650" h="384175">
                  <a:moveTo>
                    <a:pt x="2380615" y="256921"/>
                  </a:moveTo>
                  <a:lnTo>
                    <a:pt x="2377592" y="256679"/>
                  </a:lnTo>
                  <a:lnTo>
                    <a:pt x="2368131" y="256679"/>
                  </a:lnTo>
                  <a:lnTo>
                    <a:pt x="2374519" y="257124"/>
                  </a:lnTo>
                  <a:lnTo>
                    <a:pt x="2380615" y="256921"/>
                  </a:lnTo>
                  <a:close/>
                </a:path>
                <a:path w="4819650" h="384175">
                  <a:moveTo>
                    <a:pt x="2447010" y="253936"/>
                  </a:moveTo>
                  <a:lnTo>
                    <a:pt x="2435720" y="252514"/>
                  </a:lnTo>
                  <a:lnTo>
                    <a:pt x="2426398" y="254076"/>
                  </a:lnTo>
                  <a:lnTo>
                    <a:pt x="2403221" y="256171"/>
                  </a:lnTo>
                  <a:lnTo>
                    <a:pt x="2380615" y="256921"/>
                  </a:lnTo>
                  <a:lnTo>
                    <a:pt x="2396591" y="258216"/>
                  </a:lnTo>
                  <a:lnTo>
                    <a:pt x="2415260" y="259511"/>
                  </a:lnTo>
                  <a:lnTo>
                    <a:pt x="2431427" y="258216"/>
                  </a:lnTo>
                  <a:lnTo>
                    <a:pt x="2432164" y="258216"/>
                  </a:lnTo>
                  <a:lnTo>
                    <a:pt x="2436660" y="256679"/>
                  </a:lnTo>
                  <a:lnTo>
                    <a:pt x="2444381" y="255308"/>
                  </a:lnTo>
                  <a:lnTo>
                    <a:pt x="2447010" y="253936"/>
                  </a:lnTo>
                  <a:close/>
                </a:path>
                <a:path w="4819650" h="384175">
                  <a:moveTo>
                    <a:pt x="2460294" y="75615"/>
                  </a:moveTo>
                  <a:lnTo>
                    <a:pt x="2443480" y="75514"/>
                  </a:lnTo>
                  <a:lnTo>
                    <a:pt x="2436926" y="76657"/>
                  </a:lnTo>
                  <a:lnTo>
                    <a:pt x="2433040" y="78066"/>
                  </a:lnTo>
                  <a:lnTo>
                    <a:pt x="2424226" y="78778"/>
                  </a:lnTo>
                  <a:lnTo>
                    <a:pt x="2440457" y="79679"/>
                  </a:lnTo>
                  <a:lnTo>
                    <a:pt x="2449423" y="78701"/>
                  </a:lnTo>
                  <a:lnTo>
                    <a:pt x="2454808" y="76962"/>
                  </a:lnTo>
                  <a:lnTo>
                    <a:pt x="2460294" y="75615"/>
                  </a:lnTo>
                  <a:close/>
                </a:path>
                <a:path w="4819650" h="384175">
                  <a:moveTo>
                    <a:pt x="2513774" y="254800"/>
                  </a:moveTo>
                  <a:lnTo>
                    <a:pt x="2509888" y="253326"/>
                  </a:lnTo>
                  <a:lnTo>
                    <a:pt x="2468397" y="253974"/>
                  </a:lnTo>
                  <a:lnTo>
                    <a:pt x="2491917" y="256451"/>
                  </a:lnTo>
                  <a:lnTo>
                    <a:pt x="2493594" y="256667"/>
                  </a:lnTo>
                  <a:lnTo>
                    <a:pt x="2504617" y="256019"/>
                  </a:lnTo>
                  <a:lnTo>
                    <a:pt x="2513774" y="254800"/>
                  </a:lnTo>
                  <a:close/>
                </a:path>
                <a:path w="4819650" h="384175">
                  <a:moveTo>
                    <a:pt x="2540647" y="245732"/>
                  </a:moveTo>
                  <a:lnTo>
                    <a:pt x="2526398" y="245148"/>
                  </a:lnTo>
                  <a:lnTo>
                    <a:pt x="2526461" y="246176"/>
                  </a:lnTo>
                  <a:lnTo>
                    <a:pt x="2530310" y="245732"/>
                  </a:lnTo>
                  <a:lnTo>
                    <a:pt x="2540647" y="245732"/>
                  </a:lnTo>
                  <a:close/>
                </a:path>
                <a:path w="4819650" h="384175">
                  <a:moveTo>
                    <a:pt x="2564650" y="128181"/>
                  </a:moveTo>
                  <a:lnTo>
                    <a:pt x="2558973" y="123634"/>
                  </a:lnTo>
                  <a:lnTo>
                    <a:pt x="2547416" y="125145"/>
                  </a:lnTo>
                  <a:lnTo>
                    <a:pt x="2536647" y="124510"/>
                  </a:lnTo>
                  <a:lnTo>
                    <a:pt x="2523109" y="123228"/>
                  </a:lnTo>
                  <a:lnTo>
                    <a:pt x="2503233" y="122758"/>
                  </a:lnTo>
                  <a:lnTo>
                    <a:pt x="2536596" y="127241"/>
                  </a:lnTo>
                  <a:lnTo>
                    <a:pt x="2541498" y="126606"/>
                  </a:lnTo>
                  <a:lnTo>
                    <a:pt x="2548686" y="126771"/>
                  </a:lnTo>
                  <a:lnTo>
                    <a:pt x="2556853" y="127406"/>
                  </a:lnTo>
                  <a:lnTo>
                    <a:pt x="2564650" y="128181"/>
                  </a:lnTo>
                  <a:close/>
                </a:path>
                <a:path w="4819650" h="384175">
                  <a:moveTo>
                    <a:pt x="2573375" y="247078"/>
                  </a:moveTo>
                  <a:lnTo>
                    <a:pt x="2540647" y="245732"/>
                  </a:lnTo>
                  <a:lnTo>
                    <a:pt x="2542463" y="246913"/>
                  </a:lnTo>
                  <a:lnTo>
                    <a:pt x="2536977" y="247865"/>
                  </a:lnTo>
                  <a:lnTo>
                    <a:pt x="2528849" y="248742"/>
                  </a:lnTo>
                  <a:lnTo>
                    <a:pt x="2522893" y="249745"/>
                  </a:lnTo>
                  <a:lnTo>
                    <a:pt x="2547480" y="249745"/>
                  </a:lnTo>
                  <a:lnTo>
                    <a:pt x="2554859" y="248399"/>
                  </a:lnTo>
                  <a:lnTo>
                    <a:pt x="2558605" y="247078"/>
                  </a:lnTo>
                  <a:lnTo>
                    <a:pt x="2573375" y="247078"/>
                  </a:lnTo>
                  <a:close/>
                </a:path>
                <a:path w="4819650" h="384175">
                  <a:moveTo>
                    <a:pt x="2755950" y="234594"/>
                  </a:moveTo>
                  <a:lnTo>
                    <a:pt x="2754617" y="233235"/>
                  </a:lnTo>
                  <a:lnTo>
                    <a:pt x="2746349" y="231711"/>
                  </a:lnTo>
                  <a:lnTo>
                    <a:pt x="2735542" y="230390"/>
                  </a:lnTo>
                  <a:lnTo>
                    <a:pt x="2722956" y="231635"/>
                  </a:lnTo>
                  <a:lnTo>
                    <a:pt x="2726906" y="232930"/>
                  </a:lnTo>
                  <a:lnTo>
                    <a:pt x="2737764" y="234213"/>
                  </a:lnTo>
                  <a:lnTo>
                    <a:pt x="2745956" y="235419"/>
                  </a:lnTo>
                  <a:lnTo>
                    <a:pt x="2755950" y="234594"/>
                  </a:lnTo>
                  <a:close/>
                </a:path>
                <a:path w="4819650" h="384175">
                  <a:moveTo>
                    <a:pt x="2788907" y="37617"/>
                  </a:moveTo>
                  <a:lnTo>
                    <a:pt x="2787942" y="33578"/>
                  </a:lnTo>
                  <a:lnTo>
                    <a:pt x="2779649" y="37642"/>
                  </a:lnTo>
                  <a:lnTo>
                    <a:pt x="2788907" y="37617"/>
                  </a:lnTo>
                  <a:close/>
                </a:path>
                <a:path w="4819650" h="384175">
                  <a:moveTo>
                    <a:pt x="2856128" y="69443"/>
                  </a:moveTo>
                  <a:lnTo>
                    <a:pt x="2832303" y="65963"/>
                  </a:lnTo>
                  <a:lnTo>
                    <a:pt x="2818828" y="67525"/>
                  </a:lnTo>
                  <a:lnTo>
                    <a:pt x="2856128" y="69443"/>
                  </a:lnTo>
                  <a:close/>
                </a:path>
                <a:path w="4819650" h="384175">
                  <a:moveTo>
                    <a:pt x="2859062" y="225450"/>
                  </a:moveTo>
                  <a:lnTo>
                    <a:pt x="2850184" y="223177"/>
                  </a:lnTo>
                  <a:lnTo>
                    <a:pt x="2826054" y="222364"/>
                  </a:lnTo>
                  <a:lnTo>
                    <a:pt x="2798534" y="221754"/>
                  </a:lnTo>
                  <a:lnTo>
                    <a:pt x="2779484" y="220091"/>
                  </a:lnTo>
                  <a:lnTo>
                    <a:pt x="2738209" y="219875"/>
                  </a:lnTo>
                  <a:lnTo>
                    <a:pt x="2703538" y="221945"/>
                  </a:lnTo>
                  <a:lnTo>
                    <a:pt x="2672562" y="224955"/>
                  </a:lnTo>
                  <a:lnTo>
                    <a:pt x="2642374" y="227584"/>
                  </a:lnTo>
                  <a:lnTo>
                    <a:pt x="2645867" y="221957"/>
                  </a:lnTo>
                  <a:lnTo>
                    <a:pt x="2624975" y="221589"/>
                  </a:lnTo>
                  <a:lnTo>
                    <a:pt x="2583815" y="223139"/>
                  </a:lnTo>
                  <a:lnTo>
                    <a:pt x="2562847" y="222199"/>
                  </a:lnTo>
                  <a:lnTo>
                    <a:pt x="2556840" y="221310"/>
                  </a:lnTo>
                  <a:lnTo>
                    <a:pt x="2558097" y="221830"/>
                  </a:lnTo>
                  <a:lnTo>
                    <a:pt x="2562961" y="222910"/>
                  </a:lnTo>
                  <a:lnTo>
                    <a:pt x="2567762" y="223710"/>
                  </a:lnTo>
                  <a:lnTo>
                    <a:pt x="2488920" y="222427"/>
                  </a:lnTo>
                  <a:lnTo>
                    <a:pt x="2474112" y="225234"/>
                  </a:lnTo>
                  <a:lnTo>
                    <a:pt x="2484399" y="227888"/>
                  </a:lnTo>
                  <a:lnTo>
                    <a:pt x="2489403" y="229984"/>
                  </a:lnTo>
                  <a:lnTo>
                    <a:pt x="2458707" y="231127"/>
                  </a:lnTo>
                  <a:lnTo>
                    <a:pt x="2459113" y="227799"/>
                  </a:lnTo>
                  <a:lnTo>
                    <a:pt x="2439733" y="226669"/>
                  </a:lnTo>
                  <a:lnTo>
                    <a:pt x="2417902" y="226009"/>
                  </a:lnTo>
                  <a:lnTo>
                    <a:pt x="2410980" y="224129"/>
                  </a:lnTo>
                  <a:lnTo>
                    <a:pt x="2373045" y="226212"/>
                  </a:lnTo>
                  <a:lnTo>
                    <a:pt x="2326678" y="227215"/>
                  </a:lnTo>
                  <a:lnTo>
                    <a:pt x="2245347" y="227660"/>
                  </a:lnTo>
                  <a:lnTo>
                    <a:pt x="2231085" y="231876"/>
                  </a:lnTo>
                  <a:lnTo>
                    <a:pt x="2250656" y="234086"/>
                  </a:lnTo>
                  <a:lnTo>
                    <a:pt x="2317000" y="236639"/>
                  </a:lnTo>
                  <a:lnTo>
                    <a:pt x="2326551" y="239115"/>
                  </a:lnTo>
                  <a:lnTo>
                    <a:pt x="2329992" y="234530"/>
                  </a:lnTo>
                  <a:lnTo>
                    <a:pt x="2377033" y="235305"/>
                  </a:lnTo>
                  <a:lnTo>
                    <a:pt x="2404008" y="237426"/>
                  </a:lnTo>
                  <a:lnTo>
                    <a:pt x="2426766" y="240030"/>
                  </a:lnTo>
                  <a:lnTo>
                    <a:pt x="2461145" y="242290"/>
                  </a:lnTo>
                  <a:lnTo>
                    <a:pt x="2405799" y="242443"/>
                  </a:lnTo>
                  <a:lnTo>
                    <a:pt x="2426970" y="244538"/>
                  </a:lnTo>
                  <a:lnTo>
                    <a:pt x="2437409" y="244779"/>
                  </a:lnTo>
                  <a:lnTo>
                    <a:pt x="2461590" y="244309"/>
                  </a:lnTo>
                  <a:lnTo>
                    <a:pt x="2469096" y="241896"/>
                  </a:lnTo>
                  <a:lnTo>
                    <a:pt x="2459240" y="239242"/>
                  </a:lnTo>
                  <a:lnTo>
                    <a:pt x="2444115" y="236232"/>
                  </a:lnTo>
                  <a:lnTo>
                    <a:pt x="2435822" y="232714"/>
                  </a:lnTo>
                  <a:lnTo>
                    <a:pt x="2497569" y="234835"/>
                  </a:lnTo>
                  <a:lnTo>
                    <a:pt x="2545207" y="233984"/>
                  </a:lnTo>
                  <a:lnTo>
                    <a:pt x="2593797" y="233629"/>
                  </a:lnTo>
                  <a:lnTo>
                    <a:pt x="2658376" y="237185"/>
                  </a:lnTo>
                  <a:lnTo>
                    <a:pt x="2698953" y="232498"/>
                  </a:lnTo>
                  <a:lnTo>
                    <a:pt x="2692133" y="230492"/>
                  </a:lnTo>
                  <a:lnTo>
                    <a:pt x="2670124" y="228219"/>
                  </a:lnTo>
                  <a:lnTo>
                    <a:pt x="2660637" y="226504"/>
                  </a:lnTo>
                  <a:lnTo>
                    <a:pt x="2708249" y="227952"/>
                  </a:lnTo>
                  <a:lnTo>
                    <a:pt x="2808909" y="224307"/>
                  </a:lnTo>
                  <a:lnTo>
                    <a:pt x="2859062" y="225450"/>
                  </a:lnTo>
                  <a:close/>
                </a:path>
                <a:path w="4819650" h="384175">
                  <a:moveTo>
                    <a:pt x="2883192" y="147650"/>
                  </a:moveTo>
                  <a:lnTo>
                    <a:pt x="2863519" y="143637"/>
                  </a:lnTo>
                  <a:lnTo>
                    <a:pt x="2859798" y="147180"/>
                  </a:lnTo>
                  <a:lnTo>
                    <a:pt x="2873603" y="146634"/>
                  </a:lnTo>
                  <a:lnTo>
                    <a:pt x="2878734" y="149161"/>
                  </a:lnTo>
                  <a:lnTo>
                    <a:pt x="2883192" y="147650"/>
                  </a:lnTo>
                  <a:close/>
                </a:path>
                <a:path w="4819650" h="384175">
                  <a:moveTo>
                    <a:pt x="2975102" y="146367"/>
                  </a:moveTo>
                  <a:lnTo>
                    <a:pt x="2959544" y="138785"/>
                  </a:lnTo>
                  <a:lnTo>
                    <a:pt x="2909951" y="144513"/>
                  </a:lnTo>
                  <a:lnTo>
                    <a:pt x="2926943" y="143281"/>
                  </a:lnTo>
                  <a:lnTo>
                    <a:pt x="2943783" y="143344"/>
                  </a:lnTo>
                  <a:lnTo>
                    <a:pt x="2960001" y="144449"/>
                  </a:lnTo>
                  <a:lnTo>
                    <a:pt x="2975102" y="146367"/>
                  </a:lnTo>
                  <a:close/>
                </a:path>
                <a:path w="4819650" h="384175">
                  <a:moveTo>
                    <a:pt x="2978353" y="38633"/>
                  </a:moveTo>
                  <a:lnTo>
                    <a:pt x="2940659" y="39001"/>
                  </a:lnTo>
                  <a:lnTo>
                    <a:pt x="2907550" y="36779"/>
                  </a:lnTo>
                  <a:lnTo>
                    <a:pt x="2876105" y="34188"/>
                  </a:lnTo>
                  <a:lnTo>
                    <a:pt x="2843339" y="33413"/>
                  </a:lnTo>
                  <a:lnTo>
                    <a:pt x="2838551" y="34556"/>
                  </a:lnTo>
                  <a:lnTo>
                    <a:pt x="2816682" y="37579"/>
                  </a:lnTo>
                  <a:lnTo>
                    <a:pt x="2841790" y="39293"/>
                  </a:lnTo>
                  <a:lnTo>
                    <a:pt x="2872956" y="39243"/>
                  </a:lnTo>
                  <a:lnTo>
                    <a:pt x="2898152" y="39687"/>
                  </a:lnTo>
                  <a:lnTo>
                    <a:pt x="2905379" y="42913"/>
                  </a:lnTo>
                  <a:lnTo>
                    <a:pt x="2927604" y="40995"/>
                  </a:lnTo>
                  <a:lnTo>
                    <a:pt x="2964027" y="40817"/>
                  </a:lnTo>
                  <a:lnTo>
                    <a:pt x="2978353" y="38633"/>
                  </a:lnTo>
                  <a:close/>
                </a:path>
                <a:path w="4819650" h="384175">
                  <a:moveTo>
                    <a:pt x="3066656" y="143078"/>
                  </a:moveTo>
                  <a:lnTo>
                    <a:pt x="3059353" y="141109"/>
                  </a:lnTo>
                  <a:lnTo>
                    <a:pt x="3038741" y="139534"/>
                  </a:lnTo>
                  <a:lnTo>
                    <a:pt x="3015729" y="139001"/>
                  </a:lnTo>
                  <a:lnTo>
                    <a:pt x="3001289" y="140220"/>
                  </a:lnTo>
                  <a:lnTo>
                    <a:pt x="3021152" y="139573"/>
                  </a:lnTo>
                  <a:lnTo>
                    <a:pt x="3032290" y="141084"/>
                  </a:lnTo>
                  <a:lnTo>
                    <a:pt x="3044279" y="142887"/>
                  </a:lnTo>
                  <a:lnTo>
                    <a:pt x="3066656" y="143078"/>
                  </a:lnTo>
                  <a:close/>
                </a:path>
                <a:path w="4819650" h="384175">
                  <a:moveTo>
                    <a:pt x="3081223" y="146583"/>
                  </a:moveTo>
                  <a:lnTo>
                    <a:pt x="3069628" y="145186"/>
                  </a:lnTo>
                  <a:lnTo>
                    <a:pt x="3052699" y="145072"/>
                  </a:lnTo>
                  <a:lnTo>
                    <a:pt x="3035033" y="145643"/>
                  </a:lnTo>
                  <a:lnTo>
                    <a:pt x="3021203" y="146240"/>
                  </a:lnTo>
                  <a:lnTo>
                    <a:pt x="3035909" y="146710"/>
                  </a:lnTo>
                  <a:lnTo>
                    <a:pt x="3051352" y="146799"/>
                  </a:lnTo>
                  <a:lnTo>
                    <a:pt x="3081223" y="146583"/>
                  </a:lnTo>
                  <a:close/>
                </a:path>
                <a:path w="4819650" h="384175">
                  <a:moveTo>
                    <a:pt x="3087293" y="154889"/>
                  </a:moveTo>
                  <a:lnTo>
                    <a:pt x="3083217" y="153517"/>
                  </a:lnTo>
                  <a:lnTo>
                    <a:pt x="3077895" y="152196"/>
                  </a:lnTo>
                  <a:lnTo>
                    <a:pt x="3064357" y="152742"/>
                  </a:lnTo>
                  <a:lnTo>
                    <a:pt x="3069209" y="154241"/>
                  </a:lnTo>
                  <a:lnTo>
                    <a:pt x="3065043" y="155765"/>
                  </a:lnTo>
                  <a:lnTo>
                    <a:pt x="3083458" y="155803"/>
                  </a:lnTo>
                  <a:lnTo>
                    <a:pt x="3087293" y="154889"/>
                  </a:lnTo>
                  <a:close/>
                </a:path>
                <a:path w="4819650" h="384175">
                  <a:moveTo>
                    <a:pt x="3193084" y="130530"/>
                  </a:moveTo>
                  <a:lnTo>
                    <a:pt x="3173907" y="127533"/>
                  </a:lnTo>
                  <a:lnTo>
                    <a:pt x="3169856" y="129057"/>
                  </a:lnTo>
                  <a:lnTo>
                    <a:pt x="3174758" y="130581"/>
                  </a:lnTo>
                  <a:lnTo>
                    <a:pt x="3172891" y="130657"/>
                  </a:lnTo>
                  <a:lnTo>
                    <a:pt x="3175330" y="130644"/>
                  </a:lnTo>
                  <a:lnTo>
                    <a:pt x="3183585" y="130695"/>
                  </a:lnTo>
                  <a:lnTo>
                    <a:pt x="3193084" y="130530"/>
                  </a:lnTo>
                  <a:close/>
                </a:path>
                <a:path w="4819650" h="384175">
                  <a:moveTo>
                    <a:pt x="3198774" y="73609"/>
                  </a:moveTo>
                  <a:lnTo>
                    <a:pt x="3196107" y="71691"/>
                  </a:lnTo>
                  <a:lnTo>
                    <a:pt x="3180054" y="69773"/>
                  </a:lnTo>
                  <a:lnTo>
                    <a:pt x="3158147" y="68922"/>
                  </a:lnTo>
                  <a:lnTo>
                    <a:pt x="3137903" y="70218"/>
                  </a:lnTo>
                  <a:lnTo>
                    <a:pt x="3198774" y="73609"/>
                  </a:lnTo>
                  <a:close/>
                </a:path>
                <a:path w="4819650" h="384175">
                  <a:moveTo>
                    <a:pt x="3270250" y="182397"/>
                  </a:moveTo>
                  <a:lnTo>
                    <a:pt x="3261220" y="181406"/>
                  </a:lnTo>
                  <a:lnTo>
                    <a:pt x="3232124" y="180225"/>
                  </a:lnTo>
                  <a:lnTo>
                    <a:pt x="3250781" y="181165"/>
                  </a:lnTo>
                  <a:lnTo>
                    <a:pt x="3246501" y="182727"/>
                  </a:lnTo>
                  <a:lnTo>
                    <a:pt x="3246780" y="183718"/>
                  </a:lnTo>
                  <a:lnTo>
                    <a:pt x="3269945" y="184175"/>
                  </a:lnTo>
                  <a:lnTo>
                    <a:pt x="3270250" y="182397"/>
                  </a:lnTo>
                  <a:close/>
                </a:path>
                <a:path w="4819650" h="384175">
                  <a:moveTo>
                    <a:pt x="3294240" y="128206"/>
                  </a:moveTo>
                  <a:lnTo>
                    <a:pt x="3279343" y="127736"/>
                  </a:lnTo>
                  <a:lnTo>
                    <a:pt x="3268942" y="128295"/>
                  </a:lnTo>
                  <a:lnTo>
                    <a:pt x="3262147" y="129603"/>
                  </a:lnTo>
                  <a:lnTo>
                    <a:pt x="3258045" y="131356"/>
                  </a:lnTo>
                  <a:lnTo>
                    <a:pt x="3268776" y="130568"/>
                  </a:lnTo>
                  <a:lnTo>
                    <a:pt x="3279635" y="130162"/>
                  </a:lnTo>
                  <a:lnTo>
                    <a:pt x="3288754" y="129565"/>
                  </a:lnTo>
                  <a:lnTo>
                    <a:pt x="3294240" y="128206"/>
                  </a:lnTo>
                  <a:close/>
                </a:path>
                <a:path w="4819650" h="384175">
                  <a:moveTo>
                    <a:pt x="3347643" y="119964"/>
                  </a:moveTo>
                  <a:lnTo>
                    <a:pt x="3267887" y="113690"/>
                  </a:lnTo>
                  <a:lnTo>
                    <a:pt x="3216389" y="112344"/>
                  </a:lnTo>
                  <a:lnTo>
                    <a:pt x="3164141" y="111366"/>
                  </a:lnTo>
                  <a:lnTo>
                    <a:pt x="3162439" y="111366"/>
                  </a:lnTo>
                  <a:lnTo>
                    <a:pt x="3171825" y="111747"/>
                  </a:lnTo>
                  <a:lnTo>
                    <a:pt x="3171494" y="111747"/>
                  </a:lnTo>
                  <a:lnTo>
                    <a:pt x="3171279" y="112141"/>
                  </a:lnTo>
                  <a:lnTo>
                    <a:pt x="3171177" y="112344"/>
                  </a:lnTo>
                  <a:lnTo>
                    <a:pt x="3164802" y="113068"/>
                  </a:lnTo>
                  <a:lnTo>
                    <a:pt x="3158642" y="113690"/>
                  </a:lnTo>
                  <a:lnTo>
                    <a:pt x="3156229" y="113690"/>
                  </a:lnTo>
                  <a:lnTo>
                    <a:pt x="3146031" y="111747"/>
                  </a:lnTo>
                  <a:lnTo>
                    <a:pt x="3146945" y="111747"/>
                  </a:lnTo>
                  <a:lnTo>
                    <a:pt x="3115868" y="109486"/>
                  </a:lnTo>
                  <a:lnTo>
                    <a:pt x="3114522" y="109486"/>
                  </a:lnTo>
                  <a:lnTo>
                    <a:pt x="3104769" y="107391"/>
                  </a:lnTo>
                  <a:lnTo>
                    <a:pt x="3106115" y="109791"/>
                  </a:lnTo>
                  <a:lnTo>
                    <a:pt x="3105264" y="112141"/>
                  </a:lnTo>
                  <a:lnTo>
                    <a:pt x="3104781" y="112141"/>
                  </a:lnTo>
                  <a:lnTo>
                    <a:pt x="3096361" y="113690"/>
                  </a:lnTo>
                  <a:lnTo>
                    <a:pt x="3094875" y="113690"/>
                  </a:lnTo>
                  <a:lnTo>
                    <a:pt x="3074060" y="114096"/>
                  </a:lnTo>
                  <a:lnTo>
                    <a:pt x="3070072" y="112141"/>
                  </a:lnTo>
                  <a:lnTo>
                    <a:pt x="3069272" y="111747"/>
                  </a:lnTo>
                  <a:lnTo>
                    <a:pt x="3069412" y="111366"/>
                  </a:lnTo>
                  <a:lnTo>
                    <a:pt x="3069488" y="111137"/>
                  </a:lnTo>
                  <a:lnTo>
                    <a:pt x="3069945" y="109791"/>
                  </a:lnTo>
                  <a:lnTo>
                    <a:pt x="3070047" y="109486"/>
                  </a:lnTo>
                  <a:lnTo>
                    <a:pt x="3069666" y="109486"/>
                  </a:lnTo>
                  <a:lnTo>
                    <a:pt x="3076956" y="106997"/>
                  </a:lnTo>
                  <a:lnTo>
                    <a:pt x="3090240" y="104902"/>
                  </a:lnTo>
                  <a:lnTo>
                    <a:pt x="3070060" y="104902"/>
                  </a:lnTo>
                  <a:lnTo>
                    <a:pt x="3056217" y="106502"/>
                  </a:lnTo>
                  <a:lnTo>
                    <a:pt x="3036532" y="111137"/>
                  </a:lnTo>
                  <a:lnTo>
                    <a:pt x="3009239" y="110172"/>
                  </a:lnTo>
                  <a:lnTo>
                    <a:pt x="3008642" y="110197"/>
                  </a:lnTo>
                  <a:lnTo>
                    <a:pt x="3009125" y="110172"/>
                  </a:lnTo>
                  <a:lnTo>
                    <a:pt x="2989669" y="109486"/>
                  </a:lnTo>
                  <a:lnTo>
                    <a:pt x="2882201" y="109486"/>
                  </a:lnTo>
                  <a:lnTo>
                    <a:pt x="2841942" y="108610"/>
                  </a:lnTo>
                  <a:lnTo>
                    <a:pt x="2840990" y="104902"/>
                  </a:lnTo>
                  <a:lnTo>
                    <a:pt x="2840913" y="104571"/>
                  </a:lnTo>
                  <a:lnTo>
                    <a:pt x="2823172" y="107645"/>
                  </a:lnTo>
                  <a:lnTo>
                    <a:pt x="2844063" y="110172"/>
                  </a:lnTo>
                  <a:lnTo>
                    <a:pt x="2868307" y="110642"/>
                  </a:lnTo>
                  <a:lnTo>
                    <a:pt x="2893314" y="110832"/>
                  </a:lnTo>
                  <a:lnTo>
                    <a:pt x="2916491" y="112496"/>
                  </a:lnTo>
                  <a:lnTo>
                    <a:pt x="2935757" y="111747"/>
                  </a:lnTo>
                  <a:lnTo>
                    <a:pt x="2933814" y="111747"/>
                  </a:lnTo>
                  <a:lnTo>
                    <a:pt x="2970225" y="111137"/>
                  </a:lnTo>
                  <a:lnTo>
                    <a:pt x="2973374" y="111137"/>
                  </a:lnTo>
                  <a:lnTo>
                    <a:pt x="2991764" y="110642"/>
                  </a:lnTo>
                  <a:lnTo>
                    <a:pt x="3007398" y="110642"/>
                  </a:lnTo>
                  <a:lnTo>
                    <a:pt x="3004401" y="111747"/>
                  </a:lnTo>
                  <a:lnTo>
                    <a:pt x="3002102" y="112890"/>
                  </a:lnTo>
                  <a:lnTo>
                    <a:pt x="2996146" y="113525"/>
                  </a:lnTo>
                  <a:lnTo>
                    <a:pt x="2981414" y="113322"/>
                  </a:lnTo>
                  <a:lnTo>
                    <a:pt x="2990075" y="114096"/>
                  </a:lnTo>
                  <a:lnTo>
                    <a:pt x="2997377" y="114096"/>
                  </a:lnTo>
                  <a:lnTo>
                    <a:pt x="3011551" y="113525"/>
                  </a:lnTo>
                  <a:lnTo>
                    <a:pt x="3016402" y="113322"/>
                  </a:lnTo>
                  <a:lnTo>
                    <a:pt x="3017316" y="113322"/>
                  </a:lnTo>
                  <a:lnTo>
                    <a:pt x="3036646" y="112141"/>
                  </a:lnTo>
                  <a:lnTo>
                    <a:pt x="3054908" y="112496"/>
                  </a:lnTo>
                  <a:lnTo>
                    <a:pt x="3054185" y="112496"/>
                  </a:lnTo>
                  <a:lnTo>
                    <a:pt x="3062719" y="114096"/>
                  </a:lnTo>
                  <a:lnTo>
                    <a:pt x="3062147" y="114096"/>
                  </a:lnTo>
                  <a:lnTo>
                    <a:pt x="3065373" y="115874"/>
                  </a:lnTo>
                  <a:lnTo>
                    <a:pt x="3070161" y="117652"/>
                  </a:lnTo>
                  <a:lnTo>
                    <a:pt x="3048279" y="118605"/>
                  </a:lnTo>
                  <a:lnTo>
                    <a:pt x="3034068" y="118605"/>
                  </a:lnTo>
                  <a:lnTo>
                    <a:pt x="2982430" y="117373"/>
                  </a:lnTo>
                  <a:lnTo>
                    <a:pt x="2991421" y="120002"/>
                  </a:lnTo>
                  <a:lnTo>
                    <a:pt x="2973438" y="121094"/>
                  </a:lnTo>
                  <a:lnTo>
                    <a:pt x="2970415" y="121094"/>
                  </a:lnTo>
                  <a:lnTo>
                    <a:pt x="2951391" y="121399"/>
                  </a:lnTo>
                  <a:lnTo>
                    <a:pt x="2941790" y="122047"/>
                  </a:lnTo>
                  <a:lnTo>
                    <a:pt x="2954299" y="125209"/>
                  </a:lnTo>
                  <a:lnTo>
                    <a:pt x="2981947" y="126136"/>
                  </a:lnTo>
                  <a:lnTo>
                    <a:pt x="3012783" y="125717"/>
                  </a:lnTo>
                  <a:lnTo>
                    <a:pt x="3034842" y="124841"/>
                  </a:lnTo>
                  <a:lnTo>
                    <a:pt x="3022714" y="124536"/>
                  </a:lnTo>
                  <a:lnTo>
                    <a:pt x="3014395" y="123698"/>
                  </a:lnTo>
                  <a:lnTo>
                    <a:pt x="3010331" y="122555"/>
                  </a:lnTo>
                  <a:lnTo>
                    <a:pt x="3010966" y="121399"/>
                  </a:lnTo>
                  <a:lnTo>
                    <a:pt x="3012656" y="121399"/>
                  </a:lnTo>
                  <a:lnTo>
                    <a:pt x="3042869" y="122047"/>
                  </a:lnTo>
                  <a:lnTo>
                    <a:pt x="3040062" y="122047"/>
                  </a:lnTo>
                  <a:lnTo>
                    <a:pt x="3099155" y="126568"/>
                  </a:lnTo>
                  <a:lnTo>
                    <a:pt x="3132150" y="127139"/>
                  </a:lnTo>
                  <a:lnTo>
                    <a:pt x="3129788" y="124294"/>
                  </a:lnTo>
                  <a:lnTo>
                    <a:pt x="3120237" y="122288"/>
                  </a:lnTo>
                  <a:lnTo>
                    <a:pt x="3113963" y="121399"/>
                  </a:lnTo>
                  <a:lnTo>
                    <a:pt x="3108325" y="120599"/>
                  </a:lnTo>
                  <a:lnTo>
                    <a:pt x="3099358" y="118859"/>
                  </a:lnTo>
                  <a:lnTo>
                    <a:pt x="3250349" y="119608"/>
                  </a:lnTo>
                  <a:lnTo>
                    <a:pt x="3301898" y="121094"/>
                  </a:lnTo>
                  <a:lnTo>
                    <a:pt x="3296996" y="120599"/>
                  </a:lnTo>
                  <a:lnTo>
                    <a:pt x="3296996" y="119608"/>
                  </a:lnTo>
                  <a:lnTo>
                    <a:pt x="3303587" y="119608"/>
                  </a:lnTo>
                  <a:lnTo>
                    <a:pt x="3347643" y="119964"/>
                  </a:lnTo>
                  <a:close/>
                </a:path>
                <a:path w="4819650" h="384175">
                  <a:moveTo>
                    <a:pt x="3380575" y="142303"/>
                  </a:moveTo>
                  <a:lnTo>
                    <a:pt x="3376257" y="141795"/>
                  </a:lnTo>
                  <a:lnTo>
                    <a:pt x="3375672" y="141795"/>
                  </a:lnTo>
                  <a:lnTo>
                    <a:pt x="3380575" y="142303"/>
                  </a:lnTo>
                  <a:close/>
                </a:path>
                <a:path w="4819650" h="384175">
                  <a:moveTo>
                    <a:pt x="3474174" y="148056"/>
                  </a:moveTo>
                  <a:lnTo>
                    <a:pt x="3469106" y="145516"/>
                  </a:lnTo>
                  <a:lnTo>
                    <a:pt x="3436874" y="146126"/>
                  </a:lnTo>
                  <a:lnTo>
                    <a:pt x="3474174" y="148056"/>
                  </a:lnTo>
                  <a:close/>
                </a:path>
                <a:path w="4819650" h="384175">
                  <a:moveTo>
                    <a:pt x="3520440" y="128104"/>
                  </a:moveTo>
                  <a:lnTo>
                    <a:pt x="3501898" y="127152"/>
                  </a:lnTo>
                  <a:lnTo>
                    <a:pt x="3503091" y="132232"/>
                  </a:lnTo>
                  <a:lnTo>
                    <a:pt x="3520440" y="128104"/>
                  </a:lnTo>
                  <a:close/>
                </a:path>
                <a:path w="4819650" h="384175">
                  <a:moveTo>
                    <a:pt x="3663404" y="86550"/>
                  </a:moveTo>
                  <a:lnTo>
                    <a:pt x="3663251" y="85661"/>
                  </a:lnTo>
                  <a:lnTo>
                    <a:pt x="3653942" y="85661"/>
                  </a:lnTo>
                  <a:lnTo>
                    <a:pt x="3659949" y="87058"/>
                  </a:lnTo>
                  <a:lnTo>
                    <a:pt x="3663404" y="86550"/>
                  </a:lnTo>
                  <a:close/>
                </a:path>
                <a:path w="4819650" h="384175">
                  <a:moveTo>
                    <a:pt x="3835743" y="113499"/>
                  </a:moveTo>
                  <a:lnTo>
                    <a:pt x="3807676" y="111569"/>
                  </a:lnTo>
                  <a:lnTo>
                    <a:pt x="3794163" y="113131"/>
                  </a:lnTo>
                  <a:lnTo>
                    <a:pt x="3835743" y="113499"/>
                  </a:lnTo>
                  <a:close/>
                </a:path>
                <a:path w="4819650" h="384175">
                  <a:moveTo>
                    <a:pt x="3870350" y="103263"/>
                  </a:moveTo>
                  <a:lnTo>
                    <a:pt x="3842397" y="101295"/>
                  </a:lnTo>
                  <a:lnTo>
                    <a:pt x="3839248" y="107911"/>
                  </a:lnTo>
                  <a:lnTo>
                    <a:pt x="3870350" y="103263"/>
                  </a:lnTo>
                  <a:close/>
                </a:path>
                <a:path w="4819650" h="384175">
                  <a:moveTo>
                    <a:pt x="4164101" y="152971"/>
                  </a:moveTo>
                  <a:lnTo>
                    <a:pt x="4159554" y="150812"/>
                  </a:lnTo>
                  <a:lnTo>
                    <a:pt x="4159250" y="150812"/>
                  </a:lnTo>
                  <a:lnTo>
                    <a:pt x="4159351" y="150304"/>
                  </a:lnTo>
                  <a:lnTo>
                    <a:pt x="4159440" y="149923"/>
                  </a:lnTo>
                  <a:lnTo>
                    <a:pt x="4159491" y="149669"/>
                  </a:lnTo>
                  <a:lnTo>
                    <a:pt x="4159567" y="149288"/>
                  </a:lnTo>
                  <a:lnTo>
                    <a:pt x="4159643" y="148907"/>
                  </a:lnTo>
                  <a:lnTo>
                    <a:pt x="4142028" y="148272"/>
                  </a:lnTo>
                  <a:lnTo>
                    <a:pt x="4128719" y="148272"/>
                  </a:lnTo>
                  <a:lnTo>
                    <a:pt x="4125760" y="149923"/>
                  </a:lnTo>
                  <a:lnTo>
                    <a:pt x="4124769" y="149669"/>
                  </a:lnTo>
                  <a:lnTo>
                    <a:pt x="4106621" y="144970"/>
                  </a:lnTo>
                  <a:lnTo>
                    <a:pt x="4082326" y="142938"/>
                  </a:lnTo>
                  <a:lnTo>
                    <a:pt x="4080802" y="142811"/>
                  </a:lnTo>
                  <a:lnTo>
                    <a:pt x="4070172" y="141922"/>
                  </a:lnTo>
                  <a:lnTo>
                    <a:pt x="4052570" y="140779"/>
                  </a:lnTo>
                  <a:lnTo>
                    <a:pt x="4034955" y="139636"/>
                  </a:lnTo>
                  <a:lnTo>
                    <a:pt x="4033761" y="139636"/>
                  </a:lnTo>
                  <a:lnTo>
                    <a:pt x="4011688" y="135953"/>
                  </a:lnTo>
                  <a:lnTo>
                    <a:pt x="3996906" y="137134"/>
                  </a:lnTo>
                  <a:lnTo>
                    <a:pt x="3996906" y="139255"/>
                  </a:lnTo>
                  <a:lnTo>
                    <a:pt x="3995293" y="140779"/>
                  </a:lnTo>
                  <a:lnTo>
                    <a:pt x="3971226" y="140652"/>
                  </a:lnTo>
                  <a:lnTo>
                    <a:pt x="3969677" y="139636"/>
                  </a:lnTo>
                  <a:lnTo>
                    <a:pt x="3968521" y="138874"/>
                  </a:lnTo>
                  <a:lnTo>
                    <a:pt x="3966400" y="137477"/>
                  </a:lnTo>
                  <a:lnTo>
                    <a:pt x="3995928" y="137477"/>
                  </a:lnTo>
                  <a:lnTo>
                    <a:pt x="3996906" y="139255"/>
                  </a:lnTo>
                  <a:lnTo>
                    <a:pt x="3996906" y="137134"/>
                  </a:lnTo>
                  <a:lnTo>
                    <a:pt x="3995788" y="137223"/>
                  </a:lnTo>
                  <a:lnTo>
                    <a:pt x="3966019" y="137223"/>
                  </a:lnTo>
                  <a:lnTo>
                    <a:pt x="3962311" y="137223"/>
                  </a:lnTo>
                  <a:lnTo>
                    <a:pt x="3954703" y="137223"/>
                  </a:lnTo>
                  <a:lnTo>
                    <a:pt x="3954703" y="137477"/>
                  </a:lnTo>
                  <a:lnTo>
                    <a:pt x="3920528" y="138620"/>
                  </a:lnTo>
                  <a:lnTo>
                    <a:pt x="3900589" y="138874"/>
                  </a:lnTo>
                  <a:lnTo>
                    <a:pt x="3878402" y="138874"/>
                  </a:lnTo>
                  <a:lnTo>
                    <a:pt x="3862692" y="137274"/>
                  </a:lnTo>
                  <a:lnTo>
                    <a:pt x="3864699" y="137477"/>
                  </a:lnTo>
                  <a:lnTo>
                    <a:pt x="3954703" y="137477"/>
                  </a:lnTo>
                  <a:lnTo>
                    <a:pt x="3954703" y="137223"/>
                  </a:lnTo>
                  <a:lnTo>
                    <a:pt x="3862197" y="137223"/>
                  </a:lnTo>
                  <a:lnTo>
                    <a:pt x="3852227" y="136207"/>
                  </a:lnTo>
                  <a:lnTo>
                    <a:pt x="3810584" y="131889"/>
                  </a:lnTo>
                  <a:lnTo>
                    <a:pt x="3802329" y="130873"/>
                  </a:lnTo>
                  <a:lnTo>
                    <a:pt x="3780650" y="128206"/>
                  </a:lnTo>
                  <a:lnTo>
                    <a:pt x="3760470" y="124523"/>
                  </a:lnTo>
                  <a:lnTo>
                    <a:pt x="3769512" y="124523"/>
                  </a:lnTo>
                  <a:lnTo>
                    <a:pt x="3857040" y="125666"/>
                  </a:lnTo>
                  <a:lnTo>
                    <a:pt x="3853484" y="124523"/>
                  </a:lnTo>
                  <a:lnTo>
                    <a:pt x="3849928" y="123380"/>
                  </a:lnTo>
                  <a:lnTo>
                    <a:pt x="3847160" y="122491"/>
                  </a:lnTo>
                  <a:lnTo>
                    <a:pt x="3817480" y="121729"/>
                  </a:lnTo>
                  <a:lnTo>
                    <a:pt x="3777488" y="122364"/>
                  </a:lnTo>
                  <a:lnTo>
                    <a:pt x="3783622" y="122364"/>
                  </a:lnTo>
                  <a:lnTo>
                    <a:pt x="3768687" y="123380"/>
                  </a:lnTo>
                  <a:lnTo>
                    <a:pt x="3743172" y="120713"/>
                  </a:lnTo>
                  <a:lnTo>
                    <a:pt x="3743083" y="120586"/>
                  </a:lnTo>
                  <a:lnTo>
                    <a:pt x="3742601" y="119951"/>
                  </a:lnTo>
                  <a:lnTo>
                    <a:pt x="3740226" y="116776"/>
                  </a:lnTo>
                  <a:lnTo>
                    <a:pt x="3734854" y="113347"/>
                  </a:lnTo>
                  <a:lnTo>
                    <a:pt x="3734651" y="113220"/>
                  </a:lnTo>
                  <a:lnTo>
                    <a:pt x="3701300" y="111315"/>
                  </a:lnTo>
                  <a:lnTo>
                    <a:pt x="3728224" y="109918"/>
                  </a:lnTo>
                  <a:lnTo>
                    <a:pt x="3759123" y="108902"/>
                  </a:lnTo>
                  <a:lnTo>
                    <a:pt x="3790848" y="107759"/>
                  </a:lnTo>
                  <a:lnTo>
                    <a:pt x="3801351" y="107124"/>
                  </a:lnTo>
                  <a:lnTo>
                    <a:pt x="3820249" y="105981"/>
                  </a:lnTo>
                  <a:lnTo>
                    <a:pt x="3792702" y="107124"/>
                  </a:lnTo>
                  <a:lnTo>
                    <a:pt x="3792817" y="105981"/>
                  </a:lnTo>
                  <a:lnTo>
                    <a:pt x="3798620" y="105092"/>
                  </a:lnTo>
                  <a:lnTo>
                    <a:pt x="3813797" y="103568"/>
                  </a:lnTo>
                  <a:lnTo>
                    <a:pt x="3816223" y="103568"/>
                  </a:lnTo>
                  <a:lnTo>
                    <a:pt x="3809250" y="102806"/>
                  </a:lnTo>
                  <a:lnTo>
                    <a:pt x="3792778" y="102298"/>
                  </a:lnTo>
                  <a:lnTo>
                    <a:pt x="3788067" y="101663"/>
                  </a:lnTo>
                  <a:lnTo>
                    <a:pt x="3786441" y="101663"/>
                  </a:lnTo>
                  <a:lnTo>
                    <a:pt x="3794633" y="100139"/>
                  </a:lnTo>
                  <a:lnTo>
                    <a:pt x="3799408" y="99250"/>
                  </a:lnTo>
                  <a:lnTo>
                    <a:pt x="3844137" y="98742"/>
                  </a:lnTo>
                  <a:lnTo>
                    <a:pt x="3856799" y="97472"/>
                  </a:lnTo>
                  <a:lnTo>
                    <a:pt x="3864394" y="96710"/>
                  </a:lnTo>
                  <a:lnTo>
                    <a:pt x="3845623" y="96202"/>
                  </a:lnTo>
                  <a:lnTo>
                    <a:pt x="3841877" y="96202"/>
                  </a:lnTo>
                  <a:lnTo>
                    <a:pt x="3826776" y="94170"/>
                  </a:lnTo>
                  <a:lnTo>
                    <a:pt x="3812781" y="92900"/>
                  </a:lnTo>
                  <a:lnTo>
                    <a:pt x="3784028" y="94170"/>
                  </a:lnTo>
                  <a:lnTo>
                    <a:pt x="3788181" y="94170"/>
                  </a:lnTo>
                  <a:lnTo>
                    <a:pt x="3767455" y="97472"/>
                  </a:lnTo>
                  <a:lnTo>
                    <a:pt x="3745090" y="95567"/>
                  </a:lnTo>
                  <a:lnTo>
                    <a:pt x="3746779" y="95313"/>
                  </a:lnTo>
                  <a:lnTo>
                    <a:pt x="3757752" y="93662"/>
                  </a:lnTo>
                  <a:lnTo>
                    <a:pt x="3758019" y="93662"/>
                  </a:lnTo>
                  <a:lnTo>
                    <a:pt x="3766896" y="92646"/>
                  </a:lnTo>
                  <a:lnTo>
                    <a:pt x="3773563" y="91884"/>
                  </a:lnTo>
                  <a:lnTo>
                    <a:pt x="3774871" y="91884"/>
                  </a:lnTo>
                  <a:lnTo>
                    <a:pt x="3770350" y="88963"/>
                  </a:lnTo>
                  <a:lnTo>
                    <a:pt x="3770020" y="88963"/>
                  </a:lnTo>
                  <a:lnTo>
                    <a:pt x="3766058" y="92646"/>
                  </a:lnTo>
                  <a:lnTo>
                    <a:pt x="3733355" y="92646"/>
                  </a:lnTo>
                  <a:lnTo>
                    <a:pt x="3724402" y="90995"/>
                  </a:lnTo>
                  <a:lnTo>
                    <a:pt x="3727246" y="89979"/>
                  </a:lnTo>
                  <a:lnTo>
                    <a:pt x="3731882" y="88328"/>
                  </a:lnTo>
                  <a:lnTo>
                    <a:pt x="3729901" y="88963"/>
                  </a:lnTo>
                  <a:lnTo>
                    <a:pt x="3726840" y="89979"/>
                  </a:lnTo>
                  <a:lnTo>
                    <a:pt x="3707396" y="89979"/>
                  </a:lnTo>
                  <a:lnTo>
                    <a:pt x="3690607" y="89471"/>
                  </a:lnTo>
                  <a:lnTo>
                    <a:pt x="3676040" y="89217"/>
                  </a:lnTo>
                  <a:lnTo>
                    <a:pt x="3669309" y="89217"/>
                  </a:lnTo>
                  <a:lnTo>
                    <a:pt x="3660521" y="87185"/>
                  </a:lnTo>
                  <a:lnTo>
                    <a:pt x="3659949" y="87058"/>
                  </a:lnTo>
                  <a:lnTo>
                    <a:pt x="3659035" y="87185"/>
                  </a:lnTo>
                  <a:lnTo>
                    <a:pt x="3636518" y="86550"/>
                  </a:lnTo>
                  <a:lnTo>
                    <a:pt x="3628428" y="86550"/>
                  </a:lnTo>
                  <a:lnTo>
                    <a:pt x="3589007" y="88074"/>
                  </a:lnTo>
                  <a:lnTo>
                    <a:pt x="3566249" y="88074"/>
                  </a:lnTo>
                  <a:lnTo>
                    <a:pt x="3602393" y="88963"/>
                  </a:lnTo>
                  <a:lnTo>
                    <a:pt x="3594163" y="88963"/>
                  </a:lnTo>
                  <a:lnTo>
                    <a:pt x="3604260" y="89852"/>
                  </a:lnTo>
                  <a:lnTo>
                    <a:pt x="3602736" y="89852"/>
                  </a:lnTo>
                  <a:lnTo>
                    <a:pt x="3600132" y="91884"/>
                  </a:lnTo>
                  <a:lnTo>
                    <a:pt x="3567480" y="91884"/>
                  </a:lnTo>
                  <a:lnTo>
                    <a:pt x="3510927" y="92646"/>
                  </a:lnTo>
                  <a:lnTo>
                    <a:pt x="3495675" y="92646"/>
                  </a:lnTo>
                  <a:lnTo>
                    <a:pt x="3465893" y="90741"/>
                  </a:lnTo>
                  <a:lnTo>
                    <a:pt x="3456228" y="91884"/>
                  </a:lnTo>
                  <a:lnTo>
                    <a:pt x="3455441" y="91884"/>
                  </a:lnTo>
                  <a:lnTo>
                    <a:pt x="3444341" y="92646"/>
                  </a:lnTo>
                  <a:lnTo>
                    <a:pt x="3437496" y="93662"/>
                  </a:lnTo>
                  <a:lnTo>
                    <a:pt x="3436048" y="93662"/>
                  </a:lnTo>
                  <a:lnTo>
                    <a:pt x="3443795" y="95313"/>
                  </a:lnTo>
                  <a:lnTo>
                    <a:pt x="3425634" y="94678"/>
                  </a:lnTo>
                  <a:lnTo>
                    <a:pt x="3414992" y="94170"/>
                  </a:lnTo>
                  <a:lnTo>
                    <a:pt x="3404362" y="93662"/>
                  </a:lnTo>
                  <a:lnTo>
                    <a:pt x="3402596" y="93662"/>
                  </a:lnTo>
                  <a:lnTo>
                    <a:pt x="3389363" y="93281"/>
                  </a:lnTo>
                  <a:lnTo>
                    <a:pt x="3374072" y="94043"/>
                  </a:lnTo>
                  <a:lnTo>
                    <a:pt x="3373653" y="91884"/>
                  </a:lnTo>
                  <a:lnTo>
                    <a:pt x="3373577" y="91503"/>
                  </a:lnTo>
                  <a:lnTo>
                    <a:pt x="3373475" y="90995"/>
                  </a:lnTo>
                  <a:lnTo>
                    <a:pt x="3373348" y="90360"/>
                  </a:lnTo>
                  <a:lnTo>
                    <a:pt x="3373247" y="89852"/>
                  </a:lnTo>
                  <a:lnTo>
                    <a:pt x="3373132" y="89217"/>
                  </a:lnTo>
                  <a:lnTo>
                    <a:pt x="3373082" y="88963"/>
                  </a:lnTo>
                  <a:lnTo>
                    <a:pt x="3361296" y="91503"/>
                  </a:lnTo>
                  <a:lnTo>
                    <a:pt x="3337001" y="91503"/>
                  </a:lnTo>
                  <a:lnTo>
                    <a:pt x="3314496" y="90741"/>
                  </a:lnTo>
                  <a:lnTo>
                    <a:pt x="3303244" y="90360"/>
                  </a:lnTo>
                  <a:lnTo>
                    <a:pt x="3285617" y="90741"/>
                  </a:lnTo>
                  <a:lnTo>
                    <a:pt x="3298964" y="88074"/>
                  </a:lnTo>
                  <a:lnTo>
                    <a:pt x="3262287" y="89217"/>
                  </a:lnTo>
                  <a:lnTo>
                    <a:pt x="3268065" y="89852"/>
                  </a:lnTo>
                  <a:lnTo>
                    <a:pt x="3277552" y="89852"/>
                  </a:lnTo>
                  <a:lnTo>
                    <a:pt x="3282340" y="90360"/>
                  </a:lnTo>
                  <a:lnTo>
                    <a:pt x="3280321" y="90360"/>
                  </a:lnTo>
                  <a:lnTo>
                    <a:pt x="3272853" y="91503"/>
                  </a:lnTo>
                  <a:lnTo>
                    <a:pt x="3273514" y="91503"/>
                  </a:lnTo>
                  <a:lnTo>
                    <a:pt x="3257042" y="92900"/>
                  </a:lnTo>
                  <a:lnTo>
                    <a:pt x="3256115" y="92900"/>
                  </a:lnTo>
                  <a:lnTo>
                    <a:pt x="3241560" y="93662"/>
                  </a:lnTo>
                  <a:lnTo>
                    <a:pt x="3221939" y="93916"/>
                  </a:lnTo>
                  <a:lnTo>
                    <a:pt x="3227984" y="92900"/>
                  </a:lnTo>
                  <a:lnTo>
                    <a:pt x="3229508" y="92646"/>
                  </a:lnTo>
                  <a:lnTo>
                    <a:pt x="3233712" y="92646"/>
                  </a:lnTo>
                  <a:lnTo>
                    <a:pt x="3225635" y="91884"/>
                  </a:lnTo>
                  <a:lnTo>
                    <a:pt x="3226841" y="91884"/>
                  </a:lnTo>
                  <a:lnTo>
                    <a:pt x="3215297" y="91313"/>
                  </a:lnTo>
                  <a:lnTo>
                    <a:pt x="3215297" y="94005"/>
                  </a:lnTo>
                  <a:lnTo>
                    <a:pt x="3209099" y="94094"/>
                  </a:lnTo>
                  <a:lnTo>
                    <a:pt x="3212452" y="92900"/>
                  </a:lnTo>
                  <a:lnTo>
                    <a:pt x="3215297" y="94005"/>
                  </a:lnTo>
                  <a:lnTo>
                    <a:pt x="3215297" y="91313"/>
                  </a:lnTo>
                  <a:lnTo>
                    <a:pt x="3211487" y="91122"/>
                  </a:lnTo>
                  <a:lnTo>
                    <a:pt x="3202381" y="89979"/>
                  </a:lnTo>
                  <a:lnTo>
                    <a:pt x="3193580" y="90995"/>
                  </a:lnTo>
                  <a:lnTo>
                    <a:pt x="3199828" y="91503"/>
                  </a:lnTo>
                  <a:lnTo>
                    <a:pt x="3198279" y="91503"/>
                  </a:lnTo>
                  <a:lnTo>
                    <a:pt x="3198342" y="91884"/>
                  </a:lnTo>
                  <a:lnTo>
                    <a:pt x="3198418" y="92392"/>
                  </a:lnTo>
                  <a:lnTo>
                    <a:pt x="3202889" y="91884"/>
                  </a:lnTo>
                  <a:lnTo>
                    <a:pt x="3207461" y="94107"/>
                  </a:lnTo>
                  <a:lnTo>
                    <a:pt x="3202305" y="94170"/>
                  </a:lnTo>
                  <a:lnTo>
                    <a:pt x="3207601" y="94170"/>
                  </a:lnTo>
                  <a:lnTo>
                    <a:pt x="3208134" y="94424"/>
                  </a:lnTo>
                  <a:lnTo>
                    <a:pt x="3208845" y="94170"/>
                  </a:lnTo>
                  <a:lnTo>
                    <a:pt x="3215729" y="94170"/>
                  </a:lnTo>
                  <a:lnTo>
                    <a:pt x="3220999" y="96202"/>
                  </a:lnTo>
                  <a:lnTo>
                    <a:pt x="3197796" y="97091"/>
                  </a:lnTo>
                  <a:lnTo>
                    <a:pt x="3164014" y="97091"/>
                  </a:lnTo>
                  <a:lnTo>
                    <a:pt x="3140862" y="97980"/>
                  </a:lnTo>
                  <a:lnTo>
                    <a:pt x="3149511" y="101282"/>
                  </a:lnTo>
                  <a:lnTo>
                    <a:pt x="3163976" y="100139"/>
                  </a:lnTo>
                  <a:lnTo>
                    <a:pt x="3183458" y="100393"/>
                  </a:lnTo>
                  <a:lnTo>
                    <a:pt x="3204324" y="101663"/>
                  </a:lnTo>
                  <a:lnTo>
                    <a:pt x="3203270" y="101663"/>
                  </a:lnTo>
                  <a:lnTo>
                    <a:pt x="3214611" y="103060"/>
                  </a:lnTo>
                  <a:lnTo>
                    <a:pt x="3210166" y="101663"/>
                  </a:lnTo>
                  <a:lnTo>
                    <a:pt x="3211614" y="101663"/>
                  </a:lnTo>
                  <a:lnTo>
                    <a:pt x="3248393" y="104203"/>
                  </a:lnTo>
                  <a:lnTo>
                    <a:pt x="3286569" y="104711"/>
                  </a:lnTo>
                  <a:lnTo>
                    <a:pt x="3336620" y="104546"/>
                  </a:lnTo>
                  <a:lnTo>
                    <a:pt x="3362718" y="104711"/>
                  </a:lnTo>
                  <a:lnTo>
                    <a:pt x="3359759" y="104457"/>
                  </a:lnTo>
                  <a:lnTo>
                    <a:pt x="3349434" y="103568"/>
                  </a:lnTo>
                  <a:lnTo>
                    <a:pt x="3348723" y="103568"/>
                  </a:lnTo>
                  <a:lnTo>
                    <a:pt x="3343389" y="102679"/>
                  </a:lnTo>
                  <a:lnTo>
                    <a:pt x="3343440" y="101663"/>
                  </a:lnTo>
                  <a:lnTo>
                    <a:pt x="3374987" y="103568"/>
                  </a:lnTo>
                  <a:lnTo>
                    <a:pt x="3394862" y="105981"/>
                  </a:lnTo>
                  <a:lnTo>
                    <a:pt x="3417265" y="108394"/>
                  </a:lnTo>
                  <a:lnTo>
                    <a:pt x="3456419" y="110553"/>
                  </a:lnTo>
                  <a:lnTo>
                    <a:pt x="3516109" y="108902"/>
                  </a:lnTo>
                  <a:lnTo>
                    <a:pt x="3535629" y="113347"/>
                  </a:lnTo>
                  <a:lnTo>
                    <a:pt x="3548634" y="114490"/>
                  </a:lnTo>
                  <a:lnTo>
                    <a:pt x="3568014" y="113347"/>
                  </a:lnTo>
                  <a:lnTo>
                    <a:pt x="3576624" y="115252"/>
                  </a:lnTo>
                  <a:lnTo>
                    <a:pt x="3579177" y="117284"/>
                  </a:lnTo>
                  <a:lnTo>
                    <a:pt x="3573056" y="119062"/>
                  </a:lnTo>
                  <a:lnTo>
                    <a:pt x="3555619" y="119951"/>
                  </a:lnTo>
                  <a:lnTo>
                    <a:pt x="3518408" y="119062"/>
                  </a:lnTo>
                  <a:lnTo>
                    <a:pt x="3528199" y="119697"/>
                  </a:lnTo>
                  <a:lnTo>
                    <a:pt x="3533851" y="120967"/>
                  </a:lnTo>
                  <a:lnTo>
                    <a:pt x="3541255" y="122364"/>
                  </a:lnTo>
                  <a:lnTo>
                    <a:pt x="3556343" y="122999"/>
                  </a:lnTo>
                  <a:lnTo>
                    <a:pt x="3560140" y="120586"/>
                  </a:lnTo>
                  <a:lnTo>
                    <a:pt x="3574986" y="120586"/>
                  </a:lnTo>
                  <a:lnTo>
                    <a:pt x="3591280" y="122110"/>
                  </a:lnTo>
                  <a:lnTo>
                    <a:pt x="3626332" y="126301"/>
                  </a:lnTo>
                  <a:lnTo>
                    <a:pt x="3595052" y="131000"/>
                  </a:lnTo>
                  <a:lnTo>
                    <a:pt x="3610229" y="131000"/>
                  </a:lnTo>
                  <a:lnTo>
                    <a:pt x="3614890" y="131889"/>
                  </a:lnTo>
                  <a:lnTo>
                    <a:pt x="3614991" y="133667"/>
                  </a:lnTo>
                  <a:lnTo>
                    <a:pt x="3614839" y="134048"/>
                  </a:lnTo>
                  <a:lnTo>
                    <a:pt x="3566299" y="134048"/>
                  </a:lnTo>
                  <a:lnTo>
                    <a:pt x="3568535" y="134302"/>
                  </a:lnTo>
                  <a:lnTo>
                    <a:pt x="3614737" y="134302"/>
                  </a:lnTo>
                  <a:lnTo>
                    <a:pt x="3614445" y="135064"/>
                  </a:lnTo>
                  <a:lnTo>
                    <a:pt x="3611270" y="135064"/>
                  </a:lnTo>
                  <a:lnTo>
                    <a:pt x="3611270" y="135318"/>
                  </a:lnTo>
                  <a:lnTo>
                    <a:pt x="3600196" y="136207"/>
                  </a:lnTo>
                  <a:lnTo>
                    <a:pt x="3585146" y="135826"/>
                  </a:lnTo>
                  <a:lnTo>
                    <a:pt x="3577945" y="135191"/>
                  </a:lnTo>
                  <a:lnTo>
                    <a:pt x="3579393" y="135318"/>
                  </a:lnTo>
                  <a:lnTo>
                    <a:pt x="3611270" y="135318"/>
                  </a:lnTo>
                  <a:lnTo>
                    <a:pt x="3611270" y="135064"/>
                  </a:lnTo>
                  <a:lnTo>
                    <a:pt x="3576510" y="135064"/>
                  </a:lnTo>
                  <a:lnTo>
                    <a:pt x="3570757" y="134556"/>
                  </a:lnTo>
                  <a:lnTo>
                    <a:pt x="3559606" y="133286"/>
                  </a:lnTo>
                  <a:lnTo>
                    <a:pt x="3558590" y="133286"/>
                  </a:lnTo>
                  <a:lnTo>
                    <a:pt x="3557587" y="132016"/>
                  </a:lnTo>
                  <a:lnTo>
                    <a:pt x="3557486" y="131889"/>
                  </a:lnTo>
                  <a:lnTo>
                    <a:pt x="3562642" y="131000"/>
                  </a:lnTo>
                  <a:lnTo>
                    <a:pt x="3564090" y="130365"/>
                  </a:lnTo>
                  <a:lnTo>
                    <a:pt x="3566630" y="130365"/>
                  </a:lnTo>
                  <a:lnTo>
                    <a:pt x="3555390" y="129730"/>
                  </a:lnTo>
                  <a:lnTo>
                    <a:pt x="3552304" y="129730"/>
                  </a:lnTo>
                  <a:lnTo>
                    <a:pt x="3550259" y="130048"/>
                  </a:lnTo>
                  <a:lnTo>
                    <a:pt x="3550259" y="137223"/>
                  </a:lnTo>
                  <a:lnTo>
                    <a:pt x="3546665" y="136969"/>
                  </a:lnTo>
                  <a:lnTo>
                    <a:pt x="3532314" y="135953"/>
                  </a:lnTo>
                  <a:lnTo>
                    <a:pt x="3505898" y="135318"/>
                  </a:lnTo>
                  <a:lnTo>
                    <a:pt x="3545522" y="135318"/>
                  </a:lnTo>
                  <a:lnTo>
                    <a:pt x="3546513" y="136207"/>
                  </a:lnTo>
                  <a:lnTo>
                    <a:pt x="3550259" y="137223"/>
                  </a:lnTo>
                  <a:lnTo>
                    <a:pt x="3550259" y="130048"/>
                  </a:lnTo>
                  <a:lnTo>
                    <a:pt x="3545243" y="130797"/>
                  </a:lnTo>
                  <a:lnTo>
                    <a:pt x="3545243" y="135064"/>
                  </a:lnTo>
                  <a:lnTo>
                    <a:pt x="3499269" y="135064"/>
                  </a:lnTo>
                  <a:lnTo>
                    <a:pt x="3479381" y="134302"/>
                  </a:lnTo>
                  <a:lnTo>
                    <a:pt x="3541661" y="134302"/>
                  </a:lnTo>
                  <a:lnTo>
                    <a:pt x="3545243" y="135064"/>
                  </a:lnTo>
                  <a:lnTo>
                    <a:pt x="3545243" y="130797"/>
                  </a:lnTo>
                  <a:lnTo>
                    <a:pt x="3526244" y="133667"/>
                  </a:lnTo>
                  <a:lnTo>
                    <a:pt x="3540480" y="134048"/>
                  </a:lnTo>
                  <a:lnTo>
                    <a:pt x="3477463" y="134048"/>
                  </a:lnTo>
                  <a:lnTo>
                    <a:pt x="3461156" y="131889"/>
                  </a:lnTo>
                  <a:lnTo>
                    <a:pt x="3457067" y="133286"/>
                  </a:lnTo>
                  <a:lnTo>
                    <a:pt x="3465601" y="134048"/>
                  </a:lnTo>
                  <a:lnTo>
                    <a:pt x="3435502" y="134048"/>
                  </a:lnTo>
                  <a:lnTo>
                    <a:pt x="3436594" y="134302"/>
                  </a:lnTo>
                  <a:lnTo>
                    <a:pt x="3467925" y="134302"/>
                  </a:lnTo>
                  <a:lnTo>
                    <a:pt x="3474351" y="135204"/>
                  </a:lnTo>
                  <a:lnTo>
                    <a:pt x="3475278" y="135318"/>
                  </a:lnTo>
                  <a:lnTo>
                    <a:pt x="3473513" y="135318"/>
                  </a:lnTo>
                  <a:lnTo>
                    <a:pt x="3462451" y="136969"/>
                  </a:lnTo>
                  <a:lnTo>
                    <a:pt x="3454374" y="136207"/>
                  </a:lnTo>
                  <a:lnTo>
                    <a:pt x="3438220" y="134683"/>
                  </a:lnTo>
                  <a:lnTo>
                    <a:pt x="3435502" y="134048"/>
                  </a:lnTo>
                  <a:lnTo>
                    <a:pt x="3427869" y="132270"/>
                  </a:lnTo>
                  <a:lnTo>
                    <a:pt x="3419259" y="129730"/>
                  </a:lnTo>
                  <a:lnTo>
                    <a:pt x="3400247" y="127444"/>
                  </a:lnTo>
                  <a:lnTo>
                    <a:pt x="3421367" y="127444"/>
                  </a:lnTo>
                  <a:lnTo>
                    <a:pt x="3437559" y="126428"/>
                  </a:lnTo>
                  <a:lnTo>
                    <a:pt x="3451263" y="125793"/>
                  </a:lnTo>
                  <a:lnTo>
                    <a:pt x="3463861" y="127203"/>
                  </a:lnTo>
                  <a:lnTo>
                    <a:pt x="3459429" y="126301"/>
                  </a:lnTo>
                  <a:lnTo>
                    <a:pt x="3456559" y="125793"/>
                  </a:lnTo>
                  <a:lnTo>
                    <a:pt x="3449358" y="124523"/>
                  </a:lnTo>
                  <a:lnTo>
                    <a:pt x="3437610" y="123380"/>
                  </a:lnTo>
                  <a:lnTo>
                    <a:pt x="3434283" y="123380"/>
                  </a:lnTo>
                  <a:lnTo>
                    <a:pt x="3412185" y="124777"/>
                  </a:lnTo>
                  <a:lnTo>
                    <a:pt x="3393846" y="126936"/>
                  </a:lnTo>
                  <a:lnTo>
                    <a:pt x="3379774" y="128968"/>
                  </a:lnTo>
                  <a:lnTo>
                    <a:pt x="3368459" y="130111"/>
                  </a:lnTo>
                  <a:lnTo>
                    <a:pt x="3379063" y="130365"/>
                  </a:lnTo>
                  <a:lnTo>
                    <a:pt x="3383940" y="132016"/>
                  </a:lnTo>
                  <a:lnTo>
                    <a:pt x="3383826" y="133286"/>
                  </a:lnTo>
                  <a:lnTo>
                    <a:pt x="3383750" y="134175"/>
                  </a:lnTo>
                  <a:lnTo>
                    <a:pt x="3383750" y="134302"/>
                  </a:lnTo>
                  <a:lnTo>
                    <a:pt x="3383470" y="134302"/>
                  </a:lnTo>
                  <a:lnTo>
                    <a:pt x="3379216" y="136207"/>
                  </a:lnTo>
                  <a:lnTo>
                    <a:pt x="3360051" y="135318"/>
                  </a:lnTo>
                  <a:lnTo>
                    <a:pt x="3321100" y="137464"/>
                  </a:lnTo>
                  <a:lnTo>
                    <a:pt x="3320656" y="137477"/>
                  </a:lnTo>
                  <a:lnTo>
                    <a:pt x="3296323" y="137477"/>
                  </a:lnTo>
                  <a:lnTo>
                    <a:pt x="3311906" y="139255"/>
                  </a:lnTo>
                  <a:lnTo>
                    <a:pt x="3307664" y="139255"/>
                  </a:lnTo>
                  <a:lnTo>
                    <a:pt x="3366528" y="140652"/>
                  </a:lnTo>
                  <a:lnTo>
                    <a:pt x="3375964" y="141770"/>
                  </a:lnTo>
                  <a:lnTo>
                    <a:pt x="3385401" y="140652"/>
                  </a:lnTo>
                  <a:lnTo>
                    <a:pt x="3403003" y="139636"/>
                  </a:lnTo>
                  <a:lnTo>
                    <a:pt x="3421951" y="139636"/>
                  </a:lnTo>
                  <a:lnTo>
                    <a:pt x="3431171" y="140652"/>
                  </a:lnTo>
                  <a:lnTo>
                    <a:pt x="3407232" y="143319"/>
                  </a:lnTo>
                  <a:lnTo>
                    <a:pt x="3504450" y="143243"/>
                  </a:lnTo>
                  <a:lnTo>
                    <a:pt x="3532746" y="144081"/>
                  </a:lnTo>
                  <a:lnTo>
                    <a:pt x="3557181" y="146875"/>
                  </a:lnTo>
                  <a:lnTo>
                    <a:pt x="3572878" y="143319"/>
                  </a:lnTo>
                  <a:lnTo>
                    <a:pt x="3579977" y="143192"/>
                  </a:lnTo>
                  <a:lnTo>
                    <a:pt x="3637026" y="143141"/>
                  </a:lnTo>
                  <a:lnTo>
                    <a:pt x="3640632" y="143192"/>
                  </a:lnTo>
                  <a:lnTo>
                    <a:pt x="3645700" y="143141"/>
                  </a:lnTo>
                  <a:lnTo>
                    <a:pt x="3666845" y="143129"/>
                  </a:lnTo>
                  <a:lnTo>
                    <a:pt x="3712337" y="144970"/>
                  </a:lnTo>
                  <a:lnTo>
                    <a:pt x="3745560" y="148907"/>
                  </a:lnTo>
                  <a:lnTo>
                    <a:pt x="3746106" y="148907"/>
                  </a:lnTo>
                  <a:lnTo>
                    <a:pt x="3779926" y="151574"/>
                  </a:lnTo>
                  <a:lnTo>
                    <a:pt x="3831107" y="150812"/>
                  </a:lnTo>
                  <a:lnTo>
                    <a:pt x="3839667" y="150812"/>
                  </a:lnTo>
                  <a:lnTo>
                    <a:pt x="3839527" y="150304"/>
                  </a:lnTo>
                  <a:lnTo>
                    <a:pt x="3839426" y="149923"/>
                  </a:lnTo>
                  <a:lnTo>
                    <a:pt x="3839362" y="149669"/>
                  </a:lnTo>
                  <a:lnTo>
                    <a:pt x="3855186" y="150812"/>
                  </a:lnTo>
                  <a:lnTo>
                    <a:pt x="3865003" y="150812"/>
                  </a:lnTo>
                  <a:lnTo>
                    <a:pt x="3888168" y="151066"/>
                  </a:lnTo>
                  <a:lnTo>
                    <a:pt x="3928961" y="152844"/>
                  </a:lnTo>
                  <a:lnTo>
                    <a:pt x="3923969" y="152844"/>
                  </a:lnTo>
                  <a:lnTo>
                    <a:pt x="3937876" y="157035"/>
                  </a:lnTo>
                  <a:lnTo>
                    <a:pt x="3932123" y="151447"/>
                  </a:lnTo>
                  <a:lnTo>
                    <a:pt x="3963047" y="152844"/>
                  </a:lnTo>
                  <a:lnTo>
                    <a:pt x="3960418" y="152844"/>
                  </a:lnTo>
                  <a:lnTo>
                    <a:pt x="3963797" y="155130"/>
                  </a:lnTo>
                  <a:lnTo>
                    <a:pt x="3964635" y="155638"/>
                  </a:lnTo>
                  <a:lnTo>
                    <a:pt x="3970096" y="158178"/>
                  </a:lnTo>
                  <a:lnTo>
                    <a:pt x="4003065" y="158813"/>
                  </a:lnTo>
                  <a:lnTo>
                    <a:pt x="3999687" y="164401"/>
                  </a:lnTo>
                  <a:lnTo>
                    <a:pt x="4016565" y="164909"/>
                  </a:lnTo>
                  <a:lnTo>
                    <a:pt x="4033215" y="164655"/>
                  </a:lnTo>
                  <a:lnTo>
                    <a:pt x="4051516" y="163893"/>
                  </a:lnTo>
                  <a:lnTo>
                    <a:pt x="4073347" y="163258"/>
                  </a:lnTo>
                  <a:lnTo>
                    <a:pt x="4063885" y="162242"/>
                  </a:lnTo>
                  <a:lnTo>
                    <a:pt x="4074058" y="160845"/>
                  </a:lnTo>
                  <a:lnTo>
                    <a:pt x="4085094" y="161353"/>
                  </a:lnTo>
                  <a:lnTo>
                    <a:pt x="4097147" y="162496"/>
                  </a:lnTo>
                  <a:lnTo>
                    <a:pt x="4110355" y="163131"/>
                  </a:lnTo>
                  <a:lnTo>
                    <a:pt x="4102760" y="160845"/>
                  </a:lnTo>
                  <a:lnTo>
                    <a:pt x="4085463" y="155638"/>
                  </a:lnTo>
                  <a:lnTo>
                    <a:pt x="4118025" y="156019"/>
                  </a:lnTo>
                  <a:lnTo>
                    <a:pt x="4113060" y="155638"/>
                  </a:lnTo>
                  <a:lnTo>
                    <a:pt x="4106430" y="155130"/>
                  </a:lnTo>
                  <a:lnTo>
                    <a:pt x="4099598" y="154241"/>
                  </a:lnTo>
                  <a:lnTo>
                    <a:pt x="4097058" y="153098"/>
                  </a:lnTo>
                  <a:lnTo>
                    <a:pt x="4098213" y="152082"/>
                  </a:lnTo>
                  <a:lnTo>
                    <a:pt x="4096702" y="152082"/>
                  </a:lnTo>
                  <a:lnTo>
                    <a:pt x="4104983" y="151447"/>
                  </a:lnTo>
                  <a:lnTo>
                    <a:pt x="4119867" y="150304"/>
                  </a:lnTo>
                  <a:lnTo>
                    <a:pt x="4133989" y="150812"/>
                  </a:lnTo>
                  <a:lnTo>
                    <a:pt x="4146537" y="152082"/>
                  </a:lnTo>
                  <a:lnTo>
                    <a:pt x="4163288" y="152844"/>
                  </a:lnTo>
                  <a:lnTo>
                    <a:pt x="4164101" y="152971"/>
                  </a:lnTo>
                  <a:close/>
                </a:path>
                <a:path w="4819650" h="384175">
                  <a:moveTo>
                    <a:pt x="4176369" y="149288"/>
                  </a:moveTo>
                  <a:lnTo>
                    <a:pt x="4159720" y="148526"/>
                  </a:lnTo>
                  <a:lnTo>
                    <a:pt x="4159643" y="148907"/>
                  </a:lnTo>
                  <a:lnTo>
                    <a:pt x="4176369" y="149288"/>
                  </a:lnTo>
                  <a:close/>
                </a:path>
                <a:path w="4819650" h="384175">
                  <a:moveTo>
                    <a:pt x="4197312" y="78981"/>
                  </a:moveTo>
                  <a:lnTo>
                    <a:pt x="4178046" y="74980"/>
                  </a:lnTo>
                  <a:lnTo>
                    <a:pt x="4168698" y="75006"/>
                  </a:lnTo>
                  <a:lnTo>
                    <a:pt x="4178668" y="77012"/>
                  </a:lnTo>
                  <a:lnTo>
                    <a:pt x="4174109" y="77520"/>
                  </a:lnTo>
                  <a:lnTo>
                    <a:pt x="4197312" y="78981"/>
                  </a:lnTo>
                  <a:close/>
                </a:path>
                <a:path w="4819650" h="384175">
                  <a:moveTo>
                    <a:pt x="4748695" y="4813"/>
                  </a:moveTo>
                  <a:lnTo>
                    <a:pt x="4732769" y="1422"/>
                  </a:lnTo>
                  <a:lnTo>
                    <a:pt x="4699940" y="1460"/>
                  </a:lnTo>
                  <a:lnTo>
                    <a:pt x="4668101" y="1968"/>
                  </a:lnTo>
                  <a:lnTo>
                    <a:pt x="4655147" y="0"/>
                  </a:lnTo>
                  <a:lnTo>
                    <a:pt x="4636287" y="2032"/>
                  </a:lnTo>
                  <a:lnTo>
                    <a:pt x="4615523" y="3403"/>
                  </a:lnTo>
                  <a:lnTo>
                    <a:pt x="4596587" y="5156"/>
                  </a:lnTo>
                  <a:lnTo>
                    <a:pt x="4583252" y="8305"/>
                  </a:lnTo>
                  <a:lnTo>
                    <a:pt x="4584039" y="11226"/>
                  </a:lnTo>
                  <a:lnTo>
                    <a:pt x="4624603" y="12928"/>
                  </a:lnTo>
                  <a:lnTo>
                    <a:pt x="4635779" y="15824"/>
                  </a:lnTo>
                  <a:lnTo>
                    <a:pt x="4648251" y="14312"/>
                  </a:lnTo>
                  <a:lnTo>
                    <a:pt x="4664989" y="12674"/>
                  </a:lnTo>
                  <a:lnTo>
                    <a:pt x="4685385" y="11811"/>
                  </a:lnTo>
                  <a:lnTo>
                    <a:pt x="4708804" y="12547"/>
                  </a:lnTo>
                  <a:lnTo>
                    <a:pt x="4719345" y="12547"/>
                  </a:lnTo>
                  <a:lnTo>
                    <a:pt x="4691558" y="11163"/>
                  </a:lnTo>
                  <a:lnTo>
                    <a:pt x="4675835" y="10096"/>
                  </a:lnTo>
                  <a:lnTo>
                    <a:pt x="4695571" y="7442"/>
                  </a:lnTo>
                  <a:lnTo>
                    <a:pt x="4709604" y="6654"/>
                  </a:lnTo>
                  <a:lnTo>
                    <a:pt x="4726165" y="7416"/>
                  </a:lnTo>
                  <a:lnTo>
                    <a:pt x="4716183" y="4406"/>
                  </a:lnTo>
                  <a:lnTo>
                    <a:pt x="4748695" y="4813"/>
                  </a:lnTo>
                  <a:close/>
                </a:path>
                <a:path w="4819650" h="384175">
                  <a:moveTo>
                    <a:pt x="4819472" y="6400"/>
                  </a:moveTo>
                  <a:lnTo>
                    <a:pt x="4816360" y="4914"/>
                  </a:lnTo>
                  <a:lnTo>
                    <a:pt x="4803749" y="3644"/>
                  </a:lnTo>
                  <a:lnTo>
                    <a:pt x="4800485" y="9258"/>
                  </a:lnTo>
                  <a:lnTo>
                    <a:pt x="4813909" y="7912"/>
                  </a:lnTo>
                  <a:lnTo>
                    <a:pt x="4819472" y="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id="{86DA435E-7ED6-D5E9-353F-8B5076C54813}"/>
                </a:ext>
              </a:extLst>
            </p:cNvPr>
            <p:cNvSpPr/>
            <p:nvPr/>
          </p:nvSpPr>
          <p:spPr>
            <a:xfrm>
              <a:off x="6383096" y="4526483"/>
              <a:ext cx="5013325" cy="424815"/>
            </a:xfrm>
            <a:custGeom>
              <a:avLst/>
              <a:gdLst/>
              <a:ahLst/>
              <a:cxnLst/>
              <a:rect l="l" t="t" r="r" b="b"/>
              <a:pathLst>
                <a:path w="5013325" h="424814">
                  <a:moveTo>
                    <a:pt x="73939" y="372275"/>
                  </a:moveTo>
                  <a:lnTo>
                    <a:pt x="0" y="372452"/>
                  </a:lnTo>
                  <a:lnTo>
                    <a:pt x="65366" y="374294"/>
                  </a:lnTo>
                  <a:lnTo>
                    <a:pt x="73939" y="372275"/>
                  </a:lnTo>
                  <a:close/>
                </a:path>
                <a:path w="5013325" h="424814">
                  <a:moveTo>
                    <a:pt x="207784" y="372402"/>
                  </a:moveTo>
                  <a:lnTo>
                    <a:pt x="184937" y="371970"/>
                  </a:lnTo>
                  <a:lnTo>
                    <a:pt x="137934" y="373595"/>
                  </a:lnTo>
                  <a:lnTo>
                    <a:pt x="120256" y="373138"/>
                  </a:lnTo>
                  <a:lnTo>
                    <a:pt x="116090" y="373684"/>
                  </a:lnTo>
                  <a:lnTo>
                    <a:pt x="120637" y="374408"/>
                  </a:lnTo>
                  <a:lnTo>
                    <a:pt x="134797" y="375640"/>
                  </a:lnTo>
                  <a:lnTo>
                    <a:pt x="156413" y="374535"/>
                  </a:lnTo>
                  <a:lnTo>
                    <a:pt x="174815" y="374383"/>
                  </a:lnTo>
                  <a:lnTo>
                    <a:pt x="191452" y="374065"/>
                  </a:lnTo>
                  <a:lnTo>
                    <a:pt x="207784" y="372402"/>
                  </a:lnTo>
                  <a:close/>
                </a:path>
                <a:path w="5013325" h="424814">
                  <a:moveTo>
                    <a:pt x="285496" y="388442"/>
                  </a:moveTo>
                  <a:lnTo>
                    <a:pt x="272161" y="388048"/>
                  </a:lnTo>
                  <a:lnTo>
                    <a:pt x="262470" y="386537"/>
                  </a:lnTo>
                  <a:lnTo>
                    <a:pt x="250113" y="384759"/>
                  </a:lnTo>
                  <a:lnTo>
                    <a:pt x="228803" y="383527"/>
                  </a:lnTo>
                  <a:lnTo>
                    <a:pt x="266839" y="388505"/>
                  </a:lnTo>
                  <a:lnTo>
                    <a:pt x="251434" y="389636"/>
                  </a:lnTo>
                  <a:lnTo>
                    <a:pt x="243230" y="391604"/>
                  </a:lnTo>
                  <a:lnTo>
                    <a:pt x="247180" y="393547"/>
                  </a:lnTo>
                  <a:lnTo>
                    <a:pt x="268312" y="394589"/>
                  </a:lnTo>
                  <a:lnTo>
                    <a:pt x="285496" y="388442"/>
                  </a:lnTo>
                  <a:close/>
                </a:path>
                <a:path w="5013325" h="424814">
                  <a:moveTo>
                    <a:pt x="513270" y="416280"/>
                  </a:moveTo>
                  <a:lnTo>
                    <a:pt x="498881" y="415950"/>
                  </a:lnTo>
                  <a:lnTo>
                    <a:pt x="484352" y="415340"/>
                  </a:lnTo>
                  <a:lnTo>
                    <a:pt x="471576" y="415112"/>
                  </a:lnTo>
                  <a:lnTo>
                    <a:pt x="462445" y="415925"/>
                  </a:lnTo>
                  <a:lnTo>
                    <a:pt x="473151" y="416674"/>
                  </a:lnTo>
                  <a:lnTo>
                    <a:pt x="488149" y="417233"/>
                  </a:lnTo>
                  <a:lnTo>
                    <a:pt x="502996" y="417220"/>
                  </a:lnTo>
                  <a:lnTo>
                    <a:pt x="513270" y="416280"/>
                  </a:lnTo>
                  <a:close/>
                </a:path>
                <a:path w="5013325" h="424814">
                  <a:moveTo>
                    <a:pt x="521843" y="351713"/>
                  </a:moveTo>
                  <a:lnTo>
                    <a:pt x="509803" y="350672"/>
                  </a:lnTo>
                  <a:lnTo>
                    <a:pt x="496747" y="350824"/>
                  </a:lnTo>
                  <a:lnTo>
                    <a:pt x="484670" y="351459"/>
                  </a:lnTo>
                  <a:lnTo>
                    <a:pt x="475576" y="351853"/>
                  </a:lnTo>
                  <a:lnTo>
                    <a:pt x="485787" y="353250"/>
                  </a:lnTo>
                  <a:lnTo>
                    <a:pt x="499110" y="353301"/>
                  </a:lnTo>
                  <a:lnTo>
                    <a:pt x="512229" y="352602"/>
                  </a:lnTo>
                  <a:lnTo>
                    <a:pt x="521843" y="351713"/>
                  </a:lnTo>
                  <a:close/>
                </a:path>
                <a:path w="5013325" h="424814">
                  <a:moveTo>
                    <a:pt x="528218" y="346532"/>
                  </a:moveTo>
                  <a:lnTo>
                    <a:pt x="527685" y="344398"/>
                  </a:lnTo>
                  <a:lnTo>
                    <a:pt x="521119" y="342379"/>
                  </a:lnTo>
                  <a:lnTo>
                    <a:pt x="505612" y="341083"/>
                  </a:lnTo>
                  <a:lnTo>
                    <a:pt x="505421" y="344182"/>
                  </a:lnTo>
                  <a:lnTo>
                    <a:pt x="458787" y="344004"/>
                  </a:lnTo>
                  <a:lnTo>
                    <a:pt x="456133" y="346798"/>
                  </a:lnTo>
                  <a:lnTo>
                    <a:pt x="441934" y="346341"/>
                  </a:lnTo>
                  <a:lnTo>
                    <a:pt x="477037" y="347662"/>
                  </a:lnTo>
                  <a:lnTo>
                    <a:pt x="502285" y="348335"/>
                  </a:lnTo>
                  <a:lnTo>
                    <a:pt x="525627" y="348145"/>
                  </a:lnTo>
                  <a:lnTo>
                    <a:pt x="528218" y="346532"/>
                  </a:lnTo>
                  <a:close/>
                </a:path>
                <a:path w="5013325" h="424814">
                  <a:moveTo>
                    <a:pt x="645769" y="368642"/>
                  </a:moveTo>
                  <a:lnTo>
                    <a:pt x="637209" y="365734"/>
                  </a:lnTo>
                  <a:lnTo>
                    <a:pt x="619798" y="363829"/>
                  </a:lnTo>
                  <a:lnTo>
                    <a:pt x="593140" y="363004"/>
                  </a:lnTo>
                  <a:lnTo>
                    <a:pt x="556831" y="363296"/>
                  </a:lnTo>
                  <a:lnTo>
                    <a:pt x="580669" y="366814"/>
                  </a:lnTo>
                  <a:lnTo>
                    <a:pt x="585127" y="366293"/>
                  </a:lnTo>
                  <a:lnTo>
                    <a:pt x="618324" y="369747"/>
                  </a:lnTo>
                  <a:lnTo>
                    <a:pt x="581799" y="371881"/>
                  </a:lnTo>
                  <a:lnTo>
                    <a:pt x="606285" y="372338"/>
                  </a:lnTo>
                  <a:lnTo>
                    <a:pt x="624560" y="372148"/>
                  </a:lnTo>
                  <a:lnTo>
                    <a:pt x="637451" y="371005"/>
                  </a:lnTo>
                  <a:lnTo>
                    <a:pt x="645769" y="368642"/>
                  </a:lnTo>
                  <a:close/>
                </a:path>
                <a:path w="5013325" h="424814">
                  <a:moveTo>
                    <a:pt x="798385" y="354622"/>
                  </a:moveTo>
                  <a:lnTo>
                    <a:pt x="781024" y="355079"/>
                  </a:lnTo>
                  <a:lnTo>
                    <a:pt x="790714" y="356069"/>
                  </a:lnTo>
                  <a:lnTo>
                    <a:pt x="798385" y="354622"/>
                  </a:lnTo>
                  <a:close/>
                </a:path>
                <a:path w="5013325" h="424814">
                  <a:moveTo>
                    <a:pt x="801331" y="354088"/>
                  </a:moveTo>
                  <a:lnTo>
                    <a:pt x="798385" y="354622"/>
                  </a:lnTo>
                  <a:lnTo>
                    <a:pt x="800176" y="354622"/>
                  </a:lnTo>
                  <a:lnTo>
                    <a:pt x="801331" y="354088"/>
                  </a:lnTo>
                  <a:close/>
                </a:path>
                <a:path w="5013325" h="424814">
                  <a:moveTo>
                    <a:pt x="816051" y="350774"/>
                  </a:moveTo>
                  <a:lnTo>
                    <a:pt x="812126" y="349402"/>
                  </a:lnTo>
                  <a:lnTo>
                    <a:pt x="803554" y="351015"/>
                  </a:lnTo>
                  <a:lnTo>
                    <a:pt x="803656" y="352513"/>
                  </a:lnTo>
                  <a:lnTo>
                    <a:pt x="803694" y="352983"/>
                  </a:lnTo>
                  <a:lnTo>
                    <a:pt x="801331" y="354088"/>
                  </a:lnTo>
                  <a:lnTo>
                    <a:pt x="810082" y="352513"/>
                  </a:lnTo>
                  <a:lnTo>
                    <a:pt x="816051" y="350774"/>
                  </a:lnTo>
                  <a:close/>
                </a:path>
                <a:path w="5013325" h="424814">
                  <a:moveTo>
                    <a:pt x="902512" y="341020"/>
                  </a:moveTo>
                  <a:lnTo>
                    <a:pt x="869594" y="340448"/>
                  </a:lnTo>
                  <a:lnTo>
                    <a:pt x="829894" y="340842"/>
                  </a:lnTo>
                  <a:lnTo>
                    <a:pt x="798525" y="339877"/>
                  </a:lnTo>
                  <a:lnTo>
                    <a:pt x="790549" y="335241"/>
                  </a:lnTo>
                  <a:lnTo>
                    <a:pt x="797356" y="334060"/>
                  </a:lnTo>
                  <a:lnTo>
                    <a:pt x="809091" y="333209"/>
                  </a:lnTo>
                  <a:lnTo>
                    <a:pt x="821880" y="333222"/>
                  </a:lnTo>
                  <a:lnTo>
                    <a:pt x="831913" y="334619"/>
                  </a:lnTo>
                  <a:lnTo>
                    <a:pt x="826274" y="330047"/>
                  </a:lnTo>
                  <a:lnTo>
                    <a:pt x="787209" y="331190"/>
                  </a:lnTo>
                  <a:lnTo>
                    <a:pt x="778967" y="335013"/>
                  </a:lnTo>
                  <a:lnTo>
                    <a:pt x="788098" y="339153"/>
                  </a:lnTo>
                  <a:lnTo>
                    <a:pt x="801141" y="341287"/>
                  </a:lnTo>
                  <a:lnTo>
                    <a:pt x="828802" y="341782"/>
                  </a:lnTo>
                  <a:lnTo>
                    <a:pt x="855675" y="342671"/>
                  </a:lnTo>
                  <a:lnTo>
                    <a:pt x="880618" y="342798"/>
                  </a:lnTo>
                  <a:lnTo>
                    <a:pt x="902512" y="341020"/>
                  </a:lnTo>
                  <a:close/>
                </a:path>
                <a:path w="5013325" h="424814">
                  <a:moveTo>
                    <a:pt x="1113053" y="353161"/>
                  </a:moveTo>
                  <a:lnTo>
                    <a:pt x="1104099" y="353174"/>
                  </a:lnTo>
                  <a:lnTo>
                    <a:pt x="1100201" y="356730"/>
                  </a:lnTo>
                  <a:lnTo>
                    <a:pt x="1113053" y="353161"/>
                  </a:lnTo>
                  <a:close/>
                </a:path>
                <a:path w="5013325" h="424814">
                  <a:moveTo>
                    <a:pt x="1130808" y="288556"/>
                  </a:moveTo>
                  <a:lnTo>
                    <a:pt x="1114806" y="287388"/>
                  </a:lnTo>
                  <a:lnTo>
                    <a:pt x="1104696" y="287667"/>
                  </a:lnTo>
                  <a:lnTo>
                    <a:pt x="1093800" y="288442"/>
                  </a:lnTo>
                  <a:lnTo>
                    <a:pt x="1075423" y="288721"/>
                  </a:lnTo>
                  <a:lnTo>
                    <a:pt x="1117574" y="291134"/>
                  </a:lnTo>
                  <a:lnTo>
                    <a:pt x="1117574" y="290118"/>
                  </a:lnTo>
                  <a:lnTo>
                    <a:pt x="1130808" y="288556"/>
                  </a:lnTo>
                  <a:close/>
                </a:path>
                <a:path w="5013325" h="424814">
                  <a:moveTo>
                    <a:pt x="1145413" y="331711"/>
                  </a:moveTo>
                  <a:lnTo>
                    <a:pt x="1133271" y="329260"/>
                  </a:lnTo>
                  <a:lnTo>
                    <a:pt x="1134897" y="326301"/>
                  </a:lnTo>
                  <a:lnTo>
                    <a:pt x="1133182" y="323900"/>
                  </a:lnTo>
                  <a:lnTo>
                    <a:pt x="1111021" y="323176"/>
                  </a:lnTo>
                  <a:lnTo>
                    <a:pt x="1133348" y="319532"/>
                  </a:lnTo>
                  <a:lnTo>
                    <a:pt x="1110335" y="318401"/>
                  </a:lnTo>
                  <a:lnTo>
                    <a:pt x="1105115" y="317601"/>
                  </a:lnTo>
                  <a:lnTo>
                    <a:pt x="1122337" y="316839"/>
                  </a:lnTo>
                  <a:lnTo>
                    <a:pt x="1121854" y="314502"/>
                  </a:lnTo>
                  <a:lnTo>
                    <a:pt x="1119416" y="311416"/>
                  </a:lnTo>
                  <a:lnTo>
                    <a:pt x="1130795" y="308381"/>
                  </a:lnTo>
                  <a:lnTo>
                    <a:pt x="1112240" y="308787"/>
                  </a:lnTo>
                  <a:lnTo>
                    <a:pt x="1109179" y="307111"/>
                  </a:lnTo>
                  <a:lnTo>
                    <a:pt x="1108557" y="304952"/>
                  </a:lnTo>
                  <a:lnTo>
                    <a:pt x="1097343" y="303911"/>
                  </a:lnTo>
                  <a:lnTo>
                    <a:pt x="1048004" y="305104"/>
                  </a:lnTo>
                  <a:lnTo>
                    <a:pt x="996048" y="306997"/>
                  </a:lnTo>
                  <a:lnTo>
                    <a:pt x="945222" y="308305"/>
                  </a:lnTo>
                  <a:lnTo>
                    <a:pt x="899274" y="307746"/>
                  </a:lnTo>
                  <a:lnTo>
                    <a:pt x="861936" y="304038"/>
                  </a:lnTo>
                  <a:lnTo>
                    <a:pt x="866343" y="306882"/>
                  </a:lnTo>
                  <a:lnTo>
                    <a:pt x="854798" y="308254"/>
                  </a:lnTo>
                  <a:lnTo>
                    <a:pt x="834364" y="308698"/>
                  </a:lnTo>
                  <a:lnTo>
                    <a:pt x="812126" y="308787"/>
                  </a:lnTo>
                  <a:lnTo>
                    <a:pt x="818540" y="305638"/>
                  </a:lnTo>
                  <a:lnTo>
                    <a:pt x="812228" y="303669"/>
                  </a:lnTo>
                  <a:lnTo>
                    <a:pt x="793953" y="302514"/>
                  </a:lnTo>
                  <a:lnTo>
                    <a:pt x="764501" y="301777"/>
                  </a:lnTo>
                  <a:lnTo>
                    <a:pt x="762165" y="303847"/>
                  </a:lnTo>
                  <a:lnTo>
                    <a:pt x="740892" y="304050"/>
                  </a:lnTo>
                  <a:lnTo>
                    <a:pt x="751484" y="306387"/>
                  </a:lnTo>
                  <a:lnTo>
                    <a:pt x="751090" y="304342"/>
                  </a:lnTo>
                  <a:lnTo>
                    <a:pt x="791476" y="309194"/>
                  </a:lnTo>
                  <a:lnTo>
                    <a:pt x="848563" y="311442"/>
                  </a:lnTo>
                  <a:lnTo>
                    <a:pt x="903998" y="314058"/>
                  </a:lnTo>
                  <a:lnTo>
                    <a:pt x="939419" y="320078"/>
                  </a:lnTo>
                  <a:lnTo>
                    <a:pt x="900823" y="319125"/>
                  </a:lnTo>
                  <a:lnTo>
                    <a:pt x="857224" y="319036"/>
                  </a:lnTo>
                  <a:lnTo>
                    <a:pt x="812076" y="319722"/>
                  </a:lnTo>
                  <a:lnTo>
                    <a:pt x="768832" y="321068"/>
                  </a:lnTo>
                  <a:lnTo>
                    <a:pt x="812469" y="323951"/>
                  </a:lnTo>
                  <a:lnTo>
                    <a:pt x="927760" y="323773"/>
                  </a:lnTo>
                  <a:lnTo>
                    <a:pt x="986828" y="326059"/>
                  </a:lnTo>
                  <a:lnTo>
                    <a:pt x="1009370" y="322440"/>
                  </a:lnTo>
                  <a:lnTo>
                    <a:pt x="952842" y="317525"/>
                  </a:lnTo>
                  <a:lnTo>
                    <a:pt x="992809" y="317411"/>
                  </a:lnTo>
                  <a:lnTo>
                    <a:pt x="1029944" y="316534"/>
                  </a:lnTo>
                  <a:lnTo>
                    <a:pt x="1065453" y="316064"/>
                  </a:lnTo>
                  <a:lnTo>
                    <a:pt x="1100493" y="317106"/>
                  </a:lnTo>
                  <a:lnTo>
                    <a:pt x="1083017" y="319125"/>
                  </a:lnTo>
                  <a:lnTo>
                    <a:pt x="1061999" y="320763"/>
                  </a:lnTo>
                  <a:lnTo>
                    <a:pt x="1044422" y="322402"/>
                  </a:lnTo>
                  <a:lnTo>
                    <a:pt x="1037323" y="324396"/>
                  </a:lnTo>
                  <a:lnTo>
                    <a:pt x="1145413" y="331711"/>
                  </a:lnTo>
                  <a:close/>
                </a:path>
                <a:path w="5013325" h="424814">
                  <a:moveTo>
                    <a:pt x="1208278" y="309410"/>
                  </a:moveTo>
                  <a:lnTo>
                    <a:pt x="1194777" y="307479"/>
                  </a:lnTo>
                  <a:lnTo>
                    <a:pt x="1144612" y="308864"/>
                  </a:lnTo>
                  <a:lnTo>
                    <a:pt x="1196644" y="313309"/>
                  </a:lnTo>
                  <a:lnTo>
                    <a:pt x="1165415" y="317944"/>
                  </a:lnTo>
                  <a:lnTo>
                    <a:pt x="1193101" y="318884"/>
                  </a:lnTo>
                  <a:lnTo>
                    <a:pt x="1190993" y="316712"/>
                  </a:lnTo>
                  <a:lnTo>
                    <a:pt x="1201534" y="313016"/>
                  </a:lnTo>
                  <a:lnTo>
                    <a:pt x="1208278" y="309410"/>
                  </a:lnTo>
                  <a:close/>
                </a:path>
                <a:path w="5013325" h="424814">
                  <a:moveTo>
                    <a:pt x="1244028" y="318325"/>
                  </a:moveTo>
                  <a:lnTo>
                    <a:pt x="1238072" y="319087"/>
                  </a:lnTo>
                  <a:lnTo>
                    <a:pt x="1215453" y="320611"/>
                  </a:lnTo>
                  <a:lnTo>
                    <a:pt x="1197635" y="322554"/>
                  </a:lnTo>
                  <a:lnTo>
                    <a:pt x="1198168" y="322554"/>
                  </a:lnTo>
                  <a:lnTo>
                    <a:pt x="1199172" y="325196"/>
                  </a:lnTo>
                  <a:lnTo>
                    <a:pt x="1199286" y="325488"/>
                  </a:lnTo>
                  <a:lnTo>
                    <a:pt x="1152499" y="322554"/>
                  </a:lnTo>
                  <a:lnTo>
                    <a:pt x="1160640" y="325196"/>
                  </a:lnTo>
                  <a:lnTo>
                    <a:pt x="1182649" y="325843"/>
                  </a:lnTo>
                  <a:lnTo>
                    <a:pt x="1207236" y="326199"/>
                  </a:lnTo>
                  <a:lnTo>
                    <a:pt x="1223111" y="327964"/>
                  </a:lnTo>
                  <a:lnTo>
                    <a:pt x="1210983" y="325488"/>
                  </a:lnTo>
                  <a:lnTo>
                    <a:pt x="1203452" y="323951"/>
                  </a:lnTo>
                  <a:lnTo>
                    <a:pt x="1220076" y="322554"/>
                  </a:lnTo>
                  <a:lnTo>
                    <a:pt x="1220762" y="322554"/>
                  </a:lnTo>
                  <a:lnTo>
                    <a:pt x="1234973" y="320179"/>
                  </a:lnTo>
                  <a:lnTo>
                    <a:pt x="1244028" y="318325"/>
                  </a:lnTo>
                  <a:close/>
                </a:path>
                <a:path w="5013325" h="424814">
                  <a:moveTo>
                    <a:pt x="1245044" y="344170"/>
                  </a:moveTo>
                  <a:lnTo>
                    <a:pt x="1156550" y="343395"/>
                  </a:lnTo>
                  <a:lnTo>
                    <a:pt x="1115364" y="342480"/>
                  </a:lnTo>
                  <a:lnTo>
                    <a:pt x="1118603" y="344322"/>
                  </a:lnTo>
                  <a:lnTo>
                    <a:pt x="1113802" y="345516"/>
                  </a:lnTo>
                  <a:lnTo>
                    <a:pt x="1101991" y="346354"/>
                  </a:lnTo>
                  <a:lnTo>
                    <a:pt x="1084211" y="347116"/>
                  </a:lnTo>
                  <a:lnTo>
                    <a:pt x="1114691" y="348703"/>
                  </a:lnTo>
                  <a:lnTo>
                    <a:pt x="1173772" y="350520"/>
                  </a:lnTo>
                  <a:lnTo>
                    <a:pt x="1191450" y="352425"/>
                  </a:lnTo>
                  <a:lnTo>
                    <a:pt x="1181354" y="348399"/>
                  </a:lnTo>
                  <a:lnTo>
                    <a:pt x="1214056" y="349821"/>
                  </a:lnTo>
                  <a:lnTo>
                    <a:pt x="1208925" y="347738"/>
                  </a:lnTo>
                  <a:lnTo>
                    <a:pt x="1217269" y="346075"/>
                  </a:lnTo>
                  <a:lnTo>
                    <a:pt x="1231760" y="344855"/>
                  </a:lnTo>
                  <a:lnTo>
                    <a:pt x="1245044" y="344170"/>
                  </a:lnTo>
                  <a:close/>
                </a:path>
                <a:path w="5013325" h="424814">
                  <a:moveTo>
                    <a:pt x="1252867" y="317195"/>
                  </a:moveTo>
                  <a:lnTo>
                    <a:pt x="1245095" y="318109"/>
                  </a:lnTo>
                  <a:lnTo>
                    <a:pt x="1244028" y="318325"/>
                  </a:lnTo>
                  <a:lnTo>
                    <a:pt x="1252867" y="317195"/>
                  </a:lnTo>
                  <a:close/>
                </a:path>
                <a:path w="5013325" h="424814">
                  <a:moveTo>
                    <a:pt x="1343888" y="271208"/>
                  </a:moveTo>
                  <a:lnTo>
                    <a:pt x="1315161" y="266204"/>
                  </a:lnTo>
                  <a:lnTo>
                    <a:pt x="1318094" y="268173"/>
                  </a:lnTo>
                  <a:lnTo>
                    <a:pt x="1304734" y="268605"/>
                  </a:lnTo>
                  <a:lnTo>
                    <a:pt x="1269568" y="268376"/>
                  </a:lnTo>
                  <a:lnTo>
                    <a:pt x="1278877" y="265938"/>
                  </a:lnTo>
                  <a:lnTo>
                    <a:pt x="1268450" y="263918"/>
                  </a:lnTo>
                  <a:lnTo>
                    <a:pt x="1251178" y="262115"/>
                  </a:lnTo>
                  <a:lnTo>
                    <a:pt x="1239913" y="260299"/>
                  </a:lnTo>
                  <a:lnTo>
                    <a:pt x="1203007" y="260426"/>
                  </a:lnTo>
                  <a:lnTo>
                    <a:pt x="1190167" y="265023"/>
                  </a:lnTo>
                  <a:lnTo>
                    <a:pt x="1212342" y="265595"/>
                  </a:lnTo>
                  <a:lnTo>
                    <a:pt x="1218869" y="265226"/>
                  </a:lnTo>
                  <a:lnTo>
                    <a:pt x="1226947" y="263918"/>
                  </a:lnTo>
                  <a:lnTo>
                    <a:pt x="1246936" y="266915"/>
                  </a:lnTo>
                  <a:lnTo>
                    <a:pt x="1272108" y="269887"/>
                  </a:lnTo>
                  <a:lnTo>
                    <a:pt x="1303934" y="271703"/>
                  </a:lnTo>
                  <a:lnTo>
                    <a:pt x="1343888" y="271208"/>
                  </a:lnTo>
                  <a:close/>
                </a:path>
                <a:path w="5013325" h="424814">
                  <a:moveTo>
                    <a:pt x="1357630" y="331139"/>
                  </a:moveTo>
                  <a:lnTo>
                    <a:pt x="1338859" y="331139"/>
                  </a:lnTo>
                  <a:lnTo>
                    <a:pt x="1311186" y="330111"/>
                  </a:lnTo>
                  <a:lnTo>
                    <a:pt x="1287183" y="330034"/>
                  </a:lnTo>
                  <a:lnTo>
                    <a:pt x="1279423" y="332879"/>
                  </a:lnTo>
                  <a:lnTo>
                    <a:pt x="1290142" y="331749"/>
                  </a:lnTo>
                  <a:lnTo>
                    <a:pt x="1307922" y="331279"/>
                  </a:lnTo>
                  <a:lnTo>
                    <a:pt x="1357630" y="331139"/>
                  </a:lnTo>
                  <a:close/>
                </a:path>
                <a:path w="5013325" h="424814">
                  <a:moveTo>
                    <a:pt x="1369314" y="260959"/>
                  </a:moveTo>
                  <a:lnTo>
                    <a:pt x="1361414" y="261073"/>
                  </a:lnTo>
                  <a:lnTo>
                    <a:pt x="1346923" y="260972"/>
                  </a:lnTo>
                  <a:lnTo>
                    <a:pt x="1329829" y="261175"/>
                  </a:lnTo>
                  <a:lnTo>
                    <a:pt x="1314145" y="262166"/>
                  </a:lnTo>
                  <a:lnTo>
                    <a:pt x="1337919" y="264642"/>
                  </a:lnTo>
                  <a:lnTo>
                    <a:pt x="1369314" y="260959"/>
                  </a:lnTo>
                  <a:close/>
                </a:path>
                <a:path w="5013325" h="424814">
                  <a:moveTo>
                    <a:pt x="1395349" y="252780"/>
                  </a:moveTo>
                  <a:lnTo>
                    <a:pt x="1377746" y="251815"/>
                  </a:lnTo>
                  <a:lnTo>
                    <a:pt x="1367751" y="251726"/>
                  </a:lnTo>
                  <a:lnTo>
                    <a:pt x="1353591" y="252412"/>
                  </a:lnTo>
                  <a:lnTo>
                    <a:pt x="1366977" y="254152"/>
                  </a:lnTo>
                  <a:lnTo>
                    <a:pt x="1381645" y="253707"/>
                  </a:lnTo>
                  <a:lnTo>
                    <a:pt x="1392732" y="252704"/>
                  </a:lnTo>
                  <a:lnTo>
                    <a:pt x="1395349" y="252780"/>
                  </a:lnTo>
                  <a:close/>
                </a:path>
                <a:path w="5013325" h="424814">
                  <a:moveTo>
                    <a:pt x="1462519" y="264769"/>
                  </a:moveTo>
                  <a:lnTo>
                    <a:pt x="1405940" y="258851"/>
                  </a:lnTo>
                  <a:lnTo>
                    <a:pt x="1396682" y="260629"/>
                  </a:lnTo>
                  <a:lnTo>
                    <a:pt x="1398612" y="262178"/>
                  </a:lnTo>
                  <a:lnTo>
                    <a:pt x="1405775" y="263715"/>
                  </a:lnTo>
                  <a:lnTo>
                    <a:pt x="1412138" y="265442"/>
                  </a:lnTo>
                  <a:lnTo>
                    <a:pt x="1411566" y="263398"/>
                  </a:lnTo>
                  <a:lnTo>
                    <a:pt x="1428661" y="263728"/>
                  </a:lnTo>
                  <a:lnTo>
                    <a:pt x="1437271" y="264858"/>
                  </a:lnTo>
                  <a:lnTo>
                    <a:pt x="1445768" y="265582"/>
                  </a:lnTo>
                  <a:lnTo>
                    <a:pt x="1462519" y="264769"/>
                  </a:lnTo>
                  <a:close/>
                </a:path>
                <a:path w="5013325" h="424814">
                  <a:moveTo>
                    <a:pt x="1527060" y="325081"/>
                  </a:moveTo>
                  <a:lnTo>
                    <a:pt x="1517904" y="325081"/>
                  </a:lnTo>
                  <a:lnTo>
                    <a:pt x="1526794" y="325259"/>
                  </a:lnTo>
                  <a:lnTo>
                    <a:pt x="1527060" y="325081"/>
                  </a:lnTo>
                  <a:close/>
                </a:path>
                <a:path w="5013325" h="424814">
                  <a:moveTo>
                    <a:pt x="1539430" y="350850"/>
                  </a:moveTo>
                  <a:lnTo>
                    <a:pt x="1527238" y="348145"/>
                  </a:lnTo>
                  <a:lnTo>
                    <a:pt x="1507299" y="345744"/>
                  </a:lnTo>
                  <a:lnTo>
                    <a:pt x="1485163" y="343496"/>
                  </a:lnTo>
                  <a:lnTo>
                    <a:pt x="1476527" y="345160"/>
                  </a:lnTo>
                  <a:lnTo>
                    <a:pt x="1479283" y="345605"/>
                  </a:lnTo>
                  <a:lnTo>
                    <a:pt x="1486369" y="346138"/>
                  </a:lnTo>
                  <a:lnTo>
                    <a:pt x="1490764" y="348056"/>
                  </a:lnTo>
                  <a:lnTo>
                    <a:pt x="1445221" y="346138"/>
                  </a:lnTo>
                  <a:lnTo>
                    <a:pt x="1422666" y="345808"/>
                  </a:lnTo>
                  <a:lnTo>
                    <a:pt x="1407464" y="347268"/>
                  </a:lnTo>
                  <a:lnTo>
                    <a:pt x="1417929" y="347865"/>
                  </a:lnTo>
                  <a:lnTo>
                    <a:pt x="1417624" y="348818"/>
                  </a:lnTo>
                  <a:lnTo>
                    <a:pt x="1411249" y="349897"/>
                  </a:lnTo>
                  <a:lnTo>
                    <a:pt x="1403502" y="350837"/>
                  </a:lnTo>
                  <a:lnTo>
                    <a:pt x="1442732" y="351421"/>
                  </a:lnTo>
                  <a:lnTo>
                    <a:pt x="1481061" y="351637"/>
                  </a:lnTo>
                  <a:lnTo>
                    <a:pt x="1514309" y="352247"/>
                  </a:lnTo>
                  <a:lnTo>
                    <a:pt x="1538325" y="354025"/>
                  </a:lnTo>
                  <a:lnTo>
                    <a:pt x="1539430" y="350850"/>
                  </a:lnTo>
                  <a:close/>
                </a:path>
                <a:path w="5013325" h="424814">
                  <a:moveTo>
                    <a:pt x="1551749" y="312928"/>
                  </a:moveTo>
                  <a:lnTo>
                    <a:pt x="1546415" y="312610"/>
                  </a:lnTo>
                  <a:lnTo>
                    <a:pt x="1542986" y="312610"/>
                  </a:lnTo>
                  <a:lnTo>
                    <a:pt x="1551749" y="312928"/>
                  </a:lnTo>
                  <a:close/>
                </a:path>
                <a:path w="5013325" h="424814">
                  <a:moveTo>
                    <a:pt x="1569364" y="287121"/>
                  </a:moveTo>
                  <a:lnTo>
                    <a:pt x="1559839" y="287121"/>
                  </a:lnTo>
                  <a:lnTo>
                    <a:pt x="1563116" y="287286"/>
                  </a:lnTo>
                  <a:lnTo>
                    <a:pt x="1569364" y="287121"/>
                  </a:lnTo>
                  <a:close/>
                </a:path>
                <a:path w="5013325" h="424814">
                  <a:moveTo>
                    <a:pt x="1579067" y="248208"/>
                  </a:moveTo>
                  <a:lnTo>
                    <a:pt x="1513865" y="246354"/>
                  </a:lnTo>
                  <a:lnTo>
                    <a:pt x="1546771" y="248805"/>
                  </a:lnTo>
                  <a:lnTo>
                    <a:pt x="1579067" y="248208"/>
                  </a:lnTo>
                  <a:close/>
                </a:path>
                <a:path w="5013325" h="424814">
                  <a:moveTo>
                    <a:pt x="1588744" y="332524"/>
                  </a:moveTo>
                  <a:lnTo>
                    <a:pt x="1583321" y="330365"/>
                  </a:lnTo>
                  <a:lnTo>
                    <a:pt x="1578279" y="329831"/>
                  </a:lnTo>
                  <a:lnTo>
                    <a:pt x="1569453" y="328904"/>
                  </a:lnTo>
                  <a:lnTo>
                    <a:pt x="1559077" y="327621"/>
                  </a:lnTo>
                  <a:lnTo>
                    <a:pt x="1564182" y="325996"/>
                  </a:lnTo>
                  <a:lnTo>
                    <a:pt x="1526794" y="325259"/>
                  </a:lnTo>
                  <a:lnTo>
                    <a:pt x="1524355" y="326847"/>
                  </a:lnTo>
                  <a:lnTo>
                    <a:pt x="1512658" y="327406"/>
                  </a:lnTo>
                  <a:lnTo>
                    <a:pt x="1496822" y="327621"/>
                  </a:lnTo>
                  <a:lnTo>
                    <a:pt x="1498714" y="327621"/>
                  </a:lnTo>
                  <a:lnTo>
                    <a:pt x="1490853" y="328218"/>
                  </a:lnTo>
                  <a:lnTo>
                    <a:pt x="1501686" y="335305"/>
                  </a:lnTo>
                  <a:lnTo>
                    <a:pt x="1507845" y="333883"/>
                  </a:lnTo>
                  <a:lnTo>
                    <a:pt x="1511211" y="331482"/>
                  </a:lnTo>
                  <a:lnTo>
                    <a:pt x="1519974" y="329831"/>
                  </a:lnTo>
                  <a:lnTo>
                    <a:pt x="1542262" y="330619"/>
                  </a:lnTo>
                  <a:lnTo>
                    <a:pt x="1546580" y="332727"/>
                  </a:lnTo>
                  <a:lnTo>
                    <a:pt x="1557159" y="333324"/>
                  </a:lnTo>
                  <a:lnTo>
                    <a:pt x="1571904" y="333057"/>
                  </a:lnTo>
                  <a:lnTo>
                    <a:pt x="1588744" y="332524"/>
                  </a:lnTo>
                  <a:close/>
                </a:path>
                <a:path w="5013325" h="424814">
                  <a:moveTo>
                    <a:pt x="1603235" y="315061"/>
                  </a:moveTo>
                  <a:lnTo>
                    <a:pt x="1575993" y="313791"/>
                  </a:lnTo>
                  <a:lnTo>
                    <a:pt x="1551749" y="312928"/>
                  </a:lnTo>
                  <a:lnTo>
                    <a:pt x="1585709" y="315061"/>
                  </a:lnTo>
                  <a:lnTo>
                    <a:pt x="1603235" y="315061"/>
                  </a:lnTo>
                  <a:close/>
                </a:path>
                <a:path w="5013325" h="424814">
                  <a:moveTo>
                    <a:pt x="1620316" y="288226"/>
                  </a:moveTo>
                  <a:lnTo>
                    <a:pt x="1620037" y="287210"/>
                  </a:lnTo>
                  <a:lnTo>
                    <a:pt x="1617256" y="288759"/>
                  </a:lnTo>
                  <a:lnTo>
                    <a:pt x="1618818" y="288759"/>
                  </a:lnTo>
                  <a:lnTo>
                    <a:pt x="1620316" y="288226"/>
                  </a:lnTo>
                  <a:close/>
                </a:path>
                <a:path w="5013325" h="424814">
                  <a:moveTo>
                    <a:pt x="1629283" y="204889"/>
                  </a:moveTo>
                  <a:lnTo>
                    <a:pt x="1587627" y="204495"/>
                  </a:lnTo>
                  <a:lnTo>
                    <a:pt x="1624660" y="205409"/>
                  </a:lnTo>
                  <a:lnTo>
                    <a:pt x="1629283" y="204889"/>
                  </a:lnTo>
                  <a:close/>
                </a:path>
                <a:path w="5013325" h="424814">
                  <a:moveTo>
                    <a:pt x="1644205" y="290741"/>
                  </a:moveTo>
                  <a:lnTo>
                    <a:pt x="1636255" y="289890"/>
                  </a:lnTo>
                  <a:lnTo>
                    <a:pt x="1625155" y="289369"/>
                  </a:lnTo>
                  <a:lnTo>
                    <a:pt x="1618818" y="288759"/>
                  </a:lnTo>
                  <a:lnTo>
                    <a:pt x="1615617" y="289890"/>
                  </a:lnTo>
                  <a:lnTo>
                    <a:pt x="1617192" y="289890"/>
                  </a:lnTo>
                  <a:lnTo>
                    <a:pt x="1625612" y="290741"/>
                  </a:lnTo>
                  <a:lnTo>
                    <a:pt x="1644205" y="290741"/>
                  </a:lnTo>
                  <a:close/>
                </a:path>
                <a:path w="5013325" h="424814">
                  <a:moveTo>
                    <a:pt x="1682800" y="319493"/>
                  </a:moveTo>
                  <a:lnTo>
                    <a:pt x="1682407" y="317601"/>
                  </a:lnTo>
                  <a:lnTo>
                    <a:pt x="1682369" y="317436"/>
                  </a:lnTo>
                  <a:lnTo>
                    <a:pt x="1682064" y="317601"/>
                  </a:lnTo>
                  <a:lnTo>
                    <a:pt x="1680692" y="318871"/>
                  </a:lnTo>
                  <a:lnTo>
                    <a:pt x="1682800" y="319493"/>
                  </a:lnTo>
                  <a:close/>
                </a:path>
                <a:path w="5013325" h="424814">
                  <a:moveTo>
                    <a:pt x="1697520" y="323951"/>
                  </a:moveTo>
                  <a:lnTo>
                    <a:pt x="1689303" y="321411"/>
                  </a:lnTo>
                  <a:lnTo>
                    <a:pt x="1682800" y="319493"/>
                  </a:lnTo>
                  <a:lnTo>
                    <a:pt x="1683194" y="321411"/>
                  </a:lnTo>
                  <a:lnTo>
                    <a:pt x="1664970" y="320141"/>
                  </a:lnTo>
                  <a:lnTo>
                    <a:pt x="1654035" y="320141"/>
                  </a:lnTo>
                  <a:lnTo>
                    <a:pt x="1641500" y="321411"/>
                  </a:lnTo>
                  <a:lnTo>
                    <a:pt x="1655495" y="321411"/>
                  </a:lnTo>
                  <a:lnTo>
                    <a:pt x="1675307" y="322681"/>
                  </a:lnTo>
                  <a:lnTo>
                    <a:pt x="1689950" y="323951"/>
                  </a:lnTo>
                  <a:lnTo>
                    <a:pt x="1697520" y="323951"/>
                  </a:lnTo>
                  <a:close/>
                </a:path>
                <a:path w="5013325" h="424814">
                  <a:moveTo>
                    <a:pt x="1698586" y="329031"/>
                  </a:moveTo>
                  <a:lnTo>
                    <a:pt x="1689125" y="327761"/>
                  </a:lnTo>
                  <a:lnTo>
                    <a:pt x="1671916" y="326491"/>
                  </a:lnTo>
                  <a:lnTo>
                    <a:pt x="1647291" y="323951"/>
                  </a:lnTo>
                  <a:lnTo>
                    <a:pt x="1632432" y="321411"/>
                  </a:lnTo>
                  <a:lnTo>
                    <a:pt x="1618449" y="321411"/>
                  </a:lnTo>
                  <a:lnTo>
                    <a:pt x="1635544" y="323951"/>
                  </a:lnTo>
                  <a:lnTo>
                    <a:pt x="1627009" y="326491"/>
                  </a:lnTo>
                  <a:lnTo>
                    <a:pt x="1619326" y="327761"/>
                  </a:lnTo>
                  <a:lnTo>
                    <a:pt x="1638947" y="330301"/>
                  </a:lnTo>
                  <a:lnTo>
                    <a:pt x="1633829" y="327761"/>
                  </a:lnTo>
                  <a:lnTo>
                    <a:pt x="1652778" y="327761"/>
                  </a:lnTo>
                  <a:lnTo>
                    <a:pt x="1668056" y="329031"/>
                  </a:lnTo>
                  <a:lnTo>
                    <a:pt x="1679092" y="330301"/>
                  </a:lnTo>
                  <a:lnTo>
                    <a:pt x="1685290" y="331571"/>
                  </a:lnTo>
                  <a:lnTo>
                    <a:pt x="1685175" y="330301"/>
                  </a:lnTo>
                  <a:lnTo>
                    <a:pt x="1698586" y="329031"/>
                  </a:lnTo>
                  <a:close/>
                </a:path>
                <a:path w="5013325" h="424814">
                  <a:moveTo>
                    <a:pt x="1791411" y="187159"/>
                  </a:moveTo>
                  <a:lnTo>
                    <a:pt x="1741347" y="187236"/>
                  </a:lnTo>
                  <a:lnTo>
                    <a:pt x="1735848" y="186309"/>
                  </a:lnTo>
                  <a:lnTo>
                    <a:pt x="1718297" y="188137"/>
                  </a:lnTo>
                  <a:lnTo>
                    <a:pt x="1689417" y="187756"/>
                  </a:lnTo>
                  <a:lnTo>
                    <a:pt x="1666684" y="187845"/>
                  </a:lnTo>
                  <a:lnTo>
                    <a:pt x="1667598" y="191071"/>
                  </a:lnTo>
                  <a:lnTo>
                    <a:pt x="1765490" y="195364"/>
                  </a:lnTo>
                  <a:lnTo>
                    <a:pt x="1751469" y="193865"/>
                  </a:lnTo>
                  <a:lnTo>
                    <a:pt x="1751050" y="192862"/>
                  </a:lnTo>
                  <a:lnTo>
                    <a:pt x="1756613" y="192138"/>
                  </a:lnTo>
                  <a:lnTo>
                    <a:pt x="1764880" y="192189"/>
                  </a:lnTo>
                  <a:lnTo>
                    <a:pt x="1773275" y="192798"/>
                  </a:lnTo>
                  <a:lnTo>
                    <a:pt x="1779244" y="193802"/>
                  </a:lnTo>
                  <a:lnTo>
                    <a:pt x="1791411" y="187159"/>
                  </a:lnTo>
                  <a:close/>
                </a:path>
                <a:path w="5013325" h="424814">
                  <a:moveTo>
                    <a:pt x="1859940" y="244894"/>
                  </a:moveTo>
                  <a:lnTo>
                    <a:pt x="1851850" y="243687"/>
                  </a:lnTo>
                  <a:lnTo>
                    <a:pt x="1842160" y="243052"/>
                  </a:lnTo>
                  <a:lnTo>
                    <a:pt x="1830870" y="243001"/>
                  </a:lnTo>
                  <a:lnTo>
                    <a:pt x="1818005" y="243509"/>
                  </a:lnTo>
                  <a:lnTo>
                    <a:pt x="1826717" y="244932"/>
                  </a:lnTo>
                  <a:lnTo>
                    <a:pt x="1840763" y="244767"/>
                  </a:lnTo>
                  <a:lnTo>
                    <a:pt x="1853920" y="244322"/>
                  </a:lnTo>
                  <a:lnTo>
                    <a:pt x="1859940" y="244894"/>
                  </a:lnTo>
                  <a:close/>
                </a:path>
                <a:path w="5013325" h="424814">
                  <a:moveTo>
                    <a:pt x="1904009" y="256463"/>
                  </a:moveTo>
                  <a:lnTo>
                    <a:pt x="1852282" y="252031"/>
                  </a:lnTo>
                  <a:lnTo>
                    <a:pt x="1846541" y="253530"/>
                  </a:lnTo>
                  <a:lnTo>
                    <a:pt x="1831936" y="254000"/>
                  </a:lnTo>
                  <a:lnTo>
                    <a:pt x="1813839" y="254292"/>
                  </a:lnTo>
                  <a:lnTo>
                    <a:pt x="1797608" y="255231"/>
                  </a:lnTo>
                  <a:lnTo>
                    <a:pt x="1814766" y="255066"/>
                  </a:lnTo>
                  <a:lnTo>
                    <a:pt x="1842338" y="256832"/>
                  </a:lnTo>
                  <a:lnTo>
                    <a:pt x="1874139" y="258102"/>
                  </a:lnTo>
                  <a:lnTo>
                    <a:pt x="1904009" y="256463"/>
                  </a:lnTo>
                  <a:close/>
                </a:path>
                <a:path w="5013325" h="424814">
                  <a:moveTo>
                    <a:pt x="1910156" y="160909"/>
                  </a:moveTo>
                  <a:lnTo>
                    <a:pt x="1868220" y="159524"/>
                  </a:lnTo>
                  <a:lnTo>
                    <a:pt x="1878469" y="163537"/>
                  </a:lnTo>
                  <a:lnTo>
                    <a:pt x="1885962" y="162839"/>
                  </a:lnTo>
                  <a:lnTo>
                    <a:pt x="1902688" y="161607"/>
                  </a:lnTo>
                  <a:lnTo>
                    <a:pt x="1910156" y="160909"/>
                  </a:lnTo>
                  <a:close/>
                </a:path>
                <a:path w="5013325" h="424814">
                  <a:moveTo>
                    <a:pt x="1921865" y="192900"/>
                  </a:moveTo>
                  <a:lnTo>
                    <a:pt x="1889467" y="191465"/>
                  </a:lnTo>
                  <a:lnTo>
                    <a:pt x="1885137" y="193001"/>
                  </a:lnTo>
                  <a:lnTo>
                    <a:pt x="1899158" y="194487"/>
                  </a:lnTo>
                  <a:lnTo>
                    <a:pt x="1921865" y="192900"/>
                  </a:lnTo>
                  <a:close/>
                </a:path>
                <a:path w="5013325" h="424814">
                  <a:moveTo>
                    <a:pt x="1981466" y="197573"/>
                  </a:moveTo>
                  <a:lnTo>
                    <a:pt x="1981060" y="196354"/>
                  </a:lnTo>
                  <a:lnTo>
                    <a:pt x="1974748" y="195643"/>
                  </a:lnTo>
                  <a:lnTo>
                    <a:pt x="1959622" y="195859"/>
                  </a:lnTo>
                  <a:lnTo>
                    <a:pt x="1956384" y="197485"/>
                  </a:lnTo>
                  <a:lnTo>
                    <a:pt x="1966074" y="198882"/>
                  </a:lnTo>
                  <a:lnTo>
                    <a:pt x="1977351" y="199504"/>
                  </a:lnTo>
                  <a:lnTo>
                    <a:pt x="1978901" y="198831"/>
                  </a:lnTo>
                  <a:lnTo>
                    <a:pt x="1981466" y="197573"/>
                  </a:lnTo>
                  <a:close/>
                </a:path>
                <a:path w="5013325" h="424814">
                  <a:moveTo>
                    <a:pt x="2168055" y="353161"/>
                  </a:moveTo>
                  <a:lnTo>
                    <a:pt x="2167483" y="353161"/>
                  </a:lnTo>
                  <a:lnTo>
                    <a:pt x="2165388" y="354431"/>
                  </a:lnTo>
                  <a:lnTo>
                    <a:pt x="2166848" y="356971"/>
                  </a:lnTo>
                  <a:lnTo>
                    <a:pt x="2168055" y="353161"/>
                  </a:lnTo>
                  <a:close/>
                </a:path>
                <a:path w="5013325" h="424814">
                  <a:moveTo>
                    <a:pt x="2178278" y="141389"/>
                  </a:moveTo>
                  <a:lnTo>
                    <a:pt x="2158949" y="138404"/>
                  </a:lnTo>
                  <a:lnTo>
                    <a:pt x="2145804" y="140970"/>
                  </a:lnTo>
                  <a:lnTo>
                    <a:pt x="2178278" y="141389"/>
                  </a:lnTo>
                  <a:close/>
                </a:path>
                <a:path w="5013325" h="424814">
                  <a:moveTo>
                    <a:pt x="2188464" y="348081"/>
                  </a:moveTo>
                  <a:lnTo>
                    <a:pt x="2173935" y="348081"/>
                  </a:lnTo>
                  <a:lnTo>
                    <a:pt x="2126996" y="344271"/>
                  </a:lnTo>
                  <a:lnTo>
                    <a:pt x="2130806" y="346811"/>
                  </a:lnTo>
                  <a:lnTo>
                    <a:pt x="2150262" y="350621"/>
                  </a:lnTo>
                  <a:lnTo>
                    <a:pt x="2167585" y="353098"/>
                  </a:lnTo>
                  <a:lnTo>
                    <a:pt x="2169579" y="351891"/>
                  </a:lnTo>
                  <a:lnTo>
                    <a:pt x="2179942" y="349351"/>
                  </a:lnTo>
                  <a:lnTo>
                    <a:pt x="2188464" y="348081"/>
                  </a:lnTo>
                  <a:close/>
                </a:path>
                <a:path w="5013325" h="424814">
                  <a:moveTo>
                    <a:pt x="2192375" y="348081"/>
                  </a:moveTo>
                  <a:lnTo>
                    <a:pt x="2189696" y="347903"/>
                  </a:lnTo>
                  <a:lnTo>
                    <a:pt x="2188464" y="348081"/>
                  </a:lnTo>
                  <a:lnTo>
                    <a:pt x="2192375" y="348081"/>
                  </a:lnTo>
                  <a:close/>
                </a:path>
                <a:path w="5013325" h="424814">
                  <a:moveTo>
                    <a:pt x="2218359" y="339191"/>
                  </a:moveTo>
                  <a:lnTo>
                    <a:pt x="2199398" y="336651"/>
                  </a:lnTo>
                  <a:lnTo>
                    <a:pt x="2178786" y="334987"/>
                  </a:lnTo>
                  <a:lnTo>
                    <a:pt x="2185035" y="336651"/>
                  </a:lnTo>
                  <a:lnTo>
                    <a:pt x="2209050" y="339191"/>
                  </a:lnTo>
                  <a:lnTo>
                    <a:pt x="2218359" y="339191"/>
                  </a:lnTo>
                  <a:close/>
                </a:path>
                <a:path w="5013325" h="424814">
                  <a:moveTo>
                    <a:pt x="2253069" y="115125"/>
                  </a:moveTo>
                  <a:lnTo>
                    <a:pt x="2250630" y="114515"/>
                  </a:lnTo>
                  <a:lnTo>
                    <a:pt x="2250744" y="115265"/>
                  </a:lnTo>
                  <a:lnTo>
                    <a:pt x="2253069" y="115125"/>
                  </a:lnTo>
                  <a:close/>
                </a:path>
                <a:path w="5013325" h="424814">
                  <a:moveTo>
                    <a:pt x="2253767" y="185216"/>
                  </a:moveTo>
                  <a:lnTo>
                    <a:pt x="2252332" y="183870"/>
                  </a:lnTo>
                  <a:lnTo>
                    <a:pt x="2240711" y="184277"/>
                  </a:lnTo>
                  <a:lnTo>
                    <a:pt x="2227427" y="185343"/>
                  </a:lnTo>
                  <a:lnTo>
                    <a:pt x="2213953" y="185839"/>
                  </a:lnTo>
                  <a:lnTo>
                    <a:pt x="2201722" y="184518"/>
                  </a:lnTo>
                  <a:lnTo>
                    <a:pt x="2206460" y="185864"/>
                  </a:lnTo>
                  <a:lnTo>
                    <a:pt x="2216734" y="186956"/>
                  </a:lnTo>
                  <a:lnTo>
                    <a:pt x="2227808" y="187947"/>
                  </a:lnTo>
                  <a:lnTo>
                    <a:pt x="2234908" y="188988"/>
                  </a:lnTo>
                  <a:lnTo>
                    <a:pt x="2238959" y="187604"/>
                  </a:lnTo>
                  <a:lnTo>
                    <a:pt x="2247277" y="186397"/>
                  </a:lnTo>
                  <a:lnTo>
                    <a:pt x="2253767" y="185216"/>
                  </a:lnTo>
                  <a:close/>
                </a:path>
                <a:path w="5013325" h="424814">
                  <a:moveTo>
                    <a:pt x="2268626" y="112153"/>
                  </a:moveTo>
                  <a:lnTo>
                    <a:pt x="2250046" y="112153"/>
                  </a:lnTo>
                  <a:lnTo>
                    <a:pt x="2246261" y="113055"/>
                  </a:lnTo>
                  <a:lnTo>
                    <a:pt x="2250541" y="114515"/>
                  </a:lnTo>
                  <a:lnTo>
                    <a:pt x="2250592" y="114249"/>
                  </a:lnTo>
                  <a:lnTo>
                    <a:pt x="2268626" y="112153"/>
                  </a:lnTo>
                  <a:close/>
                </a:path>
                <a:path w="5013325" h="424814">
                  <a:moveTo>
                    <a:pt x="2273744" y="114693"/>
                  </a:moveTo>
                  <a:lnTo>
                    <a:pt x="2269452" y="114249"/>
                  </a:lnTo>
                  <a:lnTo>
                    <a:pt x="2268093" y="114249"/>
                  </a:lnTo>
                  <a:lnTo>
                    <a:pt x="2253069" y="115125"/>
                  </a:lnTo>
                  <a:lnTo>
                    <a:pt x="2255596" y="115760"/>
                  </a:lnTo>
                  <a:lnTo>
                    <a:pt x="2273744" y="114693"/>
                  </a:lnTo>
                  <a:close/>
                </a:path>
                <a:path w="5013325" h="424814">
                  <a:moveTo>
                    <a:pt x="2286203" y="250850"/>
                  </a:moveTo>
                  <a:lnTo>
                    <a:pt x="2276398" y="248843"/>
                  </a:lnTo>
                  <a:lnTo>
                    <a:pt x="2254186" y="252463"/>
                  </a:lnTo>
                  <a:lnTo>
                    <a:pt x="2286203" y="250850"/>
                  </a:lnTo>
                  <a:close/>
                </a:path>
                <a:path w="5013325" h="424814">
                  <a:moveTo>
                    <a:pt x="2325357" y="241096"/>
                  </a:moveTo>
                  <a:lnTo>
                    <a:pt x="2316784" y="240169"/>
                  </a:lnTo>
                  <a:lnTo>
                    <a:pt x="2302548" y="239420"/>
                  </a:lnTo>
                  <a:lnTo>
                    <a:pt x="2289111" y="238379"/>
                  </a:lnTo>
                  <a:lnTo>
                    <a:pt x="2282939" y="236626"/>
                  </a:lnTo>
                  <a:lnTo>
                    <a:pt x="2269972" y="240207"/>
                  </a:lnTo>
                  <a:lnTo>
                    <a:pt x="2282710" y="241325"/>
                  </a:lnTo>
                  <a:lnTo>
                    <a:pt x="2297823" y="241401"/>
                  </a:lnTo>
                  <a:lnTo>
                    <a:pt x="2312847" y="241096"/>
                  </a:lnTo>
                  <a:lnTo>
                    <a:pt x="2325357" y="241096"/>
                  </a:lnTo>
                  <a:close/>
                </a:path>
                <a:path w="5013325" h="424814">
                  <a:moveTo>
                    <a:pt x="2356472" y="318871"/>
                  </a:moveTo>
                  <a:lnTo>
                    <a:pt x="2356459" y="318693"/>
                  </a:lnTo>
                  <a:lnTo>
                    <a:pt x="2352903" y="318871"/>
                  </a:lnTo>
                  <a:lnTo>
                    <a:pt x="2356472" y="318871"/>
                  </a:lnTo>
                  <a:close/>
                </a:path>
                <a:path w="5013325" h="424814">
                  <a:moveTo>
                    <a:pt x="2378456" y="107772"/>
                  </a:moveTo>
                  <a:lnTo>
                    <a:pt x="2369108" y="106464"/>
                  </a:lnTo>
                  <a:lnTo>
                    <a:pt x="2358237" y="105714"/>
                  </a:lnTo>
                  <a:lnTo>
                    <a:pt x="2349373" y="105905"/>
                  </a:lnTo>
                  <a:lnTo>
                    <a:pt x="2346045" y="107403"/>
                  </a:lnTo>
                  <a:lnTo>
                    <a:pt x="2378456" y="107772"/>
                  </a:lnTo>
                  <a:close/>
                </a:path>
                <a:path w="5013325" h="424814">
                  <a:moveTo>
                    <a:pt x="2381262" y="199326"/>
                  </a:moveTo>
                  <a:lnTo>
                    <a:pt x="2371128" y="198247"/>
                  </a:lnTo>
                  <a:lnTo>
                    <a:pt x="2379065" y="199326"/>
                  </a:lnTo>
                  <a:lnTo>
                    <a:pt x="2381262" y="199326"/>
                  </a:lnTo>
                  <a:close/>
                </a:path>
                <a:path w="5013325" h="424814">
                  <a:moveTo>
                    <a:pt x="2384094" y="317436"/>
                  </a:moveTo>
                  <a:lnTo>
                    <a:pt x="2351684" y="316331"/>
                  </a:lnTo>
                  <a:lnTo>
                    <a:pt x="2356370" y="317601"/>
                  </a:lnTo>
                  <a:lnTo>
                    <a:pt x="2356459" y="318693"/>
                  </a:lnTo>
                  <a:lnTo>
                    <a:pt x="2377846" y="317601"/>
                  </a:lnTo>
                  <a:lnTo>
                    <a:pt x="2384094" y="317436"/>
                  </a:lnTo>
                  <a:close/>
                </a:path>
                <a:path w="5013325" h="424814">
                  <a:moveTo>
                    <a:pt x="2388997" y="317601"/>
                  </a:moveTo>
                  <a:lnTo>
                    <a:pt x="2388895" y="317436"/>
                  </a:lnTo>
                  <a:lnTo>
                    <a:pt x="2384094" y="317436"/>
                  </a:lnTo>
                  <a:lnTo>
                    <a:pt x="2388997" y="317601"/>
                  </a:lnTo>
                  <a:close/>
                </a:path>
                <a:path w="5013325" h="424814">
                  <a:moveTo>
                    <a:pt x="2406815" y="110782"/>
                  </a:moveTo>
                  <a:lnTo>
                    <a:pt x="2396667" y="106730"/>
                  </a:lnTo>
                  <a:lnTo>
                    <a:pt x="2387536" y="110921"/>
                  </a:lnTo>
                  <a:lnTo>
                    <a:pt x="2359075" y="111975"/>
                  </a:lnTo>
                  <a:lnTo>
                    <a:pt x="2324392" y="112001"/>
                  </a:lnTo>
                  <a:lnTo>
                    <a:pt x="2296579" y="113106"/>
                  </a:lnTo>
                  <a:lnTo>
                    <a:pt x="2297341" y="112115"/>
                  </a:lnTo>
                  <a:lnTo>
                    <a:pt x="2312720" y="110502"/>
                  </a:lnTo>
                  <a:lnTo>
                    <a:pt x="2318664" y="109512"/>
                  </a:lnTo>
                  <a:lnTo>
                    <a:pt x="2286609" y="110109"/>
                  </a:lnTo>
                  <a:lnTo>
                    <a:pt x="2292731" y="112864"/>
                  </a:lnTo>
                  <a:lnTo>
                    <a:pt x="2349855" y="117132"/>
                  </a:lnTo>
                  <a:lnTo>
                    <a:pt x="2353322" y="119062"/>
                  </a:lnTo>
                  <a:lnTo>
                    <a:pt x="2376487" y="120523"/>
                  </a:lnTo>
                  <a:lnTo>
                    <a:pt x="2365171" y="119659"/>
                  </a:lnTo>
                  <a:lnTo>
                    <a:pt x="2366200" y="117690"/>
                  </a:lnTo>
                  <a:lnTo>
                    <a:pt x="2369782" y="115608"/>
                  </a:lnTo>
                  <a:lnTo>
                    <a:pt x="2366111" y="114452"/>
                  </a:lnTo>
                  <a:lnTo>
                    <a:pt x="2385568" y="114554"/>
                  </a:lnTo>
                  <a:lnTo>
                    <a:pt x="2387435" y="111252"/>
                  </a:lnTo>
                  <a:lnTo>
                    <a:pt x="2406815" y="110782"/>
                  </a:lnTo>
                  <a:close/>
                </a:path>
                <a:path w="5013325" h="424814">
                  <a:moveTo>
                    <a:pt x="2445296" y="343001"/>
                  </a:moveTo>
                  <a:lnTo>
                    <a:pt x="2412492" y="340461"/>
                  </a:lnTo>
                  <a:lnTo>
                    <a:pt x="2410498" y="341045"/>
                  </a:lnTo>
                  <a:lnTo>
                    <a:pt x="2445296" y="343001"/>
                  </a:lnTo>
                  <a:close/>
                </a:path>
                <a:path w="5013325" h="424814">
                  <a:moveTo>
                    <a:pt x="2474150" y="163436"/>
                  </a:moveTo>
                  <a:lnTo>
                    <a:pt x="2470581" y="161810"/>
                  </a:lnTo>
                  <a:lnTo>
                    <a:pt x="2470353" y="161810"/>
                  </a:lnTo>
                  <a:lnTo>
                    <a:pt x="2464562" y="162458"/>
                  </a:lnTo>
                  <a:lnTo>
                    <a:pt x="2474150" y="163436"/>
                  </a:lnTo>
                  <a:close/>
                </a:path>
                <a:path w="5013325" h="424814">
                  <a:moveTo>
                    <a:pt x="2512072" y="311251"/>
                  </a:moveTo>
                  <a:lnTo>
                    <a:pt x="2507234" y="309981"/>
                  </a:lnTo>
                  <a:lnTo>
                    <a:pt x="2498433" y="311251"/>
                  </a:lnTo>
                  <a:lnTo>
                    <a:pt x="2512072" y="311251"/>
                  </a:lnTo>
                  <a:close/>
                </a:path>
                <a:path w="5013325" h="424814">
                  <a:moveTo>
                    <a:pt x="2565920" y="414121"/>
                  </a:moveTo>
                  <a:lnTo>
                    <a:pt x="2565108" y="414121"/>
                  </a:lnTo>
                  <a:lnTo>
                    <a:pt x="2554059" y="415391"/>
                  </a:lnTo>
                  <a:lnTo>
                    <a:pt x="2559977" y="415391"/>
                  </a:lnTo>
                  <a:lnTo>
                    <a:pt x="2565920" y="414121"/>
                  </a:lnTo>
                  <a:close/>
                </a:path>
                <a:path w="5013325" h="424814">
                  <a:moveTo>
                    <a:pt x="2593962" y="162090"/>
                  </a:moveTo>
                  <a:lnTo>
                    <a:pt x="2591016" y="161213"/>
                  </a:lnTo>
                  <a:lnTo>
                    <a:pt x="2587891" y="160286"/>
                  </a:lnTo>
                  <a:lnTo>
                    <a:pt x="2582494" y="157962"/>
                  </a:lnTo>
                  <a:lnTo>
                    <a:pt x="2582265" y="157962"/>
                  </a:lnTo>
                  <a:lnTo>
                    <a:pt x="2577617" y="156489"/>
                  </a:lnTo>
                  <a:lnTo>
                    <a:pt x="2569895" y="155613"/>
                  </a:lnTo>
                  <a:lnTo>
                    <a:pt x="2569629" y="155613"/>
                  </a:lnTo>
                  <a:lnTo>
                    <a:pt x="2574023" y="156489"/>
                  </a:lnTo>
                  <a:lnTo>
                    <a:pt x="2573401" y="156489"/>
                  </a:lnTo>
                  <a:lnTo>
                    <a:pt x="2568664" y="157962"/>
                  </a:lnTo>
                  <a:lnTo>
                    <a:pt x="2558148" y="159778"/>
                  </a:lnTo>
                  <a:lnTo>
                    <a:pt x="2547467" y="161213"/>
                  </a:lnTo>
                  <a:lnTo>
                    <a:pt x="2542324" y="160909"/>
                  </a:lnTo>
                  <a:lnTo>
                    <a:pt x="2502738" y="158572"/>
                  </a:lnTo>
                  <a:lnTo>
                    <a:pt x="2474938" y="156984"/>
                  </a:lnTo>
                  <a:lnTo>
                    <a:pt x="2466136" y="156489"/>
                  </a:lnTo>
                  <a:lnTo>
                    <a:pt x="2474315" y="156489"/>
                  </a:lnTo>
                  <a:lnTo>
                    <a:pt x="2422194" y="155613"/>
                  </a:lnTo>
                  <a:lnTo>
                    <a:pt x="2389784" y="158572"/>
                  </a:lnTo>
                  <a:lnTo>
                    <a:pt x="2421852" y="156984"/>
                  </a:lnTo>
                  <a:lnTo>
                    <a:pt x="2436164" y="159461"/>
                  </a:lnTo>
                  <a:lnTo>
                    <a:pt x="2436037" y="158775"/>
                  </a:lnTo>
                  <a:lnTo>
                    <a:pt x="2436012" y="158572"/>
                  </a:lnTo>
                  <a:lnTo>
                    <a:pt x="2456421" y="158572"/>
                  </a:lnTo>
                  <a:lnTo>
                    <a:pt x="2465209" y="159778"/>
                  </a:lnTo>
                  <a:lnTo>
                    <a:pt x="2470518" y="161798"/>
                  </a:lnTo>
                  <a:lnTo>
                    <a:pt x="2477986" y="160909"/>
                  </a:lnTo>
                  <a:lnTo>
                    <a:pt x="2495042" y="162648"/>
                  </a:lnTo>
                  <a:lnTo>
                    <a:pt x="2510866" y="164934"/>
                  </a:lnTo>
                  <a:lnTo>
                    <a:pt x="2525649" y="166547"/>
                  </a:lnTo>
                  <a:lnTo>
                    <a:pt x="2538095" y="166331"/>
                  </a:lnTo>
                  <a:lnTo>
                    <a:pt x="2530094" y="166331"/>
                  </a:lnTo>
                  <a:lnTo>
                    <a:pt x="2537853" y="164312"/>
                  </a:lnTo>
                  <a:lnTo>
                    <a:pt x="2553157" y="163283"/>
                  </a:lnTo>
                  <a:lnTo>
                    <a:pt x="2593962" y="162090"/>
                  </a:lnTo>
                  <a:close/>
                </a:path>
                <a:path w="5013325" h="424814">
                  <a:moveTo>
                    <a:pt x="2598013" y="180378"/>
                  </a:moveTo>
                  <a:lnTo>
                    <a:pt x="2551011" y="177457"/>
                  </a:lnTo>
                  <a:lnTo>
                    <a:pt x="2589174" y="181419"/>
                  </a:lnTo>
                  <a:lnTo>
                    <a:pt x="2598013" y="180378"/>
                  </a:lnTo>
                  <a:close/>
                </a:path>
                <a:path w="5013325" h="424814">
                  <a:moveTo>
                    <a:pt x="2619832" y="113258"/>
                  </a:moveTo>
                  <a:lnTo>
                    <a:pt x="2547086" y="113068"/>
                  </a:lnTo>
                  <a:lnTo>
                    <a:pt x="2517102" y="112534"/>
                  </a:lnTo>
                  <a:lnTo>
                    <a:pt x="2480678" y="110578"/>
                  </a:lnTo>
                  <a:lnTo>
                    <a:pt x="2475560" y="111810"/>
                  </a:lnTo>
                  <a:lnTo>
                    <a:pt x="2476042" y="113068"/>
                  </a:lnTo>
                  <a:lnTo>
                    <a:pt x="2475623" y="114223"/>
                  </a:lnTo>
                  <a:lnTo>
                    <a:pt x="2467775" y="115189"/>
                  </a:lnTo>
                  <a:lnTo>
                    <a:pt x="2478494" y="121246"/>
                  </a:lnTo>
                  <a:lnTo>
                    <a:pt x="2490228" y="118872"/>
                  </a:lnTo>
                  <a:lnTo>
                    <a:pt x="2514790" y="119240"/>
                  </a:lnTo>
                  <a:lnTo>
                    <a:pt x="2566339" y="122542"/>
                  </a:lnTo>
                  <a:lnTo>
                    <a:pt x="2554897" y="120916"/>
                  </a:lnTo>
                  <a:lnTo>
                    <a:pt x="2523375" y="119011"/>
                  </a:lnTo>
                  <a:lnTo>
                    <a:pt x="2514257" y="117081"/>
                  </a:lnTo>
                  <a:lnTo>
                    <a:pt x="2544724" y="117513"/>
                  </a:lnTo>
                  <a:lnTo>
                    <a:pt x="2572499" y="116090"/>
                  </a:lnTo>
                  <a:lnTo>
                    <a:pt x="2597543" y="114211"/>
                  </a:lnTo>
                  <a:lnTo>
                    <a:pt x="2619832" y="113258"/>
                  </a:lnTo>
                  <a:close/>
                </a:path>
                <a:path w="5013325" h="424814">
                  <a:moveTo>
                    <a:pt x="2619997" y="318871"/>
                  </a:moveTo>
                  <a:lnTo>
                    <a:pt x="2606103" y="318871"/>
                  </a:lnTo>
                  <a:lnTo>
                    <a:pt x="2589060" y="317601"/>
                  </a:lnTo>
                  <a:lnTo>
                    <a:pt x="2574785" y="317601"/>
                  </a:lnTo>
                  <a:lnTo>
                    <a:pt x="2569159" y="318871"/>
                  </a:lnTo>
                  <a:lnTo>
                    <a:pt x="2543505" y="317601"/>
                  </a:lnTo>
                  <a:lnTo>
                    <a:pt x="2541447" y="316331"/>
                  </a:lnTo>
                  <a:lnTo>
                    <a:pt x="2539390" y="315061"/>
                  </a:lnTo>
                  <a:lnTo>
                    <a:pt x="2541028" y="313791"/>
                  </a:lnTo>
                  <a:lnTo>
                    <a:pt x="2532646" y="311251"/>
                  </a:lnTo>
                  <a:lnTo>
                    <a:pt x="2512072" y="311251"/>
                  </a:lnTo>
                  <a:lnTo>
                    <a:pt x="2507284" y="312610"/>
                  </a:lnTo>
                  <a:lnTo>
                    <a:pt x="2469337" y="312610"/>
                  </a:lnTo>
                  <a:lnTo>
                    <a:pt x="2405735" y="315061"/>
                  </a:lnTo>
                  <a:lnTo>
                    <a:pt x="2369604" y="313791"/>
                  </a:lnTo>
                  <a:lnTo>
                    <a:pt x="2375166" y="315061"/>
                  </a:lnTo>
                  <a:lnTo>
                    <a:pt x="2382494" y="315061"/>
                  </a:lnTo>
                  <a:lnTo>
                    <a:pt x="2388222" y="316331"/>
                  </a:lnTo>
                  <a:lnTo>
                    <a:pt x="2388806" y="317322"/>
                  </a:lnTo>
                  <a:lnTo>
                    <a:pt x="2425319" y="316331"/>
                  </a:lnTo>
                  <a:lnTo>
                    <a:pt x="2457691" y="316331"/>
                  </a:lnTo>
                  <a:lnTo>
                    <a:pt x="2498318" y="320141"/>
                  </a:lnTo>
                  <a:lnTo>
                    <a:pt x="2510040" y="322681"/>
                  </a:lnTo>
                  <a:lnTo>
                    <a:pt x="2526144" y="320141"/>
                  </a:lnTo>
                  <a:lnTo>
                    <a:pt x="2556357" y="321411"/>
                  </a:lnTo>
                  <a:lnTo>
                    <a:pt x="2590901" y="321411"/>
                  </a:lnTo>
                  <a:lnTo>
                    <a:pt x="2605443" y="320141"/>
                  </a:lnTo>
                  <a:lnTo>
                    <a:pt x="2619997" y="318871"/>
                  </a:lnTo>
                  <a:close/>
                </a:path>
                <a:path w="5013325" h="424814">
                  <a:moveTo>
                    <a:pt x="2654541" y="164452"/>
                  </a:moveTo>
                  <a:lnTo>
                    <a:pt x="2606979" y="158496"/>
                  </a:lnTo>
                  <a:lnTo>
                    <a:pt x="2644394" y="166763"/>
                  </a:lnTo>
                  <a:lnTo>
                    <a:pt x="2654541" y="164452"/>
                  </a:lnTo>
                  <a:close/>
                </a:path>
                <a:path w="5013325" h="424814">
                  <a:moveTo>
                    <a:pt x="2656116" y="212229"/>
                  </a:moveTo>
                  <a:lnTo>
                    <a:pt x="2631300" y="210604"/>
                  </a:lnTo>
                  <a:lnTo>
                    <a:pt x="2605760" y="209448"/>
                  </a:lnTo>
                  <a:lnTo>
                    <a:pt x="2588755" y="207695"/>
                  </a:lnTo>
                  <a:lnTo>
                    <a:pt x="2588869" y="207225"/>
                  </a:lnTo>
                  <a:lnTo>
                    <a:pt x="2589403" y="204952"/>
                  </a:lnTo>
                  <a:lnTo>
                    <a:pt x="2589568" y="204292"/>
                  </a:lnTo>
                  <a:lnTo>
                    <a:pt x="2529598" y="204952"/>
                  </a:lnTo>
                  <a:lnTo>
                    <a:pt x="2508834" y="202031"/>
                  </a:lnTo>
                  <a:lnTo>
                    <a:pt x="2505964" y="200240"/>
                  </a:lnTo>
                  <a:lnTo>
                    <a:pt x="2518905" y="197866"/>
                  </a:lnTo>
                  <a:lnTo>
                    <a:pt x="2480284" y="198107"/>
                  </a:lnTo>
                  <a:lnTo>
                    <a:pt x="2435187" y="200380"/>
                  </a:lnTo>
                  <a:lnTo>
                    <a:pt x="2395004" y="201485"/>
                  </a:lnTo>
                  <a:lnTo>
                    <a:pt x="2379065" y="199326"/>
                  </a:lnTo>
                  <a:lnTo>
                    <a:pt x="2333460" y="201485"/>
                  </a:lnTo>
                  <a:lnTo>
                    <a:pt x="2339568" y="201485"/>
                  </a:lnTo>
                  <a:lnTo>
                    <a:pt x="2373896" y="202031"/>
                  </a:lnTo>
                  <a:lnTo>
                    <a:pt x="2368613" y="202031"/>
                  </a:lnTo>
                  <a:lnTo>
                    <a:pt x="2391448" y="203746"/>
                  </a:lnTo>
                  <a:lnTo>
                    <a:pt x="2413228" y="205854"/>
                  </a:lnTo>
                  <a:lnTo>
                    <a:pt x="2437917" y="207225"/>
                  </a:lnTo>
                  <a:lnTo>
                    <a:pt x="2389022" y="207098"/>
                  </a:lnTo>
                  <a:lnTo>
                    <a:pt x="2258669" y="210312"/>
                  </a:lnTo>
                  <a:lnTo>
                    <a:pt x="2207704" y="210934"/>
                  </a:lnTo>
                  <a:lnTo>
                    <a:pt x="2199970" y="214109"/>
                  </a:lnTo>
                  <a:lnTo>
                    <a:pt x="2213521" y="215988"/>
                  </a:lnTo>
                  <a:lnTo>
                    <a:pt x="2233968" y="217843"/>
                  </a:lnTo>
                  <a:lnTo>
                    <a:pt x="2246922" y="220954"/>
                  </a:lnTo>
                  <a:lnTo>
                    <a:pt x="2283091" y="220954"/>
                  </a:lnTo>
                  <a:lnTo>
                    <a:pt x="2333472" y="220599"/>
                  </a:lnTo>
                  <a:lnTo>
                    <a:pt x="2377833" y="219329"/>
                  </a:lnTo>
                  <a:lnTo>
                    <a:pt x="2411399" y="216547"/>
                  </a:lnTo>
                  <a:lnTo>
                    <a:pt x="2413495" y="216547"/>
                  </a:lnTo>
                  <a:lnTo>
                    <a:pt x="2436736" y="218211"/>
                  </a:lnTo>
                  <a:lnTo>
                    <a:pt x="2465755" y="218211"/>
                  </a:lnTo>
                  <a:lnTo>
                    <a:pt x="2492540" y="218567"/>
                  </a:lnTo>
                  <a:lnTo>
                    <a:pt x="2489416" y="218567"/>
                  </a:lnTo>
                  <a:lnTo>
                    <a:pt x="2491778" y="220814"/>
                  </a:lnTo>
                  <a:lnTo>
                    <a:pt x="2517140" y="217233"/>
                  </a:lnTo>
                  <a:lnTo>
                    <a:pt x="2564854" y="219811"/>
                  </a:lnTo>
                  <a:lnTo>
                    <a:pt x="2580106" y="217233"/>
                  </a:lnTo>
                  <a:lnTo>
                    <a:pt x="2584183" y="216547"/>
                  </a:lnTo>
                  <a:lnTo>
                    <a:pt x="2587472" y="215988"/>
                  </a:lnTo>
                  <a:lnTo>
                    <a:pt x="2587764" y="215988"/>
                  </a:lnTo>
                  <a:lnTo>
                    <a:pt x="2615882" y="218948"/>
                  </a:lnTo>
                  <a:lnTo>
                    <a:pt x="2622435" y="216547"/>
                  </a:lnTo>
                  <a:lnTo>
                    <a:pt x="2625445" y="215988"/>
                  </a:lnTo>
                  <a:lnTo>
                    <a:pt x="2630576" y="215036"/>
                  </a:lnTo>
                  <a:lnTo>
                    <a:pt x="2656116" y="212229"/>
                  </a:lnTo>
                  <a:close/>
                </a:path>
                <a:path w="5013325" h="424814">
                  <a:moveTo>
                    <a:pt x="2693873" y="94234"/>
                  </a:moveTo>
                  <a:lnTo>
                    <a:pt x="2665539" y="92456"/>
                  </a:lnTo>
                  <a:lnTo>
                    <a:pt x="2621661" y="90995"/>
                  </a:lnTo>
                  <a:lnTo>
                    <a:pt x="2570975" y="90144"/>
                  </a:lnTo>
                  <a:lnTo>
                    <a:pt x="2522220" y="90144"/>
                  </a:lnTo>
                  <a:lnTo>
                    <a:pt x="2552166" y="93205"/>
                  </a:lnTo>
                  <a:lnTo>
                    <a:pt x="2598153" y="94513"/>
                  </a:lnTo>
                  <a:lnTo>
                    <a:pt x="2649093" y="94653"/>
                  </a:lnTo>
                  <a:lnTo>
                    <a:pt x="2693873" y="94234"/>
                  </a:lnTo>
                  <a:close/>
                </a:path>
                <a:path w="5013325" h="424814">
                  <a:moveTo>
                    <a:pt x="2781833" y="158470"/>
                  </a:moveTo>
                  <a:lnTo>
                    <a:pt x="2779966" y="157441"/>
                  </a:lnTo>
                  <a:lnTo>
                    <a:pt x="2767939" y="155524"/>
                  </a:lnTo>
                  <a:lnTo>
                    <a:pt x="2764498" y="161099"/>
                  </a:lnTo>
                  <a:lnTo>
                    <a:pt x="2775889" y="159423"/>
                  </a:lnTo>
                  <a:lnTo>
                    <a:pt x="2781833" y="158470"/>
                  </a:lnTo>
                  <a:close/>
                </a:path>
                <a:path w="5013325" h="424814">
                  <a:moveTo>
                    <a:pt x="2787713" y="199250"/>
                  </a:moveTo>
                  <a:lnTo>
                    <a:pt x="2786583" y="198170"/>
                  </a:lnTo>
                  <a:lnTo>
                    <a:pt x="2780690" y="198767"/>
                  </a:lnTo>
                  <a:lnTo>
                    <a:pt x="2787713" y="199250"/>
                  </a:lnTo>
                  <a:close/>
                </a:path>
                <a:path w="5013325" h="424814">
                  <a:moveTo>
                    <a:pt x="2788996" y="187477"/>
                  </a:moveTo>
                  <a:lnTo>
                    <a:pt x="2772511" y="187807"/>
                  </a:lnTo>
                  <a:lnTo>
                    <a:pt x="2756966" y="188696"/>
                  </a:lnTo>
                  <a:lnTo>
                    <a:pt x="2741320" y="189014"/>
                  </a:lnTo>
                  <a:lnTo>
                    <a:pt x="2724416" y="187642"/>
                  </a:lnTo>
                  <a:lnTo>
                    <a:pt x="2732341" y="186702"/>
                  </a:lnTo>
                  <a:lnTo>
                    <a:pt x="2734754" y="186702"/>
                  </a:lnTo>
                  <a:lnTo>
                    <a:pt x="2721318" y="185737"/>
                  </a:lnTo>
                  <a:lnTo>
                    <a:pt x="2672346" y="182194"/>
                  </a:lnTo>
                  <a:lnTo>
                    <a:pt x="2677185" y="183730"/>
                  </a:lnTo>
                  <a:lnTo>
                    <a:pt x="2686710" y="184708"/>
                  </a:lnTo>
                  <a:lnTo>
                    <a:pt x="2686812" y="185280"/>
                  </a:lnTo>
                  <a:lnTo>
                    <a:pt x="2686875" y="185737"/>
                  </a:lnTo>
                  <a:lnTo>
                    <a:pt x="2666441" y="185280"/>
                  </a:lnTo>
                  <a:lnTo>
                    <a:pt x="2652484" y="186702"/>
                  </a:lnTo>
                  <a:lnTo>
                    <a:pt x="2642133" y="188696"/>
                  </a:lnTo>
                  <a:lnTo>
                    <a:pt x="2632494" y="189928"/>
                  </a:lnTo>
                  <a:lnTo>
                    <a:pt x="2657246" y="190944"/>
                  </a:lnTo>
                  <a:lnTo>
                    <a:pt x="2672880" y="192036"/>
                  </a:lnTo>
                  <a:lnTo>
                    <a:pt x="2703055" y="195313"/>
                  </a:lnTo>
                  <a:lnTo>
                    <a:pt x="2687891" y="195745"/>
                  </a:lnTo>
                  <a:lnTo>
                    <a:pt x="2682278" y="197993"/>
                  </a:lnTo>
                  <a:lnTo>
                    <a:pt x="2672372" y="200355"/>
                  </a:lnTo>
                  <a:lnTo>
                    <a:pt x="2642412" y="201142"/>
                  </a:lnTo>
                  <a:lnTo>
                    <a:pt x="2645092" y="201142"/>
                  </a:lnTo>
                  <a:lnTo>
                    <a:pt x="2664574" y="202438"/>
                  </a:lnTo>
                  <a:lnTo>
                    <a:pt x="2701239" y="203276"/>
                  </a:lnTo>
                  <a:lnTo>
                    <a:pt x="2719057" y="204965"/>
                  </a:lnTo>
                  <a:lnTo>
                    <a:pt x="2780690" y="198767"/>
                  </a:lnTo>
                  <a:lnTo>
                    <a:pt x="2780525" y="198767"/>
                  </a:lnTo>
                  <a:lnTo>
                    <a:pt x="2745244" y="195910"/>
                  </a:lnTo>
                  <a:lnTo>
                    <a:pt x="2715196" y="193027"/>
                  </a:lnTo>
                  <a:lnTo>
                    <a:pt x="2692514" y="190271"/>
                  </a:lnTo>
                  <a:lnTo>
                    <a:pt x="2722842" y="190868"/>
                  </a:lnTo>
                  <a:lnTo>
                    <a:pt x="2743784" y="190271"/>
                  </a:lnTo>
                  <a:lnTo>
                    <a:pt x="2745206" y="190271"/>
                  </a:lnTo>
                  <a:lnTo>
                    <a:pt x="2764586" y="189014"/>
                  </a:lnTo>
                  <a:lnTo>
                    <a:pt x="2788996" y="187477"/>
                  </a:lnTo>
                  <a:close/>
                </a:path>
                <a:path w="5013325" h="424814">
                  <a:moveTo>
                    <a:pt x="2809087" y="200723"/>
                  </a:moveTo>
                  <a:lnTo>
                    <a:pt x="2787713" y="199250"/>
                  </a:lnTo>
                  <a:lnTo>
                    <a:pt x="2788043" y="199555"/>
                  </a:lnTo>
                  <a:lnTo>
                    <a:pt x="2797175" y="200355"/>
                  </a:lnTo>
                  <a:lnTo>
                    <a:pt x="2798991" y="200355"/>
                  </a:lnTo>
                  <a:lnTo>
                    <a:pt x="2809087" y="200723"/>
                  </a:lnTo>
                  <a:close/>
                </a:path>
                <a:path w="5013325" h="424814">
                  <a:moveTo>
                    <a:pt x="2852178" y="160388"/>
                  </a:moveTo>
                  <a:lnTo>
                    <a:pt x="2805963" y="160489"/>
                  </a:lnTo>
                  <a:lnTo>
                    <a:pt x="2823616" y="161366"/>
                  </a:lnTo>
                  <a:lnTo>
                    <a:pt x="2835237" y="162445"/>
                  </a:lnTo>
                  <a:lnTo>
                    <a:pt x="2841625" y="163537"/>
                  </a:lnTo>
                  <a:lnTo>
                    <a:pt x="2843657" y="164452"/>
                  </a:lnTo>
                  <a:lnTo>
                    <a:pt x="2843441" y="162445"/>
                  </a:lnTo>
                  <a:lnTo>
                    <a:pt x="2838310" y="160909"/>
                  </a:lnTo>
                  <a:lnTo>
                    <a:pt x="2852178" y="160388"/>
                  </a:lnTo>
                  <a:close/>
                </a:path>
                <a:path w="5013325" h="424814">
                  <a:moveTo>
                    <a:pt x="2887027" y="411581"/>
                  </a:moveTo>
                  <a:lnTo>
                    <a:pt x="2886862" y="411581"/>
                  </a:lnTo>
                  <a:lnTo>
                    <a:pt x="2885363" y="412877"/>
                  </a:lnTo>
                  <a:lnTo>
                    <a:pt x="2886037" y="412877"/>
                  </a:lnTo>
                  <a:lnTo>
                    <a:pt x="2887027" y="411581"/>
                  </a:lnTo>
                  <a:close/>
                </a:path>
                <a:path w="5013325" h="424814">
                  <a:moveTo>
                    <a:pt x="2893695" y="406501"/>
                  </a:moveTo>
                  <a:lnTo>
                    <a:pt x="2882100" y="407771"/>
                  </a:lnTo>
                  <a:lnTo>
                    <a:pt x="2882785" y="409041"/>
                  </a:lnTo>
                  <a:lnTo>
                    <a:pt x="2886951" y="411505"/>
                  </a:lnTo>
                  <a:lnTo>
                    <a:pt x="2887345" y="411175"/>
                  </a:lnTo>
                  <a:lnTo>
                    <a:pt x="2888335" y="410311"/>
                  </a:lnTo>
                  <a:lnTo>
                    <a:pt x="2893695" y="406501"/>
                  </a:lnTo>
                  <a:close/>
                </a:path>
                <a:path w="5013325" h="424814">
                  <a:moveTo>
                    <a:pt x="2962059" y="95516"/>
                  </a:moveTo>
                  <a:lnTo>
                    <a:pt x="2958033" y="93586"/>
                  </a:lnTo>
                  <a:lnTo>
                    <a:pt x="2933281" y="94107"/>
                  </a:lnTo>
                  <a:lnTo>
                    <a:pt x="2929445" y="94107"/>
                  </a:lnTo>
                  <a:lnTo>
                    <a:pt x="2962059" y="95516"/>
                  </a:lnTo>
                  <a:close/>
                </a:path>
                <a:path w="5013325" h="424814">
                  <a:moveTo>
                    <a:pt x="2962910" y="57924"/>
                  </a:moveTo>
                  <a:lnTo>
                    <a:pt x="2954210" y="58267"/>
                  </a:lnTo>
                  <a:lnTo>
                    <a:pt x="2938678" y="58623"/>
                  </a:lnTo>
                  <a:lnTo>
                    <a:pt x="2921495" y="59182"/>
                  </a:lnTo>
                  <a:lnTo>
                    <a:pt x="2907855" y="60121"/>
                  </a:lnTo>
                  <a:lnTo>
                    <a:pt x="2945269" y="62064"/>
                  </a:lnTo>
                  <a:lnTo>
                    <a:pt x="2962427" y="61798"/>
                  </a:lnTo>
                  <a:lnTo>
                    <a:pt x="2961170" y="60731"/>
                  </a:lnTo>
                  <a:lnTo>
                    <a:pt x="2956382" y="59296"/>
                  </a:lnTo>
                  <a:lnTo>
                    <a:pt x="2962910" y="57924"/>
                  </a:lnTo>
                  <a:close/>
                </a:path>
                <a:path w="5013325" h="424814">
                  <a:moveTo>
                    <a:pt x="2966224" y="420471"/>
                  </a:moveTo>
                  <a:lnTo>
                    <a:pt x="2956039" y="419201"/>
                  </a:lnTo>
                  <a:lnTo>
                    <a:pt x="2927527" y="419201"/>
                  </a:lnTo>
                  <a:lnTo>
                    <a:pt x="2915513" y="420471"/>
                  </a:lnTo>
                  <a:lnTo>
                    <a:pt x="2966224" y="420471"/>
                  </a:lnTo>
                  <a:close/>
                </a:path>
                <a:path w="5013325" h="424814">
                  <a:moveTo>
                    <a:pt x="2974175" y="93586"/>
                  </a:moveTo>
                  <a:lnTo>
                    <a:pt x="2970682" y="92468"/>
                  </a:lnTo>
                  <a:lnTo>
                    <a:pt x="2956826" y="93002"/>
                  </a:lnTo>
                  <a:lnTo>
                    <a:pt x="2958033" y="93586"/>
                  </a:lnTo>
                  <a:lnTo>
                    <a:pt x="2974175" y="93586"/>
                  </a:lnTo>
                  <a:close/>
                </a:path>
                <a:path w="5013325" h="424814">
                  <a:moveTo>
                    <a:pt x="2980271" y="94449"/>
                  </a:moveTo>
                  <a:lnTo>
                    <a:pt x="2975038" y="93586"/>
                  </a:lnTo>
                  <a:lnTo>
                    <a:pt x="2974175" y="93586"/>
                  </a:lnTo>
                  <a:lnTo>
                    <a:pt x="2975813" y="94107"/>
                  </a:lnTo>
                  <a:lnTo>
                    <a:pt x="2976727" y="94107"/>
                  </a:lnTo>
                  <a:lnTo>
                    <a:pt x="2980271" y="94449"/>
                  </a:lnTo>
                  <a:close/>
                </a:path>
                <a:path w="5013325" h="424814">
                  <a:moveTo>
                    <a:pt x="3023082" y="149440"/>
                  </a:moveTo>
                  <a:lnTo>
                    <a:pt x="3009150" y="148196"/>
                  </a:lnTo>
                  <a:lnTo>
                    <a:pt x="2996196" y="147218"/>
                  </a:lnTo>
                  <a:lnTo>
                    <a:pt x="2983039" y="149440"/>
                  </a:lnTo>
                  <a:lnTo>
                    <a:pt x="3023082" y="149440"/>
                  </a:lnTo>
                  <a:close/>
                </a:path>
                <a:path w="5013325" h="424814">
                  <a:moveTo>
                    <a:pt x="3038640" y="146164"/>
                  </a:moveTo>
                  <a:lnTo>
                    <a:pt x="3024238" y="145681"/>
                  </a:lnTo>
                  <a:lnTo>
                    <a:pt x="3028962" y="146164"/>
                  </a:lnTo>
                  <a:lnTo>
                    <a:pt x="3037395" y="146456"/>
                  </a:lnTo>
                  <a:lnTo>
                    <a:pt x="3038233" y="146164"/>
                  </a:lnTo>
                  <a:lnTo>
                    <a:pt x="3038640" y="146164"/>
                  </a:lnTo>
                  <a:close/>
                </a:path>
                <a:path w="5013325" h="424814">
                  <a:moveTo>
                    <a:pt x="3039999" y="149440"/>
                  </a:moveTo>
                  <a:lnTo>
                    <a:pt x="3036227" y="148348"/>
                  </a:lnTo>
                  <a:lnTo>
                    <a:pt x="3023082" y="149440"/>
                  </a:lnTo>
                  <a:lnTo>
                    <a:pt x="3039999" y="149440"/>
                  </a:lnTo>
                  <a:close/>
                </a:path>
                <a:path w="5013325" h="424814">
                  <a:moveTo>
                    <a:pt x="3042831" y="146646"/>
                  </a:moveTo>
                  <a:lnTo>
                    <a:pt x="3037395" y="146456"/>
                  </a:lnTo>
                  <a:lnTo>
                    <a:pt x="3033928" y="147688"/>
                  </a:lnTo>
                  <a:lnTo>
                    <a:pt x="3036227" y="148348"/>
                  </a:lnTo>
                  <a:lnTo>
                    <a:pt x="3038170" y="148196"/>
                  </a:lnTo>
                  <a:lnTo>
                    <a:pt x="3038500" y="148196"/>
                  </a:lnTo>
                  <a:lnTo>
                    <a:pt x="3042831" y="146646"/>
                  </a:lnTo>
                  <a:close/>
                </a:path>
                <a:path w="5013325" h="424814">
                  <a:moveTo>
                    <a:pt x="3071050" y="20789"/>
                  </a:moveTo>
                  <a:lnTo>
                    <a:pt x="3067939" y="19304"/>
                  </a:lnTo>
                  <a:lnTo>
                    <a:pt x="3055328" y="18034"/>
                  </a:lnTo>
                  <a:lnTo>
                    <a:pt x="3052064" y="23647"/>
                  </a:lnTo>
                  <a:lnTo>
                    <a:pt x="3065488" y="22301"/>
                  </a:lnTo>
                  <a:lnTo>
                    <a:pt x="3071050" y="20789"/>
                  </a:lnTo>
                  <a:close/>
                </a:path>
                <a:path w="5013325" h="424814">
                  <a:moveTo>
                    <a:pt x="3073476" y="159766"/>
                  </a:moveTo>
                  <a:lnTo>
                    <a:pt x="3056928" y="158623"/>
                  </a:lnTo>
                  <a:lnTo>
                    <a:pt x="3020847" y="159410"/>
                  </a:lnTo>
                  <a:lnTo>
                    <a:pt x="3022142" y="157353"/>
                  </a:lnTo>
                  <a:lnTo>
                    <a:pt x="2980766" y="156933"/>
                  </a:lnTo>
                  <a:lnTo>
                    <a:pt x="2940494" y="157835"/>
                  </a:lnTo>
                  <a:lnTo>
                    <a:pt x="2902013" y="159131"/>
                  </a:lnTo>
                  <a:lnTo>
                    <a:pt x="2865983" y="159842"/>
                  </a:lnTo>
                  <a:lnTo>
                    <a:pt x="2866885" y="164896"/>
                  </a:lnTo>
                  <a:lnTo>
                    <a:pt x="2905810" y="164274"/>
                  </a:lnTo>
                  <a:lnTo>
                    <a:pt x="2954578" y="164452"/>
                  </a:lnTo>
                  <a:lnTo>
                    <a:pt x="2996107" y="163537"/>
                  </a:lnTo>
                  <a:lnTo>
                    <a:pt x="2986468" y="162534"/>
                  </a:lnTo>
                  <a:lnTo>
                    <a:pt x="3010268" y="161594"/>
                  </a:lnTo>
                  <a:lnTo>
                    <a:pt x="3032442" y="161404"/>
                  </a:lnTo>
                  <a:lnTo>
                    <a:pt x="3051416" y="162369"/>
                  </a:lnTo>
                  <a:lnTo>
                    <a:pt x="3065640" y="164858"/>
                  </a:lnTo>
                  <a:lnTo>
                    <a:pt x="3073476" y="159766"/>
                  </a:lnTo>
                  <a:close/>
                </a:path>
                <a:path w="5013325" h="424814">
                  <a:moveTo>
                    <a:pt x="3118967" y="54444"/>
                  </a:moveTo>
                  <a:lnTo>
                    <a:pt x="3079204" y="52743"/>
                  </a:lnTo>
                  <a:lnTo>
                    <a:pt x="3034842" y="49733"/>
                  </a:lnTo>
                  <a:lnTo>
                    <a:pt x="2994431" y="48793"/>
                  </a:lnTo>
                  <a:lnTo>
                    <a:pt x="2966529" y="53327"/>
                  </a:lnTo>
                  <a:lnTo>
                    <a:pt x="2980994" y="54089"/>
                  </a:lnTo>
                  <a:lnTo>
                    <a:pt x="2991650" y="54991"/>
                  </a:lnTo>
                  <a:lnTo>
                    <a:pt x="3001264" y="55029"/>
                  </a:lnTo>
                  <a:lnTo>
                    <a:pt x="3012567" y="53200"/>
                  </a:lnTo>
                  <a:lnTo>
                    <a:pt x="3036798" y="58750"/>
                  </a:lnTo>
                  <a:lnTo>
                    <a:pt x="3061017" y="56464"/>
                  </a:lnTo>
                  <a:lnTo>
                    <a:pt x="3077768" y="55829"/>
                  </a:lnTo>
                  <a:lnTo>
                    <a:pt x="3094571" y="55575"/>
                  </a:lnTo>
                  <a:lnTo>
                    <a:pt x="3118967" y="54444"/>
                  </a:lnTo>
                  <a:close/>
                </a:path>
                <a:path w="5013325" h="424814">
                  <a:moveTo>
                    <a:pt x="3184169" y="56286"/>
                  </a:moveTo>
                  <a:lnTo>
                    <a:pt x="3172231" y="53606"/>
                  </a:lnTo>
                  <a:lnTo>
                    <a:pt x="3151352" y="51752"/>
                  </a:lnTo>
                  <a:lnTo>
                    <a:pt x="3131274" y="49796"/>
                  </a:lnTo>
                  <a:lnTo>
                    <a:pt x="3121723" y="46799"/>
                  </a:lnTo>
                  <a:lnTo>
                    <a:pt x="3117748" y="49555"/>
                  </a:lnTo>
                  <a:lnTo>
                    <a:pt x="3130600" y="52197"/>
                  </a:lnTo>
                  <a:lnTo>
                    <a:pt x="3147720" y="54533"/>
                  </a:lnTo>
                  <a:lnTo>
                    <a:pt x="3156559" y="56375"/>
                  </a:lnTo>
                  <a:lnTo>
                    <a:pt x="3155873" y="54343"/>
                  </a:lnTo>
                  <a:lnTo>
                    <a:pt x="3164840" y="54292"/>
                  </a:lnTo>
                  <a:lnTo>
                    <a:pt x="3171660" y="54749"/>
                  </a:lnTo>
                  <a:lnTo>
                    <a:pt x="3184169" y="56286"/>
                  </a:lnTo>
                  <a:close/>
                </a:path>
                <a:path w="5013325" h="424814">
                  <a:moveTo>
                    <a:pt x="3185807" y="22758"/>
                  </a:moveTo>
                  <a:lnTo>
                    <a:pt x="3160839" y="22275"/>
                  </a:lnTo>
                  <a:lnTo>
                    <a:pt x="3132340" y="21513"/>
                  </a:lnTo>
                  <a:lnTo>
                    <a:pt x="3107537" y="21691"/>
                  </a:lnTo>
                  <a:lnTo>
                    <a:pt x="3093669" y="24015"/>
                  </a:lnTo>
                  <a:lnTo>
                    <a:pt x="3117342" y="24371"/>
                  </a:lnTo>
                  <a:lnTo>
                    <a:pt x="3139871" y="23774"/>
                  </a:lnTo>
                  <a:lnTo>
                    <a:pt x="3162338" y="22987"/>
                  </a:lnTo>
                  <a:lnTo>
                    <a:pt x="3185807" y="22758"/>
                  </a:lnTo>
                  <a:close/>
                </a:path>
                <a:path w="5013325" h="424814">
                  <a:moveTo>
                    <a:pt x="3194862" y="143675"/>
                  </a:moveTo>
                  <a:lnTo>
                    <a:pt x="3177336" y="142506"/>
                  </a:lnTo>
                  <a:lnTo>
                    <a:pt x="3174428" y="140817"/>
                  </a:lnTo>
                  <a:lnTo>
                    <a:pt x="3176803" y="139306"/>
                  </a:lnTo>
                  <a:lnTo>
                    <a:pt x="3175076" y="138645"/>
                  </a:lnTo>
                  <a:lnTo>
                    <a:pt x="3152483" y="141262"/>
                  </a:lnTo>
                  <a:lnTo>
                    <a:pt x="3194862" y="143675"/>
                  </a:lnTo>
                  <a:close/>
                </a:path>
                <a:path w="5013325" h="424814">
                  <a:moveTo>
                    <a:pt x="3297656" y="68186"/>
                  </a:moveTo>
                  <a:lnTo>
                    <a:pt x="3286239" y="68211"/>
                  </a:lnTo>
                  <a:lnTo>
                    <a:pt x="3268903" y="68910"/>
                  </a:lnTo>
                  <a:lnTo>
                    <a:pt x="3249726" y="69037"/>
                  </a:lnTo>
                  <a:lnTo>
                    <a:pt x="3232785" y="67348"/>
                  </a:lnTo>
                  <a:lnTo>
                    <a:pt x="3246996" y="68821"/>
                  </a:lnTo>
                  <a:lnTo>
                    <a:pt x="3182048" y="68745"/>
                  </a:lnTo>
                  <a:lnTo>
                    <a:pt x="3154515" y="68084"/>
                  </a:lnTo>
                  <a:lnTo>
                    <a:pt x="3191383" y="70827"/>
                  </a:lnTo>
                  <a:lnTo>
                    <a:pt x="3211715" y="71412"/>
                  </a:lnTo>
                  <a:lnTo>
                    <a:pt x="3238258" y="70891"/>
                  </a:lnTo>
                  <a:lnTo>
                    <a:pt x="3263036" y="71145"/>
                  </a:lnTo>
                  <a:lnTo>
                    <a:pt x="3271443" y="71729"/>
                  </a:lnTo>
                  <a:lnTo>
                    <a:pt x="3270948" y="73342"/>
                  </a:lnTo>
                  <a:lnTo>
                    <a:pt x="3291446" y="72567"/>
                  </a:lnTo>
                  <a:lnTo>
                    <a:pt x="3279927" y="69240"/>
                  </a:lnTo>
                  <a:lnTo>
                    <a:pt x="3297656" y="68186"/>
                  </a:lnTo>
                  <a:close/>
                </a:path>
                <a:path w="5013325" h="424814">
                  <a:moveTo>
                    <a:pt x="3543604" y="134581"/>
                  </a:moveTo>
                  <a:lnTo>
                    <a:pt x="3535451" y="133362"/>
                  </a:lnTo>
                  <a:lnTo>
                    <a:pt x="3522395" y="133121"/>
                  </a:lnTo>
                  <a:lnTo>
                    <a:pt x="3509454" y="133248"/>
                  </a:lnTo>
                  <a:lnTo>
                    <a:pt x="3501669" y="133172"/>
                  </a:lnTo>
                  <a:lnTo>
                    <a:pt x="3515385" y="133464"/>
                  </a:lnTo>
                  <a:lnTo>
                    <a:pt x="3517582" y="134480"/>
                  </a:lnTo>
                  <a:lnTo>
                    <a:pt x="3522294" y="135204"/>
                  </a:lnTo>
                  <a:lnTo>
                    <a:pt x="3543604" y="134581"/>
                  </a:lnTo>
                  <a:close/>
                </a:path>
                <a:path w="5013325" h="424814">
                  <a:moveTo>
                    <a:pt x="3563543" y="100990"/>
                  </a:moveTo>
                  <a:lnTo>
                    <a:pt x="3543592" y="93941"/>
                  </a:lnTo>
                  <a:lnTo>
                    <a:pt x="3528098" y="95516"/>
                  </a:lnTo>
                  <a:lnTo>
                    <a:pt x="3501491" y="94272"/>
                  </a:lnTo>
                  <a:lnTo>
                    <a:pt x="3488766" y="96126"/>
                  </a:lnTo>
                  <a:lnTo>
                    <a:pt x="3456673" y="95250"/>
                  </a:lnTo>
                  <a:lnTo>
                    <a:pt x="3434308" y="93154"/>
                  </a:lnTo>
                  <a:lnTo>
                    <a:pt x="3428365" y="90932"/>
                  </a:lnTo>
                  <a:lnTo>
                    <a:pt x="3445548" y="89636"/>
                  </a:lnTo>
                  <a:lnTo>
                    <a:pt x="3409175" y="88519"/>
                  </a:lnTo>
                  <a:lnTo>
                    <a:pt x="3358527" y="91935"/>
                  </a:lnTo>
                  <a:lnTo>
                    <a:pt x="3335032" y="89928"/>
                  </a:lnTo>
                  <a:lnTo>
                    <a:pt x="3339528" y="90424"/>
                  </a:lnTo>
                  <a:lnTo>
                    <a:pt x="3308007" y="90436"/>
                  </a:lnTo>
                  <a:lnTo>
                    <a:pt x="3273514" y="89217"/>
                  </a:lnTo>
                  <a:lnTo>
                    <a:pt x="3244062" y="87414"/>
                  </a:lnTo>
                  <a:lnTo>
                    <a:pt x="3227667" y="85661"/>
                  </a:lnTo>
                  <a:lnTo>
                    <a:pt x="3180118" y="88226"/>
                  </a:lnTo>
                  <a:lnTo>
                    <a:pt x="3124162" y="89814"/>
                  </a:lnTo>
                  <a:lnTo>
                    <a:pt x="3067177" y="90741"/>
                  </a:lnTo>
                  <a:lnTo>
                    <a:pt x="3016567" y="91300"/>
                  </a:lnTo>
                  <a:lnTo>
                    <a:pt x="3017291" y="94348"/>
                  </a:lnTo>
                  <a:lnTo>
                    <a:pt x="3029737" y="94500"/>
                  </a:lnTo>
                  <a:lnTo>
                    <a:pt x="3043694" y="93776"/>
                  </a:lnTo>
                  <a:lnTo>
                    <a:pt x="3056077" y="93827"/>
                  </a:lnTo>
                  <a:lnTo>
                    <a:pt x="3063798" y="96253"/>
                  </a:lnTo>
                  <a:lnTo>
                    <a:pt x="3063163" y="93205"/>
                  </a:lnTo>
                  <a:lnTo>
                    <a:pt x="3115005" y="94996"/>
                  </a:lnTo>
                  <a:lnTo>
                    <a:pt x="3167100" y="95758"/>
                  </a:lnTo>
                  <a:lnTo>
                    <a:pt x="3218510" y="95834"/>
                  </a:lnTo>
                  <a:lnTo>
                    <a:pt x="3315512" y="95338"/>
                  </a:lnTo>
                  <a:lnTo>
                    <a:pt x="3359200" y="95440"/>
                  </a:lnTo>
                  <a:lnTo>
                    <a:pt x="3355606" y="100025"/>
                  </a:lnTo>
                  <a:lnTo>
                    <a:pt x="3378174" y="99822"/>
                  </a:lnTo>
                  <a:lnTo>
                    <a:pt x="3394392" y="100520"/>
                  </a:lnTo>
                  <a:lnTo>
                    <a:pt x="3409797" y="101688"/>
                  </a:lnTo>
                  <a:lnTo>
                    <a:pt x="3429927" y="102857"/>
                  </a:lnTo>
                  <a:lnTo>
                    <a:pt x="3425583" y="101053"/>
                  </a:lnTo>
                  <a:lnTo>
                    <a:pt x="3431400" y="100418"/>
                  </a:lnTo>
                  <a:lnTo>
                    <a:pt x="3457257" y="99783"/>
                  </a:lnTo>
                  <a:lnTo>
                    <a:pt x="3416287" y="99796"/>
                  </a:lnTo>
                  <a:lnTo>
                    <a:pt x="3410813" y="98856"/>
                  </a:lnTo>
                  <a:lnTo>
                    <a:pt x="3452647" y="98158"/>
                  </a:lnTo>
                  <a:lnTo>
                    <a:pt x="3497415" y="99148"/>
                  </a:lnTo>
                  <a:lnTo>
                    <a:pt x="3537064" y="100533"/>
                  </a:lnTo>
                  <a:lnTo>
                    <a:pt x="3563543" y="100990"/>
                  </a:lnTo>
                  <a:close/>
                </a:path>
                <a:path w="5013325" h="424814">
                  <a:moveTo>
                    <a:pt x="3578314" y="63868"/>
                  </a:moveTo>
                  <a:lnTo>
                    <a:pt x="3557498" y="64503"/>
                  </a:lnTo>
                  <a:lnTo>
                    <a:pt x="3559467" y="64744"/>
                  </a:lnTo>
                  <a:lnTo>
                    <a:pt x="3578314" y="63868"/>
                  </a:lnTo>
                  <a:close/>
                </a:path>
                <a:path w="5013325" h="424814">
                  <a:moveTo>
                    <a:pt x="3624846" y="101968"/>
                  </a:moveTo>
                  <a:lnTo>
                    <a:pt x="3609810" y="100876"/>
                  </a:lnTo>
                  <a:lnTo>
                    <a:pt x="3600043" y="101612"/>
                  </a:lnTo>
                  <a:lnTo>
                    <a:pt x="3593439" y="102768"/>
                  </a:lnTo>
                  <a:lnTo>
                    <a:pt x="3592944" y="104000"/>
                  </a:lnTo>
                  <a:lnTo>
                    <a:pt x="3601529" y="104952"/>
                  </a:lnTo>
                  <a:lnTo>
                    <a:pt x="3604437" y="102958"/>
                  </a:lnTo>
                  <a:lnTo>
                    <a:pt x="3624846" y="101968"/>
                  </a:lnTo>
                  <a:close/>
                </a:path>
                <a:path w="5013325" h="424814">
                  <a:moveTo>
                    <a:pt x="3751491" y="381101"/>
                  </a:moveTo>
                  <a:lnTo>
                    <a:pt x="3730307" y="380593"/>
                  </a:lnTo>
                  <a:lnTo>
                    <a:pt x="3728656" y="381101"/>
                  </a:lnTo>
                  <a:lnTo>
                    <a:pt x="3751491" y="381101"/>
                  </a:lnTo>
                  <a:close/>
                </a:path>
                <a:path w="5013325" h="424814">
                  <a:moveTo>
                    <a:pt x="3758654" y="104521"/>
                  </a:moveTo>
                  <a:lnTo>
                    <a:pt x="3741521" y="103759"/>
                  </a:lnTo>
                  <a:lnTo>
                    <a:pt x="3737864" y="102997"/>
                  </a:lnTo>
                  <a:lnTo>
                    <a:pt x="3735171" y="102514"/>
                  </a:lnTo>
                  <a:lnTo>
                    <a:pt x="3720935" y="102590"/>
                  </a:lnTo>
                  <a:lnTo>
                    <a:pt x="3731501" y="103543"/>
                  </a:lnTo>
                  <a:lnTo>
                    <a:pt x="3741775" y="104902"/>
                  </a:lnTo>
                  <a:lnTo>
                    <a:pt x="3751059" y="105587"/>
                  </a:lnTo>
                  <a:lnTo>
                    <a:pt x="3758654" y="104521"/>
                  </a:lnTo>
                  <a:close/>
                </a:path>
                <a:path w="5013325" h="424814">
                  <a:moveTo>
                    <a:pt x="3761130" y="95897"/>
                  </a:moveTo>
                  <a:lnTo>
                    <a:pt x="3700653" y="94538"/>
                  </a:lnTo>
                  <a:lnTo>
                    <a:pt x="3710787" y="98552"/>
                  </a:lnTo>
                  <a:lnTo>
                    <a:pt x="3761130" y="95897"/>
                  </a:lnTo>
                  <a:close/>
                </a:path>
                <a:path w="5013325" h="424814">
                  <a:moveTo>
                    <a:pt x="3765423" y="77939"/>
                  </a:moveTo>
                  <a:lnTo>
                    <a:pt x="3746830" y="77470"/>
                  </a:lnTo>
                  <a:lnTo>
                    <a:pt x="3742169" y="76377"/>
                  </a:lnTo>
                  <a:lnTo>
                    <a:pt x="3741648" y="76377"/>
                  </a:lnTo>
                  <a:lnTo>
                    <a:pt x="3741521" y="75057"/>
                  </a:lnTo>
                  <a:lnTo>
                    <a:pt x="3741470" y="74447"/>
                  </a:lnTo>
                  <a:lnTo>
                    <a:pt x="3740315" y="74142"/>
                  </a:lnTo>
                  <a:lnTo>
                    <a:pt x="3732492" y="72085"/>
                  </a:lnTo>
                  <a:lnTo>
                    <a:pt x="3728047" y="72593"/>
                  </a:lnTo>
                  <a:lnTo>
                    <a:pt x="3728161" y="73621"/>
                  </a:lnTo>
                  <a:lnTo>
                    <a:pt x="3733114" y="74142"/>
                  </a:lnTo>
                  <a:lnTo>
                    <a:pt x="3723475" y="73444"/>
                  </a:lnTo>
                  <a:lnTo>
                    <a:pt x="3698506" y="71628"/>
                  </a:lnTo>
                  <a:lnTo>
                    <a:pt x="3661194" y="70434"/>
                  </a:lnTo>
                  <a:lnTo>
                    <a:pt x="3635032" y="68745"/>
                  </a:lnTo>
                  <a:lnTo>
                    <a:pt x="3634155" y="65532"/>
                  </a:lnTo>
                  <a:lnTo>
                    <a:pt x="3634067" y="65227"/>
                  </a:lnTo>
                  <a:lnTo>
                    <a:pt x="3634003" y="64985"/>
                  </a:lnTo>
                  <a:lnTo>
                    <a:pt x="3633940" y="64744"/>
                  </a:lnTo>
                  <a:lnTo>
                    <a:pt x="3578453" y="67970"/>
                  </a:lnTo>
                  <a:lnTo>
                    <a:pt x="3580320" y="67970"/>
                  </a:lnTo>
                  <a:lnTo>
                    <a:pt x="3596589" y="68541"/>
                  </a:lnTo>
                  <a:lnTo>
                    <a:pt x="3606876" y="70078"/>
                  </a:lnTo>
                  <a:lnTo>
                    <a:pt x="3609454" y="71920"/>
                  </a:lnTo>
                  <a:lnTo>
                    <a:pt x="3603790" y="73444"/>
                  </a:lnTo>
                  <a:lnTo>
                    <a:pt x="3579838" y="69951"/>
                  </a:lnTo>
                  <a:lnTo>
                    <a:pt x="3580168" y="71628"/>
                  </a:lnTo>
                  <a:lnTo>
                    <a:pt x="3580257" y="72085"/>
                  </a:lnTo>
                  <a:lnTo>
                    <a:pt x="3580358" y="72593"/>
                  </a:lnTo>
                  <a:lnTo>
                    <a:pt x="3580447" y="73063"/>
                  </a:lnTo>
                  <a:lnTo>
                    <a:pt x="3580561" y="73621"/>
                  </a:lnTo>
                  <a:lnTo>
                    <a:pt x="3580663" y="74142"/>
                  </a:lnTo>
                  <a:lnTo>
                    <a:pt x="3580714" y="74447"/>
                  </a:lnTo>
                  <a:lnTo>
                    <a:pt x="3580841" y="75057"/>
                  </a:lnTo>
                  <a:lnTo>
                    <a:pt x="3547986" y="74726"/>
                  </a:lnTo>
                  <a:lnTo>
                    <a:pt x="3538842" y="74726"/>
                  </a:lnTo>
                  <a:lnTo>
                    <a:pt x="3547135" y="72250"/>
                  </a:lnTo>
                  <a:lnTo>
                    <a:pt x="3557638" y="69380"/>
                  </a:lnTo>
                  <a:lnTo>
                    <a:pt x="3558781" y="67741"/>
                  </a:lnTo>
                  <a:lnTo>
                    <a:pt x="3559492" y="66725"/>
                  </a:lnTo>
                  <a:lnTo>
                    <a:pt x="3541509" y="64985"/>
                  </a:lnTo>
                  <a:lnTo>
                    <a:pt x="3557498" y="64503"/>
                  </a:lnTo>
                  <a:lnTo>
                    <a:pt x="3550577" y="63677"/>
                  </a:lnTo>
                  <a:lnTo>
                    <a:pt x="3541623" y="62242"/>
                  </a:lnTo>
                  <a:lnTo>
                    <a:pt x="3522624" y="61988"/>
                  </a:lnTo>
                  <a:lnTo>
                    <a:pt x="3496665" y="65227"/>
                  </a:lnTo>
                  <a:lnTo>
                    <a:pt x="3481362" y="66725"/>
                  </a:lnTo>
                  <a:lnTo>
                    <a:pt x="3480968" y="66725"/>
                  </a:lnTo>
                  <a:lnTo>
                    <a:pt x="3463734" y="67741"/>
                  </a:lnTo>
                  <a:lnTo>
                    <a:pt x="3441077" y="67741"/>
                  </a:lnTo>
                  <a:lnTo>
                    <a:pt x="3366719" y="66497"/>
                  </a:lnTo>
                  <a:lnTo>
                    <a:pt x="3338639" y="65532"/>
                  </a:lnTo>
                  <a:lnTo>
                    <a:pt x="3365754" y="67970"/>
                  </a:lnTo>
                  <a:lnTo>
                    <a:pt x="3410724" y="70599"/>
                  </a:lnTo>
                  <a:lnTo>
                    <a:pt x="3449929" y="74142"/>
                  </a:lnTo>
                  <a:lnTo>
                    <a:pt x="3451199" y="74142"/>
                  </a:lnTo>
                  <a:lnTo>
                    <a:pt x="3460013" y="77470"/>
                  </a:lnTo>
                  <a:lnTo>
                    <a:pt x="3765423" y="77939"/>
                  </a:lnTo>
                  <a:close/>
                </a:path>
                <a:path w="5013325" h="424814">
                  <a:moveTo>
                    <a:pt x="3823652" y="73063"/>
                  </a:moveTo>
                  <a:lnTo>
                    <a:pt x="3801922" y="72402"/>
                  </a:lnTo>
                  <a:lnTo>
                    <a:pt x="3804310" y="74726"/>
                  </a:lnTo>
                  <a:lnTo>
                    <a:pt x="3804551" y="75057"/>
                  </a:lnTo>
                  <a:lnTo>
                    <a:pt x="3793782" y="75895"/>
                  </a:lnTo>
                  <a:lnTo>
                    <a:pt x="3791801" y="75895"/>
                  </a:lnTo>
                  <a:lnTo>
                    <a:pt x="3777310" y="76377"/>
                  </a:lnTo>
                  <a:lnTo>
                    <a:pt x="3780650" y="76377"/>
                  </a:lnTo>
                  <a:lnTo>
                    <a:pt x="3771658" y="77939"/>
                  </a:lnTo>
                  <a:lnTo>
                    <a:pt x="3817035" y="77939"/>
                  </a:lnTo>
                  <a:lnTo>
                    <a:pt x="3804031" y="75895"/>
                  </a:lnTo>
                  <a:lnTo>
                    <a:pt x="3806520" y="75895"/>
                  </a:lnTo>
                  <a:lnTo>
                    <a:pt x="3815715" y="74447"/>
                  </a:lnTo>
                  <a:lnTo>
                    <a:pt x="3823652" y="73063"/>
                  </a:lnTo>
                  <a:close/>
                </a:path>
                <a:path w="5013325" h="424814">
                  <a:moveTo>
                    <a:pt x="3841369" y="103390"/>
                  </a:moveTo>
                  <a:lnTo>
                    <a:pt x="3837673" y="102882"/>
                  </a:lnTo>
                  <a:lnTo>
                    <a:pt x="3836479" y="102882"/>
                  </a:lnTo>
                  <a:lnTo>
                    <a:pt x="3841369" y="103390"/>
                  </a:lnTo>
                  <a:close/>
                </a:path>
                <a:path w="5013325" h="424814">
                  <a:moveTo>
                    <a:pt x="3868890" y="85102"/>
                  </a:moveTo>
                  <a:lnTo>
                    <a:pt x="3858145" y="83743"/>
                  </a:lnTo>
                  <a:lnTo>
                    <a:pt x="3841381" y="82473"/>
                  </a:lnTo>
                  <a:lnTo>
                    <a:pt x="3851618" y="83908"/>
                  </a:lnTo>
                  <a:lnTo>
                    <a:pt x="3867823" y="85102"/>
                  </a:lnTo>
                  <a:lnTo>
                    <a:pt x="3868890" y="85102"/>
                  </a:lnTo>
                  <a:close/>
                </a:path>
                <a:path w="5013325" h="424814">
                  <a:moveTo>
                    <a:pt x="3880891" y="74726"/>
                  </a:moveTo>
                  <a:lnTo>
                    <a:pt x="3872293" y="74447"/>
                  </a:lnTo>
                  <a:lnTo>
                    <a:pt x="3866832" y="74282"/>
                  </a:lnTo>
                  <a:lnTo>
                    <a:pt x="3868902" y="74447"/>
                  </a:lnTo>
                  <a:lnTo>
                    <a:pt x="3876002" y="75057"/>
                  </a:lnTo>
                  <a:lnTo>
                    <a:pt x="3874998" y="75057"/>
                  </a:lnTo>
                  <a:lnTo>
                    <a:pt x="3879405" y="75285"/>
                  </a:lnTo>
                  <a:lnTo>
                    <a:pt x="3880891" y="74726"/>
                  </a:lnTo>
                  <a:close/>
                </a:path>
                <a:path w="5013325" h="424814">
                  <a:moveTo>
                    <a:pt x="3906469" y="85331"/>
                  </a:moveTo>
                  <a:lnTo>
                    <a:pt x="3885984" y="85610"/>
                  </a:lnTo>
                  <a:lnTo>
                    <a:pt x="3868890" y="85102"/>
                  </a:lnTo>
                  <a:lnTo>
                    <a:pt x="3874287" y="85788"/>
                  </a:lnTo>
                  <a:lnTo>
                    <a:pt x="3890226" y="86893"/>
                  </a:lnTo>
                  <a:lnTo>
                    <a:pt x="3903459" y="85610"/>
                  </a:lnTo>
                  <a:lnTo>
                    <a:pt x="3906469" y="85331"/>
                  </a:lnTo>
                  <a:close/>
                </a:path>
                <a:path w="5013325" h="424814">
                  <a:moveTo>
                    <a:pt x="3950881" y="77076"/>
                  </a:moveTo>
                  <a:lnTo>
                    <a:pt x="3930510" y="75895"/>
                  </a:lnTo>
                  <a:lnTo>
                    <a:pt x="3910317" y="74726"/>
                  </a:lnTo>
                  <a:lnTo>
                    <a:pt x="3908780" y="74726"/>
                  </a:lnTo>
                  <a:lnTo>
                    <a:pt x="3908780" y="75895"/>
                  </a:lnTo>
                  <a:lnTo>
                    <a:pt x="3891254" y="75895"/>
                  </a:lnTo>
                  <a:lnTo>
                    <a:pt x="3880904" y="75361"/>
                  </a:lnTo>
                  <a:lnTo>
                    <a:pt x="3879202" y="75361"/>
                  </a:lnTo>
                  <a:lnTo>
                    <a:pt x="3876497" y="76377"/>
                  </a:lnTo>
                  <a:lnTo>
                    <a:pt x="3876776" y="76377"/>
                  </a:lnTo>
                  <a:lnTo>
                    <a:pt x="3876878" y="77266"/>
                  </a:lnTo>
                  <a:lnTo>
                    <a:pt x="3863733" y="76771"/>
                  </a:lnTo>
                  <a:lnTo>
                    <a:pt x="3851910" y="76517"/>
                  </a:lnTo>
                  <a:lnTo>
                    <a:pt x="3847579" y="76377"/>
                  </a:lnTo>
                  <a:lnTo>
                    <a:pt x="3843807" y="76377"/>
                  </a:lnTo>
                  <a:lnTo>
                    <a:pt x="3830282" y="75361"/>
                  </a:lnTo>
                  <a:lnTo>
                    <a:pt x="3830421" y="75895"/>
                  </a:lnTo>
                  <a:lnTo>
                    <a:pt x="3830548" y="76377"/>
                  </a:lnTo>
                  <a:lnTo>
                    <a:pt x="3830574" y="76517"/>
                  </a:lnTo>
                  <a:lnTo>
                    <a:pt x="3830688" y="77076"/>
                  </a:lnTo>
                  <a:lnTo>
                    <a:pt x="3830764" y="77470"/>
                  </a:lnTo>
                  <a:lnTo>
                    <a:pt x="3830853" y="77939"/>
                  </a:lnTo>
                  <a:lnTo>
                    <a:pt x="3830942" y="78409"/>
                  </a:lnTo>
                  <a:lnTo>
                    <a:pt x="3820795" y="78066"/>
                  </a:lnTo>
                  <a:lnTo>
                    <a:pt x="3770934" y="78066"/>
                  </a:lnTo>
                  <a:lnTo>
                    <a:pt x="3765804" y="77939"/>
                  </a:lnTo>
                  <a:lnTo>
                    <a:pt x="3765423" y="77939"/>
                  </a:lnTo>
                  <a:lnTo>
                    <a:pt x="3461258" y="77939"/>
                  </a:lnTo>
                  <a:lnTo>
                    <a:pt x="3466871" y="80060"/>
                  </a:lnTo>
                  <a:lnTo>
                    <a:pt x="3472700" y="80060"/>
                  </a:lnTo>
                  <a:lnTo>
                    <a:pt x="3528961" y="81330"/>
                  </a:lnTo>
                  <a:lnTo>
                    <a:pt x="3526663" y="81330"/>
                  </a:lnTo>
                  <a:lnTo>
                    <a:pt x="3518268" y="84378"/>
                  </a:lnTo>
                  <a:lnTo>
                    <a:pt x="3533292" y="83210"/>
                  </a:lnTo>
                  <a:lnTo>
                    <a:pt x="3534143" y="83210"/>
                  </a:lnTo>
                  <a:lnTo>
                    <a:pt x="3541788" y="81330"/>
                  </a:lnTo>
                  <a:lnTo>
                    <a:pt x="3541204" y="81330"/>
                  </a:lnTo>
                  <a:lnTo>
                    <a:pt x="3551694" y="80060"/>
                  </a:lnTo>
                  <a:lnTo>
                    <a:pt x="3557778" y="80060"/>
                  </a:lnTo>
                  <a:lnTo>
                    <a:pt x="3577361" y="80645"/>
                  </a:lnTo>
                  <a:lnTo>
                    <a:pt x="3580041" y="83210"/>
                  </a:lnTo>
                  <a:lnTo>
                    <a:pt x="3580257" y="83210"/>
                  </a:lnTo>
                  <a:lnTo>
                    <a:pt x="3587686" y="85305"/>
                  </a:lnTo>
                  <a:lnTo>
                    <a:pt x="3591928" y="87299"/>
                  </a:lnTo>
                  <a:lnTo>
                    <a:pt x="3583990" y="89230"/>
                  </a:lnTo>
                  <a:lnTo>
                    <a:pt x="3550983" y="85801"/>
                  </a:lnTo>
                  <a:lnTo>
                    <a:pt x="3534867" y="89319"/>
                  </a:lnTo>
                  <a:lnTo>
                    <a:pt x="3517239" y="89700"/>
                  </a:lnTo>
                  <a:lnTo>
                    <a:pt x="3495891" y="88950"/>
                  </a:lnTo>
                  <a:lnTo>
                    <a:pt x="3468586" y="89077"/>
                  </a:lnTo>
                  <a:lnTo>
                    <a:pt x="3511931" y="91249"/>
                  </a:lnTo>
                  <a:lnTo>
                    <a:pt x="3567836" y="91795"/>
                  </a:lnTo>
                  <a:lnTo>
                    <a:pt x="3612946" y="93040"/>
                  </a:lnTo>
                  <a:lnTo>
                    <a:pt x="3622827" y="97282"/>
                  </a:lnTo>
                  <a:lnTo>
                    <a:pt x="3677945" y="96113"/>
                  </a:lnTo>
                  <a:lnTo>
                    <a:pt x="3668585" y="94754"/>
                  </a:lnTo>
                  <a:lnTo>
                    <a:pt x="3661537" y="94322"/>
                  </a:lnTo>
                  <a:lnTo>
                    <a:pt x="3650284" y="94322"/>
                  </a:lnTo>
                  <a:lnTo>
                    <a:pt x="3636073" y="94716"/>
                  </a:lnTo>
                  <a:lnTo>
                    <a:pt x="3633940" y="91249"/>
                  </a:lnTo>
                  <a:lnTo>
                    <a:pt x="3629456" y="89700"/>
                  </a:lnTo>
                  <a:lnTo>
                    <a:pt x="3628364" y="89319"/>
                  </a:lnTo>
                  <a:lnTo>
                    <a:pt x="3626764" y="88760"/>
                  </a:lnTo>
                  <a:lnTo>
                    <a:pt x="3621328" y="86461"/>
                  </a:lnTo>
                  <a:lnTo>
                    <a:pt x="3624465" y="83566"/>
                  </a:lnTo>
                  <a:lnTo>
                    <a:pt x="3652380" y="83794"/>
                  </a:lnTo>
                  <a:lnTo>
                    <a:pt x="3653866" y="83794"/>
                  </a:lnTo>
                  <a:lnTo>
                    <a:pt x="3662934" y="84378"/>
                  </a:lnTo>
                  <a:lnTo>
                    <a:pt x="3666617" y="85979"/>
                  </a:lnTo>
                  <a:lnTo>
                    <a:pt x="3701224" y="84226"/>
                  </a:lnTo>
                  <a:lnTo>
                    <a:pt x="3712095" y="83566"/>
                  </a:lnTo>
                  <a:lnTo>
                    <a:pt x="3731514" y="82384"/>
                  </a:lnTo>
                  <a:lnTo>
                    <a:pt x="3757574" y="81915"/>
                  </a:lnTo>
                  <a:lnTo>
                    <a:pt x="3761079" y="81915"/>
                  </a:lnTo>
                  <a:lnTo>
                    <a:pt x="3790835" y="84112"/>
                  </a:lnTo>
                  <a:lnTo>
                    <a:pt x="3782720" y="83210"/>
                  </a:lnTo>
                  <a:lnTo>
                    <a:pt x="3783279" y="82105"/>
                  </a:lnTo>
                  <a:lnTo>
                    <a:pt x="3783965" y="81915"/>
                  </a:lnTo>
                  <a:lnTo>
                    <a:pt x="3787368" y="80975"/>
                  </a:lnTo>
                  <a:lnTo>
                    <a:pt x="3789807" y="80060"/>
                  </a:lnTo>
                  <a:lnTo>
                    <a:pt x="3825633" y="79590"/>
                  </a:lnTo>
                  <a:lnTo>
                    <a:pt x="3870350" y="80060"/>
                  </a:lnTo>
                  <a:lnTo>
                    <a:pt x="3864673" y="80060"/>
                  </a:lnTo>
                  <a:lnTo>
                    <a:pt x="3897884" y="81330"/>
                  </a:lnTo>
                  <a:lnTo>
                    <a:pt x="3929164" y="83756"/>
                  </a:lnTo>
                  <a:lnTo>
                    <a:pt x="3929164" y="81915"/>
                  </a:lnTo>
                  <a:lnTo>
                    <a:pt x="3934764" y="80225"/>
                  </a:lnTo>
                  <a:lnTo>
                    <a:pt x="3938028" y="79590"/>
                  </a:lnTo>
                  <a:lnTo>
                    <a:pt x="3944061" y="78409"/>
                  </a:lnTo>
                  <a:lnTo>
                    <a:pt x="3949903" y="77266"/>
                  </a:lnTo>
                  <a:lnTo>
                    <a:pt x="3950881" y="77076"/>
                  </a:lnTo>
                  <a:close/>
                </a:path>
                <a:path w="5013325" h="424814">
                  <a:moveTo>
                    <a:pt x="3990784" y="70332"/>
                  </a:moveTo>
                  <a:lnTo>
                    <a:pt x="3982504" y="68834"/>
                  </a:lnTo>
                  <a:lnTo>
                    <a:pt x="3968369" y="68122"/>
                  </a:lnTo>
                  <a:lnTo>
                    <a:pt x="3952659" y="68160"/>
                  </a:lnTo>
                  <a:lnTo>
                    <a:pt x="3939717" y="68948"/>
                  </a:lnTo>
                  <a:lnTo>
                    <a:pt x="3951630" y="69443"/>
                  </a:lnTo>
                  <a:lnTo>
                    <a:pt x="3965143" y="69265"/>
                  </a:lnTo>
                  <a:lnTo>
                    <a:pt x="3978694" y="69278"/>
                  </a:lnTo>
                  <a:lnTo>
                    <a:pt x="3990784" y="70332"/>
                  </a:lnTo>
                  <a:close/>
                </a:path>
                <a:path w="5013325" h="424814">
                  <a:moveTo>
                    <a:pt x="3997998" y="77558"/>
                  </a:moveTo>
                  <a:lnTo>
                    <a:pt x="3996753" y="75920"/>
                  </a:lnTo>
                  <a:lnTo>
                    <a:pt x="3984485" y="75311"/>
                  </a:lnTo>
                  <a:lnTo>
                    <a:pt x="3979532" y="76479"/>
                  </a:lnTo>
                  <a:lnTo>
                    <a:pt x="3976471" y="78409"/>
                  </a:lnTo>
                  <a:lnTo>
                    <a:pt x="3969816" y="80048"/>
                  </a:lnTo>
                  <a:lnTo>
                    <a:pt x="3984574" y="79527"/>
                  </a:lnTo>
                  <a:lnTo>
                    <a:pt x="3992702" y="78828"/>
                  </a:lnTo>
                  <a:lnTo>
                    <a:pt x="3993578" y="78828"/>
                  </a:lnTo>
                  <a:lnTo>
                    <a:pt x="3997998" y="77558"/>
                  </a:lnTo>
                  <a:close/>
                </a:path>
                <a:path w="5013325" h="424814">
                  <a:moveTo>
                    <a:pt x="4065930" y="403961"/>
                  </a:moveTo>
                  <a:lnTo>
                    <a:pt x="4051681" y="400151"/>
                  </a:lnTo>
                  <a:lnTo>
                    <a:pt x="3998379" y="400151"/>
                  </a:lnTo>
                  <a:lnTo>
                    <a:pt x="3945026" y="398881"/>
                  </a:lnTo>
                  <a:lnTo>
                    <a:pt x="3895331" y="398881"/>
                  </a:lnTo>
                  <a:lnTo>
                    <a:pt x="3853027" y="400151"/>
                  </a:lnTo>
                  <a:lnTo>
                    <a:pt x="3835412" y="397611"/>
                  </a:lnTo>
                  <a:lnTo>
                    <a:pt x="3800170" y="392531"/>
                  </a:lnTo>
                  <a:lnTo>
                    <a:pt x="3763505" y="395071"/>
                  </a:lnTo>
                  <a:lnTo>
                    <a:pt x="3687241" y="395071"/>
                  </a:lnTo>
                  <a:lnTo>
                    <a:pt x="3657422" y="392531"/>
                  </a:lnTo>
                  <a:lnTo>
                    <a:pt x="3664712" y="391261"/>
                  </a:lnTo>
                  <a:lnTo>
                    <a:pt x="3653002" y="388721"/>
                  </a:lnTo>
                  <a:lnTo>
                    <a:pt x="3614204" y="386181"/>
                  </a:lnTo>
                  <a:lnTo>
                    <a:pt x="3616109" y="387451"/>
                  </a:lnTo>
                  <a:lnTo>
                    <a:pt x="3610013" y="388721"/>
                  </a:lnTo>
                  <a:lnTo>
                    <a:pt x="3591331" y="388721"/>
                  </a:lnTo>
                  <a:lnTo>
                    <a:pt x="3589007" y="386181"/>
                  </a:lnTo>
                  <a:lnTo>
                    <a:pt x="3594735" y="384911"/>
                  </a:lnTo>
                  <a:lnTo>
                    <a:pt x="3595408" y="383641"/>
                  </a:lnTo>
                  <a:lnTo>
                    <a:pt x="3596094" y="382371"/>
                  </a:lnTo>
                  <a:lnTo>
                    <a:pt x="3580676" y="381101"/>
                  </a:lnTo>
                  <a:lnTo>
                    <a:pt x="3576612" y="383641"/>
                  </a:lnTo>
                  <a:lnTo>
                    <a:pt x="3562972" y="383641"/>
                  </a:lnTo>
                  <a:lnTo>
                    <a:pt x="3550958" y="382371"/>
                  </a:lnTo>
                  <a:lnTo>
                    <a:pt x="3542398" y="381101"/>
                  </a:lnTo>
                  <a:lnTo>
                    <a:pt x="3539083" y="381101"/>
                  </a:lnTo>
                  <a:lnTo>
                    <a:pt x="3591445" y="379831"/>
                  </a:lnTo>
                  <a:lnTo>
                    <a:pt x="3698532" y="379831"/>
                  </a:lnTo>
                  <a:lnTo>
                    <a:pt x="3730307" y="380593"/>
                  </a:lnTo>
                  <a:lnTo>
                    <a:pt x="3732771" y="379831"/>
                  </a:lnTo>
                  <a:lnTo>
                    <a:pt x="3727640" y="377291"/>
                  </a:lnTo>
                  <a:lnTo>
                    <a:pt x="3741343" y="377291"/>
                  </a:lnTo>
                  <a:lnTo>
                    <a:pt x="3763314" y="378561"/>
                  </a:lnTo>
                  <a:lnTo>
                    <a:pt x="3790429" y="379831"/>
                  </a:lnTo>
                  <a:lnTo>
                    <a:pt x="3807231" y="381101"/>
                  </a:lnTo>
                  <a:lnTo>
                    <a:pt x="3798265" y="383641"/>
                  </a:lnTo>
                  <a:lnTo>
                    <a:pt x="3872306" y="383641"/>
                  </a:lnTo>
                  <a:lnTo>
                    <a:pt x="3858234" y="382371"/>
                  </a:lnTo>
                  <a:lnTo>
                    <a:pt x="3882491" y="381101"/>
                  </a:lnTo>
                  <a:lnTo>
                    <a:pt x="3927843" y="381101"/>
                  </a:lnTo>
                  <a:lnTo>
                    <a:pt x="3931031" y="378561"/>
                  </a:lnTo>
                  <a:lnTo>
                    <a:pt x="3925887" y="377291"/>
                  </a:lnTo>
                  <a:lnTo>
                    <a:pt x="3907929" y="377291"/>
                  </a:lnTo>
                  <a:lnTo>
                    <a:pt x="3860647" y="376021"/>
                  </a:lnTo>
                  <a:lnTo>
                    <a:pt x="3777691" y="370941"/>
                  </a:lnTo>
                  <a:lnTo>
                    <a:pt x="3730460" y="368401"/>
                  </a:lnTo>
                  <a:lnTo>
                    <a:pt x="3722725" y="370941"/>
                  </a:lnTo>
                  <a:lnTo>
                    <a:pt x="3666223" y="370941"/>
                  </a:lnTo>
                  <a:lnTo>
                    <a:pt x="3660851" y="368401"/>
                  </a:lnTo>
                  <a:lnTo>
                    <a:pt x="3658171" y="367131"/>
                  </a:lnTo>
                  <a:lnTo>
                    <a:pt x="3655479" y="365861"/>
                  </a:lnTo>
                  <a:lnTo>
                    <a:pt x="3616922" y="364591"/>
                  </a:lnTo>
                  <a:lnTo>
                    <a:pt x="3565779" y="367131"/>
                  </a:lnTo>
                  <a:lnTo>
                    <a:pt x="3517277" y="365861"/>
                  </a:lnTo>
                  <a:lnTo>
                    <a:pt x="3522345" y="368401"/>
                  </a:lnTo>
                  <a:lnTo>
                    <a:pt x="3475342" y="364591"/>
                  </a:lnTo>
                  <a:lnTo>
                    <a:pt x="3415779" y="364591"/>
                  </a:lnTo>
                  <a:lnTo>
                    <a:pt x="3367354" y="363321"/>
                  </a:lnTo>
                  <a:lnTo>
                    <a:pt x="3353739" y="356971"/>
                  </a:lnTo>
                  <a:lnTo>
                    <a:pt x="3383496" y="356971"/>
                  </a:lnTo>
                  <a:lnTo>
                    <a:pt x="3289135" y="354431"/>
                  </a:lnTo>
                  <a:lnTo>
                    <a:pt x="3265411" y="353161"/>
                  </a:lnTo>
                  <a:lnTo>
                    <a:pt x="3241687" y="351891"/>
                  </a:lnTo>
                  <a:lnTo>
                    <a:pt x="3142323" y="349351"/>
                  </a:lnTo>
                  <a:lnTo>
                    <a:pt x="3088856" y="350621"/>
                  </a:lnTo>
                  <a:lnTo>
                    <a:pt x="3089541" y="351891"/>
                  </a:lnTo>
                  <a:lnTo>
                    <a:pt x="3047784" y="351891"/>
                  </a:lnTo>
                  <a:lnTo>
                    <a:pt x="2995879" y="353161"/>
                  </a:lnTo>
                  <a:lnTo>
                    <a:pt x="2949067" y="351891"/>
                  </a:lnTo>
                  <a:lnTo>
                    <a:pt x="2922562" y="349351"/>
                  </a:lnTo>
                  <a:lnTo>
                    <a:pt x="2828861" y="351891"/>
                  </a:lnTo>
                  <a:lnTo>
                    <a:pt x="2784678" y="351891"/>
                  </a:lnTo>
                  <a:lnTo>
                    <a:pt x="2752598" y="354431"/>
                  </a:lnTo>
                  <a:lnTo>
                    <a:pt x="2705290" y="350621"/>
                  </a:lnTo>
                  <a:lnTo>
                    <a:pt x="2491422" y="350621"/>
                  </a:lnTo>
                  <a:lnTo>
                    <a:pt x="2440851" y="349351"/>
                  </a:lnTo>
                  <a:lnTo>
                    <a:pt x="2395080" y="345541"/>
                  </a:lnTo>
                  <a:lnTo>
                    <a:pt x="2403792" y="343001"/>
                  </a:lnTo>
                  <a:lnTo>
                    <a:pt x="2410498" y="341045"/>
                  </a:lnTo>
                  <a:lnTo>
                    <a:pt x="2399246" y="340461"/>
                  </a:lnTo>
                  <a:lnTo>
                    <a:pt x="2379281" y="341731"/>
                  </a:lnTo>
                  <a:lnTo>
                    <a:pt x="2371293" y="343001"/>
                  </a:lnTo>
                  <a:lnTo>
                    <a:pt x="2361019" y="340461"/>
                  </a:lnTo>
                  <a:lnTo>
                    <a:pt x="2307971" y="337921"/>
                  </a:lnTo>
                  <a:lnTo>
                    <a:pt x="2282266" y="336651"/>
                  </a:lnTo>
                  <a:lnTo>
                    <a:pt x="2282418" y="337921"/>
                  </a:lnTo>
                  <a:lnTo>
                    <a:pt x="2259266" y="335381"/>
                  </a:lnTo>
                  <a:lnTo>
                    <a:pt x="2231059" y="334111"/>
                  </a:lnTo>
                  <a:lnTo>
                    <a:pt x="2206180" y="332841"/>
                  </a:lnTo>
                  <a:lnTo>
                    <a:pt x="2193036" y="330301"/>
                  </a:lnTo>
                  <a:lnTo>
                    <a:pt x="2182418" y="326491"/>
                  </a:lnTo>
                  <a:lnTo>
                    <a:pt x="2192261" y="323951"/>
                  </a:lnTo>
                  <a:lnTo>
                    <a:pt x="2210041" y="321411"/>
                  </a:lnTo>
                  <a:lnTo>
                    <a:pt x="2223249" y="320141"/>
                  </a:lnTo>
                  <a:lnTo>
                    <a:pt x="2259342" y="321411"/>
                  </a:lnTo>
                  <a:lnTo>
                    <a:pt x="2286724" y="322681"/>
                  </a:lnTo>
                  <a:lnTo>
                    <a:pt x="2308263" y="326491"/>
                  </a:lnTo>
                  <a:lnTo>
                    <a:pt x="2326779" y="329031"/>
                  </a:lnTo>
                  <a:lnTo>
                    <a:pt x="2325306" y="330301"/>
                  </a:lnTo>
                  <a:lnTo>
                    <a:pt x="2337270" y="332841"/>
                  </a:lnTo>
                  <a:lnTo>
                    <a:pt x="2346680" y="334111"/>
                  </a:lnTo>
                  <a:lnTo>
                    <a:pt x="2337536" y="336651"/>
                  </a:lnTo>
                  <a:lnTo>
                    <a:pt x="2356497" y="334111"/>
                  </a:lnTo>
                  <a:lnTo>
                    <a:pt x="2356815" y="331571"/>
                  </a:lnTo>
                  <a:lnTo>
                    <a:pt x="2345855" y="330301"/>
                  </a:lnTo>
                  <a:lnTo>
                    <a:pt x="2330958" y="327761"/>
                  </a:lnTo>
                  <a:lnTo>
                    <a:pt x="2376005" y="326491"/>
                  </a:lnTo>
                  <a:lnTo>
                    <a:pt x="2406408" y="329031"/>
                  </a:lnTo>
                  <a:lnTo>
                    <a:pt x="2438552" y="332841"/>
                  </a:lnTo>
                  <a:lnTo>
                    <a:pt x="2488793" y="331571"/>
                  </a:lnTo>
                  <a:lnTo>
                    <a:pt x="2478011" y="331571"/>
                  </a:lnTo>
                  <a:lnTo>
                    <a:pt x="2460828" y="330301"/>
                  </a:lnTo>
                  <a:lnTo>
                    <a:pt x="2440254" y="329031"/>
                  </a:lnTo>
                  <a:lnTo>
                    <a:pt x="2419261" y="330301"/>
                  </a:lnTo>
                  <a:lnTo>
                    <a:pt x="2428214" y="327761"/>
                  </a:lnTo>
                  <a:lnTo>
                    <a:pt x="2445067" y="326491"/>
                  </a:lnTo>
                  <a:lnTo>
                    <a:pt x="2463698" y="325221"/>
                  </a:lnTo>
                  <a:lnTo>
                    <a:pt x="2477986" y="323951"/>
                  </a:lnTo>
                  <a:lnTo>
                    <a:pt x="2461717" y="323951"/>
                  </a:lnTo>
                  <a:lnTo>
                    <a:pt x="2389670" y="321411"/>
                  </a:lnTo>
                  <a:lnTo>
                    <a:pt x="2384298" y="323951"/>
                  </a:lnTo>
                  <a:lnTo>
                    <a:pt x="2357132" y="323951"/>
                  </a:lnTo>
                  <a:lnTo>
                    <a:pt x="2349093" y="325221"/>
                  </a:lnTo>
                  <a:lnTo>
                    <a:pt x="2334780" y="323951"/>
                  </a:lnTo>
                  <a:lnTo>
                    <a:pt x="2320455" y="323951"/>
                  </a:lnTo>
                  <a:lnTo>
                    <a:pt x="2305278" y="325221"/>
                  </a:lnTo>
                  <a:lnTo>
                    <a:pt x="2288400" y="322681"/>
                  </a:lnTo>
                  <a:lnTo>
                    <a:pt x="2327973" y="320141"/>
                  </a:lnTo>
                  <a:lnTo>
                    <a:pt x="2352903" y="318871"/>
                  </a:lnTo>
                  <a:lnTo>
                    <a:pt x="2328811" y="318871"/>
                  </a:lnTo>
                  <a:lnTo>
                    <a:pt x="2313686" y="317601"/>
                  </a:lnTo>
                  <a:lnTo>
                    <a:pt x="2300274" y="316331"/>
                  </a:lnTo>
                  <a:lnTo>
                    <a:pt x="2277745" y="316331"/>
                  </a:lnTo>
                  <a:lnTo>
                    <a:pt x="2287524" y="315061"/>
                  </a:lnTo>
                  <a:lnTo>
                    <a:pt x="2302522" y="313791"/>
                  </a:lnTo>
                  <a:lnTo>
                    <a:pt x="2341765" y="313791"/>
                  </a:lnTo>
                  <a:lnTo>
                    <a:pt x="2307628" y="312610"/>
                  </a:lnTo>
                  <a:lnTo>
                    <a:pt x="2266226" y="311251"/>
                  </a:lnTo>
                  <a:lnTo>
                    <a:pt x="2198128" y="311251"/>
                  </a:lnTo>
                  <a:lnTo>
                    <a:pt x="2197722" y="309981"/>
                  </a:lnTo>
                  <a:lnTo>
                    <a:pt x="2215870" y="307441"/>
                  </a:lnTo>
                  <a:lnTo>
                    <a:pt x="2211019" y="307441"/>
                  </a:lnTo>
                  <a:lnTo>
                    <a:pt x="2204593" y="308711"/>
                  </a:lnTo>
                  <a:lnTo>
                    <a:pt x="2188311" y="309981"/>
                  </a:lnTo>
                  <a:lnTo>
                    <a:pt x="2168487" y="308711"/>
                  </a:lnTo>
                  <a:lnTo>
                    <a:pt x="2151405" y="308711"/>
                  </a:lnTo>
                  <a:lnTo>
                    <a:pt x="2145182" y="307441"/>
                  </a:lnTo>
                  <a:lnTo>
                    <a:pt x="2120252" y="302361"/>
                  </a:lnTo>
                  <a:lnTo>
                    <a:pt x="2081022" y="301091"/>
                  </a:lnTo>
                  <a:lnTo>
                    <a:pt x="2035898" y="301091"/>
                  </a:lnTo>
                  <a:lnTo>
                    <a:pt x="1987118" y="297281"/>
                  </a:lnTo>
                  <a:lnTo>
                    <a:pt x="1983181" y="299821"/>
                  </a:lnTo>
                  <a:lnTo>
                    <a:pt x="1937994" y="299821"/>
                  </a:lnTo>
                  <a:lnTo>
                    <a:pt x="1838782" y="297281"/>
                  </a:lnTo>
                  <a:lnTo>
                    <a:pt x="1806448" y="296011"/>
                  </a:lnTo>
                  <a:lnTo>
                    <a:pt x="1810994" y="294741"/>
                  </a:lnTo>
                  <a:lnTo>
                    <a:pt x="1815528" y="293471"/>
                  </a:lnTo>
                  <a:lnTo>
                    <a:pt x="1786547" y="293471"/>
                  </a:lnTo>
                  <a:lnTo>
                    <a:pt x="1727657" y="290931"/>
                  </a:lnTo>
                  <a:lnTo>
                    <a:pt x="1703273" y="288391"/>
                  </a:lnTo>
                  <a:lnTo>
                    <a:pt x="1670659" y="289661"/>
                  </a:lnTo>
                  <a:lnTo>
                    <a:pt x="1634172" y="294741"/>
                  </a:lnTo>
                  <a:lnTo>
                    <a:pt x="1598612" y="294741"/>
                  </a:lnTo>
                  <a:lnTo>
                    <a:pt x="1597025" y="293471"/>
                  </a:lnTo>
                  <a:lnTo>
                    <a:pt x="1595437" y="292201"/>
                  </a:lnTo>
                  <a:lnTo>
                    <a:pt x="1594523" y="289661"/>
                  </a:lnTo>
                  <a:lnTo>
                    <a:pt x="1585963" y="288391"/>
                  </a:lnTo>
                  <a:lnTo>
                    <a:pt x="1563116" y="287286"/>
                  </a:lnTo>
                  <a:lnTo>
                    <a:pt x="1367104" y="292201"/>
                  </a:lnTo>
                  <a:lnTo>
                    <a:pt x="1357630" y="290931"/>
                  </a:lnTo>
                  <a:lnTo>
                    <a:pt x="1352740" y="289661"/>
                  </a:lnTo>
                  <a:lnTo>
                    <a:pt x="1343266" y="288391"/>
                  </a:lnTo>
                  <a:lnTo>
                    <a:pt x="1311948" y="290931"/>
                  </a:lnTo>
                  <a:lnTo>
                    <a:pt x="1224648" y="293471"/>
                  </a:lnTo>
                  <a:lnTo>
                    <a:pt x="1182497" y="292201"/>
                  </a:lnTo>
                  <a:lnTo>
                    <a:pt x="1186675" y="290931"/>
                  </a:lnTo>
                  <a:lnTo>
                    <a:pt x="1177290" y="289661"/>
                  </a:lnTo>
                  <a:lnTo>
                    <a:pt x="1144905" y="289661"/>
                  </a:lnTo>
                  <a:lnTo>
                    <a:pt x="1156779" y="293471"/>
                  </a:lnTo>
                  <a:lnTo>
                    <a:pt x="1172070" y="297281"/>
                  </a:lnTo>
                  <a:lnTo>
                    <a:pt x="1194155" y="301091"/>
                  </a:lnTo>
                  <a:lnTo>
                    <a:pt x="1226439" y="303631"/>
                  </a:lnTo>
                  <a:lnTo>
                    <a:pt x="1242656" y="303631"/>
                  </a:lnTo>
                  <a:lnTo>
                    <a:pt x="1255572" y="306171"/>
                  </a:lnTo>
                  <a:lnTo>
                    <a:pt x="1272908" y="309981"/>
                  </a:lnTo>
                  <a:lnTo>
                    <a:pt x="1303477" y="312610"/>
                  </a:lnTo>
                  <a:lnTo>
                    <a:pt x="1301750" y="312610"/>
                  </a:lnTo>
                  <a:lnTo>
                    <a:pt x="1275638" y="316331"/>
                  </a:lnTo>
                  <a:lnTo>
                    <a:pt x="1307884" y="315061"/>
                  </a:lnTo>
                  <a:lnTo>
                    <a:pt x="1302905" y="315061"/>
                  </a:lnTo>
                  <a:lnTo>
                    <a:pt x="1303845" y="313791"/>
                  </a:lnTo>
                  <a:lnTo>
                    <a:pt x="1325740" y="313791"/>
                  </a:lnTo>
                  <a:lnTo>
                    <a:pt x="1350264" y="318871"/>
                  </a:lnTo>
                  <a:lnTo>
                    <a:pt x="1358480" y="317601"/>
                  </a:lnTo>
                  <a:lnTo>
                    <a:pt x="1362811" y="316331"/>
                  </a:lnTo>
                  <a:lnTo>
                    <a:pt x="1362837" y="315061"/>
                  </a:lnTo>
                  <a:lnTo>
                    <a:pt x="1358099" y="313791"/>
                  </a:lnTo>
                  <a:lnTo>
                    <a:pt x="1380832" y="313791"/>
                  </a:lnTo>
                  <a:lnTo>
                    <a:pt x="1391348" y="315061"/>
                  </a:lnTo>
                  <a:lnTo>
                    <a:pt x="1395971" y="317601"/>
                  </a:lnTo>
                  <a:lnTo>
                    <a:pt x="1400975" y="318871"/>
                  </a:lnTo>
                  <a:lnTo>
                    <a:pt x="1407109" y="313791"/>
                  </a:lnTo>
                  <a:lnTo>
                    <a:pt x="1408531" y="312610"/>
                  </a:lnTo>
                  <a:lnTo>
                    <a:pt x="1459763" y="312610"/>
                  </a:lnTo>
                  <a:lnTo>
                    <a:pt x="1510753" y="315061"/>
                  </a:lnTo>
                  <a:lnTo>
                    <a:pt x="1484045" y="318871"/>
                  </a:lnTo>
                  <a:lnTo>
                    <a:pt x="1530032" y="318871"/>
                  </a:lnTo>
                  <a:lnTo>
                    <a:pt x="1520621" y="317601"/>
                  </a:lnTo>
                  <a:lnTo>
                    <a:pt x="1515605" y="316331"/>
                  </a:lnTo>
                  <a:lnTo>
                    <a:pt x="1519770" y="313791"/>
                  </a:lnTo>
                  <a:lnTo>
                    <a:pt x="1542986" y="312610"/>
                  </a:lnTo>
                  <a:lnTo>
                    <a:pt x="1463738" y="312610"/>
                  </a:lnTo>
                  <a:lnTo>
                    <a:pt x="1475879" y="308711"/>
                  </a:lnTo>
                  <a:lnTo>
                    <a:pt x="1508467" y="309981"/>
                  </a:lnTo>
                  <a:lnTo>
                    <a:pt x="1553349" y="311251"/>
                  </a:lnTo>
                  <a:lnTo>
                    <a:pt x="1602041" y="309981"/>
                  </a:lnTo>
                  <a:lnTo>
                    <a:pt x="1613763" y="311251"/>
                  </a:lnTo>
                  <a:lnTo>
                    <a:pt x="1632927" y="311251"/>
                  </a:lnTo>
                  <a:lnTo>
                    <a:pt x="1658188" y="312610"/>
                  </a:lnTo>
                  <a:lnTo>
                    <a:pt x="1681365" y="312610"/>
                  </a:lnTo>
                  <a:lnTo>
                    <a:pt x="1682369" y="317436"/>
                  </a:lnTo>
                  <a:lnTo>
                    <a:pt x="1683435" y="316331"/>
                  </a:lnTo>
                  <a:lnTo>
                    <a:pt x="1734794" y="313791"/>
                  </a:lnTo>
                  <a:lnTo>
                    <a:pt x="1762493" y="315061"/>
                  </a:lnTo>
                  <a:lnTo>
                    <a:pt x="1790306" y="317601"/>
                  </a:lnTo>
                  <a:lnTo>
                    <a:pt x="1816150" y="318871"/>
                  </a:lnTo>
                  <a:lnTo>
                    <a:pt x="1778952" y="316331"/>
                  </a:lnTo>
                  <a:lnTo>
                    <a:pt x="1794700" y="313791"/>
                  </a:lnTo>
                  <a:lnTo>
                    <a:pt x="1797494" y="311251"/>
                  </a:lnTo>
                  <a:lnTo>
                    <a:pt x="1791690" y="309981"/>
                  </a:lnTo>
                  <a:lnTo>
                    <a:pt x="1786674" y="308711"/>
                  </a:lnTo>
                  <a:lnTo>
                    <a:pt x="1781657" y="307441"/>
                  </a:lnTo>
                  <a:lnTo>
                    <a:pt x="1822284" y="303631"/>
                  </a:lnTo>
                  <a:lnTo>
                    <a:pt x="1817547" y="302361"/>
                  </a:lnTo>
                  <a:lnTo>
                    <a:pt x="1803412" y="302361"/>
                  </a:lnTo>
                  <a:lnTo>
                    <a:pt x="1803120" y="299821"/>
                  </a:lnTo>
                  <a:lnTo>
                    <a:pt x="1844992" y="302361"/>
                  </a:lnTo>
                  <a:lnTo>
                    <a:pt x="1830806" y="301091"/>
                  </a:lnTo>
                  <a:lnTo>
                    <a:pt x="1844725" y="299821"/>
                  </a:lnTo>
                  <a:lnTo>
                    <a:pt x="1867115" y="299821"/>
                  </a:lnTo>
                  <a:lnTo>
                    <a:pt x="1888820" y="301091"/>
                  </a:lnTo>
                  <a:lnTo>
                    <a:pt x="1900682" y="303631"/>
                  </a:lnTo>
                  <a:lnTo>
                    <a:pt x="1888261" y="303631"/>
                  </a:lnTo>
                  <a:lnTo>
                    <a:pt x="1881314" y="304901"/>
                  </a:lnTo>
                  <a:lnTo>
                    <a:pt x="1854962" y="304901"/>
                  </a:lnTo>
                  <a:lnTo>
                    <a:pt x="1872602" y="306171"/>
                  </a:lnTo>
                  <a:lnTo>
                    <a:pt x="1881301" y="304914"/>
                  </a:lnTo>
                  <a:lnTo>
                    <a:pt x="1903272" y="307441"/>
                  </a:lnTo>
                  <a:lnTo>
                    <a:pt x="1917573" y="308711"/>
                  </a:lnTo>
                  <a:lnTo>
                    <a:pt x="1920849" y="309981"/>
                  </a:lnTo>
                  <a:lnTo>
                    <a:pt x="1943138" y="307441"/>
                  </a:lnTo>
                  <a:lnTo>
                    <a:pt x="1979714" y="307441"/>
                  </a:lnTo>
                  <a:lnTo>
                    <a:pt x="2022500" y="308711"/>
                  </a:lnTo>
                  <a:lnTo>
                    <a:pt x="2063432" y="308711"/>
                  </a:lnTo>
                  <a:lnTo>
                    <a:pt x="2055660" y="315061"/>
                  </a:lnTo>
                  <a:lnTo>
                    <a:pt x="2096731" y="315061"/>
                  </a:lnTo>
                  <a:lnTo>
                    <a:pt x="2153145" y="317601"/>
                  </a:lnTo>
                  <a:lnTo>
                    <a:pt x="2181783" y="321411"/>
                  </a:lnTo>
                  <a:lnTo>
                    <a:pt x="2151062" y="323951"/>
                  </a:lnTo>
                  <a:lnTo>
                    <a:pt x="2129828" y="329031"/>
                  </a:lnTo>
                  <a:lnTo>
                    <a:pt x="2111044" y="332841"/>
                  </a:lnTo>
                  <a:lnTo>
                    <a:pt x="2087714" y="334111"/>
                  </a:lnTo>
                  <a:lnTo>
                    <a:pt x="2129180" y="332841"/>
                  </a:lnTo>
                  <a:lnTo>
                    <a:pt x="2168042" y="334111"/>
                  </a:lnTo>
                  <a:lnTo>
                    <a:pt x="2178786" y="334987"/>
                  </a:lnTo>
                  <a:lnTo>
                    <a:pt x="2175522" y="334111"/>
                  </a:lnTo>
                  <a:lnTo>
                    <a:pt x="2205228" y="334111"/>
                  </a:lnTo>
                  <a:lnTo>
                    <a:pt x="2223782" y="335381"/>
                  </a:lnTo>
                  <a:lnTo>
                    <a:pt x="2238222" y="339191"/>
                  </a:lnTo>
                  <a:lnTo>
                    <a:pt x="2255596" y="340461"/>
                  </a:lnTo>
                  <a:lnTo>
                    <a:pt x="2243264" y="343001"/>
                  </a:lnTo>
                  <a:lnTo>
                    <a:pt x="2230031" y="345541"/>
                  </a:lnTo>
                  <a:lnTo>
                    <a:pt x="2211387" y="346811"/>
                  </a:lnTo>
                  <a:lnTo>
                    <a:pt x="2182799" y="345541"/>
                  </a:lnTo>
                  <a:lnTo>
                    <a:pt x="2183523" y="344271"/>
                  </a:lnTo>
                  <a:lnTo>
                    <a:pt x="2190915" y="344271"/>
                  </a:lnTo>
                  <a:lnTo>
                    <a:pt x="2200986" y="343001"/>
                  </a:lnTo>
                  <a:lnTo>
                    <a:pt x="2209736" y="343001"/>
                  </a:lnTo>
                  <a:lnTo>
                    <a:pt x="2172474" y="340461"/>
                  </a:lnTo>
                  <a:lnTo>
                    <a:pt x="2165718" y="344271"/>
                  </a:lnTo>
                  <a:lnTo>
                    <a:pt x="2165540" y="345541"/>
                  </a:lnTo>
                  <a:lnTo>
                    <a:pt x="2173808" y="346811"/>
                  </a:lnTo>
                  <a:lnTo>
                    <a:pt x="2189696" y="347903"/>
                  </a:lnTo>
                  <a:lnTo>
                    <a:pt x="2196998" y="346811"/>
                  </a:lnTo>
                  <a:lnTo>
                    <a:pt x="2248370" y="348081"/>
                  </a:lnTo>
                  <a:lnTo>
                    <a:pt x="2285212" y="351891"/>
                  </a:lnTo>
                  <a:lnTo>
                    <a:pt x="2317648" y="355701"/>
                  </a:lnTo>
                  <a:lnTo>
                    <a:pt x="2355799" y="355701"/>
                  </a:lnTo>
                  <a:lnTo>
                    <a:pt x="2369794" y="356971"/>
                  </a:lnTo>
                  <a:lnTo>
                    <a:pt x="2378684" y="359511"/>
                  </a:lnTo>
                  <a:lnTo>
                    <a:pt x="2385834" y="362051"/>
                  </a:lnTo>
                  <a:lnTo>
                    <a:pt x="2394623" y="364591"/>
                  </a:lnTo>
                  <a:lnTo>
                    <a:pt x="2358059" y="364591"/>
                  </a:lnTo>
                  <a:lnTo>
                    <a:pt x="2396159" y="369671"/>
                  </a:lnTo>
                  <a:lnTo>
                    <a:pt x="2428989" y="369671"/>
                  </a:lnTo>
                  <a:lnTo>
                    <a:pt x="2499055" y="372211"/>
                  </a:lnTo>
                  <a:lnTo>
                    <a:pt x="2516860" y="373481"/>
                  </a:lnTo>
                  <a:lnTo>
                    <a:pt x="2470772" y="373481"/>
                  </a:lnTo>
                  <a:lnTo>
                    <a:pt x="2561501" y="376021"/>
                  </a:lnTo>
                  <a:lnTo>
                    <a:pt x="2600363" y="378561"/>
                  </a:lnTo>
                  <a:lnTo>
                    <a:pt x="2651379" y="376021"/>
                  </a:lnTo>
                  <a:lnTo>
                    <a:pt x="2654897" y="378561"/>
                  </a:lnTo>
                  <a:lnTo>
                    <a:pt x="2643784" y="381101"/>
                  </a:lnTo>
                  <a:lnTo>
                    <a:pt x="2630106" y="382371"/>
                  </a:lnTo>
                  <a:lnTo>
                    <a:pt x="2625902" y="384911"/>
                  </a:lnTo>
                  <a:lnTo>
                    <a:pt x="2651925" y="386181"/>
                  </a:lnTo>
                  <a:lnTo>
                    <a:pt x="2677401" y="386181"/>
                  </a:lnTo>
                  <a:lnTo>
                    <a:pt x="2696984" y="387451"/>
                  </a:lnTo>
                  <a:lnTo>
                    <a:pt x="2705303" y="389991"/>
                  </a:lnTo>
                  <a:lnTo>
                    <a:pt x="2670238" y="389991"/>
                  </a:lnTo>
                  <a:lnTo>
                    <a:pt x="2638666" y="391261"/>
                  </a:lnTo>
                  <a:lnTo>
                    <a:pt x="2606827" y="391261"/>
                  </a:lnTo>
                  <a:lnTo>
                    <a:pt x="2570950" y="388721"/>
                  </a:lnTo>
                  <a:lnTo>
                    <a:pt x="2530602" y="392531"/>
                  </a:lnTo>
                  <a:lnTo>
                    <a:pt x="2568803" y="396341"/>
                  </a:lnTo>
                  <a:lnTo>
                    <a:pt x="2581808" y="398881"/>
                  </a:lnTo>
                  <a:lnTo>
                    <a:pt x="2583370" y="401421"/>
                  </a:lnTo>
                  <a:lnTo>
                    <a:pt x="2569908" y="402691"/>
                  </a:lnTo>
                  <a:lnTo>
                    <a:pt x="2550731" y="402691"/>
                  </a:lnTo>
                  <a:lnTo>
                    <a:pt x="2537714" y="403961"/>
                  </a:lnTo>
                  <a:lnTo>
                    <a:pt x="2542730" y="406501"/>
                  </a:lnTo>
                  <a:lnTo>
                    <a:pt x="2545486" y="403961"/>
                  </a:lnTo>
                  <a:lnTo>
                    <a:pt x="2569019" y="403961"/>
                  </a:lnTo>
                  <a:lnTo>
                    <a:pt x="2575026" y="405231"/>
                  </a:lnTo>
                  <a:lnTo>
                    <a:pt x="2556941" y="407771"/>
                  </a:lnTo>
                  <a:lnTo>
                    <a:pt x="2578747" y="407771"/>
                  </a:lnTo>
                  <a:lnTo>
                    <a:pt x="2593136" y="406501"/>
                  </a:lnTo>
                  <a:lnTo>
                    <a:pt x="2606878" y="407771"/>
                  </a:lnTo>
                  <a:lnTo>
                    <a:pt x="2626753" y="410311"/>
                  </a:lnTo>
                  <a:lnTo>
                    <a:pt x="2606802" y="410311"/>
                  </a:lnTo>
                  <a:lnTo>
                    <a:pt x="2575928" y="412877"/>
                  </a:lnTo>
                  <a:lnTo>
                    <a:pt x="2594991" y="412877"/>
                  </a:lnTo>
                  <a:lnTo>
                    <a:pt x="2597112" y="415391"/>
                  </a:lnTo>
                  <a:lnTo>
                    <a:pt x="2598229" y="416661"/>
                  </a:lnTo>
                  <a:lnTo>
                    <a:pt x="2602814" y="419201"/>
                  </a:lnTo>
                  <a:lnTo>
                    <a:pt x="2615311" y="420471"/>
                  </a:lnTo>
                  <a:lnTo>
                    <a:pt x="2623362" y="420471"/>
                  </a:lnTo>
                  <a:lnTo>
                    <a:pt x="2624836" y="419201"/>
                  </a:lnTo>
                  <a:lnTo>
                    <a:pt x="2627172" y="417931"/>
                  </a:lnTo>
                  <a:lnTo>
                    <a:pt x="2637853" y="417931"/>
                  </a:lnTo>
                  <a:lnTo>
                    <a:pt x="2686062" y="419201"/>
                  </a:lnTo>
                  <a:lnTo>
                    <a:pt x="2785541" y="419201"/>
                  </a:lnTo>
                  <a:lnTo>
                    <a:pt x="2800667" y="423011"/>
                  </a:lnTo>
                  <a:lnTo>
                    <a:pt x="2787256" y="424281"/>
                  </a:lnTo>
                  <a:lnTo>
                    <a:pt x="2851442" y="424281"/>
                  </a:lnTo>
                  <a:lnTo>
                    <a:pt x="2840177" y="423011"/>
                  </a:lnTo>
                  <a:lnTo>
                    <a:pt x="2837421" y="423011"/>
                  </a:lnTo>
                  <a:lnTo>
                    <a:pt x="2838069" y="421741"/>
                  </a:lnTo>
                  <a:lnTo>
                    <a:pt x="2837002" y="420471"/>
                  </a:lnTo>
                  <a:lnTo>
                    <a:pt x="2915513" y="420471"/>
                  </a:lnTo>
                  <a:lnTo>
                    <a:pt x="2889847" y="417931"/>
                  </a:lnTo>
                  <a:lnTo>
                    <a:pt x="2883916" y="414121"/>
                  </a:lnTo>
                  <a:lnTo>
                    <a:pt x="2885363" y="412877"/>
                  </a:lnTo>
                  <a:lnTo>
                    <a:pt x="2841764" y="414121"/>
                  </a:lnTo>
                  <a:lnTo>
                    <a:pt x="2807944" y="412877"/>
                  </a:lnTo>
                  <a:lnTo>
                    <a:pt x="2807652" y="412877"/>
                  </a:lnTo>
                  <a:lnTo>
                    <a:pt x="2776359" y="410311"/>
                  </a:lnTo>
                  <a:lnTo>
                    <a:pt x="2742006" y="409041"/>
                  </a:lnTo>
                  <a:lnTo>
                    <a:pt x="2753245" y="407771"/>
                  </a:lnTo>
                  <a:lnTo>
                    <a:pt x="2764485" y="406501"/>
                  </a:lnTo>
                  <a:lnTo>
                    <a:pt x="2719540" y="406501"/>
                  </a:lnTo>
                  <a:lnTo>
                    <a:pt x="2704744" y="407771"/>
                  </a:lnTo>
                  <a:lnTo>
                    <a:pt x="2698991" y="406501"/>
                  </a:lnTo>
                  <a:lnTo>
                    <a:pt x="2687485" y="403961"/>
                  </a:lnTo>
                  <a:lnTo>
                    <a:pt x="2688907" y="401421"/>
                  </a:lnTo>
                  <a:lnTo>
                    <a:pt x="2703436" y="398881"/>
                  </a:lnTo>
                  <a:lnTo>
                    <a:pt x="2725547" y="397611"/>
                  </a:lnTo>
                  <a:lnTo>
                    <a:pt x="2734640" y="398881"/>
                  </a:lnTo>
                  <a:lnTo>
                    <a:pt x="2747467" y="400151"/>
                  </a:lnTo>
                  <a:lnTo>
                    <a:pt x="2764510" y="400151"/>
                  </a:lnTo>
                  <a:lnTo>
                    <a:pt x="2786291" y="401421"/>
                  </a:lnTo>
                  <a:lnTo>
                    <a:pt x="2783052" y="398881"/>
                  </a:lnTo>
                  <a:lnTo>
                    <a:pt x="2785122" y="397611"/>
                  </a:lnTo>
                  <a:lnTo>
                    <a:pt x="2787180" y="396341"/>
                  </a:lnTo>
                  <a:lnTo>
                    <a:pt x="2797378" y="395071"/>
                  </a:lnTo>
                  <a:lnTo>
                    <a:pt x="2812338" y="393801"/>
                  </a:lnTo>
                  <a:lnTo>
                    <a:pt x="2864421" y="393801"/>
                  </a:lnTo>
                  <a:lnTo>
                    <a:pt x="2896997" y="395071"/>
                  </a:lnTo>
                  <a:lnTo>
                    <a:pt x="2923133" y="393801"/>
                  </a:lnTo>
                  <a:lnTo>
                    <a:pt x="2909595" y="391261"/>
                  </a:lnTo>
                  <a:lnTo>
                    <a:pt x="2897365" y="388721"/>
                  </a:lnTo>
                  <a:lnTo>
                    <a:pt x="2885960" y="387451"/>
                  </a:lnTo>
                  <a:lnTo>
                    <a:pt x="2874937" y="384911"/>
                  </a:lnTo>
                  <a:lnTo>
                    <a:pt x="2750553" y="384911"/>
                  </a:lnTo>
                  <a:lnTo>
                    <a:pt x="2703512" y="382371"/>
                  </a:lnTo>
                  <a:lnTo>
                    <a:pt x="2718714" y="379831"/>
                  </a:lnTo>
                  <a:lnTo>
                    <a:pt x="2744419" y="378561"/>
                  </a:lnTo>
                  <a:lnTo>
                    <a:pt x="2770403" y="379831"/>
                  </a:lnTo>
                  <a:lnTo>
                    <a:pt x="2786456" y="381101"/>
                  </a:lnTo>
                  <a:lnTo>
                    <a:pt x="2784589" y="378561"/>
                  </a:lnTo>
                  <a:lnTo>
                    <a:pt x="2799600" y="378561"/>
                  </a:lnTo>
                  <a:lnTo>
                    <a:pt x="2818142" y="377291"/>
                  </a:lnTo>
                  <a:lnTo>
                    <a:pt x="2826918" y="376021"/>
                  </a:lnTo>
                  <a:lnTo>
                    <a:pt x="2859481" y="378561"/>
                  </a:lnTo>
                  <a:lnTo>
                    <a:pt x="2911411" y="376021"/>
                  </a:lnTo>
                  <a:lnTo>
                    <a:pt x="2933103" y="376021"/>
                  </a:lnTo>
                  <a:lnTo>
                    <a:pt x="2990799" y="386181"/>
                  </a:lnTo>
                  <a:lnTo>
                    <a:pt x="2971901" y="387451"/>
                  </a:lnTo>
                  <a:lnTo>
                    <a:pt x="2966580" y="388721"/>
                  </a:lnTo>
                  <a:lnTo>
                    <a:pt x="2958541" y="389991"/>
                  </a:lnTo>
                  <a:lnTo>
                    <a:pt x="2931528" y="389991"/>
                  </a:lnTo>
                  <a:lnTo>
                    <a:pt x="2956560" y="391261"/>
                  </a:lnTo>
                  <a:lnTo>
                    <a:pt x="2962592" y="393801"/>
                  </a:lnTo>
                  <a:lnTo>
                    <a:pt x="2972041" y="396341"/>
                  </a:lnTo>
                  <a:lnTo>
                    <a:pt x="3007322" y="397611"/>
                  </a:lnTo>
                  <a:lnTo>
                    <a:pt x="3032772" y="396341"/>
                  </a:lnTo>
                  <a:lnTo>
                    <a:pt x="3065056" y="395071"/>
                  </a:lnTo>
                  <a:lnTo>
                    <a:pt x="3127184" y="397611"/>
                  </a:lnTo>
                  <a:lnTo>
                    <a:pt x="3124720" y="400151"/>
                  </a:lnTo>
                  <a:lnTo>
                    <a:pt x="3141510" y="401421"/>
                  </a:lnTo>
                  <a:lnTo>
                    <a:pt x="3164141" y="402691"/>
                  </a:lnTo>
                  <a:lnTo>
                    <a:pt x="3179203" y="402691"/>
                  </a:lnTo>
                  <a:lnTo>
                    <a:pt x="3137154" y="400151"/>
                  </a:lnTo>
                  <a:lnTo>
                    <a:pt x="3136887" y="398881"/>
                  </a:lnTo>
                  <a:lnTo>
                    <a:pt x="3156293" y="398881"/>
                  </a:lnTo>
                  <a:lnTo>
                    <a:pt x="3145726" y="397611"/>
                  </a:lnTo>
                  <a:lnTo>
                    <a:pt x="3170390" y="397611"/>
                  </a:lnTo>
                  <a:lnTo>
                    <a:pt x="3193808" y="398881"/>
                  </a:lnTo>
                  <a:lnTo>
                    <a:pt x="3213049" y="400151"/>
                  </a:lnTo>
                  <a:lnTo>
                    <a:pt x="3225190" y="402691"/>
                  </a:lnTo>
                  <a:lnTo>
                    <a:pt x="3243923" y="402691"/>
                  </a:lnTo>
                  <a:lnTo>
                    <a:pt x="3246374" y="401421"/>
                  </a:lnTo>
                  <a:lnTo>
                    <a:pt x="3246221" y="400151"/>
                  </a:lnTo>
                  <a:lnTo>
                    <a:pt x="3257181" y="400151"/>
                  </a:lnTo>
                  <a:lnTo>
                    <a:pt x="3270847" y="402691"/>
                  </a:lnTo>
                  <a:lnTo>
                    <a:pt x="3318078" y="402691"/>
                  </a:lnTo>
                  <a:lnTo>
                    <a:pt x="3313836" y="405231"/>
                  </a:lnTo>
                  <a:lnTo>
                    <a:pt x="3262896" y="405231"/>
                  </a:lnTo>
                  <a:lnTo>
                    <a:pt x="3279152" y="409041"/>
                  </a:lnTo>
                  <a:lnTo>
                    <a:pt x="3304476" y="410311"/>
                  </a:lnTo>
                  <a:lnTo>
                    <a:pt x="3338245" y="411581"/>
                  </a:lnTo>
                  <a:lnTo>
                    <a:pt x="3371621" y="411581"/>
                  </a:lnTo>
                  <a:lnTo>
                    <a:pt x="3359899" y="409041"/>
                  </a:lnTo>
                  <a:lnTo>
                    <a:pt x="3355987" y="407771"/>
                  </a:lnTo>
                  <a:lnTo>
                    <a:pt x="3368687" y="405231"/>
                  </a:lnTo>
                  <a:lnTo>
                    <a:pt x="3382086" y="406501"/>
                  </a:lnTo>
                  <a:lnTo>
                    <a:pt x="3397440" y="407771"/>
                  </a:lnTo>
                  <a:lnTo>
                    <a:pt x="3415995" y="407771"/>
                  </a:lnTo>
                  <a:lnTo>
                    <a:pt x="3393643" y="411581"/>
                  </a:lnTo>
                  <a:lnTo>
                    <a:pt x="3468116" y="411581"/>
                  </a:lnTo>
                  <a:lnTo>
                    <a:pt x="3503269" y="410311"/>
                  </a:lnTo>
                  <a:lnTo>
                    <a:pt x="3531412" y="407771"/>
                  </a:lnTo>
                  <a:lnTo>
                    <a:pt x="3641560" y="410311"/>
                  </a:lnTo>
                  <a:lnTo>
                    <a:pt x="3694430" y="410311"/>
                  </a:lnTo>
                  <a:lnTo>
                    <a:pt x="3744887" y="411581"/>
                  </a:lnTo>
                  <a:lnTo>
                    <a:pt x="3734638" y="407771"/>
                  </a:lnTo>
                  <a:lnTo>
                    <a:pt x="3793261" y="410311"/>
                  </a:lnTo>
                  <a:lnTo>
                    <a:pt x="3849573" y="409041"/>
                  </a:lnTo>
                  <a:lnTo>
                    <a:pt x="3904958" y="405231"/>
                  </a:lnTo>
                  <a:lnTo>
                    <a:pt x="3960787" y="406501"/>
                  </a:lnTo>
                  <a:lnTo>
                    <a:pt x="3990835" y="403961"/>
                  </a:lnTo>
                  <a:lnTo>
                    <a:pt x="4065930" y="403961"/>
                  </a:lnTo>
                  <a:close/>
                </a:path>
                <a:path w="5013325" h="424814">
                  <a:moveTo>
                    <a:pt x="4066171" y="77127"/>
                  </a:moveTo>
                  <a:lnTo>
                    <a:pt x="4060025" y="76657"/>
                  </a:lnTo>
                  <a:lnTo>
                    <a:pt x="4056253" y="75780"/>
                  </a:lnTo>
                  <a:lnTo>
                    <a:pt x="4051808" y="74752"/>
                  </a:lnTo>
                  <a:lnTo>
                    <a:pt x="3991165" y="72402"/>
                  </a:lnTo>
                  <a:lnTo>
                    <a:pt x="3996753" y="75920"/>
                  </a:lnTo>
                  <a:lnTo>
                    <a:pt x="4015219" y="75882"/>
                  </a:lnTo>
                  <a:lnTo>
                    <a:pt x="4024579" y="77000"/>
                  </a:lnTo>
                  <a:lnTo>
                    <a:pt x="4034891" y="78409"/>
                  </a:lnTo>
                  <a:lnTo>
                    <a:pt x="4052824" y="78828"/>
                  </a:lnTo>
                  <a:lnTo>
                    <a:pt x="4064317" y="77558"/>
                  </a:lnTo>
                  <a:lnTo>
                    <a:pt x="4065092" y="77558"/>
                  </a:lnTo>
                  <a:lnTo>
                    <a:pt x="4066171" y="77127"/>
                  </a:lnTo>
                  <a:close/>
                </a:path>
                <a:path w="5013325" h="424814">
                  <a:moveTo>
                    <a:pt x="4241724" y="15265"/>
                  </a:moveTo>
                  <a:lnTo>
                    <a:pt x="4229709" y="14579"/>
                  </a:lnTo>
                  <a:lnTo>
                    <a:pt x="4227144" y="14871"/>
                  </a:lnTo>
                  <a:lnTo>
                    <a:pt x="4229201" y="14871"/>
                  </a:lnTo>
                  <a:lnTo>
                    <a:pt x="4241724" y="15265"/>
                  </a:lnTo>
                  <a:close/>
                </a:path>
                <a:path w="5013325" h="424814">
                  <a:moveTo>
                    <a:pt x="4243260" y="136410"/>
                  </a:moveTo>
                  <a:lnTo>
                    <a:pt x="4231691" y="135267"/>
                  </a:lnTo>
                  <a:lnTo>
                    <a:pt x="4240644" y="137248"/>
                  </a:lnTo>
                  <a:lnTo>
                    <a:pt x="4243260" y="136410"/>
                  </a:lnTo>
                  <a:close/>
                </a:path>
                <a:path w="5013325" h="424814">
                  <a:moveTo>
                    <a:pt x="4541494" y="140093"/>
                  </a:moveTo>
                  <a:lnTo>
                    <a:pt x="4541024" y="140093"/>
                  </a:lnTo>
                  <a:lnTo>
                    <a:pt x="4533963" y="140855"/>
                  </a:lnTo>
                  <a:lnTo>
                    <a:pt x="4536389" y="141020"/>
                  </a:lnTo>
                  <a:lnTo>
                    <a:pt x="4541494" y="140093"/>
                  </a:lnTo>
                  <a:close/>
                </a:path>
                <a:path w="5013325" h="424814">
                  <a:moveTo>
                    <a:pt x="4584674" y="6604"/>
                  </a:moveTo>
                  <a:lnTo>
                    <a:pt x="4572609" y="5321"/>
                  </a:lnTo>
                  <a:lnTo>
                    <a:pt x="4571809" y="5321"/>
                  </a:lnTo>
                  <a:lnTo>
                    <a:pt x="4571708" y="5041"/>
                  </a:lnTo>
                  <a:lnTo>
                    <a:pt x="4553610" y="4864"/>
                  </a:lnTo>
                  <a:lnTo>
                    <a:pt x="4549051" y="4864"/>
                  </a:lnTo>
                  <a:lnTo>
                    <a:pt x="4539107" y="3810"/>
                  </a:lnTo>
                  <a:lnTo>
                    <a:pt x="4545292" y="3086"/>
                  </a:lnTo>
                  <a:lnTo>
                    <a:pt x="4552467" y="2247"/>
                  </a:lnTo>
                  <a:lnTo>
                    <a:pt x="4515282" y="2070"/>
                  </a:lnTo>
                  <a:lnTo>
                    <a:pt x="4472571" y="558"/>
                  </a:lnTo>
                  <a:lnTo>
                    <a:pt x="4435208" y="0"/>
                  </a:lnTo>
                  <a:lnTo>
                    <a:pt x="4414113" y="2628"/>
                  </a:lnTo>
                  <a:lnTo>
                    <a:pt x="4403572" y="4864"/>
                  </a:lnTo>
                  <a:lnTo>
                    <a:pt x="4409262" y="7086"/>
                  </a:lnTo>
                  <a:lnTo>
                    <a:pt x="4410265" y="7454"/>
                  </a:lnTo>
                  <a:lnTo>
                    <a:pt x="4419130" y="9842"/>
                  </a:lnTo>
                  <a:lnTo>
                    <a:pt x="4416412" y="11785"/>
                  </a:lnTo>
                  <a:lnTo>
                    <a:pt x="4441291" y="11239"/>
                  </a:lnTo>
                  <a:lnTo>
                    <a:pt x="4441114" y="10439"/>
                  </a:lnTo>
                  <a:lnTo>
                    <a:pt x="4441037" y="10147"/>
                  </a:lnTo>
                  <a:lnTo>
                    <a:pt x="4442028" y="10147"/>
                  </a:lnTo>
                  <a:lnTo>
                    <a:pt x="4413770" y="6604"/>
                  </a:lnTo>
                  <a:lnTo>
                    <a:pt x="4413161" y="6604"/>
                  </a:lnTo>
                  <a:lnTo>
                    <a:pt x="4409135" y="4660"/>
                  </a:lnTo>
                  <a:lnTo>
                    <a:pt x="4428147" y="3086"/>
                  </a:lnTo>
                  <a:lnTo>
                    <a:pt x="4438878" y="5664"/>
                  </a:lnTo>
                  <a:lnTo>
                    <a:pt x="4455579" y="6604"/>
                  </a:lnTo>
                  <a:lnTo>
                    <a:pt x="4480103" y="6604"/>
                  </a:lnTo>
                  <a:lnTo>
                    <a:pt x="4497463" y="5473"/>
                  </a:lnTo>
                  <a:lnTo>
                    <a:pt x="4497794" y="5473"/>
                  </a:lnTo>
                  <a:lnTo>
                    <a:pt x="4517796" y="11518"/>
                  </a:lnTo>
                  <a:lnTo>
                    <a:pt x="4521517" y="7937"/>
                  </a:lnTo>
                  <a:lnTo>
                    <a:pt x="4577143" y="8813"/>
                  </a:lnTo>
                  <a:lnTo>
                    <a:pt x="4567644" y="7937"/>
                  </a:lnTo>
                  <a:lnTo>
                    <a:pt x="4569765" y="7937"/>
                  </a:lnTo>
                  <a:lnTo>
                    <a:pt x="4553724" y="7454"/>
                  </a:lnTo>
                  <a:lnTo>
                    <a:pt x="4545050" y="6921"/>
                  </a:lnTo>
                  <a:lnTo>
                    <a:pt x="4544250" y="6921"/>
                  </a:lnTo>
                  <a:lnTo>
                    <a:pt x="4544149" y="6184"/>
                  </a:lnTo>
                  <a:lnTo>
                    <a:pt x="4544047" y="5473"/>
                  </a:lnTo>
                  <a:lnTo>
                    <a:pt x="4544022" y="5321"/>
                  </a:lnTo>
                  <a:lnTo>
                    <a:pt x="4581982" y="6604"/>
                  </a:lnTo>
                  <a:lnTo>
                    <a:pt x="4584674" y="6604"/>
                  </a:lnTo>
                  <a:close/>
                </a:path>
                <a:path w="5013325" h="424814">
                  <a:moveTo>
                    <a:pt x="4597781" y="10147"/>
                  </a:moveTo>
                  <a:lnTo>
                    <a:pt x="4593780" y="10439"/>
                  </a:lnTo>
                  <a:lnTo>
                    <a:pt x="4594568" y="10439"/>
                  </a:lnTo>
                  <a:lnTo>
                    <a:pt x="4591748" y="12306"/>
                  </a:lnTo>
                  <a:lnTo>
                    <a:pt x="4597781" y="10147"/>
                  </a:lnTo>
                  <a:close/>
                </a:path>
                <a:path w="5013325" h="424814">
                  <a:moveTo>
                    <a:pt x="4598022" y="5321"/>
                  </a:moveTo>
                  <a:lnTo>
                    <a:pt x="4592269" y="4660"/>
                  </a:lnTo>
                  <a:lnTo>
                    <a:pt x="4592586" y="4660"/>
                  </a:lnTo>
                  <a:lnTo>
                    <a:pt x="4583023" y="3987"/>
                  </a:lnTo>
                  <a:lnTo>
                    <a:pt x="4571403" y="4216"/>
                  </a:lnTo>
                  <a:lnTo>
                    <a:pt x="4571568" y="4660"/>
                  </a:lnTo>
                  <a:lnTo>
                    <a:pt x="4571644" y="4864"/>
                  </a:lnTo>
                  <a:lnTo>
                    <a:pt x="4571708" y="5041"/>
                  </a:lnTo>
                  <a:lnTo>
                    <a:pt x="4598022" y="5321"/>
                  </a:lnTo>
                  <a:close/>
                </a:path>
                <a:path w="5013325" h="424814">
                  <a:moveTo>
                    <a:pt x="4599267" y="5473"/>
                  </a:moveTo>
                  <a:lnTo>
                    <a:pt x="4598047" y="5321"/>
                  </a:lnTo>
                  <a:lnTo>
                    <a:pt x="4592332" y="5321"/>
                  </a:lnTo>
                  <a:lnTo>
                    <a:pt x="4599267" y="5473"/>
                  </a:lnTo>
                  <a:close/>
                </a:path>
                <a:path w="5013325" h="424814">
                  <a:moveTo>
                    <a:pt x="4631652" y="12725"/>
                  </a:moveTo>
                  <a:lnTo>
                    <a:pt x="4624324" y="12725"/>
                  </a:lnTo>
                  <a:lnTo>
                    <a:pt x="4629899" y="16281"/>
                  </a:lnTo>
                  <a:lnTo>
                    <a:pt x="4627346" y="13639"/>
                  </a:lnTo>
                  <a:lnTo>
                    <a:pt x="4631652" y="12725"/>
                  </a:lnTo>
                  <a:close/>
                </a:path>
                <a:path w="5013325" h="424814">
                  <a:moveTo>
                    <a:pt x="4729505" y="8928"/>
                  </a:moveTo>
                  <a:lnTo>
                    <a:pt x="4715903" y="7937"/>
                  </a:lnTo>
                  <a:lnTo>
                    <a:pt x="4715700" y="7937"/>
                  </a:lnTo>
                  <a:lnTo>
                    <a:pt x="4708626" y="6921"/>
                  </a:lnTo>
                  <a:lnTo>
                    <a:pt x="4706353" y="6604"/>
                  </a:lnTo>
                  <a:lnTo>
                    <a:pt x="4706099" y="6604"/>
                  </a:lnTo>
                  <a:lnTo>
                    <a:pt x="4719231" y="4864"/>
                  </a:lnTo>
                  <a:lnTo>
                    <a:pt x="4718380" y="4864"/>
                  </a:lnTo>
                  <a:lnTo>
                    <a:pt x="4665764" y="6184"/>
                  </a:lnTo>
                  <a:lnTo>
                    <a:pt x="4623854" y="5981"/>
                  </a:lnTo>
                  <a:lnTo>
                    <a:pt x="4599724" y="5473"/>
                  </a:lnTo>
                  <a:lnTo>
                    <a:pt x="4599432" y="5473"/>
                  </a:lnTo>
                  <a:lnTo>
                    <a:pt x="4599267" y="5473"/>
                  </a:lnTo>
                  <a:lnTo>
                    <a:pt x="4609236" y="6184"/>
                  </a:lnTo>
                  <a:lnTo>
                    <a:pt x="4608868" y="6184"/>
                  </a:lnTo>
                  <a:lnTo>
                    <a:pt x="4597781" y="10147"/>
                  </a:lnTo>
                  <a:lnTo>
                    <a:pt x="4607318" y="9461"/>
                  </a:lnTo>
                  <a:lnTo>
                    <a:pt x="4623511" y="8928"/>
                  </a:lnTo>
                  <a:lnTo>
                    <a:pt x="4637049" y="8115"/>
                  </a:lnTo>
                  <a:lnTo>
                    <a:pt x="4641977" y="10439"/>
                  </a:lnTo>
                  <a:lnTo>
                    <a:pt x="4631652" y="12725"/>
                  </a:lnTo>
                  <a:lnTo>
                    <a:pt x="4642739" y="12725"/>
                  </a:lnTo>
                  <a:lnTo>
                    <a:pt x="4670831" y="12636"/>
                  </a:lnTo>
                  <a:lnTo>
                    <a:pt x="4686097" y="13055"/>
                  </a:lnTo>
                  <a:lnTo>
                    <a:pt x="4694136" y="15062"/>
                  </a:lnTo>
                  <a:lnTo>
                    <a:pt x="4694669" y="13055"/>
                  </a:lnTo>
                  <a:lnTo>
                    <a:pt x="4694758" y="12725"/>
                  </a:lnTo>
                  <a:lnTo>
                    <a:pt x="4694796" y="12547"/>
                  </a:lnTo>
                  <a:lnTo>
                    <a:pt x="4697146" y="12534"/>
                  </a:lnTo>
                  <a:lnTo>
                    <a:pt x="4657547" y="11239"/>
                  </a:lnTo>
                  <a:lnTo>
                    <a:pt x="4655604" y="11239"/>
                  </a:lnTo>
                  <a:lnTo>
                    <a:pt x="4650968" y="8597"/>
                  </a:lnTo>
                  <a:lnTo>
                    <a:pt x="4652276" y="8115"/>
                  </a:lnTo>
                  <a:lnTo>
                    <a:pt x="4655045" y="7086"/>
                  </a:lnTo>
                  <a:lnTo>
                    <a:pt x="4678248" y="7023"/>
                  </a:lnTo>
                  <a:lnTo>
                    <a:pt x="4706099" y="7937"/>
                  </a:lnTo>
                  <a:lnTo>
                    <a:pt x="4703978" y="7937"/>
                  </a:lnTo>
                  <a:lnTo>
                    <a:pt x="4725073" y="9410"/>
                  </a:lnTo>
                  <a:lnTo>
                    <a:pt x="4727575" y="8928"/>
                  </a:lnTo>
                  <a:lnTo>
                    <a:pt x="4729505" y="8928"/>
                  </a:lnTo>
                  <a:close/>
                </a:path>
                <a:path w="5013325" h="424814">
                  <a:moveTo>
                    <a:pt x="4782794" y="22999"/>
                  </a:moveTo>
                  <a:lnTo>
                    <a:pt x="4760023" y="19989"/>
                  </a:lnTo>
                  <a:lnTo>
                    <a:pt x="4693742" y="19354"/>
                  </a:lnTo>
                  <a:lnTo>
                    <a:pt x="4583442" y="20510"/>
                  </a:lnTo>
                  <a:lnTo>
                    <a:pt x="4580026" y="20510"/>
                  </a:lnTo>
                  <a:lnTo>
                    <a:pt x="4558868" y="20751"/>
                  </a:lnTo>
                  <a:lnTo>
                    <a:pt x="4556861" y="20510"/>
                  </a:lnTo>
                  <a:lnTo>
                    <a:pt x="4555452" y="20789"/>
                  </a:lnTo>
                  <a:lnTo>
                    <a:pt x="4502823" y="20510"/>
                  </a:lnTo>
                  <a:lnTo>
                    <a:pt x="4450867" y="18707"/>
                  </a:lnTo>
                  <a:lnTo>
                    <a:pt x="4388980" y="14871"/>
                  </a:lnTo>
                  <a:lnTo>
                    <a:pt x="4385881" y="13677"/>
                  </a:lnTo>
                  <a:lnTo>
                    <a:pt x="4382211" y="12280"/>
                  </a:lnTo>
                  <a:lnTo>
                    <a:pt x="4382287" y="11379"/>
                  </a:lnTo>
                  <a:lnTo>
                    <a:pt x="4382401" y="10210"/>
                  </a:lnTo>
                  <a:lnTo>
                    <a:pt x="4381068" y="9715"/>
                  </a:lnTo>
                  <a:lnTo>
                    <a:pt x="4377410" y="8356"/>
                  </a:lnTo>
                  <a:lnTo>
                    <a:pt x="4373626" y="8013"/>
                  </a:lnTo>
                  <a:lnTo>
                    <a:pt x="4355109" y="6337"/>
                  </a:lnTo>
                  <a:lnTo>
                    <a:pt x="4304373" y="8013"/>
                  </a:lnTo>
                  <a:lnTo>
                    <a:pt x="4249725" y="7175"/>
                  </a:lnTo>
                  <a:lnTo>
                    <a:pt x="4141406" y="4191"/>
                  </a:lnTo>
                  <a:lnTo>
                    <a:pt x="4094073" y="5118"/>
                  </a:lnTo>
                  <a:lnTo>
                    <a:pt x="4055516" y="9715"/>
                  </a:lnTo>
                  <a:lnTo>
                    <a:pt x="4109491" y="11379"/>
                  </a:lnTo>
                  <a:lnTo>
                    <a:pt x="4192663" y="12471"/>
                  </a:lnTo>
                  <a:lnTo>
                    <a:pt x="4229709" y="14579"/>
                  </a:lnTo>
                  <a:lnTo>
                    <a:pt x="4232135" y="14300"/>
                  </a:lnTo>
                  <a:lnTo>
                    <a:pt x="4232021" y="13284"/>
                  </a:lnTo>
                  <a:lnTo>
                    <a:pt x="4264368" y="13677"/>
                  </a:lnTo>
                  <a:lnTo>
                    <a:pt x="4254944" y="13284"/>
                  </a:lnTo>
                  <a:lnTo>
                    <a:pt x="4253865" y="13284"/>
                  </a:lnTo>
                  <a:lnTo>
                    <a:pt x="4248848" y="12090"/>
                  </a:lnTo>
                  <a:lnTo>
                    <a:pt x="4249280" y="10744"/>
                  </a:lnTo>
                  <a:lnTo>
                    <a:pt x="4253954" y="9715"/>
                  </a:lnTo>
                  <a:lnTo>
                    <a:pt x="4255401" y="9715"/>
                  </a:lnTo>
                  <a:lnTo>
                    <a:pt x="4279735" y="10744"/>
                  </a:lnTo>
                  <a:lnTo>
                    <a:pt x="4280814" y="12966"/>
                  </a:lnTo>
                  <a:lnTo>
                    <a:pt x="4279506" y="15544"/>
                  </a:lnTo>
                  <a:lnTo>
                    <a:pt x="4279443" y="15671"/>
                  </a:lnTo>
                  <a:lnTo>
                    <a:pt x="4297578" y="18186"/>
                  </a:lnTo>
                  <a:lnTo>
                    <a:pt x="4299902" y="17119"/>
                  </a:lnTo>
                  <a:lnTo>
                    <a:pt x="4293120" y="16103"/>
                  </a:lnTo>
                  <a:lnTo>
                    <a:pt x="4287151" y="15011"/>
                  </a:lnTo>
                  <a:lnTo>
                    <a:pt x="4291787" y="13677"/>
                  </a:lnTo>
                  <a:lnTo>
                    <a:pt x="4292422" y="13677"/>
                  </a:lnTo>
                  <a:lnTo>
                    <a:pt x="4316755" y="15544"/>
                  </a:lnTo>
                  <a:lnTo>
                    <a:pt x="4322076" y="18707"/>
                  </a:lnTo>
                  <a:lnTo>
                    <a:pt x="4321873" y="18707"/>
                  </a:lnTo>
                  <a:lnTo>
                    <a:pt x="4318622" y="22136"/>
                  </a:lnTo>
                  <a:lnTo>
                    <a:pt x="4317860" y="25247"/>
                  </a:lnTo>
                  <a:lnTo>
                    <a:pt x="4343539" y="23622"/>
                  </a:lnTo>
                  <a:lnTo>
                    <a:pt x="4370641" y="24345"/>
                  </a:lnTo>
                  <a:lnTo>
                    <a:pt x="4394365" y="25476"/>
                  </a:lnTo>
                  <a:lnTo>
                    <a:pt x="4401591" y="25247"/>
                  </a:lnTo>
                  <a:lnTo>
                    <a:pt x="4410316" y="25247"/>
                  </a:lnTo>
                  <a:lnTo>
                    <a:pt x="4413555" y="27368"/>
                  </a:lnTo>
                  <a:lnTo>
                    <a:pt x="4414075" y="27660"/>
                  </a:lnTo>
                  <a:lnTo>
                    <a:pt x="4424248" y="29451"/>
                  </a:lnTo>
                  <a:lnTo>
                    <a:pt x="4441025" y="30441"/>
                  </a:lnTo>
                  <a:lnTo>
                    <a:pt x="4462018" y="30441"/>
                  </a:lnTo>
                  <a:lnTo>
                    <a:pt x="4488764" y="27368"/>
                  </a:lnTo>
                  <a:lnTo>
                    <a:pt x="4511218" y="26441"/>
                  </a:lnTo>
                  <a:lnTo>
                    <a:pt x="4529569" y="25247"/>
                  </a:lnTo>
                  <a:lnTo>
                    <a:pt x="4531741" y="25247"/>
                  </a:lnTo>
                  <a:lnTo>
                    <a:pt x="4540428" y="23622"/>
                  </a:lnTo>
                  <a:lnTo>
                    <a:pt x="4555033" y="20866"/>
                  </a:lnTo>
                  <a:lnTo>
                    <a:pt x="4559909" y="20866"/>
                  </a:lnTo>
                  <a:lnTo>
                    <a:pt x="4592879" y="24574"/>
                  </a:lnTo>
                  <a:lnTo>
                    <a:pt x="4641824" y="26441"/>
                  </a:lnTo>
                  <a:lnTo>
                    <a:pt x="4691494" y="27660"/>
                  </a:lnTo>
                  <a:lnTo>
                    <a:pt x="4729696" y="29705"/>
                  </a:lnTo>
                  <a:lnTo>
                    <a:pt x="4743285" y="27165"/>
                  </a:lnTo>
                  <a:lnTo>
                    <a:pt x="4767872" y="25247"/>
                  </a:lnTo>
                  <a:lnTo>
                    <a:pt x="4768494" y="25247"/>
                  </a:lnTo>
                  <a:lnTo>
                    <a:pt x="4782794" y="22999"/>
                  </a:lnTo>
                  <a:close/>
                </a:path>
                <a:path w="5013325" h="424814">
                  <a:moveTo>
                    <a:pt x="5012931" y="137426"/>
                  </a:moveTo>
                  <a:lnTo>
                    <a:pt x="4983251" y="135902"/>
                  </a:lnTo>
                  <a:lnTo>
                    <a:pt x="4975834" y="135521"/>
                  </a:lnTo>
                  <a:lnTo>
                    <a:pt x="4947793" y="132600"/>
                  </a:lnTo>
                  <a:lnTo>
                    <a:pt x="4924514" y="130314"/>
                  </a:lnTo>
                  <a:lnTo>
                    <a:pt x="4925873" y="130314"/>
                  </a:lnTo>
                  <a:lnTo>
                    <a:pt x="4885906" y="128409"/>
                  </a:lnTo>
                  <a:lnTo>
                    <a:pt x="4881245" y="129933"/>
                  </a:lnTo>
                  <a:lnTo>
                    <a:pt x="4870894" y="131076"/>
                  </a:lnTo>
                  <a:lnTo>
                    <a:pt x="4859985" y="132092"/>
                  </a:lnTo>
                  <a:lnTo>
                    <a:pt x="4860887" y="132092"/>
                  </a:lnTo>
                  <a:lnTo>
                    <a:pt x="4859083" y="132600"/>
                  </a:lnTo>
                  <a:lnTo>
                    <a:pt x="4839322" y="132346"/>
                  </a:lnTo>
                  <a:lnTo>
                    <a:pt x="4684801" y="130568"/>
                  </a:lnTo>
                  <a:lnTo>
                    <a:pt x="4645838" y="128028"/>
                  </a:lnTo>
                  <a:lnTo>
                    <a:pt x="4633950" y="126377"/>
                  </a:lnTo>
                  <a:lnTo>
                    <a:pt x="4630839" y="126377"/>
                  </a:lnTo>
                  <a:lnTo>
                    <a:pt x="4633392" y="125869"/>
                  </a:lnTo>
                  <a:lnTo>
                    <a:pt x="4639145" y="124726"/>
                  </a:lnTo>
                  <a:lnTo>
                    <a:pt x="4639399" y="124726"/>
                  </a:lnTo>
                  <a:lnTo>
                    <a:pt x="4646498" y="122440"/>
                  </a:lnTo>
                  <a:lnTo>
                    <a:pt x="4636325" y="120027"/>
                  </a:lnTo>
                  <a:lnTo>
                    <a:pt x="4629886" y="118503"/>
                  </a:lnTo>
                  <a:lnTo>
                    <a:pt x="4616247" y="120027"/>
                  </a:lnTo>
                  <a:lnTo>
                    <a:pt x="4612602" y="119011"/>
                  </a:lnTo>
                  <a:lnTo>
                    <a:pt x="4609452" y="118503"/>
                  </a:lnTo>
                  <a:lnTo>
                    <a:pt x="4607877" y="118249"/>
                  </a:lnTo>
                  <a:lnTo>
                    <a:pt x="4603140" y="117487"/>
                  </a:lnTo>
                  <a:lnTo>
                    <a:pt x="4602810" y="117487"/>
                  </a:lnTo>
                  <a:lnTo>
                    <a:pt x="4596892" y="115836"/>
                  </a:lnTo>
                  <a:lnTo>
                    <a:pt x="4594872" y="115836"/>
                  </a:lnTo>
                  <a:lnTo>
                    <a:pt x="4602658" y="115201"/>
                  </a:lnTo>
                  <a:lnTo>
                    <a:pt x="4605769" y="114947"/>
                  </a:lnTo>
                  <a:lnTo>
                    <a:pt x="4574324" y="115201"/>
                  </a:lnTo>
                  <a:lnTo>
                    <a:pt x="4544060" y="114947"/>
                  </a:lnTo>
                  <a:lnTo>
                    <a:pt x="4518037" y="114439"/>
                  </a:lnTo>
                  <a:lnTo>
                    <a:pt x="4499318" y="113804"/>
                  </a:lnTo>
                  <a:lnTo>
                    <a:pt x="4504944" y="118249"/>
                  </a:lnTo>
                  <a:lnTo>
                    <a:pt x="4453661" y="115836"/>
                  </a:lnTo>
                  <a:lnTo>
                    <a:pt x="4445571" y="115455"/>
                  </a:lnTo>
                  <a:lnTo>
                    <a:pt x="4339488" y="111391"/>
                  </a:lnTo>
                  <a:lnTo>
                    <a:pt x="4291952" y="108343"/>
                  </a:lnTo>
                  <a:lnTo>
                    <a:pt x="4275302" y="106438"/>
                  </a:lnTo>
                  <a:lnTo>
                    <a:pt x="4248645" y="103390"/>
                  </a:lnTo>
                  <a:lnTo>
                    <a:pt x="4246397" y="103390"/>
                  </a:lnTo>
                  <a:lnTo>
                    <a:pt x="4256595" y="102247"/>
                  </a:lnTo>
                  <a:lnTo>
                    <a:pt x="4174426" y="106438"/>
                  </a:lnTo>
                  <a:lnTo>
                    <a:pt x="4153636" y="104025"/>
                  </a:lnTo>
                  <a:lnTo>
                    <a:pt x="4140504" y="102882"/>
                  </a:lnTo>
                  <a:lnTo>
                    <a:pt x="4125239" y="102120"/>
                  </a:lnTo>
                  <a:lnTo>
                    <a:pt x="4122089" y="102120"/>
                  </a:lnTo>
                  <a:lnTo>
                    <a:pt x="4123931" y="101739"/>
                  </a:lnTo>
                  <a:lnTo>
                    <a:pt x="4124541" y="101612"/>
                  </a:lnTo>
                  <a:lnTo>
                    <a:pt x="4132491" y="99961"/>
                  </a:lnTo>
                  <a:lnTo>
                    <a:pt x="4144124" y="97548"/>
                  </a:lnTo>
                  <a:lnTo>
                    <a:pt x="4145927" y="97548"/>
                  </a:lnTo>
                  <a:lnTo>
                    <a:pt x="4154259" y="98437"/>
                  </a:lnTo>
                  <a:lnTo>
                    <a:pt x="4155821" y="97548"/>
                  </a:lnTo>
                  <a:lnTo>
                    <a:pt x="4157611" y="96532"/>
                  </a:lnTo>
                  <a:lnTo>
                    <a:pt x="4158945" y="95770"/>
                  </a:lnTo>
                  <a:lnTo>
                    <a:pt x="4162145" y="94500"/>
                  </a:lnTo>
                  <a:lnTo>
                    <a:pt x="4161726" y="94500"/>
                  </a:lnTo>
                  <a:lnTo>
                    <a:pt x="4169740" y="93103"/>
                  </a:lnTo>
                  <a:lnTo>
                    <a:pt x="4183469" y="91833"/>
                  </a:lnTo>
                  <a:lnTo>
                    <a:pt x="4189260" y="91833"/>
                  </a:lnTo>
                  <a:lnTo>
                    <a:pt x="4198086" y="92087"/>
                  </a:lnTo>
                  <a:lnTo>
                    <a:pt x="4209605" y="93103"/>
                  </a:lnTo>
                  <a:lnTo>
                    <a:pt x="4227461" y="95135"/>
                  </a:lnTo>
                  <a:lnTo>
                    <a:pt x="4166705" y="96532"/>
                  </a:lnTo>
                  <a:lnTo>
                    <a:pt x="4174350" y="96532"/>
                  </a:lnTo>
                  <a:lnTo>
                    <a:pt x="4195483" y="97815"/>
                  </a:lnTo>
                  <a:lnTo>
                    <a:pt x="4224909" y="97548"/>
                  </a:lnTo>
                  <a:lnTo>
                    <a:pt x="4269511" y="96151"/>
                  </a:lnTo>
                  <a:lnTo>
                    <a:pt x="4274121" y="96151"/>
                  </a:lnTo>
                  <a:lnTo>
                    <a:pt x="4268000" y="94754"/>
                  </a:lnTo>
                  <a:lnTo>
                    <a:pt x="4268317" y="94754"/>
                  </a:lnTo>
                  <a:lnTo>
                    <a:pt x="4265765" y="93357"/>
                  </a:lnTo>
                  <a:lnTo>
                    <a:pt x="4265244" y="93103"/>
                  </a:lnTo>
                  <a:lnTo>
                    <a:pt x="4262425" y="91833"/>
                  </a:lnTo>
                  <a:lnTo>
                    <a:pt x="4261574" y="91452"/>
                  </a:lnTo>
                  <a:lnTo>
                    <a:pt x="4255909" y="90436"/>
                  </a:lnTo>
                  <a:lnTo>
                    <a:pt x="4259821" y="90436"/>
                  </a:lnTo>
                  <a:lnTo>
                    <a:pt x="4282008" y="91833"/>
                  </a:lnTo>
                  <a:lnTo>
                    <a:pt x="4282554" y="91833"/>
                  </a:lnTo>
                  <a:lnTo>
                    <a:pt x="4365980" y="95770"/>
                  </a:lnTo>
                  <a:lnTo>
                    <a:pt x="4347997" y="97929"/>
                  </a:lnTo>
                  <a:lnTo>
                    <a:pt x="4365815" y="97167"/>
                  </a:lnTo>
                  <a:lnTo>
                    <a:pt x="4375988" y="95770"/>
                  </a:lnTo>
                  <a:lnTo>
                    <a:pt x="4376737" y="95770"/>
                  </a:lnTo>
                  <a:lnTo>
                    <a:pt x="4380077" y="93357"/>
                  </a:lnTo>
                  <a:lnTo>
                    <a:pt x="4374045" y="90690"/>
                  </a:lnTo>
                  <a:lnTo>
                    <a:pt x="4367200" y="89801"/>
                  </a:lnTo>
                  <a:lnTo>
                    <a:pt x="4362310" y="89166"/>
                  </a:lnTo>
                  <a:lnTo>
                    <a:pt x="4351566" y="87769"/>
                  </a:lnTo>
                  <a:lnTo>
                    <a:pt x="4313199" y="87388"/>
                  </a:lnTo>
                  <a:lnTo>
                    <a:pt x="4260634" y="88277"/>
                  </a:lnTo>
                  <a:lnTo>
                    <a:pt x="4253776" y="88277"/>
                  </a:lnTo>
                  <a:lnTo>
                    <a:pt x="4253776" y="90068"/>
                  </a:lnTo>
                  <a:lnTo>
                    <a:pt x="4249750" y="89801"/>
                  </a:lnTo>
                  <a:lnTo>
                    <a:pt x="4252366" y="89801"/>
                  </a:lnTo>
                  <a:lnTo>
                    <a:pt x="4253776" y="90068"/>
                  </a:lnTo>
                  <a:lnTo>
                    <a:pt x="4253776" y="88277"/>
                  </a:lnTo>
                  <a:lnTo>
                    <a:pt x="4225645" y="88277"/>
                  </a:lnTo>
                  <a:lnTo>
                    <a:pt x="4225887" y="88912"/>
                  </a:lnTo>
                  <a:lnTo>
                    <a:pt x="4225937" y="89052"/>
                  </a:lnTo>
                  <a:lnTo>
                    <a:pt x="4216171" y="87388"/>
                  </a:lnTo>
                  <a:lnTo>
                    <a:pt x="4189755" y="87388"/>
                  </a:lnTo>
                  <a:lnTo>
                    <a:pt x="4119702" y="88912"/>
                  </a:lnTo>
                  <a:lnTo>
                    <a:pt x="4138244" y="89801"/>
                  </a:lnTo>
                  <a:lnTo>
                    <a:pt x="4138752" y="91452"/>
                  </a:lnTo>
                  <a:lnTo>
                    <a:pt x="4138866" y="91833"/>
                  </a:lnTo>
                  <a:lnTo>
                    <a:pt x="4143832" y="93357"/>
                  </a:lnTo>
                  <a:lnTo>
                    <a:pt x="4105592" y="94386"/>
                  </a:lnTo>
                  <a:lnTo>
                    <a:pt x="4075226" y="93865"/>
                  </a:lnTo>
                  <a:lnTo>
                    <a:pt x="4047934" y="92468"/>
                  </a:lnTo>
                  <a:lnTo>
                    <a:pt x="4047604" y="92468"/>
                  </a:lnTo>
                  <a:lnTo>
                    <a:pt x="4013314" y="90436"/>
                  </a:lnTo>
                  <a:lnTo>
                    <a:pt x="4006837" y="90436"/>
                  </a:lnTo>
                  <a:lnTo>
                    <a:pt x="4040695" y="86499"/>
                  </a:lnTo>
                  <a:lnTo>
                    <a:pt x="4033316" y="85737"/>
                  </a:lnTo>
                  <a:lnTo>
                    <a:pt x="4019766" y="84340"/>
                  </a:lnTo>
                  <a:lnTo>
                    <a:pt x="3995153" y="84721"/>
                  </a:lnTo>
                  <a:lnTo>
                    <a:pt x="3969016" y="85737"/>
                  </a:lnTo>
                  <a:lnTo>
                    <a:pt x="3943477" y="85229"/>
                  </a:lnTo>
                  <a:lnTo>
                    <a:pt x="3952684" y="87769"/>
                  </a:lnTo>
                  <a:lnTo>
                    <a:pt x="3950233" y="87769"/>
                  </a:lnTo>
                  <a:lnTo>
                    <a:pt x="3961917" y="88277"/>
                  </a:lnTo>
                  <a:lnTo>
                    <a:pt x="3975290" y="88277"/>
                  </a:lnTo>
                  <a:lnTo>
                    <a:pt x="3990263" y="89166"/>
                  </a:lnTo>
                  <a:lnTo>
                    <a:pt x="3990162" y="88277"/>
                  </a:lnTo>
                  <a:lnTo>
                    <a:pt x="3993096" y="88277"/>
                  </a:lnTo>
                  <a:lnTo>
                    <a:pt x="4007878" y="88912"/>
                  </a:lnTo>
                  <a:lnTo>
                    <a:pt x="4004805" y="88912"/>
                  </a:lnTo>
                  <a:lnTo>
                    <a:pt x="4003421" y="90436"/>
                  </a:lnTo>
                  <a:lnTo>
                    <a:pt x="4000246" y="92468"/>
                  </a:lnTo>
                  <a:lnTo>
                    <a:pt x="4011460" y="94500"/>
                  </a:lnTo>
                  <a:lnTo>
                    <a:pt x="4005415" y="94500"/>
                  </a:lnTo>
                  <a:lnTo>
                    <a:pt x="3986822" y="95529"/>
                  </a:lnTo>
                  <a:lnTo>
                    <a:pt x="3969715" y="95135"/>
                  </a:lnTo>
                  <a:lnTo>
                    <a:pt x="3975392" y="95135"/>
                  </a:lnTo>
                  <a:lnTo>
                    <a:pt x="3941241" y="94754"/>
                  </a:lnTo>
                  <a:lnTo>
                    <a:pt x="3918178" y="96532"/>
                  </a:lnTo>
                  <a:lnTo>
                    <a:pt x="3889375" y="96151"/>
                  </a:lnTo>
                  <a:lnTo>
                    <a:pt x="3854259" y="94500"/>
                  </a:lnTo>
                  <a:lnTo>
                    <a:pt x="3785082" y="90436"/>
                  </a:lnTo>
                  <a:lnTo>
                    <a:pt x="3783114" y="90436"/>
                  </a:lnTo>
                  <a:lnTo>
                    <a:pt x="3786746" y="93103"/>
                  </a:lnTo>
                  <a:lnTo>
                    <a:pt x="3785044" y="94754"/>
                  </a:lnTo>
                  <a:lnTo>
                    <a:pt x="3781615" y="96532"/>
                  </a:lnTo>
                  <a:lnTo>
                    <a:pt x="3780231" y="99961"/>
                  </a:lnTo>
                  <a:lnTo>
                    <a:pt x="3752545" y="99072"/>
                  </a:lnTo>
                  <a:lnTo>
                    <a:pt x="3783419" y="100342"/>
                  </a:lnTo>
                  <a:lnTo>
                    <a:pt x="3810762" y="101104"/>
                  </a:lnTo>
                  <a:lnTo>
                    <a:pt x="3834130" y="102120"/>
                  </a:lnTo>
                  <a:lnTo>
                    <a:pt x="3832136" y="102120"/>
                  </a:lnTo>
                  <a:lnTo>
                    <a:pt x="3836797" y="102768"/>
                  </a:lnTo>
                  <a:lnTo>
                    <a:pt x="3839984" y="101612"/>
                  </a:lnTo>
                  <a:lnTo>
                    <a:pt x="3849459" y="101739"/>
                  </a:lnTo>
                  <a:lnTo>
                    <a:pt x="3861663" y="102120"/>
                  </a:lnTo>
                  <a:lnTo>
                    <a:pt x="3873385" y="101739"/>
                  </a:lnTo>
                  <a:lnTo>
                    <a:pt x="3874020" y="103390"/>
                  </a:lnTo>
                  <a:lnTo>
                    <a:pt x="3877348" y="105041"/>
                  </a:lnTo>
                  <a:lnTo>
                    <a:pt x="3885844" y="106311"/>
                  </a:lnTo>
                  <a:lnTo>
                    <a:pt x="3902024" y="106692"/>
                  </a:lnTo>
                  <a:lnTo>
                    <a:pt x="3879697" y="110375"/>
                  </a:lnTo>
                  <a:lnTo>
                    <a:pt x="3903700" y="111137"/>
                  </a:lnTo>
                  <a:lnTo>
                    <a:pt x="3904907" y="114439"/>
                  </a:lnTo>
                  <a:lnTo>
                    <a:pt x="3911257" y="117487"/>
                  </a:lnTo>
                  <a:lnTo>
                    <a:pt x="3950703" y="117741"/>
                  </a:lnTo>
                  <a:lnTo>
                    <a:pt x="3941178" y="116725"/>
                  </a:lnTo>
                  <a:lnTo>
                    <a:pt x="3963403" y="115836"/>
                  </a:lnTo>
                  <a:lnTo>
                    <a:pt x="3992803" y="116725"/>
                  </a:lnTo>
                  <a:lnTo>
                    <a:pt x="3990683" y="116725"/>
                  </a:lnTo>
                  <a:lnTo>
                    <a:pt x="4015676" y="118249"/>
                  </a:lnTo>
                  <a:lnTo>
                    <a:pt x="4043565" y="119519"/>
                  </a:lnTo>
                  <a:lnTo>
                    <a:pt x="4033990" y="118630"/>
                  </a:lnTo>
                  <a:lnTo>
                    <a:pt x="4079989" y="118630"/>
                  </a:lnTo>
                  <a:lnTo>
                    <a:pt x="4124896" y="119519"/>
                  </a:lnTo>
                  <a:lnTo>
                    <a:pt x="4173994" y="119900"/>
                  </a:lnTo>
                  <a:lnTo>
                    <a:pt x="4227322" y="118630"/>
                  </a:lnTo>
                  <a:lnTo>
                    <a:pt x="4232643" y="118503"/>
                  </a:lnTo>
                  <a:lnTo>
                    <a:pt x="4319702" y="125615"/>
                  </a:lnTo>
                  <a:lnTo>
                    <a:pt x="4365460" y="128409"/>
                  </a:lnTo>
                  <a:lnTo>
                    <a:pt x="4367238" y="128409"/>
                  </a:lnTo>
                  <a:lnTo>
                    <a:pt x="4405871" y="129679"/>
                  </a:lnTo>
                  <a:lnTo>
                    <a:pt x="4411421" y="127901"/>
                  </a:lnTo>
                  <a:lnTo>
                    <a:pt x="4406239" y="127901"/>
                  </a:lnTo>
                  <a:lnTo>
                    <a:pt x="4441837" y="127139"/>
                  </a:lnTo>
                  <a:lnTo>
                    <a:pt x="4437380" y="125107"/>
                  </a:lnTo>
                  <a:lnTo>
                    <a:pt x="4455515" y="124726"/>
                  </a:lnTo>
                  <a:lnTo>
                    <a:pt x="4470146" y="126885"/>
                  </a:lnTo>
                  <a:lnTo>
                    <a:pt x="4488434" y="126504"/>
                  </a:lnTo>
                  <a:lnTo>
                    <a:pt x="4486186" y="129171"/>
                  </a:lnTo>
                  <a:lnTo>
                    <a:pt x="4486084" y="129298"/>
                  </a:lnTo>
                  <a:lnTo>
                    <a:pt x="4498162" y="131838"/>
                  </a:lnTo>
                  <a:lnTo>
                    <a:pt x="4498340" y="131838"/>
                  </a:lnTo>
                  <a:lnTo>
                    <a:pt x="4510748" y="133870"/>
                  </a:lnTo>
                  <a:lnTo>
                    <a:pt x="4513516" y="136029"/>
                  </a:lnTo>
                  <a:lnTo>
                    <a:pt x="4550486" y="135902"/>
                  </a:lnTo>
                  <a:lnTo>
                    <a:pt x="4527486" y="135013"/>
                  </a:lnTo>
                  <a:lnTo>
                    <a:pt x="4536732" y="133362"/>
                  </a:lnTo>
                  <a:lnTo>
                    <a:pt x="4550156" y="131330"/>
                  </a:lnTo>
                  <a:lnTo>
                    <a:pt x="4542434" y="129552"/>
                  </a:lnTo>
                  <a:lnTo>
                    <a:pt x="4539678" y="128917"/>
                  </a:lnTo>
                  <a:lnTo>
                    <a:pt x="4525810" y="129552"/>
                  </a:lnTo>
                  <a:lnTo>
                    <a:pt x="4517339" y="129171"/>
                  </a:lnTo>
                  <a:lnTo>
                    <a:pt x="4512970" y="127901"/>
                  </a:lnTo>
                  <a:lnTo>
                    <a:pt x="4511903" y="126504"/>
                  </a:lnTo>
                  <a:lnTo>
                    <a:pt x="4511421" y="125869"/>
                  </a:lnTo>
                  <a:lnTo>
                    <a:pt x="4530560" y="126377"/>
                  </a:lnTo>
                  <a:lnTo>
                    <a:pt x="4553940" y="126377"/>
                  </a:lnTo>
                  <a:lnTo>
                    <a:pt x="4569320" y="126885"/>
                  </a:lnTo>
                  <a:lnTo>
                    <a:pt x="4565815" y="126885"/>
                  </a:lnTo>
                  <a:lnTo>
                    <a:pt x="4572178" y="129298"/>
                  </a:lnTo>
                  <a:lnTo>
                    <a:pt x="4563110" y="130314"/>
                  </a:lnTo>
                  <a:lnTo>
                    <a:pt x="4579709" y="130822"/>
                  </a:lnTo>
                  <a:lnTo>
                    <a:pt x="4597984" y="131076"/>
                  </a:lnTo>
                  <a:lnTo>
                    <a:pt x="4612881" y="132092"/>
                  </a:lnTo>
                  <a:lnTo>
                    <a:pt x="4619345" y="134251"/>
                  </a:lnTo>
                  <a:lnTo>
                    <a:pt x="4610506" y="135267"/>
                  </a:lnTo>
                  <a:lnTo>
                    <a:pt x="4624197" y="134251"/>
                  </a:lnTo>
                  <a:lnTo>
                    <a:pt x="4621581" y="134251"/>
                  </a:lnTo>
                  <a:lnTo>
                    <a:pt x="4638903" y="133743"/>
                  </a:lnTo>
                  <a:lnTo>
                    <a:pt x="4650105" y="132854"/>
                  </a:lnTo>
                  <a:lnTo>
                    <a:pt x="4660150" y="130568"/>
                  </a:lnTo>
                  <a:lnTo>
                    <a:pt x="4688421" y="132854"/>
                  </a:lnTo>
                  <a:lnTo>
                    <a:pt x="4726432" y="132346"/>
                  </a:lnTo>
                  <a:lnTo>
                    <a:pt x="4759363" y="132346"/>
                  </a:lnTo>
                  <a:lnTo>
                    <a:pt x="4772418" y="136410"/>
                  </a:lnTo>
                  <a:lnTo>
                    <a:pt x="4725924" y="135521"/>
                  </a:lnTo>
                  <a:lnTo>
                    <a:pt x="4729861" y="138442"/>
                  </a:lnTo>
                  <a:lnTo>
                    <a:pt x="4727727" y="138442"/>
                  </a:lnTo>
                  <a:lnTo>
                    <a:pt x="4714049" y="139331"/>
                  </a:lnTo>
                  <a:lnTo>
                    <a:pt x="4688954" y="140093"/>
                  </a:lnTo>
                  <a:lnTo>
                    <a:pt x="4692281" y="140093"/>
                  </a:lnTo>
                  <a:lnTo>
                    <a:pt x="4681105" y="141757"/>
                  </a:lnTo>
                  <a:lnTo>
                    <a:pt x="4676953" y="140093"/>
                  </a:lnTo>
                  <a:lnTo>
                    <a:pt x="4670869" y="137680"/>
                  </a:lnTo>
                  <a:lnTo>
                    <a:pt x="4661459" y="139585"/>
                  </a:lnTo>
                  <a:lnTo>
                    <a:pt x="4647819" y="139966"/>
                  </a:lnTo>
                  <a:lnTo>
                    <a:pt x="4633214" y="139839"/>
                  </a:lnTo>
                  <a:lnTo>
                    <a:pt x="4620819" y="140347"/>
                  </a:lnTo>
                  <a:lnTo>
                    <a:pt x="4620717" y="139839"/>
                  </a:lnTo>
                  <a:lnTo>
                    <a:pt x="4620615" y="139331"/>
                  </a:lnTo>
                  <a:lnTo>
                    <a:pt x="4620552" y="139077"/>
                  </a:lnTo>
                  <a:lnTo>
                    <a:pt x="4620476" y="138696"/>
                  </a:lnTo>
                  <a:lnTo>
                    <a:pt x="4620425" y="138442"/>
                  </a:lnTo>
                  <a:lnTo>
                    <a:pt x="4617885" y="138442"/>
                  </a:lnTo>
                  <a:lnTo>
                    <a:pt x="4605464" y="139077"/>
                  </a:lnTo>
                  <a:lnTo>
                    <a:pt x="4588776" y="136664"/>
                  </a:lnTo>
                  <a:lnTo>
                    <a:pt x="4573981" y="137426"/>
                  </a:lnTo>
                  <a:lnTo>
                    <a:pt x="4581004" y="139331"/>
                  </a:lnTo>
                  <a:lnTo>
                    <a:pt x="4598924" y="140093"/>
                  </a:lnTo>
                  <a:lnTo>
                    <a:pt x="4603813" y="140093"/>
                  </a:lnTo>
                  <a:lnTo>
                    <a:pt x="4619549" y="140347"/>
                  </a:lnTo>
                  <a:lnTo>
                    <a:pt x="4612729" y="140347"/>
                  </a:lnTo>
                  <a:lnTo>
                    <a:pt x="4621098" y="141363"/>
                  </a:lnTo>
                  <a:lnTo>
                    <a:pt x="4617453" y="142760"/>
                  </a:lnTo>
                  <a:lnTo>
                    <a:pt x="4602899" y="143776"/>
                  </a:lnTo>
                  <a:lnTo>
                    <a:pt x="4602454" y="143776"/>
                  </a:lnTo>
                  <a:lnTo>
                    <a:pt x="4588853" y="144538"/>
                  </a:lnTo>
                  <a:lnTo>
                    <a:pt x="4590427" y="144538"/>
                  </a:lnTo>
                  <a:lnTo>
                    <a:pt x="4584865" y="145567"/>
                  </a:lnTo>
                  <a:lnTo>
                    <a:pt x="4580013" y="143903"/>
                  </a:lnTo>
                  <a:lnTo>
                    <a:pt x="4570425" y="143268"/>
                  </a:lnTo>
                  <a:lnTo>
                    <a:pt x="4536389" y="141020"/>
                  </a:lnTo>
                  <a:lnTo>
                    <a:pt x="4524616" y="143154"/>
                  </a:lnTo>
                  <a:lnTo>
                    <a:pt x="4515116" y="141871"/>
                  </a:lnTo>
                  <a:lnTo>
                    <a:pt x="4506239" y="141617"/>
                  </a:lnTo>
                  <a:lnTo>
                    <a:pt x="4494860" y="141617"/>
                  </a:lnTo>
                  <a:lnTo>
                    <a:pt x="4483506" y="141363"/>
                  </a:lnTo>
                  <a:lnTo>
                    <a:pt x="4477702" y="141363"/>
                  </a:lnTo>
                  <a:lnTo>
                    <a:pt x="4474134" y="144792"/>
                  </a:lnTo>
                  <a:lnTo>
                    <a:pt x="4438878" y="143522"/>
                  </a:lnTo>
                  <a:lnTo>
                    <a:pt x="4402340" y="144157"/>
                  </a:lnTo>
                  <a:lnTo>
                    <a:pt x="4372991" y="146062"/>
                  </a:lnTo>
                  <a:lnTo>
                    <a:pt x="4359326" y="148729"/>
                  </a:lnTo>
                  <a:lnTo>
                    <a:pt x="4340987" y="146697"/>
                  </a:lnTo>
                  <a:lnTo>
                    <a:pt x="4321492" y="144538"/>
                  </a:lnTo>
                  <a:lnTo>
                    <a:pt x="4287164" y="143014"/>
                  </a:lnTo>
                  <a:lnTo>
                    <a:pt x="4257014" y="140855"/>
                  </a:lnTo>
                  <a:lnTo>
                    <a:pt x="4241482" y="137426"/>
                  </a:lnTo>
                  <a:lnTo>
                    <a:pt x="4240085" y="137426"/>
                  </a:lnTo>
                  <a:lnTo>
                    <a:pt x="4239298" y="137680"/>
                  </a:lnTo>
                  <a:lnTo>
                    <a:pt x="4235005" y="139331"/>
                  </a:lnTo>
                  <a:lnTo>
                    <a:pt x="4236224" y="139331"/>
                  </a:lnTo>
                  <a:lnTo>
                    <a:pt x="4246892" y="140855"/>
                  </a:lnTo>
                  <a:lnTo>
                    <a:pt x="4152087" y="140093"/>
                  </a:lnTo>
                  <a:lnTo>
                    <a:pt x="4096131" y="140093"/>
                  </a:lnTo>
                  <a:lnTo>
                    <a:pt x="4057612" y="140855"/>
                  </a:lnTo>
                  <a:lnTo>
                    <a:pt x="4072191" y="144411"/>
                  </a:lnTo>
                  <a:lnTo>
                    <a:pt x="4044708" y="144157"/>
                  </a:lnTo>
                  <a:lnTo>
                    <a:pt x="4012730" y="144792"/>
                  </a:lnTo>
                  <a:lnTo>
                    <a:pt x="4014698" y="144792"/>
                  </a:lnTo>
                  <a:lnTo>
                    <a:pt x="3979951" y="145681"/>
                  </a:lnTo>
                  <a:lnTo>
                    <a:pt x="4040695" y="147713"/>
                  </a:lnTo>
                  <a:lnTo>
                    <a:pt x="4039959" y="147713"/>
                  </a:lnTo>
                  <a:lnTo>
                    <a:pt x="4086009" y="149618"/>
                  </a:lnTo>
                  <a:lnTo>
                    <a:pt x="4122763" y="150507"/>
                  </a:lnTo>
                  <a:lnTo>
                    <a:pt x="4142638" y="149745"/>
                  </a:lnTo>
                  <a:lnTo>
                    <a:pt x="4138028" y="149237"/>
                  </a:lnTo>
                  <a:lnTo>
                    <a:pt x="4142194" y="147713"/>
                  </a:lnTo>
                  <a:lnTo>
                    <a:pt x="4142105" y="147459"/>
                  </a:lnTo>
                  <a:lnTo>
                    <a:pt x="4142003" y="147205"/>
                  </a:lnTo>
                  <a:lnTo>
                    <a:pt x="4141901" y="146951"/>
                  </a:lnTo>
                  <a:lnTo>
                    <a:pt x="4141800" y="146697"/>
                  </a:lnTo>
                  <a:lnTo>
                    <a:pt x="4168190" y="149872"/>
                  </a:lnTo>
                  <a:lnTo>
                    <a:pt x="4205427" y="151523"/>
                  </a:lnTo>
                  <a:lnTo>
                    <a:pt x="4235704" y="153301"/>
                  </a:lnTo>
                  <a:lnTo>
                    <a:pt x="4241266" y="157111"/>
                  </a:lnTo>
                  <a:lnTo>
                    <a:pt x="4202734" y="155968"/>
                  </a:lnTo>
                  <a:lnTo>
                    <a:pt x="4162983" y="157619"/>
                  </a:lnTo>
                  <a:lnTo>
                    <a:pt x="4129849" y="158000"/>
                  </a:lnTo>
                  <a:lnTo>
                    <a:pt x="4126217" y="157111"/>
                  </a:lnTo>
                  <a:lnTo>
                    <a:pt x="4111142" y="153428"/>
                  </a:lnTo>
                  <a:lnTo>
                    <a:pt x="4079583" y="157111"/>
                  </a:lnTo>
                  <a:lnTo>
                    <a:pt x="4069740" y="155333"/>
                  </a:lnTo>
                  <a:lnTo>
                    <a:pt x="4051897" y="154698"/>
                  </a:lnTo>
                  <a:lnTo>
                    <a:pt x="4031437" y="153682"/>
                  </a:lnTo>
                  <a:lnTo>
                    <a:pt x="4013758" y="151142"/>
                  </a:lnTo>
                  <a:lnTo>
                    <a:pt x="4019169" y="154698"/>
                  </a:lnTo>
                  <a:lnTo>
                    <a:pt x="3977475" y="154317"/>
                  </a:lnTo>
                  <a:lnTo>
                    <a:pt x="3972560" y="152793"/>
                  </a:lnTo>
                  <a:lnTo>
                    <a:pt x="3986301" y="152285"/>
                  </a:lnTo>
                  <a:lnTo>
                    <a:pt x="3990771" y="151650"/>
                  </a:lnTo>
                  <a:lnTo>
                    <a:pt x="3968508" y="149364"/>
                  </a:lnTo>
                  <a:lnTo>
                    <a:pt x="3940048" y="146443"/>
                  </a:lnTo>
                  <a:lnTo>
                    <a:pt x="3937292" y="146443"/>
                  </a:lnTo>
                  <a:lnTo>
                    <a:pt x="3902405" y="149364"/>
                  </a:lnTo>
                  <a:lnTo>
                    <a:pt x="3899446" y="149237"/>
                  </a:lnTo>
                  <a:lnTo>
                    <a:pt x="3857980" y="147459"/>
                  </a:lnTo>
                  <a:lnTo>
                    <a:pt x="3852062" y="147205"/>
                  </a:lnTo>
                  <a:lnTo>
                    <a:pt x="3828643" y="147205"/>
                  </a:lnTo>
                  <a:lnTo>
                    <a:pt x="3787724" y="147459"/>
                  </a:lnTo>
                  <a:lnTo>
                    <a:pt x="3727996" y="147459"/>
                  </a:lnTo>
                  <a:lnTo>
                    <a:pt x="3679634" y="143903"/>
                  </a:lnTo>
                  <a:lnTo>
                    <a:pt x="3685629" y="144538"/>
                  </a:lnTo>
                  <a:lnTo>
                    <a:pt x="3682682" y="144538"/>
                  </a:lnTo>
                  <a:lnTo>
                    <a:pt x="3656571" y="146443"/>
                  </a:lnTo>
                  <a:lnTo>
                    <a:pt x="3655872" y="146443"/>
                  </a:lnTo>
                  <a:lnTo>
                    <a:pt x="3629114" y="147840"/>
                  </a:lnTo>
                  <a:lnTo>
                    <a:pt x="3598938" y="148856"/>
                  </a:lnTo>
                  <a:lnTo>
                    <a:pt x="3587089" y="149072"/>
                  </a:lnTo>
                  <a:lnTo>
                    <a:pt x="3583660" y="148729"/>
                  </a:lnTo>
                  <a:lnTo>
                    <a:pt x="3583038" y="149136"/>
                  </a:lnTo>
                  <a:lnTo>
                    <a:pt x="3569906" y="149364"/>
                  </a:lnTo>
                  <a:lnTo>
                    <a:pt x="3580981" y="146697"/>
                  </a:lnTo>
                  <a:lnTo>
                    <a:pt x="3581590" y="146697"/>
                  </a:lnTo>
                  <a:lnTo>
                    <a:pt x="3580688" y="145300"/>
                  </a:lnTo>
                  <a:lnTo>
                    <a:pt x="3579799" y="143903"/>
                  </a:lnTo>
                  <a:lnTo>
                    <a:pt x="3579711" y="143776"/>
                  </a:lnTo>
                  <a:lnTo>
                    <a:pt x="3580092" y="143776"/>
                  </a:lnTo>
                  <a:lnTo>
                    <a:pt x="3578263" y="143268"/>
                  </a:lnTo>
                  <a:lnTo>
                    <a:pt x="3576434" y="142760"/>
                  </a:lnTo>
                  <a:lnTo>
                    <a:pt x="3570173" y="141020"/>
                  </a:lnTo>
                  <a:lnTo>
                    <a:pt x="3569220" y="140855"/>
                  </a:lnTo>
                  <a:lnTo>
                    <a:pt x="3559302" y="139331"/>
                  </a:lnTo>
                  <a:lnTo>
                    <a:pt x="3558705" y="139331"/>
                  </a:lnTo>
                  <a:lnTo>
                    <a:pt x="3564559" y="142646"/>
                  </a:lnTo>
                  <a:lnTo>
                    <a:pt x="3542919" y="141998"/>
                  </a:lnTo>
                  <a:lnTo>
                    <a:pt x="3540442" y="141871"/>
                  </a:lnTo>
                  <a:lnTo>
                    <a:pt x="3510673" y="140347"/>
                  </a:lnTo>
                  <a:lnTo>
                    <a:pt x="3493947" y="140347"/>
                  </a:lnTo>
                  <a:lnTo>
                    <a:pt x="3489655" y="140855"/>
                  </a:lnTo>
                  <a:lnTo>
                    <a:pt x="3489655" y="141871"/>
                  </a:lnTo>
                  <a:lnTo>
                    <a:pt x="3454158" y="141020"/>
                  </a:lnTo>
                  <a:lnTo>
                    <a:pt x="3452685" y="141020"/>
                  </a:lnTo>
                  <a:lnTo>
                    <a:pt x="3457930" y="138442"/>
                  </a:lnTo>
                  <a:lnTo>
                    <a:pt x="3461042" y="136918"/>
                  </a:lnTo>
                  <a:lnTo>
                    <a:pt x="3456533" y="138442"/>
                  </a:lnTo>
                  <a:lnTo>
                    <a:pt x="3456457" y="138061"/>
                  </a:lnTo>
                  <a:lnTo>
                    <a:pt x="3456343" y="137426"/>
                  </a:lnTo>
                  <a:lnTo>
                    <a:pt x="3456241" y="136918"/>
                  </a:lnTo>
                  <a:lnTo>
                    <a:pt x="3455733" y="134378"/>
                  </a:lnTo>
                  <a:lnTo>
                    <a:pt x="3435210" y="133870"/>
                  </a:lnTo>
                  <a:lnTo>
                    <a:pt x="3398253" y="134251"/>
                  </a:lnTo>
                  <a:lnTo>
                    <a:pt x="3406825" y="134251"/>
                  </a:lnTo>
                  <a:lnTo>
                    <a:pt x="3384385" y="135013"/>
                  </a:lnTo>
                  <a:lnTo>
                    <a:pt x="3359188" y="136156"/>
                  </a:lnTo>
                  <a:lnTo>
                    <a:pt x="3372777" y="138061"/>
                  </a:lnTo>
                  <a:lnTo>
                    <a:pt x="3385489" y="140093"/>
                  </a:lnTo>
                  <a:lnTo>
                    <a:pt x="3387763" y="141871"/>
                  </a:lnTo>
                  <a:lnTo>
                    <a:pt x="3370021" y="143268"/>
                  </a:lnTo>
                  <a:lnTo>
                    <a:pt x="3352266" y="141363"/>
                  </a:lnTo>
                  <a:lnTo>
                    <a:pt x="3351187" y="141363"/>
                  </a:lnTo>
                  <a:lnTo>
                    <a:pt x="3351974" y="142379"/>
                  </a:lnTo>
                  <a:lnTo>
                    <a:pt x="3356826" y="143522"/>
                  </a:lnTo>
                  <a:lnTo>
                    <a:pt x="3359391" y="144538"/>
                  </a:lnTo>
                  <a:lnTo>
                    <a:pt x="3358083" y="144538"/>
                  </a:lnTo>
                  <a:lnTo>
                    <a:pt x="3352101" y="145300"/>
                  </a:lnTo>
                  <a:lnTo>
                    <a:pt x="3346259" y="144792"/>
                  </a:lnTo>
                  <a:lnTo>
                    <a:pt x="3334562" y="143776"/>
                  </a:lnTo>
                  <a:lnTo>
                    <a:pt x="3329190" y="143903"/>
                  </a:lnTo>
                  <a:lnTo>
                    <a:pt x="3321354" y="144665"/>
                  </a:lnTo>
                  <a:lnTo>
                    <a:pt x="3296475" y="144538"/>
                  </a:lnTo>
                  <a:lnTo>
                    <a:pt x="3338169" y="145935"/>
                  </a:lnTo>
                  <a:lnTo>
                    <a:pt x="3320872" y="149999"/>
                  </a:lnTo>
                  <a:lnTo>
                    <a:pt x="3378873" y="150634"/>
                  </a:lnTo>
                  <a:lnTo>
                    <a:pt x="3541153" y="150037"/>
                  </a:lnTo>
                  <a:lnTo>
                    <a:pt x="3579596" y="151396"/>
                  </a:lnTo>
                  <a:lnTo>
                    <a:pt x="3581920" y="149872"/>
                  </a:lnTo>
                  <a:lnTo>
                    <a:pt x="3582695" y="149364"/>
                  </a:lnTo>
                  <a:lnTo>
                    <a:pt x="3582886" y="149237"/>
                  </a:lnTo>
                  <a:lnTo>
                    <a:pt x="3588893" y="149237"/>
                  </a:lnTo>
                  <a:lnTo>
                    <a:pt x="3615055" y="151777"/>
                  </a:lnTo>
                  <a:lnTo>
                    <a:pt x="3690493" y="152793"/>
                  </a:lnTo>
                  <a:lnTo>
                    <a:pt x="3719017" y="154952"/>
                  </a:lnTo>
                  <a:lnTo>
                    <a:pt x="3773843" y="156476"/>
                  </a:lnTo>
                  <a:lnTo>
                    <a:pt x="3875481" y="154698"/>
                  </a:lnTo>
                  <a:lnTo>
                    <a:pt x="3922699" y="156476"/>
                  </a:lnTo>
                  <a:lnTo>
                    <a:pt x="3920604" y="158762"/>
                  </a:lnTo>
                  <a:lnTo>
                    <a:pt x="3905923" y="159016"/>
                  </a:lnTo>
                  <a:lnTo>
                    <a:pt x="3889400" y="159016"/>
                  </a:lnTo>
                  <a:lnTo>
                    <a:pt x="3881780" y="160159"/>
                  </a:lnTo>
                  <a:lnTo>
                    <a:pt x="3927703" y="159016"/>
                  </a:lnTo>
                  <a:lnTo>
                    <a:pt x="3938028" y="164096"/>
                  </a:lnTo>
                  <a:lnTo>
                    <a:pt x="3962209" y="162826"/>
                  </a:lnTo>
                  <a:lnTo>
                    <a:pt x="3990263" y="162826"/>
                  </a:lnTo>
                  <a:lnTo>
                    <a:pt x="4015321" y="164096"/>
                  </a:lnTo>
                  <a:lnTo>
                    <a:pt x="4040187" y="165747"/>
                  </a:lnTo>
                  <a:lnTo>
                    <a:pt x="4039971" y="164858"/>
                  </a:lnTo>
                  <a:lnTo>
                    <a:pt x="4079544" y="165493"/>
                  </a:lnTo>
                  <a:lnTo>
                    <a:pt x="4107332" y="164858"/>
                  </a:lnTo>
                  <a:lnTo>
                    <a:pt x="4180586" y="162826"/>
                  </a:lnTo>
                  <a:lnTo>
                    <a:pt x="4175595" y="162826"/>
                  </a:lnTo>
                  <a:lnTo>
                    <a:pt x="4240301" y="161937"/>
                  </a:lnTo>
                  <a:lnTo>
                    <a:pt x="4290822" y="163080"/>
                  </a:lnTo>
                  <a:lnTo>
                    <a:pt x="4331259" y="167525"/>
                  </a:lnTo>
                  <a:lnTo>
                    <a:pt x="4411332" y="173875"/>
                  </a:lnTo>
                  <a:lnTo>
                    <a:pt x="4429887" y="171970"/>
                  </a:lnTo>
                  <a:lnTo>
                    <a:pt x="4457027" y="169557"/>
                  </a:lnTo>
                  <a:lnTo>
                    <a:pt x="4464405" y="168795"/>
                  </a:lnTo>
                  <a:lnTo>
                    <a:pt x="4465625" y="168668"/>
                  </a:lnTo>
                  <a:lnTo>
                    <a:pt x="4438358" y="168668"/>
                  </a:lnTo>
                  <a:lnTo>
                    <a:pt x="4428693" y="168795"/>
                  </a:lnTo>
                  <a:lnTo>
                    <a:pt x="4433074" y="166763"/>
                  </a:lnTo>
                  <a:lnTo>
                    <a:pt x="4454677" y="166382"/>
                  </a:lnTo>
                  <a:lnTo>
                    <a:pt x="4446105" y="164731"/>
                  </a:lnTo>
                  <a:lnTo>
                    <a:pt x="4417428" y="162318"/>
                  </a:lnTo>
                  <a:lnTo>
                    <a:pt x="4403839" y="161175"/>
                  </a:lnTo>
                  <a:lnTo>
                    <a:pt x="4404042" y="161937"/>
                  </a:lnTo>
                  <a:lnTo>
                    <a:pt x="4404131" y="162318"/>
                  </a:lnTo>
                  <a:lnTo>
                    <a:pt x="4399966" y="161937"/>
                  </a:lnTo>
                  <a:lnTo>
                    <a:pt x="4379112" y="160032"/>
                  </a:lnTo>
                  <a:lnTo>
                    <a:pt x="4345876" y="159905"/>
                  </a:lnTo>
                  <a:lnTo>
                    <a:pt x="4312590" y="159397"/>
                  </a:lnTo>
                  <a:lnTo>
                    <a:pt x="4302303" y="158000"/>
                  </a:lnTo>
                  <a:lnTo>
                    <a:pt x="4295762" y="157111"/>
                  </a:lnTo>
                  <a:lnTo>
                    <a:pt x="4287355" y="155968"/>
                  </a:lnTo>
                  <a:lnTo>
                    <a:pt x="4293222" y="153301"/>
                  </a:lnTo>
                  <a:lnTo>
                    <a:pt x="4291114" y="153301"/>
                  </a:lnTo>
                  <a:lnTo>
                    <a:pt x="4319854" y="151777"/>
                  </a:lnTo>
                  <a:lnTo>
                    <a:pt x="4387342" y="149618"/>
                  </a:lnTo>
                  <a:lnTo>
                    <a:pt x="4383227" y="151142"/>
                  </a:lnTo>
                  <a:lnTo>
                    <a:pt x="4395660" y="152031"/>
                  </a:lnTo>
                  <a:lnTo>
                    <a:pt x="4426610" y="152158"/>
                  </a:lnTo>
                  <a:lnTo>
                    <a:pt x="4456519" y="151142"/>
                  </a:lnTo>
                  <a:lnTo>
                    <a:pt x="4462729" y="149618"/>
                  </a:lnTo>
                  <a:lnTo>
                    <a:pt x="4465840" y="148856"/>
                  </a:lnTo>
                  <a:lnTo>
                    <a:pt x="4462335" y="148729"/>
                  </a:lnTo>
                  <a:lnTo>
                    <a:pt x="4451807" y="148348"/>
                  </a:lnTo>
                  <a:lnTo>
                    <a:pt x="4455642" y="146951"/>
                  </a:lnTo>
                  <a:lnTo>
                    <a:pt x="4456011" y="146951"/>
                  </a:lnTo>
                  <a:lnTo>
                    <a:pt x="4455922" y="146443"/>
                  </a:lnTo>
                  <a:lnTo>
                    <a:pt x="4455833" y="145935"/>
                  </a:lnTo>
                  <a:lnTo>
                    <a:pt x="4455719" y="145300"/>
                  </a:lnTo>
                  <a:lnTo>
                    <a:pt x="4455630" y="144792"/>
                  </a:lnTo>
                  <a:lnTo>
                    <a:pt x="4494377" y="145935"/>
                  </a:lnTo>
                  <a:lnTo>
                    <a:pt x="4535576" y="146697"/>
                  </a:lnTo>
                  <a:lnTo>
                    <a:pt x="4539577" y="146697"/>
                  </a:lnTo>
                  <a:lnTo>
                    <a:pt x="4594784" y="147459"/>
                  </a:lnTo>
                  <a:lnTo>
                    <a:pt x="4597692" y="145681"/>
                  </a:lnTo>
                  <a:lnTo>
                    <a:pt x="4598721" y="145046"/>
                  </a:lnTo>
                  <a:lnTo>
                    <a:pt x="4623511" y="147091"/>
                  </a:lnTo>
                  <a:lnTo>
                    <a:pt x="4680216" y="146443"/>
                  </a:lnTo>
                  <a:lnTo>
                    <a:pt x="4691824" y="148729"/>
                  </a:lnTo>
                  <a:lnTo>
                    <a:pt x="4700308" y="146443"/>
                  </a:lnTo>
                  <a:lnTo>
                    <a:pt x="4704537" y="145300"/>
                  </a:lnTo>
                  <a:lnTo>
                    <a:pt x="4695926" y="145300"/>
                  </a:lnTo>
                  <a:lnTo>
                    <a:pt x="4714087" y="145046"/>
                  </a:lnTo>
                  <a:lnTo>
                    <a:pt x="4750409" y="144538"/>
                  </a:lnTo>
                  <a:lnTo>
                    <a:pt x="4763681" y="144538"/>
                  </a:lnTo>
                  <a:lnTo>
                    <a:pt x="4860747" y="147205"/>
                  </a:lnTo>
                  <a:lnTo>
                    <a:pt x="4913211" y="145681"/>
                  </a:lnTo>
                  <a:lnTo>
                    <a:pt x="4919561" y="145681"/>
                  </a:lnTo>
                  <a:lnTo>
                    <a:pt x="4945240" y="147332"/>
                  </a:lnTo>
                  <a:lnTo>
                    <a:pt x="4966246" y="146443"/>
                  </a:lnTo>
                  <a:lnTo>
                    <a:pt x="4971974" y="145681"/>
                  </a:lnTo>
                  <a:lnTo>
                    <a:pt x="4983454" y="144157"/>
                  </a:lnTo>
                  <a:lnTo>
                    <a:pt x="4996789" y="141871"/>
                  </a:lnTo>
                  <a:lnTo>
                    <a:pt x="4999748" y="141363"/>
                  </a:lnTo>
                  <a:lnTo>
                    <a:pt x="4982045" y="140601"/>
                  </a:lnTo>
                  <a:lnTo>
                    <a:pt x="4969713" y="138823"/>
                  </a:lnTo>
                  <a:lnTo>
                    <a:pt x="4961687" y="136918"/>
                  </a:lnTo>
                  <a:lnTo>
                    <a:pt x="4959299" y="136410"/>
                  </a:lnTo>
                  <a:lnTo>
                    <a:pt x="4956911" y="135902"/>
                  </a:lnTo>
                  <a:lnTo>
                    <a:pt x="4967084" y="136918"/>
                  </a:lnTo>
                  <a:lnTo>
                    <a:pt x="4967363" y="136918"/>
                  </a:lnTo>
                  <a:lnTo>
                    <a:pt x="4981181" y="138696"/>
                  </a:lnTo>
                  <a:lnTo>
                    <a:pt x="4994643" y="139217"/>
                  </a:lnTo>
                  <a:lnTo>
                    <a:pt x="5006314" y="137426"/>
                  </a:lnTo>
                  <a:lnTo>
                    <a:pt x="5012931" y="1374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34FE10DD-64AC-5539-2AC0-8C406F48A0E9}"/>
                </a:ext>
              </a:extLst>
            </p:cNvPr>
            <p:cNvSpPr/>
            <p:nvPr/>
          </p:nvSpPr>
          <p:spPr>
            <a:xfrm>
              <a:off x="7540244" y="4542027"/>
              <a:ext cx="4872355" cy="427990"/>
            </a:xfrm>
            <a:custGeom>
              <a:avLst/>
              <a:gdLst/>
              <a:ahLst/>
              <a:cxnLst/>
              <a:rect l="l" t="t" r="r" b="b"/>
              <a:pathLst>
                <a:path w="4872355" h="427989">
                  <a:moveTo>
                    <a:pt x="74815" y="392658"/>
                  </a:moveTo>
                  <a:lnTo>
                    <a:pt x="22466" y="386194"/>
                  </a:lnTo>
                  <a:lnTo>
                    <a:pt x="27571" y="387705"/>
                  </a:lnTo>
                  <a:lnTo>
                    <a:pt x="23215" y="389623"/>
                  </a:lnTo>
                  <a:lnTo>
                    <a:pt x="11912" y="391375"/>
                  </a:lnTo>
                  <a:lnTo>
                    <a:pt x="0" y="392125"/>
                  </a:lnTo>
                  <a:lnTo>
                    <a:pt x="6553" y="392493"/>
                  </a:lnTo>
                  <a:lnTo>
                    <a:pt x="29210" y="392595"/>
                  </a:lnTo>
                  <a:lnTo>
                    <a:pt x="52654" y="392417"/>
                  </a:lnTo>
                  <a:lnTo>
                    <a:pt x="74815" y="392658"/>
                  </a:lnTo>
                  <a:close/>
                </a:path>
                <a:path w="4872355" h="427989">
                  <a:moveTo>
                    <a:pt x="123228" y="402691"/>
                  </a:moveTo>
                  <a:lnTo>
                    <a:pt x="43370" y="397319"/>
                  </a:lnTo>
                  <a:lnTo>
                    <a:pt x="43548" y="399999"/>
                  </a:lnTo>
                  <a:lnTo>
                    <a:pt x="57721" y="401535"/>
                  </a:lnTo>
                  <a:lnTo>
                    <a:pt x="77800" y="402577"/>
                  </a:lnTo>
                  <a:lnTo>
                    <a:pt x="95719" y="403771"/>
                  </a:lnTo>
                  <a:lnTo>
                    <a:pt x="123228" y="402691"/>
                  </a:lnTo>
                  <a:close/>
                </a:path>
                <a:path w="4872355" h="427989">
                  <a:moveTo>
                    <a:pt x="275894" y="403796"/>
                  </a:moveTo>
                  <a:lnTo>
                    <a:pt x="263296" y="400837"/>
                  </a:lnTo>
                  <a:lnTo>
                    <a:pt x="234937" y="399021"/>
                  </a:lnTo>
                  <a:lnTo>
                    <a:pt x="202311" y="397497"/>
                  </a:lnTo>
                  <a:lnTo>
                    <a:pt x="176923" y="395414"/>
                  </a:lnTo>
                  <a:lnTo>
                    <a:pt x="173266" y="392493"/>
                  </a:lnTo>
                  <a:lnTo>
                    <a:pt x="168795" y="389864"/>
                  </a:lnTo>
                  <a:lnTo>
                    <a:pt x="171335" y="387578"/>
                  </a:lnTo>
                  <a:lnTo>
                    <a:pt x="188645" y="385737"/>
                  </a:lnTo>
                  <a:lnTo>
                    <a:pt x="160426" y="383781"/>
                  </a:lnTo>
                  <a:lnTo>
                    <a:pt x="143548" y="386651"/>
                  </a:lnTo>
                  <a:lnTo>
                    <a:pt x="142113" y="389178"/>
                  </a:lnTo>
                  <a:lnTo>
                    <a:pt x="149250" y="391680"/>
                  </a:lnTo>
                  <a:lnTo>
                    <a:pt x="158115" y="394449"/>
                  </a:lnTo>
                  <a:lnTo>
                    <a:pt x="140106" y="393268"/>
                  </a:lnTo>
                  <a:lnTo>
                    <a:pt x="122783" y="393357"/>
                  </a:lnTo>
                  <a:lnTo>
                    <a:pt x="108292" y="394665"/>
                  </a:lnTo>
                  <a:lnTo>
                    <a:pt x="98767" y="397154"/>
                  </a:lnTo>
                  <a:lnTo>
                    <a:pt x="117640" y="398259"/>
                  </a:lnTo>
                  <a:lnTo>
                    <a:pt x="144145" y="398564"/>
                  </a:lnTo>
                  <a:lnTo>
                    <a:pt x="165544" y="399275"/>
                  </a:lnTo>
                  <a:lnTo>
                    <a:pt x="169100" y="401548"/>
                  </a:lnTo>
                  <a:lnTo>
                    <a:pt x="191249" y="397916"/>
                  </a:lnTo>
                  <a:lnTo>
                    <a:pt x="212686" y="400532"/>
                  </a:lnTo>
                  <a:lnTo>
                    <a:pt x="226847" y="401650"/>
                  </a:lnTo>
                  <a:lnTo>
                    <a:pt x="275894" y="403796"/>
                  </a:lnTo>
                  <a:close/>
                </a:path>
                <a:path w="4872355" h="427989">
                  <a:moveTo>
                    <a:pt x="477951" y="374802"/>
                  </a:moveTo>
                  <a:lnTo>
                    <a:pt x="452348" y="372973"/>
                  </a:lnTo>
                  <a:lnTo>
                    <a:pt x="422059" y="369735"/>
                  </a:lnTo>
                  <a:lnTo>
                    <a:pt x="387705" y="367919"/>
                  </a:lnTo>
                  <a:lnTo>
                    <a:pt x="351840" y="374154"/>
                  </a:lnTo>
                  <a:lnTo>
                    <a:pt x="353644" y="374154"/>
                  </a:lnTo>
                  <a:lnTo>
                    <a:pt x="390982" y="375805"/>
                  </a:lnTo>
                  <a:lnTo>
                    <a:pt x="434517" y="375666"/>
                  </a:lnTo>
                  <a:lnTo>
                    <a:pt x="477951" y="374802"/>
                  </a:lnTo>
                  <a:close/>
                </a:path>
                <a:path w="4872355" h="427989">
                  <a:moveTo>
                    <a:pt x="509346" y="403364"/>
                  </a:moveTo>
                  <a:lnTo>
                    <a:pt x="506171" y="401129"/>
                  </a:lnTo>
                  <a:lnTo>
                    <a:pt x="491210" y="400773"/>
                  </a:lnTo>
                  <a:lnTo>
                    <a:pt x="484212" y="401066"/>
                  </a:lnTo>
                  <a:lnTo>
                    <a:pt x="479056" y="401916"/>
                  </a:lnTo>
                  <a:lnTo>
                    <a:pt x="469658" y="403250"/>
                  </a:lnTo>
                  <a:lnTo>
                    <a:pt x="500443" y="403872"/>
                  </a:lnTo>
                  <a:lnTo>
                    <a:pt x="509346" y="403364"/>
                  </a:lnTo>
                  <a:close/>
                </a:path>
                <a:path w="4872355" h="427989">
                  <a:moveTo>
                    <a:pt x="523074" y="374154"/>
                  </a:moveTo>
                  <a:lnTo>
                    <a:pt x="477951" y="374802"/>
                  </a:lnTo>
                  <a:lnTo>
                    <a:pt x="484162" y="375246"/>
                  </a:lnTo>
                  <a:lnTo>
                    <a:pt x="523074" y="374154"/>
                  </a:lnTo>
                  <a:close/>
                </a:path>
                <a:path w="4872355" h="427989">
                  <a:moveTo>
                    <a:pt x="542163" y="356336"/>
                  </a:moveTo>
                  <a:lnTo>
                    <a:pt x="530707" y="354037"/>
                  </a:lnTo>
                  <a:lnTo>
                    <a:pt x="509409" y="352285"/>
                  </a:lnTo>
                  <a:lnTo>
                    <a:pt x="485635" y="350837"/>
                  </a:lnTo>
                  <a:lnTo>
                    <a:pt x="466712" y="349415"/>
                  </a:lnTo>
                  <a:lnTo>
                    <a:pt x="445884" y="351891"/>
                  </a:lnTo>
                  <a:lnTo>
                    <a:pt x="452755" y="356743"/>
                  </a:lnTo>
                  <a:lnTo>
                    <a:pt x="431774" y="358660"/>
                  </a:lnTo>
                  <a:lnTo>
                    <a:pt x="473862" y="361086"/>
                  </a:lnTo>
                  <a:lnTo>
                    <a:pt x="467664" y="358597"/>
                  </a:lnTo>
                  <a:lnTo>
                    <a:pt x="454812" y="355600"/>
                  </a:lnTo>
                  <a:lnTo>
                    <a:pt x="453301" y="353060"/>
                  </a:lnTo>
                  <a:lnTo>
                    <a:pt x="481152" y="351942"/>
                  </a:lnTo>
                  <a:lnTo>
                    <a:pt x="490791" y="351942"/>
                  </a:lnTo>
                  <a:lnTo>
                    <a:pt x="499224" y="352564"/>
                  </a:lnTo>
                  <a:lnTo>
                    <a:pt x="513943" y="354368"/>
                  </a:lnTo>
                  <a:lnTo>
                    <a:pt x="497624" y="355269"/>
                  </a:lnTo>
                  <a:lnTo>
                    <a:pt x="482155" y="356362"/>
                  </a:lnTo>
                  <a:lnTo>
                    <a:pt x="477113" y="357606"/>
                  </a:lnTo>
                  <a:lnTo>
                    <a:pt x="492010" y="359003"/>
                  </a:lnTo>
                  <a:lnTo>
                    <a:pt x="491337" y="355981"/>
                  </a:lnTo>
                  <a:lnTo>
                    <a:pt x="542163" y="356336"/>
                  </a:lnTo>
                  <a:close/>
                </a:path>
                <a:path w="4872355" h="427989">
                  <a:moveTo>
                    <a:pt x="699300" y="356908"/>
                  </a:moveTo>
                  <a:lnTo>
                    <a:pt x="550341" y="352234"/>
                  </a:lnTo>
                  <a:lnTo>
                    <a:pt x="612838" y="362724"/>
                  </a:lnTo>
                  <a:lnTo>
                    <a:pt x="638632" y="361569"/>
                  </a:lnTo>
                  <a:lnTo>
                    <a:pt x="668388" y="360730"/>
                  </a:lnTo>
                  <a:lnTo>
                    <a:pt x="691972" y="359435"/>
                  </a:lnTo>
                  <a:lnTo>
                    <a:pt x="699300" y="356908"/>
                  </a:lnTo>
                  <a:close/>
                </a:path>
                <a:path w="4872355" h="427989">
                  <a:moveTo>
                    <a:pt x="833247" y="357060"/>
                  </a:moveTo>
                  <a:lnTo>
                    <a:pt x="758469" y="353187"/>
                  </a:lnTo>
                  <a:lnTo>
                    <a:pt x="765860" y="354444"/>
                  </a:lnTo>
                  <a:lnTo>
                    <a:pt x="764108" y="355396"/>
                  </a:lnTo>
                  <a:lnTo>
                    <a:pt x="759752" y="356260"/>
                  </a:lnTo>
                  <a:lnTo>
                    <a:pt x="759358" y="357263"/>
                  </a:lnTo>
                  <a:lnTo>
                    <a:pt x="833247" y="357060"/>
                  </a:lnTo>
                  <a:close/>
                </a:path>
                <a:path w="4872355" h="427989">
                  <a:moveTo>
                    <a:pt x="960170" y="427837"/>
                  </a:moveTo>
                  <a:lnTo>
                    <a:pt x="954582" y="423278"/>
                  </a:lnTo>
                  <a:lnTo>
                    <a:pt x="936434" y="426377"/>
                  </a:lnTo>
                  <a:lnTo>
                    <a:pt x="960170" y="427837"/>
                  </a:lnTo>
                  <a:close/>
                </a:path>
                <a:path w="4872355" h="427989">
                  <a:moveTo>
                    <a:pt x="971156" y="395274"/>
                  </a:moveTo>
                  <a:lnTo>
                    <a:pt x="965098" y="393331"/>
                  </a:lnTo>
                  <a:lnTo>
                    <a:pt x="946327" y="392557"/>
                  </a:lnTo>
                  <a:lnTo>
                    <a:pt x="922540" y="392557"/>
                  </a:lnTo>
                  <a:lnTo>
                    <a:pt x="901446" y="392925"/>
                  </a:lnTo>
                  <a:lnTo>
                    <a:pt x="910805" y="395389"/>
                  </a:lnTo>
                  <a:lnTo>
                    <a:pt x="931456" y="395859"/>
                  </a:lnTo>
                  <a:lnTo>
                    <a:pt x="954532" y="395439"/>
                  </a:lnTo>
                  <a:lnTo>
                    <a:pt x="971156" y="395274"/>
                  </a:lnTo>
                  <a:close/>
                </a:path>
                <a:path w="4872355" h="427989">
                  <a:moveTo>
                    <a:pt x="1042885" y="365099"/>
                  </a:moveTo>
                  <a:lnTo>
                    <a:pt x="1005243" y="362178"/>
                  </a:lnTo>
                  <a:lnTo>
                    <a:pt x="996569" y="364210"/>
                  </a:lnTo>
                  <a:lnTo>
                    <a:pt x="1042885" y="365099"/>
                  </a:lnTo>
                  <a:close/>
                </a:path>
                <a:path w="4872355" h="427989">
                  <a:moveTo>
                    <a:pt x="1103807" y="308025"/>
                  </a:moveTo>
                  <a:lnTo>
                    <a:pt x="1089875" y="307568"/>
                  </a:lnTo>
                  <a:lnTo>
                    <a:pt x="1076756" y="311150"/>
                  </a:lnTo>
                  <a:lnTo>
                    <a:pt x="1103807" y="308025"/>
                  </a:lnTo>
                  <a:close/>
                </a:path>
                <a:path w="4872355" h="427989">
                  <a:moveTo>
                    <a:pt x="1121664" y="345579"/>
                  </a:moveTo>
                  <a:lnTo>
                    <a:pt x="1101585" y="344043"/>
                  </a:lnTo>
                  <a:lnTo>
                    <a:pt x="1091641" y="345528"/>
                  </a:lnTo>
                  <a:lnTo>
                    <a:pt x="1081913" y="347980"/>
                  </a:lnTo>
                  <a:lnTo>
                    <a:pt x="1062494" y="349300"/>
                  </a:lnTo>
                  <a:lnTo>
                    <a:pt x="1088021" y="349326"/>
                  </a:lnTo>
                  <a:lnTo>
                    <a:pt x="1097280" y="348005"/>
                  </a:lnTo>
                  <a:lnTo>
                    <a:pt x="1103947" y="346405"/>
                  </a:lnTo>
                  <a:lnTo>
                    <a:pt x="1121664" y="345579"/>
                  </a:lnTo>
                  <a:close/>
                </a:path>
                <a:path w="4872355" h="427989">
                  <a:moveTo>
                    <a:pt x="1148829" y="281990"/>
                  </a:moveTo>
                  <a:lnTo>
                    <a:pt x="1102677" y="282143"/>
                  </a:lnTo>
                  <a:lnTo>
                    <a:pt x="1139596" y="283032"/>
                  </a:lnTo>
                  <a:lnTo>
                    <a:pt x="1148829" y="281990"/>
                  </a:lnTo>
                  <a:close/>
                </a:path>
                <a:path w="4872355" h="427989">
                  <a:moveTo>
                    <a:pt x="1272374" y="379247"/>
                  </a:moveTo>
                  <a:lnTo>
                    <a:pt x="1254747" y="377444"/>
                  </a:lnTo>
                  <a:lnTo>
                    <a:pt x="1227632" y="377901"/>
                  </a:lnTo>
                  <a:lnTo>
                    <a:pt x="1196340" y="379234"/>
                  </a:lnTo>
                  <a:lnTo>
                    <a:pt x="1166139" y="380047"/>
                  </a:lnTo>
                  <a:lnTo>
                    <a:pt x="1192771" y="381088"/>
                  </a:lnTo>
                  <a:lnTo>
                    <a:pt x="1221460" y="381711"/>
                  </a:lnTo>
                  <a:lnTo>
                    <a:pt x="1249057" y="381304"/>
                  </a:lnTo>
                  <a:lnTo>
                    <a:pt x="1272374" y="379247"/>
                  </a:lnTo>
                  <a:close/>
                </a:path>
                <a:path w="4872355" h="427989">
                  <a:moveTo>
                    <a:pt x="1575549" y="250342"/>
                  </a:moveTo>
                  <a:lnTo>
                    <a:pt x="1569123" y="250875"/>
                  </a:lnTo>
                  <a:lnTo>
                    <a:pt x="1553794" y="250393"/>
                  </a:lnTo>
                  <a:lnTo>
                    <a:pt x="1536801" y="250291"/>
                  </a:lnTo>
                  <a:lnTo>
                    <a:pt x="1525384" y="252006"/>
                  </a:lnTo>
                  <a:lnTo>
                    <a:pt x="1553464" y="254977"/>
                  </a:lnTo>
                  <a:lnTo>
                    <a:pt x="1575549" y="250342"/>
                  </a:lnTo>
                  <a:close/>
                </a:path>
                <a:path w="4872355" h="427989">
                  <a:moveTo>
                    <a:pt x="1656283" y="282321"/>
                  </a:moveTo>
                  <a:lnTo>
                    <a:pt x="1653578" y="280276"/>
                  </a:lnTo>
                  <a:lnTo>
                    <a:pt x="1651190" y="278091"/>
                  </a:lnTo>
                  <a:lnTo>
                    <a:pt x="1640103" y="278955"/>
                  </a:lnTo>
                  <a:lnTo>
                    <a:pt x="1633804" y="279971"/>
                  </a:lnTo>
                  <a:lnTo>
                    <a:pt x="1631835" y="281063"/>
                  </a:lnTo>
                  <a:lnTo>
                    <a:pt x="1633778" y="282181"/>
                  </a:lnTo>
                  <a:lnTo>
                    <a:pt x="1612849" y="282232"/>
                  </a:lnTo>
                  <a:lnTo>
                    <a:pt x="1604543" y="280631"/>
                  </a:lnTo>
                  <a:lnTo>
                    <a:pt x="1597825" y="278434"/>
                  </a:lnTo>
                  <a:lnTo>
                    <a:pt x="1581708" y="276733"/>
                  </a:lnTo>
                  <a:lnTo>
                    <a:pt x="1534350" y="278561"/>
                  </a:lnTo>
                  <a:lnTo>
                    <a:pt x="1488147" y="279476"/>
                  </a:lnTo>
                  <a:lnTo>
                    <a:pt x="1397825" y="280301"/>
                  </a:lnTo>
                  <a:lnTo>
                    <a:pt x="1434350" y="281838"/>
                  </a:lnTo>
                  <a:lnTo>
                    <a:pt x="1513713" y="281851"/>
                  </a:lnTo>
                  <a:lnTo>
                    <a:pt x="1555559" y="283946"/>
                  </a:lnTo>
                  <a:lnTo>
                    <a:pt x="1563954" y="279857"/>
                  </a:lnTo>
                  <a:lnTo>
                    <a:pt x="1577416" y="282486"/>
                  </a:lnTo>
                  <a:lnTo>
                    <a:pt x="1598955" y="284378"/>
                  </a:lnTo>
                  <a:lnTo>
                    <a:pt x="1622894" y="285610"/>
                  </a:lnTo>
                  <a:lnTo>
                    <a:pt x="1643634" y="286232"/>
                  </a:lnTo>
                  <a:lnTo>
                    <a:pt x="1654556" y="284289"/>
                  </a:lnTo>
                  <a:lnTo>
                    <a:pt x="1656283" y="282321"/>
                  </a:lnTo>
                  <a:close/>
                </a:path>
                <a:path w="4872355" h="427989">
                  <a:moveTo>
                    <a:pt x="1817700" y="290398"/>
                  </a:moveTo>
                  <a:lnTo>
                    <a:pt x="1810105" y="290398"/>
                  </a:lnTo>
                  <a:lnTo>
                    <a:pt x="1811108" y="290868"/>
                  </a:lnTo>
                  <a:lnTo>
                    <a:pt x="1817700" y="290398"/>
                  </a:lnTo>
                  <a:close/>
                </a:path>
                <a:path w="4872355" h="427989">
                  <a:moveTo>
                    <a:pt x="1828317" y="203403"/>
                  </a:moveTo>
                  <a:lnTo>
                    <a:pt x="1795614" y="201968"/>
                  </a:lnTo>
                  <a:lnTo>
                    <a:pt x="1782267" y="204546"/>
                  </a:lnTo>
                  <a:lnTo>
                    <a:pt x="1828317" y="203403"/>
                  </a:lnTo>
                  <a:close/>
                </a:path>
                <a:path w="4872355" h="427989">
                  <a:moveTo>
                    <a:pt x="1844878" y="297395"/>
                  </a:moveTo>
                  <a:lnTo>
                    <a:pt x="1839125" y="295046"/>
                  </a:lnTo>
                  <a:lnTo>
                    <a:pt x="1795246" y="293001"/>
                  </a:lnTo>
                  <a:lnTo>
                    <a:pt x="1797202" y="290398"/>
                  </a:lnTo>
                  <a:lnTo>
                    <a:pt x="1810105" y="290398"/>
                  </a:lnTo>
                  <a:lnTo>
                    <a:pt x="1807603" y="289267"/>
                  </a:lnTo>
                  <a:lnTo>
                    <a:pt x="1806943" y="288963"/>
                  </a:lnTo>
                  <a:lnTo>
                    <a:pt x="1805178" y="288163"/>
                  </a:lnTo>
                  <a:lnTo>
                    <a:pt x="1788617" y="288378"/>
                  </a:lnTo>
                  <a:lnTo>
                    <a:pt x="1770392" y="288963"/>
                  </a:lnTo>
                  <a:lnTo>
                    <a:pt x="1759496" y="287439"/>
                  </a:lnTo>
                  <a:lnTo>
                    <a:pt x="1748167" y="289737"/>
                  </a:lnTo>
                  <a:lnTo>
                    <a:pt x="1772907" y="289267"/>
                  </a:lnTo>
                  <a:lnTo>
                    <a:pt x="1792579" y="290918"/>
                  </a:lnTo>
                  <a:lnTo>
                    <a:pt x="1760918" y="293522"/>
                  </a:lnTo>
                  <a:lnTo>
                    <a:pt x="1784807" y="293738"/>
                  </a:lnTo>
                  <a:lnTo>
                    <a:pt x="1810156" y="294474"/>
                  </a:lnTo>
                  <a:lnTo>
                    <a:pt x="1829574" y="295694"/>
                  </a:lnTo>
                  <a:lnTo>
                    <a:pt x="1835683" y="297395"/>
                  </a:lnTo>
                  <a:lnTo>
                    <a:pt x="1827580" y="297243"/>
                  </a:lnTo>
                  <a:lnTo>
                    <a:pt x="1825701" y="297243"/>
                  </a:lnTo>
                  <a:lnTo>
                    <a:pt x="1815312" y="296875"/>
                  </a:lnTo>
                  <a:lnTo>
                    <a:pt x="1811604" y="297243"/>
                  </a:lnTo>
                  <a:lnTo>
                    <a:pt x="1812975" y="298983"/>
                  </a:lnTo>
                  <a:lnTo>
                    <a:pt x="1844306" y="297395"/>
                  </a:lnTo>
                  <a:lnTo>
                    <a:pt x="1844878" y="297395"/>
                  </a:lnTo>
                  <a:close/>
                </a:path>
                <a:path w="4872355" h="427989">
                  <a:moveTo>
                    <a:pt x="1882584" y="280492"/>
                  </a:moveTo>
                  <a:lnTo>
                    <a:pt x="1770773" y="276733"/>
                  </a:lnTo>
                  <a:lnTo>
                    <a:pt x="1772424" y="277787"/>
                  </a:lnTo>
                  <a:lnTo>
                    <a:pt x="1778393" y="278777"/>
                  </a:lnTo>
                  <a:lnTo>
                    <a:pt x="1780692" y="279704"/>
                  </a:lnTo>
                  <a:lnTo>
                    <a:pt x="1771789" y="280797"/>
                  </a:lnTo>
                  <a:lnTo>
                    <a:pt x="1762201" y="278777"/>
                  </a:lnTo>
                  <a:lnTo>
                    <a:pt x="1754149" y="283895"/>
                  </a:lnTo>
                  <a:lnTo>
                    <a:pt x="1754543" y="285915"/>
                  </a:lnTo>
                  <a:lnTo>
                    <a:pt x="1769414" y="283464"/>
                  </a:lnTo>
                  <a:lnTo>
                    <a:pt x="1787575" y="284060"/>
                  </a:lnTo>
                  <a:lnTo>
                    <a:pt x="1809127" y="285915"/>
                  </a:lnTo>
                  <a:lnTo>
                    <a:pt x="1810359" y="285915"/>
                  </a:lnTo>
                  <a:lnTo>
                    <a:pt x="1828482" y="286753"/>
                  </a:lnTo>
                  <a:lnTo>
                    <a:pt x="1832673" y="288163"/>
                  </a:lnTo>
                  <a:lnTo>
                    <a:pt x="1832241" y="288163"/>
                  </a:lnTo>
                  <a:lnTo>
                    <a:pt x="1830019" y="289267"/>
                  </a:lnTo>
                  <a:lnTo>
                    <a:pt x="1829269" y="289267"/>
                  </a:lnTo>
                  <a:lnTo>
                    <a:pt x="1822869" y="290042"/>
                  </a:lnTo>
                  <a:lnTo>
                    <a:pt x="1817700" y="290398"/>
                  </a:lnTo>
                  <a:lnTo>
                    <a:pt x="1819706" y="290398"/>
                  </a:lnTo>
                  <a:lnTo>
                    <a:pt x="1837169" y="290918"/>
                  </a:lnTo>
                  <a:lnTo>
                    <a:pt x="1835772" y="290918"/>
                  </a:lnTo>
                  <a:lnTo>
                    <a:pt x="1848878" y="291884"/>
                  </a:lnTo>
                  <a:lnTo>
                    <a:pt x="1862569" y="293243"/>
                  </a:lnTo>
                  <a:lnTo>
                    <a:pt x="1828317" y="284721"/>
                  </a:lnTo>
                  <a:lnTo>
                    <a:pt x="1844052" y="284060"/>
                  </a:lnTo>
                  <a:lnTo>
                    <a:pt x="1844294" y="284060"/>
                  </a:lnTo>
                  <a:lnTo>
                    <a:pt x="1852371" y="283464"/>
                  </a:lnTo>
                  <a:lnTo>
                    <a:pt x="1859064" y="282981"/>
                  </a:lnTo>
                  <a:lnTo>
                    <a:pt x="1871700" y="281724"/>
                  </a:lnTo>
                  <a:lnTo>
                    <a:pt x="1879904" y="280797"/>
                  </a:lnTo>
                  <a:lnTo>
                    <a:pt x="1882584" y="280492"/>
                  </a:lnTo>
                  <a:close/>
                </a:path>
                <a:path w="4872355" h="427989">
                  <a:moveTo>
                    <a:pt x="1909165" y="213842"/>
                  </a:moveTo>
                  <a:lnTo>
                    <a:pt x="1874215" y="209702"/>
                  </a:lnTo>
                  <a:lnTo>
                    <a:pt x="1840433" y="208648"/>
                  </a:lnTo>
                  <a:lnTo>
                    <a:pt x="1806244" y="209778"/>
                  </a:lnTo>
                  <a:lnTo>
                    <a:pt x="1770100" y="212191"/>
                  </a:lnTo>
                  <a:lnTo>
                    <a:pt x="1791195" y="211556"/>
                  </a:lnTo>
                  <a:lnTo>
                    <a:pt x="1811210" y="212394"/>
                  </a:lnTo>
                  <a:lnTo>
                    <a:pt x="1827072" y="214109"/>
                  </a:lnTo>
                  <a:lnTo>
                    <a:pt x="1835683" y="216077"/>
                  </a:lnTo>
                  <a:lnTo>
                    <a:pt x="1839302" y="213385"/>
                  </a:lnTo>
                  <a:lnTo>
                    <a:pt x="1854669" y="212852"/>
                  </a:lnTo>
                  <a:lnTo>
                    <a:pt x="1875421" y="213258"/>
                  </a:lnTo>
                  <a:lnTo>
                    <a:pt x="1895246" y="213360"/>
                  </a:lnTo>
                  <a:lnTo>
                    <a:pt x="1872716" y="215976"/>
                  </a:lnTo>
                  <a:lnTo>
                    <a:pt x="1909165" y="213842"/>
                  </a:lnTo>
                  <a:close/>
                </a:path>
                <a:path w="4872355" h="427989">
                  <a:moveTo>
                    <a:pt x="1929231" y="223875"/>
                  </a:moveTo>
                  <a:lnTo>
                    <a:pt x="1923148" y="222008"/>
                  </a:lnTo>
                  <a:lnTo>
                    <a:pt x="1907514" y="220256"/>
                  </a:lnTo>
                  <a:lnTo>
                    <a:pt x="1887308" y="219519"/>
                  </a:lnTo>
                  <a:lnTo>
                    <a:pt x="1887816" y="221221"/>
                  </a:lnTo>
                  <a:lnTo>
                    <a:pt x="1878190" y="222135"/>
                  </a:lnTo>
                  <a:lnTo>
                    <a:pt x="1864131" y="222783"/>
                  </a:lnTo>
                  <a:lnTo>
                    <a:pt x="1851355" y="223672"/>
                  </a:lnTo>
                  <a:lnTo>
                    <a:pt x="1864487" y="223926"/>
                  </a:lnTo>
                  <a:lnTo>
                    <a:pt x="1876425" y="224802"/>
                  </a:lnTo>
                  <a:lnTo>
                    <a:pt x="1887639" y="226352"/>
                  </a:lnTo>
                  <a:lnTo>
                    <a:pt x="1898573" y="228612"/>
                  </a:lnTo>
                  <a:lnTo>
                    <a:pt x="1904453" y="227330"/>
                  </a:lnTo>
                  <a:lnTo>
                    <a:pt x="1906041" y="226060"/>
                  </a:lnTo>
                  <a:lnTo>
                    <a:pt x="1909470" y="225158"/>
                  </a:lnTo>
                  <a:lnTo>
                    <a:pt x="1920836" y="225005"/>
                  </a:lnTo>
                  <a:lnTo>
                    <a:pt x="1929231" y="223875"/>
                  </a:lnTo>
                  <a:close/>
                </a:path>
                <a:path w="4872355" h="427989">
                  <a:moveTo>
                    <a:pt x="1936521" y="191909"/>
                  </a:moveTo>
                  <a:lnTo>
                    <a:pt x="1926628" y="189941"/>
                  </a:lnTo>
                  <a:lnTo>
                    <a:pt x="1883219" y="188709"/>
                  </a:lnTo>
                  <a:lnTo>
                    <a:pt x="1870684" y="187020"/>
                  </a:lnTo>
                  <a:lnTo>
                    <a:pt x="1921344" y="186359"/>
                  </a:lnTo>
                  <a:lnTo>
                    <a:pt x="1917052" y="184277"/>
                  </a:lnTo>
                  <a:lnTo>
                    <a:pt x="1910816" y="183172"/>
                  </a:lnTo>
                  <a:lnTo>
                    <a:pt x="1900428" y="182930"/>
                  </a:lnTo>
                  <a:lnTo>
                    <a:pt x="1883714" y="183426"/>
                  </a:lnTo>
                  <a:lnTo>
                    <a:pt x="1875307" y="186499"/>
                  </a:lnTo>
                  <a:lnTo>
                    <a:pt x="1837994" y="184569"/>
                  </a:lnTo>
                  <a:lnTo>
                    <a:pt x="1845322" y="184975"/>
                  </a:lnTo>
                  <a:lnTo>
                    <a:pt x="1852498" y="185991"/>
                  </a:lnTo>
                  <a:lnTo>
                    <a:pt x="1857197" y="187312"/>
                  </a:lnTo>
                  <a:lnTo>
                    <a:pt x="1857108" y="188595"/>
                  </a:lnTo>
                  <a:lnTo>
                    <a:pt x="1844738" y="188137"/>
                  </a:lnTo>
                  <a:lnTo>
                    <a:pt x="1822856" y="185686"/>
                  </a:lnTo>
                  <a:lnTo>
                    <a:pt x="1810207" y="184645"/>
                  </a:lnTo>
                  <a:lnTo>
                    <a:pt x="1797900" y="186601"/>
                  </a:lnTo>
                  <a:lnTo>
                    <a:pt x="1784972" y="187845"/>
                  </a:lnTo>
                  <a:lnTo>
                    <a:pt x="1767547" y="188429"/>
                  </a:lnTo>
                  <a:lnTo>
                    <a:pt x="1741703" y="188391"/>
                  </a:lnTo>
                  <a:lnTo>
                    <a:pt x="1783207" y="188760"/>
                  </a:lnTo>
                  <a:lnTo>
                    <a:pt x="1834642" y="190804"/>
                  </a:lnTo>
                  <a:lnTo>
                    <a:pt x="1879015" y="192303"/>
                  </a:lnTo>
                  <a:lnTo>
                    <a:pt x="1899323" y="190995"/>
                  </a:lnTo>
                  <a:lnTo>
                    <a:pt x="1906663" y="192138"/>
                  </a:lnTo>
                  <a:lnTo>
                    <a:pt x="1918246" y="192976"/>
                  </a:lnTo>
                  <a:lnTo>
                    <a:pt x="1929663" y="193065"/>
                  </a:lnTo>
                  <a:lnTo>
                    <a:pt x="1936521" y="191909"/>
                  </a:lnTo>
                  <a:close/>
                </a:path>
                <a:path w="4872355" h="427989">
                  <a:moveTo>
                    <a:pt x="2001100" y="212585"/>
                  </a:moveTo>
                  <a:lnTo>
                    <a:pt x="1959051" y="209156"/>
                  </a:lnTo>
                  <a:lnTo>
                    <a:pt x="1995347" y="214769"/>
                  </a:lnTo>
                  <a:lnTo>
                    <a:pt x="2001100" y="212585"/>
                  </a:lnTo>
                  <a:close/>
                </a:path>
                <a:path w="4872355" h="427989">
                  <a:moveTo>
                    <a:pt x="2059813" y="307949"/>
                  </a:moveTo>
                  <a:lnTo>
                    <a:pt x="2051494" y="304355"/>
                  </a:lnTo>
                  <a:lnTo>
                    <a:pt x="2051265" y="303733"/>
                  </a:lnTo>
                  <a:lnTo>
                    <a:pt x="2050186" y="303199"/>
                  </a:lnTo>
                  <a:lnTo>
                    <a:pt x="2039366" y="299897"/>
                  </a:lnTo>
                  <a:lnTo>
                    <a:pt x="2028545" y="301066"/>
                  </a:lnTo>
                  <a:lnTo>
                    <a:pt x="2028202" y="302209"/>
                  </a:lnTo>
                  <a:lnTo>
                    <a:pt x="2034844" y="303326"/>
                  </a:lnTo>
                  <a:lnTo>
                    <a:pt x="2044992" y="304431"/>
                  </a:lnTo>
                  <a:lnTo>
                    <a:pt x="2037372" y="307035"/>
                  </a:lnTo>
                  <a:lnTo>
                    <a:pt x="2017636" y="308013"/>
                  </a:lnTo>
                  <a:lnTo>
                    <a:pt x="1993417" y="308508"/>
                  </a:lnTo>
                  <a:lnTo>
                    <a:pt x="1972348" y="309702"/>
                  </a:lnTo>
                  <a:lnTo>
                    <a:pt x="1995030" y="311912"/>
                  </a:lnTo>
                  <a:lnTo>
                    <a:pt x="2014702" y="310553"/>
                  </a:lnTo>
                  <a:lnTo>
                    <a:pt x="2035073" y="308330"/>
                  </a:lnTo>
                  <a:lnTo>
                    <a:pt x="2059813" y="307949"/>
                  </a:lnTo>
                  <a:close/>
                </a:path>
                <a:path w="4872355" h="427989">
                  <a:moveTo>
                    <a:pt x="2093163" y="284213"/>
                  </a:moveTo>
                  <a:lnTo>
                    <a:pt x="2072601" y="283514"/>
                  </a:lnTo>
                  <a:lnTo>
                    <a:pt x="2082533" y="286537"/>
                  </a:lnTo>
                  <a:lnTo>
                    <a:pt x="2055139" y="282435"/>
                  </a:lnTo>
                  <a:lnTo>
                    <a:pt x="2008289" y="282232"/>
                  </a:lnTo>
                  <a:lnTo>
                    <a:pt x="1958924" y="282524"/>
                  </a:lnTo>
                  <a:lnTo>
                    <a:pt x="1923999" y="279869"/>
                  </a:lnTo>
                  <a:lnTo>
                    <a:pt x="1915718" y="280758"/>
                  </a:lnTo>
                  <a:lnTo>
                    <a:pt x="1915236" y="281800"/>
                  </a:lnTo>
                  <a:lnTo>
                    <a:pt x="1918233" y="283032"/>
                  </a:lnTo>
                  <a:lnTo>
                    <a:pt x="1920392" y="284467"/>
                  </a:lnTo>
                  <a:lnTo>
                    <a:pt x="1887982" y="284048"/>
                  </a:lnTo>
                  <a:lnTo>
                    <a:pt x="1894408" y="285597"/>
                  </a:lnTo>
                  <a:lnTo>
                    <a:pt x="1891982" y="286321"/>
                  </a:lnTo>
                  <a:lnTo>
                    <a:pt x="1891322" y="287032"/>
                  </a:lnTo>
                  <a:lnTo>
                    <a:pt x="1903031" y="288556"/>
                  </a:lnTo>
                  <a:lnTo>
                    <a:pt x="1902917" y="287566"/>
                  </a:lnTo>
                  <a:lnTo>
                    <a:pt x="1916290" y="285991"/>
                  </a:lnTo>
                  <a:lnTo>
                    <a:pt x="1941588" y="288036"/>
                  </a:lnTo>
                  <a:lnTo>
                    <a:pt x="1946833" y="289648"/>
                  </a:lnTo>
                  <a:lnTo>
                    <a:pt x="1940382" y="290982"/>
                  </a:lnTo>
                  <a:lnTo>
                    <a:pt x="1930577" y="292163"/>
                  </a:lnTo>
                  <a:lnTo>
                    <a:pt x="1925777" y="293306"/>
                  </a:lnTo>
                  <a:lnTo>
                    <a:pt x="1934324" y="294551"/>
                  </a:lnTo>
                  <a:lnTo>
                    <a:pt x="1964575" y="296024"/>
                  </a:lnTo>
                  <a:lnTo>
                    <a:pt x="1987054" y="292392"/>
                  </a:lnTo>
                  <a:lnTo>
                    <a:pt x="1969376" y="291312"/>
                  </a:lnTo>
                  <a:lnTo>
                    <a:pt x="1961857" y="290614"/>
                  </a:lnTo>
                  <a:lnTo>
                    <a:pt x="1958543" y="289433"/>
                  </a:lnTo>
                  <a:lnTo>
                    <a:pt x="1989201" y="289661"/>
                  </a:lnTo>
                  <a:lnTo>
                    <a:pt x="2023033" y="288632"/>
                  </a:lnTo>
                  <a:lnTo>
                    <a:pt x="2056955" y="288163"/>
                  </a:lnTo>
                  <a:lnTo>
                    <a:pt x="2087930" y="290093"/>
                  </a:lnTo>
                  <a:lnTo>
                    <a:pt x="2082723" y="287642"/>
                  </a:lnTo>
                  <a:lnTo>
                    <a:pt x="2090496" y="285635"/>
                  </a:lnTo>
                  <a:lnTo>
                    <a:pt x="2093163" y="284213"/>
                  </a:lnTo>
                  <a:close/>
                </a:path>
                <a:path w="4872355" h="427989">
                  <a:moveTo>
                    <a:pt x="2114981" y="266128"/>
                  </a:moveTo>
                  <a:lnTo>
                    <a:pt x="2105520" y="265137"/>
                  </a:lnTo>
                  <a:lnTo>
                    <a:pt x="2083142" y="268757"/>
                  </a:lnTo>
                  <a:lnTo>
                    <a:pt x="2114981" y="266128"/>
                  </a:lnTo>
                  <a:close/>
                </a:path>
                <a:path w="4872355" h="427989">
                  <a:moveTo>
                    <a:pt x="2138769" y="297522"/>
                  </a:moveTo>
                  <a:lnTo>
                    <a:pt x="2128278" y="297027"/>
                  </a:lnTo>
                  <a:lnTo>
                    <a:pt x="2113483" y="296443"/>
                  </a:lnTo>
                  <a:lnTo>
                    <a:pt x="2107666" y="295122"/>
                  </a:lnTo>
                  <a:lnTo>
                    <a:pt x="2112848" y="296379"/>
                  </a:lnTo>
                  <a:lnTo>
                    <a:pt x="2112835" y="297637"/>
                  </a:lnTo>
                  <a:lnTo>
                    <a:pt x="2116239" y="298526"/>
                  </a:lnTo>
                  <a:lnTo>
                    <a:pt x="2131669" y="298602"/>
                  </a:lnTo>
                  <a:lnTo>
                    <a:pt x="2138769" y="297522"/>
                  </a:lnTo>
                  <a:close/>
                </a:path>
                <a:path w="4872355" h="427989">
                  <a:moveTo>
                    <a:pt x="2150707" y="300621"/>
                  </a:moveTo>
                  <a:lnTo>
                    <a:pt x="2145474" y="299072"/>
                  </a:lnTo>
                  <a:lnTo>
                    <a:pt x="2149360" y="300621"/>
                  </a:lnTo>
                  <a:lnTo>
                    <a:pt x="2150707" y="300621"/>
                  </a:lnTo>
                  <a:close/>
                </a:path>
                <a:path w="4872355" h="427989">
                  <a:moveTo>
                    <a:pt x="2155621" y="303110"/>
                  </a:moveTo>
                  <a:lnTo>
                    <a:pt x="2149360" y="300621"/>
                  </a:lnTo>
                  <a:lnTo>
                    <a:pt x="2136686" y="301129"/>
                  </a:lnTo>
                  <a:lnTo>
                    <a:pt x="2132342" y="301650"/>
                  </a:lnTo>
                  <a:lnTo>
                    <a:pt x="2155621" y="303110"/>
                  </a:lnTo>
                  <a:close/>
                </a:path>
                <a:path w="4872355" h="427989">
                  <a:moveTo>
                    <a:pt x="2253399" y="245922"/>
                  </a:moveTo>
                  <a:lnTo>
                    <a:pt x="2215807" y="241973"/>
                  </a:lnTo>
                  <a:lnTo>
                    <a:pt x="2206739" y="243014"/>
                  </a:lnTo>
                  <a:lnTo>
                    <a:pt x="2253399" y="245922"/>
                  </a:lnTo>
                  <a:close/>
                </a:path>
                <a:path w="4872355" h="427989">
                  <a:moveTo>
                    <a:pt x="2303653" y="202603"/>
                  </a:moveTo>
                  <a:lnTo>
                    <a:pt x="2297341" y="194995"/>
                  </a:lnTo>
                  <a:lnTo>
                    <a:pt x="2248306" y="195440"/>
                  </a:lnTo>
                  <a:lnTo>
                    <a:pt x="2149157" y="191757"/>
                  </a:lnTo>
                  <a:lnTo>
                    <a:pt x="2102815" y="192481"/>
                  </a:lnTo>
                  <a:lnTo>
                    <a:pt x="2092909" y="191389"/>
                  </a:lnTo>
                  <a:lnTo>
                    <a:pt x="2097862" y="190715"/>
                  </a:lnTo>
                  <a:lnTo>
                    <a:pt x="2106244" y="190042"/>
                  </a:lnTo>
                  <a:lnTo>
                    <a:pt x="2106650" y="188912"/>
                  </a:lnTo>
                  <a:lnTo>
                    <a:pt x="2085924" y="189636"/>
                  </a:lnTo>
                  <a:lnTo>
                    <a:pt x="2048725" y="193713"/>
                  </a:lnTo>
                  <a:lnTo>
                    <a:pt x="2020366" y="194741"/>
                  </a:lnTo>
                  <a:lnTo>
                    <a:pt x="2131822" y="197472"/>
                  </a:lnTo>
                  <a:lnTo>
                    <a:pt x="2125103" y="198780"/>
                  </a:lnTo>
                  <a:lnTo>
                    <a:pt x="2128761" y="199771"/>
                  </a:lnTo>
                  <a:lnTo>
                    <a:pt x="2137651" y="200748"/>
                  </a:lnTo>
                  <a:lnTo>
                    <a:pt x="2146655" y="202018"/>
                  </a:lnTo>
                  <a:lnTo>
                    <a:pt x="2127326" y="198996"/>
                  </a:lnTo>
                  <a:lnTo>
                    <a:pt x="2170582" y="199821"/>
                  </a:lnTo>
                  <a:lnTo>
                    <a:pt x="2215350" y="200063"/>
                  </a:lnTo>
                  <a:lnTo>
                    <a:pt x="2260181" y="200672"/>
                  </a:lnTo>
                  <a:lnTo>
                    <a:pt x="2303653" y="202603"/>
                  </a:lnTo>
                  <a:close/>
                </a:path>
                <a:path w="4872355" h="427989">
                  <a:moveTo>
                    <a:pt x="2328291" y="310261"/>
                  </a:moveTo>
                  <a:lnTo>
                    <a:pt x="2302370" y="309689"/>
                  </a:lnTo>
                  <a:lnTo>
                    <a:pt x="2274430" y="309841"/>
                  </a:lnTo>
                  <a:lnTo>
                    <a:pt x="2217369" y="310578"/>
                  </a:lnTo>
                  <a:lnTo>
                    <a:pt x="2230285" y="306997"/>
                  </a:lnTo>
                  <a:lnTo>
                    <a:pt x="2188641" y="306590"/>
                  </a:lnTo>
                  <a:lnTo>
                    <a:pt x="2188553" y="308495"/>
                  </a:lnTo>
                  <a:lnTo>
                    <a:pt x="2181415" y="310032"/>
                  </a:lnTo>
                  <a:lnTo>
                    <a:pt x="2168868" y="310654"/>
                  </a:lnTo>
                  <a:lnTo>
                    <a:pt x="2152510" y="309740"/>
                  </a:lnTo>
                  <a:lnTo>
                    <a:pt x="2159381" y="310667"/>
                  </a:lnTo>
                  <a:lnTo>
                    <a:pt x="2175179" y="310756"/>
                  </a:lnTo>
                  <a:lnTo>
                    <a:pt x="2208022" y="310591"/>
                  </a:lnTo>
                  <a:lnTo>
                    <a:pt x="2209266" y="315633"/>
                  </a:lnTo>
                  <a:lnTo>
                    <a:pt x="2249703" y="314185"/>
                  </a:lnTo>
                  <a:lnTo>
                    <a:pt x="2289822" y="314807"/>
                  </a:lnTo>
                  <a:lnTo>
                    <a:pt x="2319426" y="314502"/>
                  </a:lnTo>
                  <a:lnTo>
                    <a:pt x="2328291" y="310261"/>
                  </a:lnTo>
                  <a:close/>
                </a:path>
                <a:path w="4872355" h="427989">
                  <a:moveTo>
                    <a:pt x="2386457" y="119037"/>
                  </a:moveTo>
                  <a:lnTo>
                    <a:pt x="2378303" y="117817"/>
                  </a:lnTo>
                  <a:lnTo>
                    <a:pt x="2365248" y="117576"/>
                  </a:lnTo>
                  <a:lnTo>
                    <a:pt x="2352306" y="117703"/>
                  </a:lnTo>
                  <a:lnTo>
                    <a:pt x="2344521" y="117627"/>
                  </a:lnTo>
                  <a:lnTo>
                    <a:pt x="2358237" y="117919"/>
                  </a:lnTo>
                  <a:lnTo>
                    <a:pt x="2360434" y="118935"/>
                  </a:lnTo>
                  <a:lnTo>
                    <a:pt x="2365146" y="119659"/>
                  </a:lnTo>
                  <a:lnTo>
                    <a:pt x="2386457" y="119037"/>
                  </a:lnTo>
                  <a:close/>
                </a:path>
                <a:path w="4872355" h="427989">
                  <a:moveTo>
                    <a:pt x="2413952" y="260743"/>
                  </a:moveTo>
                  <a:lnTo>
                    <a:pt x="2394902" y="260273"/>
                  </a:lnTo>
                  <a:lnTo>
                    <a:pt x="2350122" y="260477"/>
                  </a:lnTo>
                  <a:lnTo>
                    <a:pt x="2325751" y="259448"/>
                  </a:lnTo>
                  <a:lnTo>
                    <a:pt x="2315667" y="255422"/>
                  </a:lnTo>
                  <a:lnTo>
                    <a:pt x="2292146" y="257124"/>
                  </a:lnTo>
                  <a:lnTo>
                    <a:pt x="2263203" y="257975"/>
                  </a:lnTo>
                  <a:lnTo>
                    <a:pt x="2230729" y="258648"/>
                  </a:lnTo>
                  <a:lnTo>
                    <a:pt x="2196592" y="259791"/>
                  </a:lnTo>
                  <a:lnTo>
                    <a:pt x="2198243" y="257721"/>
                  </a:lnTo>
                  <a:lnTo>
                    <a:pt x="2188349" y="256463"/>
                  </a:lnTo>
                  <a:lnTo>
                    <a:pt x="2174189" y="255511"/>
                  </a:lnTo>
                  <a:lnTo>
                    <a:pt x="2163000" y="254292"/>
                  </a:lnTo>
                  <a:lnTo>
                    <a:pt x="2187460" y="259829"/>
                  </a:lnTo>
                  <a:lnTo>
                    <a:pt x="2159381" y="258889"/>
                  </a:lnTo>
                  <a:lnTo>
                    <a:pt x="2199144" y="261962"/>
                  </a:lnTo>
                  <a:lnTo>
                    <a:pt x="2246553" y="262597"/>
                  </a:lnTo>
                  <a:lnTo>
                    <a:pt x="2296858" y="262293"/>
                  </a:lnTo>
                  <a:lnTo>
                    <a:pt x="2345309" y="262547"/>
                  </a:lnTo>
                  <a:lnTo>
                    <a:pt x="2387181" y="264871"/>
                  </a:lnTo>
                  <a:lnTo>
                    <a:pt x="2413952" y="260743"/>
                  </a:lnTo>
                  <a:close/>
                </a:path>
                <a:path w="4872355" h="427989">
                  <a:moveTo>
                    <a:pt x="2465057" y="180835"/>
                  </a:moveTo>
                  <a:lnTo>
                    <a:pt x="2464333" y="178384"/>
                  </a:lnTo>
                  <a:lnTo>
                    <a:pt x="2452573" y="176923"/>
                  </a:lnTo>
                  <a:lnTo>
                    <a:pt x="2434056" y="176047"/>
                  </a:lnTo>
                  <a:lnTo>
                    <a:pt x="2413050" y="175374"/>
                  </a:lnTo>
                  <a:lnTo>
                    <a:pt x="2424011" y="177368"/>
                  </a:lnTo>
                  <a:lnTo>
                    <a:pt x="2439200" y="178866"/>
                  </a:lnTo>
                  <a:lnTo>
                    <a:pt x="2465057" y="180835"/>
                  </a:lnTo>
                  <a:close/>
                </a:path>
                <a:path w="4872355" h="427989">
                  <a:moveTo>
                    <a:pt x="2500782" y="276758"/>
                  </a:moveTo>
                  <a:lnTo>
                    <a:pt x="2483561" y="276225"/>
                  </a:lnTo>
                  <a:lnTo>
                    <a:pt x="2461082" y="275221"/>
                  </a:lnTo>
                  <a:lnTo>
                    <a:pt x="2435301" y="274802"/>
                  </a:lnTo>
                  <a:lnTo>
                    <a:pt x="2408148" y="276009"/>
                  </a:lnTo>
                  <a:lnTo>
                    <a:pt x="2432380" y="276593"/>
                  </a:lnTo>
                  <a:lnTo>
                    <a:pt x="2459659" y="276948"/>
                  </a:lnTo>
                  <a:lnTo>
                    <a:pt x="2484348" y="277012"/>
                  </a:lnTo>
                  <a:lnTo>
                    <a:pt x="2500782" y="276758"/>
                  </a:lnTo>
                  <a:close/>
                </a:path>
                <a:path w="4872355" h="427989">
                  <a:moveTo>
                    <a:pt x="2511260" y="222364"/>
                  </a:moveTo>
                  <a:lnTo>
                    <a:pt x="2474074" y="220421"/>
                  </a:lnTo>
                  <a:lnTo>
                    <a:pt x="2497912" y="223913"/>
                  </a:lnTo>
                  <a:lnTo>
                    <a:pt x="2511260" y="222364"/>
                  </a:lnTo>
                  <a:close/>
                </a:path>
                <a:path w="4872355" h="427989">
                  <a:moveTo>
                    <a:pt x="2547455" y="177533"/>
                  </a:moveTo>
                  <a:lnTo>
                    <a:pt x="2529027" y="177609"/>
                  </a:lnTo>
                  <a:lnTo>
                    <a:pt x="2534094" y="180124"/>
                  </a:lnTo>
                  <a:lnTo>
                    <a:pt x="2547455" y="177533"/>
                  </a:lnTo>
                  <a:close/>
                </a:path>
                <a:path w="4872355" h="427989">
                  <a:moveTo>
                    <a:pt x="2636228" y="243357"/>
                  </a:moveTo>
                  <a:lnTo>
                    <a:pt x="2617635" y="243763"/>
                  </a:lnTo>
                  <a:lnTo>
                    <a:pt x="2611678" y="242417"/>
                  </a:lnTo>
                  <a:lnTo>
                    <a:pt x="2610764" y="240296"/>
                  </a:lnTo>
                  <a:lnTo>
                    <a:pt x="2607310" y="238353"/>
                  </a:lnTo>
                  <a:lnTo>
                    <a:pt x="2616200" y="238290"/>
                  </a:lnTo>
                  <a:lnTo>
                    <a:pt x="2623083" y="238760"/>
                  </a:lnTo>
                  <a:lnTo>
                    <a:pt x="2635707" y="240309"/>
                  </a:lnTo>
                  <a:lnTo>
                    <a:pt x="2617559" y="237642"/>
                  </a:lnTo>
                  <a:lnTo>
                    <a:pt x="2543822" y="233934"/>
                  </a:lnTo>
                  <a:lnTo>
                    <a:pt x="2517914" y="230987"/>
                  </a:lnTo>
                  <a:lnTo>
                    <a:pt x="2517737" y="232041"/>
                  </a:lnTo>
                  <a:lnTo>
                    <a:pt x="2511971" y="232968"/>
                  </a:lnTo>
                  <a:lnTo>
                    <a:pt x="2495727" y="234607"/>
                  </a:lnTo>
                  <a:lnTo>
                    <a:pt x="2520175" y="237578"/>
                  </a:lnTo>
                  <a:lnTo>
                    <a:pt x="2559088" y="239268"/>
                  </a:lnTo>
                  <a:lnTo>
                    <a:pt x="2594622" y="241338"/>
                  </a:lnTo>
                  <a:lnTo>
                    <a:pt x="2608935" y="245465"/>
                  </a:lnTo>
                  <a:lnTo>
                    <a:pt x="2636228" y="243357"/>
                  </a:lnTo>
                  <a:close/>
                </a:path>
                <a:path w="4872355" h="427989">
                  <a:moveTo>
                    <a:pt x="2660993" y="168935"/>
                  </a:moveTo>
                  <a:lnTo>
                    <a:pt x="2642298" y="168148"/>
                  </a:lnTo>
                  <a:lnTo>
                    <a:pt x="2630843" y="167132"/>
                  </a:lnTo>
                  <a:lnTo>
                    <a:pt x="2627807" y="165125"/>
                  </a:lnTo>
                  <a:lnTo>
                    <a:pt x="2628227" y="167132"/>
                  </a:lnTo>
                  <a:lnTo>
                    <a:pt x="2628328" y="167563"/>
                  </a:lnTo>
                  <a:lnTo>
                    <a:pt x="2642349" y="168529"/>
                  </a:lnTo>
                  <a:lnTo>
                    <a:pt x="2660993" y="168935"/>
                  </a:lnTo>
                  <a:close/>
                </a:path>
                <a:path w="4872355" h="427989">
                  <a:moveTo>
                    <a:pt x="2670200" y="169595"/>
                  </a:moveTo>
                  <a:lnTo>
                    <a:pt x="2660129" y="168935"/>
                  </a:lnTo>
                  <a:lnTo>
                    <a:pt x="2659735" y="168935"/>
                  </a:lnTo>
                  <a:lnTo>
                    <a:pt x="2670200" y="169595"/>
                  </a:lnTo>
                  <a:close/>
                </a:path>
                <a:path w="4872355" h="427989">
                  <a:moveTo>
                    <a:pt x="2678252" y="143637"/>
                  </a:moveTo>
                  <a:lnTo>
                    <a:pt x="2627185" y="142265"/>
                  </a:lnTo>
                  <a:lnTo>
                    <a:pt x="2650693" y="144741"/>
                  </a:lnTo>
                  <a:lnTo>
                    <a:pt x="2678252" y="143637"/>
                  </a:lnTo>
                  <a:close/>
                </a:path>
                <a:path w="4872355" h="427989">
                  <a:moveTo>
                    <a:pt x="2716961" y="183413"/>
                  </a:moveTo>
                  <a:lnTo>
                    <a:pt x="2701950" y="181825"/>
                  </a:lnTo>
                  <a:lnTo>
                    <a:pt x="2681757" y="180441"/>
                  </a:lnTo>
                  <a:lnTo>
                    <a:pt x="2677122" y="179209"/>
                  </a:lnTo>
                  <a:lnTo>
                    <a:pt x="2657856" y="178663"/>
                  </a:lnTo>
                  <a:lnTo>
                    <a:pt x="2634894" y="179019"/>
                  </a:lnTo>
                  <a:lnTo>
                    <a:pt x="2617876" y="178879"/>
                  </a:lnTo>
                  <a:lnTo>
                    <a:pt x="2616428" y="176847"/>
                  </a:lnTo>
                  <a:lnTo>
                    <a:pt x="2591574" y="177368"/>
                  </a:lnTo>
                  <a:lnTo>
                    <a:pt x="2579395" y="178549"/>
                  </a:lnTo>
                  <a:lnTo>
                    <a:pt x="2569908" y="180200"/>
                  </a:lnTo>
                  <a:lnTo>
                    <a:pt x="2553131" y="182092"/>
                  </a:lnTo>
                  <a:lnTo>
                    <a:pt x="2568841" y="183680"/>
                  </a:lnTo>
                  <a:lnTo>
                    <a:pt x="2610828" y="184683"/>
                  </a:lnTo>
                  <a:lnTo>
                    <a:pt x="2662212" y="185178"/>
                  </a:lnTo>
                  <a:lnTo>
                    <a:pt x="2706090" y="185280"/>
                  </a:lnTo>
                  <a:lnTo>
                    <a:pt x="2716961" y="183413"/>
                  </a:lnTo>
                  <a:close/>
                </a:path>
                <a:path w="4872355" h="427989">
                  <a:moveTo>
                    <a:pt x="2790850" y="171310"/>
                  </a:moveTo>
                  <a:lnTo>
                    <a:pt x="2697924" y="169519"/>
                  </a:lnTo>
                  <a:lnTo>
                    <a:pt x="2707246" y="171831"/>
                  </a:lnTo>
                  <a:lnTo>
                    <a:pt x="2723515" y="172554"/>
                  </a:lnTo>
                  <a:lnTo>
                    <a:pt x="2742196" y="172618"/>
                  </a:lnTo>
                  <a:lnTo>
                    <a:pt x="2758795" y="172923"/>
                  </a:lnTo>
                  <a:lnTo>
                    <a:pt x="2749321" y="171932"/>
                  </a:lnTo>
                  <a:lnTo>
                    <a:pt x="2790850" y="171310"/>
                  </a:lnTo>
                  <a:close/>
                </a:path>
                <a:path w="4872355" h="427989">
                  <a:moveTo>
                    <a:pt x="2865463" y="175145"/>
                  </a:moveTo>
                  <a:lnTo>
                    <a:pt x="2850464" y="170624"/>
                  </a:lnTo>
                  <a:lnTo>
                    <a:pt x="2851264" y="173659"/>
                  </a:lnTo>
                  <a:lnTo>
                    <a:pt x="2865463" y="175145"/>
                  </a:lnTo>
                  <a:close/>
                </a:path>
                <a:path w="4872355" h="427989">
                  <a:moveTo>
                    <a:pt x="2920352" y="172974"/>
                  </a:moveTo>
                  <a:lnTo>
                    <a:pt x="2910992" y="171983"/>
                  </a:lnTo>
                  <a:lnTo>
                    <a:pt x="2915069" y="173583"/>
                  </a:lnTo>
                  <a:lnTo>
                    <a:pt x="2920352" y="172974"/>
                  </a:lnTo>
                  <a:close/>
                </a:path>
                <a:path w="4872355" h="427989">
                  <a:moveTo>
                    <a:pt x="2921203" y="176009"/>
                  </a:moveTo>
                  <a:lnTo>
                    <a:pt x="2919984" y="175526"/>
                  </a:lnTo>
                  <a:lnTo>
                    <a:pt x="2915069" y="173583"/>
                  </a:lnTo>
                  <a:lnTo>
                    <a:pt x="2911449" y="174015"/>
                  </a:lnTo>
                  <a:lnTo>
                    <a:pt x="2916351" y="175526"/>
                  </a:lnTo>
                  <a:lnTo>
                    <a:pt x="2902483" y="175056"/>
                  </a:lnTo>
                  <a:lnTo>
                    <a:pt x="2921203" y="176009"/>
                  </a:lnTo>
                  <a:close/>
                </a:path>
                <a:path w="4872355" h="427989">
                  <a:moveTo>
                    <a:pt x="2983763" y="187540"/>
                  </a:moveTo>
                  <a:lnTo>
                    <a:pt x="2958706" y="186258"/>
                  </a:lnTo>
                  <a:lnTo>
                    <a:pt x="2941015" y="184912"/>
                  </a:lnTo>
                  <a:lnTo>
                    <a:pt x="2922549" y="184035"/>
                  </a:lnTo>
                  <a:lnTo>
                    <a:pt x="2895168" y="184200"/>
                  </a:lnTo>
                  <a:lnTo>
                    <a:pt x="2906915" y="186601"/>
                  </a:lnTo>
                  <a:lnTo>
                    <a:pt x="2929496" y="187439"/>
                  </a:lnTo>
                  <a:lnTo>
                    <a:pt x="2983763" y="187540"/>
                  </a:lnTo>
                  <a:close/>
                </a:path>
                <a:path w="4872355" h="427989">
                  <a:moveTo>
                    <a:pt x="3042755" y="325589"/>
                  </a:moveTo>
                  <a:lnTo>
                    <a:pt x="3022701" y="323723"/>
                  </a:lnTo>
                  <a:lnTo>
                    <a:pt x="2971673" y="324421"/>
                  </a:lnTo>
                  <a:lnTo>
                    <a:pt x="2954274" y="322275"/>
                  </a:lnTo>
                  <a:lnTo>
                    <a:pt x="2986240" y="320649"/>
                  </a:lnTo>
                  <a:lnTo>
                    <a:pt x="2969945" y="320700"/>
                  </a:lnTo>
                  <a:lnTo>
                    <a:pt x="2960090" y="320433"/>
                  </a:lnTo>
                  <a:lnTo>
                    <a:pt x="2953435" y="319214"/>
                  </a:lnTo>
                  <a:lnTo>
                    <a:pt x="2971355" y="317157"/>
                  </a:lnTo>
                  <a:lnTo>
                    <a:pt x="2938437" y="313677"/>
                  </a:lnTo>
                  <a:lnTo>
                    <a:pt x="2938665" y="314667"/>
                  </a:lnTo>
                  <a:lnTo>
                    <a:pt x="2914383" y="312356"/>
                  </a:lnTo>
                  <a:lnTo>
                    <a:pt x="2913570" y="308483"/>
                  </a:lnTo>
                  <a:lnTo>
                    <a:pt x="2908452" y="304698"/>
                  </a:lnTo>
                  <a:lnTo>
                    <a:pt x="2871266" y="302666"/>
                  </a:lnTo>
                  <a:lnTo>
                    <a:pt x="2862364" y="303707"/>
                  </a:lnTo>
                  <a:lnTo>
                    <a:pt x="2882036" y="304063"/>
                  </a:lnTo>
                  <a:lnTo>
                    <a:pt x="2889783" y="304380"/>
                  </a:lnTo>
                  <a:lnTo>
                    <a:pt x="2895041" y="305168"/>
                  </a:lnTo>
                  <a:lnTo>
                    <a:pt x="2886418" y="306324"/>
                  </a:lnTo>
                  <a:lnTo>
                    <a:pt x="2870289" y="306298"/>
                  </a:lnTo>
                  <a:lnTo>
                    <a:pt x="2834919" y="304825"/>
                  </a:lnTo>
                  <a:lnTo>
                    <a:pt x="2829280" y="300253"/>
                  </a:lnTo>
                  <a:lnTo>
                    <a:pt x="2783433" y="302298"/>
                  </a:lnTo>
                  <a:lnTo>
                    <a:pt x="2734780" y="303606"/>
                  </a:lnTo>
                  <a:lnTo>
                    <a:pt x="2685211" y="304685"/>
                  </a:lnTo>
                  <a:lnTo>
                    <a:pt x="2636583" y="305993"/>
                  </a:lnTo>
                  <a:lnTo>
                    <a:pt x="2590787" y="308025"/>
                  </a:lnTo>
                  <a:lnTo>
                    <a:pt x="2574963" y="304482"/>
                  </a:lnTo>
                  <a:lnTo>
                    <a:pt x="2536837" y="299300"/>
                  </a:lnTo>
                  <a:lnTo>
                    <a:pt x="2549880" y="296227"/>
                  </a:lnTo>
                  <a:lnTo>
                    <a:pt x="2589415" y="293420"/>
                  </a:lnTo>
                  <a:lnTo>
                    <a:pt x="2591866" y="292265"/>
                  </a:lnTo>
                  <a:lnTo>
                    <a:pt x="2540736" y="290880"/>
                  </a:lnTo>
                  <a:lnTo>
                    <a:pt x="2541422" y="293941"/>
                  </a:lnTo>
                  <a:lnTo>
                    <a:pt x="2512009" y="291477"/>
                  </a:lnTo>
                  <a:lnTo>
                    <a:pt x="2495283" y="290918"/>
                  </a:lnTo>
                  <a:lnTo>
                    <a:pt x="2476385" y="292074"/>
                  </a:lnTo>
                  <a:lnTo>
                    <a:pt x="2468956" y="294246"/>
                  </a:lnTo>
                  <a:lnTo>
                    <a:pt x="2458796" y="295935"/>
                  </a:lnTo>
                  <a:lnTo>
                    <a:pt x="2444991" y="296887"/>
                  </a:lnTo>
                  <a:lnTo>
                    <a:pt x="2380996" y="296545"/>
                  </a:lnTo>
                  <a:lnTo>
                    <a:pt x="2338971" y="294805"/>
                  </a:lnTo>
                  <a:lnTo>
                    <a:pt x="2297811" y="292773"/>
                  </a:lnTo>
                  <a:lnTo>
                    <a:pt x="2254745" y="291655"/>
                  </a:lnTo>
                  <a:lnTo>
                    <a:pt x="2230424" y="293268"/>
                  </a:lnTo>
                  <a:lnTo>
                    <a:pt x="2210270" y="294195"/>
                  </a:lnTo>
                  <a:lnTo>
                    <a:pt x="2191969" y="295694"/>
                  </a:lnTo>
                  <a:lnTo>
                    <a:pt x="2173198" y="298970"/>
                  </a:lnTo>
                  <a:lnTo>
                    <a:pt x="2196452" y="299948"/>
                  </a:lnTo>
                  <a:lnTo>
                    <a:pt x="2217864" y="298526"/>
                  </a:lnTo>
                  <a:lnTo>
                    <a:pt x="2233434" y="300355"/>
                  </a:lnTo>
                  <a:lnTo>
                    <a:pt x="2206383" y="303479"/>
                  </a:lnTo>
                  <a:lnTo>
                    <a:pt x="2224582" y="304139"/>
                  </a:lnTo>
                  <a:lnTo>
                    <a:pt x="2232164" y="304787"/>
                  </a:lnTo>
                  <a:lnTo>
                    <a:pt x="2239416" y="305943"/>
                  </a:lnTo>
                  <a:lnTo>
                    <a:pt x="2247417" y="303060"/>
                  </a:lnTo>
                  <a:lnTo>
                    <a:pt x="2253589" y="302399"/>
                  </a:lnTo>
                  <a:lnTo>
                    <a:pt x="2266518" y="302818"/>
                  </a:lnTo>
                  <a:lnTo>
                    <a:pt x="2275649" y="305155"/>
                  </a:lnTo>
                  <a:lnTo>
                    <a:pt x="2345385" y="307746"/>
                  </a:lnTo>
                  <a:lnTo>
                    <a:pt x="2365197" y="311175"/>
                  </a:lnTo>
                  <a:lnTo>
                    <a:pt x="2366886" y="308991"/>
                  </a:lnTo>
                  <a:lnTo>
                    <a:pt x="2381859" y="308089"/>
                  </a:lnTo>
                  <a:lnTo>
                    <a:pt x="2420035" y="307975"/>
                  </a:lnTo>
                  <a:lnTo>
                    <a:pt x="2422423" y="309587"/>
                  </a:lnTo>
                  <a:lnTo>
                    <a:pt x="2416937" y="310273"/>
                  </a:lnTo>
                  <a:lnTo>
                    <a:pt x="2392921" y="311086"/>
                  </a:lnTo>
                  <a:lnTo>
                    <a:pt x="2408580" y="311912"/>
                  </a:lnTo>
                  <a:lnTo>
                    <a:pt x="2423718" y="312102"/>
                  </a:lnTo>
                  <a:lnTo>
                    <a:pt x="2443048" y="311607"/>
                  </a:lnTo>
                  <a:lnTo>
                    <a:pt x="2471318" y="310375"/>
                  </a:lnTo>
                  <a:lnTo>
                    <a:pt x="2473718" y="313232"/>
                  </a:lnTo>
                  <a:lnTo>
                    <a:pt x="2476398" y="315264"/>
                  </a:lnTo>
                  <a:lnTo>
                    <a:pt x="2485110" y="316992"/>
                  </a:lnTo>
                  <a:lnTo>
                    <a:pt x="2505583" y="318909"/>
                  </a:lnTo>
                  <a:lnTo>
                    <a:pt x="2513584" y="313804"/>
                  </a:lnTo>
                  <a:lnTo>
                    <a:pt x="2543860" y="315874"/>
                  </a:lnTo>
                  <a:lnTo>
                    <a:pt x="2571686" y="321030"/>
                  </a:lnTo>
                  <a:lnTo>
                    <a:pt x="2594000" y="322237"/>
                  </a:lnTo>
                  <a:lnTo>
                    <a:pt x="2619667" y="320789"/>
                  </a:lnTo>
                  <a:lnTo>
                    <a:pt x="2649359" y="319481"/>
                  </a:lnTo>
                  <a:lnTo>
                    <a:pt x="2672931" y="318084"/>
                  </a:lnTo>
                  <a:lnTo>
                    <a:pt x="2680284" y="316407"/>
                  </a:lnTo>
                  <a:lnTo>
                    <a:pt x="2658783" y="315391"/>
                  </a:lnTo>
                  <a:lnTo>
                    <a:pt x="2650820" y="314718"/>
                  </a:lnTo>
                  <a:lnTo>
                    <a:pt x="2647594" y="313956"/>
                  </a:lnTo>
                  <a:lnTo>
                    <a:pt x="2700401" y="314172"/>
                  </a:lnTo>
                  <a:lnTo>
                    <a:pt x="2751937" y="316357"/>
                  </a:lnTo>
                  <a:lnTo>
                    <a:pt x="2829280" y="321094"/>
                  </a:lnTo>
                  <a:lnTo>
                    <a:pt x="2806179" y="321665"/>
                  </a:lnTo>
                  <a:lnTo>
                    <a:pt x="2845701" y="323138"/>
                  </a:lnTo>
                  <a:lnTo>
                    <a:pt x="2924467" y="324535"/>
                  </a:lnTo>
                  <a:lnTo>
                    <a:pt x="2945892" y="326326"/>
                  </a:lnTo>
                  <a:lnTo>
                    <a:pt x="2938780" y="327621"/>
                  </a:lnTo>
                  <a:lnTo>
                    <a:pt x="2922016" y="326923"/>
                  </a:lnTo>
                  <a:lnTo>
                    <a:pt x="2927959" y="328434"/>
                  </a:lnTo>
                  <a:lnTo>
                    <a:pt x="2992818" y="329260"/>
                  </a:lnTo>
                  <a:lnTo>
                    <a:pt x="2983242" y="328295"/>
                  </a:lnTo>
                  <a:lnTo>
                    <a:pt x="3042755" y="325589"/>
                  </a:lnTo>
                  <a:close/>
                </a:path>
                <a:path w="4872355" h="427989">
                  <a:moveTo>
                    <a:pt x="3315398" y="81445"/>
                  </a:moveTo>
                  <a:lnTo>
                    <a:pt x="3264395" y="81076"/>
                  </a:lnTo>
                  <a:lnTo>
                    <a:pt x="3297313" y="83527"/>
                  </a:lnTo>
                  <a:lnTo>
                    <a:pt x="3315398" y="81445"/>
                  </a:lnTo>
                  <a:close/>
                </a:path>
                <a:path w="4872355" h="427989">
                  <a:moveTo>
                    <a:pt x="3474097" y="80162"/>
                  </a:moveTo>
                  <a:lnTo>
                    <a:pt x="3466820" y="78486"/>
                  </a:lnTo>
                  <a:lnTo>
                    <a:pt x="3464623" y="79730"/>
                  </a:lnTo>
                  <a:lnTo>
                    <a:pt x="3453473" y="80048"/>
                  </a:lnTo>
                  <a:lnTo>
                    <a:pt x="3438753" y="79997"/>
                  </a:lnTo>
                  <a:lnTo>
                    <a:pt x="3425799" y="80124"/>
                  </a:lnTo>
                  <a:lnTo>
                    <a:pt x="3449459" y="82575"/>
                  </a:lnTo>
                  <a:lnTo>
                    <a:pt x="3455225" y="81140"/>
                  </a:lnTo>
                  <a:lnTo>
                    <a:pt x="3466833" y="80695"/>
                  </a:lnTo>
                  <a:lnTo>
                    <a:pt x="3474097" y="80162"/>
                  </a:lnTo>
                  <a:close/>
                </a:path>
                <a:path w="4872355" h="427989">
                  <a:moveTo>
                    <a:pt x="3475799" y="14935"/>
                  </a:moveTo>
                  <a:lnTo>
                    <a:pt x="3415550" y="14592"/>
                  </a:lnTo>
                  <a:lnTo>
                    <a:pt x="3420148" y="15354"/>
                  </a:lnTo>
                  <a:lnTo>
                    <a:pt x="3443274" y="16814"/>
                  </a:lnTo>
                  <a:lnTo>
                    <a:pt x="3453028" y="17538"/>
                  </a:lnTo>
                  <a:lnTo>
                    <a:pt x="3475799" y="14935"/>
                  </a:lnTo>
                  <a:close/>
                </a:path>
                <a:path w="4872355" h="427989">
                  <a:moveTo>
                    <a:pt x="3511689" y="72263"/>
                  </a:moveTo>
                  <a:lnTo>
                    <a:pt x="3496627" y="71196"/>
                  </a:lnTo>
                  <a:lnTo>
                    <a:pt x="3489782" y="71818"/>
                  </a:lnTo>
                  <a:lnTo>
                    <a:pt x="3484816" y="73202"/>
                  </a:lnTo>
                  <a:lnTo>
                    <a:pt x="3475444" y="74409"/>
                  </a:lnTo>
                  <a:lnTo>
                    <a:pt x="3485832" y="74841"/>
                  </a:lnTo>
                  <a:lnTo>
                    <a:pt x="3495548" y="74269"/>
                  </a:lnTo>
                  <a:lnTo>
                    <a:pt x="3504285" y="73240"/>
                  </a:lnTo>
                  <a:lnTo>
                    <a:pt x="3511689" y="72263"/>
                  </a:lnTo>
                  <a:close/>
                </a:path>
                <a:path w="4872355" h="427989">
                  <a:moveTo>
                    <a:pt x="3541953" y="144843"/>
                  </a:moveTo>
                  <a:lnTo>
                    <a:pt x="3494951" y="140893"/>
                  </a:lnTo>
                  <a:lnTo>
                    <a:pt x="3486696" y="143662"/>
                  </a:lnTo>
                  <a:lnTo>
                    <a:pt x="3466185" y="143840"/>
                  </a:lnTo>
                  <a:lnTo>
                    <a:pt x="3442868" y="142976"/>
                  </a:lnTo>
                  <a:lnTo>
                    <a:pt x="3426269" y="142621"/>
                  </a:lnTo>
                  <a:lnTo>
                    <a:pt x="3486340" y="145834"/>
                  </a:lnTo>
                  <a:lnTo>
                    <a:pt x="3515918" y="146316"/>
                  </a:lnTo>
                  <a:lnTo>
                    <a:pt x="3541953" y="144843"/>
                  </a:lnTo>
                  <a:close/>
                </a:path>
                <a:path w="4872355" h="427989">
                  <a:moveTo>
                    <a:pt x="3636899" y="86360"/>
                  </a:moveTo>
                  <a:lnTo>
                    <a:pt x="3616223" y="84175"/>
                  </a:lnTo>
                  <a:lnTo>
                    <a:pt x="3607651" y="87249"/>
                  </a:lnTo>
                  <a:lnTo>
                    <a:pt x="3636899" y="86360"/>
                  </a:lnTo>
                  <a:close/>
                </a:path>
                <a:path w="4872355" h="427989">
                  <a:moveTo>
                    <a:pt x="3654399" y="72974"/>
                  </a:moveTo>
                  <a:lnTo>
                    <a:pt x="3644011" y="72605"/>
                  </a:lnTo>
                  <a:lnTo>
                    <a:pt x="3627755" y="72936"/>
                  </a:lnTo>
                  <a:lnTo>
                    <a:pt x="3613632" y="73012"/>
                  </a:lnTo>
                  <a:lnTo>
                    <a:pt x="3616198" y="73520"/>
                  </a:lnTo>
                  <a:lnTo>
                    <a:pt x="3626878" y="73406"/>
                  </a:lnTo>
                  <a:lnTo>
                    <a:pt x="3640251" y="73571"/>
                  </a:lnTo>
                  <a:lnTo>
                    <a:pt x="3650932" y="74942"/>
                  </a:lnTo>
                  <a:lnTo>
                    <a:pt x="3654399" y="72974"/>
                  </a:lnTo>
                  <a:close/>
                </a:path>
                <a:path w="4872355" h="427989">
                  <a:moveTo>
                    <a:pt x="3706901" y="16344"/>
                  </a:moveTo>
                  <a:lnTo>
                    <a:pt x="3654247" y="15532"/>
                  </a:lnTo>
                  <a:lnTo>
                    <a:pt x="3628275" y="15633"/>
                  </a:lnTo>
                  <a:lnTo>
                    <a:pt x="3605530" y="16624"/>
                  </a:lnTo>
                  <a:lnTo>
                    <a:pt x="3619830" y="19126"/>
                  </a:lnTo>
                  <a:lnTo>
                    <a:pt x="3624402" y="18605"/>
                  </a:lnTo>
                  <a:lnTo>
                    <a:pt x="3635895" y="19875"/>
                  </a:lnTo>
                  <a:lnTo>
                    <a:pt x="3645598" y="20688"/>
                  </a:lnTo>
                  <a:lnTo>
                    <a:pt x="3658616" y="20916"/>
                  </a:lnTo>
                  <a:lnTo>
                    <a:pt x="3680079" y="20459"/>
                  </a:lnTo>
                  <a:lnTo>
                    <a:pt x="3706901" y="16344"/>
                  </a:lnTo>
                  <a:close/>
                </a:path>
                <a:path w="4872355" h="427989">
                  <a:moveTo>
                    <a:pt x="3723741" y="70650"/>
                  </a:moveTo>
                  <a:lnTo>
                    <a:pt x="3695700" y="71767"/>
                  </a:lnTo>
                  <a:lnTo>
                    <a:pt x="3684003" y="72936"/>
                  </a:lnTo>
                  <a:lnTo>
                    <a:pt x="3684511" y="74637"/>
                  </a:lnTo>
                  <a:lnTo>
                    <a:pt x="3693033" y="77343"/>
                  </a:lnTo>
                  <a:lnTo>
                    <a:pt x="3686454" y="74701"/>
                  </a:lnTo>
                  <a:lnTo>
                    <a:pt x="3703040" y="73075"/>
                  </a:lnTo>
                  <a:lnTo>
                    <a:pt x="3722293" y="71920"/>
                  </a:lnTo>
                  <a:lnTo>
                    <a:pt x="3723741" y="70650"/>
                  </a:lnTo>
                  <a:close/>
                </a:path>
                <a:path w="4872355" h="427989">
                  <a:moveTo>
                    <a:pt x="3730625" y="18834"/>
                  </a:moveTo>
                  <a:lnTo>
                    <a:pt x="3725672" y="17297"/>
                  </a:lnTo>
                  <a:lnTo>
                    <a:pt x="3727920" y="19126"/>
                  </a:lnTo>
                  <a:lnTo>
                    <a:pt x="3730625" y="18834"/>
                  </a:lnTo>
                  <a:close/>
                </a:path>
                <a:path w="4872355" h="427989">
                  <a:moveTo>
                    <a:pt x="3731298" y="21856"/>
                  </a:moveTo>
                  <a:lnTo>
                    <a:pt x="3727920" y="19126"/>
                  </a:lnTo>
                  <a:lnTo>
                    <a:pt x="3725938" y="19329"/>
                  </a:lnTo>
                  <a:lnTo>
                    <a:pt x="3717048" y="20358"/>
                  </a:lnTo>
                  <a:lnTo>
                    <a:pt x="3731298" y="21856"/>
                  </a:lnTo>
                  <a:close/>
                </a:path>
                <a:path w="4872355" h="427989">
                  <a:moveTo>
                    <a:pt x="3738448" y="53340"/>
                  </a:moveTo>
                  <a:lnTo>
                    <a:pt x="3713937" y="47828"/>
                  </a:lnTo>
                  <a:lnTo>
                    <a:pt x="3709822" y="50393"/>
                  </a:lnTo>
                  <a:lnTo>
                    <a:pt x="3700424" y="48374"/>
                  </a:lnTo>
                  <a:lnTo>
                    <a:pt x="3691064" y="48387"/>
                  </a:lnTo>
                  <a:lnTo>
                    <a:pt x="3687114" y="50965"/>
                  </a:lnTo>
                  <a:lnTo>
                    <a:pt x="3738448" y="53340"/>
                  </a:lnTo>
                  <a:close/>
                </a:path>
                <a:path w="4872355" h="427989">
                  <a:moveTo>
                    <a:pt x="3755098" y="72605"/>
                  </a:moveTo>
                  <a:lnTo>
                    <a:pt x="3742525" y="71615"/>
                  </a:lnTo>
                  <a:lnTo>
                    <a:pt x="3747109" y="73774"/>
                  </a:lnTo>
                  <a:lnTo>
                    <a:pt x="3738003" y="74752"/>
                  </a:lnTo>
                  <a:lnTo>
                    <a:pt x="3724541" y="75463"/>
                  </a:lnTo>
                  <a:lnTo>
                    <a:pt x="3716032" y="76771"/>
                  </a:lnTo>
                  <a:lnTo>
                    <a:pt x="3743655" y="76708"/>
                  </a:lnTo>
                  <a:lnTo>
                    <a:pt x="3743934" y="74841"/>
                  </a:lnTo>
                  <a:lnTo>
                    <a:pt x="3751656" y="73571"/>
                  </a:lnTo>
                  <a:lnTo>
                    <a:pt x="3755098" y="72605"/>
                  </a:lnTo>
                  <a:close/>
                </a:path>
                <a:path w="4872355" h="427989">
                  <a:moveTo>
                    <a:pt x="3787825" y="5956"/>
                  </a:moveTo>
                  <a:lnTo>
                    <a:pt x="3769118" y="5981"/>
                  </a:lnTo>
                  <a:lnTo>
                    <a:pt x="3769576" y="7023"/>
                  </a:lnTo>
                  <a:lnTo>
                    <a:pt x="3769969" y="9042"/>
                  </a:lnTo>
                  <a:lnTo>
                    <a:pt x="3737165" y="6591"/>
                  </a:lnTo>
                  <a:lnTo>
                    <a:pt x="3742906" y="7785"/>
                  </a:lnTo>
                  <a:lnTo>
                    <a:pt x="3743947" y="8940"/>
                  </a:lnTo>
                  <a:lnTo>
                    <a:pt x="3747528" y="9791"/>
                  </a:lnTo>
                  <a:lnTo>
                    <a:pt x="3760889" y="10096"/>
                  </a:lnTo>
                  <a:lnTo>
                    <a:pt x="3777589" y="10198"/>
                  </a:lnTo>
                  <a:lnTo>
                    <a:pt x="3783165" y="8953"/>
                  </a:lnTo>
                  <a:lnTo>
                    <a:pt x="3784333" y="7251"/>
                  </a:lnTo>
                  <a:lnTo>
                    <a:pt x="3787825" y="5956"/>
                  </a:lnTo>
                  <a:close/>
                </a:path>
                <a:path w="4872355" h="427989">
                  <a:moveTo>
                    <a:pt x="3803040" y="32334"/>
                  </a:moveTo>
                  <a:lnTo>
                    <a:pt x="3788435" y="29235"/>
                  </a:lnTo>
                  <a:lnTo>
                    <a:pt x="3763594" y="26733"/>
                  </a:lnTo>
                  <a:lnTo>
                    <a:pt x="3733990" y="25958"/>
                  </a:lnTo>
                  <a:lnTo>
                    <a:pt x="3705098" y="28041"/>
                  </a:lnTo>
                  <a:lnTo>
                    <a:pt x="3737787" y="30492"/>
                  </a:lnTo>
                  <a:lnTo>
                    <a:pt x="3732758" y="27965"/>
                  </a:lnTo>
                  <a:lnTo>
                    <a:pt x="3803040" y="32334"/>
                  </a:lnTo>
                  <a:close/>
                </a:path>
                <a:path w="4872355" h="427989">
                  <a:moveTo>
                    <a:pt x="3820680" y="50088"/>
                  </a:moveTo>
                  <a:lnTo>
                    <a:pt x="3820033" y="47625"/>
                  </a:lnTo>
                  <a:lnTo>
                    <a:pt x="3801592" y="46837"/>
                  </a:lnTo>
                  <a:lnTo>
                    <a:pt x="3785349" y="46266"/>
                  </a:lnTo>
                  <a:lnTo>
                    <a:pt x="3806875" y="49618"/>
                  </a:lnTo>
                  <a:lnTo>
                    <a:pt x="3796614" y="50190"/>
                  </a:lnTo>
                  <a:lnTo>
                    <a:pt x="3786898" y="51003"/>
                  </a:lnTo>
                  <a:lnTo>
                    <a:pt x="3770642" y="52768"/>
                  </a:lnTo>
                  <a:lnTo>
                    <a:pt x="3784295" y="51968"/>
                  </a:lnTo>
                  <a:lnTo>
                    <a:pt x="3797617" y="51981"/>
                  </a:lnTo>
                  <a:lnTo>
                    <a:pt x="3809962" y="51714"/>
                  </a:lnTo>
                  <a:lnTo>
                    <a:pt x="3820680" y="50088"/>
                  </a:lnTo>
                  <a:close/>
                </a:path>
                <a:path w="4872355" h="427989">
                  <a:moveTo>
                    <a:pt x="3861765" y="6756"/>
                  </a:moveTo>
                  <a:lnTo>
                    <a:pt x="3838384" y="4305"/>
                  </a:lnTo>
                  <a:lnTo>
                    <a:pt x="3827945" y="5562"/>
                  </a:lnTo>
                  <a:lnTo>
                    <a:pt x="3819728" y="6959"/>
                  </a:lnTo>
                  <a:lnTo>
                    <a:pt x="3817620" y="8432"/>
                  </a:lnTo>
                  <a:lnTo>
                    <a:pt x="3825519" y="9931"/>
                  </a:lnTo>
                  <a:lnTo>
                    <a:pt x="3820503" y="10388"/>
                  </a:lnTo>
                  <a:lnTo>
                    <a:pt x="3822852" y="10871"/>
                  </a:lnTo>
                  <a:lnTo>
                    <a:pt x="3830497" y="11417"/>
                  </a:lnTo>
                  <a:lnTo>
                    <a:pt x="3839553" y="10375"/>
                  </a:lnTo>
                  <a:lnTo>
                    <a:pt x="3829862" y="8382"/>
                  </a:lnTo>
                  <a:lnTo>
                    <a:pt x="3834041" y="6832"/>
                  </a:lnTo>
                  <a:lnTo>
                    <a:pt x="3861765" y="6756"/>
                  </a:lnTo>
                  <a:close/>
                </a:path>
                <a:path w="4872355" h="427989">
                  <a:moveTo>
                    <a:pt x="3910292" y="16802"/>
                  </a:moveTo>
                  <a:lnTo>
                    <a:pt x="3895585" y="13284"/>
                  </a:lnTo>
                  <a:lnTo>
                    <a:pt x="3896258" y="16332"/>
                  </a:lnTo>
                  <a:lnTo>
                    <a:pt x="3887063" y="16357"/>
                  </a:lnTo>
                  <a:lnTo>
                    <a:pt x="3910292" y="16802"/>
                  </a:lnTo>
                  <a:close/>
                </a:path>
                <a:path w="4872355" h="427989">
                  <a:moveTo>
                    <a:pt x="3931158" y="62407"/>
                  </a:moveTo>
                  <a:lnTo>
                    <a:pt x="3911130" y="61518"/>
                  </a:lnTo>
                  <a:lnTo>
                    <a:pt x="3916032" y="63017"/>
                  </a:lnTo>
                  <a:lnTo>
                    <a:pt x="3916540" y="65049"/>
                  </a:lnTo>
                  <a:lnTo>
                    <a:pt x="3930789" y="66535"/>
                  </a:lnTo>
                  <a:lnTo>
                    <a:pt x="3920947" y="64490"/>
                  </a:lnTo>
                  <a:lnTo>
                    <a:pt x="3927754" y="63258"/>
                  </a:lnTo>
                  <a:lnTo>
                    <a:pt x="3931158" y="62407"/>
                  </a:lnTo>
                  <a:close/>
                </a:path>
                <a:path w="4872355" h="427989">
                  <a:moveTo>
                    <a:pt x="4000169" y="47053"/>
                  </a:moveTo>
                  <a:lnTo>
                    <a:pt x="3975633" y="46189"/>
                  </a:lnTo>
                  <a:lnTo>
                    <a:pt x="3946931" y="46304"/>
                  </a:lnTo>
                  <a:lnTo>
                    <a:pt x="3918343" y="46990"/>
                  </a:lnTo>
                  <a:lnTo>
                    <a:pt x="3894112" y="47853"/>
                  </a:lnTo>
                  <a:lnTo>
                    <a:pt x="3908806" y="47421"/>
                  </a:lnTo>
                  <a:lnTo>
                    <a:pt x="3918470" y="48145"/>
                  </a:lnTo>
                  <a:lnTo>
                    <a:pt x="3923106" y="49466"/>
                  </a:lnTo>
                  <a:lnTo>
                    <a:pt x="3922674" y="50812"/>
                  </a:lnTo>
                  <a:lnTo>
                    <a:pt x="3894950" y="50901"/>
                  </a:lnTo>
                  <a:lnTo>
                    <a:pt x="3937508" y="55346"/>
                  </a:lnTo>
                  <a:lnTo>
                    <a:pt x="3949738" y="53479"/>
                  </a:lnTo>
                  <a:lnTo>
                    <a:pt x="3954983" y="51231"/>
                  </a:lnTo>
                  <a:lnTo>
                    <a:pt x="3967149" y="48983"/>
                  </a:lnTo>
                  <a:lnTo>
                    <a:pt x="4000169" y="47053"/>
                  </a:lnTo>
                  <a:close/>
                </a:path>
                <a:path w="4872355" h="427989">
                  <a:moveTo>
                    <a:pt x="4051922" y="10604"/>
                  </a:moveTo>
                  <a:lnTo>
                    <a:pt x="4050601" y="9474"/>
                  </a:lnTo>
                  <a:lnTo>
                    <a:pt x="4046766" y="8293"/>
                  </a:lnTo>
                  <a:lnTo>
                    <a:pt x="4051554" y="10604"/>
                  </a:lnTo>
                  <a:lnTo>
                    <a:pt x="4051922" y="10604"/>
                  </a:lnTo>
                  <a:close/>
                </a:path>
                <a:path w="4872355" h="427989">
                  <a:moveTo>
                    <a:pt x="4078554" y="5676"/>
                  </a:moveTo>
                  <a:lnTo>
                    <a:pt x="4036517" y="3251"/>
                  </a:lnTo>
                  <a:lnTo>
                    <a:pt x="4041140" y="3721"/>
                  </a:lnTo>
                  <a:lnTo>
                    <a:pt x="4020782" y="5321"/>
                  </a:lnTo>
                  <a:lnTo>
                    <a:pt x="3997325" y="6578"/>
                  </a:lnTo>
                  <a:lnTo>
                    <a:pt x="3976586" y="8128"/>
                  </a:lnTo>
                  <a:lnTo>
                    <a:pt x="3964381" y="10553"/>
                  </a:lnTo>
                  <a:lnTo>
                    <a:pt x="3953865" y="8737"/>
                  </a:lnTo>
                  <a:lnTo>
                    <a:pt x="3956050" y="7594"/>
                  </a:lnTo>
                  <a:lnTo>
                    <a:pt x="3957497" y="6921"/>
                  </a:lnTo>
                  <a:lnTo>
                    <a:pt x="3946423" y="6578"/>
                  </a:lnTo>
                  <a:lnTo>
                    <a:pt x="3944886" y="6578"/>
                  </a:lnTo>
                  <a:lnTo>
                    <a:pt x="3951554" y="9271"/>
                  </a:lnTo>
                  <a:lnTo>
                    <a:pt x="3957713" y="12865"/>
                  </a:lnTo>
                  <a:lnTo>
                    <a:pt x="3974223" y="16040"/>
                  </a:lnTo>
                  <a:lnTo>
                    <a:pt x="4012006" y="17538"/>
                  </a:lnTo>
                  <a:lnTo>
                    <a:pt x="4062450" y="15875"/>
                  </a:lnTo>
                  <a:lnTo>
                    <a:pt x="4053179" y="11391"/>
                  </a:lnTo>
                  <a:lnTo>
                    <a:pt x="4051554" y="10604"/>
                  </a:lnTo>
                  <a:lnTo>
                    <a:pt x="4045369" y="11391"/>
                  </a:lnTo>
                  <a:lnTo>
                    <a:pt x="4029024" y="11391"/>
                  </a:lnTo>
                  <a:lnTo>
                    <a:pt x="4028833" y="10604"/>
                  </a:lnTo>
                  <a:lnTo>
                    <a:pt x="4027932" y="6921"/>
                  </a:lnTo>
                  <a:lnTo>
                    <a:pt x="4027855" y="6578"/>
                  </a:lnTo>
                  <a:lnTo>
                    <a:pt x="4027779" y="6299"/>
                  </a:lnTo>
                  <a:lnTo>
                    <a:pt x="4078554" y="5676"/>
                  </a:lnTo>
                  <a:close/>
                </a:path>
                <a:path w="4872355" h="427989">
                  <a:moveTo>
                    <a:pt x="4253598" y="3162"/>
                  </a:moveTo>
                  <a:lnTo>
                    <a:pt x="4222153" y="7823"/>
                  </a:lnTo>
                  <a:lnTo>
                    <a:pt x="4230979" y="7581"/>
                  </a:lnTo>
                  <a:lnTo>
                    <a:pt x="4237723" y="7708"/>
                  </a:lnTo>
                  <a:lnTo>
                    <a:pt x="4243667" y="8115"/>
                  </a:lnTo>
                  <a:lnTo>
                    <a:pt x="4250042" y="8763"/>
                  </a:lnTo>
                  <a:lnTo>
                    <a:pt x="4253598" y="3162"/>
                  </a:lnTo>
                  <a:close/>
                </a:path>
                <a:path w="4872355" h="427989">
                  <a:moveTo>
                    <a:pt x="4388574" y="8369"/>
                  </a:moveTo>
                  <a:lnTo>
                    <a:pt x="4346194" y="4940"/>
                  </a:lnTo>
                  <a:lnTo>
                    <a:pt x="4350804" y="5435"/>
                  </a:lnTo>
                  <a:lnTo>
                    <a:pt x="4346968" y="6502"/>
                  </a:lnTo>
                  <a:lnTo>
                    <a:pt x="4335043" y="6616"/>
                  </a:lnTo>
                  <a:lnTo>
                    <a:pt x="4326610" y="6921"/>
                  </a:lnTo>
                  <a:lnTo>
                    <a:pt x="4333227" y="8496"/>
                  </a:lnTo>
                  <a:lnTo>
                    <a:pt x="4388574" y="8369"/>
                  </a:lnTo>
                  <a:close/>
                </a:path>
                <a:path w="4872355" h="427989">
                  <a:moveTo>
                    <a:pt x="4430268" y="8763"/>
                  </a:moveTo>
                  <a:lnTo>
                    <a:pt x="4406265" y="4254"/>
                  </a:lnTo>
                  <a:lnTo>
                    <a:pt x="4392561" y="5803"/>
                  </a:lnTo>
                  <a:lnTo>
                    <a:pt x="4430268" y="8763"/>
                  </a:lnTo>
                  <a:close/>
                </a:path>
                <a:path w="4872355" h="427989">
                  <a:moveTo>
                    <a:pt x="4770539" y="2755"/>
                  </a:moveTo>
                  <a:lnTo>
                    <a:pt x="4728667" y="1346"/>
                  </a:lnTo>
                  <a:lnTo>
                    <a:pt x="4766488" y="5283"/>
                  </a:lnTo>
                  <a:lnTo>
                    <a:pt x="4770539" y="2755"/>
                  </a:lnTo>
                  <a:close/>
                </a:path>
                <a:path w="4872355" h="427989">
                  <a:moveTo>
                    <a:pt x="4872037" y="1473"/>
                  </a:moveTo>
                  <a:lnTo>
                    <a:pt x="4867414" y="1993"/>
                  </a:lnTo>
                  <a:lnTo>
                    <a:pt x="4862512" y="469"/>
                  </a:lnTo>
                  <a:lnTo>
                    <a:pt x="4833658" y="0"/>
                  </a:lnTo>
                  <a:lnTo>
                    <a:pt x="4802568" y="1143"/>
                  </a:lnTo>
                  <a:lnTo>
                    <a:pt x="4789055" y="3390"/>
                  </a:lnTo>
                  <a:lnTo>
                    <a:pt x="4812919" y="6210"/>
                  </a:lnTo>
                  <a:lnTo>
                    <a:pt x="4832324" y="5727"/>
                  </a:lnTo>
                  <a:lnTo>
                    <a:pt x="4834217" y="2425"/>
                  </a:lnTo>
                  <a:lnTo>
                    <a:pt x="4853775" y="2540"/>
                  </a:lnTo>
                  <a:lnTo>
                    <a:pt x="4858918" y="5067"/>
                  </a:lnTo>
                  <a:lnTo>
                    <a:pt x="4872037" y="14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C1F79FB8-7D16-8CDF-7F59-FDDF601FC8AD}"/>
                </a:ext>
              </a:extLst>
            </p:cNvPr>
            <p:cNvSpPr/>
            <p:nvPr/>
          </p:nvSpPr>
          <p:spPr>
            <a:xfrm>
              <a:off x="0" y="4384954"/>
              <a:ext cx="13119735" cy="697230"/>
            </a:xfrm>
            <a:custGeom>
              <a:avLst/>
              <a:gdLst/>
              <a:ahLst/>
              <a:cxnLst/>
              <a:rect l="l" t="t" r="r" b="b"/>
              <a:pathLst>
                <a:path w="13119735" h="697229">
                  <a:moveTo>
                    <a:pt x="333552" y="114300"/>
                  </a:moveTo>
                  <a:lnTo>
                    <a:pt x="327939" y="113258"/>
                  </a:lnTo>
                  <a:lnTo>
                    <a:pt x="330136" y="114300"/>
                  </a:lnTo>
                  <a:lnTo>
                    <a:pt x="333552" y="114300"/>
                  </a:lnTo>
                  <a:close/>
                </a:path>
                <a:path w="13119735" h="697229">
                  <a:moveTo>
                    <a:pt x="340423" y="115570"/>
                  </a:moveTo>
                  <a:lnTo>
                    <a:pt x="335483" y="114300"/>
                  </a:lnTo>
                  <a:lnTo>
                    <a:pt x="333552" y="114300"/>
                  </a:lnTo>
                  <a:lnTo>
                    <a:pt x="340423" y="115570"/>
                  </a:lnTo>
                  <a:close/>
                </a:path>
                <a:path w="13119735" h="697229">
                  <a:moveTo>
                    <a:pt x="774420" y="34290"/>
                  </a:moveTo>
                  <a:lnTo>
                    <a:pt x="762660" y="33642"/>
                  </a:lnTo>
                  <a:lnTo>
                    <a:pt x="762215" y="34290"/>
                  </a:lnTo>
                  <a:lnTo>
                    <a:pt x="774420" y="34290"/>
                  </a:lnTo>
                  <a:close/>
                </a:path>
                <a:path w="13119735" h="697229">
                  <a:moveTo>
                    <a:pt x="804291" y="33020"/>
                  </a:moveTo>
                  <a:lnTo>
                    <a:pt x="778319" y="32270"/>
                  </a:lnTo>
                  <a:lnTo>
                    <a:pt x="790359" y="33020"/>
                  </a:lnTo>
                  <a:lnTo>
                    <a:pt x="804291" y="33020"/>
                  </a:lnTo>
                  <a:close/>
                </a:path>
                <a:path w="13119735" h="697229">
                  <a:moveTo>
                    <a:pt x="848474" y="34290"/>
                  </a:moveTo>
                  <a:lnTo>
                    <a:pt x="821093" y="33020"/>
                  </a:lnTo>
                  <a:lnTo>
                    <a:pt x="804291" y="33020"/>
                  </a:lnTo>
                  <a:lnTo>
                    <a:pt x="848474" y="34290"/>
                  </a:lnTo>
                  <a:close/>
                </a:path>
                <a:path w="13119735" h="697229">
                  <a:moveTo>
                    <a:pt x="905103" y="121920"/>
                  </a:moveTo>
                  <a:lnTo>
                    <a:pt x="899871" y="119380"/>
                  </a:lnTo>
                  <a:lnTo>
                    <a:pt x="878776" y="119380"/>
                  </a:lnTo>
                  <a:lnTo>
                    <a:pt x="867067" y="120650"/>
                  </a:lnTo>
                  <a:lnTo>
                    <a:pt x="889368" y="120650"/>
                  </a:lnTo>
                  <a:lnTo>
                    <a:pt x="905103" y="121920"/>
                  </a:lnTo>
                  <a:close/>
                </a:path>
                <a:path w="13119735" h="697229">
                  <a:moveTo>
                    <a:pt x="993076" y="3810"/>
                  </a:moveTo>
                  <a:lnTo>
                    <a:pt x="979779" y="2540"/>
                  </a:lnTo>
                  <a:lnTo>
                    <a:pt x="905954" y="0"/>
                  </a:lnTo>
                  <a:lnTo>
                    <a:pt x="740664" y="3810"/>
                  </a:lnTo>
                  <a:lnTo>
                    <a:pt x="791070" y="23088"/>
                  </a:lnTo>
                  <a:lnTo>
                    <a:pt x="842238" y="25400"/>
                  </a:lnTo>
                  <a:lnTo>
                    <a:pt x="871270" y="25400"/>
                  </a:lnTo>
                  <a:lnTo>
                    <a:pt x="901395" y="24130"/>
                  </a:lnTo>
                  <a:lnTo>
                    <a:pt x="822718" y="13970"/>
                  </a:lnTo>
                  <a:lnTo>
                    <a:pt x="822718" y="6350"/>
                  </a:lnTo>
                  <a:lnTo>
                    <a:pt x="859472" y="5080"/>
                  </a:lnTo>
                  <a:lnTo>
                    <a:pt x="892111" y="5080"/>
                  </a:lnTo>
                  <a:lnTo>
                    <a:pt x="917803" y="3810"/>
                  </a:lnTo>
                  <a:lnTo>
                    <a:pt x="933729" y="3810"/>
                  </a:lnTo>
                  <a:lnTo>
                    <a:pt x="986650" y="6565"/>
                  </a:lnTo>
                  <a:lnTo>
                    <a:pt x="993076" y="3810"/>
                  </a:lnTo>
                  <a:close/>
                </a:path>
                <a:path w="13119735" h="697229">
                  <a:moveTo>
                    <a:pt x="1006944" y="7620"/>
                  </a:moveTo>
                  <a:lnTo>
                    <a:pt x="986650" y="6565"/>
                  </a:lnTo>
                  <a:lnTo>
                    <a:pt x="975271" y="11430"/>
                  </a:lnTo>
                  <a:lnTo>
                    <a:pt x="971334" y="11430"/>
                  </a:lnTo>
                  <a:lnTo>
                    <a:pt x="987907" y="13970"/>
                  </a:lnTo>
                  <a:lnTo>
                    <a:pt x="1005103" y="15240"/>
                  </a:lnTo>
                  <a:lnTo>
                    <a:pt x="1002995" y="12700"/>
                  </a:lnTo>
                  <a:lnTo>
                    <a:pt x="1006944" y="7620"/>
                  </a:lnTo>
                  <a:close/>
                </a:path>
                <a:path w="13119735" h="697229">
                  <a:moveTo>
                    <a:pt x="1053388" y="41910"/>
                  </a:moveTo>
                  <a:lnTo>
                    <a:pt x="1038783" y="39370"/>
                  </a:lnTo>
                  <a:lnTo>
                    <a:pt x="1037755" y="39535"/>
                  </a:lnTo>
                  <a:lnTo>
                    <a:pt x="1053388" y="41910"/>
                  </a:lnTo>
                  <a:close/>
                </a:path>
                <a:path w="13119735" h="697229">
                  <a:moveTo>
                    <a:pt x="1220241" y="56692"/>
                  </a:moveTo>
                  <a:lnTo>
                    <a:pt x="1205699" y="55880"/>
                  </a:lnTo>
                  <a:lnTo>
                    <a:pt x="1201254" y="55880"/>
                  </a:lnTo>
                  <a:lnTo>
                    <a:pt x="1213548" y="57150"/>
                  </a:lnTo>
                  <a:lnTo>
                    <a:pt x="1218501" y="57150"/>
                  </a:lnTo>
                  <a:lnTo>
                    <a:pt x="1220241" y="56692"/>
                  </a:lnTo>
                  <a:close/>
                </a:path>
                <a:path w="13119735" h="697229">
                  <a:moveTo>
                    <a:pt x="1246187" y="45720"/>
                  </a:moveTo>
                  <a:lnTo>
                    <a:pt x="1240345" y="45720"/>
                  </a:lnTo>
                  <a:lnTo>
                    <a:pt x="1238656" y="46990"/>
                  </a:lnTo>
                  <a:lnTo>
                    <a:pt x="1246187" y="45720"/>
                  </a:lnTo>
                  <a:close/>
                </a:path>
                <a:path w="13119735" h="697229">
                  <a:moveTo>
                    <a:pt x="1298409" y="43180"/>
                  </a:moveTo>
                  <a:lnTo>
                    <a:pt x="1261046" y="41910"/>
                  </a:lnTo>
                  <a:lnTo>
                    <a:pt x="1288376" y="39370"/>
                  </a:lnTo>
                  <a:lnTo>
                    <a:pt x="1267980" y="31750"/>
                  </a:lnTo>
                  <a:lnTo>
                    <a:pt x="1241082" y="31750"/>
                  </a:lnTo>
                  <a:lnTo>
                    <a:pt x="1232687" y="33020"/>
                  </a:lnTo>
                  <a:lnTo>
                    <a:pt x="1226058" y="35560"/>
                  </a:lnTo>
                  <a:lnTo>
                    <a:pt x="1204404" y="35560"/>
                  </a:lnTo>
                  <a:lnTo>
                    <a:pt x="1261211" y="43180"/>
                  </a:lnTo>
                  <a:lnTo>
                    <a:pt x="1246187" y="45720"/>
                  </a:lnTo>
                  <a:lnTo>
                    <a:pt x="1257274" y="45720"/>
                  </a:lnTo>
                  <a:lnTo>
                    <a:pt x="1285722" y="48260"/>
                  </a:lnTo>
                  <a:lnTo>
                    <a:pt x="1298409" y="43180"/>
                  </a:lnTo>
                  <a:close/>
                </a:path>
                <a:path w="13119735" h="697229">
                  <a:moveTo>
                    <a:pt x="1342682" y="49530"/>
                  </a:moveTo>
                  <a:lnTo>
                    <a:pt x="1342174" y="49263"/>
                  </a:lnTo>
                  <a:lnTo>
                    <a:pt x="1322984" y="50800"/>
                  </a:lnTo>
                  <a:lnTo>
                    <a:pt x="1342682" y="49530"/>
                  </a:lnTo>
                  <a:close/>
                </a:path>
                <a:path w="13119735" h="697229">
                  <a:moveTo>
                    <a:pt x="1440268" y="58420"/>
                  </a:moveTo>
                  <a:lnTo>
                    <a:pt x="1439926" y="57150"/>
                  </a:lnTo>
                  <a:lnTo>
                    <a:pt x="1421993" y="58420"/>
                  </a:lnTo>
                  <a:lnTo>
                    <a:pt x="1440268" y="58420"/>
                  </a:lnTo>
                  <a:close/>
                </a:path>
                <a:path w="13119735" h="697229">
                  <a:moveTo>
                    <a:pt x="3970197" y="157480"/>
                  </a:moveTo>
                  <a:lnTo>
                    <a:pt x="3932148" y="152400"/>
                  </a:lnTo>
                  <a:lnTo>
                    <a:pt x="3911041" y="153670"/>
                  </a:lnTo>
                  <a:lnTo>
                    <a:pt x="3882898" y="153670"/>
                  </a:lnTo>
                  <a:lnTo>
                    <a:pt x="3860101" y="154940"/>
                  </a:lnTo>
                  <a:lnTo>
                    <a:pt x="3855008" y="158750"/>
                  </a:lnTo>
                  <a:lnTo>
                    <a:pt x="3830307" y="156210"/>
                  </a:lnTo>
                  <a:lnTo>
                    <a:pt x="3798620" y="152400"/>
                  </a:lnTo>
                  <a:lnTo>
                    <a:pt x="3787787" y="151130"/>
                  </a:lnTo>
                  <a:lnTo>
                    <a:pt x="3760609" y="149860"/>
                  </a:lnTo>
                  <a:lnTo>
                    <a:pt x="3797693" y="149860"/>
                  </a:lnTo>
                  <a:lnTo>
                    <a:pt x="3744163" y="148590"/>
                  </a:lnTo>
                  <a:lnTo>
                    <a:pt x="3646754" y="148590"/>
                  </a:lnTo>
                  <a:lnTo>
                    <a:pt x="3598253" y="146050"/>
                  </a:lnTo>
                  <a:lnTo>
                    <a:pt x="3596094" y="147320"/>
                  </a:lnTo>
                  <a:lnTo>
                    <a:pt x="3584651" y="149860"/>
                  </a:lnTo>
                  <a:lnTo>
                    <a:pt x="3553396" y="152400"/>
                  </a:lnTo>
                  <a:lnTo>
                    <a:pt x="3523513" y="151130"/>
                  </a:lnTo>
                  <a:lnTo>
                    <a:pt x="3495116" y="152400"/>
                  </a:lnTo>
                  <a:lnTo>
                    <a:pt x="3465804" y="152400"/>
                  </a:lnTo>
                  <a:lnTo>
                    <a:pt x="3433127" y="151130"/>
                  </a:lnTo>
                  <a:lnTo>
                    <a:pt x="3428682" y="153670"/>
                  </a:lnTo>
                  <a:lnTo>
                    <a:pt x="3407143" y="156210"/>
                  </a:lnTo>
                  <a:lnTo>
                    <a:pt x="3379559" y="158750"/>
                  </a:lnTo>
                  <a:lnTo>
                    <a:pt x="3356940" y="161290"/>
                  </a:lnTo>
                  <a:lnTo>
                    <a:pt x="3348571" y="158750"/>
                  </a:lnTo>
                  <a:lnTo>
                    <a:pt x="3321659" y="154940"/>
                  </a:lnTo>
                  <a:lnTo>
                    <a:pt x="3313150" y="151130"/>
                  </a:lnTo>
                  <a:lnTo>
                    <a:pt x="3329355" y="149860"/>
                  </a:lnTo>
                  <a:lnTo>
                    <a:pt x="3345561" y="148590"/>
                  </a:lnTo>
                  <a:lnTo>
                    <a:pt x="3386150" y="147320"/>
                  </a:lnTo>
                  <a:lnTo>
                    <a:pt x="3430346" y="147320"/>
                  </a:lnTo>
                  <a:lnTo>
                    <a:pt x="3473602" y="146050"/>
                  </a:lnTo>
                  <a:lnTo>
                    <a:pt x="3483711" y="142240"/>
                  </a:lnTo>
                  <a:lnTo>
                    <a:pt x="3490455" y="139700"/>
                  </a:lnTo>
                  <a:lnTo>
                    <a:pt x="3472700" y="142240"/>
                  </a:lnTo>
                  <a:lnTo>
                    <a:pt x="3461537" y="139700"/>
                  </a:lnTo>
                  <a:lnTo>
                    <a:pt x="3450374" y="137160"/>
                  </a:lnTo>
                  <a:lnTo>
                    <a:pt x="3433635" y="133350"/>
                  </a:lnTo>
                  <a:lnTo>
                    <a:pt x="3420795" y="137160"/>
                  </a:lnTo>
                  <a:lnTo>
                    <a:pt x="3406267" y="135890"/>
                  </a:lnTo>
                  <a:lnTo>
                    <a:pt x="3391738" y="134620"/>
                  </a:lnTo>
                  <a:lnTo>
                    <a:pt x="3381679" y="133350"/>
                  </a:lnTo>
                  <a:lnTo>
                    <a:pt x="3380308" y="130810"/>
                  </a:lnTo>
                  <a:lnTo>
                    <a:pt x="3377336" y="129540"/>
                  </a:lnTo>
                  <a:lnTo>
                    <a:pt x="3360102" y="134620"/>
                  </a:lnTo>
                  <a:lnTo>
                    <a:pt x="3291967" y="129540"/>
                  </a:lnTo>
                  <a:lnTo>
                    <a:pt x="3254667" y="128270"/>
                  </a:lnTo>
                  <a:lnTo>
                    <a:pt x="3210928" y="128270"/>
                  </a:lnTo>
                  <a:lnTo>
                    <a:pt x="3218040" y="125730"/>
                  </a:lnTo>
                  <a:lnTo>
                    <a:pt x="3232239" y="120650"/>
                  </a:lnTo>
                  <a:lnTo>
                    <a:pt x="3272193" y="121920"/>
                  </a:lnTo>
                  <a:lnTo>
                    <a:pt x="3431159" y="121920"/>
                  </a:lnTo>
                  <a:lnTo>
                    <a:pt x="3423526" y="120650"/>
                  </a:lnTo>
                  <a:lnTo>
                    <a:pt x="3415893" y="119380"/>
                  </a:lnTo>
                  <a:lnTo>
                    <a:pt x="3412274" y="118110"/>
                  </a:lnTo>
                  <a:lnTo>
                    <a:pt x="3408654" y="116840"/>
                  </a:lnTo>
                  <a:lnTo>
                    <a:pt x="3403955" y="113030"/>
                  </a:lnTo>
                  <a:lnTo>
                    <a:pt x="3396284" y="110490"/>
                  </a:lnTo>
                  <a:lnTo>
                    <a:pt x="3326955" y="110490"/>
                  </a:lnTo>
                  <a:lnTo>
                    <a:pt x="3384245" y="118110"/>
                  </a:lnTo>
                  <a:lnTo>
                    <a:pt x="3368256" y="118110"/>
                  </a:lnTo>
                  <a:lnTo>
                    <a:pt x="3357219" y="116840"/>
                  </a:lnTo>
                  <a:lnTo>
                    <a:pt x="3344735" y="116840"/>
                  </a:lnTo>
                  <a:lnTo>
                    <a:pt x="3324250" y="119380"/>
                  </a:lnTo>
                  <a:lnTo>
                    <a:pt x="3331730" y="115570"/>
                  </a:lnTo>
                  <a:lnTo>
                    <a:pt x="3325647" y="114300"/>
                  </a:lnTo>
                  <a:lnTo>
                    <a:pt x="3313480" y="111760"/>
                  </a:lnTo>
                  <a:lnTo>
                    <a:pt x="3288461" y="110490"/>
                  </a:lnTo>
                  <a:lnTo>
                    <a:pt x="3275571" y="107950"/>
                  </a:lnTo>
                  <a:lnTo>
                    <a:pt x="3214268" y="105410"/>
                  </a:lnTo>
                  <a:lnTo>
                    <a:pt x="3161309" y="102870"/>
                  </a:lnTo>
                  <a:lnTo>
                    <a:pt x="3111538" y="101600"/>
                  </a:lnTo>
                  <a:lnTo>
                    <a:pt x="3000718" y="96520"/>
                  </a:lnTo>
                  <a:lnTo>
                    <a:pt x="2971927" y="91440"/>
                  </a:lnTo>
                  <a:lnTo>
                    <a:pt x="3001480" y="92710"/>
                  </a:lnTo>
                  <a:lnTo>
                    <a:pt x="3031579" y="92710"/>
                  </a:lnTo>
                  <a:lnTo>
                    <a:pt x="3057575" y="95250"/>
                  </a:lnTo>
                  <a:lnTo>
                    <a:pt x="3074822" y="97790"/>
                  </a:lnTo>
                  <a:lnTo>
                    <a:pt x="3069526" y="95250"/>
                  </a:lnTo>
                  <a:lnTo>
                    <a:pt x="3101327" y="96520"/>
                  </a:lnTo>
                  <a:lnTo>
                    <a:pt x="3132188" y="96520"/>
                  </a:lnTo>
                  <a:lnTo>
                    <a:pt x="3159683" y="97790"/>
                  </a:lnTo>
                  <a:lnTo>
                    <a:pt x="3181388" y="100330"/>
                  </a:lnTo>
                  <a:lnTo>
                    <a:pt x="3208617" y="96520"/>
                  </a:lnTo>
                  <a:lnTo>
                    <a:pt x="3227768" y="99060"/>
                  </a:lnTo>
                  <a:lnTo>
                    <a:pt x="3254324" y="100330"/>
                  </a:lnTo>
                  <a:lnTo>
                    <a:pt x="3275761" y="101600"/>
                  </a:lnTo>
                  <a:lnTo>
                    <a:pt x="3279571" y="105410"/>
                  </a:lnTo>
                  <a:lnTo>
                    <a:pt x="3307753" y="104140"/>
                  </a:lnTo>
                  <a:lnTo>
                    <a:pt x="3312579" y="100330"/>
                  </a:lnTo>
                  <a:lnTo>
                    <a:pt x="3320046" y="97790"/>
                  </a:lnTo>
                  <a:lnTo>
                    <a:pt x="3356152" y="96520"/>
                  </a:lnTo>
                  <a:lnTo>
                    <a:pt x="3388245" y="96520"/>
                  </a:lnTo>
                  <a:lnTo>
                    <a:pt x="3500717" y="100203"/>
                  </a:lnTo>
                  <a:lnTo>
                    <a:pt x="3506724" y="99060"/>
                  </a:lnTo>
                  <a:lnTo>
                    <a:pt x="3569233" y="99060"/>
                  </a:lnTo>
                  <a:lnTo>
                    <a:pt x="3515652" y="96520"/>
                  </a:lnTo>
                  <a:lnTo>
                    <a:pt x="3503549" y="95250"/>
                  </a:lnTo>
                  <a:lnTo>
                    <a:pt x="3479317" y="92710"/>
                  </a:lnTo>
                  <a:lnTo>
                    <a:pt x="3449383" y="88900"/>
                  </a:lnTo>
                  <a:lnTo>
                    <a:pt x="3414992" y="91440"/>
                  </a:lnTo>
                  <a:lnTo>
                    <a:pt x="3406787" y="88900"/>
                  </a:lnTo>
                  <a:lnTo>
                    <a:pt x="3398583" y="86360"/>
                  </a:lnTo>
                  <a:lnTo>
                    <a:pt x="3390366" y="83820"/>
                  </a:lnTo>
                  <a:lnTo>
                    <a:pt x="3378695" y="86360"/>
                  </a:lnTo>
                  <a:lnTo>
                    <a:pt x="3345954" y="86360"/>
                  </a:lnTo>
                  <a:lnTo>
                    <a:pt x="3325888" y="85090"/>
                  </a:lnTo>
                  <a:lnTo>
                    <a:pt x="3335858" y="88900"/>
                  </a:lnTo>
                  <a:lnTo>
                    <a:pt x="3326625" y="87630"/>
                  </a:lnTo>
                  <a:lnTo>
                    <a:pt x="3317392" y="86360"/>
                  </a:lnTo>
                  <a:lnTo>
                    <a:pt x="3302787" y="85090"/>
                  </a:lnTo>
                  <a:lnTo>
                    <a:pt x="3288182" y="83820"/>
                  </a:lnTo>
                  <a:lnTo>
                    <a:pt x="3254768" y="82550"/>
                  </a:lnTo>
                  <a:lnTo>
                    <a:pt x="3223666" y="82550"/>
                  </a:lnTo>
                  <a:lnTo>
                    <a:pt x="3191992" y="85090"/>
                  </a:lnTo>
                  <a:lnTo>
                    <a:pt x="3176828" y="80010"/>
                  </a:lnTo>
                  <a:lnTo>
                    <a:pt x="3042983" y="80010"/>
                  </a:lnTo>
                  <a:lnTo>
                    <a:pt x="3054121" y="81280"/>
                  </a:lnTo>
                  <a:lnTo>
                    <a:pt x="3080296" y="81280"/>
                  </a:lnTo>
                  <a:lnTo>
                    <a:pt x="3057664" y="83820"/>
                  </a:lnTo>
                  <a:lnTo>
                    <a:pt x="3031058" y="86360"/>
                  </a:lnTo>
                  <a:lnTo>
                    <a:pt x="3001746" y="87630"/>
                  </a:lnTo>
                  <a:lnTo>
                    <a:pt x="2971025" y="87630"/>
                  </a:lnTo>
                  <a:lnTo>
                    <a:pt x="2964129" y="86360"/>
                  </a:lnTo>
                  <a:lnTo>
                    <a:pt x="2936532" y="81280"/>
                  </a:lnTo>
                  <a:lnTo>
                    <a:pt x="2929623" y="80010"/>
                  </a:lnTo>
                  <a:lnTo>
                    <a:pt x="2922727" y="78740"/>
                  </a:lnTo>
                  <a:lnTo>
                    <a:pt x="2929356" y="77470"/>
                  </a:lnTo>
                  <a:lnTo>
                    <a:pt x="2936951" y="76200"/>
                  </a:lnTo>
                  <a:lnTo>
                    <a:pt x="2946374" y="74930"/>
                  </a:lnTo>
                  <a:lnTo>
                    <a:pt x="2958452" y="73660"/>
                  </a:lnTo>
                  <a:lnTo>
                    <a:pt x="3000324" y="74930"/>
                  </a:lnTo>
                  <a:lnTo>
                    <a:pt x="2995168" y="72390"/>
                  </a:lnTo>
                  <a:lnTo>
                    <a:pt x="2990011" y="69850"/>
                  </a:lnTo>
                  <a:lnTo>
                    <a:pt x="3054426" y="68580"/>
                  </a:lnTo>
                  <a:lnTo>
                    <a:pt x="3019958" y="59690"/>
                  </a:lnTo>
                  <a:lnTo>
                    <a:pt x="3015030" y="58420"/>
                  </a:lnTo>
                  <a:lnTo>
                    <a:pt x="2895396" y="59690"/>
                  </a:lnTo>
                  <a:lnTo>
                    <a:pt x="2845828" y="57150"/>
                  </a:lnTo>
                  <a:lnTo>
                    <a:pt x="2677693" y="57150"/>
                  </a:lnTo>
                  <a:lnTo>
                    <a:pt x="2663494" y="55880"/>
                  </a:lnTo>
                  <a:lnTo>
                    <a:pt x="2635085" y="53340"/>
                  </a:lnTo>
                  <a:lnTo>
                    <a:pt x="2586190" y="52070"/>
                  </a:lnTo>
                  <a:lnTo>
                    <a:pt x="2476538" y="52070"/>
                  </a:lnTo>
                  <a:lnTo>
                    <a:pt x="2423426" y="55880"/>
                  </a:lnTo>
                  <a:lnTo>
                    <a:pt x="2425865" y="53340"/>
                  </a:lnTo>
                  <a:lnTo>
                    <a:pt x="2427084" y="52070"/>
                  </a:lnTo>
                  <a:lnTo>
                    <a:pt x="2412047" y="53340"/>
                  </a:lnTo>
                  <a:lnTo>
                    <a:pt x="2357310" y="49530"/>
                  </a:lnTo>
                  <a:lnTo>
                    <a:pt x="2348395" y="52070"/>
                  </a:lnTo>
                  <a:lnTo>
                    <a:pt x="2352014" y="54610"/>
                  </a:lnTo>
                  <a:lnTo>
                    <a:pt x="2353030" y="57150"/>
                  </a:lnTo>
                  <a:lnTo>
                    <a:pt x="2336304" y="59690"/>
                  </a:lnTo>
                  <a:lnTo>
                    <a:pt x="2420328" y="63500"/>
                  </a:lnTo>
                  <a:lnTo>
                    <a:pt x="2309749" y="64770"/>
                  </a:lnTo>
                  <a:lnTo>
                    <a:pt x="2315387" y="68580"/>
                  </a:lnTo>
                  <a:lnTo>
                    <a:pt x="2385034" y="68580"/>
                  </a:lnTo>
                  <a:lnTo>
                    <a:pt x="2390114" y="72390"/>
                  </a:lnTo>
                  <a:lnTo>
                    <a:pt x="2329929" y="71120"/>
                  </a:lnTo>
                  <a:lnTo>
                    <a:pt x="2326043" y="73660"/>
                  </a:lnTo>
                  <a:lnTo>
                    <a:pt x="2288057" y="69850"/>
                  </a:lnTo>
                  <a:lnTo>
                    <a:pt x="2294585" y="72390"/>
                  </a:lnTo>
                  <a:lnTo>
                    <a:pt x="2281796" y="72390"/>
                  </a:lnTo>
                  <a:lnTo>
                    <a:pt x="2275979" y="73660"/>
                  </a:lnTo>
                  <a:lnTo>
                    <a:pt x="2303386" y="76200"/>
                  </a:lnTo>
                  <a:lnTo>
                    <a:pt x="2280704" y="74930"/>
                  </a:lnTo>
                  <a:lnTo>
                    <a:pt x="2269528" y="72390"/>
                  </a:lnTo>
                  <a:lnTo>
                    <a:pt x="2261006" y="69850"/>
                  </a:lnTo>
                  <a:lnTo>
                    <a:pt x="2246236" y="68580"/>
                  </a:lnTo>
                  <a:lnTo>
                    <a:pt x="2225357" y="69850"/>
                  </a:lnTo>
                  <a:lnTo>
                    <a:pt x="2199411" y="71120"/>
                  </a:lnTo>
                  <a:lnTo>
                    <a:pt x="2145080" y="71120"/>
                  </a:lnTo>
                  <a:lnTo>
                    <a:pt x="2146096" y="76200"/>
                  </a:lnTo>
                  <a:lnTo>
                    <a:pt x="2128443" y="77470"/>
                  </a:lnTo>
                  <a:lnTo>
                    <a:pt x="2105736" y="78740"/>
                  </a:lnTo>
                  <a:lnTo>
                    <a:pt x="2083841" y="78740"/>
                  </a:lnTo>
                  <a:lnTo>
                    <a:pt x="2068614" y="80010"/>
                  </a:lnTo>
                  <a:lnTo>
                    <a:pt x="2042553" y="77470"/>
                  </a:lnTo>
                  <a:lnTo>
                    <a:pt x="2000491" y="80010"/>
                  </a:lnTo>
                  <a:lnTo>
                    <a:pt x="1967115" y="80010"/>
                  </a:lnTo>
                  <a:lnTo>
                    <a:pt x="1965350" y="77470"/>
                  </a:lnTo>
                  <a:lnTo>
                    <a:pt x="1981644" y="76200"/>
                  </a:lnTo>
                  <a:lnTo>
                    <a:pt x="2004148" y="74930"/>
                  </a:lnTo>
                  <a:lnTo>
                    <a:pt x="2020989" y="73660"/>
                  </a:lnTo>
                  <a:lnTo>
                    <a:pt x="1989150" y="72390"/>
                  </a:lnTo>
                  <a:lnTo>
                    <a:pt x="1909749" y="72390"/>
                  </a:lnTo>
                  <a:lnTo>
                    <a:pt x="1913940" y="69850"/>
                  </a:lnTo>
                  <a:lnTo>
                    <a:pt x="1921256" y="68580"/>
                  </a:lnTo>
                  <a:lnTo>
                    <a:pt x="1950605" y="68580"/>
                  </a:lnTo>
                  <a:lnTo>
                    <a:pt x="1952015" y="64770"/>
                  </a:lnTo>
                  <a:lnTo>
                    <a:pt x="1953425" y="60960"/>
                  </a:lnTo>
                  <a:lnTo>
                    <a:pt x="1856143" y="59690"/>
                  </a:lnTo>
                  <a:lnTo>
                    <a:pt x="1859495" y="55880"/>
                  </a:lnTo>
                  <a:lnTo>
                    <a:pt x="1835543" y="54610"/>
                  </a:lnTo>
                  <a:lnTo>
                    <a:pt x="1813445" y="54610"/>
                  </a:lnTo>
                  <a:lnTo>
                    <a:pt x="1822348" y="53340"/>
                  </a:lnTo>
                  <a:lnTo>
                    <a:pt x="1812531" y="54610"/>
                  </a:lnTo>
                  <a:lnTo>
                    <a:pt x="1767535" y="54610"/>
                  </a:lnTo>
                  <a:lnTo>
                    <a:pt x="1744179" y="53340"/>
                  </a:lnTo>
                  <a:lnTo>
                    <a:pt x="1741995" y="52070"/>
                  </a:lnTo>
                  <a:lnTo>
                    <a:pt x="1739811" y="50800"/>
                  </a:lnTo>
                  <a:lnTo>
                    <a:pt x="1733245" y="46990"/>
                  </a:lnTo>
                  <a:lnTo>
                    <a:pt x="1701800" y="50800"/>
                  </a:lnTo>
                  <a:lnTo>
                    <a:pt x="1680908" y="48260"/>
                  </a:lnTo>
                  <a:lnTo>
                    <a:pt x="1649552" y="44450"/>
                  </a:lnTo>
                  <a:lnTo>
                    <a:pt x="1647939" y="46990"/>
                  </a:lnTo>
                  <a:lnTo>
                    <a:pt x="1632445" y="48260"/>
                  </a:lnTo>
                  <a:lnTo>
                    <a:pt x="1610664" y="46990"/>
                  </a:lnTo>
                  <a:lnTo>
                    <a:pt x="1590217" y="46990"/>
                  </a:lnTo>
                  <a:lnTo>
                    <a:pt x="1606181" y="48260"/>
                  </a:lnTo>
                  <a:lnTo>
                    <a:pt x="1615655" y="49530"/>
                  </a:lnTo>
                  <a:lnTo>
                    <a:pt x="1613890" y="52070"/>
                  </a:lnTo>
                  <a:lnTo>
                    <a:pt x="1596136" y="53340"/>
                  </a:lnTo>
                  <a:lnTo>
                    <a:pt x="1647850" y="52070"/>
                  </a:lnTo>
                  <a:lnTo>
                    <a:pt x="1700644" y="53340"/>
                  </a:lnTo>
                  <a:lnTo>
                    <a:pt x="1744395" y="57150"/>
                  </a:lnTo>
                  <a:lnTo>
                    <a:pt x="1768970" y="60960"/>
                  </a:lnTo>
                  <a:lnTo>
                    <a:pt x="1729981" y="64770"/>
                  </a:lnTo>
                  <a:lnTo>
                    <a:pt x="1633220" y="64770"/>
                  </a:lnTo>
                  <a:lnTo>
                    <a:pt x="1598218" y="62230"/>
                  </a:lnTo>
                  <a:lnTo>
                    <a:pt x="1560182" y="57150"/>
                  </a:lnTo>
                  <a:lnTo>
                    <a:pt x="1535315" y="62230"/>
                  </a:lnTo>
                  <a:lnTo>
                    <a:pt x="1532623" y="64770"/>
                  </a:lnTo>
                  <a:lnTo>
                    <a:pt x="1548574" y="68580"/>
                  </a:lnTo>
                  <a:lnTo>
                    <a:pt x="1484426" y="68580"/>
                  </a:lnTo>
                  <a:lnTo>
                    <a:pt x="1427632" y="63500"/>
                  </a:lnTo>
                  <a:lnTo>
                    <a:pt x="1432725" y="62230"/>
                  </a:lnTo>
                  <a:lnTo>
                    <a:pt x="1425219" y="60960"/>
                  </a:lnTo>
                  <a:lnTo>
                    <a:pt x="1421993" y="58420"/>
                  </a:lnTo>
                  <a:lnTo>
                    <a:pt x="1389481" y="58420"/>
                  </a:lnTo>
                  <a:lnTo>
                    <a:pt x="1384401" y="57150"/>
                  </a:lnTo>
                  <a:lnTo>
                    <a:pt x="1379321" y="55880"/>
                  </a:lnTo>
                  <a:lnTo>
                    <a:pt x="1378826" y="54610"/>
                  </a:lnTo>
                  <a:lnTo>
                    <a:pt x="1377823" y="52070"/>
                  </a:lnTo>
                  <a:lnTo>
                    <a:pt x="1385036" y="49530"/>
                  </a:lnTo>
                  <a:lnTo>
                    <a:pt x="1393037" y="48260"/>
                  </a:lnTo>
                  <a:lnTo>
                    <a:pt x="1401038" y="46990"/>
                  </a:lnTo>
                  <a:lnTo>
                    <a:pt x="1417637" y="48260"/>
                  </a:lnTo>
                  <a:lnTo>
                    <a:pt x="1426654" y="49530"/>
                  </a:lnTo>
                  <a:lnTo>
                    <a:pt x="1428915" y="50800"/>
                  </a:lnTo>
                  <a:lnTo>
                    <a:pt x="1425257" y="53340"/>
                  </a:lnTo>
                  <a:lnTo>
                    <a:pt x="1443012" y="49530"/>
                  </a:lnTo>
                  <a:lnTo>
                    <a:pt x="1498803" y="52070"/>
                  </a:lnTo>
                  <a:lnTo>
                    <a:pt x="1498409" y="49530"/>
                  </a:lnTo>
                  <a:lnTo>
                    <a:pt x="1582039" y="52070"/>
                  </a:lnTo>
                  <a:lnTo>
                    <a:pt x="1547672" y="49530"/>
                  </a:lnTo>
                  <a:lnTo>
                    <a:pt x="1530477" y="48260"/>
                  </a:lnTo>
                  <a:lnTo>
                    <a:pt x="1541399" y="46990"/>
                  </a:lnTo>
                  <a:lnTo>
                    <a:pt x="1565287" y="46990"/>
                  </a:lnTo>
                  <a:lnTo>
                    <a:pt x="1576527" y="48260"/>
                  </a:lnTo>
                  <a:lnTo>
                    <a:pt x="1572806" y="46990"/>
                  </a:lnTo>
                  <a:lnTo>
                    <a:pt x="1561655" y="43180"/>
                  </a:lnTo>
                  <a:lnTo>
                    <a:pt x="1672043" y="40640"/>
                  </a:lnTo>
                  <a:lnTo>
                    <a:pt x="1400302" y="40640"/>
                  </a:lnTo>
                  <a:lnTo>
                    <a:pt x="1349565" y="39370"/>
                  </a:lnTo>
                  <a:lnTo>
                    <a:pt x="1301673" y="36830"/>
                  </a:lnTo>
                  <a:lnTo>
                    <a:pt x="1316456" y="40640"/>
                  </a:lnTo>
                  <a:lnTo>
                    <a:pt x="1335316" y="45720"/>
                  </a:lnTo>
                  <a:lnTo>
                    <a:pt x="1342174" y="49263"/>
                  </a:lnTo>
                  <a:lnTo>
                    <a:pt x="1354759" y="48260"/>
                  </a:lnTo>
                  <a:lnTo>
                    <a:pt x="1368005" y="49530"/>
                  </a:lnTo>
                  <a:lnTo>
                    <a:pt x="1368717" y="50800"/>
                  </a:lnTo>
                  <a:lnTo>
                    <a:pt x="1361668" y="52070"/>
                  </a:lnTo>
                  <a:lnTo>
                    <a:pt x="1351597" y="54610"/>
                  </a:lnTo>
                  <a:lnTo>
                    <a:pt x="1244473" y="49530"/>
                  </a:lnTo>
                  <a:lnTo>
                    <a:pt x="1243088" y="48260"/>
                  </a:lnTo>
                  <a:lnTo>
                    <a:pt x="1238656" y="46990"/>
                  </a:lnTo>
                  <a:lnTo>
                    <a:pt x="1234579" y="49530"/>
                  </a:lnTo>
                  <a:lnTo>
                    <a:pt x="1233119" y="53340"/>
                  </a:lnTo>
                  <a:lnTo>
                    <a:pt x="1220241" y="56692"/>
                  </a:lnTo>
                  <a:lnTo>
                    <a:pt x="1250962" y="58420"/>
                  </a:lnTo>
                  <a:lnTo>
                    <a:pt x="1232077" y="57150"/>
                  </a:lnTo>
                  <a:lnTo>
                    <a:pt x="1283474" y="59690"/>
                  </a:lnTo>
                  <a:lnTo>
                    <a:pt x="1238275" y="63500"/>
                  </a:lnTo>
                  <a:lnTo>
                    <a:pt x="1241475" y="63500"/>
                  </a:lnTo>
                  <a:lnTo>
                    <a:pt x="1235671" y="64770"/>
                  </a:lnTo>
                  <a:lnTo>
                    <a:pt x="1239202" y="64770"/>
                  </a:lnTo>
                  <a:lnTo>
                    <a:pt x="1270393" y="62230"/>
                  </a:lnTo>
                  <a:lnTo>
                    <a:pt x="1261376" y="64770"/>
                  </a:lnTo>
                  <a:lnTo>
                    <a:pt x="1251546" y="66040"/>
                  </a:lnTo>
                  <a:lnTo>
                    <a:pt x="1246987" y="68580"/>
                  </a:lnTo>
                  <a:lnTo>
                    <a:pt x="1253782" y="71120"/>
                  </a:lnTo>
                  <a:lnTo>
                    <a:pt x="1296441" y="74930"/>
                  </a:lnTo>
                  <a:lnTo>
                    <a:pt x="1323378" y="72390"/>
                  </a:lnTo>
                  <a:lnTo>
                    <a:pt x="1379562" y="74930"/>
                  </a:lnTo>
                  <a:lnTo>
                    <a:pt x="1385531" y="81280"/>
                  </a:lnTo>
                  <a:lnTo>
                    <a:pt x="1363256" y="80010"/>
                  </a:lnTo>
                  <a:lnTo>
                    <a:pt x="1335278" y="78740"/>
                  </a:lnTo>
                  <a:lnTo>
                    <a:pt x="1305610" y="78740"/>
                  </a:lnTo>
                  <a:lnTo>
                    <a:pt x="1278293" y="77470"/>
                  </a:lnTo>
                  <a:lnTo>
                    <a:pt x="1279474" y="82550"/>
                  </a:lnTo>
                  <a:lnTo>
                    <a:pt x="1238097" y="82550"/>
                  </a:lnTo>
                  <a:lnTo>
                    <a:pt x="1265936" y="83820"/>
                  </a:lnTo>
                  <a:lnTo>
                    <a:pt x="1259116" y="85090"/>
                  </a:lnTo>
                  <a:lnTo>
                    <a:pt x="1251331" y="85090"/>
                  </a:lnTo>
                  <a:lnTo>
                    <a:pt x="1241767" y="86360"/>
                  </a:lnTo>
                  <a:lnTo>
                    <a:pt x="1229601" y="86360"/>
                  </a:lnTo>
                  <a:lnTo>
                    <a:pt x="1213878" y="82550"/>
                  </a:lnTo>
                  <a:lnTo>
                    <a:pt x="1163929" y="77470"/>
                  </a:lnTo>
                  <a:lnTo>
                    <a:pt x="1148334" y="73660"/>
                  </a:lnTo>
                  <a:lnTo>
                    <a:pt x="1155090" y="72390"/>
                  </a:lnTo>
                  <a:lnTo>
                    <a:pt x="1207541" y="74930"/>
                  </a:lnTo>
                  <a:lnTo>
                    <a:pt x="1222273" y="74930"/>
                  </a:lnTo>
                  <a:lnTo>
                    <a:pt x="1203020" y="72390"/>
                  </a:lnTo>
                  <a:lnTo>
                    <a:pt x="1172438" y="71120"/>
                  </a:lnTo>
                  <a:lnTo>
                    <a:pt x="1147876" y="69850"/>
                  </a:lnTo>
                  <a:lnTo>
                    <a:pt x="1147470" y="68580"/>
                  </a:lnTo>
                  <a:lnTo>
                    <a:pt x="1147051" y="67310"/>
                  </a:lnTo>
                  <a:lnTo>
                    <a:pt x="1146644" y="66040"/>
                  </a:lnTo>
                  <a:lnTo>
                    <a:pt x="1134402" y="67310"/>
                  </a:lnTo>
                  <a:lnTo>
                    <a:pt x="1127899" y="64770"/>
                  </a:lnTo>
                  <a:lnTo>
                    <a:pt x="1121689" y="64770"/>
                  </a:lnTo>
                  <a:lnTo>
                    <a:pt x="1110297" y="68580"/>
                  </a:lnTo>
                  <a:lnTo>
                    <a:pt x="1113675" y="63500"/>
                  </a:lnTo>
                  <a:lnTo>
                    <a:pt x="1178598" y="64770"/>
                  </a:lnTo>
                  <a:lnTo>
                    <a:pt x="1170559" y="63500"/>
                  </a:lnTo>
                  <a:lnTo>
                    <a:pt x="1154468" y="60960"/>
                  </a:lnTo>
                  <a:lnTo>
                    <a:pt x="1191171" y="59690"/>
                  </a:lnTo>
                  <a:lnTo>
                    <a:pt x="1175105" y="58420"/>
                  </a:lnTo>
                  <a:lnTo>
                    <a:pt x="1163878" y="55880"/>
                  </a:lnTo>
                  <a:lnTo>
                    <a:pt x="1161237" y="53340"/>
                  </a:lnTo>
                  <a:lnTo>
                    <a:pt x="1170927" y="50800"/>
                  </a:lnTo>
                  <a:lnTo>
                    <a:pt x="1110691" y="49530"/>
                  </a:lnTo>
                  <a:lnTo>
                    <a:pt x="1113180" y="46990"/>
                  </a:lnTo>
                  <a:lnTo>
                    <a:pt x="1114412" y="45720"/>
                  </a:lnTo>
                  <a:lnTo>
                    <a:pt x="1085075" y="44450"/>
                  </a:lnTo>
                  <a:lnTo>
                    <a:pt x="1067168" y="44450"/>
                  </a:lnTo>
                  <a:lnTo>
                    <a:pt x="1058951" y="45720"/>
                  </a:lnTo>
                  <a:lnTo>
                    <a:pt x="1058684" y="45720"/>
                  </a:lnTo>
                  <a:lnTo>
                    <a:pt x="1048372" y="44450"/>
                  </a:lnTo>
                  <a:lnTo>
                    <a:pt x="1036713" y="41910"/>
                  </a:lnTo>
                  <a:lnTo>
                    <a:pt x="1031062" y="40640"/>
                  </a:lnTo>
                  <a:lnTo>
                    <a:pt x="1037755" y="39535"/>
                  </a:lnTo>
                  <a:lnTo>
                    <a:pt x="1019898" y="36830"/>
                  </a:lnTo>
                  <a:lnTo>
                    <a:pt x="1020978" y="41910"/>
                  </a:lnTo>
                  <a:lnTo>
                    <a:pt x="942352" y="40640"/>
                  </a:lnTo>
                  <a:lnTo>
                    <a:pt x="929601" y="39370"/>
                  </a:lnTo>
                  <a:lnTo>
                    <a:pt x="904100" y="36830"/>
                  </a:lnTo>
                  <a:lnTo>
                    <a:pt x="844638" y="38100"/>
                  </a:lnTo>
                  <a:lnTo>
                    <a:pt x="837653" y="39370"/>
                  </a:lnTo>
                  <a:lnTo>
                    <a:pt x="825131" y="38100"/>
                  </a:lnTo>
                  <a:lnTo>
                    <a:pt x="821423" y="38100"/>
                  </a:lnTo>
                  <a:lnTo>
                    <a:pt x="840854" y="41910"/>
                  </a:lnTo>
                  <a:lnTo>
                    <a:pt x="804125" y="40640"/>
                  </a:lnTo>
                  <a:lnTo>
                    <a:pt x="742226" y="35560"/>
                  </a:lnTo>
                  <a:lnTo>
                    <a:pt x="705497" y="35560"/>
                  </a:lnTo>
                  <a:lnTo>
                    <a:pt x="727760" y="31750"/>
                  </a:lnTo>
                  <a:lnTo>
                    <a:pt x="762660" y="33642"/>
                  </a:lnTo>
                  <a:lnTo>
                    <a:pt x="763092" y="33020"/>
                  </a:lnTo>
                  <a:lnTo>
                    <a:pt x="760107" y="31750"/>
                  </a:lnTo>
                  <a:lnTo>
                    <a:pt x="778319" y="32270"/>
                  </a:lnTo>
                  <a:lnTo>
                    <a:pt x="769874" y="31750"/>
                  </a:lnTo>
                  <a:lnTo>
                    <a:pt x="773239" y="27940"/>
                  </a:lnTo>
                  <a:lnTo>
                    <a:pt x="802957" y="27940"/>
                  </a:lnTo>
                  <a:lnTo>
                    <a:pt x="800404" y="26670"/>
                  </a:lnTo>
                  <a:lnTo>
                    <a:pt x="780872" y="26670"/>
                  </a:lnTo>
                  <a:lnTo>
                    <a:pt x="781227" y="26123"/>
                  </a:lnTo>
                  <a:lnTo>
                    <a:pt x="751954" y="25311"/>
                  </a:lnTo>
                  <a:lnTo>
                    <a:pt x="779208" y="24130"/>
                  </a:lnTo>
                  <a:lnTo>
                    <a:pt x="781710" y="25400"/>
                  </a:lnTo>
                  <a:lnTo>
                    <a:pt x="781227" y="26123"/>
                  </a:lnTo>
                  <a:lnTo>
                    <a:pt x="800404" y="26670"/>
                  </a:lnTo>
                  <a:lnTo>
                    <a:pt x="793775" y="24130"/>
                  </a:lnTo>
                  <a:lnTo>
                    <a:pt x="791070" y="23088"/>
                  </a:lnTo>
                  <a:lnTo>
                    <a:pt x="785799" y="22860"/>
                  </a:lnTo>
                  <a:lnTo>
                    <a:pt x="751306" y="25285"/>
                  </a:lnTo>
                  <a:lnTo>
                    <a:pt x="620115" y="21590"/>
                  </a:lnTo>
                  <a:lnTo>
                    <a:pt x="659460" y="29210"/>
                  </a:lnTo>
                  <a:lnTo>
                    <a:pt x="674560" y="44450"/>
                  </a:lnTo>
                  <a:lnTo>
                    <a:pt x="755307" y="40640"/>
                  </a:lnTo>
                  <a:lnTo>
                    <a:pt x="861263" y="54610"/>
                  </a:lnTo>
                  <a:lnTo>
                    <a:pt x="886625" y="48260"/>
                  </a:lnTo>
                  <a:lnTo>
                    <a:pt x="949566" y="49530"/>
                  </a:lnTo>
                  <a:lnTo>
                    <a:pt x="980262" y="48260"/>
                  </a:lnTo>
                  <a:lnTo>
                    <a:pt x="1010945" y="46990"/>
                  </a:lnTo>
                  <a:lnTo>
                    <a:pt x="1082179" y="53340"/>
                  </a:lnTo>
                  <a:lnTo>
                    <a:pt x="1074343" y="72390"/>
                  </a:lnTo>
                  <a:lnTo>
                    <a:pt x="1115364" y="73660"/>
                  </a:lnTo>
                  <a:lnTo>
                    <a:pt x="1183271" y="83820"/>
                  </a:lnTo>
                  <a:lnTo>
                    <a:pt x="1185240" y="91440"/>
                  </a:lnTo>
                  <a:lnTo>
                    <a:pt x="1063231" y="90170"/>
                  </a:lnTo>
                  <a:lnTo>
                    <a:pt x="1148448" y="93980"/>
                  </a:lnTo>
                  <a:lnTo>
                    <a:pt x="1121003" y="101600"/>
                  </a:lnTo>
                  <a:lnTo>
                    <a:pt x="1082179" y="96520"/>
                  </a:lnTo>
                  <a:lnTo>
                    <a:pt x="965403" y="102870"/>
                  </a:lnTo>
                  <a:lnTo>
                    <a:pt x="949566" y="91440"/>
                  </a:lnTo>
                  <a:lnTo>
                    <a:pt x="886625" y="105410"/>
                  </a:lnTo>
                  <a:lnTo>
                    <a:pt x="832396" y="100330"/>
                  </a:lnTo>
                  <a:lnTo>
                    <a:pt x="791730" y="96520"/>
                  </a:lnTo>
                  <a:lnTo>
                    <a:pt x="781380" y="95250"/>
                  </a:lnTo>
                  <a:lnTo>
                    <a:pt x="729615" y="88900"/>
                  </a:lnTo>
                  <a:lnTo>
                    <a:pt x="620687" y="88900"/>
                  </a:lnTo>
                  <a:lnTo>
                    <a:pt x="573125" y="96520"/>
                  </a:lnTo>
                  <a:lnTo>
                    <a:pt x="365061" y="97790"/>
                  </a:lnTo>
                  <a:lnTo>
                    <a:pt x="274726" y="93980"/>
                  </a:lnTo>
                  <a:lnTo>
                    <a:pt x="262877" y="100330"/>
                  </a:lnTo>
                  <a:lnTo>
                    <a:pt x="268960" y="87630"/>
                  </a:lnTo>
                  <a:lnTo>
                    <a:pt x="273824" y="77470"/>
                  </a:lnTo>
                  <a:lnTo>
                    <a:pt x="226479" y="80010"/>
                  </a:lnTo>
                  <a:lnTo>
                    <a:pt x="97713" y="76200"/>
                  </a:lnTo>
                  <a:lnTo>
                    <a:pt x="0" y="80010"/>
                  </a:lnTo>
                  <a:lnTo>
                    <a:pt x="43561" y="85090"/>
                  </a:lnTo>
                  <a:lnTo>
                    <a:pt x="94157" y="87630"/>
                  </a:lnTo>
                  <a:lnTo>
                    <a:pt x="55613" y="82550"/>
                  </a:lnTo>
                  <a:lnTo>
                    <a:pt x="143192" y="80010"/>
                  </a:lnTo>
                  <a:lnTo>
                    <a:pt x="159562" y="81280"/>
                  </a:lnTo>
                  <a:lnTo>
                    <a:pt x="176860" y="81280"/>
                  </a:lnTo>
                  <a:lnTo>
                    <a:pt x="189115" y="82550"/>
                  </a:lnTo>
                  <a:lnTo>
                    <a:pt x="190360" y="85090"/>
                  </a:lnTo>
                  <a:lnTo>
                    <a:pt x="130670" y="86360"/>
                  </a:lnTo>
                  <a:lnTo>
                    <a:pt x="158648" y="88900"/>
                  </a:lnTo>
                  <a:lnTo>
                    <a:pt x="181800" y="87630"/>
                  </a:lnTo>
                  <a:lnTo>
                    <a:pt x="205003" y="87630"/>
                  </a:lnTo>
                  <a:lnTo>
                    <a:pt x="233133" y="91440"/>
                  </a:lnTo>
                  <a:lnTo>
                    <a:pt x="179539" y="99060"/>
                  </a:lnTo>
                  <a:lnTo>
                    <a:pt x="154381" y="99060"/>
                  </a:lnTo>
                  <a:lnTo>
                    <a:pt x="129641" y="100330"/>
                  </a:lnTo>
                  <a:lnTo>
                    <a:pt x="109397" y="101600"/>
                  </a:lnTo>
                  <a:lnTo>
                    <a:pt x="97713" y="104140"/>
                  </a:lnTo>
                  <a:lnTo>
                    <a:pt x="110502" y="106680"/>
                  </a:lnTo>
                  <a:lnTo>
                    <a:pt x="125958" y="102870"/>
                  </a:lnTo>
                  <a:lnTo>
                    <a:pt x="143751" y="102870"/>
                  </a:lnTo>
                  <a:lnTo>
                    <a:pt x="146392" y="104140"/>
                  </a:lnTo>
                  <a:lnTo>
                    <a:pt x="149504" y="106680"/>
                  </a:lnTo>
                  <a:lnTo>
                    <a:pt x="156921" y="107950"/>
                  </a:lnTo>
                  <a:lnTo>
                    <a:pt x="172491" y="107950"/>
                  </a:lnTo>
                  <a:lnTo>
                    <a:pt x="158242" y="106680"/>
                  </a:lnTo>
                  <a:lnTo>
                    <a:pt x="292303" y="106680"/>
                  </a:lnTo>
                  <a:lnTo>
                    <a:pt x="327939" y="113258"/>
                  </a:lnTo>
                  <a:lnTo>
                    <a:pt x="327444" y="113030"/>
                  </a:lnTo>
                  <a:lnTo>
                    <a:pt x="330454" y="111760"/>
                  </a:lnTo>
                  <a:lnTo>
                    <a:pt x="341464" y="114300"/>
                  </a:lnTo>
                  <a:lnTo>
                    <a:pt x="349084" y="113030"/>
                  </a:lnTo>
                  <a:lnTo>
                    <a:pt x="360133" y="111760"/>
                  </a:lnTo>
                  <a:lnTo>
                    <a:pt x="381406" y="113030"/>
                  </a:lnTo>
                  <a:lnTo>
                    <a:pt x="367817" y="111760"/>
                  </a:lnTo>
                  <a:lnTo>
                    <a:pt x="354228" y="110490"/>
                  </a:lnTo>
                  <a:lnTo>
                    <a:pt x="339039" y="109220"/>
                  </a:lnTo>
                  <a:lnTo>
                    <a:pt x="320586" y="110490"/>
                  </a:lnTo>
                  <a:lnTo>
                    <a:pt x="327787" y="106680"/>
                  </a:lnTo>
                  <a:lnTo>
                    <a:pt x="334987" y="102870"/>
                  </a:lnTo>
                  <a:lnTo>
                    <a:pt x="337388" y="101600"/>
                  </a:lnTo>
                  <a:lnTo>
                    <a:pt x="354444" y="101600"/>
                  </a:lnTo>
                  <a:lnTo>
                    <a:pt x="371678" y="100330"/>
                  </a:lnTo>
                  <a:lnTo>
                    <a:pt x="389001" y="100330"/>
                  </a:lnTo>
                  <a:lnTo>
                    <a:pt x="406311" y="101600"/>
                  </a:lnTo>
                  <a:lnTo>
                    <a:pt x="384162" y="104140"/>
                  </a:lnTo>
                  <a:lnTo>
                    <a:pt x="444296" y="105410"/>
                  </a:lnTo>
                  <a:lnTo>
                    <a:pt x="438873" y="102870"/>
                  </a:lnTo>
                  <a:lnTo>
                    <a:pt x="517271" y="101600"/>
                  </a:lnTo>
                  <a:lnTo>
                    <a:pt x="545909" y="105410"/>
                  </a:lnTo>
                  <a:lnTo>
                    <a:pt x="607352" y="101600"/>
                  </a:lnTo>
                  <a:lnTo>
                    <a:pt x="627837" y="100330"/>
                  </a:lnTo>
                  <a:lnTo>
                    <a:pt x="624878" y="99060"/>
                  </a:lnTo>
                  <a:lnTo>
                    <a:pt x="619734" y="97790"/>
                  </a:lnTo>
                  <a:lnTo>
                    <a:pt x="617207" y="96520"/>
                  </a:lnTo>
                  <a:lnTo>
                    <a:pt x="622033" y="95250"/>
                  </a:lnTo>
                  <a:lnTo>
                    <a:pt x="654735" y="96520"/>
                  </a:lnTo>
                  <a:lnTo>
                    <a:pt x="676884" y="100330"/>
                  </a:lnTo>
                  <a:lnTo>
                    <a:pt x="699630" y="102870"/>
                  </a:lnTo>
                  <a:lnTo>
                    <a:pt x="734123" y="100330"/>
                  </a:lnTo>
                  <a:lnTo>
                    <a:pt x="747496" y="102870"/>
                  </a:lnTo>
                  <a:lnTo>
                    <a:pt x="762165" y="104140"/>
                  </a:lnTo>
                  <a:lnTo>
                    <a:pt x="772566" y="106680"/>
                  </a:lnTo>
                  <a:lnTo>
                    <a:pt x="773125" y="109220"/>
                  </a:lnTo>
                  <a:lnTo>
                    <a:pt x="782523" y="110490"/>
                  </a:lnTo>
                  <a:lnTo>
                    <a:pt x="773391" y="110490"/>
                  </a:lnTo>
                  <a:lnTo>
                    <a:pt x="731088" y="107950"/>
                  </a:lnTo>
                  <a:lnTo>
                    <a:pt x="741184" y="109220"/>
                  </a:lnTo>
                  <a:lnTo>
                    <a:pt x="744372" y="110490"/>
                  </a:lnTo>
                  <a:lnTo>
                    <a:pt x="742340" y="111760"/>
                  </a:lnTo>
                  <a:lnTo>
                    <a:pt x="736777" y="113030"/>
                  </a:lnTo>
                  <a:lnTo>
                    <a:pt x="685266" y="109220"/>
                  </a:lnTo>
                  <a:lnTo>
                    <a:pt x="688987" y="111760"/>
                  </a:lnTo>
                  <a:lnTo>
                    <a:pt x="667639" y="111760"/>
                  </a:lnTo>
                  <a:lnTo>
                    <a:pt x="681939" y="115570"/>
                  </a:lnTo>
                  <a:lnTo>
                    <a:pt x="645756" y="113030"/>
                  </a:lnTo>
                  <a:lnTo>
                    <a:pt x="581418" y="115570"/>
                  </a:lnTo>
                  <a:lnTo>
                    <a:pt x="547649" y="113030"/>
                  </a:lnTo>
                  <a:lnTo>
                    <a:pt x="493610" y="119380"/>
                  </a:lnTo>
                  <a:lnTo>
                    <a:pt x="396621" y="118110"/>
                  </a:lnTo>
                  <a:lnTo>
                    <a:pt x="396468" y="118110"/>
                  </a:lnTo>
                  <a:lnTo>
                    <a:pt x="439547" y="119380"/>
                  </a:lnTo>
                  <a:lnTo>
                    <a:pt x="479844" y="121920"/>
                  </a:lnTo>
                  <a:lnTo>
                    <a:pt x="519061" y="123190"/>
                  </a:lnTo>
                  <a:lnTo>
                    <a:pt x="559028" y="123190"/>
                  </a:lnTo>
                  <a:lnTo>
                    <a:pt x="530974" y="120650"/>
                  </a:lnTo>
                  <a:lnTo>
                    <a:pt x="641591" y="119380"/>
                  </a:lnTo>
                  <a:lnTo>
                    <a:pt x="678078" y="119380"/>
                  </a:lnTo>
                  <a:lnTo>
                    <a:pt x="708723" y="120650"/>
                  </a:lnTo>
                  <a:lnTo>
                    <a:pt x="728916" y="121920"/>
                  </a:lnTo>
                  <a:lnTo>
                    <a:pt x="743546" y="121920"/>
                  </a:lnTo>
                  <a:lnTo>
                    <a:pt x="742975" y="119380"/>
                  </a:lnTo>
                  <a:lnTo>
                    <a:pt x="756678" y="119380"/>
                  </a:lnTo>
                  <a:lnTo>
                    <a:pt x="783031" y="120650"/>
                  </a:lnTo>
                  <a:lnTo>
                    <a:pt x="810272" y="120650"/>
                  </a:lnTo>
                  <a:lnTo>
                    <a:pt x="826604" y="121920"/>
                  </a:lnTo>
                  <a:lnTo>
                    <a:pt x="830834" y="119380"/>
                  </a:lnTo>
                  <a:lnTo>
                    <a:pt x="846658" y="121920"/>
                  </a:lnTo>
                  <a:lnTo>
                    <a:pt x="866406" y="120650"/>
                  </a:lnTo>
                  <a:lnTo>
                    <a:pt x="853986" y="120650"/>
                  </a:lnTo>
                  <a:lnTo>
                    <a:pt x="866838" y="115570"/>
                  </a:lnTo>
                  <a:lnTo>
                    <a:pt x="921804" y="118110"/>
                  </a:lnTo>
                  <a:lnTo>
                    <a:pt x="951877" y="118110"/>
                  </a:lnTo>
                  <a:lnTo>
                    <a:pt x="982599" y="116840"/>
                  </a:lnTo>
                  <a:lnTo>
                    <a:pt x="988110" y="121920"/>
                  </a:lnTo>
                  <a:lnTo>
                    <a:pt x="1081049" y="124460"/>
                  </a:lnTo>
                  <a:lnTo>
                    <a:pt x="1071359" y="121920"/>
                  </a:lnTo>
                  <a:lnTo>
                    <a:pt x="1071130" y="120650"/>
                  </a:lnTo>
                  <a:lnTo>
                    <a:pt x="1084643" y="119380"/>
                  </a:lnTo>
                  <a:lnTo>
                    <a:pt x="1168908" y="124460"/>
                  </a:lnTo>
                  <a:lnTo>
                    <a:pt x="1169924" y="121920"/>
                  </a:lnTo>
                  <a:lnTo>
                    <a:pt x="1180439" y="119380"/>
                  </a:lnTo>
                  <a:lnTo>
                    <a:pt x="1199832" y="116840"/>
                  </a:lnTo>
                  <a:lnTo>
                    <a:pt x="1227582" y="118110"/>
                  </a:lnTo>
                  <a:lnTo>
                    <a:pt x="1225016" y="116840"/>
                  </a:lnTo>
                  <a:lnTo>
                    <a:pt x="1222451" y="115570"/>
                  </a:lnTo>
                  <a:lnTo>
                    <a:pt x="1278509" y="119380"/>
                  </a:lnTo>
                  <a:lnTo>
                    <a:pt x="1283906" y="113030"/>
                  </a:lnTo>
                  <a:lnTo>
                    <a:pt x="1286065" y="110490"/>
                  </a:lnTo>
                  <a:lnTo>
                    <a:pt x="1297660" y="111760"/>
                  </a:lnTo>
                  <a:lnTo>
                    <a:pt x="1308785" y="111760"/>
                  </a:lnTo>
                  <a:lnTo>
                    <a:pt x="1315783" y="113030"/>
                  </a:lnTo>
                  <a:lnTo>
                    <a:pt x="1314983" y="116840"/>
                  </a:lnTo>
                  <a:lnTo>
                    <a:pt x="1336268" y="116840"/>
                  </a:lnTo>
                  <a:lnTo>
                    <a:pt x="1357287" y="118110"/>
                  </a:lnTo>
                  <a:lnTo>
                    <a:pt x="1375778" y="118110"/>
                  </a:lnTo>
                  <a:lnTo>
                    <a:pt x="1389761" y="120650"/>
                  </a:lnTo>
                  <a:lnTo>
                    <a:pt x="1376006" y="121920"/>
                  </a:lnTo>
                  <a:lnTo>
                    <a:pt x="1413319" y="123190"/>
                  </a:lnTo>
                  <a:lnTo>
                    <a:pt x="1420914" y="115570"/>
                  </a:lnTo>
                  <a:lnTo>
                    <a:pt x="1439951" y="118110"/>
                  </a:lnTo>
                  <a:lnTo>
                    <a:pt x="1437297" y="115570"/>
                  </a:lnTo>
                  <a:lnTo>
                    <a:pt x="1434807" y="115570"/>
                  </a:lnTo>
                  <a:lnTo>
                    <a:pt x="1428927" y="114300"/>
                  </a:lnTo>
                  <a:lnTo>
                    <a:pt x="1416075" y="114300"/>
                  </a:lnTo>
                  <a:lnTo>
                    <a:pt x="1439227" y="111760"/>
                  </a:lnTo>
                  <a:lnTo>
                    <a:pt x="1498638" y="111760"/>
                  </a:lnTo>
                  <a:lnTo>
                    <a:pt x="1516672" y="110490"/>
                  </a:lnTo>
                  <a:lnTo>
                    <a:pt x="1515846" y="111760"/>
                  </a:lnTo>
                  <a:lnTo>
                    <a:pt x="1511109" y="113030"/>
                  </a:lnTo>
                  <a:lnTo>
                    <a:pt x="1500212" y="114300"/>
                  </a:lnTo>
                  <a:lnTo>
                    <a:pt x="1480934" y="115570"/>
                  </a:lnTo>
                  <a:lnTo>
                    <a:pt x="1528483" y="115570"/>
                  </a:lnTo>
                  <a:lnTo>
                    <a:pt x="1566189" y="111760"/>
                  </a:lnTo>
                  <a:lnTo>
                    <a:pt x="1604835" y="109220"/>
                  </a:lnTo>
                  <a:lnTo>
                    <a:pt x="1655191" y="110490"/>
                  </a:lnTo>
                  <a:lnTo>
                    <a:pt x="1654937" y="109220"/>
                  </a:lnTo>
                  <a:lnTo>
                    <a:pt x="1654683" y="107950"/>
                  </a:lnTo>
                  <a:lnTo>
                    <a:pt x="1645107" y="105410"/>
                  </a:lnTo>
                  <a:lnTo>
                    <a:pt x="1649044" y="102870"/>
                  </a:lnTo>
                  <a:lnTo>
                    <a:pt x="1686585" y="106680"/>
                  </a:lnTo>
                  <a:lnTo>
                    <a:pt x="1704682" y="109220"/>
                  </a:lnTo>
                  <a:lnTo>
                    <a:pt x="1753476" y="115570"/>
                  </a:lnTo>
                  <a:lnTo>
                    <a:pt x="1716849" y="116840"/>
                  </a:lnTo>
                  <a:lnTo>
                    <a:pt x="1689379" y="115570"/>
                  </a:lnTo>
                  <a:lnTo>
                    <a:pt x="1662315" y="113030"/>
                  </a:lnTo>
                  <a:lnTo>
                    <a:pt x="1634578" y="111760"/>
                  </a:lnTo>
                  <a:lnTo>
                    <a:pt x="1605140" y="113030"/>
                  </a:lnTo>
                  <a:lnTo>
                    <a:pt x="1624939" y="118110"/>
                  </a:lnTo>
                  <a:lnTo>
                    <a:pt x="1647774" y="119380"/>
                  </a:lnTo>
                  <a:lnTo>
                    <a:pt x="1685874" y="118110"/>
                  </a:lnTo>
                  <a:lnTo>
                    <a:pt x="1726133" y="118110"/>
                  </a:lnTo>
                  <a:lnTo>
                    <a:pt x="1754771" y="121920"/>
                  </a:lnTo>
                  <a:lnTo>
                    <a:pt x="1749285" y="120650"/>
                  </a:lnTo>
                  <a:lnTo>
                    <a:pt x="1739798" y="119380"/>
                  </a:lnTo>
                  <a:lnTo>
                    <a:pt x="1736445" y="118110"/>
                  </a:lnTo>
                  <a:lnTo>
                    <a:pt x="1749336" y="118110"/>
                  </a:lnTo>
                  <a:lnTo>
                    <a:pt x="1761998" y="119380"/>
                  </a:lnTo>
                  <a:lnTo>
                    <a:pt x="1758200" y="120650"/>
                  </a:lnTo>
                  <a:lnTo>
                    <a:pt x="1759508" y="123190"/>
                  </a:lnTo>
                  <a:lnTo>
                    <a:pt x="1787512" y="123190"/>
                  </a:lnTo>
                  <a:lnTo>
                    <a:pt x="1709458" y="125730"/>
                  </a:lnTo>
                  <a:lnTo>
                    <a:pt x="1690370" y="128270"/>
                  </a:lnTo>
                  <a:lnTo>
                    <a:pt x="1678571" y="132080"/>
                  </a:lnTo>
                  <a:lnTo>
                    <a:pt x="1670202" y="135890"/>
                  </a:lnTo>
                  <a:lnTo>
                    <a:pt x="1661439" y="137160"/>
                  </a:lnTo>
                  <a:lnTo>
                    <a:pt x="1572348" y="132080"/>
                  </a:lnTo>
                  <a:lnTo>
                    <a:pt x="1578432" y="135890"/>
                  </a:lnTo>
                  <a:lnTo>
                    <a:pt x="1562925" y="138430"/>
                  </a:lnTo>
                  <a:lnTo>
                    <a:pt x="1551647" y="140970"/>
                  </a:lnTo>
                  <a:lnTo>
                    <a:pt x="1570329" y="143510"/>
                  </a:lnTo>
                  <a:lnTo>
                    <a:pt x="1585404" y="140970"/>
                  </a:lnTo>
                  <a:lnTo>
                    <a:pt x="1644535" y="144780"/>
                  </a:lnTo>
                  <a:lnTo>
                    <a:pt x="1649234" y="140970"/>
                  </a:lnTo>
                  <a:lnTo>
                    <a:pt x="1652371" y="138430"/>
                  </a:lnTo>
                  <a:lnTo>
                    <a:pt x="1693392" y="137160"/>
                  </a:lnTo>
                  <a:lnTo>
                    <a:pt x="1774278" y="134620"/>
                  </a:lnTo>
                  <a:lnTo>
                    <a:pt x="1812658" y="132080"/>
                  </a:lnTo>
                  <a:lnTo>
                    <a:pt x="1812569" y="130810"/>
                  </a:lnTo>
                  <a:lnTo>
                    <a:pt x="1812480" y="129540"/>
                  </a:lnTo>
                  <a:lnTo>
                    <a:pt x="1812391" y="128270"/>
                  </a:lnTo>
                  <a:lnTo>
                    <a:pt x="1847418" y="125730"/>
                  </a:lnTo>
                  <a:lnTo>
                    <a:pt x="1847303" y="123190"/>
                  </a:lnTo>
                  <a:lnTo>
                    <a:pt x="1847253" y="121920"/>
                  </a:lnTo>
                  <a:lnTo>
                    <a:pt x="1903374" y="124460"/>
                  </a:lnTo>
                  <a:lnTo>
                    <a:pt x="1911502" y="123190"/>
                  </a:lnTo>
                  <a:lnTo>
                    <a:pt x="1922462" y="121920"/>
                  </a:lnTo>
                  <a:lnTo>
                    <a:pt x="1949297" y="124460"/>
                  </a:lnTo>
                  <a:lnTo>
                    <a:pt x="1947405" y="121920"/>
                  </a:lnTo>
                  <a:lnTo>
                    <a:pt x="1945500" y="119380"/>
                  </a:lnTo>
                  <a:lnTo>
                    <a:pt x="1914690" y="118110"/>
                  </a:lnTo>
                  <a:lnTo>
                    <a:pt x="1885810" y="118110"/>
                  </a:lnTo>
                  <a:lnTo>
                    <a:pt x="1888274" y="119380"/>
                  </a:lnTo>
                  <a:lnTo>
                    <a:pt x="1893684" y="123190"/>
                  </a:lnTo>
                  <a:lnTo>
                    <a:pt x="1886546" y="121920"/>
                  </a:lnTo>
                  <a:lnTo>
                    <a:pt x="1865147" y="118110"/>
                  </a:lnTo>
                  <a:lnTo>
                    <a:pt x="1848993" y="116840"/>
                  </a:lnTo>
                  <a:lnTo>
                    <a:pt x="1734337" y="107950"/>
                  </a:lnTo>
                  <a:lnTo>
                    <a:pt x="1737296" y="105410"/>
                  </a:lnTo>
                  <a:lnTo>
                    <a:pt x="1783842" y="109220"/>
                  </a:lnTo>
                  <a:lnTo>
                    <a:pt x="1886102" y="111760"/>
                  </a:lnTo>
                  <a:lnTo>
                    <a:pt x="1919897" y="116840"/>
                  </a:lnTo>
                  <a:lnTo>
                    <a:pt x="1955457" y="110490"/>
                  </a:lnTo>
                  <a:lnTo>
                    <a:pt x="1965045" y="111760"/>
                  </a:lnTo>
                  <a:lnTo>
                    <a:pt x="1978431" y="113030"/>
                  </a:lnTo>
                  <a:lnTo>
                    <a:pt x="2011299" y="113030"/>
                  </a:lnTo>
                  <a:lnTo>
                    <a:pt x="2010168" y="114300"/>
                  </a:lnTo>
                  <a:lnTo>
                    <a:pt x="2006092" y="116840"/>
                  </a:lnTo>
                  <a:lnTo>
                    <a:pt x="2009660" y="119380"/>
                  </a:lnTo>
                  <a:lnTo>
                    <a:pt x="2031479" y="119380"/>
                  </a:lnTo>
                  <a:lnTo>
                    <a:pt x="2034692" y="114300"/>
                  </a:lnTo>
                  <a:lnTo>
                    <a:pt x="2052332" y="115570"/>
                  </a:lnTo>
                  <a:lnTo>
                    <a:pt x="2065274" y="118110"/>
                  </a:lnTo>
                  <a:lnTo>
                    <a:pt x="2077034" y="119380"/>
                  </a:lnTo>
                  <a:lnTo>
                    <a:pt x="2091372" y="119380"/>
                  </a:lnTo>
                  <a:lnTo>
                    <a:pt x="2080044" y="120650"/>
                  </a:lnTo>
                  <a:lnTo>
                    <a:pt x="2081784" y="123190"/>
                  </a:lnTo>
                  <a:lnTo>
                    <a:pt x="2088794" y="124460"/>
                  </a:lnTo>
                  <a:lnTo>
                    <a:pt x="2093239" y="127000"/>
                  </a:lnTo>
                  <a:lnTo>
                    <a:pt x="2118868" y="125730"/>
                  </a:lnTo>
                  <a:lnTo>
                    <a:pt x="2171242" y="125730"/>
                  </a:lnTo>
                  <a:lnTo>
                    <a:pt x="2153602" y="129540"/>
                  </a:lnTo>
                  <a:lnTo>
                    <a:pt x="2185936" y="128270"/>
                  </a:lnTo>
                  <a:lnTo>
                    <a:pt x="2220264" y="138430"/>
                  </a:lnTo>
                  <a:lnTo>
                    <a:pt x="2261285" y="135890"/>
                  </a:lnTo>
                  <a:lnTo>
                    <a:pt x="2345321" y="139700"/>
                  </a:lnTo>
                  <a:lnTo>
                    <a:pt x="2336685" y="142240"/>
                  </a:lnTo>
                  <a:lnTo>
                    <a:pt x="2360638" y="143510"/>
                  </a:lnTo>
                  <a:lnTo>
                    <a:pt x="2384387" y="140970"/>
                  </a:lnTo>
                  <a:lnTo>
                    <a:pt x="2400350" y="139700"/>
                  </a:lnTo>
                  <a:lnTo>
                    <a:pt x="2400935" y="140970"/>
                  </a:lnTo>
                  <a:lnTo>
                    <a:pt x="2414930" y="142240"/>
                  </a:lnTo>
                  <a:lnTo>
                    <a:pt x="2426271" y="144780"/>
                  </a:lnTo>
                  <a:lnTo>
                    <a:pt x="2432418" y="147320"/>
                  </a:lnTo>
                  <a:lnTo>
                    <a:pt x="2430805" y="149860"/>
                  </a:lnTo>
                  <a:lnTo>
                    <a:pt x="2470251" y="151130"/>
                  </a:lnTo>
                  <a:lnTo>
                    <a:pt x="2523655" y="149860"/>
                  </a:lnTo>
                  <a:lnTo>
                    <a:pt x="2578074" y="149860"/>
                  </a:lnTo>
                  <a:lnTo>
                    <a:pt x="2620556" y="151130"/>
                  </a:lnTo>
                  <a:lnTo>
                    <a:pt x="2630474" y="154940"/>
                  </a:lnTo>
                  <a:lnTo>
                    <a:pt x="2593390" y="154940"/>
                  </a:lnTo>
                  <a:lnTo>
                    <a:pt x="2606294" y="157480"/>
                  </a:lnTo>
                  <a:lnTo>
                    <a:pt x="2623616" y="157480"/>
                  </a:lnTo>
                  <a:lnTo>
                    <a:pt x="2636672" y="158750"/>
                  </a:lnTo>
                  <a:lnTo>
                    <a:pt x="2636723" y="162560"/>
                  </a:lnTo>
                  <a:lnTo>
                    <a:pt x="2618740" y="163830"/>
                  </a:lnTo>
                  <a:lnTo>
                    <a:pt x="2575699" y="157480"/>
                  </a:lnTo>
                  <a:lnTo>
                    <a:pt x="2558567" y="163830"/>
                  </a:lnTo>
                  <a:lnTo>
                    <a:pt x="2637409" y="165100"/>
                  </a:lnTo>
                  <a:lnTo>
                    <a:pt x="2695625" y="176530"/>
                  </a:lnTo>
                  <a:lnTo>
                    <a:pt x="2717876" y="173990"/>
                  </a:lnTo>
                  <a:lnTo>
                    <a:pt x="2680119" y="170180"/>
                  </a:lnTo>
                  <a:lnTo>
                    <a:pt x="2686367" y="163830"/>
                  </a:lnTo>
                  <a:lnTo>
                    <a:pt x="2687612" y="162560"/>
                  </a:lnTo>
                  <a:lnTo>
                    <a:pt x="2695981" y="163830"/>
                  </a:lnTo>
                  <a:lnTo>
                    <a:pt x="2717469" y="165100"/>
                  </a:lnTo>
                  <a:lnTo>
                    <a:pt x="2737929" y="163830"/>
                  </a:lnTo>
                  <a:lnTo>
                    <a:pt x="2743187" y="163830"/>
                  </a:lnTo>
                  <a:lnTo>
                    <a:pt x="2741257" y="162560"/>
                  </a:lnTo>
                  <a:lnTo>
                    <a:pt x="2725458" y="161290"/>
                  </a:lnTo>
                  <a:lnTo>
                    <a:pt x="2673362" y="161290"/>
                  </a:lnTo>
                  <a:lnTo>
                    <a:pt x="2661729" y="160489"/>
                  </a:lnTo>
                  <a:lnTo>
                    <a:pt x="2661729" y="163830"/>
                  </a:lnTo>
                  <a:lnTo>
                    <a:pt x="2646426" y="163830"/>
                  </a:lnTo>
                  <a:lnTo>
                    <a:pt x="2656751" y="160731"/>
                  </a:lnTo>
                  <a:lnTo>
                    <a:pt x="2657957" y="161290"/>
                  </a:lnTo>
                  <a:lnTo>
                    <a:pt x="2661729" y="163830"/>
                  </a:lnTo>
                  <a:lnTo>
                    <a:pt x="2661729" y="160489"/>
                  </a:lnTo>
                  <a:lnTo>
                    <a:pt x="2658402" y="160248"/>
                  </a:lnTo>
                  <a:lnTo>
                    <a:pt x="2659151" y="160020"/>
                  </a:lnTo>
                  <a:lnTo>
                    <a:pt x="2787751" y="156210"/>
                  </a:lnTo>
                  <a:lnTo>
                    <a:pt x="2771673" y="154940"/>
                  </a:lnTo>
                  <a:lnTo>
                    <a:pt x="2764002" y="153670"/>
                  </a:lnTo>
                  <a:lnTo>
                    <a:pt x="2752953" y="151130"/>
                  </a:lnTo>
                  <a:lnTo>
                    <a:pt x="2726728" y="151130"/>
                  </a:lnTo>
                  <a:lnTo>
                    <a:pt x="2744749" y="149860"/>
                  </a:lnTo>
                  <a:lnTo>
                    <a:pt x="2766491" y="149860"/>
                  </a:lnTo>
                  <a:lnTo>
                    <a:pt x="2817647" y="152400"/>
                  </a:lnTo>
                  <a:lnTo>
                    <a:pt x="2847721" y="154940"/>
                  </a:lnTo>
                  <a:lnTo>
                    <a:pt x="2915805" y="151130"/>
                  </a:lnTo>
                  <a:lnTo>
                    <a:pt x="2965335" y="151130"/>
                  </a:lnTo>
                  <a:lnTo>
                    <a:pt x="3011195" y="152400"/>
                  </a:lnTo>
                  <a:lnTo>
                    <a:pt x="3162630" y="160020"/>
                  </a:lnTo>
                  <a:lnTo>
                    <a:pt x="3136074" y="160020"/>
                  </a:lnTo>
                  <a:lnTo>
                    <a:pt x="3111169" y="158750"/>
                  </a:lnTo>
                  <a:lnTo>
                    <a:pt x="3089046" y="158750"/>
                  </a:lnTo>
                  <a:lnTo>
                    <a:pt x="3070822" y="161290"/>
                  </a:lnTo>
                  <a:lnTo>
                    <a:pt x="3113151" y="165100"/>
                  </a:lnTo>
                  <a:lnTo>
                    <a:pt x="3140151" y="162560"/>
                  </a:lnTo>
                  <a:lnTo>
                    <a:pt x="3159417" y="165100"/>
                  </a:lnTo>
                  <a:lnTo>
                    <a:pt x="3200857" y="163830"/>
                  </a:lnTo>
                  <a:lnTo>
                    <a:pt x="3225533" y="162560"/>
                  </a:lnTo>
                  <a:lnTo>
                    <a:pt x="3250349" y="160020"/>
                  </a:lnTo>
                  <a:lnTo>
                    <a:pt x="3292195" y="160020"/>
                  </a:lnTo>
                  <a:lnTo>
                    <a:pt x="3274263" y="163830"/>
                  </a:lnTo>
                  <a:lnTo>
                    <a:pt x="3381794" y="168910"/>
                  </a:lnTo>
                  <a:lnTo>
                    <a:pt x="3389973" y="165100"/>
                  </a:lnTo>
                  <a:lnTo>
                    <a:pt x="3417481" y="166370"/>
                  </a:lnTo>
                  <a:lnTo>
                    <a:pt x="3444659" y="168910"/>
                  </a:lnTo>
                  <a:lnTo>
                    <a:pt x="3472561" y="170180"/>
                  </a:lnTo>
                  <a:lnTo>
                    <a:pt x="3502215" y="170180"/>
                  </a:lnTo>
                  <a:lnTo>
                    <a:pt x="3474351" y="167640"/>
                  </a:lnTo>
                  <a:lnTo>
                    <a:pt x="3459899" y="165100"/>
                  </a:lnTo>
                  <a:lnTo>
                    <a:pt x="3456838" y="162560"/>
                  </a:lnTo>
                  <a:lnTo>
                    <a:pt x="3463163" y="161290"/>
                  </a:lnTo>
                  <a:lnTo>
                    <a:pt x="3491623" y="163830"/>
                  </a:lnTo>
                  <a:lnTo>
                    <a:pt x="3501009" y="161290"/>
                  </a:lnTo>
                  <a:lnTo>
                    <a:pt x="3530460" y="160020"/>
                  </a:lnTo>
                  <a:lnTo>
                    <a:pt x="3601809" y="162560"/>
                  </a:lnTo>
                  <a:lnTo>
                    <a:pt x="3603447" y="163830"/>
                  </a:lnTo>
                  <a:lnTo>
                    <a:pt x="3638753" y="163830"/>
                  </a:lnTo>
                  <a:lnTo>
                    <a:pt x="3635171" y="166370"/>
                  </a:lnTo>
                  <a:lnTo>
                    <a:pt x="3683800" y="165100"/>
                  </a:lnTo>
                  <a:lnTo>
                    <a:pt x="3779685" y="165100"/>
                  </a:lnTo>
                  <a:lnTo>
                    <a:pt x="3810774" y="166370"/>
                  </a:lnTo>
                  <a:lnTo>
                    <a:pt x="3813987" y="168910"/>
                  </a:lnTo>
                  <a:lnTo>
                    <a:pt x="3805364" y="171450"/>
                  </a:lnTo>
                  <a:lnTo>
                    <a:pt x="3775430" y="173990"/>
                  </a:lnTo>
                  <a:lnTo>
                    <a:pt x="3821874" y="175260"/>
                  </a:lnTo>
                  <a:lnTo>
                    <a:pt x="3843070" y="165100"/>
                  </a:lnTo>
                  <a:lnTo>
                    <a:pt x="3851008" y="161290"/>
                  </a:lnTo>
                  <a:lnTo>
                    <a:pt x="3920718" y="163830"/>
                  </a:lnTo>
                  <a:lnTo>
                    <a:pt x="3940518" y="161290"/>
                  </a:lnTo>
                  <a:lnTo>
                    <a:pt x="3950411" y="160020"/>
                  </a:lnTo>
                  <a:lnTo>
                    <a:pt x="3960304" y="158750"/>
                  </a:lnTo>
                  <a:lnTo>
                    <a:pt x="3970197" y="157480"/>
                  </a:lnTo>
                  <a:close/>
                </a:path>
                <a:path w="13119735" h="697229">
                  <a:moveTo>
                    <a:pt x="8717978" y="586841"/>
                  </a:moveTo>
                  <a:lnTo>
                    <a:pt x="8693239" y="587756"/>
                  </a:lnTo>
                  <a:lnTo>
                    <a:pt x="8681187" y="588314"/>
                  </a:lnTo>
                  <a:lnTo>
                    <a:pt x="8672182" y="589000"/>
                  </a:lnTo>
                  <a:lnTo>
                    <a:pt x="8688476" y="589076"/>
                  </a:lnTo>
                  <a:lnTo>
                    <a:pt x="8702307" y="589432"/>
                  </a:lnTo>
                  <a:lnTo>
                    <a:pt x="8712517" y="589038"/>
                  </a:lnTo>
                  <a:lnTo>
                    <a:pt x="8717978" y="586841"/>
                  </a:lnTo>
                  <a:close/>
                </a:path>
                <a:path w="13119735" h="697229">
                  <a:moveTo>
                    <a:pt x="8836965" y="582447"/>
                  </a:moveTo>
                  <a:lnTo>
                    <a:pt x="8809838" y="581875"/>
                  </a:lnTo>
                  <a:lnTo>
                    <a:pt x="8783447" y="580834"/>
                  </a:lnTo>
                  <a:lnTo>
                    <a:pt x="8757234" y="580542"/>
                  </a:lnTo>
                  <a:lnTo>
                    <a:pt x="8730615" y="582256"/>
                  </a:lnTo>
                  <a:lnTo>
                    <a:pt x="8746693" y="582663"/>
                  </a:lnTo>
                  <a:lnTo>
                    <a:pt x="8745855" y="582663"/>
                  </a:lnTo>
                  <a:lnTo>
                    <a:pt x="8744814" y="583742"/>
                  </a:lnTo>
                  <a:lnTo>
                    <a:pt x="8740356" y="585241"/>
                  </a:lnTo>
                  <a:lnTo>
                    <a:pt x="8745436" y="586790"/>
                  </a:lnTo>
                  <a:lnTo>
                    <a:pt x="8735606" y="587921"/>
                  </a:lnTo>
                  <a:lnTo>
                    <a:pt x="8731491" y="588378"/>
                  </a:lnTo>
                  <a:lnTo>
                    <a:pt x="8731898" y="588378"/>
                  </a:lnTo>
                  <a:lnTo>
                    <a:pt x="8734412" y="588848"/>
                  </a:lnTo>
                  <a:lnTo>
                    <a:pt x="8746223" y="589813"/>
                  </a:lnTo>
                  <a:lnTo>
                    <a:pt x="8754897" y="588848"/>
                  </a:lnTo>
                  <a:lnTo>
                    <a:pt x="8757780" y="587832"/>
                  </a:lnTo>
                  <a:lnTo>
                    <a:pt x="8764372" y="585533"/>
                  </a:lnTo>
                  <a:lnTo>
                    <a:pt x="8781745" y="582663"/>
                  </a:lnTo>
                  <a:lnTo>
                    <a:pt x="8814130" y="583044"/>
                  </a:lnTo>
                  <a:lnTo>
                    <a:pt x="8818982" y="584542"/>
                  </a:lnTo>
                  <a:lnTo>
                    <a:pt x="8836965" y="582447"/>
                  </a:lnTo>
                  <a:close/>
                </a:path>
                <a:path w="13119735" h="697229">
                  <a:moveTo>
                    <a:pt x="9344076" y="550938"/>
                  </a:moveTo>
                  <a:lnTo>
                    <a:pt x="9342006" y="550075"/>
                  </a:lnTo>
                  <a:lnTo>
                    <a:pt x="9324035" y="550926"/>
                  </a:lnTo>
                  <a:lnTo>
                    <a:pt x="9313253" y="549656"/>
                  </a:lnTo>
                  <a:lnTo>
                    <a:pt x="9304198" y="548754"/>
                  </a:lnTo>
                  <a:lnTo>
                    <a:pt x="9291460" y="550722"/>
                  </a:lnTo>
                  <a:lnTo>
                    <a:pt x="9308071" y="551815"/>
                  </a:lnTo>
                  <a:lnTo>
                    <a:pt x="9329179" y="551700"/>
                  </a:lnTo>
                  <a:lnTo>
                    <a:pt x="9344076" y="550938"/>
                  </a:lnTo>
                  <a:close/>
                </a:path>
                <a:path w="13119735" h="697229">
                  <a:moveTo>
                    <a:pt x="9391256" y="563156"/>
                  </a:moveTo>
                  <a:lnTo>
                    <a:pt x="9376613" y="559663"/>
                  </a:lnTo>
                  <a:lnTo>
                    <a:pt x="9363100" y="561225"/>
                  </a:lnTo>
                  <a:lnTo>
                    <a:pt x="9363367" y="562216"/>
                  </a:lnTo>
                  <a:lnTo>
                    <a:pt x="9367812" y="562648"/>
                  </a:lnTo>
                  <a:lnTo>
                    <a:pt x="9374022" y="563079"/>
                  </a:lnTo>
                  <a:lnTo>
                    <a:pt x="9381871" y="563308"/>
                  </a:lnTo>
                  <a:lnTo>
                    <a:pt x="9391256" y="563156"/>
                  </a:lnTo>
                  <a:close/>
                </a:path>
                <a:path w="13119735" h="697229">
                  <a:moveTo>
                    <a:pt x="9432811" y="552754"/>
                  </a:moveTo>
                  <a:lnTo>
                    <a:pt x="9423336" y="549922"/>
                  </a:lnTo>
                  <a:lnTo>
                    <a:pt x="9392717" y="549440"/>
                  </a:lnTo>
                  <a:lnTo>
                    <a:pt x="9422816" y="560527"/>
                  </a:lnTo>
                  <a:lnTo>
                    <a:pt x="9431896" y="558482"/>
                  </a:lnTo>
                  <a:lnTo>
                    <a:pt x="9432036" y="556196"/>
                  </a:lnTo>
                  <a:lnTo>
                    <a:pt x="9432811" y="552754"/>
                  </a:lnTo>
                  <a:close/>
                </a:path>
                <a:path w="13119735" h="697229">
                  <a:moveTo>
                    <a:pt x="9455112" y="542099"/>
                  </a:moveTo>
                  <a:lnTo>
                    <a:pt x="9418815" y="540143"/>
                  </a:lnTo>
                  <a:lnTo>
                    <a:pt x="9413418" y="537705"/>
                  </a:lnTo>
                  <a:lnTo>
                    <a:pt x="9418244" y="540067"/>
                  </a:lnTo>
                  <a:lnTo>
                    <a:pt x="9428074" y="541477"/>
                  </a:lnTo>
                  <a:lnTo>
                    <a:pt x="9437776" y="542505"/>
                  </a:lnTo>
                  <a:lnTo>
                    <a:pt x="9442259" y="543737"/>
                  </a:lnTo>
                  <a:lnTo>
                    <a:pt x="9455112" y="542099"/>
                  </a:lnTo>
                  <a:close/>
                </a:path>
                <a:path w="13119735" h="697229">
                  <a:moveTo>
                    <a:pt x="9612173" y="580339"/>
                  </a:moveTo>
                  <a:lnTo>
                    <a:pt x="9602241" y="577888"/>
                  </a:lnTo>
                  <a:lnTo>
                    <a:pt x="9594926" y="575437"/>
                  </a:lnTo>
                  <a:lnTo>
                    <a:pt x="9580804" y="573570"/>
                  </a:lnTo>
                  <a:lnTo>
                    <a:pt x="9550514" y="572871"/>
                  </a:lnTo>
                  <a:lnTo>
                    <a:pt x="9569323" y="574624"/>
                  </a:lnTo>
                  <a:lnTo>
                    <a:pt x="9574378" y="575411"/>
                  </a:lnTo>
                  <a:lnTo>
                    <a:pt x="9574301" y="576402"/>
                  </a:lnTo>
                  <a:lnTo>
                    <a:pt x="9552686" y="577430"/>
                  </a:lnTo>
                  <a:lnTo>
                    <a:pt x="9527959" y="577837"/>
                  </a:lnTo>
                  <a:lnTo>
                    <a:pt x="9509023" y="577202"/>
                  </a:lnTo>
                  <a:lnTo>
                    <a:pt x="9504820" y="575030"/>
                  </a:lnTo>
                  <a:lnTo>
                    <a:pt x="9477184" y="575729"/>
                  </a:lnTo>
                  <a:lnTo>
                    <a:pt x="9466301" y="578091"/>
                  </a:lnTo>
                  <a:lnTo>
                    <a:pt x="9476207" y="580567"/>
                  </a:lnTo>
                  <a:lnTo>
                    <a:pt x="9510954" y="581634"/>
                  </a:lnTo>
                  <a:lnTo>
                    <a:pt x="9529267" y="580999"/>
                  </a:lnTo>
                  <a:lnTo>
                    <a:pt x="9588627" y="580986"/>
                  </a:lnTo>
                  <a:lnTo>
                    <a:pt x="9612173" y="580339"/>
                  </a:lnTo>
                  <a:close/>
                </a:path>
                <a:path w="13119735" h="697229">
                  <a:moveTo>
                    <a:pt x="9743592" y="569302"/>
                  </a:moveTo>
                  <a:lnTo>
                    <a:pt x="9727730" y="566953"/>
                  </a:lnTo>
                  <a:lnTo>
                    <a:pt x="9719970" y="564248"/>
                  </a:lnTo>
                  <a:lnTo>
                    <a:pt x="9706267" y="562216"/>
                  </a:lnTo>
                  <a:lnTo>
                    <a:pt x="9672574" y="561898"/>
                  </a:lnTo>
                  <a:lnTo>
                    <a:pt x="9668866" y="565442"/>
                  </a:lnTo>
                  <a:lnTo>
                    <a:pt x="9647758" y="565391"/>
                  </a:lnTo>
                  <a:lnTo>
                    <a:pt x="9628048" y="565873"/>
                  </a:lnTo>
                  <a:lnTo>
                    <a:pt x="9612503" y="565683"/>
                  </a:lnTo>
                  <a:lnTo>
                    <a:pt x="9603880" y="563600"/>
                  </a:lnTo>
                  <a:lnTo>
                    <a:pt x="9638208" y="573151"/>
                  </a:lnTo>
                  <a:lnTo>
                    <a:pt x="9610369" y="572211"/>
                  </a:lnTo>
                  <a:lnTo>
                    <a:pt x="9638373" y="574167"/>
                  </a:lnTo>
                  <a:lnTo>
                    <a:pt x="9642323" y="570598"/>
                  </a:lnTo>
                  <a:lnTo>
                    <a:pt x="9743592" y="569302"/>
                  </a:lnTo>
                  <a:close/>
                </a:path>
                <a:path w="13119735" h="697229">
                  <a:moveTo>
                    <a:pt x="9868535" y="467334"/>
                  </a:moveTo>
                  <a:lnTo>
                    <a:pt x="9842614" y="466763"/>
                  </a:lnTo>
                  <a:lnTo>
                    <a:pt x="9814674" y="466915"/>
                  </a:lnTo>
                  <a:lnTo>
                    <a:pt x="9757613" y="467652"/>
                  </a:lnTo>
                  <a:lnTo>
                    <a:pt x="9770529" y="464070"/>
                  </a:lnTo>
                  <a:lnTo>
                    <a:pt x="9728886" y="463664"/>
                  </a:lnTo>
                  <a:lnTo>
                    <a:pt x="9728797" y="465569"/>
                  </a:lnTo>
                  <a:lnTo>
                    <a:pt x="9721659" y="467106"/>
                  </a:lnTo>
                  <a:lnTo>
                    <a:pt x="9709112" y="467728"/>
                  </a:lnTo>
                  <a:lnTo>
                    <a:pt x="9692754" y="466813"/>
                  </a:lnTo>
                  <a:lnTo>
                    <a:pt x="9699625" y="467741"/>
                  </a:lnTo>
                  <a:lnTo>
                    <a:pt x="9715424" y="467829"/>
                  </a:lnTo>
                  <a:lnTo>
                    <a:pt x="9748266" y="467664"/>
                  </a:lnTo>
                  <a:lnTo>
                    <a:pt x="9749511" y="472706"/>
                  </a:lnTo>
                  <a:lnTo>
                    <a:pt x="9789947" y="471258"/>
                  </a:lnTo>
                  <a:lnTo>
                    <a:pt x="9830067" y="471881"/>
                  </a:lnTo>
                  <a:lnTo>
                    <a:pt x="9859670" y="471576"/>
                  </a:lnTo>
                  <a:lnTo>
                    <a:pt x="9868535" y="467334"/>
                  </a:lnTo>
                  <a:close/>
                </a:path>
                <a:path w="13119735" h="697229">
                  <a:moveTo>
                    <a:pt x="10193350" y="454761"/>
                  </a:moveTo>
                  <a:lnTo>
                    <a:pt x="10181958" y="453631"/>
                  </a:lnTo>
                  <a:lnTo>
                    <a:pt x="10169080" y="451967"/>
                  </a:lnTo>
                  <a:lnTo>
                    <a:pt x="10155542" y="451358"/>
                  </a:lnTo>
                  <a:lnTo>
                    <a:pt x="10142131" y="453377"/>
                  </a:lnTo>
                  <a:lnTo>
                    <a:pt x="10165804" y="455879"/>
                  </a:lnTo>
                  <a:lnTo>
                    <a:pt x="10171392" y="455117"/>
                  </a:lnTo>
                  <a:lnTo>
                    <a:pt x="10179558" y="454926"/>
                  </a:lnTo>
                  <a:lnTo>
                    <a:pt x="10187749" y="454939"/>
                  </a:lnTo>
                  <a:lnTo>
                    <a:pt x="10193350" y="454761"/>
                  </a:lnTo>
                  <a:close/>
                </a:path>
                <a:path w="13119735" h="697229">
                  <a:moveTo>
                    <a:pt x="10244379" y="407454"/>
                  </a:moveTo>
                  <a:lnTo>
                    <a:pt x="10240112" y="407746"/>
                  </a:lnTo>
                  <a:lnTo>
                    <a:pt x="10238219" y="407746"/>
                  </a:lnTo>
                  <a:lnTo>
                    <a:pt x="10215232" y="408444"/>
                  </a:lnTo>
                  <a:lnTo>
                    <a:pt x="10234181" y="410425"/>
                  </a:lnTo>
                  <a:lnTo>
                    <a:pt x="10237991" y="408012"/>
                  </a:lnTo>
                  <a:lnTo>
                    <a:pt x="10236695" y="408012"/>
                  </a:lnTo>
                  <a:lnTo>
                    <a:pt x="10240315" y="407746"/>
                  </a:lnTo>
                  <a:lnTo>
                    <a:pt x="10240708" y="407746"/>
                  </a:lnTo>
                  <a:lnTo>
                    <a:pt x="10244379" y="407454"/>
                  </a:lnTo>
                  <a:close/>
                </a:path>
                <a:path w="13119735" h="697229">
                  <a:moveTo>
                    <a:pt x="10306240" y="484428"/>
                  </a:moveTo>
                  <a:lnTo>
                    <a:pt x="10277729" y="480466"/>
                  </a:lnTo>
                  <a:lnTo>
                    <a:pt x="10306240" y="487324"/>
                  </a:lnTo>
                  <a:lnTo>
                    <a:pt x="10306240" y="484428"/>
                  </a:lnTo>
                  <a:close/>
                </a:path>
                <a:path w="13119735" h="697229">
                  <a:moveTo>
                    <a:pt x="10309644" y="411314"/>
                  </a:moveTo>
                  <a:lnTo>
                    <a:pt x="10272039" y="411314"/>
                  </a:lnTo>
                  <a:lnTo>
                    <a:pt x="10271493" y="411314"/>
                  </a:lnTo>
                  <a:lnTo>
                    <a:pt x="10271188" y="411314"/>
                  </a:lnTo>
                  <a:lnTo>
                    <a:pt x="10256456" y="411314"/>
                  </a:lnTo>
                  <a:lnTo>
                    <a:pt x="10248443" y="412953"/>
                  </a:lnTo>
                  <a:lnTo>
                    <a:pt x="10271646" y="412953"/>
                  </a:lnTo>
                  <a:lnTo>
                    <a:pt x="10298481" y="412242"/>
                  </a:lnTo>
                  <a:lnTo>
                    <a:pt x="10309644" y="411314"/>
                  </a:lnTo>
                  <a:close/>
                </a:path>
                <a:path w="13119735" h="697229">
                  <a:moveTo>
                    <a:pt x="10312438" y="491020"/>
                  </a:moveTo>
                  <a:lnTo>
                    <a:pt x="10301580" y="488696"/>
                  </a:lnTo>
                  <a:lnTo>
                    <a:pt x="10277742" y="488264"/>
                  </a:lnTo>
                  <a:lnTo>
                    <a:pt x="10251338" y="488124"/>
                  </a:lnTo>
                  <a:lnTo>
                    <a:pt x="10232809" y="486664"/>
                  </a:lnTo>
                  <a:lnTo>
                    <a:pt x="10251059" y="484568"/>
                  </a:lnTo>
                  <a:lnTo>
                    <a:pt x="10221925" y="487857"/>
                  </a:lnTo>
                  <a:lnTo>
                    <a:pt x="10225176" y="490702"/>
                  </a:lnTo>
                  <a:lnTo>
                    <a:pt x="10243160" y="493407"/>
                  </a:lnTo>
                  <a:lnTo>
                    <a:pt x="10258184" y="496252"/>
                  </a:lnTo>
                  <a:lnTo>
                    <a:pt x="10263480" y="497509"/>
                  </a:lnTo>
                  <a:lnTo>
                    <a:pt x="10267505" y="499084"/>
                  </a:lnTo>
                  <a:lnTo>
                    <a:pt x="10273995" y="499986"/>
                  </a:lnTo>
                  <a:lnTo>
                    <a:pt x="10286682" y="499198"/>
                  </a:lnTo>
                  <a:lnTo>
                    <a:pt x="10288537" y="496951"/>
                  </a:lnTo>
                  <a:lnTo>
                    <a:pt x="10277678" y="495693"/>
                  </a:lnTo>
                  <a:lnTo>
                    <a:pt x="10268585" y="494411"/>
                  </a:lnTo>
                  <a:lnTo>
                    <a:pt x="10275697" y="492137"/>
                  </a:lnTo>
                  <a:lnTo>
                    <a:pt x="10293985" y="491210"/>
                  </a:lnTo>
                  <a:lnTo>
                    <a:pt x="10302697" y="490931"/>
                  </a:lnTo>
                  <a:lnTo>
                    <a:pt x="10312438" y="491020"/>
                  </a:lnTo>
                  <a:close/>
                </a:path>
                <a:path w="13119735" h="697229">
                  <a:moveTo>
                    <a:pt x="10317353" y="410679"/>
                  </a:moveTo>
                  <a:lnTo>
                    <a:pt x="10316642" y="408444"/>
                  </a:lnTo>
                  <a:lnTo>
                    <a:pt x="10316553" y="408165"/>
                  </a:lnTo>
                  <a:lnTo>
                    <a:pt x="10274567" y="405765"/>
                  </a:lnTo>
                  <a:lnTo>
                    <a:pt x="10292664" y="404672"/>
                  </a:lnTo>
                  <a:lnTo>
                    <a:pt x="10283050" y="404672"/>
                  </a:lnTo>
                  <a:lnTo>
                    <a:pt x="10248659" y="407162"/>
                  </a:lnTo>
                  <a:lnTo>
                    <a:pt x="10248887" y="407162"/>
                  </a:lnTo>
                  <a:lnTo>
                    <a:pt x="10259568" y="408012"/>
                  </a:lnTo>
                  <a:lnTo>
                    <a:pt x="10271658" y="409575"/>
                  </a:lnTo>
                  <a:lnTo>
                    <a:pt x="10284955" y="410806"/>
                  </a:lnTo>
                  <a:lnTo>
                    <a:pt x="10276345" y="411124"/>
                  </a:lnTo>
                  <a:lnTo>
                    <a:pt x="10311994" y="411124"/>
                  </a:lnTo>
                  <a:lnTo>
                    <a:pt x="10317353" y="410679"/>
                  </a:lnTo>
                  <a:close/>
                </a:path>
                <a:path w="13119735" h="697229">
                  <a:moveTo>
                    <a:pt x="10321569" y="551472"/>
                  </a:moveTo>
                  <a:lnTo>
                    <a:pt x="10270630" y="552119"/>
                  </a:lnTo>
                  <a:lnTo>
                    <a:pt x="10278567" y="553186"/>
                  </a:lnTo>
                  <a:lnTo>
                    <a:pt x="10287267" y="553593"/>
                  </a:lnTo>
                  <a:lnTo>
                    <a:pt x="10303535" y="553554"/>
                  </a:lnTo>
                  <a:lnTo>
                    <a:pt x="10304551" y="557593"/>
                  </a:lnTo>
                  <a:lnTo>
                    <a:pt x="10321569" y="551472"/>
                  </a:lnTo>
                  <a:close/>
                </a:path>
                <a:path w="13119735" h="697229">
                  <a:moveTo>
                    <a:pt x="10348544" y="667410"/>
                  </a:moveTo>
                  <a:lnTo>
                    <a:pt x="10346842" y="667181"/>
                  </a:lnTo>
                  <a:lnTo>
                    <a:pt x="10346715" y="667169"/>
                  </a:lnTo>
                  <a:lnTo>
                    <a:pt x="10346588" y="667143"/>
                  </a:lnTo>
                  <a:lnTo>
                    <a:pt x="10344366" y="666838"/>
                  </a:lnTo>
                  <a:lnTo>
                    <a:pt x="10325138" y="667143"/>
                  </a:lnTo>
                  <a:lnTo>
                    <a:pt x="10329329" y="667143"/>
                  </a:lnTo>
                  <a:lnTo>
                    <a:pt x="10348544" y="667410"/>
                  </a:lnTo>
                  <a:close/>
                </a:path>
                <a:path w="13119735" h="697229">
                  <a:moveTo>
                    <a:pt x="10349459" y="667423"/>
                  </a:moveTo>
                  <a:lnTo>
                    <a:pt x="10346842" y="667181"/>
                  </a:lnTo>
                  <a:lnTo>
                    <a:pt x="10348900" y="667410"/>
                  </a:lnTo>
                  <a:lnTo>
                    <a:pt x="10349459" y="667423"/>
                  </a:lnTo>
                  <a:close/>
                </a:path>
                <a:path w="13119735" h="697229">
                  <a:moveTo>
                    <a:pt x="10397998" y="671703"/>
                  </a:moveTo>
                  <a:lnTo>
                    <a:pt x="10349751" y="667550"/>
                  </a:lnTo>
                  <a:lnTo>
                    <a:pt x="10352380" y="667918"/>
                  </a:lnTo>
                  <a:lnTo>
                    <a:pt x="10355491" y="669391"/>
                  </a:lnTo>
                  <a:lnTo>
                    <a:pt x="10360673" y="670687"/>
                  </a:lnTo>
                  <a:lnTo>
                    <a:pt x="10356177" y="670687"/>
                  </a:lnTo>
                  <a:lnTo>
                    <a:pt x="10323373" y="671703"/>
                  </a:lnTo>
                  <a:lnTo>
                    <a:pt x="10397998" y="671703"/>
                  </a:lnTo>
                  <a:close/>
                </a:path>
                <a:path w="13119735" h="697229">
                  <a:moveTo>
                    <a:pt x="10411790" y="420128"/>
                  </a:moveTo>
                  <a:lnTo>
                    <a:pt x="10392207" y="418363"/>
                  </a:lnTo>
                  <a:lnTo>
                    <a:pt x="10374630" y="416471"/>
                  </a:lnTo>
                  <a:lnTo>
                    <a:pt x="10357980" y="415048"/>
                  </a:lnTo>
                  <a:lnTo>
                    <a:pt x="10341178" y="414731"/>
                  </a:lnTo>
                  <a:lnTo>
                    <a:pt x="10353827" y="415963"/>
                  </a:lnTo>
                  <a:lnTo>
                    <a:pt x="10349763" y="416483"/>
                  </a:lnTo>
                  <a:lnTo>
                    <a:pt x="10340454" y="417017"/>
                  </a:lnTo>
                  <a:lnTo>
                    <a:pt x="10337343" y="418299"/>
                  </a:lnTo>
                  <a:lnTo>
                    <a:pt x="10300081" y="416369"/>
                  </a:lnTo>
                  <a:lnTo>
                    <a:pt x="10302583" y="417106"/>
                  </a:lnTo>
                  <a:lnTo>
                    <a:pt x="10298671" y="417830"/>
                  </a:lnTo>
                  <a:lnTo>
                    <a:pt x="10286962" y="418947"/>
                  </a:lnTo>
                  <a:lnTo>
                    <a:pt x="10307739" y="422338"/>
                  </a:lnTo>
                  <a:lnTo>
                    <a:pt x="10341419" y="423176"/>
                  </a:lnTo>
                  <a:lnTo>
                    <a:pt x="10379062" y="422186"/>
                  </a:lnTo>
                  <a:lnTo>
                    <a:pt x="10411790" y="420128"/>
                  </a:lnTo>
                  <a:close/>
                </a:path>
                <a:path w="13119735" h="697229">
                  <a:moveTo>
                    <a:pt x="10432986" y="575043"/>
                  </a:moveTo>
                  <a:lnTo>
                    <a:pt x="10427411" y="574967"/>
                  </a:lnTo>
                  <a:lnTo>
                    <a:pt x="10404958" y="570992"/>
                  </a:lnTo>
                  <a:lnTo>
                    <a:pt x="10369652" y="567728"/>
                  </a:lnTo>
                  <a:lnTo>
                    <a:pt x="10325570" y="569760"/>
                  </a:lnTo>
                  <a:lnTo>
                    <a:pt x="10334866" y="569722"/>
                  </a:lnTo>
                  <a:lnTo>
                    <a:pt x="10338219" y="571830"/>
                  </a:lnTo>
                  <a:lnTo>
                    <a:pt x="10334714" y="574167"/>
                  </a:lnTo>
                  <a:lnTo>
                    <a:pt x="10336378" y="576300"/>
                  </a:lnTo>
                  <a:lnTo>
                    <a:pt x="10355224" y="577824"/>
                  </a:lnTo>
                  <a:lnTo>
                    <a:pt x="10432986" y="575043"/>
                  </a:lnTo>
                  <a:close/>
                </a:path>
                <a:path w="13119735" h="697229">
                  <a:moveTo>
                    <a:pt x="10567340" y="547255"/>
                  </a:moveTo>
                  <a:lnTo>
                    <a:pt x="10564673" y="547255"/>
                  </a:lnTo>
                  <a:lnTo>
                    <a:pt x="10538968" y="545604"/>
                  </a:lnTo>
                  <a:lnTo>
                    <a:pt x="10513289" y="544233"/>
                  </a:lnTo>
                  <a:lnTo>
                    <a:pt x="10522077" y="541845"/>
                  </a:lnTo>
                  <a:lnTo>
                    <a:pt x="10494797" y="541845"/>
                  </a:lnTo>
                  <a:lnTo>
                    <a:pt x="10495051" y="544233"/>
                  </a:lnTo>
                  <a:lnTo>
                    <a:pt x="10495140" y="545071"/>
                  </a:lnTo>
                  <a:lnTo>
                    <a:pt x="10489501" y="547598"/>
                  </a:lnTo>
                  <a:lnTo>
                    <a:pt x="10489819" y="547598"/>
                  </a:lnTo>
                  <a:lnTo>
                    <a:pt x="10492029" y="549630"/>
                  </a:lnTo>
                  <a:lnTo>
                    <a:pt x="10515587" y="551954"/>
                  </a:lnTo>
                  <a:lnTo>
                    <a:pt x="10517416" y="549376"/>
                  </a:lnTo>
                  <a:lnTo>
                    <a:pt x="10514482" y="549376"/>
                  </a:lnTo>
                  <a:lnTo>
                    <a:pt x="10525074" y="548894"/>
                  </a:lnTo>
                  <a:lnTo>
                    <a:pt x="10538193" y="548894"/>
                  </a:lnTo>
                  <a:lnTo>
                    <a:pt x="10556062" y="547255"/>
                  </a:lnTo>
                  <a:lnTo>
                    <a:pt x="10564254" y="548551"/>
                  </a:lnTo>
                  <a:lnTo>
                    <a:pt x="10566756" y="549300"/>
                  </a:lnTo>
                  <a:lnTo>
                    <a:pt x="10567251" y="547598"/>
                  </a:lnTo>
                  <a:lnTo>
                    <a:pt x="10567340" y="547255"/>
                  </a:lnTo>
                  <a:close/>
                </a:path>
                <a:path w="13119735" h="697229">
                  <a:moveTo>
                    <a:pt x="10570235" y="679513"/>
                  </a:moveTo>
                  <a:lnTo>
                    <a:pt x="10560583" y="678649"/>
                  </a:lnTo>
                  <a:lnTo>
                    <a:pt x="10569346" y="680123"/>
                  </a:lnTo>
                  <a:lnTo>
                    <a:pt x="10570235" y="679513"/>
                  </a:lnTo>
                  <a:close/>
                </a:path>
                <a:path w="13119735" h="697229">
                  <a:moveTo>
                    <a:pt x="10572598" y="550900"/>
                  </a:moveTo>
                  <a:lnTo>
                    <a:pt x="10572191" y="550900"/>
                  </a:lnTo>
                  <a:lnTo>
                    <a:pt x="10567060" y="549376"/>
                  </a:lnTo>
                  <a:lnTo>
                    <a:pt x="10566743" y="549376"/>
                  </a:lnTo>
                  <a:lnTo>
                    <a:pt x="10566311" y="550900"/>
                  </a:lnTo>
                  <a:lnTo>
                    <a:pt x="10566197" y="551281"/>
                  </a:lnTo>
                  <a:lnTo>
                    <a:pt x="10572598" y="550900"/>
                  </a:lnTo>
                  <a:close/>
                </a:path>
                <a:path w="13119735" h="697229">
                  <a:moveTo>
                    <a:pt x="10601998" y="566940"/>
                  </a:moveTo>
                  <a:lnTo>
                    <a:pt x="10559377" y="562483"/>
                  </a:lnTo>
                  <a:lnTo>
                    <a:pt x="10559618" y="563524"/>
                  </a:lnTo>
                  <a:lnTo>
                    <a:pt x="10555491" y="565061"/>
                  </a:lnTo>
                  <a:lnTo>
                    <a:pt x="10542080" y="566597"/>
                  </a:lnTo>
                  <a:lnTo>
                    <a:pt x="10556672" y="567220"/>
                  </a:lnTo>
                  <a:lnTo>
                    <a:pt x="10568623" y="567169"/>
                  </a:lnTo>
                  <a:lnTo>
                    <a:pt x="10582275" y="566928"/>
                  </a:lnTo>
                  <a:lnTo>
                    <a:pt x="10601998" y="566940"/>
                  </a:lnTo>
                  <a:close/>
                </a:path>
                <a:path w="13119735" h="697229">
                  <a:moveTo>
                    <a:pt x="10618216" y="549033"/>
                  </a:moveTo>
                  <a:lnTo>
                    <a:pt x="10616070" y="547598"/>
                  </a:lnTo>
                  <a:lnTo>
                    <a:pt x="10613123" y="549376"/>
                  </a:lnTo>
                  <a:lnTo>
                    <a:pt x="10599941" y="549986"/>
                  </a:lnTo>
                  <a:lnTo>
                    <a:pt x="10582072" y="550341"/>
                  </a:lnTo>
                  <a:lnTo>
                    <a:pt x="10572598" y="550900"/>
                  </a:lnTo>
                  <a:lnTo>
                    <a:pt x="10585094" y="552716"/>
                  </a:lnTo>
                  <a:lnTo>
                    <a:pt x="10608069" y="552716"/>
                  </a:lnTo>
                  <a:lnTo>
                    <a:pt x="10608577" y="551561"/>
                  </a:lnTo>
                  <a:lnTo>
                    <a:pt x="10613835" y="550341"/>
                  </a:lnTo>
                  <a:lnTo>
                    <a:pt x="10618216" y="549033"/>
                  </a:lnTo>
                  <a:close/>
                </a:path>
                <a:path w="13119735" h="697229">
                  <a:moveTo>
                    <a:pt x="10642829" y="433616"/>
                  </a:moveTo>
                  <a:lnTo>
                    <a:pt x="10636504" y="430860"/>
                  </a:lnTo>
                  <a:lnTo>
                    <a:pt x="10627741" y="428777"/>
                  </a:lnTo>
                  <a:lnTo>
                    <a:pt x="10621429" y="428167"/>
                  </a:lnTo>
                  <a:lnTo>
                    <a:pt x="10621543" y="429209"/>
                  </a:lnTo>
                  <a:lnTo>
                    <a:pt x="10626395" y="429679"/>
                  </a:lnTo>
                  <a:lnTo>
                    <a:pt x="10617200" y="429729"/>
                  </a:lnTo>
                  <a:lnTo>
                    <a:pt x="10496105" y="424967"/>
                  </a:lnTo>
                  <a:lnTo>
                    <a:pt x="10486974" y="427037"/>
                  </a:lnTo>
                  <a:lnTo>
                    <a:pt x="10490022" y="429183"/>
                  </a:lnTo>
                  <a:lnTo>
                    <a:pt x="10499954" y="431114"/>
                  </a:lnTo>
                  <a:lnTo>
                    <a:pt x="10511485" y="432562"/>
                  </a:lnTo>
                  <a:lnTo>
                    <a:pt x="10486530" y="432371"/>
                  </a:lnTo>
                  <a:lnTo>
                    <a:pt x="10460761" y="432574"/>
                  </a:lnTo>
                  <a:lnTo>
                    <a:pt x="10435095" y="433336"/>
                  </a:lnTo>
                  <a:lnTo>
                    <a:pt x="10410495" y="434848"/>
                  </a:lnTo>
                  <a:lnTo>
                    <a:pt x="10452544" y="435800"/>
                  </a:lnTo>
                  <a:lnTo>
                    <a:pt x="10521683" y="432396"/>
                  </a:lnTo>
                  <a:lnTo>
                    <a:pt x="10553522" y="433933"/>
                  </a:lnTo>
                  <a:lnTo>
                    <a:pt x="10538930" y="431469"/>
                  </a:lnTo>
                  <a:lnTo>
                    <a:pt x="10539209" y="432485"/>
                  </a:lnTo>
                  <a:lnTo>
                    <a:pt x="10519778" y="431660"/>
                  </a:lnTo>
                  <a:lnTo>
                    <a:pt x="10516146" y="430060"/>
                  </a:lnTo>
                  <a:lnTo>
                    <a:pt x="10516768" y="428180"/>
                  </a:lnTo>
                  <a:lnTo>
                    <a:pt x="10510075" y="426466"/>
                  </a:lnTo>
                  <a:lnTo>
                    <a:pt x="10555110" y="428942"/>
                  </a:lnTo>
                  <a:lnTo>
                    <a:pt x="10580383" y="429907"/>
                  </a:lnTo>
                  <a:lnTo>
                    <a:pt x="10603395" y="430250"/>
                  </a:lnTo>
                  <a:lnTo>
                    <a:pt x="10621086" y="431304"/>
                  </a:lnTo>
                  <a:lnTo>
                    <a:pt x="10624007" y="435203"/>
                  </a:lnTo>
                  <a:lnTo>
                    <a:pt x="10641787" y="436257"/>
                  </a:lnTo>
                  <a:lnTo>
                    <a:pt x="10642829" y="433616"/>
                  </a:lnTo>
                  <a:close/>
                </a:path>
                <a:path w="13119735" h="697229">
                  <a:moveTo>
                    <a:pt x="10655198" y="536841"/>
                  </a:moveTo>
                  <a:lnTo>
                    <a:pt x="10646855" y="534885"/>
                  </a:lnTo>
                  <a:lnTo>
                    <a:pt x="10635933" y="532942"/>
                  </a:lnTo>
                  <a:lnTo>
                    <a:pt x="10631945" y="531177"/>
                  </a:lnTo>
                  <a:lnTo>
                    <a:pt x="10644429" y="529742"/>
                  </a:lnTo>
                  <a:lnTo>
                    <a:pt x="10608564" y="527850"/>
                  </a:lnTo>
                  <a:lnTo>
                    <a:pt x="10578656" y="527329"/>
                  </a:lnTo>
                  <a:lnTo>
                    <a:pt x="10544493" y="527100"/>
                  </a:lnTo>
                  <a:lnTo>
                    <a:pt x="10495813" y="526097"/>
                  </a:lnTo>
                  <a:lnTo>
                    <a:pt x="10509847" y="526554"/>
                  </a:lnTo>
                  <a:lnTo>
                    <a:pt x="10505110" y="527075"/>
                  </a:lnTo>
                  <a:lnTo>
                    <a:pt x="10505516" y="528104"/>
                  </a:lnTo>
                  <a:lnTo>
                    <a:pt x="10456113" y="525754"/>
                  </a:lnTo>
                  <a:lnTo>
                    <a:pt x="10421683" y="522554"/>
                  </a:lnTo>
                  <a:lnTo>
                    <a:pt x="10384879" y="520217"/>
                  </a:lnTo>
                  <a:lnTo>
                    <a:pt x="10328326" y="520471"/>
                  </a:lnTo>
                  <a:lnTo>
                    <a:pt x="10333545" y="522160"/>
                  </a:lnTo>
                  <a:lnTo>
                    <a:pt x="10355516" y="523024"/>
                  </a:lnTo>
                  <a:lnTo>
                    <a:pt x="10347617" y="524459"/>
                  </a:lnTo>
                  <a:lnTo>
                    <a:pt x="10329240" y="524510"/>
                  </a:lnTo>
                  <a:lnTo>
                    <a:pt x="10372585" y="532015"/>
                  </a:lnTo>
                  <a:lnTo>
                    <a:pt x="10363263" y="532053"/>
                  </a:lnTo>
                  <a:lnTo>
                    <a:pt x="10441902" y="532714"/>
                  </a:lnTo>
                  <a:lnTo>
                    <a:pt x="10496220" y="534111"/>
                  </a:lnTo>
                  <a:lnTo>
                    <a:pt x="10535374" y="537159"/>
                  </a:lnTo>
                  <a:lnTo>
                    <a:pt x="10535107" y="536117"/>
                  </a:lnTo>
                  <a:lnTo>
                    <a:pt x="10591178" y="539038"/>
                  </a:lnTo>
                  <a:lnTo>
                    <a:pt x="10586072" y="536854"/>
                  </a:lnTo>
                  <a:lnTo>
                    <a:pt x="10588473" y="535178"/>
                  </a:lnTo>
                  <a:lnTo>
                    <a:pt x="10591762" y="533387"/>
                  </a:lnTo>
                  <a:lnTo>
                    <a:pt x="10589311" y="530910"/>
                  </a:lnTo>
                  <a:lnTo>
                    <a:pt x="10602481" y="532980"/>
                  </a:lnTo>
                  <a:lnTo>
                    <a:pt x="10619067" y="535025"/>
                  </a:lnTo>
                  <a:lnTo>
                    <a:pt x="10637241" y="536511"/>
                  </a:lnTo>
                  <a:lnTo>
                    <a:pt x="10655198" y="536841"/>
                  </a:lnTo>
                  <a:close/>
                </a:path>
                <a:path w="13119735" h="697229">
                  <a:moveTo>
                    <a:pt x="10709186" y="509765"/>
                  </a:moveTo>
                  <a:lnTo>
                    <a:pt x="10688892" y="507238"/>
                  </a:lnTo>
                  <a:lnTo>
                    <a:pt x="10661574" y="506006"/>
                  </a:lnTo>
                  <a:lnTo>
                    <a:pt x="10633786" y="506603"/>
                  </a:lnTo>
                  <a:lnTo>
                    <a:pt x="10612082" y="509524"/>
                  </a:lnTo>
                  <a:lnTo>
                    <a:pt x="10638485" y="510171"/>
                  </a:lnTo>
                  <a:lnTo>
                    <a:pt x="10662806" y="511340"/>
                  </a:lnTo>
                  <a:lnTo>
                    <a:pt x="10686047" y="511670"/>
                  </a:lnTo>
                  <a:lnTo>
                    <a:pt x="10709186" y="509765"/>
                  </a:lnTo>
                  <a:close/>
                </a:path>
                <a:path w="13119735" h="697229">
                  <a:moveTo>
                    <a:pt x="10750372" y="386168"/>
                  </a:moveTo>
                  <a:lnTo>
                    <a:pt x="10717682" y="383717"/>
                  </a:lnTo>
                  <a:lnTo>
                    <a:pt x="10715384" y="384479"/>
                  </a:lnTo>
                  <a:lnTo>
                    <a:pt x="10719092" y="385229"/>
                  </a:lnTo>
                  <a:lnTo>
                    <a:pt x="10724515" y="385978"/>
                  </a:lnTo>
                  <a:lnTo>
                    <a:pt x="10727385" y="386715"/>
                  </a:lnTo>
                  <a:lnTo>
                    <a:pt x="10736898" y="387731"/>
                  </a:lnTo>
                  <a:lnTo>
                    <a:pt x="10750372" y="386168"/>
                  </a:lnTo>
                  <a:close/>
                </a:path>
                <a:path w="13119735" h="697229">
                  <a:moveTo>
                    <a:pt x="10755046" y="364058"/>
                  </a:moveTo>
                  <a:lnTo>
                    <a:pt x="10749902" y="364223"/>
                  </a:lnTo>
                  <a:lnTo>
                    <a:pt x="10730611" y="364502"/>
                  </a:lnTo>
                  <a:lnTo>
                    <a:pt x="10719118" y="365379"/>
                  </a:lnTo>
                  <a:lnTo>
                    <a:pt x="10720451" y="365379"/>
                  </a:lnTo>
                  <a:lnTo>
                    <a:pt x="10732287" y="367398"/>
                  </a:lnTo>
                  <a:lnTo>
                    <a:pt x="10748328" y="367157"/>
                  </a:lnTo>
                  <a:lnTo>
                    <a:pt x="10753217" y="365379"/>
                  </a:lnTo>
                  <a:lnTo>
                    <a:pt x="10755046" y="364058"/>
                  </a:lnTo>
                  <a:close/>
                </a:path>
                <a:path w="13119735" h="697229">
                  <a:moveTo>
                    <a:pt x="10761866" y="497420"/>
                  </a:moveTo>
                  <a:lnTo>
                    <a:pt x="10761358" y="496366"/>
                  </a:lnTo>
                  <a:lnTo>
                    <a:pt x="10755655" y="495515"/>
                  </a:lnTo>
                  <a:lnTo>
                    <a:pt x="10742435" y="494423"/>
                  </a:lnTo>
                  <a:lnTo>
                    <a:pt x="10752303" y="496430"/>
                  </a:lnTo>
                  <a:lnTo>
                    <a:pt x="10718038" y="497776"/>
                  </a:lnTo>
                  <a:lnTo>
                    <a:pt x="10680497" y="497954"/>
                  </a:lnTo>
                  <a:lnTo>
                    <a:pt x="10645343" y="497065"/>
                  </a:lnTo>
                  <a:lnTo>
                    <a:pt x="10618229" y="495261"/>
                  </a:lnTo>
                  <a:lnTo>
                    <a:pt x="10612425" y="496303"/>
                  </a:lnTo>
                  <a:lnTo>
                    <a:pt x="10552760" y="498881"/>
                  </a:lnTo>
                  <a:lnTo>
                    <a:pt x="10544112" y="499808"/>
                  </a:lnTo>
                  <a:lnTo>
                    <a:pt x="10561371" y="499364"/>
                  </a:lnTo>
                  <a:lnTo>
                    <a:pt x="10592308" y="498919"/>
                  </a:lnTo>
                  <a:lnTo>
                    <a:pt x="10618902" y="498309"/>
                  </a:lnTo>
                  <a:lnTo>
                    <a:pt x="10622801" y="500100"/>
                  </a:lnTo>
                  <a:lnTo>
                    <a:pt x="10620591" y="501243"/>
                  </a:lnTo>
                  <a:lnTo>
                    <a:pt x="10601541" y="503453"/>
                  </a:lnTo>
                  <a:lnTo>
                    <a:pt x="10641800" y="503682"/>
                  </a:lnTo>
                  <a:lnTo>
                    <a:pt x="10683735" y="501764"/>
                  </a:lnTo>
                  <a:lnTo>
                    <a:pt x="10724642" y="499186"/>
                  </a:lnTo>
                  <a:lnTo>
                    <a:pt x="10761866" y="497420"/>
                  </a:lnTo>
                  <a:close/>
                </a:path>
                <a:path w="13119735" h="697229">
                  <a:moveTo>
                    <a:pt x="10763834" y="363778"/>
                  </a:moveTo>
                  <a:lnTo>
                    <a:pt x="10755440" y="363778"/>
                  </a:lnTo>
                  <a:lnTo>
                    <a:pt x="10755046" y="364058"/>
                  </a:lnTo>
                  <a:lnTo>
                    <a:pt x="10763834" y="363778"/>
                  </a:lnTo>
                  <a:close/>
                </a:path>
                <a:path w="13119735" h="697229">
                  <a:moveTo>
                    <a:pt x="10916374" y="687527"/>
                  </a:moveTo>
                  <a:lnTo>
                    <a:pt x="10911700" y="687527"/>
                  </a:lnTo>
                  <a:lnTo>
                    <a:pt x="10903331" y="687781"/>
                  </a:lnTo>
                  <a:lnTo>
                    <a:pt x="10879607" y="688873"/>
                  </a:lnTo>
                  <a:lnTo>
                    <a:pt x="10849039" y="690016"/>
                  </a:lnTo>
                  <a:lnTo>
                    <a:pt x="10846346" y="690016"/>
                  </a:lnTo>
                  <a:lnTo>
                    <a:pt x="10818457" y="690460"/>
                  </a:lnTo>
                  <a:lnTo>
                    <a:pt x="10780484" y="690016"/>
                  </a:lnTo>
                  <a:lnTo>
                    <a:pt x="10744429" y="688873"/>
                  </a:lnTo>
                  <a:lnTo>
                    <a:pt x="10713631" y="687527"/>
                  </a:lnTo>
                  <a:lnTo>
                    <a:pt x="10691495" y="686435"/>
                  </a:lnTo>
                  <a:lnTo>
                    <a:pt x="10691876" y="687463"/>
                  </a:lnTo>
                  <a:lnTo>
                    <a:pt x="10653116" y="686435"/>
                  </a:lnTo>
                  <a:lnTo>
                    <a:pt x="10651617" y="686435"/>
                  </a:lnTo>
                  <a:lnTo>
                    <a:pt x="10610850" y="684441"/>
                  </a:lnTo>
                  <a:lnTo>
                    <a:pt x="10579481" y="681824"/>
                  </a:lnTo>
                  <a:lnTo>
                    <a:pt x="10569346" y="680123"/>
                  </a:lnTo>
                  <a:lnTo>
                    <a:pt x="10568000" y="681062"/>
                  </a:lnTo>
                  <a:lnTo>
                    <a:pt x="10558907" y="682815"/>
                  </a:lnTo>
                  <a:lnTo>
                    <a:pt x="10547998" y="684301"/>
                  </a:lnTo>
                  <a:lnTo>
                    <a:pt x="10528122" y="683717"/>
                  </a:lnTo>
                  <a:lnTo>
                    <a:pt x="10472776" y="682421"/>
                  </a:lnTo>
                  <a:lnTo>
                    <a:pt x="10467442" y="682078"/>
                  </a:lnTo>
                  <a:lnTo>
                    <a:pt x="10451008" y="681062"/>
                  </a:lnTo>
                  <a:lnTo>
                    <a:pt x="10449814" y="681062"/>
                  </a:lnTo>
                  <a:lnTo>
                    <a:pt x="10465575" y="678154"/>
                  </a:lnTo>
                  <a:lnTo>
                    <a:pt x="10469372" y="678154"/>
                  </a:lnTo>
                  <a:lnTo>
                    <a:pt x="10506227" y="678421"/>
                  </a:lnTo>
                  <a:lnTo>
                    <a:pt x="10548328" y="678154"/>
                  </a:lnTo>
                  <a:lnTo>
                    <a:pt x="10562996" y="674839"/>
                  </a:lnTo>
                  <a:lnTo>
                    <a:pt x="10568686" y="673557"/>
                  </a:lnTo>
                  <a:lnTo>
                    <a:pt x="10556227" y="673125"/>
                  </a:lnTo>
                  <a:lnTo>
                    <a:pt x="10554157" y="673125"/>
                  </a:lnTo>
                  <a:lnTo>
                    <a:pt x="10531767" y="671703"/>
                  </a:lnTo>
                  <a:lnTo>
                    <a:pt x="10504792" y="670090"/>
                  </a:lnTo>
                  <a:lnTo>
                    <a:pt x="10479811" y="669226"/>
                  </a:lnTo>
                  <a:lnTo>
                    <a:pt x="10513403" y="674738"/>
                  </a:lnTo>
                  <a:lnTo>
                    <a:pt x="10488219" y="674471"/>
                  </a:lnTo>
                  <a:lnTo>
                    <a:pt x="10465778" y="673125"/>
                  </a:lnTo>
                  <a:lnTo>
                    <a:pt x="10464863" y="673125"/>
                  </a:lnTo>
                  <a:lnTo>
                    <a:pt x="10460507" y="672566"/>
                  </a:lnTo>
                  <a:lnTo>
                    <a:pt x="10454996" y="671868"/>
                  </a:lnTo>
                  <a:lnTo>
                    <a:pt x="10445648" y="670687"/>
                  </a:lnTo>
                  <a:lnTo>
                    <a:pt x="10438244" y="667918"/>
                  </a:lnTo>
                  <a:lnTo>
                    <a:pt x="10437711" y="667918"/>
                  </a:lnTo>
                  <a:lnTo>
                    <a:pt x="10429723" y="671868"/>
                  </a:lnTo>
                  <a:lnTo>
                    <a:pt x="10323373" y="671703"/>
                  </a:lnTo>
                  <a:lnTo>
                    <a:pt x="10317035" y="669607"/>
                  </a:lnTo>
                  <a:lnTo>
                    <a:pt x="10306939" y="667550"/>
                  </a:lnTo>
                  <a:lnTo>
                    <a:pt x="10307333" y="667550"/>
                  </a:lnTo>
                  <a:lnTo>
                    <a:pt x="10292156" y="665632"/>
                  </a:lnTo>
                  <a:lnTo>
                    <a:pt x="10275633" y="664705"/>
                  </a:lnTo>
                  <a:lnTo>
                    <a:pt x="10265321" y="666165"/>
                  </a:lnTo>
                  <a:lnTo>
                    <a:pt x="10267798" y="668477"/>
                  </a:lnTo>
                  <a:lnTo>
                    <a:pt x="10271252" y="671080"/>
                  </a:lnTo>
                  <a:lnTo>
                    <a:pt x="10263822" y="673379"/>
                  </a:lnTo>
                  <a:lnTo>
                    <a:pt x="10230802" y="672566"/>
                  </a:lnTo>
                  <a:lnTo>
                    <a:pt x="10227399" y="672566"/>
                  </a:lnTo>
                  <a:lnTo>
                    <a:pt x="10231323" y="673125"/>
                  </a:lnTo>
                  <a:lnTo>
                    <a:pt x="10249459" y="673976"/>
                  </a:lnTo>
                  <a:lnTo>
                    <a:pt x="10266934" y="675703"/>
                  </a:lnTo>
                  <a:lnTo>
                    <a:pt x="10269626" y="678954"/>
                  </a:lnTo>
                  <a:lnTo>
                    <a:pt x="10272865" y="673557"/>
                  </a:lnTo>
                  <a:lnTo>
                    <a:pt x="10272966" y="673379"/>
                  </a:lnTo>
                  <a:lnTo>
                    <a:pt x="10273208" y="673379"/>
                  </a:lnTo>
                  <a:lnTo>
                    <a:pt x="10289959" y="675360"/>
                  </a:lnTo>
                  <a:lnTo>
                    <a:pt x="10317963" y="674471"/>
                  </a:lnTo>
                  <a:lnTo>
                    <a:pt x="10319525" y="674471"/>
                  </a:lnTo>
                  <a:lnTo>
                    <a:pt x="10333749" y="676744"/>
                  </a:lnTo>
                  <a:lnTo>
                    <a:pt x="10353370" y="674471"/>
                  </a:lnTo>
                  <a:lnTo>
                    <a:pt x="10369753" y="672566"/>
                  </a:lnTo>
                  <a:lnTo>
                    <a:pt x="10372052" y="675360"/>
                  </a:lnTo>
                  <a:lnTo>
                    <a:pt x="10371607" y="675360"/>
                  </a:lnTo>
                  <a:lnTo>
                    <a:pt x="10362603" y="678154"/>
                  </a:lnTo>
                  <a:lnTo>
                    <a:pt x="10352278" y="681062"/>
                  </a:lnTo>
                  <a:lnTo>
                    <a:pt x="10349382" y="684441"/>
                  </a:lnTo>
                  <a:lnTo>
                    <a:pt x="10356723" y="684441"/>
                  </a:lnTo>
                  <a:lnTo>
                    <a:pt x="10372077" y="684657"/>
                  </a:lnTo>
                  <a:lnTo>
                    <a:pt x="10395661" y="684657"/>
                  </a:lnTo>
                  <a:lnTo>
                    <a:pt x="10421582" y="685050"/>
                  </a:lnTo>
                  <a:lnTo>
                    <a:pt x="10414775" y="685050"/>
                  </a:lnTo>
                  <a:lnTo>
                    <a:pt x="10423690" y="686142"/>
                  </a:lnTo>
                  <a:lnTo>
                    <a:pt x="10433431" y="685977"/>
                  </a:lnTo>
                  <a:lnTo>
                    <a:pt x="10425227" y="685050"/>
                  </a:lnTo>
                  <a:lnTo>
                    <a:pt x="10416388" y="683717"/>
                  </a:lnTo>
                  <a:lnTo>
                    <a:pt x="10415765" y="683717"/>
                  </a:lnTo>
                  <a:lnTo>
                    <a:pt x="10422788" y="682078"/>
                  </a:lnTo>
                  <a:lnTo>
                    <a:pt x="10472141" y="685050"/>
                  </a:lnTo>
                  <a:lnTo>
                    <a:pt x="10505859" y="689546"/>
                  </a:lnTo>
                  <a:lnTo>
                    <a:pt x="10540225" y="692988"/>
                  </a:lnTo>
                  <a:lnTo>
                    <a:pt x="10591521" y="692810"/>
                  </a:lnTo>
                  <a:lnTo>
                    <a:pt x="10591165" y="691934"/>
                  </a:lnTo>
                  <a:lnTo>
                    <a:pt x="10641140" y="691934"/>
                  </a:lnTo>
                  <a:lnTo>
                    <a:pt x="10673156" y="694550"/>
                  </a:lnTo>
                  <a:lnTo>
                    <a:pt x="10705897" y="696696"/>
                  </a:lnTo>
                  <a:lnTo>
                    <a:pt x="10758157" y="695388"/>
                  </a:lnTo>
                  <a:lnTo>
                    <a:pt x="10748353" y="692378"/>
                  </a:lnTo>
                  <a:lnTo>
                    <a:pt x="10759275" y="691934"/>
                  </a:lnTo>
                  <a:lnTo>
                    <a:pt x="10763885" y="691934"/>
                  </a:lnTo>
                  <a:lnTo>
                    <a:pt x="10792714" y="693699"/>
                  </a:lnTo>
                  <a:lnTo>
                    <a:pt x="10827779" y="693991"/>
                  </a:lnTo>
                  <a:lnTo>
                    <a:pt x="10841380" y="693699"/>
                  </a:lnTo>
                  <a:lnTo>
                    <a:pt x="10910202" y="693432"/>
                  </a:lnTo>
                  <a:lnTo>
                    <a:pt x="10900156" y="691934"/>
                  </a:lnTo>
                  <a:lnTo>
                    <a:pt x="10890314" y="690460"/>
                  </a:lnTo>
                  <a:lnTo>
                    <a:pt x="10916374" y="687527"/>
                  </a:lnTo>
                  <a:close/>
                </a:path>
                <a:path w="13119735" h="697229">
                  <a:moveTo>
                    <a:pt x="10942587" y="379564"/>
                  </a:moveTo>
                  <a:lnTo>
                    <a:pt x="10887494" y="379704"/>
                  </a:lnTo>
                  <a:lnTo>
                    <a:pt x="10914888" y="380809"/>
                  </a:lnTo>
                  <a:lnTo>
                    <a:pt x="10927575" y="381647"/>
                  </a:lnTo>
                  <a:lnTo>
                    <a:pt x="10939107" y="383108"/>
                  </a:lnTo>
                  <a:lnTo>
                    <a:pt x="10940250" y="380809"/>
                  </a:lnTo>
                  <a:lnTo>
                    <a:pt x="10940377" y="380555"/>
                  </a:lnTo>
                  <a:lnTo>
                    <a:pt x="10942587" y="379564"/>
                  </a:lnTo>
                  <a:close/>
                </a:path>
                <a:path w="13119735" h="697229">
                  <a:moveTo>
                    <a:pt x="10993209" y="672401"/>
                  </a:moveTo>
                  <a:lnTo>
                    <a:pt x="10982046" y="664311"/>
                  </a:lnTo>
                  <a:lnTo>
                    <a:pt x="10949432" y="665670"/>
                  </a:lnTo>
                  <a:lnTo>
                    <a:pt x="10922876" y="665162"/>
                  </a:lnTo>
                  <a:lnTo>
                    <a:pt x="10897006" y="664171"/>
                  </a:lnTo>
                  <a:lnTo>
                    <a:pt x="10866526" y="664095"/>
                  </a:lnTo>
                  <a:lnTo>
                    <a:pt x="10869244" y="665607"/>
                  </a:lnTo>
                  <a:lnTo>
                    <a:pt x="10882351" y="667372"/>
                  </a:lnTo>
                  <a:lnTo>
                    <a:pt x="10903979" y="668731"/>
                  </a:lnTo>
                  <a:lnTo>
                    <a:pt x="10932287" y="669023"/>
                  </a:lnTo>
                  <a:lnTo>
                    <a:pt x="10914647" y="672096"/>
                  </a:lnTo>
                  <a:lnTo>
                    <a:pt x="10942980" y="671461"/>
                  </a:lnTo>
                  <a:lnTo>
                    <a:pt x="10972673" y="673303"/>
                  </a:lnTo>
                  <a:lnTo>
                    <a:pt x="10993209" y="672401"/>
                  </a:lnTo>
                  <a:close/>
                </a:path>
                <a:path w="13119735" h="697229">
                  <a:moveTo>
                    <a:pt x="10997730" y="377342"/>
                  </a:moveTo>
                  <a:lnTo>
                    <a:pt x="10978896" y="375831"/>
                  </a:lnTo>
                  <a:lnTo>
                    <a:pt x="10977702" y="375818"/>
                  </a:lnTo>
                  <a:lnTo>
                    <a:pt x="10974273" y="375894"/>
                  </a:lnTo>
                  <a:lnTo>
                    <a:pt x="10977702" y="375831"/>
                  </a:lnTo>
                  <a:lnTo>
                    <a:pt x="10943476" y="375272"/>
                  </a:lnTo>
                  <a:lnTo>
                    <a:pt x="10932351" y="373456"/>
                  </a:lnTo>
                  <a:lnTo>
                    <a:pt x="10942714" y="379501"/>
                  </a:lnTo>
                  <a:lnTo>
                    <a:pt x="10946016" y="378002"/>
                  </a:lnTo>
                  <a:lnTo>
                    <a:pt x="10957014" y="376199"/>
                  </a:lnTo>
                  <a:lnTo>
                    <a:pt x="10974134" y="376199"/>
                  </a:lnTo>
                  <a:lnTo>
                    <a:pt x="10971238" y="382511"/>
                  </a:lnTo>
                  <a:lnTo>
                    <a:pt x="10985691" y="381381"/>
                  </a:lnTo>
                  <a:lnTo>
                    <a:pt x="10980966" y="379552"/>
                  </a:lnTo>
                  <a:lnTo>
                    <a:pt x="10978185" y="378002"/>
                  </a:lnTo>
                  <a:lnTo>
                    <a:pt x="10974553" y="378002"/>
                  </a:lnTo>
                  <a:lnTo>
                    <a:pt x="10997730" y="377342"/>
                  </a:lnTo>
                  <a:close/>
                </a:path>
                <a:path w="13119735" h="697229">
                  <a:moveTo>
                    <a:pt x="11032033" y="406742"/>
                  </a:moveTo>
                  <a:lnTo>
                    <a:pt x="11011446" y="405409"/>
                  </a:lnTo>
                  <a:lnTo>
                    <a:pt x="11006531" y="402666"/>
                  </a:lnTo>
                  <a:lnTo>
                    <a:pt x="10999127" y="400596"/>
                  </a:lnTo>
                  <a:lnTo>
                    <a:pt x="10971047" y="401294"/>
                  </a:lnTo>
                  <a:lnTo>
                    <a:pt x="10985538" y="401421"/>
                  </a:lnTo>
                  <a:lnTo>
                    <a:pt x="10994530" y="403656"/>
                  </a:lnTo>
                  <a:lnTo>
                    <a:pt x="11007014" y="406069"/>
                  </a:lnTo>
                  <a:lnTo>
                    <a:pt x="11032033" y="406742"/>
                  </a:lnTo>
                  <a:close/>
                </a:path>
                <a:path w="13119735" h="697229">
                  <a:moveTo>
                    <a:pt x="11037684" y="329996"/>
                  </a:moveTo>
                  <a:lnTo>
                    <a:pt x="11014012" y="326517"/>
                  </a:lnTo>
                  <a:lnTo>
                    <a:pt x="11014520" y="328536"/>
                  </a:lnTo>
                  <a:lnTo>
                    <a:pt x="11037684" y="329996"/>
                  </a:lnTo>
                  <a:close/>
                </a:path>
                <a:path w="13119735" h="697229">
                  <a:moveTo>
                    <a:pt x="11061751" y="689483"/>
                  </a:moveTo>
                  <a:lnTo>
                    <a:pt x="11001731" y="690156"/>
                  </a:lnTo>
                  <a:lnTo>
                    <a:pt x="11017923" y="691311"/>
                  </a:lnTo>
                  <a:lnTo>
                    <a:pt x="11032084" y="691337"/>
                  </a:lnTo>
                  <a:lnTo>
                    <a:pt x="11046079" y="690600"/>
                  </a:lnTo>
                  <a:lnTo>
                    <a:pt x="11061751" y="689483"/>
                  </a:lnTo>
                  <a:close/>
                </a:path>
                <a:path w="13119735" h="697229">
                  <a:moveTo>
                    <a:pt x="11113808" y="694918"/>
                  </a:moveTo>
                  <a:lnTo>
                    <a:pt x="11072101" y="694524"/>
                  </a:lnTo>
                  <a:lnTo>
                    <a:pt x="11085182" y="690930"/>
                  </a:lnTo>
                  <a:lnTo>
                    <a:pt x="11077600" y="691642"/>
                  </a:lnTo>
                  <a:lnTo>
                    <a:pt x="11058995" y="693089"/>
                  </a:lnTo>
                  <a:lnTo>
                    <a:pt x="11048886" y="694105"/>
                  </a:lnTo>
                  <a:lnTo>
                    <a:pt x="11058639" y="695439"/>
                  </a:lnTo>
                  <a:lnTo>
                    <a:pt x="11076610" y="696607"/>
                  </a:lnTo>
                  <a:lnTo>
                    <a:pt x="11096955" y="696734"/>
                  </a:lnTo>
                  <a:lnTo>
                    <a:pt x="11113808" y="694918"/>
                  </a:lnTo>
                  <a:close/>
                </a:path>
                <a:path w="13119735" h="697229">
                  <a:moveTo>
                    <a:pt x="11131461" y="498436"/>
                  </a:moveTo>
                  <a:lnTo>
                    <a:pt x="11093412" y="493471"/>
                  </a:lnTo>
                  <a:lnTo>
                    <a:pt x="11085309" y="494944"/>
                  </a:lnTo>
                  <a:lnTo>
                    <a:pt x="11085411" y="496341"/>
                  </a:lnTo>
                  <a:lnTo>
                    <a:pt x="11094885" y="499554"/>
                  </a:lnTo>
                  <a:lnTo>
                    <a:pt x="11102264" y="498449"/>
                  </a:lnTo>
                  <a:lnTo>
                    <a:pt x="11111116" y="498055"/>
                  </a:lnTo>
                  <a:lnTo>
                    <a:pt x="11120996" y="498132"/>
                  </a:lnTo>
                  <a:lnTo>
                    <a:pt x="11131461" y="498436"/>
                  </a:lnTo>
                  <a:close/>
                </a:path>
                <a:path w="13119735" h="697229">
                  <a:moveTo>
                    <a:pt x="11199698" y="310222"/>
                  </a:moveTo>
                  <a:lnTo>
                    <a:pt x="11167326" y="309918"/>
                  </a:lnTo>
                  <a:lnTo>
                    <a:pt x="11140910" y="307911"/>
                  </a:lnTo>
                  <a:lnTo>
                    <a:pt x="11113757" y="306387"/>
                  </a:lnTo>
                  <a:lnTo>
                    <a:pt x="11078985" y="307505"/>
                  </a:lnTo>
                  <a:lnTo>
                    <a:pt x="11116005" y="308432"/>
                  </a:lnTo>
                  <a:lnTo>
                    <a:pt x="11107674" y="309664"/>
                  </a:lnTo>
                  <a:lnTo>
                    <a:pt x="11113122" y="310857"/>
                  </a:lnTo>
                  <a:lnTo>
                    <a:pt x="11127156" y="311835"/>
                  </a:lnTo>
                  <a:lnTo>
                    <a:pt x="11144631" y="312420"/>
                  </a:lnTo>
                  <a:lnTo>
                    <a:pt x="11199698" y="310222"/>
                  </a:lnTo>
                  <a:close/>
                </a:path>
                <a:path w="13119735" h="697229">
                  <a:moveTo>
                    <a:pt x="11227079" y="309130"/>
                  </a:moveTo>
                  <a:lnTo>
                    <a:pt x="11223981" y="307911"/>
                  </a:lnTo>
                  <a:lnTo>
                    <a:pt x="11222787" y="307505"/>
                  </a:lnTo>
                  <a:lnTo>
                    <a:pt x="11219231" y="306387"/>
                  </a:lnTo>
                  <a:lnTo>
                    <a:pt x="11219599" y="306387"/>
                  </a:lnTo>
                  <a:lnTo>
                    <a:pt x="11210900" y="305244"/>
                  </a:lnTo>
                  <a:lnTo>
                    <a:pt x="11214303" y="305244"/>
                  </a:lnTo>
                  <a:lnTo>
                    <a:pt x="11197349" y="304774"/>
                  </a:lnTo>
                  <a:lnTo>
                    <a:pt x="11155832" y="305244"/>
                  </a:lnTo>
                  <a:lnTo>
                    <a:pt x="11164659" y="305244"/>
                  </a:lnTo>
                  <a:lnTo>
                    <a:pt x="11157141" y="305765"/>
                  </a:lnTo>
                  <a:lnTo>
                    <a:pt x="11181372" y="307911"/>
                  </a:lnTo>
                  <a:lnTo>
                    <a:pt x="11181182" y="307911"/>
                  </a:lnTo>
                  <a:lnTo>
                    <a:pt x="11190973" y="308902"/>
                  </a:lnTo>
                  <a:lnTo>
                    <a:pt x="11199825" y="310222"/>
                  </a:lnTo>
                  <a:lnTo>
                    <a:pt x="11227079" y="309130"/>
                  </a:lnTo>
                  <a:close/>
                </a:path>
                <a:path w="13119735" h="697229">
                  <a:moveTo>
                    <a:pt x="11297196" y="333336"/>
                  </a:moveTo>
                  <a:lnTo>
                    <a:pt x="11265751" y="331343"/>
                  </a:lnTo>
                  <a:lnTo>
                    <a:pt x="11235068" y="329057"/>
                  </a:lnTo>
                  <a:lnTo>
                    <a:pt x="11206099" y="326593"/>
                  </a:lnTo>
                  <a:lnTo>
                    <a:pt x="11179797" y="324015"/>
                  </a:lnTo>
                  <a:lnTo>
                    <a:pt x="11182020" y="325602"/>
                  </a:lnTo>
                  <a:lnTo>
                    <a:pt x="11171428" y="325742"/>
                  </a:lnTo>
                  <a:lnTo>
                    <a:pt x="11154702" y="325424"/>
                  </a:lnTo>
                  <a:lnTo>
                    <a:pt x="11138548" y="325640"/>
                  </a:lnTo>
                  <a:lnTo>
                    <a:pt x="11137265" y="320535"/>
                  </a:lnTo>
                  <a:lnTo>
                    <a:pt x="11125683" y="321195"/>
                  </a:lnTo>
                  <a:lnTo>
                    <a:pt x="11112589" y="320941"/>
                  </a:lnTo>
                  <a:lnTo>
                    <a:pt x="11100168" y="320027"/>
                  </a:lnTo>
                  <a:lnTo>
                    <a:pt x="11090593" y="318655"/>
                  </a:lnTo>
                  <a:lnTo>
                    <a:pt x="11092028" y="320903"/>
                  </a:lnTo>
                  <a:lnTo>
                    <a:pt x="11091380" y="323684"/>
                  </a:lnTo>
                  <a:lnTo>
                    <a:pt x="11082642" y="325615"/>
                  </a:lnTo>
                  <a:lnTo>
                    <a:pt x="11059871" y="325348"/>
                  </a:lnTo>
                  <a:lnTo>
                    <a:pt x="11066056" y="326936"/>
                  </a:lnTo>
                  <a:lnTo>
                    <a:pt x="11080941" y="326288"/>
                  </a:lnTo>
                  <a:lnTo>
                    <a:pt x="11097235" y="327266"/>
                  </a:lnTo>
                  <a:lnTo>
                    <a:pt x="11089691" y="328841"/>
                  </a:lnTo>
                  <a:lnTo>
                    <a:pt x="11083442" y="330441"/>
                  </a:lnTo>
                  <a:lnTo>
                    <a:pt x="11083303" y="332117"/>
                  </a:lnTo>
                  <a:lnTo>
                    <a:pt x="11094072" y="333883"/>
                  </a:lnTo>
                  <a:lnTo>
                    <a:pt x="11128400" y="333908"/>
                  </a:lnTo>
                  <a:lnTo>
                    <a:pt x="11157153" y="334175"/>
                  </a:lnTo>
                  <a:lnTo>
                    <a:pt x="11183633" y="335876"/>
                  </a:lnTo>
                  <a:lnTo>
                    <a:pt x="11211128" y="340182"/>
                  </a:lnTo>
                  <a:lnTo>
                    <a:pt x="11188217" y="336181"/>
                  </a:lnTo>
                  <a:lnTo>
                    <a:pt x="11183569" y="333540"/>
                  </a:lnTo>
                  <a:lnTo>
                    <a:pt x="11214176" y="333552"/>
                  </a:lnTo>
                  <a:lnTo>
                    <a:pt x="11216691" y="333235"/>
                  </a:lnTo>
                  <a:lnTo>
                    <a:pt x="11231537" y="333654"/>
                  </a:lnTo>
                  <a:lnTo>
                    <a:pt x="11248238" y="334632"/>
                  </a:lnTo>
                  <a:lnTo>
                    <a:pt x="11256277" y="336003"/>
                  </a:lnTo>
                  <a:lnTo>
                    <a:pt x="11243704" y="336804"/>
                  </a:lnTo>
                  <a:lnTo>
                    <a:pt x="11240821" y="336486"/>
                  </a:lnTo>
                  <a:lnTo>
                    <a:pt x="11238713" y="335686"/>
                  </a:lnTo>
                  <a:lnTo>
                    <a:pt x="11228489" y="335038"/>
                  </a:lnTo>
                  <a:lnTo>
                    <a:pt x="11236770" y="336778"/>
                  </a:lnTo>
                  <a:lnTo>
                    <a:pt x="11272203" y="339229"/>
                  </a:lnTo>
                  <a:lnTo>
                    <a:pt x="11280673" y="341515"/>
                  </a:lnTo>
                  <a:lnTo>
                    <a:pt x="11293831" y="340017"/>
                  </a:lnTo>
                  <a:lnTo>
                    <a:pt x="11294224" y="337731"/>
                  </a:lnTo>
                  <a:lnTo>
                    <a:pt x="11285118" y="335572"/>
                  </a:lnTo>
                  <a:lnTo>
                    <a:pt x="11269739" y="334429"/>
                  </a:lnTo>
                  <a:lnTo>
                    <a:pt x="11297196" y="333336"/>
                  </a:lnTo>
                  <a:close/>
                </a:path>
                <a:path w="13119735" h="697229">
                  <a:moveTo>
                    <a:pt x="11304562" y="660374"/>
                  </a:moveTo>
                  <a:lnTo>
                    <a:pt x="11287785" y="657275"/>
                  </a:lnTo>
                  <a:lnTo>
                    <a:pt x="11287747" y="657745"/>
                  </a:lnTo>
                  <a:lnTo>
                    <a:pt x="11291024" y="659307"/>
                  </a:lnTo>
                  <a:lnTo>
                    <a:pt x="11304562" y="660374"/>
                  </a:lnTo>
                  <a:close/>
                </a:path>
                <a:path w="13119735" h="697229">
                  <a:moveTo>
                    <a:pt x="11335461" y="654685"/>
                  </a:moveTo>
                  <a:lnTo>
                    <a:pt x="11316614" y="654329"/>
                  </a:lnTo>
                  <a:lnTo>
                    <a:pt x="11315548" y="654329"/>
                  </a:lnTo>
                  <a:lnTo>
                    <a:pt x="11293056" y="653465"/>
                  </a:lnTo>
                  <a:lnTo>
                    <a:pt x="11270818" y="652932"/>
                  </a:lnTo>
                  <a:lnTo>
                    <a:pt x="11244313" y="653465"/>
                  </a:lnTo>
                  <a:lnTo>
                    <a:pt x="11247806" y="653465"/>
                  </a:lnTo>
                  <a:lnTo>
                    <a:pt x="11258728" y="656132"/>
                  </a:lnTo>
                  <a:lnTo>
                    <a:pt x="11270666" y="656323"/>
                  </a:lnTo>
                  <a:lnTo>
                    <a:pt x="11285296" y="656805"/>
                  </a:lnTo>
                  <a:lnTo>
                    <a:pt x="11287785" y="657275"/>
                  </a:lnTo>
                  <a:lnTo>
                    <a:pt x="11287900" y="655980"/>
                  </a:lnTo>
                  <a:lnTo>
                    <a:pt x="11284610" y="654329"/>
                  </a:lnTo>
                  <a:lnTo>
                    <a:pt x="11335461" y="654685"/>
                  </a:lnTo>
                  <a:close/>
                </a:path>
                <a:path w="13119735" h="697229">
                  <a:moveTo>
                    <a:pt x="11337658" y="663829"/>
                  </a:moveTo>
                  <a:lnTo>
                    <a:pt x="11328070" y="662495"/>
                  </a:lnTo>
                  <a:lnTo>
                    <a:pt x="11315357" y="662495"/>
                  </a:lnTo>
                  <a:lnTo>
                    <a:pt x="11301044" y="663067"/>
                  </a:lnTo>
                  <a:lnTo>
                    <a:pt x="11286642" y="663473"/>
                  </a:lnTo>
                  <a:lnTo>
                    <a:pt x="11296790" y="667486"/>
                  </a:lnTo>
                  <a:lnTo>
                    <a:pt x="11305667" y="666343"/>
                  </a:lnTo>
                  <a:lnTo>
                    <a:pt x="11328845" y="664984"/>
                  </a:lnTo>
                  <a:lnTo>
                    <a:pt x="11337658" y="663829"/>
                  </a:lnTo>
                  <a:close/>
                </a:path>
                <a:path w="13119735" h="697229">
                  <a:moveTo>
                    <a:pt x="11340186" y="634352"/>
                  </a:moveTo>
                  <a:lnTo>
                    <a:pt x="11334204" y="632040"/>
                  </a:lnTo>
                  <a:lnTo>
                    <a:pt x="11329695" y="628662"/>
                  </a:lnTo>
                  <a:lnTo>
                    <a:pt x="11314989" y="626275"/>
                  </a:lnTo>
                  <a:lnTo>
                    <a:pt x="11278426" y="626910"/>
                  </a:lnTo>
                  <a:lnTo>
                    <a:pt x="11260392" y="628992"/>
                  </a:lnTo>
                  <a:lnTo>
                    <a:pt x="11340186" y="634352"/>
                  </a:lnTo>
                  <a:close/>
                </a:path>
                <a:path w="13119735" h="697229">
                  <a:moveTo>
                    <a:pt x="11476038" y="288505"/>
                  </a:moveTo>
                  <a:lnTo>
                    <a:pt x="11471504" y="286092"/>
                  </a:lnTo>
                  <a:lnTo>
                    <a:pt x="11415535" y="285254"/>
                  </a:lnTo>
                  <a:lnTo>
                    <a:pt x="11409261" y="286499"/>
                  </a:lnTo>
                  <a:lnTo>
                    <a:pt x="11415573" y="287858"/>
                  </a:lnTo>
                  <a:lnTo>
                    <a:pt x="11421059" y="289306"/>
                  </a:lnTo>
                  <a:lnTo>
                    <a:pt x="11412322" y="290855"/>
                  </a:lnTo>
                  <a:lnTo>
                    <a:pt x="11426939" y="292557"/>
                  </a:lnTo>
                  <a:lnTo>
                    <a:pt x="11438039" y="292176"/>
                  </a:lnTo>
                  <a:lnTo>
                    <a:pt x="11457940" y="291401"/>
                  </a:lnTo>
                  <a:lnTo>
                    <a:pt x="11458740" y="291401"/>
                  </a:lnTo>
                  <a:lnTo>
                    <a:pt x="11444669" y="290258"/>
                  </a:lnTo>
                  <a:lnTo>
                    <a:pt x="11452631" y="289306"/>
                  </a:lnTo>
                  <a:lnTo>
                    <a:pt x="11445862" y="289306"/>
                  </a:lnTo>
                  <a:lnTo>
                    <a:pt x="11466830" y="289102"/>
                  </a:lnTo>
                  <a:lnTo>
                    <a:pt x="11476038" y="288505"/>
                  </a:lnTo>
                  <a:close/>
                </a:path>
                <a:path w="13119735" h="697229">
                  <a:moveTo>
                    <a:pt x="11491278" y="292176"/>
                  </a:moveTo>
                  <a:lnTo>
                    <a:pt x="11487722" y="291566"/>
                  </a:lnTo>
                  <a:lnTo>
                    <a:pt x="11474882" y="291566"/>
                  </a:lnTo>
                  <a:lnTo>
                    <a:pt x="11460785" y="291401"/>
                  </a:lnTo>
                  <a:lnTo>
                    <a:pt x="11459845" y="291401"/>
                  </a:lnTo>
                  <a:lnTo>
                    <a:pt x="11491278" y="292176"/>
                  </a:lnTo>
                  <a:close/>
                </a:path>
                <a:path w="13119735" h="697229">
                  <a:moveTo>
                    <a:pt x="11540020" y="364667"/>
                  </a:moveTo>
                  <a:lnTo>
                    <a:pt x="11512194" y="364769"/>
                  </a:lnTo>
                  <a:lnTo>
                    <a:pt x="11508245" y="367322"/>
                  </a:lnTo>
                  <a:lnTo>
                    <a:pt x="11540020" y="364667"/>
                  </a:lnTo>
                  <a:close/>
                </a:path>
                <a:path w="13119735" h="697229">
                  <a:moveTo>
                    <a:pt x="11596878" y="652729"/>
                  </a:moveTo>
                  <a:lnTo>
                    <a:pt x="11593170" y="650951"/>
                  </a:lnTo>
                  <a:lnTo>
                    <a:pt x="11579504" y="651548"/>
                  </a:lnTo>
                  <a:lnTo>
                    <a:pt x="11551107" y="650341"/>
                  </a:lnTo>
                  <a:lnTo>
                    <a:pt x="11523396" y="648589"/>
                  </a:lnTo>
                  <a:lnTo>
                    <a:pt x="11558702" y="651281"/>
                  </a:lnTo>
                  <a:lnTo>
                    <a:pt x="11574805" y="651738"/>
                  </a:lnTo>
                  <a:lnTo>
                    <a:pt x="11583530" y="651738"/>
                  </a:lnTo>
                  <a:lnTo>
                    <a:pt x="11596878" y="652729"/>
                  </a:lnTo>
                  <a:close/>
                </a:path>
                <a:path w="13119735" h="697229">
                  <a:moveTo>
                    <a:pt x="11604422" y="653288"/>
                  </a:moveTo>
                  <a:lnTo>
                    <a:pt x="11596878" y="652729"/>
                  </a:lnTo>
                  <a:lnTo>
                    <a:pt x="11603647" y="655980"/>
                  </a:lnTo>
                  <a:lnTo>
                    <a:pt x="11604422" y="653288"/>
                  </a:lnTo>
                  <a:close/>
                </a:path>
                <a:path w="13119735" h="697229">
                  <a:moveTo>
                    <a:pt x="11610480" y="665619"/>
                  </a:moveTo>
                  <a:lnTo>
                    <a:pt x="11569129" y="661543"/>
                  </a:lnTo>
                  <a:lnTo>
                    <a:pt x="11549253" y="659206"/>
                  </a:lnTo>
                  <a:lnTo>
                    <a:pt x="11534559" y="656678"/>
                  </a:lnTo>
                  <a:lnTo>
                    <a:pt x="11552923" y="656615"/>
                  </a:lnTo>
                  <a:lnTo>
                    <a:pt x="11501082" y="651179"/>
                  </a:lnTo>
                  <a:lnTo>
                    <a:pt x="11496142" y="652157"/>
                  </a:lnTo>
                  <a:lnTo>
                    <a:pt x="11488128" y="652805"/>
                  </a:lnTo>
                  <a:lnTo>
                    <a:pt x="11477447" y="653173"/>
                  </a:lnTo>
                  <a:lnTo>
                    <a:pt x="11464557" y="653313"/>
                  </a:lnTo>
                  <a:lnTo>
                    <a:pt x="11464506" y="651598"/>
                  </a:lnTo>
                  <a:lnTo>
                    <a:pt x="11466538" y="649439"/>
                  </a:lnTo>
                  <a:lnTo>
                    <a:pt x="11462664" y="647966"/>
                  </a:lnTo>
                  <a:lnTo>
                    <a:pt x="11444897" y="648284"/>
                  </a:lnTo>
                  <a:lnTo>
                    <a:pt x="11441532" y="646137"/>
                  </a:lnTo>
                  <a:lnTo>
                    <a:pt x="11470056" y="644791"/>
                  </a:lnTo>
                  <a:lnTo>
                    <a:pt x="11466589" y="642632"/>
                  </a:lnTo>
                  <a:lnTo>
                    <a:pt x="11431842" y="642124"/>
                  </a:lnTo>
                  <a:lnTo>
                    <a:pt x="11407280" y="642861"/>
                  </a:lnTo>
                  <a:lnTo>
                    <a:pt x="11387163" y="644067"/>
                  </a:lnTo>
                  <a:lnTo>
                    <a:pt x="11365725" y="644956"/>
                  </a:lnTo>
                  <a:lnTo>
                    <a:pt x="11431600" y="650595"/>
                  </a:lnTo>
                  <a:lnTo>
                    <a:pt x="11411763" y="659117"/>
                  </a:lnTo>
                  <a:lnTo>
                    <a:pt x="11500117" y="659117"/>
                  </a:lnTo>
                  <a:lnTo>
                    <a:pt x="11495519" y="662051"/>
                  </a:lnTo>
                  <a:lnTo>
                    <a:pt x="11495875" y="663727"/>
                  </a:lnTo>
                  <a:lnTo>
                    <a:pt x="11502885" y="664794"/>
                  </a:lnTo>
                  <a:lnTo>
                    <a:pt x="11518265" y="665873"/>
                  </a:lnTo>
                  <a:lnTo>
                    <a:pt x="11521021" y="665518"/>
                  </a:lnTo>
                  <a:lnTo>
                    <a:pt x="11543449" y="664616"/>
                  </a:lnTo>
                  <a:lnTo>
                    <a:pt x="11548821" y="663956"/>
                  </a:lnTo>
                  <a:lnTo>
                    <a:pt x="11610480" y="665619"/>
                  </a:lnTo>
                  <a:close/>
                </a:path>
                <a:path w="13119735" h="697229">
                  <a:moveTo>
                    <a:pt x="11641392" y="621728"/>
                  </a:moveTo>
                  <a:lnTo>
                    <a:pt x="11636578" y="621372"/>
                  </a:lnTo>
                  <a:lnTo>
                    <a:pt x="11633073" y="623379"/>
                  </a:lnTo>
                  <a:lnTo>
                    <a:pt x="11641392" y="621728"/>
                  </a:lnTo>
                  <a:close/>
                </a:path>
                <a:path w="13119735" h="697229">
                  <a:moveTo>
                    <a:pt x="11660784" y="663956"/>
                  </a:moveTo>
                  <a:lnTo>
                    <a:pt x="11624272" y="665060"/>
                  </a:lnTo>
                  <a:lnTo>
                    <a:pt x="11647310" y="665518"/>
                  </a:lnTo>
                  <a:lnTo>
                    <a:pt x="11660784" y="663956"/>
                  </a:lnTo>
                  <a:close/>
                </a:path>
                <a:path w="13119735" h="697229">
                  <a:moveTo>
                    <a:pt x="11682324" y="615645"/>
                  </a:moveTo>
                  <a:lnTo>
                    <a:pt x="11679149" y="615315"/>
                  </a:lnTo>
                  <a:lnTo>
                    <a:pt x="11665217" y="615315"/>
                  </a:lnTo>
                  <a:lnTo>
                    <a:pt x="11652187" y="614705"/>
                  </a:lnTo>
                  <a:lnTo>
                    <a:pt x="11653863" y="612648"/>
                  </a:lnTo>
                  <a:lnTo>
                    <a:pt x="11635194" y="614108"/>
                  </a:lnTo>
                  <a:lnTo>
                    <a:pt x="11634153" y="617029"/>
                  </a:lnTo>
                  <a:lnTo>
                    <a:pt x="11629530" y="619582"/>
                  </a:lnTo>
                  <a:lnTo>
                    <a:pt x="11600155" y="619925"/>
                  </a:lnTo>
                  <a:lnTo>
                    <a:pt x="11615090" y="620649"/>
                  </a:lnTo>
                  <a:lnTo>
                    <a:pt x="11632121" y="621042"/>
                  </a:lnTo>
                  <a:lnTo>
                    <a:pt x="11636578" y="621372"/>
                  </a:lnTo>
                  <a:lnTo>
                    <a:pt x="11637162" y="621042"/>
                  </a:lnTo>
                  <a:lnTo>
                    <a:pt x="11636718" y="621042"/>
                  </a:lnTo>
                  <a:lnTo>
                    <a:pt x="11652364" y="618947"/>
                  </a:lnTo>
                  <a:lnTo>
                    <a:pt x="11670106" y="617207"/>
                  </a:lnTo>
                  <a:lnTo>
                    <a:pt x="11682324" y="615645"/>
                  </a:lnTo>
                  <a:close/>
                </a:path>
                <a:path w="13119735" h="697229">
                  <a:moveTo>
                    <a:pt x="11686261" y="511060"/>
                  </a:moveTo>
                  <a:lnTo>
                    <a:pt x="11674221" y="509663"/>
                  </a:lnTo>
                  <a:lnTo>
                    <a:pt x="11658092" y="509155"/>
                  </a:lnTo>
                  <a:lnTo>
                    <a:pt x="11653012" y="508901"/>
                  </a:lnTo>
                  <a:lnTo>
                    <a:pt x="11624183" y="508901"/>
                  </a:lnTo>
                  <a:lnTo>
                    <a:pt x="11621681" y="509663"/>
                  </a:lnTo>
                  <a:lnTo>
                    <a:pt x="11601272" y="510425"/>
                  </a:lnTo>
                  <a:lnTo>
                    <a:pt x="11578158" y="510679"/>
                  </a:lnTo>
                  <a:lnTo>
                    <a:pt x="11561712" y="511822"/>
                  </a:lnTo>
                  <a:lnTo>
                    <a:pt x="11553787" y="511187"/>
                  </a:lnTo>
                  <a:lnTo>
                    <a:pt x="11544186" y="510806"/>
                  </a:lnTo>
                  <a:lnTo>
                    <a:pt x="11532908" y="510552"/>
                  </a:lnTo>
                  <a:lnTo>
                    <a:pt x="11519954" y="510425"/>
                  </a:lnTo>
                  <a:lnTo>
                    <a:pt x="11529771" y="513473"/>
                  </a:lnTo>
                  <a:lnTo>
                    <a:pt x="11569040" y="512584"/>
                  </a:lnTo>
                  <a:lnTo>
                    <a:pt x="11613591" y="513981"/>
                  </a:lnTo>
                  <a:lnTo>
                    <a:pt x="11655362" y="514489"/>
                  </a:lnTo>
                  <a:lnTo>
                    <a:pt x="11672532" y="512584"/>
                  </a:lnTo>
                  <a:lnTo>
                    <a:pt x="11678247" y="511949"/>
                  </a:lnTo>
                  <a:lnTo>
                    <a:pt x="11686261" y="511060"/>
                  </a:lnTo>
                  <a:close/>
                </a:path>
                <a:path w="13119735" h="697229">
                  <a:moveTo>
                    <a:pt x="11748757" y="501662"/>
                  </a:moveTo>
                  <a:lnTo>
                    <a:pt x="11739575" y="502627"/>
                  </a:lnTo>
                  <a:lnTo>
                    <a:pt x="11747576" y="503085"/>
                  </a:lnTo>
                  <a:lnTo>
                    <a:pt x="11748757" y="501662"/>
                  </a:lnTo>
                  <a:close/>
                </a:path>
                <a:path w="13119735" h="697229">
                  <a:moveTo>
                    <a:pt x="11767503" y="508901"/>
                  </a:moveTo>
                  <a:lnTo>
                    <a:pt x="11766880" y="508774"/>
                  </a:lnTo>
                  <a:lnTo>
                    <a:pt x="11650472" y="508774"/>
                  </a:lnTo>
                  <a:lnTo>
                    <a:pt x="11653012" y="508901"/>
                  </a:lnTo>
                  <a:lnTo>
                    <a:pt x="11767503" y="508901"/>
                  </a:lnTo>
                  <a:close/>
                </a:path>
                <a:path w="13119735" h="697229">
                  <a:moveTo>
                    <a:pt x="11779021" y="655497"/>
                  </a:moveTo>
                  <a:lnTo>
                    <a:pt x="11760606" y="655548"/>
                  </a:lnTo>
                  <a:lnTo>
                    <a:pt x="11756822" y="659117"/>
                  </a:lnTo>
                  <a:lnTo>
                    <a:pt x="11779021" y="655497"/>
                  </a:lnTo>
                  <a:close/>
                </a:path>
                <a:path w="13119735" h="697229">
                  <a:moveTo>
                    <a:pt x="11793550" y="508901"/>
                  </a:moveTo>
                  <a:lnTo>
                    <a:pt x="11767503" y="508901"/>
                  </a:lnTo>
                  <a:lnTo>
                    <a:pt x="11769382" y="509282"/>
                  </a:lnTo>
                  <a:lnTo>
                    <a:pt x="11769458" y="510425"/>
                  </a:lnTo>
                  <a:lnTo>
                    <a:pt x="11769560" y="511822"/>
                  </a:lnTo>
                  <a:lnTo>
                    <a:pt x="11775694" y="510425"/>
                  </a:lnTo>
                  <a:lnTo>
                    <a:pt x="11775402" y="510425"/>
                  </a:lnTo>
                  <a:lnTo>
                    <a:pt x="11783936" y="509155"/>
                  </a:lnTo>
                  <a:lnTo>
                    <a:pt x="11793550" y="508901"/>
                  </a:lnTo>
                  <a:close/>
                </a:path>
                <a:path w="13119735" h="697229">
                  <a:moveTo>
                    <a:pt x="11807457" y="508901"/>
                  </a:moveTo>
                  <a:lnTo>
                    <a:pt x="11793550" y="508901"/>
                  </a:lnTo>
                  <a:lnTo>
                    <a:pt x="11806022" y="509663"/>
                  </a:lnTo>
                  <a:lnTo>
                    <a:pt x="11807457" y="508901"/>
                  </a:lnTo>
                  <a:close/>
                </a:path>
                <a:path w="13119735" h="697229">
                  <a:moveTo>
                    <a:pt x="11810657" y="507314"/>
                  </a:moveTo>
                  <a:lnTo>
                    <a:pt x="11807850" y="505091"/>
                  </a:lnTo>
                  <a:lnTo>
                    <a:pt x="11805031" y="504075"/>
                  </a:lnTo>
                  <a:lnTo>
                    <a:pt x="11802567" y="503186"/>
                  </a:lnTo>
                  <a:lnTo>
                    <a:pt x="11799418" y="501027"/>
                  </a:lnTo>
                  <a:lnTo>
                    <a:pt x="11765064" y="504075"/>
                  </a:lnTo>
                  <a:lnTo>
                    <a:pt x="11749494" y="503186"/>
                  </a:lnTo>
                  <a:lnTo>
                    <a:pt x="11747500" y="503186"/>
                  </a:lnTo>
                  <a:lnTo>
                    <a:pt x="11746560" y="504329"/>
                  </a:lnTo>
                  <a:lnTo>
                    <a:pt x="11746459" y="504456"/>
                  </a:lnTo>
                  <a:lnTo>
                    <a:pt x="11758130" y="506996"/>
                  </a:lnTo>
                  <a:lnTo>
                    <a:pt x="11766880" y="508774"/>
                  </a:lnTo>
                  <a:lnTo>
                    <a:pt x="11807698" y="508774"/>
                  </a:lnTo>
                  <a:lnTo>
                    <a:pt x="11810467" y="507314"/>
                  </a:lnTo>
                  <a:lnTo>
                    <a:pt x="11810657" y="507314"/>
                  </a:lnTo>
                  <a:close/>
                </a:path>
                <a:path w="13119735" h="697229">
                  <a:moveTo>
                    <a:pt x="11812956" y="642213"/>
                  </a:moveTo>
                  <a:lnTo>
                    <a:pt x="11775808" y="641299"/>
                  </a:lnTo>
                  <a:lnTo>
                    <a:pt x="11780545" y="641769"/>
                  </a:lnTo>
                  <a:lnTo>
                    <a:pt x="11780787" y="642797"/>
                  </a:lnTo>
                  <a:lnTo>
                    <a:pt x="11776266" y="643305"/>
                  </a:lnTo>
                  <a:lnTo>
                    <a:pt x="11720919" y="643483"/>
                  </a:lnTo>
                  <a:lnTo>
                    <a:pt x="11777053" y="646353"/>
                  </a:lnTo>
                  <a:lnTo>
                    <a:pt x="11787010" y="645058"/>
                  </a:lnTo>
                  <a:lnTo>
                    <a:pt x="11786095" y="643356"/>
                  </a:lnTo>
                  <a:lnTo>
                    <a:pt x="11789639" y="642124"/>
                  </a:lnTo>
                  <a:lnTo>
                    <a:pt x="11812956" y="642213"/>
                  </a:lnTo>
                  <a:close/>
                </a:path>
                <a:path w="13119735" h="697229">
                  <a:moveTo>
                    <a:pt x="11815991" y="492899"/>
                  </a:moveTo>
                  <a:lnTo>
                    <a:pt x="11777878" y="490613"/>
                  </a:lnTo>
                  <a:lnTo>
                    <a:pt x="11787353" y="490613"/>
                  </a:lnTo>
                  <a:lnTo>
                    <a:pt x="11682184" y="489724"/>
                  </a:lnTo>
                  <a:lnTo>
                    <a:pt x="11639487" y="488327"/>
                  </a:lnTo>
                  <a:lnTo>
                    <a:pt x="11636578" y="489102"/>
                  </a:lnTo>
                  <a:lnTo>
                    <a:pt x="11636578" y="506996"/>
                  </a:lnTo>
                  <a:lnTo>
                    <a:pt x="11630012" y="507136"/>
                  </a:lnTo>
                  <a:lnTo>
                    <a:pt x="11630431" y="506996"/>
                  </a:lnTo>
                  <a:lnTo>
                    <a:pt x="11636578" y="506996"/>
                  </a:lnTo>
                  <a:lnTo>
                    <a:pt x="11636578" y="489102"/>
                  </a:lnTo>
                  <a:lnTo>
                    <a:pt x="11622088" y="492899"/>
                  </a:lnTo>
                  <a:lnTo>
                    <a:pt x="11590249" y="494931"/>
                  </a:lnTo>
                  <a:lnTo>
                    <a:pt x="11558334" y="496582"/>
                  </a:lnTo>
                  <a:lnTo>
                    <a:pt x="11540757" y="500646"/>
                  </a:lnTo>
                  <a:lnTo>
                    <a:pt x="11549952" y="500646"/>
                  </a:lnTo>
                  <a:lnTo>
                    <a:pt x="11554422" y="502805"/>
                  </a:lnTo>
                  <a:lnTo>
                    <a:pt x="11544300" y="503694"/>
                  </a:lnTo>
                  <a:lnTo>
                    <a:pt x="11528019" y="504075"/>
                  </a:lnTo>
                  <a:lnTo>
                    <a:pt x="11513985" y="504837"/>
                  </a:lnTo>
                  <a:lnTo>
                    <a:pt x="11541239" y="506996"/>
                  </a:lnTo>
                  <a:lnTo>
                    <a:pt x="11543576" y="506996"/>
                  </a:lnTo>
                  <a:lnTo>
                    <a:pt x="11567224" y="507758"/>
                  </a:lnTo>
                  <a:lnTo>
                    <a:pt x="11597183" y="507758"/>
                  </a:lnTo>
                  <a:lnTo>
                    <a:pt x="11620335" y="507314"/>
                  </a:lnTo>
                  <a:lnTo>
                    <a:pt x="11629403" y="507314"/>
                  </a:lnTo>
                  <a:lnTo>
                    <a:pt x="11624602" y="508774"/>
                  </a:lnTo>
                  <a:lnTo>
                    <a:pt x="11650472" y="508774"/>
                  </a:lnTo>
                  <a:lnTo>
                    <a:pt x="11645392" y="508520"/>
                  </a:lnTo>
                  <a:lnTo>
                    <a:pt x="11643665" y="506488"/>
                  </a:lnTo>
                  <a:lnTo>
                    <a:pt x="11668379" y="505091"/>
                  </a:lnTo>
                  <a:lnTo>
                    <a:pt x="11688178" y="504837"/>
                  </a:lnTo>
                  <a:lnTo>
                    <a:pt x="11693284" y="504837"/>
                  </a:lnTo>
                  <a:lnTo>
                    <a:pt x="11726837" y="503948"/>
                  </a:lnTo>
                  <a:lnTo>
                    <a:pt x="11739575" y="502627"/>
                  </a:lnTo>
                  <a:lnTo>
                    <a:pt x="11733936" y="502297"/>
                  </a:lnTo>
                  <a:lnTo>
                    <a:pt x="11704168" y="498868"/>
                  </a:lnTo>
                  <a:lnTo>
                    <a:pt x="11673865" y="496836"/>
                  </a:lnTo>
                  <a:lnTo>
                    <a:pt x="11717668" y="498614"/>
                  </a:lnTo>
                  <a:lnTo>
                    <a:pt x="11758600" y="496836"/>
                  </a:lnTo>
                  <a:lnTo>
                    <a:pt x="11798376" y="495439"/>
                  </a:lnTo>
                  <a:lnTo>
                    <a:pt x="11802872" y="495439"/>
                  </a:lnTo>
                  <a:lnTo>
                    <a:pt x="11802085" y="495211"/>
                  </a:lnTo>
                  <a:lnTo>
                    <a:pt x="11801602" y="495058"/>
                  </a:lnTo>
                  <a:lnTo>
                    <a:pt x="11800345" y="494677"/>
                  </a:lnTo>
                  <a:lnTo>
                    <a:pt x="11804294" y="493915"/>
                  </a:lnTo>
                  <a:lnTo>
                    <a:pt x="11815991" y="492899"/>
                  </a:lnTo>
                  <a:close/>
                </a:path>
                <a:path w="13119735" h="697229">
                  <a:moveTo>
                    <a:pt x="11822963" y="675373"/>
                  </a:moveTo>
                  <a:lnTo>
                    <a:pt x="11804980" y="673900"/>
                  </a:lnTo>
                  <a:lnTo>
                    <a:pt x="11778094" y="674382"/>
                  </a:lnTo>
                  <a:lnTo>
                    <a:pt x="11753710" y="674573"/>
                  </a:lnTo>
                  <a:lnTo>
                    <a:pt x="11727066" y="670902"/>
                  </a:lnTo>
                  <a:lnTo>
                    <a:pt x="11745633" y="669874"/>
                  </a:lnTo>
                  <a:lnTo>
                    <a:pt x="11748414" y="668032"/>
                  </a:lnTo>
                  <a:lnTo>
                    <a:pt x="11749354" y="665822"/>
                  </a:lnTo>
                  <a:lnTo>
                    <a:pt x="11762410" y="663676"/>
                  </a:lnTo>
                  <a:lnTo>
                    <a:pt x="11752529" y="663562"/>
                  </a:lnTo>
                  <a:lnTo>
                    <a:pt x="11742585" y="662965"/>
                  </a:lnTo>
                  <a:lnTo>
                    <a:pt x="11731003" y="662762"/>
                  </a:lnTo>
                  <a:lnTo>
                    <a:pt x="11716195" y="663790"/>
                  </a:lnTo>
                  <a:lnTo>
                    <a:pt x="11715521" y="666965"/>
                  </a:lnTo>
                  <a:lnTo>
                    <a:pt x="11706466" y="669353"/>
                  </a:lnTo>
                  <a:lnTo>
                    <a:pt x="11701717" y="671626"/>
                  </a:lnTo>
                  <a:lnTo>
                    <a:pt x="11713985" y="674471"/>
                  </a:lnTo>
                  <a:lnTo>
                    <a:pt x="11750967" y="674382"/>
                  </a:lnTo>
                  <a:lnTo>
                    <a:pt x="11743271" y="676808"/>
                  </a:lnTo>
                  <a:lnTo>
                    <a:pt x="11754993" y="679145"/>
                  </a:lnTo>
                  <a:lnTo>
                    <a:pt x="11777828" y="680961"/>
                  </a:lnTo>
                  <a:lnTo>
                    <a:pt x="11803482" y="681850"/>
                  </a:lnTo>
                  <a:lnTo>
                    <a:pt x="11806555" y="679678"/>
                  </a:lnTo>
                  <a:lnTo>
                    <a:pt x="11807165" y="677799"/>
                  </a:lnTo>
                  <a:lnTo>
                    <a:pt x="11811330" y="676275"/>
                  </a:lnTo>
                  <a:lnTo>
                    <a:pt x="11822963" y="675373"/>
                  </a:lnTo>
                  <a:close/>
                </a:path>
                <a:path w="13119735" h="697229">
                  <a:moveTo>
                    <a:pt x="11890718" y="516521"/>
                  </a:moveTo>
                  <a:lnTo>
                    <a:pt x="11860721" y="515886"/>
                  </a:lnTo>
                  <a:lnTo>
                    <a:pt x="11859374" y="515505"/>
                  </a:lnTo>
                  <a:lnTo>
                    <a:pt x="11848211" y="512330"/>
                  </a:lnTo>
                  <a:lnTo>
                    <a:pt x="11835790" y="509155"/>
                  </a:lnTo>
                  <a:lnTo>
                    <a:pt x="11806022" y="509663"/>
                  </a:lnTo>
                  <a:lnTo>
                    <a:pt x="11792102" y="511949"/>
                  </a:lnTo>
                  <a:lnTo>
                    <a:pt x="11795493" y="514235"/>
                  </a:lnTo>
                  <a:lnTo>
                    <a:pt x="11802364" y="516521"/>
                  </a:lnTo>
                  <a:lnTo>
                    <a:pt x="11798910" y="518807"/>
                  </a:lnTo>
                  <a:lnTo>
                    <a:pt x="11826646" y="518680"/>
                  </a:lnTo>
                  <a:lnTo>
                    <a:pt x="11817566" y="517791"/>
                  </a:lnTo>
                  <a:lnTo>
                    <a:pt x="11812372" y="517283"/>
                  </a:lnTo>
                  <a:lnTo>
                    <a:pt x="11807762" y="517791"/>
                  </a:lnTo>
                  <a:lnTo>
                    <a:pt x="11827459" y="515505"/>
                  </a:lnTo>
                  <a:lnTo>
                    <a:pt x="11844160" y="517410"/>
                  </a:lnTo>
                  <a:lnTo>
                    <a:pt x="11863400" y="519061"/>
                  </a:lnTo>
                  <a:lnTo>
                    <a:pt x="11890718" y="516521"/>
                  </a:lnTo>
                  <a:close/>
                </a:path>
                <a:path w="13119735" h="697229">
                  <a:moveTo>
                    <a:pt x="11919585" y="492125"/>
                  </a:moveTo>
                  <a:lnTo>
                    <a:pt x="11908015" y="490613"/>
                  </a:lnTo>
                  <a:lnTo>
                    <a:pt x="11915991" y="492264"/>
                  </a:lnTo>
                  <a:lnTo>
                    <a:pt x="11919585" y="492125"/>
                  </a:lnTo>
                  <a:close/>
                </a:path>
                <a:path w="13119735" h="697229">
                  <a:moveTo>
                    <a:pt x="11948935" y="508774"/>
                  </a:moveTo>
                  <a:lnTo>
                    <a:pt x="11944210" y="507758"/>
                  </a:lnTo>
                  <a:lnTo>
                    <a:pt x="11944210" y="508266"/>
                  </a:lnTo>
                  <a:lnTo>
                    <a:pt x="11948935" y="508774"/>
                  </a:lnTo>
                  <a:close/>
                </a:path>
                <a:path w="13119735" h="697229">
                  <a:moveTo>
                    <a:pt x="11956212" y="508901"/>
                  </a:moveTo>
                  <a:lnTo>
                    <a:pt x="11955247" y="508774"/>
                  </a:lnTo>
                  <a:lnTo>
                    <a:pt x="11948935" y="508774"/>
                  </a:lnTo>
                  <a:lnTo>
                    <a:pt x="11807698" y="508774"/>
                  </a:lnTo>
                  <a:lnTo>
                    <a:pt x="11807457" y="508901"/>
                  </a:lnTo>
                  <a:lnTo>
                    <a:pt x="11956212" y="508901"/>
                  </a:lnTo>
                  <a:close/>
                </a:path>
                <a:path w="13119735" h="697229">
                  <a:moveTo>
                    <a:pt x="11968988" y="220205"/>
                  </a:moveTo>
                  <a:lnTo>
                    <a:pt x="11885244" y="217373"/>
                  </a:lnTo>
                  <a:lnTo>
                    <a:pt x="11889981" y="217893"/>
                  </a:lnTo>
                  <a:lnTo>
                    <a:pt x="11885536" y="219443"/>
                  </a:lnTo>
                  <a:lnTo>
                    <a:pt x="11885752" y="220433"/>
                  </a:lnTo>
                  <a:lnTo>
                    <a:pt x="11830583" y="220599"/>
                  </a:lnTo>
                  <a:lnTo>
                    <a:pt x="11830456" y="222199"/>
                  </a:lnTo>
                  <a:lnTo>
                    <a:pt x="11847906" y="225767"/>
                  </a:lnTo>
                  <a:lnTo>
                    <a:pt x="11850637" y="227647"/>
                  </a:lnTo>
                  <a:lnTo>
                    <a:pt x="11878399" y="227076"/>
                  </a:lnTo>
                  <a:lnTo>
                    <a:pt x="11920804" y="228600"/>
                  </a:lnTo>
                  <a:lnTo>
                    <a:pt x="11937937" y="226898"/>
                  </a:lnTo>
                  <a:lnTo>
                    <a:pt x="11931853" y="220306"/>
                  </a:lnTo>
                  <a:lnTo>
                    <a:pt x="11968988" y="220205"/>
                  </a:lnTo>
                  <a:close/>
                </a:path>
                <a:path w="13119735" h="697229">
                  <a:moveTo>
                    <a:pt x="11983199" y="660044"/>
                  </a:moveTo>
                  <a:lnTo>
                    <a:pt x="11950586" y="660044"/>
                  </a:lnTo>
                  <a:lnTo>
                    <a:pt x="11965407" y="663117"/>
                  </a:lnTo>
                  <a:lnTo>
                    <a:pt x="11972849" y="663117"/>
                  </a:lnTo>
                  <a:lnTo>
                    <a:pt x="11972849" y="661924"/>
                  </a:lnTo>
                  <a:lnTo>
                    <a:pt x="11973395" y="660895"/>
                  </a:lnTo>
                  <a:lnTo>
                    <a:pt x="11983199" y="660044"/>
                  </a:lnTo>
                  <a:close/>
                </a:path>
                <a:path w="13119735" h="697229">
                  <a:moveTo>
                    <a:pt x="12025071" y="645934"/>
                  </a:moveTo>
                  <a:lnTo>
                    <a:pt x="12023903" y="645210"/>
                  </a:lnTo>
                  <a:lnTo>
                    <a:pt x="12016740" y="644677"/>
                  </a:lnTo>
                  <a:lnTo>
                    <a:pt x="11997855" y="642708"/>
                  </a:lnTo>
                  <a:lnTo>
                    <a:pt x="12012613" y="647255"/>
                  </a:lnTo>
                  <a:lnTo>
                    <a:pt x="12021045" y="646684"/>
                  </a:lnTo>
                  <a:lnTo>
                    <a:pt x="12025071" y="645934"/>
                  </a:lnTo>
                  <a:close/>
                </a:path>
                <a:path w="13119735" h="697229">
                  <a:moveTo>
                    <a:pt x="12035612" y="660044"/>
                  </a:moveTo>
                  <a:lnTo>
                    <a:pt x="11983199" y="660044"/>
                  </a:lnTo>
                  <a:lnTo>
                    <a:pt x="12029808" y="661924"/>
                  </a:lnTo>
                  <a:lnTo>
                    <a:pt x="12027256" y="661174"/>
                  </a:lnTo>
                  <a:lnTo>
                    <a:pt x="12031205" y="660463"/>
                  </a:lnTo>
                  <a:lnTo>
                    <a:pt x="12035612" y="660044"/>
                  </a:lnTo>
                  <a:close/>
                </a:path>
                <a:path w="13119735" h="697229">
                  <a:moveTo>
                    <a:pt x="12056643" y="657783"/>
                  </a:moveTo>
                  <a:lnTo>
                    <a:pt x="12042496" y="656323"/>
                  </a:lnTo>
                  <a:lnTo>
                    <a:pt x="12040146" y="656323"/>
                  </a:lnTo>
                  <a:lnTo>
                    <a:pt x="12056643" y="657783"/>
                  </a:lnTo>
                  <a:close/>
                </a:path>
                <a:path w="13119735" h="697229">
                  <a:moveTo>
                    <a:pt x="12078233" y="465848"/>
                  </a:moveTo>
                  <a:lnTo>
                    <a:pt x="12073255" y="466229"/>
                  </a:lnTo>
                  <a:lnTo>
                    <a:pt x="12077624" y="466407"/>
                  </a:lnTo>
                  <a:lnTo>
                    <a:pt x="12078233" y="465848"/>
                  </a:lnTo>
                  <a:close/>
                </a:path>
                <a:path w="13119735" h="697229">
                  <a:moveTo>
                    <a:pt x="12082831" y="651637"/>
                  </a:moveTo>
                  <a:lnTo>
                    <a:pt x="12069509" y="652741"/>
                  </a:lnTo>
                  <a:lnTo>
                    <a:pt x="12042165" y="652551"/>
                  </a:lnTo>
                  <a:lnTo>
                    <a:pt x="12005539" y="651332"/>
                  </a:lnTo>
                  <a:lnTo>
                    <a:pt x="11977637" y="649478"/>
                  </a:lnTo>
                  <a:lnTo>
                    <a:pt x="11976354" y="649478"/>
                  </a:lnTo>
                  <a:lnTo>
                    <a:pt x="11968950" y="646531"/>
                  </a:lnTo>
                  <a:lnTo>
                    <a:pt x="11981193" y="643585"/>
                  </a:lnTo>
                  <a:lnTo>
                    <a:pt x="11989219" y="641121"/>
                  </a:lnTo>
                  <a:lnTo>
                    <a:pt x="11969382" y="639749"/>
                  </a:lnTo>
                  <a:lnTo>
                    <a:pt x="11953507" y="642861"/>
                  </a:lnTo>
                  <a:lnTo>
                    <a:pt x="11951907" y="644232"/>
                  </a:lnTo>
                  <a:lnTo>
                    <a:pt x="11953812" y="645782"/>
                  </a:lnTo>
                  <a:lnTo>
                    <a:pt x="11948414" y="649465"/>
                  </a:lnTo>
                  <a:lnTo>
                    <a:pt x="11933542" y="647649"/>
                  </a:lnTo>
                  <a:lnTo>
                    <a:pt x="11926494" y="647141"/>
                  </a:lnTo>
                  <a:lnTo>
                    <a:pt x="11915635" y="646988"/>
                  </a:lnTo>
                  <a:lnTo>
                    <a:pt x="11939359" y="649478"/>
                  </a:lnTo>
                  <a:lnTo>
                    <a:pt x="11906301" y="651865"/>
                  </a:lnTo>
                  <a:lnTo>
                    <a:pt x="11889918" y="652551"/>
                  </a:lnTo>
                  <a:lnTo>
                    <a:pt x="11883847" y="652551"/>
                  </a:lnTo>
                  <a:lnTo>
                    <a:pt x="11863616" y="652754"/>
                  </a:lnTo>
                  <a:lnTo>
                    <a:pt x="11866245" y="652754"/>
                  </a:lnTo>
                  <a:lnTo>
                    <a:pt x="11875973" y="653910"/>
                  </a:lnTo>
                  <a:lnTo>
                    <a:pt x="11888419" y="654697"/>
                  </a:lnTo>
                  <a:lnTo>
                    <a:pt x="11899176" y="655485"/>
                  </a:lnTo>
                  <a:lnTo>
                    <a:pt x="11904066" y="656691"/>
                  </a:lnTo>
                  <a:lnTo>
                    <a:pt x="11903469" y="656691"/>
                  </a:lnTo>
                  <a:lnTo>
                    <a:pt x="11889600" y="657021"/>
                  </a:lnTo>
                  <a:lnTo>
                    <a:pt x="11878894" y="656691"/>
                  </a:lnTo>
                  <a:lnTo>
                    <a:pt x="11876253" y="656691"/>
                  </a:lnTo>
                  <a:lnTo>
                    <a:pt x="11860886" y="655485"/>
                  </a:lnTo>
                  <a:lnTo>
                    <a:pt x="11860606" y="655485"/>
                  </a:lnTo>
                  <a:lnTo>
                    <a:pt x="11847894" y="653770"/>
                  </a:lnTo>
                  <a:lnTo>
                    <a:pt x="11838330" y="656323"/>
                  </a:lnTo>
                  <a:lnTo>
                    <a:pt x="11837607" y="656323"/>
                  </a:lnTo>
                  <a:lnTo>
                    <a:pt x="11831777" y="656691"/>
                  </a:lnTo>
                  <a:lnTo>
                    <a:pt x="11830901" y="657313"/>
                  </a:lnTo>
                  <a:lnTo>
                    <a:pt x="11831460" y="657313"/>
                  </a:lnTo>
                  <a:lnTo>
                    <a:pt x="11839994" y="659917"/>
                  </a:lnTo>
                  <a:lnTo>
                    <a:pt x="11807596" y="659485"/>
                  </a:lnTo>
                  <a:lnTo>
                    <a:pt x="11841798" y="660463"/>
                  </a:lnTo>
                  <a:lnTo>
                    <a:pt x="11855145" y="662978"/>
                  </a:lnTo>
                  <a:lnTo>
                    <a:pt x="11869242" y="664819"/>
                  </a:lnTo>
                  <a:lnTo>
                    <a:pt x="11905666" y="663790"/>
                  </a:lnTo>
                  <a:lnTo>
                    <a:pt x="11887810" y="661924"/>
                  </a:lnTo>
                  <a:lnTo>
                    <a:pt x="11886095" y="661924"/>
                  </a:lnTo>
                  <a:lnTo>
                    <a:pt x="11894058" y="660463"/>
                  </a:lnTo>
                  <a:lnTo>
                    <a:pt x="11892864" y="660463"/>
                  </a:lnTo>
                  <a:lnTo>
                    <a:pt x="11904790" y="659917"/>
                  </a:lnTo>
                  <a:lnTo>
                    <a:pt x="11897004" y="659917"/>
                  </a:lnTo>
                  <a:lnTo>
                    <a:pt x="11946065" y="659104"/>
                  </a:lnTo>
                  <a:lnTo>
                    <a:pt x="11949976" y="659917"/>
                  </a:lnTo>
                  <a:lnTo>
                    <a:pt x="12036908" y="659917"/>
                  </a:lnTo>
                  <a:lnTo>
                    <a:pt x="12041848" y="659485"/>
                  </a:lnTo>
                  <a:lnTo>
                    <a:pt x="12044413" y="659485"/>
                  </a:lnTo>
                  <a:lnTo>
                    <a:pt x="12040235" y="659104"/>
                  </a:lnTo>
                  <a:lnTo>
                    <a:pt x="12035650" y="658685"/>
                  </a:lnTo>
                  <a:lnTo>
                    <a:pt x="12029478" y="658050"/>
                  </a:lnTo>
                  <a:lnTo>
                    <a:pt x="12027649" y="657313"/>
                  </a:lnTo>
                  <a:lnTo>
                    <a:pt x="12029275" y="657021"/>
                  </a:lnTo>
                  <a:lnTo>
                    <a:pt x="12033136" y="656323"/>
                  </a:lnTo>
                  <a:lnTo>
                    <a:pt x="12038736" y="656323"/>
                  </a:lnTo>
                  <a:lnTo>
                    <a:pt x="12046649" y="654697"/>
                  </a:lnTo>
                  <a:lnTo>
                    <a:pt x="12045798" y="654697"/>
                  </a:lnTo>
                  <a:lnTo>
                    <a:pt x="12069280" y="652754"/>
                  </a:lnTo>
                  <a:lnTo>
                    <a:pt x="12072442" y="652754"/>
                  </a:lnTo>
                  <a:lnTo>
                    <a:pt x="12082831" y="651637"/>
                  </a:lnTo>
                  <a:close/>
                </a:path>
                <a:path w="13119735" h="697229">
                  <a:moveTo>
                    <a:pt x="12121020" y="450405"/>
                  </a:moveTo>
                  <a:lnTo>
                    <a:pt x="12111063" y="449338"/>
                  </a:lnTo>
                  <a:lnTo>
                    <a:pt x="12119674" y="450405"/>
                  </a:lnTo>
                  <a:lnTo>
                    <a:pt x="12121020" y="450405"/>
                  </a:lnTo>
                  <a:close/>
                </a:path>
                <a:path w="13119735" h="697229">
                  <a:moveTo>
                    <a:pt x="12162447" y="477659"/>
                  </a:moveTo>
                  <a:lnTo>
                    <a:pt x="12157875" y="477354"/>
                  </a:lnTo>
                  <a:lnTo>
                    <a:pt x="12157723" y="477354"/>
                  </a:lnTo>
                  <a:lnTo>
                    <a:pt x="12162447" y="477659"/>
                  </a:lnTo>
                  <a:close/>
                </a:path>
                <a:path w="13119735" h="697229">
                  <a:moveTo>
                    <a:pt x="12212561" y="653313"/>
                  </a:moveTo>
                  <a:lnTo>
                    <a:pt x="12180888" y="655929"/>
                  </a:lnTo>
                  <a:lnTo>
                    <a:pt x="12208624" y="655840"/>
                  </a:lnTo>
                  <a:lnTo>
                    <a:pt x="12212561" y="653313"/>
                  </a:lnTo>
                  <a:close/>
                </a:path>
                <a:path w="13119735" h="697229">
                  <a:moveTo>
                    <a:pt x="12285028" y="647001"/>
                  </a:moveTo>
                  <a:lnTo>
                    <a:pt x="12273496" y="646709"/>
                  </a:lnTo>
                  <a:lnTo>
                    <a:pt x="12272467" y="646925"/>
                  </a:lnTo>
                  <a:lnTo>
                    <a:pt x="12242038" y="646709"/>
                  </a:lnTo>
                  <a:lnTo>
                    <a:pt x="12234761" y="646709"/>
                  </a:lnTo>
                  <a:lnTo>
                    <a:pt x="12257697" y="649109"/>
                  </a:lnTo>
                  <a:lnTo>
                    <a:pt x="12266549" y="648563"/>
                  </a:lnTo>
                  <a:lnTo>
                    <a:pt x="12269572" y="647496"/>
                  </a:lnTo>
                  <a:lnTo>
                    <a:pt x="12272048" y="647001"/>
                  </a:lnTo>
                  <a:lnTo>
                    <a:pt x="12285028" y="647001"/>
                  </a:lnTo>
                  <a:close/>
                </a:path>
                <a:path w="13119735" h="697229">
                  <a:moveTo>
                    <a:pt x="12299010" y="483882"/>
                  </a:moveTo>
                  <a:lnTo>
                    <a:pt x="12286158" y="483882"/>
                  </a:lnTo>
                  <a:lnTo>
                    <a:pt x="12285205" y="484517"/>
                  </a:lnTo>
                  <a:lnTo>
                    <a:pt x="12299010" y="483882"/>
                  </a:lnTo>
                  <a:close/>
                </a:path>
                <a:path w="13119735" h="697229">
                  <a:moveTo>
                    <a:pt x="12299290" y="689140"/>
                  </a:moveTo>
                  <a:lnTo>
                    <a:pt x="12224449" y="685292"/>
                  </a:lnTo>
                  <a:lnTo>
                    <a:pt x="12191378" y="681824"/>
                  </a:lnTo>
                  <a:lnTo>
                    <a:pt x="12146064" y="685990"/>
                  </a:lnTo>
                  <a:lnTo>
                    <a:pt x="11984609" y="681215"/>
                  </a:lnTo>
                  <a:lnTo>
                    <a:pt x="11950967" y="680427"/>
                  </a:lnTo>
                  <a:lnTo>
                    <a:pt x="11963654" y="680948"/>
                  </a:lnTo>
                  <a:lnTo>
                    <a:pt x="11969064" y="681710"/>
                  </a:lnTo>
                  <a:lnTo>
                    <a:pt x="11970220" y="682599"/>
                  </a:lnTo>
                  <a:lnTo>
                    <a:pt x="11970131" y="683437"/>
                  </a:lnTo>
                  <a:lnTo>
                    <a:pt x="11943448" y="683831"/>
                  </a:lnTo>
                  <a:lnTo>
                    <a:pt x="11915546" y="684657"/>
                  </a:lnTo>
                  <a:lnTo>
                    <a:pt x="11891747" y="684441"/>
                  </a:lnTo>
                  <a:lnTo>
                    <a:pt x="11877370" y="681672"/>
                  </a:lnTo>
                  <a:lnTo>
                    <a:pt x="11844096" y="683882"/>
                  </a:lnTo>
                  <a:lnTo>
                    <a:pt x="11836895" y="686587"/>
                  </a:lnTo>
                  <a:lnTo>
                    <a:pt x="11829618" y="688924"/>
                  </a:lnTo>
                  <a:lnTo>
                    <a:pt x="11796090" y="689991"/>
                  </a:lnTo>
                  <a:lnTo>
                    <a:pt x="11851551" y="689851"/>
                  </a:lnTo>
                  <a:lnTo>
                    <a:pt x="11850078" y="683755"/>
                  </a:lnTo>
                  <a:lnTo>
                    <a:pt x="11886705" y="685457"/>
                  </a:lnTo>
                  <a:lnTo>
                    <a:pt x="11905475" y="688822"/>
                  </a:lnTo>
                  <a:lnTo>
                    <a:pt x="11925910" y="691984"/>
                  </a:lnTo>
                  <a:lnTo>
                    <a:pt x="11967578" y="693077"/>
                  </a:lnTo>
                  <a:lnTo>
                    <a:pt x="12021972" y="688860"/>
                  </a:lnTo>
                  <a:lnTo>
                    <a:pt x="12040400" y="690626"/>
                  </a:lnTo>
                  <a:lnTo>
                    <a:pt x="12055767" y="692531"/>
                  </a:lnTo>
                  <a:lnTo>
                    <a:pt x="12071871" y="693953"/>
                  </a:lnTo>
                  <a:lnTo>
                    <a:pt x="12092521" y="694270"/>
                  </a:lnTo>
                  <a:lnTo>
                    <a:pt x="12087619" y="692759"/>
                  </a:lnTo>
                  <a:lnTo>
                    <a:pt x="12073420" y="691273"/>
                  </a:lnTo>
                  <a:lnTo>
                    <a:pt x="12077370" y="688733"/>
                  </a:lnTo>
                  <a:lnTo>
                    <a:pt x="12110339" y="691172"/>
                  </a:lnTo>
                  <a:lnTo>
                    <a:pt x="12111279" y="689800"/>
                  </a:lnTo>
                  <a:lnTo>
                    <a:pt x="12123484" y="690448"/>
                  </a:lnTo>
                  <a:lnTo>
                    <a:pt x="12127662" y="690067"/>
                  </a:lnTo>
                  <a:lnTo>
                    <a:pt x="12104535" y="685609"/>
                  </a:lnTo>
                  <a:lnTo>
                    <a:pt x="12137898" y="690079"/>
                  </a:lnTo>
                  <a:lnTo>
                    <a:pt x="12175388" y="689991"/>
                  </a:lnTo>
                  <a:lnTo>
                    <a:pt x="12203354" y="691489"/>
                  </a:lnTo>
                  <a:lnTo>
                    <a:pt x="12228881" y="693483"/>
                  </a:lnTo>
                  <a:lnTo>
                    <a:pt x="12259056" y="694817"/>
                  </a:lnTo>
                  <a:lnTo>
                    <a:pt x="12299290" y="689140"/>
                  </a:lnTo>
                  <a:close/>
                </a:path>
                <a:path w="13119735" h="697229">
                  <a:moveTo>
                    <a:pt x="12326252" y="463181"/>
                  </a:moveTo>
                  <a:lnTo>
                    <a:pt x="12299315" y="462800"/>
                  </a:lnTo>
                  <a:lnTo>
                    <a:pt x="12296661" y="463181"/>
                  </a:lnTo>
                  <a:lnTo>
                    <a:pt x="12326252" y="463181"/>
                  </a:lnTo>
                  <a:close/>
                </a:path>
                <a:path w="13119735" h="697229">
                  <a:moveTo>
                    <a:pt x="12349785" y="509409"/>
                  </a:moveTo>
                  <a:lnTo>
                    <a:pt x="11960085" y="509409"/>
                  </a:lnTo>
                  <a:lnTo>
                    <a:pt x="11968798" y="510552"/>
                  </a:lnTo>
                  <a:lnTo>
                    <a:pt x="12052097" y="511568"/>
                  </a:lnTo>
                  <a:lnTo>
                    <a:pt x="12066143" y="516013"/>
                  </a:lnTo>
                  <a:lnTo>
                    <a:pt x="12111850" y="512584"/>
                  </a:lnTo>
                  <a:lnTo>
                    <a:pt x="12159615" y="510933"/>
                  </a:lnTo>
                  <a:lnTo>
                    <a:pt x="12258091" y="510552"/>
                  </a:lnTo>
                  <a:lnTo>
                    <a:pt x="12307189" y="510425"/>
                  </a:lnTo>
                  <a:lnTo>
                    <a:pt x="12349785" y="509409"/>
                  </a:lnTo>
                  <a:close/>
                </a:path>
                <a:path w="13119735" h="697229">
                  <a:moveTo>
                    <a:pt x="12361380" y="508901"/>
                  </a:moveTo>
                  <a:lnTo>
                    <a:pt x="11956212" y="508901"/>
                  </a:lnTo>
                  <a:lnTo>
                    <a:pt x="11959120" y="509282"/>
                  </a:lnTo>
                  <a:lnTo>
                    <a:pt x="12355106" y="509282"/>
                  </a:lnTo>
                  <a:lnTo>
                    <a:pt x="12361380" y="508901"/>
                  </a:lnTo>
                  <a:close/>
                </a:path>
                <a:path w="13119735" h="697229">
                  <a:moveTo>
                    <a:pt x="12369686" y="243065"/>
                  </a:moveTo>
                  <a:lnTo>
                    <a:pt x="12368873" y="240271"/>
                  </a:lnTo>
                  <a:lnTo>
                    <a:pt x="12354662" y="235902"/>
                  </a:lnTo>
                  <a:lnTo>
                    <a:pt x="12313831" y="234518"/>
                  </a:lnTo>
                  <a:lnTo>
                    <a:pt x="12320956" y="236639"/>
                  </a:lnTo>
                  <a:lnTo>
                    <a:pt x="12316066" y="239090"/>
                  </a:lnTo>
                  <a:lnTo>
                    <a:pt x="12312714" y="241642"/>
                  </a:lnTo>
                  <a:lnTo>
                    <a:pt x="12313590" y="241642"/>
                  </a:lnTo>
                  <a:lnTo>
                    <a:pt x="12325109" y="243624"/>
                  </a:lnTo>
                  <a:lnTo>
                    <a:pt x="12351296" y="241642"/>
                  </a:lnTo>
                  <a:lnTo>
                    <a:pt x="12364225" y="241642"/>
                  </a:lnTo>
                  <a:lnTo>
                    <a:pt x="12369686" y="243065"/>
                  </a:lnTo>
                  <a:close/>
                </a:path>
                <a:path w="13119735" h="697229">
                  <a:moveTo>
                    <a:pt x="12371857" y="243624"/>
                  </a:moveTo>
                  <a:lnTo>
                    <a:pt x="12369686" y="243065"/>
                  </a:lnTo>
                  <a:lnTo>
                    <a:pt x="12369851" y="243624"/>
                  </a:lnTo>
                  <a:lnTo>
                    <a:pt x="12369965" y="244017"/>
                  </a:lnTo>
                  <a:lnTo>
                    <a:pt x="12371083" y="243624"/>
                  </a:lnTo>
                  <a:lnTo>
                    <a:pt x="12371857" y="243624"/>
                  </a:lnTo>
                  <a:close/>
                </a:path>
                <a:path w="13119735" h="697229">
                  <a:moveTo>
                    <a:pt x="12416219" y="508901"/>
                  </a:moveTo>
                  <a:lnTo>
                    <a:pt x="12415418" y="508774"/>
                  </a:lnTo>
                  <a:lnTo>
                    <a:pt x="12363463" y="508774"/>
                  </a:lnTo>
                  <a:lnTo>
                    <a:pt x="12361380" y="508901"/>
                  </a:lnTo>
                  <a:lnTo>
                    <a:pt x="12416219" y="508901"/>
                  </a:lnTo>
                  <a:close/>
                </a:path>
                <a:path w="13119735" h="697229">
                  <a:moveTo>
                    <a:pt x="12419889" y="509409"/>
                  </a:moveTo>
                  <a:lnTo>
                    <a:pt x="12418936" y="509282"/>
                  </a:lnTo>
                  <a:lnTo>
                    <a:pt x="12355106" y="509282"/>
                  </a:lnTo>
                  <a:lnTo>
                    <a:pt x="12349785" y="509409"/>
                  </a:lnTo>
                  <a:lnTo>
                    <a:pt x="12419889" y="509409"/>
                  </a:lnTo>
                  <a:close/>
                </a:path>
                <a:path w="13119735" h="697229">
                  <a:moveTo>
                    <a:pt x="12475223" y="172085"/>
                  </a:moveTo>
                  <a:lnTo>
                    <a:pt x="12462739" y="171411"/>
                  </a:lnTo>
                  <a:lnTo>
                    <a:pt x="12458789" y="170345"/>
                  </a:lnTo>
                  <a:lnTo>
                    <a:pt x="12461735" y="169252"/>
                  </a:lnTo>
                  <a:lnTo>
                    <a:pt x="12469990" y="168541"/>
                  </a:lnTo>
                  <a:lnTo>
                    <a:pt x="12400674" y="168224"/>
                  </a:lnTo>
                  <a:lnTo>
                    <a:pt x="12401525" y="172288"/>
                  </a:lnTo>
                  <a:lnTo>
                    <a:pt x="12405639" y="170751"/>
                  </a:lnTo>
                  <a:lnTo>
                    <a:pt x="12475223" y="172085"/>
                  </a:lnTo>
                  <a:close/>
                </a:path>
                <a:path w="13119735" h="697229">
                  <a:moveTo>
                    <a:pt x="12555766" y="160680"/>
                  </a:moveTo>
                  <a:lnTo>
                    <a:pt x="12534608" y="158800"/>
                  </a:lnTo>
                  <a:lnTo>
                    <a:pt x="12513335" y="156730"/>
                  </a:lnTo>
                  <a:lnTo>
                    <a:pt x="12492241" y="155422"/>
                  </a:lnTo>
                  <a:lnTo>
                    <a:pt x="12471629" y="155829"/>
                  </a:lnTo>
                  <a:lnTo>
                    <a:pt x="12514009" y="160274"/>
                  </a:lnTo>
                  <a:lnTo>
                    <a:pt x="12509894" y="161810"/>
                  </a:lnTo>
                  <a:lnTo>
                    <a:pt x="12490907" y="159842"/>
                  </a:lnTo>
                  <a:lnTo>
                    <a:pt x="12495251" y="163131"/>
                  </a:lnTo>
                  <a:lnTo>
                    <a:pt x="12513437" y="162572"/>
                  </a:lnTo>
                  <a:lnTo>
                    <a:pt x="12536576" y="160858"/>
                  </a:lnTo>
                  <a:lnTo>
                    <a:pt x="12555766" y="160680"/>
                  </a:lnTo>
                  <a:close/>
                </a:path>
                <a:path w="13119735" h="697229">
                  <a:moveTo>
                    <a:pt x="12566472" y="523760"/>
                  </a:moveTo>
                  <a:lnTo>
                    <a:pt x="12513755" y="523125"/>
                  </a:lnTo>
                  <a:lnTo>
                    <a:pt x="12448540" y="516026"/>
                  </a:lnTo>
                  <a:lnTo>
                    <a:pt x="12398350" y="515086"/>
                  </a:lnTo>
                  <a:lnTo>
                    <a:pt x="12381052" y="520217"/>
                  </a:lnTo>
                  <a:lnTo>
                    <a:pt x="12367476" y="520230"/>
                  </a:lnTo>
                  <a:lnTo>
                    <a:pt x="12358980" y="519645"/>
                  </a:lnTo>
                  <a:lnTo>
                    <a:pt x="12352198" y="518858"/>
                  </a:lnTo>
                  <a:lnTo>
                    <a:pt x="12343752" y="518261"/>
                  </a:lnTo>
                  <a:lnTo>
                    <a:pt x="12340552" y="521449"/>
                  </a:lnTo>
                  <a:lnTo>
                    <a:pt x="12358370" y="521804"/>
                  </a:lnTo>
                  <a:lnTo>
                    <a:pt x="12379579" y="521754"/>
                  </a:lnTo>
                  <a:lnTo>
                    <a:pt x="12386589" y="523735"/>
                  </a:lnTo>
                  <a:lnTo>
                    <a:pt x="12408954" y="521144"/>
                  </a:lnTo>
                  <a:lnTo>
                    <a:pt x="12439548" y="526148"/>
                  </a:lnTo>
                  <a:lnTo>
                    <a:pt x="12475756" y="525411"/>
                  </a:lnTo>
                  <a:lnTo>
                    <a:pt x="12513475" y="523722"/>
                  </a:lnTo>
                  <a:lnTo>
                    <a:pt x="12523737" y="524357"/>
                  </a:lnTo>
                  <a:lnTo>
                    <a:pt x="12524994" y="523367"/>
                  </a:lnTo>
                  <a:lnTo>
                    <a:pt x="12566472" y="523760"/>
                  </a:lnTo>
                  <a:close/>
                </a:path>
                <a:path w="13119735" h="697229">
                  <a:moveTo>
                    <a:pt x="12588608" y="489724"/>
                  </a:moveTo>
                  <a:lnTo>
                    <a:pt x="12567882" y="488200"/>
                  </a:lnTo>
                  <a:lnTo>
                    <a:pt x="12573406" y="489242"/>
                  </a:lnTo>
                  <a:lnTo>
                    <a:pt x="12572403" y="491159"/>
                  </a:lnTo>
                  <a:lnTo>
                    <a:pt x="12577966" y="492213"/>
                  </a:lnTo>
                  <a:lnTo>
                    <a:pt x="12531306" y="490359"/>
                  </a:lnTo>
                  <a:lnTo>
                    <a:pt x="12527852" y="491705"/>
                  </a:lnTo>
                  <a:lnTo>
                    <a:pt x="12526188" y="493268"/>
                  </a:lnTo>
                  <a:lnTo>
                    <a:pt x="12529680" y="494626"/>
                  </a:lnTo>
                  <a:lnTo>
                    <a:pt x="12541720" y="495388"/>
                  </a:lnTo>
                  <a:lnTo>
                    <a:pt x="12536030" y="493293"/>
                  </a:lnTo>
                  <a:lnTo>
                    <a:pt x="12548578" y="493014"/>
                  </a:lnTo>
                  <a:lnTo>
                    <a:pt x="12569127" y="493369"/>
                  </a:lnTo>
                  <a:lnTo>
                    <a:pt x="12587427" y="493229"/>
                  </a:lnTo>
                  <a:lnTo>
                    <a:pt x="12574372" y="491413"/>
                  </a:lnTo>
                  <a:lnTo>
                    <a:pt x="12582766" y="490524"/>
                  </a:lnTo>
                  <a:lnTo>
                    <a:pt x="12588608" y="489724"/>
                  </a:lnTo>
                  <a:close/>
                </a:path>
                <a:path w="13119735" h="697229">
                  <a:moveTo>
                    <a:pt x="12615901" y="537870"/>
                  </a:moveTo>
                  <a:lnTo>
                    <a:pt x="12615672" y="536841"/>
                  </a:lnTo>
                  <a:lnTo>
                    <a:pt x="12609855" y="536130"/>
                  </a:lnTo>
                  <a:lnTo>
                    <a:pt x="12601626" y="535990"/>
                  </a:lnTo>
                  <a:lnTo>
                    <a:pt x="12593447" y="536067"/>
                  </a:lnTo>
                  <a:lnTo>
                    <a:pt x="12587834" y="535952"/>
                  </a:lnTo>
                  <a:lnTo>
                    <a:pt x="12594971" y="537819"/>
                  </a:lnTo>
                  <a:lnTo>
                    <a:pt x="12586792" y="539026"/>
                  </a:lnTo>
                  <a:lnTo>
                    <a:pt x="12582766" y="539559"/>
                  </a:lnTo>
                  <a:lnTo>
                    <a:pt x="12602375" y="539419"/>
                  </a:lnTo>
                  <a:lnTo>
                    <a:pt x="12615901" y="537870"/>
                  </a:lnTo>
                  <a:close/>
                </a:path>
                <a:path w="13119735" h="697229">
                  <a:moveTo>
                    <a:pt x="12626581" y="509409"/>
                  </a:moveTo>
                  <a:lnTo>
                    <a:pt x="12419889" y="509409"/>
                  </a:lnTo>
                  <a:lnTo>
                    <a:pt x="12428487" y="510552"/>
                  </a:lnTo>
                  <a:lnTo>
                    <a:pt x="12445073" y="511695"/>
                  </a:lnTo>
                  <a:lnTo>
                    <a:pt x="12476353" y="512330"/>
                  </a:lnTo>
                  <a:lnTo>
                    <a:pt x="12584900" y="510552"/>
                  </a:lnTo>
                  <a:lnTo>
                    <a:pt x="12626581" y="509409"/>
                  </a:lnTo>
                  <a:close/>
                </a:path>
                <a:path w="13119735" h="697229">
                  <a:moveTo>
                    <a:pt x="12639332" y="508901"/>
                  </a:moveTo>
                  <a:lnTo>
                    <a:pt x="12416219" y="508901"/>
                  </a:lnTo>
                  <a:lnTo>
                    <a:pt x="12417019" y="509028"/>
                  </a:lnTo>
                  <a:lnTo>
                    <a:pt x="12418936" y="509282"/>
                  </a:lnTo>
                  <a:lnTo>
                    <a:pt x="12631217" y="509282"/>
                  </a:lnTo>
                  <a:lnTo>
                    <a:pt x="12635852" y="509155"/>
                  </a:lnTo>
                  <a:lnTo>
                    <a:pt x="12639332" y="508901"/>
                  </a:lnTo>
                  <a:close/>
                </a:path>
                <a:path w="13119735" h="697229">
                  <a:moveTo>
                    <a:pt x="12659081" y="491756"/>
                  </a:moveTo>
                  <a:lnTo>
                    <a:pt x="12647054" y="491528"/>
                  </a:lnTo>
                  <a:lnTo>
                    <a:pt x="12647168" y="492556"/>
                  </a:lnTo>
                  <a:lnTo>
                    <a:pt x="12659081" y="491756"/>
                  </a:lnTo>
                  <a:close/>
                </a:path>
                <a:path w="13119735" h="697229">
                  <a:moveTo>
                    <a:pt x="12693383" y="492404"/>
                  </a:moveTo>
                  <a:lnTo>
                    <a:pt x="12689040" y="491959"/>
                  </a:lnTo>
                  <a:lnTo>
                    <a:pt x="12687173" y="491756"/>
                  </a:lnTo>
                  <a:lnTo>
                    <a:pt x="12688723" y="491947"/>
                  </a:lnTo>
                  <a:lnTo>
                    <a:pt x="12670206" y="491007"/>
                  </a:lnTo>
                  <a:lnTo>
                    <a:pt x="12659081" y="491756"/>
                  </a:lnTo>
                  <a:lnTo>
                    <a:pt x="12693383" y="492404"/>
                  </a:lnTo>
                  <a:close/>
                </a:path>
                <a:path w="13119735" h="697229">
                  <a:moveTo>
                    <a:pt x="12704775" y="508901"/>
                  </a:moveTo>
                  <a:lnTo>
                    <a:pt x="12704140" y="508774"/>
                  </a:lnTo>
                  <a:lnTo>
                    <a:pt x="12641059" y="508774"/>
                  </a:lnTo>
                  <a:lnTo>
                    <a:pt x="12639332" y="508901"/>
                  </a:lnTo>
                  <a:lnTo>
                    <a:pt x="12704775" y="508901"/>
                  </a:lnTo>
                  <a:close/>
                </a:path>
                <a:path w="13119735" h="697229">
                  <a:moveTo>
                    <a:pt x="12707315" y="509409"/>
                  </a:moveTo>
                  <a:lnTo>
                    <a:pt x="12706680" y="509282"/>
                  </a:lnTo>
                  <a:lnTo>
                    <a:pt x="12631217" y="509282"/>
                  </a:lnTo>
                  <a:lnTo>
                    <a:pt x="12626581" y="509409"/>
                  </a:lnTo>
                  <a:lnTo>
                    <a:pt x="12707315" y="509409"/>
                  </a:lnTo>
                  <a:close/>
                </a:path>
                <a:path w="13119735" h="697229">
                  <a:moveTo>
                    <a:pt x="12732703" y="509282"/>
                  </a:moveTo>
                  <a:lnTo>
                    <a:pt x="12730823" y="508901"/>
                  </a:lnTo>
                  <a:lnTo>
                    <a:pt x="12704775" y="508901"/>
                  </a:lnTo>
                  <a:lnTo>
                    <a:pt x="12706680" y="509282"/>
                  </a:lnTo>
                  <a:lnTo>
                    <a:pt x="12732703" y="509282"/>
                  </a:lnTo>
                  <a:close/>
                </a:path>
                <a:path w="13119735" h="697229">
                  <a:moveTo>
                    <a:pt x="12736398" y="510552"/>
                  </a:moveTo>
                  <a:lnTo>
                    <a:pt x="12733325" y="509409"/>
                  </a:lnTo>
                  <a:lnTo>
                    <a:pt x="12707315" y="509409"/>
                  </a:lnTo>
                  <a:lnTo>
                    <a:pt x="12713030" y="510552"/>
                  </a:lnTo>
                  <a:lnTo>
                    <a:pt x="12736398" y="510552"/>
                  </a:lnTo>
                  <a:close/>
                </a:path>
                <a:path w="13119735" h="697229">
                  <a:moveTo>
                    <a:pt x="12750076" y="508901"/>
                  </a:moveTo>
                  <a:lnTo>
                    <a:pt x="12749390" y="508774"/>
                  </a:lnTo>
                  <a:lnTo>
                    <a:pt x="12730201" y="508774"/>
                  </a:lnTo>
                  <a:lnTo>
                    <a:pt x="12730823" y="508901"/>
                  </a:lnTo>
                  <a:lnTo>
                    <a:pt x="12750076" y="508901"/>
                  </a:lnTo>
                  <a:close/>
                </a:path>
                <a:path w="13119735" h="697229">
                  <a:moveTo>
                    <a:pt x="12752870" y="509409"/>
                  </a:moveTo>
                  <a:lnTo>
                    <a:pt x="12752172" y="509282"/>
                  </a:lnTo>
                  <a:lnTo>
                    <a:pt x="12732703" y="509282"/>
                  </a:lnTo>
                  <a:lnTo>
                    <a:pt x="12733325" y="509409"/>
                  </a:lnTo>
                  <a:lnTo>
                    <a:pt x="12752870" y="509409"/>
                  </a:lnTo>
                  <a:close/>
                </a:path>
                <a:path w="13119735" h="697229">
                  <a:moveTo>
                    <a:pt x="12762179" y="509409"/>
                  </a:moveTo>
                  <a:lnTo>
                    <a:pt x="12752870" y="509409"/>
                  </a:lnTo>
                  <a:lnTo>
                    <a:pt x="12753569" y="509536"/>
                  </a:lnTo>
                  <a:lnTo>
                    <a:pt x="12761963" y="509536"/>
                  </a:lnTo>
                  <a:lnTo>
                    <a:pt x="12762179" y="509409"/>
                  </a:lnTo>
                  <a:close/>
                </a:path>
                <a:path w="13119735" h="697229">
                  <a:moveTo>
                    <a:pt x="12763018" y="508901"/>
                  </a:moveTo>
                  <a:lnTo>
                    <a:pt x="12750076" y="508901"/>
                  </a:lnTo>
                  <a:lnTo>
                    <a:pt x="12752172" y="509282"/>
                  </a:lnTo>
                  <a:lnTo>
                    <a:pt x="12762383" y="509282"/>
                  </a:lnTo>
                  <a:lnTo>
                    <a:pt x="12763018" y="508901"/>
                  </a:lnTo>
                  <a:close/>
                </a:path>
                <a:path w="13119735" h="697229">
                  <a:moveTo>
                    <a:pt x="12763208" y="515632"/>
                  </a:moveTo>
                  <a:lnTo>
                    <a:pt x="12749378" y="514489"/>
                  </a:lnTo>
                  <a:lnTo>
                    <a:pt x="12740500" y="512076"/>
                  </a:lnTo>
                  <a:lnTo>
                    <a:pt x="12736741" y="510679"/>
                  </a:lnTo>
                  <a:lnTo>
                    <a:pt x="12713665" y="510679"/>
                  </a:lnTo>
                  <a:lnTo>
                    <a:pt x="12728893" y="513727"/>
                  </a:lnTo>
                  <a:lnTo>
                    <a:pt x="12763208" y="515632"/>
                  </a:lnTo>
                  <a:close/>
                </a:path>
                <a:path w="13119735" h="697229">
                  <a:moveTo>
                    <a:pt x="12764910" y="507758"/>
                  </a:moveTo>
                  <a:lnTo>
                    <a:pt x="12742761" y="507758"/>
                  </a:lnTo>
                  <a:lnTo>
                    <a:pt x="12746596" y="508266"/>
                  </a:lnTo>
                  <a:lnTo>
                    <a:pt x="12749390" y="508774"/>
                  </a:lnTo>
                  <a:lnTo>
                    <a:pt x="12763233" y="508774"/>
                  </a:lnTo>
                  <a:lnTo>
                    <a:pt x="12764910" y="507758"/>
                  </a:lnTo>
                  <a:close/>
                </a:path>
                <a:path w="13119735" h="697229">
                  <a:moveTo>
                    <a:pt x="12767031" y="506488"/>
                  </a:moveTo>
                  <a:lnTo>
                    <a:pt x="12761862" y="503948"/>
                  </a:lnTo>
                  <a:lnTo>
                    <a:pt x="12744742" y="502297"/>
                  </a:lnTo>
                  <a:lnTo>
                    <a:pt x="12741313" y="502221"/>
                  </a:lnTo>
                  <a:lnTo>
                    <a:pt x="12741313" y="506996"/>
                  </a:lnTo>
                  <a:lnTo>
                    <a:pt x="12737973" y="507136"/>
                  </a:lnTo>
                  <a:lnTo>
                    <a:pt x="12737021" y="506996"/>
                  </a:lnTo>
                  <a:lnTo>
                    <a:pt x="12741313" y="506996"/>
                  </a:lnTo>
                  <a:lnTo>
                    <a:pt x="12741313" y="502221"/>
                  </a:lnTo>
                  <a:lnTo>
                    <a:pt x="12719076" y="501662"/>
                  </a:lnTo>
                  <a:lnTo>
                    <a:pt x="12715113" y="501662"/>
                  </a:lnTo>
                  <a:lnTo>
                    <a:pt x="12718618" y="502043"/>
                  </a:lnTo>
                  <a:lnTo>
                    <a:pt x="12679718" y="504329"/>
                  </a:lnTo>
                  <a:lnTo>
                    <a:pt x="12672352" y="504482"/>
                  </a:lnTo>
                  <a:lnTo>
                    <a:pt x="12672352" y="506488"/>
                  </a:lnTo>
                  <a:lnTo>
                    <a:pt x="12668872" y="506742"/>
                  </a:lnTo>
                  <a:lnTo>
                    <a:pt x="12659233" y="506488"/>
                  </a:lnTo>
                  <a:lnTo>
                    <a:pt x="12672352" y="506488"/>
                  </a:lnTo>
                  <a:lnTo>
                    <a:pt x="12672352" y="504482"/>
                  </a:lnTo>
                  <a:lnTo>
                    <a:pt x="12596101" y="505980"/>
                  </a:lnTo>
                  <a:lnTo>
                    <a:pt x="12567374" y="506996"/>
                  </a:lnTo>
                  <a:lnTo>
                    <a:pt x="12561024" y="506488"/>
                  </a:lnTo>
                  <a:lnTo>
                    <a:pt x="12549924" y="505599"/>
                  </a:lnTo>
                  <a:lnTo>
                    <a:pt x="12554547" y="503948"/>
                  </a:lnTo>
                  <a:lnTo>
                    <a:pt x="12561773" y="502297"/>
                  </a:lnTo>
                  <a:lnTo>
                    <a:pt x="12554903" y="501027"/>
                  </a:lnTo>
                  <a:lnTo>
                    <a:pt x="12552159" y="500519"/>
                  </a:lnTo>
                  <a:lnTo>
                    <a:pt x="12502045" y="501027"/>
                  </a:lnTo>
                  <a:lnTo>
                    <a:pt x="12371883" y="499376"/>
                  </a:lnTo>
                  <a:lnTo>
                    <a:pt x="12373216" y="498741"/>
                  </a:lnTo>
                  <a:lnTo>
                    <a:pt x="12375071" y="497852"/>
                  </a:lnTo>
                  <a:lnTo>
                    <a:pt x="12375871" y="497471"/>
                  </a:lnTo>
                  <a:lnTo>
                    <a:pt x="12392266" y="497420"/>
                  </a:lnTo>
                  <a:lnTo>
                    <a:pt x="12405805" y="497852"/>
                  </a:lnTo>
                  <a:lnTo>
                    <a:pt x="12413018" y="497852"/>
                  </a:lnTo>
                  <a:lnTo>
                    <a:pt x="12409399" y="497344"/>
                  </a:lnTo>
                  <a:lnTo>
                    <a:pt x="12396762" y="495566"/>
                  </a:lnTo>
                  <a:lnTo>
                    <a:pt x="12390438" y="494677"/>
                  </a:lnTo>
                  <a:lnTo>
                    <a:pt x="12382525" y="492125"/>
                  </a:lnTo>
                  <a:lnTo>
                    <a:pt x="12368530" y="487692"/>
                  </a:lnTo>
                  <a:lnTo>
                    <a:pt x="12367717" y="487438"/>
                  </a:lnTo>
                  <a:lnTo>
                    <a:pt x="12345340" y="484771"/>
                  </a:lnTo>
                  <a:lnTo>
                    <a:pt x="12328919" y="487692"/>
                  </a:lnTo>
                  <a:lnTo>
                    <a:pt x="12304471" y="487057"/>
                  </a:lnTo>
                  <a:lnTo>
                    <a:pt x="12301322" y="487057"/>
                  </a:lnTo>
                  <a:lnTo>
                    <a:pt x="12269953" y="484771"/>
                  </a:lnTo>
                  <a:lnTo>
                    <a:pt x="12252681" y="482993"/>
                  </a:lnTo>
                  <a:lnTo>
                    <a:pt x="12286513" y="483654"/>
                  </a:lnTo>
                  <a:lnTo>
                    <a:pt x="12287491" y="482993"/>
                  </a:lnTo>
                  <a:lnTo>
                    <a:pt x="12287872" y="482739"/>
                  </a:lnTo>
                  <a:lnTo>
                    <a:pt x="12288634" y="482231"/>
                  </a:lnTo>
                  <a:lnTo>
                    <a:pt x="12289206" y="481850"/>
                  </a:lnTo>
                  <a:lnTo>
                    <a:pt x="12289155" y="480961"/>
                  </a:lnTo>
                  <a:lnTo>
                    <a:pt x="12283859" y="480961"/>
                  </a:lnTo>
                  <a:lnTo>
                    <a:pt x="12305005" y="480453"/>
                  </a:lnTo>
                  <a:lnTo>
                    <a:pt x="12312256" y="480453"/>
                  </a:lnTo>
                  <a:lnTo>
                    <a:pt x="12333897" y="481850"/>
                  </a:lnTo>
                  <a:lnTo>
                    <a:pt x="12335231" y="481850"/>
                  </a:lnTo>
                  <a:lnTo>
                    <a:pt x="12351741" y="482485"/>
                  </a:lnTo>
                  <a:lnTo>
                    <a:pt x="12365634" y="480453"/>
                  </a:lnTo>
                  <a:lnTo>
                    <a:pt x="12367374" y="480199"/>
                  </a:lnTo>
                  <a:lnTo>
                    <a:pt x="12364199" y="477659"/>
                  </a:lnTo>
                  <a:lnTo>
                    <a:pt x="12365838" y="473341"/>
                  </a:lnTo>
                  <a:lnTo>
                    <a:pt x="12358408" y="469658"/>
                  </a:lnTo>
                  <a:lnTo>
                    <a:pt x="12357125" y="469023"/>
                  </a:lnTo>
                  <a:lnTo>
                    <a:pt x="12351715" y="468642"/>
                  </a:lnTo>
                  <a:lnTo>
                    <a:pt x="12324652" y="466737"/>
                  </a:lnTo>
                  <a:lnTo>
                    <a:pt x="12322531" y="466737"/>
                  </a:lnTo>
                  <a:lnTo>
                    <a:pt x="12319648" y="467880"/>
                  </a:lnTo>
                  <a:lnTo>
                    <a:pt x="12318517" y="467880"/>
                  </a:lnTo>
                  <a:lnTo>
                    <a:pt x="12312726" y="468388"/>
                  </a:lnTo>
                  <a:lnTo>
                    <a:pt x="12303684" y="468642"/>
                  </a:lnTo>
                  <a:lnTo>
                    <a:pt x="12295454" y="468642"/>
                  </a:lnTo>
                  <a:lnTo>
                    <a:pt x="12288596" y="467118"/>
                  </a:lnTo>
                  <a:lnTo>
                    <a:pt x="12286869" y="466737"/>
                  </a:lnTo>
                  <a:lnTo>
                    <a:pt x="12288584" y="464451"/>
                  </a:lnTo>
                  <a:lnTo>
                    <a:pt x="12287783" y="464451"/>
                  </a:lnTo>
                  <a:lnTo>
                    <a:pt x="12289561" y="464197"/>
                  </a:lnTo>
                  <a:lnTo>
                    <a:pt x="12296661" y="463181"/>
                  </a:lnTo>
                  <a:lnTo>
                    <a:pt x="12295022" y="463181"/>
                  </a:lnTo>
                  <a:lnTo>
                    <a:pt x="12267311" y="464197"/>
                  </a:lnTo>
                  <a:lnTo>
                    <a:pt x="12245467" y="464197"/>
                  </a:lnTo>
                  <a:lnTo>
                    <a:pt x="12221388" y="461911"/>
                  </a:lnTo>
                  <a:lnTo>
                    <a:pt x="12219851" y="461911"/>
                  </a:lnTo>
                  <a:lnTo>
                    <a:pt x="12222061" y="460514"/>
                  </a:lnTo>
                  <a:lnTo>
                    <a:pt x="12223471" y="459625"/>
                  </a:lnTo>
                  <a:lnTo>
                    <a:pt x="12224068" y="459244"/>
                  </a:lnTo>
                  <a:lnTo>
                    <a:pt x="12121947" y="456450"/>
                  </a:lnTo>
                  <a:lnTo>
                    <a:pt x="12142686" y="452005"/>
                  </a:lnTo>
                  <a:lnTo>
                    <a:pt x="12136806" y="452005"/>
                  </a:lnTo>
                  <a:lnTo>
                    <a:pt x="12127636" y="451370"/>
                  </a:lnTo>
                  <a:lnTo>
                    <a:pt x="12119674" y="450405"/>
                  </a:lnTo>
                  <a:lnTo>
                    <a:pt x="12079237" y="452005"/>
                  </a:lnTo>
                  <a:lnTo>
                    <a:pt x="12104205" y="454545"/>
                  </a:lnTo>
                  <a:lnTo>
                    <a:pt x="12102186" y="454545"/>
                  </a:lnTo>
                  <a:lnTo>
                    <a:pt x="12092203" y="456196"/>
                  </a:lnTo>
                  <a:lnTo>
                    <a:pt x="12080494" y="457466"/>
                  </a:lnTo>
                  <a:lnTo>
                    <a:pt x="12057926" y="459625"/>
                  </a:lnTo>
                  <a:lnTo>
                    <a:pt x="12049519" y="456704"/>
                  </a:lnTo>
                  <a:lnTo>
                    <a:pt x="12025821" y="455434"/>
                  </a:lnTo>
                  <a:lnTo>
                    <a:pt x="11997004" y="454545"/>
                  </a:lnTo>
                  <a:lnTo>
                    <a:pt x="11973217" y="452767"/>
                  </a:lnTo>
                  <a:lnTo>
                    <a:pt x="11982641" y="453783"/>
                  </a:lnTo>
                  <a:lnTo>
                    <a:pt x="11946065" y="454926"/>
                  </a:lnTo>
                  <a:lnTo>
                    <a:pt x="11975617" y="456196"/>
                  </a:lnTo>
                  <a:lnTo>
                    <a:pt x="11974360" y="456196"/>
                  </a:lnTo>
                  <a:lnTo>
                    <a:pt x="12053926" y="462292"/>
                  </a:lnTo>
                  <a:lnTo>
                    <a:pt x="12076506" y="461911"/>
                  </a:lnTo>
                  <a:lnTo>
                    <a:pt x="12092838" y="460895"/>
                  </a:lnTo>
                  <a:lnTo>
                    <a:pt x="12109336" y="460514"/>
                  </a:lnTo>
                  <a:lnTo>
                    <a:pt x="12132424" y="462546"/>
                  </a:lnTo>
                  <a:lnTo>
                    <a:pt x="12110923" y="463689"/>
                  </a:lnTo>
                  <a:lnTo>
                    <a:pt x="12114403" y="464451"/>
                  </a:lnTo>
                  <a:lnTo>
                    <a:pt x="12121375" y="465467"/>
                  </a:lnTo>
                  <a:lnTo>
                    <a:pt x="12110339" y="467118"/>
                  </a:lnTo>
                  <a:lnTo>
                    <a:pt x="12091975" y="467118"/>
                  </a:lnTo>
                  <a:lnTo>
                    <a:pt x="12085295" y="466737"/>
                  </a:lnTo>
                  <a:lnTo>
                    <a:pt x="12086323" y="466737"/>
                  </a:lnTo>
                  <a:lnTo>
                    <a:pt x="12077624" y="466407"/>
                  </a:lnTo>
                  <a:lnTo>
                    <a:pt x="12075986" y="467880"/>
                  </a:lnTo>
                  <a:lnTo>
                    <a:pt x="12080799" y="470547"/>
                  </a:lnTo>
                  <a:lnTo>
                    <a:pt x="12106948" y="471690"/>
                  </a:lnTo>
                  <a:lnTo>
                    <a:pt x="12117426" y="471182"/>
                  </a:lnTo>
                  <a:lnTo>
                    <a:pt x="12136780" y="471182"/>
                  </a:lnTo>
                  <a:lnTo>
                    <a:pt x="12153570" y="471563"/>
                  </a:lnTo>
                  <a:lnTo>
                    <a:pt x="12166867" y="472071"/>
                  </a:lnTo>
                  <a:lnTo>
                    <a:pt x="12151678" y="472833"/>
                  </a:lnTo>
                  <a:lnTo>
                    <a:pt x="12147779" y="473849"/>
                  </a:lnTo>
                  <a:lnTo>
                    <a:pt x="12145594" y="474992"/>
                  </a:lnTo>
                  <a:lnTo>
                    <a:pt x="12135523" y="475754"/>
                  </a:lnTo>
                  <a:lnTo>
                    <a:pt x="12144858" y="476516"/>
                  </a:lnTo>
                  <a:lnTo>
                    <a:pt x="12145239" y="476516"/>
                  </a:lnTo>
                  <a:lnTo>
                    <a:pt x="12157570" y="477342"/>
                  </a:lnTo>
                  <a:lnTo>
                    <a:pt x="12152884" y="476008"/>
                  </a:lnTo>
                  <a:lnTo>
                    <a:pt x="12153163" y="474992"/>
                  </a:lnTo>
                  <a:lnTo>
                    <a:pt x="12153265" y="474611"/>
                  </a:lnTo>
                  <a:lnTo>
                    <a:pt x="12157951" y="473087"/>
                  </a:lnTo>
                  <a:lnTo>
                    <a:pt x="12173979" y="473849"/>
                  </a:lnTo>
                  <a:lnTo>
                    <a:pt x="12176214" y="473087"/>
                  </a:lnTo>
                  <a:lnTo>
                    <a:pt x="12180672" y="471563"/>
                  </a:lnTo>
                  <a:lnTo>
                    <a:pt x="12182729" y="471182"/>
                  </a:lnTo>
                  <a:lnTo>
                    <a:pt x="12190933" y="469658"/>
                  </a:lnTo>
                  <a:lnTo>
                    <a:pt x="12219534" y="471563"/>
                  </a:lnTo>
                  <a:lnTo>
                    <a:pt x="12217197" y="471563"/>
                  </a:lnTo>
                  <a:lnTo>
                    <a:pt x="12200395" y="476516"/>
                  </a:lnTo>
                  <a:lnTo>
                    <a:pt x="12214250" y="477024"/>
                  </a:lnTo>
                  <a:lnTo>
                    <a:pt x="12203722" y="478421"/>
                  </a:lnTo>
                  <a:lnTo>
                    <a:pt x="12190616" y="479691"/>
                  </a:lnTo>
                  <a:lnTo>
                    <a:pt x="12181840" y="480961"/>
                  </a:lnTo>
                  <a:lnTo>
                    <a:pt x="12183186" y="480961"/>
                  </a:lnTo>
                  <a:lnTo>
                    <a:pt x="12187822" y="482231"/>
                  </a:lnTo>
                  <a:lnTo>
                    <a:pt x="12173407" y="482104"/>
                  </a:lnTo>
                  <a:lnTo>
                    <a:pt x="12163247" y="481342"/>
                  </a:lnTo>
                  <a:lnTo>
                    <a:pt x="12154802" y="480453"/>
                  </a:lnTo>
                  <a:lnTo>
                    <a:pt x="12145556" y="479691"/>
                  </a:lnTo>
                  <a:lnTo>
                    <a:pt x="12145670" y="480199"/>
                  </a:lnTo>
                  <a:lnTo>
                    <a:pt x="12145721" y="480453"/>
                  </a:lnTo>
                  <a:lnTo>
                    <a:pt x="12145836" y="480961"/>
                  </a:lnTo>
                  <a:lnTo>
                    <a:pt x="12145924" y="481342"/>
                  </a:lnTo>
                  <a:lnTo>
                    <a:pt x="12146039" y="481850"/>
                  </a:lnTo>
                  <a:lnTo>
                    <a:pt x="12146128" y="482231"/>
                  </a:lnTo>
                  <a:lnTo>
                    <a:pt x="12146242" y="482739"/>
                  </a:lnTo>
                  <a:lnTo>
                    <a:pt x="12122963" y="481342"/>
                  </a:lnTo>
                  <a:lnTo>
                    <a:pt x="12165343" y="485787"/>
                  </a:lnTo>
                  <a:lnTo>
                    <a:pt x="12135231" y="486549"/>
                  </a:lnTo>
                  <a:lnTo>
                    <a:pt x="12128424" y="488581"/>
                  </a:lnTo>
                  <a:lnTo>
                    <a:pt x="12128932" y="490613"/>
                  </a:lnTo>
                  <a:lnTo>
                    <a:pt x="12128957" y="490740"/>
                  </a:lnTo>
                  <a:lnTo>
                    <a:pt x="12120918" y="492023"/>
                  </a:lnTo>
                  <a:lnTo>
                    <a:pt x="12088355" y="491629"/>
                  </a:lnTo>
                  <a:lnTo>
                    <a:pt x="12081066" y="488835"/>
                  </a:lnTo>
                  <a:lnTo>
                    <a:pt x="12082920" y="486549"/>
                  </a:lnTo>
                  <a:lnTo>
                    <a:pt x="12084964" y="484771"/>
                  </a:lnTo>
                  <a:lnTo>
                    <a:pt x="12085866" y="484009"/>
                  </a:lnTo>
                  <a:lnTo>
                    <a:pt x="12081320" y="480961"/>
                  </a:lnTo>
                  <a:lnTo>
                    <a:pt x="12073039" y="483501"/>
                  </a:lnTo>
                  <a:lnTo>
                    <a:pt x="12046344" y="484644"/>
                  </a:lnTo>
                  <a:lnTo>
                    <a:pt x="12010542" y="484517"/>
                  </a:lnTo>
                  <a:lnTo>
                    <a:pt x="11981409" y="483882"/>
                  </a:lnTo>
                  <a:lnTo>
                    <a:pt x="11975021" y="483882"/>
                  </a:lnTo>
                  <a:lnTo>
                    <a:pt x="11983936" y="481850"/>
                  </a:lnTo>
                  <a:lnTo>
                    <a:pt x="11919979" y="481850"/>
                  </a:lnTo>
                  <a:lnTo>
                    <a:pt x="11920804" y="486549"/>
                  </a:lnTo>
                  <a:lnTo>
                    <a:pt x="11920893" y="487057"/>
                  </a:lnTo>
                  <a:lnTo>
                    <a:pt x="11922963" y="487057"/>
                  </a:lnTo>
                  <a:lnTo>
                    <a:pt x="11937657" y="487946"/>
                  </a:lnTo>
                  <a:lnTo>
                    <a:pt x="11952719" y="487057"/>
                  </a:lnTo>
                  <a:lnTo>
                    <a:pt x="11966931" y="486549"/>
                  </a:lnTo>
                  <a:lnTo>
                    <a:pt x="11981231" y="488327"/>
                  </a:lnTo>
                  <a:lnTo>
                    <a:pt x="11938140" y="491375"/>
                  </a:lnTo>
                  <a:lnTo>
                    <a:pt x="11919585" y="492125"/>
                  </a:lnTo>
                  <a:lnTo>
                    <a:pt x="11946065" y="495566"/>
                  </a:lnTo>
                  <a:lnTo>
                    <a:pt x="11942255" y="495439"/>
                  </a:lnTo>
                  <a:lnTo>
                    <a:pt x="11939156" y="495338"/>
                  </a:lnTo>
                  <a:lnTo>
                    <a:pt x="11939156" y="506628"/>
                  </a:lnTo>
                  <a:lnTo>
                    <a:pt x="11938483" y="506488"/>
                  </a:lnTo>
                  <a:lnTo>
                    <a:pt x="11938737" y="506488"/>
                  </a:lnTo>
                  <a:lnTo>
                    <a:pt x="11939156" y="506628"/>
                  </a:lnTo>
                  <a:lnTo>
                    <a:pt x="11939156" y="495338"/>
                  </a:lnTo>
                  <a:lnTo>
                    <a:pt x="11866169" y="492899"/>
                  </a:lnTo>
                  <a:lnTo>
                    <a:pt x="11862194" y="492899"/>
                  </a:lnTo>
                  <a:lnTo>
                    <a:pt x="11859806" y="494677"/>
                  </a:lnTo>
                  <a:lnTo>
                    <a:pt x="11847322" y="495058"/>
                  </a:lnTo>
                  <a:lnTo>
                    <a:pt x="11821249" y="495058"/>
                  </a:lnTo>
                  <a:lnTo>
                    <a:pt x="11804028" y="495427"/>
                  </a:lnTo>
                  <a:lnTo>
                    <a:pt x="11802872" y="495439"/>
                  </a:lnTo>
                  <a:lnTo>
                    <a:pt x="11804256" y="495439"/>
                  </a:lnTo>
                  <a:lnTo>
                    <a:pt x="11835943" y="498868"/>
                  </a:lnTo>
                  <a:lnTo>
                    <a:pt x="11832336" y="503440"/>
                  </a:lnTo>
                  <a:lnTo>
                    <a:pt x="11835194" y="501662"/>
                  </a:lnTo>
                  <a:lnTo>
                    <a:pt x="11862562" y="502297"/>
                  </a:lnTo>
                  <a:lnTo>
                    <a:pt x="11866994" y="501662"/>
                  </a:lnTo>
                  <a:lnTo>
                    <a:pt x="11873192" y="500773"/>
                  </a:lnTo>
                  <a:lnTo>
                    <a:pt x="11867693" y="500392"/>
                  </a:lnTo>
                  <a:lnTo>
                    <a:pt x="11860340" y="499757"/>
                  </a:lnTo>
                  <a:lnTo>
                    <a:pt x="11854625" y="498868"/>
                  </a:lnTo>
                  <a:lnTo>
                    <a:pt x="11854028" y="497852"/>
                  </a:lnTo>
                  <a:lnTo>
                    <a:pt x="11866537" y="498106"/>
                  </a:lnTo>
                  <a:lnTo>
                    <a:pt x="11876951" y="498995"/>
                  </a:lnTo>
                  <a:lnTo>
                    <a:pt x="11896522" y="501281"/>
                  </a:lnTo>
                  <a:lnTo>
                    <a:pt x="11905539" y="500265"/>
                  </a:lnTo>
                  <a:lnTo>
                    <a:pt x="11900814" y="499757"/>
                  </a:lnTo>
                  <a:lnTo>
                    <a:pt x="11900700" y="499376"/>
                  </a:lnTo>
                  <a:lnTo>
                    <a:pt x="11900599" y="498995"/>
                  </a:lnTo>
                  <a:lnTo>
                    <a:pt x="11900522" y="498741"/>
                  </a:lnTo>
                  <a:lnTo>
                    <a:pt x="11909654" y="501154"/>
                  </a:lnTo>
                  <a:lnTo>
                    <a:pt x="11939549" y="506755"/>
                  </a:lnTo>
                  <a:lnTo>
                    <a:pt x="11940311" y="506996"/>
                  </a:lnTo>
                  <a:lnTo>
                    <a:pt x="11940858" y="506996"/>
                  </a:lnTo>
                  <a:lnTo>
                    <a:pt x="11944210" y="507758"/>
                  </a:lnTo>
                  <a:lnTo>
                    <a:pt x="11944083" y="507314"/>
                  </a:lnTo>
                  <a:lnTo>
                    <a:pt x="11941696" y="506996"/>
                  </a:lnTo>
                  <a:lnTo>
                    <a:pt x="11944083" y="507314"/>
                  </a:lnTo>
                  <a:lnTo>
                    <a:pt x="11955247" y="508774"/>
                  </a:lnTo>
                  <a:lnTo>
                    <a:pt x="12363463" y="508774"/>
                  </a:lnTo>
                  <a:lnTo>
                    <a:pt x="12387542" y="507314"/>
                  </a:lnTo>
                  <a:lnTo>
                    <a:pt x="12401067" y="506488"/>
                  </a:lnTo>
                  <a:lnTo>
                    <a:pt x="12415418" y="508774"/>
                  </a:lnTo>
                  <a:lnTo>
                    <a:pt x="12641059" y="508774"/>
                  </a:lnTo>
                  <a:lnTo>
                    <a:pt x="12665393" y="506996"/>
                  </a:lnTo>
                  <a:lnTo>
                    <a:pt x="12678512" y="506996"/>
                  </a:lnTo>
                  <a:lnTo>
                    <a:pt x="12697790" y="507504"/>
                  </a:lnTo>
                  <a:lnTo>
                    <a:pt x="12704140" y="508774"/>
                  </a:lnTo>
                  <a:lnTo>
                    <a:pt x="12730201" y="508774"/>
                  </a:lnTo>
                  <a:lnTo>
                    <a:pt x="12725222" y="507758"/>
                  </a:lnTo>
                  <a:lnTo>
                    <a:pt x="12742761" y="507758"/>
                  </a:lnTo>
                  <a:lnTo>
                    <a:pt x="12740856" y="507504"/>
                  </a:lnTo>
                  <a:lnTo>
                    <a:pt x="12727940" y="507504"/>
                  </a:lnTo>
                  <a:lnTo>
                    <a:pt x="12724600" y="507631"/>
                  </a:lnTo>
                  <a:lnTo>
                    <a:pt x="12723978" y="507504"/>
                  </a:lnTo>
                  <a:lnTo>
                    <a:pt x="12727940" y="507504"/>
                  </a:lnTo>
                  <a:lnTo>
                    <a:pt x="12733046" y="507314"/>
                  </a:lnTo>
                  <a:lnTo>
                    <a:pt x="12739383" y="507314"/>
                  </a:lnTo>
                  <a:lnTo>
                    <a:pt x="12740856" y="507504"/>
                  </a:lnTo>
                  <a:lnTo>
                    <a:pt x="12765342" y="507504"/>
                  </a:lnTo>
                  <a:lnTo>
                    <a:pt x="12767031" y="506488"/>
                  </a:lnTo>
                  <a:close/>
                </a:path>
                <a:path w="13119735" h="697229">
                  <a:moveTo>
                    <a:pt x="12814554" y="553910"/>
                  </a:moveTo>
                  <a:lnTo>
                    <a:pt x="12747930" y="549706"/>
                  </a:lnTo>
                  <a:lnTo>
                    <a:pt x="12781115" y="560501"/>
                  </a:lnTo>
                  <a:lnTo>
                    <a:pt x="12814554" y="553910"/>
                  </a:lnTo>
                  <a:close/>
                </a:path>
                <a:path w="13119735" h="697229">
                  <a:moveTo>
                    <a:pt x="12816218" y="495401"/>
                  </a:moveTo>
                  <a:lnTo>
                    <a:pt x="12744666" y="494817"/>
                  </a:lnTo>
                  <a:lnTo>
                    <a:pt x="12734417" y="495947"/>
                  </a:lnTo>
                  <a:lnTo>
                    <a:pt x="12719876" y="497179"/>
                  </a:lnTo>
                  <a:lnTo>
                    <a:pt x="12705156" y="497649"/>
                  </a:lnTo>
                  <a:lnTo>
                    <a:pt x="12694399" y="496481"/>
                  </a:lnTo>
                  <a:lnTo>
                    <a:pt x="12692901" y="497332"/>
                  </a:lnTo>
                  <a:lnTo>
                    <a:pt x="12699302" y="498259"/>
                  </a:lnTo>
                  <a:lnTo>
                    <a:pt x="12718288" y="499973"/>
                  </a:lnTo>
                  <a:lnTo>
                    <a:pt x="12816218" y="495401"/>
                  </a:lnTo>
                  <a:close/>
                </a:path>
                <a:path w="13119735" h="697229">
                  <a:moveTo>
                    <a:pt x="12892189" y="554875"/>
                  </a:moveTo>
                  <a:lnTo>
                    <a:pt x="12851067" y="556514"/>
                  </a:lnTo>
                  <a:lnTo>
                    <a:pt x="12879527" y="560501"/>
                  </a:lnTo>
                  <a:lnTo>
                    <a:pt x="12874257" y="558863"/>
                  </a:lnTo>
                  <a:lnTo>
                    <a:pt x="12877216" y="557530"/>
                  </a:lnTo>
                  <a:lnTo>
                    <a:pt x="12892189" y="554875"/>
                  </a:lnTo>
                  <a:close/>
                </a:path>
                <a:path w="13119735" h="697229">
                  <a:moveTo>
                    <a:pt x="12988811" y="532282"/>
                  </a:moveTo>
                  <a:lnTo>
                    <a:pt x="12987350" y="531329"/>
                  </a:lnTo>
                  <a:lnTo>
                    <a:pt x="12983464" y="528802"/>
                  </a:lnTo>
                  <a:lnTo>
                    <a:pt x="12983413" y="528993"/>
                  </a:lnTo>
                  <a:lnTo>
                    <a:pt x="12983731" y="529932"/>
                  </a:lnTo>
                  <a:lnTo>
                    <a:pt x="12983832" y="530250"/>
                  </a:lnTo>
                  <a:lnTo>
                    <a:pt x="12974561" y="530771"/>
                  </a:lnTo>
                  <a:lnTo>
                    <a:pt x="12961760" y="530923"/>
                  </a:lnTo>
                  <a:lnTo>
                    <a:pt x="12951663" y="531329"/>
                  </a:lnTo>
                  <a:lnTo>
                    <a:pt x="12937643" y="530250"/>
                  </a:lnTo>
                  <a:lnTo>
                    <a:pt x="12934252" y="528802"/>
                  </a:lnTo>
                  <a:lnTo>
                    <a:pt x="12934899" y="528523"/>
                  </a:lnTo>
                  <a:lnTo>
                    <a:pt x="12937071" y="527621"/>
                  </a:lnTo>
                  <a:lnTo>
                    <a:pt x="12941453" y="527329"/>
                  </a:lnTo>
                  <a:lnTo>
                    <a:pt x="12886182" y="528472"/>
                  </a:lnTo>
                  <a:lnTo>
                    <a:pt x="12885153" y="523722"/>
                  </a:lnTo>
                  <a:lnTo>
                    <a:pt x="12885065" y="523290"/>
                  </a:lnTo>
                  <a:lnTo>
                    <a:pt x="12884950" y="522770"/>
                  </a:lnTo>
                  <a:lnTo>
                    <a:pt x="12884912" y="522579"/>
                  </a:lnTo>
                  <a:lnTo>
                    <a:pt x="12892748" y="522579"/>
                  </a:lnTo>
                  <a:lnTo>
                    <a:pt x="12922136" y="523290"/>
                  </a:lnTo>
                  <a:lnTo>
                    <a:pt x="12917005" y="522579"/>
                  </a:lnTo>
                  <a:lnTo>
                    <a:pt x="12912560" y="521970"/>
                  </a:lnTo>
                  <a:lnTo>
                    <a:pt x="12893561" y="519328"/>
                  </a:lnTo>
                  <a:lnTo>
                    <a:pt x="12883426" y="521004"/>
                  </a:lnTo>
                  <a:lnTo>
                    <a:pt x="12872746" y="521970"/>
                  </a:lnTo>
                  <a:lnTo>
                    <a:pt x="12861633" y="521970"/>
                  </a:lnTo>
                  <a:lnTo>
                    <a:pt x="12849111" y="520611"/>
                  </a:lnTo>
                  <a:lnTo>
                    <a:pt x="12847727" y="520611"/>
                  </a:lnTo>
                  <a:lnTo>
                    <a:pt x="12846698" y="518972"/>
                  </a:lnTo>
                  <a:lnTo>
                    <a:pt x="12846418" y="518528"/>
                  </a:lnTo>
                  <a:lnTo>
                    <a:pt x="12861189" y="517918"/>
                  </a:lnTo>
                  <a:lnTo>
                    <a:pt x="12879286" y="517220"/>
                  </a:lnTo>
                  <a:lnTo>
                    <a:pt x="12883236" y="515251"/>
                  </a:lnTo>
                  <a:lnTo>
                    <a:pt x="12872707" y="516953"/>
                  </a:lnTo>
                  <a:lnTo>
                    <a:pt x="12851600" y="517918"/>
                  </a:lnTo>
                  <a:lnTo>
                    <a:pt x="12826746" y="517728"/>
                  </a:lnTo>
                  <a:lnTo>
                    <a:pt x="12804966" y="515988"/>
                  </a:lnTo>
                  <a:lnTo>
                    <a:pt x="12815113" y="520039"/>
                  </a:lnTo>
                  <a:lnTo>
                    <a:pt x="12750292" y="519201"/>
                  </a:lnTo>
                  <a:lnTo>
                    <a:pt x="12769964" y="520611"/>
                  </a:lnTo>
                  <a:lnTo>
                    <a:pt x="12768123" y="522160"/>
                  </a:lnTo>
                  <a:lnTo>
                    <a:pt x="12767653" y="522579"/>
                  </a:lnTo>
                  <a:lnTo>
                    <a:pt x="12766345" y="524497"/>
                  </a:lnTo>
                  <a:lnTo>
                    <a:pt x="12788684" y="526199"/>
                  </a:lnTo>
                  <a:lnTo>
                    <a:pt x="12779324" y="525233"/>
                  </a:lnTo>
                  <a:lnTo>
                    <a:pt x="12783566" y="523722"/>
                  </a:lnTo>
                  <a:lnTo>
                    <a:pt x="12783757" y="523722"/>
                  </a:lnTo>
                  <a:lnTo>
                    <a:pt x="12778537" y="522160"/>
                  </a:lnTo>
                  <a:lnTo>
                    <a:pt x="12785712" y="522160"/>
                  </a:lnTo>
                  <a:lnTo>
                    <a:pt x="12799987" y="522770"/>
                  </a:lnTo>
                  <a:lnTo>
                    <a:pt x="12808623" y="522960"/>
                  </a:lnTo>
                  <a:lnTo>
                    <a:pt x="12820295" y="522579"/>
                  </a:lnTo>
                  <a:lnTo>
                    <a:pt x="12820739" y="522160"/>
                  </a:lnTo>
                  <a:lnTo>
                    <a:pt x="12823000" y="520039"/>
                  </a:lnTo>
                  <a:lnTo>
                    <a:pt x="12824130" y="518972"/>
                  </a:lnTo>
                  <a:lnTo>
                    <a:pt x="12840462" y="520611"/>
                  </a:lnTo>
                  <a:lnTo>
                    <a:pt x="12839941" y="520611"/>
                  </a:lnTo>
                  <a:lnTo>
                    <a:pt x="12840932" y="522579"/>
                  </a:lnTo>
                  <a:lnTo>
                    <a:pt x="12842304" y="525094"/>
                  </a:lnTo>
                  <a:lnTo>
                    <a:pt x="12857760" y="525513"/>
                  </a:lnTo>
                  <a:lnTo>
                    <a:pt x="12836373" y="527329"/>
                  </a:lnTo>
                  <a:lnTo>
                    <a:pt x="12836563" y="527329"/>
                  </a:lnTo>
                  <a:lnTo>
                    <a:pt x="12821907" y="529932"/>
                  </a:lnTo>
                  <a:lnTo>
                    <a:pt x="12803442" y="531812"/>
                  </a:lnTo>
                  <a:lnTo>
                    <a:pt x="12771476" y="531329"/>
                  </a:lnTo>
                  <a:lnTo>
                    <a:pt x="12769114" y="533501"/>
                  </a:lnTo>
                  <a:lnTo>
                    <a:pt x="12777483" y="534936"/>
                  </a:lnTo>
                  <a:lnTo>
                    <a:pt x="12790500" y="536130"/>
                  </a:lnTo>
                  <a:lnTo>
                    <a:pt x="12800622" y="537375"/>
                  </a:lnTo>
                  <a:lnTo>
                    <a:pt x="12807214" y="536130"/>
                  </a:lnTo>
                  <a:lnTo>
                    <a:pt x="12809690" y="534936"/>
                  </a:lnTo>
                  <a:lnTo>
                    <a:pt x="12813449" y="533679"/>
                  </a:lnTo>
                  <a:lnTo>
                    <a:pt x="12822720" y="532726"/>
                  </a:lnTo>
                  <a:lnTo>
                    <a:pt x="12826086" y="535355"/>
                  </a:lnTo>
                  <a:lnTo>
                    <a:pt x="12828956" y="535355"/>
                  </a:lnTo>
                  <a:lnTo>
                    <a:pt x="12838290" y="535609"/>
                  </a:lnTo>
                  <a:lnTo>
                    <a:pt x="12855651" y="535355"/>
                  </a:lnTo>
                  <a:lnTo>
                    <a:pt x="12874244" y="536130"/>
                  </a:lnTo>
                  <a:lnTo>
                    <a:pt x="12894539" y="536130"/>
                  </a:lnTo>
                  <a:lnTo>
                    <a:pt x="12921018" y="533869"/>
                  </a:lnTo>
                  <a:lnTo>
                    <a:pt x="12938252" y="532726"/>
                  </a:lnTo>
                  <a:lnTo>
                    <a:pt x="12952197" y="531812"/>
                  </a:lnTo>
                  <a:lnTo>
                    <a:pt x="12953822" y="531812"/>
                  </a:lnTo>
                  <a:lnTo>
                    <a:pt x="12988811" y="532282"/>
                  </a:lnTo>
                  <a:close/>
                </a:path>
                <a:path w="13119735" h="697229">
                  <a:moveTo>
                    <a:pt x="13016954" y="526199"/>
                  </a:moveTo>
                  <a:lnTo>
                    <a:pt x="12992595" y="524776"/>
                  </a:lnTo>
                  <a:lnTo>
                    <a:pt x="12976124" y="522770"/>
                  </a:lnTo>
                  <a:lnTo>
                    <a:pt x="12958394" y="521004"/>
                  </a:lnTo>
                  <a:lnTo>
                    <a:pt x="12959499" y="521004"/>
                  </a:lnTo>
                  <a:lnTo>
                    <a:pt x="12930594" y="520217"/>
                  </a:lnTo>
                  <a:lnTo>
                    <a:pt x="12944018" y="521677"/>
                  </a:lnTo>
                  <a:lnTo>
                    <a:pt x="12964694" y="526199"/>
                  </a:lnTo>
                  <a:lnTo>
                    <a:pt x="12964884" y="526199"/>
                  </a:lnTo>
                  <a:lnTo>
                    <a:pt x="12984023" y="528802"/>
                  </a:lnTo>
                  <a:lnTo>
                    <a:pt x="12987554" y="528802"/>
                  </a:lnTo>
                  <a:lnTo>
                    <a:pt x="12996278" y="528993"/>
                  </a:lnTo>
                  <a:lnTo>
                    <a:pt x="13006413" y="528523"/>
                  </a:lnTo>
                  <a:lnTo>
                    <a:pt x="13012141" y="527621"/>
                  </a:lnTo>
                  <a:lnTo>
                    <a:pt x="13012750" y="527621"/>
                  </a:lnTo>
                  <a:lnTo>
                    <a:pt x="13014833" y="526199"/>
                  </a:lnTo>
                  <a:lnTo>
                    <a:pt x="13016954" y="526199"/>
                  </a:lnTo>
                  <a:close/>
                </a:path>
                <a:path w="13119735" h="697229">
                  <a:moveTo>
                    <a:pt x="13072377" y="489356"/>
                  </a:moveTo>
                  <a:lnTo>
                    <a:pt x="13064452" y="486130"/>
                  </a:lnTo>
                  <a:lnTo>
                    <a:pt x="13044284" y="477901"/>
                  </a:lnTo>
                  <a:lnTo>
                    <a:pt x="13046126" y="477901"/>
                  </a:lnTo>
                  <a:lnTo>
                    <a:pt x="13041262" y="477621"/>
                  </a:lnTo>
                  <a:lnTo>
                    <a:pt x="13036322" y="477240"/>
                  </a:lnTo>
                  <a:lnTo>
                    <a:pt x="13033985" y="476758"/>
                  </a:lnTo>
                  <a:lnTo>
                    <a:pt x="13021958" y="477901"/>
                  </a:lnTo>
                  <a:lnTo>
                    <a:pt x="13011480" y="479729"/>
                  </a:lnTo>
                  <a:lnTo>
                    <a:pt x="13007162" y="482015"/>
                  </a:lnTo>
                  <a:lnTo>
                    <a:pt x="13008623" y="484987"/>
                  </a:lnTo>
                  <a:lnTo>
                    <a:pt x="13035636" y="486498"/>
                  </a:lnTo>
                  <a:lnTo>
                    <a:pt x="13044538" y="486130"/>
                  </a:lnTo>
                  <a:lnTo>
                    <a:pt x="13055410" y="486130"/>
                  </a:lnTo>
                  <a:lnTo>
                    <a:pt x="13072377" y="489356"/>
                  </a:lnTo>
                  <a:close/>
                </a:path>
                <a:path w="13119735" h="697229">
                  <a:moveTo>
                    <a:pt x="13073101" y="497497"/>
                  </a:moveTo>
                  <a:lnTo>
                    <a:pt x="12884709" y="495960"/>
                  </a:lnTo>
                  <a:lnTo>
                    <a:pt x="12865049" y="498094"/>
                  </a:lnTo>
                  <a:lnTo>
                    <a:pt x="12818593" y="502615"/>
                  </a:lnTo>
                  <a:lnTo>
                    <a:pt x="12788900" y="506399"/>
                  </a:lnTo>
                  <a:lnTo>
                    <a:pt x="12838252" y="504367"/>
                  </a:lnTo>
                  <a:lnTo>
                    <a:pt x="12892189" y="503567"/>
                  </a:lnTo>
                  <a:lnTo>
                    <a:pt x="12942786" y="503542"/>
                  </a:lnTo>
                  <a:lnTo>
                    <a:pt x="12982143" y="503834"/>
                  </a:lnTo>
                  <a:lnTo>
                    <a:pt x="12986030" y="500253"/>
                  </a:lnTo>
                  <a:lnTo>
                    <a:pt x="13034925" y="499414"/>
                  </a:lnTo>
                  <a:lnTo>
                    <a:pt x="13056464" y="498703"/>
                  </a:lnTo>
                  <a:lnTo>
                    <a:pt x="13073101" y="497497"/>
                  </a:lnTo>
                  <a:close/>
                </a:path>
                <a:path w="13119735" h="697229">
                  <a:moveTo>
                    <a:pt x="13103327" y="495452"/>
                  </a:moveTo>
                  <a:lnTo>
                    <a:pt x="13053657" y="492467"/>
                  </a:lnTo>
                  <a:lnTo>
                    <a:pt x="13020980" y="491020"/>
                  </a:lnTo>
                  <a:lnTo>
                    <a:pt x="13048183" y="493903"/>
                  </a:lnTo>
                  <a:lnTo>
                    <a:pt x="13074942" y="494792"/>
                  </a:lnTo>
                  <a:lnTo>
                    <a:pt x="13103327" y="495452"/>
                  </a:lnTo>
                  <a:close/>
                </a:path>
                <a:path w="13119735" h="697229">
                  <a:moveTo>
                    <a:pt x="13108661" y="408978"/>
                  </a:moveTo>
                  <a:lnTo>
                    <a:pt x="13070510" y="403974"/>
                  </a:lnTo>
                  <a:lnTo>
                    <a:pt x="13041173" y="405714"/>
                  </a:lnTo>
                  <a:lnTo>
                    <a:pt x="13009664" y="405549"/>
                  </a:lnTo>
                  <a:lnTo>
                    <a:pt x="12990411" y="405917"/>
                  </a:lnTo>
                  <a:lnTo>
                    <a:pt x="12997802" y="409257"/>
                  </a:lnTo>
                  <a:lnTo>
                    <a:pt x="12974015" y="405777"/>
                  </a:lnTo>
                  <a:lnTo>
                    <a:pt x="12970815" y="412407"/>
                  </a:lnTo>
                  <a:lnTo>
                    <a:pt x="12995478" y="412229"/>
                  </a:lnTo>
                  <a:lnTo>
                    <a:pt x="13022580" y="411365"/>
                  </a:lnTo>
                  <a:lnTo>
                    <a:pt x="13044665" y="411492"/>
                  </a:lnTo>
                  <a:lnTo>
                    <a:pt x="13054330" y="414210"/>
                  </a:lnTo>
                  <a:lnTo>
                    <a:pt x="13056667" y="413410"/>
                  </a:lnTo>
                  <a:lnTo>
                    <a:pt x="13049123" y="411276"/>
                  </a:lnTo>
                  <a:lnTo>
                    <a:pt x="13048691" y="409613"/>
                  </a:lnTo>
                  <a:lnTo>
                    <a:pt x="13108661" y="408978"/>
                  </a:lnTo>
                  <a:close/>
                </a:path>
                <a:path w="13119735" h="697229">
                  <a:moveTo>
                    <a:pt x="13113563" y="431304"/>
                  </a:moveTo>
                  <a:lnTo>
                    <a:pt x="13068872" y="427507"/>
                  </a:lnTo>
                  <a:lnTo>
                    <a:pt x="12998539" y="432930"/>
                  </a:lnTo>
                  <a:lnTo>
                    <a:pt x="13023812" y="433019"/>
                  </a:lnTo>
                  <a:lnTo>
                    <a:pt x="13090982" y="430936"/>
                  </a:lnTo>
                  <a:lnTo>
                    <a:pt x="13113563" y="431304"/>
                  </a:lnTo>
                  <a:close/>
                </a:path>
                <a:path w="13119735" h="697229">
                  <a:moveTo>
                    <a:pt x="13119354" y="518160"/>
                  </a:moveTo>
                  <a:lnTo>
                    <a:pt x="13106260" y="514438"/>
                  </a:lnTo>
                  <a:lnTo>
                    <a:pt x="13039992" y="514337"/>
                  </a:lnTo>
                  <a:lnTo>
                    <a:pt x="13034505" y="510311"/>
                  </a:lnTo>
                  <a:lnTo>
                    <a:pt x="13030505" y="511784"/>
                  </a:lnTo>
                  <a:lnTo>
                    <a:pt x="13028168" y="512978"/>
                  </a:lnTo>
                  <a:lnTo>
                    <a:pt x="13022263" y="513600"/>
                  </a:lnTo>
                  <a:lnTo>
                    <a:pt x="13007505" y="513397"/>
                  </a:lnTo>
                  <a:lnTo>
                    <a:pt x="13030010" y="513943"/>
                  </a:lnTo>
                  <a:lnTo>
                    <a:pt x="13031724" y="516178"/>
                  </a:lnTo>
                  <a:lnTo>
                    <a:pt x="13024409" y="519290"/>
                  </a:lnTo>
                  <a:lnTo>
                    <a:pt x="13019786" y="522427"/>
                  </a:lnTo>
                  <a:lnTo>
                    <a:pt x="13029603" y="524751"/>
                  </a:lnTo>
                  <a:lnTo>
                    <a:pt x="13065608" y="525449"/>
                  </a:lnTo>
                  <a:lnTo>
                    <a:pt x="13039674" y="522160"/>
                  </a:lnTo>
                  <a:lnTo>
                    <a:pt x="13047231" y="516788"/>
                  </a:lnTo>
                  <a:lnTo>
                    <a:pt x="13056019" y="519074"/>
                  </a:lnTo>
                  <a:lnTo>
                    <a:pt x="13081762" y="519074"/>
                  </a:lnTo>
                  <a:lnTo>
                    <a:pt x="13092316" y="515251"/>
                  </a:lnTo>
                  <a:lnTo>
                    <a:pt x="13099529" y="516623"/>
                  </a:lnTo>
                  <a:lnTo>
                    <a:pt x="13119354" y="5181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>
              <a:extLst>
                <a:ext uri="{FF2B5EF4-FFF2-40B4-BE49-F238E27FC236}">
                  <a16:creationId xmlns:a16="http://schemas.microsoft.com/office/drawing/2014/main" id="{E0391574-78FC-8179-CFD1-A232DBE8FE5C}"/>
                </a:ext>
              </a:extLst>
            </p:cNvPr>
            <p:cNvSpPr/>
            <p:nvPr/>
          </p:nvSpPr>
          <p:spPr>
            <a:xfrm>
              <a:off x="9391663" y="4730711"/>
              <a:ext cx="3714750" cy="342900"/>
            </a:xfrm>
            <a:custGeom>
              <a:avLst/>
              <a:gdLst/>
              <a:ahLst/>
              <a:cxnLst/>
              <a:rect l="l" t="t" r="r" b="b"/>
              <a:pathLst>
                <a:path w="3714750" h="342900">
                  <a:moveTo>
                    <a:pt x="32956" y="332981"/>
                  </a:moveTo>
                  <a:lnTo>
                    <a:pt x="32778" y="331952"/>
                  </a:lnTo>
                  <a:lnTo>
                    <a:pt x="0" y="330504"/>
                  </a:lnTo>
                  <a:lnTo>
                    <a:pt x="32956" y="332981"/>
                  </a:lnTo>
                  <a:close/>
                </a:path>
                <a:path w="3714750" h="342900">
                  <a:moveTo>
                    <a:pt x="120929" y="334251"/>
                  </a:moveTo>
                  <a:lnTo>
                    <a:pt x="109181" y="335495"/>
                  </a:lnTo>
                  <a:lnTo>
                    <a:pt x="94462" y="334835"/>
                  </a:lnTo>
                  <a:lnTo>
                    <a:pt x="77927" y="333794"/>
                  </a:lnTo>
                  <a:lnTo>
                    <a:pt x="60452" y="333908"/>
                  </a:lnTo>
                  <a:lnTo>
                    <a:pt x="71932" y="334581"/>
                  </a:lnTo>
                  <a:lnTo>
                    <a:pt x="82664" y="335927"/>
                  </a:lnTo>
                  <a:lnTo>
                    <a:pt x="80137" y="337921"/>
                  </a:lnTo>
                  <a:lnTo>
                    <a:pt x="71310" y="337985"/>
                  </a:lnTo>
                  <a:lnTo>
                    <a:pt x="64490" y="337527"/>
                  </a:lnTo>
                  <a:lnTo>
                    <a:pt x="52070" y="335965"/>
                  </a:lnTo>
                  <a:lnTo>
                    <a:pt x="69037" y="338289"/>
                  </a:lnTo>
                  <a:lnTo>
                    <a:pt x="107162" y="338531"/>
                  </a:lnTo>
                  <a:lnTo>
                    <a:pt x="108534" y="340893"/>
                  </a:lnTo>
                  <a:lnTo>
                    <a:pt x="120929" y="334251"/>
                  </a:lnTo>
                  <a:close/>
                </a:path>
                <a:path w="3714750" h="342900">
                  <a:moveTo>
                    <a:pt x="225412" y="327355"/>
                  </a:moveTo>
                  <a:lnTo>
                    <a:pt x="201396" y="327202"/>
                  </a:lnTo>
                  <a:lnTo>
                    <a:pt x="177850" y="325716"/>
                  </a:lnTo>
                  <a:lnTo>
                    <a:pt x="156146" y="324980"/>
                  </a:lnTo>
                  <a:lnTo>
                    <a:pt x="137668" y="327088"/>
                  </a:lnTo>
                  <a:lnTo>
                    <a:pt x="182245" y="329895"/>
                  </a:lnTo>
                  <a:lnTo>
                    <a:pt x="204597" y="330047"/>
                  </a:lnTo>
                  <a:lnTo>
                    <a:pt x="225412" y="327355"/>
                  </a:lnTo>
                  <a:close/>
                </a:path>
                <a:path w="3714750" h="342900">
                  <a:moveTo>
                    <a:pt x="257937" y="306946"/>
                  </a:moveTo>
                  <a:lnTo>
                    <a:pt x="240030" y="307301"/>
                  </a:lnTo>
                  <a:lnTo>
                    <a:pt x="218160" y="307238"/>
                  </a:lnTo>
                  <a:lnTo>
                    <a:pt x="198945" y="307467"/>
                  </a:lnTo>
                  <a:lnTo>
                    <a:pt x="189064" y="308660"/>
                  </a:lnTo>
                  <a:lnTo>
                    <a:pt x="231330" y="312077"/>
                  </a:lnTo>
                  <a:lnTo>
                    <a:pt x="212166" y="309105"/>
                  </a:lnTo>
                  <a:lnTo>
                    <a:pt x="257937" y="306946"/>
                  </a:lnTo>
                  <a:close/>
                </a:path>
                <a:path w="3714750" h="342900">
                  <a:moveTo>
                    <a:pt x="373341" y="327952"/>
                  </a:moveTo>
                  <a:lnTo>
                    <a:pt x="276415" y="327723"/>
                  </a:lnTo>
                  <a:lnTo>
                    <a:pt x="295173" y="328091"/>
                  </a:lnTo>
                  <a:lnTo>
                    <a:pt x="318681" y="328307"/>
                  </a:lnTo>
                  <a:lnTo>
                    <a:pt x="339750" y="329209"/>
                  </a:lnTo>
                  <a:lnTo>
                    <a:pt x="351205" y="331597"/>
                  </a:lnTo>
                  <a:lnTo>
                    <a:pt x="351320" y="330530"/>
                  </a:lnTo>
                  <a:lnTo>
                    <a:pt x="357098" y="329603"/>
                  </a:lnTo>
                  <a:lnTo>
                    <a:pt x="373341" y="327952"/>
                  </a:lnTo>
                  <a:close/>
                </a:path>
                <a:path w="3714750" h="342900">
                  <a:moveTo>
                    <a:pt x="419341" y="92329"/>
                  </a:moveTo>
                  <a:lnTo>
                    <a:pt x="399453" y="91567"/>
                  </a:lnTo>
                  <a:lnTo>
                    <a:pt x="399008" y="91567"/>
                  </a:lnTo>
                  <a:lnTo>
                    <a:pt x="419341" y="92329"/>
                  </a:lnTo>
                  <a:close/>
                </a:path>
                <a:path w="3714750" h="342900">
                  <a:moveTo>
                    <a:pt x="464654" y="313156"/>
                  </a:moveTo>
                  <a:lnTo>
                    <a:pt x="454571" y="308686"/>
                  </a:lnTo>
                  <a:lnTo>
                    <a:pt x="430936" y="305790"/>
                  </a:lnTo>
                  <a:lnTo>
                    <a:pt x="391541" y="306070"/>
                  </a:lnTo>
                  <a:lnTo>
                    <a:pt x="381571" y="303047"/>
                  </a:lnTo>
                  <a:lnTo>
                    <a:pt x="446214" y="302844"/>
                  </a:lnTo>
                  <a:lnTo>
                    <a:pt x="414515" y="300875"/>
                  </a:lnTo>
                  <a:lnTo>
                    <a:pt x="379183" y="302158"/>
                  </a:lnTo>
                  <a:lnTo>
                    <a:pt x="354050" y="302831"/>
                  </a:lnTo>
                  <a:lnTo>
                    <a:pt x="352945" y="299046"/>
                  </a:lnTo>
                  <a:lnTo>
                    <a:pt x="323888" y="298310"/>
                  </a:lnTo>
                  <a:lnTo>
                    <a:pt x="291109" y="298399"/>
                  </a:lnTo>
                  <a:lnTo>
                    <a:pt x="262902" y="299516"/>
                  </a:lnTo>
                  <a:lnTo>
                    <a:pt x="247561" y="301879"/>
                  </a:lnTo>
                  <a:lnTo>
                    <a:pt x="271678" y="301917"/>
                  </a:lnTo>
                  <a:lnTo>
                    <a:pt x="277990" y="303707"/>
                  </a:lnTo>
                  <a:lnTo>
                    <a:pt x="280974" y="306082"/>
                  </a:lnTo>
                  <a:lnTo>
                    <a:pt x="295059" y="307848"/>
                  </a:lnTo>
                  <a:lnTo>
                    <a:pt x="295897" y="308178"/>
                  </a:lnTo>
                  <a:lnTo>
                    <a:pt x="294373" y="307416"/>
                  </a:lnTo>
                  <a:lnTo>
                    <a:pt x="295376" y="306362"/>
                  </a:lnTo>
                  <a:lnTo>
                    <a:pt x="303745" y="305803"/>
                  </a:lnTo>
                  <a:lnTo>
                    <a:pt x="337375" y="306984"/>
                  </a:lnTo>
                  <a:lnTo>
                    <a:pt x="344271" y="309587"/>
                  </a:lnTo>
                  <a:lnTo>
                    <a:pt x="341553" y="312762"/>
                  </a:lnTo>
                  <a:lnTo>
                    <a:pt x="346278" y="315633"/>
                  </a:lnTo>
                  <a:lnTo>
                    <a:pt x="375539" y="317309"/>
                  </a:lnTo>
                  <a:lnTo>
                    <a:pt x="392684" y="314909"/>
                  </a:lnTo>
                  <a:lnTo>
                    <a:pt x="419227" y="315899"/>
                  </a:lnTo>
                  <a:lnTo>
                    <a:pt x="445884" y="317665"/>
                  </a:lnTo>
                  <a:lnTo>
                    <a:pt x="463397" y="317550"/>
                  </a:lnTo>
                  <a:lnTo>
                    <a:pt x="464654" y="313156"/>
                  </a:lnTo>
                  <a:close/>
                </a:path>
                <a:path w="3714750" h="342900">
                  <a:moveTo>
                    <a:pt x="483743" y="101600"/>
                  </a:moveTo>
                  <a:lnTo>
                    <a:pt x="469938" y="101092"/>
                  </a:lnTo>
                  <a:lnTo>
                    <a:pt x="475056" y="103632"/>
                  </a:lnTo>
                  <a:lnTo>
                    <a:pt x="483743" y="101600"/>
                  </a:lnTo>
                  <a:close/>
                </a:path>
                <a:path w="3714750" h="342900">
                  <a:moveTo>
                    <a:pt x="484416" y="83820"/>
                  </a:moveTo>
                  <a:lnTo>
                    <a:pt x="463981" y="85344"/>
                  </a:lnTo>
                  <a:lnTo>
                    <a:pt x="455879" y="85344"/>
                  </a:lnTo>
                  <a:lnTo>
                    <a:pt x="450126" y="85471"/>
                  </a:lnTo>
                  <a:lnTo>
                    <a:pt x="474827" y="85344"/>
                  </a:lnTo>
                  <a:lnTo>
                    <a:pt x="484416" y="83820"/>
                  </a:lnTo>
                  <a:close/>
                </a:path>
                <a:path w="3714750" h="342900">
                  <a:moveTo>
                    <a:pt x="503478" y="82118"/>
                  </a:moveTo>
                  <a:lnTo>
                    <a:pt x="502348" y="81788"/>
                  </a:lnTo>
                  <a:lnTo>
                    <a:pt x="493204" y="81788"/>
                  </a:lnTo>
                  <a:lnTo>
                    <a:pt x="503478" y="82118"/>
                  </a:lnTo>
                  <a:close/>
                </a:path>
                <a:path w="3714750" h="342900">
                  <a:moveTo>
                    <a:pt x="528320" y="93345"/>
                  </a:moveTo>
                  <a:lnTo>
                    <a:pt x="523671" y="91567"/>
                  </a:lnTo>
                  <a:lnTo>
                    <a:pt x="520915" y="91567"/>
                  </a:lnTo>
                  <a:lnTo>
                    <a:pt x="528320" y="93345"/>
                  </a:lnTo>
                  <a:close/>
                </a:path>
                <a:path w="3714750" h="342900">
                  <a:moveTo>
                    <a:pt x="528777" y="341261"/>
                  </a:moveTo>
                  <a:lnTo>
                    <a:pt x="528307" y="340194"/>
                  </a:lnTo>
                  <a:lnTo>
                    <a:pt x="522617" y="339255"/>
                  </a:lnTo>
                  <a:lnTo>
                    <a:pt x="515175" y="338302"/>
                  </a:lnTo>
                  <a:lnTo>
                    <a:pt x="509447" y="337248"/>
                  </a:lnTo>
                  <a:lnTo>
                    <a:pt x="478409" y="341922"/>
                  </a:lnTo>
                  <a:lnTo>
                    <a:pt x="496849" y="342785"/>
                  </a:lnTo>
                  <a:lnTo>
                    <a:pt x="503643" y="341972"/>
                  </a:lnTo>
                  <a:lnTo>
                    <a:pt x="510413" y="340969"/>
                  </a:lnTo>
                  <a:lnTo>
                    <a:pt x="528777" y="341261"/>
                  </a:lnTo>
                  <a:close/>
                </a:path>
                <a:path w="3714750" h="342900">
                  <a:moveTo>
                    <a:pt x="577418" y="331470"/>
                  </a:moveTo>
                  <a:lnTo>
                    <a:pt x="567156" y="327431"/>
                  </a:lnTo>
                  <a:lnTo>
                    <a:pt x="557390" y="329247"/>
                  </a:lnTo>
                  <a:lnTo>
                    <a:pt x="555205" y="330276"/>
                  </a:lnTo>
                  <a:lnTo>
                    <a:pt x="561555" y="330885"/>
                  </a:lnTo>
                  <a:lnTo>
                    <a:pt x="577418" y="331470"/>
                  </a:lnTo>
                  <a:close/>
                </a:path>
                <a:path w="3714750" h="342900">
                  <a:moveTo>
                    <a:pt x="622782" y="286626"/>
                  </a:moveTo>
                  <a:lnTo>
                    <a:pt x="607783" y="282105"/>
                  </a:lnTo>
                  <a:lnTo>
                    <a:pt x="591502" y="291274"/>
                  </a:lnTo>
                  <a:lnTo>
                    <a:pt x="622782" y="286626"/>
                  </a:lnTo>
                  <a:close/>
                </a:path>
                <a:path w="3714750" h="342900">
                  <a:moveTo>
                    <a:pt x="715759" y="289433"/>
                  </a:moveTo>
                  <a:lnTo>
                    <a:pt x="699287" y="288239"/>
                  </a:lnTo>
                  <a:lnTo>
                    <a:pt x="676135" y="288023"/>
                  </a:lnTo>
                  <a:lnTo>
                    <a:pt x="653097" y="288175"/>
                  </a:lnTo>
                  <a:lnTo>
                    <a:pt x="636981" y="288112"/>
                  </a:lnTo>
                  <a:lnTo>
                    <a:pt x="645185" y="290385"/>
                  </a:lnTo>
                  <a:lnTo>
                    <a:pt x="661149" y="290664"/>
                  </a:lnTo>
                  <a:lnTo>
                    <a:pt x="674446" y="290664"/>
                  </a:lnTo>
                  <a:lnTo>
                    <a:pt x="674636" y="292087"/>
                  </a:lnTo>
                  <a:lnTo>
                    <a:pt x="680313" y="290741"/>
                  </a:lnTo>
                  <a:lnTo>
                    <a:pt x="707542" y="290499"/>
                  </a:lnTo>
                  <a:lnTo>
                    <a:pt x="715759" y="289433"/>
                  </a:lnTo>
                  <a:close/>
                </a:path>
                <a:path w="3714750" h="342900">
                  <a:moveTo>
                    <a:pt x="785634" y="251142"/>
                  </a:moveTo>
                  <a:lnTo>
                    <a:pt x="770470" y="245592"/>
                  </a:lnTo>
                  <a:lnTo>
                    <a:pt x="756780" y="247396"/>
                  </a:lnTo>
                  <a:lnTo>
                    <a:pt x="734910" y="249174"/>
                  </a:lnTo>
                  <a:lnTo>
                    <a:pt x="724369" y="251206"/>
                  </a:lnTo>
                  <a:lnTo>
                    <a:pt x="744613" y="253784"/>
                  </a:lnTo>
                  <a:lnTo>
                    <a:pt x="747039" y="253263"/>
                  </a:lnTo>
                  <a:lnTo>
                    <a:pt x="737196" y="252018"/>
                  </a:lnTo>
                  <a:lnTo>
                    <a:pt x="730745" y="250393"/>
                  </a:lnTo>
                  <a:lnTo>
                    <a:pt x="743305" y="248704"/>
                  </a:lnTo>
                  <a:lnTo>
                    <a:pt x="785634" y="251142"/>
                  </a:lnTo>
                  <a:close/>
                </a:path>
                <a:path w="3714750" h="342900">
                  <a:moveTo>
                    <a:pt x="818603" y="335915"/>
                  </a:moveTo>
                  <a:lnTo>
                    <a:pt x="804468" y="334403"/>
                  </a:lnTo>
                  <a:lnTo>
                    <a:pt x="781634" y="336003"/>
                  </a:lnTo>
                  <a:lnTo>
                    <a:pt x="818603" y="335915"/>
                  </a:lnTo>
                  <a:close/>
                </a:path>
                <a:path w="3714750" h="342900">
                  <a:moveTo>
                    <a:pt x="882802" y="106680"/>
                  </a:moveTo>
                  <a:lnTo>
                    <a:pt x="862520" y="106553"/>
                  </a:lnTo>
                  <a:lnTo>
                    <a:pt x="860298" y="106680"/>
                  </a:lnTo>
                  <a:lnTo>
                    <a:pt x="882802" y="106680"/>
                  </a:lnTo>
                  <a:close/>
                </a:path>
                <a:path w="3714750" h="342900">
                  <a:moveTo>
                    <a:pt x="896708" y="314337"/>
                  </a:moveTo>
                  <a:lnTo>
                    <a:pt x="863904" y="311912"/>
                  </a:lnTo>
                  <a:lnTo>
                    <a:pt x="850836" y="315480"/>
                  </a:lnTo>
                  <a:lnTo>
                    <a:pt x="896708" y="314337"/>
                  </a:lnTo>
                  <a:close/>
                </a:path>
                <a:path w="3714750" h="342900">
                  <a:moveTo>
                    <a:pt x="907110" y="285915"/>
                  </a:moveTo>
                  <a:lnTo>
                    <a:pt x="885228" y="283349"/>
                  </a:lnTo>
                  <a:lnTo>
                    <a:pt x="865695" y="286410"/>
                  </a:lnTo>
                  <a:lnTo>
                    <a:pt x="863574" y="288213"/>
                  </a:lnTo>
                  <a:lnTo>
                    <a:pt x="877620" y="290487"/>
                  </a:lnTo>
                  <a:lnTo>
                    <a:pt x="873975" y="288188"/>
                  </a:lnTo>
                  <a:lnTo>
                    <a:pt x="893584" y="287096"/>
                  </a:lnTo>
                  <a:lnTo>
                    <a:pt x="907110" y="285915"/>
                  </a:lnTo>
                  <a:close/>
                </a:path>
                <a:path w="3714750" h="342900">
                  <a:moveTo>
                    <a:pt x="954633" y="284721"/>
                  </a:moveTo>
                  <a:lnTo>
                    <a:pt x="931252" y="282232"/>
                  </a:lnTo>
                  <a:lnTo>
                    <a:pt x="916012" y="283349"/>
                  </a:lnTo>
                  <a:lnTo>
                    <a:pt x="915682" y="285203"/>
                  </a:lnTo>
                  <a:lnTo>
                    <a:pt x="925715" y="286829"/>
                  </a:lnTo>
                  <a:lnTo>
                    <a:pt x="941578" y="287299"/>
                  </a:lnTo>
                  <a:lnTo>
                    <a:pt x="938936" y="286258"/>
                  </a:lnTo>
                  <a:lnTo>
                    <a:pt x="942886" y="285826"/>
                  </a:lnTo>
                  <a:lnTo>
                    <a:pt x="949452" y="285483"/>
                  </a:lnTo>
                  <a:lnTo>
                    <a:pt x="954633" y="284721"/>
                  </a:lnTo>
                  <a:close/>
                </a:path>
                <a:path w="3714750" h="342900">
                  <a:moveTo>
                    <a:pt x="1077379" y="293649"/>
                  </a:moveTo>
                  <a:lnTo>
                    <a:pt x="1067473" y="292519"/>
                  </a:lnTo>
                  <a:lnTo>
                    <a:pt x="1040295" y="295656"/>
                  </a:lnTo>
                  <a:lnTo>
                    <a:pt x="1036040" y="293611"/>
                  </a:lnTo>
                  <a:lnTo>
                    <a:pt x="1026020" y="291058"/>
                  </a:lnTo>
                  <a:lnTo>
                    <a:pt x="1013485" y="288798"/>
                  </a:lnTo>
                  <a:lnTo>
                    <a:pt x="1001649" y="287642"/>
                  </a:lnTo>
                  <a:lnTo>
                    <a:pt x="1016355" y="292163"/>
                  </a:lnTo>
                  <a:lnTo>
                    <a:pt x="999528" y="292227"/>
                  </a:lnTo>
                  <a:lnTo>
                    <a:pt x="985177" y="291604"/>
                  </a:lnTo>
                  <a:lnTo>
                    <a:pt x="975855" y="290410"/>
                  </a:lnTo>
                  <a:lnTo>
                    <a:pt x="974140" y="288709"/>
                  </a:lnTo>
                  <a:lnTo>
                    <a:pt x="947432" y="292874"/>
                  </a:lnTo>
                  <a:lnTo>
                    <a:pt x="923658" y="290372"/>
                  </a:lnTo>
                  <a:lnTo>
                    <a:pt x="929284" y="294957"/>
                  </a:lnTo>
                  <a:lnTo>
                    <a:pt x="962723" y="294005"/>
                  </a:lnTo>
                  <a:lnTo>
                    <a:pt x="993546" y="295211"/>
                  </a:lnTo>
                  <a:lnTo>
                    <a:pt x="1020267" y="297472"/>
                  </a:lnTo>
                  <a:lnTo>
                    <a:pt x="1041374" y="299720"/>
                  </a:lnTo>
                  <a:lnTo>
                    <a:pt x="1037285" y="298373"/>
                  </a:lnTo>
                  <a:lnTo>
                    <a:pt x="1038987" y="297243"/>
                  </a:lnTo>
                  <a:lnTo>
                    <a:pt x="1045070" y="296202"/>
                  </a:lnTo>
                  <a:lnTo>
                    <a:pt x="1054176" y="295109"/>
                  </a:lnTo>
                  <a:lnTo>
                    <a:pt x="1068489" y="297586"/>
                  </a:lnTo>
                  <a:lnTo>
                    <a:pt x="1071448" y="296151"/>
                  </a:lnTo>
                  <a:lnTo>
                    <a:pt x="1076553" y="294843"/>
                  </a:lnTo>
                  <a:lnTo>
                    <a:pt x="1077379" y="293649"/>
                  </a:lnTo>
                  <a:close/>
                </a:path>
                <a:path w="3714750" h="342900">
                  <a:moveTo>
                    <a:pt x="1140244" y="229666"/>
                  </a:moveTo>
                  <a:lnTo>
                    <a:pt x="1131430" y="229666"/>
                  </a:lnTo>
                  <a:lnTo>
                    <a:pt x="1131912" y="229946"/>
                  </a:lnTo>
                  <a:lnTo>
                    <a:pt x="1140244" y="229666"/>
                  </a:lnTo>
                  <a:close/>
                </a:path>
                <a:path w="3714750" h="342900">
                  <a:moveTo>
                    <a:pt x="1142301" y="235915"/>
                  </a:moveTo>
                  <a:lnTo>
                    <a:pt x="1132103" y="230047"/>
                  </a:lnTo>
                  <a:lnTo>
                    <a:pt x="1128839" y="230047"/>
                  </a:lnTo>
                  <a:lnTo>
                    <a:pt x="1113637" y="230047"/>
                  </a:lnTo>
                  <a:lnTo>
                    <a:pt x="1098854" y="228422"/>
                  </a:lnTo>
                  <a:lnTo>
                    <a:pt x="1110729" y="231927"/>
                  </a:lnTo>
                  <a:lnTo>
                    <a:pt x="1119212" y="233883"/>
                  </a:lnTo>
                  <a:lnTo>
                    <a:pt x="1128382" y="234975"/>
                  </a:lnTo>
                  <a:lnTo>
                    <a:pt x="1142301" y="235915"/>
                  </a:lnTo>
                  <a:close/>
                </a:path>
                <a:path w="3714750" h="342900">
                  <a:moveTo>
                    <a:pt x="1149616" y="133350"/>
                  </a:moveTo>
                  <a:lnTo>
                    <a:pt x="1148143" y="133159"/>
                  </a:lnTo>
                  <a:lnTo>
                    <a:pt x="1147838" y="133159"/>
                  </a:lnTo>
                  <a:lnTo>
                    <a:pt x="1149616" y="133350"/>
                  </a:lnTo>
                  <a:close/>
                </a:path>
                <a:path w="3714750" h="342900">
                  <a:moveTo>
                    <a:pt x="1184414" y="136271"/>
                  </a:moveTo>
                  <a:lnTo>
                    <a:pt x="1149654" y="133350"/>
                  </a:lnTo>
                  <a:lnTo>
                    <a:pt x="1166139" y="135128"/>
                  </a:lnTo>
                  <a:lnTo>
                    <a:pt x="1184414" y="136271"/>
                  </a:lnTo>
                  <a:close/>
                </a:path>
                <a:path w="3714750" h="342900">
                  <a:moveTo>
                    <a:pt x="1196428" y="119761"/>
                  </a:moveTo>
                  <a:lnTo>
                    <a:pt x="1180338" y="118999"/>
                  </a:lnTo>
                  <a:lnTo>
                    <a:pt x="1160589" y="117729"/>
                  </a:lnTo>
                  <a:lnTo>
                    <a:pt x="1142707" y="117221"/>
                  </a:lnTo>
                  <a:lnTo>
                    <a:pt x="1129525" y="118618"/>
                  </a:lnTo>
                  <a:lnTo>
                    <a:pt x="1155103" y="119761"/>
                  </a:lnTo>
                  <a:lnTo>
                    <a:pt x="1196428" y="119761"/>
                  </a:lnTo>
                  <a:close/>
                </a:path>
                <a:path w="3714750" h="342900">
                  <a:moveTo>
                    <a:pt x="1199108" y="119888"/>
                  </a:moveTo>
                  <a:lnTo>
                    <a:pt x="1198372" y="119761"/>
                  </a:lnTo>
                  <a:lnTo>
                    <a:pt x="1196428" y="119761"/>
                  </a:lnTo>
                  <a:lnTo>
                    <a:pt x="1199108" y="119888"/>
                  </a:lnTo>
                  <a:close/>
                </a:path>
                <a:path w="3714750" h="342900">
                  <a:moveTo>
                    <a:pt x="1246339" y="328129"/>
                  </a:moveTo>
                  <a:lnTo>
                    <a:pt x="1235633" y="326948"/>
                  </a:lnTo>
                  <a:lnTo>
                    <a:pt x="1225194" y="326910"/>
                  </a:lnTo>
                  <a:lnTo>
                    <a:pt x="1214932" y="327634"/>
                  </a:lnTo>
                  <a:lnTo>
                    <a:pt x="1204798" y="328726"/>
                  </a:lnTo>
                  <a:lnTo>
                    <a:pt x="1224953" y="328891"/>
                  </a:lnTo>
                  <a:lnTo>
                    <a:pt x="1230541" y="329946"/>
                  </a:lnTo>
                  <a:lnTo>
                    <a:pt x="1232712" y="331381"/>
                  </a:lnTo>
                  <a:lnTo>
                    <a:pt x="1242631" y="332689"/>
                  </a:lnTo>
                  <a:lnTo>
                    <a:pt x="1240497" y="331279"/>
                  </a:lnTo>
                  <a:lnTo>
                    <a:pt x="1237513" y="330060"/>
                  </a:lnTo>
                  <a:lnTo>
                    <a:pt x="1238008" y="329006"/>
                  </a:lnTo>
                  <a:lnTo>
                    <a:pt x="1246339" y="328129"/>
                  </a:lnTo>
                  <a:close/>
                </a:path>
                <a:path w="3714750" h="342900">
                  <a:moveTo>
                    <a:pt x="1286421" y="316572"/>
                  </a:moveTo>
                  <a:lnTo>
                    <a:pt x="1286319" y="315404"/>
                  </a:lnTo>
                  <a:lnTo>
                    <a:pt x="1266126" y="313334"/>
                  </a:lnTo>
                  <a:lnTo>
                    <a:pt x="1257960" y="314731"/>
                  </a:lnTo>
                  <a:lnTo>
                    <a:pt x="1240713" y="316128"/>
                  </a:lnTo>
                  <a:lnTo>
                    <a:pt x="1226121" y="317792"/>
                  </a:lnTo>
                  <a:lnTo>
                    <a:pt x="1225943" y="320040"/>
                  </a:lnTo>
                  <a:lnTo>
                    <a:pt x="1242339" y="319582"/>
                  </a:lnTo>
                  <a:lnTo>
                    <a:pt x="1261059" y="319747"/>
                  </a:lnTo>
                  <a:lnTo>
                    <a:pt x="1277302" y="320408"/>
                  </a:lnTo>
                  <a:lnTo>
                    <a:pt x="1286306" y="321411"/>
                  </a:lnTo>
                  <a:lnTo>
                    <a:pt x="1281417" y="318147"/>
                  </a:lnTo>
                  <a:lnTo>
                    <a:pt x="1286421" y="316572"/>
                  </a:lnTo>
                  <a:close/>
                </a:path>
                <a:path w="3714750" h="342900">
                  <a:moveTo>
                    <a:pt x="1311008" y="310984"/>
                  </a:moveTo>
                  <a:lnTo>
                    <a:pt x="1300518" y="310108"/>
                  </a:lnTo>
                  <a:lnTo>
                    <a:pt x="1284046" y="309549"/>
                  </a:lnTo>
                  <a:lnTo>
                    <a:pt x="1269669" y="308737"/>
                  </a:lnTo>
                  <a:lnTo>
                    <a:pt x="1265110" y="309270"/>
                  </a:lnTo>
                  <a:lnTo>
                    <a:pt x="1307490" y="312712"/>
                  </a:lnTo>
                  <a:lnTo>
                    <a:pt x="1311008" y="310984"/>
                  </a:lnTo>
                  <a:close/>
                </a:path>
                <a:path w="3714750" h="342900">
                  <a:moveTo>
                    <a:pt x="1340726" y="292544"/>
                  </a:moveTo>
                  <a:lnTo>
                    <a:pt x="1339608" y="291261"/>
                  </a:lnTo>
                  <a:lnTo>
                    <a:pt x="1339672" y="292277"/>
                  </a:lnTo>
                  <a:lnTo>
                    <a:pt x="1340180" y="293662"/>
                  </a:lnTo>
                  <a:lnTo>
                    <a:pt x="1340726" y="292544"/>
                  </a:lnTo>
                  <a:close/>
                </a:path>
                <a:path w="3714750" h="342900">
                  <a:moveTo>
                    <a:pt x="1341945" y="294386"/>
                  </a:moveTo>
                  <a:lnTo>
                    <a:pt x="1340256" y="293852"/>
                  </a:lnTo>
                  <a:lnTo>
                    <a:pt x="1340459" y="294386"/>
                  </a:lnTo>
                  <a:lnTo>
                    <a:pt x="1341945" y="294386"/>
                  </a:lnTo>
                  <a:close/>
                </a:path>
                <a:path w="3714750" h="342900">
                  <a:moveTo>
                    <a:pt x="1345298" y="214515"/>
                  </a:moveTo>
                  <a:lnTo>
                    <a:pt x="1330871" y="212026"/>
                  </a:lnTo>
                  <a:lnTo>
                    <a:pt x="1311325" y="212737"/>
                  </a:lnTo>
                  <a:lnTo>
                    <a:pt x="1301343" y="211658"/>
                  </a:lnTo>
                  <a:lnTo>
                    <a:pt x="1292313" y="211048"/>
                  </a:lnTo>
                  <a:lnTo>
                    <a:pt x="1275638" y="213182"/>
                  </a:lnTo>
                  <a:lnTo>
                    <a:pt x="1303870" y="215138"/>
                  </a:lnTo>
                  <a:lnTo>
                    <a:pt x="1299083" y="214642"/>
                  </a:lnTo>
                  <a:lnTo>
                    <a:pt x="1345298" y="214515"/>
                  </a:lnTo>
                  <a:close/>
                </a:path>
                <a:path w="3714750" h="342900">
                  <a:moveTo>
                    <a:pt x="1354099" y="294779"/>
                  </a:moveTo>
                  <a:lnTo>
                    <a:pt x="1341945" y="294386"/>
                  </a:lnTo>
                  <a:lnTo>
                    <a:pt x="1343177" y="294779"/>
                  </a:lnTo>
                  <a:lnTo>
                    <a:pt x="1354099" y="294779"/>
                  </a:lnTo>
                  <a:close/>
                </a:path>
                <a:path w="3714750" h="342900">
                  <a:moveTo>
                    <a:pt x="1358874" y="233794"/>
                  </a:moveTo>
                  <a:lnTo>
                    <a:pt x="1340358" y="232333"/>
                  </a:lnTo>
                  <a:lnTo>
                    <a:pt x="1337373" y="230809"/>
                  </a:lnTo>
                  <a:lnTo>
                    <a:pt x="1344777" y="229260"/>
                  </a:lnTo>
                  <a:lnTo>
                    <a:pt x="1357414" y="227698"/>
                  </a:lnTo>
                  <a:lnTo>
                    <a:pt x="1337983" y="227164"/>
                  </a:lnTo>
                  <a:lnTo>
                    <a:pt x="1334490" y="228409"/>
                  </a:lnTo>
                  <a:lnTo>
                    <a:pt x="1334579" y="230212"/>
                  </a:lnTo>
                  <a:lnTo>
                    <a:pt x="1325867" y="231355"/>
                  </a:lnTo>
                  <a:lnTo>
                    <a:pt x="1358874" y="233794"/>
                  </a:lnTo>
                  <a:close/>
                </a:path>
                <a:path w="3714750" h="342900">
                  <a:moveTo>
                    <a:pt x="1421650" y="216573"/>
                  </a:moveTo>
                  <a:lnTo>
                    <a:pt x="1409204" y="214185"/>
                  </a:lnTo>
                  <a:lnTo>
                    <a:pt x="1392643" y="212648"/>
                  </a:lnTo>
                  <a:lnTo>
                    <a:pt x="1386281" y="211886"/>
                  </a:lnTo>
                  <a:lnTo>
                    <a:pt x="1387094" y="214007"/>
                  </a:lnTo>
                  <a:lnTo>
                    <a:pt x="1400810" y="215519"/>
                  </a:lnTo>
                  <a:lnTo>
                    <a:pt x="1414602" y="217233"/>
                  </a:lnTo>
                  <a:lnTo>
                    <a:pt x="1415694" y="219913"/>
                  </a:lnTo>
                  <a:lnTo>
                    <a:pt x="1421650" y="216573"/>
                  </a:lnTo>
                  <a:close/>
                </a:path>
                <a:path w="3714750" h="342900">
                  <a:moveTo>
                    <a:pt x="1429677" y="318973"/>
                  </a:moveTo>
                  <a:lnTo>
                    <a:pt x="1414754" y="318096"/>
                  </a:lnTo>
                  <a:lnTo>
                    <a:pt x="1410868" y="316826"/>
                  </a:lnTo>
                  <a:lnTo>
                    <a:pt x="1409890" y="316509"/>
                  </a:lnTo>
                  <a:lnTo>
                    <a:pt x="1375524" y="316826"/>
                  </a:lnTo>
                  <a:lnTo>
                    <a:pt x="1366075" y="314261"/>
                  </a:lnTo>
                  <a:lnTo>
                    <a:pt x="1357312" y="310845"/>
                  </a:lnTo>
                  <a:lnTo>
                    <a:pt x="1325003" y="308584"/>
                  </a:lnTo>
                  <a:lnTo>
                    <a:pt x="1348270" y="311200"/>
                  </a:lnTo>
                  <a:lnTo>
                    <a:pt x="1337652" y="313524"/>
                  </a:lnTo>
                  <a:lnTo>
                    <a:pt x="1319796" y="316103"/>
                  </a:lnTo>
                  <a:lnTo>
                    <a:pt x="1320203" y="316103"/>
                  </a:lnTo>
                  <a:lnTo>
                    <a:pt x="1322984" y="319468"/>
                  </a:lnTo>
                  <a:lnTo>
                    <a:pt x="1345133" y="319468"/>
                  </a:lnTo>
                  <a:lnTo>
                    <a:pt x="1356017" y="318427"/>
                  </a:lnTo>
                  <a:lnTo>
                    <a:pt x="1359916" y="317169"/>
                  </a:lnTo>
                  <a:lnTo>
                    <a:pt x="1368132" y="316103"/>
                  </a:lnTo>
                  <a:lnTo>
                    <a:pt x="1373759" y="320649"/>
                  </a:lnTo>
                  <a:lnTo>
                    <a:pt x="1396365" y="320370"/>
                  </a:lnTo>
                  <a:lnTo>
                    <a:pt x="1429258" y="318973"/>
                  </a:lnTo>
                  <a:lnTo>
                    <a:pt x="1429677" y="318973"/>
                  </a:lnTo>
                  <a:close/>
                </a:path>
                <a:path w="3714750" h="342900">
                  <a:moveTo>
                    <a:pt x="1432572" y="90551"/>
                  </a:moveTo>
                  <a:lnTo>
                    <a:pt x="1404607" y="89789"/>
                  </a:lnTo>
                  <a:lnTo>
                    <a:pt x="1401279" y="89789"/>
                  </a:lnTo>
                  <a:lnTo>
                    <a:pt x="1387906" y="88519"/>
                  </a:lnTo>
                  <a:lnTo>
                    <a:pt x="1383893" y="88138"/>
                  </a:lnTo>
                  <a:lnTo>
                    <a:pt x="1382763" y="88138"/>
                  </a:lnTo>
                  <a:lnTo>
                    <a:pt x="1379677" y="87630"/>
                  </a:lnTo>
                  <a:lnTo>
                    <a:pt x="1376603" y="87122"/>
                  </a:lnTo>
                  <a:lnTo>
                    <a:pt x="1365821" y="85344"/>
                  </a:lnTo>
                  <a:lnTo>
                    <a:pt x="1357312" y="84201"/>
                  </a:lnTo>
                  <a:lnTo>
                    <a:pt x="1347838" y="82931"/>
                  </a:lnTo>
                  <a:lnTo>
                    <a:pt x="1365453" y="79375"/>
                  </a:lnTo>
                  <a:lnTo>
                    <a:pt x="1383068" y="75819"/>
                  </a:lnTo>
                  <a:lnTo>
                    <a:pt x="1370977" y="76200"/>
                  </a:lnTo>
                  <a:lnTo>
                    <a:pt x="1358734" y="77978"/>
                  </a:lnTo>
                  <a:lnTo>
                    <a:pt x="1340345" y="79375"/>
                  </a:lnTo>
                  <a:lnTo>
                    <a:pt x="1309852" y="78994"/>
                  </a:lnTo>
                  <a:lnTo>
                    <a:pt x="1307744" y="77978"/>
                  </a:lnTo>
                  <a:lnTo>
                    <a:pt x="1307338" y="77978"/>
                  </a:lnTo>
                  <a:lnTo>
                    <a:pt x="1308252" y="77216"/>
                  </a:lnTo>
                  <a:lnTo>
                    <a:pt x="1309776" y="75946"/>
                  </a:lnTo>
                  <a:lnTo>
                    <a:pt x="1309712" y="75565"/>
                  </a:lnTo>
                  <a:lnTo>
                    <a:pt x="1309636" y="75057"/>
                  </a:lnTo>
                  <a:lnTo>
                    <a:pt x="1309535" y="74422"/>
                  </a:lnTo>
                  <a:lnTo>
                    <a:pt x="1309446" y="73914"/>
                  </a:lnTo>
                  <a:lnTo>
                    <a:pt x="1309382" y="73533"/>
                  </a:lnTo>
                  <a:lnTo>
                    <a:pt x="1298968" y="70866"/>
                  </a:lnTo>
                  <a:lnTo>
                    <a:pt x="1299464" y="73279"/>
                  </a:lnTo>
                  <a:lnTo>
                    <a:pt x="1299514" y="73533"/>
                  </a:lnTo>
                  <a:lnTo>
                    <a:pt x="1299591" y="73914"/>
                  </a:lnTo>
                  <a:lnTo>
                    <a:pt x="1270190" y="73914"/>
                  </a:lnTo>
                  <a:lnTo>
                    <a:pt x="1244981" y="75057"/>
                  </a:lnTo>
                  <a:lnTo>
                    <a:pt x="1224165" y="76581"/>
                  </a:lnTo>
                  <a:lnTo>
                    <a:pt x="1207909" y="77216"/>
                  </a:lnTo>
                  <a:lnTo>
                    <a:pt x="1200302" y="76581"/>
                  </a:lnTo>
                  <a:lnTo>
                    <a:pt x="1182027" y="75057"/>
                  </a:lnTo>
                  <a:lnTo>
                    <a:pt x="1172387" y="75057"/>
                  </a:lnTo>
                  <a:lnTo>
                    <a:pt x="1139939" y="75565"/>
                  </a:lnTo>
                  <a:lnTo>
                    <a:pt x="1144549" y="75565"/>
                  </a:lnTo>
                  <a:lnTo>
                    <a:pt x="1120025" y="76466"/>
                  </a:lnTo>
                  <a:lnTo>
                    <a:pt x="1105903" y="75565"/>
                  </a:lnTo>
                  <a:lnTo>
                    <a:pt x="1072946" y="76835"/>
                  </a:lnTo>
                  <a:lnTo>
                    <a:pt x="1047940" y="76835"/>
                  </a:lnTo>
                  <a:lnTo>
                    <a:pt x="1018641" y="77216"/>
                  </a:lnTo>
                  <a:lnTo>
                    <a:pt x="972858" y="79375"/>
                  </a:lnTo>
                  <a:lnTo>
                    <a:pt x="971321" y="82931"/>
                  </a:lnTo>
                  <a:lnTo>
                    <a:pt x="970661" y="82931"/>
                  </a:lnTo>
                  <a:lnTo>
                    <a:pt x="963549" y="84201"/>
                  </a:lnTo>
                  <a:lnTo>
                    <a:pt x="942657" y="84201"/>
                  </a:lnTo>
                  <a:lnTo>
                    <a:pt x="939419" y="83820"/>
                  </a:lnTo>
                  <a:lnTo>
                    <a:pt x="927569" y="82423"/>
                  </a:lnTo>
                  <a:lnTo>
                    <a:pt x="904913" y="83312"/>
                  </a:lnTo>
                  <a:lnTo>
                    <a:pt x="908405" y="83312"/>
                  </a:lnTo>
                  <a:lnTo>
                    <a:pt x="881494" y="83820"/>
                  </a:lnTo>
                  <a:lnTo>
                    <a:pt x="874166" y="83820"/>
                  </a:lnTo>
                  <a:lnTo>
                    <a:pt x="857707" y="80264"/>
                  </a:lnTo>
                  <a:lnTo>
                    <a:pt x="849096" y="82931"/>
                  </a:lnTo>
                  <a:lnTo>
                    <a:pt x="782916" y="84836"/>
                  </a:lnTo>
                  <a:lnTo>
                    <a:pt x="790829" y="84836"/>
                  </a:lnTo>
                  <a:lnTo>
                    <a:pt x="771423" y="87122"/>
                  </a:lnTo>
                  <a:lnTo>
                    <a:pt x="748690" y="86741"/>
                  </a:lnTo>
                  <a:lnTo>
                    <a:pt x="737387" y="85725"/>
                  </a:lnTo>
                  <a:lnTo>
                    <a:pt x="733158" y="85344"/>
                  </a:lnTo>
                  <a:lnTo>
                    <a:pt x="733425" y="85344"/>
                  </a:lnTo>
                  <a:lnTo>
                    <a:pt x="718286" y="84201"/>
                  </a:lnTo>
                  <a:lnTo>
                    <a:pt x="714908" y="83959"/>
                  </a:lnTo>
                  <a:lnTo>
                    <a:pt x="707478" y="84201"/>
                  </a:lnTo>
                  <a:lnTo>
                    <a:pt x="688860" y="84836"/>
                  </a:lnTo>
                  <a:lnTo>
                    <a:pt x="693737" y="84836"/>
                  </a:lnTo>
                  <a:lnTo>
                    <a:pt x="701840" y="85725"/>
                  </a:lnTo>
                  <a:lnTo>
                    <a:pt x="655586" y="83820"/>
                  </a:lnTo>
                  <a:lnTo>
                    <a:pt x="713232" y="83820"/>
                  </a:lnTo>
                  <a:lnTo>
                    <a:pt x="718642" y="83820"/>
                  </a:lnTo>
                  <a:lnTo>
                    <a:pt x="758507" y="83820"/>
                  </a:lnTo>
                  <a:lnTo>
                    <a:pt x="540308" y="83312"/>
                  </a:lnTo>
                  <a:lnTo>
                    <a:pt x="503478" y="82118"/>
                  </a:lnTo>
                  <a:lnTo>
                    <a:pt x="512749" y="84836"/>
                  </a:lnTo>
                  <a:lnTo>
                    <a:pt x="512343" y="84836"/>
                  </a:lnTo>
                  <a:lnTo>
                    <a:pt x="512737" y="86614"/>
                  </a:lnTo>
                  <a:lnTo>
                    <a:pt x="512762" y="86741"/>
                  </a:lnTo>
                  <a:lnTo>
                    <a:pt x="462038" y="87388"/>
                  </a:lnTo>
                  <a:lnTo>
                    <a:pt x="474027" y="85471"/>
                  </a:lnTo>
                  <a:lnTo>
                    <a:pt x="450126" y="85471"/>
                  </a:lnTo>
                  <a:lnTo>
                    <a:pt x="415442" y="85471"/>
                  </a:lnTo>
                  <a:lnTo>
                    <a:pt x="428015" y="86614"/>
                  </a:lnTo>
                  <a:lnTo>
                    <a:pt x="426847" y="86614"/>
                  </a:lnTo>
                  <a:lnTo>
                    <a:pt x="433362" y="87630"/>
                  </a:lnTo>
                  <a:lnTo>
                    <a:pt x="439801" y="89154"/>
                  </a:lnTo>
                  <a:lnTo>
                    <a:pt x="444461" y="90551"/>
                  </a:lnTo>
                  <a:lnTo>
                    <a:pt x="434073" y="92329"/>
                  </a:lnTo>
                  <a:lnTo>
                    <a:pt x="419633" y="92329"/>
                  </a:lnTo>
                  <a:lnTo>
                    <a:pt x="419341" y="92329"/>
                  </a:lnTo>
                  <a:lnTo>
                    <a:pt x="429285" y="92710"/>
                  </a:lnTo>
                  <a:lnTo>
                    <a:pt x="453301" y="93218"/>
                  </a:lnTo>
                  <a:lnTo>
                    <a:pt x="468083" y="92964"/>
                  </a:lnTo>
                  <a:lnTo>
                    <a:pt x="476478" y="89916"/>
                  </a:lnTo>
                  <a:lnTo>
                    <a:pt x="491058" y="90551"/>
                  </a:lnTo>
                  <a:lnTo>
                    <a:pt x="509016" y="90805"/>
                  </a:lnTo>
                  <a:lnTo>
                    <a:pt x="520141" y="91389"/>
                  </a:lnTo>
                  <a:lnTo>
                    <a:pt x="514032" y="89916"/>
                  </a:lnTo>
                  <a:lnTo>
                    <a:pt x="513499" y="89789"/>
                  </a:lnTo>
                  <a:lnTo>
                    <a:pt x="546290" y="88519"/>
                  </a:lnTo>
                  <a:lnTo>
                    <a:pt x="572389" y="90551"/>
                  </a:lnTo>
                  <a:lnTo>
                    <a:pt x="571411" y="90551"/>
                  </a:lnTo>
                  <a:lnTo>
                    <a:pt x="587756" y="93726"/>
                  </a:lnTo>
                  <a:lnTo>
                    <a:pt x="598131" y="96774"/>
                  </a:lnTo>
                  <a:lnTo>
                    <a:pt x="570382" y="95504"/>
                  </a:lnTo>
                  <a:lnTo>
                    <a:pt x="565670" y="95504"/>
                  </a:lnTo>
                  <a:lnTo>
                    <a:pt x="509625" y="98933"/>
                  </a:lnTo>
                  <a:lnTo>
                    <a:pt x="505015" y="98044"/>
                  </a:lnTo>
                  <a:lnTo>
                    <a:pt x="491693" y="95504"/>
                  </a:lnTo>
                  <a:lnTo>
                    <a:pt x="474535" y="96139"/>
                  </a:lnTo>
                  <a:lnTo>
                    <a:pt x="463765" y="97917"/>
                  </a:lnTo>
                  <a:lnTo>
                    <a:pt x="464299" y="97917"/>
                  </a:lnTo>
                  <a:lnTo>
                    <a:pt x="461505" y="99441"/>
                  </a:lnTo>
                  <a:lnTo>
                    <a:pt x="465264" y="100584"/>
                  </a:lnTo>
                  <a:lnTo>
                    <a:pt x="469938" y="101092"/>
                  </a:lnTo>
                  <a:lnTo>
                    <a:pt x="469874" y="100838"/>
                  </a:lnTo>
                  <a:lnTo>
                    <a:pt x="469798" y="100584"/>
                  </a:lnTo>
                  <a:lnTo>
                    <a:pt x="469734" y="100330"/>
                  </a:lnTo>
                  <a:lnTo>
                    <a:pt x="469658" y="100076"/>
                  </a:lnTo>
                  <a:lnTo>
                    <a:pt x="469595" y="99822"/>
                  </a:lnTo>
                  <a:lnTo>
                    <a:pt x="469480" y="99441"/>
                  </a:lnTo>
                  <a:lnTo>
                    <a:pt x="469379" y="99060"/>
                  </a:lnTo>
                  <a:lnTo>
                    <a:pt x="469315" y="98679"/>
                  </a:lnTo>
                  <a:lnTo>
                    <a:pt x="469214" y="98044"/>
                  </a:lnTo>
                  <a:lnTo>
                    <a:pt x="497700" y="98044"/>
                  </a:lnTo>
                  <a:lnTo>
                    <a:pt x="506730" y="100330"/>
                  </a:lnTo>
                  <a:lnTo>
                    <a:pt x="507809" y="100584"/>
                  </a:lnTo>
                  <a:lnTo>
                    <a:pt x="517613" y="102743"/>
                  </a:lnTo>
                  <a:lnTo>
                    <a:pt x="548601" y="102489"/>
                  </a:lnTo>
                  <a:lnTo>
                    <a:pt x="559955" y="100076"/>
                  </a:lnTo>
                  <a:lnTo>
                    <a:pt x="536067" y="100076"/>
                  </a:lnTo>
                  <a:lnTo>
                    <a:pt x="597560" y="99885"/>
                  </a:lnTo>
                  <a:lnTo>
                    <a:pt x="613029" y="99961"/>
                  </a:lnTo>
                  <a:lnTo>
                    <a:pt x="615289" y="99822"/>
                  </a:lnTo>
                  <a:lnTo>
                    <a:pt x="628764" y="99060"/>
                  </a:lnTo>
                  <a:lnTo>
                    <a:pt x="635508" y="98679"/>
                  </a:lnTo>
                  <a:lnTo>
                    <a:pt x="617385" y="98679"/>
                  </a:lnTo>
                  <a:lnTo>
                    <a:pt x="607479" y="96901"/>
                  </a:lnTo>
                  <a:lnTo>
                    <a:pt x="600849" y="94488"/>
                  </a:lnTo>
                  <a:lnTo>
                    <a:pt x="593013" y="92329"/>
                  </a:lnTo>
                  <a:lnTo>
                    <a:pt x="595807" y="92329"/>
                  </a:lnTo>
                  <a:lnTo>
                    <a:pt x="618515" y="93218"/>
                  </a:lnTo>
                  <a:lnTo>
                    <a:pt x="622985" y="92329"/>
                  </a:lnTo>
                  <a:lnTo>
                    <a:pt x="626821" y="91567"/>
                  </a:lnTo>
                  <a:lnTo>
                    <a:pt x="627265" y="91567"/>
                  </a:lnTo>
                  <a:lnTo>
                    <a:pt x="685787" y="91567"/>
                  </a:lnTo>
                  <a:lnTo>
                    <a:pt x="682891" y="90805"/>
                  </a:lnTo>
                  <a:lnTo>
                    <a:pt x="630643" y="90805"/>
                  </a:lnTo>
                  <a:lnTo>
                    <a:pt x="628713" y="91198"/>
                  </a:lnTo>
                  <a:lnTo>
                    <a:pt x="637997" y="88773"/>
                  </a:lnTo>
                  <a:lnTo>
                    <a:pt x="653402" y="88519"/>
                  </a:lnTo>
                  <a:lnTo>
                    <a:pt x="662482" y="88519"/>
                  </a:lnTo>
                  <a:lnTo>
                    <a:pt x="680478" y="90170"/>
                  </a:lnTo>
                  <a:lnTo>
                    <a:pt x="682891" y="90805"/>
                  </a:lnTo>
                  <a:lnTo>
                    <a:pt x="1425803" y="90805"/>
                  </a:lnTo>
                  <a:lnTo>
                    <a:pt x="1427213" y="90551"/>
                  </a:lnTo>
                  <a:lnTo>
                    <a:pt x="1432572" y="90551"/>
                  </a:lnTo>
                  <a:close/>
                </a:path>
                <a:path w="3714750" h="342900">
                  <a:moveTo>
                    <a:pt x="1447812" y="137033"/>
                  </a:moveTo>
                  <a:lnTo>
                    <a:pt x="1425892" y="133350"/>
                  </a:lnTo>
                  <a:lnTo>
                    <a:pt x="1423657" y="133159"/>
                  </a:lnTo>
                  <a:lnTo>
                    <a:pt x="1422539" y="133159"/>
                  </a:lnTo>
                  <a:lnTo>
                    <a:pt x="1426908" y="134239"/>
                  </a:lnTo>
                  <a:lnTo>
                    <a:pt x="1439900" y="136398"/>
                  </a:lnTo>
                  <a:lnTo>
                    <a:pt x="1447812" y="137033"/>
                  </a:lnTo>
                  <a:close/>
                </a:path>
                <a:path w="3714750" h="342900">
                  <a:moveTo>
                    <a:pt x="1449019" y="319468"/>
                  </a:moveTo>
                  <a:lnTo>
                    <a:pt x="1437805" y="318973"/>
                  </a:lnTo>
                  <a:lnTo>
                    <a:pt x="1435900" y="318973"/>
                  </a:lnTo>
                  <a:lnTo>
                    <a:pt x="1449019" y="319468"/>
                  </a:lnTo>
                  <a:close/>
                </a:path>
                <a:path w="3714750" h="342900">
                  <a:moveTo>
                    <a:pt x="1498638" y="280174"/>
                  </a:moveTo>
                  <a:lnTo>
                    <a:pt x="1471307" y="281254"/>
                  </a:lnTo>
                  <a:lnTo>
                    <a:pt x="1481074" y="284289"/>
                  </a:lnTo>
                  <a:lnTo>
                    <a:pt x="1498638" y="280174"/>
                  </a:lnTo>
                  <a:close/>
                </a:path>
                <a:path w="3714750" h="342900">
                  <a:moveTo>
                    <a:pt x="1503489" y="179514"/>
                  </a:moveTo>
                  <a:lnTo>
                    <a:pt x="1447927" y="178676"/>
                  </a:lnTo>
                  <a:lnTo>
                    <a:pt x="1490014" y="181076"/>
                  </a:lnTo>
                  <a:lnTo>
                    <a:pt x="1503489" y="179514"/>
                  </a:lnTo>
                  <a:close/>
                </a:path>
                <a:path w="3714750" h="342900">
                  <a:moveTo>
                    <a:pt x="1505686" y="331470"/>
                  </a:moveTo>
                  <a:lnTo>
                    <a:pt x="1455864" y="332701"/>
                  </a:lnTo>
                  <a:lnTo>
                    <a:pt x="1474292" y="333273"/>
                  </a:lnTo>
                  <a:lnTo>
                    <a:pt x="1490967" y="334543"/>
                  </a:lnTo>
                  <a:lnTo>
                    <a:pt x="1502016" y="336067"/>
                  </a:lnTo>
                  <a:lnTo>
                    <a:pt x="1505686" y="331470"/>
                  </a:lnTo>
                  <a:close/>
                </a:path>
                <a:path w="3714750" h="342900">
                  <a:moveTo>
                    <a:pt x="1575206" y="121412"/>
                  </a:moveTo>
                  <a:lnTo>
                    <a:pt x="1565071" y="119888"/>
                  </a:lnTo>
                  <a:lnTo>
                    <a:pt x="1199108" y="119888"/>
                  </a:lnTo>
                  <a:lnTo>
                    <a:pt x="1157947" y="119888"/>
                  </a:lnTo>
                  <a:lnTo>
                    <a:pt x="1192047" y="121412"/>
                  </a:lnTo>
                  <a:lnTo>
                    <a:pt x="1575206" y="121412"/>
                  </a:lnTo>
                  <a:close/>
                </a:path>
                <a:path w="3714750" h="342900">
                  <a:moveTo>
                    <a:pt x="1601546" y="326644"/>
                  </a:moveTo>
                  <a:lnTo>
                    <a:pt x="1590382" y="318554"/>
                  </a:lnTo>
                  <a:lnTo>
                    <a:pt x="1557769" y="319913"/>
                  </a:lnTo>
                  <a:lnTo>
                    <a:pt x="1531213" y="319405"/>
                  </a:lnTo>
                  <a:lnTo>
                    <a:pt x="1505343" y="318414"/>
                  </a:lnTo>
                  <a:lnTo>
                    <a:pt x="1474863" y="318338"/>
                  </a:lnTo>
                  <a:lnTo>
                    <a:pt x="1477581" y="319849"/>
                  </a:lnTo>
                  <a:lnTo>
                    <a:pt x="1490687" y="321614"/>
                  </a:lnTo>
                  <a:lnTo>
                    <a:pt x="1512316" y="322973"/>
                  </a:lnTo>
                  <a:lnTo>
                    <a:pt x="1540624" y="323265"/>
                  </a:lnTo>
                  <a:lnTo>
                    <a:pt x="1522984" y="326339"/>
                  </a:lnTo>
                  <a:lnTo>
                    <a:pt x="1551317" y="325704"/>
                  </a:lnTo>
                  <a:lnTo>
                    <a:pt x="1581010" y="327545"/>
                  </a:lnTo>
                  <a:lnTo>
                    <a:pt x="1601546" y="326644"/>
                  </a:lnTo>
                  <a:close/>
                </a:path>
                <a:path w="3714750" h="342900">
                  <a:moveTo>
                    <a:pt x="1625892" y="127596"/>
                  </a:moveTo>
                  <a:lnTo>
                    <a:pt x="1622577" y="127596"/>
                  </a:lnTo>
                  <a:lnTo>
                    <a:pt x="1621967" y="127774"/>
                  </a:lnTo>
                  <a:lnTo>
                    <a:pt x="1625892" y="127596"/>
                  </a:lnTo>
                  <a:close/>
                </a:path>
                <a:path w="3714750" h="342900">
                  <a:moveTo>
                    <a:pt x="1627733" y="297294"/>
                  </a:moveTo>
                  <a:lnTo>
                    <a:pt x="1617992" y="293966"/>
                  </a:lnTo>
                  <a:lnTo>
                    <a:pt x="1602676" y="291071"/>
                  </a:lnTo>
                  <a:lnTo>
                    <a:pt x="1580997" y="291896"/>
                  </a:lnTo>
                  <a:lnTo>
                    <a:pt x="1556219" y="292404"/>
                  </a:lnTo>
                  <a:lnTo>
                    <a:pt x="1537601" y="293179"/>
                  </a:lnTo>
                  <a:lnTo>
                    <a:pt x="1534375" y="294817"/>
                  </a:lnTo>
                  <a:lnTo>
                    <a:pt x="1502829" y="292455"/>
                  </a:lnTo>
                  <a:lnTo>
                    <a:pt x="1492846" y="289839"/>
                  </a:lnTo>
                  <a:lnTo>
                    <a:pt x="1484591" y="287223"/>
                  </a:lnTo>
                  <a:lnTo>
                    <a:pt x="1458175" y="284848"/>
                  </a:lnTo>
                  <a:lnTo>
                    <a:pt x="1468666" y="290918"/>
                  </a:lnTo>
                  <a:lnTo>
                    <a:pt x="1413598" y="292087"/>
                  </a:lnTo>
                  <a:lnTo>
                    <a:pt x="1429296" y="293395"/>
                  </a:lnTo>
                  <a:lnTo>
                    <a:pt x="1426286" y="294525"/>
                  </a:lnTo>
                  <a:lnTo>
                    <a:pt x="1400810" y="296697"/>
                  </a:lnTo>
                  <a:lnTo>
                    <a:pt x="1446199" y="298145"/>
                  </a:lnTo>
                  <a:lnTo>
                    <a:pt x="1494955" y="297141"/>
                  </a:lnTo>
                  <a:lnTo>
                    <a:pt x="1542986" y="296811"/>
                  </a:lnTo>
                  <a:lnTo>
                    <a:pt x="1586217" y="300253"/>
                  </a:lnTo>
                  <a:lnTo>
                    <a:pt x="1620837" y="299796"/>
                  </a:lnTo>
                  <a:lnTo>
                    <a:pt x="1627733" y="297294"/>
                  </a:lnTo>
                  <a:close/>
                </a:path>
                <a:path w="3714750" h="342900">
                  <a:moveTo>
                    <a:pt x="1639252" y="288937"/>
                  </a:moveTo>
                  <a:lnTo>
                    <a:pt x="1634667" y="288061"/>
                  </a:lnTo>
                  <a:lnTo>
                    <a:pt x="1627987" y="287629"/>
                  </a:lnTo>
                  <a:lnTo>
                    <a:pt x="1618729" y="287489"/>
                  </a:lnTo>
                  <a:lnTo>
                    <a:pt x="1606448" y="287502"/>
                  </a:lnTo>
                  <a:lnTo>
                    <a:pt x="1615020" y="288505"/>
                  </a:lnTo>
                  <a:lnTo>
                    <a:pt x="1621497" y="289941"/>
                  </a:lnTo>
                  <a:lnTo>
                    <a:pt x="1628635" y="290512"/>
                  </a:lnTo>
                  <a:lnTo>
                    <a:pt x="1639252" y="288937"/>
                  </a:lnTo>
                  <a:close/>
                </a:path>
                <a:path w="3714750" h="342900">
                  <a:moveTo>
                    <a:pt x="1657959" y="310743"/>
                  </a:moveTo>
                  <a:lnTo>
                    <a:pt x="1645577" y="310426"/>
                  </a:lnTo>
                  <a:lnTo>
                    <a:pt x="1635709" y="309651"/>
                  </a:lnTo>
                  <a:lnTo>
                    <a:pt x="1620304" y="307797"/>
                  </a:lnTo>
                  <a:lnTo>
                    <a:pt x="1649387" y="313791"/>
                  </a:lnTo>
                  <a:lnTo>
                    <a:pt x="1649272" y="312801"/>
                  </a:lnTo>
                  <a:lnTo>
                    <a:pt x="1644091" y="311277"/>
                  </a:lnTo>
                  <a:lnTo>
                    <a:pt x="1657959" y="310743"/>
                  </a:lnTo>
                  <a:close/>
                </a:path>
                <a:path w="3714750" h="342900">
                  <a:moveTo>
                    <a:pt x="1661287" y="305142"/>
                  </a:moveTo>
                  <a:lnTo>
                    <a:pt x="1633842" y="306209"/>
                  </a:lnTo>
                  <a:lnTo>
                    <a:pt x="1652549" y="307187"/>
                  </a:lnTo>
                  <a:lnTo>
                    <a:pt x="1661287" y="305142"/>
                  </a:lnTo>
                  <a:close/>
                </a:path>
                <a:path w="3714750" h="342900">
                  <a:moveTo>
                    <a:pt x="1712455" y="265861"/>
                  </a:moveTo>
                  <a:lnTo>
                    <a:pt x="1647532" y="262140"/>
                  </a:lnTo>
                  <a:lnTo>
                    <a:pt x="1670748" y="265468"/>
                  </a:lnTo>
                  <a:lnTo>
                    <a:pt x="1712455" y="265861"/>
                  </a:lnTo>
                  <a:close/>
                </a:path>
                <a:path w="3714750" h="342900">
                  <a:moveTo>
                    <a:pt x="1723834" y="295795"/>
                  </a:moveTo>
                  <a:lnTo>
                    <a:pt x="1694154" y="293370"/>
                  </a:lnTo>
                  <a:lnTo>
                    <a:pt x="1683194" y="289560"/>
                  </a:lnTo>
                  <a:lnTo>
                    <a:pt x="1682534" y="285343"/>
                  </a:lnTo>
                  <a:lnTo>
                    <a:pt x="1683753" y="281698"/>
                  </a:lnTo>
                  <a:lnTo>
                    <a:pt x="1581416" y="278930"/>
                  </a:lnTo>
                  <a:lnTo>
                    <a:pt x="1581404" y="279958"/>
                  </a:lnTo>
                  <a:lnTo>
                    <a:pt x="1579841" y="281851"/>
                  </a:lnTo>
                  <a:lnTo>
                    <a:pt x="1585239" y="283921"/>
                  </a:lnTo>
                  <a:lnTo>
                    <a:pt x="1606118" y="285470"/>
                  </a:lnTo>
                  <a:lnTo>
                    <a:pt x="1586953" y="282460"/>
                  </a:lnTo>
                  <a:lnTo>
                    <a:pt x="1607121" y="282663"/>
                  </a:lnTo>
                  <a:lnTo>
                    <a:pt x="1626768" y="282422"/>
                  </a:lnTo>
                  <a:lnTo>
                    <a:pt x="1647380" y="282663"/>
                  </a:lnTo>
                  <a:lnTo>
                    <a:pt x="1670456" y="284264"/>
                  </a:lnTo>
                  <a:lnTo>
                    <a:pt x="1672856" y="287350"/>
                  </a:lnTo>
                  <a:lnTo>
                    <a:pt x="1678787" y="290601"/>
                  </a:lnTo>
                  <a:lnTo>
                    <a:pt x="1677619" y="293103"/>
                  </a:lnTo>
                  <a:lnTo>
                    <a:pt x="1658734" y="293941"/>
                  </a:lnTo>
                  <a:lnTo>
                    <a:pt x="1723834" y="295795"/>
                  </a:lnTo>
                  <a:close/>
                </a:path>
                <a:path w="3714750" h="342900">
                  <a:moveTo>
                    <a:pt x="1728711" y="126238"/>
                  </a:moveTo>
                  <a:lnTo>
                    <a:pt x="1728012" y="123825"/>
                  </a:lnTo>
                  <a:lnTo>
                    <a:pt x="1727936" y="123571"/>
                  </a:lnTo>
                  <a:lnTo>
                    <a:pt x="1712277" y="122174"/>
                  </a:lnTo>
                  <a:lnTo>
                    <a:pt x="1697545" y="123190"/>
                  </a:lnTo>
                  <a:lnTo>
                    <a:pt x="1588071" y="123190"/>
                  </a:lnTo>
                  <a:lnTo>
                    <a:pt x="1589036" y="123317"/>
                  </a:lnTo>
                  <a:lnTo>
                    <a:pt x="1696808" y="123317"/>
                  </a:lnTo>
                  <a:lnTo>
                    <a:pt x="1690204" y="124460"/>
                  </a:lnTo>
                  <a:lnTo>
                    <a:pt x="1682711" y="125196"/>
                  </a:lnTo>
                  <a:lnTo>
                    <a:pt x="1671256" y="124714"/>
                  </a:lnTo>
                  <a:lnTo>
                    <a:pt x="1675942" y="125222"/>
                  </a:lnTo>
                  <a:lnTo>
                    <a:pt x="1682330" y="125222"/>
                  </a:lnTo>
                  <a:lnTo>
                    <a:pt x="1683639" y="125222"/>
                  </a:lnTo>
                  <a:lnTo>
                    <a:pt x="1685277" y="125222"/>
                  </a:lnTo>
                  <a:lnTo>
                    <a:pt x="1689912" y="125730"/>
                  </a:lnTo>
                  <a:lnTo>
                    <a:pt x="1678317" y="127482"/>
                  </a:lnTo>
                  <a:lnTo>
                    <a:pt x="1636369" y="127127"/>
                  </a:lnTo>
                  <a:lnTo>
                    <a:pt x="1625892" y="127596"/>
                  </a:lnTo>
                  <a:lnTo>
                    <a:pt x="1678406" y="129159"/>
                  </a:lnTo>
                  <a:lnTo>
                    <a:pt x="1691944" y="127596"/>
                  </a:lnTo>
                  <a:lnTo>
                    <a:pt x="1699323" y="126746"/>
                  </a:lnTo>
                  <a:lnTo>
                    <a:pt x="1699475" y="127127"/>
                  </a:lnTo>
                  <a:lnTo>
                    <a:pt x="1699564" y="127381"/>
                  </a:lnTo>
                  <a:lnTo>
                    <a:pt x="1699653" y="127596"/>
                  </a:lnTo>
                  <a:lnTo>
                    <a:pt x="1699768" y="127889"/>
                  </a:lnTo>
                  <a:lnTo>
                    <a:pt x="1705864" y="127889"/>
                  </a:lnTo>
                  <a:lnTo>
                    <a:pt x="1718144" y="128143"/>
                  </a:lnTo>
                  <a:lnTo>
                    <a:pt x="1725891" y="126746"/>
                  </a:lnTo>
                  <a:lnTo>
                    <a:pt x="1728711" y="126238"/>
                  </a:lnTo>
                  <a:close/>
                </a:path>
                <a:path w="3714750" h="342900">
                  <a:moveTo>
                    <a:pt x="1775625" y="119888"/>
                  </a:moveTo>
                  <a:lnTo>
                    <a:pt x="1773809" y="119761"/>
                  </a:lnTo>
                  <a:lnTo>
                    <a:pt x="1564233" y="119761"/>
                  </a:lnTo>
                  <a:lnTo>
                    <a:pt x="1565071" y="119888"/>
                  </a:lnTo>
                  <a:lnTo>
                    <a:pt x="1775625" y="119888"/>
                  </a:lnTo>
                  <a:close/>
                </a:path>
                <a:path w="3714750" h="342900">
                  <a:moveTo>
                    <a:pt x="1785874" y="284467"/>
                  </a:moveTo>
                  <a:lnTo>
                    <a:pt x="1771611" y="283946"/>
                  </a:lnTo>
                  <a:lnTo>
                    <a:pt x="1768741" y="282409"/>
                  </a:lnTo>
                  <a:lnTo>
                    <a:pt x="1765058" y="281165"/>
                  </a:lnTo>
                  <a:lnTo>
                    <a:pt x="1748345" y="281520"/>
                  </a:lnTo>
                  <a:lnTo>
                    <a:pt x="1756397" y="282905"/>
                  </a:lnTo>
                  <a:lnTo>
                    <a:pt x="1765820" y="284708"/>
                  </a:lnTo>
                  <a:lnTo>
                    <a:pt x="1775904" y="285661"/>
                  </a:lnTo>
                  <a:lnTo>
                    <a:pt x="1785874" y="284467"/>
                  </a:lnTo>
                  <a:close/>
                </a:path>
                <a:path w="3714750" h="342900">
                  <a:moveTo>
                    <a:pt x="1799209" y="121539"/>
                  </a:moveTo>
                  <a:lnTo>
                    <a:pt x="1797405" y="121412"/>
                  </a:lnTo>
                  <a:lnTo>
                    <a:pt x="1575206" y="121412"/>
                  </a:lnTo>
                  <a:lnTo>
                    <a:pt x="1799209" y="121539"/>
                  </a:lnTo>
                  <a:close/>
                </a:path>
                <a:path w="3714750" h="342900">
                  <a:moveTo>
                    <a:pt x="1800339" y="121285"/>
                  </a:moveTo>
                  <a:lnTo>
                    <a:pt x="1794281" y="120396"/>
                  </a:lnTo>
                  <a:lnTo>
                    <a:pt x="1799120" y="119888"/>
                  </a:lnTo>
                  <a:lnTo>
                    <a:pt x="1775625" y="119888"/>
                  </a:lnTo>
                  <a:lnTo>
                    <a:pt x="1795589" y="121285"/>
                  </a:lnTo>
                  <a:lnTo>
                    <a:pt x="1800339" y="121285"/>
                  </a:lnTo>
                  <a:close/>
                </a:path>
                <a:path w="3714750" h="342900">
                  <a:moveTo>
                    <a:pt x="1804657" y="121920"/>
                  </a:moveTo>
                  <a:lnTo>
                    <a:pt x="1802066" y="121539"/>
                  </a:lnTo>
                  <a:lnTo>
                    <a:pt x="1799209" y="121539"/>
                  </a:lnTo>
                  <a:lnTo>
                    <a:pt x="1804657" y="121920"/>
                  </a:lnTo>
                  <a:close/>
                </a:path>
                <a:path w="3714750" h="342900">
                  <a:moveTo>
                    <a:pt x="1810004" y="288988"/>
                  </a:moveTo>
                  <a:lnTo>
                    <a:pt x="1731391" y="288683"/>
                  </a:lnTo>
                  <a:lnTo>
                    <a:pt x="1734769" y="290652"/>
                  </a:lnTo>
                  <a:lnTo>
                    <a:pt x="1751660" y="291160"/>
                  </a:lnTo>
                  <a:lnTo>
                    <a:pt x="1773631" y="291274"/>
                  </a:lnTo>
                  <a:lnTo>
                    <a:pt x="1792262" y="292087"/>
                  </a:lnTo>
                  <a:lnTo>
                    <a:pt x="1792351" y="291172"/>
                  </a:lnTo>
                  <a:lnTo>
                    <a:pt x="1797659" y="290537"/>
                  </a:lnTo>
                  <a:lnTo>
                    <a:pt x="1804708" y="289890"/>
                  </a:lnTo>
                  <a:lnTo>
                    <a:pt x="1810004" y="288988"/>
                  </a:lnTo>
                  <a:close/>
                </a:path>
                <a:path w="3714750" h="342900">
                  <a:moveTo>
                    <a:pt x="1813204" y="118745"/>
                  </a:moveTo>
                  <a:lnTo>
                    <a:pt x="1761972" y="118745"/>
                  </a:lnTo>
                  <a:lnTo>
                    <a:pt x="1764258" y="118999"/>
                  </a:lnTo>
                  <a:lnTo>
                    <a:pt x="1809508" y="118999"/>
                  </a:lnTo>
                  <a:lnTo>
                    <a:pt x="1813204" y="118745"/>
                  </a:lnTo>
                  <a:close/>
                </a:path>
                <a:path w="3714750" h="342900">
                  <a:moveTo>
                    <a:pt x="1813509" y="157213"/>
                  </a:moveTo>
                  <a:lnTo>
                    <a:pt x="1803704" y="156400"/>
                  </a:lnTo>
                  <a:lnTo>
                    <a:pt x="1803463" y="156400"/>
                  </a:lnTo>
                  <a:lnTo>
                    <a:pt x="1810346" y="157632"/>
                  </a:lnTo>
                  <a:lnTo>
                    <a:pt x="1812264" y="157213"/>
                  </a:lnTo>
                  <a:lnTo>
                    <a:pt x="1813509" y="157213"/>
                  </a:lnTo>
                  <a:close/>
                </a:path>
                <a:path w="3714750" h="342900">
                  <a:moveTo>
                    <a:pt x="1821472" y="118110"/>
                  </a:moveTo>
                  <a:lnTo>
                    <a:pt x="1756244" y="118110"/>
                  </a:lnTo>
                  <a:lnTo>
                    <a:pt x="1760829" y="118618"/>
                  </a:lnTo>
                  <a:lnTo>
                    <a:pt x="1815058" y="118618"/>
                  </a:lnTo>
                  <a:lnTo>
                    <a:pt x="1820595" y="118237"/>
                  </a:lnTo>
                  <a:lnTo>
                    <a:pt x="1821472" y="118110"/>
                  </a:lnTo>
                  <a:close/>
                </a:path>
                <a:path w="3714750" h="342900">
                  <a:moveTo>
                    <a:pt x="1848713" y="113538"/>
                  </a:moveTo>
                  <a:lnTo>
                    <a:pt x="1840153" y="112903"/>
                  </a:lnTo>
                  <a:lnTo>
                    <a:pt x="1839417" y="112903"/>
                  </a:lnTo>
                  <a:lnTo>
                    <a:pt x="1839506" y="113284"/>
                  </a:lnTo>
                  <a:lnTo>
                    <a:pt x="1839582" y="113665"/>
                  </a:lnTo>
                  <a:lnTo>
                    <a:pt x="1848713" y="113538"/>
                  </a:lnTo>
                  <a:close/>
                </a:path>
                <a:path w="3714750" h="342900">
                  <a:moveTo>
                    <a:pt x="1861400" y="190233"/>
                  </a:moveTo>
                  <a:lnTo>
                    <a:pt x="1847418" y="188760"/>
                  </a:lnTo>
                  <a:lnTo>
                    <a:pt x="1843811" y="190144"/>
                  </a:lnTo>
                  <a:lnTo>
                    <a:pt x="1837613" y="191325"/>
                  </a:lnTo>
                  <a:lnTo>
                    <a:pt x="1836585" y="192506"/>
                  </a:lnTo>
                  <a:lnTo>
                    <a:pt x="1848561" y="193827"/>
                  </a:lnTo>
                  <a:lnTo>
                    <a:pt x="1845957" y="193078"/>
                  </a:lnTo>
                  <a:lnTo>
                    <a:pt x="1849843" y="192252"/>
                  </a:lnTo>
                  <a:lnTo>
                    <a:pt x="1856295" y="191325"/>
                  </a:lnTo>
                  <a:lnTo>
                    <a:pt x="1861400" y="190233"/>
                  </a:lnTo>
                  <a:close/>
                </a:path>
                <a:path w="3714750" h="342900">
                  <a:moveTo>
                    <a:pt x="1936178" y="122809"/>
                  </a:moveTo>
                  <a:lnTo>
                    <a:pt x="1935327" y="122618"/>
                  </a:lnTo>
                  <a:lnTo>
                    <a:pt x="1931822" y="122618"/>
                  </a:lnTo>
                  <a:lnTo>
                    <a:pt x="1920328" y="122618"/>
                  </a:lnTo>
                  <a:lnTo>
                    <a:pt x="1936178" y="122809"/>
                  </a:lnTo>
                  <a:close/>
                </a:path>
                <a:path w="3714750" h="342900">
                  <a:moveTo>
                    <a:pt x="2088642" y="115951"/>
                  </a:moveTo>
                  <a:lnTo>
                    <a:pt x="2062162" y="115951"/>
                  </a:lnTo>
                  <a:lnTo>
                    <a:pt x="2061908" y="116078"/>
                  </a:lnTo>
                  <a:lnTo>
                    <a:pt x="2081276" y="116205"/>
                  </a:lnTo>
                  <a:lnTo>
                    <a:pt x="2088642" y="115951"/>
                  </a:lnTo>
                  <a:close/>
                </a:path>
                <a:path w="3714750" h="342900">
                  <a:moveTo>
                    <a:pt x="2092947" y="115697"/>
                  </a:moveTo>
                  <a:lnTo>
                    <a:pt x="2062670" y="115697"/>
                  </a:lnTo>
                  <a:lnTo>
                    <a:pt x="2062416" y="115824"/>
                  </a:lnTo>
                  <a:lnTo>
                    <a:pt x="2092337" y="115824"/>
                  </a:lnTo>
                  <a:lnTo>
                    <a:pt x="2092947" y="115697"/>
                  </a:lnTo>
                  <a:close/>
                </a:path>
                <a:path w="3714750" h="342900">
                  <a:moveTo>
                    <a:pt x="2094776" y="115316"/>
                  </a:moveTo>
                  <a:lnTo>
                    <a:pt x="2063445" y="115316"/>
                  </a:lnTo>
                  <a:lnTo>
                    <a:pt x="2062924" y="115570"/>
                  </a:lnTo>
                  <a:lnTo>
                    <a:pt x="2093556" y="115570"/>
                  </a:lnTo>
                  <a:lnTo>
                    <a:pt x="2094776" y="115316"/>
                  </a:lnTo>
                  <a:close/>
                </a:path>
                <a:path w="3714750" h="342900">
                  <a:moveTo>
                    <a:pt x="2103755" y="170357"/>
                  </a:moveTo>
                  <a:lnTo>
                    <a:pt x="2101532" y="169011"/>
                  </a:lnTo>
                  <a:lnTo>
                    <a:pt x="2098509" y="168313"/>
                  </a:lnTo>
                  <a:lnTo>
                    <a:pt x="2095868" y="167690"/>
                  </a:lnTo>
                  <a:lnTo>
                    <a:pt x="2095982" y="167208"/>
                  </a:lnTo>
                  <a:lnTo>
                    <a:pt x="2096109" y="166751"/>
                  </a:lnTo>
                  <a:lnTo>
                    <a:pt x="2096211" y="166319"/>
                  </a:lnTo>
                  <a:lnTo>
                    <a:pt x="2093569" y="166319"/>
                  </a:lnTo>
                  <a:lnTo>
                    <a:pt x="2062556" y="167208"/>
                  </a:lnTo>
                  <a:lnTo>
                    <a:pt x="2030349" y="166319"/>
                  </a:lnTo>
                  <a:lnTo>
                    <a:pt x="2029942" y="166319"/>
                  </a:lnTo>
                  <a:lnTo>
                    <a:pt x="1995881" y="164795"/>
                  </a:lnTo>
                  <a:lnTo>
                    <a:pt x="1961819" y="164071"/>
                  </a:lnTo>
                  <a:lnTo>
                    <a:pt x="1965579" y="163487"/>
                  </a:lnTo>
                  <a:lnTo>
                    <a:pt x="1974126" y="162166"/>
                  </a:lnTo>
                  <a:lnTo>
                    <a:pt x="1978787" y="161442"/>
                  </a:lnTo>
                  <a:lnTo>
                    <a:pt x="2014855" y="161658"/>
                  </a:lnTo>
                  <a:lnTo>
                    <a:pt x="2029548" y="161658"/>
                  </a:lnTo>
                  <a:lnTo>
                    <a:pt x="2030628" y="161442"/>
                  </a:lnTo>
                  <a:lnTo>
                    <a:pt x="2043874" y="158750"/>
                  </a:lnTo>
                  <a:lnTo>
                    <a:pt x="2010676" y="158203"/>
                  </a:lnTo>
                  <a:lnTo>
                    <a:pt x="1968614" y="158203"/>
                  </a:lnTo>
                  <a:lnTo>
                    <a:pt x="1939518" y="157632"/>
                  </a:lnTo>
                  <a:lnTo>
                    <a:pt x="1933435" y="157632"/>
                  </a:lnTo>
                  <a:lnTo>
                    <a:pt x="1899970" y="154597"/>
                  </a:lnTo>
                  <a:lnTo>
                    <a:pt x="1899742" y="154597"/>
                  </a:lnTo>
                  <a:lnTo>
                    <a:pt x="1900859" y="155765"/>
                  </a:lnTo>
                  <a:lnTo>
                    <a:pt x="1914144" y="157213"/>
                  </a:lnTo>
                  <a:lnTo>
                    <a:pt x="1924329" y="159283"/>
                  </a:lnTo>
                  <a:lnTo>
                    <a:pt x="1923948" y="159283"/>
                  </a:lnTo>
                  <a:lnTo>
                    <a:pt x="1915223" y="162166"/>
                  </a:lnTo>
                  <a:lnTo>
                    <a:pt x="1907768" y="161442"/>
                  </a:lnTo>
                  <a:lnTo>
                    <a:pt x="1891207" y="159829"/>
                  </a:lnTo>
                  <a:lnTo>
                    <a:pt x="1885543" y="159283"/>
                  </a:lnTo>
                  <a:lnTo>
                    <a:pt x="1850555" y="159677"/>
                  </a:lnTo>
                  <a:lnTo>
                    <a:pt x="1822526" y="159829"/>
                  </a:lnTo>
                  <a:lnTo>
                    <a:pt x="1810346" y="157632"/>
                  </a:lnTo>
                  <a:lnTo>
                    <a:pt x="1807946" y="158203"/>
                  </a:lnTo>
                  <a:lnTo>
                    <a:pt x="1803311" y="159677"/>
                  </a:lnTo>
                  <a:lnTo>
                    <a:pt x="1804720" y="159677"/>
                  </a:lnTo>
                  <a:lnTo>
                    <a:pt x="1813534" y="161417"/>
                  </a:lnTo>
                  <a:lnTo>
                    <a:pt x="1783905" y="161175"/>
                  </a:lnTo>
                  <a:lnTo>
                    <a:pt x="1737385" y="163487"/>
                  </a:lnTo>
                  <a:lnTo>
                    <a:pt x="1707769" y="163233"/>
                  </a:lnTo>
                  <a:lnTo>
                    <a:pt x="1698777" y="159677"/>
                  </a:lnTo>
                  <a:lnTo>
                    <a:pt x="1669973" y="157632"/>
                  </a:lnTo>
                  <a:lnTo>
                    <a:pt x="1670646" y="157632"/>
                  </a:lnTo>
                  <a:lnTo>
                    <a:pt x="1660677" y="157213"/>
                  </a:lnTo>
                  <a:lnTo>
                    <a:pt x="1633994" y="156057"/>
                  </a:lnTo>
                  <a:lnTo>
                    <a:pt x="1633118" y="156057"/>
                  </a:lnTo>
                  <a:lnTo>
                    <a:pt x="1599349" y="153873"/>
                  </a:lnTo>
                  <a:lnTo>
                    <a:pt x="1570824" y="157060"/>
                  </a:lnTo>
                  <a:lnTo>
                    <a:pt x="1471561" y="154597"/>
                  </a:lnTo>
                  <a:lnTo>
                    <a:pt x="1424432" y="156400"/>
                  </a:lnTo>
                  <a:lnTo>
                    <a:pt x="1493481" y="157632"/>
                  </a:lnTo>
                  <a:lnTo>
                    <a:pt x="1487258" y="157632"/>
                  </a:lnTo>
                  <a:lnTo>
                    <a:pt x="1534375" y="159677"/>
                  </a:lnTo>
                  <a:lnTo>
                    <a:pt x="1533626" y="159677"/>
                  </a:lnTo>
                  <a:lnTo>
                    <a:pt x="1618589" y="164579"/>
                  </a:lnTo>
                  <a:lnTo>
                    <a:pt x="1666062" y="166319"/>
                  </a:lnTo>
                  <a:lnTo>
                    <a:pt x="1722323" y="166751"/>
                  </a:lnTo>
                  <a:lnTo>
                    <a:pt x="1691157" y="171437"/>
                  </a:lnTo>
                  <a:lnTo>
                    <a:pt x="1723186" y="172123"/>
                  </a:lnTo>
                  <a:lnTo>
                    <a:pt x="1749844" y="175691"/>
                  </a:lnTo>
                  <a:lnTo>
                    <a:pt x="1779727" y="178308"/>
                  </a:lnTo>
                  <a:lnTo>
                    <a:pt x="1859661" y="174447"/>
                  </a:lnTo>
                  <a:lnTo>
                    <a:pt x="1913940" y="174307"/>
                  </a:lnTo>
                  <a:lnTo>
                    <a:pt x="1938629" y="174752"/>
                  </a:lnTo>
                  <a:lnTo>
                    <a:pt x="1964639" y="176250"/>
                  </a:lnTo>
                  <a:lnTo>
                    <a:pt x="1972297" y="174155"/>
                  </a:lnTo>
                  <a:lnTo>
                    <a:pt x="1977771" y="172656"/>
                  </a:lnTo>
                  <a:lnTo>
                    <a:pt x="2008835" y="174155"/>
                  </a:lnTo>
                  <a:lnTo>
                    <a:pt x="2033778" y="173329"/>
                  </a:lnTo>
                  <a:lnTo>
                    <a:pt x="2040483" y="172656"/>
                  </a:lnTo>
                  <a:lnTo>
                    <a:pt x="2055837" y="171094"/>
                  </a:lnTo>
                  <a:lnTo>
                    <a:pt x="2078253" y="168313"/>
                  </a:lnTo>
                  <a:lnTo>
                    <a:pt x="2093074" y="171856"/>
                  </a:lnTo>
                  <a:lnTo>
                    <a:pt x="2103755" y="170357"/>
                  </a:lnTo>
                  <a:close/>
                </a:path>
                <a:path w="3714750" h="342900">
                  <a:moveTo>
                    <a:pt x="2125230" y="115316"/>
                  </a:moveTo>
                  <a:lnTo>
                    <a:pt x="2123808" y="115189"/>
                  </a:lnTo>
                  <a:lnTo>
                    <a:pt x="2095385" y="115189"/>
                  </a:lnTo>
                  <a:lnTo>
                    <a:pt x="2094776" y="115316"/>
                  </a:lnTo>
                  <a:lnTo>
                    <a:pt x="2125230" y="115316"/>
                  </a:lnTo>
                  <a:close/>
                </a:path>
                <a:path w="3714750" h="342900">
                  <a:moveTo>
                    <a:pt x="2129802" y="115697"/>
                  </a:moveTo>
                  <a:lnTo>
                    <a:pt x="2128101" y="115570"/>
                  </a:lnTo>
                  <a:lnTo>
                    <a:pt x="2093556" y="115570"/>
                  </a:lnTo>
                  <a:lnTo>
                    <a:pt x="2092947" y="115697"/>
                  </a:lnTo>
                  <a:lnTo>
                    <a:pt x="2129802" y="115697"/>
                  </a:lnTo>
                  <a:close/>
                </a:path>
                <a:path w="3714750" h="342900">
                  <a:moveTo>
                    <a:pt x="2133206" y="115951"/>
                  </a:moveTo>
                  <a:lnTo>
                    <a:pt x="2131504" y="115824"/>
                  </a:lnTo>
                  <a:lnTo>
                    <a:pt x="2092337" y="115824"/>
                  </a:lnTo>
                  <a:lnTo>
                    <a:pt x="2088642" y="115951"/>
                  </a:lnTo>
                  <a:lnTo>
                    <a:pt x="2133206" y="115951"/>
                  </a:lnTo>
                  <a:close/>
                </a:path>
                <a:path w="3714750" h="342900">
                  <a:moveTo>
                    <a:pt x="2221077" y="100012"/>
                  </a:moveTo>
                  <a:lnTo>
                    <a:pt x="2210282" y="98831"/>
                  </a:lnTo>
                  <a:lnTo>
                    <a:pt x="2198370" y="99263"/>
                  </a:lnTo>
                  <a:lnTo>
                    <a:pt x="2190153" y="98958"/>
                  </a:lnTo>
                  <a:lnTo>
                    <a:pt x="2186076" y="97980"/>
                  </a:lnTo>
                  <a:lnTo>
                    <a:pt x="2186622" y="96367"/>
                  </a:lnTo>
                  <a:lnTo>
                    <a:pt x="2150770" y="100545"/>
                  </a:lnTo>
                  <a:lnTo>
                    <a:pt x="2168385" y="99390"/>
                  </a:lnTo>
                  <a:lnTo>
                    <a:pt x="2182926" y="99949"/>
                  </a:lnTo>
                  <a:lnTo>
                    <a:pt x="2197646" y="101269"/>
                  </a:lnTo>
                  <a:lnTo>
                    <a:pt x="2215756" y="102387"/>
                  </a:lnTo>
                  <a:lnTo>
                    <a:pt x="2207539" y="100926"/>
                  </a:lnTo>
                  <a:lnTo>
                    <a:pt x="2221077" y="100012"/>
                  </a:lnTo>
                  <a:close/>
                </a:path>
                <a:path w="3714750" h="342900">
                  <a:moveTo>
                    <a:pt x="2235581" y="118618"/>
                  </a:moveTo>
                  <a:lnTo>
                    <a:pt x="2234552" y="118110"/>
                  </a:lnTo>
                  <a:lnTo>
                    <a:pt x="2162098" y="118110"/>
                  </a:lnTo>
                  <a:lnTo>
                    <a:pt x="2173821" y="118618"/>
                  </a:lnTo>
                  <a:lnTo>
                    <a:pt x="2235581" y="118618"/>
                  </a:lnTo>
                  <a:close/>
                </a:path>
                <a:path w="3714750" h="342900">
                  <a:moveTo>
                    <a:pt x="2240292" y="118999"/>
                  </a:moveTo>
                  <a:lnTo>
                    <a:pt x="2235847" y="118745"/>
                  </a:lnTo>
                  <a:lnTo>
                    <a:pt x="2176754" y="118745"/>
                  </a:lnTo>
                  <a:lnTo>
                    <a:pt x="2182609" y="118999"/>
                  </a:lnTo>
                  <a:lnTo>
                    <a:pt x="2240292" y="118999"/>
                  </a:lnTo>
                  <a:close/>
                </a:path>
                <a:path w="3714750" h="342900">
                  <a:moveTo>
                    <a:pt x="2277910" y="91567"/>
                  </a:moveTo>
                  <a:lnTo>
                    <a:pt x="2240851" y="90805"/>
                  </a:lnTo>
                  <a:lnTo>
                    <a:pt x="2189886" y="90805"/>
                  </a:lnTo>
                  <a:lnTo>
                    <a:pt x="2187702" y="91567"/>
                  </a:lnTo>
                  <a:lnTo>
                    <a:pt x="2277910" y="91567"/>
                  </a:lnTo>
                  <a:close/>
                </a:path>
                <a:path w="3714750" h="342900">
                  <a:moveTo>
                    <a:pt x="2301367" y="118618"/>
                  </a:moveTo>
                  <a:lnTo>
                    <a:pt x="2235581" y="118618"/>
                  </a:lnTo>
                  <a:lnTo>
                    <a:pt x="2235847" y="118745"/>
                  </a:lnTo>
                  <a:lnTo>
                    <a:pt x="2300262" y="118745"/>
                  </a:lnTo>
                  <a:lnTo>
                    <a:pt x="2301367" y="118618"/>
                  </a:lnTo>
                  <a:close/>
                </a:path>
                <a:path w="3714750" h="342900">
                  <a:moveTo>
                    <a:pt x="2305278" y="118745"/>
                  </a:moveTo>
                  <a:lnTo>
                    <a:pt x="2300262" y="118745"/>
                  </a:lnTo>
                  <a:lnTo>
                    <a:pt x="2298039" y="118999"/>
                  </a:lnTo>
                  <a:lnTo>
                    <a:pt x="2301379" y="118999"/>
                  </a:lnTo>
                  <a:lnTo>
                    <a:pt x="2305278" y="118745"/>
                  </a:lnTo>
                  <a:close/>
                </a:path>
                <a:path w="3714750" h="342900">
                  <a:moveTo>
                    <a:pt x="2306942" y="117983"/>
                  </a:moveTo>
                  <a:lnTo>
                    <a:pt x="2234285" y="117983"/>
                  </a:lnTo>
                  <a:lnTo>
                    <a:pt x="2234552" y="118110"/>
                  </a:lnTo>
                  <a:lnTo>
                    <a:pt x="2305824" y="118110"/>
                  </a:lnTo>
                  <a:lnTo>
                    <a:pt x="2306942" y="117983"/>
                  </a:lnTo>
                  <a:close/>
                </a:path>
                <a:path w="3714750" h="342900">
                  <a:moveTo>
                    <a:pt x="2315019" y="118110"/>
                  </a:moveTo>
                  <a:lnTo>
                    <a:pt x="2305824" y="118110"/>
                  </a:lnTo>
                  <a:lnTo>
                    <a:pt x="2301367" y="118618"/>
                  </a:lnTo>
                  <a:lnTo>
                    <a:pt x="2307221" y="118618"/>
                  </a:lnTo>
                  <a:lnTo>
                    <a:pt x="2315019" y="118110"/>
                  </a:lnTo>
                  <a:close/>
                </a:path>
                <a:path w="3714750" h="342900">
                  <a:moveTo>
                    <a:pt x="2336406" y="118110"/>
                  </a:moveTo>
                  <a:lnTo>
                    <a:pt x="2336215" y="117983"/>
                  </a:lnTo>
                  <a:lnTo>
                    <a:pt x="2316962" y="117983"/>
                  </a:lnTo>
                  <a:lnTo>
                    <a:pt x="2315019" y="118110"/>
                  </a:lnTo>
                  <a:lnTo>
                    <a:pt x="2336406" y="118110"/>
                  </a:lnTo>
                  <a:close/>
                </a:path>
                <a:path w="3714750" h="342900">
                  <a:moveTo>
                    <a:pt x="2337371" y="118745"/>
                  </a:moveTo>
                  <a:lnTo>
                    <a:pt x="2337181" y="118618"/>
                  </a:lnTo>
                  <a:lnTo>
                    <a:pt x="2307221" y="118618"/>
                  </a:lnTo>
                  <a:lnTo>
                    <a:pt x="2305278" y="118745"/>
                  </a:lnTo>
                  <a:lnTo>
                    <a:pt x="2337371" y="118745"/>
                  </a:lnTo>
                  <a:close/>
                </a:path>
                <a:path w="3714750" h="342900">
                  <a:moveTo>
                    <a:pt x="2338514" y="119507"/>
                  </a:moveTo>
                  <a:lnTo>
                    <a:pt x="2338324" y="119380"/>
                  </a:lnTo>
                  <a:lnTo>
                    <a:pt x="2295537" y="119380"/>
                  </a:lnTo>
                  <a:lnTo>
                    <a:pt x="2293582" y="119507"/>
                  </a:lnTo>
                  <a:lnTo>
                    <a:pt x="2338514" y="119507"/>
                  </a:lnTo>
                  <a:close/>
                </a:path>
                <a:path w="3714750" h="342900">
                  <a:moveTo>
                    <a:pt x="2339670" y="119761"/>
                  </a:moveTo>
                  <a:lnTo>
                    <a:pt x="2339606" y="119507"/>
                  </a:lnTo>
                  <a:lnTo>
                    <a:pt x="2338514" y="119507"/>
                  </a:lnTo>
                  <a:lnTo>
                    <a:pt x="2338895" y="119761"/>
                  </a:lnTo>
                  <a:lnTo>
                    <a:pt x="2339670" y="119761"/>
                  </a:lnTo>
                  <a:close/>
                </a:path>
                <a:path w="3714750" h="342900">
                  <a:moveTo>
                    <a:pt x="2339848" y="120396"/>
                  </a:moveTo>
                  <a:lnTo>
                    <a:pt x="2339784" y="120142"/>
                  </a:lnTo>
                  <a:lnTo>
                    <a:pt x="2339708" y="119888"/>
                  </a:lnTo>
                  <a:lnTo>
                    <a:pt x="2339086" y="119888"/>
                  </a:lnTo>
                  <a:lnTo>
                    <a:pt x="2339848" y="120396"/>
                  </a:lnTo>
                  <a:close/>
                </a:path>
                <a:path w="3714750" h="342900">
                  <a:moveTo>
                    <a:pt x="2341422" y="118745"/>
                  </a:moveTo>
                  <a:lnTo>
                    <a:pt x="2337371" y="118745"/>
                  </a:lnTo>
                  <a:lnTo>
                    <a:pt x="2337752" y="118999"/>
                  </a:lnTo>
                  <a:lnTo>
                    <a:pt x="2340686" y="118999"/>
                  </a:lnTo>
                  <a:lnTo>
                    <a:pt x="2341422" y="118745"/>
                  </a:lnTo>
                  <a:close/>
                </a:path>
                <a:path w="3714750" h="342900">
                  <a:moveTo>
                    <a:pt x="2343289" y="118110"/>
                  </a:moveTo>
                  <a:lnTo>
                    <a:pt x="2336406" y="118110"/>
                  </a:lnTo>
                  <a:lnTo>
                    <a:pt x="2337181" y="118618"/>
                  </a:lnTo>
                  <a:lnTo>
                    <a:pt x="2341803" y="118618"/>
                  </a:lnTo>
                  <a:lnTo>
                    <a:pt x="2343289" y="118110"/>
                  </a:lnTo>
                  <a:close/>
                </a:path>
                <a:path w="3714750" h="342900">
                  <a:moveTo>
                    <a:pt x="2344026" y="117856"/>
                  </a:moveTo>
                  <a:lnTo>
                    <a:pt x="2343912" y="117475"/>
                  </a:lnTo>
                  <a:lnTo>
                    <a:pt x="2343835" y="117221"/>
                  </a:lnTo>
                  <a:lnTo>
                    <a:pt x="2343721" y="116840"/>
                  </a:lnTo>
                  <a:lnTo>
                    <a:pt x="2343594" y="116459"/>
                  </a:lnTo>
                  <a:lnTo>
                    <a:pt x="2343480" y="116078"/>
                  </a:lnTo>
                  <a:lnTo>
                    <a:pt x="2343442" y="115951"/>
                  </a:lnTo>
                  <a:lnTo>
                    <a:pt x="2133206" y="115951"/>
                  </a:lnTo>
                  <a:lnTo>
                    <a:pt x="2160409" y="117983"/>
                  </a:lnTo>
                  <a:lnTo>
                    <a:pt x="2234285" y="117983"/>
                  </a:lnTo>
                  <a:lnTo>
                    <a:pt x="2234400" y="117221"/>
                  </a:lnTo>
                  <a:lnTo>
                    <a:pt x="2232723" y="116078"/>
                  </a:lnTo>
                  <a:lnTo>
                    <a:pt x="2311387" y="117475"/>
                  </a:lnTo>
                  <a:lnTo>
                    <a:pt x="2306942" y="117983"/>
                  </a:lnTo>
                  <a:lnTo>
                    <a:pt x="2316962" y="117983"/>
                  </a:lnTo>
                  <a:lnTo>
                    <a:pt x="2334501" y="116840"/>
                  </a:lnTo>
                  <a:lnTo>
                    <a:pt x="2336215" y="117983"/>
                  </a:lnTo>
                  <a:lnTo>
                    <a:pt x="2343658" y="117983"/>
                  </a:lnTo>
                  <a:lnTo>
                    <a:pt x="2344026" y="117856"/>
                  </a:lnTo>
                  <a:close/>
                </a:path>
                <a:path w="3714750" h="342900">
                  <a:moveTo>
                    <a:pt x="2351544" y="115697"/>
                  </a:moveTo>
                  <a:lnTo>
                    <a:pt x="2129802" y="115697"/>
                  </a:lnTo>
                  <a:lnTo>
                    <a:pt x="2131504" y="115824"/>
                  </a:lnTo>
                  <a:lnTo>
                    <a:pt x="2343404" y="115824"/>
                  </a:lnTo>
                  <a:lnTo>
                    <a:pt x="2351544" y="115697"/>
                  </a:lnTo>
                  <a:close/>
                </a:path>
                <a:path w="3714750" h="342900">
                  <a:moveTo>
                    <a:pt x="2363152" y="115697"/>
                  </a:moveTo>
                  <a:lnTo>
                    <a:pt x="2359685" y="115570"/>
                  </a:lnTo>
                  <a:lnTo>
                    <a:pt x="2351544" y="115697"/>
                  </a:lnTo>
                  <a:lnTo>
                    <a:pt x="2363152" y="115697"/>
                  </a:lnTo>
                  <a:close/>
                </a:path>
                <a:path w="3714750" h="342900">
                  <a:moveTo>
                    <a:pt x="2370074" y="115951"/>
                  </a:moveTo>
                  <a:lnTo>
                    <a:pt x="2366619" y="115824"/>
                  </a:lnTo>
                  <a:lnTo>
                    <a:pt x="2343404" y="115824"/>
                  </a:lnTo>
                  <a:lnTo>
                    <a:pt x="2343442" y="115951"/>
                  </a:lnTo>
                  <a:lnTo>
                    <a:pt x="2370074" y="115951"/>
                  </a:lnTo>
                  <a:close/>
                </a:path>
                <a:path w="3714750" h="342900">
                  <a:moveTo>
                    <a:pt x="2380983" y="115824"/>
                  </a:moveTo>
                  <a:lnTo>
                    <a:pt x="2380437" y="115697"/>
                  </a:lnTo>
                  <a:lnTo>
                    <a:pt x="2363152" y="115697"/>
                  </a:lnTo>
                  <a:lnTo>
                    <a:pt x="2366619" y="115824"/>
                  </a:lnTo>
                  <a:lnTo>
                    <a:pt x="2380983" y="115824"/>
                  </a:lnTo>
                  <a:close/>
                </a:path>
                <a:path w="3714750" h="342900">
                  <a:moveTo>
                    <a:pt x="2383510" y="119888"/>
                  </a:moveTo>
                  <a:lnTo>
                    <a:pt x="2381110" y="119761"/>
                  </a:lnTo>
                  <a:lnTo>
                    <a:pt x="2339670" y="119761"/>
                  </a:lnTo>
                  <a:lnTo>
                    <a:pt x="2339708" y="119888"/>
                  </a:lnTo>
                  <a:lnTo>
                    <a:pt x="2383510" y="119888"/>
                  </a:lnTo>
                  <a:close/>
                </a:path>
                <a:path w="3714750" h="342900">
                  <a:moveTo>
                    <a:pt x="2388793" y="115316"/>
                  </a:moveTo>
                  <a:lnTo>
                    <a:pt x="2125230" y="115316"/>
                  </a:lnTo>
                  <a:lnTo>
                    <a:pt x="2128101" y="115570"/>
                  </a:lnTo>
                  <a:lnTo>
                    <a:pt x="2359685" y="115570"/>
                  </a:lnTo>
                  <a:lnTo>
                    <a:pt x="2383218" y="115570"/>
                  </a:lnTo>
                  <a:lnTo>
                    <a:pt x="2388793" y="115316"/>
                  </a:lnTo>
                  <a:close/>
                </a:path>
                <a:path w="3714750" h="342900">
                  <a:moveTo>
                    <a:pt x="2389251" y="117729"/>
                  </a:moveTo>
                  <a:lnTo>
                    <a:pt x="2381542" y="115951"/>
                  </a:lnTo>
                  <a:lnTo>
                    <a:pt x="2370074" y="115951"/>
                  </a:lnTo>
                  <a:lnTo>
                    <a:pt x="2377008" y="116205"/>
                  </a:lnTo>
                  <a:lnTo>
                    <a:pt x="2389251" y="117729"/>
                  </a:lnTo>
                  <a:close/>
                </a:path>
                <a:path w="3714750" h="342900">
                  <a:moveTo>
                    <a:pt x="2389492" y="118110"/>
                  </a:moveTo>
                  <a:lnTo>
                    <a:pt x="2389416" y="117983"/>
                  </a:lnTo>
                  <a:lnTo>
                    <a:pt x="2343658" y="117983"/>
                  </a:lnTo>
                  <a:lnTo>
                    <a:pt x="2343289" y="118110"/>
                  </a:lnTo>
                  <a:lnTo>
                    <a:pt x="2389492" y="118110"/>
                  </a:lnTo>
                  <a:close/>
                </a:path>
                <a:path w="3714750" h="342900">
                  <a:moveTo>
                    <a:pt x="2389848" y="118745"/>
                  </a:moveTo>
                  <a:lnTo>
                    <a:pt x="2389771" y="118618"/>
                  </a:lnTo>
                  <a:lnTo>
                    <a:pt x="2341803" y="118618"/>
                  </a:lnTo>
                  <a:lnTo>
                    <a:pt x="2341422" y="118745"/>
                  </a:lnTo>
                  <a:lnTo>
                    <a:pt x="2389848" y="118745"/>
                  </a:lnTo>
                  <a:close/>
                </a:path>
                <a:path w="3714750" h="342900">
                  <a:moveTo>
                    <a:pt x="2390267" y="119507"/>
                  </a:moveTo>
                  <a:lnTo>
                    <a:pt x="2390190" y="119380"/>
                  </a:lnTo>
                  <a:lnTo>
                    <a:pt x="2339568" y="119380"/>
                  </a:lnTo>
                  <a:lnTo>
                    <a:pt x="2390267" y="119507"/>
                  </a:lnTo>
                  <a:close/>
                </a:path>
                <a:path w="3714750" h="342900">
                  <a:moveTo>
                    <a:pt x="2390343" y="117983"/>
                  </a:moveTo>
                  <a:lnTo>
                    <a:pt x="2389251" y="117729"/>
                  </a:lnTo>
                  <a:lnTo>
                    <a:pt x="2389352" y="117856"/>
                  </a:lnTo>
                  <a:lnTo>
                    <a:pt x="2389416" y="117983"/>
                  </a:lnTo>
                  <a:lnTo>
                    <a:pt x="2390343" y="117983"/>
                  </a:lnTo>
                  <a:close/>
                </a:path>
                <a:path w="3714750" h="342900">
                  <a:moveTo>
                    <a:pt x="2393099" y="118618"/>
                  </a:moveTo>
                  <a:lnTo>
                    <a:pt x="2391448" y="118237"/>
                  </a:lnTo>
                  <a:lnTo>
                    <a:pt x="2389555" y="118237"/>
                  </a:lnTo>
                  <a:lnTo>
                    <a:pt x="2389771" y="118618"/>
                  </a:lnTo>
                  <a:lnTo>
                    <a:pt x="2393099" y="118618"/>
                  </a:lnTo>
                  <a:close/>
                </a:path>
                <a:path w="3714750" h="342900">
                  <a:moveTo>
                    <a:pt x="2394750" y="118999"/>
                  </a:moveTo>
                  <a:lnTo>
                    <a:pt x="2393645" y="118745"/>
                  </a:lnTo>
                  <a:lnTo>
                    <a:pt x="2389848" y="118745"/>
                  </a:lnTo>
                  <a:lnTo>
                    <a:pt x="2389911" y="118872"/>
                  </a:lnTo>
                  <a:lnTo>
                    <a:pt x="2389987" y="118999"/>
                  </a:lnTo>
                  <a:lnTo>
                    <a:pt x="2394750" y="118999"/>
                  </a:lnTo>
                  <a:close/>
                </a:path>
                <a:path w="3714750" h="342900">
                  <a:moveTo>
                    <a:pt x="2398052" y="119761"/>
                  </a:moveTo>
                  <a:lnTo>
                    <a:pt x="2396947" y="119507"/>
                  </a:lnTo>
                  <a:lnTo>
                    <a:pt x="2390267" y="119507"/>
                  </a:lnTo>
                  <a:lnTo>
                    <a:pt x="2390406" y="119761"/>
                  </a:lnTo>
                  <a:lnTo>
                    <a:pt x="2398052" y="119761"/>
                  </a:lnTo>
                  <a:close/>
                </a:path>
                <a:path w="3714750" h="342900">
                  <a:moveTo>
                    <a:pt x="2404656" y="121285"/>
                  </a:moveTo>
                  <a:lnTo>
                    <a:pt x="2398598" y="119888"/>
                  </a:lnTo>
                  <a:lnTo>
                    <a:pt x="2383510" y="119888"/>
                  </a:lnTo>
                  <a:lnTo>
                    <a:pt x="2390698" y="120269"/>
                  </a:lnTo>
                  <a:lnTo>
                    <a:pt x="2393912" y="121285"/>
                  </a:lnTo>
                  <a:lnTo>
                    <a:pt x="2404656" y="121285"/>
                  </a:lnTo>
                  <a:close/>
                </a:path>
                <a:path w="3714750" h="342900">
                  <a:moveTo>
                    <a:pt x="2425890" y="201663"/>
                  </a:moveTo>
                  <a:lnTo>
                    <a:pt x="2408720" y="199910"/>
                  </a:lnTo>
                  <a:lnTo>
                    <a:pt x="2398484" y="201295"/>
                  </a:lnTo>
                  <a:lnTo>
                    <a:pt x="2386990" y="200875"/>
                  </a:lnTo>
                  <a:lnTo>
                    <a:pt x="2373642" y="199885"/>
                  </a:lnTo>
                  <a:lnTo>
                    <a:pt x="2357831" y="199567"/>
                  </a:lnTo>
                  <a:lnTo>
                    <a:pt x="2400592" y="205016"/>
                  </a:lnTo>
                  <a:lnTo>
                    <a:pt x="2409456" y="203200"/>
                  </a:lnTo>
                  <a:lnTo>
                    <a:pt x="2422017" y="202425"/>
                  </a:lnTo>
                  <a:lnTo>
                    <a:pt x="2425890" y="201663"/>
                  </a:lnTo>
                  <a:close/>
                </a:path>
                <a:path w="3714750" h="342900">
                  <a:moveTo>
                    <a:pt x="2429345" y="51485"/>
                  </a:moveTo>
                  <a:lnTo>
                    <a:pt x="2426601" y="48933"/>
                  </a:lnTo>
                  <a:lnTo>
                    <a:pt x="2410637" y="45466"/>
                  </a:lnTo>
                  <a:lnTo>
                    <a:pt x="2389428" y="48818"/>
                  </a:lnTo>
                  <a:lnTo>
                    <a:pt x="2376474" y="49834"/>
                  </a:lnTo>
                  <a:lnTo>
                    <a:pt x="2360523" y="49149"/>
                  </a:lnTo>
                  <a:lnTo>
                    <a:pt x="2376398" y="47371"/>
                  </a:lnTo>
                  <a:lnTo>
                    <a:pt x="2372004" y="45872"/>
                  </a:lnTo>
                  <a:lnTo>
                    <a:pt x="2361565" y="44500"/>
                  </a:lnTo>
                  <a:lnTo>
                    <a:pt x="2359304" y="43065"/>
                  </a:lnTo>
                  <a:lnTo>
                    <a:pt x="2332329" y="46393"/>
                  </a:lnTo>
                  <a:lnTo>
                    <a:pt x="2339454" y="49504"/>
                  </a:lnTo>
                  <a:lnTo>
                    <a:pt x="2359558" y="52692"/>
                  </a:lnTo>
                  <a:lnTo>
                    <a:pt x="2371521" y="56222"/>
                  </a:lnTo>
                  <a:lnTo>
                    <a:pt x="2367902" y="54914"/>
                  </a:lnTo>
                  <a:lnTo>
                    <a:pt x="2375751" y="54432"/>
                  </a:lnTo>
                  <a:lnTo>
                    <a:pt x="2408047" y="54089"/>
                  </a:lnTo>
                  <a:lnTo>
                    <a:pt x="2408936" y="58166"/>
                  </a:lnTo>
                  <a:lnTo>
                    <a:pt x="2426919" y="56070"/>
                  </a:lnTo>
                  <a:lnTo>
                    <a:pt x="2426792" y="53682"/>
                  </a:lnTo>
                  <a:lnTo>
                    <a:pt x="2429345" y="51485"/>
                  </a:lnTo>
                  <a:close/>
                </a:path>
                <a:path w="3714750" h="342900">
                  <a:moveTo>
                    <a:pt x="2433002" y="120269"/>
                  </a:moveTo>
                  <a:lnTo>
                    <a:pt x="2432278" y="120142"/>
                  </a:lnTo>
                  <a:lnTo>
                    <a:pt x="2429205" y="120269"/>
                  </a:lnTo>
                  <a:lnTo>
                    <a:pt x="2433002" y="120269"/>
                  </a:lnTo>
                  <a:close/>
                </a:path>
                <a:path w="3714750" h="342900">
                  <a:moveTo>
                    <a:pt x="2438755" y="121285"/>
                  </a:moveTo>
                  <a:lnTo>
                    <a:pt x="2433726" y="120396"/>
                  </a:lnTo>
                  <a:lnTo>
                    <a:pt x="2426144" y="120396"/>
                  </a:lnTo>
                  <a:lnTo>
                    <a:pt x="2404656" y="121285"/>
                  </a:lnTo>
                  <a:lnTo>
                    <a:pt x="2438755" y="121285"/>
                  </a:lnTo>
                  <a:close/>
                </a:path>
                <a:path w="3714750" h="342900">
                  <a:moveTo>
                    <a:pt x="2444521" y="122301"/>
                  </a:moveTo>
                  <a:lnTo>
                    <a:pt x="2440203" y="121539"/>
                  </a:lnTo>
                  <a:lnTo>
                    <a:pt x="2397849" y="121539"/>
                  </a:lnTo>
                  <a:lnTo>
                    <a:pt x="2397849" y="123190"/>
                  </a:lnTo>
                  <a:lnTo>
                    <a:pt x="2054910" y="123190"/>
                  </a:lnTo>
                  <a:lnTo>
                    <a:pt x="2056028" y="122859"/>
                  </a:lnTo>
                  <a:lnTo>
                    <a:pt x="2067890" y="122605"/>
                  </a:lnTo>
                  <a:lnTo>
                    <a:pt x="2066213" y="122174"/>
                  </a:lnTo>
                  <a:lnTo>
                    <a:pt x="2395347" y="122174"/>
                  </a:lnTo>
                  <a:lnTo>
                    <a:pt x="2396210" y="122809"/>
                  </a:lnTo>
                  <a:lnTo>
                    <a:pt x="2397849" y="123190"/>
                  </a:lnTo>
                  <a:lnTo>
                    <a:pt x="2397849" y="121539"/>
                  </a:lnTo>
                  <a:lnTo>
                    <a:pt x="2394483" y="121539"/>
                  </a:lnTo>
                  <a:lnTo>
                    <a:pt x="2395169" y="122047"/>
                  </a:lnTo>
                  <a:lnTo>
                    <a:pt x="2065718" y="122047"/>
                  </a:lnTo>
                  <a:lnTo>
                    <a:pt x="2063750" y="121539"/>
                  </a:lnTo>
                  <a:lnTo>
                    <a:pt x="2394483" y="121539"/>
                  </a:lnTo>
                  <a:lnTo>
                    <a:pt x="2394318" y="121412"/>
                  </a:lnTo>
                  <a:lnTo>
                    <a:pt x="2393912" y="121285"/>
                  </a:lnTo>
                  <a:lnTo>
                    <a:pt x="2062759" y="121285"/>
                  </a:lnTo>
                  <a:lnTo>
                    <a:pt x="2062124" y="121119"/>
                  </a:lnTo>
                  <a:lnTo>
                    <a:pt x="2057336" y="119888"/>
                  </a:lnTo>
                  <a:lnTo>
                    <a:pt x="2339086" y="119888"/>
                  </a:lnTo>
                  <a:lnTo>
                    <a:pt x="2338895" y="119761"/>
                  </a:lnTo>
                  <a:lnTo>
                    <a:pt x="2200198" y="119761"/>
                  </a:lnTo>
                  <a:lnTo>
                    <a:pt x="2056841" y="119761"/>
                  </a:lnTo>
                  <a:lnTo>
                    <a:pt x="2055469" y="119405"/>
                  </a:lnTo>
                  <a:lnTo>
                    <a:pt x="2054415" y="119761"/>
                  </a:lnTo>
                  <a:lnTo>
                    <a:pt x="2054034" y="119761"/>
                  </a:lnTo>
                  <a:lnTo>
                    <a:pt x="2054034" y="119888"/>
                  </a:lnTo>
                  <a:lnTo>
                    <a:pt x="2053399" y="120103"/>
                  </a:lnTo>
                  <a:lnTo>
                    <a:pt x="2053628" y="121119"/>
                  </a:lnTo>
                  <a:lnTo>
                    <a:pt x="2044217" y="121119"/>
                  </a:lnTo>
                  <a:lnTo>
                    <a:pt x="2035683" y="120484"/>
                  </a:lnTo>
                  <a:lnTo>
                    <a:pt x="2030806" y="119888"/>
                  </a:lnTo>
                  <a:lnTo>
                    <a:pt x="2054034" y="119888"/>
                  </a:lnTo>
                  <a:lnTo>
                    <a:pt x="2054034" y="119761"/>
                  </a:lnTo>
                  <a:lnTo>
                    <a:pt x="2029764" y="119761"/>
                  </a:lnTo>
                  <a:lnTo>
                    <a:pt x="2025611" y="119253"/>
                  </a:lnTo>
                  <a:lnTo>
                    <a:pt x="2054872" y="119253"/>
                  </a:lnTo>
                  <a:lnTo>
                    <a:pt x="2055469" y="119405"/>
                  </a:lnTo>
                  <a:lnTo>
                    <a:pt x="2055914" y="119253"/>
                  </a:lnTo>
                  <a:lnTo>
                    <a:pt x="2188464" y="119253"/>
                  </a:lnTo>
                  <a:lnTo>
                    <a:pt x="2200198" y="119761"/>
                  </a:lnTo>
                  <a:lnTo>
                    <a:pt x="2234057" y="119253"/>
                  </a:lnTo>
                  <a:lnTo>
                    <a:pt x="2295804" y="119253"/>
                  </a:lnTo>
                  <a:lnTo>
                    <a:pt x="2294699" y="119380"/>
                  </a:lnTo>
                  <a:lnTo>
                    <a:pt x="2295537" y="119380"/>
                  </a:lnTo>
                  <a:lnTo>
                    <a:pt x="2297480" y="119253"/>
                  </a:lnTo>
                  <a:lnTo>
                    <a:pt x="2338133" y="119253"/>
                  </a:lnTo>
                  <a:lnTo>
                    <a:pt x="2338324" y="119380"/>
                  </a:lnTo>
                  <a:lnTo>
                    <a:pt x="2339568" y="119380"/>
                  </a:lnTo>
                  <a:lnTo>
                    <a:pt x="2339937" y="119253"/>
                  </a:lnTo>
                  <a:lnTo>
                    <a:pt x="2390127" y="119253"/>
                  </a:lnTo>
                  <a:lnTo>
                    <a:pt x="2395855" y="119253"/>
                  </a:lnTo>
                  <a:lnTo>
                    <a:pt x="2395296" y="119126"/>
                  </a:lnTo>
                  <a:lnTo>
                    <a:pt x="2390051" y="119126"/>
                  </a:lnTo>
                  <a:lnTo>
                    <a:pt x="2389987" y="118999"/>
                  </a:lnTo>
                  <a:lnTo>
                    <a:pt x="2340686" y="118999"/>
                  </a:lnTo>
                  <a:lnTo>
                    <a:pt x="2340318" y="119126"/>
                  </a:lnTo>
                  <a:lnTo>
                    <a:pt x="2337943" y="119126"/>
                  </a:lnTo>
                  <a:lnTo>
                    <a:pt x="2337752" y="118999"/>
                  </a:lnTo>
                  <a:lnTo>
                    <a:pt x="2301379" y="118999"/>
                  </a:lnTo>
                  <a:lnTo>
                    <a:pt x="2299424" y="119126"/>
                  </a:lnTo>
                  <a:lnTo>
                    <a:pt x="2296922" y="119126"/>
                  </a:lnTo>
                  <a:lnTo>
                    <a:pt x="2298039" y="118999"/>
                  </a:lnTo>
                  <a:lnTo>
                    <a:pt x="2240292" y="118999"/>
                  </a:lnTo>
                  <a:lnTo>
                    <a:pt x="2242515" y="119126"/>
                  </a:lnTo>
                  <a:lnTo>
                    <a:pt x="2185543" y="119126"/>
                  </a:lnTo>
                  <a:lnTo>
                    <a:pt x="2182609" y="118999"/>
                  </a:lnTo>
                  <a:lnTo>
                    <a:pt x="2056650" y="118999"/>
                  </a:lnTo>
                  <a:lnTo>
                    <a:pt x="2057400" y="118745"/>
                  </a:lnTo>
                  <a:lnTo>
                    <a:pt x="2176754" y="118745"/>
                  </a:lnTo>
                  <a:lnTo>
                    <a:pt x="2173821" y="118618"/>
                  </a:lnTo>
                  <a:lnTo>
                    <a:pt x="2058085" y="118618"/>
                  </a:lnTo>
                  <a:lnTo>
                    <a:pt x="2053894" y="118173"/>
                  </a:lnTo>
                  <a:lnTo>
                    <a:pt x="2053894" y="118999"/>
                  </a:lnTo>
                  <a:lnTo>
                    <a:pt x="2024430" y="118999"/>
                  </a:lnTo>
                  <a:lnTo>
                    <a:pt x="2024430" y="120484"/>
                  </a:lnTo>
                  <a:lnTo>
                    <a:pt x="2023833" y="120484"/>
                  </a:lnTo>
                  <a:lnTo>
                    <a:pt x="2020874" y="121285"/>
                  </a:lnTo>
                  <a:lnTo>
                    <a:pt x="2017928" y="121285"/>
                  </a:lnTo>
                  <a:lnTo>
                    <a:pt x="2017928" y="121539"/>
                  </a:lnTo>
                  <a:lnTo>
                    <a:pt x="2012035" y="122047"/>
                  </a:lnTo>
                  <a:lnTo>
                    <a:pt x="1947672" y="122047"/>
                  </a:lnTo>
                  <a:lnTo>
                    <a:pt x="1947633" y="121920"/>
                  </a:lnTo>
                  <a:lnTo>
                    <a:pt x="1947418" y="122047"/>
                  </a:lnTo>
                  <a:lnTo>
                    <a:pt x="1930361" y="122047"/>
                  </a:lnTo>
                  <a:lnTo>
                    <a:pt x="1929371" y="121653"/>
                  </a:lnTo>
                  <a:lnTo>
                    <a:pt x="1929053" y="121653"/>
                  </a:lnTo>
                  <a:lnTo>
                    <a:pt x="1929295" y="121539"/>
                  </a:lnTo>
                  <a:lnTo>
                    <a:pt x="2017928" y="121539"/>
                  </a:lnTo>
                  <a:lnTo>
                    <a:pt x="2017928" y="121285"/>
                  </a:lnTo>
                  <a:lnTo>
                    <a:pt x="1929853" y="121285"/>
                  </a:lnTo>
                  <a:lnTo>
                    <a:pt x="1930565" y="120967"/>
                  </a:lnTo>
                  <a:lnTo>
                    <a:pt x="1932914" y="119888"/>
                  </a:lnTo>
                  <a:lnTo>
                    <a:pt x="2023275" y="119888"/>
                  </a:lnTo>
                  <a:lnTo>
                    <a:pt x="2024430" y="120484"/>
                  </a:lnTo>
                  <a:lnTo>
                    <a:pt x="2024430" y="118999"/>
                  </a:lnTo>
                  <a:lnTo>
                    <a:pt x="2023541" y="118999"/>
                  </a:lnTo>
                  <a:lnTo>
                    <a:pt x="2023033" y="118948"/>
                  </a:lnTo>
                  <a:lnTo>
                    <a:pt x="2023033" y="119761"/>
                  </a:lnTo>
                  <a:lnTo>
                    <a:pt x="1933206" y="119761"/>
                  </a:lnTo>
                  <a:lnTo>
                    <a:pt x="1934413" y="119253"/>
                  </a:lnTo>
                  <a:lnTo>
                    <a:pt x="2022043" y="119253"/>
                  </a:lnTo>
                  <a:lnTo>
                    <a:pt x="2023033" y="119761"/>
                  </a:lnTo>
                  <a:lnTo>
                    <a:pt x="2023033" y="118948"/>
                  </a:lnTo>
                  <a:lnTo>
                    <a:pt x="2021560" y="118757"/>
                  </a:lnTo>
                  <a:lnTo>
                    <a:pt x="2021560" y="118999"/>
                  </a:lnTo>
                  <a:lnTo>
                    <a:pt x="1935022" y="118999"/>
                  </a:lnTo>
                  <a:lnTo>
                    <a:pt x="1935619" y="118745"/>
                  </a:lnTo>
                  <a:lnTo>
                    <a:pt x="2021065" y="118745"/>
                  </a:lnTo>
                  <a:lnTo>
                    <a:pt x="2021560" y="118999"/>
                  </a:lnTo>
                  <a:lnTo>
                    <a:pt x="2021560" y="118757"/>
                  </a:lnTo>
                  <a:lnTo>
                    <a:pt x="2052904" y="118745"/>
                  </a:lnTo>
                  <a:lnTo>
                    <a:pt x="2053894" y="118999"/>
                  </a:lnTo>
                  <a:lnTo>
                    <a:pt x="2053894" y="118173"/>
                  </a:lnTo>
                  <a:lnTo>
                    <a:pt x="2053361" y="118110"/>
                  </a:lnTo>
                  <a:lnTo>
                    <a:pt x="2162098" y="118110"/>
                  </a:lnTo>
                  <a:lnTo>
                    <a:pt x="2160409" y="117983"/>
                  </a:lnTo>
                  <a:lnTo>
                    <a:pt x="2052421" y="117983"/>
                  </a:lnTo>
                  <a:lnTo>
                    <a:pt x="2052421" y="118618"/>
                  </a:lnTo>
                  <a:lnTo>
                    <a:pt x="1935924" y="118618"/>
                  </a:lnTo>
                  <a:lnTo>
                    <a:pt x="1937143" y="118110"/>
                  </a:lnTo>
                  <a:lnTo>
                    <a:pt x="2050453" y="118110"/>
                  </a:lnTo>
                  <a:lnTo>
                    <a:pt x="2052421" y="118618"/>
                  </a:lnTo>
                  <a:lnTo>
                    <a:pt x="2052421" y="117983"/>
                  </a:lnTo>
                  <a:lnTo>
                    <a:pt x="2052167" y="117983"/>
                  </a:lnTo>
                  <a:lnTo>
                    <a:pt x="2048395" y="117576"/>
                  </a:lnTo>
                  <a:lnTo>
                    <a:pt x="2049957" y="117983"/>
                  </a:lnTo>
                  <a:lnTo>
                    <a:pt x="1937435" y="117983"/>
                  </a:lnTo>
                  <a:lnTo>
                    <a:pt x="1937689" y="117881"/>
                  </a:lnTo>
                  <a:lnTo>
                    <a:pt x="1935848" y="117983"/>
                  </a:lnTo>
                  <a:lnTo>
                    <a:pt x="1933536" y="117983"/>
                  </a:lnTo>
                  <a:lnTo>
                    <a:pt x="1933536" y="118110"/>
                  </a:lnTo>
                  <a:lnTo>
                    <a:pt x="1924342" y="118618"/>
                  </a:lnTo>
                  <a:lnTo>
                    <a:pt x="1922195" y="118618"/>
                  </a:lnTo>
                  <a:lnTo>
                    <a:pt x="1922195" y="118745"/>
                  </a:lnTo>
                  <a:lnTo>
                    <a:pt x="1920773" y="118999"/>
                  </a:lnTo>
                  <a:lnTo>
                    <a:pt x="1919363" y="118999"/>
                  </a:lnTo>
                  <a:lnTo>
                    <a:pt x="1919363" y="119253"/>
                  </a:lnTo>
                  <a:lnTo>
                    <a:pt x="1916518" y="119761"/>
                  </a:lnTo>
                  <a:lnTo>
                    <a:pt x="1915807" y="119761"/>
                  </a:lnTo>
                  <a:lnTo>
                    <a:pt x="1915807" y="119888"/>
                  </a:lnTo>
                  <a:lnTo>
                    <a:pt x="1913902" y="120230"/>
                  </a:lnTo>
                  <a:lnTo>
                    <a:pt x="1907133" y="120967"/>
                  </a:lnTo>
                  <a:lnTo>
                    <a:pt x="1901126" y="120154"/>
                  </a:lnTo>
                  <a:lnTo>
                    <a:pt x="1901126" y="121285"/>
                  </a:lnTo>
                  <a:lnTo>
                    <a:pt x="1838071" y="121285"/>
                  </a:lnTo>
                  <a:lnTo>
                    <a:pt x="1846986" y="120624"/>
                  </a:lnTo>
                  <a:lnTo>
                    <a:pt x="1865896" y="120307"/>
                  </a:lnTo>
                  <a:lnTo>
                    <a:pt x="1873592" y="119888"/>
                  </a:lnTo>
                  <a:lnTo>
                    <a:pt x="1897418" y="119888"/>
                  </a:lnTo>
                  <a:lnTo>
                    <a:pt x="1901126" y="121285"/>
                  </a:lnTo>
                  <a:lnTo>
                    <a:pt x="1901126" y="120154"/>
                  </a:lnTo>
                  <a:lnTo>
                    <a:pt x="1899158" y="119888"/>
                  </a:lnTo>
                  <a:lnTo>
                    <a:pt x="1915807" y="119888"/>
                  </a:lnTo>
                  <a:lnTo>
                    <a:pt x="1915807" y="119761"/>
                  </a:lnTo>
                  <a:lnTo>
                    <a:pt x="1898218" y="119761"/>
                  </a:lnTo>
                  <a:lnTo>
                    <a:pt x="1896440" y="119519"/>
                  </a:lnTo>
                  <a:lnTo>
                    <a:pt x="1897075" y="119761"/>
                  </a:lnTo>
                  <a:lnTo>
                    <a:pt x="1875917" y="119761"/>
                  </a:lnTo>
                  <a:lnTo>
                    <a:pt x="1880362" y="119519"/>
                  </a:lnTo>
                  <a:lnTo>
                    <a:pt x="1880527" y="119253"/>
                  </a:lnTo>
                  <a:lnTo>
                    <a:pt x="1919363" y="119253"/>
                  </a:lnTo>
                  <a:lnTo>
                    <a:pt x="1919363" y="118999"/>
                  </a:lnTo>
                  <a:lnTo>
                    <a:pt x="1880679" y="118999"/>
                  </a:lnTo>
                  <a:lnTo>
                    <a:pt x="1880831" y="118745"/>
                  </a:lnTo>
                  <a:lnTo>
                    <a:pt x="1922195" y="118745"/>
                  </a:lnTo>
                  <a:lnTo>
                    <a:pt x="1922195" y="118618"/>
                  </a:lnTo>
                  <a:lnTo>
                    <a:pt x="1880908" y="118618"/>
                  </a:lnTo>
                  <a:lnTo>
                    <a:pt x="1881225" y="118110"/>
                  </a:lnTo>
                  <a:lnTo>
                    <a:pt x="1933536" y="118110"/>
                  </a:lnTo>
                  <a:lnTo>
                    <a:pt x="1933536" y="117983"/>
                  </a:lnTo>
                  <a:lnTo>
                    <a:pt x="1881301" y="117983"/>
                  </a:lnTo>
                  <a:lnTo>
                    <a:pt x="1881911" y="117017"/>
                  </a:lnTo>
                  <a:lnTo>
                    <a:pt x="1868195" y="117563"/>
                  </a:lnTo>
                  <a:lnTo>
                    <a:pt x="1863775" y="117983"/>
                  </a:lnTo>
                  <a:lnTo>
                    <a:pt x="1822348" y="117983"/>
                  </a:lnTo>
                  <a:lnTo>
                    <a:pt x="1821472" y="118110"/>
                  </a:lnTo>
                  <a:lnTo>
                    <a:pt x="1862442" y="118110"/>
                  </a:lnTo>
                  <a:lnTo>
                    <a:pt x="1857095" y="118618"/>
                  </a:lnTo>
                  <a:lnTo>
                    <a:pt x="1815058" y="118618"/>
                  </a:lnTo>
                  <a:lnTo>
                    <a:pt x="1813204" y="118745"/>
                  </a:lnTo>
                  <a:lnTo>
                    <a:pt x="1855762" y="118745"/>
                  </a:lnTo>
                  <a:lnTo>
                    <a:pt x="1855101" y="118808"/>
                  </a:lnTo>
                  <a:lnTo>
                    <a:pt x="1853590" y="118999"/>
                  </a:lnTo>
                  <a:lnTo>
                    <a:pt x="1809508" y="118999"/>
                  </a:lnTo>
                  <a:lnTo>
                    <a:pt x="1807654" y="119126"/>
                  </a:lnTo>
                  <a:lnTo>
                    <a:pt x="1765401" y="119126"/>
                  </a:lnTo>
                  <a:lnTo>
                    <a:pt x="1649882" y="119126"/>
                  </a:lnTo>
                  <a:lnTo>
                    <a:pt x="1655813" y="118872"/>
                  </a:lnTo>
                  <a:lnTo>
                    <a:pt x="1644472" y="117462"/>
                  </a:lnTo>
                  <a:lnTo>
                    <a:pt x="1644472" y="119126"/>
                  </a:lnTo>
                  <a:lnTo>
                    <a:pt x="1560004" y="119126"/>
                  </a:lnTo>
                  <a:lnTo>
                    <a:pt x="1549196" y="115951"/>
                  </a:lnTo>
                  <a:lnTo>
                    <a:pt x="1576717" y="116205"/>
                  </a:lnTo>
                  <a:lnTo>
                    <a:pt x="1603108" y="116967"/>
                  </a:lnTo>
                  <a:lnTo>
                    <a:pt x="1644472" y="119126"/>
                  </a:lnTo>
                  <a:lnTo>
                    <a:pt x="1644472" y="117462"/>
                  </a:lnTo>
                  <a:lnTo>
                    <a:pt x="1638579" y="116713"/>
                  </a:lnTo>
                  <a:lnTo>
                    <a:pt x="1637703" y="115951"/>
                  </a:lnTo>
                  <a:lnTo>
                    <a:pt x="1636826" y="115189"/>
                  </a:lnTo>
                  <a:lnTo>
                    <a:pt x="1646415" y="115189"/>
                  </a:lnTo>
                  <a:lnTo>
                    <a:pt x="1654860" y="115824"/>
                  </a:lnTo>
                  <a:lnTo>
                    <a:pt x="1669669" y="117614"/>
                  </a:lnTo>
                  <a:lnTo>
                    <a:pt x="1663928" y="116459"/>
                  </a:lnTo>
                  <a:lnTo>
                    <a:pt x="1657083" y="115189"/>
                  </a:lnTo>
                  <a:lnTo>
                    <a:pt x="1656397" y="115062"/>
                  </a:lnTo>
                  <a:lnTo>
                    <a:pt x="1650542" y="113411"/>
                  </a:lnTo>
                  <a:lnTo>
                    <a:pt x="1649793" y="111633"/>
                  </a:lnTo>
                  <a:lnTo>
                    <a:pt x="1700504" y="112788"/>
                  </a:lnTo>
                  <a:lnTo>
                    <a:pt x="1706130" y="112903"/>
                  </a:lnTo>
                  <a:lnTo>
                    <a:pt x="1701965" y="112903"/>
                  </a:lnTo>
                  <a:lnTo>
                    <a:pt x="1735632" y="115824"/>
                  </a:lnTo>
                  <a:lnTo>
                    <a:pt x="1755101" y="117983"/>
                  </a:lnTo>
                  <a:lnTo>
                    <a:pt x="1822348" y="117983"/>
                  </a:lnTo>
                  <a:lnTo>
                    <a:pt x="1831086" y="116713"/>
                  </a:lnTo>
                  <a:lnTo>
                    <a:pt x="1813585" y="116713"/>
                  </a:lnTo>
                  <a:lnTo>
                    <a:pt x="1798548" y="115951"/>
                  </a:lnTo>
                  <a:lnTo>
                    <a:pt x="1790306" y="114554"/>
                  </a:lnTo>
                  <a:lnTo>
                    <a:pt x="1792947" y="112903"/>
                  </a:lnTo>
                  <a:lnTo>
                    <a:pt x="1793151" y="112788"/>
                  </a:lnTo>
                  <a:lnTo>
                    <a:pt x="1793367" y="112649"/>
                  </a:lnTo>
                  <a:lnTo>
                    <a:pt x="1796783" y="112649"/>
                  </a:lnTo>
                  <a:lnTo>
                    <a:pt x="1807629" y="112268"/>
                  </a:lnTo>
                  <a:lnTo>
                    <a:pt x="1822589" y="112268"/>
                  </a:lnTo>
                  <a:lnTo>
                    <a:pt x="1836724" y="112649"/>
                  </a:lnTo>
                  <a:lnTo>
                    <a:pt x="1839404" y="112852"/>
                  </a:lnTo>
                  <a:lnTo>
                    <a:pt x="1839366" y="112649"/>
                  </a:lnTo>
                  <a:lnTo>
                    <a:pt x="1839239" y="112268"/>
                  </a:lnTo>
                  <a:lnTo>
                    <a:pt x="1839023" y="111633"/>
                  </a:lnTo>
                  <a:lnTo>
                    <a:pt x="1859191" y="112903"/>
                  </a:lnTo>
                  <a:lnTo>
                    <a:pt x="1874697" y="113284"/>
                  </a:lnTo>
                  <a:lnTo>
                    <a:pt x="1879777" y="113284"/>
                  </a:lnTo>
                  <a:lnTo>
                    <a:pt x="1899716" y="114046"/>
                  </a:lnTo>
                  <a:lnTo>
                    <a:pt x="1917026" y="111633"/>
                  </a:lnTo>
                  <a:lnTo>
                    <a:pt x="1938896" y="108585"/>
                  </a:lnTo>
                  <a:lnTo>
                    <a:pt x="1948916" y="107188"/>
                  </a:lnTo>
                  <a:lnTo>
                    <a:pt x="1945030" y="110871"/>
                  </a:lnTo>
                  <a:lnTo>
                    <a:pt x="2005215" y="111125"/>
                  </a:lnTo>
                  <a:lnTo>
                    <a:pt x="2006231" y="113284"/>
                  </a:lnTo>
                  <a:lnTo>
                    <a:pt x="2006587" y="114554"/>
                  </a:lnTo>
                  <a:lnTo>
                    <a:pt x="2006663" y="114808"/>
                  </a:lnTo>
                  <a:lnTo>
                    <a:pt x="2006727" y="115062"/>
                  </a:lnTo>
                  <a:lnTo>
                    <a:pt x="2006803" y="115316"/>
                  </a:lnTo>
                  <a:lnTo>
                    <a:pt x="2014982" y="116586"/>
                  </a:lnTo>
                  <a:lnTo>
                    <a:pt x="2038858" y="116713"/>
                  </a:lnTo>
                  <a:lnTo>
                    <a:pt x="2033333" y="112141"/>
                  </a:lnTo>
                  <a:lnTo>
                    <a:pt x="2069833" y="112141"/>
                  </a:lnTo>
                  <a:lnTo>
                    <a:pt x="2063699" y="115189"/>
                  </a:lnTo>
                  <a:lnTo>
                    <a:pt x="2095385" y="115189"/>
                  </a:lnTo>
                  <a:lnTo>
                    <a:pt x="2097214" y="114808"/>
                  </a:lnTo>
                  <a:lnTo>
                    <a:pt x="2098027" y="112903"/>
                  </a:lnTo>
                  <a:lnTo>
                    <a:pt x="2123808" y="115189"/>
                  </a:lnTo>
                  <a:lnTo>
                    <a:pt x="2391575" y="115189"/>
                  </a:lnTo>
                  <a:lnTo>
                    <a:pt x="2399931" y="114808"/>
                  </a:lnTo>
                  <a:lnTo>
                    <a:pt x="2406332" y="113284"/>
                  </a:lnTo>
                  <a:lnTo>
                    <a:pt x="2408072" y="112903"/>
                  </a:lnTo>
                  <a:lnTo>
                    <a:pt x="2412136" y="112014"/>
                  </a:lnTo>
                  <a:lnTo>
                    <a:pt x="2413889" y="111633"/>
                  </a:lnTo>
                  <a:lnTo>
                    <a:pt x="2412403" y="111633"/>
                  </a:lnTo>
                  <a:lnTo>
                    <a:pt x="2439162" y="109982"/>
                  </a:lnTo>
                  <a:lnTo>
                    <a:pt x="2426817" y="109728"/>
                  </a:lnTo>
                  <a:lnTo>
                    <a:pt x="2416899" y="108839"/>
                  </a:lnTo>
                  <a:lnTo>
                    <a:pt x="2405773" y="107569"/>
                  </a:lnTo>
                  <a:lnTo>
                    <a:pt x="2406294" y="107569"/>
                  </a:lnTo>
                  <a:lnTo>
                    <a:pt x="2402573" y="107188"/>
                  </a:lnTo>
                  <a:lnTo>
                    <a:pt x="2402446" y="107188"/>
                  </a:lnTo>
                  <a:lnTo>
                    <a:pt x="2405608" y="107556"/>
                  </a:lnTo>
                  <a:lnTo>
                    <a:pt x="2391816" y="107188"/>
                  </a:lnTo>
                  <a:lnTo>
                    <a:pt x="2372499" y="106680"/>
                  </a:lnTo>
                  <a:lnTo>
                    <a:pt x="2362847" y="106426"/>
                  </a:lnTo>
                  <a:lnTo>
                    <a:pt x="2362047" y="106426"/>
                  </a:lnTo>
                  <a:lnTo>
                    <a:pt x="2309723" y="104775"/>
                  </a:lnTo>
                  <a:lnTo>
                    <a:pt x="2260003" y="104394"/>
                  </a:lnTo>
                  <a:lnTo>
                    <a:pt x="2207476" y="106565"/>
                  </a:lnTo>
                  <a:lnTo>
                    <a:pt x="2215337" y="105156"/>
                  </a:lnTo>
                  <a:lnTo>
                    <a:pt x="2224633" y="103505"/>
                  </a:lnTo>
                  <a:lnTo>
                    <a:pt x="2226843" y="103505"/>
                  </a:lnTo>
                  <a:lnTo>
                    <a:pt x="2208834" y="101981"/>
                  </a:lnTo>
                  <a:lnTo>
                    <a:pt x="2196947" y="103505"/>
                  </a:lnTo>
                  <a:lnTo>
                    <a:pt x="2180844" y="105156"/>
                  </a:lnTo>
                  <a:lnTo>
                    <a:pt x="2158962" y="104775"/>
                  </a:lnTo>
                  <a:lnTo>
                    <a:pt x="2152319" y="104775"/>
                  </a:lnTo>
                  <a:lnTo>
                    <a:pt x="2136254" y="101600"/>
                  </a:lnTo>
                  <a:lnTo>
                    <a:pt x="2132406" y="100838"/>
                  </a:lnTo>
                  <a:lnTo>
                    <a:pt x="2128558" y="100076"/>
                  </a:lnTo>
                  <a:lnTo>
                    <a:pt x="2149500" y="96647"/>
                  </a:lnTo>
                  <a:lnTo>
                    <a:pt x="2149056" y="96647"/>
                  </a:lnTo>
                  <a:lnTo>
                    <a:pt x="2153958" y="96139"/>
                  </a:lnTo>
                  <a:lnTo>
                    <a:pt x="2173554" y="94107"/>
                  </a:lnTo>
                  <a:lnTo>
                    <a:pt x="2184565" y="92964"/>
                  </a:lnTo>
                  <a:lnTo>
                    <a:pt x="2183714" y="92964"/>
                  </a:lnTo>
                  <a:lnTo>
                    <a:pt x="2187702" y="91567"/>
                  </a:lnTo>
                  <a:lnTo>
                    <a:pt x="1558937" y="91567"/>
                  </a:lnTo>
                  <a:lnTo>
                    <a:pt x="1560499" y="92329"/>
                  </a:lnTo>
                  <a:lnTo>
                    <a:pt x="1557820" y="92329"/>
                  </a:lnTo>
                  <a:lnTo>
                    <a:pt x="1548917" y="94107"/>
                  </a:lnTo>
                  <a:lnTo>
                    <a:pt x="1533728" y="92329"/>
                  </a:lnTo>
                  <a:lnTo>
                    <a:pt x="1537550" y="92329"/>
                  </a:lnTo>
                  <a:lnTo>
                    <a:pt x="1519567" y="91567"/>
                  </a:lnTo>
                  <a:lnTo>
                    <a:pt x="1558937" y="91567"/>
                  </a:lnTo>
                  <a:lnTo>
                    <a:pt x="1557388" y="90805"/>
                  </a:lnTo>
                  <a:lnTo>
                    <a:pt x="1425803" y="90805"/>
                  </a:lnTo>
                  <a:lnTo>
                    <a:pt x="1421587" y="91567"/>
                  </a:lnTo>
                  <a:lnTo>
                    <a:pt x="1488490" y="91567"/>
                  </a:lnTo>
                  <a:lnTo>
                    <a:pt x="1465275" y="92329"/>
                  </a:lnTo>
                  <a:lnTo>
                    <a:pt x="1471307" y="97917"/>
                  </a:lnTo>
                  <a:lnTo>
                    <a:pt x="1480337" y="97917"/>
                  </a:lnTo>
                  <a:lnTo>
                    <a:pt x="1480223" y="96901"/>
                  </a:lnTo>
                  <a:lnTo>
                    <a:pt x="1475473" y="96393"/>
                  </a:lnTo>
                  <a:lnTo>
                    <a:pt x="1494370" y="96139"/>
                  </a:lnTo>
                  <a:lnTo>
                    <a:pt x="1505737" y="97155"/>
                  </a:lnTo>
                  <a:lnTo>
                    <a:pt x="1513039" y="98679"/>
                  </a:lnTo>
                  <a:lnTo>
                    <a:pt x="1522653" y="100330"/>
                  </a:lnTo>
                  <a:lnTo>
                    <a:pt x="1495336" y="100838"/>
                  </a:lnTo>
                  <a:lnTo>
                    <a:pt x="1472717" y="99822"/>
                  </a:lnTo>
                  <a:lnTo>
                    <a:pt x="1471142" y="99822"/>
                  </a:lnTo>
                  <a:lnTo>
                    <a:pt x="1448562" y="97536"/>
                  </a:lnTo>
                  <a:lnTo>
                    <a:pt x="1433601" y="94996"/>
                  </a:lnTo>
                  <a:lnTo>
                    <a:pt x="1442415" y="96901"/>
                  </a:lnTo>
                  <a:lnTo>
                    <a:pt x="1442275" y="96901"/>
                  </a:lnTo>
                  <a:lnTo>
                    <a:pt x="1448422" y="98679"/>
                  </a:lnTo>
                  <a:lnTo>
                    <a:pt x="1448803" y="98679"/>
                  </a:lnTo>
                  <a:lnTo>
                    <a:pt x="1449793" y="100584"/>
                  </a:lnTo>
                  <a:lnTo>
                    <a:pt x="1438262" y="101600"/>
                  </a:lnTo>
                  <a:lnTo>
                    <a:pt x="1418602" y="101600"/>
                  </a:lnTo>
                  <a:lnTo>
                    <a:pt x="1395145" y="100838"/>
                  </a:lnTo>
                  <a:lnTo>
                    <a:pt x="1377581" y="99187"/>
                  </a:lnTo>
                  <a:lnTo>
                    <a:pt x="1376895" y="98679"/>
                  </a:lnTo>
                  <a:lnTo>
                    <a:pt x="1374140" y="96647"/>
                  </a:lnTo>
                  <a:lnTo>
                    <a:pt x="1391462" y="96393"/>
                  </a:lnTo>
                  <a:lnTo>
                    <a:pt x="1399247" y="96393"/>
                  </a:lnTo>
                  <a:lnTo>
                    <a:pt x="1403692" y="95758"/>
                  </a:lnTo>
                  <a:lnTo>
                    <a:pt x="1409026" y="94996"/>
                  </a:lnTo>
                  <a:lnTo>
                    <a:pt x="1409598" y="94996"/>
                  </a:lnTo>
                  <a:lnTo>
                    <a:pt x="1415249" y="92710"/>
                  </a:lnTo>
                  <a:lnTo>
                    <a:pt x="1421587" y="91567"/>
                  </a:lnTo>
                  <a:lnTo>
                    <a:pt x="685787" y="91567"/>
                  </a:lnTo>
                  <a:lnTo>
                    <a:pt x="690130" y="92710"/>
                  </a:lnTo>
                  <a:lnTo>
                    <a:pt x="689584" y="92710"/>
                  </a:lnTo>
                  <a:lnTo>
                    <a:pt x="688263" y="94996"/>
                  </a:lnTo>
                  <a:lnTo>
                    <a:pt x="686028" y="94996"/>
                  </a:lnTo>
                  <a:lnTo>
                    <a:pt x="675411" y="96139"/>
                  </a:lnTo>
                  <a:lnTo>
                    <a:pt x="712139" y="96113"/>
                  </a:lnTo>
                  <a:lnTo>
                    <a:pt x="728078" y="96901"/>
                  </a:lnTo>
                  <a:lnTo>
                    <a:pt x="745401" y="99060"/>
                  </a:lnTo>
                  <a:lnTo>
                    <a:pt x="756335" y="101346"/>
                  </a:lnTo>
                  <a:lnTo>
                    <a:pt x="731583" y="100330"/>
                  </a:lnTo>
                  <a:lnTo>
                    <a:pt x="702335" y="101346"/>
                  </a:lnTo>
                  <a:lnTo>
                    <a:pt x="704735" y="101346"/>
                  </a:lnTo>
                  <a:lnTo>
                    <a:pt x="688428" y="102997"/>
                  </a:lnTo>
                  <a:lnTo>
                    <a:pt x="688352" y="103251"/>
                  </a:lnTo>
                  <a:lnTo>
                    <a:pt x="688263" y="103505"/>
                  </a:lnTo>
                  <a:lnTo>
                    <a:pt x="688187" y="103759"/>
                  </a:lnTo>
                  <a:lnTo>
                    <a:pt x="688073" y="104140"/>
                  </a:lnTo>
                  <a:lnTo>
                    <a:pt x="687997" y="104394"/>
                  </a:lnTo>
                  <a:lnTo>
                    <a:pt x="687870" y="104775"/>
                  </a:lnTo>
                  <a:lnTo>
                    <a:pt x="687755" y="105156"/>
                  </a:lnTo>
                  <a:lnTo>
                    <a:pt x="695299" y="104775"/>
                  </a:lnTo>
                  <a:lnTo>
                    <a:pt x="695858" y="104775"/>
                  </a:lnTo>
                  <a:lnTo>
                    <a:pt x="705573" y="104140"/>
                  </a:lnTo>
                  <a:lnTo>
                    <a:pt x="708926" y="103251"/>
                  </a:lnTo>
                  <a:lnTo>
                    <a:pt x="705675" y="101981"/>
                  </a:lnTo>
                  <a:lnTo>
                    <a:pt x="736104" y="104775"/>
                  </a:lnTo>
                  <a:lnTo>
                    <a:pt x="740181" y="104775"/>
                  </a:lnTo>
                  <a:lnTo>
                    <a:pt x="811123" y="106426"/>
                  </a:lnTo>
                  <a:lnTo>
                    <a:pt x="827176" y="108839"/>
                  </a:lnTo>
                  <a:lnTo>
                    <a:pt x="822248" y="106426"/>
                  </a:lnTo>
                  <a:lnTo>
                    <a:pt x="842251" y="106426"/>
                  </a:lnTo>
                  <a:lnTo>
                    <a:pt x="864755" y="106426"/>
                  </a:lnTo>
                  <a:lnTo>
                    <a:pt x="889254" y="105029"/>
                  </a:lnTo>
                  <a:lnTo>
                    <a:pt x="916940" y="103759"/>
                  </a:lnTo>
                  <a:lnTo>
                    <a:pt x="960335" y="104902"/>
                  </a:lnTo>
                  <a:lnTo>
                    <a:pt x="958303" y="103759"/>
                  </a:lnTo>
                  <a:lnTo>
                    <a:pt x="957389" y="103251"/>
                  </a:lnTo>
                  <a:lnTo>
                    <a:pt x="956767" y="103251"/>
                  </a:lnTo>
                  <a:lnTo>
                    <a:pt x="960729" y="101981"/>
                  </a:lnTo>
                  <a:lnTo>
                    <a:pt x="961910" y="101600"/>
                  </a:lnTo>
                  <a:lnTo>
                    <a:pt x="960666" y="101600"/>
                  </a:lnTo>
                  <a:lnTo>
                    <a:pt x="973797" y="100584"/>
                  </a:lnTo>
                  <a:lnTo>
                    <a:pt x="985837" y="100584"/>
                  </a:lnTo>
                  <a:lnTo>
                    <a:pt x="1006640" y="100838"/>
                  </a:lnTo>
                  <a:lnTo>
                    <a:pt x="995883" y="100838"/>
                  </a:lnTo>
                  <a:lnTo>
                    <a:pt x="991958" y="102235"/>
                  </a:lnTo>
                  <a:lnTo>
                    <a:pt x="1024890" y="104775"/>
                  </a:lnTo>
                  <a:lnTo>
                    <a:pt x="1056919" y="103505"/>
                  </a:lnTo>
                  <a:lnTo>
                    <a:pt x="1085354" y="101600"/>
                  </a:lnTo>
                  <a:lnTo>
                    <a:pt x="1109535" y="102438"/>
                  </a:lnTo>
                  <a:lnTo>
                    <a:pt x="1100886" y="101600"/>
                  </a:lnTo>
                  <a:lnTo>
                    <a:pt x="1096886" y="100584"/>
                  </a:lnTo>
                  <a:lnTo>
                    <a:pt x="1095883" y="100330"/>
                  </a:lnTo>
                  <a:lnTo>
                    <a:pt x="1109865" y="99060"/>
                  </a:lnTo>
                  <a:lnTo>
                    <a:pt x="1113637" y="99060"/>
                  </a:lnTo>
                  <a:lnTo>
                    <a:pt x="1120736" y="99441"/>
                  </a:lnTo>
                  <a:lnTo>
                    <a:pt x="1137539" y="100076"/>
                  </a:lnTo>
                  <a:lnTo>
                    <a:pt x="1155065" y="100076"/>
                  </a:lnTo>
                  <a:lnTo>
                    <a:pt x="1163497" y="99060"/>
                  </a:lnTo>
                  <a:lnTo>
                    <a:pt x="1166660" y="98679"/>
                  </a:lnTo>
                  <a:lnTo>
                    <a:pt x="1207947" y="99822"/>
                  </a:lnTo>
                  <a:lnTo>
                    <a:pt x="1205344" y="99822"/>
                  </a:lnTo>
                  <a:lnTo>
                    <a:pt x="1237272" y="101854"/>
                  </a:lnTo>
                  <a:lnTo>
                    <a:pt x="1270114" y="105029"/>
                  </a:lnTo>
                  <a:lnTo>
                    <a:pt x="1269822" y="105029"/>
                  </a:lnTo>
                  <a:lnTo>
                    <a:pt x="1298308" y="108585"/>
                  </a:lnTo>
                  <a:lnTo>
                    <a:pt x="1272235" y="107569"/>
                  </a:lnTo>
                  <a:lnTo>
                    <a:pt x="1247673" y="107188"/>
                  </a:lnTo>
                  <a:lnTo>
                    <a:pt x="1230769" y="106172"/>
                  </a:lnTo>
                  <a:lnTo>
                    <a:pt x="1227810" y="103251"/>
                  </a:lnTo>
                  <a:lnTo>
                    <a:pt x="1226388" y="103251"/>
                  </a:lnTo>
                  <a:lnTo>
                    <a:pt x="1208239" y="105029"/>
                  </a:lnTo>
                  <a:lnTo>
                    <a:pt x="1208455" y="105029"/>
                  </a:lnTo>
                  <a:lnTo>
                    <a:pt x="1194447" y="106680"/>
                  </a:lnTo>
                  <a:lnTo>
                    <a:pt x="1180096" y="108077"/>
                  </a:lnTo>
                  <a:lnTo>
                    <a:pt x="1164170" y="108331"/>
                  </a:lnTo>
                  <a:lnTo>
                    <a:pt x="1158303" y="111633"/>
                  </a:lnTo>
                  <a:lnTo>
                    <a:pt x="1167930" y="114554"/>
                  </a:lnTo>
                  <a:lnTo>
                    <a:pt x="1198372" y="119761"/>
                  </a:lnTo>
                  <a:lnTo>
                    <a:pt x="1564233" y="119761"/>
                  </a:lnTo>
                  <a:lnTo>
                    <a:pt x="1560855" y="119253"/>
                  </a:lnTo>
                  <a:lnTo>
                    <a:pt x="1646910" y="119253"/>
                  </a:lnTo>
                  <a:lnTo>
                    <a:pt x="1766557" y="119253"/>
                  </a:lnTo>
                  <a:lnTo>
                    <a:pt x="1773809" y="119761"/>
                  </a:lnTo>
                  <a:lnTo>
                    <a:pt x="1800326" y="119761"/>
                  </a:lnTo>
                  <a:lnTo>
                    <a:pt x="1803958" y="119380"/>
                  </a:lnTo>
                  <a:lnTo>
                    <a:pt x="1805813" y="119253"/>
                  </a:lnTo>
                  <a:lnTo>
                    <a:pt x="1851596" y="119253"/>
                  </a:lnTo>
                  <a:lnTo>
                    <a:pt x="1847596" y="119761"/>
                  </a:lnTo>
                  <a:lnTo>
                    <a:pt x="1800326" y="119761"/>
                  </a:lnTo>
                  <a:lnTo>
                    <a:pt x="1799120" y="119888"/>
                  </a:lnTo>
                  <a:lnTo>
                    <a:pt x="1846592" y="119888"/>
                  </a:lnTo>
                  <a:lnTo>
                    <a:pt x="1835581" y="121285"/>
                  </a:lnTo>
                  <a:lnTo>
                    <a:pt x="1800339" y="121285"/>
                  </a:lnTo>
                  <a:lnTo>
                    <a:pt x="1802066" y="121539"/>
                  </a:lnTo>
                  <a:lnTo>
                    <a:pt x="1833587" y="121539"/>
                  </a:lnTo>
                  <a:lnTo>
                    <a:pt x="1832089" y="121729"/>
                  </a:lnTo>
                  <a:lnTo>
                    <a:pt x="1834654" y="121539"/>
                  </a:lnTo>
                  <a:lnTo>
                    <a:pt x="1901812" y="121539"/>
                  </a:lnTo>
                  <a:lnTo>
                    <a:pt x="1902117" y="121653"/>
                  </a:lnTo>
                  <a:lnTo>
                    <a:pt x="1915655" y="122047"/>
                  </a:lnTo>
                  <a:lnTo>
                    <a:pt x="1579422" y="122047"/>
                  </a:lnTo>
                  <a:lnTo>
                    <a:pt x="1576044" y="121539"/>
                  </a:lnTo>
                  <a:lnTo>
                    <a:pt x="1194892" y="121539"/>
                  </a:lnTo>
                  <a:lnTo>
                    <a:pt x="1136523" y="125222"/>
                  </a:lnTo>
                  <a:lnTo>
                    <a:pt x="1131354" y="125222"/>
                  </a:lnTo>
                  <a:lnTo>
                    <a:pt x="1095425" y="125857"/>
                  </a:lnTo>
                  <a:lnTo>
                    <a:pt x="1050340" y="125476"/>
                  </a:lnTo>
                  <a:lnTo>
                    <a:pt x="1025055" y="125857"/>
                  </a:lnTo>
                  <a:lnTo>
                    <a:pt x="1034770" y="128016"/>
                  </a:lnTo>
                  <a:lnTo>
                    <a:pt x="1041120" y="130683"/>
                  </a:lnTo>
                  <a:lnTo>
                    <a:pt x="1067981" y="132080"/>
                  </a:lnTo>
                  <a:lnTo>
                    <a:pt x="1059129" y="131064"/>
                  </a:lnTo>
                  <a:lnTo>
                    <a:pt x="1057567" y="129540"/>
                  </a:lnTo>
                  <a:lnTo>
                    <a:pt x="1058430" y="128143"/>
                  </a:lnTo>
                  <a:lnTo>
                    <a:pt x="1058506" y="128016"/>
                  </a:lnTo>
                  <a:lnTo>
                    <a:pt x="1058583" y="127889"/>
                  </a:lnTo>
                  <a:lnTo>
                    <a:pt x="1057592" y="126238"/>
                  </a:lnTo>
                  <a:lnTo>
                    <a:pt x="1057516" y="126111"/>
                  </a:lnTo>
                  <a:lnTo>
                    <a:pt x="1057440" y="125984"/>
                  </a:lnTo>
                  <a:lnTo>
                    <a:pt x="1082344" y="130048"/>
                  </a:lnTo>
                  <a:lnTo>
                    <a:pt x="1112342" y="131699"/>
                  </a:lnTo>
                  <a:lnTo>
                    <a:pt x="1147648" y="133146"/>
                  </a:lnTo>
                  <a:lnTo>
                    <a:pt x="1143723" y="132715"/>
                  </a:lnTo>
                  <a:lnTo>
                    <a:pt x="1134224" y="129921"/>
                  </a:lnTo>
                  <a:lnTo>
                    <a:pt x="1154658" y="127254"/>
                  </a:lnTo>
                  <a:lnTo>
                    <a:pt x="1193584" y="125984"/>
                  </a:lnTo>
                  <a:lnTo>
                    <a:pt x="1197470" y="125857"/>
                  </a:lnTo>
                  <a:lnTo>
                    <a:pt x="1201369" y="125730"/>
                  </a:lnTo>
                  <a:lnTo>
                    <a:pt x="1250213" y="126111"/>
                  </a:lnTo>
                  <a:lnTo>
                    <a:pt x="1339672" y="128778"/>
                  </a:lnTo>
                  <a:lnTo>
                    <a:pt x="1341183" y="126238"/>
                  </a:lnTo>
                  <a:lnTo>
                    <a:pt x="1341259" y="126111"/>
                  </a:lnTo>
                  <a:lnTo>
                    <a:pt x="1341335" y="125984"/>
                  </a:lnTo>
                  <a:lnTo>
                    <a:pt x="1341412" y="125857"/>
                  </a:lnTo>
                  <a:lnTo>
                    <a:pt x="1341475" y="125730"/>
                  </a:lnTo>
                  <a:lnTo>
                    <a:pt x="1342910" y="123317"/>
                  </a:lnTo>
                  <a:lnTo>
                    <a:pt x="1356144" y="123317"/>
                  </a:lnTo>
                  <a:lnTo>
                    <a:pt x="1384744" y="123571"/>
                  </a:lnTo>
                  <a:lnTo>
                    <a:pt x="1370317" y="127381"/>
                  </a:lnTo>
                  <a:lnTo>
                    <a:pt x="1392034" y="130429"/>
                  </a:lnTo>
                  <a:lnTo>
                    <a:pt x="1421942" y="133019"/>
                  </a:lnTo>
                  <a:lnTo>
                    <a:pt x="1414614" y="131191"/>
                  </a:lnTo>
                  <a:lnTo>
                    <a:pt x="1408747" y="128016"/>
                  </a:lnTo>
                  <a:lnTo>
                    <a:pt x="1432090" y="128651"/>
                  </a:lnTo>
                  <a:lnTo>
                    <a:pt x="1445310" y="128778"/>
                  </a:lnTo>
                  <a:lnTo>
                    <a:pt x="1457617" y="128524"/>
                  </a:lnTo>
                  <a:lnTo>
                    <a:pt x="1478191" y="128397"/>
                  </a:lnTo>
                  <a:lnTo>
                    <a:pt x="1478114" y="128016"/>
                  </a:lnTo>
                  <a:lnTo>
                    <a:pt x="1478026" y="127596"/>
                  </a:lnTo>
                  <a:lnTo>
                    <a:pt x="1477924" y="127127"/>
                  </a:lnTo>
                  <a:lnTo>
                    <a:pt x="1477835" y="126746"/>
                  </a:lnTo>
                  <a:lnTo>
                    <a:pt x="1477721" y="126238"/>
                  </a:lnTo>
                  <a:lnTo>
                    <a:pt x="1477619" y="125730"/>
                  </a:lnTo>
                  <a:lnTo>
                    <a:pt x="1477505" y="125222"/>
                  </a:lnTo>
                  <a:lnTo>
                    <a:pt x="1501076" y="126746"/>
                  </a:lnTo>
                  <a:lnTo>
                    <a:pt x="1532229" y="127381"/>
                  </a:lnTo>
                  <a:lnTo>
                    <a:pt x="1564957" y="127381"/>
                  </a:lnTo>
                  <a:lnTo>
                    <a:pt x="1593202" y="126492"/>
                  </a:lnTo>
                  <a:lnTo>
                    <a:pt x="1612430" y="130556"/>
                  </a:lnTo>
                  <a:lnTo>
                    <a:pt x="1621142" y="128016"/>
                  </a:lnTo>
                  <a:lnTo>
                    <a:pt x="1621574" y="127889"/>
                  </a:lnTo>
                  <a:lnTo>
                    <a:pt x="1619415" y="127889"/>
                  </a:lnTo>
                  <a:lnTo>
                    <a:pt x="1616583" y="128016"/>
                  </a:lnTo>
                  <a:lnTo>
                    <a:pt x="1608899" y="126492"/>
                  </a:lnTo>
                  <a:lnTo>
                    <a:pt x="1602498" y="125222"/>
                  </a:lnTo>
                  <a:lnTo>
                    <a:pt x="1600568" y="124841"/>
                  </a:lnTo>
                  <a:lnTo>
                    <a:pt x="1588071" y="123190"/>
                  </a:lnTo>
                  <a:lnTo>
                    <a:pt x="1580388" y="122174"/>
                  </a:lnTo>
                  <a:lnTo>
                    <a:pt x="1712277" y="122174"/>
                  </a:lnTo>
                  <a:lnTo>
                    <a:pt x="1920024" y="122174"/>
                  </a:lnTo>
                  <a:lnTo>
                    <a:pt x="1931543" y="122516"/>
                  </a:lnTo>
                  <a:lnTo>
                    <a:pt x="1930692" y="122174"/>
                  </a:lnTo>
                  <a:lnTo>
                    <a:pt x="1947214" y="122174"/>
                  </a:lnTo>
                  <a:lnTo>
                    <a:pt x="1946008" y="122936"/>
                  </a:lnTo>
                  <a:lnTo>
                    <a:pt x="1947964" y="122948"/>
                  </a:lnTo>
                  <a:lnTo>
                    <a:pt x="1947722" y="122186"/>
                  </a:lnTo>
                  <a:lnTo>
                    <a:pt x="2010562" y="122174"/>
                  </a:lnTo>
                  <a:lnTo>
                    <a:pt x="2002624" y="122859"/>
                  </a:lnTo>
                  <a:lnTo>
                    <a:pt x="2004212" y="122859"/>
                  </a:lnTo>
                  <a:lnTo>
                    <a:pt x="2009216" y="123190"/>
                  </a:lnTo>
                  <a:lnTo>
                    <a:pt x="1945589" y="123190"/>
                  </a:lnTo>
                  <a:lnTo>
                    <a:pt x="1945982" y="122948"/>
                  </a:lnTo>
                  <a:lnTo>
                    <a:pt x="1936813" y="122948"/>
                  </a:lnTo>
                  <a:lnTo>
                    <a:pt x="1937880" y="123190"/>
                  </a:lnTo>
                  <a:lnTo>
                    <a:pt x="1723669" y="123190"/>
                  </a:lnTo>
                  <a:lnTo>
                    <a:pt x="1725091" y="123317"/>
                  </a:lnTo>
                  <a:lnTo>
                    <a:pt x="1938451" y="123317"/>
                  </a:lnTo>
                  <a:lnTo>
                    <a:pt x="1943557" y="124460"/>
                  </a:lnTo>
                  <a:lnTo>
                    <a:pt x="1945386" y="123317"/>
                  </a:lnTo>
                  <a:lnTo>
                    <a:pt x="2011146" y="123317"/>
                  </a:lnTo>
                  <a:lnTo>
                    <a:pt x="2054885" y="126199"/>
                  </a:lnTo>
                  <a:lnTo>
                    <a:pt x="2053577" y="125171"/>
                  </a:lnTo>
                  <a:lnTo>
                    <a:pt x="2052612" y="123875"/>
                  </a:lnTo>
                  <a:lnTo>
                    <a:pt x="2054479" y="123317"/>
                  </a:lnTo>
                  <a:lnTo>
                    <a:pt x="2398407" y="123317"/>
                  </a:lnTo>
                  <a:lnTo>
                    <a:pt x="2400604" y="123825"/>
                  </a:lnTo>
                  <a:lnTo>
                    <a:pt x="2414663" y="123317"/>
                  </a:lnTo>
                  <a:lnTo>
                    <a:pt x="2433980" y="123063"/>
                  </a:lnTo>
                  <a:lnTo>
                    <a:pt x="2444521" y="122301"/>
                  </a:lnTo>
                  <a:close/>
                </a:path>
                <a:path w="3714750" h="342900">
                  <a:moveTo>
                    <a:pt x="2485364" y="130594"/>
                  </a:moveTo>
                  <a:lnTo>
                    <a:pt x="2475674" y="128612"/>
                  </a:lnTo>
                  <a:lnTo>
                    <a:pt x="2448052" y="128676"/>
                  </a:lnTo>
                  <a:lnTo>
                    <a:pt x="2485364" y="130594"/>
                  </a:lnTo>
                  <a:close/>
                </a:path>
                <a:path w="3714750" h="342900">
                  <a:moveTo>
                    <a:pt x="2486660" y="115900"/>
                  </a:moveTo>
                  <a:lnTo>
                    <a:pt x="2486126" y="114973"/>
                  </a:lnTo>
                  <a:lnTo>
                    <a:pt x="2480500" y="114363"/>
                  </a:lnTo>
                  <a:lnTo>
                    <a:pt x="2473172" y="113766"/>
                  </a:lnTo>
                  <a:lnTo>
                    <a:pt x="2467495" y="112877"/>
                  </a:lnTo>
                  <a:lnTo>
                    <a:pt x="2444724" y="114465"/>
                  </a:lnTo>
                  <a:lnTo>
                    <a:pt x="2486660" y="115900"/>
                  </a:lnTo>
                  <a:close/>
                </a:path>
                <a:path w="3714750" h="342900">
                  <a:moveTo>
                    <a:pt x="2523299" y="158902"/>
                  </a:moveTo>
                  <a:lnTo>
                    <a:pt x="2500706" y="156972"/>
                  </a:lnTo>
                  <a:lnTo>
                    <a:pt x="2500528" y="158381"/>
                  </a:lnTo>
                  <a:lnTo>
                    <a:pt x="2494902" y="160235"/>
                  </a:lnTo>
                  <a:lnTo>
                    <a:pt x="2486787" y="162382"/>
                  </a:lnTo>
                  <a:lnTo>
                    <a:pt x="2479167" y="164680"/>
                  </a:lnTo>
                  <a:lnTo>
                    <a:pt x="2488044" y="164007"/>
                  </a:lnTo>
                  <a:lnTo>
                    <a:pt x="2498661" y="163728"/>
                  </a:lnTo>
                  <a:lnTo>
                    <a:pt x="2507627" y="164020"/>
                  </a:lnTo>
                  <a:lnTo>
                    <a:pt x="2511564" y="165087"/>
                  </a:lnTo>
                  <a:lnTo>
                    <a:pt x="2504554" y="163118"/>
                  </a:lnTo>
                  <a:lnTo>
                    <a:pt x="2516530" y="160997"/>
                  </a:lnTo>
                  <a:lnTo>
                    <a:pt x="2523299" y="158902"/>
                  </a:lnTo>
                  <a:close/>
                </a:path>
                <a:path w="3714750" h="342900">
                  <a:moveTo>
                    <a:pt x="2535428" y="38557"/>
                  </a:moveTo>
                  <a:lnTo>
                    <a:pt x="2519807" y="38036"/>
                  </a:lnTo>
                  <a:lnTo>
                    <a:pt x="2533929" y="39090"/>
                  </a:lnTo>
                  <a:lnTo>
                    <a:pt x="2533827" y="38557"/>
                  </a:lnTo>
                  <a:lnTo>
                    <a:pt x="2535428" y="38557"/>
                  </a:lnTo>
                  <a:close/>
                </a:path>
                <a:path w="3714750" h="342900">
                  <a:moveTo>
                    <a:pt x="2555354" y="113144"/>
                  </a:moveTo>
                  <a:lnTo>
                    <a:pt x="2545029" y="112928"/>
                  </a:lnTo>
                  <a:lnTo>
                    <a:pt x="2535631" y="112814"/>
                  </a:lnTo>
                  <a:lnTo>
                    <a:pt x="2527909" y="112496"/>
                  </a:lnTo>
                  <a:lnTo>
                    <a:pt x="2522664" y="111683"/>
                  </a:lnTo>
                  <a:lnTo>
                    <a:pt x="2532862" y="116738"/>
                  </a:lnTo>
                  <a:lnTo>
                    <a:pt x="2555354" y="113144"/>
                  </a:lnTo>
                  <a:close/>
                </a:path>
                <a:path w="3714750" h="342900">
                  <a:moveTo>
                    <a:pt x="2567470" y="102450"/>
                  </a:moveTo>
                  <a:lnTo>
                    <a:pt x="2542565" y="97917"/>
                  </a:lnTo>
                  <a:lnTo>
                    <a:pt x="2527541" y="100330"/>
                  </a:lnTo>
                  <a:lnTo>
                    <a:pt x="2530970" y="101180"/>
                  </a:lnTo>
                  <a:lnTo>
                    <a:pt x="2543759" y="103022"/>
                  </a:lnTo>
                  <a:lnTo>
                    <a:pt x="2465362" y="103746"/>
                  </a:lnTo>
                  <a:lnTo>
                    <a:pt x="2489593" y="108242"/>
                  </a:lnTo>
                  <a:lnTo>
                    <a:pt x="2506776" y="105892"/>
                  </a:lnTo>
                  <a:lnTo>
                    <a:pt x="2544140" y="104533"/>
                  </a:lnTo>
                  <a:lnTo>
                    <a:pt x="2567470" y="102450"/>
                  </a:lnTo>
                  <a:close/>
                </a:path>
                <a:path w="3714750" h="342900">
                  <a:moveTo>
                    <a:pt x="2626982" y="37452"/>
                  </a:moveTo>
                  <a:lnTo>
                    <a:pt x="2621115" y="36715"/>
                  </a:lnTo>
                  <a:lnTo>
                    <a:pt x="2621165" y="36995"/>
                  </a:lnTo>
                  <a:lnTo>
                    <a:pt x="2621267" y="37452"/>
                  </a:lnTo>
                  <a:lnTo>
                    <a:pt x="2626982" y="37452"/>
                  </a:lnTo>
                  <a:close/>
                </a:path>
                <a:path w="3714750" h="342900">
                  <a:moveTo>
                    <a:pt x="2700871" y="100139"/>
                  </a:moveTo>
                  <a:lnTo>
                    <a:pt x="2699740" y="98539"/>
                  </a:lnTo>
                  <a:lnTo>
                    <a:pt x="2683637" y="98463"/>
                  </a:lnTo>
                  <a:lnTo>
                    <a:pt x="2674924" y="98513"/>
                  </a:lnTo>
                  <a:lnTo>
                    <a:pt x="2670670" y="99237"/>
                  </a:lnTo>
                  <a:lnTo>
                    <a:pt x="2667965" y="101155"/>
                  </a:lnTo>
                  <a:lnTo>
                    <a:pt x="2685453" y="101485"/>
                  </a:lnTo>
                  <a:lnTo>
                    <a:pt x="2696273" y="101130"/>
                  </a:lnTo>
                  <a:lnTo>
                    <a:pt x="2700871" y="100139"/>
                  </a:lnTo>
                  <a:close/>
                </a:path>
                <a:path w="3714750" h="342900">
                  <a:moveTo>
                    <a:pt x="2718282" y="20599"/>
                  </a:moveTo>
                  <a:lnTo>
                    <a:pt x="2704287" y="19164"/>
                  </a:lnTo>
                  <a:lnTo>
                    <a:pt x="2667724" y="17830"/>
                  </a:lnTo>
                  <a:lnTo>
                    <a:pt x="2631084" y="19926"/>
                  </a:lnTo>
                  <a:lnTo>
                    <a:pt x="2630576" y="16878"/>
                  </a:lnTo>
                  <a:lnTo>
                    <a:pt x="2608161" y="20510"/>
                  </a:lnTo>
                  <a:lnTo>
                    <a:pt x="2628481" y="20891"/>
                  </a:lnTo>
                  <a:lnTo>
                    <a:pt x="2637599" y="21348"/>
                  </a:lnTo>
                  <a:lnTo>
                    <a:pt x="2645638" y="22428"/>
                  </a:lnTo>
                  <a:lnTo>
                    <a:pt x="2645232" y="21424"/>
                  </a:lnTo>
                  <a:lnTo>
                    <a:pt x="2663596" y="20472"/>
                  </a:lnTo>
                  <a:lnTo>
                    <a:pt x="2679357" y="21386"/>
                  </a:lnTo>
                  <a:lnTo>
                    <a:pt x="2694381" y="22796"/>
                  </a:lnTo>
                  <a:lnTo>
                    <a:pt x="2710548" y="23279"/>
                  </a:lnTo>
                  <a:lnTo>
                    <a:pt x="2718282" y="20599"/>
                  </a:lnTo>
                  <a:close/>
                </a:path>
                <a:path w="3714750" h="342900">
                  <a:moveTo>
                    <a:pt x="2721267" y="71120"/>
                  </a:moveTo>
                  <a:lnTo>
                    <a:pt x="2711513" y="70866"/>
                  </a:lnTo>
                  <a:lnTo>
                    <a:pt x="2701772" y="70612"/>
                  </a:lnTo>
                  <a:lnTo>
                    <a:pt x="2698051" y="70612"/>
                  </a:lnTo>
                  <a:lnTo>
                    <a:pt x="2678404" y="68453"/>
                  </a:lnTo>
                  <a:lnTo>
                    <a:pt x="2679179" y="68453"/>
                  </a:lnTo>
                  <a:lnTo>
                    <a:pt x="2657640" y="66675"/>
                  </a:lnTo>
                  <a:lnTo>
                    <a:pt x="2646946" y="66675"/>
                  </a:lnTo>
                  <a:lnTo>
                    <a:pt x="2627934" y="67310"/>
                  </a:lnTo>
                  <a:lnTo>
                    <a:pt x="2626614" y="67310"/>
                  </a:lnTo>
                  <a:lnTo>
                    <a:pt x="2631148" y="68453"/>
                  </a:lnTo>
                  <a:lnTo>
                    <a:pt x="2633319" y="69977"/>
                  </a:lnTo>
                  <a:lnTo>
                    <a:pt x="2632011" y="69977"/>
                  </a:lnTo>
                  <a:lnTo>
                    <a:pt x="2624163" y="70866"/>
                  </a:lnTo>
                  <a:lnTo>
                    <a:pt x="2610116" y="69977"/>
                  </a:lnTo>
                  <a:lnTo>
                    <a:pt x="2557907" y="66675"/>
                  </a:lnTo>
                  <a:lnTo>
                    <a:pt x="2554274" y="66675"/>
                  </a:lnTo>
                  <a:lnTo>
                    <a:pt x="2556954" y="68453"/>
                  </a:lnTo>
                  <a:lnTo>
                    <a:pt x="2554986" y="68453"/>
                  </a:lnTo>
                  <a:lnTo>
                    <a:pt x="2540685" y="69469"/>
                  </a:lnTo>
                  <a:lnTo>
                    <a:pt x="2540114" y="69469"/>
                  </a:lnTo>
                  <a:lnTo>
                    <a:pt x="2530691" y="69977"/>
                  </a:lnTo>
                  <a:lnTo>
                    <a:pt x="2541041" y="71120"/>
                  </a:lnTo>
                  <a:lnTo>
                    <a:pt x="2543391" y="69977"/>
                  </a:lnTo>
                  <a:lnTo>
                    <a:pt x="2554186" y="69977"/>
                  </a:lnTo>
                  <a:lnTo>
                    <a:pt x="2567622" y="70231"/>
                  </a:lnTo>
                  <a:lnTo>
                    <a:pt x="2577896" y="69977"/>
                  </a:lnTo>
                  <a:lnTo>
                    <a:pt x="2574455" y="75565"/>
                  </a:lnTo>
                  <a:lnTo>
                    <a:pt x="2548991" y="75565"/>
                  </a:lnTo>
                  <a:lnTo>
                    <a:pt x="2526055" y="73279"/>
                  </a:lnTo>
                  <a:lnTo>
                    <a:pt x="2508427" y="70866"/>
                  </a:lnTo>
                  <a:lnTo>
                    <a:pt x="2503779" y="70231"/>
                  </a:lnTo>
                  <a:lnTo>
                    <a:pt x="2481465" y="67818"/>
                  </a:lnTo>
                  <a:lnTo>
                    <a:pt x="2478532" y="67818"/>
                  </a:lnTo>
                  <a:lnTo>
                    <a:pt x="2490774" y="66929"/>
                  </a:lnTo>
                  <a:lnTo>
                    <a:pt x="2503005" y="66040"/>
                  </a:lnTo>
                  <a:lnTo>
                    <a:pt x="2458732" y="66929"/>
                  </a:lnTo>
                  <a:lnTo>
                    <a:pt x="2417292" y="66675"/>
                  </a:lnTo>
                  <a:lnTo>
                    <a:pt x="2325243" y="65278"/>
                  </a:lnTo>
                  <a:lnTo>
                    <a:pt x="2314371" y="65278"/>
                  </a:lnTo>
                  <a:lnTo>
                    <a:pt x="2346718" y="69596"/>
                  </a:lnTo>
                  <a:lnTo>
                    <a:pt x="2340470" y="70866"/>
                  </a:lnTo>
                  <a:lnTo>
                    <a:pt x="2330894" y="70866"/>
                  </a:lnTo>
                  <a:lnTo>
                    <a:pt x="2317153" y="70612"/>
                  </a:lnTo>
                  <a:lnTo>
                    <a:pt x="2300909" y="70739"/>
                  </a:lnTo>
                  <a:lnTo>
                    <a:pt x="2293861" y="68580"/>
                  </a:lnTo>
                  <a:lnTo>
                    <a:pt x="2281021" y="64643"/>
                  </a:lnTo>
                  <a:lnTo>
                    <a:pt x="2215565" y="68580"/>
                  </a:lnTo>
                  <a:lnTo>
                    <a:pt x="2165896" y="66675"/>
                  </a:lnTo>
                  <a:lnTo>
                    <a:pt x="2164435" y="66675"/>
                  </a:lnTo>
                  <a:lnTo>
                    <a:pt x="2144115" y="65278"/>
                  </a:lnTo>
                  <a:lnTo>
                    <a:pt x="2114550" y="63246"/>
                  </a:lnTo>
                  <a:lnTo>
                    <a:pt x="2072233" y="63677"/>
                  </a:lnTo>
                  <a:lnTo>
                    <a:pt x="2068372" y="63246"/>
                  </a:lnTo>
                  <a:lnTo>
                    <a:pt x="2063889" y="63754"/>
                  </a:lnTo>
                  <a:lnTo>
                    <a:pt x="2038565" y="64008"/>
                  </a:lnTo>
                  <a:lnTo>
                    <a:pt x="2061654" y="64008"/>
                  </a:lnTo>
                  <a:lnTo>
                    <a:pt x="2075319" y="64008"/>
                  </a:lnTo>
                  <a:lnTo>
                    <a:pt x="2077631" y="64262"/>
                  </a:lnTo>
                  <a:lnTo>
                    <a:pt x="2046655" y="65278"/>
                  </a:lnTo>
                  <a:lnTo>
                    <a:pt x="2031568" y="64008"/>
                  </a:lnTo>
                  <a:lnTo>
                    <a:pt x="2016366" y="62484"/>
                  </a:lnTo>
                  <a:lnTo>
                    <a:pt x="1983930" y="62484"/>
                  </a:lnTo>
                  <a:lnTo>
                    <a:pt x="1970468" y="64008"/>
                  </a:lnTo>
                  <a:lnTo>
                    <a:pt x="1970443" y="64262"/>
                  </a:lnTo>
                  <a:lnTo>
                    <a:pt x="1970341" y="65278"/>
                  </a:lnTo>
                  <a:lnTo>
                    <a:pt x="1970265" y="66040"/>
                  </a:lnTo>
                  <a:lnTo>
                    <a:pt x="1977783" y="67818"/>
                  </a:lnTo>
                  <a:lnTo>
                    <a:pt x="1986394" y="68580"/>
                  </a:lnTo>
                  <a:lnTo>
                    <a:pt x="1960219" y="70866"/>
                  </a:lnTo>
                  <a:lnTo>
                    <a:pt x="1934375" y="68453"/>
                  </a:lnTo>
                  <a:lnTo>
                    <a:pt x="1930412" y="68084"/>
                  </a:lnTo>
                  <a:lnTo>
                    <a:pt x="1919871" y="68453"/>
                  </a:lnTo>
                  <a:lnTo>
                    <a:pt x="1898764" y="69215"/>
                  </a:lnTo>
                  <a:lnTo>
                    <a:pt x="1887220" y="66929"/>
                  </a:lnTo>
                  <a:lnTo>
                    <a:pt x="1886331" y="66675"/>
                  </a:lnTo>
                  <a:lnTo>
                    <a:pt x="1879180" y="64643"/>
                  </a:lnTo>
                  <a:lnTo>
                    <a:pt x="1879396" y="64643"/>
                  </a:lnTo>
                  <a:lnTo>
                    <a:pt x="1876082" y="64008"/>
                  </a:lnTo>
                  <a:lnTo>
                    <a:pt x="1869478" y="62738"/>
                  </a:lnTo>
                  <a:lnTo>
                    <a:pt x="1855647" y="61722"/>
                  </a:lnTo>
                  <a:lnTo>
                    <a:pt x="1846732" y="63881"/>
                  </a:lnTo>
                  <a:lnTo>
                    <a:pt x="1822069" y="63500"/>
                  </a:lnTo>
                  <a:lnTo>
                    <a:pt x="1819617" y="62484"/>
                  </a:lnTo>
                  <a:lnTo>
                    <a:pt x="1819198" y="62484"/>
                  </a:lnTo>
                  <a:lnTo>
                    <a:pt x="1820748" y="60706"/>
                  </a:lnTo>
                  <a:lnTo>
                    <a:pt x="1808645" y="58801"/>
                  </a:lnTo>
                  <a:lnTo>
                    <a:pt x="1755292" y="62103"/>
                  </a:lnTo>
                  <a:lnTo>
                    <a:pt x="1707553" y="65278"/>
                  </a:lnTo>
                  <a:lnTo>
                    <a:pt x="1703336" y="65278"/>
                  </a:lnTo>
                  <a:lnTo>
                    <a:pt x="1659140" y="66675"/>
                  </a:lnTo>
                  <a:lnTo>
                    <a:pt x="1596364" y="65659"/>
                  </a:lnTo>
                  <a:lnTo>
                    <a:pt x="1587969" y="65659"/>
                  </a:lnTo>
                  <a:lnTo>
                    <a:pt x="1598422" y="63246"/>
                  </a:lnTo>
                  <a:lnTo>
                    <a:pt x="1606118" y="61468"/>
                  </a:lnTo>
                  <a:lnTo>
                    <a:pt x="1592605" y="63246"/>
                  </a:lnTo>
                  <a:lnTo>
                    <a:pt x="1580159" y="62484"/>
                  </a:lnTo>
                  <a:lnTo>
                    <a:pt x="1579803" y="62484"/>
                  </a:lnTo>
                  <a:lnTo>
                    <a:pt x="1574660" y="62103"/>
                  </a:lnTo>
                  <a:lnTo>
                    <a:pt x="1562646" y="61214"/>
                  </a:lnTo>
                  <a:lnTo>
                    <a:pt x="1546377" y="62103"/>
                  </a:lnTo>
                  <a:lnTo>
                    <a:pt x="1552308" y="60706"/>
                  </a:lnTo>
                  <a:lnTo>
                    <a:pt x="1550847" y="59182"/>
                  </a:lnTo>
                  <a:lnTo>
                    <a:pt x="1543418" y="58039"/>
                  </a:lnTo>
                  <a:lnTo>
                    <a:pt x="1531442" y="57531"/>
                  </a:lnTo>
                  <a:lnTo>
                    <a:pt x="1544535" y="59436"/>
                  </a:lnTo>
                  <a:lnTo>
                    <a:pt x="1531988" y="60706"/>
                  </a:lnTo>
                  <a:lnTo>
                    <a:pt x="1531416" y="60706"/>
                  </a:lnTo>
                  <a:lnTo>
                    <a:pt x="1516773" y="61722"/>
                  </a:lnTo>
                  <a:lnTo>
                    <a:pt x="1514017" y="64008"/>
                  </a:lnTo>
                  <a:lnTo>
                    <a:pt x="1515275" y="64008"/>
                  </a:lnTo>
                  <a:lnTo>
                    <a:pt x="1520037" y="65278"/>
                  </a:lnTo>
                  <a:lnTo>
                    <a:pt x="1562150" y="65278"/>
                  </a:lnTo>
                  <a:lnTo>
                    <a:pt x="1570202" y="65659"/>
                  </a:lnTo>
                  <a:lnTo>
                    <a:pt x="1525028" y="68453"/>
                  </a:lnTo>
                  <a:lnTo>
                    <a:pt x="1534858" y="68453"/>
                  </a:lnTo>
                  <a:lnTo>
                    <a:pt x="1557782" y="69469"/>
                  </a:lnTo>
                  <a:lnTo>
                    <a:pt x="1595653" y="69469"/>
                  </a:lnTo>
                  <a:lnTo>
                    <a:pt x="1630553" y="70612"/>
                  </a:lnTo>
                  <a:lnTo>
                    <a:pt x="1625815" y="70612"/>
                  </a:lnTo>
                  <a:lnTo>
                    <a:pt x="1599704" y="74422"/>
                  </a:lnTo>
                  <a:lnTo>
                    <a:pt x="1574812" y="76200"/>
                  </a:lnTo>
                  <a:lnTo>
                    <a:pt x="1546428" y="77597"/>
                  </a:lnTo>
                  <a:lnTo>
                    <a:pt x="1508963" y="81026"/>
                  </a:lnTo>
                  <a:lnTo>
                    <a:pt x="1545666" y="84836"/>
                  </a:lnTo>
                  <a:lnTo>
                    <a:pt x="1547977" y="84836"/>
                  </a:lnTo>
                  <a:lnTo>
                    <a:pt x="1519656" y="88138"/>
                  </a:lnTo>
                  <a:lnTo>
                    <a:pt x="1541945" y="88138"/>
                  </a:lnTo>
                  <a:lnTo>
                    <a:pt x="1557121" y="89789"/>
                  </a:lnTo>
                  <a:lnTo>
                    <a:pt x="1555305" y="89789"/>
                  </a:lnTo>
                  <a:lnTo>
                    <a:pt x="1557388" y="90805"/>
                  </a:lnTo>
                  <a:lnTo>
                    <a:pt x="2189886" y="90805"/>
                  </a:lnTo>
                  <a:lnTo>
                    <a:pt x="2194610" y="89154"/>
                  </a:lnTo>
                  <a:lnTo>
                    <a:pt x="2178799" y="89154"/>
                  </a:lnTo>
                  <a:lnTo>
                    <a:pt x="2175281" y="88519"/>
                  </a:lnTo>
                  <a:lnTo>
                    <a:pt x="2174481" y="88519"/>
                  </a:lnTo>
                  <a:lnTo>
                    <a:pt x="2175103" y="87630"/>
                  </a:lnTo>
                  <a:lnTo>
                    <a:pt x="2195436" y="87630"/>
                  </a:lnTo>
                  <a:lnTo>
                    <a:pt x="2197811" y="87122"/>
                  </a:lnTo>
                  <a:lnTo>
                    <a:pt x="2198535" y="87122"/>
                  </a:lnTo>
                  <a:lnTo>
                    <a:pt x="2197087" y="85725"/>
                  </a:lnTo>
                  <a:lnTo>
                    <a:pt x="2206193" y="83820"/>
                  </a:lnTo>
                  <a:lnTo>
                    <a:pt x="2208746" y="83820"/>
                  </a:lnTo>
                  <a:lnTo>
                    <a:pt x="2231974" y="85344"/>
                  </a:lnTo>
                  <a:lnTo>
                    <a:pt x="2229942" y="85344"/>
                  </a:lnTo>
                  <a:lnTo>
                    <a:pt x="2228278" y="87630"/>
                  </a:lnTo>
                  <a:lnTo>
                    <a:pt x="2228024" y="88138"/>
                  </a:lnTo>
                  <a:lnTo>
                    <a:pt x="2228354" y="89789"/>
                  </a:lnTo>
                  <a:lnTo>
                    <a:pt x="2228431" y="90170"/>
                  </a:lnTo>
                  <a:lnTo>
                    <a:pt x="2228507" y="90551"/>
                  </a:lnTo>
                  <a:lnTo>
                    <a:pt x="2240851" y="90805"/>
                  </a:lnTo>
                  <a:lnTo>
                    <a:pt x="2264156" y="90805"/>
                  </a:lnTo>
                  <a:lnTo>
                    <a:pt x="2284857" y="89154"/>
                  </a:lnTo>
                  <a:lnTo>
                    <a:pt x="2286076" y="89154"/>
                  </a:lnTo>
                  <a:lnTo>
                    <a:pt x="2301570" y="83820"/>
                  </a:lnTo>
                  <a:lnTo>
                    <a:pt x="2320633" y="80772"/>
                  </a:lnTo>
                  <a:lnTo>
                    <a:pt x="2359520" y="84836"/>
                  </a:lnTo>
                  <a:lnTo>
                    <a:pt x="2435275" y="84836"/>
                  </a:lnTo>
                  <a:lnTo>
                    <a:pt x="2446769" y="85344"/>
                  </a:lnTo>
                  <a:lnTo>
                    <a:pt x="2472753" y="88773"/>
                  </a:lnTo>
                  <a:lnTo>
                    <a:pt x="2489987" y="89547"/>
                  </a:lnTo>
                  <a:lnTo>
                    <a:pt x="2497937" y="86614"/>
                  </a:lnTo>
                  <a:lnTo>
                    <a:pt x="2495181" y="86614"/>
                  </a:lnTo>
                  <a:lnTo>
                    <a:pt x="2523058" y="85471"/>
                  </a:lnTo>
                  <a:lnTo>
                    <a:pt x="2550820" y="85979"/>
                  </a:lnTo>
                  <a:lnTo>
                    <a:pt x="2566847" y="87630"/>
                  </a:lnTo>
                  <a:lnTo>
                    <a:pt x="2567889" y="87630"/>
                  </a:lnTo>
                  <a:lnTo>
                    <a:pt x="2564536" y="85471"/>
                  </a:lnTo>
                  <a:lnTo>
                    <a:pt x="2564333" y="85344"/>
                  </a:lnTo>
                  <a:lnTo>
                    <a:pt x="2562568" y="84201"/>
                  </a:lnTo>
                  <a:lnTo>
                    <a:pt x="2579293" y="85090"/>
                  </a:lnTo>
                  <a:lnTo>
                    <a:pt x="2594470" y="84836"/>
                  </a:lnTo>
                  <a:lnTo>
                    <a:pt x="2608834" y="84836"/>
                  </a:lnTo>
                  <a:lnTo>
                    <a:pt x="2623147" y="86614"/>
                  </a:lnTo>
                  <a:lnTo>
                    <a:pt x="2620403" y="85725"/>
                  </a:lnTo>
                  <a:lnTo>
                    <a:pt x="2617533" y="84836"/>
                  </a:lnTo>
                  <a:lnTo>
                    <a:pt x="2615488" y="84201"/>
                  </a:lnTo>
                  <a:lnTo>
                    <a:pt x="2616352" y="84201"/>
                  </a:lnTo>
                  <a:lnTo>
                    <a:pt x="2616428" y="83820"/>
                  </a:lnTo>
                  <a:lnTo>
                    <a:pt x="2616530" y="83312"/>
                  </a:lnTo>
                  <a:lnTo>
                    <a:pt x="2623680" y="82423"/>
                  </a:lnTo>
                  <a:lnTo>
                    <a:pt x="2626106" y="82118"/>
                  </a:lnTo>
                  <a:lnTo>
                    <a:pt x="2623553" y="82118"/>
                  </a:lnTo>
                  <a:lnTo>
                    <a:pt x="2616416" y="82296"/>
                  </a:lnTo>
                  <a:lnTo>
                    <a:pt x="2609215" y="82118"/>
                  </a:lnTo>
                  <a:lnTo>
                    <a:pt x="2607614" y="82118"/>
                  </a:lnTo>
                  <a:lnTo>
                    <a:pt x="2595448" y="81534"/>
                  </a:lnTo>
                  <a:lnTo>
                    <a:pt x="2586355" y="80772"/>
                  </a:lnTo>
                  <a:lnTo>
                    <a:pt x="2584843" y="80645"/>
                  </a:lnTo>
                  <a:lnTo>
                    <a:pt x="2622943" y="78613"/>
                  </a:lnTo>
                  <a:lnTo>
                    <a:pt x="2655087" y="75565"/>
                  </a:lnTo>
                  <a:lnTo>
                    <a:pt x="2688234" y="72517"/>
                  </a:lnTo>
                  <a:lnTo>
                    <a:pt x="2721267" y="71120"/>
                  </a:lnTo>
                  <a:close/>
                </a:path>
                <a:path w="3714750" h="342900">
                  <a:moveTo>
                    <a:pt x="2721508" y="183997"/>
                  </a:moveTo>
                  <a:lnTo>
                    <a:pt x="2654668" y="183299"/>
                  </a:lnTo>
                  <a:lnTo>
                    <a:pt x="2599283" y="180086"/>
                  </a:lnTo>
                  <a:lnTo>
                    <a:pt x="2551861" y="179209"/>
                  </a:lnTo>
                  <a:lnTo>
                    <a:pt x="2571064" y="182206"/>
                  </a:lnTo>
                  <a:lnTo>
                    <a:pt x="2546248" y="183997"/>
                  </a:lnTo>
                  <a:lnTo>
                    <a:pt x="2537066" y="182549"/>
                  </a:lnTo>
                  <a:lnTo>
                    <a:pt x="2536787" y="182549"/>
                  </a:lnTo>
                  <a:lnTo>
                    <a:pt x="2526182" y="179895"/>
                  </a:lnTo>
                  <a:lnTo>
                    <a:pt x="2500858" y="178828"/>
                  </a:lnTo>
                  <a:lnTo>
                    <a:pt x="2500211" y="179578"/>
                  </a:lnTo>
                  <a:lnTo>
                    <a:pt x="2504935" y="181254"/>
                  </a:lnTo>
                  <a:lnTo>
                    <a:pt x="2504490" y="183121"/>
                  </a:lnTo>
                  <a:lnTo>
                    <a:pt x="2485720" y="184670"/>
                  </a:lnTo>
                  <a:lnTo>
                    <a:pt x="2469057" y="184670"/>
                  </a:lnTo>
                  <a:lnTo>
                    <a:pt x="2465044" y="183515"/>
                  </a:lnTo>
                  <a:lnTo>
                    <a:pt x="2464460" y="182206"/>
                  </a:lnTo>
                  <a:lnTo>
                    <a:pt x="2464358" y="181952"/>
                  </a:lnTo>
                  <a:lnTo>
                    <a:pt x="2455138" y="181013"/>
                  </a:lnTo>
                  <a:lnTo>
                    <a:pt x="2460447" y="183515"/>
                  </a:lnTo>
                  <a:lnTo>
                    <a:pt x="2451316" y="184556"/>
                  </a:lnTo>
                  <a:lnTo>
                    <a:pt x="2446642" y="183121"/>
                  </a:lnTo>
                  <a:lnTo>
                    <a:pt x="2446947" y="183121"/>
                  </a:lnTo>
                  <a:lnTo>
                    <a:pt x="2441740" y="182549"/>
                  </a:lnTo>
                  <a:lnTo>
                    <a:pt x="2442870" y="187642"/>
                  </a:lnTo>
                  <a:lnTo>
                    <a:pt x="2399487" y="188125"/>
                  </a:lnTo>
                  <a:lnTo>
                    <a:pt x="2400744" y="188125"/>
                  </a:lnTo>
                  <a:lnTo>
                    <a:pt x="2373134" y="188531"/>
                  </a:lnTo>
                  <a:lnTo>
                    <a:pt x="2343581" y="188125"/>
                  </a:lnTo>
                  <a:lnTo>
                    <a:pt x="2314333" y="186055"/>
                  </a:lnTo>
                  <a:lnTo>
                    <a:pt x="2313178" y="186055"/>
                  </a:lnTo>
                  <a:lnTo>
                    <a:pt x="2310942" y="188125"/>
                  </a:lnTo>
                  <a:lnTo>
                    <a:pt x="2313851" y="188125"/>
                  </a:lnTo>
                  <a:lnTo>
                    <a:pt x="2319617" y="188556"/>
                  </a:lnTo>
                  <a:lnTo>
                    <a:pt x="2370937" y="188556"/>
                  </a:lnTo>
                  <a:lnTo>
                    <a:pt x="2321407" y="188696"/>
                  </a:lnTo>
                  <a:lnTo>
                    <a:pt x="2319617" y="188556"/>
                  </a:lnTo>
                  <a:lnTo>
                    <a:pt x="2290648" y="188556"/>
                  </a:lnTo>
                  <a:lnTo>
                    <a:pt x="2280907" y="188556"/>
                  </a:lnTo>
                  <a:lnTo>
                    <a:pt x="2284819" y="188785"/>
                  </a:lnTo>
                  <a:lnTo>
                    <a:pt x="2213051" y="188976"/>
                  </a:lnTo>
                  <a:lnTo>
                    <a:pt x="2261844" y="188976"/>
                  </a:lnTo>
                  <a:lnTo>
                    <a:pt x="2249627" y="191211"/>
                  </a:lnTo>
                  <a:lnTo>
                    <a:pt x="2249703" y="191579"/>
                  </a:lnTo>
                  <a:lnTo>
                    <a:pt x="2249805" y="192036"/>
                  </a:lnTo>
                  <a:lnTo>
                    <a:pt x="2249843" y="192227"/>
                  </a:lnTo>
                  <a:lnTo>
                    <a:pt x="2285974" y="188976"/>
                  </a:lnTo>
                  <a:lnTo>
                    <a:pt x="2288082" y="188976"/>
                  </a:lnTo>
                  <a:lnTo>
                    <a:pt x="2291257" y="189166"/>
                  </a:lnTo>
                  <a:lnTo>
                    <a:pt x="2290991" y="188976"/>
                  </a:lnTo>
                  <a:lnTo>
                    <a:pt x="2325344" y="188976"/>
                  </a:lnTo>
                  <a:lnTo>
                    <a:pt x="2339276" y="190360"/>
                  </a:lnTo>
                  <a:lnTo>
                    <a:pt x="2334196" y="190360"/>
                  </a:lnTo>
                  <a:lnTo>
                    <a:pt x="2323782" y="192036"/>
                  </a:lnTo>
                  <a:lnTo>
                    <a:pt x="2309355" y="190360"/>
                  </a:lnTo>
                  <a:lnTo>
                    <a:pt x="2311273" y="190360"/>
                  </a:lnTo>
                  <a:lnTo>
                    <a:pt x="2291257" y="189166"/>
                  </a:lnTo>
                  <a:lnTo>
                    <a:pt x="2292108" y="190360"/>
                  </a:lnTo>
                  <a:lnTo>
                    <a:pt x="2289937" y="191579"/>
                  </a:lnTo>
                  <a:lnTo>
                    <a:pt x="2288997" y="192036"/>
                  </a:lnTo>
                  <a:lnTo>
                    <a:pt x="2282444" y="193509"/>
                  </a:lnTo>
                  <a:lnTo>
                    <a:pt x="2282266" y="193509"/>
                  </a:lnTo>
                  <a:lnTo>
                    <a:pt x="2273579" y="194716"/>
                  </a:lnTo>
                  <a:lnTo>
                    <a:pt x="2301710" y="193040"/>
                  </a:lnTo>
                  <a:lnTo>
                    <a:pt x="2302497" y="193040"/>
                  </a:lnTo>
                  <a:lnTo>
                    <a:pt x="2327529" y="194259"/>
                  </a:lnTo>
                  <a:lnTo>
                    <a:pt x="2349589" y="194995"/>
                  </a:lnTo>
                  <a:lnTo>
                    <a:pt x="2362365" y="193040"/>
                  </a:lnTo>
                  <a:lnTo>
                    <a:pt x="2369007" y="192036"/>
                  </a:lnTo>
                  <a:lnTo>
                    <a:pt x="2370086" y="192036"/>
                  </a:lnTo>
                  <a:lnTo>
                    <a:pt x="2372360" y="193205"/>
                  </a:lnTo>
                  <a:lnTo>
                    <a:pt x="2374595" y="194716"/>
                  </a:lnTo>
                  <a:lnTo>
                    <a:pt x="2374747" y="194716"/>
                  </a:lnTo>
                  <a:lnTo>
                    <a:pt x="2379205" y="195973"/>
                  </a:lnTo>
                  <a:lnTo>
                    <a:pt x="2389505" y="196938"/>
                  </a:lnTo>
                  <a:lnTo>
                    <a:pt x="2406967" y="192824"/>
                  </a:lnTo>
                  <a:lnTo>
                    <a:pt x="2420556" y="192278"/>
                  </a:lnTo>
                  <a:lnTo>
                    <a:pt x="2443124" y="192036"/>
                  </a:lnTo>
                  <a:lnTo>
                    <a:pt x="2456573" y="192036"/>
                  </a:lnTo>
                  <a:lnTo>
                    <a:pt x="2489987" y="191579"/>
                  </a:lnTo>
                  <a:lnTo>
                    <a:pt x="2476296" y="193040"/>
                  </a:lnTo>
                  <a:lnTo>
                    <a:pt x="2458237" y="194449"/>
                  </a:lnTo>
                  <a:lnTo>
                    <a:pt x="2450566" y="195821"/>
                  </a:lnTo>
                  <a:lnTo>
                    <a:pt x="2468003" y="197256"/>
                  </a:lnTo>
                  <a:lnTo>
                    <a:pt x="2483027" y="196570"/>
                  </a:lnTo>
                  <a:lnTo>
                    <a:pt x="2490622" y="195313"/>
                  </a:lnTo>
                  <a:lnTo>
                    <a:pt x="2500452" y="193916"/>
                  </a:lnTo>
                  <a:lnTo>
                    <a:pt x="2517940" y="193509"/>
                  </a:lnTo>
                  <a:lnTo>
                    <a:pt x="2523452" y="197078"/>
                  </a:lnTo>
                  <a:lnTo>
                    <a:pt x="2551519" y="197637"/>
                  </a:lnTo>
                  <a:lnTo>
                    <a:pt x="2569883" y="195618"/>
                  </a:lnTo>
                  <a:lnTo>
                    <a:pt x="2585809" y="194259"/>
                  </a:lnTo>
                  <a:lnTo>
                    <a:pt x="2606459" y="196850"/>
                  </a:lnTo>
                  <a:lnTo>
                    <a:pt x="2669463" y="194259"/>
                  </a:lnTo>
                  <a:lnTo>
                    <a:pt x="2682583" y="193649"/>
                  </a:lnTo>
                  <a:lnTo>
                    <a:pt x="2684132" y="193509"/>
                  </a:lnTo>
                  <a:lnTo>
                    <a:pt x="2705824" y="191579"/>
                  </a:lnTo>
                  <a:lnTo>
                    <a:pt x="2708516" y="191338"/>
                  </a:lnTo>
                  <a:lnTo>
                    <a:pt x="2720771" y="187642"/>
                  </a:lnTo>
                  <a:lnTo>
                    <a:pt x="2717673" y="187642"/>
                  </a:lnTo>
                  <a:lnTo>
                    <a:pt x="2705887" y="186410"/>
                  </a:lnTo>
                  <a:lnTo>
                    <a:pt x="2701201" y="188125"/>
                  </a:lnTo>
                  <a:lnTo>
                    <a:pt x="2703284" y="188125"/>
                  </a:lnTo>
                  <a:lnTo>
                    <a:pt x="2711564" y="188976"/>
                  </a:lnTo>
                  <a:lnTo>
                    <a:pt x="2710713" y="188976"/>
                  </a:lnTo>
                  <a:lnTo>
                    <a:pt x="2698458" y="190360"/>
                  </a:lnTo>
                  <a:lnTo>
                    <a:pt x="2684462" y="190360"/>
                  </a:lnTo>
                  <a:lnTo>
                    <a:pt x="2671864" y="189166"/>
                  </a:lnTo>
                  <a:lnTo>
                    <a:pt x="2664422" y="187642"/>
                  </a:lnTo>
                  <a:lnTo>
                    <a:pt x="2664561" y="187642"/>
                  </a:lnTo>
                  <a:lnTo>
                    <a:pt x="2654935" y="186055"/>
                  </a:lnTo>
                  <a:lnTo>
                    <a:pt x="2668574" y="186055"/>
                  </a:lnTo>
                  <a:lnTo>
                    <a:pt x="2682417" y="185343"/>
                  </a:lnTo>
                  <a:lnTo>
                    <a:pt x="2692438" y="184670"/>
                  </a:lnTo>
                  <a:lnTo>
                    <a:pt x="2691066" y="184670"/>
                  </a:lnTo>
                  <a:lnTo>
                    <a:pt x="2706903" y="183997"/>
                  </a:lnTo>
                  <a:lnTo>
                    <a:pt x="2721508" y="183997"/>
                  </a:lnTo>
                  <a:close/>
                </a:path>
                <a:path w="3714750" h="342900">
                  <a:moveTo>
                    <a:pt x="2747632" y="72199"/>
                  </a:moveTo>
                  <a:lnTo>
                    <a:pt x="2746400" y="71450"/>
                  </a:lnTo>
                  <a:lnTo>
                    <a:pt x="2738907" y="67945"/>
                  </a:lnTo>
                  <a:lnTo>
                    <a:pt x="2743924" y="71285"/>
                  </a:lnTo>
                  <a:lnTo>
                    <a:pt x="2747632" y="72199"/>
                  </a:lnTo>
                  <a:close/>
                </a:path>
                <a:path w="3714750" h="342900">
                  <a:moveTo>
                    <a:pt x="2791472" y="71488"/>
                  </a:moveTo>
                  <a:lnTo>
                    <a:pt x="2791015" y="70967"/>
                  </a:lnTo>
                  <a:lnTo>
                    <a:pt x="2790901" y="71297"/>
                  </a:lnTo>
                  <a:lnTo>
                    <a:pt x="2791472" y="71488"/>
                  </a:lnTo>
                  <a:close/>
                </a:path>
                <a:path w="3714750" h="342900">
                  <a:moveTo>
                    <a:pt x="2795587" y="72834"/>
                  </a:moveTo>
                  <a:lnTo>
                    <a:pt x="2791803" y="71589"/>
                  </a:lnTo>
                  <a:lnTo>
                    <a:pt x="2791574" y="71589"/>
                  </a:lnTo>
                  <a:lnTo>
                    <a:pt x="2795587" y="72834"/>
                  </a:lnTo>
                  <a:close/>
                </a:path>
                <a:path w="3714750" h="342900">
                  <a:moveTo>
                    <a:pt x="2805582" y="76898"/>
                  </a:moveTo>
                  <a:lnTo>
                    <a:pt x="2777909" y="76758"/>
                  </a:lnTo>
                  <a:lnTo>
                    <a:pt x="2757144" y="74549"/>
                  </a:lnTo>
                  <a:lnTo>
                    <a:pt x="2747632" y="72199"/>
                  </a:lnTo>
                  <a:lnTo>
                    <a:pt x="2752090" y="74879"/>
                  </a:lnTo>
                  <a:lnTo>
                    <a:pt x="2764523" y="77736"/>
                  </a:lnTo>
                  <a:lnTo>
                    <a:pt x="2792272" y="79489"/>
                  </a:lnTo>
                  <a:lnTo>
                    <a:pt x="2805582" y="76898"/>
                  </a:lnTo>
                  <a:close/>
                </a:path>
                <a:path w="3714750" h="342900">
                  <a:moveTo>
                    <a:pt x="2887954" y="31965"/>
                  </a:moveTo>
                  <a:lnTo>
                    <a:pt x="2836748" y="30568"/>
                  </a:lnTo>
                  <a:lnTo>
                    <a:pt x="2845066" y="26479"/>
                  </a:lnTo>
                  <a:lnTo>
                    <a:pt x="2829649" y="28041"/>
                  </a:lnTo>
                  <a:lnTo>
                    <a:pt x="2830677" y="29565"/>
                  </a:lnTo>
                  <a:lnTo>
                    <a:pt x="2836951" y="31064"/>
                  </a:lnTo>
                  <a:lnTo>
                    <a:pt x="2837256" y="32575"/>
                  </a:lnTo>
                  <a:lnTo>
                    <a:pt x="2809405" y="32664"/>
                  </a:lnTo>
                  <a:lnTo>
                    <a:pt x="2833700" y="33667"/>
                  </a:lnTo>
                  <a:lnTo>
                    <a:pt x="2848978" y="33451"/>
                  </a:lnTo>
                  <a:lnTo>
                    <a:pt x="2864104" y="32677"/>
                  </a:lnTo>
                  <a:lnTo>
                    <a:pt x="2887954" y="31965"/>
                  </a:lnTo>
                  <a:close/>
                </a:path>
                <a:path w="3714750" h="342900">
                  <a:moveTo>
                    <a:pt x="2981515" y="58610"/>
                  </a:moveTo>
                  <a:lnTo>
                    <a:pt x="2944253" y="56667"/>
                  </a:lnTo>
                  <a:lnTo>
                    <a:pt x="2956471" y="59461"/>
                  </a:lnTo>
                  <a:lnTo>
                    <a:pt x="2961970" y="57848"/>
                  </a:lnTo>
                  <a:lnTo>
                    <a:pt x="2981515" y="58610"/>
                  </a:lnTo>
                  <a:close/>
                </a:path>
                <a:path w="3714750" h="342900">
                  <a:moveTo>
                    <a:pt x="3010192" y="41757"/>
                  </a:moveTo>
                  <a:lnTo>
                    <a:pt x="3000641" y="39789"/>
                  </a:lnTo>
                  <a:lnTo>
                    <a:pt x="3000476" y="39789"/>
                  </a:lnTo>
                  <a:lnTo>
                    <a:pt x="3008807" y="37846"/>
                  </a:lnTo>
                  <a:lnTo>
                    <a:pt x="3009760" y="37846"/>
                  </a:lnTo>
                  <a:lnTo>
                    <a:pt x="3004756" y="36322"/>
                  </a:lnTo>
                  <a:lnTo>
                    <a:pt x="3001962" y="36322"/>
                  </a:lnTo>
                  <a:lnTo>
                    <a:pt x="2987649" y="36995"/>
                  </a:lnTo>
                  <a:lnTo>
                    <a:pt x="2977184" y="38811"/>
                  </a:lnTo>
                  <a:lnTo>
                    <a:pt x="2964154" y="42887"/>
                  </a:lnTo>
                  <a:lnTo>
                    <a:pt x="2934131" y="40995"/>
                  </a:lnTo>
                  <a:lnTo>
                    <a:pt x="2924772" y="40398"/>
                  </a:lnTo>
                  <a:lnTo>
                    <a:pt x="2866936" y="40398"/>
                  </a:lnTo>
                  <a:lnTo>
                    <a:pt x="2822841" y="40957"/>
                  </a:lnTo>
                  <a:lnTo>
                    <a:pt x="2769730" y="40398"/>
                  </a:lnTo>
                  <a:lnTo>
                    <a:pt x="2771025" y="45580"/>
                  </a:lnTo>
                  <a:lnTo>
                    <a:pt x="2771102" y="45885"/>
                  </a:lnTo>
                  <a:lnTo>
                    <a:pt x="2771203" y="46291"/>
                  </a:lnTo>
                  <a:lnTo>
                    <a:pt x="2771254" y="46494"/>
                  </a:lnTo>
                  <a:lnTo>
                    <a:pt x="2747238" y="44907"/>
                  </a:lnTo>
                  <a:lnTo>
                    <a:pt x="2728506" y="42672"/>
                  </a:lnTo>
                  <a:lnTo>
                    <a:pt x="2727972" y="42672"/>
                  </a:lnTo>
                  <a:lnTo>
                    <a:pt x="2722740" y="41376"/>
                  </a:lnTo>
                  <a:lnTo>
                    <a:pt x="2716339" y="39789"/>
                  </a:lnTo>
                  <a:lnTo>
                    <a:pt x="2718155" y="36995"/>
                  </a:lnTo>
                  <a:lnTo>
                    <a:pt x="2717939" y="36995"/>
                  </a:lnTo>
                  <a:lnTo>
                    <a:pt x="2733078" y="35953"/>
                  </a:lnTo>
                  <a:lnTo>
                    <a:pt x="2750667" y="35953"/>
                  </a:lnTo>
                  <a:lnTo>
                    <a:pt x="2763482" y="36563"/>
                  </a:lnTo>
                  <a:lnTo>
                    <a:pt x="2773756" y="37846"/>
                  </a:lnTo>
                  <a:lnTo>
                    <a:pt x="2768854" y="36322"/>
                  </a:lnTo>
                  <a:lnTo>
                    <a:pt x="2735351" y="30835"/>
                  </a:lnTo>
                  <a:lnTo>
                    <a:pt x="2726994" y="31762"/>
                  </a:lnTo>
                  <a:lnTo>
                    <a:pt x="2726613" y="31762"/>
                  </a:lnTo>
                  <a:lnTo>
                    <a:pt x="2720517" y="32283"/>
                  </a:lnTo>
                  <a:lnTo>
                    <a:pt x="2710929" y="32766"/>
                  </a:lnTo>
                  <a:lnTo>
                    <a:pt x="2698673" y="32943"/>
                  </a:lnTo>
                  <a:lnTo>
                    <a:pt x="2698127" y="30048"/>
                  </a:lnTo>
                  <a:lnTo>
                    <a:pt x="2676398" y="30048"/>
                  </a:lnTo>
                  <a:lnTo>
                    <a:pt x="2666555" y="31762"/>
                  </a:lnTo>
                  <a:lnTo>
                    <a:pt x="2658033" y="33655"/>
                  </a:lnTo>
                  <a:lnTo>
                    <a:pt x="2639098" y="34632"/>
                  </a:lnTo>
                  <a:lnTo>
                    <a:pt x="2658224" y="37668"/>
                  </a:lnTo>
                  <a:lnTo>
                    <a:pt x="2621280" y="37541"/>
                  </a:lnTo>
                  <a:lnTo>
                    <a:pt x="2621343" y="37846"/>
                  </a:lnTo>
                  <a:lnTo>
                    <a:pt x="2621381" y="38036"/>
                  </a:lnTo>
                  <a:lnTo>
                    <a:pt x="2621496" y="38557"/>
                  </a:lnTo>
                  <a:lnTo>
                    <a:pt x="2621546" y="38811"/>
                  </a:lnTo>
                  <a:lnTo>
                    <a:pt x="2621661" y="39382"/>
                  </a:lnTo>
                  <a:lnTo>
                    <a:pt x="2621737" y="39776"/>
                  </a:lnTo>
                  <a:lnTo>
                    <a:pt x="2603906" y="39522"/>
                  </a:lnTo>
                  <a:lnTo>
                    <a:pt x="2571369" y="37846"/>
                  </a:lnTo>
                  <a:lnTo>
                    <a:pt x="2558935" y="38557"/>
                  </a:lnTo>
                  <a:lnTo>
                    <a:pt x="2562199" y="38557"/>
                  </a:lnTo>
                  <a:lnTo>
                    <a:pt x="2584564" y="42672"/>
                  </a:lnTo>
                  <a:lnTo>
                    <a:pt x="2621788" y="42265"/>
                  </a:lnTo>
                  <a:lnTo>
                    <a:pt x="2661488" y="41376"/>
                  </a:lnTo>
                  <a:lnTo>
                    <a:pt x="2693047" y="44259"/>
                  </a:lnTo>
                  <a:lnTo>
                    <a:pt x="2692095" y="44259"/>
                  </a:lnTo>
                  <a:lnTo>
                    <a:pt x="2692133" y="44450"/>
                  </a:lnTo>
                  <a:lnTo>
                    <a:pt x="2692235" y="44907"/>
                  </a:lnTo>
                  <a:lnTo>
                    <a:pt x="2689390" y="44907"/>
                  </a:lnTo>
                  <a:lnTo>
                    <a:pt x="2702991" y="46291"/>
                  </a:lnTo>
                  <a:lnTo>
                    <a:pt x="2700769" y="46291"/>
                  </a:lnTo>
                  <a:lnTo>
                    <a:pt x="2692628" y="47205"/>
                  </a:lnTo>
                  <a:lnTo>
                    <a:pt x="2678519" y="47421"/>
                  </a:lnTo>
                  <a:lnTo>
                    <a:pt x="2665565" y="46723"/>
                  </a:lnTo>
                  <a:lnTo>
                    <a:pt x="2657119" y="45580"/>
                  </a:lnTo>
                  <a:lnTo>
                    <a:pt x="2656814" y="45580"/>
                  </a:lnTo>
                  <a:lnTo>
                    <a:pt x="2655163" y="44259"/>
                  </a:lnTo>
                  <a:lnTo>
                    <a:pt x="2651785" y="46291"/>
                  </a:lnTo>
                  <a:lnTo>
                    <a:pt x="2646222" y="48171"/>
                  </a:lnTo>
                  <a:lnTo>
                    <a:pt x="2635694" y="49453"/>
                  </a:lnTo>
                  <a:lnTo>
                    <a:pt x="2619425" y="49453"/>
                  </a:lnTo>
                  <a:lnTo>
                    <a:pt x="2620886" y="47536"/>
                  </a:lnTo>
                  <a:lnTo>
                    <a:pt x="2622156" y="45885"/>
                  </a:lnTo>
                  <a:lnTo>
                    <a:pt x="2622893" y="44907"/>
                  </a:lnTo>
                  <a:lnTo>
                    <a:pt x="2622359" y="44907"/>
                  </a:lnTo>
                  <a:lnTo>
                    <a:pt x="2611894" y="45580"/>
                  </a:lnTo>
                  <a:lnTo>
                    <a:pt x="2596007" y="45885"/>
                  </a:lnTo>
                  <a:lnTo>
                    <a:pt x="2587714" y="45580"/>
                  </a:lnTo>
                  <a:lnTo>
                    <a:pt x="2582011" y="45580"/>
                  </a:lnTo>
                  <a:lnTo>
                    <a:pt x="2571915" y="43459"/>
                  </a:lnTo>
                  <a:lnTo>
                    <a:pt x="2572029" y="44259"/>
                  </a:lnTo>
                  <a:lnTo>
                    <a:pt x="2572118" y="44907"/>
                  </a:lnTo>
                  <a:lnTo>
                    <a:pt x="2572207" y="45504"/>
                  </a:lnTo>
                  <a:lnTo>
                    <a:pt x="2546553" y="44450"/>
                  </a:lnTo>
                  <a:lnTo>
                    <a:pt x="2540889" y="41960"/>
                  </a:lnTo>
                  <a:lnTo>
                    <a:pt x="2540381" y="41541"/>
                  </a:lnTo>
                  <a:lnTo>
                    <a:pt x="2537777" y="39382"/>
                  </a:lnTo>
                  <a:lnTo>
                    <a:pt x="2533929" y="39090"/>
                  </a:lnTo>
                  <a:lnTo>
                    <a:pt x="2534043" y="39789"/>
                  </a:lnTo>
                  <a:lnTo>
                    <a:pt x="2534145" y="40398"/>
                  </a:lnTo>
                  <a:lnTo>
                    <a:pt x="2534259" y="40995"/>
                  </a:lnTo>
                  <a:lnTo>
                    <a:pt x="2534386" y="41541"/>
                  </a:lnTo>
                  <a:lnTo>
                    <a:pt x="2465120" y="41198"/>
                  </a:lnTo>
                  <a:lnTo>
                    <a:pt x="2456738" y="45339"/>
                  </a:lnTo>
                  <a:lnTo>
                    <a:pt x="2456675" y="44907"/>
                  </a:lnTo>
                  <a:lnTo>
                    <a:pt x="2456599" y="44450"/>
                  </a:lnTo>
                  <a:lnTo>
                    <a:pt x="2455748" y="44450"/>
                  </a:lnTo>
                  <a:lnTo>
                    <a:pt x="2441905" y="44907"/>
                  </a:lnTo>
                  <a:lnTo>
                    <a:pt x="2443734" y="44907"/>
                  </a:lnTo>
                  <a:lnTo>
                    <a:pt x="2436850" y="46291"/>
                  </a:lnTo>
                  <a:lnTo>
                    <a:pt x="2439466" y="46291"/>
                  </a:lnTo>
                  <a:lnTo>
                    <a:pt x="2455786" y="47815"/>
                  </a:lnTo>
                  <a:lnTo>
                    <a:pt x="2516860" y="49453"/>
                  </a:lnTo>
                  <a:lnTo>
                    <a:pt x="2532176" y="52235"/>
                  </a:lnTo>
                  <a:lnTo>
                    <a:pt x="2572778" y="47536"/>
                  </a:lnTo>
                  <a:lnTo>
                    <a:pt x="2583446" y="51892"/>
                  </a:lnTo>
                  <a:lnTo>
                    <a:pt x="2620378" y="51549"/>
                  </a:lnTo>
                  <a:lnTo>
                    <a:pt x="2664980" y="50520"/>
                  </a:lnTo>
                  <a:lnTo>
                    <a:pt x="2698673" y="52793"/>
                  </a:lnTo>
                  <a:lnTo>
                    <a:pt x="2693924" y="50520"/>
                  </a:lnTo>
                  <a:lnTo>
                    <a:pt x="2693378" y="50253"/>
                  </a:lnTo>
                  <a:lnTo>
                    <a:pt x="2740126" y="54470"/>
                  </a:lnTo>
                  <a:lnTo>
                    <a:pt x="2739542" y="54470"/>
                  </a:lnTo>
                  <a:lnTo>
                    <a:pt x="2757449" y="57708"/>
                  </a:lnTo>
                  <a:lnTo>
                    <a:pt x="2772473" y="61048"/>
                  </a:lnTo>
                  <a:lnTo>
                    <a:pt x="2807893" y="65227"/>
                  </a:lnTo>
                  <a:lnTo>
                    <a:pt x="2807297" y="65227"/>
                  </a:lnTo>
                  <a:lnTo>
                    <a:pt x="2793428" y="66776"/>
                  </a:lnTo>
                  <a:lnTo>
                    <a:pt x="2789466" y="69240"/>
                  </a:lnTo>
                  <a:lnTo>
                    <a:pt x="2791015" y="70967"/>
                  </a:lnTo>
                  <a:lnTo>
                    <a:pt x="2791434" y="69811"/>
                  </a:lnTo>
                  <a:lnTo>
                    <a:pt x="2796616" y="68808"/>
                  </a:lnTo>
                  <a:lnTo>
                    <a:pt x="2794406" y="68808"/>
                  </a:lnTo>
                  <a:lnTo>
                    <a:pt x="2808325" y="68237"/>
                  </a:lnTo>
                  <a:lnTo>
                    <a:pt x="2848445" y="71221"/>
                  </a:lnTo>
                  <a:lnTo>
                    <a:pt x="2902724" y="68237"/>
                  </a:lnTo>
                  <a:lnTo>
                    <a:pt x="2926664" y="66776"/>
                  </a:lnTo>
                  <a:lnTo>
                    <a:pt x="2929725" y="66776"/>
                  </a:lnTo>
                  <a:lnTo>
                    <a:pt x="2965564" y="68808"/>
                  </a:lnTo>
                  <a:lnTo>
                    <a:pt x="2974987" y="67665"/>
                  </a:lnTo>
                  <a:lnTo>
                    <a:pt x="2979458" y="66776"/>
                  </a:lnTo>
                  <a:lnTo>
                    <a:pt x="2980575" y="66560"/>
                  </a:lnTo>
                  <a:lnTo>
                    <a:pt x="2979432" y="66027"/>
                  </a:lnTo>
                  <a:lnTo>
                    <a:pt x="2978429" y="65570"/>
                  </a:lnTo>
                  <a:lnTo>
                    <a:pt x="2964662" y="64744"/>
                  </a:lnTo>
                  <a:lnTo>
                    <a:pt x="2950248" y="65532"/>
                  </a:lnTo>
                  <a:lnTo>
                    <a:pt x="2897136" y="65227"/>
                  </a:lnTo>
                  <a:lnTo>
                    <a:pt x="2872460" y="66027"/>
                  </a:lnTo>
                  <a:lnTo>
                    <a:pt x="2866250" y="64414"/>
                  </a:lnTo>
                  <a:lnTo>
                    <a:pt x="2859646" y="62953"/>
                  </a:lnTo>
                  <a:lnTo>
                    <a:pt x="2854744" y="62585"/>
                  </a:lnTo>
                  <a:lnTo>
                    <a:pt x="2848851" y="62166"/>
                  </a:lnTo>
                  <a:lnTo>
                    <a:pt x="2830093" y="62585"/>
                  </a:lnTo>
                  <a:lnTo>
                    <a:pt x="2835948" y="60172"/>
                  </a:lnTo>
                  <a:lnTo>
                    <a:pt x="2838475" y="58508"/>
                  </a:lnTo>
                  <a:lnTo>
                    <a:pt x="2837307" y="58064"/>
                  </a:lnTo>
                  <a:lnTo>
                    <a:pt x="2834132" y="56883"/>
                  </a:lnTo>
                  <a:lnTo>
                    <a:pt x="2819095" y="54470"/>
                  </a:lnTo>
                  <a:lnTo>
                    <a:pt x="2809913" y="55524"/>
                  </a:lnTo>
                  <a:lnTo>
                    <a:pt x="2815044" y="57048"/>
                  </a:lnTo>
                  <a:lnTo>
                    <a:pt x="2815183" y="57708"/>
                  </a:lnTo>
                  <a:lnTo>
                    <a:pt x="2815259" y="58064"/>
                  </a:lnTo>
                  <a:lnTo>
                    <a:pt x="2780093" y="56883"/>
                  </a:lnTo>
                  <a:lnTo>
                    <a:pt x="2764231" y="54838"/>
                  </a:lnTo>
                  <a:lnTo>
                    <a:pt x="2756065" y="52311"/>
                  </a:lnTo>
                  <a:lnTo>
                    <a:pt x="2746794" y="50253"/>
                  </a:lnTo>
                  <a:lnTo>
                    <a:pt x="2743974" y="49631"/>
                  </a:lnTo>
                  <a:lnTo>
                    <a:pt x="2747759" y="49453"/>
                  </a:lnTo>
                  <a:lnTo>
                    <a:pt x="2756839" y="49034"/>
                  </a:lnTo>
                  <a:lnTo>
                    <a:pt x="2774416" y="48463"/>
                  </a:lnTo>
                  <a:lnTo>
                    <a:pt x="2784691" y="47536"/>
                  </a:lnTo>
                  <a:lnTo>
                    <a:pt x="2786088" y="47536"/>
                  </a:lnTo>
                  <a:lnTo>
                    <a:pt x="2783065" y="46494"/>
                  </a:lnTo>
                  <a:lnTo>
                    <a:pt x="2780398" y="45580"/>
                  </a:lnTo>
                  <a:lnTo>
                    <a:pt x="2787815" y="45580"/>
                  </a:lnTo>
                  <a:lnTo>
                    <a:pt x="2807538" y="45885"/>
                  </a:lnTo>
                  <a:lnTo>
                    <a:pt x="2804160" y="45885"/>
                  </a:lnTo>
                  <a:lnTo>
                    <a:pt x="2817545" y="48018"/>
                  </a:lnTo>
                  <a:lnTo>
                    <a:pt x="2827807" y="50050"/>
                  </a:lnTo>
                  <a:lnTo>
                    <a:pt x="2841079" y="49860"/>
                  </a:lnTo>
                  <a:lnTo>
                    <a:pt x="2868511" y="46723"/>
                  </a:lnTo>
                  <a:lnTo>
                    <a:pt x="2864307" y="46723"/>
                  </a:lnTo>
                  <a:lnTo>
                    <a:pt x="2927997" y="45885"/>
                  </a:lnTo>
                  <a:lnTo>
                    <a:pt x="2948686" y="45580"/>
                  </a:lnTo>
                  <a:lnTo>
                    <a:pt x="2965945" y="45580"/>
                  </a:lnTo>
                  <a:lnTo>
                    <a:pt x="2997085" y="42887"/>
                  </a:lnTo>
                  <a:lnTo>
                    <a:pt x="3010192" y="41757"/>
                  </a:lnTo>
                  <a:close/>
                </a:path>
                <a:path w="3714750" h="342900">
                  <a:moveTo>
                    <a:pt x="3032963" y="142303"/>
                  </a:moveTo>
                  <a:lnTo>
                    <a:pt x="3029267" y="139979"/>
                  </a:lnTo>
                  <a:lnTo>
                    <a:pt x="3024149" y="139280"/>
                  </a:lnTo>
                  <a:lnTo>
                    <a:pt x="3013989" y="139369"/>
                  </a:lnTo>
                  <a:lnTo>
                    <a:pt x="2995206" y="139382"/>
                  </a:lnTo>
                  <a:lnTo>
                    <a:pt x="2999346" y="140627"/>
                  </a:lnTo>
                  <a:lnTo>
                    <a:pt x="3012363" y="141033"/>
                  </a:lnTo>
                  <a:lnTo>
                    <a:pt x="3026245" y="141351"/>
                  </a:lnTo>
                  <a:lnTo>
                    <a:pt x="3032963" y="142303"/>
                  </a:lnTo>
                  <a:close/>
                </a:path>
                <a:path w="3714750" h="342900">
                  <a:moveTo>
                    <a:pt x="3050679" y="61683"/>
                  </a:moveTo>
                  <a:lnTo>
                    <a:pt x="3046882" y="61493"/>
                  </a:lnTo>
                  <a:lnTo>
                    <a:pt x="3047352" y="61950"/>
                  </a:lnTo>
                  <a:lnTo>
                    <a:pt x="3050679" y="61683"/>
                  </a:lnTo>
                  <a:close/>
                </a:path>
                <a:path w="3714750" h="342900">
                  <a:moveTo>
                    <a:pt x="3075279" y="67132"/>
                  </a:moveTo>
                  <a:lnTo>
                    <a:pt x="3052775" y="67132"/>
                  </a:lnTo>
                  <a:lnTo>
                    <a:pt x="3047352" y="61950"/>
                  </a:lnTo>
                  <a:lnTo>
                    <a:pt x="3040100" y="62484"/>
                  </a:lnTo>
                  <a:lnTo>
                    <a:pt x="3022142" y="64096"/>
                  </a:lnTo>
                  <a:lnTo>
                    <a:pt x="3010065" y="66281"/>
                  </a:lnTo>
                  <a:lnTo>
                    <a:pt x="3011220" y="66281"/>
                  </a:lnTo>
                  <a:lnTo>
                    <a:pt x="3011563" y="68122"/>
                  </a:lnTo>
                  <a:lnTo>
                    <a:pt x="3011665" y="68694"/>
                  </a:lnTo>
                  <a:lnTo>
                    <a:pt x="3075279" y="67132"/>
                  </a:lnTo>
                  <a:close/>
                </a:path>
                <a:path w="3714750" h="342900">
                  <a:moveTo>
                    <a:pt x="3080080" y="4470"/>
                  </a:moveTo>
                  <a:lnTo>
                    <a:pt x="3075355" y="3987"/>
                  </a:lnTo>
                  <a:lnTo>
                    <a:pt x="3010192" y="4953"/>
                  </a:lnTo>
                  <a:lnTo>
                    <a:pt x="2952216" y="0"/>
                  </a:lnTo>
                  <a:lnTo>
                    <a:pt x="2901721" y="4953"/>
                  </a:lnTo>
                  <a:lnTo>
                    <a:pt x="2872244" y="3543"/>
                  </a:lnTo>
                  <a:lnTo>
                    <a:pt x="2872752" y="6565"/>
                  </a:lnTo>
                  <a:lnTo>
                    <a:pt x="2908846" y="7734"/>
                  </a:lnTo>
                  <a:lnTo>
                    <a:pt x="2965018" y="8039"/>
                  </a:lnTo>
                  <a:lnTo>
                    <a:pt x="3026892" y="7073"/>
                  </a:lnTo>
                  <a:lnTo>
                    <a:pt x="3080080" y="4470"/>
                  </a:lnTo>
                  <a:close/>
                </a:path>
                <a:path w="3714750" h="342900">
                  <a:moveTo>
                    <a:pt x="3160382" y="38646"/>
                  </a:moveTo>
                  <a:lnTo>
                    <a:pt x="3146133" y="37122"/>
                  </a:lnTo>
                  <a:lnTo>
                    <a:pt x="3124746" y="35306"/>
                  </a:lnTo>
                  <a:lnTo>
                    <a:pt x="3114433" y="35102"/>
                  </a:lnTo>
                  <a:lnTo>
                    <a:pt x="3128340" y="36296"/>
                  </a:lnTo>
                  <a:lnTo>
                    <a:pt x="3160382" y="38646"/>
                  </a:lnTo>
                  <a:close/>
                </a:path>
                <a:path w="3714750" h="342900">
                  <a:moveTo>
                    <a:pt x="3200006" y="68453"/>
                  </a:moveTo>
                  <a:lnTo>
                    <a:pt x="3196780" y="67437"/>
                  </a:lnTo>
                  <a:lnTo>
                    <a:pt x="3197809" y="67437"/>
                  </a:lnTo>
                  <a:lnTo>
                    <a:pt x="3195904" y="67284"/>
                  </a:lnTo>
                  <a:lnTo>
                    <a:pt x="3196475" y="67437"/>
                  </a:lnTo>
                  <a:lnTo>
                    <a:pt x="3200006" y="68453"/>
                  </a:lnTo>
                  <a:close/>
                </a:path>
                <a:path w="3714750" h="342900">
                  <a:moveTo>
                    <a:pt x="3236569" y="42684"/>
                  </a:moveTo>
                  <a:lnTo>
                    <a:pt x="3180194" y="40093"/>
                  </a:lnTo>
                  <a:lnTo>
                    <a:pt x="3162173" y="38773"/>
                  </a:lnTo>
                  <a:lnTo>
                    <a:pt x="3134906" y="41960"/>
                  </a:lnTo>
                  <a:lnTo>
                    <a:pt x="3146907" y="43014"/>
                  </a:lnTo>
                  <a:lnTo>
                    <a:pt x="3156762" y="44221"/>
                  </a:lnTo>
                  <a:lnTo>
                    <a:pt x="3167278" y="44767"/>
                  </a:lnTo>
                  <a:lnTo>
                    <a:pt x="3181350" y="43815"/>
                  </a:lnTo>
                  <a:lnTo>
                    <a:pt x="3178137" y="49466"/>
                  </a:lnTo>
                  <a:lnTo>
                    <a:pt x="3198101" y="47586"/>
                  </a:lnTo>
                  <a:lnTo>
                    <a:pt x="3209112" y="46253"/>
                  </a:lnTo>
                  <a:lnTo>
                    <a:pt x="3219234" y="44831"/>
                  </a:lnTo>
                  <a:lnTo>
                    <a:pt x="3227476" y="43815"/>
                  </a:lnTo>
                  <a:lnTo>
                    <a:pt x="3236569" y="42684"/>
                  </a:lnTo>
                  <a:close/>
                </a:path>
                <a:path w="3714750" h="342900">
                  <a:moveTo>
                    <a:pt x="3250984" y="85839"/>
                  </a:moveTo>
                  <a:lnTo>
                    <a:pt x="3211969" y="81788"/>
                  </a:lnTo>
                  <a:lnTo>
                    <a:pt x="3159671" y="80238"/>
                  </a:lnTo>
                  <a:lnTo>
                    <a:pt x="3103994" y="79082"/>
                  </a:lnTo>
                  <a:lnTo>
                    <a:pt x="3054820" y="76212"/>
                  </a:lnTo>
                  <a:lnTo>
                    <a:pt x="3031883" y="76771"/>
                  </a:lnTo>
                  <a:lnTo>
                    <a:pt x="3039224" y="78168"/>
                  </a:lnTo>
                  <a:lnTo>
                    <a:pt x="3043453" y="79336"/>
                  </a:lnTo>
                  <a:lnTo>
                    <a:pt x="3039846" y="80251"/>
                  </a:lnTo>
                  <a:lnTo>
                    <a:pt x="3023654" y="80848"/>
                  </a:lnTo>
                  <a:lnTo>
                    <a:pt x="3070491" y="83781"/>
                  </a:lnTo>
                  <a:lnTo>
                    <a:pt x="3074200" y="80200"/>
                  </a:lnTo>
                  <a:lnTo>
                    <a:pt x="3107398" y="81622"/>
                  </a:lnTo>
                  <a:lnTo>
                    <a:pt x="3171837" y="83883"/>
                  </a:lnTo>
                  <a:lnTo>
                    <a:pt x="3181337" y="84505"/>
                  </a:lnTo>
                  <a:lnTo>
                    <a:pt x="3181172" y="83477"/>
                  </a:lnTo>
                  <a:lnTo>
                    <a:pt x="3250984" y="85839"/>
                  </a:lnTo>
                  <a:close/>
                </a:path>
                <a:path w="3714750" h="342900">
                  <a:moveTo>
                    <a:pt x="3338639" y="85090"/>
                  </a:moveTo>
                  <a:lnTo>
                    <a:pt x="3250044" y="81749"/>
                  </a:lnTo>
                  <a:lnTo>
                    <a:pt x="3320618" y="87172"/>
                  </a:lnTo>
                  <a:lnTo>
                    <a:pt x="3338639" y="85090"/>
                  </a:lnTo>
                  <a:close/>
                </a:path>
                <a:path w="3714750" h="342900">
                  <a:moveTo>
                    <a:pt x="3355873" y="39306"/>
                  </a:moveTo>
                  <a:lnTo>
                    <a:pt x="3313734" y="36893"/>
                  </a:lnTo>
                  <a:lnTo>
                    <a:pt x="3305276" y="39928"/>
                  </a:lnTo>
                  <a:lnTo>
                    <a:pt x="3289731" y="39128"/>
                  </a:lnTo>
                  <a:lnTo>
                    <a:pt x="3272282" y="39331"/>
                  </a:lnTo>
                  <a:lnTo>
                    <a:pt x="3236239" y="40627"/>
                  </a:lnTo>
                  <a:lnTo>
                    <a:pt x="3264420" y="41871"/>
                  </a:lnTo>
                  <a:lnTo>
                    <a:pt x="3287014" y="43370"/>
                  </a:lnTo>
                  <a:lnTo>
                    <a:pt x="3305327" y="44970"/>
                  </a:lnTo>
                  <a:lnTo>
                    <a:pt x="3320618" y="46545"/>
                  </a:lnTo>
                  <a:lnTo>
                    <a:pt x="3325114" y="45999"/>
                  </a:lnTo>
                  <a:lnTo>
                    <a:pt x="3310915" y="44526"/>
                  </a:lnTo>
                  <a:lnTo>
                    <a:pt x="3315144" y="42976"/>
                  </a:lnTo>
                  <a:lnTo>
                    <a:pt x="3335756" y="41935"/>
                  </a:lnTo>
                  <a:lnTo>
                    <a:pt x="3338944" y="40754"/>
                  </a:lnTo>
                  <a:lnTo>
                    <a:pt x="3340417" y="39763"/>
                  </a:lnTo>
                  <a:lnTo>
                    <a:pt x="3355873" y="39306"/>
                  </a:lnTo>
                  <a:close/>
                </a:path>
                <a:path w="3714750" h="342900">
                  <a:moveTo>
                    <a:pt x="3383140" y="30187"/>
                  </a:moveTo>
                  <a:lnTo>
                    <a:pt x="3352723" y="29311"/>
                  </a:lnTo>
                  <a:lnTo>
                    <a:pt x="3351746" y="29311"/>
                  </a:lnTo>
                  <a:lnTo>
                    <a:pt x="3355860" y="30187"/>
                  </a:lnTo>
                  <a:lnTo>
                    <a:pt x="3383140" y="30187"/>
                  </a:lnTo>
                  <a:close/>
                </a:path>
                <a:path w="3714750" h="342900">
                  <a:moveTo>
                    <a:pt x="3395383" y="30543"/>
                  </a:moveTo>
                  <a:lnTo>
                    <a:pt x="3387280" y="30187"/>
                  </a:lnTo>
                  <a:lnTo>
                    <a:pt x="3383140" y="30187"/>
                  </a:lnTo>
                  <a:lnTo>
                    <a:pt x="3395383" y="30543"/>
                  </a:lnTo>
                  <a:close/>
                </a:path>
                <a:path w="3714750" h="342900">
                  <a:moveTo>
                    <a:pt x="3451847" y="55308"/>
                  </a:moveTo>
                  <a:lnTo>
                    <a:pt x="3409594" y="53721"/>
                  </a:lnTo>
                  <a:lnTo>
                    <a:pt x="3365309" y="52997"/>
                  </a:lnTo>
                  <a:lnTo>
                    <a:pt x="3322002" y="52438"/>
                  </a:lnTo>
                  <a:lnTo>
                    <a:pt x="3303244" y="51638"/>
                  </a:lnTo>
                  <a:lnTo>
                    <a:pt x="3253041" y="51638"/>
                  </a:lnTo>
                  <a:lnTo>
                    <a:pt x="3211004" y="52019"/>
                  </a:lnTo>
                  <a:lnTo>
                    <a:pt x="3173679" y="52997"/>
                  </a:lnTo>
                  <a:lnTo>
                    <a:pt x="3160776" y="54571"/>
                  </a:lnTo>
                  <a:lnTo>
                    <a:pt x="3166300" y="58127"/>
                  </a:lnTo>
                  <a:lnTo>
                    <a:pt x="3124377" y="56692"/>
                  </a:lnTo>
                  <a:lnTo>
                    <a:pt x="3142970" y="57670"/>
                  </a:lnTo>
                  <a:lnTo>
                    <a:pt x="3143300" y="58686"/>
                  </a:lnTo>
                  <a:lnTo>
                    <a:pt x="3139071" y="60210"/>
                  </a:lnTo>
                  <a:lnTo>
                    <a:pt x="3118713" y="60960"/>
                  </a:lnTo>
                  <a:lnTo>
                    <a:pt x="3099485" y="58928"/>
                  </a:lnTo>
                  <a:lnTo>
                    <a:pt x="3094101" y="56032"/>
                  </a:lnTo>
                  <a:lnTo>
                    <a:pt x="3104489" y="56032"/>
                  </a:lnTo>
                  <a:lnTo>
                    <a:pt x="3095066" y="55930"/>
                  </a:lnTo>
                  <a:lnTo>
                    <a:pt x="3113913" y="53721"/>
                  </a:lnTo>
                  <a:lnTo>
                    <a:pt x="3093821" y="55905"/>
                  </a:lnTo>
                  <a:lnTo>
                    <a:pt x="3034271" y="55181"/>
                  </a:lnTo>
                  <a:lnTo>
                    <a:pt x="3012846" y="57086"/>
                  </a:lnTo>
                  <a:lnTo>
                    <a:pt x="3014345" y="57086"/>
                  </a:lnTo>
                  <a:lnTo>
                    <a:pt x="3061639" y="61036"/>
                  </a:lnTo>
                  <a:lnTo>
                    <a:pt x="3059379" y="61036"/>
                  </a:lnTo>
                  <a:lnTo>
                    <a:pt x="3050679" y="61683"/>
                  </a:lnTo>
                  <a:lnTo>
                    <a:pt x="3069729" y="62649"/>
                  </a:lnTo>
                  <a:lnTo>
                    <a:pt x="3090354" y="64427"/>
                  </a:lnTo>
                  <a:lnTo>
                    <a:pt x="3102724" y="66649"/>
                  </a:lnTo>
                  <a:lnTo>
                    <a:pt x="3099460" y="68986"/>
                  </a:lnTo>
                  <a:lnTo>
                    <a:pt x="3115322" y="68453"/>
                  </a:lnTo>
                  <a:lnTo>
                    <a:pt x="3130372" y="68122"/>
                  </a:lnTo>
                  <a:lnTo>
                    <a:pt x="3136671" y="67437"/>
                  </a:lnTo>
                  <a:lnTo>
                    <a:pt x="3129115" y="66281"/>
                  </a:lnTo>
                  <a:lnTo>
                    <a:pt x="3192475" y="66281"/>
                  </a:lnTo>
                  <a:lnTo>
                    <a:pt x="3195409" y="67132"/>
                  </a:lnTo>
                  <a:lnTo>
                    <a:pt x="3212630" y="68694"/>
                  </a:lnTo>
                  <a:lnTo>
                    <a:pt x="3232239" y="69240"/>
                  </a:lnTo>
                  <a:lnTo>
                    <a:pt x="3253689" y="69583"/>
                  </a:lnTo>
                  <a:lnTo>
                    <a:pt x="3275177" y="70497"/>
                  </a:lnTo>
                  <a:lnTo>
                    <a:pt x="3278860" y="67132"/>
                  </a:lnTo>
                  <a:lnTo>
                    <a:pt x="3294392" y="67132"/>
                  </a:lnTo>
                  <a:lnTo>
                    <a:pt x="3345954" y="66281"/>
                  </a:lnTo>
                  <a:lnTo>
                    <a:pt x="3385972" y="66281"/>
                  </a:lnTo>
                  <a:lnTo>
                    <a:pt x="3361220" y="62649"/>
                  </a:lnTo>
                  <a:lnTo>
                    <a:pt x="3373513" y="61493"/>
                  </a:lnTo>
                  <a:lnTo>
                    <a:pt x="3397999" y="61493"/>
                  </a:lnTo>
                  <a:lnTo>
                    <a:pt x="3411715" y="61950"/>
                  </a:lnTo>
                  <a:lnTo>
                    <a:pt x="3430536" y="62953"/>
                  </a:lnTo>
                  <a:lnTo>
                    <a:pt x="3420516" y="61493"/>
                  </a:lnTo>
                  <a:lnTo>
                    <a:pt x="3407016" y="59524"/>
                  </a:lnTo>
                  <a:lnTo>
                    <a:pt x="3406762" y="59524"/>
                  </a:lnTo>
                  <a:lnTo>
                    <a:pt x="3406876" y="60210"/>
                  </a:lnTo>
                  <a:lnTo>
                    <a:pt x="3406927" y="60515"/>
                  </a:lnTo>
                  <a:lnTo>
                    <a:pt x="3402317" y="61036"/>
                  </a:lnTo>
                  <a:lnTo>
                    <a:pt x="3388156" y="59524"/>
                  </a:lnTo>
                  <a:lnTo>
                    <a:pt x="3393960" y="58127"/>
                  </a:lnTo>
                  <a:lnTo>
                    <a:pt x="3398342" y="57086"/>
                  </a:lnTo>
                  <a:lnTo>
                    <a:pt x="3420897" y="57670"/>
                  </a:lnTo>
                  <a:lnTo>
                    <a:pt x="3421583" y="57670"/>
                  </a:lnTo>
                  <a:lnTo>
                    <a:pt x="3439134" y="58039"/>
                  </a:lnTo>
                  <a:lnTo>
                    <a:pt x="3443617" y="57086"/>
                  </a:lnTo>
                  <a:lnTo>
                    <a:pt x="3451847" y="55308"/>
                  </a:lnTo>
                  <a:close/>
                </a:path>
                <a:path w="3714750" h="342900">
                  <a:moveTo>
                    <a:pt x="3454285" y="24815"/>
                  </a:moveTo>
                  <a:lnTo>
                    <a:pt x="3446957" y="24079"/>
                  </a:lnTo>
                  <a:lnTo>
                    <a:pt x="3438360" y="23507"/>
                  </a:lnTo>
                  <a:lnTo>
                    <a:pt x="3427247" y="23241"/>
                  </a:lnTo>
                  <a:lnTo>
                    <a:pt x="3412337" y="23406"/>
                  </a:lnTo>
                  <a:lnTo>
                    <a:pt x="3416338" y="20828"/>
                  </a:lnTo>
                  <a:lnTo>
                    <a:pt x="3402203" y="22225"/>
                  </a:lnTo>
                  <a:lnTo>
                    <a:pt x="3397974" y="22974"/>
                  </a:lnTo>
                  <a:lnTo>
                    <a:pt x="3398482" y="23964"/>
                  </a:lnTo>
                  <a:lnTo>
                    <a:pt x="3384156" y="23507"/>
                  </a:lnTo>
                  <a:lnTo>
                    <a:pt x="3353447" y="22542"/>
                  </a:lnTo>
                  <a:lnTo>
                    <a:pt x="3309836" y="21958"/>
                  </a:lnTo>
                  <a:lnTo>
                    <a:pt x="3268992" y="22225"/>
                  </a:lnTo>
                  <a:lnTo>
                    <a:pt x="3232213" y="23406"/>
                  </a:lnTo>
                  <a:lnTo>
                    <a:pt x="3199041" y="21361"/>
                  </a:lnTo>
                  <a:lnTo>
                    <a:pt x="3184220" y="17995"/>
                  </a:lnTo>
                  <a:lnTo>
                    <a:pt x="3176359" y="16713"/>
                  </a:lnTo>
                  <a:lnTo>
                    <a:pt x="3168751" y="15481"/>
                  </a:lnTo>
                  <a:lnTo>
                    <a:pt x="3128734" y="16116"/>
                  </a:lnTo>
                  <a:lnTo>
                    <a:pt x="3126257" y="16116"/>
                  </a:lnTo>
                  <a:lnTo>
                    <a:pt x="3071253" y="16687"/>
                  </a:lnTo>
                  <a:lnTo>
                    <a:pt x="3042234" y="16357"/>
                  </a:lnTo>
                  <a:lnTo>
                    <a:pt x="3042234" y="27101"/>
                  </a:lnTo>
                  <a:lnTo>
                    <a:pt x="3040469" y="27241"/>
                  </a:lnTo>
                  <a:lnTo>
                    <a:pt x="3035744" y="27101"/>
                  </a:lnTo>
                  <a:lnTo>
                    <a:pt x="3042234" y="27101"/>
                  </a:lnTo>
                  <a:lnTo>
                    <a:pt x="3042234" y="16357"/>
                  </a:lnTo>
                  <a:lnTo>
                    <a:pt x="3022155" y="16116"/>
                  </a:lnTo>
                  <a:lnTo>
                    <a:pt x="3018663" y="16116"/>
                  </a:lnTo>
                  <a:lnTo>
                    <a:pt x="2959087" y="15100"/>
                  </a:lnTo>
                  <a:lnTo>
                    <a:pt x="2916415" y="15100"/>
                  </a:lnTo>
                  <a:lnTo>
                    <a:pt x="2916542" y="16116"/>
                  </a:lnTo>
                  <a:lnTo>
                    <a:pt x="2893060" y="16713"/>
                  </a:lnTo>
                  <a:lnTo>
                    <a:pt x="2869882" y="16116"/>
                  </a:lnTo>
                  <a:lnTo>
                    <a:pt x="2868460" y="16116"/>
                  </a:lnTo>
                  <a:lnTo>
                    <a:pt x="2838348" y="14909"/>
                  </a:lnTo>
                  <a:lnTo>
                    <a:pt x="2814536" y="14376"/>
                  </a:lnTo>
                  <a:lnTo>
                    <a:pt x="2804452" y="10312"/>
                  </a:lnTo>
                  <a:lnTo>
                    <a:pt x="2736024" y="14071"/>
                  </a:lnTo>
                  <a:lnTo>
                    <a:pt x="2768828" y="16510"/>
                  </a:lnTo>
                  <a:lnTo>
                    <a:pt x="2746171" y="19138"/>
                  </a:lnTo>
                  <a:lnTo>
                    <a:pt x="2798826" y="19138"/>
                  </a:lnTo>
                  <a:lnTo>
                    <a:pt x="2848127" y="21958"/>
                  </a:lnTo>
                  <a:lnTo>
                    <a:pt x="2894152" y="25514"/>
                  </a:lnTo>
                  <a:lnTo>
                    <a:pt x="2941485" y="28105"/>
                  </a:lnTo>
                  <a:lnTo>
                    <a:pt x="2991066" y="27863"/>
                  </a:lnTo>
                  <a:lnTo>
                    <a:pt x="3015919" y="30187"/>
                  </a:lnTo>
                  <a:lnTo>
                    <a:pt x="3061500" y="35102"/>
                  </a:lnTo>
                  <a:lnTo>
                    <a:pt x="3061893" y="35102"/>
                  </a:lnTo>
                  <a:lnTo>
                    <a:pt x="3092361" y="37465"/>
                  </a:lnTo>
                  <a:lnTo>
                    <a:pt x="3103613" y="35102"/>
                  </a:lnTo>
                  <a:lnTo>
                    <a:pt x="3114433" y="35102"/>
                  </a:lnTo>
                  <a:lnTo>
                    <a:pt x="3028238" y="27838"/>
                  </a:lnTo>
                  <a:lnTo>
                    <a:pt x="3032353" y="27838"/>
                  </a:lnTo>
                  <a:lnTo>
                    <a:pt x="3035135" y="27635"/>
                  </a:lnTo>
                  <a:lnTo>
                    <a:pt x="3037992" y="27419"/>
                  </a:lnTo>
                  <a:lnTo>
                    <a:pt x="3047174" y="27419"/>
                  </a:lnTo>
                  <a:lnTo>
                    <a:pt x="3054896" y="27635"/>
                  </a:lnTo>
                  <a:lnTo>
                    <a:pt x="3069590" y="28778"/>
                  </a:lnTo>
                  <a:lnTo>
                    <a:pt x="3069094" y="28778"/>
                  </a:lnTo>
                  <a:lnTo>
                    <a:pt x="3076625" y="29921"/>
                  </a:lnTo>
                  <a:lnTo>
                    <a:pt x="3075609" y="28778"/>
                  </a:lnTo>
                  <a:lnTo>
                    <a:pt x="3067608" y="28168"/>
                  </a:lnTo>
                  <a:lnTo>
                    <a:pt x="3067202" y="28168"/>
                  </a:lnTo>
                  <a:lnTo>
                    <a:pt x="3060890" y="27419"/>
                  </a:lnTo>
                  <a:lnTo>
                    <a:pt x="3059392" y="27419"/>
                  </a:lnTo>
                  <a:lnTo>
                    <a:pt x="3060890" y="27101"/>
                  </a:lnTo>
                  <a:lnTo>
                    <a:pt x="3066669" y="25882"/>
                  </a:lnTo>
                  <a:lnTo>
                    <a:pt x="3085554" y="25882"/>
                  </a:lnTo>
                  <a:lnTo>
                    <a:pt x="3096171" y="26606"/>
                  </a:lnTo>
                  <a:lnTo>
                    <a:pt x="3102724" y="27838"/>
                  </a:lnTo>
                  <a:lnTo>
                    <a:pt x="3108934" y="29311"/>
                  </a:lnTo>
                  <a:lnTo>
                    <a:pt x="3108680" y="28168"/>
                  </a:lnTo>
                  <a:lnTo>
                    <a:pt x="3108553" y="27635"/>
                  </a:lnTo>
                  <a:lnTo>
                    <a:pt x="3108439" y="27101"/>
                  </a:lnTo>
                  <a:lnTo>
                    <a:pt x="3108325" y="26606"/>
                  </a:lnTo>
                  <a:lnTo>
                    <a:pt x="3108236" y="26162"/>
                  </a:lnTo>
                  <a:lnTo>
                    <a:pt x="3108172" y="25882"/>
                  </a:lnTo>
                  <a:lnTo>
                    <a:pt x="3108083" y="25514"/>
                  </a:lnTo>
                  <a:lnTo>
                    <a:pt x="3108033" y="25260"/>
                  </a:lnTo>
                  <a:lnTo>
                    <a:pt x="3129978" y="26162"/>
                  </a:lnTo>
                  <a:lnTo>
                    <a:pt x="3127908" y="26162"/>
                  </a:lnTo>
                  <a:lnTo>
                    <a:pt x="3130359" y="27838"/>
                  </a:lnTo>
                  <a:lnTo>
                    <a:pt x="3130232" y="27838"/>
                  </a:lnTo>
                  <a:lnTo>
                    <a:pt x="3135858" y="30187"/>
                  </a:lnTo>
                  <a:lnTo>
                    <a:pt x="3145002" y="30187"/>
                  </a:lnTo>
                  <a:lnTo>
                    <a:pt x="3160166" y="30670"/>
                  </a:lnTo>
                  <a:lnTo>
                    <a:pt x="3154400" y="26162"/>
                  </a:lnTo>
                  <a:lnTo>
                    <a:pt x="3190595" y="26606"/>
                  </a:lnTo>
                  <a:lnTo>
                    <a:pt x="3230181" y="26606"/>
                  </a:lnTo>
                  <a:lnTo>
                    <a:pt x="3242487" y="27419"/>
                  </a:lnTo>
                  <a:lnTo>
                    <a:pt x="3237700" y="26898"/>
                  </a:lnTo>
                  <a:lnTo>
                    <a:pt x="3270720" y="27101"/>
                  </a:lnTo>
                  <a:lnTo>
                    <a:pt x="3351593" y="29286"/>
                  </a:lnTo>
                  <a:lnTo>
                    <a:pt x="3349244" y="28778"/>
                  </a:lnTo>
                  <a:lnTo>
                    <a:pt x="3384893" y="28778"/>
                  </a:lnTo>
                  <a:lnTo>
                    <a:pt x="3395535" y="26898"/>
                  </a:lnTo>
                  <a:lnTo>
                    <a:pt x="3399713" y="26162"/>
                  </a:lnTo>
                  <a:lnTo>
                    <a:pt x="3405886" y="25260"/>
                  </a:lnTo>
                  <a:lnTo>
                    <a:pt x="3413937" y="24079"/>
                  </a:lnTo>
                  <a:lnTo>
                    <a:pt x="3420300" y="24079"/>
                  </a:lnTo>
                  <a:lnTo>
                    <a:pt x="3454285" y="24815"/>
                  </a:lnTo>
                  <a:close/>
                </a:path>
                <a:path w="3714750" h="342900">
                  <a:moveTo>
                    <a:pt x="3469716" y="32385"/>
                  </a:moveTo>
                  <a:lnTo>
                    <a:pt x="3462959" y="30657"/>
                  </a:lnTo>
                  <a:lnTo>
                    <a:pt x="3452317" y="29184"/>
                  </a:lnTo>
                  <a:lnTo>
                    <a:pt x="3440823" y="27813"/>
                  </a:lnTo>
                  <a:lnTo>
                    <a:pt x="3431514" y="26377"/>
                  </a:lnTo>
                  <a:lnTo>
                    <a:pt x="3421176" y="28638"/>
                  </a:lnTo>
                  <a:lnTo>
                    <a:pt x="3425748" y="31623"/>
                  </a:lnTo>
                  <a:lnTo>
                    <a:pt x="3433394" y="33477"/>
                  </a:lnTo>
                  <a:lnTo>
                    <a:pt x="3433153" y="33477"/>
                  </a:lnTo>
                  <a:lnTo>
                    <a:pt x="3444913" y="36347"/>
                  </a:lnTo>
                  <a:lnTo>
                    <a:pt x="3447504" y="36004"/>
                  </a:lnTo>
                  <a:lnTo>
                    <a:pt x="3437953" y="34569"/>
                  </a:lnTo>
                  <a:lnTo>
                    <a:pt x="3433432" y="33477"/>
                  </a:lnTo>
                  <a:lnTo>
                    <a:pt x="3469716" y="32385"/>
                  </a:lnTo>
                  <a:close/>
                </a:path>
                <a:path w="3714750" h="342900">
                  <a:moveTo>
                    <a:pt x="3479965" y="36398"/>
                  </a:moveTo>
                  <a:lnTo>
                    <a:pt x="3447732" y="37020"/>
                  </a:lnTo>
                  <a:lnTo>
                    <a:pt x="3445167" y="36398"/>
                  </a:lnTo>
                  <a:lnTo>
                    <a:pt x="3444468" y="36398"/>
                  </a:lnTo>
                  <a:lnTo>
                    <a:pt x="3432657" y="37922"/>
                  </a:lnTo>
                  <a:lnTo>
                    <a:pt x="3406152" y="36398"/>
                  </a:lnTo>
                  <a:lnTo>
                    <a:pt x="3401911" y="36398"/>
                  </a:lnTo>
                  <a:lnTo>
                    <a:pt x="3382810" y="38239"/>
                  </a:lnTo>
                  <a:lnTo>
                    <a:pt x="3384981" y="38239"/>
                  </a:lnTo>
                  <a:lnTo>
                    <a:pt x="3411994" y="39179"/>
                  </a:lnTo>
                  <a:lnTo>
                    <a:pt x="3445916" y="39179"/>
                  </a:lnTo>
                  <a:lnTo>
                    <a:pt x="3473005" y="38239"/>
                  </a:lnTo>
                  <a:lnTo>
                    <a:pt x="3474199" y="37922"/>
                  </a:lnTo>
                  <a:lnTo>
                    <a:pt x="3477361" y="37084"/>
                  </a:lnTo>
                  <a:lnTo>
                    <a:pt x="3479965" y="36398"/>
                  </a:lnTo>
                  <a:close/>
                </a:path>
                <a:path w="3714750" h="342900">
                  <a:moveTo>
                    <a:pt x="3527729" y="62255"/>
                  </a:moveTo>
                  <a:lnTo>
                    <a:pt x="3484715" y="57734"/>
                  </a:lnTo>
                  <a:lnTo>
                    <a:pt x="3483267" y="59664"/>
                  </a:lnTo>
                  <a:lnTo>
                    <a:pt x="3494087" y="60566"/>
                  </a:lnTo>
                  <a:lnTo>
                    <a:pt x="3510877" y="61175"/>
                  </a:lnTo>
                  <a:lnTo>
                    <a:pt x="3527729" y="62255"/>
                  </a:lnTo>
                  <a:close/>
                </a:path>
                <a:path w="3714750" h="342900">
                  <a:moveTo>
                    <a:pt x="3536581" y="59309"/>
                  </a:moveTo>
                  <a:lnTo>
                    <a:pt x="3536543" y="58826"/>
                  </a:lnTo>
                  <a:lnTo>
                    <a:pt x="3534118" y="58686"/>
                  </a:lnTo>
                  <a:lnTo>
                    <a:pt x="3536581" y="59309"/>
                  </a:lnTo>
                  <a:close/>
                </a:path>
                <a:path w="3714750" h="342900">
                  <a:moveTo>
                    <a:pt x="3539540" y="54571"/>
                  </a:moveTo>
                  <a:lnTo>
                    <a:pt x="3496945" y="50088"/>
                  </a:lnTo>
                  <a:lnTo>
                    <a:pt x="3489185" y="50812"/>
                  </a:lnTo>
                  <a:lnTo>
                    <a:pt x="3479457" y="52235"/>
                  </a:lnTo>
                  <a:lnTo>
                    <a:pt x="3467074" y="53390"/>
                  </a:lnTo>
                  <a:lnTo>
                    <a:pt x="3451987" y="53390"/>
                  </a:lnTo>
                  <a:lnTo>
                    <a:pt x="3464280" y="55600"/>
                  </a:lnTo>
                  <a:lnTo>
                    <a:pt x="3502507" y="56870"/>
                  </a:lnTo>
                  <a:lnTo>
                    <a:pt x="3534118" y="58686"/>
                  </a:lnTo>
                  <a:lnTo>
                    <a:pt x="3527971" y="57124"/>
                  </a:lnTo>
                  <a:lnTo>
                    <a:pt x="3539540" y="54571"/>
                  </a:lnTo>
                  <a:close/>
                </a:path>
                <a:path w="3714750" h="342900">
                  <a:moveTo>
                    <a:pt x="3555758" y="24536"/>
                  </a:moveTo>
                  <a:lnTo>
                    <a:pt x="3513671" y="22098"/>
                  </a:lnTo>
                  <a:lnTo>
                    <a:pt x="3511550" y="23926"/>
                  </a:lnTo>
                  <a:lnTo>
                    <a:pt x="3524745" y="24853"/>
                  </a:lnTo>
                  <a:lnTo>
                    <a:pt x="3542919" y="25019"/>
                  </a:lnTo>
                  <a:lnTo>
                    <a:pt x="3555758" y="24536"/>
                  </a:lnTo>
                  <a:close/>
                </a:path>
                <a:path w="3714750" h="342900">
                  <a:moveTo>
                    <a:pt x="3556558" y="69215"/>
                  </a:moveTo>
                  <a:lnTo>
                    <a:pt x="3545192" y="69100"/>
                  </a:lnTo>
                  <a:lnTo>
                    <a:pt x="3527856" y="69570"/>
                  </a:lnTo>
                  <a:lnTo>
                    <a:pt x="3508667" y="69659"/>
                  </a:lnTo>
                  <a:lnTo>
                    <a:pt x="3491738" y="68414"/>
                  </a:lnTo>
                  <a:lnTo>
                    <a:pt x="3506292" y="70370"/>
                  </a:lnTo>
                  <a:lnTo>
                    <a:pt x="3528339" y="71462"/>
                  </a:lnTo>
                  <a:lnTo>
                    <a:pt x="3548278" y="71234"/>
                  </a:lnTo>
                  <a:lnTo>
                    <a:pt x="3556558" y="69215"/>
                  </a:lnTo>
                  <a:close/>
                </a:path>
                <a:path w="3714750" h="342900">
                  <a:moveTo>
                    <a:pt x="3557117" y="63652"/>
                  </a:moveTo>
                  <a:lnTo>
                    <a:pt x="3554958" y="63220"/>
                  </a:lnTo>
                  <a:lnTo>
                    <a:pt x="3540810" y="60388"/>
                  </a:lnTo>
                  <a:lnTo>
                    <a:pt x="3536581" y="59309"/>
                  </a:lnTo>
                  <a:lnTo>
                    <a:pt x="3536619" y="59664"/>
                  </a:lnTo>
                  <a:lnTo>
                    <a:pt x="3536734" y="61175"/>
                  </a:lnTo>
                  <a:lnTo>
                    <a:pt x="3536823" y="62255"/>
                  </a:lnTo>
                  <a:lnTo>
                    <a:pt x="3536899" y="63220"/>
                  </a:lnTo>
                  <a:lnTo>
                    <a:pt x="3527729" y="62255"/>
                  </a:lnTo>
                  <a:lnTo>
                    <a:pt x="3526917" y="62255"/>
                  </a:lnTo>
                  <a:lnTo>
                    <a:pt x="3500374" y="65328"/>
                  </a:lnTo>
                  <a:lnTo>
                    <a:pt x="3510699" y="66890"/>
                  </a:lnTo>
                  <a:lnTo>
                    <a:pt x="3524885" y="66535"/>
                  </a:lnTo>
                  <a:lnTo>
                    <a:pt x="3540696" y="65798"/>
                  </a:lnTo>
                  <a:lnTo>
                    <a:pt x="3555936" y="66205"/>
                  </a:lnTo>
                  <a:lnTo>
                    <a:pt x="3556114" y="65798"/>
                  </a:lnTo>
                  <a:lnTo>
                    <a:pt x="3557117" y="63652"/>
                  </a:lnTo>
                  <a:close/>
                </a:path>
                <a:path w="3714750" h="342900">
                  <a:moveTo>
                    <a:pt x="3594138" y="30530"/>
                  </a:moveTo>
                  <a:lnTo>
                    <a:pt x="3585184" y="29248"/>
                  </a:lnTo>
                  <a:lnTo>
                    <a:pt x="3580142" y="27825"/>
                  </a:lnTo>
                  <a:lnTo>
                    <a:pt x="3579482" y="26479"/>
                  </a:lnTo>
                  <a:lnTo>
                    <a:pt x="3583609" y="25438"/>
                  </a:lnTo>
                  <a:lnTo>
                    <a:pt x="3567442" y="27279"/>
                  </a:lnTo>
                  <a:lnTo>
                    <a:pt x="3525901" y="28486"/>
                  </a:lnTo>
                  <a:lnTo>
                    <a:pt x="3520033" y="29705"/>
                  </a:lnTo>
                  <a:lnTo>
                    <a:pt x="3594138" y="30530"/>
                  </a:lnTo>
                  <a:close/>
                </a:path>
                <a:path w="3714750" h="342900">
                  <a:moveTo>
                    <a:pt x="3714635" y="32232"/>
                  </a:moveTo>
                  <a:lnTo>
                    <a:pt x="3697643" y="31305"/>
                  </a:lnTo>
                  <a:lnTo>
                    <a:pt x="3683851" y="29248"/>
                  </a:lnTo>
                  <a:lnTo>
                    <a:pt x="3666604" y="27203"/>
                  </a:lnTo>
                  <a:lnTo>
                    <a:pt x="3639286" y="26327"/>
                  </a:lnTo>
                  <a:lnTo>
                    <a:pt x="3666121" y="22161"/>
                  </a:lnTo>
                  <a:lnTo>
                    <a:pt x="3610711" y="22326"/>
                  </a:lnTo>
                  <a:lnTo>
                    <a:pt x="3625748" y="23329"/>
                  </a:lnTo>
                  <a:lnTo>
                    <a:pt x="3622598" y="24752"/>
                  </a:lnTo>
                  <a:lnTo>
                    <a:pt x="3612540" y="26390"/>
                  </a:lnTo>
                  <a:lnTo>
                    <a:pt x="3606889" y="27990"/>
                  </a:lnTo>
                  <a:lnTo>
                    <a:pt x="3589756" y="32042"/>
                  </a:lnTo>
                  <a:lnTo>
                    <a:pt x="3584524" y="33553"/>
                  </a:lnTo>
                  <a:lnTo>
                    <a:pt x="3587204" y="35610"/>
                  </a:lnTo>
                  <a:lnTo>
                    <a:pt x="3595141" y="38023"/>
                  </a:lnTo>
                  <a:lnTo>
                    <a:pt x="3605707" y="40627"/>
                  </a:lnTo>
                  <a:lnTo>
                    <a:pt x="3615486" y="39484"/>
                  </a:lnTo>
                  <a:lnTo>
                    <a:pt x="3630485" y="38303"/>
                  </a:lnTo>
                  <a:lnTo>
                    <a:pt x="3638600" y="37134"/>
                  </a:lnTo>
                  <a:lnTo>
                    <a:pt x="3627678" y="35991"/>
                  </a:lnTo>
                  <a:lnTo>
                    <a:pt x="3665118" y="36093"/>
                  </a:lnTo>
                  <a:lnTo>
                    <a:pt x="3681044" y="36842"/>
                  </a:lnTo>
                  <a:lnTo>
                    <a:pt x="3649548" y="31394"/>
                  </a:lnTo>
                  <a:lnTo>
                    <a:pt x="3714635" y="322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66F8A47E-B8DF-B031-3D6B-FEBB8E232051}"/>
                </a:ext>
              </a:extLst>
            </p:cNvPr>
            <p:cNvSpPr/>
            <p:nvPr/>
          </p:nvSpPr>
          <p:spPr>
            <a:xfrm>
              <a:off x="8460956" y="4547336"/>
              <a:ext cx="4500245" cy="518159"/>
            </a:xfrm>
            <a:custGeom>
              <a:avLst/>
              <a:gdLst/>
              <a:ahLst/>
              <a:cxnLst/>
              <a:rect l="l" t="t" r="r" b="b"/>
              <a:pathLst>
                <a:path w="4500245" h="518160">
                  <a:moveTo>
                    <a:pt x="130797" y="468833"/>
                  </a:moveTo>
                  <a:lnTo>
                    <a:pt x="108026" y="467690"/>
                  </a:lnTo>
                  <a:lnTo>
                    <a:pt x="47891" y="466788"/>
                  </a:lnTo>
                  <a:lnTo>
                    <a:pt x="47421" y="466788"/>
                  </a:lnTo>
                  <a:lnTo>
                    <a:pt x="19164" y="465074"/>
                  </a:lnTo>
                  <a:lnTo>
                    <a:pt x="32423" y="463550"/>
                  </a:lnTo>
                  <a:lnTo>
                    <a:pt x="41694" y="462483"/>
                  </a:lnTo>
                  <a:lnTo>
                    <a:pt x="36677" y="463029"/>
                  </a:lnTo>
                  <a:lnTo>
                    <a:pt x="18656" y="463029"/>
                  </a:lnTo>
                  <a:lnTo>
                    <a:pt x="14097" y="463550"/>
                  </a:lnTo>
                  <a:lnTo>
                    <a:pt x="0" y="462064"/>
                  </a:lnTo>
                  <a:lnTo>
                    <a:pt x="17322" y="464654"/>
                  </a:lnTo>
                  <a:lnTo>
                    <a:pt x="13246" y="466788"/>
                  </a:lnTo>
                  <a:lnTo>
                    <a:pt x="9944" y="468833"/>
                  </a:lnTo>
                  <a:lnTo>
                    <a:pt x="10083" y="468833"/>
                  </a:lnTo>
                  <a:lnTo>
                    <a:pt x="29692" y="471119"/>
                  </a:lnTo>
                  <a:lnTo>
                    <a:pt x="29476" y="470128"/>
                  </a:lnTo>
                  <a:lnTo>
                    <a:pt x="113385" y="472922"/>
                  </a:lnTo>
                  <a:lnTo>
                    <a:pt x="117500" y="471385"/>
                  </a:lnTo>
                  <a:lnTo>
                    <a:pt x="121119" y="470128"/>
                  </a:lnTo>
                  <a:lnTo>
                    <a:pt x="121843" y="469874"/>
                  </a:lnTo>
                  <a:lnTo>
                    <a:pt x="130797" y="468833"/>
                  </a:lnTo>
                  <a:close/>
                </a:path>
                <a:path w="4500245" h="518160">
                  <a:moveTo>
                    <a:pt x="142798" y="460146"/>
                  </a:moveTo>
                  <a:lnTo>
                    <a:pt x="133972" y="459562"/>
                  </a:lnTo>
                  <a:lnTo>
                    <a:pt x="126784" y="459079"/>
                  </a:lnTo>
                  <a:lnTo>
                    <a:pt x="112509" y="458127"/>
                  </a:lnTo>
                  <a:lnTo>
                    <a:pt x="62090" y="458444"/>
                  </a:lnTo>
                  <a:lnTo>
                    <a:pt x="70116" y="458444"/>
                  </a:lnTo>
                  <a:lnTo>
                    <a:pt x="39243" y="459079"/>
                  </a:lnTo>
                  <a:lnTo>
                    <a:pt x="22199" y="458444"/>
                  </a:lnTo>
                  <a:lnTo>
                    <a:pt x="18656" y="463029"/>
                  </a:lnTo>
                  <a:lnTo>
                    <a:pt x="26619" y="460146"/>
                  </a:lnTo>
                  <a:lnTo>
                    <a:pt x="37045" y="460146"/>
                  </a:lnTo>
                  <a:lnTo>
                    <a:pt x="58394" y="460527"/>
                  </a:lnTo>
                  <a:lnTo>
                    <a:pt x="84594" y="460146"/>
                  </a:lnTo>
                  <a:lnTo>
                    <a:pt x="85229" y="460146"/>
                  </a:lnTo>
                  <a:lnTo>
                    <a:pt x="122072" y="459562"/>
                  </a:lnTo>
                  <a:lnTo>
                    <a:pt x="142798" y="460146"/>
                  </a:lnTo>
                  <a:close/>
                </a:path>
                <a:path w="4500245" h="518160">
                  <a:moveTo>
                    <a:pt x="203454" y="427266"/>
                  </a:moveTo>
                  <a:lnTo>
                    <a:pt x="189966" y="424459"/>
                  </a:lnTo>
                  <a:lnTo>
                    <a:pt x="200164" y="427037"/>
                  </a:lnTo>
                  <a:lnTo>
                    <a:pt x="203454" y="427266"/>
                  </a:lnTo>
                  <a:close/>
                </a:path>
                <a:path w="4500245" h="518160">
                  <a:moveTo>
                    <a:pt x="272046" y="426072"/>
                  </a:moveTo>
                  <a:lnTo>
                    <a:pt x="270776" y="425780"/>
                  </a:lnTo>
                  <a:lnTo>
                    <a:pt x="269074" y="425780"/>
                  </a:lnTo>
                  <a:lnTo>
                    <a:pt x="272046" y="426072"/>
                  </a:lnTo>
                  <a:close/>
                </a:path>
                <a:path w="4500245" h="518160">
                  <a:moveTo>
                    <a:pt x="276136" y="474484"/>
                  </a:moveTo>
                  <a:lnTo>
                    <a:pt x="273443" y="473075"/>
                  </a:lnTo>
                  <a:lnTo>
                    <a:pt x="272643" y="472440"/>
                  </a:lnTo>
                  <a:lnTo>
                    <a:pt x="270929" y="470890"/>
                  </a:lnTo>
                  <a:lnTo>
                    <a:pt x="251002" y="469506"/>
                  </a:lnTo>
                  <a:lnTo>
                    <a:pt x="163436" y="470268"/>
                  </a:lnTo>
                  <a:lnTo>
                    <a:pt x="205359" y="471144"/>
                  </a:lnTo>
                  <a:lnTo>
                    <a:pt x="251828" y="473075"/>
                  </a:lnTo>
                  <a:lnTo>
                    <a:pt x="276136" y="474484"/>
                  </a:lnTo>
                  <a:close/>
                </a:path>
                <a:path w="4500245" h="518160">
                  <a:moveTo>
                    <a:pt x="348437" y="471792"/>
                  </a:moveTo>
                  <a:lnTo>
                    <a:pt x="330936" y="472274"/>
                  </a:lnTo>
                  <a:lnTo>
                    <a:pt x="317893" y="471563"/>
                  </a:lnTo>
                  <a:lnTo>
                    <a:pt x="308051" y="471144"/>
                  </a:lnTo>
                  <a:lnTo>
                    <a:pt x="307301" y="471144"/>
                  </a:lnTo>
                  <a:lnTo>
                    <a:pt x="297853" y="472440"/>
                  </a:lnTo>
                  <a:lnTo>
                    <a:pt x="303796" y="473075"/>
                  </a:lnTo>
                  <a:lnTo>
                    <a:pt x="302577" y="473075"/>
                  </a:lnTo>
                  <a:lnTo>
                    <a:pt x="302971" y="473951"/>
                  </a:lnTo>
                  <a:lnTo>
                    <a:pt x="297815" y="474522"/>
                  </a:lnTo>
                  <a:lnTo>
                    <a:pt x="277012" y="474522"/>
                  </a:lnTo>
                  <a:lnTo>
                    <a:pt x="298450" y="475754"/>
                  </a:lnTo>
                  <a:lnTo>
                    <a:pt x="340893" y="478929"/>
                  </a:lnTo>
                  <a:lnTo>
                    <a:pt x="345554" y="474522"/>
                  </a:lnTo>
                  <a:lnTo>
                    <a:pt x="347916" y="472274"/>
                  </a:lnTo>
                  <a:lnTo>
                    <a:pt x="348437" y="471792"/>
                  </a:lnTo>
                  <a:close/>
                </a:path>
                <a:path w="4500245" h="518160">
                  <a:moveTo>
                    <a:pt x="405777" y="473481"/>
                  </a:moveTo>
                  <a:lnTo>
                    <a:pt x="390156" y="472186"/>
                  </a:lnTo>
                  <a:lnTo>
                    <a:pt x="372732" y="476300"/>
                  </a:lnTo>
                  <a:lnTo>
                    <a:pt x="383070" y="474916"/>
                  </a:lnTo>
                  <a:lnTo>
                    <a:pt x="398741" y="474179"/>
                  </a:lnTo>
                  <a:lnTo>
                    <a:pt x="405777" y="473481"/>
                  </a:lnTo>
                  <a:close/>
                </a:path>
                <a:path w="4500245" h="518160">
                  <a:moveTo>
                    <a:pt x="461670" y="440969"/>
                  </a:moveTo>
                  <a:lnTo>
                    <a:pt x="429120" y="438581"/>
                  </a:lnTo>
                  <a:lnTo>
                    <a:pt x="391947" y="438886"/>
                  </a:lnTo>
                  <a:lnTo>
                    <a:pt x="354863" y="439572"/>
                  </a:lnTo>
                  <a:lnTo>
                    <a:pt x="322567" y="438327"/>
                  </a:lnTo>
                  <a:lnTo>
                    <a:pt x="292582" y="440232"/>
                  </a:lnTo>
                  <a:lnTo>
                    <a:pt x="301752" y="443077"/>
                  </a:lnTo>
                  <a:lnTo>
                    <a:pt x="323113" y="446468"/>
                  </a:lnTo>
                  <a:lnTo>
                    <a:pt x="329666" y="449986"/>
                  </a:lnTo>
                  <a:lnTo>
                    <a:pt x="293331" y="452120"/>
                  </a:lnTo>
                  <a:lnTo>
                    <a:pt x="317169" y="455612"/>
                  </a:lnTo>
                  <a:lnTo>
                    <a:pt x="337400" y="454380"/>
                  </a:lnTo>
                  <a:lnTo>
                    <a:pt x="338442" y="452628"/>
                  </a:lnTo>
                  <a:lnTo>
                    <a:pt x="334225" y="450710"/>
                  </a:lnTo>
                  <a:lnTo>
                    <a:pt x="338632" y="448945"/>
                  </a:lnTo>
                  <a:lnTo>
                    <a:pt x="357390" y="446316"/>
                  </a:lnTo>
                  <a:lnTo>
                    <a:pt x="388213" y="445693"/>
                  </a:lnTo>
                  <a:lnTo>
                    <a:pt x="421665" y="445363"/>
                  </a:lnTo>
                  <a:lnTo>
                    <a:pt x="448246" y="443572"/>
                  </a:lnTo>
                  <a:lnTo>
                    <a:pt x="416458" y="445173"/>
                  </a:lnTo>
                  <a:lnTo>
                    <a:pt x="415836" y="443141"/>
                  </a:lnTo>
                  <a:lnTo>
                    <a:pt x="424967" y="442112"/>
                  </a:lnTo>
                  <a:lnTo>
                    <a:pt x="419900" y="440588"/>
                  </a:lnTo>
                  <a:lnTo>
                    <a:pt x="461670" y="440969"/>
                  </a:lnTo>
                  <a:close/>
                </a:path>
                <a:path w="4500245" h="518160">
                  <a:moveTo>
                    <a:pt x="469646" y="476542"/>
                  </a:moveTo>
                  <a:lnTo>
                    <a:pt x="465848" y="474472"/>
                  </a:lnTo>
                  <a:lnTo>
                    <a:pt x="456361" y="473760"/>
                  </a:lnTo>
                  <a:lnTo>
                    <a:pt x="441769" y="473456"/>
                  </a:lnTo>
                  <a:lnTo>
                    <a:pt x="422656" y="472579"/>
                  </a:lnTo>
                  <a:lnTo>
                    <a:pt x="425767" y="474726"/>
                  </a:lnTo>
                  <a:lnTo>
                    <a:pt x="437769" y="475919"/>
                  </a:lnTo>
                  <a:lnTo>
                    <a:pt x="453974" y="476453"/>
                  </a:lnTo>
                  <a:lnTo>
                    <a:pt x="469646" y="476542"/>
                  </a:lnTo>
                  <a:close/>
                </a:path>
                <a:path w="4500245" h="518160">
                  <a:moveTo>
                    <a:pt x="477799" y="430809"/>
                  </a:moveTo>
                  <a:lnTo>
                    <a:pt x="471500" y="430364"/>
                  </a:lnTo>
                  <a:lnTo>
                    <a:pt x="450621" y="428904"/>
                  </a:lnTo>
                  <a:lnTo>
                    <a:pt x="449478" y="428904"/>
                  </a:lnTo>
                  <a:lnTo>
                    <a:pt x="445363" y="430364"/>
                  </a:lnTo>
                  <a:lnTo>
                    <a:pt x="347154" y="430009"/>
                  </a:lnTo>
                  <a:lnTo>
                    <a:pt x="300863" y="428904"/>
                  </a:lnTo>
                  <a:lnTo>
                    <a:pt x="272046" y="426072"/>
                  </a:lnTo>
                  <a:lnTo>
                    <a:pt x="277317" y="427278"/>
                  </a:lnTo>
                  <a:lnTo>
                    <a:pt x="278777" y="429221"/>
                  </a:lnTo>
                  <a:lnTo>
                    <a:pt x="278003" y="429221"/>
                  </a:lnTo>
                  <a:lnTo>
                    <a:pt x="265239" y="430314"/>
                  </a:lnTo>
                  <a:lnTo>
                    <a:pt x="242430" y="429221"/>
                  </a:lnTo>
                  <a:lnTo>
                    <a:pt x="219189" y="428371"/>
                  </a:lnTo>
                  <a:lnTo>
                    <a:pt x="203708" y="427278"/>
                  </a:lnTo>
                  <a:lnTo>
                    <a:pt x="203542" y="427278"/>
                  </a:lnTo>
                  <a:lnTo>
                    <a:pt x="210134" y="428650"/>
                  </a:lnTo>
                  <a:lnTo>
                    <a:pt x="237934" y="432066"/>
                  </a:lnTo>
                  <a:lnTo>
                    <a:pt x="269011" y="434530"/>
                  </a:lnTo>
                  <a:lnTo>
                    <a:pt x="298958" y="435851"/>
                  </a:lnTo>
                  <a:lnTo>
                    <a:pt x="313956" y="435000"/>
                  </a:lnTo>
                  <a:lnTo>
                    <a:pt x="306184" y="435000"/>
                  </a:lnTo>
                  <a:lnTo>
                    <a:pt x="349224" y="434530"/>
                  </a:lnTo>
                  <a:lnTo>
                    <a:pt x="355612" y="434530"/>
                  </a:lnTo>
                  <a:lnTo>
                    <a:pt x="403072" y="435000"/>
                  </a:lnTo>
                  <a:lnTo>
                    <a:pt x="398424" y="435000"/>
                  </a:lnTo>
                  <a:lnTo>
                    <a:pt x="437654" y="436473"/>
                  </a:lnTo>
                  <a:lnTo>
                    <a:pt x="440702" y="435000"/>
                  </a:lnTo>
                  <a:lnTo>
                    <a:pt x="446214" y="434530"/>
                  </a:lnTo>
                  <a:lnTo>
                    <a:pt x="464451" y="432981"/>
                  </a:lnTo>
                  <a:lnTo>
                    <a:pt x="477799" y="430809"/>
                  </a:lnTo>
                  <a:close/>
                </a:path>
                <a:path w="4500245" h="518160">
                  <a:moveTo>
                    <a:pt x="511314" y="517588"/>
                  </a:moveTo>
                  <a:lnTo>
                    <a:pt x="500380" y="510514"/>
                  </a:lnTo>
                  <a:lnTo>
                    <a:pt x="492760" y="513626"/>
                  </a:lnTo>
                  <a:lnTo>
                    <a:pt x="483158" y="515620"/>
                  </a:lnTo>
                  <a:lnTo>
                    <a:pt x="473367" y="516851"/>
                  </a:lnTo>
                  <a:lnTo>
                    <a:pt x="465213" y="517702"/>
                  </a:lnTo>
                  <a:lnTo>
                    <a:pt x="511314" y="517588"/>
                  </a:lnTo>
                  <a:close/>
                </a:path>
                <a:path w="4500245" h="518160">
                  <a:moveTo>
                    <a:pt x="651637" y="463829"/>
                  </a:moveTo>
                  <a:lnTo>
                    <a:pt x="609650" y="461416"/>
                  </a:lnTo>
                  <a:lnTo>
                    <a:pt x="647052" y="464362"/>
                  </a:lnTo>
                  <a:lnTo>
                    <a:pt x="651637" y="463829"/>
                  </a:lnTo>
                  <a:close/>
                </a:path>
                <a:path w="4500245" h="518160">
                  <a:moveTo>
                    <a:pt x="672490" y="515594"/>
                  </a:moveTo>
                  <a:lnTo>
                    <a:pt x="635711" y="514743"/>
                  </a:lnTo>
                  <a:lnTo>
                    <a:pt x="601002" y="513461"/>
                  </a:lnTo>
                  <a:lnTo>
                    <a:pt x="567309" y="512826"/>
                  </a:lnTo>
                  <a:lnTo>
                    <a:pt x="533565" y="513969"/>
                  </a:lnTo>
                  <a:lnTo>
                    <a:pt x="570166" y="514261"/>
                  </a:lnTo>
                  <a:lnTo>
                    <a:pt x="643661" y="515581"/>
                  </a:lnTo>
                  <a:lnTo>
                    <a:pt x="672490" y="515594"/>
                  </a:lnTo>
                  <a:close/>
                </a:path>
                <a:path w="4500245" h="518160">
                  <a:moveTo>
                    <a:pt x="762012" y="427177"/>
                  </a:moveTo>
                  <a:lnTo>
                    <a:pt x="698677" y="427177"/>
                  </a:lnTo>
                  <a:lnTo>
                    <a:pt x="694804" y="430720"/>
                  </a:lnTo>
                  <a:lnTo>
                    <a:pt x="625094" y="428358"/>
                  </a:lnTo>
                  <a:lnTo>
                    <a:pt x="622998" y="429768"/>
                  </a:lnTo>
                  <a:lnTo>
                    <a:pt x="616927" y="430860"/>
                  </a:lnTo>
                  <a:lnTo>
                    <a:pt x="607034" y="431558"/>
                  </a:lnTo>
                  <a:lnTo>
                    <a:pt x="598639" y="431558"/>
                  </a:lnTo>
                  <a:lnTo>
                    <a:pt x="631342" y="434936"/>
                  </a:lnTo>
                  <a:lnTo>
                    <a:pt x="635241" y="432384"/>
                  </a:lnTo>
                  <a:lnTo>
                    <a:pt x="648296" y="432765"/>
                  </a:lnTo>
                  <a:lnTo>
                    <a:pt x="660222" y="433654"/>
                  </a:lnTo>
                  <a:lnTo>
                    <a:pt x="671360" y="434644"/>
                  </a:lnTo>
                  <a:lnTo>
                    <a:pt x="682015" y="435292"/>
                  </a:lnTo>
                  <a:lnTo>
                    <a:pt x="693585" y="432384"/>
                  </a:lnTo>
                  <a:lnTo>
                    <a:pt x="696861" y="431558"/>
                  </a:lnTo>
                  <a:lnTo>
                    <a:pt x="712292" y="430720"/>
                  </a:lnTo>
                  <a:lnTo>
                    <a:pt x="719594" y="430326"/>
                  </a:lnTo>
                  <a:lnTo>
                    <a:pt x="742264" y="429463"/>
                  </a:lnTo>
                  <a:lnTo>
                    <a:pt x="744181" y="429463"/>
                  </a:lnTo>
                  <a:lnTo>
                    <a:pt x="762012" y="427177"/>
                  </a:lnTo>
                  <a:close/>
                </a:path>
                <a:path w="4500245" h="518160">
                  <a:moveTo>
                    <a:pt x="765327" y="426758"/>
                  </a:moveTo>
                  <a:lnTo>
                    <a:pt x="741299" y="426758"/>
                  </a:lnTo>
                  <a:lnTo>
                    <a:pt x="762749" y="427088"/>
                  </a:lnTo>
                  <a:lnTo>
                    <a:pt x="765327" y="426758"/>
                  </a:lnTo>
                  <a:close/>
                </a:path>
                <a:path w="4500245" h="518160">
                  <a:moveTo>
                    <a:pt x="777646" y="429463"/>
                  </a:moveTo>
                  <a:lnTo>
                    <a:pt x="770521" y="428205"/>
                  </a:lnTo>
                  <a:lnTo>
                    <a:pt x="773188" y="429971"/>
                  </a:lnTo>
                  <a:lnTo>
                    <a:pt x="777646" y="429463"/>
                  </a:lnTo>
                  <a:close/>
                </a:path>
                <a:path w="4500245" h="518160">
                  <a:moveTo>
                    <a:pt x="843419" y="515645"/>
                  </a:moveTo>
                  <a:lnTo>
                    <a:pt x="824522" y="513689"/>
                  </a:lnTo>
                  <a:lnTo>
                    <a:pt x="801878" y="516280"/>
                  </a:lnTo>
                  <a:lnTo>
                    <a:pt x="843419" y="515645"/>
                  </a:lnTo>
                  <a:close/>
                </a:path>
                <a:path w="4500245" h="518160">
                  <a:moveTo>
                    <a:pt x="876592" y="437807"/>
                  </a:moveTo>
                  <a:lnTo>
                    <a:pt x="865251" y="437362"/>
                  </a:lnTo>
                  <a:lnTo>
                    <a:pt x="862558" y="437362"/>
                  </a:lnTo>
                  <a:lnTo>
                    <a:pt x="876592" y="437807"/>
                  </a:lnTo>
                  <a:close/>
                </a:path>
                <a:path w="4500245" h="518160">
                  <a:moveTo>
                    <a:pt x="919988" y="486994"/>
                  </a:moveTo>
                  <a:lnTo>
                    <a:pt x="887310" y="485559"/>
                  </a:lnTo>
                  <a:lnTo>
                    <a:pt x="888707" y="491655"/>
                  </a:lnTo>
                  <a:lnTo>
                    <a:pt x="919988" y="486994"/>
                  </a:lnTo>
                  <a:close/>
                </a:path>
                <a:path w="4500245" h="518160">
                  <a:moveTo>
                    <a:pt x="961136" y="464527"/>
                  </a:moveTo>
                  <a:lnTo>
                    <a:pt x="942098" y="464705"/>
                  </a:lnTo>
                  <a:lnTo>
                    <a:pt x="926223" y="465696"/>
                  </a:lnTo>
                  <a:lnTo>
                    <a:pt x="912761" y="466013"/>
                  </a:lnTo>
                  <a:lnTo>
                    <a:pt x="900950" y="464197"/>
                  </a:lnTo>
                  <a:lnTo>
                    <a:pt x="920775" y="470242"/>
                  </a:lnTo>
                  <a:lnTo>
                    <a:pt x="928230" y="468477"/>
                  </a:lnTo>
                  <a:lnTo>
                    <a:pt x="937488" y="467385"/>
                  </a:lnTo>
                  <a:lnTo>
                    <a:pt x="948486" y="466293"/>
                  </a:lnTo>
                  <a:lnTo>
                    <a:pt x="961136" y="464527"/>
                  </a:lnTo>
                  <a:close/>
                </a:path>
                <a:path w="4500245" h="518160">
                  <a:moveTo>
                    <a:pt x="999413" y="470496"/>
                  </a:moveTo>
                  <a:lnTo>
                    <a:pt x="980351" y="468528"/>
                  </a:lnTo>
                  <a:lnTo>
                    <a:pt x="966495" y="468071"/>
                  </a:lnTo>
                  <a:lnTo>
                    <a:pt x="966876" y="470077"/>
                  </a:lnTo>
                  <a:lnTo>
                    <a:pt x="967232" y="471119"/>
                  </a:lnTo>
                  <a:lnTo>
                    <a:pt x="974979" y="471436"/>
                  </a:lnTo>
                  <a:lnTo>
                    <a:pt x="983437" y="471182"/>
                  </a:lnTo>
                  <a:lnTo>
                    <a:pt x="991844" y="470750"/>
                  </a:lnTo>
                  <a:lnTo>
                    <a:pt x="999413" y="470496"/>
                  </a:lnTo>
                  <a:close/>
                </a:path>
                <a:path w="4500245" h="518160">
                  <a:moveTo>
                    <a:pt x="1000582" y="489140"/>
                  </a:moveTo>
                  <a:lnTo>
                    <a:pt x="997915" y="487095"/>
                  </a:lnTo>
                  <a:lnTo>
                    <a:pt x="987374" y="484797"/>
                  </a:lnTo>
                  <a:lnTo>
                    <a:pt x="978877" y="482244"/>
                  </a:lnTo>
                  <a:lnTo>
                    <a:pt x="977188" y="483844"/>
                  </a:lnTo>
                  <a:lnTo>
                    <a:pt x="983640" y="484974"/>
                  </a:lnTo>
                  <a:lnTo>
                    <a:pt x="985723" y="486029"/>
                  </a:lnTo>
                  <a:lnTo>
                    <a:pt x="970940" y="487375"/>
                  </a:lnTo>
                  <a:lnTo>
                    <a:pt x="952055" y="485381"/>
                  </a:lnTo>
                  <a:lnTo>
                    <a:pt x="948410" y="487260"/>
                  </a:lnTo>
                  <a:lnTo>
                    <a:pt x="961834" y="488149"/>
                  </a:lnTo>
                  <a:lnTo>
                    <a:pt x="978738" y="489026"/>
                  </a:lnTo>
                  <a:lnTo>
                    <a:pt x="985481" y="490880"/>
                  </a:lnTo>
                  <a:lnTo>
                    <a:pt x="1000582" y="489140"/>
                  </a:lnTo>
                  <a:close/>
                </a:path>
                <a:path w="4500245" h="518160">
                  <a:moveTo>
                    <a:pt x="1018171" y="430822"/>
                  </a:moveTo>
                  <a:lnTo>
                    <a:pt x="975791" y="427380"/>
                  </a:lnTo>
                  <a:lnTo>
                    <a:pt x="980567" y="428967"/>
                  </a:lnTo>
                  <a:lnTo>
                    <a:pt x="981875" y="428967"/>
                  </a:lnTo>
                  <a:lnTo>
                    <a:pt x="988898" y="429387"/>
                  </a:lnTo>
                  <a:lnTo>
                    <a:pt x="995794" y="429907"/>
                  </a:lnTo>
                  <a:lnTo>
                    <a:pt x="995108" y="431380"/>
                  </a:lnTo>
                  <a:lnTo>
                    <a:pt x="979932" y="430657"/>
                  </a:lnTo>
                  <a:lnTo>
                    <a:pt x="961326" y="430110"/>
                  </a:lnTo>
                  <a:lnTo>
                    <a:pt x="952830" y="429387"/>
                  </a:lnTo>
                  <a:lnTo>
                    <a:pt x="947813" y="428967"/>
                  </a:lnTo>
                  <a:lnTo>
                    <a:pt x="947839" y="426453"/>
                  </a:lnTo>
                  <a:lnTo>
                    <a:pt x="923290" y="428383"/>
                  </a:lnTo>
                  <a:lnTo>
                    <a:pt x="894194" y="429272"/>
                  </a:lnTo>
                  <a:lnTo>
                    <a:pt x="875449" y="428967"/>
                  </a:lnTo>
                  <a:lnTo>
                    <a:pt x="867968" y="428967"/>
                  </a:lnTo>
                  <a:lnTo>
                    <a:pt x="846340" y="426720"/>
                  </a:lnTo>
                  <a:lnTo>
                    <a:pt x="839190" y="430415"/>
                  </a:lnTo>
                  <a:lnTo>
                    <a:pt x="839304" y="432562"/>
                  </a:lnTo>
                  <a:lnTo>
                    <a:pt x="839393" y="434047"/>
                  </a:lnTo>
                  <a:lnTo>
                    <a:pt x="850620" y="436791"/>
                  </a:lnTo>
                  <a:lnTo>
                    <a:pt x="862812" y="437273"/>
                  </a:lnTo>
                  <a:lnTo>
                    <a:pt x="866902" y="435813"/>
                  </a:lnTo>
                  <a:lnTo>
                    <a:pt x="862355" y="434416"/>
                  </a:lnTo>
                  <a:lnTo>
                    <a:pt x="881011" y="434416"/>
                  </a:lnTo>
                  <a:lnTo>
                    <a:pt x="891425" y="434797"/>
                  </a:lnTo>
                  <a:lnTo>
                    <a:pt x="895756" y="435813"/>
                  </a:lnTo>
                  <a:lnTo>
                    <a:pt x="894969" y="435813"/>
                  </a:lnTo>
                  <a:lnTo>
                    <a:pt x="890295" y="437248"/>
                  </a:lnTo>
                  <a:lnTo>
                    <a:pt x="957808" y="434416"/>
                  </a:lnTo>
                  <a:lnTo>
                    <a:pt x="991895" y="432562"/>
                  </a:lnTo>
                  <a:lnTo>
                    <a:pt x="1009738" y="431380"/>
                  </a:lnTo>
                  <a:lnTo>
                    <a:pt x="1018171" y="430822"/>
                  </a:lnTo>
                  <a:close/>
                </a:path>
                <a:path w="4500245" h="518160">
                  <a:moveTo>
                    <a:pt x="1059751" y="492709"/>
                  </a:moveTo>
                  <a:lnTo>
                    <a:pt x="1059535" y="490677"/>
                  </a:lnTo>
                  <a:lnTo>
                    <a:pt x="1057249" y="489089"/>
                  </a:lnTo>
                  <a:lnTo>
                    <a:pt x="1048943" y="487807"/>
                  </a:lnTo>
                  <a:lnTo>
                    <a:pt x="1030668" y="486702"/>
                  </a:lnTo>
                  <a:lnTo>
                    <a:pt x="1030147" y="487794"/>
                  </a:lnTo>
                  <a:lnTo>
                    <a:pt x="1034948" y="489724"/>
                  </a:lnTo>
                  <a:lnTo>
                    <a:pt x="1044879" y="491642"/>
                  </a:lnTo>
                  <a:lnTo>
                    <a:pt x="1059751" y="492709"/>
                  </a:lnTo>
                  <a:close/>
                </a:path>
                <a:path w="4500245" h="518160">
                  <a:moveTo>
                    <a:pt x="1079715" y="458101"/>
                  </a:moveTo>
                  <a:lnTo>
                    <a:pt x="1049185" y="457314"/>
                  </a:lnTo>
                  <a:lnTo>
                    <a:pt x="1043838" y="455091"/>
                  </a:lnTo>
                  <a:lnTo>
                    <a:pt x="1037996" y="453237"/>
                  </a:lnTo>
                  <a:lnTo>
                    <a:pt x="1005941" y="453237"/>
                  </a:lnTo>
                  <a:lnTo>
                    <a:pt x="1011059" y="453707"/>
                  </a:lnTo>
                  <a:lnTo>
                    <a:pt x="1010386" y="453707"/>
                  </a:lnTo>
                  <a:lnTo>
                    <a:pt x="1024318" y="458241"/>
                  </a:lnTo>
                  <a:lnTo>
                    <a:pt x="1048258" y="459689"/>
                  </a:lnTo>
                  <a:lnTo>
                    <a:pt x="1064399" y="459092"/>
                  </a:lnTo>
                  <a:lnTo>
                    <a:pt x="1073797" y="458101"/>
                  </a:lnTo>
                  <a:lnTo>
                    <a:pt x="1079715" y="458101"/>
                  </a:lnTo>
                  <a:close/>
                </a:path>
                <a:path w="4500245" h="518160">
                  <a:moveTo>
                    <a:pt x="1089113" y="418414"/>
                  </a:moveTo>
                  <a:lnTo>
                    <a:pt x="1069619" y="413397"/>
                  </a:lnTo>
                  <a:lnTo>
                    <a:pt x="1060297" y="414286"/>
                  </a:lnTo>
                  <a:lnTo>
                    <a:pt x="1063726" y="415759"/>
                  </a:lnTo>
                  <a:lnTo>
                    <a:pt x="1074978" y="417309"/>
                  </a:lnTo>
                  <a:lnTo>
                    <a:pt x="1089113" y="418414"/>
                  </a:lnTo>
                  <a:close/>
                </a:path>
                <a:path w="4500245" h="518160">
                  <a:moveTo>
                    <a:pt x="1098156" y="484809"/>
                  </a:moveTo>
                  <a:lnTo>
                    <a:pt x="1081747" y="482346"/>
                  </a:lnTo>
                  <a:lnTo>
                    <a:pt x="1060221" y="480479"/>
                  </a:lnTo>
                  <a:lnTo>
                    <a:pt x="1047534" y="479526"/>
                  </a:lnTo>
                  <a:lnTo>
                    <a:pt x="1001725" y="480669"/>
                  </a:lnTo>
                  <a:lnTo>
                    <a:pt x="1030655" y="481850"/>
                  </a:lnTo>
                  <a:lnTo>
                    <a:pt x="1062151" y="482536"/>
                  </a:lnTo>
                  <a:lnTo>
                    <a:pt x="1086878" y="484009"/>
                  </a:lnTo>
                  <a:lnTo>
                    <a:pt x="1095540" y="487514"/>
                  </a:lnTo>
                  <a:lnTo>
                    <a:pt x="1098156" y="484809"/>
                  </a:lnTo>
                  <a:close/>
                </a:path>
                <a:path w="4500245" h="518160">
                  <a:moveTo>
                    <a:pt x="1138135" y="410679"/>
                  </a:moveTo>
                  <a:lnTo>
                    <a:pt x="1113853" y="405180"/>
                  </a:lnTo>
                  <a:lnTo>
                    <a:pt x="1082738" y="410819"/>
                  </a:lnTo>
                  <a:lnTo>
                    <a:pt x="1096949" y="412318"/>
                  </a:lnTo>
                  <a:lnTo>
                    <a:pt x="1105395" y="408228"/>
                  </a:lnTo>
                  <a:lnTo>
                    <a:pt x="1138135" y="410679"/>
                  </a:lnTo>
                  <a:close/>
                </a:path>
                <a:path w="4500245" h="518160">
                  <a:moveTo>
                    <a:pt x="1145476" y="422338"/>
                  </a:moveTo>
                  <a:lnTo>
                    <a:pt x="1124902" y="420636"/>
                  </a:lnTo>
                  <a:lnTo>
                    <a:pt x="1104988" y="421690"/>
                  </a:lnTo>
                  <a:lnTo>
                    <a:pt x="1083500" y="423506"/>
                  </a:lnTo>
                  <a:lnTo>
                    <a:pt x="1058240" y="424091"/>
                  </a:lnTo>
                  <a:lnTo>
                    <a:pt x="1070178" y="424738"/>
                  </a:lnTo>
                  <a:lnTo>
                    <a:pt x="1087145" y="424522"/>
                  </a:lnTo>
                  <a:lnTo>
                    <a:pt x="1102487" y="424688"/>
                  </a:lnTo>
                  <a:lnTo>
                    <a:pt x="1109586" y="426491"/>
                  </a:lnTo>
                  <a:lnTo>
                    <a:pt x="1091539" y="428574"/>
                  </a:lnTo>
                  <a:lnTo>
                    <a:pt x="1118323" y="428447"/>
                  </a:lnTo>
                  <a:lnTo>
                    <a:pt x="1122870" y="426808"/>
                  </a:lnTo>
                  <a:lnTo>
                    <a:pt x="1110576" y="422440"/>
                  </a:lnTo>
                  <a:lnTo>
                    <a:pt x="1116457" y="421424"/>
                  </a:lnTo>
                  <a:lnTo>
                    <a:pt x="1145476" y="422338"/>
                  </a:lnTo>
                  <a:close/>
                </a:path>
                <a:path w="4500245" h="518160">
                  <a:moveTo>
                    <a:pt x="1150594" y="376135"/>
                  </a:moveTo>
                  <a:lnTo>
                    <a:pt x="1148397" y="374091"/>
                  </a:lnTo>
                  <a:lnTo>
                    <a:pt x="1148867" y="376135"/>
                  </a:lnTo>
                  <a:lnTo>
                    <a:pt x="1150594" y="376135"/>
                  </a:lnTo>
                  <a:close/>
                </a:path>
                <a:path w="4500245" h="518160">
                  <a:moveTo>
                    <a:pt x="1206487" y="378879"/>
                  </a:moveTo>
                  <a:lnTo>
                    <a:pt x="1201966" y="378307"/>
                  </a:lnTo>
                  <a:lnTo>
                    <a:pt x="1178928" y="376402"/>
                  </a:lnTo>
                  <a:lnTo>
                    <a:pt x="1152537" y="376135"/>
                  </a:lnTo>
                  <a:lnTo>
                    <a:pt x="1182636" y="377278"/>
                  </a:lnTo>
                  <a:lnTo>
                    <a:pt x="1206487" y="378879"/>
                  </a:lnTo>
                  <a:close/>
                </a:path>
                <a:path w="4500245" h="518160">
                  <a:moveTo>
                    <a:pt x="1213256" y="379323"/>
                  </a:moveTo>
                  <a:lnTo>
                    <a:pt x="1206487" y="378879"/>
                  </a:lnTo>
                  <a:lnTo>
                    <a:pt x="1213027" y="379704"/>
                  </a:lnTo>
                  <a:lnTo>
                    <a:pt x="1213256" y="379323"/>
                  </a:lnTo>
                  <a:close/>
                </a:path>
                <a:path w="4500245" h="518160">
                  <a:moveTo>
                    <a:pt x="1223416" y="444030"/>
                  </a:moveTo>
                  <a:lnTo>
                    <a:pt x="1038047" y="444030"/>
                  </a:lnTo>
                  <a:lnTo>
                    <a:pt x="1020991" y="444030"/>
                  </a:lnTo>
                  <a:lnTo>
                    <a:pt x="989482" y="445211"/>
                  </a:lnTo>
                  <a:lnTo>
                    <a:pt x="972642" y="445211"/>
                  </a:lnTo>
                  <a:lnTo>
                    <a:pt x="952373" y="444500"/>
                  </a:lnTo>
                  <a:lnTo>
                    <a:pt x="928446" y="443268"/>
                  </a:lnTo>
                  <a:lnTo>
                    <a:pt x="947851" y="447890"/>
                  </a:lnTo>
                  <a:lnTo>
                    <a:pt x="1005649" y="453212"/>
                  </a:lnTo>
                  <a:lnTo>
                    <a:pt x="1037691" y="452170"/>
                  </a:lnTo>
                  <a:lnTo>
                    <a:pt x="1047737" y="450748"/>
                  </a:lnTo>
                  <a:lnTo>
                    <a:pt x="1048397" y="450532"/>
                  </a:lnTo>
                  <a:lnTo>
                    <a:pt x="1051699" y="449287"/>
                  </a:lnTo>
                  <a:lnTo>
                    <a:pt x="1065377" y="448208"/>
                  </a:lnTo>
                  <a:lnTo>
                    <a:pt x="1103947" y="448005"/>
                  </a:lnTo>
                  <a:lnTo>
                    <a:pt x="1086523" y="449999"/>
                  </a:lnTo>
                  <a:lnTo>
                    <a:pt x="1115987" y="449999"/>
                  </a:lnTo>
                  <a:lnTo>
                    <a:pt x="1123391" y="449567"/>
                  </a:lnTo>
                  <a:lnTo>
                    <a:pt x="1123518" y="448208"/>
                  </a:lnTo>
                  <a:lnTo>
                    <a:pt x="1123530" y="447903"/>
                  </a:lnTo>
                  <a:lnTo>
                    <a:pt x="1124165" y="447890"/>
                  </a:lnTo>
                  <a:lnTo>
                    <a:pt x="1118158" y="447192"/>
                  </a:lnTo>
                  <a:lnTo>
                    <a:pt x="1112545" y="446303"/>
                  </a:lnTo>
                  <a:lnTo>
                    <a:pt x="1112316" y="446303"/>
                  </a:lnTo>
                  <a:lnTo>
                    <a:pt x="1110615" y="445211"/>
                  </a:lnTo>
                  <a:lnTo>
                    <a:pt x="1118133" y="444284"/>
                  </a:lnTo>
                  <a:lnTo>
                    <a:pt x="1137475" y="446874"/>
                  </a:lnTo>
                  <a:lnTo>
                    <a:pt x="1179322" y="450532"/>
                  </a:lnTo>
                  <a:lnTo>
                    <a:pt x="1198841" y="453707"/>
                  </a:lnTo>
                  <a:lnTo>
                    <a:pt x="1197622" y="452678"/>
                  </a:lnTo>
                  <a:lnTo>
                    <a:pt x="1200734" y="451916"/>
                  </a:lnTo>
                  <a:lnTo>
                    <a:pt x="1205890" y="451624"/>
                  </a:lnTo>
                  <a:lnTo>
                    <a:pt x="1207592" y="451624"/>
                  </a:lnTo>
                  <a:lnTo>
                    <a:pt x="1194714" y="451053"/>
                  </a:lnTo>
                  <a:lnTo>
                    <a:pt x="1188173" y="450532"/>
                  </a:lnTo>
                  <a:lnTo>
                    <a:pt x="1187831" y="450532"/>
                  </a:lnTo>
                  <a:lnTo>
                    <a:pt x="1179563" y="449694"/>
                  </a:lnTo>
                  <a:lnTo>
                    <a:pt x="1193863" y="448856"/>
                  </a:lnTo>
                  <a:lnTo>
                    <a:pt x="1212151" y="446303"/>
                  </a:lnTo>
                  <a:lnTo>
                    <a:pt x="1222159" y="444284"/>
                  </a:lnTo>
                  <a:lnTo>
                    <a:pt x="1223416" y="444030"/>
                  </a:lnTo>
                  <a:close/>
                </a:path>
                <a:path w="4500245" h="518160">
                  <a:moveTo>
                    <a:pt x="1237272" y="439889"/>
                  </a:moveTo>
                  <a:lnTo>
                    <a:pt x="1144511" y="438111"/>
                  </a:lnTo>
                  <a:lnTo>
                    <a:pt x="1154036" y="439102"/>
                  </a:lnTo>
                  <a:lnTo>
                    <a:pt x="1158938" y="440588"/>
                  </a:lnTo>
                  <a:lnTo>
                    <a:pt x="1150150" y="442671"/>
                  </a:lnTo>
                  <a:lnTo>
                    <a:pt x="1107440" y="437184"/>
                  </a:lnTo>
                  <a:lnTo>
                    <a:pt x="1078293" y="438721"/>
                  </a:lnTo>
                  <a:lnTo>
                    <a:pt x="1056906" y="441706"/>
                  </a:lnTo>
                  <a:lnTo>
                    <a:pt x="1041996" y="443534"/>
                  </a:lnTo>
                  <a:lnTo>
                    <a:pt x="1225867" y="443534"/>
                  </a:lnTo>
                  <a:lnTo>
                    <a:pt x="1228572" y="442988"/>
                  </a:lnTo>
                  <a:lnTo>
                    <a:pt x="1229461" y="442671"/>
                  </a:lnTo>
                  <a:lnTo>
                    <a:pt x="1237272" y="439889"/>
                  </a:lnTo>
                  <a:close/>
                </a:path>
                <a:path w="4500245" h="518160">
                  <a:moveTo>
                    <a:pt x="1238173" y="382447"/>
                  </a:moveTo>
                  <a:lnTo>
                    <a:pt x="1220774" y="380682"/>
                  </a:lnTo>
                  <a:lnTo>
                    <a:pt x="1213027" y="379704"/>
                  </a:lnTo>
                  <a:lnTo>
                    <a:pt x="1210665" y="383565"/>
                  </a:lnTo>
                  <a:lnTo>
                    <a:pt x="1238173" y="382447"/>
                  </a:lnTo>
                  <a:close/>
                </a:path>
                <a:path w="4500245" h="518160">
                  <a:moveTo>
                    <a:pt x="1261795" y="405752"/>
                  </a:moveTo>
                  <a:lnTo>
                    <a:pt x="1242237" y="400723"/>
                  </a:lnTo>
                  <a:lnTo>
                    <a:pt x="1210449" y="403352"/>
                  </a:lnTo>
                  <a:lnTo>
                    <a:pt x="1261795" y="405752"/>
                  </a:lnTo>
                  <a:close/>
                </a:path>
                <a:path w="4500245" h="518160">
                  <a:moveTo>
                    <a:pt x="1431023" y="439356"/>
                  </a:moveTo>
                  <a:lnTo>
                    <a:pt x="1398447" y="437908"/>
                  </a:lnTo>
                  <a:lnTo>
                    <a:pt x="1393939" y="438442"/>
                  </a:lnTo>
                  <a:lnTo>
                    <a:pt x="1431023" y="439356"/>
                  </a:lnTo>
                  <a:close/>
                </a:path>
                <a:path w="4500245" h="518160">
                  <a:moveTo>
                    <a:pt x="1473504" y="341642"/>
                  </a:moveTo>
                  <a:lnTo>
                    <a:pt x="1421599" y="336207"/>
                  </a:lnTo>
                  <a:lnTo>
                    <a:pt x="1436154" y="339737"/>
                  </a:lnTo>
                  <a:lnTo>
                    <a:pt x="1383588" y="339255"/>
                  </a:lnTo>
                  <a:lnTo>
                    <a:pt x="1354353" y="335000"/>
                  </a:lnTo>
                  <a:lnTo>
                    <a:pt x="1325219" y="331317"/>
                  </a:lnTo>
                  <a:lnTo>
                    <a:pt x="1272933" y="332574"/>
                  </a:lnTo>
                  <a:lnTo>
                    <a:pt x="1234338" y="325564"/>
                  </a:lnTo>
                  <a:lnTo>
                    <a:pt x="1195806" y="327799"/>
                  </a:lnTo>
                  <a:lnTo>
                    <a:pt x="1124381" y="327279"/>
                  </a:lnTo>
                  <a:lnTo>
                    <a:pt x="1101293" y="329463"/>
                  </a:lnTo>
                  <a:lnTo>
                    <a:pt x="1084668" y="328244"/>
                  </a:lnTo>
                  <a:lnTo>
                    <a:pt x="1061250" y="324294"/>
                  </a:lnTo>
                  <a:lnTo>
                    <a:pt x="1044359" y="322529"/>
                  </a:lnTo>
                  <a:lnTo>
                    <a:pt x="1023518" y="324446"/>
                  </a:lnTo>
                  <a:lnTo>
                    <a:pt x="1020521" y="326847"/>
                  </a:lnTo>
                  <a:lnTo>
                    <a:pt x="1021918" y="329514"/>
                  </a:lnTo>
                  <a:lnTo>
                    <a:pt x="1014209" y="332270"/>
                  </a:lnTo>
                  <a:lnTo>
                    <a:pt x="1036637" y="334340"/>
                  </a:lnTo>
                  <a:lnTo>
                    <a:pt x="1045032" y="336308"/>
                  </a:lnTo>
                  <a:lnTo>
                    <a:pt x="1038847" y="338797"/>
                  </a:lnTo>
                  <a:lnTo>
                    <a:pt x="1060437" y="340004"/>
                  </a:lnTo>
                  <a:lnTo>
                    <a:pt x="1104696" y="339547"/>
                  </a:lnTo>
                  <a:lnTo>
                    <a:pt x="1113409" y="341642"/>
                  </a:lnTo>
                  <a:lnTo>
                    <a:pt x="1126540" y="339623"/>
                  </a:lnTo>
                  <a:lnTo>
                    <a:pt x="1149146" y="339064"/>
                  </a:lnTo>
                  <a:lnTo>
                    <a:pt x="1174432" y="338975"/>
                  </a:lnTo>
                  <a:lnTo>
                    <a:pt x="1195616" y="338378"/>
                  </a:lnTo>
                  <a:lnTo>
                    <a:pt x="1216177" y="341109"/>
                  </a:lnTo>
                  <a:lnTo>
                    <a:pt x="1285252" y="340626"/>
                  </a:lnTo>
                  <a:lnTo>
                    <a:pt x="1303147" y="343674"/>
                  </a:lnTo>
                  <a:lnTo>
                    <a:pt x="1299057" y="342290"/>
                  </a:lnTo>
                  <a:lnTo>
                    <a:pt x="1296162" y="340677"/>
                  </a:lnTo>
                  <a:lnTo>
                    <a:pt x="1297597" y="339153"/>
                  </a:lnTo>
                  <a:lnTo>
                    <a:pt x="1306474" y="338048"/>
                  </a:lnTo>
                  <a:lnTo>
                    <a:pt x="1321117" y="340296"/>
                  </a:lnTo>
                  <a:lnTo>
                    <a:pt x="1337691" y="343306"/>
                  </a:lnTo>
                  <a:lnTo>
                    <a:pt x="1357655" y="345922"/>
                  </a:lnTo>
                  <a:lnTo>
                    <a:pt x="1382433" y="347002"/>
                  </a:lnTo>
                  <a:lnTo>
                    <a:pt x="1368831" y="345186"/>
                  </a:lnTo>
                  <a:lnTo>
                    <a:pt x="1377086" y="344093"/>
                  </a:lnTo>
                  <a:lnTo>
                    <a:pt x="1395895" y="343535"/>
                  </a:lnTo>
                  <a:lnTo>
                    <a:pt x="1413941" y="343357"/>
                  </a:lnTo>
                  <a:lnTo>
                    <a:pt x="1414843" y="347421"/>
                  </a:lnTo>
                  <a:lnTo>
                    <a:pt x="1437424" y="346964"/>
                  </a:lnTo>
                  <a:lnTo>
                    <a:pt x="1457223" y="345770"/>
                  </a:lnTo>
                  <a:lnTo>
                    <a:pt x="1464716" y="343839"/>
                  </a:lnTo>
                  <a:lnTo>
                    <a:pt x="1450403" y="341223"/>
                  </a:lnTo>
                  <a:lnTo>
                    <a:pt x="1473504" y="341642"/>
                  </a:lnTo>
                  <a:close/>
                </a:path>
                <a:path w="4500245" h="518160">
                  <a:moveTo>
                    <a:pt x="1538706" y="445643"/>
                  </a:moveTo>
                  <a:lnTo>
                    <a:pt x="1516075" y="444576"/>
                  </a:lnTo>
                  <a:lnTo>
                    <a:pt x="1501813" y="446138"/>
                  </a:lnTo>
                  <a:lnTo>
                    <a:pt x="1491259" y="448640"/>
                  </a:lnTo>
                  <a:lnTo>
                    <a:pt x="1479702" y="450380"/>
                  </a:lnTo>
                  <a:lnTo>
                    <a:pt x="1499209" y="449059"/>
                  </a:lnTo>
                  <a:lnTo>
                    <a:pt x="1505686" y="447649"/>
                  </a:lnTo>
                  <a:lnTo>
                    <a:pt x="1513928" y="446430"/>
                  </a:lnTo>
                  <a:lnTo>
                    <a:pt x="1538706" y="445643"/>
                  </a:lnTo>
                  <a:close/>
                </a:path>
                <a:path w="4500245" h="518160">
                  <a:moveTo>
                    <a:pt x="1615567" y="312013"/>
                  </a:moveTo>
                  <a:lnTo>
                    <a:pt x="1607947" y="310375"/>
                  </a:lnTo>
                  <a:lnTo>
                    <a:pt x="1594154" y="308470"/>
                  </a:lnTo>
                  <a:lnTo>
                    <a:pt x="1590281" y="306285"/>
                  </a:lnTo>
                  <a:lnTo>
                    <a:pt x="1569770" y="308698"/>
                  </a:lnTo>
                  <a:lnTo>
                    <a:pt x="1512189" y="308432"/>
                  </a:lnTo>
                  <a:lnTo>
                    <a:pt x="1494536" y="311137"/>
                  </a:lnTo>
                  <a:lnTo>
                    <a:pt x="1456613" y="307174"/>
                  </a:lnTo>
                  <a:lnTo>
                    <a:pt x="1433233" y="308737"/>
                  </a:lnTo>
                  <a:lnTo>
                    <a:pt x="1413510" y="310959"/>
                  </a:lnTo>
                  <a:lnTo>
                    <a:pt x="1390243" y="312623"/>
                  </a:lnTo>
                  <a:lnTo>
                    <a:pt x="1356245" y="312521"/>
                  </a:lnTo>
                  <a:lnTo>
                    <a:pt x="1407972" y="316953"/>
                  </a:lnTo>
                  <a:lnTo>
                    <a:pt x="1398460" y="315976"/>
                  </a:lnTo>
                  <a:lnTo>
                    <a:pt x="1434909" y="313829"/>
                  </a:lnTo>
                  <a:lnTo>
                    <a:pt x="1447723" y="314350"/>
                  </a:lnTo>
                  <a:lnTo>
                    <a:pt x="1443367" y="315582"/>
                  </a:lnTo>
                  <a:lnTo>
                    <a:pt x="1440738" y="316814"/>
                  </a:lnTo>
                  <a:lnTo>
                    <a:pt x="1458696" y="317309"/>
                  </a:lnTo>
                  <a:lnTo>
                    <a:pt x="1456588" y="314921"/>
                  </a:lnTo>
                  <a:lnTo>
                    <a:pt x="1433614" y="311899"/>
                  </a:lnTo>
                  <a:lnTo>
                    <a:pt x="1434007" y="309778"/>
                  </a:lnTo>
                  <a:lnTo>
                    <a:pt x="1472730" y="310400"/>
                  </a:lnTo>
                  <a:lnTo>
                    <a:pt x="1490687" y="312839"/>
                  </a:lnTo>
                  <a:lnTo>
                    <a:pt x="1506029" y="315201"/>
                  </a:lnTo>
                  <a:lnTo>
                    <a:pt x="1536915" y="315569"/>
                  </a:lnTo>
                  <a:lnTo>
                    <a:pt x="1523822" y="314363"/>
                  </a:lnTo>
                  <a:lnTo>
                    <a:pt x="1523542" y="312547"/>
                  </a:lnTo>
                  <a:lnTo>
                    <a:pt x="1531886" y="310718"/>
                  </a:lnTo>
                  <a:lnTo>
                    <a:pt x="1544688" y="309448"/>
                  </a:lnTo>
                  <a:lnTo>
                    <a:pt x="1541564" y="311886"/>
                  </a:lnTo>
                  <a:lnTo>
                    <a:pt x="1557426" y="312039"/>
                  </a:lnTo>
                  <a:lnTo>
                    <a:pt x="1580997" y="311873"/>
                  </a:lnTo>
                  <a:lnTo>
                    <a:pt x="1601000" y="313385"/>
                  </a:lnTo>
                  <a:lnTo>
                    <a:pt x="1615567" y="312013"/>
                  </a:lnTo>
                  <a:close/>
                </a:path>
                <a:path w="4500245" h="518160">
                  <a:moveTo>
                    <a:pt x="1631657" y="296862"/>
                  </a:moveTo>
                  <a:lnTo>
                    <a:pt x="1629105" y="294513"/>
                  </a:lnTo>
                  <a:lnTo>
                    <a:pt x="1629448" y="295503"/>
                  </a:lnTo>
                  <a:lnTo>
                    <a:pt x="1518259" y="294779"/>
                  </a:lnTo>
                  <a:lnTo>
                    <a:pt x="1525092" y="295389"/>
                  </a:lnTo>
                  <a:lnTo>
                    <a:pt x="1526794" y="296291"/>
                  </a:lnTo>
                  <a:lnTo>
                    <a:pt x="1526743" y="297205"/>
                  </a:lnTo>
                  <a:lnTo>
                    <a:pt x="1528343" y="297815"/>
                  </a:lnTo>
                  <a:lnTo>
                    <a:pt x="1496263" y="297268"/>
                  </a:lnTo>
                  <a:lnTo>
                    <a:pt x="1486598" y="297421"/>
                  </a:lnTo>
                  <a:lnTo>
                    <a:pt x="1510372" y="299897"/>
                  </a:lnTo>
                  <a:lnTo>
                    <a:pt x="1510220" y="298881"/>
                  </a:lnTo>
                  <a:lnTo>
                    <a:pt x="1561490" y="301256"/>
                  </a:lnTo>
                  <a:lnTo>
                    <a:pt x="1551520" y="298259"/>
                  </a:lnTo>
                  <a:lnTo>
                    <a:pt x="1564398" y="298323"/>
                  </a:lnTo>
                  <a:lnTo>
                    <a:pt x="1575206" y="298640"/>
                  </a:lnTo>
                  <a:lnTo>
                    <a:pt x="1583499" y="299250"/>
                  </a:lnTo>
                  <a:lnTo>
                    <a:pt x="1588820" y="300189"/>
                  </a:lnTo>
                  <a:lnTo>
                    <a:pt x="1594408" y="298653"/>
                  </a:lnTo>
                  <a:lnTo>
                    <a:pt x="1614398" y="297891"/>
                  </a:lnTo>
                  <a:lnTo>
                    <a:pt x="1631657" y="296862"/>
                  </a:lnTo>
                  <a:close/>
                </a:path>
                <a:path w="4500245" h="518160">
                  <a:moveTo>
                    <a:pt x="1644548" y="383374"/>
                  </a:moveTo>
                  <a:lnTo>
                    <a:pt x="1625942" y="382435"/>
                  </a:lnTo>
                  <a:lnTo>
                    <a:pt x="1635810" y="385419"/>
                  </a:lnTo>
                  <a:lnTo>
                    <a:pt x="1630743" y="382930"/>
                  </a:lnTo>
                  <a:lnTo>
                    <a:pt x="1644548" y="383374"/>
                  </a:lnTo>
                  <a:close/>
                </a:path>
                <a:path w="4500245" h="518160">
                  <a:moveTo>
                    <a:pt x="1670075" y="332473"/>
                  </a:moveTo>
                  <a:lnTo>
                    <a:pt x="1642567" y="333590"/>
                  </a:lnTo>
                  <a:lnTo>
                    <a:pt x="1665973" y="335051"/>
                  </a:lnTo>
                  <a:lnTo>
                    <a:pt x="1670075" y="332473"/>
                  </a:lnTo>
                  <a:close/>
                </a:path>
                <a:path w="4500245" h="518160">
                  <a:moveTo>
                    <a:pt x="1682330" y="309981"/>
                  </a:moveTo>
                  <a:lnTo>
                    <a:pt x="1679714" y="309702"/>
                  </a:lnTo>
                  <a:lnTo>
                    <a:pt x="1645678" y="306171"/>
                  </a:lnTo>
                  <a:lnTo>
                    <a:pt x="1641500" y="308025"/>
                  </a:lnTo>
                  <a:lnTo>
                    <a:pt x="1630159" y="308965"/>
                  </a:lnTo>
                  <a:lnTo>
                    <a:pt x="1624812" y="310095"/>
                  </a:lnTo>
                  <a:lnTo>
                    <a:pt x="1627530" y="310095"/>
                  </a:lnTo>
                  <a:lnTo>
                    <a:pt x="1642351" y="311734"/>
                  </a:lnTo>
                  <a:lnTo>
                    <a:pt x="1654429" y="310273"/>
                  </a:lnTo>
                  <a:lnTo>
                    <a:pt x="1668932" y="309702"/>
                  </a:lnTo>
                  <a:lnTo>
                    <a:pt x="1682330" y="309981"/>
                  </a:lnTo>
                  <a:close/>
                </a:path>
                <a:path w="4500245" h="518160">
                  <a:moveTo>
                    <a:pt x="1693011" y="311073"/>
                  </a:moveTo>
                  <a:lnTo>
                    <a:pt x="1692732" y="310273"/>
                  </a:lnTo>
                  <a:lnTo>
                    <a:pt x="1692681" y="310095"/>
                  </a:lnTo>
                  <a:lnTo>
                    <a:pt x="1692224" y="308025"/>
                  </a:lnTo>
                  <a:lnTo>
                    <a:pt x="1677974" y="306539"/>
                  </a:lnTo>
                  <a:lnTo>
                    <a:pt x="1683372" y="309994"/>
                  </a:lnTo>
                  <a:lnTo>
                    <a:pt x="1688503" y="310095"/>
                  </a:lnTo>
                  <a:lnTo>
                    <a:pt x="1683893" y="310095"/>
                  </a:lnTo>
                  <a:lnTo>
                    <a:pt x="1693011" y="311073"/>
                  </a:lnTo>
                  <a:close/>
                </a:path>
                <a:path w="4500245" h="518160">
                  <a:moveTo>
                    <a:pt x="1694548" y="293827"/>
                  </a:moveTo>
                  <a:lnTo>
                    <a:pt x="1688287" y="290766"/>
                  </a:lnTo>
                  <a:lnTo>
                    <a:pt x="1683981" y="292582"/>
                  </a:lnTo>
                  <a:lnTo>
                    <a:pt x="1692440" y="293687"/>
                  </a:lnTo>
                  <a:lnTo>
                    <a:pt x="1694548" y="293827"/>
                  </a:lnTo>
                  <a:close/>
                </a:path>
                <a:path w="4500245" h="518160">
                  <a:moveTo>
                    <a:pt x="1712988" y="357759"/>
                  </a:moveTo>
                  <a:lnTo>
                    <a:pt x="1701812" y="356920"/>
                  </a:lnTo>
                  <a:lnTo>
                    <a:pt x="1666354" y="356920"/>
                  </a:lnTo>
                  <a:lnTo>
                    <a:pt x="1657565" y="358343"/>
                  </a:lnTo>
                  <a:lnTo>
                    <a:pt x="1658594" y="358343"/>
                  </a:lnTo>
                  <a:lnTo>
                    <a:pt x="1666925" y="359308"/>
                  </a:lnTo>
                  <a:lnTo>
                    <a:pt x="1694980" y="360883"/>
                  </a:lnTo>
                  <a:lnTo>
                    <a:pt x="1699094" y="360133"/>
                  </a:lnTo>
                  <a:lnTo>
                    <a:pt x="1699361" y="360133"/>
                  </a:lnTo>
                  <a:lnTo>
                    <a:pt x="1702092" y="359143"/>
                  </a:lnTo>
                  <a:lnTo>
                    <a:pt x="1705406" y="358343"/>
                  </a:lnTo>
                  <a:lnTo>
                    <a:pt x="1712988" y="357759"/>
                  </a:lnTo>
                  <a:close/>
                </a:path>
                <a:path w="4500245" h="518160">
                  <a:moveTo>
                    <a:pt x="1717840" y="295833"/>
                  </a:moveTo>
                  <a:lnTo>
                    <a:pt x="1706054" y="294589"/>
                  </a:lnTo>
                  <a:lnTo>
                    <a:pt x="1694548" y="293827"/>
                  </a:lnTo>
                  <a:lnTo>
                    <a:pt x="1698650" y="295833"/>
                  </a:lnTo>
                  <a:lnTo>
                    <a:pt x="1685048" y="296291"/>
                  </a:lnTo>
                  <a:lnTo>
                    <a:pt x="1672221" y="296151"/>
                  </a:lnTo>
                  <a:lnTo>
                    <a:pt x="1661020" y="295630"/>
                  </a:lnTo>
                  <a:lnTo>
                    <a:pt x="1652333" y="294932"/>
                  </a:lnTo>
                  <a:lnTo>
                    <a:pt x="1652511" y="295630"/>
                  </a:lnTo>
                  <a:lnTo>
                    <a:pt x="1652600" y="295973"/>
                  </a:lnTo>
                  <a:lnTo>
                    <a:pt x="1643761" y="297014"/>
                  </a:lnTo>
                  <a:lnTo>
                    <a:pt x="1648612" y="298513"/>
                  </a:lnTo>
                  <a:lnTo>
                    <a:pt x="1666125" y="299491"/>
                  </a:lnTo>
                  <a:lnTo>
                    <a:pt x="1690230" y="299034"/>
                  </a:lnTo>
                  <a:lnTo>
                    <a:pt x="1710690" y="297624"/>
                  </a:lnTo>
                  <a:lnTo>
                    <a:pt x="1715439" y="296291"/>
                  </a:lnTo>
                  <a:lnTo>
                    <a:pt x="1717014" y="295833"/>
                  </a:lnTo>
                  <a:lnTo>
                    <a:pt x="1717840" y="295833"/>
                  </a:lnTo>
                  <a:close/>
                </a:path>
                <a:path w="4500245" h="518160">
                  <a:moveTo>
                    <a:pt x="1723682" y="358940"/>
                  </a:moveTo>
                  <a:lnTo>
                    <a:pt x="1719821" y="358343"/>
                  </a:lnTo>
                  <a:lnTo>
                    <a:pt x="1721154" y="358343"/>
                  </a:lnTo>
                  <a:lnTo>
                    <a:pt x="1712988" y="357759"/>
                  </a:lnTo>
                  <a:lnTo>
                    <a:pt x="1723682" y="358940"/>
                  </a:lnTo>
                  <a:close/>
                </a:path>
                <a:path w="4500245" h="518160">
                  <a:moveTo>
                    <a:pt x="1750618" y="361746"/>
                  </a:moveTo>
                  <a:lnTo>
                    <a:pt x="1723694" y="358940"/>
                  </a:lnTo>
                  <a:lnTo>
                    <a:pt x="1731505" y="360133"/>
                  </a:lnTo>
                  <a:lnTo>
                    <a:pt x="1732102" y="360133"/>
                  </a:lnTo>
                  <a:lnTo>
                    <a:pt x="1750618" y="361746"/>
                  </a:lnTo>
                  <a:close/>
                </a:path>
                <a:path w="4500245" h="518160">
                  <a:moveTo>
                    <a:pt x="1761604" y="328180"/>
                  </a:moveTo>
                  <a:lnTo>
                    <a:pt x="1745437" y="326339"/>
                  </a:lnTo>
                  <a:lnTo>
                    <a:pt x="1725612" y="325310"/>
                  </a:lnTo>
                  <a:lnTo>
                    <a:pt x="1711845" y="323977"/>
                  </a:lnTo>
                  <a:lnTo>
                    <a:pt x="1713865" y="321195"/>
                  </a:lnTo>
                  <a:lnTo>
                    <a:pt x="1703654" y="320725"/>
                  </a:lnTo>
                  <a:lnTo>
                    <a:pt x="1652714" y="316788"/>
                  </a:lnTo>
                  <a:lnTo>
                    <a:pt x="1658531" y="322364"/>
                  </a:lnTo>
                  <a:lnTo>
                    <a:pt x="1663661" y="322262"/>
                  </a:lnTo>
                  <a:lnTo>
                    <a:pt x="1668145" y="321246"/>
                  </a:lnTo>
                  <a:lnTo>
                    <a:pt x="1676984" y="320509"/>
                  </a:lnTo>
                  <a:lnTo>
                    <a:pt x="1695208" y="321233"/>
                  </a:lnTo>
                  <a:lnTo>
                    <a:pt x="1718348" y="326263"/>
                  </a:lnTo>
                  <a:lnTo>
                    <a:pt x="1735861" y="328142"/>
                  </a:lnTo>
                  <a:lnTo>
                    <a:pt x="1761604" y="328180"/>
                  </a:lnTo>
                  <a:close/>
                </a:path>
                <a:path w="4500245" h="518160">
                  <a:moveTo>
                    <a:pt x="1795068" y="354507"/>
                  </a:moveTo>
                  <a:lnTo>
                    <a:pt x="1794789" y="353441"/>
                  </a:lnTo>
                  <a:lnTo>
                    <a:pt x="1787334" y="351739"/>
                  </a:lnTo>
                  <a:lnTo>
                    <a:pt x="1789722" y="350964"/>
                  </a:lnTo>
                  <a:lnTo>
                    <a:pt x="1738376" y="348564"/>
                  </a:lnTo>
                  <a:lnTo>
                    <a:pt x="1745945" y="350278"/>
                  </a:lnTo>
                  <a:lnTo>
                    <a:pt x="1751812" y="352094"/>
                  </a:lnTo>
                  <a:lnTo>
                    <a:pt x="1752434" y="353529"/>
                  </a:lnTo>
                  <a:lnTo>
                    <a:pt x="1744243" y="354114"/>
                  </a:lnTo>
                  <a:lnTo>
                    <a:pt x="1795068" y="354507"/>
                  </a:lnTo>
                  <a:close/>
                </a:path>
                <a:path w="4500245" h="518160">
                  <a:moveTo>
                    <a:pt x="1801202" y="361086"/>
                  </a:moveTo>
                  <a:lnTo>
                    <a:pt x="1768017" y="357657"/>
                  </a:lnTo>
                  <a:lnTo>
                    <a:pt x="1763788" y="358165"/>
                  </a:lnTo>
                  <a:lnTo>
                    <a:pt x="1796656" y="361657"/>
                  </a:lnTo>
                  <a:lnTo>
                    <a:pt x="1801202" y="361086"/>
                  </a:lnTo>
                  <a:close/>
                </a:path>
                <a:path w="4500245" h="518160">
                  <a:moveTo>
                    <a:pt x="1833740" y="300024"/>
                  </a:moveTo>
                  <a:lnTo>
                    <a:pt x="1799983" y="294538"/>
                  </a:lnTo>
                  <a:lnTo>
                    <a:pt x="1782064" y="296621"/>
                  </a:lnTo>
                  <a:lnTo>
                    <a:pt x="1802942" y="296405"/>
                  </a:lnTo>
                  <a:lnTo>
                    <a:pt x="1811147" y="297561"/>
                  </a:lnTo>
                  <a:lnTo>
                    <a:pt x="1817725" y="299097"/>
                  </a:lnTo>
                  <a:lnTo>
                    <a:pt x="1833740" y="300024"/>
                  </a:lnTo>
                  <a:close/>
                </a:path>
                <a:path w="4500245" h="518160">
                  <a:moveTo>
                    <a:pt x="1835772" y="329996"/>
                  </a:moveTo>
                  <a:lnTo>
                    <a:pt x="1798739" y="330085"/>
                  </a:lnTo>
                  <a:lnTo>
                    <a:pt x="1832038" y="333552"/>
                  </a:lnTo>
                  <a:lnTo>
                    <a:pt x="1835772" y="329996"/>
                  </a:lnTo>
                  <a:close/>
                </a:path>
                <a:path w="4500245" h="518160">
                  <a:moveTo>
                    <a:pt x="1916684" y="320624"/>
                  </a:moveTo>
                  <a:lnTo>
                    <a:pt x="1879041" y="316661"/>
                  </a:lnTo>
                  <a:lnTo>
                    <a:pt x="1885137" y="320713"/>
                  </a:lnTo>
                  <a:lnTo>
                    <a:pt x="1916684" y="320624"/>
                  </a:lnTo>
                  <a:close/>
                </a:path>
                <a:path w="4500245" h="518160">
                  <a:moveTo>
                    <a:pt x="1931454" y="344995"/>
                  </a:moveTo>
                  <a:lnTo>
                    <a:pt x="1898319" y="341528"/>
                  </a:lnTo>
                  <a:lnTo>
                    <a:pt x="1893989" y="342036"/>
                  </a:lnTo>
                  <a:lnTo>
                    <a:pt x="1926945" y="345503"/>
                  </a:lnTo>
                  <a:lnTo>
                    <a:pt x="1931454" y="344995"/>
                  </a:lnTo>
                  <a:close/>
                </a:path>
                <a:path w="4500245" h="518160">
                  <a:moveTo>
                    <a:pt x="1985772" y="301828"/>
                  </a:moveTo>
                  <a:lnTo>
                    <a:pt x="1982139" y="300609"/>
                  </a:lnTo>
                  <a:lnTo>
                    <a:pt x="1972081" y="299656"/>
                  </a:lnTo>
                  <a:lnTo>
                    <a:pt x="1964156" y="298767"/>
                  </a:lnTo>
                  <a:lnTo>
                    <a:pt x="1955126" y="298881"/>
                  </a:lnTo>
                  <a:lnTo>
                    <a:pt x="1945373" y="299656"/>
                  </a:lnTo>
                  <a:lnTo>
                    <a:pt x="1935226" y="300761"/>
                  </a:lnTo>
                  <a:lnTo>
                    <a:pt x="1982050" y="303657"/>
                  </a:lnTo>
                  <a:lnTo>
                    <a:pt x="1985060" y="302958"/>
                  </a:lnTo>
                  <a:lnTo>
                    <a:pt x="1985772" y="301828"/>
                  </a:lnTo>
                  <a:close/>
                </a:path>
                <a:path w="4500245" h="518160">
                  <a:moveTo>
                    <a:pt x="2054872" y="298424"/>
                  </a:moveTo>
                  <a:lnTo>
                    <a:pt x="2049907" y="296900"/>
                  </a:lnTo>
                  <a:lnTo>
                    <a:pt x="2013445" y="299034"/>
                  </a:lnTo>
                  <a:lnTo>
                    <a:pt x="2054872" y="298424"/>
                  </a:lnTo>
                  <a:close/>
                </a:path>
                <a:path w="4500245" h="518160">
                  <a:moveTo>
                    <a:pt x="2170633" y="331076"/>
                  </a:moveTo>
                  <a:lnTo>
                    <a:pt x="2163915" y="331647"/>
                  </a:lnTo>
                  <a:lnTo>
                    <a:pt x="2168652" y="332168"/>
                  </a:lnTo>
                  <a:lnTo>
                    <a:pt x="2170633" y="331076"/>
                  </a:lnTo>
                  <a:close/>
                </a:path>
                <a:path w="4500245" h="518160">
                  <a:moveTo>
                    <a:pt x="2184311" y="360553"/>
                  </a:moveTo>
                  <a:lnTo>
                    <a:pt x="2170011" y="358063"/>
                  </a:lnTo>
                  <a:lnTo>
                    <a:pt x="2155736" y="356590"/>
                  </a:lnTo>
                  <a:lnTo>
                    <a:pt x="2184311" y="360553"/>
                  </a:lnTo>
                  <a:close/>
                </a:path>
                <a:path w="4500245" h="518160">
                  <a:moveTo>
                    <a:pt x="2229218" y="355358"/>
                  </a:moveTo>
                  <a:lnTo>
                    <a:pt x="2196833" y="353898"/>
                  </a:lnTo>
                  <a:lnTo>
                    <a:pt x="2188438" y="358013"/>
                  </a:lnTo>
                  <a:lnTo>
                    <a:pt x="2220887" y="358406"/>
                  </a:lnTo>
                  <a:lnTo>
                    <a:pt x="2215718" y="355879"/>
                  </a:lnTo>
                  <a:lnTo>
                    <a:pt x="2220214" y="355358"/>
                  </a:lnTo>
                  <a:lnTo>
                    <a:pt x="2224887" y="355879"/>
                  </a:lnTo>
                  <a:lnTo>
                    <a:pt x="2229218" y="355358"/>
                  </a:lnTo>
                  <a:close/>
                </a:path>
                <a:path w="4500245" h="518160">
                  <a:moveTo>
                    <a:pt x="2231999" y="325869"/>
                  </a:moveTo>
                  <a:lnTo>
                    <a:pt x="2218512" y="323608"/>
                  </a:lnTo>
                  <a:lnTo>
                    <a:pt x="2217204" y="323380"/>
                  </a:lnTo>
                  <a:lnTo>
                    <a:pt x="2200618" y="322580"/>
                  </a:lnTo>
                  <a:lnTo>
                    <a:pt x="2179777" y="322084"/>
                  </a:lnTo>
                  <a:lnTo>
                    <a:pt x="2152243" y="320509"/>
                  </a:lnTo>
                  <a:lnTo>
                    <a:pt x="2157311" y="319252"/>
                  </a:lnTo>
                  <a:lnTo>
                    <a:pt x="2170798" y="318490"/>
                  </a:lnTo>
                  <a:lnTo>
                    <a:pt x="2188781" y="318185"/>
                  </a:lnTo>
                  <a:lnTo>
                    <a:pt x="2207310" y="318325"/>
                  </a:lnTo>
                  <a:lnTo>
                    <a:pt x="2206421" y="318185"/>
                  </a:lnTo>
                  <a:lnTo>
                    <a:pt x="2191131" y="315849"/>
                  </a:lnTo>
                  <a:lnTo>
                    <a:pt x="2175573" y="313893"/>
                  </a:lnTo>
                  <a:lnTo>
                    <a:pt x="2158174" y="312928"/>
                  </a:lnTo>
                  <a:lnTo>
                    <a:pt x="2127516" y="312928"/>
                  </a:lnTo>
                  <a:lnTo>
                    <a:pt x="2142363" y="316064"/>
                  </a:lnTo>
                  <a:lnTo>
                    <a:pt x="2152789" y="319252"/>
                  </a:lnTo>
                  <a:lnTo>
                    <a:pt x="2152383" y="319252"/>
                  </a:lnTo>
                  <a:lnTo>
                    <a:pt x="2149551" y="321805"/>
                  </a:lnTo>
                  <a:lnTo>
                    <a:pt x="2125268" y="323608"/>
                  </a:lnTo>
                  <a:lnTo>
                    <a:pt x="2092845" y="323202"/>
                  </a:lnTo>
                  <a:lnTo>
                    <a:pt x="2121090" y="325183"/>
                  </a:lnTo>
                  <a:lnTo>
                    <a:pt x="2153158" y="327037"/>
                  </a:lnTo>
                  <a:lnTo>
                    <a:pt x="2174024" y="329196"/>
                  </a:lnTo>
                  <a:lnTo>
                    <a:pt x="2170633" y="331076"/>
                  </a:lnTo>
                  <a:lnTo>
                    <a:pt x="2231999" y="325869"/>
                  </a:lnTo>
                  <a:close/>
                </a:path>
                <a:path w="4500245" h="518160">
                  <a:moveTo>
                    <a:pt x="2346401" y="341807"/>
                  </a:moveTo>
                  <a:lnTo>
                    <a:pt x="2318118" y="338861"/>
                  </a:lnTo>
                  <a:lnTo>
                    <a:pt x="2295106" y="339407"/>
                  </a:lnTo>
                  <a:lnTo>
                    <a:pt x="2346401" y="341807"/>
                  </a:lnTo>
                  <a:close/>
                </a:path>
                <a:path w="4500245" h="518160">
                  <a:moveTo>
                    <a:pt x="2361946" y="206603"/>
                  </a:moveTo>
                  <a:lnTo>
                    <a:pt x="2251722" y="208940"/>
                  </a:lnTo>
                  <a:lnTo>
                    <a:pt x="2281440" y="210134"/>
                  </a:lnTo>
                  <a:lnTo>
                    <a:pt x="2287079" y="212153"/>
                  </a:lnTo>
                  <a:lnTo>
                    <a:pt x="2289352" y="214566"/>
                  </a:lnTo>
                  <a:lnTo>
                    <a:pt x="2308923" y="216928"/>
                  </a:lnTo>
                  <a:lnTo>
                    <a:pt x="2324709" y="213995"/>
                  </a:lnTo>
                  <a:lnTo>
                    <a:pt x="2338895" y="211747"/>
                  </a:lnTo>
                  <a:lnTo>
                    <a:pt x="2351367" y="209511"/>
                  </a:lnTo>
                  <a:lnTo>
                    <a:pt x="2361946" y="206603"/>
                  </a:lnTo>
                  <a:close/>
                </a:path>
                <a:path w="4500245" h="518160">
                  <a:moveTo>
                    <a:pt x="2400300" y="263931"/>
                  </a:moveTo>
                  <a:lnTo>
                    <a:pt x="2394508" y="261975"/>
                  </a:lnTo>
                  <a:lnTo>
                    <a:pt x="2365324" y="262458"/>
                  </a:lnTo>
                  <a:lnTo>
                    <a:pt x="2370112" y="262978"/>
                  </a:lnTo>
                  <a:lnTo>
                    <a:pt x="2315984" y="264718"/>
                  </a:lnTo>
                  <a:lnTo>
                    <a:pt x="2305989" y="265201"/>
                  </a:lnTo>
                  <a:lnTo>
                    <a:pt x="2334615" y="269151"/>
                  </a:lnTo>
                  <a:lnTo>
                    <a:pt x="2345131" y="265734"/>
                  </a:lnTo>
                  <a:lnTo>
                    <a:pt x="2400300" y="263931"/>
                  </a:lnTo>
                  <a:close/>
                </a:path>
                <a:path w="4500245" h="518160">
                  <a:moveTo>
                    <a:pt x="2460231" y="232752"/>
                  </a:moveTo>
                  <a:lnTo>
                    <a:pt x="2441143" y="229209"/>
                  </a:lnTo>
                  <a:lnTo>
                    <a:pt x="2426182" y="224980"/>
                  </a:lnTo>
                  <a:lnTo>
                    <a:pt x="2414663" y="220738"/>
                  </a:lnTo>
                  <a:lnTo>
                    <a:pt x="2405913" y="217170"/>
                  </a:lnTo>
                  <a:lnTo>
                    <a:pt x="2411996" y="223748"/>
                  </a:lnTo>
                  <a:lnTo>
                    <a:pt x="2371204" y="224561"/>
                  </a:lnTo>
                  <a:lnTo>
                    <a:pt x="2353297" y="225259"/>
                  </a:lnTo>
                  <a:lnTo>
                    <a:pt x="2334222" y="226491"/>
                  </a:lnTo>
                  <a:lnTo>
                    <a:pt x="2337943" y="228815"/>
                  </a:lnTo>
                  <a:lnTo>
                    <a:pt x="2394699" y="230060"/>
                  </a:lnTo>
                  <a:lnTo>
                    <a:pt x="2414028" y="232892"/>
                  </a:lnTo>
                  <a:lnTo>
                    <a:pt x="2413457" y="229844"/>
                  </a:lnTo>
                  <a:lnTo>
                    <a:pt x="2460231" y="232752"/>
                  </a:lnTo>
                  <a:close/>
                </a:path>
                <a:path w="4500245" h="518160">
                  <a:moveTo>
                    <a:pt x="2591993" y="305054"/>
                  </a:moveTo>
                  <a:lnTo>
                    <a:pt x="2577973" y="304634"/>
                  </a:lnTo>
                  <a:lnTo>
                    <a:pt x="2559723" y="304901"/>
                  </a:lnTo>
                  <a:lnTo>
                    <a:pt x="2541320" y="304787"/>
                  </a:lnTo>
                  <a:lnTo>
                    <a:pt x="2526893" y="303225"/>
                  </a:lnTo>
                  <a:lnTo>
                    <a:pt x="2526868" y="304393"/>
                  </a:lnTo>
                  <a:lnTo>
                    <a:pt x="2552877" y="305676"/>
                  </a:lnTo>
                  <a:lnTo>
                    <a:pt x="2582164" y="306197"/>
                  </a:lnTo>
                  <a:lnTo>
                    <a:pt x="2591993" y="305054"/>
                  </a:lnTo>
                  <a:close/>
                </a:path>
                <a:path w="4500245" h="518160">
                  <a:moveTo>
                    <a:pt x="2675610" y="304520"/>
                  </a:moveTo>
                  <a:lnTo>
                    <a:pt x="2674086" y="303784"/>
                  </a:lnTo>
                  <a:lnTo>
                    <a:pt x="2674721" y="302818"/>
                  </a:lnTo>
                  <a:lnTo>
                    <a:pt x="2660408" y="301307"/>
                  </a:lnTo>
                  <a:lnTo>
                    <a:pt x="2666161" y="305879"/>
                  </a:lnTo>
                  <a:lnTo>
                    <a:pt x="2674556" y="305168"/>
                  </a:lnTo>
                  <a:lnTo>
                    <a:pt x="2675610" y="304520"/>
                  </a:lnTo>
                  <a:close/>
                </a:path>
                <a:path w="4500245" h="518160">
                  <a:moveTo>
                    <a:pt x="2898368" y="208153"/>
                  </a:moveTo>
                  <a:lnTo>
                    <a:pt x="2897822" y="207162"/>
                  </a:lnTo>
                  <a:lnTo>
                    <a:pt x="2851340" y="206286"/>
                  </a:lnTo>
                  <a:lnTo>
                    <a:pt x="2859798" y="207327"/>
                  </a:lnTo>
                  <a:lnTo>
                    <a:pt x="2858909" y="209067"/>
                  </a:lnTo>
                  <a:lnTo>
                    <a:pt x="2861399" y="210400"/>
                  </a:lnTo>
                  <a:lnTo>
                    <a:pt x="2880029" y="210261"/>
                  </a:lnTo>
                  <a:lnTo>
                    <a:pt x="2894114" y="208902"/>
                  </a:lnTo>
                  <a:lnTo>
                    <a:pt x="2898368" y="208153"/>
                  </a:lnTo>
                  <a:close/>
                </a:path>
                <a:path w="4500245" h="518160">
                  <a:moveTo>
                    <a:pt x="2908884" y="195440"/>
                  </a:moveTo>
                  <a:lnTo>
                    <a:pt x="2897340" y="194462"/>
                  </a:lnTo>
                  <a:lnTo>
                    <a:pt x="2900756" y="192608"/>
                  </a:lnTo>
                  <a:lnTo>
                    <a:pt x="2903296" y="190677"/>
                  </a:lnTo>
                  <a:lnTo>
                    <a:pt x="2889097" y="189407"/>
                  </a:lnTo>
                  <a:lnTo>
                    <a:pt x="2867063" y="194017"/>
                  </a:lnTo>
                  <a:lnTo>
                    <a:pt x="2908884" y="195440"/>
                  </a:lnTo>
                  <a:close/>
                </a:path>
                <a:path w="4500245" h="518160">
                  <a:moveTo>
                    <a:pt x="3195739" y="180009"/>
                  </a:moveTo>
                  <a:lnTo>
                    <a:pt x="3194774" y="180009"/>
                  </a:lnTo>
                  <a:lnTo>
                    <a:pt x="3192411" y="180009"/>
                  </a:lnTo>
                  <a:lnTo>
                    <a:pt x="3191776" y="180467"/>
                  </a:lnTo>
                  <a:lnTo>
                    <a:pt x="3195739" y="180009"/>
                  </a:lnTo>
                  <a:close/>
                </a:path>
                <a:path w="4500245" h="518160">
                  <a:moveTo>
                    <a:pt x="3210255" y="159588"/>
                  </a:moveTo>
                  <a:lnTo>
                    <a:pt x="3191891" y="157988"/>
                  </a:lnTo>
                  <a:lnTo>
                    <a:pt x="3150400" y="156514"/>
                  </a:lnTo>
                  <a:lnTo>
                    <a:pt x="3144139" y="155727"/>
                  </a:lnTo>
                  <a:lnTo>
                    <a:pt x="3121901" y="157264"/>
                  </a:lnTo>
                  <a:lnTo>
                    <a:pt x="3118688" y="159296"/>
                  </a:lnTo>
                  <a:lnTo>
                    <a:pt x="3140811" y="158877"/>
                  </a:lnTo>
                  <a:lnTo>
                    <a:pt x="3166503" y="159016"/>
                  </a:lnTo>
                  <a:lnTo>
                    <a:pt x="3174022" y="162725"/>
                  </a:lnTo>
                  <a:lnTo>
                    <a:pt x="3210255" y="159588"/>
                  </a:lnTo>
                  <a:close/>
                </a:path>
                <a:path w="4500245" h="518160">
                  <a:moveTo>
                    <a:pt x="3233026" y="178790"/>
                  </a:moveTo>
                  <a:lnTo>
                    <a:pt x="3218827" y="177317"/>
                  </a:lnTo>
                  <a:lnTo>
                    <a:pt x="3195891" y="179997"/>
                  </a:lnTo>
                  <a:lnTo>
                    <a:pt x="3219615" y="179590"/>
                  </a:lnTo>
                  <a:lnTo>
                    <a:pt x="3233026" y="178790"/>
                  </a:lnTo>
                  <a:close/>
                </a:path>
                <a:path w="4500245" h="518160">
                  <a:moveTo>
                    <a:pt x="3353295" y="220141"/>
                  </a:moveTo>
                  <a:lnTo>
                    <a:pt x="3321329" y="221767"/>
                  </a:lnTo>
                  <a:lnTo>
                    <a:pt x="3344494" y="222224"/>
                  </a:lnTo>
                  <a:lnTo>
                    <a:pt x="3353295" y="220141"/>
                  </a:lnTo>
                  <a:close/>
                </a:path>
                <a:path w="4500245" h="518160">
                  <a:moveTo>
                    <a:pt x="3401695" y="189534"/>
                  </a:moveTo>
                  <a:lnTo>
                    <a:pt x="3395611" y="188061"/>
                  </a:lnTo>
                  <a:lnTo>
                    <a:pt x="3389579" y="186893"/>
                  </a:lnTo>
                  <a:lnTo>
                    <a:pt x="3380219" y="186296"/>
                  </a:lnTo>
                  <a:lnTo>
                    <a:pt x="3364166" y="186588"/>
                  </a:lnTo>
                  <a:lnTo>
                    <a:pt x="3378568" y="187236"/>
                  </a:lnTo>
                  <a:lnTo>
                    <a:pt x="3381476" y="189014"/>
                  </a:lnTo>
                  <a:lnTo>
                    <a:pt x="3385108" y="190309"/>
                  </a:lnTo>
                  <a:lnTo>
                    <a:pt x="3401695" y="189534"/>
                  </a:lnTo>
                  <a:close/>
                </a:path>
                <a:path w="4500245" h="518160">
                  <a:moveTo>
                    <a:pt x="3429762" y="149796"/>
                  </a:moveTo>
                  <a:lnTo>
                    <a:pt x="3418357" y="149352"/>
                  </a:lnTo>
                  <a:lnTo>
                    <a:pt x="3415728" y="149352"/>
                  </a:lnTo>
                  <a:lnTo>
                    <a:pt x="3429762" y="149796"/>
                  </a:lnTo>
                  <a:close/>
                </a:path>
                <a:path w="4500245" h="518160">
                  <a:moveTo>
                    <a:pt x="3442678" y="146227"/>
                  </a:moveTo>
                  <a:lnTo>
                    <a:pt x="3409708" y="142760"/>
                  </a:lnTo>
                  <a:lnTo>
                    <a:pt x="3420135" y="144907"/>
                  </a:lnTo>
                  <a:lnTo>
                    <a:pt x="3414636" y="147231"/>
                  </a:lnTo>
                  <a:lnTo>
                    <a:pt x="3411690" y="149098"/>
                  </a:lnTo>
                  <a:lnTo>
                    <a:pt x="3415969" y="149263"/>
                  </a:lnTo>
                  <a:lnTo>
                    <a:pt x="3420072" y="147802"/>
                  </a:lnTo>
                  <a:lnTo>
                    <a:pt x="3419678" y="146812"/>
                  </a:lnTo>
                  <a:lnTo>
                    <a:pt x="3442678" y="146227"/>
                  </a:lnTo>
                  <a:close/>
                </a:path>
                <a:path w="4500245" h="518160">
                  <a:moveTo>
                    <a:pt x="3648989" y="203974"/>
                  </a:moveTo>
                  <a:lnTo>
                    <a:pt x="3634994" y="202539"/>
                  </a:lnTo>
                  <a:lnTo>
                    <a:pt x="3598430" y="201206"/>
                  </a:lnTo>
                  <a:lnTo>
                    <a:pt x="3561791" y="203301"/>
                  </a:lnTo>
                  <a:lnTo>
                    <a:pt x="3561283" y="200253"/>
                  </a:lnTo>
                  <a:lnTo>
                    <a:pt x="3538867" y="203885"/>
                  </a:lnTo>
                  <a:lnTo>
                    <a:pt x="3559187" y="204266"/>
                  </a:lnTo>
                  <a:lnTo>
                    <a:pt x="3568306" y="204724"/>
                  </a:lnTo>
                  <a:lnTo>
                    <a:pt x="3576345" y="205803"/>
                  </a:lnTo>
                  <a:lnTo>
                    <a:pt x="3575939" y="204800"/>
                  </a:lnTo>
                  <a:lnTo>
                    <a:pt x="3594303" y="203847"/>
                  </a:lnTo>
                  <a:lnTo>
                    <a:pt x="3610064" y="204762"/>
                  </a:lnTo>
                  <a:lnTo>
                    <a:pt x="3625088" y="206171"/>
                  </a:lnTo>
                  <a:lnTo>
                    <a:pt x="3641255" y="206654"/>
                  </a:lnTo>
                  <a:lnTo>
                    <a:pt x="3648989" y="203974"/>
                  </a:lnTo>
                  <a:close/>
                </a:path>
                <a:path w="4500245" h="518160">
                  <a:moveTo>
                    <a:pt x="3650678" y="147193"/>
                  </a:moveTo>
                  <a:lnTo>
                    <a:pt x="3603841" y="144284"/>
                  </a:lnTo>
                  <a:lnTo>
                    <a:pt x="3599015" y="145389"/>
                  </a:lnTo>
                  <a:lnTo>
                    <a:pt x="3591052" y="146265"/>
                  </a:lnTo>
                  <a:lnTo>
                    <a:pt x="3580371" y="146685"/>
                  </a:lnTo>
                  <a:lnTo>
                    <a:pt x="3567392" y="146392"/>
                  </a:lnTo>
                  <a:lnTo>
                    <a:pt x="3562654" y="145897"/>
                  </a:lnTo>
                  <a:lnTo>
                    <a:pt x="3557803" y="144373"/>
                  </a:lnTo>
                  <a:lnTo>
                    <a:pt x="3543604" y="142887"/>
                  </a:lnTo>
                  <a:lnTo>
                    <a:pt x="3534651" y="143027"/>
                  </a:lnTo>
                  <a:lnTo>
                    <a:pt x="3520681" y="144830"/>
                  </a:lnTo>
                  <a:lnTo>
                    <a:pt x="3511994" y="145542"/>
                  </a:lnTo>
                  <a:lnTo>
                    <a:pt x="3515449" y="148247"/>
                  </a:lnTo>
                  <a:lnTo>
                    <a:pt x="3532911" y="149339"/>
                  </a:lnTo>
                  <a:lnTo>
                    <a:pt x="3556330" y="149758"/>
                  </a:lnTo>
                  <a:lnTo>
                    <a:pt x="3577640" y="150418"/>
                  </a:lnTo>
                  <a:lnTo>
                    <a:pt x="3596259" y="149974"/>
                  </a:lnTo>
                  <a:lnTo>
                    <a:pt x="3616248" y="150139"/>
                  </a:lnTo>
                  <a:lnTo>
                    <a:pt x="3635197" y="149644"/>
                  </a:lnTo>
                  <a:lnTo>
                    <a:pt x="3650678" y="147193"/>
                  </a:lnTo>
                  <a:close/>
                </a:path>
                <a:path w="4500245" h="518160">
                  <a:moveTo>
                    <a:pt x="3705796" y="70091"/>
                  </a:moveTo>
                  <a:lnTo>
                    <a:pt x="3703510" y="69684"/>
                  </a:lnTo>
                  <a:lnTo>
                    <a:pt x="3688550" y="69837"/>
                  </a:lnTo>
                  <a:lnTo>
                    <a:pt x="3704933" y="70243"/>
                  </a:lnTo>
                  <a:lnTo>
                    <a:pt x="3705796" y="70091"/>
                  </a:lnTo>
                  <a:close/>
                </a:path>
                <a:path w="4500245" h="518160">
                  <a:moveTo>
                    <a:pt x="3730421" y="71247"/>
                  </a:moveTo>
                  <a:lnTo>
                    <a:pt x="3716337" y="68821"/>
                  </a:lnTo>
                  <a:lnTo>
                    <a:pt x="3711029" y="69202"/>
                  </a:lnTo>
                  <a:lnTo>
                    <a:pt x="3705796" y="70091"/>
                  </a:lnTo>
                  <a:lnTo>
                    <a:pt x="3711422" y="71120"/>
                  </a:lnTo>
                  <a:lnTo>
                    <a:pt x="3718356" y="72263"/>
                  </a:lnTo>
                  <a:lnTo>
                    <a:pt x="3730421" y="71247"/>
                  </a:lnTo>
                  <a:close/>
                </a:path>
                <a:path w="4500245" h="518160">
                  <a:moveTo>
                    <a:pt x="3821239" y="43548"/>
                  </a:moveTo>
                  <a:lnTo>
                    <a:pt x="3797477" y="40563"/>
                  </a:lnTo>
                  <a:lnTo>
                    <a:pt x="3802100" y="40068"/>
                  </a:lnTo>
                  <a:lnTo>
                    <a:pt x="3736848" y="38201"/>
                  </a:lnTo>
                  <a:lnTo>
                    <a:pt x="3741636" y="38696"/>
                  </a:lnTo>
                  <a:lnTo>
                    <a:pt x="3741801" y="39725"/>
                  </a:lnTo>
                  <a:lnTo>
                    <a:pt x="3746525" y="40220"/>
                  </a:lnTo>
                  <a:lnTo>
                    <a:pt x="3697935" y="39154"/>
                  </a:lnTo>
                  <a:lnTo>
                    <a:pt x="3649510" y="37096"/>
                  </a:lnTo>
                  <a:lnTo>
                    <a:pt x="3602164" y="36093"/>
                  </a:lnTo>
                  <a:lnTo>
                    <a:pt x="3556851" y="38188"/>
                  </a:lnTo>
                  <a:lnTo>
                    <a:pt x="3561588" y="38696"/>
                  </a:lnTo>
                  <a:lnTo>
                    <a:pt x="3507244" y="43942"/>
                  </a:lnTo>
                  <a:lnTo>
                    <a:pt x="3455238" y="38468"/>
                  </a:lnTo>
                  <a:lnTo>
                    <a:pt x="3447237" y="43561"/>
                  </a:lnTo>
                  <a:lnTo>
                    <a:pt x="3459924" y="43065"/>
                  </a:lnTo>
                  <a:lnTo>
                    <a:pt x="3470198" y="43243"/>
                  </a:lnTo>
                  <a:lnTo>
                    <a:pt x="3477158" y="44196"/>
                  </a:lnTo>
                  <a:lnTo>
                    <a:pt x="3479927" y="46024"/>
                  </a:lnTo>
                  <a:lnTo>
                    <a:pt x="3457333" y="45885"/>
                  </a:lnTo>
                  <a:lnTo>
                    <a:pt x="3452355" y="46113"/>
                  </a:lnTo>
                  <a:lnTo>
                    <a:pt x="3494176" y="47510"/>
                  </a:lnTo>
                  <a:lnTo>
                    <a:pt x="3503053" y="47129"/>
                  </a:lnTo>
                  <a:lnTo>
                    <a:pt x="3485807" y="44958"/>
                  </a:lnTo>
                  <a:lnTo>
                    <a:pt x="3484029" y="43472"/>
                  </a:lnTo>
                  <a:lnTo>
                    <a:pt x="3535718" y="46888"/>
                  </a:lnTo>
                  <a:lnTo>
                    <a:pt x="3537788" y="44615"/>
                  </a:lnTo>
                  <a:lnTo>
                    <a:pt x="3545167" y="42799"/>
                  </a:lnTo>
                  <a:lnTo>
                    <a:pt x="3621748" y="47104"/>
                  </a:lnTo>
                  <a:lnTo>
                    <a:pt x="3643071" y="52171"/>
                  </a:lnTo>
                  <a:lnTo>
                    <a:pt x="3685565" y="48577"/>
                  </a:lnTo>
                  <a:lnTo>
                    <a:pt x="3711524" y="47510"/>
                  </a:lnTo>
                  <a:lnTo>
                    <a:pt x="3778834" y="49784"/>
                  </a:lnTo>
                  <a:lnTo>
                    <a:pt x="3810597" y="47396"/>
                  </a:lnTo>
                  <a:lnTo>
                    <a:pt x="3821239" y="43548"/>
                  </a:lnTo>
                  <a:close/>
                </a:path>
                <a:path w="4500245" h="518160">
                  <a:moveTo>
                    <a:pt x="3887495" y="40449"/>
                  </a:moveTo>
                  <a:lnTo>
                    <a:pt x="3886225" y="39839"/>
                  </a:lnTo>
                  <a:lnTo>
                    <a:pt x="3885285" y="40830"/>
                  </a:lnTo>
                  <a:lnTo>
                    <a:pt x="3848023" y="38925"/>
                  </a:lnTo>
                  <a:lnTo>
                    <a:pt x="3863098" y="40982"/>
                  </a:lnTo>
                  <a:lnTo>
                    <a:pt x="3855161" y="42773"/>
                  </a:lnTo>
                  <a:lnTo>
                    <a:pt x="3849738" y="44272"/>
                  </a:lnTo>
                  <a:lnTo>
                    <a:pt x="3872382" y="45440"/>
                  </a:lnTo>
                  <a:lnTo>
                    <a:pt x="3872039" y="43408"/>
                  </a:lnTo>
                  <a:lnTo>
                    <a:pt x="3885679" y="42875"/>
                  </a:lnTo>
                  <a:lnTo>
                    <a:pt x="3876090" y="40868"/>
                  </a:lnTo>
                  <a:lnTo>
                    <a:pt x="3885361" y="41275"/>
                  </a:lnTo>
                  <a:lnTo>
                    <a:pt x="3887495" y="40449"/>
                  </a:lnTo>
                  <a:close/>
                </a:path>
                <a:path w="4500245" h="518160">
                  <a:moveTo>
                    <a:pt x="3966768" y="74168"/>
                  </a:moveTo>
                  <a:lnTo>
                    <a:pt x="3860152" y="72923"/>
                  </a:lnTo>
                  <a:lnTo>
                    <a:pt x="3807955" y="73152"/>
                  </a:lnTo>
                  <a:lnTo>
                    <a:pt x="3754361" y="74714"/>
                  </a:lnTo>
                  <a:lnTo>
                    <a:pt x="3820807" y="82689"/>
                  </a:lnTo>
                  <a:lnTo>
                    <a:pt x="3806266" y="79159"/>
                  </a:lnTo>
                  <a:lnTo>
                    <a:pt x="3898798" y="79933"/>
                  </a:lnTo>
                  <a:lnTo>
                    <a:pt x="3901478" y="79273"/>
                  </a:lnTo>
                  <a:lnTo>
                    <a:pt x="3882948" y="79121"/>
                  </a:lnTo>
                  <a:lnTo>
                    <a:pt x="3875354" y="78473"/>
                  </a:lnTo>
                  <a:lnTo>
                    <a:pt x="3906799" y="74841"/>
                  </a:lnTo>
                  <a:lnTo>
                    <a:pt x="3921760" y="76771"/>
                  </a:lnTo>
                  <a:lnTo>
                    <a:pt x="3929900" y="77241"/>
                  </a:lnTo>
                  <a:lnTo>
                    <a:pt x="3940530" y="77241"/>
                  </a:lnTo>
                  <a:lnTo>
                    <a:pt x="3962933" y="77736"/>
                  </a:lnTo>
                  <a:lnTo>
                    <a:pt x="3953472" y="76746"/>
                  </a:lnTo>
                  <a:lnTo>
                    <a:pt x="3958082" y="76212"/>
                  </a:lnTo>
                  <a:lnTo>
                    <a:pt x="3957574" y="75196"/>
                  </a:lnTo>
                  <a:lnTo>
                    <a:pt x="3966768" y="74168"/>
                  </a:lnTo>
                  <a:close/>
                </a:path>
                <a:path w="4500245" h="518160">
                  <a:moveTo>
                    <a:pt x="3991114" y="109321"/>
                  </a:moveTo>
                  <a:lnTo>
                    <a:pt x="3940619" y="105168"/>
                  </a:lnTo>
                  <a:lnTo>
                    <a:pt x="3954361" y="101650"/>
                  </a:lnTo>
                  <a:lnTo>
                    <a:pt x="3927030" y="104203"/>
                  </a:lnTo>
                  <a:lnTo>
                    <a:pt x="3922839" y="107505"/>
                  </a:lnTo>
                  <a:lnTo>
                    <a:pt x="3914140" y="109969"/>
                  </a:lnTo>
                  <a:lnTo>
                    <a:pt x="3873271" y="109994"/>
                  </a:lnTo>
                  <a:lnTo>
                    <a:pt x="3902519" y="117017"/>
                  </a:lnTo>
                  <a:lnTo>
                    <a:pt x="3896042" y="113817"/>
                  </a:lnTo>
                  <a:lnTo>
                    <a:pt x="3910927" y="113322"/>
                  </a:lnTo>
                  <a:lnTo>
                    <a:pt x="3932834" y="113372"/>
                  </a:lnTo>
                  <a:lnTo>
                    <a:pt x="3947426" y="111823"/>
                  </a:lnTo>
                  <a:lnTo>
                    <a:pt x="3938295" y="111836"/>
                  </a:lnTo>
                  <a:lnTo>
                    <a:pt x="3933406" y="110324"/>
                  </a:lnTo>
                  <a:lnTo>
                    <a:pt x="3937393" y="107784"/>
                  </a:lnTo>
                  <a:lnTo>
                    <a:pt x="3951211" y="108242"/>
                  </a:lnTo>
                  <a:lnTo>
                    <a:pt x="3962196" y="109448"/>
                  </a:lnTo>
                  <a:lnTo>
                    <a:pt x="3971480" y="110845"/>
                  </a:lnTo>
                  <a:lnTo>
                    <a:pt x="3975595" y="112471"/>
                  </a:lnTo>
                  <a:lnTo>
                    <a:pt x="3971099" y="114300"/>
                  </a:lnTo>
                  <a:lnTo>
                    <a:pt x="3991114" y="109321"/>
                  </a:lnTo>
                  <a:close/>
                </a:path>
                <a:path w="4500245" h="518160">
                  <a:moveTo>
                    <a:pt x="4052303" y="3784"/>
                  </a:moveTo>
                  <a:lnTo>
                    <a:pt x="4038320" y="3327"/>
                  </a:lnTo>
                  <a:lnTo>
                    <a:pt x="4050703" y="4381"/>
                  </a:lnTo>
                  <a:lnTo>
                    <a:pt x="4052303" y="3784"/>
                  </a:lnTo>
                  <a:close/>
                </a:path>
                <a:path w="4500245" h="518160">
                  <a:moveTo>
                    <a:pt x="4164736" y="10591"/>
                  </a:moveTo>
                  <a:lnTo>
                    <a:pt x="4150334" y="8115"/>
                  </a:lnTo>
                  <a:lnTo>
                    <a:pt x="4146258" y="5321"/>
                  </a:lnTo>
                  <a:lnTo>
                    <a:pt x="4147388" y="2514"/>
                  </a:lnTo>
                  <a:lnTo>
                    <a:pt x="4148556" y="0"/>
                  </a:lnTo>
                  <a:lnTo>
                    <a:pt x="4103484" y="5194"/>
                  </a:lnTo>
                  <a:lnTo>
                    <a:pt x="4124185" y="6223"/>
                  </a:lnTo>
                  <a:lnTo>
                    <a:pt x="4135869" y="7696"/>
                  </a:lnTo>
                  <a:lnTo>
                    <a:pt x="4146689" y="9271"/>
                  </a:lnTo>
                  <a:lnTo>
                    <a:pt x="4164736" y="10591"/>
                  </a:lnTo>
                  <a:close/>
                </a:path>
                <a:path w="4500245" h="518160">
                  <a:moveTo>
                    <a:pt x="4195165" y="22707"/>
                  </a:moveTo>
                  <a:lnTo>
                    <a:pt x="4158030" y="21805"/>
                  </a:lnTo>
                  <a:lnTo>
                    <a:pt x="4162704" y="22288"/>
                  </a:lnTo>
                  <a:lnTo>
                    <a:pt x="4162755" y="22479"/>
                  </a:lnTo>
                  <a:lnTo>
                    <a:pt x="4162856" y="22948"/>
                  </a:lnTo>
                  <a:lnTo>
                    <a:pt x="4162933" y="23291"/>
                  </a:lnTo>
                  <a:lnTo>
                    <a:pt x="4158653" y="23850"/>
                  </a:lnTo>
                  <a:lnTo>
                    <a:pt x="4143044" y="23291"/>
                  </a:lnTo>
                  <a:lnTo>
                    <a:pt x="4141622" y="23291"/>
                  </a:lnTo>
                  <a:lnTo>
                    <a:pt x="4130357" y="21628"/>
                  </a:lnTo>
                  <a:lnTo>
                    <a:pt x="4126407" y="19646"/>
                  </a:lnTo>
                  <a:lnTo>
                    <a:pt x="4126636" y="19494"/>
                  </a:lnTo>
                  <a:lnTo>
                    <a:pt x="4127716" y="18846"/>
                  </a:lnTo>
                  <a:lnTo>
                    <a:pt x="4129633" y="18846"/>
                  </a:lnTo>
                  <a:lnTo>
                    <a:pt x="4129481" y="18148"/>
                  </a:lnTo>
                  <a:lnTo>
                    <a:pt x="4129405" y="17830"/>
                  </a:lnTo>
                  <a:lnTo>
                    <a:pt x="4127817" y="18783"/>
                  </a:lnTo>
                  <a:lnTo>
                    <a:pt x="4110710" y="18148"/>
                  </a:lnTo>
                  <a:lnTo>
                    <a:pt x="4115358" y="16725"/>
                  </a:lnTo>
                  <a:lnTo>
                    <a:pt x="4127462" y="14960"/>
                  </a:lnTo>
                  <a:lnTo>
                    <a:pt x="4129532" y="13881"/>
                  </a:lnTo>
                  <a:lnTo>
                    <a:pt x="4130903" y="13182"/>
                  </a:lnTo>
                  <a:lnTo>
                    <a:pt x="4109567" y="11772"/>
                  </a:lnTo>
                  <a:lnTo>
                    <a:pt x="4082351" y="13881"/>
                  </a:lnTo>
                  <a:lnTo>
                    <a:pt x="4037025" y="8178"/>
                  </a:lnTo>
                  <a:lnTo>
                    <a:pt x="4034904" y="7912"/>
                  </a:lnTo>
                  <a:lnTo>
                    <a:pt x="4090187" y="7747"/>
                  </a:lnTo>
                  <a:lnTo>
                    <a:pt x="4077385" y="6654"/>
                  </a:lnTo>
                  <a:lnTo>
                    <a:pt x="4050703" y="4381"/>
                  </a:lnTo>
                  <a:lnTo>
                    <a:pt x="4048201" y="5308"/>
                  </a:lnTo>
                  <a:lnTo>
                    <a:pt x="4048315" y="6477"/>
                  </a:lnTo>
                  <a:lnTo>
                    <a:pt x="4004081" y="6654"/>
                  </a:lnTo>
                  <a:lnTo>
                    <a:pt x="3957193" y="6477"/>
                  </a:lnTo>
                  <a:lnTo>
                    <a:pt x="3912146" y="6858"/>
                  </a:lnTo>
                  <a:lnTo>
                    <a:pt x="3873500" y="8851"/>
                  </a:lnTo>
                  <a:lnTo>
                    <a:pt x="3942537" y="8572"/>
                  </a:lnTo>
                  <a:lnTo>
                    <a:pt x="3942473" y="9232"/>
                  </a:lnTo>
                  <a:lnTo>
                    <a:pt x="3937177" y="10096"/>
                  </a:lnTo>
                  <a:lnTo>
                    <a:pt x="3924782" y="11264"/>
                  </a:lnTo>
                  <a:lnTo>
                    <a:pt x="3941445" y="12382"/>
                  </a:lnTo>
                  <a:lnTo>
                    <a:pt x="3996245" y="14960"/>
                  </a:lnTo>
                  <a:lnTo>
                    <a:pt x="4023055" y="16573"/>
                  </a:lnTo>
                  <a:lnTo>
                    <a:pt x="4014495" y="19646"/>
                  </a:lnTo>
                  <a:lnTo>
                    <a:pt x="4069664" y="19583"/>
                  </a:lnTo>
                  <a:lnTo>
                    <a:pt x="4065917" y="20840"/>
                  </a:lnTo>
                  <a:lnTo>
                    <a:pt x="4071074" y="22479"/>
                  </a:lnTo>
                  <a:lnTo>
                    <a:pt x="4080649" y="24396"/>
                  </a:lnTo>
                  <a:lnTo>
                    <a:pt x="4089895" y="26543"/>
                  </a:lnTo>
                  <a:lnTo>
                    <a:pt x="4073398" y="26390"/>
                  </a:lnTo>
                  <a:lnTo>
                    <a:pt x="4061790" y="24866"/>
                  </a:lnTo>
                  <a:lnTo>
                    <a:pt x="4050068" y="22948"/>
                  </a:lnTo>
                  <a:lnTo>
                    <a:pt x="4033570" y="21628"/>
                  </a:lnTo>
                  <a:lnTo>
                    <a:pt x="4033215" y="21628"/>
                  </a:lnTo>
                  <a:lnTo>
                    <a:pt x="4034345" y="26390"/>
                  </a:lnTo>
                  <a:lnTo>
                    <a:pt x="4034447" y="26809"/>
                  </a:lnTo>
                  <a:lnTo>
                    <a:pt x="4034561" y="27279"/>
                  </a:lnTo>
                  <a:lnTo>
                    <a:pt x="4034663" y="27711"/>
                  </a:lnTo>
                  <a:lnTo>
                    <a:pt x="4079837" y="26809"/>
                  </a:lnTo>
                  <a:lnTo>
                    <a:pt x="4127500" y="27279"/>
                  </a:lnTo>
                  <a:lnTo>
                    <a:pt x="4161548" y="26809"/>
                  </a:lnTo>
                  <a:lnTo>
                    <a:pt x="4168203" y="26809"/>
                  </a:lnTo>
                  <a:lnTo>
                    <a:pt x="4169981" y="26543"/>
                  </a:lnTo>
                  <a:lnTo>
                    <a:pt x="4187660" y="23850"/>
                  </a:lnTo>
                  <a:lnTo>
                    <a:pt x="4195165" y="22707"/>
                  </a:lnTo>
                  <a:close/>
                </a:path>
                <a:path w="4500245" h="518160">
                  <a:moveTo>
                    <a:pt x="4216590" y="15036"/>
                  </a:moveTo>
                  <a:lnTo>
                    <a:pt x="4211447" y="12509"/>
                  </a:lnTo>
                  <a:lnTo>
                    <a:pt x="4184065" y="14630"/>
                  </a:lnTo>
                  <a:lnTo>
                    <a:pt x="4216590" y="15036"/>
                  </a:lnTo>
                  <a:close/>
                </a:path>
                <a:path w="4500245" h="518160">
                  <a:moveTo>
                    <a:pt x="4367809" y="37236"/>
                  </a:moveTo>
                  <a:lnTo>
                    <a:pt x="4365561" y="37058"/>
                  </a:lnTo>
                  <a:lnTo>
                    <a:pt x="4345749" y="35509"/>
                  </a:lnTo>
                  <a:lnTo>
                    <a:pt x="4350537" y="36029"/>
                  </a:lnTo>
                  <a:lnTo>
                    <a:pt x="4350613" y="36449"/>
                  </a:lnTo>
                  <a:lnTo>
                    <a:pt x="4350728" y="37058"/>
                  </a:lnTo>
                  <a:lnTo>
                    <a:pt x="4341584" y="37058"/>
                  </a:lnTo>
                  <a:lnTo>
                    <a:pt x="4336948" y="36449"/>
                  </a:lnTo>
                  <a:lnTo>
                    <a:pt x="4322280" y="34518"/>
                  </a:lnTo>
                  <a:lnTo>
                    <a:pt x="4318051" y="34518"/>
                  </a:lnTo>
                  <a:lnTo>
                    <a:pt x="4286389" y="35509"/>
                  </a:lnTo>
                  <a:lnTo>
                    <a:pt x="4251795" y="36449"/>
                  </a:lnTo>
                  <a:lnTo>
                    <a:pt x="4216070" y="33858"/>
                  </a:lnTo>
                  <a:lnTo>
                    <a:pt x="4212869" y="38290"/>
                  </a:lnTo>
                  <a:lnTo>
                    <a:pt x="4212755" y="38442"/>
                  </a:lnTo>
                  <a:lnTo>
                    <a:pt x="4194048" y="37541"/>
                  </a:lnTo>
                  <a:lnTo>
                    <a:pt x="4193819" y="37541"/>
                  </a:lnTo>
                  <a:lnTo>
                    <a:pt x="4183164" y="35725"/>
                  </a:lnTo>
                  <a:lnTo>
                    <a:pt x="4180179" y="34518"/>
                  </a:lnTo>
                  <a:lnTo>
                    <a:pt x="4177728" y="33528"/>
                  </a:lnTo>
                  <a:lnTo>
                    <a:pt x="4174045" y="31407"/>
                  </a:lnTo>
                  <a:lnTo>
                    <a:pt x="4173664" y="31991"/>
                  </a:lnTo>
                  <a:lnTo>
                    <a:pt x="4168610" y="33528"/>
                  </a:lnTo>
                  <a:lnTo>
                    <a:pt x="4156456" y="34518"/>
                  </a:lnTo>
                  <a:lnTo>
                    <a:pt x="4137456" y="32524"/>
                  </a:lnTo>
                  <a:lnTo>
                    <a:pt x="4108742" y="32296"/>
                  </a:lnTo>
                  <a:lnTo>
                    <a:pt x="4092410" y="35128"/>
                  </a:lnTo>
                  <a:lnTo>
                    <a:pt x="4077119" y="38620"/>
                  </a:lnTo>
                  <a:lnTo>
                    <a:pt x="4051516" y="40386"/>
                  </a:lnTo>
                  <a:lnTo>
                    <a:pt x="4051477" y="40157"/>
                  </a:lnTo>
                  <a:lnTo>
                    <a:pt x="4051376" y="39712"/>
                  </a:lnTo>
                  <a:lnTo>
                    <a:pt x="4051300" y="39370"/>
                  </a:lnTo>
                  <a:lnTo>
                    <a:pt x="4046169" y="37858"/>
                  </a:lnTo>
                  <a:lnTo>
                    <a:pt x="4030345" y="37058"/>
                  </a:lnTo>
                  <a:lnTo>
                    <a:pt x="4027386" y="37058"/>
                  </a:lnTo>
                  <a:lnTo>
                    <a:pt x="4025201" y="38620"/>
                  </a:lnTo>
                  <a:lnTo>
                    <a:pt x="4024630" y="38976"/>
                  </a:lnTo>
                  <a:lnTo>
                    <a:pt x="4015486" y="40386"/>
                  </a:lnTo>
                  <a:lnTo>
                    <a:pt x="4014863" y="40386"/>
                  </a:lnTo>
                  <a:lnTo>
                    <a:pt x="4001274" y="40830"/>
                  </a:lnTo>
                  <a:lnTo>
                    <a:pt x="4001046" y="40830"/>
                  </a:lnTo>
                  <a:lnTo>
                    <a:pt x="3984536" y="40157"/>
                  </a:lnTo>
                  <a:lnTo>
                    <a:pt x="3981691" y="40157"/>
                  </a:lnTo>
                  <a:lnTo>
                    <a:pt x="3990822" y="38023"/>
                  </a:lnTo>
                  <a:lnTo>
                    <a:pt x="3986034" y="37541"/>
                  </a:lnTo>
                  <a:lnTo>
                    <a:pt x="3985958" y="37058"/>
                  </a:lnTo>
                  <a:lnTo>
                    <a:pt x="3985857" y="36449"/>
                  </a:lnTo>
                  <a:lnTo>
                    <a:pt x="3985742" y="35725"/>
                  </a:lnTo>
                  <a:lnTo>
                    <a:pt x="3985641" y="35128"/>
                  </a:lnTo>
                  <a:lnTo>
                    <a:pt x="3985539" y="34518"/>
                  </a:lnTo>
                  <a:lnTo>
                    <a:pt x="3983545" y="35128"/>
                  </a:lnTo>
                  <a:lnTo>
                    <a:pt x="3977614" y="37058"/>
                  </a:lnTo>
                  <a:lnTo>
                    <a:pt x="3976306" y="37058"/>
                  </a:lnTo>
                  <a:lnTo>
                    <a:pt x="3932707" y="39535"/>
                  </a:lnTo>
                  <a:lnTo>
                    <a:pt x="3922407" y="41757"/>
                  </a:lnTo>
                  <a:lnTo>
                    <a:pt x="3959987" y="44704"/>
                  </a:lnTo>
                  <a:lnTo>
                    <a:pt x="3969131" y="43662"/>
                  </a:lnTo>
                  <a:lnTo>
                    <a:pt x="3968737" y="42646"/>
                  </a:lnTo>
                  <a:lnTo>
                    <a:pt x="3982262" y="41109"/>
                  </a:lnTo>
                  <a:lnTo>
                    <a:pt x="4005135" y="43027"/>
                  </a:lnTo>
                  <a:lnTo>
                    <a:pt x="4026433" y="42100"/>
                  </a:lnTo>
                  <a:lnTo>
                    <a:pt x="4042918" y="41109"/>
                  </a:lnTo>
                  <a:lnTo>
                    <a:pt x="4047540" y="40830"/>
                  </a:lnTo>
                  <a:lnTo>
                    <a:pt x="4050461" y="40652"/>
                  </a:lnTo>
                  <a:lnTo>
                    <a:pt x="4056380" y="40652"/>
                  </a:lnTo>
                  <a:lnTo>
                    <a:pt x="4083812" y="40830"/>
                  </a:lnTo>
                  <a:lnTo>
                    <a:pt x="4094810" y="40652"/>
                  </a:lnTo>
                  <a:lnTo>
                    <a:pt x="4198836" y="38976"/>
                  </a:lnTo>
                  <a:lnTo>
                    <a:pt x="4214177" y="40157"/>
                  </a:lnTo>
                  <a:lnTo>
                    <a:pt x="4248226" y="40157"/>
                  </a:lnTo>
                  <a:lnTo>
                    <a:pt x="4286910" y="40652"/>
                  </a:lnTo>
                  <a:lnTo>
                    <a:pt x="4315155" y="43230"/>
                  </a:lnTo>
                  <a:lnTo>
                    <a:pt x="4309910" y="39712"/>
                  </a:lnTo>
                  <a:lnTo>
                    <a:pt x="4346930" y="40614"/>
                  </a:lnTo>
                  <a:lnTo>
                    <a:pt x="4342803" y="40157"/>
                  </a:lnTo>
                  <a:lnTo>
                    <a:pt x="4341939" y="40157"/>
                  </a:lnTo>
                  <a:lnTo>
                    <a:pt x="4343247" y="39712"/>
                  </a:lnTo>
                  <a:lnTo>
                    <a:pt x="4345394" y="38976"/>
                  </a:lnTo>
                  <a:lnTo>
                    <a:pt x="4346867" y="38468"/>
                  </a:lnTo>
                  <a:lnTo>
                    <a:pt x="4347375" y="38290"/>
                  </a:lnTo>
                  <a:lnTo>
                    <a:pt x="4346473" y="38290"/>
                  </a:lnTo>
                  <a:lnTo>
                    <a:pt x="4360189" y="37236"/>
                  </a:lnTo>
                  <a:lnTo>
                    <a:pt x="4367809" y="37236"/>
                  </a:lnTo>
                  <a:close/>
                </a:path>
                <a:path w="4500245" h="518160">
                  <a:moveTo>
                    <a:pt x="4383570" y="38468"/>
                  </a:moveTo>
                  <a:lnTo>
                    <a:pt x="4374756" y="37236"/>
                  </a:lnTo>
                  <a:lnTo>
                    <a:pt x="4367809" y="37236"/>
                  </a:lnTo>
                  <a:lnTo>
                    <a:pt x="4383570" y="38468"/>
                  </a:lnTo>
                  <a:close/>
                </a:path>
                <a:path w="4500245" h="518160">
                  <a:moveTo>
                    <a:pt x="4500169" y="22898"/>
                  </a:moveTo>
                  <a:lnTo>
                    <a:pt x="4495063" y="22961"/>
                  </a:lnTo>
                  <a:lnTo>
                    <a:pt x="4487951" y="23368"/>
                  </a:lnTo>
                  <a:lnTo>
                    <a:pt x="4479899" y="23317"/>
                  </a:lnTo>
                  <a:lnTo>
                    <a:pt x="4471936" y="21958"/>
                  </a:lnTo>
                  <a:lnTo>
                    <a:pt x="4499038" y="18846"/>
                  </a:lnTo>
                  <a:lnTo>
                    <a:pt x="4474819" y="19100"/>
                  </a:lnTo>
                  <a:lnTo>
                    <a:pt x="4457192" y="19773"/>
                  </a:lnTo>
                  <a:lnTo>
                    <a:pt x="4445736" y="20916"/>
                  </a:lnTo>
                  <a:lnTo>
                    <a:pt x="4440047" y="22567"/>
                  </a:lnTo>
                  <a:lnTo>
                    <a:pt x="4420768" y="19570"/>
                  </a:lnTo>
                  <a:lnTo>
                    <a:pt x="4426750" y="25158"/>
                  </a:lnTo>
                  <a:lnTo>
                    <a:pt x="4401820" y="25463"/>
                  </a:lnTo>
                  <a:lnTo>
                    <a:pt x="4356557" y="22821"/>
                  </a:lnTo>
                  <a:lnTo>
                    <a:pt x="4329074" y="22847"/>
                  </a:lnTo>
                  <a:lnTo>
                    <a:pt x="4345698" y="24244"/>
                  </a:lnTo>
                  <a:lnTo>
                    <a:pt x="4396041" y="25819"/>
                  </a:lnTo>
                  <a:lnTo>
                    <a:pt x="4417771" y="27178"/>
                  </a:lnTo>
                  <a:lnTo>
                    <a:pt x="4433290" y="24053"/>
                  </a:lnTo>
                  <a:lnTo>
                    <a:pt x="4449559" y="24549"/>
                  </a:lnTo>
                  <a:lnTo>
                    <a:pt x="4469511" y="26174"/>
                  </a:lnTo>
                  <a:lnTo>
                    <a:pt x="4496066" y="26441"/>
                  </a:lnTo>
                  <a:lnTo>
                    <a:pt x="4500169" y="22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extLst>
                <a:ext uri="{FF2B5EF4-FFF2-40B4-BE49-F238E27FC236}">
                  <a16:creationId xmlns:a16="http://schemas.microsoft.com/office/drawing/2014/main" id="{A71735F1-6AC3-23B9-E866-DC0D988A77D1}"/>
                </a:ext>
              </a:extLst>
            </p:cNvPr>
            <p:cNvSpPr/>
            <p:nvPr/>
          </p:nvSpPr>
          <p:spPr>
            <a:xfrm>
              <a:off x="6997458" y="4522139"/>
              <a:ext cx="5318760" cy="519430"/>
            </a:xfrm>
            <a:custGeom>
              <a:avLst/>
              <a:gdLst/>
              <a:ahLst/>
              <a:cxnLst/>
              <a:rect l="l" t="t" r="r" b="b"/>
              <a:pathLst>
                <a:path w="5318759" h="519429">
                  <a:moveTo>
                    <a:pt x="277228" y="301548"/>
                  </a:moveTo>
                  <a:lnTo>
                    <a:pt x="270827" y="300532"/>
                  </a:lnTo>
                  <a:lnTo>
                    <a:pt x="260946" y="299770"/>
                  </a:lnTo>
                  <a:lnTo>
                    <a:pt x="248196" y="299516"/>
                  </a:lnTo>
                  <a:lnTo>
                    <a:pt x="251155" y="299770"/>
                  </a:lnTo>
                  <a:lnTo>
                    <a:pt x="265950" y="301040"/>
                  </a:lnTo>
                  <a:lnTo>
                    <a:pt x="265620" y="301040"/>
                  </a:lnTo>
                  <a:lnTo>
                    <a:pt x="276364" y="302082"/>
                  </a:lnTo>
                  <a:lnTo>
                    <a:pt x="276415" y="301548"/>
                  </a:lnTo>
                  <a:lnTo>
                    <a:pt x="277228" y="301548"/>
                  </a:lnTo>
                  <a:close/>
                </a:path>
                <a:path w="5318759" h="519429">
                  <a:moveTo>
                    <a:pt x="292277" y="295198"/>
                  </a:moveTo>
                  <a:lnTo>
                    <a:pt x="282905" y="294538"/>
                  </a:lnTo>
                  <a:lnTo>
                    <a:pt x="277063" y="295198"/>
                  </a:lnTo>
                  <a:lnTo>
                    <a:pt x="292277" y="295198"/>
                  </a:lnTo>
                  <a:close/>
                </a:path>
                <a:path w="5318759" h="519429">
                  <a:moveTo>
                    <a:pt x="398754" y="302729"/>
                  </a:moveTo>
                  <a:lnTo>
                    <a:pt x="396240" y="303707"/>
                  </a:lnTo>
                  <a:lnTo>
                    <a:pt x="380657" y="306247"/>
                  </a:lnTo>
                  <a:lnTo>
                    <a:pt x="381190" y="306247"/>
                  </a:lnTo>
                  <a:lnTo>
                    <a:pt x="374548" y="307911"/>
                  </a:lnTo>
                  <a:lnTo>
                    <a:pt x="389636" y="307263"/>
                  </a:lnTo>
                  <a:lnTo>
                    <a:pt x="392493" y="307263"/>
                  </a:lnTo>
                  <a:lnTo>
                    <a:pt x="394995" y="305231"/>
                  </a:lnTo>
                  <a:lnTo>
                    <a:pt x="395693" y="304723"/>
                  </a:lnTo>
                  <a:lnTo>
                    <a:pt x="398754" y="302729"/>
                  </a:lnTo>
                  <a:close/>
                </a:path>
                <a:path w="5318759" h="519429">
                  <a:moveTo>
                    <a:pt x="597484" y="343839"/>
                  </a:moveTo>
                  <a:lnTo>
                    <a:pt x="460756" y="343839"/>
                  </a:lnTo>
                  <a:lnTo>
                    <a:pt x="460806" y="343966"/>
                  </a:lnTo>
                  <a:lnTo>
                    <a:pt x="464185" y="345871"/>
                  </a:lnTo>
                  <a:lnTo>
                    <a:pt x="484886" y="346252"/>
                  </a:lnTo>
                  <a:lnTo>
                    <a:pt x="495363" y="344601"/>
                  </a:lnTo>
                  <a:lnTo>
                    <a:pt x="526110" y="344601"/>
                  </a:lnTo>
                  <a:lnTo>
                    <a:pt x="595693" y="345871"/>
                  </a:lnTo>
                  <a:lnTo>
                    <a:pt x="590943" y="345363"/>
                  </a:lnTo>
                  <a:lnTo>
                    <a:pt x="594220" y="344601"/>
                  </a:lnTo>
                  <a:lnTo>
                    <a:pt x="597484" y="343839"/>
                  </a:lnTo>
                  <a:close/>
                </a:path>
                <a:path w="5318759" h="519429">
                  <a:moveTo>
                    <a:pt x="657694" y="343839"/>
                  </a:moveTo>
                  <a:lnTo>
                    <a:pt x="657174" y="343712"/>
                  </a:lnTo>
                  <a:lnTo>
                    <a:pt x="598030" y="343712"/>
                  </a:lnTo>
                  <a:lnTo>
                    <a:pt x="597484" y="343839"/>
                  </a:lnTo>
                  <a:lnTo>
                    <a:pt x="657694" y="343839"/>
                  </a:lnTo>
                  <a:close/>
                </a:path>
                <a:path w="5318759" h="519429">
                  <a:moveTo>
                    <a:pt x="658025" y="518960"/>
                  </a:moveTo>
                  <a:lnTo>
                    <a:pt x="638314" y="513562"/>
                  </a:lnTo>
                  <a:lnTo>
                    <a:pt x="598932" y="513003"/>
                  </a:lnTo>
                  <a:lnTo>
                    <a:pt x="553072" y="514362"/>
                  </a:lnTo>
                  <a:lnTo>
                    <a:pt x="513969" y="514769"/>
                  </a:lnTo>
                  <a:lnTo>
                    <a:pt x="515366" y="517677"/>
                  </a:lnTo>
                  <a:lnTo>
                    <a:pt x="553008" y="515950"/>
                  </a:lnTo>
                  <a:lnTo>
                    <a:pt x="569874" y="517677"/>
                  </a:lnTo>
                  <a:lnTo>
                    <a:pt x="578332" y="514565"/>
                  </a:lnTo>
                  <a:lnTo>
                    <a:pt x="601916" y="515594"/>
                  </a:lnTo>
                  <a:lnTo>
                    <a:pt x="613016" y="516978"/>
                  </a:lnTo>
                  <a:lnTo>
                    <a:pt x="626681" y="518248"/>
                  </a:lnTo>
                  <a:lnTo>
                    <a:pt x="658025" y="518960"/>
                  </a:lnTo>
                  <a:close/>
                </a:path>
                <a:path w="5318759" h="519429">
                  <a:moveTo>
                    <a:pt x="716330" y="297027"/>
                  </a:moveTo>
                  <a:lnTo>
                    <a:pt x="710603" y="296341"/>
                  </a:lnTo>
                  <a:lnTo>
                    <a:pt x="692607" y="294538"/>
                  </a:lnTo>
                  <a:lnTo>
                    <a:pt x="689495" y="294538"/>
                  </a:lnTo>
                  <a:lnTo>
                    <a:pt x="683983" y="296087"/>
                  </a:lnTo>
                  <a:lnTo>
                    <a:pt x="703897" y="296722"/>
                  </a:lnTo>
                  <a:lnTo>
                    <a:pt x="704773" y="296722"/>
                  </a:lnTo>
                  <a:lnTo>
                    <a:pt x="716330" y="297027"/>
                  </a:lnTo>
                  <a:close/>
                </a:path>
                <a:path w="5318759" h="519429">
                  <a:moveTo>
                    <a:pt x="720318" y="297497"/>
                  </a:moveTo>
                  <a:lnTo>
                    <a:pt x="719670" y="297230"/>
                  </a:lnTo>
                  <a:lnTo>
                    <a:pt x="718070" y="297230"/>
                  </a:lnTo>
                  <a:lnTo>
                    <a:pt x="720318" y="297497"/>
                  </a:lnTo>
                  <a:close/>
                </a:path>
                <a:path w="5318759" h="519429">
                  <a:moveTo>
                    <a:pt x="835596" y="356158"/>
                  </a:moveTo>
                  <a:lnTo>
                    <a:pt x="834364" y="356158"/>
                  </a:lnTo>
                  <a:lnTo>
                    <a:pt x="824420" y="356920"/>
                  </a:lnTo>
                  <a:lnTo>
                    <a:pt x="835596" y="356158"/>
                  </a:lnTo>
                  <a:close/>
                </a:path>
                <a:path w="5318759" h="519429">
                  <a:moveTo>
                    <a:pt x="994283" y="332155"/>
                  </a:moveTo>
                  <a:lnTo>
                    <a:pt x="989025" y="328726"/>
                  </a:lnTo>
                  <a:lnTo>
                    <a:pt x="988923" y="328980"/>
                  </a:lnTo>
                  <a:lnTo>
                    <a:pt x="989063" y="329488"/>
                  </a:lnTo>
                  <a:lnTo>
                    <a:pt x="989126" y="329742"/>
                  </a:lnTo>
                  <a:lnTo>
                    <a:pt x="989203" y="329996"/>
                  </a:lnTo>
                  <a:lnTo>
                    <a:pt x="989266" y="330250"/>
                  </a:lnTo>
                  <a:lnTo>
                    <a:pt x="989330" y="330504"/>
                  </a:lnTo>
                  <a:lnTo>
                    <a:pt x="989393" y="330758"/>
                  </a:lnTo>
                  <a:lnTo>
                    <a:pt x="989469" y="331012"/>
                  </a:lnTo>
                  <a:lnTo>
                    <a:pt x="989533" y="331266"/>
                  </a:lnTo>
                  <a:lnTo>
                    <a:pt x="989634" y="331647"/>
                  </a:lnTo>
                  <a:lnTo>
                    <a:pt x="989736" y="332028"/>
                  </a:lnTo>
                  <a:lnTo>
                    <a:pt x="989799" y="332282"/>
                  </a:lnTo>
                  <a:lnTo>
                    <a:pt x="989876" y="332613"/>
                  </a:lnTo>
                  <a:lnTo>
                    <a:pt x="994283" y="332155"/>
                  </a:lnTo>
                  <a:close/>
                </a:path>
                <a:path w="5318759" h="519429">
                  <a:moveTo>
                    <a:pt x="1203198" y="343839"/>
                  </a:moveTo>
                  <a:lnTo>
                    <a:pt x="1200086" y="343712"/>
                  </a:lnTo>
                  <a:lnTo>
                    <a:pt x="1125816" y="343712"/>
                  </a:lnTo>
                  <a:lnTo>
                    <a:pt x="1124051" y="343839"/>
                  </a:lnTo>
                  <a:lnTo>
                    <a:pt x="1203198" y="343839"/>
                  </a:lnTo>
                  <a:close/>
                </a:path>
                <a:path w="5318759" h="519429">
                  <a:moveTo>
                    <a:pt x="1212240" y="340918"/>
                  </a:moveTo>
                  <a:lnTo>
                    <a:pt x="1211668" y="340791"/>
                  </a:lnTo>
                  <a:lnTo>
                    <a:pt x="1179449" y="340791"/>
                  </a:lnTo>
                  <a:lnTo>
                    <a:pt x="1177759" y="340918"/>
                  </a:lnTo>
                  <a:lnTo>
                    <a:pt x="1212240" y="340918"/>
                  </a:lnTo>
                  <a:close/>
                </a:path>
                <a:path w="5318759" h="519429">
                  <a:moveTo>
                    <a:pt x="1213383" y="341172"/>
                  </a:moveTo>
                  <a:lnTo>
                    <a:pt x="1213040" y="340918"/>
                  </a:lnTo>
                  <a:lnTo>
                    <a:pt x="1212240" y="340918"/>
                  </a:lnTo>
                  <a:lnTo>
                    <a:pt x="1213383" y="341172"/>
                  </a:lnTo>
                  <a:close/>
                </a:path>
                <a:path w="5318759" h="519429">
                  <a:moveTo>
                    <a:pt x="1236179" y="340791"/>
                  </a:moveTo>
                  <a:lnTo>
                    <a:pt x="1212875" y="340791"/>
                  </a:lnTo>
                  <a:lnTo>
                    <a:pt x="1213040" y="340918"/>
                  </a:lnTo>
                  <a:lnTo>
                    <a:pt x="1236167" y="340918"/>
                  </a:lnTo>
                  <a:lnTo>
                    <a:pt x="1236179" y="340791"/>
                  </a:lnTo>
                  <a:close/>
                </a:path>
                <a:path w="5318759" h="519429">
                  <a:moveTo>
                    <a:pt x="1242987" y="430466"/>
                  </a:moveTo>
                  <a:lnTo>
                    <a:pt x="1226375" y="429120"/>
                  </a:lnTo>
                  <a:lnTo>
                    <a:pt x="1202461" y="427837"/>
                  </a:lnTo>
                  <a:lnTo>
                    <a:pt x="1177874" y="427418"/>
                  </a:lnTo>
                  <a:lnTo>
                    <a:pt x="1159243" y="428637"/>
                  </a:lnTo>
                  <a:lnTo>
                    <a:pt x="1164361" y="430161"/>
                  </a:lnTo>
                  <a:lnTo>
                    <a:pt x="1182954" y="431114"/>
                  </a:lnTo>
                  <a:lnTo>
                    <a:pt x="1183360" y="433133"/>
                  </a:lnTo>
                  <a:lnTo>
                    <a:pt x="1242987" y="430466"/>
                  </a:lnTo>
                  <a:close/>
                </a:path>
                <a:path w="5318759" h="519429">
                  <a:moveTo>
                    <a:pt x="1343279" y="343839"/>
                  </a:moveTo>
                  <a:lnTo>
                    <a:pt x="1342097" y="343712"/>
                  </a:lnTo>
                  <a:lnTo>
                    <a:pt x="1246352" y="343712"/>
                  </a:lnTo>
                  <a:lnTo>
                    <a:pt x="1246378" y="343839"/>
                  </a:lnTo>
                  <a:lnTo>
                    <a:pt x="1343279" y="343839"/>
                  </a:lnTo>
                  <a:close/>
                </a:path>
                <a:path w="5318759" h="519429">
                  <a:moveTo>
                    <a:pt x="1366329" y="343331"/>
                  </a:moveTo>
                  <a:lnTo>
                    <a:pt x="1361440" y="342823"/>
                  </a:lnTo>
                  <a:lnTo>
                    <a:pt x="1358595" y="342315"/>
                  </a:lnTo>
                  <a:lnTo>
                    <a:pt x="1356804" y="342315"/>
                  </a:lnTo>
                  <a:lnTo>
                    <a:pt x="1333830" y="342823"/>
                  </a:lnTo>
                  <a:lnTo>
                    <a:pt x="1337373" y="343204"/>
                  </a:lnTo>
                  <a:lnTo>
                    <a:pt x="1246251" y="343204"/>
                  </a:lnTo>
                  <a:lnTo>
                    <a:pt x="1246136" y="342696"/>
                  </a:lnTo>
                  <a:lnTo>
                    <a:pt x="1246035" y="342188"/>
                  </a:lnTo>
                  <a:lnTo>
                    <a:pt x="1246009" y="342061"/>
                  </a:lnTo>
                  <a:lnTo>
                    <a:pt x="1236129" y="342061"/>
                  </a:lnTo>
                  <a:lnTo>
                    <a:pt x="1236116" y="342188"/>
                  </a:lnTo>
                  <a:lnTo>
                    <a:pt x="1221740" y="342823"/>
                  </a:lnTo>
                  <a:lnTo>
                    <a:pt x="1205560" y="342823"/>
                  </a:lnTo>
                  <a:lnTo>
                    <a:pt x="1203210" y="343204"/>
                  </a:lnTo>
                  <a:lnTo>
                    <a:pt x="1132865" y="343204"/>
                  </a:lnTo>
                  <a:lnTo>
                    <a:pt x="1138148" y="342823"/>
                  </a:lnTo>
                  <a:lnTo>
                    <a:pt x="1140929" y="342696"/>
                  </a:lnTo>
                  <a:lnTo>
                    <a:pt x="1174369" y="341172"/>
                  </a:lnTo>
                  <a:lnTo>
                    <a:pt x="1177759" y="340918"/>
                  </a:lnTo>
                  <a:lnTo>
                    <a:pt x="448094" y="340918"/>
                  </a:lnTo>
                  <a:lnTo>
                    <a:pt x="446913" y="341172"/>
                  </a:lnTo>
                  <a:lnTo>
                    <a:pt x="459968" y="341934"/>
                  </a:lnTo>
                  <a:lnTo>
                    <a:pt x="460070" y="342188"/>
                  </a:lnTo>
                  <a:lnTo>
                    <a:pt x="460171" y="342442"/>
                  </a:lnTo>
                  <a:lnTo>
                    <a:pt x="460286" y="342696"/>
                  </a:lnTo>
                  <a:lnTo>
                    <a:pt x="460336" y="342823"/>
                  </a:lnTo>
                  <a:lnTo>
                    <a:pt x="460438" y="343077"/>
                  </a:lnTo>
                  <a:lnTo>
                    <a:pt x="460540" y="343331"/>
                  </a:lnTo>
                  <a:lnTo>
                    <a:pt x="460641" y="343585"/>
                  </a:lnTo>
                  <a:lnTo>
                    <a:pt x="460705" y="343712"/>
                  </a:lnTo>
                  <a:lnTo>
                    <a:pt x="598030" y="343712"/>
                  </a:lnTo>
                  <a:lnTo>
                    <a:pt x="615708" y="342823"/>
                  </a:lnTo>
                  <a:lnTo>
                    <a:pt x="641324" y="342823"/>
                  </a:lnTo>
                  <a:lnTo>
                    <a:pt x="655078" y="343204"/>
                  </a:lnTo>
                  <a:lnTo>
                    <a:pt x="657174" y="343712"/>
                  </a:lnTo>
                  <a:lnTo>
                    <a:pt x="1125816" y="343712"/>
                  </a:lnTo>
                  <a:lnTo>
                    <a:pt x="1131100" y="343331"/>
                  </a:lnTo>
                  <a:lnTo>
                    <a:pt x="1202423" y="343331"/>
                  </a:lnTo>
                  <a:lnTo>
                    <a:pt x="1200086" y="343712"/>
                  </a:lnTo>
                  <a:lnTo>
                    <a:pt x="1246352" y="343712"/>
                  </a:lnTo>
                  <a:lnTo>
                    <a:pt x="1246276" y="343331"/>
                  </a:lnTo>
                  <a:lnTo>
                    <a:pt x="1338554" y="343331"/>
                  </a:lnTo>
                  <a:lnTo>
                    <a:pt x="1342097" y="343712"/>
                  </a:lnTo>
                  <a:lnTo>
                    <a:pt x="1365707" y="343712"/>
                  </a:lnTo>
                  <a:lnTo>
                    <a:pt x="1366329" y="343331"/>
                  </a:lnTo>
                  <a:close/>
                </a:path>
                <a:path w="5318759" h="519429">
                  <a:moveTo>
                    <a:pt x="1377086" y="341299"/>
                  </a:moveTo>
                  <a:lnTo>
                    <a:pt x="1374228" y="341172"/>
                  </a:lnTo>
                  <a:lnTo>
                    <a:pt x="1352169" y="341172"/>
                  </a:lnTo>
                  <a:lnTo>
                    <a:pt x="1352892" y="341299"/>
                  </a:lnTo>
                  <a:lnTo>
                    <a:pt x="1377086" y="341299"/>
                  </a:lnTo>
                  <a:close/>
                </a:path>
                <a:path w="5318759" h="519429">
                  <a:moveTo>
                    <a:pt x="1385506" y="448360"/>
                  </a:moveTo>
                  <a:lnTo>
                    <a:pt x="1370012" y="447217"/>
                  </a:lnTo>
                  <a:lnTo>
                    <a:pt x="1350594" y="447700"/>
                  </a:lnTo>
                  <a:lnTo>
                    <a:pt x="1334604" y="447789"/>
                  </a:lnTo>
                  <a:lnTo>
                    <a:pt x="1329385" y="445452"/>
                  </a:lnTo>
                  <a:lnTo>
                    <a:pt x="1339481" y="445046"/>
                  </a:lnTo>
                  <a:lnTo>
                    <a:pt x="1348930" y="445287"/>
                  </a:lnTo>
                  <a:lnTo>
                    <a:pt x="1356550" y="444957"/>
                  </a:lnTo>
                  <a:lnTo>
                    <a:pt x="1361224" y="442810"/>
                  </a:lnTo>
                  <a:lnTo>
                    <a:pt x="1325626" y="442683"/>
                  </a:lnTo>
                  <a:lnTo>
                    <a:pt x="1279448" y="437616"/>
                  </a:lnTo>
                  <a:lnTo>
                    <a:pt x="1249286" y="438048"/>
                  </a:lnTo>
                  <a:lnTo>
                    <a:pt x="1263230" y="441426"/>
                  </a:lnTo>
                  <a:lnTo>
                    <a:pt x="1267028" y="445503"/>
                  </a:lnTo>
                  <a:lnTo>
                    <a:pt x="1277670" y="448983"/>
                  </a:lnTo>
                  <a:lnTo>
                    <a:pt x="1312202" y="450583"/>
                  </a:lnTo>
                  <a:lnTo>
                    <a:pt x="1323251" y="451446"/>
                  </a:lnTo>
                  <a:lnTo>
                    <a:pt x="1361706" y="448945"/>
                  </a:lnTo>
                  <a:lnTo>
                    <a:pt x="1385506" y="448360"/>
                  </a:lnTo>
                  <a:close/>
                </a:path>
                <a:path w="5318759" h="519429">
                  <a:moveTo>
                    <a:pt x="1414437" y="342315"/>
                  </a:moveTo>
                  <a:lnTo>
                    <a:pt x="1404353" y="342188"/>
                  </a:lnTo>
                  <a:lnTo>
                    <a:pt x="1357884" y="342188"/>
                  </a:lnTo>
                  <a:lnTo>
                    <a:pt x="1358595" y="342315"/>
                  </a:lnTo>
                  <a:lnTo>
                    <a:pt x="1414437" y="342315"/>
                  </a:lnTo>
                  <a:close/>
                </a:path>
                <a:path w="5318759" h="519429">
                  <a:moveTo>
                    <a:pt x="1436331" y="342315"/>
                  </a:moveTo>
                  <a:lnTo>
                    <a:pt x="1435722" y="342188"/>
                  </a:lnTo>
                  <a:lnTo>
                    <a:pt x="1416024" y="342188"/>
                  </a:lnTo>
                  <a:lnTo>
                    <a:pt x="1414437" y="342315"/>
                  </a:lnTo>
                  <a:lnTo>
                    <a:pt x="1436331" y="342315"/>
                  </a:lnTo>
                  <a:close/>
                </a:path>
                <a:path w="5318759" h="519429">
                  <a:moveTo>
                    <a:pt x="1443558" y="343839"/>
                  </a:moveTo>
                  <a:lnTo>
                    <a:pt x="1442961" y="343712"/>
                  </a:lnTo>
                  <a:lnTo>
                    <a:pt x="1365707" y="343712"/>
                  </a:lnTo>
                  <a:lnTo>
                    <a:pt x="1365504" y="343839"/>
                  </a:lnTo>
                  <a:lnTo>
                    <a:pt x="1443558" y="343839"/>
                  </a:lnTo>
                  <a:close/>
                </a:path>
                <a:path w="5318759" h="519429">
                  <a:moveTo>
                    <a:pt x="1446199" y="451739"/>
                  </a:moveTo>
                  <a:lnTo>
                    <a:pt x="1417802" y="448792"/>
                  </a:lnTo>
                  <a:lnTo>
                    <a:pt x="1404378" y="450354"/>
                  </a:lnTo>
                  <a:lnTo>
                    <a:pt x="1446199" y="451739"/>
                  </a:lnTo>
                  <a:close/>
                </a:path>
                <a:path w="5318759" h="519429">
                  <a:moveTo>
                    <a:pt x="1449793" y="487807"/>
                  </a:moveTo>
                  <a:lnTo>
                    <a:pt x="1403870" y="488950"/>
                  </a:lnTo>
                  <a:lnTo>
                    <a:pt x="1427378" y="490410"/>
                  </a:lnTo>
                  <a:lnTo>
                    <a:pt x="1449793" y="487807"/>
                  </a:lnTo>
                  <a:close/>
                </a:path>
                <a:path w="5318759" h="519429">
                  <a:moveTo>
                    <a:pt x="1532877" y="446925"/>
                  </a:moveTo>
                  <a:lnTo>
                    <a:pt x="1532801" y="446582"/>
                  </a:lnTo>
                  <a:lnTo>
                    <a:pt x="1532699" y="446112"/>
                  </a:lnTo>
                  <a:lnTo>
                    <a:pt x="1531061" y="446112"/>
                  </a:lnTo>
                  <a:lnTo>
                    <a:pt x="1521193" y="446328"/>
                  </a:lnTo>
                  <a:lnTo>
                    <a:pt x="1502879" y="446493"/>
                  </a:lnTo>
                  <a:lnTo>
                    <a:pt x="1489341" y="446112"/>
                  </a:lnTo>
                  <a:lnTo>
                    <a:pt x="1469034" y="446112"/>
                  </a:lnTo>
                  <a:lnTo>
                    <a:pt x="1468348" y="448144"/>
                  </a:lnTo>
                  <a:lnTo>
                    <a:pt x="1492491" y="446582"/>
                  </a:lnTo>
                  <a:lnTo>
                    <a:pt x="1506181" y="446582"/>
                  </a:lnTo>
                  <a:lnTo>
                    <a:pt x="1511071" y="446709"/>
                  </a:lnTo>
                  <a:lnTo>
                    <a:pt x="1532877" y="446925"/>
                  </a:lnTo>
                  <a:close/>
                </a:path>
                <a:path w="5318759" h="519429">
                  <a:moveTo>
                    <a:pt x="1540078" y="446112"/>
                  </a:moveTo>
                  <a:lnTo>
                    <a:pt x="1532191" y="443877"/>
                  </a:lnTo>
                  <a:lnTo>
                    <a:pt x="1532699" y="446112"/>
                  </a:lnTo>
                  <a:lnTo>
                    <a:pt x="1540078" y="446112"/>
                  </a:lnTo>
                  <a:close/>
                </a:path>
                <a:path w="5318759" h="519429">
                  <a:moveTo>
                    <a:pt x="1584032" y="448322"/>
                  </a:moveTo>
                  <a:lnTo>
                    <a:pt x="1538058" y="449491"/>
                  </a:lnTo>
                  <a:lnTo>
                    <a:pt x="1556994" y="451472"/>
                  </a:lnTo>
                  <a:lnTo>
                    <a:pt x="1584032" y="448322"/>
                  </a:lnTo>
                  <a:close/>
                </a:path>
                <a:path w="5318759" h="519429">
                  <a:moveTo>
                    <a:pt x="1587461" y="381215"/>
                  </a:moveTo>
                  <a:lnTo>
                    <a:pt x="1540751" y="379310"/>
                  </a:lnTo>
                  <a:lnTo>
                    <a:pt x="1531620" y="380365"/>
                  </a:lnTo>
                  <a:lnTo>
                    <a:pt x="1587461" y="381215"/>
                  </a:lnTo>
                  <a:close/>
                </a:path>
                <a:path w="5318759" h="519429">
                  <a:moveTo>
                    <a:pt x="1596555" y="342315"/>
                  </a:moveTo>
                  <a:lnTo>
                    <a:pt x="1593253" y="342188"/>
                  </a:lnTo>
                  <a:lnTo>
                    <a:pt x="1535823" y="342188"/>
                  </a:lnTo>
                  <a:lnTo>
                    <a:pt x="1527632" y="342315"/>
                  </a:lnTo>
                  <a:lnTo>
                    <a:pt x="1596555" y="342315"/>
                  </a:lnTo>
                  <a:close/>
                </a:path>
                <a:path w="5318759" h="519429">
                  <a:moveTo>
                    <a:pt x="1627682" y="343839"/>
                  </a:moveTo>
                  <a:lnTo>
                    <a:pt x="1625434" y="343712"/>
                  </a:lnTo>
                  <a:lnTo>
                    <a:pt x="1523707" y="343712"/>
                  </a:lnTo>
                  <a:lnTo>
                    <a:pt x="1524012" y="343839"/>
                  </a:lnTo>
                  <a:lnTo>
                    <a:pt x="1627682" y="343839"/>
                  </a:lnTo>
                  <a:close/>
                </a:path>
                <a:path w="5318759" h="519429">
                  <a:moveTo>
                    <a:pt x="1651038" y="417639"/>
                  </a:moveTo>
                  <a:lnTo>
                    <a:pt x="1620685" y="414032"/>
                  </a:lnTo>
                  <a:lnTo>
                    <a:pt x="1586763" y="411911"/>
                  </a:lnTo>
                  <a:lnTo>
                    <a:pt x="1548752" y="410845"/>
                  </a:lnTo>
                  <a:lnTo>
                    <a:pt x="1506143" y="410438"/>
                  </a:lnTo>
                  <a:lnTo>
                    <a:pt x="1516354" y="414477"/>
                  </a:lnTo>
                  <a:lnTo>
                    <a:pt x="1478991" y="413207"/>
                  </a:lnTo>
                  <a:lnTo>
                    <a:pt x="1533537" y="419379"/>
                  </a:lnTo>
                  <a:lnTo>
                    <a:pt x="1578851" y="422046"/>
                  </a:lnTo>
                  <a:lnTo>
                    <a:pt x="1629067" y="423265"/>
                  </a:lnTo>
                  <a:lnTo>
                    <a:pt x="1623707" y="419760"/>
                  </a:lnTo>
                  <a:lnTo>
                    <a:pt x="1637233" y="419963"/>
                  </a:lnTo>
                  <a:lnTo>
                    <a:pt x="1641017" y="419442"/>
                  </a:lnTo>
                  <a:lnTo>
                    <a:pt x="1642986" y="418553"/>
                  </a:lnTo>
                  <a:lnTo>
                    <a:pt x="1651038" y="417639"/>
                  </a:lnTo>
                  <a:close/>
                </a:path>
                <a:path w="5318759" h="519429">
                  <a:moveTo>
                    <a:pt x="1675739" y="384543"/>
                  </a:moveTo>
                  <a:lnTo>
                    <a:pt x="1674266" y="381889"/>
                  </a:lnTo>
                  <a:lnTo>
                    <a:pt x="1654111" y="380796"/>
                  </a:lnTo>
                  <a:lnTo>
                    <a:pt x="1630616" y="380098"/>
                  </a:lnTo>
                  <a:lnTo>
                    <a:pt x="1619084" y="378599"/>
                  </a:lnTo>
                  <a:lnTo>
                    <a:pt x="1639443" y="387705"/>
                  </a:lnTo>
                  <a:lnTo>
                    <a:pt x="1645615" y="386143"/>
                  </a:lnTo>
                  <a:lnTo>
                    <a:pt x="1652193" y="384810"/>
                  </a:lnTo>
                  <a:lnTo>
                    <a:pt x="1661477" y="384136"/>
                  </a:lnTo>
                  <a:lnTo>
                    <a:pt x="1675739" y="384543"/>
                  </a:lnTo>
                  <a:close/>
                </a:path>
                <a:path w="5318759" h="519429">
                  <a:moveTo>
                    <a:pt x="1729828" y="418947"/>
                  </a:moveTo>
                  <a:lnTo>
                    <a:pt x="1718246" y="417398"/>
                  </a:lnTo>
                  <a:lnTo>
                    <a:pt x="1702841" y="417398"/>
                  </a:lnTo>
                  <a:lnTo>
                    <a:pt x="1690662" y="417753"/>
                  </a:lnTo>
                  <a:lnTo>
                    <a:pt x="1700885" y="417753"/>
                  </a:lnTo>
                  <a:lnTo>
                    <a:pt x="1723567" y="421005"/>
                  </a:lnTo>
                  <a:lnTo>
                    <a:pt x="1729828" y="418947"/>
                  </a:lnTo>
                  <a:close/>
                </a:path>
                <a:path w="5318759" h="519429">
                  <a:moveTo>
                    <a:pt x="1734159" y="412432"/>
                  </a:moveTo>
                  <a:lnTo>
                    <a:pt x="1705330" y="412432"/>
                  </a:lnTo>
                  <a:lnTo>
                    <a:pt x="1724202" y="414388"/>
                  </a:lnTo>
                  <a:lnTo>
                    <a:pt x="1734159" y="412432"/>
                  </a:lnTo>
                  <a:close/>
                </a:path>
                <a:path w="5318759" h="519429">
                  <a:moveTo>
                    <a:pt x="1740928" y="468731"/>
                  </a:moveTo>
                  <a:lnTo>
                    <a:pt x="1717649" y="467245"/>
                  </a:lnTo>
                  <a:lnTo>
                    <a:pt x="1721777" y="465734"/>
                  </a:lnTo>
                  <a:lnTo>
                    <a:pt x="1713039" y="467791"/>
                  </a:lnTo>
                  <a:lnTo>
                    <a:pt x="1740928" y="468731"/>
                  </a:lnTo>
                  <a:close/>
                </a:path>
                <a:path w="5318759" h="519429">
                  <a:moveTo>
                    <a:pt x="1745665" y="448360"/>
                  </a:moveTo>
                  <a:lnTo>
                    <a:pt x="1741982" y="447395"/>
                  </a:lnTo>
                  <a:lnTo>
                    <a:pt x="1741678" y="446100"/>
                  </a:lnTo>
                  <a:lnTo>
                    <a:pt x="1739620" y="444817"/>
                  </a:lnTo>
                  <a:lnTo>
                    <a:pt x="1730667" y="443826"/>
                  </a:lnTo>
                  <a:lnTo>
                    <a:pt x="1720850" y="445376"/>
                  </a:lnTo>
                  <a:lnTo>
                    <a:pt x="1719237" y="446735"/>
                  </a:lnTo>
                  <a:lnTo>
                    <a:pt x="1727098" y="447776"/>
                  </a:lnTo>
                  <a:lnTo>
                    <a:pt x="1745665" y="448360"/>
                  </a:lnTo>
                  <a:close/>
                </a:path>
                <a:path w="5318759" h="519429">
                  <a:moveTo>
                    <a:pt x="1754962" y="412432"/>
                  </a:moveTo>
                  <a:lnTo>
                    <a:pt x="1737334" y="411810"/>
                  </a:lnTo>
                  <a:lnTo>
                    <a:pt x="1734159" y="412432"/>
                  </a:lnTo>
                  <a:lnTo>
                    <a:pt x="1754962" y="412432"/>
                  </a:lnTo>
                  <a:close/>
                </a:path>
                <a:path w="5318759" h="519429">
                  <a:moveTo>
                    <a:pt x="1801469" y="343839"/>
                  </a:moveTo>
                  <a:lnTo>
                    <a:pt x="1627682" y="343839"/>
                  </a:lnTo>
                  <a:lnTo>
                    <a:pt x="1641119" y="344601"/>
                  </a:lnTo>
                  <a:lnTo>
                    <a:pt x="1682356" y="344970"/>
                  </a:lnTo>
                  <a:lnTo>
                    <a:pt x="1801469" y="343839"/>
                  </a:lnTo>
                  <a:close/>
                </a:path>
                <a:path w="5318759" h="519429">
                  <a:moveTo>
                    <a:pt x="1810651" y="439140"/>
                  </a:moveTo>
                  <a:lnTo>
                    <a:pt x="1806829" y="438048"/>
                  </a:lnTo>
                  <a:lnTo>
                    <a:pt x="1801279" y="436956"/>
                  </a:lnTo>
                  <a:lnTo>
                    <a:pt x="1798358" y="436054"/>
                  </a:lnTo>
                  <a:lnTo>
                    <a:pt x="1761337" y="436143"/>
                  </a:lnTo>
                  <a:lnTo>
                    <a:pt x="1767713" y="433870"/>
                  </a:lnTo>
                  <a:lnTo>
                    <a:pt x="1753362" y="431850"/>
                  </a:lnTo>
                  <a:lnTo>
                    <a:pt x="1728762" y="430237"/>
                  </a:lnTo>
                  <a:lnTo>
                    <a:pt x="1704352" y="429209"/>
                  </a:lnTo>
                  <a:lnTo>
                    <a:pt x="1751799" y="435178"/>
                  </a:lnTo>
                  <a:lnTo>
                    <a:pt x="1740992" y="436638"/>
                  </a:lnTo>
                  <a:lnTo>
                    <a:pt x="1735924" y="438810"/>
                  </a:lnTo>
                  <a:lnTo>
                    <a:pt x="1736852" y="440702"/>
                  </a:lnTo>
                  <a:lnTo>
                    <a:pt x="1743976" y="441286"/>
                  </a:lnTo>
                  <a:lnTo>
                    <a:pt x="1784718" y="437603"/>
                  </a:lnTo>
                  <a:lnTo>
                    <a:pt x="1808327" y="440055"/>
                  </a:lnTo>
                  <a:lnTo>
                    <a:pt x="1810651" y="439140"/>
                  </a:lnTo>
                  <a:close/>
                </a:path>
                <a:path w="5318759" h="519429">
                  <a:moveTo>
                    <a:pt x="1843557" y="350532"/>
                  </a:moveTo>
                  <a:lnTo>
                    <a:pt x="1811655" y="352158"/>
                  </a:lnTo>
                  <a:lnTo>
                    <a:pt x="1813585" y="350558"/>
                  </a:lnTo>
                  <a:lnTo>
                    <a:pt x="1808835" y="350024"/>
                  </a:lnTo>
                  <a:lnTo>
                    <a:pt x="1792617" y="350164"/>
                  </a:lnTo>
                  <a:lnTo>
                    <a:pt x="1800250" y="351599"/>
                  </a:lnTo>
                  <a:lnTo>
                    <a:pt x="1816811" y="352475"/>
                  </a:lnTo>
                  <a:lnTo>
                    <a:pt x="1834007" y="352285"/>
                  </a:lnTo>
                  <a:lnTo>
                    <a:pt x="1843557" y="350532"/>
                  </a:lnTo>
                  <a:close/>
                </a:path>
                <a:path w="5318759" h="519429">
                  <a:moveTo>
                    <a:pt x="1898942" y="186880"/>
                  </a:moveTo>
                  <a:lnTo>
                    <a:pt x="1880946" y="184721"/>
                  </a:lnTo>
                  <a:lnTo>
                    <a:pt x="1881695" y="184721"/>
                  </a:lnTo>
                  <a:lnTo>
                    <a:pt x="1872691" y="184086"/>
                  </a:lnTo>
                  <a:lnTo>
                    <a:pt x="1872310" y="184086"/>
                  </a:lnTo>
                  <a:lnTo>
                    <a:pt x="1898942" y="186880"/>
                  </a:lnTo>
                  <a:close/>
                </a:path>
                <a:path w="5318759" h="519429">
                  <a:moveTo>
                    <a:pt x="1995995" y="391287"/>
                  </a:moveTo>
                  <a:lnTo>
                    <a:pt x="1931136" y="390448"/>
                  </a:lnTo>
                  <a:lnTo>
                    <a:pt x="1941842" y="390652"/>
                  </a:lnTo>
                  <a:lnTo>
                    <a:pt x="1958441" y="391845"/>
                  </a:lnTo>
                  <a:lnTo>
                    <a:pt x="1977618" y="392544"/>
                  </a:lnTo>
                  <a:lnTo>
                    <a:pt x="1995995" y="391287"/>
                  </a:lnTo>
                  <a:close/>
                </a:path>
                <a:path w="5318759" h="519429">
                  <a:moveTo>
                    <a:pt x="2002040" y="343712"/>
                  </a:moveTo>
                  <a:lnTo>
                    <a:pt x="1809673" y="343712"/>
                  </a:lnTo>
                  <a:lnTo>
                    <a:pt x="1801469" y="343839"/>
                  </a:lnTo>
                  <a:lnTo>
                    <a:pt x="2001888" y="343839"/>
                  </a:lnTo>
                  <a:lnTo>
                    <a:pt x="2002040" y="343712"/>
                  </a:lnTo>
                  <a:close/>
                </a:path>
                <a:path w="5318759" h="519429">
                  <a:moveTo>
                    <a:pt x="2030374" y="380022"/>
                  </a:moveTo>
                  <a:lnTo>
                    <a:pt x="2002650" y="380098"/>
                  </a:lnTo>
                  <a:lnTo>
                    <a:pt x="1998814" y="382638"/>
                  </a:lnTo>
                  <a:lnTo>
                    <a:pt x="2008289" y="382574"/>
                  </a:lnTo>
                  <a:lnTo>
                    <a:pt x="2019896" y="382270"/>
                  </a:lnTo>
                  <a:lnTo>
                    <a:pt x="2028863" y="381482"/>
                  </a:lnTo>
                  <a:lnTo>
                    <a:pt x="2030374" y="380022"/>
                  </a:lnTo>
                  <a:close/>
                </a:path>
                <a:path w="5318759" h="519429">
                  <a:moveTo>
                    <a:pt x="2036965" y="388645"/>
                  </a:moveTo>
                  <a:lnTo>
                    <a:pt x="1985060" y="384200"/>
                  </a:lnTo>
                  <a:lnTo>
                    <a:pt x="2023668" y="391223"/>
                  </a:lnTo>
                  <a:lnTo>
                    <a:pt x="2036965" y="388645"/>
                  </a:lnTo>
                  <a:close/>
                </a:path>
                <a:path w="5318759" h="519429">
                  <a:moveTo>
                    <a:pt x="2063178" y="199072"/>
                  </a:moveTo>
                  <a:lnTo>
                    <a:pt x="2057527" y="198310"/>
                  </a:lnTo>
                  <a:lnTo>
                    <a:pt x="2056079" y="198310"/>
                  </a:lnTo>
                  <a:lnTo>
                    <a:pt x="2063178" y="199072"/>
                  </a:lnTo>
                  <a:close/>
                </a:path>
                <a:path w="5318759" h="519429">
                  <a:moveTo>
                    <a:pt x="2093823" y="415442"/>
                  </a:moveTo>
                  <a:lnTo>
                    <a:pt x="2074786" y="413448"/>
                  </a:lnTo>
                  <a:lnTo>
                    <a:pt x="2059305" y="414731"/>
                  </a:lnTo>
                  <a:lnTo>
                    <a:pt x="2035136" y="413994"/>
                  </a:lnTo>
                  <a:lnTo>
                    <a:pt x="2006447" y="412407"/>
                  </a:lnTo>
                  <a:lnTo>
                    <a:pt x="1977390" y="411149"/>
                  </a:lnTo>
                  <a:lnTo>
                    <a:pt x="1963331" y="413778"/>
                  </a:lnTo>
                  <a:lnTo>
                    <a:pt x="1925218" y="413524"/>
                  </a:lnTo>
                  <a:lnTo>
                    <a:pt x="1913775" y="416420"/>
                  </a:lnTo>
                  <a:lnTo>
                    <a:pt x="1932038" y="414680"/>
                  </a:lnTo>
                  <a:lnTo>
                    <a:pt x="1958721" y="415798"/>
                  </a:lnTo>
                  <a:lnTo>
                    <a:pt x="1990775" y="417652"/>
                  </a:lnTo>
                  <a:lnTo>
                    <a:pt x="2025129" y="418160"/>
                  </a:lnTo>
                  <a:lnTo>
                    <a:pt x="2036165" y="416229"/>
                  </a:lnTo>
                  <a:lnTo>
                    <a:pt x="2074913" y="417093"/>
                  </a:lnTo>
                  <a:lnTo>
                    <a:pt x="2093823" y="415442"/>
                  </a:lnTo>
                  <a:close/>
                </a:path>
                <a:path w="5318759" h="519429">
                  <a:moveTo>
                    <a:pt x="2106917" y="388366"/>
                  </a:moveTo>
                  <a:lnTo>
                    <a:pt x="2103945" y="386067"/>
                  </a:lnTo>
                  <a:lnTo>
                    <a:pt x="2101850" y="384149"/>
                  </a:lnTo>
                  <a:lnTo>
                    <a:pt x="2076627" y="384149"/>
                  </a:lnTo>
                  <a:lnTo>
                    <a:pt x="2069617" y="384352"/>
                  </a:lnTo>
                  <a:lnTo>
                    <a:pt x="2059343" y="386067"/>
                  </a:lnTo>
                  <a:lnTo>
                    <a:pt x="2055901" y="388200"/>
                  </a:lnTo>
                  <a:lnTo>
                    <a:pt x="2066429" y="389013"/>
                  </a:lnTo>
                  <a:lnTo>
                    <a:pt x="2082888" y="389343"/>
                  </a:lnTo>
                  <a:lnTo>
                    <a:pt x="2097252" y="390004"/>
                  </a:lnTo>
                  <a:lnTo>
                    <a:pt x="2106917" y="388366"/>
                  </a:lnTo>
                  <a:close/>
                </a:path>
                <a:path w="5318759" h="519429">
                  <a:moveTo>
                    <a:pt x="2124227" y="342315"/>
                  </a:moveTo>
                  <a:lnTo>
                    <a:pt x="2123884" y="342188"/>
                  </a:lnTo>
                  <a:lnTo>
                    <a:pt x="2092007" y="342188"/>
                  </a:lnTo>
                  <a:lnTo>
                    <a:pt x="2090191" y="342315"/>
                  </a:lnTo>
                  <a:lnTo>
                    <a:pt x="2124227" y="342315"/>
                  </a:lnTo>
                  <a:close/>
                </a:path>
                <a:path w="5318759" h="519429">
                  <a:moveTo>
                    <a:pt x="2125675" y="250253"/>
                  </a:moveTo>
                  <a:lnTo>
                    <a:pt x="2117356" y="249618"/>
                  </a:lnTo>
                  <a:lnTo>
                    <a:pt x="2116239" y="249618"/>
                  </a:lnTo>
                  <a:lnTo>
                    <a:pt x="2116290" y="249872"/>
                  </a:lnTo>
                  <a:lnTo>
                    <a:pt x="2116366" y="250253"/>
                  </a:lnTo>
                  <a:lnTo>
                    <a:pt x="2125675" y="250253"/>
                  </a:lnTo>
                  <a:close/>
                </a:path>
                <a:path w="5318759" h="519429">
                  <a:moveTo>
                    <a:pt x="2127593" y="343839"/>
                  </a:moveTo>
                  <a:lnTo>
                    <a:pt x="2127440" y="343712"/>
                  </a:lnTo>
                  <a:lnTo>
                    <a:pt x="2072284" y="343712"/>
                  </a:lnTo>
                  <a:lnTo>
                    <a:pt x="2070989" y="343839"/>
                  </a:lnTo>
                  <a:lnTo>
                    <a:pt x="2127593" y="343839"/>
                  </a:lnTo>
                  <a:close/>
                </a:path>
                <a:path w="5318759" h="519429">
                  <a:moveTo>
                    <a:pt x="2148776" y="379526"/>
                  </a:moveTo>
                  <a:lnTo>
                    <a:pt x="2146071" y="378993"/>
                  </a:lnTo>
                  <a:lnTo>
                    <a:pt x="2135987" y="378193"/>
                  </a:lnTo>
                  <a:lnTo>
                    <a:pt x="2099906" y="381342"/>
                  </a:lnTo>
                  <a:lnTo>
                    <a:pt x="2145893" y="380199"/>
                  </a:lnTo>
                  <a:lnTo>
                    <a:pt x="2148776" y="379526"/>
                  </a:lnTo>
                  <a:close/>
                </a:path>
                <a:path w="5318759" h="519429">
                  <a:moveTo>
                    <a:pt x="2199271" y="351104"/>
                  </a:moveTo>
                  <a:lnTo>
                    <a:pt x="2199068" y="351104"/>
                  </a:lnTo>
                  <a:lnTo>
                    <a:pt x="2190318" y="352158"/>
                  </a:lnTo>
                  <a:lnTo>
                    <a:pt x="2199271" y="351104"/>
                  </a:lnTo>
                  <a:close/>
                </a:path>
                <a:path w="5318759" h="519429">
                  <a:moveTo>
                    <a:pt x="2203437" y="349567"/>
                  </a:moveTo>
                  <a:lnTo>
                    <a:pt x="2203107" y="347573"/>
                  </a:lnTo>
                  <a:lnTo>
                    <a:pt x="2191816" y="347573"/>
                  </a:lnTo>
                  <a:lnTo>
                    <a:pt x="2194166" y="349084"/>
                  </a:lnTo>
                  <a:lnTo>
                    <a:pt x="2199830" y="350901"/>
                  </a:lnTo>
                  <a:lnTo>
                    <a:pt x="2203437" y="349567"/>
                  </a:lnTo>
                  <a:close/>
                </a:path>
                <a:path w="5318759" h="519429">
                  <a:moveTo>
                    <a:pt x="2222563" y="188404"/>
                  </a:moveTo>
                  <a:lnTo>
                    <a:pt x="2216988" y="187896"/>
                  </a:lnTo>
                  <a:lnTo>
                    <a:pt x="2216785" y="187896"/>
                  </a:lnTo>
                  <a:lnTo>
                    <a:pt x="2193531" y="185610"/>
                  </a:lnTo>
                  <a:lnTo>
                    <a:pt x="2166455" y="186118"/>
                  </a:lnTo>
                  <a:lnTo>
                    <a:pt x="2171827" y="187261"/>
                  </a:lnTo>
                  <a:lnTo>
                    <a:pt x="2168626" y="187896"/>
                  </a:lnTo>
                  <a:lnTo>
                    <a:pt x="2168067" y="187896"/>
                  </a:lnTo>
                  <a:lnTo>
                    <a:pt x="2163267" y="188404"/>
                  </a:lnTo>
                  <a:lnTo>
                    <a:pt x="2222563" y="188404"/>
                  </a:lnTo>
                  <a:close/>
                </a:path>
                <a:path w="5318759" h="519429">
                  <a:moveTo>
                    <a:pt x="2232799" y="188404"/>
                  </a:moveTo>
                  <a:lnTo>
                    <a:pt x="2222563" y="188404"/>
                  </a:lnTo>
                  <a:lnTo>
                    <a:pt x="2229523" y="189039"/>
                  </a:lnTo>
                  <a:lnTo>
                    <a:pt x="2232799" y="188404"/>
                  </a:lnTo>
                  <a:close/>
                </a:path>
                <a:path w="5318759" h="519429">
                  <a:moveTo>
                    <a:pt x="2237117" y="342315"/>
                  </a:moveTo>
                  <a:lnTo>
                    <a:pt x="2234209" y="342188"/>
                  </a:lnTo>
                  <a:lnTo>
                    <a:pt x="2179015" y="342188"/>
                  </a:lnTo>
                  <a:lnTo>
                    <a:pt x="2170036" y="342315"/>
                  </a:lnTo>
                  <a:lnTo>
                    <a:pt x="2237117" y="342315"/>
                  </a:lnTo>
                  <a:close/>
                </a:path>
                <a:path w="5318759" h="519429">
                  <a:moveTo>
                    <a:pt x="2241778" y="188404"/>
                  </a:moveTo>
                  <a:lnTo>
                    <a:pt x="2240724" y="187007"/>
                  </a:lnTo>
                  <a:lnTo>
                    <a:pt x="2239975" y="187007"/>
                  </a:lnTo>
                  <a:lnTo>
                    <a:pt x="2232799" y="188404"/>
                  </a:lnTo>
                  <a:lnTo>
                    <a:pt x="2241778" y="188404"/>
                  </a:lnTo>
                  <a:close/>
                </a:path>
                <a:path w="5318759" h="519429">
                  <a:moveTo>
                    <a:pt x="2324252" y="195135"/>
                  </a:moveTo>
                  <a:lnTo>
                    <a:pt x="2324112" y="195021"/>
                  </a:lnTo>
                  <a:lnTo>
                    <a:pt x="2320036" y="191325"/>
                  </a:lnTo>
                  <a:lnTo>
                    <a:pt x="2312873" y="192976"/>
                  </a:lnTo>
                  <a:lnTo>
                    <a:pt x="2319617" y="194500"/>
                  </a:lnTo>
                  <a:lnTo>
                    <a:pt x="2319934" y="194500"/>
                  </a:lnTo>
                  <a:lnTo>
                    <a:pt x="2322817" y="194919"/>
                  </a:lnTo>
                  <a:lnTo>
                    <a:pt x="2324252" y="195135"/>
                  </a:lnTo>
                  <a:close/>
                </a:path>
                <a:path w="5318759" h="519429">
                  <a:moveTo>
                    <a:pt x="2357399" y="343839"/>
                  </a:moveTo>
                  <a:lnTo>
                    <a:pt x="2315337" y="343839"/>
                  </a:lnTo>
                  <a:lnTo>
                    <a:pt x="2315337" y="345871"/>
                  </a:lnTo>
                  <a:lnTo>
                    <a:pt x="2160854" y="345871"/>
                  </a:lnTo>
                  <a:lnTo>
                    <a:pt x="2160384" y="345617"/>
                  </a:lnTo>
                  <a:lnTo>
                    <a:pt x="2307666" y="345617"/>
                  </a:lnTo>
                  <a:lnTo>
                    <a:pt x="2310219" y="345744"/>
                  </a:lnTo>
                  <a:lnTo>
                    <a:pt x="2315337" y="345871"/>
                  </a:lnTo>
                  <a:lnTo>
                    <a:pt x="2315337" y="343839"/>
                  </a:lnTo>
                  <a:lnTo>
                    <a:pt x="2305113" y="343839"/>
                  </a:lnTo>
                  <a:lnTo>
                    <a:pt x="2305113" y="345490"/>
                  </a:lnTo>
                  <a:lnTo>
                    <a:pt x="2160155" y="345490"/>
                  </a:lnTo>
                  <a:lnTo>
                    <a:pt x="2160346" y="345605"/>
                  </a:lnTo>
                  <a:lnTo>
                    <a:pt x="2159914" y="345363"/>
                  </a:lnTo>
                  <a:lnTo>
                    <a:pt x="2302573" y="345363"/>
                  </a:lnTo>
                  <a:lnTo>
                    <a:pt x="2305113" y="345490"/>
                  </a:lnTo>
                  <a:lnTo>
                    <a:pt x="2305113" y="343839"/>
                  </a:lnTo>
                  <a:lnTo>
                    <a:pt x="2272004" y="343839"/>
                  </a:lnTo>
                  <a:lnTo>
                    <a:pt x="2300020" y="345236"/>
                  </a:lnTo>
                  <a:lnTo>
                    <a:pt x="2159685" y="345236"/>
                  </a:lnTo>
                  <a:lnTo>
                    <a:pt x="2159889" y="345363"/>
                  </a:lnTo>
                  <a:lnTo>
                    <a:pt x="2159444" y="345109"/>
                  </a:lnTo>
                  <a:lnTo>
                    <a:pt x="2159114" y="345109"/>
                  </a:lnTo>
                  <a:lnTo>
                    <a:pt x="2159762" y="344220"/>
                  </a:lnTo>
                  <a:lnTo>
                    <a:pt x="2159851" y="344093"/>
                  </a:lnTo>
                  <a:lnTo>
                    <a:pt x="2159939" y="343966"/>
                  </a:lnTo>
                  <a:lnTo>
                    <a:pt x="2160041" y="343839"/>
                  </a:lnTo>
                  <a:lnTo>
                    <a:pt x="2138984" y="343839"/>
                  </a:lnTo>
                  <a:lnTo>
                    <a:pt x="2138984" y="345871"/>
                  </a:lnTo>
                  <a:lnTo>
                    <a:pt x="2054326" y="345871"/>
                  </a:lnTo>
                  <a:lnTo>
                    <a:pt x="2055901" y="345617"/>
                  </a:lnTo>
                  <a:lnTo>
                    <a:pt x="2136444" y="345617"/>
                  </a:lnTo>
                  <a:lnTo>
                    <a:pt x="2138984" y="345871"/>
                  </a:lnTo>
                  <a:lnTo>
                    <a:pt x="2138984" y="343839"/>
                  </a:lnTo>
                  <a:lnTo>
                    <a:pt x="2135174" y="343839"/>
                  </a:lnTo>
                  <a:lnTo>
                    <a:pt x="2135174" y="345490"/>
                  </a:lnTo>
                  <a:lnTo>
                    <a:pt x="2056688" y="345490"/>
                  </a:lnTo>
                  <a:lnTo>
                    <a:pt x="2057476" y="345363"/>
                  </a:lnTo>
                  <a:lnTo>
                    <a:pt x="2133904" y="345363"/>
                  </a:lnTo>
                  <a:lnTo>
                    <a:pt x="2135174" y="345490"/>
                  </a:lnTo>
                  <a:lnTo>
                    <a:pt x="2135174" y="343839"/>
                  </a:lnTo>
                  <a:lnTo>
                    <a:pt x="2127593" y="343839"/>
                  </a:lnTo>
                  <a:lnTo>
                    <a:pt x="2128824" y="344855"/>
                  </a:lnTo>
                  <a:lnTo>
                    <a:pt x="2132634" y="345236"/>
                  </a:lnTo>
                  <a:lnTo>
                    <a:pt x="2058263" y="345236"/>
                  </a:lnTo>
                  <a:lnTo>
                    <a:pt x="2060638" y="344855"/>
                  </a:lnTo>
                  <a:lnTo>
                    <a:pt x="2070989" y="343839"/>
                  </a:lnTo>
                  <a:lnTo>
                    <a:pt x="2044458" y="343839"/>
                  </a:lnTo>
                  <a:lnTo>
                    <a:pt x="2044458" y="345871"/>
                  </a:lnTo>
                  <a:lnTo>
                    <a:pt x="2040318" y="345871"/>
                  </a:lnTo>
                  <a:lnTo>
                    <a:pt x="2040712" y="345617"/>
                  </a:lnTo>
                  <a:lnTo>
                    <a:pt x="2042083" y="345617"/>
                  </a:lnTo>
                  <a:lnTo>
                    <a:pt x="2044458" y="345871"/>
                  </a:lnTo>
                  <a:lnTo>
                    <a:pt x="2044458" y="343839"/>
                  </a:lnTo>
                  <a:lnTo>
                    <a:pt x="2030971" y="343839"/>
                  </a:lnTo>
                  <a:lnTo>
                    <a:pt x="2030971" y="345871"/>
                  </a:lnTo>
                  <a:lnTo>
                    <a:pt x="1515897" y="345871"/>
                  </a:lnTo>
                  <a:lnTo>
                    <a:pt x="1522133" y="345617"/>
                  </a:lnTo>
                  <a:lnTo>
                    <a:pt x="2028634" y="345617"/>
                  </a:lnTo>
                  <a:lnTo>
                    <a:pt x="2030628" y="345744"/>
                  </a:lnTo>
                  <a:lnTo>
                    <a:pt x="2030971" y="345871"/>
                  </a:lnTo>
                  <a:lnTo>
                    <a:pt x="2030971" y="343839"/>
                  </a:lnTo>
                  <a:lnTo>
                    <a:pt x="2026653" y="343839"/>
                  </a:lnTo>
                  <a:lnTo>
                    <a:pt x="2026653" y="345490"/>
                  </a:lnTo>
                  <a:lnTo>
                    <a:pt x="1530350" y="345490"/>
                  </a:lnTo>
                  <a:lnTo>
                    <a:pt x="1525244" y="345490"/>
                  </a:lnTo>
                  <a:lnTo>
                    <a:pt x="1528356" y="345363"/>
                  </a:lnTo>
                  <a:lnTo>
                    <a:pt x="1530350" y="345490"/>
                  </a:lnTo>
                  <a:lnTo>
                    <a:pt x="1529575" y="345363"/>
                  </a:lnTo>
                  <a:lnTo>
                    <a:pt x="2024659" y="345363"/>
                  </a:lnTo>
                  <a:lnTo>
                    <a:pt x="2026653" y="345490"/>
                  </a:lnTo>
                  <a:lnTo>
                    <a:pt x="2026653" y="343839"/>
                  </a:lnTo>
                  <a:lnTo>
                    <a:pt x="2001888" y="343839"/>
                  </a:lnTo>
                  <a:lnTo>
                    <a:pt x="2001583" y="344093"/>
                  </a:lnTo>
                  <a:lnTo>
                    <a:pt x="2014740" y="344728"/>
                  </a:lnTo>
                  <a:lnTo>
                    <a:pt x="2022678" y="345236"/>
                  </a:lnTo>
                  <a:lnTo>
                    <a:pt x="1528800" y="345236"/>
                  </a:lnTo>
                  <a:lnTo>
                    <a:pt x="1526489" y="344855"/>
                  </a:lnTo>
                  <a:lnTo>
                    <a:pt x="1524330" y="343966"/>
                  </a:lnTo>
                  <a:lnTo>
                    <a:pt x="1524012" y="343839"/>
                  </a:lnTo>
                  <a:lnTo>
                    <a:pt x="1500124" y="343839"/>
                  </a:lnTo>
                  <a:lnTo>
                    <a:pt x="1500124" y="345871"/>
                  </a:lnTo>
                  <a:lnTo>
                    <a:pt x="1362163" y="345871"/>
                  </a:lnTo>
                  <a:lnTo>
                    <a:pt x="1103033" y="345871"/>
                  </a:lnTo>
                  <a:lnTo>
                    <a:pt x="1104163" y="345617"/>
                  </a:lnTo>
                  <a:lnTo>
                    <a:pt x="1246746" y="345617"/>
                  </a:lnTo>
                  <a:lnTo>
                    <a:pt x="1359801" y="345617"/>
                  </a:lnTo>
                  <a:lnTo>
                    <a:pt x="1362163" y="345871"/>
                  </a:lnTo>
                  <a:lnTo>
                    <a:pt x="1362583" y="345617"/>
                  </a:lnTo>
                  <a:lnTo>
                    <a:pt x="1495844" y="345617"/>
                  </a:lnTo>
                  <a:lnTo>
                    <a:pt x="1500124" y="345871"/>
                  </a:lnTo>
                  <a:lnTo>
                    <a:pt x="1500124" y="343839"/>
                  </a:lnTo>
                  <a:lnTo>
                    <a:pt x="1493710" y="343839"/>
                  </a:lnTo>
                  <a:lnTo>
                    <a:pt x="1493710" y="345490"/>
                  </a:lnTo>
                  <a:lnTo>
                    <a:pt x="1362798" y="345490"/>
                  </a:lnTo>
                  <a:lnTo>
                    <a:pt x="1363002" y="345363"/>
                  </a:lnTo>
                  <a:lnTo>
                    <a:pt x="1491564" y="345363"/>
                  </a:lnTo>
                  <a:lnTo>
                    <a:pt x="1493710" y="345490"/>
                  </a:lnTo>
                  <a:lnTo>
                    <a:pt x="1493710" y="343839"/>
                  </a:lnTo>
                  <a:lnTo>
                    <a:pt x="1443558" y="343839"/>
                  </a:lnTo>
                  <a:lnTo>
                    <a:pt x="1449578" y="345109"/>
                  </a:lnTo>
                  <a:lnTo>
                    <a:pt x="1468869" y="343966"/>
                  </a:lnTo>
                  <a:lnTo>
                    <a:pt x="1489430" y="345236"/>
                  </a:lnTo>
                  <a:lnTo>
                    <a:pt x="1363205" y="345236"/>
                  </a:lnTo>
                  <a:lnTo>
                    <a:pt x="1365504" y="343839"/>
                  </a:lnTo>
                  <a:lnTo>
                    <a:pt x="1358620" y="343839"/>
                  </a:lnTo>
                  <a:lnTo>
                    <a:pt x="1358620" y="345490"/>
                  </a:lnTo>
                  <a:lnTo>
                    <a:pt x="1246720" y="345490"/>
                  </a:lnTo>
                  <a:lnTo>
                    <a:pt x="1246695" y="345363"/>
                  </a:lnTo>
                  <a:lnTo>
                    <a:pt x="1357439" y="345363"/>
                  </a:lnTo>
                  <a:lnTo>
                    <a:pt x="1358620" y="345490"/>
                  </a:lnTo>
                  <a:lnTo>
                    <a:pt x="1358620" y="343839"/>
                  </a:lnTo>
                  <a:lnTo>
                    <a:pt x="1343279" y="343839"/>
                  </a:lnTo>
                  <a:lnTo>
                    <a:pt x="1356258" y="345236"/>
                  </a:lnTo>
                  <a:lnTo>
                    <a:pt x="1246670" y="345236"/>
                  </a:lnTo>
                  <a:lnTo>
                    <a:pt x="1246644" y="345109"/>
                  </a:lnTo>
                  <a:lnTo>
                    <a:pt x="1246543" y="344601"/>
                  </a:lnTo>
                  <a:lnTo>
                    <a:pt x="1246428" y="344093"/>
                  </a:lnTo>
                  <a:lnTo>
                    <a:pt x="1246378" y="343839"/>
                  </a:lnTo>
                  <a:lnTo>
                    <a:pt x="1203198" y="343839"/>
                  </a:lnTo>
                  <a:lnTo>
                    <a:pt x="1240523" y="345363"/>
                  </a:lnTo>
                  <a:lnTo>
                    <a:pt x="1243634" y="345490"/>
                  </a:lnTo>
                  <a:lnTo>
                    <a:pt x="1104734" y="345490"/>
                  </a:lnTo>
                  <a:lnTo>
                    <a:pt x="1105293" y="345363"/>
                  </a:lnTo>
                  <a:lnTo>
                    <a:pt x="1240523" y="345363"/>
                  </a:lnTo>
                  <a:lnTo>
                    <a:pt x="1105865" y="345236"/>
                  </a:lnTo>
                  <a:lnTo>
                    <a:pt x="1106436" y="345109"/>
                  </a:lnTo>
                  <a:lnTo>
                    <a:pt x="1124051" y="343839"/>
                  </a:lnTo>
                  <a:lnTo>
                    <a:pt x="657694" y="343839"/>
                  </a:lnTo>
                  <a:lnTo>
                    <a:pt x="669683" y="346760"/>
                  </a:lnTo>
                  <a:lnTo>
                    <a:pt x="619023" y="347395"/>
                  </a:lnTo>
                  <a:lnTo>
                    <a:pt x="676846" y="350189"/>
                  </a:lnTo>
                  <a:lnTo>
                    <a:pt x="702246" y="350824"/>
                  </a:lnTo>
                  <a:lnTo>
                    <a:pt x="716407" y="349681"/>
                  </a:lnTo>
                  <a:lnTo>
                    <a:pt x="723900" y="347395"/>
                  </a:lnTo>
                  <a:lnTo>
                    <a:pt x="734275" y="346252"/>
                  </a:lnTo>
                  <a:lnTo>
                    <a:pt x="748245" y="345998"/>
                  </a:lnTo>
                  <a:lnTo>
                    <a:pt x="765441" y="345998"/>
                  </a:lnTo>
                  <a:lnTo>
                    <a:pt x="750328" y="347649"/>
                  </a:lnTo>
                  <a:lnTo>
                    <a:pt x="744829" y="349173"/>
                  </a:lnTo>
                  <a:lnTo>
                    <a:pt x="743585" y="350697"/>
                  </a:lnTo>
                  <a:lnTo>
                    <a:pt x="740117" y="352094"/>
                  </a:lnTo>
                  <a:lnTo>
                    <a:pt x="763587" y="350824"/>
                  </a:lnTo>
                  <a:lnTo>
                    <a:pt x="790587" y="350062"/>
                  </a:lnTo>
                  <a:lnTo>
                    <a:pt x="817778" y="350316"/>
                  </a:lnTo>
                  <a:lnTo>
                    <a:pt x="841844" y="351840"/>
                  </a:lnTo>
                  <a:lnTo>
                    <a:pt x="822883" y="352856"/>
                  </a:lnTo>
                  <a:lnTo>
                    <a:pt x="827938" y="354634"/>
                  </a:lnTo>
                  <a:lnTo>
                    <a:pt x="835253" y="356095"/>
                  </a:lnTo>
                  <a:lnTo>
                    <a:pt x="862520" y="353999"/>
                  </a:lnTo>
                  <a:lnTo>
                    <a:pt x="912063" y="353999"/>
                  </a:lnTo>
                  <a:lnTo>
                    <a:pt x="966127" y="354761"/>
                  </a:lnTo>
                  <a:lnTo>
                    <a:pt x="1017778" y="354380"/>
                  </a:lnTo>
                  <a:lnTo>
                    <a:pt x="1014234" y="353999"/>
                  </a:lnTo>
                  <a:lnTo>
                    <a:pt x="1013053" y="353872"/>
                  </a:lnTo>
                  <a:lnTo>
                    <a:pt x="1109192" y="350062"/>
                  </a:lnTo>
                  <a:lnTo>
                    <a:pt x="1086027" y="349681"/>
                  </a:lnTo>
                  <a:lnTo>
                    <a:pt x="1102461" y="345998"/>
                  </a:lnTo>
                  <a:lnTo>
                    <a:pt x="1502270" y="345998"/>
                  </a:lnTo>
                  <a:lnTo>
                    <a:pt x="1506550" y="346252"/>
                  </a:lnTo>
                  <a:lnTo>
                    <a:pt x="1512785" y="345998"/>
                  </a:lnTo>
                  <a:lnTo>
                    <a:pt x="2031326" y="345998"/>
                  </a:lnTo>
                  <a:lnTo>
                    <a:pt x="2036953" y="348030"/>
                  </a:lnTo>
                  <a:lnTo>
                    <a:pt x="2040115" y="345998"/>
                  </a:lnTo>
                  <a:lnTo>
                    <a:pt x="2045639" y="345998"/>
                  </a:lnTo>
                  <a:lnTo>
                    <a:pt x="2050376" y="346506"/>
                  </a:lnTo>
                  <a:lnTo>
                    <a:pt x="2053539" y="345998"/>
                  </a:lnTo>
                  <a:lnTo>
                    <a:pt x="2140254" y="345998"/>
                  </a:lnTo>
                  <a:lnTo>
                    <a:pt x="2142794" y="346252"/>
                  </a:lnTo>
                  <a:lnTo>
                    <a:pt x="2115121" y="346379"/>
                  </a:lnTo>
                  <a:lnTo>
                    <a:pt x="2162238" y="351205"/>
                  </a:lnTo>
                  <a:lnTo>
                    <a:pt x="2165324" y="348284"/>
                  </a:lnTo>
                  <a:lnTo>
                    <a:pt x="2160905" y="345909"/>
                  </a:lnTo>
                  <a:lnTo>
                    <a:pt x="2161095" y="345998"/>
                  </a:lnTo>
                  <a:lnTo>
                    <a:pt x="2320455" y="345998"/>
                  </a:lnTo>
                  <a:lnTo>
                    <a:pt x="2346071" y="346633"/>
                  </a:lnTo>
                  <a:lnTo>
                    <a:pt x="2344686" y="344220"/>
                  </a:lnTo>
                  <a:lnTo>
                    <a:pt x="2357399" y="343839"/>
                  </a:lnTo>
                  <a:close/>
                </a:path>
                <a:path w="5318759" h="519429">
                  <a:moveTo>
                    <a:pt x="2403564" y="342315"/>
                  </a:moveTo>
                  <a:lnTo>
                    <a:pt x="2401989" y="342188"/>
                  </a:lnTo>
                  <a:lnTo>
                    <a:pt x="2382380" y="342188"/>
                  </a:lnTo>
                  <a:lnTo>
                    <a:pt x="2382443" y="342315"/>
                  </a:lnTo>
                  <a:lnTo>
                    <a:pt x="2403564" y="342315"/>
                  </a:lnTo>
                  <a:close/>
                </a:path>
                <a:path w="5318759" h="519429">
                  <a:moveTo>
                    <a:pt x="2410942" y="327660"/>
                  </a:moveTo>
                  <a:lnTo>
                    <a:pt x="2391829" y="326834"/>
                  </a:lnTo>
                  <a:lnTo>
                    <a:pt x="2380640" y="326466"/>
                  </a:lnTo>
                  <a:lnTo>
                    <a:pt x="2373020" y="326478"/>
                  </a:lnTo>
                  <a:lnTo>
                    <a:pt x="2364625" y="326783"/>
                  </a:lnTo>
                  <a:lnTo>
                    <a:pt x="2402763" y="331736"/>
                  </a:lnTo>
                  <a:lnTo>
                    <a:pt x="2401989" y="330885"/>
                  </a:lnTo>
                  <a:lnTo>
                    <a:pt x="2398141" y="329539"/>
                  </a:lnTo>
                  <a:lnTo>
                    <a:pt x="2398649" y="328256"/>
                  </a:lnTo>
                  <a:lnTo>
                    <a:pt x="2410942" y="327660"/>
                  </a:lnTo>
                  <a:close/>
                </a:path>
                <a:path w="5318759" h="519429">
                  <a:moveTo>
                    <a:pt x="2421674" y="343077"/>
                  </a:moveTo>
                  <a:lnTo>
                    <a:pt x="2419705" y="342315"/>
                  </a:lnTo>
                  <a:lnTo>
                    <a:pt x="2403564" y="342315"/>
                  </a:lnTo>
                  <a:lnTo>
                    <a:pt x="2412974" y="343077"/>
                  </a:lnTo>
                  <a:lnTo>
                    <a:pt x="2421674" y="343077"/>
                  </a:lnTo>
                  <a:close/>
                </a:path>
                <a:path w="5318759" h="519429">
                  <a:moveTo>
                    <a:pt x="2423960" y="343966"/>
                  </a:moveTo>
                  <a:lnTo>
                    <a:pt x="2423312" y="343712"/>
                  </a:lnTo>
                  <a:lnTo>
                    <a:pt x="2421991" y="343204"/>
                  </a:lnTo>
                  <a:lnTo>
                    <a:pt x="2419248" y="343204"/>
                  </a:lnTo>
                  <a:lnTo>
                    <a:pt x="2419248" y="343585"/>
                  </a:lnTo>
                  <a:lnTo>
                    <a:pt x="2365870" y="343585"/>
                  </a:lnTo>
                  <a:lnTo>
                    <a:pt x="2374341" y="343331"/>
                  </a:lnTo>
                  <a:lnTo>
                    <a:pt x="2416111" y="343331"/>
                  </a:lnTo>
                  <a:lnTo>
                    <a:pt x="2419248" y="343585"/>
                  </a:lnTo>
                  <a:lnTo>
                    <a:pt x="2419248" y="343204"/>
                  </a:lnTo>
                  <a:lnTo>
                    <a:pt x="2378570" y="343204"/>
                  </a:lnTo>
                  <a:lnTo>
                    <a:pt x="2382812" y="343077"/>
                  </a:lnTo>
                  <a:lnTo>
                    <a:pt x="2382685" y="342823"/>
                  </a:lnTo>
                  <a:lnTo>
                    <a:pt x="2382621" y="342696"/>
                  </a:lnTo>
                  <a:lnTo>
                    <a:pt x="2382507" y="342442"/>
                  </a:lnTo>
                  <a:lnTo>
                    <a:pt x="2382443" y="342315"/>
                  </a:lnTo>
                  <a:lnTo>
                    <a:pt x="2266188" y="342315"/>
                  </a:lnTo>
                  <a:lnTo>
                    <a:pt x="2266188" y="343585"/>
                  </a:lnTo>
                  <a:lnTo>
                    <a:pt x="2160219" y="343585"/>
                  </a:lnTo>
                  <a:lnTo>
                    <a:pt x="2160409" y="343331"/>
                  </a:lnTo>
                  <a:lnTo>
                    <a:pt x="2260371" y="343331"/>
                  </a:lnTo>
                  <a:lnTo>
                    <a:pt x="2266188" y="343585"/>
                  </a:lnTo>
                  <a:lnTo>
                    <a:pt x="2266188" y="342315"/>
                  </a:lnTo>
                  <a:lnTo>
                    <a:pt x="2237117" y="342315"/>
                  </a:lnTo>
                  <a:lnTo>
                    <a:pt x="2257463" y="343204"/>
                  </a:lnTo>
                  <a:lnTo>
                    <a:pt x="2160498" y="343204"/>
                  </a:lnTo>
                  <a:lnTo>
                    <a:pt x="2161044" y="342442"/>
                  </a:lnTo>
                  <a:lnTo>
                    <a:pt x="2170036" y="342315"/>
                  </a:lnTo>
                  <a:lnTo>
                    <a:pt x="2124227" y="342315"/>
                  </a:lnTo>
                  <a:lnTo>
                    <a:pt x="2126627" y="343204"/>
                  </a:lnTo>
                  <a:lnTo>
                    <a:pt x="2078621" y="343204"/>
                  </a:lnTo>
                  <a:lnTo>
                    <a:pt x="2084971" y="342696"/>
                  </a:lnTo>
                  <a:lnTo>
                    <a:pt x="2084743" y="342696"/>
                  </a:lnTo>
                  <a:lnTo>
                    <a:pt x="2090191" y="342315"/>
                  </a:lnTo>
                  <a:lnTo>
                    <a:pt x="1944814" y="342315"/>
                  </a:lnTo>
                  <a:lnTo>
                    <a:pt x="2032736" y="342696"/>
                  </a:lnTo>
                  <a:lnTo>
                    <a:pt x="2003272" y="342696"/>
                  </a:lnTo>
                  <a:lnTo>
                    <a:pt x="2002663" y="343204"/>
                  </a:lnTo>
                  <a:lnTo>
                    <a:pt x="1845906" y="343204"/>
                  </a:lnTo>
                  <a:lnTo>
                    <a:pt x="1882152" y="342696"/>
                  </a:lnTo>
                  <a:lnTo>
                    <a:pt x="1865693" y="342696"/>
                  </a:lnTo>
                  <a:lnTo>
                    <a:pt x="1944814" y="342315"/>
                  </a:lnTo>
                  <a:lnTo>
                    <a:pt x="1596555" y="342315"/>
                  </a:lnTo>
                  <a:lnTo>
                    <a:pt x="1609763" y="342823"/>
                  </a:lnTo>
                  <a:lnTo>
                    <a:pt x="1616468" y="343204"/>
                  </a:lnTo>
                  <a:lnTo>
                    <a:pt x="1524673" y="343204"/>
                  </a:lnTo>
                  <a:lnTo>
                    <a:pt x="1527632" y="342315"/>
                  </a:lnTo>
                  <a:lnTo>
                    <a:pt x="1436331" y="342315"/>
                  </a:lnTo>
                  <a:lnTo>
                    <a:pt x="1440548" y="343204"/>
                  </a:lnTo>
                  <a:lnTo>
                    <a:pt x="1365110" y="343204"/>
                  </a:lnTo>
                  <a:lnTo>
                    <a:pt x="1366329" y="343331"/>
                  </a:lnTo>
                  <a:lnTo>
                    <a:pt x="1441145" y="343331"/>
                  </a:lnTo>
                  <a:lnTo>
                    <a:pt x="1442961" y="343712"/>
                  </a:lnTo>
                  <a:lnTo>
                    <a:pt x="1523707" y="343712"/>
                  </a:lnTo>
                  <a:lnTo>
                    <a:pt x="1523390" y="343585"/>
                  </a:lnTo>
                  <a:lnTo>
                    <a:pt x="1524241" y="343331"/>
                  </a:lnTo>
                  <a:lnTo>
                    <a:pt x="1618716" y="343331"/>
                  </a:lnTo>
                  <a:lnTo>
                    <a:pt x="1625434" y="343712"/>
                  </a:lnTo>
                  <a:lnTo>
                    <a:pt x="1809673" y="343712"/>
                  </a:lnTo>
                  <a:lnTo>
                    <a:pt x="1836851" y="343331"/>
                  </a:lnTo>
                  <a:lnTo>
                    <a:pt x="2002497" y="343331"/>
                  </a:lnTo>
                  <a:lnTo>
                    <a:pt x="2002040" y="343712"/>
                  </a:lnTo>
                  <a:lnTo>
                    <a:pt x="2072284" y="343712"/>
                  </a:lnTo>
                  <a:lnTo>
                    <a:pt x="2077034" y="343331"/>
                  </a:lnTo>
                  <a:lnTo>
                    <a:pt x="2126983" y="343331"/>
                  </a:lnTo>
                  <a:lnTo>
                    <a:pt x="2127440" y="343712"/>
                  </a:lnTo>
                  <a:lnTo>
                    <a:pt x="2160130" y="343712"/>
                  </a:lnTo>
                  <a:lnTo>
                    <a:pt x="2160041" y="343839"/>
                  </a:lnTo>
                  <a:lnTo>
                    <a:pt x="2272004" y="343839"/>
                  </a:lnTo>
                  <a:lnTo>
                    <a:pt x="2269096" y="343712"/>
                  </a:lnTo>
                  <a:lnTo>
                    <a:pt x="2361628" y="343712"/>
                  </a:lnTo>
                  <a:lnTo>
                    <a:pt x="2357399" y="343839"/>
                  </a:lnTo>
                  <a:lnTo>
                    <a:pt x="2422398" y="343839"/>
                  </a:lnTo>
                  <a:lnTo>
                    <a:pt x="2423960" y="343966"/>
                  </a:lnTo>
                  <a:close/>
                </a:path>
                <a:path w="5318759" h="519429">
                  <a:moveTo>
                    <a:pt x="2450769" y="340791"/>
                  </a:moveTo>
                  <a:lnTo>
                    <a:pt x="2448344" y="340664"/>
                  </a:lnTo>
                  <a:lnTo>
                    <a:pt x="2445918" y="340537"/>
                  </a:lnTo>
                  <a:lnTo>
                    <a:pt x="2441067" y="340283"/>
                  </a:lnTo>
                  <a:lnTo>
                    <a:pt x="2426500" y="339521"/>
                  </a:lnTo>
                  <a:lnTo>
                    <a:pt x="2425471" y="339521"/>
                  </a:lnTo>
                  <a:lnTo>
                    <a:pt x="2422677" y="339267"/>
                  </a:lnTo>
                  <a:lnTo>
                    <a:pt x="2408720" y="337997"/>
                  </a:lnTo>
                  <a:lnTo>
                    <a:pt x="2398953" y="337108"/>
                  </a:lnTo>
                  <a:lnTo>
                    <a:pt x="2397556" y="336981"/>
                  </a:lnTo>
                  <a:lnTo>
                    <a:pt x="2368435" y="334695"/>
                  </a:lnTo>
                  <a:lnTo>
                    <a:pt x="2333891" y="333552"/>
                  </a:lnTo>
                  <a:lnTo>
                    <a:pt x="2324760" y="334568"/>
                  </a:lnTo>
                  <a:lnTo>
                    <a:pt x="2329611" y="336092"/>
                  </a:lnTo>
                  <a:lnTo>
                    <a:pt x="2329675" y="336219"/>
                  </a:lnTo>
                  <a:lnTo>
                    <a:pt x="2329802" y="336473"/>
                  </a:lnTo>
                  <a:lnTo>
                    <a:pt x="2329929" y="336727"/>
                  </a:lnTo>
                  <a:lnTo>
                    <a:pt x="2330056" y="336981"/>
                  </a:lnTo>
                  <a:lnTo>
                    <a:pt x="2330119" y="337108"/>
                  </a:lnTo>
                  <a:lnTo>
                    <a:pt x="2315781" y="336981"/>
                  </a:lnTo>
                  <a:lnTo>
                    <a:pt x="2305634" y="336219"/>
                  </a:lnTo>
                  <a:lnTo>
                    <a:pt x="2297214" y="335330"/>
                  </a:lnTo>
                  <a:lnTo>
                    <a:pt x="2288019" y="334695"/>
                  </a:lnTo>
                  <a:lnTo>
                    <a:pt x="2305329" y="333425"/>
                  </a:lnTo>
                  <a:lnTo>
                    <a:pt x="2308783" y="333171"/>
                  </a:lnTo>
                  <a:lnTo>
                    <a:pt x="2316556" y="333171"/>
                  </a:lnTo>
                  <a:lnTo>
                    <a:pt x="2292400" y="332663"/>
                  </a:lnTo>
                  <a:lnTo>
                    <a:pt x="2269477" y="332282"/>
                  </a:lnTo>
                  <a:lnTo>
                    <a:pt x="2249703" y="331266"/>
                  </a:lnTo>
                  <a:lnTo>
                    <a:pt x="2248077" y="331266"/>
                  </a:lnTo>
                  <a:lnTo>
                    <a:pt x="2231098" y="328726"/>
                  </a:lnTo>
                  <a:lnTo>
                    <a:pt x="2228558" y="329996"/>
                  </a:lnTo>
                  <a:lnTo>
                    <a:pt x="2227961" y="330250"/>
                  </a:lnTo>
                  <a:lnTo>
                    <a:pt x="2224227" y="331647"/>
                  </a:lnTo>
                  <a:lnTo>
                    <a:pt x="2215756" y="332803"/>
                  </a:lnTo>
                  <a:lnTo>
                    <a:pt x="2214816" y="332917"/>
                  </a:lnTo>
                  <a:lnTo>
                    <a:pt x="2212568" y="332917"/>
                  </a:lnTo>
                  <a:lnTo>
                    <a:pt x="2199767" y="333425"/>
                  </a:lnTo>
                  <a:lnTo>
                    <a:pt x="2191588" y="333171"/>
                  </a:lnTo>
                  <a:lnTo>
                    <a:pt x="2189124" y="333171"/>
                  </a:lnTo>
                  <a:lnTo>
                    <a:pt x="2177681" y="332282"/>
                  </a:lnTo>
                  <a:lnTo>
                    <a:pt x="2163267" y="330504"/>
                  </a:lnTo>
                  <a:lnTo>
                    <a:pt x="2160333" y="330504"/>
                  </a:lnTo>
                  <a:lnTo>
                    <a:pt x="2175573" y="329488"/>
                  </a:lnTo>
                  <a:lnTo>
                    <a:pt x="2180323" y="328472"/>
                  </a:lnTo>
                  <a:lnTo>
                    <a:pt x="2183130" y="327837"/>
                  </a:lnTo>
                  <a:lnTo>
                    <a:pt x="2194014" y="327837"/>
                  </a:lnTo>
                  <a:lnTo>
                    <a:pt x="2184362" y="325805"/>
                  </a:lnTo>
                  <a:lnTo>
                    <a:pt x="2175306" y="323900"/>
                  </a:lnTo>
                  <a:lnTo>
                    <a:pt x="2174722" y="323900"/>
                  </a:lnTo>
                  <a:lnTo>
                    <a:pt x="2174748" y="324154"/>
                  </a:lnTo>
                  <a:lnTo>
                    <a:pt x="2174849" y="324916"/>
                  </a:lnTo>
                  <a:lnTo>
                    <a:pt x="2174964" y="325805"/>
                  </a:lnTo>
                  <a:lnTo>
                    <a:pt x="2142744" y="323900"/>
                  </a:lnTo>
                  <a:lnTo>
                    <a:pt x="2134527" y="321233"/>
                  </a:lnTo>
                  <a:lnTo>
                    <a:pt x="2134095" y="321233"/>
                  </a:lnTo>
                  <a:lnTo>
                    <a:pt x="2134209" y="320852"/>
                  </a:lnTo>
                  <a:lnTo>
                    <a:pt x="2134311" y="320471"/>
                  </a:lnTo>
                  <a:lnTo>
                    <a:pt x="2134971" y="318185"/>
                  </a:lnTo>
                  <a:lnTo>
                    <a:pt x="2133790" y="317296"/>
                  </a:lnTo>
                  <a:lnTo>
                    <a:pt x="2131072" y="315264"/>
                  </a:lnTo>
                  <a:lnTo>
                    <a:pt x="2121776" y="315264"/>
                  </a:lnTo>
                  <a:lnTo>
                    <a:pt x="2122170" y="316280"/>
                  </a:lnTo>
                  <a:lnTo>
                    <a:pt x="2122233" y="316534"/>
                  </a:lnTo>
                  <a:lnTo>
                    <a:pt x="2122347" y="317042"/>
                  </a:lnTo>
                  <a:lnTo>
                    <a:pt x="2122398" y="317296"/>
                  </a:lnTo>
                  <a:lnTo>
                    <a:pt x="2120392" y="317131"/>
                  </a:lnTo>
                  <a:lnTo>
                    <a:pt x="2120392" y="341934"/>
                  </a:lnTo>
                  <a:lnTo>
                    <a:pt x="2095639" y="341934"/>
                  </a:lnTo>
                  <a:lnTo>
                    <a:pt x="2101088" y="341553"/>
                  </a:lnTo>
                  <a:lnTo>
                    <a:pt x="2104707" y="341299"/>
                  </a:lnTo>
                  <a:lnTo>
                    <a:pt x="2120392" y="341934"/>
                  </a:lnTo>
                  <a:lnTo>
                    <a:pt x="2120392" y="317131"/>
                  </a:lnTo>
                  <a:lnTo>
                    <a:pt x="2110905" y="316280"/>
                  </a:lnTo>
                  <a:lnTo>
                    <a:pt x="2086241" y="314375"/>
                  </a:lnTo>
                  <a:lnTo>
                    <a:pt x="2085822" y="314375"/>
                  </a:lnTo>
                  <a:lnTo>
                    <a:pt x="2070442" y="312851"/>
                  </a:lnTo>
                  <a:lnTo>
                    <a:pt x="2075294" y="313359"/>
                  </a:lnTo>
                  <a:lnTo>
                    <a:pt x="2058136" y="314375"/>
                  </a:lnTo>
                  <a:lnTo>
                    <a:pt x="2035327" y="313359"/>
                  </a:lnTo>
                  <a:lnTo>
                    <a:pt x="2033968" y="313359"/>
                  </a:lnTo>
                  <a:lnTo>
                    <a:pt x="1994852" y="311073"/>
                  </a:lnTo>
                  <a:lnTo>
                    <a:pt x="1958962" y="310184"/>
                  </a:lnTo>
                  <a:lnTo>
                    <a:pt x="1962810" y="313359"/>
                  </a:lnTo>
                  <a:lnTo>
                    <a:pt x="1959711" y="313359"/>
                  </a:lnTo>
                  <a:lnTo>
                    <a:pt x="1940941" y="314172"/>
                  </a:lnTo>
                  <a:lnTo>
                    <a:pt x="1900021" y="313867"/>
                  </a:lnTo>
                  <a:lnTo>
                    <a:pt x="1908784" y="312216"/>
                  </a:lnTo>
                  <a:lnTo>
                    <a:pt x="1919554" y="310184"/>
                  </a:lnTo>
                  <a:lnTo>
                    <a:pt x="1918576" y="310184"/>
                  </a:lnTo>
                  <a:lnTo>
                    <a:pt x="1982279" y="305231"/>
                  </a:lnTo>
                  <a:lnTo>
                    <a:pt x="1984400" y="305231"/>
                  </a:lnTo>
                  <a:lnTo>
                    <a:pt x="1986597" y="304723"/>
                  </a:lnTo>
                  <a:lnTo>
                    <a:pt x="1997011" y="302310"/>
                  </a:lnTo>
                  <a:lnTo>
                    <a:pt x="2002485" y="301040"/>
                  </a:lnTo>
                  <a:lnTo>
                    <a:pt x="2010752" y="301040"/>
                  </a:lnTo>
                  <a:lnTo>
                    <a:pt x="1979891" y="300532"/>
                  </a:lnTo>
                  <a:lnTo>
                    <a:pt x="1969325" y="300532"/>
                  </a:lnTo>
                  <a:lnTo>
                    <a:pt x="1925523" y="298246"/>
                  </a:lnTo>
                  <a:lnTo>
                    <a:pt x="1927377" y="298246"/>
                  </a:lnTo>
                  <a:lnTo>
                    <a:pt x="1901736" y="296087"/>
                  </a:lnTo>
                  <a:lnTo>
                    <a:pt x="1901240" y="296087"/>
                  </a:lnTo>
                  <a:lnTo>
                    <a:pt x="1867331" y="292658"/>
                  </a:lnTo>
                  <a:lnTo>
                    <a:pt x="1833587" y="296341"/>
                  </a:lnTo>
                  <a:lnTo>
                    <a:pt x="1756511" y="296722"/>
                  </a:lnTo>
                  <a:lnTo>
                    <a:pt x="1774774" y="296722"/>
                  </a:lnTo>
                  <a:lnTo>
                    <a:pt x="1730044" y="297497"/>
                  </a:lnTo>
                  <a:lnTo>
                    <a:pt x="1694319" y="303199"/>
                  </a:lnTo>
                  <a:lnTo>
                    <a:pt x="1698142" y="305231"/>
                  </a:lnTo>
                  <a:lnTo>
                    <a:pt x="1697139" y="305231"/>
                  </a:lnTo>
                  <a:lnTo>
                    <a:pt x="1691322" y="308025"/>
                  </a:lnTo>
                  <a:lnTo>
                    <a:pt x="1692744" y="311073"/>
                  </a:lnTo>
                  <a:lnTo>
                    <a:pt x="1692871" y="311327"/>
                  </a:lnTo>
                  <a:lnTo>
                    <a:pt x="1719846" y="313867"/>
                  </a:lnTo>
                  <a:lnTo>
                    <a:pt x="1732991" y="311708"/>
                  </a:lnTo>
                  <a:lnTo>
                    <a:pt x="1734743" y="308787"/>
                  </a:lnTo>
                  <a:lnTo>
                    <a:pt x="1729536" y="305358"/>
                  </a:lnTo>
                  <a:lnTo>
                    <a:pt x="1722094" y="302310"/>
                  </a:lnTo>
                  <a:lnTo>
                    <a:pt x="1722983" y="302310"/>
                  </a:lnTo>
                  <a:lnTo>
                    <a:pt x="1778457" y="308152"/>
                  </a:lnTo>
                  <a:lnTo>
                    <a:pt x="1764436" y="304723"/>
                  </a:lnTo>
                  <a:lnTo>
                    <a:pt x="1767459" y="304723"/>
                  </a:lnTo>
                  <a:lnTo>
                    <a:pt x="1785175" y="305358"/>
                  </a:lnTo>
                  <a:lnTo>
                    <a:pt x="1791741" y="306247"/>
                  </a:lnTo>
                  <a:lnTo>
                    <a:pt x="1792262" y="306247"/>
                  </a:lnTo>
                  <a:lnTo>
                    <a:pt x="1798104" y="306755"/>
                  </a:lnTo>
                  <a:lnTo>
                    <a:pt x="1824393" y="307009"/>
                  </a:lnTo>
                  <a:lnTo>
                    <a:pt x="1824278" y="309549"/>
                  </a:lnTo>
                  <a:lnTo>
                    <a:pt x="1821027" y="309549"/>
                  </a:lnTo>
                  <a:lnTo>
                    <a:pt x="1809648" y="310438"/>
                  </a:lnTo>
                  <a:lnTo>
                    <a:pt x="1790433" y="311708"/>
                  </a:lnTo>
                  <a:lnTo>
                    <a:pt x="1791855" y="311708"/>
                  </a:lnTo>
                  <a:lnTo>
                    <a:pt x="1783308" y="313867"/>
                  </a:lnTo>
                  <a:lnTo>
                    <a:pt x="1798739" y="313867"/>
                  </a:lnTo>
                  <a:lnTo>
                    <a:pt x="1816493" y="312851"/>
                  </a:lnTo>
                  <a:lnTo>
                    <a:pt x="1832102" y="312216"/>
                  </a:lnTo>
                  <a:lnTo>
                    <a:pt x="1847278" y="313359"/>
                  </a:lnTo>
                  <a:lnTo>
                    <a:pt x="1849996" y="313359"/>
                  </a:lnTo>
                  <a:lnTo>
                    <a:pt x="1834464" y="315264"/>
                  </a:lnTo>
                  <a:lnTo>
                    <a:pt x="1836978" y="315264"/>
                  </a:lnTo>
                  <a:lnTo>
                    <a:pt x="1851812" y="316534"/>
                  </a:lnTo>
                  <a:lnTo>
                    <a:pt x="1869871" y="316280"/>
                  </a:lnTo>
                  <a:lnTo>
                    <a:pt x="1888045" y="316280"/>
                  </a:lnTo>
                  <a:lnTo>
                    <a:pt x="1901799" y="318058"/>
                  </a:lnTo>
                  <a:lnTo>
                    <a:pt x="1898484" y="318058"/>
                  </a:lnTo>
                  <a:lnTo>
                    <a:pt x="1868220" y="319709"/>
                  </a:lnTo>
                  <a:lnTo>
                    <a:pt x="1828012" y="320344"/>
                  </a:lnTo>
                  <a:lnTo>
                    <a:pt x="1784997" y="320217"/>
                  </a:lnTo>
                  <a:lnTo>
                    <a:pt x="1743976" y="319328"/>
                  </a:lnTo>
                  <a:lnTo>
                    <a:pt x="1744078" y="319709"/>
                  </a:lnTo>
                  <a:lnTo>
                    <a:pt x="1744192" y="320217"/>
                  </a:lnTo>
                  <a:lnTo>
                    <a:pt x="1744256" y="320471"/>
                  </a:lnTo>
                  <a:lnTo>
                    <a:pt x="1744345" y="320852"/>
                  </a:lnTo>
                  <a:lnTo>
                    <a:pt x="1744459" y="321360"/>
                  </a:lnTo>
                  <a:lnTo>
                    <a:pt x="1753831" y="321360"/>
                  </a:lnTo>
                  <a:lnTo>
                    <a:pt x="1757375" y="321741"/>
                  </a:lnTo>
                  <a:lnTo>
                    <a:pt x="1758861" y="321741"/>
                  </a:lnTo>
                  <a:lnTo>
                    <a:pt x="1752511" y="324408"/>
                  </a:lnTo>
                  <a:lnTo>
                    <a:pt x="1748561" y="326567"/>
                  </a:lnTo>
                  <a:lnTo>
                    <a:pt x="1738490" y="328472"/>
                  </a:lnTo>
                  <a:lnTo>
                    <a:pt x="1712239" y="330250"/>
                  </a:lnTo>
                  <a:lnTo>
                    <a:pt x="1717624" y="330250"/>
                  </a:lnTo>
                  <a:lnTo>
                    <a:pt x="1731657" y="330758"/>
                  </a:lnTo>
                  <a:lnTo>
                    <a:pt x="1728292" y="330758"/>
                  </a:lnTo>
                  <a:lnTo>
                    <a:pt x="1729498" y="331774"/>
                  </a:lnTo>
                  <a:lnTo>
                    <a:pt x="1730324" y="333171"/>
                  </a:lnTo>
                  <a:lnTo>
                    <a:pt x="1730400" y="333298"/>
                  </a:lnTo>
                  <a:lnTo>
                    <a:pt x="1730476" y="333425"/>
                  </a:lnTo>
                  <a:lnTo>
                    <a:pt x="1730552" y="333552"/>
                  </a:lnTo>
                  <a:lnTo>
                    <a:pt x="1727263" y="335203"/>
                  </a:lnTo>
                  <a:lnTo>
                    <a:pt x="1715630" y="336219"/>
                  </a:lnTo>
                  <a:lnTo>
                    <a:pt x="1686077" y="335076"/>
                  </a:lnTo>
                  <a:lnTo>
                    <a:pt x="1680959" y="333298"/>
                  </a:lnTo>
                  <a:lnTo>
                    <a:pt x="1683969" y="331266"/>
                  </a:lnTo>
                  <a:lnTo>
                    <a:pt x="1678800" y="329488"/>
                  </a:lnTo>
                  <a:lnTo>
                    <a:pt x="1652435" y="328472"/>
                  </a:lnTo>
                  <a:lnTo>
                    <a:pt x="1648498" y="328472"/>
                  </a:lnTo>
                  <a:lnTo>
                    <a:pt x="1639544" y="330250"/>
                  </a:lnTo>
                  <a:lnTo>
                    <a:pt x="1642554" y="330250"/>
                  </a:lnTo>
                  <a:lnTo>
                    <a:pt x="1647317" y="330504"/>
                  </a:lnTo>
                  <a:lnTo>
                    <a:pt x="1661312" y="330504"/>
                  </a:lnTo>
                  <a:lnTo>
                    <a:pt x="1672958" y="331774"/>
                  </a:lnTo>
                  <a:lnTo>
                    <a:pt x="1657591" y="334314"/>
                  </a:lnTo>
                  <a:lnTo>
                    <a:pt x="1632610" y="334314"/>
                  </a:lnTo>
                  <a:lnTo>
                    <a:pt x="1611998" y="334695"/>
                  </a:lnTo>
                  <a:lnTo>
                    <a:pt x="1609813" y="337870"/>
                  </a:lnTo>
                  <a:lnTo>
                    <a:pt x="1609725" y="337997"/>
                  </a:lnTo>
                  <a:lnTo>
                    <a:pt x="1604518" y="336981"/>
                  </a:lnTo>
                  <a:lnTo>
                    <a:pt x="1599311" y="335965"/>
                  </a:lnTo>
                  <a:lnTo>
                    <a:pt x="1586636" y="334175"/>
                  </a:lnTo>
                  <a:lnTo>
                    <a:pt x="1586636" y="341934"/>
                  </a:lnTo>
                  <a:lnTo>
                    <a:pt x="1552181" y="341934"/>
                  </a:lnTo>
                  <a:lnTo>
                    <a:pt x="1576730" y="341553"/>
                  </a:lnTo>
                  <a:lnTo>
                    <a:pt x="1586636" y="341934"/>
                  </a:lnTo>
                  <a:lnTo>
                    <a:pt x="1586636" y="334175"/>
                  </a:lnTo>
                  <a:lnTo>
                    <a:pt x="1580489" y="333298"/>
                  </a:lnTo>
                  <a:lnTo>
                    <a:pt x="1580019" y="333171"/>
                  </a:lnTo>
                  <a:lnTo>
                    <a:pt x="1571155" y="330758"/>
                  </a:lnTo>
                  <a:lnTo>
                    <a:pt x="1589227" y="328980"/>
                  </a:lnTo>
                  <a:lnTo>
                    <a:pt x="1569186" y="327202"/>
                  </a:lnTo>
                  <a:lnTo>
                    <a:pt x="1537855" y="328091"/>
                  </a:lnTo>
                  <a:lnTo>
                    <a:pt x="1540027" y="328091"/>
                  </a:lnTo>
                  <a:lnTo>
                    <a:pt x="1514741" y="329488"/>
                  </a:lnTo>
                  <a:lnTo>
                    <a:pt x="1492465" y="329742"/>
                  </a:lnTo>
                  <a:lnTo>
                    <a:pt x="1500238" y="330250"/>
                  </a:lnTo>
                  <a:lnTo>
                    <a:pt x="1524025" y="330250"/>
                  </a:lnTo>
                  <a:lnTo>
                    <a:pt x="1506943" y="332663"/>
                  </a:lnTo>
                  <a:lnTo>
                    <a:pt x="1501292" y="332663"/>
                  </a:lnTo>
                  <a:lnTo>
                    <a:pt x="1481645" y="333057"/>
                  </a:lnTo>
                  <a:lnTo>
                    <a:pt x="1455127" y="332028"/>
                  </a:lnTo>
                  <a:lnTo>
                    <a:pt x="1438135" y="329996"/>
                  </a:lnTo>
                  <a:lnTo>
                    <a:pt x="1437233" y="329996"/>
                  </a:lnTo>
                  <a:lnTo>
                    <a:pt x="1439849" y="332028"/>
                  </a:lnTo>
                  <a:lnTo>
                    <a:pt x="1435684" y="333806"/>
                  </a:lnTo>
                  <a:lnTo>
                    <a:pt x="1428000" y="335457"/>
                  </a:lnTo>
                  <a:lnTo>
                    <a:pt x="1420215" y="336981"/>
                  </a:lnTo>
                  <a:lnTo>
                    <a:pt x="1299565" y="334314"/>
                  </a:lnTo>
                  <a:lnTo>
                    <a:pt x="1299057" y="335965"/>
                  </a:lnTo>
                  <a:lnTo>
                    <a:pt x="1292783" y="337108"/>
                  </a:lnTo>
                  <a:lnTo>
                    <a:pt x="1285570" y="338124"/>
                  </a:lnTo>
                  <a:lnTo>
                    <a:pt x="1282192" y="339521"/>
                  </a:lnTo>
                  <a:lnTo>
                    <a:pt x="1267218" y="338759"/>
                  </a:lnTo>
                  <a:lnTo>
                    <a:pt x="1266888" y="338632"/>
                  </a:lnTo>
                  <a:lnTo>
                    <a:pt x="1264856" y="337870"/>
                  </a:lnTo>
                  <a:lnTo>
                    <a:pt x="1264170" y="337616"/>
                  </a:lnTo>
                  <a:lnTo>
                    <a:pt x="1262811" y="337108"/>
                  </a:lnTo>
                  <a:lnTo>
                    <a:pt x="1267879" y="335457"/>
                  </a:lnTo>
                  <a:lnTo>
                    <a:pt x="1275334" y="334822"/>
                  </a:lnTo>
                  <a:lnTo>
                    <a:pt x="1281303" y="334314"/>
                  </a:lnTo>
                  <a:lnTo>
                    <a:pt x="1244904" y="334822"/>
                  </a:lnTo>
                  <a:lnTo>
                    <a:pt x="1232217" y="332663"/>
                  </a:lnTo>
                  <a:lnTo>
                    <a:pt x="1225867" y="331012"/>
                  </a:lnTo>
                  <a:lnTo>
                    <a:pt x="1222933" y="330250"/>
                  </a:lnTo>
                  <a:lnTo>
                    <a:pt x="1196771" y="329488"/>
                  </a:lnTo>
                  <a:lnTo>
                    <a:pt x="1204849" y="328091"/>
                  </a:lnTo>
                  <a:lnTo>
                    <a:pt x="1207617" y="326059"/>
                  </a:lnTo>
                  <a:lnTo>
                    <a:pt x="1213866" y="324154"/>
                  </a:lnTo>
                  <a:lnTo>
                    <a:pt x="1229702" y="323392"/>
                  </a:lnTo>
                  <a:lnTo>
                    <a:pt x="1232319" y="323392"/>
                  </a:lnTo>
                  <a:lnTo>
                    <a:pt x="1232446" y="322122"/>
                  </a:lnTo>
                  <a:lnTo>
                    <a:pt x="1233678" y="322122"/>
                  </a:lnTo>
                  <a:lnTo>
                    <a:pt x="1217396" y="320471"/>
                  </a:lnTo>
                  <a:lnTo>
                    <a:pt x="1214805" y="320217"/>
                  </a:lnTo>
                  <a:lnTo>
                    <a:pt x="1214031" y="320217"/>
                  </a:lnTo>
                  <a:lnTo>
                    <a:pt x="1208265" y="318820"/>
                  </a:lnTo>
                  <a:lnTo>
                    <a:pt x="1246759" y="318820"/>
                  </a:lnTo>
                  <a:lnTo>
                    <a:pt x="1234122" y="317804"/>
                  </a:lnTo>
                  <a:lnTo>
                    <a:pt x="1224648" y="317042"/>
                  </a:lnTo>
                  <a:lnTo>
                    <a:pt x="1164513" y="317296"/>
                  </a:lnTo>
                  <a:lnTo>
                    <a:pt x="1187386" y="317296"/>
                  </a:lnTo>
                  <a:lnTo>
                    <a:pt x="1158608" y="317804"/>
                  </a:lnTo>
                  <a:lnTo>
                    <a:pt x="1120355" y="317550"/>
                  </a:lnTo>
                  <a:lnTo>
                    <a:pt x="1110462" y="314756"/>
                  </a:lnTo>
                  <a:lnTo>
                    <a:pt x="1105509" y="313359"/>
                  </a:lnTo>
                  <a:lnTo>
                    <a:pt x="1081887" y="309549"/>
                  </a:lnTo>
                  <a:lnTo>
                    <a:pt x="1083310" y="309549"/>
                  </a:lnTo>
                  <a:lnTo>
                    <a:pt x="1056297" y="307263"/>
                  </a:lnTo>
                  <a:lnTo>
                    <a:pt x="1050302" y="306755"/>
                  </a:lnTo>
                  <a:lnTo>
                    <a:pt x="1020991" y="307136"/>
                  </a:lnTo>
                  <a:lnTo>
                    <a:pt x="1020914" y="306755"/>
                  </a:lnTo>
                  <a:lnTo>
                    <a:pt x="1020800" y="306247"/>
                  </a:lnTo>
                  <a:lnTo>
                    <a:pt x="1020686" y="305739"/>
                  </a:lnTo>
                  <a:lnTo>
                    <a:pt x="1020584" y="305231"/>
                  </a:lnTo>
                  <a:lnTo>
                    <a:pt x="1020470" y="304723"/>
                  </a:lnTo>
                  <a:lnTo>
                    <a:pt x="1020356" y="304215"/>
                  </a:lnTo>
                  <a:lnTo>
                    <a:pt x="1020241" y="303707"/>
                  </a:lnTo>
                  <a:lnTo>
                    <a:pt x="1020140" y="303199"/>
                  </a:lnTo>
                  <a:lnTo>
                    <a:pt x="1017130" y="303199"/>
                  </a:lnTo>
                  <a:lnTo>
                    <a:pt x="981405" y="304723"/>
                  </a:lnTo>
                  <a:lnTo>
                    <a:pt x="973099" y="304723"/>
                  </a:lnTo>
                  <a:lnTo>
                    <a:pt x="927950" y="305231"/>
                  </a:lnTo>
                  <a:lnTo>
                    <a:pt x="896581" y="305358"/>
                  </a:lnTo>
                  <a:lnTo>
                    <a:pt x="868286" y="305993"/>
                  </a:lnTo>
                  <a:lnTo>
                    <a:pt x="843076" y="305739"/>
                  </a:lnTo>
                  <a:lnTo>
                    <a:pt x="839736" y="303707"/>
                  </a:lnTo>
                  <a:lnTo>
                    <a:pt x="839419" y="303707"/>
                  </a:lnTo>
                  <a:lnTo>
                    <a:pt x="841768" y="301040"/>
                  </a:lnTo>
                  <a:lnTo>
                    <a:pt x="842276" y="301040"/>
                  </a:lnTo>
                  <a:lnTo>
                    <a:pt x="835545" y="298881"/>
                  </a:lnTo>
                  <a:lnTo>
                    <a:pt x="834351" y="298500"/>
                  </a:lnTo>
                  <a:lnTo>
                    <a:pt x="833755" y="298881"/>
                  </a:lnTo>
                  <a:lnTo>
                    <a:pt x="830351" y="301040"/>
                  </a:lnTo>
                  <a:lnTo>
                    <a:pt x="825449" y="300532"/>
                  </a:lnTo>
                  <a:lnTo>
                    <a:pt x="803351" y="298246"/>
                  </a:lnTo>
                  <a:lnTo>
                    <a:pt x="793534" y="297230"/>
                  </a:lnTo>
                  <a:lnTo>
                    <a:pt x="792340" y="297230"/>
                  </a:lnTo>
                  <a:lnTo>
                    <a:pt x="792594" y="298119"/>
                  </a:lnTo>
                  <a:lnTo>
                    <a:pt x="750722" y="296722"/>
                  </a:lnTo>
                  <a:lnTo>
                    <a:pt x="755611" y="298246"/>
                  </a:lnTo>
                  <a:lnTo>
                    <a:pt x="778916" y="298881"/>
                  </a:lnTo>
                  <a:lnTo>
                    <a:pt x="768921" y="298881"/>
                  </a:lnTo>
                  <a:lnTo>
                    <a:pt x="764514" y="300532"/>
                  </a:lnTo>
                  <a:lnTo>
                    <a:pt x="750887" y="300532"/>
                  </a:lnTo>
                  <a:lnTo>
                    <a:pt x="732612" y="298881"/>
                  </a:lnTo>
                  <a:lnTo>
                    <a:pt x="731939" y="298881"/>
                  </a:lnTo>
                  <a:lnTo>
                    <a:pt x="720318" y="297497"/>
                  </a:lnTo>
                  <a:lnTo>
                    <a:pt x="723620" y="298881"/>
                  </a:lnTo>
                  <a:lnTo>
                    <a:pt x="704418" y="298881"/>
                  </a:lnTo>
                  <a:lnTo>
                    <a:pt x="675474" y="299389"/>
                  </a:lnTo>
                  <a:lnTo>
                    <a:pt x="642505" y="299389"/>
                  </a:lnTo>
                  <a:lnTo>
                    <a:pt x="613994" y="297230"/>
                  </a:lnTo>
                  <a:lnTo>
                    <a:pt x="610806" y="297230"/>
                  </a:lnTo>
                  <a:lnTo>
                    <a:pt x="624344" y="296087"/>
                  </a:lnTo>
                  <a:lnTo>
                    <a:pt x="625602" y="296087"/>
                  </a:lnTo>
                  <a:lnTo>
                    <a:pt x="624827" y="296049"/>
                  </a:lnTo>
                  <a:lnTo>
                    <a:pt x="642708" y="294538"/>
                  </a:lnTo>
                  <a:lnTo>
                    <a:pt x="623290" y="295973"/>
                  </a:lnTo>
                  <a:lnTo>
                    <a:pt x="575627" y="293420"/>
                  </a:lnTo>
                  <a:lnTo>
                    <a:pt x="547331" y="295198"/>
                  </a:lnTo>
                  <a:lnTo>
                    <a:pt x="556526" y="297738"/>
                  </a:lnTo>
                  <a:lnTo>
                    <a:pt x="571906" y="297230"/>
                  </a:lnTo>
                  <a:lnTo>
                    <a:pt x="585762" y="296087"/>
                  </a:lnTo>
                  <a:lnTo>
                    <a:pt x="602729" y="296087"/>
                  </a:lnTo>
                  <a:lnTo>
                    <a:pt x="608406" y="299770"/>
                  </a:lnTo>
                  <a:lnTo>
                    <a:pt x="600811" y="299770"/>
                  </a:lnTo>
                  <a:lnTo>
                    <a:pt x="556425" y="300532"/>
                  </a:lnTo>
                  <a:lnTo>
                    <a:pt x="548525" y="300532"/>
                  </a:lnTo>
                  <a:lnTo>
                    <a:pt x="508889" y="299389"/>
                  </a:lnTo>
                  <a:lnTo>
                    <a:pt x="474154" y="297497"/>
                  </a:lnTo>
                  <a:lnTo>
                    <a:pt x="473735" y="297497"/>
                  </a:lnTo>
                  <a:lnTo>
                    <a:pt x="502145" y="295198"/>
                  </a:lnTo>
                  <a:lnTo>
                    <a:pt x="508419" y="294690"/>
                  </a:lnTo>
                  <a:lnTo>
                    <a:pt x="521741" y="293801"/>
                  </a:lnTo>
                  <a:lnTo>
                    <a:pt x="533133" y="293674"/>
                  </a:lnTo>
                  <a:lnTo>
                    <a:pt x="529513" y="293420"/>
                  </a:lnTo>
                  <a:lnTo>
                    <a:pt x="522274" y="292912"/>
                  </a:lnTo>
                  <a:lnTo>
                    <a:pt x="515035" y="292404"/>
                  </a:lnTo>
                  <a:lnTo>
                    <a:pt x="487184" y="292023"/>
                  </a:lnTo>
                  <a:lnTo>
                    <a:pt x="467004" y="291134"/>
                  </a:lnTo>
                  <a:lnTo>
                    <a:pt x="471881" y="288340"/>
                  </a:lnTo>
                  <a:lnTo>
                    <a:pt x="466966" y="288251"/>
                  </a:lnTo>
                  <a:lnTo>
                    <a:pt x="466966" y="307644"/>
                  </a:lnTo>
                  <a:lnTo>
                    <a:pt x="432282" y="307517"/>
                  </a:lnTo>
                  <a:lnTo>
                    <a:pt x="466305" y="307517"/>
                  </a:lnTo>
                  <a:lnTo>
                    <a:pt x="466966" y="307644"/>
                  </a:lnTo>
                  <a:lnTo>
                    <a:pt x="466966" y="288251"/>
                  </a:lnTo>
                  <a:lnTo>
                    <a:pt x="421982" y="287413"/>
                  </a:lnTo>
                  <a:lnTo>
                    <a:pt x="421982" y="301548"/>
                  </a:lnTo>
                  <a:lnTo>
                    <a:pt x="419404" y="301675"/>
                  </a:lnTo>
                  <a:lnTo>
                    <a:pt x="419379" y="301548"/>
                  </a:lnTo>
                  <a:lnTo>
                    <a:pt x="421982" y="301548"/>
                  </a:lnTo>
                  <a:lnTo>
                    <a:pt x="421982" y="287413"/>
                  </a:lnTo>
                  <a:lnTo>
                    <a:pt x="410425" y="287197"/>
                  </a:lnTo>
                  <a:lnTo>
                    <a:pt x="362356" y="290372"/>
                  </a:lnTo>
                  <a:lnTo>
                    <a:pt x="362115" y="290372"/>
                  </a:lnTo>
                  <a:lnTo>
                    <a:pt x="318935" y="292912"/>
                  </a:lnTo>
                  <a:lnTo>
                    <a:pt x="259918" y="290880"/>
                  </a:lnTo>
                  <a:lnTo>
                    <a:pt x="255130" y="290372"/>
                  </a:lnTo>
                  <a:lnTo>
                    <a:pt x="260261" y="291769"/>
                  </a:lnTo>
                  <a:lnTo>
                    <a:pt x="272415" y="293801"/>
                  </a:lnTo>
                  <a:lnTo>
                    <a:pt x="282905" y="294538"/>
                  </a:lnTo>
                  <a:lnTo>
                    <a:pt x="283845" y="294538"/>
                  </a:lnTo>
                  <a:lnTo>
                    <a:pt x="283641" y="293801"/>
                  </a:lnTo>
                  <a:lnTo>
                    <a:pt x="283540" y="293420"/>
                  </a:lnTo>
                  <a:lnTo>
                    <a:pt x="307187" y="295579"/>
                  </a:lnTo>
                  <a:lnTo>
                    <a:pt x="335203" y="295198"/>
                  </a:lnTo>
                  <a:lnTo>
                    <a:pt x="368541" y="295198"/>
                  </a:lnTo>
                  <a:lnTo>
                    <a:pt x="353644" y="298881"/>
                  </a:lnTo>
                  <a:lnTo>
                    <a:pt x="353110" y="298881"/>
                  </a:lnTo>
                  <a:lnTo>
                    <a:pt x="339585" y="300532"/>
                  </a:lnTo>
                  <a:lnTo>
                    <a:pt x="342188" y="300532"/>
                  </a:lnTo>
                  <a:lnTo>
                    <a:pt x="354609" y="301548"/>
                  </a:lnTo>
                  <a:lnTo>
                    <a:pt x="361962" y="301040"/>
                  </a:lnTo>
                  <a:lnTo>
                    <a:pt x="362902" y="301040"/>
                  </a:lnTo>
                  <a:lnTo>
                    <a:pt x="372008" y="299770"/>
                  </a:lnTo>
                  <a:lnTo>
                    <a:pt x="368350" y="299770"/>
                  </a:lnTo>
                  <a:lnTo>
                    <a:pt x="382041" y="299389"/>
                  </a:lnTo>
                  <a:lnTo>
                    <a:pt x="387591" y="299389"/>
                  </a:lnTo>
                  <a:lnTo>
                    <a:pt x="404418" y="301548"/>
                  </a:lnTo>
                  <a:lnTo>
                    <a:pt x="401777" y="301548"/>
                  </a:lnTo>
                  <a:lnTo>
                    <a:pt x="398856" y="302691"/>
                  </a:lnTo>
                  <a:lnTo>
                    <a:pt x="406539" y="302310"/>
                  </a:lnTo>
                  <a:lnTo>
                    <a:pt x="419557" y="302310"/>
                  </a:lnTo>
                  <a:lnTo>
                    <a:pt x="421043" y="308787"/>
                  </a:lnTo>
                  <a:lnTo>
                    <a:pt x="376897" y="309549"/>
                  </a:lnTo>
                  <a:lnTo>
                    <a:pt x="378396" y="309549"/>
                  </a:lnTo>
                  <a:lnTo>
                    <a:pt x="365188" y="309803"/>
                  </a:lnTo>
                  <a:lnTo>
                    <a:pt x="341210" y="309549"/>
                  </a:lnTo>
                  <a:lnTo>
                    <a:pt x="319151" y="308025"/>
                  </a:lnTo>
                  <a:lnTo>
                    <a:pt x="313423" y="304723"/>
                  </a:lnTo>
                  <a:lnTo>
                    <a:pt x="310769" y="303199"/>
                  </a:lnTo>
                  <a:lnTo>
                    <a:pt x="309232" y="302310"/>
                  </a:lnTo>
                  <a:lnTo>
                    <a:pt x="308559" y="301929"/>
                  </a:lnTo>
                  <a:lnTo>
                    <a:pt x="303822" y="302310"/>
                  </a:lnTo>
                  <a:lnTo>
                    <a:pt x="294335" y="303085"/>
                  </a:lnTo>
                  <a:lnTo>
                    <a:pt x="283946" y="302564"/>
                  </a:lnTo>
                  <a:lnTo>
                    <a:pt x="278765" y="302310"/>
                  </a:lnTo>
                  <a:lnTo>
                    <a:pt x="276352" y="302310"/>
                  </a:lnTo>
                  <a:lnTo>
                    <a:pt x="276326" y="302564"/>
                  </a:lnTo>
                  <a:lnTo>
                    <a:pt x="258953" y="302310"/>
                  </a:lnTo>
                  <a:lnTo>
                    <a:pt x="238290" y="302310"/>
                  </a:lnTo>
                  <a:lnTo>
                    <a:pt x="207225" y="304723"/>
                  </a:lnTo>
                  <a:lnTo>
                    <a:pt x="196875" y="304723"/>
                  </a:lnTo>
                  <a:lnTo>
                    <a:pt x="170713" y="304342"/>
                  </a:lnTo>
                  <a:lnTo>
                    <a:pt x="164287" y="306501"/>
                  </a:lnTo>
                  <a:lnTo>
                    <a:pt x="172072" y="308152"/>
                  </a:lnTo>
                  <a:lnTo>
                    <a:pt x="174040" y="309549"/>
                  </a:lnTo>
                  <a:lnTo>
                    <a:pt x="165366" y="309549"/>
                  </a:lnTo>
                  <a:lnTo>
                    <a:pt x="148729" y="310070"/>
                  </a:lnTo>
                  <a:lnTo>
                    <a:pt x="132118" y="306501"/>
                  </a:lnTo>
                  <a:lnTo>
                    <a:pt x="124599" y="305739"/>
                  </a:lnTo>
                  <a:lnTo>
                    <a:pt x="107061" y="303961"/>
                  </a:lnTo>
                  <a:lnTo>
                    <a:pt x="103289" y="303707"/>
                  </a:lnTo>
                  <a:lnTo>
                    <a:pt x="82562" y="302310"/>
                  </a:lnTo>
                  <a:lnTo>
                    <a:pt x="83743" y="302310"/>
                  </a:lnTo>
                  <a:lnTo>
                    <a:pt x="88303" y="302564"/>
                  </a:lnTo>
                  <a:lnTo>
                    <a:pt x="84264" y="302310"/>
                  </a:lnTo>
                  <a:lnTo>
                    <a:pt x="74320" y="301663"/>
                  </a:lnTo>
                  <a:lnTo>
                    <a:pt x="72694" y="301548"/>
                  </a:lnTo>
                  <a:lnTo>
                    <a:pt x="64985" y="301040"/>
                  </a:lnTo>
                  <a:lnTo>
                    <a:pt x="69215" y="301040"/>
                  </a:lnTo>
                  <a:lnTo>
                    <a:pt x="56121" y="300774"/>
                  </a:lnTo>
                  <a:lnTo>
                    <a:pt x="60972" y="301040"/>
                  </a:lnTo>
                  <a:lnTo>
                    <a:pt x="74612" y="301802"/>
                  </a:lnTo>
                  <a:lnTo>
                    <a:pt x="75628" y="302310"/>
                  </a:lnTo>
                  <a:lnTo>
                    <a:pt x="78130" y="303580"/>
                  </a:lnTo>
                  <a:lnTo>
                    <a:pt x="48945" y="303326"/>
                  </a:lnTo>
                  <a:lnTo>
                    <a:pt x="40068" y="304723"/>
                  </a:lnTo>
                  <a:lnTo>
                    <a:pt x="29362" y="306247"/>
                  </a:lnTo>
                  <a:lnTo>
                    <a:pt x="0" y="305358"/>
                  </a:lnTo>
                  <a:lnTo>
                    <a:pt x="19710" y="306247"/>
                  </a:lnTo>
                  <a:lnTo>
                    <a:pt x="17335" y="306247"/>
                  </a:lnTo>
                  <a:lnTo>
                    <a:pt x="30340" y="307263"/>
                  </a:lnTo>
                  <a:lnTo>
                    <a:pt x="30899" y="307263"/>
                  </a:lnTo>
                  <a:lnTo>
                    <a:pt x="44069" y="308025"/>
                  </a:lnTo>
                  <a:lnTo>
                    <a:pt x="60388" y="308025"/>
                  </a:lnTo>
                  <a:lnTo>
                    <a:pt x="60261" y="306501"/>
                  </a:lnTo>
                  <a:lnTo>
                    <a:pt x="60198" y="305739"/>
                  </a:lnTo>
                  <a:lnTo>
                    <a:pt x="95021" y="307517"/>
                  </a:lnTo>
                  <a:lnTo>
                    <a:pt x="98145" y="307517"/>
                  </a:lnTo>
                  <a:lnTo>
                    <a:pt x="70967" y="312851"/>
                  </a:lnTo>
                  <a:lnTo>
                    <a:pt x="114782" y="315645"/>
                  </a:lnTo>
                  <a:lnTo>
                    <a:pt x="189407" y="316280"/>
                  </a:lnTo>
                  <a:lnTo>
                    <a:pt x="239331" y="316534"/>
                  </a:lnTo>
                  <a:lnTo>
                    <a:pt x="298577" y="318820"/>
                  </a:lnTo>
                  <a:lnTo>
                    <a:pt x="271360" y="320852"/>
                  </a:lnTo>
                  <a:lnTo>
                    <a:pt x="317906" y="322757"/>
                  </a:lnTo>
                  <a:lnTo>
                    <a:pt x="308444" y="321741"/>
                  </a:lnTo>
                  <a:lnTo>
                    <a:pt x="312775" y="320217"/>
                  </a:lnTo>
                  <a:lnTo>
                    <a:pt x="312674" y="319201"/>
                  </a:lnTo>
                  <a:lnTo>
                    <a:pt x="364350" y="319709"/>
                  </a:lnTo>
                  <a:lnTo>
                    <a:pt x="376631" y="319201"/>
                  </a:lnTo>
                  <a:lnTo>
                    <a:pt x="410375" y="317804"/>
                  </a:lnTo>
                  <a:lnTo>
                    <a:pt x="454583" y="315391"/>
                  </a:lnTo>
                  <a:lnTo>
                    <a:pt x="491591" y="314375"/>
                  </a:lnTo>
                  <a:lnTo>
                    <a:pt x="502170" y="314375"/>
                  </a:lnTo>
                  <a:lnTo>
                    <a:pt x="480250" y="310184"/>
                  </a:lnTo>
                  <a:lnTo>
                    <a:pt x="478256" y="309803"/>
                  </a:lnTo>
                  <a:lnTo>
                    <a:pt x="468960" y="308025"/>
                  </a:lnTo>
                  <a:lnTo>
                    <a:pt x="536270" y="308025"/>
                  </a:lnTo>
                  <a:lnTo>
                    <a:pt x="532841" y="313626"/>
                  </a:lnTo>
                  <a:lnTo>
                    <a:pt x="554875" y="310184"/>
                  </a:lnTo>
                  <a:lnTo>
                    <a:pt x="575818" y="309549"/>
                  </a:lnTo>
                  <a:lnTo>
                    <a:pt x="593750" y="308787"/>
                  </a:lnTo>
                  <a:lnTo>
                    <a:pt x="596023" y="308787"/>
                  </a:lnTo>
                  <a:lnTo>
                    <a:pt x="603110" y="307517"/>
                  </a:lnTo>
                  <a:lnTo>
                    <a:pt x="615848" y="305231"/>
                  </a:lnTo>
                  <a:lnTo>
                    <a:pt x="618680" y="304723"/>
                  </a:lnTo>
                  <a:lnTo>
                    <a:pt x="605040" y="305231"/>
                  </a:lnTo>
                  <a:lnTo>
                    <a:pt x="604647" y="304342"/>
                  </a:lnTo>
                  <a:lnTo>
                    <a:pt x="604583" y="304215"/>
                  </a:lnTo>
                  <a:lnTo>
                    <a:pt x="595071" y="303199"/>
                  </a:lnTo>
                  <a:lnTo>
                    <a:pt x="617969" y="300532"/>
                  </a:lnTo>
                  <a:lnTo>
                    <a:pt x="624497" y="299770"/>
                  </a:lnTo>
                  <a:lnTo>
                    <a:pt x="626541" y="299770"/>
                  </a:lnTo>
                  <a:lnTo>
                    <a:pt x="625513" y="301548"/>
                  </a:lnTo>
                  <a:lnTo>
                    <a:pt x="620014" y="301548"/>
                  </a:lnTo>
                  <a:lnTo>
                    <a:pt x="644906" y="302729"/>
                  </a:lnTo>
                  <a:lnTo>
                    <a:pt x="670471" y="303707"/>
                  </a:lnTo>
                  <a:lnTo>
                    <a:pt x="667791" y="303707"/>
                  </a:lnTo>
                  <a:lnTo>
                    <a:pt x="680148" y="306247"/>
                  </a:lnTo>
                  <a:lnTo>
                    <a:pt x="688238" y="306247"/>
                  </a:lnTo>
                  <a:lnTo>
                    <a:pt x="725563" y="307263"/>
                  </a:lnTo>
                  <a:lnTo>
                    <a:pt x="779513" y="309549"/>
                  </a:lnTo>
                  <a:lnTo>
                    <a:pt x="886993" y="313867"/>
                  </a:lnTo>
                  <a:lnTo>
                    <a:pt x="949286" y="315125"/>
                  </a:lnTo>
                  <a:lnTo>
                    <a:pt x="1048867" y="314909"/>
                  </a:lnTo>
                  <a:lnTo>
                    <a:pt x="1081722" y="318058"/>
                  </a:lnTo>
                  <a:lnTo>
                    <a:pt x="1113612" y="322122"/>
                  </a:lnTo>
                  <a:lnTo>
                    <a:pt x="1154150" y="324040"/>
                  </a:lnTo>
                  <a:lnTo>
                    <a:pt x="1150518" y="323646"/>
                  </a:lnTo>
                  <a:lnTo>
                    <a:pt x="1149985" y="323646"/>
                  </a:lnTo>
                  <a:lnTo>
                    <a:pt x="1144511" y="322630"/>
                  </a:lnTo>
                  <a:lnTo>
                    <a:pt x="1143355" y="321741"/>
                  </a:lnTo>
                  <a:lnTo>
                    <a:pt x="1142568" y="321741"/>
                  </a:lnTo>
                  <a:lnTo>
                    <a:pt x="1148753" y="320471"/>
                  </a:lnTo>
                  <a:lnTo>
                    <a:pt x="1170647" y="322122"/>
                  </a:lnTo>
                  <a:lnTo>
                    <a:pt x="1169238" y="322122"/>
                  </a:lnTo>
                  <a:lnTo>
                    <a:pt x="1173708" y="324154"/>
                  </a:lnTo>
                  <a:lnTo>
                    <a:pt x="1173581" y="324916"/>
                  </a:lnTo>
                  <a:lnTo>
                    <a:pt x="1173530" y="325297"/>
                  </a:lnTo>
                  <a:lnTo>
                    <a:pt x="1173454" y="325805"/>
                  </a:lnTo>
                  <a:lnTo>
                    <a:pt x="1173340" y="326567"/>
                  </a:lnTo>
                  <a:lnTo>
                    <a:pt x="1173645" y="326567"/>
                  </a:lnTo>
                  <a:lnTo>
                    <a:pt x="1178572" y="328726"/>
                  </a:lnTo>
                  <a:lnTo>
                    <a:pt x="1175473" y="328726"/>
                  </a:lnTo>
                  <a:lnTo>
                    <a:pt x="1141793" y="330250"/>
                  </a:lnTo>
                  <a:lnTo>
                    <a:pt x="1139329" y="330250"/>
                  </a:lnTo>
                  <a:lnTo>
                    <a:pt x="1107719" y="331012"/>
                  </a:lnTo>
                  <a:lnTo>
                    <a:pt x="1076032" y="331012"/>
                  </a:lnTo>
                  <a:lnTo>
                    <a:pt x="1039926" y="329996"/>
                  </a:lnTo>
                  <a:lnTo>
                    <a:pt x="1024661" y="331520"/>
                  </a:lnTo>
                  <a:lnTo>
                    <a:pt x="1023797" y="333171"/>
                  </a:lnTo>
                  <a:lnTo>
                    <a:pt x="1023734" y="333298"/>
                  </a:lnTo>
                  <a:lnTo>
                    <a:pt x="1023670" y="333425"/>
                  </a:lnTo>
                  <a:lnTo>
                    <a:pt x="1023607" y="333552"/>
                  </a:lnTo>
                  <a:lnTo>
                    <a:pt x="1023543" y="333679"/>
                  </a:lnTo>
                  <a:lnTo>
                    <a:pt x="1023467" y="333806"/>
                  </a:lnTo>
                  <a:lnTo>
                    <a:pt x="1020546" y="336092"/>
                  </a:lnTo>
                  <a:lnTo>
                    <a:pt x="1000036" y="337616"/>
                  </a:lnTo>
                  <a:lnTo>
                    <a:pt x="994625" y="336600"/>
                  </a:lnTo>
                  <a:lnTo>
                    <a:pt x="989355" y="334949"/>
                  </a:lnTo>
                  <a:lnTo>
                    <a:pt x="988542" y="334695"/>
                  </a:lnTo>
                  <a:lnTo>
                    <a:pt x="986764" y="332917"/>
                  </a:lnTo>
                  <a:lnTo>
                    <a:pt x="988936" y="332917"/>
                  </a:lnTo>
                  <a:lnTo>
                    <a:pt x="999007" y="333679"/>
                  </a:lnTo>
                  <a:lnTo>
                    <a:pt x="989888" y="332663"/>
                  </a:lnTo>
                  <a:lnTo>
                    <a:pt x="989279" y="332663"/>
                  </a:lnTo>
                  <a:lnTo>
                    <a:pt x="987691" y="332828"/>
                  </a:lnTo>
                  <a:lnTo>
                    <a:pt x="970470" y="331520"/>
                  </a:lnTo>
                  <a:lnTo>
                    <a:pt x="963752" y="331012"/>
                  </a:lnTo>
                  <a:lnTo>
                    <a:pt x="914412" y="331393"/>
                  </a:lnTo>
                  <a:lnTo>
                    <a:pt x="888923" y="331012"/>
                  </a:lnTo>
                  <a:lnTo>
                    <a:pt x="880173" y="331012"/>
                  </a:lnTo>
                  <a:lnTo>
                    <a:pt x="887488" y="327202"/>
                  </a:lnTo>
                  <a:lnTo>
                    <a:pt x="891146" y="325297"/>
                  </a:lnTo>
                  <a:lnTo>
                    <a:pt x="853808" y="327202"/>
                  </a:lnTo>
                  <a:lnTo>
                    <a:pt x="827938" y="326313"/>
                  </a:lnTo>
                  <a:lnTo>
                    <a:pt x="817854" y="325805"/>
                  </a:lnTo>
                  <a:lnTo>
                    <a:pt x="807758" y="325297"/>
                  </a:lnTo>
                  <a:lnTo>
                    <a:pt x="800201" y="324916"/>
                  </a:lnTo>
                  <a:lnTo>
                    <a:pt x="757301" y="325183"/>
                  </a:lnTo>
                  <a:lnTo>
                    <a:pt x="747268" y="322122"/>
                  </a:lnTo>
                  <a:lnTo>
                    <a:pt x="715721" y="325805"/>
                  </a:lnTo>
                  <a:lnTo>
                    <a:pt x="719709" y="324408"/>
                  </a:lnTo>
                  <a:lnTo>
                    <a:pt x="720445" y="324408"/>
                  </a:lnTo>
                  <a:lnTo>
                    <a:pt x="715213" y="322630"/>
                  </a:lnTo>
                  <a:lnTo>
                    <a:pt x="701065" y="321233"/>
                  </a:lnTo>
                  <a:lnTo>
                    <a:pt x="681202" y="323646"/>
                  </a:lnTo>
                  <a:lnTo>
                    <a:pt x="658914" y="328091"/>
                  </a:lnTo>
                  <a:lnTo>
                    <a:pt x="652297" y="328091"/>
                  </a:lnTo>
                  <a:lnTo>
                    <a:pt x="661530" y="329742"/>
                  </a:lnTo>
                  <a:lnTo>
                    <a:pt x="669747" y="331520"/>
                  </a:lnTo>
                  <a:lnTo>
                    <a:pt x="676224" y="333171"/>
                  </a:lnTo>
                  <a:lnTo>
                    <a:pt x="680999" y="334949"/>
                  </a:lnTo>
                  <a:lnTo>
                    <a:pt x="649960" y="332663"/>
                  </a:lnTo>
                  <a:lnTo>
                    <a:pt x="619912" y="331520"/>
                  </a:lnTo>
                  <a:lnTo>
                    <a:pt x="647954" y="331520"/>
                  </a:lnTo>
                  <a:lnTo>
                    <a:pt x="585216" y="331266"/>
                  </a:lnTo>
                  <a:lnTo>
                    <a:pt x="560171" y="332282"/>
                  </a:lnTo>
                  <a:lnTo>
                    <a:pt x="639305" y="334568"/>
                  </a:lnTo>
                  <a:lnTo>
                    <a:pt x="634911" y="335076"/>
                  </a:lnTo>
                  <a:lnTo>
                    <a:pt x="639749" y="336600"/>
                  </a:lnTo>
                  <a:lnTo>
                    <a:pt x="639864" y="337108"/>
                  </a:lnTo>
                  <a:lnTo>
                    <a:pt x="639978" y="337616"/>
                  </a:lnTo>
                  <a:lnTo>
                    <a:pt x="597484" y="337870"/>
                  </a:lnTo>
                  <a:lnTo>
                    <a:pt x="563168" y="337616"/>
                  </a:lnTo>
                  <a:lnTo>
                    <a:pt x="531215" y="336473"/>
                  </a:lnTo>
                  <a:lnTo>
                    <a:pt x="495808" y="333425"/>
                  </a:lnTo>
                  <a:lnTo>
                    <a:pt x="511009" y="328980"/>
                  </a:lnTo>
                  <a:lnTo>
                    <a:pt x="512749" y="328472"/>
                  </a:lnTo>
                  <a:lnTo>
                    <a:pt x="493052" y="328472"/>
                  </a:lnTo>
                  <a:lnTo>
                    <a:pt x="476072" y="328980"/>
                  </a:lnTo>
                  <a:lnTo>
                    <a:pt x="465874" y="328980"/>
                  </a:lnTo>
                  <a:lnTo>
                    <a:pt x="457568" y="327456"/>
                  </a:lnTo>
                  <a:lnTo>
                    <a:pt x="494080" y="325297"/>
                  </a:lnTo>
                  <a:lnTo>
                    <a:pt x="456653" y="323392"/>
                  </a:lnTo>
                  <a:lnTo>
                    <a:pt x="455828" y="325805"/>
                  </a:lnTo>
                  <a:lnTo>
                    <a:pt x="455752" y="326059"/>
                  </a:lnTo>
                  <a:lnTo>
                    <a:pt x="455663" y="326313"/>
                  </a:lnTo>
                  <a:lnTo>
                    <a:pt x="455574" y="326567"/>
                  </a:lnTo>
                  <a:lnTo>
                    <a:pt x="455485" y="326821"/>
                  </a:lnTo>
                  <a:lnTo>
                    <a:pt x="463715" y="330504"/>
                  </a:lnTo>
                  <a:lnTo>
                    <a:pt x="464058" y="330504"/>
                  </a:lnTo>
                  <a:lnTo>
                    <a:pt x="479082" y="333552"/>
                  </a:lnTo>
                  <a:lnTo>
                    <a:pt x="501002" y="335965"/>
                  </a:lnTo>
                  <a:lnTo>
                    <a:pt x="479526" y="336727"/>
                  </a:lnTo>
                  <a:lnTo>
                    <a:pt x="466737" y="337489"/>
                  </a:lnTo>
                  <a:lnTo>
                    <a:pt x="457555" y="338886"/>
                  </a:lnTo>
                  <a:lnTo>
                    <a:pt x="448691" y="340791"/>
                  </a:lnTo>
                  <a:lnTo>
                    <a:pt x="1179449" y="340791"/>
                  </a:lnTo>
                  <a:lnTo>
                    <a:pt x="1208265" y="338632"/>
                  </a:lnTo>
                  <a:lnTo>
                    <a:pt x="1203274" y="339521"/>
                  </a:lnTo>
                  <a:lnTo>
                    <a:pt x="1205585" y="340156"/>
                  </a:lnTo>
                  <a:lnTo>
                    <a:pt x="1210525" y="340537"/>
                  </a:lnTo>
                  <a:lnTo>
                    <a:pt x="1211668" y="340791"/>
                  </a:lnTo>
                  <a:lnTo>
                    <a:pt x="1212875" y="340791"/>
                  </a:lnTo>
                  <a:lnTo>
                    <a:pt x="1211503" y="339775"/>
                  </a:lnTo>
                  <a:lnTo>
                    <a:pt x="1217472" y="338886"/>
                  </a:lnTo>
                  <a:lnTo>
                    <a:pt x="1227112" y="338759"/>
                  </a:lnTo>
                  <a:lnTo>
                    <a:pt x="1236218" y="339521"/>
                  </a:lnTo>
                  <a:lnTo>
                    <a:pt x="1236179" y="340537"/>
                  </a:lnTo>
                  <a:lnTo>
                    <a:pt x="1245679" y="340537"/>
                  </a:lnTo>
                  <a:lnTo>
                    <a:pt x="1279093" y="340283"/>
                  </a:lnTo>
                  <a:lnTo>
                    <a:pt x="1301800" y="339521"/>
                  </a:lnTo>
                  <a:lnTo>
                    <a:pt x="1309370" y="339267"/>
                  </a:lnTo>
                  <a:lnTo>
                    <a:pt x="1361795" y="339521"/>
                  </a:lnTo>
                  <a:lnTo>
                    <a:pt x="1336509" y="339521"/>
                  </a:lnTo>
                  <a:lnTo>
                    <a:pt x="1343888" y="340537"/>
                  </a:lnTo>
                  <a:lnTo>
                    <a:pt x="1348613" y="340537"/>
                  </a:lnTo>
                  <a:lnTo>
                    <a:pt x="1347177" y="340283"/>
                  </a:lnTo>
                  <a:lnTo>
                    <a:pt x="1367320" y="340918"/>
                  </a:lnTo>
                  <a:lnTo>
                    <a:pt x="1350746" y="340918"/>
                  </a:lnTo>
                  <a:lnTo>
                    <a:pt x="1346657" y="340918"/>
                  </a:lnTo>
                  <a:lnTo>
                    <a:pt x="1345730" y="340791"/>
                  </a:lnTo>
                  <a:lnTo>
                    <a:pt x="1350035" y="340791"/>
                  </a:lnTo>
                  <a:lnTo>
                    <a:pt x="1349324" y="340664"/>
                  </a:lnTo>
                  <a:lnTo>
                    <a:pt x="1344815" y="340664"/>
                  </a:lnTo>
                  <a:lnTo>
                    <a:pt x="1343888" y="340537"/>
                  </a:lnTo>
                  <a:lnTo>
                    <a:pt x="1245679" y="340537"/>
                  </a:lnTo>
                  <a:lnTo>
                    <a:pt x="1245717" y="340664"/>
                  </a:lnTo>
                  <a:lnTo>
                    <a:pt x="1236179" y="340664"/>
                  </a:lnTo>
                  <a:lnTo>
                    <a:pt x="1236179" y="340791"/>
                  </a:lnTo>
                  <a:lnTo>
                    <a:pt x="1245743" y="340791"/>
                  </a:lnTo>
                  <a:lnTo>
                    <a:pt x="1245768" y="340918"/>
                  </a:lnTo>
                  <a:lnTo>
                    <a:pt x="1236167" y="340918"/>
                  </a:lnTo>
                  <a:lnTo>
                    <a:pt x="1236129" y="341934"/>
                  </a:lnTo>
                  <a:lnTo>
                    <a:pt x="1245984" y="341934"/>
                  </a:lnTo>
                  <a:lnTo>
                    <a:pt x="1245895" y="341553"/>
                  </a:lnTo>
                  <a:lnTo>
                    <a:pt x="1245793" y="341045"/>
                  </a:lnTo>
                  <a:lnTo>
                    <a:pt x="1347571" y="341045"/>
                  </a:lnTo>
                  <a:lnTo>
                    <a:pt x="1348498" y="341172"/>
                  </a:lnTo>
                  <a:lnTo>
                    <a:pt x="1352169" y="341172"/>
                  </a:lnTo>
                  <a:lnTo>
                    <a:pt x="1351457" y="341045"/>
                  </a:lnTo>
                  <a:lnTo>
                    <a:pt x="1371358" y="341045"/>
                  </a:lnTo>
                  <a:lnTo>
                    <a:pt x="1430299" y="341045"/>
                  </a:lnTo>
                  <a:lnTo>
                    <a:pt x="1434515" y="341934"/>
                  </a:lnTo>
                  <a:lnTo>
                    <a:pt x="1419199" y="341934"/>
                  </a:lnTo>
                  <a:lnTo>
                    <a:pt x="1427137" y="341299"/>
                  </a:lnTo>
                  <a:lnTo>
                    <a:pt x="1377086" y="341299"/>
                  </a:lnTo>
                  <a:lnTo>
                    <a:pt x="1391412" y="341934"/>
                  </a:lnTo>
                  <a:lnTo>
                    <a:pt x="1356448" y="341934"/>
                  </a:lnTo>
                  <a:lnTo>
                    <a:pt x="1352892" y="341299"/>
                  </a:lnTo>
                  <a:lnTo>
                    <a:pt x="1349425" y="341299"/>
                  </a:lnTo>
                  <a:lnTo>
                    <a:pt x="1354035" y="341934"/>
                  </a:lnTo>
                  <a:lnTo>
                    <a:pt x="1245984" y="341934"/>
                  </a:lnTo>
                  <a:lnTo>
                    <a:pt x="1246009" y="342061"/>
                  </a:lnTo>
                  <a:lnTo>
                    <a:pt x="1354963" y="342061"/>
                  </a:lnTo>
                  <a:lnTo>
                    <a:pt x="1355890" y="342188"/>
                  </a:lnTo>
                  <a:lnTo>
                    <a:pt x="1357884" y="342188"/>
                  </a:lnTo>
                  <a:lnTo>
                    <a:pt x="1357045" y="342049"/>
                  </a:lnTo>
                  <a:lnTo>
                    <a:pt x="1357172" y="342061"/>
                  </a:lnTo>
                  <a:lnTo>
                    <a:pt x="1394282" y="342061"/>
                  </a:lnTo>
                  <a:lnTo>
                    <a:pt x="1404353" y="342188"/>
                  </a:lnTo>
                  <a:lnTo>
                    <a:pt x="1416024" y="342188"/>
                  </a:lnTo>
                  <a:lnTo>
                    <a:pt x="1417612" y="342061"/>
                  </a:lnTo>
                  <a:lnTo>
                    <a:pt x="1435112" y="342061"/>
                  </a:lnTo>
                  <a:lnTo>
                    <a:pt x="1435722" y="342188"/>
                  </a:lnTo>
                  <a:lnTo>
                    <a:pt x="1535823" y="342188"/>
                  </a:lnTo>
                  <a:lnTo>
                    <a:pt x="1544002" y="342061"/>
                  </a:lnTo>
                  <a:lnTo>
                    <a:pt x="1589938" y="342061"/>
                  </a:lnTo>
                  <a:lnTo>
                    <a:pt x="1593253" y="342188"/>
                  </a:lnTo>
                  <a:lnTo>
                    <a:pt x="2092007" y="342188"/>
                  </a:lnTo>
                  <a:lnTo>
                    <a:pt x="2093823" y="342061"/>
                  </a:lnTo>
                  <a:lnTo>
                    <a:pt x="2123541" y="342061"/>
                  </a:lnTo>
                  <a:lnTo>
                    <a:pt x="2123884" y="342188"/>
                  </a:lnTo>
                  <a:lnTo>
                    <a:pt x="2179015" y="342188"/>
                  </a:lnTo>
                  <a:lnTo>
                    <a:pt x="2187994" y="342061"/>
                  </a:lnTo>
                  <a:lnTo>
                    <a:pt x="2231301" y="342061"/>
                  </a:lnTo>
                  <a:lnTo>
                    <a:pt x="2234209" y="342188"/>
                  </a:lnTo>
                  <a:lnTo>
                    <a:pt x="2382380" y="342188"/>
                  </a:lnTo>
                  <a:lnTo>
                    <a:pt x="2382316" y="342061"/>
                  </a:lnTo>
                  <a:lnTo>
                    <a:pt x="2400427" y="342061"/>
                  </a:lnTo>
                  <a:lnTo>
                    <a:pt x="2419045" y="342061"/>
                  </a:lnTo>
                  <a:lnTo>
                    <a:pt x="2418715" y="341934"/>
                  </a:lnTo>
                  <a:lnTo>
                    <a:pt x="2422080" y="341172"/>
                  </a:lnTo>
                  <a:lnTo>
                    <a:pt x="2389428" y="341172"/>
                  </a:lnTo>
                  <a:lnTo>
                    <a:pt x="2398852" y="341934"/>
                  </a:lnTo>
                  <a:lnTo>
                    <a:pt x="2382253" y="341934"/>
                  </a:lnTo>
                  <a:lnTo>
                    <a:pt x="2382075" y="341553"/>
                  </a:lnTo>
                  <a:lnTo>
                    <a:pt x="2381948" y="341299"/>
                  </a:lnTo>
                  <a:lnTo>
                    <a:pt x="2381885" y="341172"/>
                  </a:lnTo>
                  <a:lnTo>
                    <a:pt x="2389428" y="341172"/>
                  </a:lnTo>
                  <a:lnTo>
                    <a:pt x="2386292" y="340918"/>
                  </a:lnTo>
                  <a:lnTo>
                    <a:pt x="2381707" y="340791"/>
                  </a:lnTo>
                  <a:lnTo>
                    <a:pt x="2381580" y="340537"/>
                  </a:lnTo>
                  <a:lnTo>
                    <a:pt x="2386292" y="340918"/>
                  </a:lnTo>
                  <a:lnTo>
                    <a:pt x="2387866" y="341045"/>
                  </a:lnTo>
                  <a:lnTo>
                    <a:pt x="2422639" y="341045"/>
                  </a:lnTo>
                  <a:lnTo>
                    <a:pt x="2423210" y="340918"/>
                  </a:lnTo>
                  <a:lnTo>
                    <a:pt x="2434780" y="340664"/>
                  </a:lnTo>
                  <a:lnTo>
                    <a:pt x="2450769" y="340791"/>
                  </a:lnTo>
                  <a:close/>
                </a:path>
                <a:path w="5318759" h="519429">
                  <a:moveTo>
                    <a:pt x="2483027" y="278688"/>
                  </a:moveTo>
                  <a:lnTo>
                    <a:pt x="2451265" y="280009"/>
                  </a:lnTo>
                  <a:lnTo>
                    <a:pt x="2435034" y="281000"/>
                  </a:lnTo>
                  <a:lnTo>
                    <a:pt x="2429243" y="282143"/>
                  </a:lnTo>
                  <a:lnTo>
                    <a:pt x="2428811" y="283921"/>
                  </a:lnTo>
                  <a:lnTo>
                    <a:pt x="2443619" y="282219"/>
                  </a:lnTo>
                  <a:lnTo>
                    <a:pt x="2462961" y="281647"/>
                  </a:lnTo>
                  <a:lnTo>
                    <a:pt x="2478786" y="280911"/>
                  </a:lnTo>
                  <a:lnTo>
                    <a:pt x="2483027" y="278688"/>
                  </a:lnTo>
                  <a:close/>
                </a:path>
                <a:path w="5318759" h="519429">
                  <a:moveTo>
                    <a:pt x="2500528" y="274574"/>
                  </a:moveTo>
                  <a:lnTo>
                    <a:pt x="2494902" y="270014"/>
                  </a:lnTo>
                  <a:lnTo>
                    <a:pt x="2476195" y="269049"/>
                  </a:lnTo>
                  <a:lnTo>
                    <a:pt x="2500528" y="274574"/>
                  </a:lnTo>
                  <a:close/>
                </a:path>
                <a:path w="5318759" h="519429">
                  <a:moveTo>
                    <a:pt x="2559380" y="330301"/>
                  </a:moveTo>
                  <a:lnTo>
                    <a:pt x="2540990" y="327698"/>
                  </a:lnTo>
                  <a:lnTo>
                    <a:pt x="2547239" y="325069"/>
                  </a:lnTo>
                  <a:lnTo>
                    <a:pt x="2554363" y="322529"/>
                  </a:lnTo>
                  <a:lnTo>
                    <a:pt x="2538577" y="320205"/>
                  </a:lnTo>
                  <a:lnTo>
                    <a:pt x="2507665" y="321233"/>
                  </a:lnTo>
                  <a:lnTo>
                    <a:pt x="2497950" y="324116"/>
                  </a:lnTo>
                  <a:lnTo>
                    <a:pt x="2499423" y="330949"/>
                  </a:lnTo>
                  <a:lnTo>
                    <a:pt x="2559380" y="330301"/>
                  </a:lnTo>
                  <a:close/>
                </a:path>
                <a:path w="5318759" h="519429">
                  <a:moveTo>
                    <a:pt x="2585174" y="198310"/>
                  </a:moveTo>
                  <a:lnTo>
                    <a:pt x="2467584" y="197802"/>
                  </a:lnTo>
                  <a:lnTo>
                    <a:pt x="2423858" y="198310"/>
                  </a:lnTo>
                  <a:lnTo>
                    <a:pt x="2431567" y="198310"/>
                  </a:lnTo>
                  <a:lnTo>
                    <a:pt x="2405811" y="199326"/>
                  </a:lnTo>
                  <a:lnTo>
                    <a:pt x="2408339" y="199326"/>
                  </a:lnTo>
                  <a:lnTo>
                    <a:pt x="2400731" y="200723"/>
                  </a:lnTo>
                  <a:lnTo>
                    <a:pt x="2383244" y="198310"/>
                  </a:lnTo>
                  <a:lnTo>
                    <a:pt x="2387638" y="198310"/>
                  </a:lnTo>
                  <a:lnTo>
                    <a:pt x="2350224" y="196786"/>
                  </a:lnTo>
                  <a:lnTo>
                    <a:pt x="2325979" y="195135"/>
                  </a:lnTo>
                  <a:lnTo>
                    <a:pt x="2324303" y="195135"/>
                  </a:lnTo>
                  <a:lnTo>
                    <a:pt x="2329561" y="195897"/>
                  </a:lnTo>
                  <a:lnTo>
                    <a:pt x="2334196" y="197421"/>
                  </a:lnTo>
                  <a:lnTo>
                    <a:pt x="2347557" y="197421"/>
                  </a:lnTo>
                  <a:lnTo>
                    <a:pt x="2286533" y="199326"/>
                  </a:lnTo>
                  <a:lnTo>
                    <a:pt x="2302980" y="199326"/>
                  </a:lnTo>
                  <a:lnTo>
                    <a:pt x="2312886" y="200215"/>
                  </a:lnTo>
                  <a:lnTo>
                    <a:pt x="2312136" y="200215"/>
                  </a:lnTo>
                  <a:lnTo>
                    <a:pt x="2319528" y="201612"/>
                  </a:lnTo>
                  <a:lnTo>
                    <a:pt x="2319693" y="202628"/>
                  </a:lnTo>
                  <a:lnTo>
                    <a:pt x="2319807" y="203390"/>
                  </a:lnTo>
                  <a:lnTo>
                    <a:pt x="2316708" y="203390"/>
                  </a:lnTo>
                  <a:lnTo>
                    <a:pt x="2309050" y="204025"/>
                  </a:lnTo>
                  <a:lnTo>
                    <a:pt x="2297099" y="202628"/>
                  </a:lnTo>
                  <a:lnTo>
                    <a:pt x="2282190" y="202628"/>
                  </a:lnTo>
                  <a:lnTo>
                    <a:pt x="2270036" y="203771"/>
                  </a:lnTo>
                  <a:lnTo>
                    <a:pt x="2249335" y="203771"/>
                  </a:lnTo>
                  <a:lnTo>
                    <a:pt x="2273833" y="211137"/>
                  </a:lnTo>
                  <a:lnTo>
                    <a:pt x="2314295" y="213804"/>
                  </a:lnTo>
                  <a:lnTo>
                    <a:pt x="2319223" y="213804"/>
                  </a:lnTo>
                  <a:lnTo>
                    <a:pt x="2346642" y="214312"/>
                  </a:lnTo>
                  <a:lnTo>
                    <a:pt x="2422144" y="213804"/>
                  </a:lnTo>
                  <a:lnTo>
                    <a:pt x="2453094" y="207200"/>
                  </a:lnTo>
                  <a:lnTo>
                    <a:pt x="2465971" y="208851"/>
                  </a:lnTo>
                  <a:lnTo>
                    <a:pt x="2481186" y="209232"/>
                  </a:lnTo>
                  <a:lnTo>
                    <a:pt x="2483764" y="209232"/>
                  </a:lnTo>
                  <a:lnTo>
                    <a:pt x="2521280" y="208851"/>
                  </a:lnTo>
                  <a:lnTo>
                    <a:pt x="2506776" y="208851"/>
                  </a:lnTo>
                  <a:lnTo>
                    <a:pt x="2486749" y="207581"/>
                  </a:lnTo>
                  <a:lnTo>
                    <a:pt x="2487307" y="207200"/>
                  </a:lnTo>
                  <a:lnTo>
                    <a:pt x="2490051" y="205295"/>
                  </a:lnTo>
                  <a:lnTo>
                    <a:pt x="2494546" y="204025"/>
                  </a:lnTo>
                  <a:lnTo>
                    <a:pt x="2496794" y="203390"/>
                  </a:lnTo>
                  <a:lnTo>
                    <a:pt x="2499690" y="203390"/>
                  </a:lnTo>
                  <a:lnTo>
                    <a:pt x="2493695" y="202628"/>
                  </a:lnTo>
                  <a:lnTo>
                    <a:pt x="2488692" y="202006"/>
                  </a:lnTo>
                  <a:lnTo>
                    <a:pt x="2480005" y="202628"/>
                  </a:lnTo>
                  <a:lnTo>
                    <a:pt x="2469553" y="203390"/>
                  </a:lnTo>
                  <a:lnTo>
                    <a:pt x="2455037" y="203390"/>
                  </a:lnTo>
                  <a:lnTo>
                    <a:pt x="2430411" y="202628"/>
                  </a:lnTo>
                  <a:lnTo>
                    <a:pt x="2403195" y="202628"/>
                  </a:lnTo>
                  <a:lnTo>
                    <a:pt x="2415146" y="200723"/>
                  </a:lnTo>
                  <a:lnTo>
                    <a:pt x="2423909" y="199326"/>
                  </a:lnTo>
                  <a:lnTo>
                    <a:pt x="2476195" y="201104"/>
                  </a:lnTo>
                  <a:lnTo>
                    <a:pt x="2494496" y="198310"/>
                  </a:lnTo>
                  <a:lnTo>
                    <a:pt x="2585174" y="198310"/>
                  </a:lnTo>
                  <a:close/>
                </a:path>
                <a:path w="5318759" h="519429">
                  <a:moveTo>
                    <a:pt x="2742438" y="283476"/>
                  </a:moveTo>
                  <a:lnTo>
                    <a:pt x="2719082" y="281622"/>
                  </a:lnTo>
                  <a:lnTo>
                    <a:pt x="2738005" y="283654"/>
                  </a:lnTo>
                  <a:lnTo>
                    <a:pt x="2742438" y="283476"/>
                  </a:lnTo>
                  <a:close/>
                </a:path>
                <a:path w="5318759" h="519429">
                  <a:moveTo>
                    <a:pt x="2794317" y="307289"/>
                  </a:moveTo>
                  <a:lnTo>
                    <a:pt x="2784462" y="305333"/>
                  </a:lnTo>
                  <a:lnTo>
                    <a:pt x="2774188" y="305308"/>
                  </a:lnTo>
                  <a:lnTo>
                    <a:pt x="2758821" y="305663"/>
                  </a:lnTo>
                  <a:lnTo>
                    <a:pt x="2733687" y="304927"/>
                  </a:lnTo>
                  <a:lnTo>
                    <a:pt x="2744101" y="302755"/>
                  </a:lnTo>
                  <a:lnTo>
                    <a:pt x="2757525" y="300609"/>
                  </a:lnTo>
                  <a:lnTo>
                    <a:pt x="2766555" y="298196"/>
                  </a:lnTo>
                  <a:lnTo>
                    <a:pt x="2763774" y="295186"/>
                  </a:lnTo>
                  <a:lnTo>
                    <a:pt x="2737637" y="296672"/>
                  </a:lnTo>
                  <a:lnTo>
                    <a:pt x="2650007" y="297078"/>
                  </a:lnTo>
                  <a:lnTo>
                    <a:pt x="2603093" y="299199"/>
                  </a:lnTo>
                  <a:lnTo>
                    <a:pt x="2621877" y="300139"/>
                  </a:lnTo>
                  <a:lnTo>
                    <a:pt x="2613622" y="301879"/>
                  </a:lnTo>
                  <a:lnTo>
                    <a:pt x="2598534" y="302056"/>
                  </a:lnTo>
                  <a:lnTo>
                    <a:pt x="2582380" y="301180"/>
                  </a:lnTo>
                  <a:lnTo>
                    <a:pt x="2570924" y="299783"/>
                  </a:lnTo>
                  <a:lnTo>
                    <a:pt x="2575090" y="298310"/>
                  </a:lnTo>
                  <a:lnTo>
                    <a:pt x="2578290" y="296570"/>
                  </a:lnTo>
                  <a:lnTo>
                    <a:pt x="2576334" y="295021"/>
                  </a:lnTo>
                  <a:lnTo>
                    <a:pt x="2565057" y="294182"/>
                  </a:lnTo>
                  <a:lnTo>
                    <a:pt x="2568194" y="297065"/>
                  </a:lnTo>
                  <a:lnTo>
                    <a:pt x="2558745" y="299631"/>
                  </a:lnTo>
                  <a:lnTo>
                    <a:pt x="2541193" y="300786"/>
                  </a:lnTo>
                  <a:lnTo>
                    <a:pt x="2520035" y="299415"/>
                  </a:lnTo>
                  <a:lnTo>
                    <a:pt x="2538018" y="297319"/>
                  </a:lnTo>
                  <a:lnTo>
                    <a:pt x="2511069" y="296570"/>
                  </a:lnTo>
                  <a:lnTo>
                    <a:pt x="2483256" y="297675"/>
                  </a:lnTo>
                  <a:lnTo>
                    <a:pt x="2459583" y="297903"/>
                  </a:lnTo>
                  <a:lnTo>
                    <a:pt x="2445029" y="294538"/>
                  </a:lnTo>
                  <a:lnTo>
                    <a:pt x="2458440" y="292989"/>
                  </a:lnTo>
                  <a:lnTo>
                    <a:pt x="2425001" y="292557"/>
                  </a:lnTo>
                  <a:lnTo>
                    <a:pt x="2409215" y="292658"/>
                  </a:lnTo>
                  <a:lnTo>
                    <a:pt x="2398814" y="293611"/>
                  </a:lnTo>
                  <a:lnTo>
                    <a:pt x="2421242" y="292646"/>
                  </a:lnTo>
                  <a:lnTo>
                    <a:pt x="2432189" y="294182"/>
                  </a:lnTo>
                  <a:lnTo>
                    <a:pt x="2438222" y="296672"/>
                  </a:lnTo>
                  <a:lnTo>
                    <a:pt x="2445931" y="298589"/>
                  </a:lnTo>
                  <a:lnTo>
                    <a:pt x="2425801" y="299453"/>
                  </a:lnTo>
                  <a:lnTo>
                    <a:pt x="2404440" y="298704"/>
                  </a:lnTo>
                  <a:lnTo>
                    <a:pt x="2389822" y="297167"/>
                  </a:lnTo>
                  <a:lnTo>
                    <a:pt x="2389911" y="295694"/>
                  </a:lnTo>
                  <a:lnTo>
                    <a:pt x="2381580" y="299796"/>
                  </a:lnTo>
                  <a:lnTo>
                    <a:pt x="2371902" y="297751"/>
                  </a:lnTo>
                  <a:lnTo>
                    <a:pt x="2362860" y="298564"/>
                  </a:lnTo>
                  <a:lnTo>
                    <a:pt x="2350503" y="300164"/>
                  </a:lnTo>
                  <a:lnTo>
                    <a:pt x="2330907" y="300431"/>
                  </a:lnTo>
                  <a:lnTo>
                    <a:pt x="2340483" y="302501"/>
                  </a:lnTo>
                  <a:lnTo>
                    <a:pt x="2342172" y="304101"/>
                  </a:lnTo>
                  <a:lnTo>
                    <a:pt x="2338501" y="305142"/>
                  </a:lnTo>
                  <a:lnTo>
                    <a:pt x="2332037" y="305523"/>
                  </a:lnTo>
                  <a:lnTo>
                    <a:pt x="2383091" y="305866"/>
                  </a:lnTo>
                  <a:lnTo>
                    <a:pt x="2349906" y="302437"/>
                  </a:lnTo>
                  <a:lnTo>
                    <a:pt x="2377198" y="301612"/>
                  </a:lnTo>
                  <a:lnTo>
                    <a:pt x="2410472" y="302450"/>
                  </a:lnTo>
                  <a:lnTo>
                    <a:pt x="2437600" y="302831"/>
                  </a:lnTo>
                  <a:lnTo>
                    <a:pt x="2446426" y="300634"/>
                  </a:lnTo>
                  <a:lnTo>
                    <a:pt x="2484488" y="305600"/>
                  </a:lnTo>
                  <a:lnTo>
                    <a:pt x="2523121" y="306044"/>
                  </a:lnTo>
                  <a:lnTo>
                    <a:pt x="2633751" y="309651"/>
                  </a:lnTo>
                  <a:lnTo>
                    <a:pt x="2695206" y="311353"/>
                  </a:lnTo>
                  <a:lnTo>
                    <a:pt x="2698115" y="311391"/>
                  </a:lnTo>
                  <a:lnTo>
                    <a:pt x="2697505" y="308076"/>
                  </a:lnTo>
                  <a:lnTo>
                    <a:pt x="2745752" y="309092"/>
                  </a:lnTo>
                  <a:lnTo>
                    <a:pt x="2762313" y="308914"/>
                  </a:lnTo>
                  <a:lnTo>
                    <a:pt x="2757182" y="306374"/>
                  </a:lnTo>
                  <a:lnTo>
                    <a:pt x="2794317" y="307289"/>
                  </a:lnTo>
                  <a:close/>
                </a:path>
                <a:path w="5318759" h="519429">
                  <a:moveTo>
                    <a:pt x="2860598" y="315252"/>
                  </a:moveTo>
                  <a:lnTo>
                    <a:pt x="2836481" y="309727"/>
                  </a:lnTo>
                  <a:lnTo>
                    <a:pt x="2836164" y="310032"/>
                  </a:lnTo>
                  <a:lnTo>
                    <a:pt x="2834563" y="312140"/>
                  </a:lnTo>
                  <a:lnTo>
                    <a:pt x="2839961" y="314426"/>
                  </a:lnTo>
                  <a:lnTo>
                    <a:pt x="2860598" y="315252"/>
                  </a:lnTo>
                  <a:close/>
                </a:path>
                <a:path w="5318759" h="519429">
                  <a:moveTo>
                    <a:pt x="2870454" y="322122"/>
                  </a:moveTo>
                  <a:lnTo>
                    <a:pt x="2868320" y="322122"/>
                  </a:lnTo>
                  <a:lnTo>
                    <a:pt x="2857944" y="322884"/>
                  </a:lnTo>
                  <a:lnTo>
                    <a:pt x="2870454" y="322122"/>
                  </a:lnTo>
                  <a:close/>
                </a:path>
                <a:path w="5318759" h="519429">
                  <a:moveTo>
                    <a:pt x="2875419" y="318744"/>
                  </a:moveTo>
                  <a:lnTo>
                    <a:pt x="2866593" y="317487"/>
                  </a:lnTo>
                  <a:lnTo>
                    <a:pt x="2855468" y="317550"/>
                  </a:lnTo>
                  <a:lnTo>
                    <a:pt x="2842704" y="318008"/>
                  </a:lnTo>
                  <a:lnTo>
                    <a:pt x="2828925" y="317893"/>
                  </a:lnTo>
                  <a:lnTo>
                    <a:pt x="2852407" y="319087"/>
                  </a:lnTo>
                  <a:lnTo>
                    <a:pt x="2864447" y="319341"/>
                  </a:lnTo>
                  <a:lnTo>
                    <a:pt x="2875419" y="318744"/>
                  </a:lnTo>
                  <a:close/>
                </a:path>
                <a:path w="5318759" h="519429">
                  <a:moveTo>
                    <a:pt x="2928861" y="322427"/>
                  </a:moveTo>
                  <a:lnTo>
                    <a:pt x="2926867" y="321170"/>
                  </a:lnTo>
                  <a:lnTo>
                    <a:pt x="2927883" y="322427"/>
                  </a:lnTo>
                  <a:lnTo>
                    <a:pt x="2927997" y="322580"/>
                  </a:lnTo>
                  <a:lnTo>
                    <a:pt x="2928861" y="322427"/>
                  </a:lnTo>
                  <a:close/>
                </a:path>
                <a:path w="5318759" h="519429">
                  <a:moveTo>
                    <a:pt x="2933001" y="328777"/>
                  </a:moveTo>
                  <a:lnTo>
                    <a:pt x="2929737" y="324739"/>
                  </a:lnTo>
                  <a:lnTo>
                    <a:pt x="2927997" y="322580"/>
                  </a:lnTo>
                  <a:lnTo>
                    <a:pt x="2923819" y="323329"/>
                  </a:lnTo>
                  <a:lnTo>
                    <a:pt x="2916263" y="324116"/>
                  </a:lnTo>
                  <a:lnTo>
                    <a:pt x="2916631" y="324116"/>
                  </a:lnTo>
                  <a:lnTo>
                    <a:pt x="2913684" y="324739"/>
                  </a:lnTo>
                  <a:lnTo>
                    <a:pt x="2897771" y="324256"/>
                  </a:lnTo>
                  <a:lnTo>
                    <a:pt x="2884132" y="322884"/>
                  </a:lnTo>
                  <a:lnTo>
                    <a:pt x="2873514" y="322122"/>
                  </a:lnTo>
                  <a:lnTo>
                    <a:pt x="2889897" y="324116"/>
                  </a:lnTo>
                  <a:lnTo>
                    <a:pt x="2910090" y="327101"/>
                  </a:lnTo>
                  <a:lnTo>
                    <a:pt x="2933001" y="328777"/>
                  </a:lnTo>
                  <a:close/>
                </a:path>
                <a:path w="5318759" h="519429">
                  <a:moveTo>
                    <a:pt x="3024619" y="314096"/>
                  </a:moveTo>
                  <a:lnTo>
                    <a:pt x="3023666" y="313448"/>
                  </a:lnTo>
                  <a:lnTo>
                    <a:pt x="3021139" y="312229"/>
                  </a:lnTo>
                  <a:lnTo>
                    <a:pt x="3012236" y="311289"/>
                  </a:lnTo>
                  <a:lnTo>
                    <a:pt x="3003677" y="312508"/>
                  </a:lnTo>
                  <a:lnTo>
                    <a:pt x="3011513" y="313309"/>
                  </a:lnTo>
                  <a:lnTo>
                    <a:pt x="3024568" y="314096"/>
                  </a:lnTo>
                  <a:close/>
                </a:path>
                <a:path w="5318759" h="519429">
                  <a:moveTo>
                    <a:pt x="3031566" y="315277"/>
                  </a:moveTo>
                  <a:lnTo>
                    <a:pt x="3024568" y="314096"/>
                  </a:lnTo>
                  <a:lnTo>
                    <a:pt x="3025317" y="314579"/>
                  </a:lnTo>
                  <a:lnTo>
                    <a:pt x="3031566" y="315277"/>
                  </a:lnTo>
                  <a:close/>
                </a:path>
                <a:path w="5318759" h="519429">
                  <a:moveTo>
                    <a:pt x="3032417" y="234657"/>
                  </a:moveTo>
                  <a:lnTo>
                    <a:pt x="3027019" y="233489"/>
                  </a:lnTo>
                  <a:lnTo>
                    <a:pt x="3017545" y="232498"/>
                  </a:lnTo>
                  <a:lnTo>
                    <a:pt x="3015970" y="233781"/>
                  </a:lnTo>
                  <a:lnTo>
                    <a:pt x="3013976" y="234721"/>
                  </a:lnTo>
                  <a:lnTo>
                    <a:pt x="3016326" y="235559"/>
                  </a:lnTo>
                  <a:lnTo>
                    <a:pt x="3027857" y="236524"/>
                  </a:lnTo>
                  <a:lnTo>
                    <a:pt x="3027426" y="235343"/>
                  </a:lnTo>
                  <a:lnTo>
                    <a:pt x="3030753" y="235000"/>
                  </a:lnTo>
                  <a:lnTo>
                    <a:pt x="3032417" y="234657"/>
                  </a:lnTo>
                  <a:close/>
                </a:path>
                <a:path w="5318759" h="519429">
                  <a:moveTo>
                    <a:pt x="3098584" y="244030"/>
                  </a:moveTo>
                  <a:lnTo>
                    <a:pt x="3075584" y="244538"/>
                  </a:lnTo>
                  <a:lnTo>
                    <a:pt x="3075000" y="244983"/>
                  </a:lnTo>
                  <a:lnTo>
                    <a:pt x="3098584" y="244030"/>
                  </a:lnTo>
                  <a:close/>
                </a:path>
                <a:path w="5318759" h="519429">
                  <a:moveTo>
                    <a:pt x="3120783" y="219494"/>
                  </a:moveTo>
                  <a:lnTo>
                    <a:pt x="3111919" y="218401"/>
                  </a:lnTo>
                  <a:lnTo>
                    <a:pt x="3100413" y="218986"/>
                  </a:lnTo>
                  <a:lnTo>
                    <a:pt x="3086481" y="220243"/>
                  </a:lnTo>
                  <a:lnTo>
                    <a:pt x="3070288" y="221157"/>
                  </a:lnTo>
                  <a:lnTo>
                    <a:pt x="3086214" y="221881"/>
                  </a:lnTo>
                  <a:lnTo>
                    <a:pt x="3099358" y="221856"/>
                  </a:lnTo>
                  <a:lnTo>
                    <a:pt x="3110611" y="221056"/>
                  </a:lnTo>
                  <a:lnTo>
                    <a:pt x="3120783" y="219494"/>
                  </a:lnTo>
                  <a:close/>
                </a:path>
                <a:path w="5318759" h="519429">
                  <a:moveTo>
                    <a:pt x="3150717" y="166141"/>
                  </a:moveTo>
                  <a:lnTo>
                    <a:pt x="3140735" y="165074"/>
                  </a:lnTo>
                  <a:lnTo>
                    <a:pt x="3149600" y="166141"/>
                  </a:lnTo>
                  <a:lnTo>
                    <a:pt x="3150717" y="166141"/>
                  </a:lnTo>
                  <a:close/>
                </a:path>
                <a:path w="5318759" h="519429">
                  <a:moveTo>
                    <a:pt x="3159391" y="247611"/>
                  </a:moveTo>
                  <a:lnTo>
                    <a:pt x="3159112" y="246443"/>
                  </a:lnTo>
                  <a:lnTo>
                    <a:pt x="3159048" y="246189"/>
                  </a:lnTo>
                  <a:lnTo>
                    <a:pt x="3158921" y="245681"/>
                  </a:lnTo>
                  <a:lnTo>
                    <a:pt x="3158820" y="245300"/>
                  </a:lnTo>
                  <a:lnTo>
                    <a:pt x="3154388" y="247078"/>
                  </a:lnTo>
                  <a:lnTo>
                    <a:pt x="3155619" y="247078"/>
                  </a:lnTo>
                  <a:lnTo>
                    <a:pt x="3159391" y="247611"/>
                  </a:lnTo>
                  <a:close/>
                </a:path>
                <a:path w="5318759" h="519429">
                  <a:moveTo>
                    <a:pt x="3188538" y="233540"/>
                  </a:moveTo>
                  <a:lnTo>
                    <a:pt x="3151301" y="232511"/>
                  </a:lnTo>
                  <a:lnTo>
                    <a:pt x="3124466" y="233527"/>
                  </a:lnTo>
                  <a:lnTo>
                    <a:pt x="3098622" y="235013"/>
                  </a:lnTo>
                  <a:lnTo>
                    <a:pt x="3064319" y="235407"/>
                  </a:lnTo>
                  <a:lnTo>
                    <a:pt x="3124797" y="237286"/>
                  </a:lnTo>
                  <a:lnTo>
                    <a:pt x="3156991" y="237312"/>
                  </a:lnTo>
                  <a:lnTo>
                    <a:pt x="3170326" y="234632"/>
                  </a:lnTo>
                  <a:lnTo>
                    <a:pt x="3183064" y="234835"/>
                  </a:lnTo>
                  <a:lnTo>
                    <a:pt x="3188538" y="233540"/>
                  </a:lnTo>
                  <a:close/>
                </a:path>
                <a:path w="5318759" h="519429">
                  <a:moveTo>
                    <a:pt x="3230143" y="250507"/>
                  </a:moveTo>
                  <a:lnTo>
                    <a:pt x="3207194" y="249872"/>
                  </a:lnTo>
                  <a:lnTo>
                    <a:pt x="3210509" y="249872"/>
                  </a:lnTo>
                  <a:lnTo>
                    <a:pt x="3178937" y="249364"/>
                  </a:lnTo>
                  <a:lnTo>
                    <a:pt x="3171952" y="249364"/>
                  </a:lnTo>
                  <a:lnTo>
                    <a:pt x="3160153" y="247713"/>
                  </a:lnTo>
                  <a:lnTo>
                    <a:pt x="3159429" y="247713"/>
                  </a:lnTo>
                  <a:lnTo>
                    <a:pt x="3159518" y="248094"/>
                  </a:lnTo>
                  <a:lnTo>
                    <a:pt x="3159582" y="248348"/>
                  </a:lnTo>
                  <a:lnTo>
                    <a:pt x="3159709" y="248856"/>
                  </a:lnTo>
                  <a:lnTo>
                    <a:pt x="3159836" y="249364"/>
                  </a:lnTo>
                  <a:lnTo>
                    <a:pt x="3180829" y="250507"/>
                  </a:lnTo>
                  <a:lnTo>
                    <a:pt x="3176384" y="250507"/>
                  </a:lnTo>
                  <a:lnTo>
                    <a:pt x="3163671" y="251269"/>
                  </a:lnTo>
                  <a:lnTo>
                    <a:pt x="3163201" y="251269"/>
                  </a:lnTo>
                  <a:lnTo>
                    <a:pt x="3132036" y="252793"/>
                  </a:lnTo>
                  <a:lnTo>
                    <a:pt x="3217684" y="252793"/>
                  </a:lnTo>
                  <a:lnTo>
                    <a:pt x="3225139" y="250507"/>
                  </a:lnTo>
                  <a:lnTo>
                    <a:pt x="3230143" y="250507"/>
                  </a:lnTo>
                  <a:close/>
                </a:path>
                <a:path w="5318759" h="519429">
                  <a:moveTo>
                    <a:pt x="3258858" y="278701"/>
                  </a:moveTo>
                  <a:lnTo>
                    <a:pt x="3244761" y="277977"/>
                  </a:lnTo>
                  <a:lnTo>
                    <a:pt x="3244824" y="278193"/>
                  </a:lnTo>
                  <a:lnTo>
                    <a:pt x="3258858" y="278701"/>
                  </a:lnTo>
                  <a:close/>
                </a:path>
                <a:path w="5318759" h="519429">
                  <a:moveTo>
                    <a:pt x="3398558" y="263588"/>
                  </a:moveTo>
                  <a:lnTo>
                    <a:pt x="3378238" y="262953"/>
                  </a:lnTo>
                  <a:lnTo>
                    <a:pt x="3374326" y="262318"/>
                  </a:lnTo>
                  <a:lnTo>
                    <a:pt x="3368078" y="261302"/>
                  </a:lnTo>
                  <a:lnTo>
                    <a:pt x="3367176" y="261048"/>
                  </a:lnTo>
                  <a:lnTo>
                    <a:pt x="3361271" y="259397"/>
                  </a:lnTo>
                  <a:lnTo>
                    <a:pt x="3355797" y="258381"/>
                  </a:lnTo>
                  <a:lnTo>
                    <a:pt x="3350996" y="257492"/>
                  </a:lnTo>
                  <a:lnTo>
                    <a:pt x="3315385" y="258381"/>
                  </a:lnTo>
                  <a:lnTo>
                    <a:pt x="3287445" y="258381"/>
                  </a:lnTo>
                  <a:lnTo>
                    <a:pt x="3252292" y="257365"/>
                  </a:lnTo>
                  <a:lnTo>
                    <a:pt x="3221380" y="255968"/>
                  </a:lnTo>
                  <a:lnTo>
                    <a:pt x="3235210" y="254825"/>
                  </a:lnTo>
                  <a:lnTo>
                    <a:pt x="3268738" y="255206"/>
                  </a:lnTo>
                  <a:lnTo>
                    <a:pt x="3278263" y="255206"/>
                  </a:lnTo>
                  <a:lnTo>
                    <a:pt x="3280473" y="254825"/>
                  </a:lnTo>
                  <a:lnTo>
                    <a:pt x="3286379" y="253809"/>
                  </a:lnTo>
                  <a:lnTo>
                    <a:pt x="3289338" y="253301"/>
                  </a:lnTo>
                  <a:lnTo>
                    <a:pt x="3290074" y="253174"/>
                  </a:lnTo>
                  <a:lnTo>
                    <a:pt x="3312426" y="253174"/>
                  </a:lnTo>
                  <a:lnTo>
                    <a:pt x="3230969" y="253034"/>
                  </a:lnTo>
                  <a:lnTo>
                    <a:pt x="3243415" y="252793"/>
                  </a:lnTo>
                  <a:lnTo>
                    <a:pt x="3222866" y="252793"/>
                  </a:lnTo>
                  <a:lnTo>
                    <a:pt x="3222866" y="253174"/>
                  </a:lnTo>
                  <a:lnTo>
                    <a:pt x="3216021" y="253301"/>
                  </a:lnTo>
                  <a:lnTo>
                    <a:pt x="3216440" y="253174"/>
                  </a:lnTo>
                  <a:lnTo>
                    <a:pt x="3222866" y="253174"/>
                  </a:lnTo>
                  <a:lnTo>
                    <a:pt x="3222866" y="252793"/>
                  </a:lnTo>
                  <a:lnTo>
                    <a:pt x="3217684" y="252793"/>
                  </a:lnTo>
                  <a:lnTo>
                    <a:pt x="3217011" y="253009"/>
                  </a:lnTo>
                  <a:lnTo>
                    <a:pt x="3105912" y="252793"/>
                  </a:lnTo>
                  <a:lnTo>
                    <a:pt x="3099651" y="249110"/>
                  </a:lnTo>
                  <a:lnTo>
                    <a:pt x="3088729" y="248094"/>
                  </a:lnTo>
                  <a:lnTo>
                    <a:pt x="3079089" y="247078"/>
                  </a:lnTo>
                  <a:lnTo>
                    <a:pt x="3073704" y="245935"/>
                  </a:lnTo>
                  <a:lnTo>
                    <a:pt x="3075000" y="244983"/>
                  </a:lnTo>
                  <a:lnTo>
                    <a:pt x="3057385" y="245681"/>
                  </a:lnTo>
                  <a:lnTo>
                    <a:pt x="3072625" y="247078"/>
                  </a:lnTo>
                  <a:lnTo>
                    <a:pt x="3071355" y="247078"/>
                  </a:lnTo>
                  <a:lnTo>
                    <a:pt x="3073146" y="249110"/>
                  </a:lnTo>
                  <a:lnTo>
                    <a:pt x="3073438" y="249364"/>
                  </a:lnTo>
                  <a:lnTo>
                    <a:pt x="3077045" y="251904"/>
                  </a:lnTo>
                  <a:lnTo>
                    <a:pt x="3096158" y="253682"/>
                  </a:lnTo>
                  <a:lnTo>
                    <a:pt x="3040875" y="253809"/>
                  </a:lnTo>
                  <a:lnTo>
                    <a:pt x="3040761" y="253301"/>
                  </a:lnTo>
                  <a:lnTo>
                    <a:pt x="3040723" y="253174"/>
                  </a:lnTo>
                  <a:lnTo>
                    <a:pt x="3040634" y="252793"/>
                  </a:lnTo>
                  <a:lnTo>
                    <a:pt x="3040545" y="252412"/>
                  </a:lnTo>
                  <a:lnTo>
                    <a:pt x="3040418" y="251904"/>
                  </a:lnTo>
                  <a:lnTo>
                    <a:pt x="3040329" y="251523"/>
                  </a:lnTo>
                  <a:lnTo>
                    <a:pt x="3040265" y="251269"/>
                  </a:lnTo>
                  <a:lnTo>
                    <a:pt x="3040176" y="250888"/>
                  </a:lnTo>
                  <a:lnTo>
                    <a:pt x="3040075" y="250507"/>
                  </a:lnTo>
                  <a:lnTo>
                    <a:pt x="3040024" y="250253"/>
                  </a:lnTo>
                  <a:lnTo>
                    <a:pt x="3039922" y="249872"/>
                  </a:lnTo>
                  <a:lnTo>
                    <a:pt x="3039808" y="249364"/>
                  </a:lnTo>
                  <a:lnTo>
                    <a:pt x="3039681" y="248856"/>
                  </a:lnTo>
                  <a:lnTo>
                    <a:pt x="3039554" y="248348"/>
                  </a:lnTo>
                  <a:lnTo>
                    <a:pt x="3039491" y="248094"/>
                  </a:lnTo>
                  <a:lnTo>
                    <a:pt x="3039402" y="247713"/>
                  </a:lnTo>
                  <a:lnTo>
                    <a:pt x="3025635" y="249110"/>
                  </a:lnTo>
                  <a:lnTo>
                    <a:pt x="3024428" y="250507"/>
                  </a:lnTo>
                  <a:lnTo>
                    <a:pt x="3024340" y="250888"/>
                  </a:lnTo>
                  <a:lnTo>
                    <a:pt x="3024238" y="251269"/>
                  </a:lnTo>
                  <a:lnTo>
                    <a:pt x="3024162" y="251523"/>
                  </a:lnTo>
                  <a:lnTo>
                    <a:pt x="3024073" y="251904"/>
                  </a:lnTo>
                  <a:lnTo>
                    <a:pt x="3014205" y="252793"/>
                  </a:lnTo>
                  <a:lnTo>
                    <a:pt x="3012275" y="252793"/>
                  </a:lnTo>
                  <a:lnTo>
                    <a:pt x="3007042" y="251523"/>
                  </a:lnTo>
                  <a:lnTo>
                    <a:pt x="3007728" y="251523"/>
                  </a:lnTo>
                  <a:lnTo>
                    <a:pt x="2976130" y="248348"/>
                  </a:lnTo>
                  <a:lnTo>
                    <a:pt x="2975826" y="248348"/>
                  </a:lnTo>
                  <a:lnTo>
                    <a:pt x="2960573" y="246443"/>
                  </a:lnTo>
                  <a:lnTo>
                    <a:pt x="2967126" y="248856"/>
                  </a:lnTo>
                  <a:lnTo>
                    <a:pt x="2966301" y="248856"/>
                  </a:lnTo>
                  <a:lnTo>
                    <a:pt x="2961017" y="250253"/>
                  </a:lnTo>
                  <a:lnTo>
                    <a:pt x="2960522" y="250253"/>
                  </a:lnTo>
                  <a:lnTo>
                    <a:pt x="2952712" y="251269"/>
                  </a:lnTo>
                  <a:lnTo>
                    <a:pt x="2948394" y="253060"/>
                  </a:lnTo>
                  <a:lnTo>
                    <a:pt x="2924276" y="252412"/>
                  </a:lnTo>
                  <a:lnTo>
                    <a:pt x="2923336" y="251650"/>
                  </a:lnTo>
                  <a:lnTo>
                    <a:pt x="2922409" y="250888"/>
                  </a:lnTo>
                  <a:lnTo>
                    <a:pt x="2923908" y="248856"/>
                  </a:lnTo>
                  <a:lnTo>
                    <a:pt x="2909900" y="247078"/>
                  </a:lnTo>
                  <a:lnTo>
                    <a:pt x="2915488" y="251650"/>
                  </a:lnTo>
                  <a:lnTo>
                    <a:pt x="2893555" y="251523"/>
                  </a:lnTo>
                  <a:lnTo>
                    <a:pt x="2888602" y="249872"/>
                  </a:lnTo>
                  <a:lnTo>
                    <a:pt x="2888653" y="247713"/>
                  </a:lnTo>
                  <a:lnTo>
                    <a:pt x="2889021" y="247713"/>
                  </a:lnTo>
                  <a:lnTo>
                    <a:pt x="2881782" y="245173"/>
                  </a:lnTo>
                  <a:lnTo>
                    <a:pt x="2895714" y="244411"/>
                  </a:lnTo>
                  <a:lnTo>
                    <a:pt x="2916605" y="243268"/>
                  </a:lnTo>
                  <a:lnTo>
                    <a:pt x="2948495" y="243903"/>
                  </a:lnTo>
                  <a:lnTo>
                    <a:pt x="3016250" y="247332"/>
                  </a:lnTo>
                  <a:lnTo>
                    <a:pt x="3011868" y="245935"/>
                  </a:lnTo>
                  <a:lnTo>
                    <a:pt x="3014065" y="245173"/>
                  </a:lnTo>
                  <a:lnTo>
                    <a:pt x="3013697" y="244538"/>
                  </a:lnTo>
                  <a:lnTo>
                    <a:pt x="3013621" y="244411"/>
                  </a:lnTo>
                  <a:lnTo>
                    <a:pt x="3009836" y="243903"/>
                  </a:lnTo>
                  <a:lnTo>
                    <a:pt x="3001314" y="242760"/>
                  </a:lnTo>
                  <a:lnTo>
                    <a:pt x="3001340" y="243014"/>
                  </a:lnTo>
                  <a:lnTo>
                    <a:pt x="3001416" y="243776"/>
                  </a:lnTo>
                  <a:lnTo>
                    <a:pt x="2949003" y="242252"/>
                  </a:lnTo>
                  <a:lnTo>
                    <a:pt x="2886621" y="243268"/>
                  </a:lnTo>
                  <a:lnTo>
                    <a:pt x="2888996" y="243268"/>
                  </a:lnTo>
                  <a:lnTo>
                    <a:pt x="2840126" y="244411"/>
                  </a:lnTo>
                  <a:lnTo>
                    <a:pt x="2790037" y="244411"/>
                  </a:lnTo>
                  <a:lnTo>
                    <a:pt x="2751074" y="241109"/>
                  </a:lnTo>
                  <a:lnTo>
                    <a:pt x="2743581" y="240474"/>
                  </a:lnTo>
                  <a:lnTo>
                    <a:pt x="2740380" y="240474"/>
                  </a:lnTo>
                  <a:lnTo>
                    <a:pt x="2769400" y="238315"/>
                  </a:lnTo>
                  <a:lnTo>
                    <a:pt x="2718638" y="237934"/>
                  </a:lnTo>
                  <a:lnTo>
                    <a:pt x="2711234" y="238315"/>
                  </a:lnTo>
                  <a:lnTo>
                    <a:pt x="2718066" y="238569"/>
                  </a:lnTo>
                  <a:lnTo>
                    <a:pt x="2730995" y="238823"/>
                  </a:lnTo>
                  <a:lnTo>
                    <a:pt x="2741853" y="239331"/>
                  </a:lnTo>
                  <a:lnTo>
                    <a:pt x="2733535" y="239903"/>
                  </a:lnTo>
                  <a:lnTo>
                    <a:pt x="2733535" y="278193"/>
                  </a:lnTo>
                  <a:lnTo>
                    <a:pt x="2731135" y="278320"/>
                  </a:lnTo>
                  <a:lnTo>
                    <a:pt x="2706890" y="278193"/>
                  </a:lnTo>
                  <a:lnTo>
                    <a:pt x="2733535" y="278193"/>
                  </a:lnTo>
                  <a:lnTo>
                    <a:pt x="2733535" y="239903"/>
                  </a:lnTo>
                  <a:lnTo>
                    <a:pt x="2721381" y="240728"/>
                  </a:lnTo>
                  <a:lnTo>
                    <a:pt x="2716898" y="240728"/>
                  </a:lnTo>
                  <a:lnTo>
                    <a:pt x="2697873" y="241109"/>
                  </a:lnTo>
                  <a:lnTo>
                    <a:pt x="2681973" y="240728"/>
                  </a:lnTo>
                  <a:lnTo>
                    <a:pt x="2671381" y="240474"/>
                  </a:lnTo>
                  <a:lnTo>
                    <a:pt x="2650947" y="238823"/>
                  </a:lnTo>
                  <a:lnTo>
                    <a:pt x="2649169" y="238823"/>
                  </a:lnTo>
                  <a:lnTo>
                    <a:pt x="2650985" y="237680"/>
                  </a:lnTo>
                  <a:lnTo>
                    <a:pt x="2655201" y="235013"/>
                  </a:lnTo>
                  <a:lnTo>
                    <a:pt x="2657398" y="233616"/>
                  </a:lnTo>
                  <a:lnTo>
                    <a:pt x="2586558" y="233616"/>
                  </a:lnTo>
                  <a:lnTo>
                    <a:pt x="2576525" y="232219"/>
                  </a:lnTo>
                  <a:lnTo>
                    <a:pt x="2578646" y="232219"/>
                  </a:lnTo>
                  <a:lnTo>
                    <a:pt x="2569235" y="231203"/>
                  </a:lnTo>
                  <a:lnTo>
                    <a:pt x="2575623" y="232105"/>
                  </a:lnTo>
                  <a:lnTo>
                    <a:pt x="2547950" y="230949"/>
                  </a:lnTo>
                  <a:lnTo>
                    <a:pt x="2535669" y="230441"/>
                  </a:lnTo>
                  <a:lnTo>
                    <a:pt x="2497074" y="230949"/>
                  </a:lnTo>
                  <a:lnTo>
                    <a:pt x="2460891" y="230949"/>
                  </a:lnTo>
                  <a:lnTo>
                    <a:pt x="2436672" y="228282"/>
                  </a:lnTo>
                  <a:lnTo>
                    <a:pt x="2427452" y="227266"/>
                  </a:lnTo>
                  <a:lnTo>
                    <a:pt x="2424430" y="227266"/>
                  </a:lnTo>
                  <a:lnTo>
                    <a:pt x="2428367" y="225869"/>
                  </a:lnTo>
                  <a:lnTo>
                    <a:pt x="2428481" y="224599"/>
                  </a:lnTo>
                  <a:lnTo>
                    <a:pt x="2428506" y="224218"/>
                  </a:lnTo>
                  <a:lnTo>
                    <a:pt x="2429103" y="223837"/>
                  </a:lnTo>
                  <a:lnTo>
                    <a:pt x="2431262" y="222440"/>
                  </a:lnTo>
                  <a:lnTo>
                    <a:pt x="2442324" y="220916"/>
                  </a:lnTo>
                  <a:lnTo>
                    <a:pt x="2418791" y="222440"/>
                  </a:lnTo>
                  <a:lnTo>
                    <a:pt x="2419553" y="222440"/>
                  </a:lnTo>
                  <a:lnTo>
                    <a:pt x="2408758" y="223583"/>
                  </a:lnTo>
                  <a:lnTo>
                    <a:pt x="2406002" y="223583"/>
                  </a:lnTo>
                  <a:lnTo>
                    <a:pt x="2398115" y="223837"/>
                  </a:lnTo>
                  <a:lnTo>
                    <a:pt x="2373401" y="222694"/>
                  </a:lnTo>
                  <a:lnTo>
                    <a:pt x="2382939" y="224218"/>
                  </a:lnTo>
                  <a:lnTo>
                    <a:pt x="2375192" y="225742"/>
                  </a:lnTo>
                  <a:lnTo>
                    <a:pt x="2358758" y="227266"/>
                  </a:lnTo>
                  <a:lnTo>
                    <a:pt x="2342235" y="228282"/>
                  </a:lnTo>
                  <a:lnTo>
                    <a:pt x="2288717" y="223583"/>
                  </a:lnTo>
                  <a:lnTo>
                    <a:pt x="2287790" y="223583"/>
                  </a:lnTo>
                  <a:lnTo>
                    <a:pt x="2295639" y="224599"/>
                  </a:lnTo>
                  <a:lnTo>
                    <a:pt x="2311196" y="226123"/>
                  </a:lnTo>
                  <a:lnTo>
                    <a:pt x="2322576" y="228282"/>
                  </a:lnTo>
                  <a:lnTo>
                    <a:pt x="2319871" y="230949"/>
                  </a:lnTo>
                  <a:lnTo>
                    <a:pt x="2287816" y="229552"/>
                  </a:lnTo>
                  <a:lnTo>
                    <a:pt x="2252497" y="229044"/>
                  </a:lnTo>
                  <a:lnTo>
                    <a:pt x="2220442" y="227774"/>
                  </a:lnTo>
                  <a:lnTo>
                    <a:pt x="2201265" y="224599"/>
                  </a:lnTo>
                  <a:lnTo>
                    <a:pt x="2198192" y="224091"/>
                  </a:lnTo>
                  <a:lnTo>
                    <a:pt x="2204135" y="222694"/>
                  </a:lnTo>
                  <a:lnTo>
                    <a:pt x="2213241" y="221678"/>
                  </a:lnTo>
                  <a:lnTo>
                    <a:pt x="2221458" y="220662"/>
                  </a:lnTo>
                  <a:lnTo>
                    <a:pt x="2224735" y="219011"/>
                  </a:lnTo>
                  <a:lnTo>
                    <a:pt x="2212492" y="216852"/>
                  </a:lnTo>
                  <a:lnTo>
                    <a:pt x="2208377" y="216598"/>
                  </a:lnTo>
                  <a:lnTo>
                    <a:pt x="2202218" y="216217"/>
                  </a:lnTo>
                  <a:lnTo>
                    <a:pt x="2173401" y="216598"/>
                  </a:lnTo>
                  <a:lnTo>
                    <a:pt x="2199170" y="213804"/>
                  </a:lnTo>
                  <a:lnTo>
                    <a:pt x="2206396" y="213804"/>
                  </a:lnTo>
                  <a:lnTo>
                    <a:pt x="2230640" y="214312"/>
                  </a:lnTo>
                  <a:lnTo>
                    <a:pt x="2257425" y="214566"/>
                  </a:lnTo>
                  <a:lnTo>
                    <a:pt x="2261070" y="213804"/>
                  </a:lnTo>
                  <a:lnTo>
                    <a:pt x="2273833" y="211137"/>
                  </a:lnTo>
                  <a:lnTo>
                    <a:pt x="2247481" y="209867"/>
                  </a:lnTo>
                  <a:lnTo>
                    <a:pt x="2236063" y="209486"/>
                  </a:lnTo>
                  <a:lnTo>
                    <a:pt x="2217013" y="208851"/>
                  </a:lnTo>
                  <a:lnTo>
                    <a:pt x="2218791" y="208851"/>
                  </a:lnTo>
                  <a:lnTo>
                    <a:pt x="2198395" y="207581"/>
                  </a:lnTo>
                  <a:lnTo>
                    <a:pt x="2184717" y="204787"/>
                  </a:lnTo>
                  <a:lnTo>
                    <a:pt x="2181123" y="207327"/>
                  </a:lnTo>
                  <a:lnTo>
                    <a:pt x="2168106" y="208851"/>
                  </a:lnTo>
                  <a:lnTo>
                    <a:pt x="2171458" y="208851"/>
                  </a:lnTo>
                  <a:lnTo>
                    <a:pt x="2149233" y="209486"/>
                  </a:lnTo>
                  <a:lnTo>
                    <a:pt x="2134628" y="208597"/>
                  </a:lnTo>
                  <a:lnTo>
                    <a:pt x="2148205" y="206946"/>
                  </a:lnTo>
                  <a:lnTo>
                    <a:pt x="2107527" y="206184"/>
                  </a:lnTo>
                  <a:lnTo>
                    <a:pt x="2066226" y="204406"/>
                  </a:lnTo>
                  <a:lnTo>
                    <a:pt x="2030768" y="201612"/>
                  </a:lnTo>
                  <a:lnTo>
                    <a:pt x="2027351" y="201104"/>
                  </a:lnTo>
                  <a:lnTo>
                    <a:pt x="2008517" y="198310"/>
                  </a:lnTo>
                  <a:lnTo>
                    <a:pt x="2002866" y="198310"/>
                  </a:lnTo>
                  <a:lnTo>
                    <a:pt x="2036406" y="197421"/>
                  </a:lnTo>
                  <a:lnTo>
                    <a:pt x="2050923" y="197421"/>
                  </a:lnTo>
                  <a:lnTo>
                    <a:pt x="2054237" y="197878"/>
                  </a:lnTo>
                  <a:lnTo>
                    <a:pt x="2055507" y="197421"/>
                  </a:lnTo>
                  <a:lnTo>
                    <a:pt x="2058035" y="196532"/>
                  </a:lnTo>
                  <a:lnTo>
                    <a:pt x="2057933" y="195516"/>
                  </a:lnTo>
                  <a:lnTo>
                    <a:pt x="2080755" y="198310"/>
                  </a:lnTo>
                  <a:lnTo>
                    <a:pt x="2124125" y="199326"/>
                  </a:lnTo>
                  <a:lnTo>
                    <a:pt x="2121827" y="199326"/>
                  </a:lnTo>
                  <a:lnTo>
                    <a:pt x="2149856" y="200469"/>
                  </a:lnTo>
                  <a:lnTo>
                    <a:pt x="2152269" y="204406"/>
                  </a:lnTo>
                  <a:lnTo>
                    <a:pt x="2155164" y="201358"/>
                  </a:lnTo>
                  <a:lnTo>
                    <a:pt x="2165921" y="198564"/>
                  </a:lnTo>
                  <a:lnTo>
                    <a:pt x="2174557" y="195897"/>
                  </a:lnTo>
                  <a:lnTo>
                    <a:pt x="2175065" y="195897"/>
                  </a:lnTo>
                  <a:lnTo>
                    <a:pt x="2174786" y="195516"/>
                  </a:lnTo>
                  <a:lnTo>
                    <a:pt x="2172728" y="192722"/>
                  </a:lnTo>
                  <a:lnTo>
                    <a:pt x="2188667" y="195135"/>
                  </a:lnTo>
                  <a:lnTo>
                    <a:pt x="2231288" y="193738"/>
                  </a:lnTo>
                  <a:lnTo>
                    <a:pt x="2247163" y="195516"/>
                  </a:lnTo>
                  <a:lnTo>
                    <a:pt x="2245817" y="193738"/>
                  </a:lnTo>
                  <a:lnTo>
                    <a:pt x="2245055" y="192722"/>
                  </a:lnTo>
                  <a:lnTo>
                    <a:pt x="2244572" y="192087"/>
                  </a:lnTo>
                  <a:lnTo>
                    <a:pt x="2243124" y="190182"/>
                  </a:lnTo>
                  <a:lnTo>
                    <a:pt x="2242362" y="189166"/>
                  </a:lnTo>
                  <a:lnTo>
                    <a:pt x="2230932" y="189166"/>
                  </a:lnTo>
                  <a:lnTo>
                    <a:pt x="2228875" y="189166"/>
                  </a:lnTo>
                  <a:lnTo>
                    <a:pt x="2161133" y="189166"/>
                  </a:lnTo>
                  <a:lnTo>
                    <a:pt x="2158288" y="190182"/>
                  </a:lnTo>
                  <a:lnTo>
                    <a:pt x="2140077" y="189166"/>
                  </a:lnTo>
                  <a:lnTo>
                    <a:pt x="2161133" y="189166"/>
                  </a:lnTo>
                  <a:lnTo>
                    <a:pt x="2163267" y="188404"/>
                  </a:lnTo>
                  <a:lnTo>
                    <a:pt x="2118080" y="188404"/>
                  </a:lnTo>
                  <a:lnTo>
                    <a:pt x="2092274" y="187896"/>
                  </a:lnTo>
                  <a:lnTo>
                    <a:pt x="2085759" y="186499"/>
                  </a:lnTo>
                  <a:lnTo>
                    <a:pt x="2076831" y="185356"/>
                  </a:lnTo>
                  <a:lnTo>
                    <a:pt x="2046262" y="185356"/>
                  </a:lnTo>
                  <a:lnTo>
                    <a:pt x="2050897" y="188404"/>
                  </a:lnTo>
                  <a:lnTo>
                    <a:pt x="2109686" y="188404"/>
                  </a:lnTo>
                  <a:lnTo>
                    <a:pt x="2097989" y="189166"/>
                  </a:lnTo>
                  <a:lnTo>
                    <a:pt x="2136432" y="189166"/>
                  </a:lnTo>
                  <a:lnTo>
                    <a:pt x="2121382" y="190563"/>
                  </a:lnTo>
                  <a:lnTo>
                    <a:pt x="2101507" y="192087"/>
                  </a:lnTo>
                  <a:lnTo>
                    <a:pt x="2080983" y="191325"/>
                  </a:lnTo>
                  <a:lnTo>
                    <a:pt x="2070709" y="190944"/>
                  </a:lnTo>
                  <a:lnTo>
                    <a:pt x="2082406" y="190182"/>
                  </a:lnTo>
                  <a:lnTo>
                    <a:pt x="2097989" y="189166"/>
                  </a:lnTo>
                  <a:lnTo>
                    <a:pt x="2052066" y="189166"/>
                  </a:lnTo>
                  <a:lnTo>
                    <a:pt x="2050897" y="188404"/>
                  </a:lnTo>
                  <a:lnTo>
                    <a:pt x="1980933" y="188404"/>
                  </a:lnTo>
                  <a:lnTo>
                    <a:pt x="1980933" y="189166"/>
                  </a:lnTo>
                  <a:lnTo>
                    <a:pt x="1968830" y="190182"/>
                  </a:lnTo>
                  <a:lnTo>
                    <a:pt x="1946186" y="189166"/>
                  </a:lnTo>
                  <a:lnTo>
                    <a:pt x="1980933" y="189166"/>
                  </a:lnTo>
                  <a:lnTo>
                    <a:pt x="1980933" y="188404"/>
                  </a:lnTo>
                  <a:lnTo>
                    <a:pt x="1929206" y="188404"/>
                  </a:lnTo>
                  <a:lnTo>
                    <a:pt x="1933600" y="188607"/>
                  </a:lnTo>
                  <a:lnTo>
                    <a:pt x="1894192" y="188404"/>
                  </a:lnTo>
                  <a:lnTo>
                    <a:pt x="1879473" y="187896"/>
                  </a:lnTo>
                  <a:lnTo>
                    <a:pt x="1872843" y="187896"/>
                  </a:lnTo>
                  <a:lnTo>
                    <a:pt x="1870290" y="187007"/>
                  </a:lnTo>
                  <a:lnTo>
                    <a:pt x="1864436" y="184975"/>
                  </a:lnTo>
                  <a:lnTo>
                    <a:pt x="1861870" y="184086"/>
                  </a:lnTo>
                  <a:lnTo>
                    <a:pt x="1872310" y="184086"/>
                  </a:lnTo>
                  <a:lnTo>
                    <a:pt x="1843252" y="181038"/>
                  </a:lnTo>
                  <a:lnTo>
                    <a:pt x="1842173" y="181038"/>
                  </a:lnTo>
                  <a:lnTo>
                    <a:pt x="1843239" y="182054"/>
                  </a:lnTo>
                  <a:lnTo>
                    <a:pt x="1839264" y="183324"/>
                  </a:lnTo>
                  <a:lnTo>
                    <a:pt x="1838515" y="183324"/>
                  </a:lnTo>
                  <a:lnTo>
                    <a:pt x="1831708" y="184086"/>
                  </a:lnTo>
                  <a:lnTo>
                    <a:pt x="1811820" y="184721"/>
                  </a:lnTo>
                  <a:lnTo>
                    <a:pt x="1813344" y="184721"/>
                  </a:lnTo>
                  <a:lnTo>
                    <a:pt x="1806905" y="184975"/>
                  </a:lnTo>
                  <a:lnTo>
                    <a:pt x="1795475" y="184086"/>
                  </a:lnTo>
                  <a:lnTo>
                    <a:pt x="1786559" y="182816"/>
                  </a:lnTo>
                  <a:lnTo>
                    <a:pt x="1787258" y="182816"/>
                  </a:lnTo>
                  <a:lnTo>
                    <a:pt x="1777669" y="182054"/>
                  </a:lnTo>
                  <a:lnTo>
                    <a:pt x="1786636" y="181038"/>
                  </a:lnTo>
                  <a:lnTo>
                    <a:pt x="1754149" y="181038"/>
                  </a:lnTo>
                  <a:lnTo>
                    <a:pt x="1701774" y="184086"/>
                  </a:lnTo>
                  <a:lnTo>
                    <a:pt x="1676514" y="183324"/>
                  </a:lnTo>
                  <a:lnTo>
                    <a:pt x="1629575" y="180403"/>
                  </a:lnTo>
                  <a:lnTo>
                    <a:pt x="1635709" y="187007"/>
                  </a:lnTo>
                  <a:lnTo>
                    <a:pt x="1574304" y="180657"/>
                  </a:lnTo>
                  <a:lnTo>
                    <a:pt x="1576451" y="182308"/>
                  </a:lnTo>
                  <a:lnTo>
                    <a:pt x="1561172" y="183324"/>
                  </a:lnTo>
                  <a:lnTo>
                    <a:pt x="1565884" y="184721"/>
                  </a:lnTo>
                  <a:lnTo>
                    <a:pt x="1607756" y="186118"/>
                  </a:lnTo>
                  <a:lnTo>
                    <a:pt x="1590408" y="191198"/>
                  </a:lnTo>
                  <a:lnTo>
                    <a:pt x="1567027" y="189674"/>
                  </a:lnTo>
                  <a:lnTo>
                    <a:pt x="1553654" y="189674"/>
                  </a:lnTo>
                  <a:lnTo>
                    <a:pt x="1546783" y="190563"/>
                  </a:lnTo>
                  <a:lnTo>
                    <a:pt x="1535125" y="191325"/>
                  </a:lnTo>
                  <a:lnTo>
                    <a:pt x="1557959" y="195516"/>
                  </a:lnTo>
                  <a:lnTo>
                    <a:pt x="1598053" y="199326"/>
                  </a:lnTo>
                  <a:lnTo>
                    <a:pt x="1650707" y="202628"/>
                  </a:lnTo>
                  <a:lnTo>
                    <a:pt x="1653565" y="202628"/>
                  </a:lnTo>
                  <a:lnTo>
                    <a:pt x="1695005" y="204152"/>
                  </a:lnTo>
                  <a:lnTo>
                    <a:pt x="1686661" y="208216"/>
                  </a:lnTo>
                  <a:lnTo>
                    <a:pt x="1703019" y="206438"/>
                  </a:lnTo>
                  <a:lnTo>
                    <a:pt x="1716328" y="206692"/>
                  </a:lnTo>
                  <a:lnTo>
                    <a:pt x="1722628" y="206438"/>
                  </a:lnTo>
                  <a:lnTo>
                    <a:pt x="1718157" y="203771"/>
                  </a:lnTo>
                  <a:lnTo>
                    <a:pt x="1714080" y="203771"/>
                  </a:lnTo>
                  <a:lnTo>
                    <a:pt x="1748802" y="202628"/>
                  </a:lnTo>
                  <a:lnTo>
                    <a:pt x="1816862" y="202628"/>
                  </a:lnTo>
                  <a:lnTo>
                    <a:pt x="1856232" y="203390"/>
                  </a:lnTo>
                  <a:lnTo>
                    <a:pt x="1902193" y="203390"/>
                  </a:lnTo>
                  <a:lnTo>
                    <a:pt x="1945843" y="201104"/>
                  </a:lnTo>
                  <a:lnTo>
                    <a:pt x="1948586" y="201104"/>
                  </a:lnTo>
                  <a:lnTo>
                    <a:pt x="1957666" y="204787"/>
                  </a:lnTo>
                  <a:lnTo>
                    <a:pt x="1966480" y="208851"/>
                  </a:lnTo>
                  <a:lnTo>
                    <a:pt x="1966239" y="208851"/>
                  </a:lnTo>
                  <a:lnTo>
                    <a:pt x="1979980" y="212153"/>
                  </a:lnTo>
                  <a:lnTo>
                    <a:pt x="2001748" y="213550"/>
                  </a:lnTo>
                  <a:lnTo>
                    <a:pt x="1978406" y="214058"/>
                  </a:lnTo>
                  <a:lnTo>
                    <a:pt x="1966366" y="214947"/>
                  </a:lnTo>
                  <a:lnTo>
                    <a:pt x="1958670" y="216217"/>
                  </a:lnTo>
                  <a:lnTo>
                    <a:pt x="1951812" y="217233"/>
                  </a:lnTo>
                  <a:lnTo>
                    <a:pt x="1982012" y="218376"/>
                  </a:lnTo>
                  <a:lnTo>
                    <a:pt x="2000910" y="219773"/>
                  </a:lnTo>
                  <a:lnTo>
                    <a:pt x="2006117" y="221551"/>
                  </a:lnTo>
                  <a:lnTo>
                    <a:pt x="1995195" y="224599"/>
                  </a:lnTo>
                  <a:lnTo>
                    <a:pt x="1968233" y="223583"/>
                  </a:lnTo>
                  <a:lnTo>
                    <a:pt x="1940915" y="224853"/>
                  </a:lnTo>
                  <a:lnTo>
                    <a:pt x="1917839" y="227266"/>
                  </a:lnTo>
                  <a:lnTo>
                    <a:pt x="1918500" y="227266"/>
                  </a:lnTo>
                  <a:lnTo>
                    <a:pt x="1908479" y="229552"/>
                  </a:lnTo>
                  <a:lnTo>
                    <a:pt x="1942007" y="235013"/>
                  </a:lnTo>
                  <a:lnTo>
                    <a:pt x="1904695" y="232981"/>
                  </a:lnTo>
                  <a:lnTo>
                    <a:pt x="1914169" y="233997"/>
                  </a:lnTo>
                  <a:lnTo>
                    <a:pt x="1909775" y="235521"/>
                  </a:lnTo>
                  <a:lnTo>
                    <a:pt x="1910168" y="236537"/>
                  </a:lnTo>
                  <a:lnTo>
                    <a:pt x="1895208" y="237680"/>
                  </a:lnTo>
                  <a:lnTo>
                    <a:pt x="1892503" y="237553"/>
                  </a:lnTo>
                  <a:lnTo>
                    <a:pt x="1879003" y="236918"/>
                  </a:lnTo>
                  <a:lnTo>
                    <a:pt x="1878025" y="236791"/>
                  </a:lnTo>
                  <a:lnTo>
                    <a:pt x="1864309" y="235013"/>
                  </a:lnTo>
                  <a:lnTo>
                    <a:pt x="1853857" y="232727"/>
                  </a:lnTo>
                  <a:lnTo>
                    <a:pt x="1845310" y="235800"/>
                  </a:lnTo>
                  <a:lnTo>
                    <a:pt x="1845475" y="236537"/>
                  </a:lnTo>
                  <a:lnTo>
                    <a:pt x="1845525" y="236791"/>
                  </a:lnTo>
                  <a:lnTo>
                    <a:pt x="1814042" y="234759"/>
                  </a:lnTo>
                  <a:lnTo>
                    <a:pt x="1732965" y="233616"/>
                  </a:lnTo>
                  <a:lnTo>
                    <a:pt x="1727276" y="233616"/>
                  </a:lnTo>
                  <a:lnTo>
                    <a:pt x="1690712" y="232219"/>
                  </a:lnTo>
                  <a:lnTo>
                    <a:pt x="1688566" y="232219"/>
                  </a:lnTo>
                  <a:lnTo>
                    <a:pt x="1701596" y="233616"/>
                  </a:lnTo>
                  <a:lnTo>
                    <a:pt x="1702041" y="234759"/>
                  </a:lnTo>
                  <a:lnTo>
                    <a:pt x="1655724" y="234759"/>
                  </a:lnTo>
                  <a:lnTo>
                    <a:pt x="1689252" y="238569"/>
                  </a:lnTo>
                  <a:lnTo>
                    <a:pt x="1691881" y="238569"/>
                  </a:lnTo>
                  <a:lnTo>
                    <a:pt x="1733080" y="239966"/>
                  </a:lnTo>
                  <a:lnTo>
                    <a:pt x="1777873" y="240982"/>
                  </a:lnTo>
                  <a:lnTo>
                    <a:pt x="1809851" y="243014"/>
                  </a:lnTo>
                  <a:lnTo>
                    <a:pt x="1804720" y="240474"/>
                  </a:lnTo>
                  <a:lnTo>
                    <a:pt x="1809242" y="239966"/>
                  </a:lnTo>
                  <a:lnTo>
                    <a:pt x="1804466" y="237553"/>
                  </a:lnTo>
                  <a:lnTo>
                    <a:pt x="1849450" y="237553"/>
                  </a:lnTo>
                  <a:lnTo>
                    <a:pt x="1963242" y="240474"/>
                  </a:lnTo>
                  <a:lnTo>
                    <a:pt x="2003412" y="240474"/>
                  </a:lnTo>
                  <a:lnTo>
                    <a:pt x="2008670" y="243903"/>
                  </a:lnTo>
                  <a:lnTo>
                    <a:pt x="2014601" y="242760"/>
                  </a:lnTo>
                  <a:lnTo>
                    <a:pt x="2030183" y="241998"/>
                  </a:lnTo>
                  <a:lnTo>
                    <a:pt x="2072690" y="240728"/>
                  </a:lnTo>
                  <a:lnTo>
                    <a:pt x="2059851" y="245300"/>
                  </a:lnTo>
                  <a:lnTo>
                    <a:pt x="2087651" y="246189"/>
                  </a:lnTo>
                  <a:lnTo>
                    <a:pt x="2102561" y="247713"/>
                  </a:lnTo>
                  <a:lnTo>
                    <a:pt x="2102091" y="247713"/>
                  </a:lnTo>
                  <a:lnTo>
                    <a:pt x="2110702" y="249110"/>
                  </a:lnTo>
                  <a:lnTo>
                    <a:pt x="2116213" y="249542"/>
                  </a:lnTo>
                  <a:lnTo>
                    <a:pt x="2116175" y="249364"/>
                  </a:lnTo>
                  <a:lnTo>
                    <a:pt x="2115045" y="249364"/>
                  </a:lnTo>
                  <a:lnTo>
                    <a:pt x="2119490" y="248856"/>
                  </a:lnTo>
                  <a:lnTo>
                    <a:pt x="2113356" y="248856"/>
                  </a:lnTo>
                  <a:lnTo>
                    <a:pt x="2142299" y="248348"/>
                  </a:lnTo>
                  <a:lnTo>
                    <a:pt x="2166823" y="248856"/>
                  </a:lnTo>
                  <a:lnTo>
                    <a:pt x="2184336" y="248996"/>
                  </a:lnTo>
                  <a:lnTo>
                    <a:pt x="2184666" y="248348"/>
                  </a:lnTo>
                  <a:lnTo>
                    <a:pt x="2184997" y="247713"/>
                  </a:lnTo>
                  <a:lnTo>
                    <a:pt x="2188387" y="247713"/>
                  </a:lnTo>
                  <a:lnTo>
                    <a:pt x="2205037" y="248348"/>
                  </a:lnTo>
                  <a:lnTo>
                    <a:pt x="2203119" y="248348"/>
                  </a:lnTo>
                  <a:lnTo>
                    <a:pt x="2217229" y="249618"/>
                  </a:lnTo>
                  <a:lnTo>
                    <a:pt x="2245144" y="252793"/>
                  </a:lnTo>
                  <a:lnTo>
                    <a:pt x="2247481" y="252793"/>
                  </a:lnTo>
                  <a:lnTo>
                    <a:pt x="2229307" y="254698"/>
                  </a:lnTo>
                  <a:lnTo>
                    <a:pt x="2229256" y="256857"/>
                  </a:lnTo>
                  <a:lnTo>
                    <a:pt x="2230005" y="256857"/>
                  </a:lnTo>
                  <a:lnTo>
                    <a:pt x="2240432" y="258635"/>
                  </a:lnTo>
                  <a:lnTo>
                    <a:pt x="2257145" y="260032"/>
                  </a:lnTo>
                  <a:lnTo>
                    <a:pt x="2256104" y="259143"/>
                  </a:lnTo>
                  <a:lnTo>
                    <a:pt x="2250402" y="258635"/>
                  </a:lnTo>
                  <a:lnTo>
                    <a:pt x="2245537" y="257746"/>
                  </a:lnTo>
                  <a:lnTo>
                    <a:pt x="2246998" y="255968"/>
                  </a:lnTo>
                  <a:lnTo>
                    <a:pt x="2258580" y="256222"/>
                  </a:lnTo>
                  <a:lnTo>
                    <a:pt x="2266823" y="256857"/>
                  </a:lnTo>
                  <a:lnTo>
                    <a:pt x="2279967" y="258381"/>
                  </a:lnTo>
                  <a:lnTo>
                    <a:pt x="2287625" y="256857"/>
                  </a:lnTo>
                  <a:lnTo>
                    <a:pt x="2286101" y="256857"/>
                  </a:lnTo>
                  <a:lnTo>
                    <a:pt x="2301227" y="255968"/>
                  </a:lnTo>
                  <a:lnTo>
                    <a:pt x="2307882" y="255206"/>
                  </a:lnTo>
                  <a:lnTo>
                    <a:pt x="2309406" y="255206"/>
                  </a:lnTo>
                  <a:lnTo>
                    <a:pt x="2301659" y="252793"/>
                  </a:lnTo>
                  <a:lnTo>
                    <a:pt x="2343658" y="255206"/>
                  </a:lnTo>
                  <a:lnTo>
                    <a:pt x="2326055" y="258381"/>
                  </a:lnTo>
                  <a:lnTo>
                    <a:pt x="2350922" y="260286"/>
                  </a:lnTo>
                  <a:lnTo>
                    <a:pt x="2380767" y="263080"/>
                  </a:lnTo>
                  <a:lnTo>
                    <a:pt x="2411171" y="264477"/>
                  </a:lnTo>
                  <a:lnTo>
                    <a:pt x="2437638" y="262064"/>
                  </a:lnTo>
                  <a:lnTo>
                    <a:pt x="2444940" y="263969"/>
                  </a:lnTo>
                  <a:lnTo>
                    <a:pt x="2451887" y="266128"/>
                  </a:lnTo>
                  <a:lnTo>
                    <a:pt x="2457843" y="267652"/>
                  </a:lnTo>
                  <a:lnTo>
                    <a:pt x="2462161" y="267652"/>
                  </a:lnTo>
                  <a:lnTo>
                    <a:pt x="2460510" y="265874"/>
                  </a:lnTo>
                  <a:lnTo>
                    <a:pt x="2465489" y="264858"/>
                  </a:lnTo>
                  <a:lnTo>
                    <a:pt x="2469565" y="263461"/>
                  </a:lnTo>
                  <a:lnTo>
                    <a:pt x="2467038" y="262064"/>
                  </a:lnTo>
                  <a:lnTo>
                    <a:pt x="2465209" y="261048"/>
                  </a:lnTo>
                  <a:lnTo>
                    <a:pt x="2500249" y="262953"/>
                  </a:lnTo>
                  <a:lnTo>
                    <a:pt x="2528697" y="266255"/>
                  </a:lnTo>
                  <a:lnTo>
                    <a:pt x="2560536" y="269430"/>
                  </a:lnTo>
                  <a:lnTo>
                    <a:pt x="2605748" y="270827"/>
                  </a:lnTo>
                  <a:lnTo>
                    <a:pt x="2560447" y="274002"/>
                  </a:lnTo>
                  <a:lnTo>
                    <a:pt x="2562110" y="275018"/>
                  </a:lnTo>
                  <a:lnTo>
                    <a:pt x="2569006" y="275907"/>
                  </a:lnTo>
                  <a:lnTo>
                    <a:pt x="2574188" y="276923"/>
                  </a:lnTo>
                  <a:lnTo>
                    <a:pt x="2570746" y="277952"/>
                  </a:lnTo>
                  <a:lnTo>
                    <a:pt x="2546464" y="276415"/>
                  </a:lnTo>
                  <a:lnTo>
                    <a:pt x="2528874" y="277304"/>
                  </a:lnTo>
                  <a:lnTo>
                    <a:pt x="2513050" y="278447"/>
                  </a:lnTo>
                  <a:lnTo>
                    <a:pt x="2515438" y="278447"/>
                  </a:lnTo>
                  <a:lnTo>
                    <a:pt x="2520569" y="279082"/>
                  </a:lnTo>
                  <a:lnTo>
                    <a:pt x="2545816" y="280479"/>
                  </a:lnTo>
                  <a:lnTo>
                    <a:pt x="2570746" y="280479"/>
                  </a:lnTo>
                  <a:lnTo>
                    <a:pt x="2589288" y="278955"/>
                  </a:lnTo>
                  <a:lnTo>
                    <a:pt x="2589174" y="278447"/>
                  </a:lnTo>
                  <a:lnTo>
                    <a:pt x="2589072" y="277977"/>
                  </a:lnTo>
                  <a:lnTo>
                    <a:pt x="2587942" y="272859"/>
                  </a:lnTo>
                  <a:lnTo>
                    <a:pt x="2620568" y="274256"/>
                  </a:lnTo>
                  <a:lnTo>
                    <a:pt x="2612339" y="279476"/>
                  </a:lnTo>
                  <a:lnTo>
                    <a:pt x="2626207" y="277812"/>
                  </a:lnTo>
                  <a:lnTo>
                    <a:pt x="2659964" y="285318"/>
                  </a:lnTo>
                  <a:lnTo>
                    <a:pt x="2683522" y="282130"/>
                  </a:lnTo>
                  <a:lnTo>
                    <a:pt x="2707208" y="279590"/>
                  </a:lnTo>
                  <a:lnTo>
                    <a:pt x="2728747" y="278447"/>
                  </a:lnTo>
                  <a:lnTo>
                    <a:pt x="2755392" y="278447"/>
                  </a:lnTo>
                  <a:lnTo>
                    <a:pt x="2750299" y="280098"/>
                  </a:lnTo>
                  <a:lnTo>
                    <a:pt x="2753842" y="281749"/>
                  </a:lnTo>
                  <a:lnTo>
                    <a:pt x="2753830" y="283019"/>
                  </a:lnTo>
                  <a:lnTo>
                    <a:pt x="2742438" y="283476"/>
                  </a:lnTo>
                  <a:lnTo>
                    <a:pt x="2799054" y="287972"/>
                  </a:lnTo>
                  <a:lnTo>
                    <a:pt x="2769743" y="280987"/>
                  </a:lnTo>
                  <a:lnTo>
                    <a:pt x="2792920" y="283019"/>
                  </a:lnTo>
                  <a:lnTo>
                    <a:pt x="2794292" y="283019"/>
                  </a:lnTo>
                  <a:lnTo>
                    <a:pt x="2822537" y="284289"/>
                  </a:lnTo>
                  <a:lnTo>
                    <a:pt x="2855252" y="285432"/>
                  </a:lnTo>
                  <a:lnTo>
                    <a:pt x="2881934" y="286829"/>
                  </a:lnTo>
                  <a:lnTo>
                    <a:pt x="2905518" y="283019"/>
                  </a:lnTo>
                  <a:lnTo>
                    <a:pt x="2970657" y="285432"/>
                  </a:lnTo>
                  <a:lnTo>
                    <a:pt x="2991726" y="281368"/>
                  </a:lnTo>
                  <a:lnTo>
                    <a:pt x="3048546" y="283019"/>
                  </a:lnTo>
                  <a:lnTo>
                    <a:pt x="3115983" y="283781"/>
                  </a:lnTo>
                  <a:lnTo>
                    <a:pt x="3156470" y="283781"/>
                  </a:lnTo>
                  <a:lnTo>
                    <a:pt x="3199206" y="283476"/>
                  </a:lnTo>
                  <a:lnTo>
                    <a:pt x="3217126" y="281368"/>
                  </a:lnTo>
                  <a:lnTo>
                    <a:pt x="3220364" y="280987"/>
                  </a:lnTo>
                  <a:lnTo>
                    <a:pt x="3225762" y="280352"/>
                  </a:lnTo>
                  <a:lnTo>
                    <a:pt x="3189986" y="280352"/>
                  </a:lnTo>
                  <a:lnTo>
                    <a:pt x="3194202" y="278828"/>
                  </a:lnTo>
                  <a:lnTo>
                    <a:pt x="3192894" y="278193"/>
                  </a:lnTo>
                  <a:lnTo>
                    <a:pt x="3192107" y="277812"/>
                  </a:lnTo>
                  <a:lnTo>
                    <a:pt x="3189236" y="276415"/>
                  </a:lnTo>
                  <a:lnTo>
                    <a:pt x="3185541" y="276415"/>
                  </a:lnTo>
                  <a:lnTo>
                    <a:pt x="3202711" y="275780"/>
                  </a:lnTo>
                  <a:lnTo>
                    <a:pt x="3244761" y="277977"/>
                  </a:lnTo>
                  <a:lnTo>
                    <a:pt x="3244583" y="277304"/>
                  </a:lnTo>
                  <a:lnTo>
                    <a:pt x="3244469" y="276923"/>
                  </a:lnTo>
                  <a:lnTo>
                    <a:pt x="3244392" y="276669"/>
                  </a:lnTo>
                  <a:lnTo>
                    <a:pt x="3244329" y="276415"/>
                  </a:lnTo>
                  <a:lnTo>
                    <a:pt x="3244215" y="275780"/>
                  </a:lnTo>
                  <a:lnTo>
                    <a:pt x="3244138" y="275145"/>
                  </a:lnTo>
                  <a:lnTo>
                    <a:pt x="3290354" y="275018"/>
                  </a:lnTo>
                  <a:lnTo>
                    <a:pt x="3280448" y="274129"/>
                  </a:lnTo>
                  <a:lnTo>
                    <a:pt x="3275685" y="272859"/>
                  </a:lnTo>
                  <a:lnTo>
                    <a:pt x="3274733" y="272605"/>
                  </a:lnTo>
                  <a:lnTo>
                    <a:pt x="3277654" y="270954"/>
                  </a:lnTo>
                  <a:lnTo>
                    <a:pt x="3293668" y="269430"/>
                  </a:lnTo>
                  <a:lnTo>
                    <a:pt x="3298190" y="268922"/>
                  </a:lnTo>
                  <a:lnTo>
                    <a:pt x="3312439" y="270319"/>
                  </a:lnTo>
                  <a:lnTo>
                    <a:pt x="3304019" y="268922"/>
                  </a:lnTo>
                  <a:lnTo>
                    <a:pt x="3297898" y="267906"/>
                  </a:lnTo>
                  <a:lnTo>
                    <a:pt x="3318967" y="268033"/>
                  </a:lnTo>
                  <a:lnTo>
                    <a:pt x="3320821" y="267906"/>
                  </a:lnTo>
                  <a:lnTo>
                    <a:pt x="3337547" y="266763"/>
                  </a:lnTo>
                  <a:lnTo>
                    <a:pt x="3350133" y="266128"/>
                  </a:lnTo>
                  <a:lnTo>
                    <a:pt x="3353244" y="267652"/>
                  </a:lnTo>
                  <a:lnTo>
                    <a:pt x="3356102" y="266763"/>
                  </a:lnTo>
                  <a:lnTo>
                    <a:pt x="3351377" y="266128"/>
                  </a:lnTo>
                  <a:lnTo>
                    <a:pt x="3342881" y="264985"/>
                  </a:lnTo>
                  <a:lnTo>
                    <a:pt x="3342983" y="264477"/>
                  </a:lnTo>
                  <a:lnTo>
                    <a:pt x="3343084" y="263969"/>
                  </a:lnTo>
                  <a:lnTo>
                    <a:pt x="3343160" y="263588"/>
                  </a:lnTo>
                  <a:lnTo>
                    <a:pt x="3356038" y="262318"/>
                  </a:lnTo>
                  <a:lnTo>
                    <a:pt x="3368979" y="263080"/>
                  </a:lnTo>
                  <a:lnTo>
                    <a:pt x="3382861" y="264096"/>
                  </a:lnTo>
                  <a:lnTo>
                    <a:pt x="3398558" y="263588"/>
                  </a:lnTo>
                  <a:close/>
                </a:path>
                <a:path w="5318759" h="519429">
                  <a:moveTo>
                    <a:pt x="3431438" y="237782"/>
                  </a:moveTo>
                  <a:lnTo>
                    <a:pt x="3428288" y="237782"/>
                  </a:lnTo>
                  <a:lnTo>
                    <a:pt x="3406965" y="239547"/>
                  </a:lnTo>
                  <a:lnTo>
                    <a:pt x="3431438" y="237782"/>
                  </a:lnTo>
                  <a:close/>
                </a:path>
                <a:path w="5318759" h="519429">
                  <a:moveTo>
                    <a:pt x="3436442" y="259511"/>
                  </a:moveTo>
                  <a:lnTo>
                    <a:pt x="3426282" y="258572"/>
                  </a:lnTo>
                  <a:lnTo>
                    <a:pt x="3407473" y="257644"/>
                  </a:lnTo>
                  <a:lnTo>
                    <a:pt x="3387509" y="255371"/>
                  </a:lnTo>
                  <a:lnTo>
                    <a:pt x="3383572" y="257924"/>
                  </a:lnTo>
                  <a:lnTo>
                    <a:pt x="3393706" y="259613"/>
                  </a:lnTo>
                  <a:lnTo>
                    <a:pt x="3411499" y="260807"/>
                  </a:lnTo>
                  <a:lnTo>
                    <a:pt x="3430511" y="261848"/>
                  </a:lnTo>
                  <a:lnTo>
                    <a:pt x="3436442" y="259511"/>
                  </a:lnTo>
                  <a:close/>
                </a:path>
                <a:path w="5318759" h="519429">
                  <a:moveTo>
                    <a:pt x="3465118" y="210959"/>
                  </a:moveTo>
                  <a:lnTo>
                    <a:pt x="3409327" y="209054"/>
                  </a:lnTo>
                  <a:lnTo>
                    <a:pt x="3417379" y="210769"/>
                  </a:lnTo>
                  <a:lnTo>
                    <a:pt x="3419360" y="212585"/>
                  </a:lnTo>
                  <a:lnTo>
                    <a:pt x="3424720" y="214020"/>
                  </a:lnTo>
                  <a:lnTo>
                    <a:pt x="3442919" y="214566"/>
                  </a:lnTo>
                  <a:lnTo>
                    <a:pt x="3465118" y="210959"/>
                  </a:lnTo>
                  <a:close/>
                </a:path>
                <a:path w="5318759" h="519429">
                  <a:moveTo>
                    <a:pt x="3515271" y="173355"/>
                  </a:moveTo>
                  <a:lnTo>
                    <a:pt x="3509086" y="172859"/>
                  </a:lnTo>
                  <a:lnTo>
                    <a:pt x="3515029" y="173355"/>
                  </a:lnTo>
                  <a:lnTo>
                    <a:pt x="3515271" y="173355"/>
                  </a:lnTo>
                  <a:close/>
                </a:path>
                <a:path w="5318759" h="519429">
                  <a:moveTo>
                    <a:pt x="3521011" y="169456"/>
                  </a:moveTo>
                  <a:lnTo>
                    <a:pt x="3513239" y="169138"/>
                  </a:lnTo>
                  <a:lnTo>
                    <a:pt x="3511219" y="169138"/>
                  </a:lnTo>
                  <a:lnTo>
                    <a:pt x="3520325" y="169456"/>
                  </a:lnTo>
                  <a:lnTo>
                    <a:pt x="3521011" y="169456"/>
                  </a:lnTo>
                  <a:close/>
                </a:path>
                <a:path w="5318759" h="519429">
                  <a:moveTo>
                    <a:pt x="3530562" y="174421"/>
                  </a:moveTo>
                  <a:lnTo>
                    <a:pt x="3515271" y="173355"/>
                  </a:lnTo>
                  <a:lnTo>
                    <a:pt x="3524821" y="174091"/>
                  </a:lnTo>
                  <a:lnTo>
                    <a:pt x="3524453" y="174091"/>
                  </a:lnTo>
                  <a:lnTo>
                    <a:pt x="3525647" y="174167"/>
                  </a:lnTo>
                  <a:lnTo>
                    <a:pt x="3530562" y="174421"/>
                  </a:lnTo>
                  <a:close/>
                </a:path>
                <a:path w="5318759" h="519429">
                  <a:moveTo>
                    <a:pt x="3574554" y="204533"/>
                  </a:moveTo>
                  <a:lnTo>
                    <a:pt x="3560534" y="203454"/>
                  </a:lnTo>
                  <a:lnTo>
                    <a:pt x="3557244" y="201993"/>
                  </a:lnTo>
                  <a:lnTo>
                    <a:pt x="3560076" y="200799"/>
                  </a:lnTo>
                  <a:lnTo>
                    <a:pt x="3564407" y="200520"/>
                  </a:lnTo>
                  <a:lnTo>
                    <a:pt x="3512896" y="197091"/>
                  </a:lnTo>
                  <a:lnTo>
                    <a:pt x="3520592" y="199555"/>
                  </a:lnTo>
                  <a:lnTo>
                    <a:pt x="3512413" y="200634"/>
                  </a:lnTo>
                  <a:lnTo>
                    <a:pt x="3476726" y="201244"/>
                  </a:lnTo>
                  <a:lnTo>
                    <a:pt x="3493960" y="204330"/>
                  </a:lnTo>
                  <a:lnTo>
                    <a:pt x="3519043" y="204050"/>
                  </a:lnTo>
                  <a:lnTo>
                    <a:pt x="3547427" y="203200"/>
                  </a:lnTo>
                  <a:lnTo>
                    <a:pt x="3574554" y="204533"/>
                  </a:lnTo>
                  <a:close/>
                </a:path>
                <a:path w="5318759" h="519429">
                  <a:moveTo>
                    <a:pt x="3577209" y="174091"/>
                  </a:moveTo>
                  <a:lnTo>
                    <a:pt x="3572662" y="173355"/>
                  </a:lnTo>
                  <a:lnTo>
                    <a:pt x="3557943" y="172072"/>
                  </a:lnTo>
                  <a:lnTo>
                    <a:pt x="3563328" y="174688"/>
                  </a:lnTo>
                  <a:lnTo>
                    <a:pt x="3535603" y="174688"/>
                  </a:lnTo>
                  <a:lnTo>
                    <a:pt x="3553726" y="175666"/>
                  </a:lnTo>
                  <a:lnTo>
                    <a:pt x="3577094" y="175082"/>
                  </a:lnTo>
                  <a:lnTo>
                    <a:pt x="3577132" y="174688"/>
                  </a:lnTo>
                  <a:lnTo>
                    <a:pt x="3577209" y="174091"/>
                  </a:lnTo>
                  <a:close/>
                </a:path>
                <a:path w="5318759" h="519429">
                  <a:moveTo>
                    <a:pt x="3602393" y="246621"/>
                  </a:moveTo>
                  <a:lnTo>
                    <a:pt x="3595420" y="244830"/>
                  </a:lnTo>
                  <a:lnTo>
                    <a:pt x="3584448" y="242341"/>
                  </a:lnTo>
                  <a:lnTo>
                    <a:pt x="3591915" y="240055"/>
                  </a:lnTo>
                  <a:lnTo>
                    <a:pt x="3576866" y="237782"/>
                  </a:lnTo>
                  <a:lnTo>
                    <a:pt x="3577323" y="237782"/>
                  </a:lnTo>
                  <a:lnTo>
                    <a:pt x="3571608" y="237286"/>
                  </a:lnTo>
                  <a:lnTo>
                    <a:pt x="3543300" y="234886"/>
                  </a:lnTo>
                  <a:lnTo>
                    <a:pt x="3501783" y="232473"/>
                  </a:lnTo>
                  <a:lnTo>
                    <a:pt x="3460546" y="231292"/>
                  </a:lnTo>
                  <a:lnTo>
                    <a:pt x="3479647" y="234276"/>
                  </a:lnTo>
                  <a:lnTo>
                    <a:pt x="3431438" y="237782"/>
                  </a:lnTo>
                  <a:lnTo>
                    <a:pt x="3455136" y="238023"/>
                  </a:lnTo>
                  <a:lnTo>
                    <a:pt x="3478225" y="238493"/>
                  </a:lnTo>
                  <a:lnTo>
                    <a:pt x="3489680" y="237286"/>
                  </a:lnTo>
                  <a:lnTo>
                    <a:pt x="3506025" y="240258"/>
                  </a:lnTo>
                  <a:lnTo>
                    <a:pt x="3530079" y="242646"/>
                  </a:lnTo>
                  <a:lnTo>
                    <a:pt x="3584244" y="247192"/>
                  </a:lnTo>
                  <a:lnTo>
                    <a:pt x="3602393" y="246621"/>
                  </a:lnTo>
                  <a:close/>
                </a:path>
                <a:path w="5318759" h="519429">
                  <a:moveTo>
                    <a:pt x="3660749" y="175869"/>
                  </a:moveTo>
                  <a:lnTo>
                    <a:pt x="3649167" y="175082"/>
                  </a:lnTo>
                  <a:lnTo>
                    <a:pt x="3636835" y="173634"/>
                  </a:lnTo>
                  <a:lnTo>
                    <a:pt x="3624427" y="171805"/>
                  </a:lnTo>
                  <a:lnTo>
                    <a:pt x="3612769" y="169887"/>
                  </a:lnTo>
                  <a:lnTo>
                    <a:pt x="3644887" y="168287"/>
                  </a:lnTo>
                  <a:lnTo>
                    <a:pt x="3627336" y="165811"/>
                  </a:lnTo>
                  <a:lnTo>
                    <a:pt x="3623780" y="165303"/>
                  </a:lnTo>
                  <a:lnTo>
                    <a:pt x="3623056" y="163880"/>
                  </a:lnTo>
                  <a:lnTo>
                    <a:pt x="3622294" y="162382"/>
                  </a:lnTo>
                  <a:lnTo>
                    <a:pt x="3622090" y="161975"/>
                  </a:lnTo>
                  <a:lnTo>
                    <a:pt x="3620528" y="161137"/>
                  </a:lnTo>
                  <a:lnTo>
                    <a:pt x="3616096" y="158851"/>
                  </a:lnTo>
                  <a:lnTo>
                    <a:pt x="3582225" y="156743"/>
                  </a:lnTo>
                  <a:lnTo>
                    <a:pt x="3600539" y="158203"/>
                  </a:lnTo>
                  <a:lnTo>
                    <a:pt x="3595001" y="159689"/>
                  </a:lnTo>
                  <a:lnTo>
                    <a:pt x="3579761" y="161137"/>
                  </a:lnTo>
                  <a:lnTo>
                    <a:pt x="3569703" y="162382"/>
                  </a:lnTo>
                  <a:lnTo>
                    <a:pt x="3560737" y="161975"/>
                  </a:lnTo>
                  <a:lnTo>
                    <a:pt x="3550767" y="160909"/>
                  </a:lnTo>
                  <a:lnTo>
                    <a:pt x="3544189" y="159448"/>
                  </a:lnTo>
                  <a:lnTo>
                    <a:pt x="3545370" y="157861"/>
                  </a:lnTo>
                  <a:lnTo>
                    <a:pt x="3568357" y="157327"/>
                  </a:lnTo>
                  <a:lnTo>
                    <a:pt x="3547707" y="154533"/>
                  </a:lnTo>
                  <a:lnTo>
                    <a:pt x="3545154" y="154190"/>
                  </a:lnTo>
                  <a:lnTo>
                    <a:pt x="3542614" y="153847"/>
                  </a:lnTo>
                  <a:lnTo>
                    <a:pt x="3535362" y="152869"/>
                  </a:lnTo>
                  <a:lnTo>
                    <a:pt x="3535108" y="152869"/>
                  </a:lnTo>
                  <a:lnTo>
                    <a:pt x="3535311" y="153479"/>
                  </a:lnTo>
                  <a:lnTo>
                    <a:pt x="3535438" y="153847"/>
                  </a:lnTo>
                  <a:lnTo>
                    <a:pt x="3515131" y="153479"/>
                  </a:lnTo>
                  <a:lnTo>
                    <a:pt x="3515944" y="152438"/>
                  </a:lnTo>
                  <a:lnTo>
                    <a:pt x="3527437" y="150926"/>
                  </a:lnTo>
                  <a:lnTo>
                    <a:pt x="3527221" y="150926"/>
                  </a:lnTo>
                  <a:lnTo>
                    <a:pt x="3533864" y="149872"/>
                  </a:lnTo>
                  <a:lnTo>
                    <a:pt x="3536226" y="149872"/>
                  </a:lnTo>
                  <a:lnTo>
                    <a:pt x="3557473" y="150926"/>
                  </a:lnTo>
                  <a:lnTo>
                    <a:pt x="3558870" y="150926"/>
                  </a:lnTo>
                  <a:lnTo>
                    <a:pt x="3580790" y="152869"/>
                  </a:lnTo>
                  <a:lnTo>
                    <a:pt x="3580561" y="152869"/>
                  </a:lnTo>
                  <a:lnTo>
                    <a:pt x="3595814" y="154533"/>
                  </a:lnTo>
                  <a:lnTo>
                    <a:pt x="3614229" y="156159"/>
                  </a:lnTo>
                  <a:lnTo>
                    <a:pt x="3615842" y="155943"/>
                  </a:lnTo>
                  <a:lnTo>
                    <a:pt x="3612883" y="154533"/>
                  </a:lnTo>
                  <a:lnTo>
                    <a:pt x="3613226" y="154190"/>
                  </a:lnTo>
                  <a:lnTo>
                    <a:pt x="3614940" y="152869"/>
                  </a:lnTo>
                  <a:lnTo>
                    <a:pt x="3631996" y="152057"/>
                  </a:lnTo>
                  <a:lnTo>
                    <a:pt x="3617303" y="151612"/>
                  </a:lnTo>
                  <a:lnTo>
                    <a:pt x="3611867" y="151612"/>
                  </a:lnTo>
                  <a:lnTo>
                    <a:pt x="3599700" y="149872"/>
                  </a:lnTo>
                  <a:lnTo>
                    <a:pt x="3597668" y="149580"/>
                  </a:lnTo>
                  <a:lnTo>
                    <a:pt x="3591903" y="148755"/>
                  </a:lnTo>
                  <a:lnTo>
                    <a:pt x="3573475" y="146659"/>
                  </a:lnTo>
                  <a:lnTo>
                    <a:pt x="3552291" y="147688"/>
                  </a:lnTo>
                  <a:lnTo>
                    <a:pt x="3520592" y="148666"/>
                  </a:lnTo>
                  <a:lnTo>
                    <a:pt x="3487204" y="147688"/>
                  </a:lnTo>
                  <a:lnTo>
                    <a:pt x="3452939" y="147180"/>
                  </a:lnTo>
                  <a:lnTo>
                    <a:pt x="3418967" y="149580"/>
                  </a:lnTo>
                  <a:lnTo>
                    <a:pt x="3407410" y="146367"/>
                  </a:lnTo>
                  <a:lnTo>
                    <a:pt x="3376282" y="144741"/>
                  </a:lnTo>
                  <a:lnTo>
                    <a:pt x="3348583" y="142913"/>
                  </a:lnTo>
                  <a:lnTo>
                    <a:pt x="3347377" y="139420"/>
                  </a:lnTo>
                  <a:lnTo>
                    <a:pt x="3347288" y="139128"/>
                  </a:lnTo>
                  <a:lnTo>
                    <a:pt x="3335020" y="138887"/>
                  </a:lnTo>
                  <a:lnTo>
                    <a:pt x="3325482" y="139420"/>
                  </a:lnTo>
                  <a:lnTo>
                    <a:pt x="3317722" y="140322"/>
                  </a:lnTo>
                  <a:lnTo>
                    <a:pt x="3310763" y="141236"/>
                  </a:lnTo>
                  <a:lnTo>
                    <a:pt x="3334905" y="142913"/>
                  </a:lnTo>
                  <a:lnTo>
                    <a:pt x="3333521" y="142913"/>
                  </a:lnTo>
                  <a:lnTo>
                    <a:pt x="3326676" y="145275"/>
                  </a:lnTo>
                  <a:lnTo>
                    <a:pt x="3311055" y="148107"/>
                  </a:lnTo>
                  <a:lnTo>
                    <a:pt x="3308400" y="150926"/>
                  </a:lnTo>
                  <a:lnTo>
                    <a:pt x="3306915" y="150926"/>
                  </a:lnTo>
                  <a:lnTo>
                    <a:pt x="3283216" y="151523"/>
                  </a:lnTo>
                  <a:lnTo>
                    <a:pt x="3254806" y="151244"/>
                  </a:lnTo>
                  <a:lnTo>
                    <a:pt x="3273691" y="150926"/>
                  </a:lnTo>
                  <a:lnTo>
                    <a:pt x="3243224" y="150926"/>
                  </a:lnTo>
                  <a:lnTo>
                    <a:pt x="3232632" y="150977"/>
                  </a:lnTo>
                  <a:lnTo>
                    <a:pt x="3232632" y="151612"/>
                  </a:lnTo>
                  <a:lnTo>
                    <a:pt x="3226130" y="154190"/>
                  </a:lnTo>
                  <a:lnTo>
                    <a:pt x="3204349" y="151752"/>
                  </a:lnTo>
                  <a:lnTo>
                    <a:pt x="3196564" y="151612"/>
                  </a:lnTo>
                  <a:lnTo>
                    <a:pt x="3232632" y="151612"/>
                  </a:lnTo>
                  <a:lnTo>
                    <a:pt x="3232632" y="150977"/>
                  </a:lnTo>
                  <a:lnTo>
                    <a:pt x="3228289" y="150990"/>
                  </a:lnTo>
                  <a:lnTo>
                    <a:pt x="3221952" y="150926"/>
                  </a:lnTo>
                  <a:lnTo>
                    <a:pt x="3158121" y="150926"/>
                  </a:lnTo>
                  <a:lnTo>
                    <a:pt x="3173933" y="151218"/>
                  </a:lnTo>
                  <a:lnTo>
                    <a:pt x="3142831" y="151345"/>
                  </a:lnTo>
                  <a:lnTo>
                    <a:pt x="3118980" y="150926"/>
                  </a:lnTo>
                  <a:lnTo>
                    <a:pt x="3128111" y="149872"/>
                  </a:lnTo>
                  <a:lnTo>
                    <a:pt x="3113875" y="149313"/>
                  </a:lnTo>
                  <a:lnTo>
                    <a:pt x="3109087" y="150114"/>
                  </a:lnTo>
                  <a:lnTo>
                    <a:pt x="3107969" y="150926"/>
                  </a:lnTo>
                  <a:lnTo>
                    <a:pt x="3107118" y="151485"/>
                  </a:lnTo>
                  <a:lnTo>
                    <a:pt x="3074860" y="151612"/>
                  </a:lnTo>
                  <a:lnTo>
                    <a:pt x="3106928" y="151612"/>
                  </a:lnTo>
                  <a:lnTo>
                    <a:pt x="3101124" y="153022"/>
                  </a:lnTo>
                  <a:lnTo>
                    <a:pt x="3157474" y="153479"/>
                  </a:lnTo>
                  <a:lnTo>
                    <a:pt x="3151009" y="153479"/>
                  </a:lnTo>
                  <a:lnTo>
                    <a:pt x="3190951" y="154711"/>
                  </a:lnTo>
                  <a:lnTo>
                    <a:pt x="3232200" y="155562"/>
                  </a:lnTo>
                  <a:lnTo>
                    <a:pt x="3276841" y="154533"/>
                  </a:lnTo>
                  <a:lnTo>
                    <a:pt x="3276968" y="154533"/>
                  </a:lnTo>
                  <a:lnTo>
                    <a:pt x="3292119" y="156502"/>
                  </a:lnTo>
                  <a:lnTo>
                    <a:pt x="3312909" y="158203"/>
                  </a:lnTo>
                  <a:lnTo>
                    <a:pt x="3324275" y="160223"/>
                  </a:lnTo>
                  <a:lnTo>
                    <a:pt x="3311271" y="163093"/>
                  </a:lnTo>
                  <a:lnTo>
                    <a:pt x="3299917" y="163880"/>
                  </a:lnTo>
                  <a:lnTo>
                    <a:pt x="3289071" y="163880"/>
                  </a:lnTo>
                  <a:lnTo>
                    <a:pt x="3282010" y="162953"/>
                  </a:lnTo>
                  <a:lnTo>
                    <a:pt x="3283153" y="161137"/>
                  </a:lnTo>
                  <a:lnTo>
                    <a:pt x="3252825" y="161975"/>
                  </a:lnTo>
                  <a:lnTo>
                    <a:pt x="3255861" y="161975"/>
                  </a:lnTo>
                  <a:lnTo>
                    <a:pt x="3247415" y="164338"/>
                  </a:lnTo>
                  <a:lnTo>
                    <a:pt x="3239566" y="166903"/>
                  </a:lnTo>
                  <a:lnTo>
                    <a:pt x="3215411" y="167932"/>
                  </a:lnTo>
                  <a:lnTo>
                    <a:pt x="3169513" y="165074"/>
                  </a:lnTo>
                  <a:lnTo>
                    <a:pt x="3168446" y="165074"/>
                  </a:lnTo>
                  <a:lnTo>
                    <a:pt x="3174022" y="167703"/>
                  </a:lnTo>
                  <a:lnTo>
                    <a:pt x="3166427" y="167703"/>
                  </a:lnTo>
                  <a:lnTo>
                    <a:pt x="3157385" y="167068"/>
                  </a:lnTo>
                  <a:lnTo>
                    <a:pt x="3149600" y="166141"/>
                  </a:lnTo>
                  <a:lnTo>
                    <a:pt x="3135896" y="167703"/>
                  </a:lnTo>
                  <a:lnTo>
                    <a:pt x="3135617" y="167703"/>
                  </a:lnTo>
                  <a:lnTo>
                    <a:pt x="3124873" y="168744"/>
                  </a:lnTo>
                  <a:lnTo>
                    <a:pt x="3124581" y="168744"/>
                  </a:lnTo>
                  <a:lnTo>
                    <a:pt x="3113278" y="169456"/>
                  </a:lnTo>
                  <a:lnTo>
                    <a:pt x="3100095" y="169760"/>
                  </a:lnTo>
                  <a:lnTo>
                    <a:pt x="3094558" y="169887"/>
                  </a:lnTo>
                  <a:lnTo>
                    <a:pt x="3146336" y="169887"/>
                  </a:lnTo>
                  <a:lnTo>
                    <a:pt x="3144570" y="173355"/>
                  </a:lnTo>
                  <a:lnTo>
                    <a:pt x="3143186" y="173355"/>
                  </a:lnTo>
                  <a:lnTo>
                    <a:pt x="3134283" y="174688"/>
                  </a:lnTo>
                  <a:lnTo>
                    <a:pt x="3120085" y="175869"/>
                  </a:lnTo>
                  <a:lnTo>
                    <a:pt x="3120758" y="175869"/>
                  </a:lnTo>
                  <a:lnTo>
                    <a:pt x="3111309" y="177876"/>
                  </a:lnTo>
                  <a:lnTo>
                    <a:pt x="3154896" y="177253"/>
                  </a:lnTo>
                  <a:lnTo>
                    <a:pt x="3187509" y="177914"/>
                  </a:lnTo>
                  <a:lnTo>
                    <a:pt x="3217926" y="179793"/>
                  </a:lnTo>
                  <a:lnTo>
                    <a:pt x="3217659" y="179793"/>
                  </a:lnTo>
                  <a:lnTo>
                    <a:pt x="3250908" y="182575"/>
                  </a:lnTo>
                  <a:lnTo>
                    <a:pt x="3262147" y="182219"/>
                  </a:lnTo>
                  <a:lnTo>
                    <a:pt x="3266046" y="182219"/>
                  </a:lnTo>
                  <a:lnTo>
                    <a:pt x="3261550" y="181076"/>
                  </a:lnTo>
                  <a:lnTo>
                    <a:pt x="3249612" y="179793"/>
                  </a:lnTo>
                  <a:lnTo>
                    <a:pt x="3240709" y="178523"/>
                  </a:lnTo>
                  <a:lnTo>
                    <a:pt x="3273399" y="178955"/>
                  </a:lnTo>
                  <a:lnTo>
                    <a:pt x="3299917" y="184289"/>
                  </a:lnTo>
                  <a:lnTo>
                    <a:pt x="3329698" y="183883"/>
                  </a:lnTo>
                  <a:lnTo>
                    <a:pt x="3315932" y="182219"/>
                  </a:lnTo>
                  <a:lnTo>
                    <a:pt x="3297745" y="180276"/>
                  </a:lnTo>
                  <a:lnTo>
                    <a:pt x="3289922" y="178523"/>
                  </a:lnTo>
                  <a:lnTo>
                    <a:pt x="3288169" y="178130"/>
                  </a:lnTo>
                  <a:lnTo>
                    <a:pt x="3292741" y="177253"/>
                  </a:lnTo>
                  <a:lnTo>
                    <a:pt x="3300006" y="175869"/>
                  </a:lnTo>
                  <a:lnTo>
                    <a:pt x="3370923" y="175869"/>
                  </a:lnTo>
                  <a:lnTo>
                    <a:pt x="3406470" y="176288"/>
                  </a:lnTo>
                  <a:lnTo>
                    <a:pt x="3449599" y="175869"/>
                  </a:lnTo>
                  <a:lnTo>
                    <a:pt x="3454285" y="175869"/>
                  </a:lnTo>
                  <a:lnTo>
                    <a:pt x="3484041" y="172275"/>
                  </a:lnTo>
                  <a:lnTo>
                    <a:pt x="3506660" y="172745"/>
                  </a:lnTo>
                  <a:lnTo>
                    <a:pt x="3503968" y="172275"/>
                  </a:lnTo>
                  <a:lnTo>
                    <a:pt x="3491966" y="170218"/>
                  </a:lnTo>
                  <a:lnTo>
                    <a:pt x="3490176" y="169887"/>
                  </a:lnTo>
                  <a:lnTo>
                    <a:pt x="3487864" y="169456"/>
                  </a:lnTo>
                  <a:lnTo>
                    <a:pt x="3479635" y="167932"/>
                  </a:lnTo>
                  <a:lnTo>
                    <a:pt x="3478415" y="167703"/>
                  </a:lnTo>
                  <a:lnTo>
                    <a:pt x="3511423" y="169075"/>
                  </a:lnTo>
                  <a:lnTo>
                    <a:pt x="3515131" y="167703"/>
                  </a:lnTo>
                  <a:lnTo>
                    <a:pt x="3515664" y="167703"/>
                  </a:lnTo>
                  <a:lnTo>
                    <a:pt x="3510534" y="166141"/>
                  </a:lnTo>
                  <a:lnTo>
                    <a:pt x="3561499" y="166001"/>
                  </a:lnTo>
                  <a:lnTo>
                    <a:pt x="3585692" y="168744"/>
                  </a:lnTo>
                  <a:lnTo>
                    <a:pt x="3601986" y="172859"/>
                  </a:lnTo>
                  <a:lnTo>
                    <a:pt x="3602164" y="172859"/>
                  </a:lnTo>
                  <a:lnTo>
                    <a:pt x="3621963" y="175869"/>
                  </a:lnTo>
                  <a:lnTo>
                    <a:pt x="3660749" y="175869"/>
                  </a:lnTo>
                  <a:close/>
                </a:path>
                <a:path w="5318759" h="519429">
                  <a:moveTo>
                    <a:pt x="3686073" y="166611"/>
                  </a:moveTo>
                  <a:lnTo>
                    <a:pt x="3679037" y="164211"/>
                  </a:lnTo>
                  <a:lnTo>
                    <a:pt x="3678783" y="162775"/>
                  </a:lnTo>
                  <a:lnTo>
                    <a:pt x="3672649" y="162026"/>
                  </a:lnTo>
                  <a:lnTo>
                    <a:pt x="3647973" y="161658"/>
                  </a:lnTo>
                  <a:lnTo>
                    <a:pt x="3686073" y="166611"/>
                  </a:lnTo>
                  <a:close/>
                </a:path>
                <a:path w="5318759" h="519429">
                  <a:moveTo>
                    <a:pt x="3698075" y="240271"/>
                  </a:moveTo>
                  <a:lnTo>
                    <a:pt x="3683711" y="237769"/>
                  </a:lnTo>
                  <a:lnTo>
                    <a:pt x="3633165" y="239458"/>
                  </a:lnTo>
                  <a:lnTo>
                    <a:pt x="3698075" y="240271"/>
                  </a:lnTo>
                  <a:close/>
                </a:path>
                <a:path w="5318759" h="519429">
                  <a:moveTo>
                    <a:pt x="3702596" y="158457"/>
                  </a:moveTo>
                  <a:lnTo>
                    <a:pt x="3678974" y="155994"/>
                  </a:lnTo>
                  <a:lnTo>
                    <a:pt x="3665956" y="159575"/>
                  </a:lnTo>
                  <a:lnTo>
                    <a:pt x="3702596" y="158457"/>
                  </a:lnTo>
                  <a:close/>
                </a:path>
                <a:path w="5318759" h="519429">
                  <a:moveTo>
                    <a:pt x="3725087" y="175666"/>
                  </a:moveTo>
                  <a:lnTo>
                    <a:pt x="3717721" y="173367"/>
                  </a:lnTo>
                  <a:lnTo>
                    <a:pt x="3704298" y="170903"/>
                  </a:lnTo>
                  <a:lnTo>
                    <a:pt x="3685870" y="169214"/>
                  </a:lnTo>
                  <a:lnTo>
                    <a:pt x="3663480" y="169265"/>
                  </a:lnTo>
                  <a:lnTo>
                    <a:pt x="3654691" y="171310"/>
                  </a:lnTo>
                  <a:lnTo>
                    <a:pt x="3682365" y="171221"/>
                  </a:lnTo>
                  <a:lnTo>
                    <a:pt x="3687267" y="172720"/>
                  </a:lnTo>
                  <a:lnTo>
                    <a:pt x="3678415" y="173761"/>
                  </a:lnTo>
                  <a:lnTo>
                    <a:pt x="3678542" y="174777"/>
                  </a:lnTo>
                  <a:lnTo>
                    <a:pt x="3725087" y="175666"/>
                  </a:lnTo>
                  <a:close/>
                </a:path>
                <a:path w="5318759" h="519429">
                  <a:moveTo>
                    <a:pt x="3765600" y="151155"/>
                  </a:moveTo>
                  <a:lnTo>
                    <a:pt x="3737699" y="149923"/>
                  </a:lnTo>
                  <a:lnTo>
                    <a:pt x="3709822" y="149047"/>
                  </a:lnTo>
                  <a:lnTo>
                    <a:pt x="3681984" y="148551"/>
                  </a:lnTo>
                  <a:lnTo>
                    <a:pt x="3654196" y="148424"/>
                  </a:lnTo>
                  <a:lnTo>
                    <a:pt x="3659098" y="150368"/>
                  </a:lnTo>
                  <a:lnTo>
                    <a:pt x="3663213" y="152603"/>
                  </a:lnTo>
                  <a:lnTo>
                    <a:pt x="3672395" y="154254"/>
                  </a:lnTo>
                  <a:lnTo>
                    <a:pt x="3692512" y="154432"/>
                  </a:lnTo>
                  <a:lnTo>
                    <a:pt x="3697605" y="151714"/>
                  </a:lnTo>
                  <a:lnTo>
                    <a:pt x="3747376" y="153047"/>
                  </a:lnTo>
                  <a:lnTo>
                    <a:pt x="3765600" y="151155"/>
                  </a:lnTo>
                  <a:close/>
                </a:path>
                <a:path w="5318759" h="519429">
                  <a:moveTo>
                    <a:pt x="3825443" y="231800"/>
                  </a:moveTo>
                  <a:lnTo>
                    <a:pt x="3715220" y="234137"/>
                  </a:lnTo>
                  <a:lnTo>
                    <a:pt x="3744938" y="235331"/>
                  </a:lnTo>
                  <a:lnTo>
                    <a:pt x="3750576" y="237350"/>
                  </a:lnTo>
                  <a:lnTo>
                    <a:pt x="3752850" y="239763"/>
                  </a:lnTo>
                  <a:lnTo>
                    <a:pt x="3772420" y="242125"/>
                  </a:lnTo>
                  <a:lnTo>
                    <a:pt x="3788206" y="239191"/>
                  </a:lnTo>
                  <a:lnTo>
                    <a:pt x="3802392" y="236943"/>
                  </a:lnTo>
                  <a:lnTo>
                    <a:pt x="3814864" y="234708"/>
                  </a:lnTo>
                  <a:lnTo>
                    <a:pt x="3825443" y="231800"/>
                  </a:lnTo>
                  <a:close/>
                </a:path>
                <a:path w="5318759" h="519429">
                  <a:moveTo>
                    <a:pt x="3893667" y="169799"/>
                  </a:moveTo>
                  <a:lnTo>
                    <a:pt x="3885019" y="168630"/>
                  </a:lnTo>
                  <a:lnTo>
                    <a:pt x="3857968" y="171780"/>
                  </a:lnTo>
                  <a:lnTo>
                    <a:pt x="3856736" y="170624"/>
                  </a:lnTo>
                  <a:lnTo>
                    <a:pt x="3848912" y="169430"/>
                  </a:lnTo>
                  <a:lnTo>
                    <a:pt x="3838410" y="168160"/>
                  </a:lnTo>
                  <a:lnTo>
                    <a:pt x="3829177" y="166738"/>
                  </a:lnTo>
                  <a:lnTo>
                    <a:pt x="3825671" y="167817"/>
                  </a:lnTo>
                  <a:lnTo>
                    <a:pt x="3830802" y="168783"/>
                  </a:lnTo>
                  <a:lnTo>
                    <a:pt x="3837635" y="169735"/>
                  </a:lnTo>
                  <a:lnTo>
                    <a:pt x="3839311" y="170776"/>
                  </a:lnTo>
                  <a:lnTo>
                    <a:pt x="3811778" y="170954"/>
                  </a:lnTo>
                  <a:lnTo>
                    <a:pt x="3759454" y="167855"/>
                  </a:lnTo>
                  <a:lnTo>
                    <a:pt x="3737089" y="168008"/>
                  </a:lnTo>
                  <a:lnTo>
                    <a:pt x="3767201" y="170395"/>
                  </a:lnTo>
                  <a:lnTo>
                    <a:pt x="3788041" y="173863"/>
                  </a:lnTo>
                  <a:lnTo>
                    <a:pt x="3810304" y="175971"/>
                  </a:lnTo>
                  <a:lnTo>
                    <a:pt x="3844709" y="174320"/>
                  </a:lnTo>
                  <a:lnTo>
                    <a:pt x="3835755" y="174371"/>
                  </a:lnTo>
                  <a:lnTo>
                    <a:pt x="3835196" y="173342"/>
                  </a:lnTo>
                  <a:lnTo>
                    <a:pt x="3835133" y="172326"/>
                  </a:lnTo>
                  <a:lnTo>
                    <a:pt x="3854018" y="172351"/>
                  </a:lnTo>
                  <a:lnTo>
                    <a:pt x="3861866" y="173532"/>
                  </a:lnTo>
                  <a:lnTo>
                    <a:pt x="3868064" y="175107"/>
                  </a:lnTo>
                  <a:lnTo>
                    <a:pt x="3881971" y="176276"/>
                  </a:lnTo>
                  <a:lnTo>
                    <a:pt x="3878326" y="173939"/>
                  </a:lnTo>
                  <a:lnTo>
                    <a:pt x="3893667" y="169799"/>
                  </a:lnTo>
                  <a:close/>
                </a:path>
                <a:path w="5318759" h="519429">
                  <a:moveTo>
                    <a:pt x="3898989" y="107619"/>
                  </a:moveTo>
                  <a:lnTo>
                    <a:pt x="3893616" y="106845"/>
                  </a:lnTo>
                  <a:lnTo>
                    <a:pt x="3885374" y="106591"/>
                  </a:lnTo>
                  <a:lnTo>
                    <a:pt x="3861803" y="106692"/>
                  </a:lnTo>
                  <a:lnTo>
                    <a:pt x="3869156" y="107975"/>
                  </a:lnTo>
                  <a:lnTo>
                    <a:pt x="3877246" y="108686"/>
                  </a:lnTo>
                  <a:lnTo>
                    <a:pt x="3886911" y="108635"/>
                  </a:lnTo>
                  <a:lnTo>
                    <a:pt x="3898989" y="107619"/>
                  </a:lnTo>
                  <a:close/>
                </a:path>
                <a:path w="5318759" h="519429">
                  <a:moveTo>
                    <a:pt x="3958399" y="166382"/>
                  </a:moveTo>
                  <a:lnTo>
                    <a:pt x="3889019" y="166077"/>
                  </a:lnTo>
                  <a:lnTo>
                    <a:pt x="3950157" y="170484"/>
                  </a:lnTo>
                  <a:lnTo>
                    <a:pt x="3958399" y="166382"/>
                  </a:lnTo>
                  <a:close/>
                </a:path>
                <a:path w="5318759" h="519429">
                  <a:moveTo>
                    <a:pt x="3984358" y="97713"/>
                  </a:moveTo>
                  <a:lnTo>
                    <a:pt x="3955961" y="94754"/>
                  </a:lnTo>
                  <a:lnTo>
                    <a:pt x="3970896" y="99275"/>
                  </a:lnTo>
                  <a:lnTo>
                    <a:pt x="3984358" y="97713"/>
                  </a:lnTo>
                  <a:close/>
                </a:path>
                <a:path w="5318759" h="519429">
                  <a:moveTo>
                    <a:pt x="4056469" y="148450"/>
                  </a:moveTo>
                  <a:lnTo>
                    <a:pt x="4014508" y="148450"/>
                  </a:lnTo>
                  <a:lnTo>
                    <a:pt x="4014114" y="147459"/>
                  </a:lnTo>
                  <a:lnTo>
                    <a:pt x="4005084" y="146494"/>
                  </a:lnTo>
                  <a:lnTo>
                    <a:pt x="3986276" y="146494"/>
                  </a:lnTo>
                  <a:lnTo>
                    <a:pt x="3991127" y="148005"/>
                  </a:lnTo>
                  <a:lnTo>
                    <a:pt x="3991749" y="150037"/>
                  </a:lnTo>
                  <a:lnTo>
                    <a:pt x="4056469" y="148450"/>
                  </a:lnTo>
                  <a:close/>
                </a:path>
                <a:path w="5318759" h="519429">
                  <a:moveTo>
                    <a:pt x="4097756" y="170103"/>
                  </a:moveTo>
                  <a:lnTo>
                    <a:pt x="4080268" y="167360"/>
                  </a:lnTo>
                  <a:lnTo>
                    <a:pt x="4058628" y="165493"/>
                  </a:lnTo>
                  <a:lnTo>
                    <a:pt x="4035539" y="164973"/>
                  </a:lnTo>
                  <a:lnTo>
                    <a:pt x="4013733" y="166268"/>
                  </a:lnTo>
                  <a:lnTo>
                    <a:pt x="3992918" y="166319"/>
                  </a:lnTo>
                  <a:lnTo>
                    <a:pt x="3985869" y="167906"/>
                  </a:lnTo>
                  <a:lnTo>
                    <a:pt x="3981500" y="169976"/>
                  </a:lnTo>
                  <a:lnTo>
                    <a:pt x="3968712" y="171450"/>
                  </a:lnTo>
                  <a:lnTo>
                    <a:pt x="3978046" y="171424"/>
                  </a:lnTo>
                  <a:lnTo>
                    <a:pt x="3978389" y="173482"/>
                  </a:lnTo>
                  <a:lnTo>
                    <a:pt x="3987177" y="171411"/>
                  </a:lnTo>
                  <a:lnTo>
                    <a:pt x="3982567" y="170903"/>
                  </a:lnTo>
                  <a:lnTo>
                    <a:pt x="3995712" y="169659"/>
                  </a:lnTo>
                  <a:lnTo>
                    <a:pt x="4013619" y="170307"/>
                  </a:lnTo>
                  <a:lnTo>
                    <a:pt x="4033304" y="171335"/>
                  </a:lnTo>
                  <a:lnTo>
                    <a:pt x="4051770" y="171234"/>
                  </a:lnTo>
                  <a:lnTo>
                    <a:pt x="4061980" y="175260"/>
                  </a:lnTo>
                  <a:lnTo>
                    <a:pt x="4062145" y="173177"/>
                  </a:lnTo>
                  <a:lnTo>
                    <a:pt x="4069207" y="171183"/>
                  </a:lnTo>
                  <a:lnTo>
                    <a:pt x="4081602" y="169938"/>
                  </a:lnTo>
                  <a:lnTo>
                    <a:pt x="4097756" y="170103"/>
                  </a:lnTo>
                  <a:close/>
                </a:path>
                <a:path w="5318759" h="519429">
                  <a:moveTo>
                    <a:pt x="4106316" y="105537"/>
                  </a:moveTo>
                  <a:lnTo>
                    <a:pt x="4087139" y="104127"/>
                  </a:lnTo>
                  <a:lnTo>
                    <a:pt x="4062501" y="103555"/>
                  </a:lnTo>
                  <a:lnTo>
                    <a:pt x="4038650" y="102501"/>
                  </a:lnTo>
                  <a:lnTo>
                    <a:pt x="4021785" y="99682"/>
                  </a:lnTo>
                  <a:lnTo>
                    <a:pt x="4004932" y="101828"/>
                  </a:lnTo>
                  <a:lnTo>
                    <a:pt x="4008310" y="103695"/>
                  </a:lnTo>
                  <a:lnTo>
                    <a:pt x="4010774" y="105486"/>
                  </a:lnTo>
                  <a:lnTo>
                    <a:pt x="3991140" y="107378"/>
                  </a:lnTo>
                  <a:lnTo>
                    <a:pt x="4003598" y="106870"/>
                  </a:lnTo>
                  <a:lnTo>
                    <a:pt x="4018292" y="106972"/>
                  </a:lnTo>
                  <a:lnTo>
                    <a:pt x="4031996" y="106616"/>
                  </a:lnTo>
                  <a:lnTo>
                    <a:pt x="4041457" y="104698"/>
                  </a:lnTo>
                  <a:lnTo>
                    <a:pt x="4041851" y="106718"/>
                  </a:lnTo>
                  <a:lnTo>
                    <a:pt x="4041292" y="103682"/>
                  </a:lnTo>
                  <a:lnTo>
                    <a:pt x="4066121" y="103898"/>
                  </a:lnTo>
                  <a:lnTo>
                    <a:pt x="4074553" y="105930"/>
                  </a:lnTo>
                  <a:lnTo>
                    <a:pt x="4080472" y="108064"/>
                  </a:lnTo>
                  <a:lnTo>
                    <a:pt x="4097756" y="108610"/>
                  </a:lnTo>
                  <a:lnTo>
                    <a:pt x="4093210" y="106514"/>
                  </a:lnTo>
                  <a:lnTo>
                    <a:pt x="4095089" y="105676"/>
                  </a:lnTo>
                  <a:lnTo>
                    <a:pt x="4106316" y="105537"/>
                  </a:lnTo>
                  <a:close/>
                </a:path>
                <a:path w="5318759" h="519429">
                  <a:moveTo>
                    <a:pt x="4212780" y="126580"/>
                  </a:moveTo>
                  <a:lnTo>
                    <a:pt x="4208691" y="126085"/>
                  </a:lnTo>
                  <a:lnTo>
                    <a:pt x="4207929" y="126085"/>
                  </a:lnTo>
                  <a:lnTo>
                    <a:pt x="4212780" y="126580"/>
                  </a:lnTo>
                  <a:close/>
                </a:path>
                <a:path w="5318759" h="519429">
                  <a:moveTo>
                    <a:pt x="4241457" y="110756"/>
                  </a:moveTo>
                  <a:lnTo>
                    <a:pt x="4226407" y="109220"/>
                  </a:lnTo>
                  <a:lnTo>
                    <a:pt x="4213504" y="107442"/>
                  </a:lnTo>
                  <a:lnTo>
                    <a:pt x="4198162" y="106349"/>
                  </a:lnTo>
                  <a:lnTo>
                    <a:pt x="4175874" y="106857"/>
                  </a:lnTo>
                  <a:lnTo>
                    <a:pt x="4179265" y="109575"/>
                  </a:lnTo>
                  <a:lnTo>
                    <a:pt x="4195775" y="110794"/>
                  </a:lnTo>
                  <a:lnTo>
                    <a:pt x="4216514" y="111531"/>
                  </a:lnTo>
                  <a:lnTo>
                    <a:pt x="4232567" y="112788"/>
                  </a:lnTo>
                  <a:lnTo>
                    <a:pt x="4227779" y="112331"/>
                  </a:lnTo>
                  <a:lnTo>
                    <a:pt x="4241457" y="110756"/>
                  </a:lnTo>
                  <a:close/>
                </a:path>
                <a:path w="5318759" h="519429">
                  <a:moveTo>
                    <a:pt x="4247654" y="118338"/>
                  </a:moveTo>
                  <a:lnTo>
                    <a:pt x="4220324" y="119405"/>
                  </a:lnTo>
                  <a:lnTo>
                    <a:pt x="4225061" y="119938"/>
                  </a:lnTo>
                  <a:lnTo>
                    <a:pt x="4196473" y="120815"/>
                  </a:lnTo>
                  <a:lnTo>
                    <a:pt x="4181843" y="118021"/>
                  </a:lnTo>
                  <a:lnTo>
                    <a:pt x="4170616" y="116103"/>
                  </a:lnTo>
                  <a:lnTo>
                    <a:pt x="4165993" y="115316"/>
                  </a:lnTo>
                  <a:lnTo>
                    <a:pt x="4162145" y="115316"/>
                  </a:lnTo>
                  <a:lnTo>
                    <a:pt x="4131792" y="116103"/>
                  </a:lnTo>
                  <a:lnTo>
                    <a:pt x="4136199" y="115316"/>
                  </a:lnTo>
                  <a:lnTo>
                    <a:pt x="4145610" y="113639"/>
                  </a:lnTo>
                  <a:lnTo>
                    <a:pt x="4145292" y="112014"/>
                  </a:lnTo>
                  <a:lnTo>
                    <a:pt x="4145178" y="111455"/>
                  </a:lnTo>
                  <a:lnTo>
                    <a:pt x="4144035" y="111048"/>
                  </a:lnTo>
                  <a:lnTo>
                    <a:pt x="4138650" y="109181"/>
                  </a:lnTo>
                  <a:lnTo>
                    <a:pt x="4134205" y="106438"/>
                  </a:lnTo>
                  <a:lnTo>
                    <a:pt x="4124426" y="107632"/>
                  </a:lnTo>
                  <a:lnTo>
                    <a:pt x="4116832" y="108864"/>
                  </a:lnTo>
                  <a:lnTo>
                    <a:pt x="4113580" y="110172"/>
                  </a:lnTo>
                  <a:lnTo>
                    <a:pt x="4116857" y="111594"/>
                  </a:lnTo>
                  <a:lnTo>
                    <a:pt x="4125836" y="111594"/>
                  </a:lnTo>
                  <a:lnTo>
                    <a:pt x="4139857" y="111048"/>
                  </a:lnTo>
                  <a:lnTo>
                    <a:pt x="4139920" y="111455"/>
                  </a:lnTo>
                  <a:lnTo>
                    <a:pt x="4140009" y="112014"/>
                  </a:lnTo>
                  <a:lnTo>
                    <a:pt x="4126077" y="114896"/>
                  </a:lnTo>
                  <a:lnTo>
                    <a:pt x="4122521" y="114896"/>
                  </a:lnTo>
                  <a:lnTo>
                    <a:pt x="4102646" y="115201"/>
                  </a:lnTo>
                  <a:lnTo>
                    <a:pt x="4084497" y="114896"/>
                  </a:lnTo>
                  <a:lnTo>
                    <a:pt x="4107573" y="116459"/>
                  </a:lnTo>
                  <a:lnTo>
                    <a:pt x="4132783" y="119405"/>
                  </a:lnTo>
                  <a:lnTo>
                    <a:pt x="4151630" y="122161"/>
                  </a:lnTo>
                  <a:lnTo>
                    <a:pt x="4144683" y="124231"/>
                  </a:lnTo>
                  <a:lnTo>
                    <a:pt x="4133735" y="125691"/>
                  </a:lnTo>
                  <a:lnTo>
                    <a:pt x="4134104" y="125691"/>
                  </a:lnTo>
                  <a:lnTo>
                    <a:pt x="4128719" y="127025"/>
                  </a:lnTo>
                  <a:lnTo>
                    <a:pt x="4134777" y="129336"/>
                  </a:lnTo>
                  <a:lnTo>
                    <a:pt x="4143641" y="128016"/>
                  </a:lnTo>
                  <a:lnTo>
                    <a:pt x="4162475" y="126898"/>
                  </a:lnTo>
                  <a:lnTo>
                    <a:pt x="4178681" y="125691"/>
                  </a:lnTo>
                  <a:lnTo>
                    <a:pt x="4179620" y="124231"/>
                  </a:lnTo>
                  <a:lnTo>
                    <a:pt x="4190644" y="124231"/>
                  </a:lnTo>
                  <a:lnTo>
                    <a:pt x="4197832" y="124777"/>
                  </a:lnTo>
                  <a:lnTo>
                    <a:pt x="4208526" y="126072"/>
                  </a:lnTo>
                  <a:lnTo>
                    <a:pt x="4235018" y="125247"/>
                  </a:lnTo>
                  <a:lnTo>
                    <a:pt x="4238663" y="124231"/>
                  </a:lnTo>
                  <a:lnTo>
                    <a:pt x="4241952" y="123317"/>
                  </a:lnTo>
                  <a:lnTo>
                    <a:pt x="4241876" y="122161"/>
                  </a:lnTo>
                  <a:lnTo>
                    <a:pt x="4241787" y="120840"/>
                  </a:lnTo>
                  <a:lnTo>
                    <a:pt x="4247654" y="118338"/>
                  </a:lnTo>
                  <a:close/>
                </a:path>
                <a:path w="5318759" h="519429">
                  <a:moveTo>
                    <a:pt x="4348353" y="134848"/>
                  </a:moveTo>
                  <a:lnTo>
                    <a:pt x="4348188" y="133819"/>
                  </a:lnTo>
                  <a:lnTo>
                    <a:pt x="4315790" y="133400"/>
                  </a:lnTo>
                  <a:lnTo>
                    <a:pt x="4348353" y="134848"/>
                  </a:lnTo>
                  <a:close/>
                </a:path>
                <a:path w="5318759" h="519429">
                  <a:moveTo>
                    <a:pt x="4461294" y="123850"/>
                  </a:moveTo>
                  <a:lnTo>
                    <a:pt x="4441761" y="122567"/>
                  </a:lnTo>
                  <a:lnTo>
                    <a:pt x="4401109" y="121323"/>
                  </a:lnTo>
                  <a:lnTo>
                    <a:pt x="4386681" y="120015"/>
                  </a:lnTo>
                  <a:lnTo>
                    <a:pt x="4364723" y="121386"/>
                  </a:lnTo>
                  <a:lnTo>
                    <a:pt x="4340974" y="122301"/>
                  </a:lnTo>
                  <a:lnTo>
                    <a:pt x="4317123" y="122631"/>
                  </a:lnTo>
                  <a:lnTo>
                    <a:pt x="4294873" y="122288"/>
                  </a:lnTo>
                  <a:lnTo>
                    <a:pt x="4323334" y="124333"/>
                  </a:lnTo>
                  <a:lnTo>
                    <a:pt x="4343285" y="125006"/>
                  </a:lnTo>
                  <a:lnTo>
                    <a:pt x="4387697" y="125082"/>
                  </a:lnTo>
                  <a:lnTo>
                    <a:pt x="4393387" y="129616"/>
                  </a:lnTo>
                  <a:lnTo>
                    <a:pt x="4404423" y="127876"/>
                  </a:lnTo>
                  <a:lnTo>
                    <a:pt x="4421937" y="128028"/>
                  </a:lnTo>
                  <a:lnTo>
                    <a:pt x="4441355" y="128943"/>
                  </a:lnTo>
                  <a:lnTo>
                    <a:pt x="4458093" y="129476"/>
                  </a:lnTo>
                  <a:lnTo>
                    <a:pt x="4420374" y="126555"/>
                  </a:lnTo>
                  <a:lnTo>
                    <a:pt x="4461294" y="123850"/>
                  </a:lnTo>
                  <a:close/>
                </a:path>
                <a:path w="5318759" h="519429">
                  <a:moveTo>
                    <a:pt x="4461421" y="154482"/>
                  </a:moveTo>
                  <a:lnTo>
                    <a:pt x="4457039" y="152171"/>
                  </a:lnTo>
                  <a:lnTo>
                    <a:pt x="4450461" y="151892"/>
                  </a:lnTo>
                  <a:lnTo>
                    <a:pt x="4426077" y="150876"/>
                  </a:lnTo>
                  <a:lnTo>
                    <a:pt x="4408233" y="151892"/>
                  </a:lnTo>
                  <a:lnTo>
                    <a:pt x="4389539" y="150672"/>
                  </a:lnTo>
                  <a:lnTo>
                    <a:pt x="4371657" y="148958"/>
                  </a:lnTo>
                  <a:lnTo>
                    <a:pt x="4356265" y="148539"/>
                  </a:lnTo>
                  <a:lnTo>
                    <a:pt x="4376242" y="152920"/>
                  </a:lnTo>
                  <a:lnTo>
                    <a:pt x="4406430" y="156413"/>
                  </a:lnTo>
                  <a:lnTo>
                    <a:pt x="4437342" y="159410"/>
                  </a:lnTo>
                  <a:lnTo>
                    <a:pt x="4437113" y="159410"/>
                  </a:lnTo>
                  <a:lnTo>
                    <a:pt x="4443019" y="160210"/>
                  </a:lnTo>
                  <a:lnTo>
                    <a:pt x="4461421" y="154482"/>
                  </a:lnTo>
                  <a:close/>
                </a:path>
                <a:path w="5318759" h="519429">
                  <a:moveTo>
                    <a:pt x="4463732" y="160515"/>
                  </a:moveTo>
                  <a:lnTo>
                    <a:pt x="4445305" y="160515"/>
                  </a:lnTo>
                  <a:lnTo>
                    <a:pt x="4456239" y="161988"/>
                  </a:lnTo>
                  <a:lnTo>
                    <a:pt x="4463732" y="160515"/>
                  </a:lnTo>
                  <a:close/>
                </a:path>
                <a:path w="5318759" h="519429">
                  <a:moveTo>
                    <a:pt x="4490085" y="148666"/>
                  </a:moveTo>
                  <a:lnTo>
                    <a:pt x="4488802" y="143598"/>
                  </a:lnTo>
                  <a:lnTo>
                    <a:pt x="4466374" y="146215"/>
                  </a:lnTo>
                  <a:lnTo>
                    <a:pt x="4490085" y="148666"/>
                  </a:lnTo>
                  <a:close/>
                </a:path>
                <a:path w="5318759" h="519429">
                  <a:moveTo>
                    <a:pt x="4541710" y="14998"/>
                  </a:moveTo>
                  <a:lnTo>
                    <a:pt x="4512234" y="13284"/>
                  </a:lnTo>
                  <a:lnTo>
                    <a:pt x="4511865" y="13284"/>
                  </a:lnTo>
                  <a:lnTo>
                    <a:pt x="4517949" y="14465"/>
                  </a:lnTo>
                  <a:lnTo>
                    <a:pt x="4519574" y="14465"/>
                  </a:lnTo>
                  <a:lnTo>
                    <a:pt x="4541710" y="14998"/>
                  </a:lnTo>
                  <a:close/>
                </a:path>
                <a:path w="5318759" h="519429">
                  <a:moveTo>
                    <a:pt x="4556988" y="15887"/>
                  </a:moveTo>
                  <a:lnTo>
                    <a:pt x="4549610" y="14998"/>
                  </a:lnTo>
                  <a:lnTo>
                    <a:pt x="4541825" y="14998"/>
                  </a:lnTo>
                  <a:lnTo>
                    <a:pt x="4556988" y="15887"/>
                  </a:lnTo>
                  <a:close/>
                </a:path>
                <a:path w="5318759" h="519429">
                  <a:moveTo>
                    <a:pt x="4568825" y="129133"/>
                  </a:moveTo>
                  <a:lnTo>
                    <a:pt x="4555439" y="125336"/>
                  </a:lnTo>
                  <a:lnTo>
                    <a:pt x="4533722" y="124739"/>
                  </a:lnTo>
                  <a:lnTo>
                    <a:pt x="4506226" y="125399"/>
                  </a:lnTo>
                  <a:lnTo>
                    <a:pt x="4475505" y="125349"/>
                  </a:lnTo>
                  <a:lnTo>
                    <a:pt x="4483760" y="126390"/>
                  </a:lnTo>
                  <a:lnTo>
                    <a:pt x="4495038" y="127393"/>
                  </a:lnTo>
                  <a:lnTo>
                    <a:pt x="4500283" y="128498"/>
                  </a:lnTo>
                  <a:lnTo>
                    <a:pt x="4490440" y="129870"/>
                  </a:lnTo>
                  <a:lnTo>
                    <a:pt x="4513707" y="129667"/>
                  </a:lnTo>
                  <a:lnTo>
                    <a:pt x="4538065" y="128536"/>
                  </a:lnTo>
                  <a:lnTo>
                    <a:pt x="4558195" y="127901"/>
                  </a:lnTo>
                  <a:lnTo>
                    <a:pt x="4568825" y="129133"/>
                  </a:lnTo>
                  <a:close/>
                </a:path>
                <a:path w="5318759" h="519429">
                  <a:moveTo>
                    <a:pt x="4653762" y="96380"/>
                  </a:moveTo>
                  <a:lnTo>
                    <a:pt x="4579594" y="95592"/>
                  </a:lnTo>
                  <a:lnTo>
                    <a:pt x="4594174" y="97574"/>
                  </a:lnTo>
                  <a:lnTo>
                    <a:pt x="4617224" y="98666"/>
                  </a:lnTo>
                  <a:lnTo>
                    <a:pt x="4639996" y="98412"/>
                  </a:lnTo>
                  <a:lnTo>
                    <a:pt x="4653762" y="96380"/>
                  </a:lnTo>
                  <a:close/>
                </a:path>
                <a:path w="5318759" h="519429">
                  <a:moveTo>
                    <a:pt x="4792726" y="57391"/>
                  </a:moveTo>
                  <a:lnTo>
                    <a:pt x="4770348" y="53746"/>
                  </a:lnTo>
                  <a:lnTo>
                    <a:pt x="4737024" y="51460"/>
                  </a:lnTo>
                  <a:lnTo>
                    <a:pt x="4661293" y="48615"/>
                  </a:lnTo>
                  <a:lnTo>
                    <a:pt x="4652403" y="49669"/>
                  </a:lnTo>
                  <a:lnTo>
                    <a:pt x="4699063" y="51536"/>
                  </a:lnTo>
                  <a:lnTo>
                    <a:pt x="4694606" y="53111"/>
                  </a:lnTo>
                  <a:lnTo>
                    <a:pt x="4695228" y="55118"/>
                  </a:lnTo>
                  <a:lnTo>
                    <a:pt x="4676965" y="56184"/>
                  </a:lnTo>
                  <a:lnTo>
                    <a:pt x="4703991" y="58559"/>
                  </a:lnTo>
                  <a:lnTo>
                    <a:pt x="4729950" y="58127"/>
                  </a:lnTo>
                  <a:lnTo>
                    <a:pt x="4758347" y="57035"/>
                  </a:lnTo>
                  <a:lnTo>
                    <a:pt x="4792726" y="57391"/>
                  </a:lnTo>
                  <a:close/>
                </a:path>
                <a:path w="5318759" h="519429">
                  <a:moveTo>
                    <a:pt x="4825187" y="18313"/>
                  </a:moveTo>
                  <a:lnTo>
                    <a:pt x="4810569" y="18313"/>
                  </a:lnTo>
                  <a:lnTo>
                    <a:pt x="4788801" y="17462"/>
                  </a:lnTo>
                  <a:lnTo>
                    <a:pt x="4770996" y="16256"/>
                  </a:lnTo>
                  <a:lnTo>
                    <a:pt x="4757407" y="14998"/>
                  </a:lnTo>
                  <a:lnTo>
                    <a:pt x="4748530" y="14998"/>
                  </a:lnTo>
                  <a:lnTo>
                    <a:pt x="4791938" y="13716"/>
                  </a:lnTo>
                  <a:lnTo>
                    <a:pt x="4755426" y="12509"/>
                  </a:lnTo>
                  <a:lnTo>
                    <a:pt x="4713859" y="10121"/>
                  </a:lnTo>
                  <a:lnTo>
                    <a:pt x="4654651" y="6134"/>
                  </a:lnTo>
                  <a:lnTo>
                    <a:pt x="4623600" y="4000"/>
                  </a:lnTo>
                  <a:lnTo>
                    <a:pt x="4586960" y="6134"/>
                  </a:lnTo>
                  <a:lnTo>
                    <a:pt x="4584966" y="5562"/>
                  </a:lnTo>
                  <a:lnTo>
                    <a:pt x="4580242" y="4203"/>
                  </a:lnTo>
                  <a:lnTo>
                    <a:pt x="4573956" y="2476"/>
                  </a:lnTo>
                  <a:lnTo>
                    <a:pt x="4573359" y="2476"/>
                  </a:lnTo>
                  <a:lnTo>
                    <a:pt x="4574806" y="1422"/>
                  </a:lnTo>
                  <a:lnTo>
                    <a:pt x="4575378" y="990"/>
                  </a:lnTo>
                  <a:lnTo>
                    <a:pt x="4573079" y="990"/>
                  </a:lnTo>
                  <a:lnTo>
                    <a:pt x="4595025" y="0"/>
                  </a:lnTo>
                  <a:lnTo>
                    <a:pt x="4550930" y="1422"/>
                  </a:lnTo>
                  <a:lnTo>
                    <a:pt x="4510278" y="685"/>
                  </a:lnTo>
                  <a:lnTo>
                    <a:pt x="4477677" y="990"/>
                  </a:lnTo>
                  <a:lnTo>
                    <a:pt x="4457433" y="5562"/>
                  </a:lnTo>
                  <a:lnTo>
                    <a:pt x="4441914" y="5562"/>
                  </a:lnTo>
                  <a:lnTo>
                    <a:pt x="4428147" y="5105"/>
                  </a:lnTo>
                  <a:lnTo>
                    <a:pt x="4401718" y="3606"/>
                  </a:lnTo>
                  <a:lnTo>
                    <a:pt x="4401197" y="2616"/>
                  </a:lnTo>
                  <a:lnTo>
                    <a:pt x="4405465" y="1866"/>
                  </a:lnTo>
                  <a:lnTo>
                    <a:pt x="4419701" y="495"/>
                  </a:lnTo>
                  <a:lnTo>
                    <a:pt x="4388891" y="1422"/>
                  </a:lnTo>
                  <a:lnTo>
                    <a:pt x="4390034" y="1422"/>
                  </a:lnTo>
                  <a:lnTo>
                    <a:pt x="4367492" y="2476"/>
                  </a:lnTo>
                  <a:lnTo>
                    <a:pt x="4340060" y="3378"/>
                  </a:lnTo>
                  <a:lnTo>
                    <a:pt x="4304804" y="3378"/>
                  </a:lnTo>
                  <a:lnTo>
                    <a:pt x="4511726" y="13258"/>
                  </a:lnTo>
                  <a:lnTo>
                    <a:pt x="4510252" y="12979"/>
                  </a:lnTo>
                  <a:lnTo>
                    <a:pt x="4508665" y="12979"/>
                  </a:lnTo>
                  <a:lnTo>
                    <a:pt x="4547438" y="12255"/>
                  </a:lnTo>
                  <a:lnTo>
                    <a:pt x="4570768" y="12979"/>
                  </a:lnTo>
                  <a:lnTo>
                    <a:pt x="4592993" y="14465"/>
                  </a:lnTo>
                  <a:lnTo>
                    <a:pt x="4593717" y="14465"/>
                  </a:lnTo>
                  <a:lnTo>
                    <a:pt x="4621568" y="15684"/>
                  </a:lnTo>
                  <a:lnTo>
                    <a:pt x="4616208" y="14465"/>
                  </a:lnTo>
                  <a:lnTo>
                    <a:pt x="4614850" y="14465"/>
                  </a:lnTo>
                  <a:lnTo>
                    <a:pt x="4620260" y="12255"/>
                  </a:lnTo>
                  <a:lnTo>
                    <a:pt x="4621962" y="11557"/>
                  </a:lnTo>
                  <a:lnTo>
                    <a:pt x="4615827" y="10121"/>
                  </a:lnTo>
                  <a:lnTo>
                    <a:pt x="4695228" y="14465"/>
                  </a:lnTo>
                  <a:lnTo>
                    <a:pt x="4680572" y="16256"/>
                  </a:lnTo>
                  <a:lnTo>
                    <a:pt x="4681067" y="16256"/>
                  </a:lnTo>
                  <a:lnTo>
                    <a:pt x="4673003" y="18478"/>
                  </a:lnTo>
                  <a:lnTo>
                    <a:pt x="4668050" y="20980"/>
                  </a:lnTo>
                  <a:lnTo>
                    <a:pt x="4664786" y="23215"/>
                  </a:lnTo>
                  <a:lnTo>
                    <a:pt x="4688776" y="19265"/>
                  </a:lnTo>
                  <a:lnTo>
                    <a:pt x="4703369" y="18313"/>
                  </a:lnTo>
                  <a:lnTo>
                    <a:pt x="4723968" y="19494"/>
                  </a:lnTo>
                  <a:lnTo>
                    <a:pt x="4723866" y="20980"/>
                  </a:lnTo>
                  <a:lnTo>
                    <a:pt x="4723803" y="21844"/>
                  </a:lnTo>
                  <a:lnTo>
                    <a:pt x="4731461" y="21539"/>
                  </a:lnTo>
                  <a:lnTo>
                    <a:pt x="4730889" y="21539"/>
                  </a:lnTo>
                  <a:lnTo>
                    <a:pt x="4741316" y="21272"/>
                  </a:lnTo>
                  <a:lnTo>
                    <a:pt x="4747361" y="21272"/>
                  </a:lnTo>
                  <a:lnTo>
                    <a:pt x="4761839" y="23444"/>
                  </a:lnTo>
                  <a:lnTo>
                    <a:pt x="4779759" y="21539"/>
                  </a:lnTo>
                  <a:lnTo>
                    <a:pt x="4804181" y="21539"/>
                  </a:lnTo>
                  <a:lnTo>
                    <a:pt x="4822418" y="21272"/>
                  </a:lnTo>
                  <a:lnTo>
                    <a:pt x="4825187" y="18313"/>
                  </a:lnTo>
                  <a:close/>
                </a:path>
                <a:path w="5318759" h="519429">
                  <a:moveTo>
                    <a:pt x="4894453" y="86156"/>
                  </a:moveTo>
                  <a:lnTo>
                    <a:pt x="4890605" y="84353"/>
                  </a:lnTo>
                  <a:lnTo>
                    <a:pt x="4863122" y="83616"/>
                  </a:lnTo>
                  <a:lnTo>
                    <a:pt x="4842573" y="83870"/>
                  </a:lnTo>
                  <a:lnTo>
                    <a:pt x="4846282" y="82473"/>
                  </a:lnTo>
                  <a:lnTo>
                    <a:pt x="4849088" y="81178"/>
                  </a:lnTo>
                  <a:lnTo>
                    <a:pt x="4825860" y="81711"/>
                  </a:lnTo>
                  <a:lnTo>
                    <a:pt x="4827333" y="87782"/>
                  </a:lnTo>
                  <a:lnTo>
                    <a:pt x="4845367" y="85699"/>
                  </a:lnTo>
                  <a:lnTo>
                    <a:pt x="4859960" y="89242"/>
                  </a:lnTo>
                  <a:lnTo>
                    <a:pt x="4881842" y="88087"/>
                  </a:lnTo>
                  <a:lnTo>
                    <a:pt x="4894453" y="86156"/>
                  </a:lnTo>
                  <a:close/>
                </a:path>
                <a:path w="5318759" h="519429">
                  <a:moveTo>
                    <a:pt x="4901552" y="69799"/>
                  </a:moveTo>
                  <a:lnTo>
                    <a:pt x="4894326" y="68961"/>
                  </a:lnTo>
                  <a:lnTo>
                    <a:pt x="4882934" y="68707"/>
                  </a:lnTo>
                  <a:lnTo>
                    <a:pt x="4871682" y="69024"/>
                  </a:lnTo>
                  <a:lnTo>
                    <a:pt x="4864913" y="69900"/>
                  </a:lnTo>
                  <a:lnTo>
                    <a:pt x="4869637" y="70408"/>
                  </a:lnTo>
                  <a:lnTo>
                    <a:pt x="4854676" y="70485"/>
                  </a:lnTo>
                  <a:lnTo>
                    <a:pt x="4847285" y="71539"/>
                  </a:lnTo>
                  <a:lnTo>
                    <a:pt x="4840783" y="72694"/>
                  </a:lnTo>
                  <a:lnTo>
                    <a:pt x="4828514" y="73050"/>
                  </a:lnTo>
                  <a:lnTo>
                    <a:pt x="4855172" y="73723"/>
                  </a:lnTo>
                  <a:lnTo>
                    <a:pt x="4870539" y="72377"/>
                  </a:lnTo>
                  <a:lnTo>
                    <a:pt x="4883150" y="70548"/>
                  </a:lnTo>
                  <a:lnTo>
                    <a:pt x="4901552" y="69799"/>
                  </a:lnTo>
                  <a:close/>
                </a:path>
                <a:path w="5318759" h="519429">
                  <a:moveTo>
                    <a:pt x="4947932" y="29032"/>
                  </a:moveTo>
                  <a:lnTo>
                    <a:pt x="4942179" y="24498"/>
                  </a:lnTo>
                  <a:lnTo>
                    <a:pt x="4932934" y="24511"/>
                  </a:lnTo>
                  <a:lnTo>
                    <a:pt x="4947932" y="29032"/>
                  </a:lnTo>
                  <a:close/>
                </a:path>
                <a:path w="5318759" h="519429">
                  <a:moveTo>
                    <a:pt x="4990808" y="55321"/>
                  </a:moveTo>
                  <a:lnTo>
                    <a:pt x="4979378" y="52870"/>
                  </a:lnTo>
                  <a:lnTo>
                    <a:pt x="4936312" y="49898"/>
                  </a:lnTo>
                  <a:lnTo>
                    <a:pt x="4919637" y="46875"/>
                  </a:lnTo>
                  <a:lnTo>
                    <a:pt x="4920589" y="50952"/>
                  </a:lnTo>
                  <a:lnTo>
                    <a:pt x="4894237" y="50076"/>
                  </a:lnTo>
                  <a:lnTo>
                    <a:pt x="4867402" y="50711"/>
                  </a:lnTo>
                  <a:lnTo>
                    <a:pt x="4844275" y="52311"/>
                  </a:lnTo>
                  <a:lnTo>
                    <a:pt x="4829022" y="54241"/>
                  </a:lnTo>
                  <a:lnTo>
                    <a:pt x="4840859" y="53251"/>
                  </a:lnTo>
                  <a:lnTo>
                    <a:pt x="4856251" y="52527"/>
                  </a:lnTo>
                  <a:lnTo>
                    <a:pt x="4897602" y="51511"/>
                  </a:lnTo>
                  <a:lnTo>
                    <a:pt x="4902847" y="55067"/>
                  </a:lnTo>
                  <a:lnTo>
                    <a:pt x="4879733" y="54610"/>
                  </a:lnTo>
                  <a:lnTo>
                    <a:pt x="4903355" y="57099"/>
                  </a:lnTo>
                  <a:lnTo>
                    <a:pt x="4914697" y="54940"/>
                  </a:lnTo>
                  <a:lnTo>
                    <a:pt x="4947056" y="54991"/>
                  </a:lnTo>
                  <a:lnTo>
                    <a:pt x="4953330" y="53403"/>
                  </a:lnTo>
                  <a:lnTo>
                    <a:pt x="4990808" y="55321"/>
                  </a:lnTo>
                  <a:close/>
                </a:path>
                <a:path w="5318759" h="519429">
                  <a:moveTo>
                    <a:pt x="5003317" y="90385"/>
                  </a:moveTo>
                  <a:lnTo>
                    <a:pt x="4998288" y="88607"/>
                  </a:lnTo>
                  <a:lnTo>
                    <a:pt x="4986515" y="87604"/>
                  </a:lnTo>
                  <a:lnTo>
                    <a:pt x="4956327" y="86423"/>
                  </a:lnTo>
                  <a:lnTo>
                    <a:pt x="4945862" y="88201"/>
                  </a:lnTo>
                  <a:lnTo>
                    <a:pt x="4953533" y="89738"/>
                  </a:lnTo>
                  <a:lnTo>
                    <a:pt x="4966398" y="91262"/>
                  </a:lnTo>
                  <a:lnTo>
                    <a:pt x="4971542" y="92989"/>
                  </a:lnTo>
                  <a:lnTo>
                    <a:pt x="4962055" y="92976"/>
                  </a:lnTo>
                  <a:lnTo>
                    <a:pt x="4954168" y="92379"/>
                  </a:lnTo>
                  <a:lnTo>
                    <a:pt x="4943424" y="91008"/>
                  </a:lnTo>
                  <a:lnTo>
                    <a:pt x="4936591" y="93129"/>
                  </a:lnTo>
                  <a:lnTo>
                    <a:pt x="4944732" y="94272"/>
                  </a:lnTo>
                  <a:lnTo>
                    <a:pt x="4976774" y="95516"/>
                  </a:lnTo>
                  <a:lnTo>
                    <a:pt x="4971148" y="90970"/>
                  </a:lnTo>
                  <a:lnTo>
                    <a:pt x="4992560" y="91211"/>
                  </a:lnTo>
                  <a:lnTo>
                    <a:pt x="4999075" y="91097"/>
                  </a:lnTo>
                  <a:lnTo>
                    <a:pt x="5003317" y="90385"/>
                  </a:lnTo>
                  <a:close/>
                </a:path>
                <a:path w="5318759" h="519429">
                  <a:moveTo>
                    <a:pt x="5318150" y="50990"/>
                  </a:moveTo>
                  <a:lnTo>
                    <a:pt x="5316994" y="50863"/>
                  </a:lnTo>
                  <a:lnTo>
                    <a:pt x="5316639" y="50977"/>
                  </a:lnTo>
                  <a:lnTo>
                    <a:pt x="5290883" y="50546"/>
                  </a:lnTo>
                  <a:lnTo>
                    <a:pt x="5256695" y="50546"/>
                  </a:lnTo>
                  <a:lnTo>
                    <a:pt x="5229301" y="48602"/>
                  </a:lnTo>
                  <a:lnTo>
                    <a:pt x="5239270" y="51587"/>
                  </a:lnTo>
                  <a:lnTo>
                    <a:pt x="5192255" y="49784"/>
                  </a:lnTo>
                  <a:lnTo>
                    <a:pt x="5150155" y="50723"/>
                  </a:lnTo>
                  <a:lnTo>
                    <a:pt x="5083060" y="55092"/>
                  </a:lnTo>
                  <a:lnTo>
                    <a:pt x="5111661" y="57213"/>
                  </a:lnTo>
                  <a:lnTo>
                    <a:pt x="5149672" y="58839"/>
                  </a:lnTo>
                  <a:lnTo>
                    <a:pt x="5189207" y="59524"/>
                  </a:lnTo>
                  <a:lnTo>
                    <a:pt x="5220005" y="58839"/>
                  </a:lnTo>
                  <a:lnTo>
                    <a:pt x="5222506" y="58839"/>
                  </a:lnTo>
                  <a:lnTo>
                    <a:pt x="5232743" y="62814"/>
                  </a:lnTo>
                  <a:lnTo>
                    <a:pt x="5235130" y="61239"/>
                  </a:lnTo>
                  <a:lnTo>
                    <a:pt x="5236261" y="61468"/>
                  </a:lnTo>
                  <a:lnTo>
                    <a:pt x="5246217" y="62255"/>
                  </a:lnTo>
                  <a:lnTo>
                    <a:pt x="5243538" y="60426"/>
                  </a:lnTo>
                  <a:lnTo>
                    <a:pt x="5244249" y="60248"/>
                  </a:lnTo>
                  <a:lnTo>
                    <a:pt x="5250053" y="58839"/>
                  </a:lnTo>
                  <a:lnTo>
                    <a:pt x="5251221" y="58559"/>
                  </a:lnTo>
                  <a:lnTo>
                    <a:pt x="5260606" y="56502"/>
                  </a:lnTo>
                  <a:lnTo>
                    <a:pt x="5263007" y="54076"/>
                  </a:lnTo>
                  <a:lnTo>
                    <a:pt x="5295976" y="57543"/>
                  </a:lnTo>
                  <a:lnTo>
                    <a:pt x="5276926" y="54559"/>
                  </a:lnTo>
                  <a:lnTo>
                    <a:pt x="5282260" y="54076"/>
                  </a:lnTo>
                  <a:lnTo>
                    <a:pt x="5309794" y="51587"/>
                  </a:lnTo>
                  <a:lnTo>
                    <a:pt x="5316372" y="50990"/>
                  </a:lnTo>
                  <a:lnTo>
                    <a:pt x="5316563" y="50990"/>
                  </a:lnTo>
                  <a:lnTo>
                    <a:pt x="5318150" y="509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>
              <a:extLst>
                <a:ext uri="{FF2B5EF4-FFF2-40B4-BE49-F238E27FC236}">
                  <a16:creationId xmlns:a16="http://schemas.microsoft.com/office/drawing/2014/main" id="{17E626D8-DA9E-44CC-718E-B8933AC03968}"/>
                </a:ext>
              </a:extLst>
            </p:cNvPr>
            <p:cNvSpPr/>
            <p:nvPr/>
          </p:nvSpPr>
          <p:spPr>
            <a:xfrm>
              <a:off x="6117107" y="4533861"/>
              <a:ext cx="5351780" cy="481965"/>
            </a:xfrm>
            <a:custGeom>
              <a:avLst/>
              <a:gdLst/>
              <a:ahLst/>
              <a:cxnLst/>
              <a:rect l="l" t="t" r="r" b="b"/>
              <a:pathLst>
                <a:path w="5351780" h="481964">
                  <a:moveTo>
                    <a:pt x="215328" y="463778"/>
                  </a:moveTo>
                  <a:lnTo>
                    <a:pt x="197802" y="461098"/>
                  </a:lnTo>
                  <a:lnTo>
                    <a:pt x="185661" y="464210"/>
                  </a:lnTo>
                  <a:lnTo>
                    <a:pt x="130187" y="463067"/>
                  </a:lnTo>
                  <a:lnTo>
                    <a:pt x="120472" y="465886"/>
                  </a:lnTo>
                  <a:lnTo>
                    <a:pt x="0" y="464172"/>
                  </a:lnTo>
                  <a:lnTo>
                    <a:pt x="12280" y="469023"/>
                  </a:lnTo>
                  <a:lnTo>
                    <a:pt x="48564" y="469125"/>
                  </a:lnTo>
                  <a:lnTo>
                    <a:pt x="53035" y="473697"/>
                  </a:lnTo>
                  <a:lnTo>
                    <a:pt x="67678" y="472732"/>
                  </a:lnTo>
                  <a:lnTo>
                    <a:pt x="85432" y="471893"/>
                  </a:lnTo>
                  <a:lnTo>
                    <a:pt x="97104" y="470789"/>
                  </a:lnTo>
                  <a:lnTo>
                    <a:pt x="93535" y="468985"/>
                  </a:lnTo>
                  <a:lnTo>
                    <a:pt x="114490" y="468122"/>
                  </a:lnTo>
                  <a:lnTo>
                    <a:pt x="141401" y="468693"/>
                  </a:lnTo>
                  <a:lnTo>
                    <a:pt x="171005" y="469734"/>
                  </a:lnTo>
                  <a:lnTo>
                    <a:pt x="200113" y="470242"/>
                  </a:lnTo>
                  <a:lnTo>
                    <a:pt x="203339" y="467525"/>
                  </a:lnTo>
                  <a:lnTo>
                    <a:pt x="212788" y="465645"/>
                  </a:lnTo>
                  <a:lnTo>
                    <a:pt x="215328" y="463778"/>
                  </a:lnTo>
                  <a:close/>
                </a:path>
                <a:path w="5351780" h="481964">
                  <a:moveTo>
                    <a:pt x="314502" y="466356"/>
                  </a:moveTo>
                  <a:lnTo>
                    <a:pt x="277202" y="464439"/>
                  </a:lnTo>
                  <a:lnTo>
                    <a:pt x="264350" y="469036"/>
                  </a:lnTo>
                  <a:lnTo>
                    <a:pt x="273443" y="468058"/>
                  </a:lnTo>
                  <a:lnTo>
                    <a:pt x="282346" y="466598"/>
                  </a:lnTo>
                  <a:lnTo>
                    <a:pt x="294792" y="465683"/>
                  </a:lnTo>
                  <a:lnTo>
                    <a:pt x="314502" y="466356"/>
                  </a:lnTo>
                  <a:close/>
                </a:path>
                <a:path w="5351780" h="481964">
                  <a:moveTo>
                    <a:pt x="321106" y="474992"/>
                  </a:moveTo>
                  <a:lnTo>
                    <a:pt x="307632" y="473214"/>
                  </a:lnTo>
                  <a:lnTo>
                    <a:pt x="275259" y="473913"/>
                  </a:lnTo>
                  <a:lnTo>
                    <a:pt x="243471" y="473557"/>
                  </a:lnTo>
                  <a:lnTo>
                    <a:pt x="231787" y="468617"/>
                  </a:lnTo>
                  <a:lnTo>
                    <a:pt x="236372" y="472655"/>
                  </a:lnTo>
                  <a:lnTo>
                    <a:pt x="224193" y="475386"/>
                  </a:lnTo>
                  <a:lnTo>
                    <a:pt x="211886" y="477545"/>
                  </a:lnTo>
                  <a:lnTo>
                    <a:pt x="216065" y="479844"/>
                  </a:lnTo>
                  <a:lnTo>
                    <a:pt x="238366" y="476237"/>
                  </a:lnTo>
                  <a:lnTo>
                    <a:pt x="249161" y="477443"/>
                  </a:lnTo>
                  <a:lnTo>
                    <a:pt x="257924" y="478790"/>
                  </a:lnTo>
                  <a:lnTo>
                    <a:pt x="260692" y="480250"/>
                  </a:lnTo>
                  <a:lnTo>
                    <a:pt x="253479" y="481787"/>
                  </a:lnTo>
                  <a:lnTo>
                    <a:pt x="269900" y="480923"/>
                  </a:lnTo>
                  <a:lnTo>
                    <a:pt x="289166" y="478955"/>
                  </a:lnTo>
                  <a:lnTo>
                    <a:pt x="321106" y="474992"/>
                  </a:lnTo>
                  <a:close/>
                </a:path>
                <a:path w="5351780" h="481964">
                  <a:moveTo>
                    <a:pt x="416521" y="447294"/>
                  </a:moveTo>
                  <a:lnTo>
                    <a:pt x="370306" y="447421"/>
                  </a:lnTo>
                  <a:lnTo>
                    <a:pt x="393915" y="449884"/>
                  </a:lnTo>
                  <a:lnTo>
                    <a:pt x="416521" y="447294"/>
                  </a:lnTo>
                  <a:close/>
                </a:path>
                <a:path w="5351780" h="481964">
                  <a:moveTo>
                    <a:pt x="451396" y="458889"/>
                  </a:moveTo>
                  <a:lnTo>
                    <a:pt x="432333" y="457250"/>
                  </a:lnTo>
                  <a:lnTo>
                    <a:pt x="421843" y="455676"/>
                  </a:lnTo>
                  <a:lnTo>
                    <a:pt x="416433" y="453694"/>
                  </a:lnTo>
                  <a:lnTo>
                    <a:pt x="412623" y="450862"/>
                  </a:lnTo>
                  <a:lnTo>
                    <a:pt x="390499" y="452767"/>
                  </a:lnTo>
                  <a:lnTo>
                    <a:pt x="376059" y="453186"/>
                  </a:lnTo>
                  <a:lnTo>
                    <a:pt x="357403" y="452043"/>
                  </a:lnTo>
                  <a:lnTo>
                    <a:pt x="381050" y="453999"/>
                  </a:lnTo>
                  <a:lnTo>
                    <a:pt x="388035" y="457098"/>
                  </a:lnTo>
                  <a:lnTo>
                    <a:pt x="397598" y="460286"/>
                  </a:lnTo>
                  <a:lnTo>
                    <a:pt x="429031" y="462495"/>
                  </a:lnTo>
                  <a:lnTo>
                    <a:pt x="427367" y="461810"/>
                  </a:lnTo>
                  <a:lnTo>
                    <a:pt x="442887" y="460184"/>
                  </a:lnTo>
                  <a:lnTo>
                    <a:pt x="451396" y="458889"/>
                  </a:lnTo>
                  <a:close/>
                </a:path>
                <a:path w="5351780" h="481964">
                  <a:moveTo>
                    <a:pt x="460070" y="476643"/>
                  </a:moveTo>
                  <a:lnTo>
                    <a:pt x="431507" y="473684"/>
                  </a:lnTo>
                  <a:lnTo>
                    <a:pt x="440639" y="472643"/>
                  </a:lnTo>
                  <a:lnTo>
                    <a:pt x="389801" y="472262"/>
                  </a:lnTo>
                  <a:lnTo>
                    <a:pt x="402602" y="467652"/>
                  </a:lnTo>
                  <a:lnTo>
                    <a:pt x="374751" y="466737"/>
                  </a:lnTo>
                  <a:lnTo>
                    <a:pt x="372605" y="469684"/>
                  </a:lnTo>
                  <a:lnTo>
                    <a:pt x="385191" y="472401"/>
                  </a:lnTo>
                  <a:lnTo>
                    <a:pt x="401205" y="474941"/>
                  </a:lnTo>
                  <a:lnTo>
                    <a:pt x="409359" y="477304"/>
                  </a:lnTo>
                  <a:lnTo>
                    <a:pt x="417690" y="473214"/>
                  </a:lnTo>
                  <a:lnTo>
                    <a:pt x="437388" y="475869"/>
                  </a:lnTo>
                  <a:lnTo>
                    <a:pt x="447751" y="476758"/>
                  </a:lnTo>
                  <a:lnTo>
                    <a:pt x="460070" y="476643"/>
                  </a:lnTo>
                  <a:close/>
                </a:path>
                <a:path w="5351780" h="481964">
                  <a:moveTo>
                    <a:pt x="537171" y="470827"/>
                  </a:moveTo>
                  <a:lnTo>
                    <a:pt x="527862" y="469849"/>
                  </a:lnTo>
                  <a:lnTo>
                    <a:pt x="527532" y="468820"/>
                  </a:lnTo>
                  <a:lnTo>
                    <a:pt x="502056" y="468490"/>
                  </a:lnTo>
                  <a:lnTo>
                    <a:pt x="473329" y="469112"/>
                  </a:lnTo>
                  <a:lnTo>
                    <a:pt x="449567" y="468769"/>
                  </a:lnTo>
                  <a:lnTo>
                    <a:pt x="439000" y="465531"/>
                  </a:lnTo>
                  <a:lnTo>
                    <a:pt x="449199" y="469557"/>
                  </a:lnTo>
                  <a:lnTo>
                    <a:pt x="471855" y="469468"/>
                  </a:lnTo>
                  <a:lnTo>
                    <a:pt x="491807" y="469201"/>
                  </a:lnTo>
                  <a:lnTo>
                    <a:pt x="510222" y="469684"/>
                  </a:lnTo>
                  <a:lnTo>
                    <a:pt x="528218" y="471881"/>
                  </a:lnTo>
                  <a:lnTo>
                    <a:pt x="537171" y="470827"/>
                  </a:lnTo>
                  <a:close/>
                </a:path>
                <a:path w="5351780" h="481964">
                  <a:moveTo>
                    <a:pt x="774750" y="418338"/>
                  </a:moveTo>
                  <a:lnTo>
                    <a:pt x="736320" y="417207"/>
                  </a:lnTo>
                  <a:lnTo>
                    <a:pt x="718515" y="417093"/>
                  </a:lnTo>
                  <a:lnTo>
                    <a:pt x="691286" y="417588"/>
                  </a:lnTo>
                  <a:lnTo>
                    <a:pt x="714121" y="417753"/>
                  </a:lnTo>
                  <a:lnTo>
                    <a:pt x="759752" y="418452"/>
                  </a:lnTo>
                  <a:lnTo>
                    <a:pt x="774750" y="418338"/>
                  </a:lnTo>
                  <a:close/>
                </a:path>
                <a:path w="5351780" h="481964">
                  <a:moveTo>
                    <a:pt x="872375" y="253580"/>
                  </a:moveTo>
                  <a:lnTo>
                    <a:pt x="858735" y="253580"/>
                  </a:lnTo>
                  <a:lnTo>
                    <a:pt x="865555" y="254012"/>
                  </a:lnTo>
                  <a:lnTo>
                    <a:pt x="872375" y="253580"/>
                  </a:lnTo>
                  <a:close/>
                </a:path>
                <a:path w="5351780" h="481964">
                  <a:moveTo>
                    <a:pt x="1002042" y="402501"/>
                  </a:moveTo>
                  <a:lnTo>
                    <a:pt x="989304" y="400773"/>
                  </a:lnTo>
                  <a:lnTo>
                    <a:pt x="985520" y="398411"/>
                  </a:lnTo>
                  <a:lnTo>
                    <a:pt x="989571" y="396316"/>
                  </a:lnTo>
                  <a:lnTo>
                    <a:pt x="1000353" y="395389"/>
                  </a:lnTo>
                  <a:lnTo>
                    <a:pt x="987005" y="396240"/>
                  </a:lnTo>
                  <a:lnTo>
                    <a:pt x="981849" y="395185"/>
                  </a:lnTo>
                  <a:lnTo>
                    <a:pt x="976630" y="393738"/>
                  </a:lnTo>
                  <a:lnTo>
                    <a:pt x="963091" y="393484"/>
                  </a:lnTo>
                  <a:lnTo>
                    <a:pt x="994765" y="390855"/>
                  </a:lnTo>
                  <a:lnTo>
                    <a:pt x="974877" y="389750"/>
                  </a:lnTo>
                  <a:lnTo>
                    <a:pt x="955344" y="390182"/>
                  </a:lnTo>
                  <a:lnTo>
                    <a:pt x="932446" y="390994"/>
                  </a:lnTo>
                  <a:lnTo>
                    <a:pt x="902449" y="391083"/>
                  </a:lnTo>
                  <a:lnTo>
                    <a:pt x="936663" y="399643"/>
                  </a:lnTo>
                  <a:lnTo>
                    <a:pt x="963993" y="397522"/>
                  </a:lnTo>
                  <a:lnTo>
                    <a:pt x="1002042" y="402501"/>
                  </a:lnTo>
                  <a:close/>
                </a:path>
                <a:path w="5351780" h="481964">
                  <a:moveTo>
                    <a:pt x="1111427" y="436753"/>
                  </a:moveTo>
                  <a:lnTo>
                    <a:pt x="1069771" y="436359"/>
                  </a:lnTo>
                  <a:lnTo>
                    <a:pt x="1084922" y="437629"/>
                  </a:lnTo>
                  <a:lnTo>
                    <a:pt x="1096175" y="438645"/>
                  </a:lnTo>
                  <a:lnTo>
                    <a:pt x="1104646" y="438632"/>
                  </a:lnTo>
                  <a:lnTo>
                    <a:pt x="1111427" y="436753"/>
                  </a:lnTo>
                  <a:close/>
                </a:path>
                <a:path w="5351780" h="481964">
                  <a:moveTo>
                    <a:pt x="1116698" y="402678"/>
                  </a:moveTo>
                  <a:lnTo>
                    <a:pt x="1108100" y="401726"/>
                  </a:lnTo>
                  <a:lnTo>
                    <a:pt x="1083818" y="403390"/>
                  </a:lnTo>
                  <a:lnTo>
                    <a:pt x="1060221" y="402158"/>
                  </a:lnTo>
                  <a:lnTo>
                    <a:pt x="1041069" y="401383"/>
                  </a:lnTo>
                  <a:lnTo>
                    <a:pt x="1030097" y="404456"/>
                  </a:lnTo>
                  <a:lnTo>
                    <a:pt x="1055636" y="406057"/>
                  </a:lnTo>
                  <a:lnTo>
                    <a:pt x="1086497" y="403783"/>
                  </a:lnTo>
                  <a:lnTo>
                    <a:pt x="1104544" y="406260"/>
                  </a:lnTo>
                  <a:lnTo>
                    <a:pt x="1106233" y="404685"/>
                  </a:lnTo>
                  <a:lnTo>
                    <a:pt x="1113167" y="403580"/>
                  </a:lnTo>
                  <a:lnTo>
                    <a:pt x="1116698" y="402678"/>
                  </a:lnTo>
                  <a:close/>
                </a:path>
                <a:path w="5351780" h="481964">
                  <a:moveTo>
                    <a:pt x="1230845" y="393725"/>
                  </a:moveTo>
                  <a:lnTo>
                    <a:pt x="1170432" y="391350"/>
                  </a:lnTo>
                  <a:lnTo>
                    <a:pt x="1169123" y="392417"/>
                  </a:lnTo>
                  <a:lnTo>
                    <a:pt x="1169568" y="393268"/>
                  </a:lnTo>
                  <a:lnTo>
                    <a:pt x="1168311" y="393941"/>
                  </a:lnTo>
                  <a:lnTo>
                    <a:pt x="1161859" y="394449"/>
                  </a:lnTo>
                  <a:lnTo>
                    <a:pt x="1230845" y="393725"/>
                  </a:lnTo>
                  <a:close/>
                </a:path>
                <a:path w="5351780" h="481964">
                  <a:moveTo>
                    <a:pt x="1272425" y="352463"/>
                  </a:moveTo>
                  <a:lnTo>
                    <a:pt x="1199007" y="354698"/>
                  </a:lnTo>
                  <a:lnTo>
                    <a:pt x="1221740" y="355892"/>
                  </a:lnTo>
                  <a:lnTo>
                    <a:pt x="1234084" y="357022"/>
                  </a:lnTo>
                  <a:lnTo>
                    <a:pt x="1246314" y="357568"/>
                  </a:lnTo>
                  <a:lnTo>
                    <a:pt x="1268717" y="357035"/>
                  </a:lnTo>
                  <a:lnTo>
                    <a:pt x="1272425" y="352463"/>
                  </a:lnTo>
                  <a:close/>
                </a:path>
                <a:path w="5351780" h="481964">
                  <a:moveTo>
                    <a:pt x="1367218" y="445706"/>
                  </a:moveTo>
                  <a:lnTo>
                    <a:pt x="1352981" y="445020"/>
                  </a:lnTo>
                  <a:lnTo>
                    <a:pt x="1340383" y="444246"/>
                  </a:lnTo>
                  <a:lnTo>
                    <a:pt x="1332890" y="443077"/>
                  </a:lnTo>
                  <a:lnTo>
                    <a:pt x="1333969" y="441210"/>
                  </a:lnTo>
                  <a:lnTo>
                    <a:pt x="1279131" y="443420"/>
                  </a:lnTo>
                  <a:lnTo>
                    <a:pt x="1349692" y="448805"/>
                  </a:lnTo>
                  <a:lnTo>
                    <a:pt x="1367218" y="445706"/>
                  </a:lnTo>
                  <a:close/>
                </a:path>
                <a:path w="5351780" h="481964">
                  <a:moveTo>
                    <a:pt x="1399959" y="447141"/>
                  </a:moveTo>
                  <a:lnTo>
                    <a:pt x="1398041" y="448208"/>
                  </a:lnTo>
                  <a:lnTo>
                    <a:pt x="1398701" y="448360"/>
                  </a:lnTo>
                  <a:lnTo>
                    <a:pt x="1399959" y="447141"/>
                  </a:lnTo>
                  <a:close/>
                </a:path>
                <a:path w="5351780" h="481964">
                  <a:moveTo>
                    <a:pt x="1428534" y="451129"/>
                  </a:moveTo>
                  <a:lnTo>
                    <a:pt x="1416088" y="450710"/>
                  </a:lnTo>
                  <a:lnTo>
                    <a:pt x="1415364" y="450710"/>
                  </a:lnTo>
                  <a:lnTo>
                    <a:pt x="1403959" y="449541"/>
                  </a:lnTo>
                  <a:lnTo>
                    <a:pt x="1398701" y="448360"/>
                  </a:lnTo>
                  <a:lnTo>
                    <a:pt x="1396301" y="450710"/>
                  </a:lnTo>
                  <a:lnTo>
                    <a:pt x="1428534" y="451129"/>
                  </a:lnTo>
                  <a:close/>
                </a:path>
                <a:path w="5351780" h="481964">
                  <a:moveTo>
                    <a:pt x="1500060" y="453720"/>
                  </a:moveTo>
                  <a:lnTo>
                    <a:pt x="1499946" y="453377"/>
                  </a:lnTo>
                  <a:lnTo>
                    <a:pt x="1494193" y="455002"/>
                  </a:lnTo>
                  <a:lnTo>
                    <a:pt x="1500060" y="453720"/>
                  </a:lnTo>
                  <a:close/>
                </a:path>
                <a:path w="5351780" h="481964">
                  <a:moveTo>
                    <a:pt x="1501051" y="453059"/>
                  </a:moveTo>
                  <a:lnTo>
                    <a:pt x="1499755" y="453059"/>
                  </a:lnTo>
                  <a:lnTo>
                    <a:pt x="1499946" y="453377"/>
                  </a:lnTo>
                  <a:lnTo>
                    <a:pt x="1501051" y="453059"/>
                  </a:lnTo>
                  <a:close/>
                </a:path>
                <a:path w="5351780" h="481964">
                  <a:moveTo>
                    <a:pt x="1644319" y="383463"/>
                  </a:moveTo>
                  <a:lnTo>
                    <a:pt x="1635417" y="383527"/>
                  </a:lnTo>
                  <a:lnTo>
                    <a:pt x="1628533" y="383057"/>
                  </a:lnTo>
                  <a:lnTo>
                    <a:pt x="1616125" y="381482"/>
                  </a:lnTo>
                  <a:lnTo>
                    <a:pt x="1593989" y="386143"/>
                  </a:lnTo>
                  <a:lnTo>
                    <a:pt x="1609394" y="387350"/>
                  </a:lnTo>
                  <a:lnTo>
                    <a:pt x="1628394" y="387248"/>
                  </a:lnTo>
                  <a:lnTo>
                    <a:pt x="1642770" y="385927"/>
                  </a:lnTo>
                  <a:lnTo>
                    <a:pt x="1644319" y="383463"/>
                  </a:lnTo>
                  <a:close/>
                </a:path>
                <a:path w="5351780" h="481964">
                  <a:moveTo>
                    <a:pt x="1645119" y="451116"/>
                  </a:moveTo>
                  <a:lnTo>
                    <a:pt x="1636890" y="451116"/>
                  </a:lnTo>
                  <a:lnTo>
                    <a:pt x="1607439" y="451408"/>
                  </a:lnTo>
                  <a:lnTo>
                    <a:pt x="1576692" y="451065"/>
                  </a:lnTo>
                  <a:lnTo>
                    <a:pt x="1576692" y="451726"/>
                  </a:lnTo>
                  <a:lnTo>
                    <a:pt x="1575562" y="451954"/>
                  </a:lnTo>
                  <a:lnTo>
                    <a:pt x="1561680" y="451954"/>
                  </a:lnTo>
                  <a:lnTo>
                    <a:pt x="1576692" y="451726"/>
                  </a:lnTo>
                  <a:lnTo>
                    <a:pt x="1576692" y="451065"/>
                  </a:lnTo>
                  <a:lnTo>
                    <a:pt x="1537779" y="450621"/>
                  </a:lnTo>
                  <a:lnTo>
                    <a:pt x="1525473" y="450342"/>
                  </a:lnTo>
                  <a:lnTo>
                    <a:pt x="1497228" y="450621"/>
                  </a:lnTo>
                  <a:lnTo>
                    <a:pt x="1503299" y="450621"/>
                  </a:lnTo>
                  <a:lnTo>
                    <a:pt x="1499133" y="451954"/>
                  </a:lnTo>
                  <a:lnTo>
                    <a:pt x="1499717" y="453009"/>
                  </a:lnTo>
                  <a:lnTo>
                    <a:pt x="1518793" y="452348"/>
                  </a:lnTo>
                  <a:lnTo>
                    <a:pt x="1573466" y="452348"/>
                  </a:lnTo>
                  <a:lnTo>
                    <a:pt x="1563319" y="454317"/>
                  </a:lnTo>
                  <a:lnTo>
                    <a:pt x="1579372" y="453872"/>
                  </a:lnTo>
                  <a:lnTo>
                    <a:pt x="1592008" y="453720"/>
                  </a:lnTo>
                  <a:lnTo>
                    <a:pt x="1599603" y="454355"/>
                  </a:lnTo>
                  <a:lnTo>
                    <a:pt x="1600530" y="456234"/>
                  </a:lnTo>
                  <a:lnTo>
                    <a:pt x="1610588" y="454063"/>
                  </a:lnTo>
                  <a:lnTo>
                    <a:pt x="1615414" y="453720"/>
                  </a:lnTo>
                  <a:lnTo>
                    <a:pt x="1624736" y="453059"/>
                  </a:lnTo>
                  <a:lnTo>
                    <a:pt x="1638058" y="452348"/>
                  </a:lnTo>
                  <a:lnTo>
                    <a:pt x="1640370" y="451954"/>
                  </a:lnTo>
                  <a:lnTo>
                    <a:pt x="1641614" y="451726"/>
                  </a:lnTo>
                  <a:lnTo>
                    <a:pt x="1643468" y="451408"/>
                  </a:lnTo>
                  <a:lnTo>
                    <a:pt x="1645119" y="451116"/>
                  </a:lnTo>
                  <a:close/>
                </a:path>
                <a:path w="5351780" h="481964">
                  <a:moveTo>
                    <a:pt x="1658239" y="303644"/>
                  </a:moveTo>
                  <a:lnTo>
                    <a:pt x="1634998" y="301117"/>
                  </a:lnTo>
                  <a:lnTo>
                    <a:pt x="1610131" y="299453"/>
                  </a:lnTo>
                  <a:lnTo>
                    <a:pt x="1587106" y="298551"/>
                  </a:lnTo>
                  <a:lnTo>
                    <a:pt x="1569415" y="298297"/>
                  </a:lnTo>
                  <a:lnTo>
                    <a:pt x="1565198" y="299821"/>
                  </a:lnTo>
                  <a:lnTo>
                    <a:pt x="1556512" y="301891"/>
                  </a:lnTo>
                  <a:lnTo>
                    <a:pt x="1561706" y="304419"/>
                  </a:lnTo>
                  <a:lnTo>
                    <a:pt x="1586534" y="304342"/>
                  </a:lnTo>
                  <a:lnTo>
                    <a:pt x="1604619" y="303098"/>
                  </a:lnTo>
                  <a:lnTo>
                    <a:pt x="1625396" y="302323"/>
                  </a:lnTo>
                  <a:lnTo>
                    <a:pt x="1658239" y="303644"/>
                  </a:lnTo>
                  <a:close/>
                </a:path>
                <a:path w="5351780" h="481964">
                  <a:moveTo>
                    <a:pt x="1774774" y="287058"/>
                  </a:moveTo>
                  <a:lnTo>
                    <a:pt x="1764360" y="286626"/>
                  </a:lnTo>
                  <a:lnTo>
                    <a:pt x="1754619" y="287185"/>
                  </a:lnTo>
                  <a:lnTo>
                    <a:pt x="1745843" y="288213"/>
                  </a:lnTo>
                  <a:lnTo>
                    <a:pt x="1738325" y="289191"/>
                  </a:lnTo>
                  <a:lnTo>
                    <a:pt x="1750110" y="289915"/>
                  </a:lnTo>
                  <a:lnTo>
                    <a:pt x="1762150" y="289826"/>
                  </a:lnTo>
                  <a:lnTo>
                    <a:pt x="1771383" y="288886"/>
                  </a:lnTo>
                  <a:lnTo>
                    <a:pt x="1774774" y="287058"/>
                  </a:lnTo>
                  <a:close/>
                </a:path>
                <a:path w="5351780" h="481964">
                  <a:moveTo>
                    <a:pt x="1820659" y="388061"/>
                  </a:moveTo>
                  <a:lnTo>
                    <a:pt x="1800834" y="386105"/>
                  </a:lnTo>
                  <a:lnTo>
                    <a:pt x="1808822" y="387197"/>
                  </a:lnTo>
                  <a:lnTo>
                    <a:pt x="1820659" y="388061"/>
                  </a:lnTo>
                  <a:close/>
                </a:path>
                <a:path w="5351780" h="481964">
                  <a:moveTo>
                    <a:pt x="1896618" y="395973"/>
                  </a:moveTo>
                  <a:lnTo>
                    <a:pt x="1835797" y="393598"/>
                  </a:lnTo>
                  <a:lnTo>
                    <a:pt x="1822945" y="395033"/>
                  </a:lnTo>
                  <a:lnTo>
                    <a:pt x="1824431" y="396748"/>
                  </a:lnTo>
                  <a:lnTo>
                    <a:pt x="1828546" y="398551"/>
                  </a:lnTo>
                  <a:lnTo>
                    <a:pt x="1823580" y="400227"/>
                  </a:lnTo>
                  <a:lnTo>
                    <a:pt x="1833346" y="398856"/>
                  </a:lnTo>
                  <a:lnTo>
                    <a:pt x="1876094" y="397383"/>
                  </a:lnTo>
                  <a:lnTo>
                    <a:pt x="1896618" y="395973"/>
                  </a:lnTo>
                  <a:close/>
                </a:path>
                <a:path w="5351780" h="481964">
                  <a:moveTo>
                    <a:pt x="1921573" y="425361"/>
                  </a:moveTo>
                  <a:lnTo>
                    <a:pt x="1888883" y="423951"/>
                  </a:lnTo>
                  <a:lnTo>
                    <a:pt x="1884375" y="424472"/>
                  </a:lnTo>
                  <a:lnTo>
                    <a:pt x="1921573" y="425361"/>
                  </a:lnTo>
                  <a:close/>
                </a:path>
                <a:path w="5351780" h="481964">
                  <a:moveTo>
                    <a:pt x="1949526" y="309549"/>
                  </a:moveTo>
                  <a:lnTo>
                    <a:pt x="1946160" y="308965"/>
                  </a:lnTo>
                  <a:lnTo>
                    <a:pt x="1923326" y="311543"/>
                  </a:lnTo>
                  <a:lnTo>
                    <a:pt x="1949526" y="309549"/>
                  </a:lnTo>
                  <a:close/>
                </a:path>
                <a:path w="5351780" h="481964">
                  <a:moveTo>
                    <a:pt x="1968855" y="312750"/>
                  </a:moveTo>
                  <a:lnTo>
                    <a:pt x="1962670" y="311442"/>
                  </a:lnTo>
                  <a:lnTo>
                    <a:pt x="1953069" y="310146"/>
                  </a:lnTo>
                  <a:lnTo>
                    <a:pt x="1965540" y="313994"/>
                  </a:lnTo>
                  <a:lnTo>
                    <a:pt x="1968855" y="312750"/>
                  </a:lnTo>
                  <a:close/>
                </a:path>
                <a:path w="5351780" h="481964">
                  <a:moveTo>
                    <a:pt x="2059254" y="339636"/>
                  </a:moveTo>
                  <a:lnTo>
                    <a:pt x="2035644" y="338188"/>
                  </a:lnTo>
                  <a:lnTo>
                    <a:pt x="2040115" y="336638"/>
                  </a:lnTo>
                  <a:lnTo>
                    <a:pt x="2007577" y="336245"/>
                  </a:lnTo>
                  <a:lnTo>
                    <a:pt x="2031974" y="339636"/>
                  </a:lnTo>
                  <a:lnTo>
                    <a:pt x="2045589" y="340601"/>
                  </a:lnTo>
                  <a:lnTo>
                    <a:pt x="2059254" y="339636"/>
                  </a:lnTo>
                  <a:close/>
                </a:path>
                <a:path w="5351780" h="481964">
                  <a:moveTo>
                    <a:pt x="2073287" y="300469"/>
                  </a:moveTo>
                  <a:lnTo>
                    <a:pt x="2063305" y="297459"/>
                  </a:lnTo>
                  <a:lnTo>
                    <a:pt x="2051011" y="298259"/>
                  </a:lnTo>
                  <a:lnTo>
                    <a:pt x="2036483" y="298729"/>
                  </a:lnTo>
                  <a:lnTo>
                    <a:pt x="2022919" y="299478"/>
                  </a:lnTo>
                  <a:lnTo>
                    <a:pt x="2013546" y="301117"/>
                  </a:lnTo>
                  <a:lnTo>
                    <a:pt x="2025650" y="302158"/>
                  </a:lnTo>
                  <a:lnTo>
                    <a:pt x="2036406" y="300824"/>
                  </a:lnTo>
                  <a:lnTo>
                    <a:pt x="2050669" y="299466"/>
                  </a:lnTo>
                  <a:lnTo>
                    <a:pt x="2073287" y="300469"/>
                  </a:lnTo>
                  <a:close/>
                </a:path>
                <a:path w="5351780" h="481964">
                  <a:moveTo>
                    <a:pt x="2114537" y="339483"/>
                  </a:moveTo>
                  <a:lnTo>
                    <a:pt x="2109178" y="336943"/>
                  </a:lnTo>
                  <a:lnTo>
                    <a:pt x="2073287" y="341122"/>
                  </a:lnTo>
                  <a:lnTo>
                    <a:pt x="2100326" y="337997"/>
                  </a:lnTo>
                  <a:lnTo>
                    <a:pt x="2114537" y="339483"/>
                  </a:lnTo>
                  <a:close/>
                </a:path>
                <a:path w="5351780" h="481964">
                  <a:moveTo>
                    <a:pt x="2167991" y="337794"/>
                  </a:moveTo>
                  <a:lnTo>
                    <a:pt x="2150834" y="336334"/>
                  </a:lnTo>
                  <a:lnTo>
                    <a:pt x="2144585" y="337578"/>
                  </a:lnTo>
                  <a:lnTo>
                    <a:pt x="2144445" y="338899"/>
                  </a:lnTo>
                  <a:lnTo>
                    <a:pt x="2147786" y="340207"/>
                  </a:lnTo>
                  <a:lnTo>
                    <a:pt x="2151964" y="341439"/>
                  </a:lnTo>
                  <a:lnTo>
                    <a:pt x="2150186" y="339356"/>
                  </a:lnTo>
                  <a:lnTo>
                    <a:pt x="2161654" y="338467"/>
                  </a:lnTo>
                  <a:lnTo>
                    <a:pt x="2167991" y="337794"/>
                  </a:lnTo>
                  <a:close/>
                </a:path>
                <a:path w="5351780" h="481964">
                  <a:moveTo>
                    <a:pt x="2184171" y="256578"/>
                  </a:moveTo>
                  <a:lnTo>
                    <a:pt x="2159965" y="254012"/>
                  </a:lnTo>
                  <a:lnTo>
                    <a:pt x="2159546" y="254012"/>
                  </a:lnTo>
                  <a:lnTo>
                    <a:pt x="2170226" y="253580"/>
                  </a:lnTo>
                  <a:lnTo>
                    <a:pt x="2173973" y="253580"/>
                  </a:lnTo>
                  <a:lnTo>
                    <a:pt x="2168575" y="251942"/>
                  </a:lnTo>
                  <a:lnTo>
                    <a:pt x="2169464" y="251625"/>
                  </a:lnTo>
                  <a:lnTo>
                    <a:pt x="2172919" y="250405"/>
                  </a:lnTo>
                  <a:lnTo>
                    <a:pt x="2159685" y="251625"/>
                  </a:lnTo>
                  <a:lnTo>
                    <a:pt x="2141220" y="250812"/>
                  </a:lnTo>
                  <a:lnTo>
                    <a:pt x="2119998" y="249326"/>
                  </a:lnTo>
                  <a:lnTo>
                    <a:pt x="2098484" y="248564"/>
                  </a:lnTo>
                  <a:lnTo>
                    <a:pt x="2107095" y="247573"/>
                  </a:lnTo>
                  <a:lnTo>
                    <a:pt x="2116061" y="246557"/>
                  </a:lnTo>
                  <a:lnTo>
                    <a:pt x="2117242" y="246557"/>
                  </a:lnTo>
                  <a:lnTo>
                    <a:pt x="2109635" y="245872"/>
                  </a:lnTo>
                  <a:lnTo>
                    <a:pt x="2107793" y="245706"/>
                  </a:lnTo>
                  <a:lnTo>
                    <a:pt x="2102002" y="245186"/>
                  </a:lnTo>
                  <a:lnTo>
                    <a:pt x="2103335" y="245186"/>
                  </a:lnTo>
                  <a:lnTo>
                    <a:pt x="2087232" y="244538"/>
                  </a:lnTo>
                  <a:lnTo>
                    <a:pt x="2070379" y="244792"/>
                  </a:lnTo>
                  <a:lnTo>
                    <a:pt x="2071446" y="244792"/>
                  </a:lnTo>
                  <a:lnTo>
                    <a:pt x="2051596" y="245681"/>
                  </a:lnTo>
                  <a:lnTo>
                    <a:pt x="2017776" y="239128"/>
                  </a:lnTo>
                  <a:lnTo>
                    <a:pt x="2016036" y="241236"/>
                  </a:lnTo>
                  <a:lnTo>
                    <a:pt x="2004402" y="243420"/>
                  </a:lnTo>
                  <a:lnTo>
                    <a:pt x="1984387" y="245186"/>
                  </a:lnTo>
                  <a:lnTo>
                    <a:pt x="1983409" y="245186"/>
                  </a:lnTo>
                  <a:lnTo>
                    <a:pt x="1959457" y="245872"/>
                  </a:lnTo>
                  <a:lnTo>
                    <a:pt x="1946376" y="244792"/>
                  </a:lnTo>
                  <a:lnTo>
                    <a:pt x="1940725" y="243954"/>
                  </a:lnTo>
                  <a:lnTo>
                    <a:pt x="1940179" y="242912"/>
                  </a:lnTo>
                  <a:lnTo>
                    <a:pt x="1977771" y="242912"/>
                  </a:lnTo>
                  <a:lnTo>
                    <a:pt x="1943011" y="234289"/>
                  </a:lnTo>
                  <a:lnTo>
                    <a:pt x="1931276" y="238074"/>
                  </a:lnTo>
                  <a:lnTo>
                    <a:pt x="1931822" y="238074"/>
                  </a:lnTo>
                  <a:lnTo>
                    <a:pt x="1929587" y="241884"/>
                  </a:lnTo>
                  <a:lnTo>
                    <a:pt x="1929434" y="241884"/>
                  </a:lnTo>
                  <a:lnTo>
                    <a:pt x="1922881" y="244792"/>
                  </a:lnTo>
                  <a:lnTo>
                    <a:pt x="1921903" y="245186"/>
                  </a:lnTo>
                  <a:lnTo>
                    <a:pt x="1894979" y="247103"/>
                  </a:lnTo>
                  <a:lnTo>
                    <a:pt x="1906854" y="247891"/>
                  </a:lnTo>
                  <a:lnTo>
                    <a:pt x="1918258" y="247573"/>
                  </a:lnTo>
                  <a:lnTo>
                    <a:pt x="1930171" y="247573"/>
                  </a:lnTo>
                  <a:lnTo>
                    <a:pt x="1936419" y="249326"/>
                  </a:lnTo>
                  <a:lnTo>
                    <a:pt x="1937054" y="249529"/>
                  </a:lnTo>
                  <a:lnTo>
                    <a:pt x="1933321" y="251942"/>
                  </a:lnTo>
                  <a:lnTo>
                    <a:pt x="1932470" y="251942"/>
                  </a:lnTo>
                  <a:lnTo>
                    <a:pt x="1922310" y="253060"/>
                  </a:lnTo>
                  <a:lnTo>
                    <a:pt x="1901253" y="254012"/>
                  </a:lnTo>
                  <a:lnTo>
                    <a:pt x="1901050" y="254012"/>
                  </a:lnTo>
                  <a:lnTo>
                    <a:pt x="1882813" y="254800"/>
                  </a:lnTo>
                  <a:lnTo>
                    <a:pt x="1870583" y="251066"/>
                  </a:lnTo>
                  <a:lnTo>
                    <a:pt x="1856244" y="246710"/>
                  </a:lnTo>
                  <a:lnTo>
                    <a:pt x="1852942" y="245706"/>
                  </a:lnTo>
                  <a:lnTo>
                    <a:pt x="1853196" y="246367"/>
                  </a:lnTo>
                  <a:lnTo>
                    <a:pt x="1853272" y="246557"/>
                  </a:lnTo>
                  <a:lnTo>
                    <a:pt x="1853336" y="246710"/>
                  </a:lnTo>
                  <a:lnTo>
                    <a:pt x="1821383" y="245186"/>
                  </a:lnTo>
                  <a:lnTo>
                    <a:pt x="1815541" y="244792"/>
                  </a:lnTo>
                  <a:lnTo>
                    <a:pt x="1803209" y="243954"/>
                  </a:lnTo>
                  <a:lnTo>
                    <a:pt x="1797227" y="243547"/>
                  </a:lnTo>
                  <a:lnTo>
                    <a:pt x="1783486" y="241884"/>
                  </a:lnTo>
                  <a:lnTo>
                    <a:pt x="1782737" y="240271"/>
                  </a:lnTo>
                  <a:lnTo>
                    <a:pt x="1778889" y="243840"/>
                  </a:lnTo>
                  <a:lnTo>
                    <a:pt x="1717802" y="243547"/>
                  </a:lnTo>
                  <a:lnTo>
                    <a:pt x="1746859" y="243547"/>
                  </a:lnTo>
                  <a:lnTo>
                    <a:pt x="1743837" y="243420"/>
                  </a:lnTo>
                  <a:lnTo>
                    <a:pt x="1731835" y="242912"/>
                  </a:lnTo>
                  <a:lnTo>
                    <a:pt x="1726793" y="242252"/>
                  </a:lnTo>
                  <a:lnTo>
                    <a:pt x="1719097" y="241236"/>
                  </a:lnTo>
                  <a:lnTo>
                    <a:pt x="1708277" y="238480"/>
                  </a:lnTo>
                  <a:lnTo>
                    <a:pt x="1717573" y="238480"/>
                  </a:lnTo>
                  <a:lnTo>
                    <a:pt x="1718259" y="238074"/>
                  </a:lnTo>
                  <a:lnTo>
                    <a:pt x="1719097" y="237578"/>
                  </a:lnTo>
                  <a:lnTo>
                    <a:pt x="1713699" y="237236"/>
                  </a:lnTo>
                  <a:lnTo>
                    <a:pt x="1706918" y="236804"/>
                  </a:lnTo>
                  <a:lnTo>
                    <a:pt x="1707654" y="236804"/>
                  </a:lnTo>
                  <a:lnTo>
                    <a:pt x="1700085" y="236156"/>
                  </a:lnTo>
                  <a:lnTo>
                    <a:pt x="1699653" y="236156"/>
                  </a:lnTo>
                  <a:lnTo>
                    <a:pt x="1698294" y="234416"/>
                  </a:lnTo>
                  <a:lnTo>
                    <a:pt x="1665973" y="237109"/>
                  </a:lnTo>
                  <a:lnTo>
                    <a:pt x="1631276" y="236156"/>
                  </a:lnTo>
                  <a:lnTo>
                    <a:pt x="1628444" y="236156"/>
                  </a:lnTo>
                  <a:lnTo>
                    <a:pt x="1584756" y="233641"/>
                  </a:lnTo>
                  <a:lnTo>
                    <a:pt x="1585493" y="233641"/>
                  </a:lnTo>
                  <a:lnTo>
                    <a:pt x="1545247" y="232283"/>
                  </a:lnTo>
                  <a:lnTo>
                    <a:pt x="1551876" y="233641"/>
                  </a:lnTo>
                  <a:lnTo>
                    <a:pt x="1551114" y="235381"/>
                  </a:lnTo>
                  <a:lnTo>
                    <a:pt x="1550619" y="235381"/>
                  </a:lnTo>
                  <a:lnTo>
                    <a:pt x="1544358" y="236804"/>
                  </a:lnTo>
                  <a:lnTo>
                    <a:pt x="1532724" y="237947"/>
                  </a:lnTo>
                  <a:lnTo>
                    <a:pt x="1519021" y="237236"/>
                  </a:lnTo>
                  <a:lnTo>
                    <a:pt x="1517942" y="237236"/>
                  </a:lnTo>
                  <a:lnTo>
                    <a:pt x="1509661" y="235381"/>
                  </a:lnTo>
                  <a:lnTo>
                    <a:pt x="1503019" y="233641"/>
                  </a:lnTo>
                  <a:lnTo>
                    <a:pt x="1504124" y="233641"/>
                  </a:lnTo>
                  <a:lnTo>
                    <a:pt x="1489849" y="232460"/>
                  </a:lnTo>
                  <a:lnTo>
                    <a:pt x="1495704" y="238048"/>
                  </a:lnTo>
                  <a:lnTo>
                    <a:pt x="1480045" y="237236"/>
                  </a:lnTo>
                  <a:lnTo>
                    <a:pt x="1474406" y="236956"/>
                  </a:lnTo>
                  <a:lnTo>
                    <a:pt x="1470304" y="237236"/>
                  </a:lnTo>
                  <a:lnTo>
                    <a:pt x="1458341" y="238074"/>
                  </a:lnTo>
                  <a:lnTo>
                    <a:pt x="1432140" y="242252"/>
                  </a:lnTo>
                  <a:lnTo>
                    <a:pt x="1408531" y="239801"/>
                  </a:lnTo>
                  <a:lnTo>
                    <a:pt x="1413941" y="243319"/>
                  </a:lnTo>
                  <a:lnTo>
                    <a:pt x="1375029" y="242506"/>
                  </a:lnTo>
                  <a:lnTo>
                    <a:pt x="1357236" y="243547"/>
                  </a:lnTo>
                  <a:lnTo>
                    <a:pt x="1356715" y="243547"/>
                  </a:lnTo>
                  <a:lnTo>
                    <a:pt x="1338922" y="244792"/>
                  </a:lnTo>
                  <a:lnTo>
                    <a:pt x="1330363" y="244792"/>
                  </a:lnTo>
                  <a:lnTo>
                    <a:pt x="1310093" y="244195"/>
                  </a:lnTo>
                  <a:lnTo>
                    <a:pt x="1307388" y="244195"/>
                  </a:lnTo>
                  <a:lnTo>
                    <a:pt x="1329905" y="241566"/>
                  </a:lnTo>
                  <a:lnTo>
                    <a:pt x="1334808" y="240995"/>
                  </a:lnTo>
                  <a:lnTo>
                    <a:pt x="1305407" y="241566"/>
                  </a:lnTo>
                  <a:lnTo>
                    <a:pt x="1267218" y="240271"/>
                  </a:lnTo>
                  <a:lnTo>
                    <a:pt x="1259941" y="239991"/>
                  </a:lnTo>
                  <a:lnTo>
                    <a:pt x="1233157" y="240271"/>
                  </a:lnTo>
                  <a:lnTo>
                    <a:pt x="1237145" y="238696"/>
                  </a:lnTo>
                  <a:lnTo>
                    <a:pt x="1235964" y="237236"/>
                  </a:lnTo>
                  <a:lnTo>
                    <a:pt x="1229677" y="236156"/>
                  </a:lnTo>
                  <a:lnTo>
                    <a:pt x="1218323" y="235750"/>
                  </a:lnTo>
                  <a:lnTo>
                    <a:pt x="1097407" y="243547"/>
                  </a:lnTo>
                  <a:lnTo>
                    <a:pt x="1094041" y="243547"/>
                  </a:lnTo>
                  <a:lnTo>
                    <a:pt x="1100099" y="244195"/>
                  </a:lnTo>
                  <a:lnTo>
                    <a:pt x="1045311" y="246367"/>
                  </a:lnTo>
                  <a:lnTo>
                    <a:pt x="1080477" y="246557"/>
                  </a:lnTo>
                  <a:lnTo>
                    <a:pt x="1102461" y="249529"/>
                  </a:lnTo>
                  <a:lnTo>
                    <a:pt x="1120165" y="253060"/>
                  </a:lnTo>
                  <a:lnTo>
                    <a:pt x="1121752" y="253060"/>
                  </a:lnTo>
                  <a:lnTo>
                    <a:pt x="1139253" y="254266"/>
                  </a:lnTo>
                  <a:lnTo>
                    <a:pt x="1098143" y="253466"/>
                  </a:lnTo>
                  <a:lnTo>
                    <a:pt x="1098143" y="258826"/>
                  </a:lnTo>
                  <a:lnTo>
                    <a:pt x="1091590" y="259092"/>
                  </a:lnTo>
                  <a:lnTo>
                    <a:pt x="1085430" y="258826"/>
                  </a:lnTo>
                  <a:lnTo>
                    <a:pt x="1098143" y="258826"/>
                  </a:lnTo>
                  <a:lnTo>
                    <a:pt x="1098143" y="253466"/>
                  </a:lnTo>
                  <a:lnTo>
                    <a:pt x="1077315" y="253060"/>
                  </a:lnTo>
                  <a:lnTo>
                    <a:pt x="1071156" y="253060"/>
                  </a:lnTo>
                  <a:lnTo>
                    <a:pt x="1080084" y="254012"/>
                  </a:lnTo>
                  <a:lnTo>
                    <a:pt x="1078852" y="254012"/>
                  </a:lnTo>
                  <a:lnTo>
                    <a:pt x="1074547" y="255549"/>
                  </a:lnTo>
                  <a:lnTo>
                    <a:pt x="1075296" y="255549"/>
                  </a:lnTo>
                  <a:lnTo>
                    <a:pt x="1079754" y="256959"/>
                  </a:lnTo>
                  <a:lnTo>
                    <a:pt x="1069657" y="256578"/>
                  </a:lnTo>
                  <a:lnTo>
                    <a:pt x="995248" y="254012"/>
                  </a:lnTo>
                  <a:lnTo>
                    <a:pt x="996124" y="254012"/>
                  </a:lnTo>
                  <a:lnTo>
                    <a:pt x="959650" y="253060"/>
                  </a:lnTo>
                  <a:lnTo>
                    <a:pt x="959040" y="253060"/>
                  </a:lnTo>
                  <a:lnTo>
                    <a:pt x="921359" y="251942"/>
                  </a:lnTo>
                  <a:lnTo>
                    <a:pt x="917295" y="251942"/>
                  </a:lnTo>
                  <a:lnTo>
                    <a:pt x="919835" y="253580"/>
                  </a:lnTo>
                  <a:lnTo>
                    <a:pt x="912406" y="254292"/>
                  </a:lnTo>
                  <a:lnTo>
                    <a:pt x="902728" y="255016"/>
                  </a:lnTo>
                  <a:lnTo>
                    <a:pt x="904125" y="255016"/>
                  </a:lnTo>
                  <a:lnTo>
                    <a:pt x="904189" y="255549"/>
                  </a:lnTo>
                  <a:lnTo>
                    <a:pt x="904265" y="256438"/>
                  </a:lnTo>
                  <a:lnTo>
                    <a:pt x="865555" y="254012"/>
                  </a:lnTo>
                  <a:lnTo>
                    <a:pt x="849693" y="255016"/>
                  </a:lnTo>
                  <a:lnTo>
                    <a:pt x="822325" y="257340"/>
                  </a:lnTo>
                  <a:lnTo>
                    <a:pt x="823366" y="257340"/>
                  </a:lnTo>
                  <a:lnTo>
                    <a:pt x="812673" y="260718"/>
                  </a:lnTo>
                  <a:lnTo>
                    <a:pt x="835101" y="259549"/>
                  </a:lnTo>
                  <a:lnTo>
                    <a:pt x="861237" y="260096"/>
                  </a:lnTo>
                  <a:lnTo>
                    <a:pt x="880300" y="260273"/>
                  </a:lnTo>
                  <a:lnTo>
                    <a:pt x="880567" y="259765"/>
                  </a:lnTo>
                  <a:lnTo>
                    <a:pt x="880681" y="259549"/>
                  </a:lnTo>
                  <a:lnTo>
                    <a:pt x="881494" y="258000"/>
                  </a:lnTo>
                  <a:lnTo>
                    <a:pt x="901179" y="258826"/>
                  </a:lnTo>
                  <a:lnTo>
                    <a:pt x="906335" y="260388"/>
                  </a:lnTo>
                  <a:lnTo>
                    <a:pt x="909701" y="262089"/>
                  </a:lnTo>
                  <a:lnTo>
                    <a:pt x="909853" y="262089"/>
                  </a:lnTo>
                  <a:lnTo>
                    <a:pt x="924267" y="263461"/>
                  </a:lnTo>
                  <a:lnTo>
                    <a:pt x="939126" y="262496"/>
                  </a:lnTo>
                  <a:lnTo>
                    <a:pt x="956919" y="261658"/>
                  </a:lnTo>
                  <a:lnTo>
                    <a:pt x="970318" y="260388"/>
                  </a:lnTo>
                  <a:lnTo>
                    <a:pt x="968171" y="260388"/>
                  </a:lnTo>
                  <a:lnTo>
                    <a:pt x="964920" y="258826"/>
                  </a:lnTo>
                  <a:lnTo>
                    <a:pt x="965238" y="258826"/>
                  </a:lnTo>
                  <a:lnTo>
                    <a:pt x="998601" y="262089"/>
                  </a:lnTo>
                  <a:lnTo>
                    <a:pt x="1045603" y="260921"/>
                  </a:lnTo>
                  <a:lnTo>
                    <a:pt x="1080033" y="259549"/>
                  </a:lnTo>
                  <a:lnTo>
                    <a:pt x="1102487" y="259549"/>
                  </a:lnTo>
                  <a:lnTo>
                    <a:pt x="1122299" y="260388"/>
                  </a:lnTo>
                  <a:lnTo>
                    <a:pt x="1131951" y="258826"/>
                  </a:lnTo>
                  <a:lnTo>
                    <a:pt x="1137056" y="258000"/>
                  </a:lnTo>
                  <a:lnTo>
                    <a:pt x="1143495" y="256959"/>
                  </a:lnTo>
                  <a:lnTo>
                    <a:pt x="1144511" y="256794"/>
                  </a:lnTo>
                  <a:lnTo>
                    <a:pt x="1182370" y="260743"/>
                  </a:lnTo>
                  <a:lnTo>
                    <a:pt x="1203477" y="259549"/>
                  </a:lnTo>
                  <a:lnTo>
                    <a:pt x="1239481" y="259549"/>
                  </a:lnTo>
                  <a:lnTo>
                    <a:pt x="1267053" y="260743"/>
                  </a:lnTo>
                  <a:lnTo>
                    <a:pt x="1264551" y="260743"/>
                  </a:lnTo>
                  <a:lnTo>
                    <a:pt x="1279982" y="263017"/>
                  </a:lnTo>
                  <a:lnTo>
                    <a:pt x="1307299" y="260388"/>
                  </a:lnTo>
                  <a:lnTo>
                    <a:pt x="1306588" y="260388"/>
                  </a:lnTo>
                  <a:lnTo>
                    <a:pt x="1311262" y="259549"/>
                  </a:lnTo>
                  <a:lnTo>
                    <a:pt x="1315275" y="258826"/>
                  </a:lnTo>
                  <a:lnTo>
                    <a:pt x="1313497" y="258826"/>
                  </a:lnTo>
                  <a:lnTo>
                    <a:pt x="1310805" y="257340"/>
                  </a:lnTo>
                  <a:lnTo>
                    <a:pt x="1327099" y="258000"/>
                  </a:lnTo>
                  <a:lnTo>
                    <a:pt x="1326616" y="258000"/>
                  </a:lnTo>
                  <a:lnTo>
                    <a:pt x="1328839" y="260096"/>
                  </a:lnTo>
                  <a:lnTo>
                    <a:pt x="1332623" y="261429"/>
                  </a:lnTo>
                  <a:lnTo>
                    <a:pt x="1345450" y="260388"/>
                  </a:lnTo>
                  <a:lnTo>
                    <a:pt x="1353134" y="259765"/>
                  </a:lnTo>
                  <a:lnTo>
                    <a:pt x="1339265" y="260324"/>
                  </a:lnTo>
                  <a:lnTo>
                    <a:pt x="1339176" y="259765"/>
                  </a:lnTo>
                  <a:lnTo>
                    <a:pt x="1339138" y="259549"/>
                  </a:lnTo>
                  <a:lnTo>
                    <a:pt x="1341640" y="259549"/>
                  </a:lnTo>
                  <a:lnTo>
                    <a:pt x="1334731" y="258826"/>
                  </a:lnTo>
                  <a:lnTo>
                    <a:pt x="1334160" y="258826"/>
                  </a:lnTo>
                  <a:lnTo>
                    <a:pt x="1341767" y="257340"/>
                  </a:lnTo>
                  <a:lnTo>
                    <a:pt x="1344561" y="256794"/>
                  </a:lnTo>
                  <a:lnTo>
                    <a:pt x="1358023" y="254292"/>
                  </a:lnTo>
                  <a:lnTo>
                    <a:pt x="1357884" y="254292"/>
                  </a:lnTo>
                  <a:lnTo>
                    <a:pt x="1371815" y="252133"/>
                  </a:lnTo>
                  <a:lnTo>
                    <a:pt x="1383385" y="251066"/>
                  </a:lnTo>
                  <a:lnTo>
                    <a:pt x="1394015" y="251942"/>
                  </a:lnTo>
                  <a:lnTo>
                    <a:pt x="1393812" y="251942"/>
                  </a:lnTo>
                  <a:lnTo>
                    <a:pt x="1402664" y="253580"/>
                  </a:lnTo>
                  <a:lnTo>
                    <a:pt x="1402511" y="253580"/>
                  </a:lnTo>
                  <a:lnTo>
                    <a:pt x="1407718" y="255549"/>
                  </a:lnTo>
                  <a:lnTo>
                    <a:pt x="1407782" y="256578"/>
                  </a:lnTo>
                  <a:lnTo>
                    <a:pt x="1407845" y="257581"/>
                  </a:lnTo>
                  <a:lnTo>
                    <a:pt x="1389138" y="257340"/>
                  </a:lnTo>
                  <a:lnTo>
                    <a:pt x="1375270" y="257340"/>
                  </a:lnTo>
                  <a:lnTo>
                    <a:pt x="1372400" y="264058"/>
                  </a:lnTo>
                  <a:lnTo>
                    <a:pt x="1367929" y="264058"/>
                  </a:lnTo>
                  <a:lnTo>
                    <a:pt x="1344904" y="265518"/>
                  </a:lnTo>
                  <a:lnTo>
                    <a:pt x="1326756" y="264058"/>
                  </a:lnTo>
                  <a:lnTo>
                    <a:pt x="1327010" y="264058"/>
                  </a:lnTo>
                  <a:lnTo>
                    <a:pt x="1309141" y="262877"/>
                  </a:lnTo>
                  <a:lnTo>
                    <a:pt x="1289723" y="266039"/>
                  </a:lnTo>
                  <a:lnTo>
                    <a:pt x="1307668" y="266039"/>
                  </a:lnTo>
                  <a:lnTo>
                    <a:pt x="1271917" y="270179"/>
                  </a:lnTo>
                  <a:lnTo>
                    <a:pt x="1272590" y="270179"/>
                  </a:lnTo>
                  <a:lnTo>
                    <a:pt x="1319212" y="274078"/>
                  </a:lnTo>
                  <a:lnTo>
                    <a:pt x="1350314" y="272796"/>
                  </a:lnTo>
                  <a:lnTo>
                    <a:pt x="1347876" y="272796"/>
                  </a:lnTo>
                  <a:lnTo>
                    <a:pt x="1386408" y="272516"/>
                  </a:lnTo>
                  <a:lnTo>
                    <a:pt x="1421358" y="271665"/>
                  </a:lnTo>
                  <a:lnTo>
                    <a:pt x="1447304" y="268655"/>
                  </a:lnTo>
                  <a:lnTo>
                    <a:pt x="1463598" y="270611"/>
                  </a:lnTo>
                  <a:lnTo>
                    <a:pt x="1467840" y="272796"/>
                  </a:lnTo>
                  <a:lnTo>
                    <a:pt x="1466926" y="275170"/>
                  </a:lnTo>
                  <a:lnTo>
                    <a:pt x="1467751" y="277761"/>
                  </a:lnTo>
                  <a:lnTo>
                    <a:pt x="1477708" y="276453"/>
                  </a:lnTo>
                  <a:lnTo>
                    <a:pt x="1478000" y="276453"/>
                  </a:lnTo>
                  <a:lnTo>
                    <a:pt x="1478102" y="274599"/>
                  </a:lnTo>
                  <a:lnTo>
                    <a:pt x="1484312" y="273050"/>
                  </a:lnTo>
                  <a:lnTo>
                    <a:pt x="1512849" y="272516"/>
                  </a:lnTo>
                  <a:lnTo>
                    <a:pt x="1544675" y="275869"/>
                  </a:lnTo>
                  <a:lnTo>
                    <a:pt x="1573034" y="275869"/>
                  </a:lnTo>
                  <a:lnTo>
                    <a:pt x="1597939" y="275170"/>
                  </a:lnTo>
                  <a:lnTo>
                    <a:pt x="1604632" y="275170"/>
                  </a:lnTo>
                  <a:lnTo>
                    <a:pt x="1631937" y="275869"/>
                  </a:lnTo>
                  <a:lnTo>
                    <a:pt x="1628787" y="275869"/>
                  </a:lnTo>
                  <a:lnTo>
                    <a:pt x="1620316" y="277837"/>
                  </a:lnTo>
                  <a:lnTo>
                    <a:pt x="1662595" y="278003"/>
                  </a:lnTo>
                  <a:lnTo>
                    <a:pt x="1705914" y="278739"/>
                  </a:lnTo>
                  <a:lnTo>
                    <a:pt x="1749412" y="280047"/>
                  </a:lnTo>
                  <a:lnTo>
                    <a:pt x="1792198" y="281940"/>
                  </a:lnTo>
                  <a:lnTo>
                    <a:pt x="1777898" y="278955"/>
                  </a:lnTo>
                  <a:lnTo>
                    <a:pt x="1755076" y="276453"/>
                  </a:lnTo>
                  <a:lnTo>
                    <a:pt x="1747901" y="275170"/>
                  </a:lnTo>
                  <a:lnTo>
                    <a:pt x="1740890" y="273926"/>
                  </a:lnTo>
                  <a:lnTo>
                    <a:pt x="1746250" y="272516"/>
                  </a:lnTo>
                  <a:lnTo>
                    <a:pt x="1752523" y="270865"/>
                  </a:lnTo>
                  <a:lnTo>
                    <a:pt x="1779498" y="274472"/>
                  </a:lnTo>
                  <a:lnTo>
                    <a:pt x="1816328" y="274180"/>
                  </a:lnTo>
                  <a:lnTo>
                    <a:pt x="1850351" y="272796"/>
                  </a:lnTo>
                  <a:lnTo>
                    <a:pt x="1825282" y="272796"/>
                  </a:lnTo>
                  <a:lnTo>
                    <a:pt x="1882305" y="272516"/>
                  </a:lnTo>
                  <a:lnTo>
                    <a:pt x="1886064" y="270865"/>
                  </a:lnTo>
                  <a:lnTo>
                    <a:pt x="1887613" y="270179"/>
                  </a:lnTo>
                  <a:lnTo>
                    <a:pt x="1886280" y="270179"/>
                  </a:lnTo>
                  <a:lnTo>
                    <a:pt x="1898319" y="269214"/>
                  </a:lnTo>
                  <a:lnTo>
                    <a:pt x="1898789" y="269214"/>
                  </a:lnTo>
                  <a:lnTo>
                    <a:pt x="1902777" y="268655"/>
                  </a:lnTo>
                  <a:lnTo>
                    <a:pt x="1906574" y="268122"/>
                  </a:lnTo>
                  <a:lnTo>
                    <a:pt x="1899539" y="265518"/>
                  </a:lnTo>
                  <a:lnTo>
                    <a:pt x="1899158" y="265379"/>
                  </a:lnTo>
                  <a:lnTo>
                    <a:pt x="1918208" y="266712"/>
                  </a:lnTo>
                  <a:lnTo>
                    <a:pt x="1936102" y="268389"/>
                  </a:lnTo>
                  <a:lnTo>
                    <a:pt x="1946287" y="270179"/>
                  </a:lnTo>
                  <a:lnTo>
                    <a:pt x="1942198" y="271881"/>
                  </a:lnTo>
                  <a:lnTo>
                    <a:pt x="1979028" y="269214"/>
                  </a:lnTo>
                  <a:lnTo>
                    <a:pt x="2028507" y="271411"/>
                  </a:lnTo>
                  <a:lnTo>
                    <a:pt x="2046605" y="269214"/>
                  </a:lnTo>
                  <a:lnTo>
                    <a:pt x="2052320" y="268528"/>
                  </a:lnTo>
                  <a:lnTo>
                    <a:pt x="2013115" y="267398"/>
                  </a:lnTo>
                  <a:lnTo>
                    <a:pt x="1982711" y="267195"/>
                  </a:lnTo>
                  <a:lnTo>
                    <a:pt x="1950885" y="267398"/>
                  </a:lnTo>
                  <a:lnTo>
                    <a:pt x="1927034" y="267398"/>
                  </a:lnTo>
                  <a:lnTo>
                    <a:pt x="1937969" y="265379"/>
                  </a:lnTo>
                  <a:lnTo>
                    <a:pt x="1965147" y="264058"/>
                  </a:lnTo>
                  <a:lnTo>
                    <a:pt x="1968042" y="264058"/>
                  </a:lnTo>
                  <a:lnTo>
                    <a:pt x="1976628" y="261658"/>
                  </a:lnTo>
                  <a:lnTo>
                    <a:pt x="1977491" y="261658"/>
                  </a:lnTo>
                  <a:lnTo>
                    <a:pt x="2009724" y="264058"/>
                  </a:lnTo>
                  <a:lnTo>
                    <a:pt x="1993138" y="261658"/>
                  </a:lnTo>
                  <a:lnTo>
                    <a:pt x="1990432" y="261264"/>
                  </a:lnTo>
                  <a:lnTo>
                    <a:pt x="2018906" y="258826"/>
                  </a:lnTo>
                  <a:lnTo>
                    <a:pt x="2021154" y="258826"/>
                  </a:lnTo>
                  <a:lnTo>
                    <a:pt x="2044103" y="257581"/>
                  </a:lnTo>
                  <a:lnTo>
                    <a:pt x="2048548" y="257340"/>
                  </a:lnTo>
                  <a:lnTo>
                    <a:pt x="2048967" y="257340"/>
                  </a:lnTo>
                  <a:lnTo>
                    <a:pt x="2058428" y="255282"/>
                  </a:lnTo>
                  <a:lnTo>
                    <a:pt x="2078215" y="255016"/>
                  </a:lnTo>
                  <a:lnTo>
                    <a:pt x="2097062" y="255016"/>
                  </a:lnTo>
                  <a:lnTo>
                    <a:pt x="2123554" y="255549"/>
                  </a:lnTo>
                  <a:lnTo>
                    <a:pt x="2122906" y="255549"/>
                  </a:lnTo>
                  <a:lnTo>
                    <a:pt x="2161921" y="256578"/>
                  </a:lnTo>
                  <a:lnTo>
                    <a:pt x="2184171" y="256578"/>
                  </a:lnTo>
                  <a:close/>
                </a:path>
                <a:path w="5351780" h="481964">
                  <a:moveTo>
                    <a:pt x="2198903" y="243205"/>
                  </a:moveTo>
                  <a:lnTo>
                    <a:pt x="2180806" y="243547"/>
                  </a:lnTo>
                  <a:lnTo>
                    <a:pt x="2168537" y="244386"/>
                  </a:lnTo>
                  <a:lnTo>
                    <a:pt x="2162492" y="245681"/>
                  </a:lnTo>
                  <a:lnTo>
                    <a:pt x="2163064" y="247370"/>
                  </a:lnTo>
                  <a:lnTo>
                    <a:pt x="2178393" y="247053"/>
                  </a:lnTo>
                  <a:lnTo>
                    <a:pt x="2182774" y="245859"/>
                  </a:lnTo>
                  <a:lnTo>
                    <a:pt x="2186279" y="244386"/>
                  </a:lnTo>
                  <a:lnTo>
                    <a:pt x="2198903" y="243205"/>
                  </a:lnTo>
                  <a:close/>
                </a:path>
                <a:path w="5351780" h="481964">
                  <a:moveTo>
                    <a:pt x="2209850" y="373253"/>
                  </a:moveTo>
                  <a:lnTo>
                    <a:pt x="2207044" y="372567"/>
                  </a:lnTo>
                  <a:lnTo>
                    <a:pt x="2203881" y="371767"/>
                  </a:lnTo>
                  <a:lnTo>
                    <a:pt x="2198801" y="370382"/>
                  </a:lnTo>
                  <a:lnTo>
                    <a:pt x="2192058" y="369189"/>
                  </a:lnTo>
                  <a:lnTo>
                    <a:pt x="2182139" y="368376"/>
                  </a:lnTo>
                  <a:lnTo>
                    <a:pt x="2184158" y="368376"/>
                  </a:lnTo>
                  <a:lnTo>
                    <a:pt x="2132266" y="366903"/>
                  </a:lnTo>
                  <a:lnTo>
                    <a:pt x="2085238" y="366903"/>
                  </a:lnTo>
                  <a:lnTo>
                    <a:pt x="1989353" y="368376"/>
                  </a:lnTo>
                  <a:lnTo>
                    <a:pt x="1945589" y="368376"/>
                  </a:lnTo>
                  <a:lnTo>
                    <a:pt x="1954885" y="369392"/>
                  </a:lnTo>
                  <a:lnTo>
                    <a:pt x="1960079" y="370916"/>
                  </a:lnTo>
                  <a:lnTo>
                    <a:pt x="1960079" y="371906"/>
                  </a:lnTo>
                  <a:lnTo>
                    <a:pt x="1945500" y="374307"/>
                  </a:lnTo>
                  <a:lnTo>
                    <a:pt x="1915807" y="374840"/>
                  </a:lnTo>
                  <a:lnTo>
                    <a:pt x="1884019" y="373849"/>
                  </a:lnTo>
                  <a:lnTo>
                    <a:pt x="1864131" y="371767"/>
                  </a:lnTo>
                  <a:lnTo>
                    <a:pt x="1863242" y="371767"/>
                  </a:lnTo>
                  <a:lnTo>
                    <a:pt x="1869516" y="379298"/>
                  </a:lnTo>
                  <a:lnTo>
                    <a:pt x="1819008" y="379920"/>
                  </a:lnTo>
                  <a:lnTo>
                    <a:pt x="1823580" y="380453"/>
                  </a:lnTo>
                  <a:lnTo>
                    <a:pt x="1823694" y="381495"/>
                  </a:lnTo>
                  <a:lnTo>
                    <a:pt x="1814982" y="381495"/>
                  </a:lnTo>
                  <a:lnTo>
                    <a:pt x="1809648" y="381139"/>
                  </a:lnTo>
                  <a:lnTo>
                    <a:pt x="1809013" y="381139"/>
                  </a:lnTo>
                  <a:lnTo>
                    <a:pt x="1795741" y="379488"/>
                  </a:lnTo>
                  <a:lnTo>
                    <a:pt x="1822678" y="376364"/>
                  </a:lnTo>
                  <a:lnTo>
                    <a:pt x="1799856" y="377875"/>
                  </a:lnTo>
                  <a:lnTo>
                    <a:pt x="1781327" y="377875"/>
                  </a:lnTo>
                  <a:lnTo>
                    <a:pt x="1758442" y="378206"/>
                  </a:lnTo>
                  <a:lnTo>
                    <a:pt x="1765211" y="378206"/>
                  </a:lnTo>
                  <a:lnTo>
                    <a:pt x="1754212" y="380111"/>
                  </a:lnTo>
                  <a:lnTo>
                    <a:pt x="1765503" y="382282"/>
                  </a:lnTo>
                  <a:lnTo>
                    <a:pt x="1782343" y="384289"/>
                  </a:lnTo>
                  <a:lnTo>
                    <a:pt x="1800834" y="386105"/>
                  </a:lnTo>
                  <a:lnTo>
                    <a:pt x="1796884" y="385584"/>
                  </a:lnTo>
                  <a:lnTo>
                    <a:pt x="1796694" y="385584"/>
                  </a:lnTo>
                  <a:lnTo>
                    <a:pt x="1786445" y="383374"/>
                  </a:lnTo>
                  <a:lnTo>
                    <a:pt x="1782229" y="381139"/>
                  </a:lnTo>
                  <a:lnTo>
                    <a:pt x="1783308" y="381139"/>
                  </a:lnTo>
                  <a:lnTo>
                    <a:pt x="1854593" y="384911"/>
                  </a:lnTo>
                  <a:lnTo>
                    <a:pt x="1892350" y="385902"/>
                  </a:lnTo>
                  <a:lnTo>
                    <a:pt x="1939823" y="385851"/>
                  </a:lnTo>
                  <a:lnTo>
                    <a:pt x="1934057" y="388162"/>
                  </a:lnTo>
                  <a:lnTo>
                    <a:pt x="1950186" y="389001"/>
                  </a:lnTo>
                  <a:lnTo>
                    <a:pt x="1956435" y="389001"/>
                  </a:lnTo>
                  <a:lnTo>
                    <a:pt x="1962975" y="389140"/>
                  </a:lnTo>
                  <a:lnTo>
                    <a:pt x="1963102" y="389153"/>
                  </a:lnTo>
                  <a:lnTo>
                    <a:pt x="1969135" y="390677"/>
                  </a:lnTo>
                  <a:lnTo>
                    <a:pt x="1968779" y="389737"/>
                  </a:lnTo>
                  <a:lnTo>
                    <a:pt x="1969465" y="389737"/>
                  </a:lnTo>
                  <a:lnTo>
                    <a:pt x="1963940" y="389153"/>
                  </a:lnTo>
                  <a:lnTo>
                    <a:pt x="1962505" y="389001"/>
                  </a:lnTo>
                  <a:lnTo>
                    <a:pt x="1962175" y="389001"/>
                  </a:lnTo>
                  <a:lnTo>
                    <a:pt x="1958568" y="389001"/>
                  </a:lnTo>
                  <a:lnTo>
                    <a:pt x="1963534" y="387197"/>
                  </a:lnTo>
                  <a:lnTo>
                    <a:pt x="1965312" y="387197"/>
                  </a:lnTo>
                  <a:lnTo>
                    <a:pt x="1984794" y="387858"/>
                  </a:lnTo>
                  <a:lnTo>
                    <a:pt x="2003704" y="389737"/>
                  </a:lnTo>
                  <a:lnTo>
                    <a:pt x="2015502" y="392163"/>
                  </a:lnTo>
                  <a:lnTo>
                    <a:pt x="2016150" y="394627"/>
                  </a:lnTo>
                  <a:lnTo>
                    <a:pt x="2047582" y="392760"/>
                  </a:lnTo>
                  <a:lnTo>
                    <a:pt x="2121204" y="391274"/>
                  </a:lnTo>
                  <a:lnTo>
                    <a:pt x="2139683" y="389737"/>
                  </a:lnTo>
                  <a:lnTo>
                    <a:pt x="2128405" y="387197"/>
                  </a:lnTo>
                  <a:lnTo>
                    <a:pt x="2126335" y="386727"/>
                  </a:lnTo>
                  <a:lnTo>
                    <a:pt x="2066366" y="385711"/>
                  </a:lnTo>
                  <a:lnTo>
                    <a:pt x="2057552" y="385584"/>
                  </a:lnTo>
                  <a:lnTo>
                    <a:pt x="2036940" y="382917"/>
                  </a:lnTo>
                  <a:lnTo>
                    <a:pt x="2038032" y="382917"/>
                  </a:lnTo>
                  <a:lnTo>
                    <a:pt x="2092452" y="384771"/>
                  </a:lnTo>
                  <a:lnTo>
                    <a:pt x="2099233" y="381749"/>
                  </a:lnTo>
                  <a:lnTo>
                    <a:pt x="2082228" y="380606"/>
                  </a:lnTo>
                  <a:lnTo>
                    <a:pt x="2057247" y="380453"/>
                  </a:lnTo>
                  <a:lnTo>
                    <a:pt x="2031288" y="380453"/>
                  </a:lnTo>
                  <a:lnTo>
                    <a:pt x="2027301" y="382917"/>
                  </a:lnTo>
                  <a:lnTo>
                    <a:pt x="2014283" y="382536"/>
                  </a:lnTo>
                  <a:lnTo>
                    <a:pt x="2008670" y="381495"/>
                  </a:lnTo>
                  <a:lnTo>
                    <a:pt x="2006688" y="381139"/>
                  </a:lnTo>
                  <a:lnTo>
                    <a:pt x="1999970" y="379628"/>
                  </a:lnTo>
                  <a:lnTo>
                    <a:pt x="1989556" y="378942"/>
                  </a:lnTo>
                  <a:lnTo>
                    <a:pt x="2048002" y="378206"/>
                  </a:lnTo>
                  <a:lnTo>
                    <a:pt x="2107234" y="374840"/>
                  </a:lnTo>
                  <a:lnTo>
                    <a:pt x="2153640" y="372567"/>
                  </a:lnTo>
                  <a:lnTo>
                    <a:pt x="2209850" y="373253"/>
                  </a:lnTo>
                  <a:close/>
                </a:path>
                <a:path w="5351780" h="481964">
                  <a:moveTo>
                    <a:pt x="2372474" y="255422"/>
                  </a:moveTo>
                  <a:lnTo>
                    <a:pt x="2337524" y="253238"/>
                  </a:lnTo>
                  <a:lnTo>
                    <a:pt x="2289302" y="251904"/>
                  </a:lnTo>
                  <a:lnTo>
                    <a:pt x="2238654" y="251447"/>
                  </a:lnTo>
                  <a:lnTo>
                    <a:pt x="2196376" y="251866"/>
                  </a:lnTo>
                  <a:lnTo>
                    <a:pt x="2212187" y="255244"/>
                  </a:lnTo>
                  <a:lnTo>
                    <a:pt x="2238514" y="255066"/>
                  </a:lnTo>
                  <a:lnTo>
                    <a:pt x="2268156" y="254101"/>
                  </a:lnTo>
                  <a:lnTo>
                    <a:pt x="2293924" y="255155"/>
                  </a:lnTo>
                  <a:lnTo>
                    <a:pt x="2304161" y="255968"/>
                  </a:lnTo>
                  <a:lnTo>
                    <a:pt x="2312339" y="257327"/>
                  </a:lnTo>
                  <a:lnTo>
                    <a:pt x="2316200" y="258597"/>
                  </a:lnTo>
                  <a:lnTo>
                    <a:pt x="2313482" y="259168"/>
                  </a:lnTo>
                  <a:lnTo>
                    <a:pt x="2372474" y="255422"/>
                  </a:lnTo>
                  <a:close/>
                </a:path>
                <a:path w="5351780" h="481964">
                  <a:moveTo>
                    <a:pt x="2374684" y="366737"/>
                  </a:moveTo>
                  <a:lnTo>
                    <a:pt x="2348522" y="367030"/>
                  </a:lnTo>
                  <a:lnTo>
                    <a:pt x="2338184" y="366382"/>
                  </a:lnTo>
                  <a:lnTo>
                    <a:pt x="2332291" y="366204"/>
                  </a:lnTo>
                  <a:lnTo>
                    <a:pt x="2319451" y="367893"/>
                  </a:lnTo>
                  <a:lnTo>
                    <a:pt x="2319959" y="369912"/>
                  </a:lnTo>
                  <a:lnTo>
                    <a:pt x="2316010" y="372478"/>
                  </a:lnTo>
                  <a:lnTo>
                    <a:pt x="2320747" y="372948"/>
                  </a:lnTo>
                  <a:lnTo>
                    <a:pt x="2331847" y="371906"/>
                  </a:lnTo>
                  <a:lnTo>
                    <a:pt x="2335517" y="370179"/>
                  </a:lnTo>
                  <a:lnTo>
                    <a:pt x="2338413" y="368554"/>
                  </a:lnTo>
                  <a:lnTo>
                    <a:pt x="2347176" y="367804"/>
                  </a:lnTo>
                  <a:lnTo>
                    <a:pt x="2361539" y="370293"/>
                  </a:lnTo>
                  <a:lnTo>
                    <a:pt x="2374684" y="366737"/>
                  </a:lnTo>
                  <a:close/>
                </a:path>
                <a:path w="5351780" h="481964">
                  <a:moveTo>
                    <a:pt x="2377541" y="297611"/>
                  </a:moveTo>
                  <a:lnTo>
                    <a:pt x="2361349" y="296494"/>
                  </a:lnTo>
                  <a:lnTo>
                    <a:pt x="2302040" y="297395"/>
                  </a:lnTo>
                  <a:lnTo>
                    <a:pt x="2275662" y="296887"/>
                  </a:lnTo>
                  <a:lnTo>
                    <a:pt x="2257793" y="298983"/>
                  </a:lnTo>
                  <a:lnTo>
                    <a:pt x="2291270" y="300850"/>
                  </a:lnTo>
                  <a:lnTo>
                    <a:pt x="2314460" y="299440"/>
                  </a:lnTo>
                  <a:lnTo>
                    <a:pt x="2339263" y="297446"/>
                  </a:lnTo>
                  <a:lnTo>
                    <a:pt x="2377541" y="297611"/>
                  </a:lnTo>
                  <a:close/>
                </a:path>
                <a:path w="5351780" h="481964">
                  <a:moveTo>
                    <a:pt x="2427325" y="237197"/>
                  </a:moveTo>
                  <a:lnTo>
                    <a:pt x="2404656" y="234010"/>
                  </a:lnTo>
                  <a:lnTo>
                    <a:pt x="2400363" y="235534"/>
                  </a:lnTo>
                  <a:lnTo>
                    <a:pt x="2391346" y="236601"/>
                  </a:lnTo>
                  <a:lnTo>
                    <a:pt x="2396261" y="238099"/>
                  </a:lnTo>
                  <a:lnTo>
                    <a:pt x="2366099" y="236245"/>
                  </a:lnTo>
                  <a:lnTo>
                    <a:pt x="2323490" y="234937"/>
                  </a:lnTo>
                  <a:lnTo>
                    <a:pt x="2233549" y="232956"/>
                  </a:lnTo>
                  <a:lnTo>
                    <a:pt x="2246680" y="234149"/>
                  </a:lnTo>
                  <a:lnTo>
                    <a:pt x="2243366" y="235483"/>
                  </a:lnTo>
                  <a:lnTo>
                    <a:pt x="2233117" y="236829"/>
                  </a:lnTo>
                  <a:lnTo>
                    <a:pt x="2225446" y="238061"/>
                  </a:lnTo>
                  <a:lnTo>
                    <a:pt x="2266023" y="239585"/>
                  </a:lnTo>
                  <a:lnTo>
                    <a:pt x="2295423" y="241427"/>
                  </a:lnTo>
                  <a:lnTo>
                    <a:pt x="2352129" y="246367"/>
                  </a:lnTo>
                  <a:lnTo>
                    <a:pt x="2351621" y="245364"/>
                  </a:lnTo>
                  <a:lnTo>
                    <a:pt x="2369959" y="245160"/>
                  </a:lnTo>
                  <a:lnTo>
                    <a:pt x="2384183" y="246011"/>
                  </a:lnTo>
                  <a:lnTo>
                    <a:pt x="2395131" y="247637"/>
                  </a:lnTo>
                  <a:lnTo>
                    <a:pt x="2403640" y="249770"/>
                  </a:lnTo>
                  <a:lnTo>
                    <a:pt x="2398941" y="246253"/>
                  </a:lnTo>
                  <a:lnTo>
                    <a:pt x="2416137" y="241668"/>
                  </a:lnTo>
                  <a:lnTo>
                    <a:pt x="2427325" y="237197"/>
                  </a:lnTo>
                  <a:close/>
                </a:path>
                <a:path w="5351780" h="481964">
                  <a:moveTo>
                    <a:pt x="2475446" y="240436"/>
                  </a:moveTo>
                  <a:lnTo>
                    <a:pt x="2438362" y="240525"/>
                  </a:lnTo>
                  <a:lnTo>
                    <a:pt x="2448941" y="241706"/>
                  </a:lnTo>
                  <a:lnTo>
                    <a:pt x="2455481" y="242189"/>
                  </a:lnTo>
                  <a:lnTo>
                    <a:pt x="2462733" y="241820"/>
                  </a:lnTo>
                  <a:lnTo>
                    <a:pt x="2475446" y="240436"/>
                  </a:lnTo>
                  <a:close/>
                </a:path>
                <a:path w="5351780" h="481964">
                  <a:moveTo>
                    <a:pt x="2510205" y="271843"/>
                  </a:moveTo>
                  <a:lnTo>
                    <a:pt x="2504198" y="270725"/>
                  </a:lnTo>
                  <a:lnTo>
                    <a:pt x="2495499" y="270802"/>
                  </a:lnTo>
                  <a:lnTo>
                    <a:pt x="2486088" y="271551"/>
                  </a:lnTo>
                  <a:lnTo>
                    <a:pt x="2477922" y="272427"/>
                  </a:lnTo>
                  <a:lnTo>
                    <a:pt x="2501582" y="274904"/>
                  </a:lnTo>
                  <a:lnTo>
                    <a:pt x="2498941" y="274154"/>
                  </a:lnTo>
                  <a:lnTo>
                    <a:pt x="2502395" y="273392"/>
                  </a:lnTo>
                  <a:lnTo>
                    <a:pt x="2507589" y="272618"/>
                  </a:lnTo>
                  <a:lnTo>
                    <a:pt x="2510205" y="271843"/>
                  </a:lnTo>
                  <a:close/>
                </a:path>
                <a:path w="5351780" h="481964">
                  <a:moveTo>
                    <a:pt x="2513965" y="311365"/>
                  </a:moveTo>
                  <a:lnTo>
                    <a:pt x="2472499" y="309537"/>
                  </a:lnTo>
                  <a:lnTo>
                    <a:pt x="2479370" y="312420"/>
                  </a:lnTo>
                  <a:lnTo>
                    <a:pt x="2495080" y="312153"/>
                  </a:lnTo>
                  <a:lnTo>
                    <a:pt x="2513965" y="311365"/>
                  </a:lnTo>
                  <a:close/>
                </a:path>
                <a:path w="5351780" h="481964">
                  <a:moveTo>
                    <a:pt x="2525992" y="301269"/>
                  </a:moveTo>
                  <a:lnTo>
                    <a:pt x="2525572" y="299237"/>
                  </a:lnTo>
                  <a:lnTo>
                    <a:pt x="2492629" y="296799"/>
                  </a:lnTo>
                  <a:lnTo>
                    <a:pt x="2525992" y="301269"/>
                  </a:lnTo>
                  <a:close/>
                </a:path>
                <a:path w="5351780" h="481964">
                  <a:moveTo>
                    <a:pt x="2588323" y="310769"/>
                  </a:moveTo>
                  <a:lnTo>
                    <a:pt x="2563914" y="305219"/>
                  </a:lnTo>
                  <a:lnTo>
                    <a:pt x="2567825" y="306654"/>
                  </a:lnTo>
                  <a:lnTo>
                    <a:pt x="2569133" y="308000"/>
                  </a:lnTo>
                  <a:lnTo>
                    <a:pt x="2573947" y="309346"/>
                  </a:lnTo>
                  <a:lnTo>
                    <a:pt x="2588323" y="310769"/>
                  </a:lnTo>
                  <a:close/>
                </a:path>
                <a:path w="5351780" h="481964">
                  <a:moveTo>
                    <a:pt x="2602636" y="271576"/>
                  </a:moveTo>
                  <a:lnTo>
                    <a:pt x="2569387" y="268122"/>
                  </a:lnTo>
                  <a:lnTo>
                    <a:pt x="2564765" y="268630"/>
                  </a:lnTo>
                  <a:lnTo>
                    <a:pt x="2598001" y="272122"/>
                  </a:lnTo>
                  <a:lnTo>
                    <a:pt x="2602636" y="271576"/>
                  </a:lnTo>
                  <a:close/>
                </a:path>
                <a:path w="5351780" h="481964">
                  <a:moveTo>
                    <a:pt x="3202317" y="136385"/>
                  </a:moveTo>
                  <a:lnTo>
                    <a:pt x="3199041" y="136385"/>
                  </a:lnTo>
                  <a:lnTo>
                    <a:pt x="3190697" y="136842"/>
                  </a:lnTo>
                  <a:lnTo>
                    <a:pt x="3202317" y="136385"/>
                  </a:lnTo>
                  <a:close/>
                </a:path>
                <a:path w="5351780" h="481964">
                  <a:moveTo>
                    <a:pt x="3244062" y="208838"/>
                  </a:moveTo>
                  <a:lnTo>
                    <a:pt x="3243669" y="207822"/>
                  </a:lnTo>
                  <a:lnTo>
                    <a:pt x="3237941" y="207111"/>
                  </a:lnTo>
                  <a:lnTo>
                    <a:pt x="3229711" y="206971"/>
                  </a:lnTo>
                  <a:lnTo>
                    <a:pt x="3221520" y="207022"/>
                  </a:lnTo>
                  <a:lnTo>
                    <a:pt x="3215881" y="206883"/>
                  </a:lnTo>
                  <a:lnTo>
                    <a:pt x="3230422" y="210426"/>
                  </a:lnTo>
                  <a:lnTo>
                    <a:pt x="3244062" y="208838"/>
                  </a:lnTo>
                  <a:close/>
                </a:path>
                <a:path w="5351780" h="481964">
                  <a:moveTo>
                    <a:pt x="3273844" y="133642"/>
                  </a:moveTo>
                  <a:lnTo>
                    <a:pt x="3263849" y="132575"/>
                  </a:lnTo>
                  <a:lnTo>
                    <a:pt x="3270872" y="133642"/>
                  </a:lnTo>
                  <a:lnTo>
                    <a:pt x="3273844" y="133642"/>
                  </a:lnTo>
                  <a:close/>
                </a:path>
                <a:path w="5351780" h="481964">
                  <a:moveTo>
                    <a:pt x="3380549" y="138836"/>
                  </a:moveTo>
                  <a:lnTo>
                    <a:pt x="3362160" y="137325"/>
                  </a:lnTo>
                  <a:lnTo>
                    <a:pt x="3330168" y="140004"/>
                  </a:lnTo>
                  <a:lnTo>
                    <a:pt x="3306737" y="139065"/>
                  </a:lnTo>
                  <a:lnTo>
                    <a:pt x="3305225" y="138836"/>
                  </a:lnTo>
                  <a:lnTo>
                    <a:pt x="3287674" y="136182"/>
                  </a:lnTo>
                  <a:lnTo>
                    <a:pt x="3270872" y="133642"/>
                  </a:lnTo>
                  <a:lnTo>
                    <a:pt x="3202317" y="136385"/>
                  </a:lnTo>
                  <a:lnTo>
                    <a:pt x="3221228" y="136385"/>
                  </a:lnTo>
                  <a:lnTo>
                    <a:pt x="3232302" y="136182"/>
                  </a:lnTo>
                  <a:lnTo>
                    <a:pt x="3224009" y="141338"/>
                  </a:lnTo>
                  <a:lnTo>
                    <a:pt x="3249714" y="138836"/>
                  </a:lnTo>
                  <a:lnTo>
                    <a:pt x="3251123" y="138836"/>
                  </a:lnTo>
                  <a:lnTo>
                    <a:pt x="3271075" y="139788"/>
                  </a:lnTo>
                  <a:lnTo>
                    <a:pt x="3291103" y="142201"/>
                  </a:lnTo>
                  <a:lnTo>
                    <a:pt x="3291560" y="142201"/>
                  </a:lnTo>
                  <a:lnTo>
                    <a:pt x="3312363" y="143598"/>
                  </a:lnTo>
                  <a:lnTo>
                    <a:pt x="3329965" y="142201"/>
                  </a:lnTo>
                  <a:lnTo>
                    <a:pt x="3344494" y="140284"/>
                  </a:lnTo>
                  <a:lnTo>
                    <a:pt x="3347555" y="140004"/>
                  </a:lnTo>
                  <a:lnTo>
                    <a:pt x="3359975" y="138836"/>
                  </a:lnTo>
                  <a:lnTo>
                    <a:pt x="3380549" y="138836"/>
                  </a:lnTo>
                  <a:close/>
                </a:path>
                <a:path w="5351780" h="481964">
                  <a:moveTo>
                    <a:pt x="3426041" y="197154"/>
                  </a:moveTo>
                  <a:lnTo>
                    <a:pt x="3397250" y="192176"/>
                  </a:lnTo>
                  <a:lnTo>
                    <a:pt x="3407727" y="197205"/>
                  </a:lnTo>
                  <a:lnTo>
                    <a:pt x="3426041" y="197154"/>
                  </a:lnTo>
                  <a:close/>
                </a:path>
                <a:path w="5351780" h="481964">
                  <a:moveTo>
                    <a:pt x="3434410" y="213182"/>
                  </a:moveTo>
                  <a:lnTo>
                    <a:pt x="3412972" y="210667"/>
                  </a:lnTo>
                  <a:lnTo>
                    <a:pt x="3393097" y="207492"/>
                  </a:lnTo>
                  <a:lnTo>
                    <a:pt x="3359594" y="209016"/>
                  </a:lnTo>
                  <a:lnTo>
                    <a:pt x="3374720" y="212255"/>
                  </a:lnTo>
                  <a:lnTo>
                    <a:pt x="3410166" y="213334"/>
                  </a:lnTo>
                  <a:lnTo>
                    <a:pt x="3434410" y="213182"/>
                  </a:lnTo>
                  <a:close/>
                </a:path>
                <a:path w="5351780" h="481964">
                  <a:moveTo>
                    <a:pt x="3492893" y="212255"/>
                  </a:moveTo>
                  <a:lnTo>
                    <a:pt x="3448037" y="213182"/>
                  </a:lnTo>
                  <a:lnTo>
                    <a:pt x="3434410" y="213182"/>
                  </a:lnTo>
                  <a:lnTo>
                    <a:pt x="3439807" y="213817"/>
                  </a:lnTo>
                  <a:lnTo>
                    <a:pt x="3492893" y="212255"/>
                  </a:lnTo>
                  <a:close/>
                </a:path>
                <a:path w="5351780" h="481964">
                  <a:moveTo>
                    <a:pt x="3499802" y="196977"/>
                  </a:moveTo>
                  <a:lnTo>
                    <a:pt x="3452812" y="193040"/>
                  </a:lnTo>
                  <a:lnTo>
                    <a:pt x="3458375" y="194449"/>
                  </a:lnTo>
                  <a:lnTo>
                    <a:pt x="3467887" y="195986"/>
                  </a:lnTo>
                  <a:lnTo>
                    <a:pt x="3481616" y="197027"/>
                  </a:lnTo>
                  <a:lnTo>
                    <a:pt x="3499802" y="196977"/>
                  </a:lnTo>
                  <a:close/>
                </a:path>
                <a:path w="5351780" h="481964">
                  <a:moveTo>
                    <a:pt x="3704425" y="161836"/>
                  </a:moveTo>
                  <a:lnTo>
                    <a:pt x="3694811" y="160578"/>
                  </a:lnTo>
                  <a:lnTo>
                    <a:pt x="3692880" y="160820"/>
                  </a:lnTo>
                  <a:lnTo>
                    <a:pt x="3704425" y="161836"/>
                  </a:lnTo>
                  <a:close/>
                </a:path>
                <a:path w="5351780" h="481964">
                  <a:moveTo>
                    <a:pt x="3726637" y="158254"/>
                  </a:moveTo>
                  <a:lnTo>
                    <a:pt x="3702570" y="156667"/>
                  </a:lnTo>
                  <a:lnTo>
                    <a:pt x="3674592" y="155143"/>
                  </a:lnTo>
                  <a:lnTo>
                    <a:pt x="3645890" y="154089"/>
                  </a:lnTo>
                  <a:lnTo>
                    <a:pt x="3619665" y="153949"/>
                  </a:lnTo>
                  <a:lnTo>
                    <a:pt x="3603180" y="156273"/>
                  </a:lnTo>
                  <a:lnTo>
                    <a:pt x="3678948" y="158496"/>
                  </a:lnTo>
                  <a:lnTo>
                    <a:pt x="3694811" y="160578"/>
                  </a:lnTo>
                  <a:lnTo>
                    <a:pt x="3699954" y="159905"/>
                  </a:lnTo>
                  <a:lnTo>
                    <a:pt x="3726637" y="158254"/>
                  </a:lnTo>
                  <a:close/>
                </a:path>
                <a:path w="5351780" h="481964">
                  <a:moveTo>
                    <a:pt x="3767759" y="156578"/>
                  </a:moveTo>
                  <a:lnTo>
                    <a:pt x="3730358" y="153657"/>
                  </a:lnTo>
                  <a:lnTo>
                    <a:pt x="3712248" y="155740"/>
                  </a:lnTo>
                  <a:lnTo>
                    <a:pt x="3767759" y="156578"/>
                  </a:lnTo>
                  <a:close/>
                </a:path>
                <a:path w="5351780" h="481964">
                  <a:moveTo>
                    <a:pt x="3770922" y="149987"/>
                  </a:moveTo>
                  <a:lnTo>
                    <a:pt x="3756787" y="148488"/>
                  </a:lnTo>
                  <a:lnTo>
                    <a:pt x="3733558" y="148043"/>
                  </a:lnTo>
                  <a:lnTo>
                    <a:pt x="3770922" y="149987"/>
                  </a:lnTo>
                  <a:close/>
                </a:path>
                <a:path w="5351780" h="481964">
                  <a:moveTo>
                    <a:pt x="3853421" y="106083"/>
                  </a:moveTo>
                  <a:lnTo>
                    <a:pt x="3851173" y="103962"/>
                  </a:lnTo>
                  <a:lnTo>
                    <a:pt x="3845077" y="102196"/>
                  </a:lnTo>
                  <a:lnTo>
                    <a:pt x="3834676" y="100736"/>
                  </a:lnTo>
                  <a:lnTo>
                    <a:pt x="3819550" y="99555"/>
                  </a:lnTo>
                  <a:lnTo>
                    <a:pt x="3812908" y="101028"/>
                  </a:lnTo>
                  <a:lnTo>
                    <a:pt x="3802227" y="101815"/>
                  </a:lnTo>
                  <a:lnTo>
                    <a:pt x="3787940" y="102184"/>
                  </a:lnTo>
                  <a:lnTo>
                    <a:pt x="3853421" y="106083"/>
                  </a:lnTo>
                  <a:close/>
                </a:path>
                <a:path w="5351780" h="481964">
                  <a:moveTo>
                    <a:pt x="3887520" y="134429"/>
                  </a:moveTo>
                  <a:lnTo>
                    <a:pt x="3874681" y="135166"/>
                  </a:lnTo>
                  <a:lnTo>
                    <a:pt x="3860063" y="135521"/>
                  </a:lnTo>
                  <a:lnTo>
                    <a:pt x="3849027" y="136245"/>
                  </a:lnTo>
                  <a:lnTo>
                    <a:pt x="3846893" y="138099"/>
                  </a:lnTo>
                  <a:lnTo>
                    <a:pt x="3865041" y="138188"/>
                  </a:lnTo>
                  <a:lnTo>
                    <a:pt x="3874249" y="136994"/>
                  </a:lnTo>
                  <a:lnTo>
                    <a:pt x="3879926" y="135420"/>
                  </a:lnTo>
                  <a:lnTo>
                    <a:pt x="3887520" y="134429"/>
                  </a:lnTo>
                  <a:close/>
                </a:path>
                <a:path w="5351780" h="481964">
                  <a:moveTo>
                    <a:pt x="3897884" y="139471"/>
                  </a:moveTo>
                  <a:lnTo>
                    <a:pt x="3888803" y="139865"/>
                  </a:lnTo>
                  <a:lnTo>
                    <a:pt x="3861562" y="139725"/>
                  </a:lnTo>
                  <a:lnTo>
                    <a:pt x="3847173" y="140119"/>
                  </a:lnTo>
                  <a:lnTo>
                    <a:pt x="3876497" y="141681"/>
                  </a:lnTo>
                  <a:lnTo>
                    <a:pt x="3890467" y="141566"/>
                  </a:lnTo>
                  <a:lnTo>
                    <a:pt x="3897884" y="139471"/>
                  </a:lnTo>
                  <a:close/>
                </a:path>
                <a:path w="5351780" h="481964">
                  <a:moveTo>
                    <a:pt x="3916769" y="100799"/>
                  </a:moveTo>
                  <a:lnTo>
                    <a:pt x="3902456" y="98298"/>
                  </a:lnTo>
                  <a:lnTo>
                    <a:pt x="3870731" y="100926"/>
                  </a:lnTo>
                  <a:lnTo>
                    <a:pt x="3916769" y="100799"/>
                  </a:lnTo>
                  <a:close/>
                </a:path>
                <a:path w="5351780" h="481964">
                  <a:moveTo>
                    <a:pt x="3931932" y="65709"/>
                  </a:moveTo>
                  <a:lnTo>
                    <a:pt x="3845852" y="62636"/>
                  </a:lnTo>
                  <a:lnTo>
                    <a:pt x="3790543" y="60375"/>
                  </a:lnTo>
                  <a:lnTo>
                    <a:pt x="3745636" y="58077"/>
                  </a:lnTo>
                  <a:lnTo>
                    <a:pt x="3719728" y="59626"/>
                  </a:lnTo>
                  <a:lnTo>
                    <a:pt x="3688702" y="59436"/>
                  </a:lnTo>
                  <a:lnTo>
                    <a:pt x="3662095" y="59524"/>
                  </a:lnTo>
                  <a:lnTo>
                    <a:pt x="3649421" y="61899"/>
                  </a:lnTo>
                  <a:lnTo>
                    <a:pt x="3617468" y="61036"/>
                  </a:lnTo>
                  <a:lnTo>
                    <a:pt x="3574872" y="59042"/>
                  </a:lnTo>
                  <a:lnTo>
                    <a:pt x="3579596" y="59550"/>
                  </a:lnTo>
                  <a:lnTo>
                    <a:pt x="3561473" y="61569"/>
                  </a:lnTo>
                  <a:lnTo>
                    <a:pt x="3538486" y="61315"/>
                  </a:lnTo>
                  <a:lnTo>
                    <a:pt x="3518878" y="60858"/>
                  </a:lnTo>
                  <a:lnTo>
                    <a:pt x="3510902" y="62280"/>
                  </a:lnTo>
                  <a:lnTo>
                    <a:pt x="3556038" y="65011"/>
                  </a:lnTo>
                  <a:lnTo>
                    <a:pt x="3577285" y="65316"/>
                  </a:lnTo>
                  <a:lnTo>
                    <a:pt x="3589858" y="63588"/>
                  </a:lnTo>
                  <a:lnTo>
                    <a:pt x="3595103" y="67106"/>
                  </a:lnTo>
                  <a:lnTo>
                    <a:pt x="3607498" y="66878"/>
                  </a:lnTo>
                  <a:lnTo>
                    <a:pt x="3606939" y="65125"/>
                  </a:lnTo>
                  <a:lnTo>
                    <a:pt x="3610648" y="63436"/>
                  </a:lnTo>
                  <a:lnTo>
                    <a:pt x="3635908" y="63449"/>
                  </a:lnTo>
                  <a:lnTo>
                    <a:pt x="3667239" y="65735"/>
                  </a:lnTo>
                  <a:lnTo>
                    <a:pt x="3677894" y="67881"/>
                  </a:lnTo>
                  <a:lnTo>
                    <a:pt x="3674554" y="69951"/>
                  </a:lnTo>
                  <a:lnTo>
                    <a:pt x="3652545" y="73939"/>
                  </a:lnTo>
                  <a:lnTo>
                    <a:pt x="3647224" y="75933"/>
                  </a:lnTo>
                  <a:lnTo>
                    <a:pt x="3654590" y="77978"/>
                  </a:lnTo>
                  <a:lnTo>
                    <a:pt x="3681323" y="80111"/>
                  </a:lnTo>
                  <a:lnTo>
                    <a:pt x="3697871" y="76860"/>
                  </a:lnTo>
                  <a:lnTo>
                    <a:pt x="3746309" y="76758"/>
                  </a:lnTo>
                  <a:lnTo>
                    <a:pt x="3799814" y="76073"/>
                  </a:lnTo>
                  <a:lnTo>
                    <a:pt x="3831564" y="71056"/>
                  </a:lnTo>
                  <a:lnTo>
                    <a:pt x="3857980" y="70358"/>
                  </a:lnTo>
                  <a:lnTo>
                    <a:pt x="3889146" y="72618"/>
                  </a:lnTo>
                  <a:lnTo>
                    <a:pt x="3910241" y="71335"/>
                  </a:lnTo>
                  <a:lnTo>
                    <a:pt x="3896207" y="69862"/>
                  </a:lnTo>
                  <a:lnTo>
                    <a:pt x="3913987" y="69113"/>
                  </a:lnTo>
                  <a:lnTo>
                    <a:pt x="3919143" y="67576"/>
                  </a:lnTo>
                  <a:lnTo>
                    <a:pt x="3921747" y="66154"/>
                  </a:lnTo>
                  <a:lnTo>
                    <a:pt x="3931932" y="65709"/>
                  </a:lnTo>
                  <a:close/>
                </a:path>
                <a:path w="5351780" h="481964">
                  <a:moveTo>
                    <a:pt x="3948620" y="181394"/>
                  </a:moveTo>
                  <a:lnTo>
                    <a:pt x="3938282" y="181394"/>
                  </a:lnTo>
                  <a:lnTo>
                    <a:pt x="3924719" y="182156"/>
                  </a:lnTo>
                  <a:lnTo>
                    <a:pt x="3917162" y="184137"/>
                  </a:lnTo>
                  <a:lnTo>
                    <a:pt x="3940429" y="185470"/>
                  </a:lnTo>
                  <a:lnTo>
                    <a:pt x="3944734" y="183426"/>
                  </a:lnTo>
                  <a:lnTo>
                    <a:pt x="3948620" y="181394"/>
                  </a:lnTo>
                  <a:close/>
                </a:path>
                <a:path w="5351780" h="481964">
                  <a:moveTo>
                    <a:pt x="3954894" y="181394"/>
                  </a:moveTo>
                  <a:lnTo>
                    <a:pt x="3949001" y="181190"/>
                  </a:lnTo>
                  <a:lnTo>
                    <a:pt x="3948620" y="181394"/>
                  </a:lnTo>
                  <a:lnTo>
                    <a:pt x="3954894" y="181394"/>
                  </a:lnTo>
                  <a:close/>
                </a:path>
                <a:path w="5351780" h="481964">
                  <a:moveTo>
                    <a:pt x="3960126" y="84353"/>
                  </a:moveTo>
                  <a:lnTo>
                    <a:pt x="3939133" y="84658"/>
                  </a:lnTo>
                  <a:lnTo>
                    <a:pt x="3908907" y="86042"/>
                  </a:lnTo>
                  <a:lnTo>
                    <a:pt x="3885666" y="85636"/>
                  </a:lnTo>
                  <a:lnTo>
                    <a:pt x="3907282" y="87414"/>
                  </a:lnTo>
                  <a:lnTo>
                    <a:pt x="3933914" y="86233"/>
                  </a:lnTo>
                  <a:lnTo>
                    <a:pt x="3955669" y="87972"/>
                  </a:lnTo>
                  <a:lnTo>
                    <a:pt x="3960126" y="84353"/>
                  </a:lnTo>
                  <a:close/>
                </a:path>
                <a:path w="5351780" h="481964">
                  <a:moveTo>
                    <a:pt x="3972166" y="181965"/>
                  </a:moveTo>
                  <a:lnTo>
                    <a:pt x="3956215" y="181394"/>
                  </a:lnTo>
                  <a:lnTo>
                    <a:pt x="3954894" y="181394"/>
                  </a:lnTo>
                  <a:lnTo>
                    <a:pt x="3972166" y="181965"/>
                  </a:lnTo>
                  <a:close/>
                </a:path>
                <a:path w="5351780" h="481964">
                  <a:moveTo>
                    <a:pt x="4023944" y="146570"/>
                  </a:moveTo>
                  <a:lnTo>
                    <a:pt x="4020121" y="146570"/>
                  </a:lnTo>
                  <a:lnTo>
                    <a:pt x="4009656" y="147129"/>
                  </a:lnTo>
                  <a:lnTo>
                    <a:pt x="4001541" y="148323"/>
                  </a:lnTo>
                  <a:lnTo>
                    <a:pt x="4019829" y="148755"/>
                  </a:lnTo>
                  <a:lnTo>
                    <a:pt x="4023944" y="146570"/>
                  </a:lnTo>
                  <a:close/>
                </a:path>
                <a:path w="5351780" h="481964">
                  <a:moveTo>
                    <a:pt x="4031005" y="75082"/>
                  </a:moveTo>
                  <a:lnTo>
                    <a:pt x="4030154" y="71043"/>
                  </a:lnTo>
                  <a:lnTo>
                    <a:pt x="4002379" y="71081"/>
                  </a:lnTo>
                  <a:lnTo>
                    <a:pt x="4031005" y="75082"/>
                  </a:lnTo>
                  <a:close/>
                </a:path>
                <a:path w="5351780" h="481964">
                  <a:moveTo>
                    <a:pt x="4036745" y="146570"/>
                  </a:moveTo>
                  <a:lnTo>
                    <a:pt x="4024477" y="146278"/>
                  </a:lnTo>
                  <a:lnTo>
                    <a:pt x="4023944" y="146570"/>
                  </a:lnTo>
                  <a:lnTo>
                    <a:pt x="4036745" y="146570"/>
                  </a:lnTo>
                  <a:close/>
                </a:path>
                <a:path w="5351780" h="481964">
                  <a:moveTo>
                    <a:pt x="4042791" y="65405"/>
                  </a:moveTo>
                  <a:lnTo>
                    <a:pt x="3986212" y="60477"/>
                  </a:lnTo>
                  <a:lnTo>
                    <a:pt x="3990937" y="60960"/>
                  </a:lnTo>
                  <a:lnTo>
                    <a:pt x="3973461" y="62496"/>
                  </a:lnTo>
                  <a:lnTo>
                    <a:pt x="3960012" y="64541"/>
                  </a:lnTo>
                  <a:lnTo>
                    <a:pt x="3957878" y="66852"/>
                  </a:lnTo>
                  <a:lnTo>
                    <a:pt x="3974427" y="69151"/>
                  </a:lnTo>
                  <a:lnTo>
                    <a:pt x="3978960" y="68135"/>
                  </a:lnTo>
                  <a:lnTo>
                    <a:pt x="3991356" y="67297"/>
                  </a:lnTo>
                  <a:lnTo>
                    <a:pt x="3998569" y="66484"/>
                  </a:lnTo>
                  <a:lnTo>
                    <a:pt x="3987609" y="65544"/>
                  </a:lnTo>
                  <a:lnTo>
                    <a:pt x="4003294" y="65417"/>
                  </a:lnTo>
                  <a:lnTo>
                    <a:pt x="4009631" y="64147"/>
                  </a:lnTo>
                  <a:lnTo>
                    <a:pt x="4018762" y="63525"/>
                  </a:lnTo>
                  <a:lnTo>
                    <a:pt x="4042791" y="65405"/>
                  </a:lnTo>
                  <a:close/>
                </a:path>
                <a:path w="5351780" h="481964">
                  <a:moveTo>
                    <a:pt x="4111612" y="93903"/>
                  </a:moveTo>
                  <a:lnTo>
                    <a:pt x="4100550" y="93408"/>
                  </a:lnTo>
                  <a:lnTo>
                    <a:pt x="4109796" y="96202"/>
                  </a:lnTo>
                  <a:lnTo>
                    <a:pt x="4108475" y="94081"/>
                  </a:lnTo>
                  <a:lnTo>
                    <a:pt x="4108361" y="93903"/>
                  </a:lnTo>
                  <a:lnTo>
                    <a:pt x="4111612" y="93903"/>
                  </a:lnTo>
                  <a:close/>
                </a:path>
                <a:path w="5351780" h="481964">
                  <a:moveTo>
                    <a:pt x="4115308" y="79933"/>
                  </a:moveTo>
                  <a:lnTo>
                    <a:pt x="4104957" y="78765"/>
                  </a:lnTo>
                  <a:lnTo>
                    <a:pt x="4065562" y="78219"/>
                  </a:lnTo>
                  <a:lnTo>
                    <a:pt x="4050055" y="77063"/>
                  </a:lnTo>
                  <a:lnTo>
                    <a:pt x="4107192" y="85039"/>
                  </a:lnTo>
                  <a:lnTo>
                    <a:pt x="4092435" y="80505"/>
                  </a:lnTo>
                  <a:lnTo>
                    <a:pt x="4101388" y="79489"/>
                  </a:lnTo>
                  <a:lnTo>
                    <a:pt x="4111307" y="82461"/>
                  </a:lnTo>
                  <a:lnTo>
                    <a:pt x="4115308" y="79933"/>
                  </a:lnTo>
                  <a:close/>
                </a:path>
                <a:path w="5351780" h="481964">
                  <a:moveTo>
                    <a:pt x="4120108" y="60604"/>
                  </a:moveTo>
                  <a:lnTo>
                    <a:pt x="4105618" y="60045"/>
                  </a:lnTo>
                  <a:lnTo>
                    <a:pt x="4087825" y="60452"/>
                  </a:lnTo>
                  <a:lnTo>
                    <a:pt x="4073652" y="61595"/>
                  </a:lnTo>
                  <a:lnTo>
                    <a:pt x="4070070" y="63284"/>
                  </a:lnTo>
                  <a:lnTo>
                    <a:pt x="4086047" y="64554"/>
                  </a:lnTo>
                  <a:lnTo>
                    <a:pt x="4102519" y="64198"/>
                  </a:lnTo>
                  <a:lnTo>
                    <a:pt x="4115282" y="62725"/>
                  </a:lnTo>
                  <a:lnTo>
                    <a:pt x="4120108" y="60604"/>
                  </a:lnTo>
                  <a:close/>
                </a:path>
                <a:path w="5351780" h="481964">
                  <a:moveTo>
                    <a:pt x="4155414" y="124764"/>
                  </a:moveTo>
                  <a:lnTo>
                    <a:pt x="4154436" y="124345"/>
                  </a:lnTo>
                  <a:lnTo>
                    <a:pt x="4139209" y="124104"/>
                  </a:lnTo>
                  <a:lnTo>
                    <a:pt x="4155414" y="124764"/>
                  </a:lnTo>
                  <a:close/>
                </a:path>
                <a:path w="5351780" h="481964">
                  <a:moveTo>
                    <a:pt x="4185869" y="126009"/>
                  </a:moveTo>
                  <a:lnTo>
                    <a:pt x="4155414" y="124764"/>
                  </a:lnTo>
                  <a:lnTo>
                    <a:pt x="4157383" y="125615"/>
                  </a:lnTo>
                  <a:lnTo>
                    <a:pt x="4156113" y="127381"/>
                  </a:lnTo>
                  <a:lnTo>
                    <a:pt x="4158691" y="129095"/>
                  </a:lnTo>
                  <a:lnTo>
                    <a:pt x="4169511" y="128587"/>
                  </a:lnTo>
                  <a:lnTo>
                    <a:pt x="4179366" y="127901"/>
                  </a:lnTo>
                  <a:lnTo>
                    <a:pt x="4185678" y="127038"/>
                  </a:lnTo>
                  <a:lnTo>
                    <a:pt x="4185869" y="126009"/>
                  </a:lnTo>
                  <a:close/>
                </a:path>
                <a:path w="5351780" h="481964">
                  <a:moveTo>
                    <a:pt x="4205109" y="88353"/>
                  </a:moveTo>
                  <a:lnTo>
                    <a:pt x="4203877" y="87769"/>
                  </a:lnTo>
                  <a:lnTo>
                    <a:pt x="4199674" y="85788"/>
                  </a:lnTo>
                  <a:lnTo>
                    <a:pt x="4173639" y="87363"/>
                  </a:lnTo>
                  <a:lnTo>
                    <a:pt x="4167886" y="87363"/>
                  </a:lnTo>
                  <a:lnTo>
                    <a:pt x="4151122" y="87769"/>
                  </a:lnTo>
                  <a:lnTo>
                    <a:pt x="4120197" y="87363"/>
                  </a:lnTo>
                  <a:lnTo>
                    <a:pt x="4084256" y="85585"/>
                  </a:lnTo>
                  <a:lnTo>
                    <a:pt x="4103814" y="89611"/>
                  </a:lnTo>
                  <a:lnTo>
                    <a:pt x="4087952" y="91313"/>
                  </a:lnTo>
                  <a:lnTo>
                    <a:pt x="4065155" y="90665"/>
                  </a:lnTo>
                  <a:lnTo>
                    <a:pt x="4048417" y="89827"/>
                  </a:lnTo>
                  <a:lnTo>
                    <a:pt x="4044111" y="89611"/>
                  </a:lnTo>
                  <a:lnTo>
                    <a:pt x="4040695" y="89611"/>
                  </a:lnTo>
                  <a:lnTo>
                    <a:pt x="4029697" y="89827"/>
                  </a:lnTo>
                  <a:lnTo>
                    <a:pt x="4027855" y="89141"/>
                  </a:lnTo>
                  <a:lnTo>
                    <a:pt x="4032885" y="88531"/>
                  </a:lnTo>
                  <a:lnTo>
                    <a:pt x="4039679" y="87934"/>
                  </a:lnTo>
                  <a:lnTo>
                    <a:pt x="4042435" y="87363"/>
                  </a:lnTo>
                  <a:lnTo>
                    <a:pt x="4044912" y="87363"/>
                  </a:lnTo>
                  <a:lnTo>
                    <a:pt x="4000931" y="84658"/>
                  </a:lnTo>
                  <a:lnTo>
                    <a:pt x="3986987" y="84353"/>
                  </a:lnTo>
                  <a:lnTo>
                    <a:pt x="3997858" y="86842"/>
                  </a:lnTo>
                  <a:lnTo>
                    <a:pt x="4022140" y="89141"/>
                  </a:lnTo>
                  <a:lnTo>
                    <a:pt x="4039057" y="91617"/>
                  </a:lnTo>
                  <a:lnTo>
                    <a:pt x="4038447" y="91617"/>
                  </a:lnTo>
                  <a:lnTo>
                    <a:pt x="4026331" y="94399"/>
                  </a:lnTo>
                  <a:lnTo>
                    <a:pt x="3956837" y="94081"/>
                  </a:lnTo>
                  <a:lnTo>
                    <a:pt x="3956939" y="96723"/>
                  </a:lnTo>
                  <a:lnTo>
                    <a:pt x="3953637" y="96723"/>
                  </a:lnTo>
                  <a:lnTo>
                    <a:pt x="3926217" y="97586"/>
                  </a:lnTo>
                  <a:lnTo>
                    <a:pt x="3928414" y="97586"/>
                  </a:lnTo>
                  <a:lnTo>
                    <a:pt x="3925874" y="99822"/>
                  </a:lnTo>
                  <a:lnTo>
                    <a:pt x="3930256" y="99822"/>
                  </a:lnTo>
                  <a:lnTo>
                    <a:pt x="3954538" y="100177"/>
                  </a:lnTo>
                  <a:lnTo>
                    <a:pt x="3983939" y="98640"/>
                  </a:lnTo>
                  <a:lnTo>
                    <a:pt x="4014305" y="97586"/>
                  </a:lnTo>
                  <a:lnTo>
                    <a:pt x="4045775" y="99428"/>
                  </a:lnTo>
                  <a:lnTo>
                    <a:pt x="4041584" y="98983"/>
                  </a:lnTo>
                  <a:lnTo>
                    <a:pt x="4040759" y="98983"/>
                  </a:lnTo>
                  <a:lnTo>
                    <a:pt x="4047540" y="97586"/>
                  </a:lnTo>
                  <a:lnTo>
                    <a:pt x="4050576" y="97586"/>
                  </a:lnTo>
                  <a:lnTo>
                    <a:pt x="4060431" y="97866"/>
                  </a:lnTo>
                  <a:lnTo>
                    <a:pt x="4074871" y="98983"/>
                  </a:lnTo>
                  <a:lnTo>
                    <a:pt x="4087520" y="99822"/>
                  </a:lnTo>
                  <a:lnTo>
                    <a:pt x="4060748" y="100838"/>
                  </a:lnTo>
                  <a:lnTo>
                    <a:pt x="4036720" y="102438"/>
                  </a:lnTo>
                  <a:lnTo>
                    <a:pt x="4014076" y="102819"/>
                  </a:lnTo>
                  <a:lnTo>
                    <a:pt x="3995166" y="100050"/>
                  </a:lnTo>
                  <a:lnTo>
                    <a:pt x="4004322" y="101688"/>
                  </a:lnTo>
                  <a:lnTo>
                    <a:pt x="4013924" y="102819"/>
                  </a:lnTo>
                  <a:lnTo>
                    <a:pt x="4007675" y="102920"/>
                  </a:lnTo>
                  <a:lnTo>
                    <a:pt x="4014813" y="102920"/>
                  </a:lnTo>
                  <a:lnTo>
                    <a:pt x="4018343" y="103339"/>
                  </a:lnTo>
                  <a:lnTo>
                    <a:pt x="4020883" y="103632"/>
                  </a:lnTo>
                  <a:lnTo>
                    <a:pt x="4039832" y="104876"/>
                  </a:lnTo>
                  <a:lnTo>
                    <a:pt x="4056189" y="104470"/>
                  </a:lnTo>
                  <a:lnTo>
                    <a:pt x="4059567" y="102920"/>
                  </a:lnTo>
                  <a:lnTo>
                    <a:pt x="4064825" y="101917"/>
                  </a:lnTo>
                  <a:lnTo>
                    <a:pt x="4073639" y="101295"/>
                  </a:lnTo>
                  <a:lnTo>
                    <a:pt x="4087698" y="100838"/>
                  </a:lnTo>
                  <a:lnTo>
                    <a:pt x="4087761" y="101295"/>
                  </a:lnTo>
                  <a:lnTo>
                    <a:pt x="4087850" y="101854"/>
                  </a:lnTo>
                  <a:lnTo>
                    <a:pt x="4110291" y="98247"/>
                  </a:lnTo>
                  <a:lnTo>
                    <a:pt x="4099725" y="97332"/>
                  </a:lnTo>
                  <a:lnTo>
                    <a:pt x="4092664" y="96723"/>
                  </a:lnTo>
                  <a:lnTo>
                    <a:pt x="4066413" y="97332"/>
                  </a:lnTo>
                  <a:lnTo>
                    <a:pt x="4049611" y="97332"/>
                  </a:lnTo>
                  <a:lnTo>
                    <a:pt x="4044785" y="94399"/>
                  </a:lnTo>
                  <a:lnTo>
                    <a:pt x="4043616" y="94399"/>
                  </a:lnTo>
                  <a:lnTo>
                    <a:pt x="4064711" y="93408"/>
                  </a:lnTo>
                  <a:lnTo>
                    <a:pt x="4061383" y="93408"/>
                  </a:lnTo>
                  <a:lnTo>
                    <a:pt x="4090619" y="92964"/>
                  </a:lnTo>
                  <a:lnTo>
                    <a:pt x="4100550" y="93408"/>
                  </a:lnTo>
                  <a:lnTo>
                    <a:pt x="4099864" y="93205"/>
                  </a:lnTo>
                  <a:lnTo>
                    <a:pt x="4108539" y="92964"/>
                  </a:lnTo>
                  <a:lnTo>
                    <a:pt x="4166603" y="91401"/>
                  </a:lnTo>
                  <a:lnTo>
                    <a:pt x="4201426" y="90449"/>
                  </a:lnTo>
                  <a:lnTo>
                    <a:pt x="4195737" y="88353"/>
                  </a:lnTo>
                  <a:lnTo>
                    <a:pt x="4205109" y="88353"/>
                  </a:lnTo>
                  <a:close/>
                </a:path>
                <a:path w="5351780" h="481964">
                  <a:moveTo>
                    <a:pt x="4205173" y="90449"/>
                  </a:moveTo>
                  <a:lnTo>
                    <a:pt x="4201426" y="90449"/>
                  </a:lnTo>
                  <a:lnTo>
                    <a:pt x="4203979" y="91401"/>
                  </a:lnTo>
                  <a:lnTo>
                    <a:pt x="4205173" y="90449"/>
                  </a:lnTo>
                  <a:close/>
                </a:path>
                <a:path w="5351780" h="481964">
                  <a:moveTo>
                    <a:pt x="4210774" y="93903"/>
                  </a:moveTo>
                  <a:lnTo>
                    <a:pt x="4203979" y="91401"/>
                  </a:lnTo>
                  <a:lnTo>
                    <a:pt x="4203700" y="91617"/>
                  </a:lnTo>
                  <a:lnTo>
                    <a:pt x="4197527" y="92964"/>
                  </a:lnTo>
                  <a:lnTo>
                    <a:pt x="4197743" y="92964"/>
                  </a:lnTo>
                  <a:lnTo>
                    <a:pt x="4196931" y="93903"/>
                  </a:lnTo>
                  <a:lnTo>
                    <a:pt x="4210774" y="93903"/>
                  </a:lnTo>
                  <a:close/>
                </a:path>
                <a:path w="5351780" h="481964">
                  <a:moveTo>
                    <a:pt x="4254906" y="105448"/>
                  </a:moveTo>
                  <a:lnTo>
                    <a:pt x="4254512" y="103416"/>
                  </a:lnTo>
                  <a:lnTo>
                    <a:pt x="4226280" y="101460"/>
                  </a:lnTo>
                  <a:lnTo>
                    <a:pt x="4254906" y="105448"/>
                  </a:lnTo>
                  <a:close/>
                </a:path>
                <a:path w="5351780" h="481964">
                  <a:moveTo>
                    <a:pt x="4677156" y="52463"/>
                  </a:moveTo>
                  <a:lnTo>
                    <a:pt x="4654664" y="51574"/>
                  </a:lnTo>
                  <a:lnTo>
                    <a:pt x="4658144" y="50241"/>
                  </a:lnTo>
                  <a:lnTo>
                    <a:pt x="4668494" y="48501"/>
                  </a:lnTo>
                  <a:lnTo>
                    <a:pt x="4666627" y="46405"/>
                  </a:lnTo>
                  <a:lnTo>
                    <a:pt x="4631271" y="45072"/>
                  </a:lnTo>
                  <a:lnTo>
                    <a:pt x="4597616" y="45389"/>
                  </a:lnTo>
                  <a:lnTo>
                    <a:pt x="4568126" y="45034"/>
                  </a:lnTo>
                  <a:lnTo>
                    <a:pt x="4545292" y="41656"/>
                  </a:lnTo>
                  <a:lnTo>
                    <a:pt x="4548390" y="44081"/>
                  </a:lnTo>
                  <a:lnTo>
                    <a:pt x="4535030" y="44678"/>
                  </a:lnTo>
                  <a:lnTo>
                    <a:pt x="4515497" y="44831"/>
                  </a:lnTo>
                  <a:lnTo>
                    <a:pt x="4500042" y="45859"/>
                  </a:lnTo>
                  <a:lnTo>
                    <a:pt x="4505071" y="43827"/>
                  </a:lnTo>
                  <a:lnTo>
                    <a:pt x="4494733" y="42684"/>
                  </a:lnTo>
                  <a:lnTo>
                    <a:pt x="4480992" y="41757"/>
                  </a:lnTo>
                  <a:lnTo>
                    <a:pt x="4475810" y="40309"/>
                  </a:lnTo>
                  <a:lnTo>
                    <a:pt x="4432655" y="42075"/>
                  </a:lnTo>
                  <a:lnTo>
                    <a:pt x="4388002" y="42646"/>
                  </a:lnTo>
                  <a:lnTo>
                    <a:pt x="4345711" y="42164"/>
                  </a:lnTo>
                  <a:lnTo>
                    <a:pt x="4309618" y="40754"/>
                  </a:lnTo>
                  <a:lnTo>
                    <a:pt x="4324718" y="43395"/>
                  </a:lnTo>
                  <a:lnTo>
                    <a:pt x="4346245" y="44107"/>
                  </a:lnTo>
                  <a:lnTo>
                    <a:pt x="4372915" y="44602"/>
                  </a:lnTo>
                  <a:lnTo>
                    <a:pt x="4403458" y="46609"/>
                  </a:lnTo>
                  <a:lnTo>
                    <a:pt x="4402887" y="44907"/>
                  </a:lnTo>
                  <a:lnTo>
                    <a:pt x="4408944" y="43611"/>
                  </a:lnTo>
                  <a:lnTo>
                    <a:pt x="4421225" y="42786"/>
                  </a:lnTo>
                  <a:lnTo>
                    <a:pt x="4439297" y="42468"/>
                  </a:lnTo>
                  <a:lnTo>
                    <a:pt x="4448759" y="43357"/>
                  </a:lnTo>
                  <a:lnTo>
                    <a:pt x="4451324" y="44450"/>
                  </a:lnTo>
                  <a:lnTo>
                    <a:pt x="4449496" y="46482"/>
                  </a:lnTo>
                  <a:lnTo>
                    <a:pt x="4440072" y="46482"/>
                  </a:lnTo>
                  <a:lnTo>
                    <a:pt x="4464088" y="48082"/>
                  </a:lnTo>
                  <a:lnTo>
                    <a:pt x="4508665" y="50596"/>
                  </a:lnTo>
                  <a:lnTo>
                    <a:pt x="4564697" y="54127"/>
                  </a:lnTo>
                  <a:lnTo>
                    <a:pt x="4623066" y="58737"/>
                  </a:lnTo>
                  <a:lnTo>
                    <a:pt x="4610697" y="57607"/>
                  </a:lnTo>
                  <a:lnTo>
                    <a:pt x="4608487" y="55587"/>
                  </a:lnTo>
                  <a:lnTo>
                    <a:pt x="4616691" y="53733"/>
                  </a:lnTo>
                  <a:lnTo>
                    <a:pt x="4635576" y="53098"/>
                  </a:lnTo>
                  <a:lnTo>
                    <a:pt x="4677156" y="52463"/>
                  </a:lnTo>
                  <a:close/>
                </a:path>
                <a:path w="5351780" h="481964">
                  <a:moveTo>
                    <a:pt x="4739271" y="61937"/>
                  </a:moveTo>
                  <a:lnTo>
                    <a:pt x="4715548" y="59486"/>
                  </a:lnTo>
                  <a:lnTo>
                    <a:pt x="4730648" y="65036"/>
                  </a:lnTo>
                  <a:lnTo>
                    <a:pt x="4739271" y="61937"/>
                  </a:lnTo>
                  <a:close/>
                </a:path>
                <a:path w="5351780" h="481964">
                  <a:moveTo>
                    <a:pt x="4770552" y="57277"/>
                  </a:moveTo>
                  <a:lnTo>
                    <a:pt x="4742027" y="53289"/>
                  </a:lnTo>
                  <a:lnTo>
                    <a:pt x="4739640" y="55321"/>
                  </a:lnTo>
                  <a:lnTo>
                    <a:pt x="4744313" y="55918"/>
                  </a:lnTo>
                  <a:lnTo>
                    <a:pt x="4754981" y="56210"/>
                  </a:lnTo>
                  <a:lnTo>
                    <a:pt x="4770552" y="57277"/>
                  </a:lnTo>
                  <a:close/>
                </a:path>
                <a:path w="5351780" h="481964">
                  <a:moveTo>
                    <a:pt x="4792472" y="10998"/>
                  </a:moveTo>
                  <a:lnTo>
                    <a:pt x="4789538" y="9169"/>
                  </a:lnTo>
                  <a:lnTo>
                    <a:pt x="4778616" y="8559"/>
                  </a:lnTo>
                  <a:lnTo>
                    <a:pt x="4765205" y="8445"/>
                  </a:lnTo>
                  <a:lnTo>
                    <a:pt x="4754778" y="8077"/>
                  </a:lnTo>
                  <a:lnTo>
                    <a:pt x="4745863" y="9093"/>
                  </a:lnTo>
                  <a:lnTo>
                    <a:pt x="4792472" y="10998"/>
                  </a:lnTo>
                  <a:close/>
                </a:path>
                <a:path w="5351780" h="481964">
                  <a:moveTo>
                    <a:pt x="4864709" y="85991"/>
                  </a:moveTo>
                  <a:lnTo>
                    <a:pt x="4836312" y="83032"/>
                  </a:lnTo>
                  <a:lnTo>
                    <a:pt x="4851247" y="87553"/>
                  </a:lnTo>
                  <a:lnTo>
                    <a:pt x="4864709" y="85991"/>
                  </a:lnTo>
                  <a:close/>
                </a:path>
                <a:path w="5351780" h="481964">
                  <a:moveTo>
                    <a:pt x="4971173" y="66382"/>
                  </a:moveTo>
                  <a:lnTo>
                    <a:pt x="4944719" y="63525"/>
                  </a:lnTo>
                  <a:lnTo>
                    <a:pt x="4844631" y="64033"/>
                  </a:lnTo>
                  <a:lnTo>
                    <a:pt x="4813033" y="61760"/>
                  </a:lnTo>
                  <a:lnTo>
                    <a:pt x="4803152" y="63804"/>
                  </a:lnTo>
                  <a:lnTo>
                    <a:pt x="4799787" y="66446"/>
                  </a:lnTo>
                  <a:lnTo>
                    <a:pt x="4791811" y="68033"/>
                  </a:lnTo>
                  <a:lnTo>
                    <a:pt x="4768075" y="66954"/>
                  </a:lnTo>
                  <a:lnTo>
                    <a:pt x="4813655" y="69583"/>
                  </a:lnTo>
                  <a:lnTo>
                    <a:pt x="4902238" y="71221"/>
                  </a:lnTo>
                  <a:lnTo>
                    <a:pt x="4945075" y="73571"/>
                  </a:lnTo>
                  <a:lnTo>
                    <a:pt x="4952085" y="71094"/>
                  </a:lnTo>
                  <a:lnTo>
                    <a:pt x="4945685" y="68694"/>
                  </a:lnTo>
                  <a:lnTo>
                    <a:pt x="4945507" y="66929"/>
                  </a:lnTo>
                  <a:lnTo>
                    <a:pt x="4971173" y="66382"/>
                  </a:lnTo>
                  <a:close/>
                </a:path>
                <a:path w="5351780" h="481964">
                  <a:moveTo>
                    <a:pt x="5153482" y="15087"/>
                  </a:moveTo>
                  <a:lnTo>
                    <a:pt x="5133086" y="14338"/>
                  </a:lnTo>
                  <a:lnTo>
                    <a:pt x="5129288" y="12547"/>
                  </a:lnTo>
                  <a:lnTo>
                    <a:pt x="5124564" y="10668"/>
                  </a:lnTo>
                  <a:lnTo>
                    <a:pt x="5101412" y="9639"/>
                  </a:lnTo>
                  <a:lnTo>
                    <a:pt x="5072812" y="11506"/>
                  </a:lnTo>
                  <a:lnTo>
                    <a:pt x="5038966" y="11518"/>
                  </a:lnTo>
                  <a:lnTo>
                    <a:pt x="5007775" y="11823"/>
                  </a:lnTo>
                  <a:lnTo>
                    <a:pt x="4987175" y="14528"/>
                  </a:lnTo>
                  <a:lnTo>
                    <a:pt x="5025733" y="13906"/>
                  </a:lnTo>
                  <a:lnTo>
                    <a:pt x="5043906" y="12915"/>
                  </a:lnTo>
                  <a:lnTo>
                    <a:pt x="5061369" y="12407"/>
                  </a:lnTo>
                  <a:lnTo>
                    <a:pt x="5097805" y="13233"/>
                  </a:lnTo>
                  <a:lnTo>
                    <a:pt x="5098821" y="18300"/>
                  </a:lnTo>
                  <a:lnTo>
                    <a:pt x="5153482" y="15087"/>
                  </a:lnTo>
                  <a:close/>
                </a:path>
                <a:path w="5351780" h="481964">
                  <a:moveTo>
                    <a:pt x="5351170" y="4699"/>
                  </a:moveTo>
                  <a:lnTo>
                    <a:pt x="5344744" y="3390"/>
                  </a:lnTo>
                  <a:lnTo>
                    <a:pt x="5318036" y="2451"/>
                  </a:lnTo>
                  <a:lnTo>
                    <a:pt x="5301488" y="1511"/>
                  </a:lnTo>
                  <a:lnTo>
                    <a:pt x="5283936" y="0"/>
                  </a:lnTo>
                  <a:lnTo>
                    <a:pt x="5273357" y="2654"/>
                  </a:lnTo>
                  <a:lnTo>
                    <a:pt x="5285168" y="4953"/>
                  </a:lnTo>
                  <a:lnTo>
                    <a:pt x="5293372" y="6692"/>
                  </a:lnTo>
                  <a:lnTo>
                    <a:pt x="5271935" y="7670"/>
                  </a:lnTo>
                  <a:lnTo>
                    <a:pt x="5304739" y="10121"/>
                  </a:lnTo>
                  <a:lnTo>
                    <a:pt x="5322938" y="9055"/>
                  </a:lnTo>
                  <a:lnTo>
                    <a:pt x="5322544" y="7010"/>
                  </a:lnTo>
                  <a:lnTo>
                    <a:pt x="5317807" y="6489"/>
                  </a:lnTo>
                  <a:lnTo>
                    <a:pt x="5321846" y="5156"/>
                  </a:lnTo>
                  <a:lnTo>
                    <a:pt x="5351170" y="46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>
              <a:extLst>
                <a:ext uri="{FF2B5EF4-FFF2-40B4-BE49-F238E27FC236}">
                  <a16:creationId xmlns:a16="http://schemas.microsoft.com/office/drawing/2014/main" id="{C46715ED-7D9C-273A-EA5B-6CFDA76FE69A}"/>
                </a:ext>
              </a:extLst>
            </p:cNvPr>
            <p:cNvSpPr/>
            <p:nvPr/>
          </p:nvSpPr>
          <p:spPr>
            <a:xfrm>
              <a:off x="4614621" y="4545012"/>
              <a:ext cx="5140325" cy="512445"/>
            </a:xfrm>
            <a:custGeom>
              <a:avLst/>
              <a:gdLst/>
              <a:ahLst/>
              <a:cxnLst/>
              <a:rect l="l" t="t" r="r" b="b"/>
              <a:pathLst>
                <a:path w="5140325" h="512445">
                  <a:moveTo>
                    <a:pt x="26301" y="491934"/>
                  </a:moveTo>
                  <a:lnTo>
                    <a:pt x="24523" y="491934"/>
                  </a:lnTo>
                  <a:lnTo>
                    <a:pt x="15443" y="493712"/>
                  </a:lnTo>
                  <a:lnTo>
                    <a:pt x="26301" y="491934"/>
                  </a:lnTo>
                  <a:close/>
                </a:path>
                <a:path w="5140325" h="512445">
                  <a:moveTo>
                    <a:pt x="85496" y="495058"/>
                  </a:moveTo>
                  <a:lnTo>
                    <a:pt x="80556" y="494525"/>
                  </a:lnTo>
                  <a:lnTo>
                    <a:pt x="75742" y="495058"/>
                  </a:lnTo>
                  <a:lnTo>
                    <a:pt x="85496" y="495058"/>
                  </a:lnTo>
                  <a:close/>
                </a:path>
                <a:path w="5140325" h="512445">
                  <a:moveTo>
                    <a:pt x="330771" y="489026"/>
                  </a:moveTo>
                  <a:lnTo>
                    <a:pt x="324472" y="488353"/>
                  </a:lnTo>
                  <a:lnTo>
                    <a:pt x="323088" y="488353"/>
                  </a:lnTo>
                  <a:lnTo>
                    <a:pt x="318770" y="488835"/>
                  </a:lnTo>
                  <a:lnTo>
                    <a:pt x="321259" y="488835"/>
                  </a:lnTo>
                  <a:lnTo>
                    <a:pt x="330771" y="489026"/>
                  </a:lnTo>
                  <a:close/>
                </a:path>
                <a:path w="5140325" h="512445">
                  <a:moveTo>
                    <a:pt x="600684" y="487514"/>
                  </a:moveTo>
                  <a:lnTo>
                    <a:pt x="572681" y="486587"/>
                  </a:lnTo>
                  <a:lnTo>
                    <a:pt x="591896" y="489559"/>
                  </a:lnTo>
                  <a:lnTo>
                    <a:pt x="588619" y="488911"/>
                  </a:lnTo>
                  <a:lnTo>
                    <a:pt x="590981" y="488365"/>
                  </a:lnTo>
                  <a:lnTo>
                    <a:pt x="600684" y="487514"/>
                  </a:lnTo>
                  <a:close/>
                </a:path>
                <a:path w="5140325" h="512445">
                  <a:moveTo>
                    <a:pt x="834948" y="441655"/>
                  </a:moveTo>
                  <a:lnTo>
                    <a:pt x="829830" y="435787"/>
                  </a:lnTo>
                  <a:lnTo>
                    <a:pt x="815505" y="437642"/>
                  </a:lnTo>
                  <a:lnTo>
                    <a:pt x="834948" y="441655"/>
                  </a:lnTo>
                  <a:close/>
                </a:path>
                <a:path w="5140325" h="512445">
                  <a:moveTo>
                    <a:pt x="840727" y="501726"/>
                  </a:moveTo>
                  <a:lnTo>
                    <a:pt x="825246" y="500418"/>
                  </a:lnTo>
                  <a:lnTo>
                    <a:pt x="801560" y="500646"/>
                  </a:lnTo>
                  <a:lnTo>
                    <a:pt x="786561" y="500087"/>
                  </a:lnTo>
                  <a:lnTo>
                    <a:pt x="783678" y="500087"/>
                  </a:lnTo>
                  <a:lnTo>
                    <a:pt x="784098" y="499630"/>
                  </a:lnTo>
                  <a:lnTo>
                    <a:pt x="784631" y="499059"/>
                  </a:lnTo>
                  <a:lnTo>
                    <a:pt x="787336" y="496163"/>
                  </a:lnTo>
                  <a:lnTo>
                    <a:pt x="815225" y="497090"/>
                  </a:lnTo>
                  <a:lnTo>
                    <a:pt x="814158" y="496163"/>
                  </a:lnTo>
                  <a:lnTo>
                    <a:pt x="811898" y="494207"/>
                  </a:lnTo>
                  <a:lnTo>
                    <a:pt x="808253" y="493712"/>
                  </a:lnTo>
                  <a:lnTo>
                    <a:pt x="789063" y="491134"/>
                  </a:lnTo>
                  <a:lnTo>
                    <a:pt x="758558" y="488353"/>
                  </a:lnTo>
                  <a:lnTo>
                    <a:pt x="758837" y="488353"/>
                  </a:lnTo>
                  <a:lnTo>
                    <a:pt x="741413" y="486968"/>
                  </a:lnTo>
                  <a:lnTo>
                    <a:pt x="724839" y="485660"/>
                  </a:lnTo>
                  <a:lnTo>
                    <a:pt x="712546" y="486968"/>
                  </a:lnTo>
                  <a:lnTo>
                    <a:pt x="696328" y="486968"/>
                  </a:lnTo>
                  <a:lnTo>
                    <a:pt x="676884" y="486206"/>
                  </a:lnTo>
                  <a:lnTo>
                    <a:pt x="669442" y="485800"/>
                  </a:lnTo>
                  <a:lnTo>
                    <a:pt x="644207" y="487413"/>
                  </a:lnTo>
                  <a:lnTo>
                    <a:pt x="629577" y="490067"/>
                  </a:lnTo>
                  <a:lnTo>
                    <a:pt x="629196" y="490067"/>
                  </a:lnTo>
                  <a:lnTo>
                    <a:pt x="617842" y="493052"/>
                  </a:lnTo>
                  <a:lnTo>
                    <a:pt x="616800" y="493052"/>
                  </a:lnTo>
                  <a:lnTo>
                    <a:pt x="611289" y="493598"/>
                  </a:lnTo>
                  <a:lnTo>
                    <a:pt x="583653" y="492213"/>
                  </a:lnTo>
                  <a:lnTo>
                    <a:pt x="555028" y="491426"/>
                  </a:lnTo>
                  <a:lnTo>
                    <a:pt x="554634" y="491426"/>
                  </a:lnTo>
                  <a:lnTo>
                    <a:pt x="511949" y="490067"/>
                  </a:lnTo>
                  <a:lnTo>
                    <a:pt x="514807" y="490067"/>
                  </a:lnTo>
                  <a:lnTo>
                    <a:pt x="485267" y="488353"/>
                  </a:lnTo>
                  <a:lnTo>
                    <a:pt x="478713" y="488835"/>
                  </a:lnTo>
                  <a:lnTo>
                    <a:pt x="477443" y="489508"/>
                  </a:lnTo>
                  <a:lnTo>
                    <a:pt x="477774" y="490067"/>
                  </a:lnTo>
                  <a:lnTo>
                    <a:pt x="478269" y="490067"/>
                  </a:lnTo>
                  <a:lnTo>
                    <a:pt x="476707" y="491426"/>
                  </a:lnTo>
                  <a:lnTo>
                    <a:pt x="468147" y="491134"/>
                  </a:lnTo>
                  <a:lnTo>
                    <a:pt x="465937" y="491134"/>
                  </a:lnTo>
                  <a:lnTo>
                    <a:pt x="458990" y="490067"/>
                  </a:lnTo>
                  <a:lnTo>
                    <a:pt x="458685" y="490067"/>
                  </a:lnTo>
                  <a:lnTo>
                    <a:pt x="456387" y="488835"/>
                  </a:lnTo>
                  <a:lnTo>
                    <a:pt x="455930" y="488835"/>
                  </a:lnTo>
                  <a:lnTo>
                    <a:pt x="457517" y="487413"/>
                  </a:lnTo>
                  <a:lnTo>
                    <a:pt x="432003" y="490664"/>
                  </a:lnTo>
                  <a:lnTo>
                    <a:pt x="431342" y="490664"/>
                  </a:lnTo>
                  <a:lnTo>
                    <a:pt x="407860" y="492442"/>
                  </a:lnTo>
                  <a:lnTo>
                    <a:pt x="405422" y="492442"/>
                  </a:lnTo>
                  <a:lnTo>
                    <a:pt x="379539" y="493052"/>
                  </a:lnTo>
                  <a:lnTo>
                    <a:pt x="311048" y="492671"/>
                  </a:lnTo>
                  <a:lnTo>
                    <a:pt x="340004" y="492671"/>
                  </a:lnTo>
                  <a:lnTo>
                    <a:pt x="350710" y="491426"/>
                  </a:lnTo>
                  <a:lnTo>
                    <a:pt x="357212" y="490664"/>
                  </a:lnTo>
                  <a:lnTo>
                    <a:pt x="365023" y="489762"/>
                  </a:lnTo>
                  <a:lnTo>
                    <a:pt x="368833" y="489762"/>
                  </a:lnTo>
                  <a:lnTo>
                    <a:pt x="330771" y="489026"/>
                  </a:lnTo>
                  <a:lnTo>
                    <a:pt x="338074" y="489762"/>
                  </a:lnTo>
                  <a:lnTo>
                    <a:pt x="276898" y="490664"/>
                  </a:lnTo>
                  <a:lnTo>
                    <a:pt x="212636" y="490664"/>
                  </a:lnTo>
                  <a:lnTo>
                    <a:pt x="156413" y="490067"/>
                  </a:lnTo>
                  <a:lnTo>
                    <a:pt x="152831" y="490067"/>
                  </a:lnTo>
                  <a:lnTo>
                    <a:pt x="98907" y="489267"/>
                  </a:lnTo>
                  <a:lnTo>
                    <a:pt x="4953" y="487616"/>
                  </a:lnTo>
                  <a:lnTo>
                    <a:pt x="0" y="488835"/>
                  </a:lnTo>
                  <a:lnTo>
                    <a:pt x="2578" y="488835"/>
                  </a:lnTo>
                  <a:lnTo>
                    <a:pt x="15227" y="490067"/>
                  </a:lnTo>
                  <a:lnTo>
                    <a:pt x="27165" y="491794"/>
                  </a:lnTo>
                  <a:lnTo>
                    <a:pt x="26301" y="491934"/>
                  </a:lnTo>
                  <a:lnTo>
                    <a:pt x="46316" y="492086"/>
                  </a:lnTo>
                  <a:lnTo>
                    <a:pt x="75730" y="493712"/>
                  </a:lnTo>
                  <a:lnTo>
                    <a:pt x="72961" y="493712"/>
                  </a:lnTo>
                  <a:lnTo>
                    <a:pt x="80352" y="494512"/>
                  </a:lnTo>
                  <a:lnTo>
                    <a:pt x="80289" y="494207"/>
                  </a:lnTo>
                  <a:lnTo>
                    <a:pt x="80187" y="493712"/>
                  </a:lnTo>
                  <a:lnTo>
                    <a:pt x="125984" y="493712"/>
                  </a:lnTo>
                  <a:lnTo>
                    <a:pt x="105664" y="493052"/>
                  </a:lnTo>
                  <a:lnTo>
                    <a:pt x="102323" y="493052"/>
                  </a:lnTo>
                  <a:lnTo>
                    <a:pt x="107683" y="492442"/>
                  </a:lnTo>
                  <a:lnTo>
                    <a:pt x="107569" y="492086"/>
                  </a:lnTo>
                  <a:lnTo>
                    <a:pt x="107467" y="491794"/>
                  </a:lnTo>
                  <a:lnTo>
                    <a:pt x="107353" y="491426"/>
                  </a:lnTo>
                  <a:lnTo>
                    <a:pt x="121640" y="491794"/>
                  </a:lnTo>
                  <a:lnTo>
                    <a:pt x="131851" y="492442"/>
                  </a:lnTo>
                  <a:lnTo>
                    <a:pt x="131127" y="492442"/>
                  </a:lnTo>
                  <a:lnTo>
                    <a:pt x="134670" y="493052"/>
                  </a:lnTo>
                  <a:lnTo>
                    <a:pt x="135610" y="493052"/>
                  </a:lnTo>
                  <a:lnTo>
                    <a:pt x="140487" y="494893"/>
                  </a:lnTo>
                  <a:lnTo>
                    <a:pt x="171729" y="492671"/>
                  </a:lnTo>
                  <a:lnTo>
                    <a:pt x="211543" y="493052"/>
                  </a:lnTo>
                  <a:lnTo>
                    <a:pt x="202260" y="493052"/>
                  </a:lnTo>
                  <a:lnTo>
                    <a:pt x="228676" y="494347"/>
                  </a:lnTo>
                  <a:lnTo>
                    <a:pt x="260692" y="495566"/>
                  </a:lnTo>
                  <a:lnTo>
                    <a:pt x="271399" y="496785"/>
                  </a:lnTo>
                  <a:lnTo>
                    <a:pt x="275259" y="498589"/>
                  </a:lnTo>
                  <a:lnTo>
                    <a:pt x="272110" y="500418"/>
                  </a:lnTo>
                  <a:lnTo>
                    <a:pt x="271957" y="500418"/>
                  </a:lnTo>
                  <a:lnTo>
                    <a:pt x="261924" y="501650"/>
                  </a:lnTo>
                  <a:lnTo>
                    <a:pt x="257987" y="500087"/>
                  </a:lnTo>
                  <a:lnTo>
                    <a:pt x="259232" y="500087"/>
                  </a:lnTo>
                  <a:lnTo>
                    <a:pt x="247726" y="499414"/>
                  </a:lnTo>
                  <a:lnTo>
                    <a:pt x="232498" y="499630"/>
                  </a:lnTo>
                  <a:lnTo>
                    <a:pt x="233807" y="499630"/>
                  </a:lnTo>
                  <a:lnTo>
                    <a:pt x="220230" y="500265"/>
                  </a:lnTo>
                  <a:lnTo>
                    <a:pt x="250405" y="503682"/>
                  </a:lnTo>
                  <a:lnTo>
                    <a:pt x="261874" y="503682"/>
                  </a:lnTo>
                  <a:lnTo>
                    <a:pt x="288023" y="504139"/>
                  </a:lnTo>
                  <a:lnTo>
                    <a:pt x="327482" y="503682"/>
                  </a:lnTo>
                  <a:lnTo>
                    <a:pt x="354952" y="503682"/>
                  </a:lnTo>
                  <a:lnTo>
                    <a:pt x="354761" y="502640"/>
                  </a:lnTo>
                  <a:lnTo>
                    <a:pt x="354672" y="502221"/>
                  </a:lnTo>
                  <a:lnTo>
                    <a:pt x="353860" y="502221"/>
                  </a:lnTo>
                  <a:lnTo>
                    <a:pt x="356908" y="501726"/>
                  </a:lnTo>
                  <a:lnTo>
                    <a:pt x="362762" y="500786"/>
                  </a:lnTo>
                  <a:lnTo>
                    <a:pt x="363296" y="500786"/>
                  </a:lnTo>
                  <a:lnTo>
                    <a:pt x="363194" y="500087"/>
                  </a:lnTo>
                  <a:lnTo>
                    <a:pt x="363105" y="499414"/>
                  </a:lnTo>
                  <a:lnTo>
                    <a:pt x="393573" y="499414"/>
                  </a:lnTo>
                  <a:lnTo>
                    <a:pt x="404012" y="500786"/>
                  </a:lnTo>
                  <a:lnTo>
                    <a:pt x="413219" y="502221"/>
                  </a:lnTo>
                  <a:lnTo>
                    <a:pt x="437603" y="502221"/>
                  </a:lnTo>
                  <a:lnTo>
                    <a:pt x="469658" y="499414"/>
                  </a:lnTo>
                  <a:lnTo>
                    <a:pt x="473773" y="499059"/>
                  </a:lnTo>
                  <a:lnTo>
                    <a:pt x="497979" y="502640"/>
                  </a:lnTo>
                  <a:lnTo>
                    <a:pt x="500951" y="502640"/>
                  </a:lnTo>
                  <a:lnTo>
                    <a:pt x="540715" y="503682"/>
                  </a:lnTo>
                  <a:lnTo>
                    <a:pt x="546811" y="503682"/>
                  </a:lnTo>
                  <a:lnTo>
                    <a:pt x="562025" y="503948"/>
                  </a:lnTo>
                  <a:lnTo>
                    <a:pt x="595655" y="506844"/>
                  </a:lnTo>
                  <a:lnTo>
                    <a:pt x="604583" y="504507"/>
                  </a:lnTo>
                  <a:lnTo>
                    <a:pt x="610438" y="501726"/>
                  </a:lnTo>
                  <a:lnTo>
                    <a:pt x="609866" y="501726"/>
                  </a:lnTo>
                  <a:lnTo>
                    <a:pt x="623925" y="499630"/>
                  </a:lnTo>
                  <a:lnTo>
                    <a:pt x="654113" y="500087"/>
                  </a:lnTo>
                  <a:lnTo>
                    <a:pt x="653021" y="501726"/>
                  </a:lnTo>
                  <a:lnTo>
                    <a:pt x="642150" y="502640"/>
                  </a:lnTo>
                  <a:lnTo>
                    <a:pt x="631685" y="503682"/>
                  </a:lnTo>
                  <a:lnTo>
                    <a:pt x="633247" y="503682"/>
                  </a:lnTo>
                  <a:lnTo>
                    <a:pt x="636866" y="505193"/>
                  </a:lnTo>
                  <a:lnTo>
                    <a:pt x="668566" y="505752"/>
                  </a:lnTo>
                  <a:lnTo>
                    <a:pt x="705789" y="505968"/>
                  </a:lnTo>
                  <a:lnTo>
                    <a:pt x="735355" y="506869"/>
                  </a:lnTo>
                  <a:lnTo>
                    <a:pt x="744118" y="509498"/>
                  </a:lnTo>
                  <a:lnTo>
                    <a:pt x="749185" y="507060"/>
                  </a:lnTo>
                  <a:lnTo>
                    <a:pt x="754037" y="505345"/>
                  </a:lnTo>
                  <a:lnTo>
                    <a:pt x="760831" y="503682"/>
                  </a:lnTo>
                  <a:lnTo>
                    <a:pt x="774420" y="500786"/>
                  </a:lnTo>
                  <a:lnTo>
                    <a:pt x="821651" y="504698"/>
                  </a:lnTo>
                  <a:lnTo>
                    <a:pt x="838441" y="501726"/>
                  </a:lnTo>
                  <a:lnTo>
                    <a:pt x="840727" y="501726"/>
                  </a:lnTo>
                  <a:close/>
                </a:path>
                <a:path w="5140325" h="512445">
                  <a:moveTo>
                    <a:pt x="844753" y="444665"/>
                  </a:moveTo>
                  <a:lnTo>
                    <a:pt x="812609" y="443280"/>
                  </a:lnTo>
                  <a:lnTo>
                    <a:pt x="745210" y="443166"/>
                  </a:lnTo>
                  <a:lnTo>
                    <a:pt x="710222" y="441490"/>
                  </a:lnTo>
                  <a:lnTo>
                    <a:pt x="717816" y="440397"/>
                  </a:lnTo>
                  <a:lnTo>
                    <a:pt x="731164" y="439597"/>
                  </a:lnTo>
                  <a:lnTo>
                    <a:pt x="745540" y="439458"/>
                  </a:lnTo>
                  <a:lnTo>
                    <a:pt x="756221" y="440321"/>
                  </a:lnTo>
                  <a:lnTo>
                    <a:pt x="771829" y="438721"/>
                  </a:lnTo>
                  <a:lnTo>
                    <a:pt x="762038" y="437972"/>
                  </a:lnTo>
                  <a:lnTo>
                    <a:pt x="744397" y="437146"/>
                  </a:lnTo>
                  <a:lnTo>
                    <a:pt x="736447" y="435305"/>
                  </a:lnTo>
                  <a:lnTo>
                    <a:pt x="736879" y="436524"/>
                  </a:lnTo>
                  <a:lnTo>
                    <a:pt x="727671" y="437108"/>
                  </a:lnTo>
                  <a:lnTo>
                    <a:pt x="714806" y="436943"/>
                  </a:lnTo>
                  <a:lnTo>
                    <a:pt x="704316" y="435902"/>
                  </a:lnTo>
                  <a:lnTo>
                    <a:pt x="700786" y="433920"/>
                  </a:lnTo>
                  <a:lnTo>
                    <a:pt x="718553" y="432511"/>
                  </a:lnTo>
                  <a:lnTo>
                    <a:pt x="712431" y="430796"/>
                  </a:lnTo>
                  <a:lnTo>
                    <a:pt x="733259" y="431165"/>
                  </a:lnTo>
                  <a:lnTo>
                    <a:pt x="757237" y="432142"/>
                  </a:lnTo>
                  <a:lnTo>
                    <a:pt x="778357" y="432269"/>
                  </a:lnTo>
                  <a:lnTo>
                    <a:pt x="790651" y="430085"/>
                  </a:lnTo>
                  <a:lnTo>
                    <a:pt x="766660" y="429387"/>
                  </a:lnTo>
                  <a:lnTo>
                    <a:pt x="737666" y="427875"/>
                  </a:lnTo>
                  <a:lnTo>
                    <a:pt x="706158" y="426681"/>
                  </a:lnTo>
                  <a:lnTo>
                    <a:pt x="674624" y="426847"/>
                  </a:lnTo>
                  <a:lnTo>
                    <a:pt x="685215" y="429336"/>
                  </a:lnTo>
                  <a:lnTo>
                    <a:pt x="650024" y="430263"/>
                  </a:lnTo>
                  <a:lnTo>
                    <a:pt x="652754" y="432485"/>
                  </a:lnTo>
                  <a:lnTo>
                    <a:pt x="689902" y="433412"/>
                  </a:lnTo>
                  <a:lnTo>
                    <a:pt x="684022" y="436041"/>
                  </a:lnTo>
                  <a:lnTo>
                    <a:pt x="655916" y="438086"/>
                  </a:lnTo>
                  <a:lnTo>
                    <a:pt x="649820" y="440118"/>
                  </a:lnTo>
                  <a:lnTo>
                    <a:pt x="626325" y="437642"/>
                  </a:lnTo>
                  <a:lnTo>
                    <a:pt x="629183" y="439534"/>
                  </a:lnTo>
                  <a:lnTo>
                    <a:pt x="636727" y="440867"/>
                  </a:lnTo>
                  <a:lnTo>
                    <a:pt x="664527" y="443649"/>
                  </a:lnTo>
                  <a:lnTo>
                    <a:pt x="672566" y="442277"/>
                  </a:lnTo>
                  <a:lnTo>
                    <a:pt x="675322" y="440436"/>
                  </a:lnTo>
                  <a:lnTo>
                    <a:pt x="681685" y="439166"/>
                  </a:lnTo>
                  <a:lnTo>
                    <a:pt x="700582" y="439470"/>
                  </a:lnTo>
                  <a:lnTo>
                    <a:pt x="734860" y="447001"/>
                  </a:lnTo>
                  <a:lnTo>
                    <a:pt x="702284" y="446595"/>
                  </a:lnTo>
                  <a:lnTo>
                    <a:pt x="739216" y="448119"/>
                  </a:lnTo>
                  <a:lnTo>
                    <a:pt x="777748" y="449059"/>
                  </a:lnTo>
                  <a:lnTo>
                    <a:pt x="814184" y="448284"/>
                  </a:lnTo>
                  <a:lnTo>
                    <a:pt x="844753" y="444665"/>
                  </a:lnTo>
                  <a:close/>
                </a:path>
                <a:path w="5140325" h="512445">
                  <a:moveTo>
                    <a:pt x="961580" y="449948"/>
                  </a:moveTo>
                  <a:lnTo>
                    <a:pt x="949185" y="447636"/>
                  </a:lnTo>
                  <a:lnTo>
                    <a:pt x="925588" y="446925"/>
                  </a:lnTo>
                  <a:lnTo>
                    <a:pt x="897826" y="446900"/>
                  </a:lnTo>
                  <a:lnTo>
                    <a:pt x="872934" y="446633"/>
                  </a:lnTo>
                  <a:lnTo>
                    <a:pt x="868654" y="447167"/>
                  </a:lnTo>
                  <a:lnTo>
                    <a:pt x="961580" y="449948"/>
                  </a:lnTo>
                  <a:close/>
                </a:path>
                <a:path w="5140325" h="512445">
                  <a:moveTo>
                    <a:pt x="990714" y="494601"/>
                  </a:moveTo>
                  <a:lnTo>
                    <a:pt x="971448" y="493610"/>
                  </a:lnTo>
                  <a:lnTo>
                    <a:pt x="980694" y="494601"/>
                  </a:lnTo>
                  <a:lnTo>
                    <a:pt x="990714" y="494601"/>
                  </a:lnTo>
                  <a:close/>
                </a:path>
                <a:path w="5140325" h="512445">
                  <a:moveTo>
                    <a:pt x="1053757" y="506158"/>
                  </a:moveTo>
                  <a:lnTo>
                    <a:pt x="1029144" y="504647"/>
                  </a:lnTo>
                  <a:lnTo>
                    <a:pt x="1029068" y="503732"/>
                  </a:lnTo>
                  <a:lnTo>
                    <a:pt x="1028979" y="502602"/>
                  </a:lnTo>
                  <a:lnTo>
                    <a:pt x="1028877" y="502221"/>
                  </a:lnTo>
                  <a:lnTo>
                    <a:pt x="1028179" y="499719"/>
                  </a:lnTo>
                  <a:lnTo>
                    <a:pt x="1028141" y="499554"/>
                  </a:lnTo>
                  <a:lnTo>
                    <a:pt x="1023099" y="499249"/>
                  </a:lnTo>
                  <a:lnTo>
                    <a:pt x="1023200" y="500773"/>
                  </a:lnTo>
                  <a:lnTo>
                    <a:pt x="1018984" y="502221"/>
                  </a:lnTo>
                  <a:lnTo>
                    <a:pt x="1000975" y="501650"/>
                  </a:lnTo>
                  <a:lnTo>
                    <a:pt x="992238" y="498614"/>
                  </a:lnTo>
                  <a:lnTo>
                    <a:pt x="992238" y="503732"/>
                  </a:lnTo>
                  <a:lnTo>
                    <a:pt x="985799" y="501650"/>
                  </a:lnTo>
                  <a:lnTo>
                    <a:pt x="992238" y="503732"/>
                  </a:lnTo>
                  <a:lnTo>
                    <a:pt x="992238" y="498614"/>
                  </a:lnTo>
                  <a:lnTo>
                    <a:pt x="985113" y="496138"/>
                  </a:lnTo>
                  <a:lnTo>
                    <a:pt x="980694" y="494601"/>
                  </a:lnTo>
                  <a:lnTo>
                    <a:pt x="976350" y="495122"/>
                  </a:lnTo>
                  <a:lnTo>
                    <a:pt x="976528" y="496138"/>
                  </a:lnTo>
                  <a:lnTo>
                    <a:pt x="925398" y="494753"/>
                  </a:lnTo>
                  <a:lnTo>
                    <a:pt x="943013" y="496633"/>
                  </a:lnTo>
                  <a:lnTo>
                    <a:pt x="963688" y="498271"/>
                  </a:lnTo>
                  <a:lnTo>
                    <a:pt x="981938" y="500392"/>
                  </a:lnTo>
                  <a:lnTo>
                    <a:pt x="985659" y="501611"/>
                  </a:lnTo>
                  <a:lnTo>
                    <a:pt x="981227" y="501040"/>
                  </a:lnTo>
                  <a:lnTo>
                    <a:pt x="972845" y="499719"/>
                  </a:lnTo>
                  <a:lnTo>
                    <a:pt x="963637" y="500773"/>
                  </a:lnTo>
                  <a:lnTo>
                    <a:pt x="963904" y="500773"/>
                  </a:lnTo>
                  <a:lnTo>
                    <a:pt x="982002" y="503580"/>
                  </a:lnTo>
                  <a:lnTo>
                    <a:pt x="1001687" y="505358"/>
                  </a:lnTo>
                  <a:lnTo>
                    <a:pt x="1024636" y="506158"/>
                  </a:lnTo>
                  <a:lnTo>
                    <a:pt x="1053757" y="506158"/>
                  </a:lnTo>
                  <a:close/>
                </a:path>
                <a:path w="5140325" h="512445">
                  <a:moveTo>
                    <a:pt x="1227797" y="427748"/>
                  </a:moveTo>
                  <a:lnTo>
                    <a:pt x="1226718" y="426631"/>
                  </a:lnTo>
                  <a:lnTo>
                    <a:pt x="1210056" y="425386"/>
                  </a:lnTo>
                  <a:lnTo>
                    <a:pt x="1172324" y="425996"/>
                  </a:lnTo>
                  <a:lnTo>
                    <a:pt x="1135862" y="424319"/>
                  </a:lnTo>
                  <a:lnTo>
                    <a:pt x="1102575" y="421106"/>
                  </a:lnTo>
                  <a:lnTo>
                    <a:pt x="1074343" y="417131"/>
                  </a:lnTo>
                  <a:lnTo>
                    <a:pt x="1081620" y="416102"/>
                  </a:lnTo>
                  <a:lnTo>
                    <a:pt x="1096924" y="415531"/>
                  </a:lnTo>
                  <a:lnTo>
                    <a:pt x="1108684" y="414591"/>
                  </a:lnTo>
                  <a:lnTo>
                    <a:pt x="1105344" y="412457"/>
                  </a:lnTo>
                  <a:lnTo>
                    <a:pt x="1098537" y="412800"/>
                  </a:lnTo>
                  <a:lnTo>
                    <a:pt x="1095311" y="413893"/>
                  </a:lnTo>
                  <a:lnTo>
                    <a:pt x="1090320" y="414794"/>
                  </a:lnTo>
                  <a:lnTo>
                    <a:pt x="1078179" y="414566"/>
                  </a:lnTo>
                  <a:lnTo>
                    <a:pt x="1033894" y="412737"/>
                  </a:lnTo>
                  <a:lnTo>
                    <a:pt x="999858" y="410197"/>
                  </a:lnTo>
                  <a:lnTo>
                    <a:pt x="967701" y="408432"/>
                  </a:lnTo>
                  <a:lnTo>
                    <a:pt x="929055" y="408876"/>
                  </a:lnTo>
                  <a:lnTo>
                    <a:pt x="920889" y="412953"/>
                  </a:lnTo>
                  <a:lnTo>
                    <a:pt x="970940" y="410311"/>
                  </a:lnTo>
                  <a:lnTo>
                    <a:pt x="974775" y="414769"/>
                  </a:lnTo>
                  <a:lnTo>
                    <a:pt x="1003808" y="417004"/>
                  </a:lnTo>
                  <a:lnTo>
                    <a:pt x="1038733" y="418731"/>
                  </a:lnTo>
                  <a:lnTo>
                    <a:pt x="1060221" y="421614"/>
                  </a:lnTo>
                  <a:lnTo>
                    <a:pt x="1048931" y="427355"/>
                  </a:lnTo>
                  <a:lnTo>
                    <a:pt x="1106779" y="428713"/>
                  </a:lnTo>
                  <a:lnTo>
                    <a:pt x="1136154" y="428955"/>
                  </a:lnTo>
                  <a:lnTo>
                    <a:pt x="1164577" y="428548"/>
                  </a:lnTo>
                  <a:lnTo>
                    <a:pt x="1149743" y="427266"/>
                  </a:lnTo>
                  <a:lnTo>
                    <a:pt x="1145108" y="426542"/>
                  </a:lnTo>
                  <a:lnTo>
                    <a:pt x="1145197" y="425577"/>
                  </a:lnTo>
                  <a:lnTo>
                    <a:pt x="1170546" y="425945"/>
                  </a:lnTo>
                  <a:lnTo>
                    <a:pt x="1199654" y="429996"/>
                  </a:lnTo>
                  <a:lnTo>
                    <a:pt x="1225105" y="430936"/>
                  </a:lnTo>
                  <a:lnTo>
                    <a:pt x="1223772" y="429056"/>
                  </a:lnTo>
                  <a:lnTo>
                    <a:pt x="1227797" y="427748"/>
                  </a:lnTo>
                  <a:close/>
                </a:path>
                <a:path w="5140325" h="512445">
                  <a:moveTo>
                    <a:pt x="1242568" y="508114"/>
                  </a:moveTo>
                  <a:lnTo>
                    <a:pt x="1211008" y="505650"/>
                  </a:lnTo>
                  <a:lnTo>
                    <a:pt x="1174292" y="503097"/>
                  </a:lnTo>
                  <a:lnTo>
                    <a:pt x="1144981" y="502246"/>
                  </a:lnTo>
                  <a:lnTo>
                    <a:pt x="1135608" y="504875"/>
                  </a:lnTo>
                  <a:lnTo>
                    <a:pt x="1144562" y="504825"/>
                  </a:lnTo>
                  <a:lnTo>
                    <a:pt x="1151953" y="506222"/>
                  </a:lnTo>
                  <a:lnTo>
                    <a:pt x="1148803" y="507466"/>
                  </a:lnTo>
                  <a:lnTo>
                    <a:pt x="1131938" y="509435"/>
                  </a:lnTo>
                  <a:lnTo>
                    <a:pt x="1156220" y="510349"/>
                  </a:lnTo>
                  <a:lnTo>
                    <a:pt x="1204506" y="511035"/>
                  </a:lnTo>
                  <a:lnTo>
                    <a:pt x="1215923" y="512267"/>
                  </a:lnTo>
                  <a:lnTo>
                    <a:pt x="1216660" y="511429"/>
                  </a:lnTo>
                  <a:lnTo>
                    <a:pt x="1215999" y="510159"/>
                  </a:lnTo>
                  <a:lnTo>
                    <a:pt x="1219733" y="509168"/>
                  </a:lnTo>
                  <a:lnTo>
                    <a:pt x="1233678" y="509168"/>
                  </a:lnTo>
                  <a:lnTo>
                    <a:pt x="1242568" y="508114"/>
                  </a:lnTo>
                  <a:close/>
                </a:path>
                <a:path w="5140325" h="512445">
                  <a:moveTo>
                    <a:pt x="1288884" y="386041"/>
                  </a:moveTo>
                  <a:lnTo>
                    <a:pt x="1285900" y="385521"/>
                  </a:lnTo>
                  <a:lnTo>
                    <a:pt x="1273429" y="384949"/>
                  </a:lnTo>
                  <a:lnTo>
                    <a:pt x="1255852" y="384568"/>
                  </a:lnTo>
                  <a:lnTo>
                    <a:pt x="1237551" y="384670"/>
                  </a:lnTo>
                  <a:lnTo>
                    <a:pt x="1247914" y="386511"/>
                  </a:lnTo>
                  <a:lnTo>
                    <a:pt x="1261783" y="386689"/>
                  </a:lnTo>
                  <a:lnTo>
                    <a:pt x="1276362" y="386194"/>
                  </a:lnTo>
                  <a:lnTo>
                    <a:pt x="1288884" y="386041"/>
                  </a:lnTo>
                  <a:close/>
                </a:path>
                <a:path w="5140325" h="512445">
                  <a:moveTo>
                    <a:pt x="1323213" y="436257"/>
                  </a:moveTo>
                  <a:lnTo>
                    <a:pt x="1313903" y="435254"/>
                  </a:lnTo>
                  <a:lnTo>
                    <a:pt x="1308836" y="433755"/>
                  </a:lnTo>
                  <a:lnTo>
                    <a:pt x="1285836" y="434327"/>
                  </a:lnTo>
                  <a:lnTo>
                    <a:pt x="1302664" y="434822"/>
                  </a:lnTo>
                  <a:lnTo>
                    <a:pt x="1295044" y="436384"/>
                  </a:lnTo>
                  <a:lnTo>
                    <a:pt x="1289939" y="437667"/>
                  </a:lnTo>
                  <a:lnTo>
                    <a:pt x="1314361" y="437286"/>
                  </a:lnTo>
                  <a:lnTo>
                    <a:pt x="1323213" y="436257"/>
                  </a:lnTo>
                  <a:close/>
                </a:path>
                <a:path w="5140325" h="512445">
                  <a:moveTo>
                    <a:pt x="1354721" y="412788"/>
                  </a:moveTo>
                  <a:lnTo>
                    <a:pt x="1347063" y="412280"/>
                  </a:lnTo>
                  <a:lnTo>
                    <a:pt x="1338986" y="412000"/>
                  </a:lnTo>
                  <a:lnTo>
                    <a:pt x="1331785" y="411645"/>
                  </a:lnTo>
                  <a:lnTo>
                    <a:pt x="1326769" y="410845"/>
                  </a:lnTo>
                  <a:lnTo>
                    <a:pt x="1346327" y="415899"/>
                  </a:lnTo>
                  <a:lnTo>
                    <a:pt x="1352816" y="415239"/>
                  </a:lnTo>
                  <a:lnTo>
                    <a:pt x="1354048" y="414324"/>
                  </a:lnTo>
                  <a:lnTo>
                    <a:pt x="1353502" y="413410"/>
                  </a:lnTo>
                  <a:lnTo>
                    <a:pt x="1354721" y="412788"/>
                  </a:lnTo>
                  <a:close/>
                </a:path>
                <a:path w="5140325" h="512445">
                  <a:moveTo>
                    <a:pt x="1449971" y="468045"/>
                  </a:moveTo>
                  <a:lnTo>
                    <a:pt x="1385709" y="467575"/>
                  </a:lnTo>
                  <a:lnTo>
                    <a:pt x="1406118" y="470458"/>
                  </a:lnTo>
                  <a:lnTo>
                    <a:pt x="1432826" y="468782"/>
                  </a:lnTo>
                  <a:lnTo>
                    <a:pt x="1449971" y="468045"/>
                  </a:lnTo>
                  <a:close/>
                </a:path>
                <a:path w="5140325" h="512445">
                  <a:moveTo>
                    <a:pt x="1487487" y="468312"/>
                  </a:moveTo>
                  <a:lnTo>
                    <a:pt x="1463408" y="468147"/>
                  </a:lnTo>
                  <a:lnTo>
                    <a:pt x="1483652" y="471881"/>
                  </a:lnTo>
                  <a:lnTo>
                    <a:pt x="1487487" y="468312"/>
                  </a:lnTo>
                  <a:close/>
                </a:path>
                <a:path w="5140325" h="512445">
                  <a:moveTo>
                    <a:pt x="1669846" y="397167"/>
                  </a:moveTo>
                  <a:lnTo>
                    <a:pt x="1603743" y="390258"/>
                  </a:lnTo>
                  <a:lnTo>
                    <a:pt x="1589722" y="389775"/>
                  </a:lnTo>
                  <a:lnTo>
                    <a:pt x="1641779" y="395249"/>
                  </a:lnTo>
                  <a:lnTo>
                    <a:pt x="1607261" y="394144"/>
                  </a:lnTo>
                  <a:lnTo>
                    <a:pt x="1547393" y="394423"/>
                  </a:lnTo>
                  <a:lnTo>
                    <a:pt x="1525803" y="393014"/>
                  </a:lnTo>
                  <a:lnTo>
                    <a:pt x="1526362" y="395033"/>
                  </a:lnTo>
                  <a:lnTo>
                    <a:pt x="1498574" y="395693"/>
                  </a:lnTo>
                  <a:lnTo>
                    <a:pt x="1469707" y="395198"/>
                  </a:lnTo>
                  <a:lnTo>
                    <a:pt x="1449273" y="393547"/>
                  </a:lnTo>
                  <a:lnTo>
                    <a:pt x="1446745" y="390702"/>
                  </a:lnTo>
                  <a:lnTo>
                    <a:pt x="1457261" y="391871"/>
                  </a:lnTo>
                  <a:lnTo>
                    <a:pt x="1463306" y="392303"/>
                  </a:lnTo>
                  <a:lnTo>
                    <a:pt x="1469110" y="391769"/>
                  </a:lnTo>
                  <a:lnTo>
                    <a:pt x="1478927" y="390080"/>
                  </a:lnTo>
                  <a:lnTo>
                    <a:pt x="1457579" y="389686"/>
                  </a:lnTo>
                  <a:lnTo>
                    <a:pt x="1429397" y="391858"/>
                  </a:lnTo>
                  <a:lnTo>
                    <a:pt x="1405648" y="392303"/>
                  </a:lnTo>
                  <a:lnTo>
                    <a:pt x="1399641" y="399135"/>
                  </a:lnTo>
                  <a:lnTo>
                    <a:pt x="1405890" y="402107"/>
                  </a:lnTo>
                  <a:lnTo>
                    <a:pt x="1431417" y="403936"/>
                  </a:lnTo>
                  <a:lnTo>
                    <a:pt x="1422730" y="401218"/>
                  </a:lnTo>
                  <a:lnTo>
                    <a:pt x="1432166" y="399935"/>
                  </a:lnTo>
                  <a:lnTo>
                    <a:pt x="1447812" y="399097"/>
                  </a:lnTo>
                  <a:lnTo>
                    <a:pt x="1457731" y="397764"/>
                  </a:lnTo>
                  <a:lnTo>
                    <a:pt x="1483791" y="398462"/>
                  </a:lnTo>
                  <a:lnTo>
                    <a:pt x="1485353" y="399923"/>
                  </a:lnTo>
                  <a:lnTo>
                    <a:pt x="1482737" y="402069"/>
                  </a:lnTo>
                  <a:lnTo>
                    <a:pt x="1496275" y="404787"/>
                  </a:lnTo>
                  <a:lnTo>
                    <a:pt x="1501000" y="405028"/>
                  </a:lnTo>
                  <a:lnTo>
                    <a:pt x="1516418" y="404799"/>
                  </a:lnTo>
                  <a:lnTo>
                    <a:pt x="1534274" y="403885"/>
                  </a:lnTo>
                  <a:lnTo>
                    <a:pt x="1546326" y="402082"/>
                  </a:lnTo>
                  <a:lnTo>
                    <a:pt x="1490802" y="401231"/>
                  </a:lnTo>
                  <a:lnTo>
                    <a:pt x="1536890" y="397624"/>
                  </a:lnTo>
                  <a:lnTo>
                    <a:pt x="1636928" y="401612"/>
                  </a:lnTo>
                  <a:lnTo>
                    <a:pt x="1669846" y="397167"/>
                  </a:lnTo>
                  <a:close/>
                </a:path>
                <a:path w="5140325" h="512445">
                  <a:moveTo>
                    <a:pt x="1748967" y="440156"/>
                  </a:moveTo>
                  <a:lnTo>
                    <a:pt x="1725980" y="440753"/>
                  </a:lnTo>
                  <a:lnTo>
                    <a:pt x="1728990" y="439077"/>
                  </a:lnTo>
                  <a:lnTo>
                    <a:pt x="1717446" y="438213"/>
                  </a:lnTo>
                  <a:lnTo>
                    <a:pt x="1700657" y="437375"/>
                  </a:lnTo>
                  <a:lnTo>
                    <a:pt x="1687944" y="435762"/>
                  </a:lnTo>
                  <a:lnTo>
                    <a:pt x="1656270" y="439420"/>
                  </a:lnTo>
                  <a:lnTo>
                    <a:pt x="1580172" y="435051"/>
                  </a:lnTo>
                  <a:lnTo>
                    <a:pt x="1529638" y="434187"/>
                  </a:lnTo>
                  <a:lnTo>
                    <a:pt x="1476324" y="433882"/>
                  </a:lnTo>
                  <a:lnTo>
                    <a:pt x="1423174" y="433857"/>
                  </a:lnTo>
                  <a:lnTo>
                    <a:pt x="1429181" y="434809"/>
                  </a:lnTo>
                  <a:lnTo>
                    <a:pt x="1435354" y="436321"/>
                  </a:lnTo>
                  <a:lnTo>
                    <a:pt x="1434630" y="437972"/>
                  </a:lnTo>
                  <a:lnTo>
                    <a:pt x="1399197" y="435762"/>
                  </a:lnTo>
                  <a:lnTo>
                    <a:pt x="1349984" y="434695"/>
                  </a:lnTo>
                  <a:lnTo>
                    <a:pt x="1322311" y="432168"/>
                  </a:lnTo>
                  <a:lnTo>
                    <a:pt x="1358938" y="437984"/>
                  </a:lnTo>
                  <a:lnTo>
                    <a:pt x="1413992" y="439915"/>
                  </a:lnTo>
                  <a:lnTo>
                    <a:pt x="1477314" y="440143"/>
                  </a:lnTo>
                  <a:lnTo>
                    <a:pt x="1538757" y="440842"/>
                  </a:lnTo>
                  <a:lnTo>
                    <a:pt x="1588185" y="444182"/>
                  </a:lnTo>
                  <a:lnTo>
                    <a:pt x="1610093" y="441490"/>
                  </a:lnTo>
                  <a:lnTo>
                    <a:pt x="1632013" y="440931"/>
                  </a:lnTo>
                  <a:lnTo>
                    <a:pt x="1658378" y="441045"/>
                  </a:lnTo>
                  <a:lnTo>
                    <a:pt x="1693621" y="440321"/>
                  </a:lnTo>
                  <a:lnTo>
                    <a:pt x="1721980" y="443280"/>
                  </a:lnTo>
                  <a:lnTo>
                    <a:pt x="1748967" y="440156"/>
                  </a:lnTo>
                  <a:close/>
                </a:path>
                <a:path w="5140325" h="512445">
                  <a:moveTo>
                    <a:pt x="1830489" y="440512"/>
                  </a:moveTo>
                  <a:lnTo>
                    <a:pt x="1828304" y="439051"/>
                  </a:lnTo>
                  <a:lnTo>
                    <a:pt x="1822297" y="437946"/>
                  </a:lnTo>
                  <a:lnTo>
                    <a:pt x="1808264" y="436448"/>
                  </a:lnTo>
                  <a:lnTo>
                    <a:pt x="1814004" y="442010"/>
                  </a:lnTo>
                  <a:lnTo>
                    <a:pt x="1826501" y="441706"/>
                  </a:lnTo>
                  <a:lnTo>
                    <a:pt x="1830489" y="440512"/>
                  </a:lnTo>
                  <a:close/>
                </a:path>
                <a:path w="5140325" h="512445">
                  <a:moveTo>
                    <a:pt x="1987575" y="311442"/>
                  </a:moveTo>
                  <a:lnTo>
                    <a:pt x="1968614" y="311861"/>
                  </a:lnTo>
                  <a:lnTo>
                    <a:pt x="1952840" y="312889"/>
                  </a:lnTo>
                  <a:lnTo>
                    <a:pt x="1939747" y="314388"/>
                  </a:lnTo>
                  <a:lnTo>
                    <a:pt x="1928863" y="316191"/>
                  </a:lnTo>
                  <a:lnTo>
                    <a:pt x="1975015" y="317080"/>
                  </a:lnTo>
                  <a:lnTo>
                    <a:pt x="1987575" y="311442"/>
                  </a:lnTo>
                  <a:close/>
                </a:path>
                <a:path w="5140325" h="512445">
                  <a:moveTo>
                    <a:pt x="2081530" y="318325"/>
                  </a:moveTo>
                  <a:lnTo>
                    <a:pt x="2053120" y="315341"/>
                  </a:lnTo>
                  <a:lnTo>
                    <a:pt x="2057742" y="314820"/>
                  </a:lnTo>
                  <a:lnTo>
                    <a:pt x="2062530" y="315315"/>
                  </a:lnTo>
                  <a:lnTo>
                    <a:pt x="2067102" y="314794"/>
                  </a:lnTo>
                  <a:lnTo>
                    <a:pt x="2062124" y="313055"/>
                  </a:lnTo>
                  <a:lnTo>
                    <a:pt x="2051011" y="313004"/>
                  </a:lnTo>
                  <a:lnTo>
                    <a:pt x="2037384" y="313245"/>
                  </a:lnTo>
                  <a:lnTo>
                    <a:pt x="2024824" y="312394"/>
                  </a:lnTo>
                  <a:lnTo>
                    <a:pt x="2039874" y="317931"/>
                  </a:lnTo>
                  <a:lnTo>
                    <a:pt x="2030691" y="317969"/>
                  </a:lnTo>
                  <a:lnTo>
                    <a:pt x="2036267" y="318871"/>
                  </a:lnTo>
                  <a:lnTo>
                    <a:pt x="2049424" y="318922"/>
                  </a:lnTo>
                  <a:lnTo>
                    <a:pt x="2081530" y="318325"/>
                  </a:lnTo>
                  <a:close/>
                </a:path>
                <a:path w="5140325" h="512445">
                  <a:moveTo>
                    <a:pt x="2177440" y="363448"/>
                  </a:moveTo>
                  <a:lnTo>
                    <a:pt x="2151126" y="360299"/>
                  </a:lnTo>
                  <a:lnTo>
                    <a:pt x="2169312" y="363448"/>
                  </a:lnTo>
                  <a:lnTo>
                    <a:pt x="2177440" y="363448"/>
                  </a:lnTo>
                  <a:close/>
                </a:path>
                <a:path w="5140325" h="512445">
                  <a:moveTo>
                    <a:pt x="2348141" y="291642"/>
                  </a:moveTo>
                  <a:lnTo>
                    <a:pt x="2328557" y="288975"/>
                  </a:lnTo>
                  <a:lnTo>
                    <a:pt x="2316772" y="286169"/>
                  </a:lnTo>
                  <a:lnTo>
                    <a:pt x="2308441" y="283349"/>
                  </a:lnTo>
                  <a:lnTo>
                    <a:pt x="2299220" y="280631"/>
                  </a:lnTo>
                  <a:lnTo>
                    <a:pt x="2265413" y="281190"/>
                  </a:lnTo>
                  <a:lnTo>
                    <a:pt x="2231885" y="281127"/>
                  </a:lnTo>
                  <a:lnTo>
                    <a:pt x="2197290" y="280403"/>
                  </a:lnTo>
                  <a:lnTo>
                    <a:pt x="2160308" y="278980"/>
                  </a:lnTo>
                  <a:lnTo>
                    <a:pt x="2160955" y="281127"/>
                  </a:lnTo>
                  <a:lnTo>
                    <a:pt x="2154847" y="282486"/>
                  </a:lnTo>
                  <a:lnTo>
                    <a:pt x="2142528" y="283387"/>
                  </a:lnTo>
                  <a:lnTo>
                    <a:pt x="2124583" y="284149"/>
                  </a:lnTo>
                  <a:lnTo>
                    <a:pt x="2221966" y="285419"/>
                  </a:lnTo>
                  <a:lnTo>
                    <a:pt x="2218347" y="288061"/>
                  </a:lnTo>
                  <a:lnTo>
                    <a:pt x="2220150" y="290055"/>
                  </a:lnTo>
                  <a:lnTo>
                    <a:pt x="2227897" y="291744"/>
                  </a:lnTo>
                  <a:lnTo>
                    <a:pt x="2242147" y="293458"/>
                  </a:lnTo>
                  <a:lnTo>
                    <a:pt x="2202637" y="294805"/>
                  </a:lnTo>
                  <a:lnTo>
                    <a:pt x="2191423" y="295986"/>
                  </a:lnTo>
                  <a:lnTo>
                    <a:pt x="2187930" y="298704"/>
                  </a:lnTo>
                  <a:lnTo>
                    <a:pt x="2243988" y="301599"/>
                  </a:lnTo>
                  <a:lnTo>
                    <a:pt x="2273795" y="299516"/>
                  </a:lnTo>
                  <a:lnTo>
                    <a:pt x="2301367" y="297192"/>
                  </a:lnTo>
                  <a:lnTo>
                    <a:pt x="2326297" y="294589"/>
                  </a:lnTo>
                  <a:lnTo>
                    <a:pt x="2348141" y="291642"/>
                  </a:lnTo>
                  <a:close/>
                </a:path>
                <a:path w="5140325" h="512445">
                  <a:moveTo>
                    <a:pt x="2353487" y="356704"/>
                  </a:moveTo>
                  <a:lnTo>
                    <a:pt x="2339975" y="356209"/>
                  </a:lnTo>
                  <a:lnTo>
                    <a:pt x="2336254" y="357009"/>
                  </a:lnTo>
                  <a:lnTo>
                    <a:pt x="2334323" y="358178"/>
                  </a:lnTo>
                  <a:lnTo>
                    <a:pt x="2326157" y="358800"/>
                  </a:lnTo>
                  <a:lnTo>
                    <a:pt x="2340419" y="359359"/>
                  </a:lnTo>
                  <a:lnTo>
                    <a:pt x="2341702" y="358305"/>
                  </a:lnTo>
                  <a:lnTo>
                    <a:pt x="2342045" y="356971"/>
                  </a:lnTo>
                  <a:lnTo>
                    <a:pt x="2353487" y="356704"/>
                  </a:lnTo>
                  <a:close/>
                </a:path>
                <a:path w="5140325" h="512445">
                  <a:moveTo>
                    <a:pt x="2402357" y="368769"/>
                  </a:moveTo>
                  <a:lnTo>
                    <a:pt x="2392972" y="366115"/>
                  </a:lnTo>
                  <a:lnTo>
                    <a:pt x="2376055" y="364642"/>
                  </a:lnTo>
                  <a:lnTo>
                    <a:pt x="2358225" y="363855"/>
                  </a:lnTo>
                  <a:lnTo>
                    <a:pt x="2358085" y="363855"/>
                  </a:lnTo>
                  <a:lnTo>
                    <a:pt x="2336368" y="362839"/>
                  </a:lnTo>
                  <a:lnTo>
                    <a:pt x="2314283" y="363448"/>
                  </a:lnTo>
                  <a:lnTo>
                    <a:pt x="2290419" y="363855"/>
                  </a:lnTo>
                  <a:lnTo>
                    <a:pt x="2277656" y="363448"/>
                  </a:lnTo>
                  <a:lnTo>
                    <a:pt x="2272995" y="363448"/>
                  </a:lnTo>
                  <a:lnTo>
                    <a:pt x="2271509" y="360984"/>
                  </a:lnTo>
                  <a:lnTo>
                    <a:pt x="2266962" y="362445"/>
                  </a:lnTo>
                  <a:lnTo>
                    <a:pt x="2265095" y="363448"/>
                  </a:lnTo>
                  <a:lnTo>
                    <a:pt x="2264257" y="363855"/>
                  </a:lnTo>
                  <a:lnTo>
                    <a:pt x="2261273" y="364947"/>
                  </a:lnTo>
                  <a:lnTo>
                    <a:pt x="2254148" y="366115"/>
                  </a:lnTo>
                  <a:lnTo>
                    <a:pt x="2235606" y="363448"/>
                  </a:lnTo>
                  <a:lnTo>
                    <a:pt x="2177440" y="363448"/>
                  </a:lnTo>
                  <a:lnTo>
                    <a:pt x="2205482" y="368465"/>
                  </a:lnTo>
                  <a:lnTo>
                    <a:pt x="2242921" y="372973"/>
                  </a:lnTo>
                  <a:lnTo>
                    <a:pt x="2297430" y="374637"/>
                  </a:lnTo>
                  <a:lnTo>
                    <a:pt x="2332558" y="375221"/>
                  </a:lnTo>
                  <a:lnTo>
                    <a:pt x="2346528" y="373405"/>
                  </a:lnTo>
                  <a:lnTo>
                    <a:pt x="2353411" y="370713"/>
                  </a:lnTo>
                  <a:lnTo>
                    <a:pt x="2366581" y="368769"/>
                  </a:lnTo>
                  <a:lnTo>
                    <a:pt x="2402357" y="368769"/>
                  </a:lnTo>
                  <a:close/>
                </a:path>
                <a:path w="5140325" h="512445">
                  <a:moveTo>
                    <a:pt x="2412390" y="290461"/>
                  </a:moveTo>
                  <a:lnTo>
                    <a:pt x="2398064" y="288912"/>
                  </a:lnTo>
                  <a:lnTo>
                    <a:pt x="2383599" y="288467"/>
                  </a:lnTo>
                  <a:lnTo>
                    <a:pt x="2368486" y="288671"/>
                  </a:lnTo>
                  <a:lnTo>
                    <a:pt x="2352205" y="289128"/>
                  </a:lnTo>
                  <a:lnTo>
                    <a:pt x="2385390" y="293598"/>
                  </a:lnTo>
                  <a:lnTo>
                    <a:pt x="2386736" y="291973"/>
                  </a:lnTo>
                  <a:lnTo>
                    <a:pt x="2388057" y="290156"/>
                  </a:lnTo>
                  <a:lnTo>
                    <a:pt x="2394788" y="289280"/>
                  </a:lnTo>
                  <a:lnTo>
                    <a:pt x="2412390" y="290461"/>
                  </a:lnTo>
                  <a:close/>
                </a:path>
                <a:path w="5140325" h="512445">
                  <a:moveTo>
                    <a:pt x="2414460" y="299631"/>
                  </a:moveTo>
                  <a:lnTo>
                    <a:pt x="2401112" y="298818"/>
                  </a:lnTo>
                  <a:lnTo>
                    <a:pt x="2385263" y="298297"/>
                  </a:lnTo>
                  <a:lnTo>
                    <a:pt x="2371090" y="297586"/>
                  </a:lnTo>
                  <a:lnTo>
                    <a:pt x="2362797" y="296189"/>
                  </a:lnTo>
                  <a:lnTo>
                    <a:pt x="2353094" y="298348"/>
                  </a:lnTo>
                  <a:lnTo>
                    <a:pt x="2368156" y="299110"/>
                  </a:lnTo>
                  <a:lnTo>
                    <a:pt x="2393454" y="299262"/>
                  </a:lnTo>
                  <a:lnTo>
                    <a:pt x="2414460" y="299631"/>
                  </a:lnTo>
                  <a:close/>
                </a:path>
                <a:path w="5140325" h="512445">
                  <a:moveTo>
                    <a:pt x="2518816" y="278498"/>
                  </a:moveTo>
                  <a:lnTo>
                    <a:pt x="2514930" y="276910"/>
                  </a:lnTo>
                  <a:lnTo>
                    <a:pt x="2506764" y="275628"/>
                  </a:lnTo>
                  <a:lnTo>
                    <a:pt x="2496464" y="274485"/>
                  </a:lnTo>
                  <a:lnTo>
                    <a:pt x="2490508" y="275602"/>
                  </a:lnTo>
                  <a:lnTo>
                    <a:pt x="2499296" y="276771"/>
                  </a:lnTo>
                  <a:lnTo>
                    <a:pt x="2511615" y="278320"/>
                  </a:lnTo>
                  <a:lnTo>
                    <a:pt x="2516251" y="280543"/>
                  </a:lnTo>
                  <a:lnTo>
                    <a:pt x="2518816" y="278498"/>
                  </a:lnTo>
                  <a:close/>
                </a:path>
                <a:path w="5140325" h="512445">
                  <a:moveTo>
                    <a:pt x="2555697" y="270738"/>
                  </a:moveTo>
                  <a:lnTo>
                    <a:pt x="2541663" y="270294"/>
                  </a:lnTo>
                  <a:lnTo>
                    <a:pt x="2532418" y="270344"/>
                  </a:lnTo>
                  <a:lnTo>
                    <a:pt x="2527808" y="269849"/>
                  </a:lnTo>
                  <a:lnTo>
                    <a:pt x="2523464" y="271360"/>
                  </a:lnTo>
                  <a:lnTo>
                    <a:pt x="2551874" y="274332"/>
                  </a:lnTo>
                  <a:lnTo>
                    <a:pt x="2551366" y="272313"/>
                  </a:lnTo>
                  <a:lnTo>
                    <a:pt x="2555697" y="270738"/>
                  </a:lnTo>
                  <a:close/>
                </a:path>
                <a:path w="5140325" h="512445">
                  <a:moveTo>
                    <a:pt x="2578062" y="268160"/>
                  </a:moveTo>
                  <a:lnTo>
                    <a:pt x="2565438" y="266090"/>
                  </a:lnTo>
                  <a:lnTo>
                    <a:pt x="2569095" y="263499"/>
                  </a:lnTo>
                  <a:lnTo>
                    <a:pt x="2567660" y="261480"/>
                  </a:lnTo>
                  <a:lnTo>
                    <a:pt x="2539746" y="261137"/>
                  </a:lnTo>
                  <a:lnTo>
                    <a:pt x="2557462" y="262356"/>
                  </a:lnTo>
                  <a:lnTo>
                    <a:pt x="2562326" y="264261"/>
                  </a:lnTo>
                  <a:lnTo>
                    <a:pt x="2565489" y="266369"/>
                  </a:lnTo>
                  <a:lnTo>
                    <a:pt x="2578062" y="268160"/>
                  </a:lnTo>
                  <a:close/>
                </a:path>
                <a:path w="5140325" h="512445">
                  <a:moveTo>
                    <a:pt x="2635097" y="274116"/>
                  </a:moveTo>
                  <a:lnTo>
                    <a:pt x="2634246" y="271081"/>
                  </a:lnTo>
                  <a:lnTo>
                    <a:pt x="2599575" y="270662"/>
                  </a:lnTo>
                  <a:lnTo>
                    <a:pt x="2584920" y="271208"/>
                  </a:lnTo>
                  <a:lnTo>
                    <a:pt x="2579192" y="273265"/>
                  </a:lnTo>
                  <a:lnTo>
                    <a:pt x="2635097" y="274116"/>
                  </a:lnTo>
                  <a:close/>
                </a:path>
                <a:path w="5140325" h="512445">
                  <a:moveTo>
                    <a:pt x="2640736" y="319341"/>
                  </a:moveTo>
                  <a:lnTo>
                    <a:pt x="2632189" y="317855"/>
                  </a:lnTo>
                  <a:lnTo>
                    <a:pt x="2617178" y="318008"/>
                  </a:lnTo>
                  <a:lnTo>
                    <a:pt x="2598902" y="318731"/>
                  </a:lnTo>
                  <a:lnTo>
                    <a:pt x="2580614" y="318960"/>
                  </a:lnTo>
                  <a:lnTo>
                    <a:pt x="2608770" y="318960"/>
                  </a:lnTo>
                  <a:lnTo>
                    <a:pt x="2624048" y="319074"/>
                  </a:lnTo>
                  <a:lnTo>
                    <a:pt x="2640736" y="319341"/>
                  </a:lnTo>
                  <a:close/>
                </a:path>
                <a:path w="5140325" h="512445">
                  <a:moveTo>
                    <a:pt x="2642755" y="227342"/>
                  </a:moveTo>
                  <a:lnTo>
                    <a:pt x="2632316" y="224028"/>
                  </a:lnTo>
                  <a:lnTo>
                    <a:pt x="2616035" y="221576"/>
                  </a:lnTo>
                  <a:lnTo>
                    <a:pt x="2593060" y="219900"/>
                  </a:lnTo>
                  <a:lnTo>
                    <a:pt x="2562517" y="218909"/>
                  </a:lnTo>
                  <a:lnTo>
                    <a:pt x="2558008" y="219443"/>
                  </a:lnTo>
                  <a:lnTo>
                    <a:pt x="2550833" y="218516"/>
                  </a:lnTo>
                  <a:lnTo>
                    <a:pt x="2536367" y="215925"/>
                  </a:lnTo>
                  <a:lnTo>
                    <a:pt x="2529090" y="214426"/>
                  </a:lnTo>
                  <a:lnTo>
                    <a:pt x="2541282" y="213956"/>
                  </a:lnTo>
                  <a:lnTo>
                    <a:pt x="2560980" y="215138"/>
                  </a:lnTo>
                  <a:lnTo>
                    <a:pt x="2570391" y="213817"/>
                  </a:lnTo>
                  <a:lnTo>
                    <a:pt x="2557678" y="212204"/>
                  </a:lnTo>
                  <a:lnTo>
                    <a:pt x="2540584" y="212191"/>
                  </a:lnTo>
                  <a:lnTo>
                    <a:pt x="2527808" y="211874"/>
                  </a:lnTo>
                  <a:lnTo>
                    <a:pt x="2528011" y="209372"/>
                  </a:lnTo>
                  <a:lnTo>
                    <a:pt x="2509596" y="210439"/>
                  </a:lnTo>
                  <a:lnTo>
                    <a:pt x="2510155" y="212458"/>
                  </a:lnTo>
                  <a:lnTo>
                    <a:pt x="2506548" y="217043"/>
                  </a:lnTo>
                  <a:lnTo>
                    <a:pt x="2495664" y="217055"/>
                  </a:lnTo>
                  <a:lnTo>
                    <a:pt x="2484780" y="217360"/>
                  </a:lnTo>
                  <a:lnTo>
                    <a:pt x="2475484" y="217258"/>
                  </a:lnTo>
                  <a:lnTo>
                    <a:pt x="2469350" y="216115"/>
                  </a:lnTo>
                  <a:lnTo>
                    <a:pt x="2486761" y="211010"/>
                  </a:lnTo>
                  <a:lnTo>
                    <a:pt x="2455202" y="211302"/>
                  </a:lnTo>
                  <a:lnTo>
                    <a:pt x="2437714" y="208711"/>
                  </a:lnTo>
                  <a:lnTo>
                    <a:pt x="2426970" y="205168"/>
                  </a:lnTo>
                  <a:lnTo>
                    <a:pt x="2415654" y="202565"/>
                  </a:lnTo>
                  <a:lnTo>
                    <a:pt x="2404872" y="208089"/>
                  </a:lnTo>
                  <a:lnTo>
                    <a:pt x="2327948" y="211518"/>
                  </a:lnTo>
                  <a:lnTo>
                    <a:pt x="2317204" y="217068"/>
                  </a:lnTo>
                  <a:lnTo>
                    <a:pt x="2329840" y="218198"/>
                  </a:lnTo>
                  <a:lnTo>
                    <a:pt x="2333561" y="220256"/>
                  </a:lnTo>
                  <a:lnTo>
                    <a:pt x="2329484" y="222250"/>
                  </a:lnTo>
                  <a:lnTo>
                    <a:pt x="2318728" y="223164"/>
                  </a:lnTo>
                  <a:lnTo>
                    <a:pt x="2388946" y="227533"/>
                  </a:lnTo>
                  <a:lnTo>
                    <a:pt x="2437231" y="222948"/>
                  </a:lnTo>
                  <a:lnTo>
                    <a:pt x="2498788" y="221322"/>
                  </a:lnTo>
                  <a:lnTo>
                    <a:pt x="2599867" y="220853"/>
                  </a:lnTo>
                  <a:lnTo>
                    <a:pt x="2632773" y="224332"/>
                  </a:lnTo>
                  <a:lnTo>
                    <a:pt x="2573337" y="226009"/>
                  </a:lnTo>
                  <a:lnTo>
                    <a:pt x="2588514" y="228066"/>
                  </a:lnTo>
                  <a:lnTo>
                    <a:pt x="2622575" y="225869"/>
                  </a:lnTo>
                  <a:lnTo>
                    <a:pt x="2642755" y="227342"/>
                  </a:lnTo>
                  <a:close/>
                </a:path>
                <a:path w="5140325" h="512445">
                  <a:moveTo>
                    <a:pt x="2674924" y="345389"/>
                  </a:moveTo>
                  <a:lnTo>
                    <a:pt x="2674074" y="342671"/>
                  </a:lnTo>
                  <a:lnTo>
                    <a:pt x="2660332" y="340067"/>
                  </a:lnTo>
                  <a:lnTo>
                    <a:pt x="2640279" y="338112"/>
                  </a:lnTo>
                  <a:lnTo>
                    <a:pt x="2653754" y="336550"/>
                  </a:lnTo>
                  <a:lnTo>
                    <a:pt x="2566174" y="337324"/>
                  </a:lnTo>
                  <a:lnTo>
                    <a:pt x="2589707" y="338886"/>
                  </a:lnTo>
                  <a:lnTo>
                    <a:pt x="2594089" y="342036"/>
                  </a:lnTo>
                  <a:lnTo>
                    <a:pt x="2591117" y="345630"/>
                  </a:lnTo>
                  <a:lnTo>
                    <a:pt x="2592616" y="348526"/>
                  </a:lnTo>
                  <a:lnTo>
                    <a:pt x="2610396" y="349618"/>
                  </a:lnTo>
                  <a:lnTo>
                    <a:pt x="2656294" y="347738"/>
                  </a:lnTo>
                  <a:lnTo>
                    <a:pt x="2674924" y="345389"/>
                  </a:lnTo>
                  <a:close/>
                </a:path>
                <a:path w="5140325" h="512445">
                  <a:moveTo>
                    <a:pt x="2699969" y="337464"/>
                  </a:moveTo>
                  <a:lnTo>
                    <a:pt x="2677198" y="339026"/>
                  </a:lnTo>
                  <a:lnTo>
                    <a:pt x="2696426" y="341020"/>
                  </a:lnTo>
                  <a:lnTo>
                    <a:pt x="2699969" y="337464"/>
                  </a:lnTo>
                  <a:close/>
                </a:path>
                <a:path w="5140325" h="512445">
                  <a:moveTo>
                    <a:pt x="2724594" y="221030"/>
                  </a:moveTo>
                  <a:lnTo>
                    <a:pt x="2705658" y="219062"/>
                  </a:lnTo>
                  <a:lnTo>
                    <a:pt x="2706281" y="222097"/>
                  </a:lnTo>
                  <a:lnTo>
                    <a:pt x="2724594" y="221030"/>
                  </a:lnTo>
                  <a:close/>
                </a:path>
                <a:path w="5140325" h="512445">
                  <a:moveTo>
                    <a:pt x="2728087" y="216458"/>
                  </a:moveTo>
                  <a:lnTo>
                    <a:pt x="2690215" y="212471"/>
                  </a:lnTo>
                  <a:lnTo>
                    <a:pt x="2685821" y="213004"/>
                  </a:lnTo>
                  <a:lnTo>
                    <a:pt x="2723692" y="216966"/>
                  </a:lnTo>
                  <a:lnTo>
                    <a:pt x="2728087" y="216458"/>
                  </a:lnTo>
                  <a:close/>
                </a:path>
                <a:path w="5140325" h="512445">
                  <a:moveTo>
                    <a:pt x="2812389" y="221284"/>
                  </a:moveTo>
                  <a:lnTo>
                    <a:pt x="2802750" y="220281"/>
                  </a:lnTo>
                  <a:lnTo>
                    <a:pt x="2797784" y="218770"/>
                  </a:lnTo>
                  <a:lnTo>
                    <a:pt x="2788374" y="217792"/>
                  </a:lnTo>
                  <a:lnTo>
                    <a:pt x="2783878" y="218325"/>
                  </a:lnTo>
                  <a:lnTo>
                    <a:pt x="2755125" y="213309"/>
                  </a:lnTo>
                  <a:lnTo>
                    <a:pt x="2769641" y="216408"/>
                  </a:lnTo>
                  <a:lnTo>
                    <a:pt x="2773781" y="219621"/>
                  </a:lnTo>
                  <a:lnTo>
                    <a:pt x="2782913" y="221678"/>
                  </a:lnTo>
                  <a:lnTo>
                    <a:pt x="2812389" y="221284"/>
                  </a:lnTo>
                  <a:close/>
                </a:path>
                <a:path w="5140325" h="512445">
                  <a:moveTo>
                    <a:pt x="2821254" y="322389"/>
                  </a:moveTo>
                  <a:lnTo>
                    <a:pt x="2804223" y="321691"/>
                  </a:lnTo>
                  <a:lnTo>
                    <a:pt x="2793034" y="319925"/>
                  </a:lnTo>
                  <a:lnTo>
                    <a:pt x="2778302" y="315912"/>
                  </a:lnTo>
                  <a:lnTo>
                    <a:pt x="2779763" y="321995"/>
                  </a:lnTo>
                  <a:lnTo>
                    <a:pt x="2821254" y="322389"/>
                  </a:lnTo>
                  <a:close/>
                </a:path>
                <a:path w="5140325" h="512445">
                  <a:moveTo>
                    <a:pt x="2942882" y="191998"/>
                  </a:moveTo>
                  <a:lnTo>
                    <a:pt x="2939199" y="189953"/>
                  </a:lnTo>
                  <a:lnTo>
                    <a:pt x="2902724" y="189674"/>
                  </a:lnTo>
                  <a:lnTo>
                    <a:pt x="2852534" y="189814"/>
                  </a:lnTo>
                  <a:lnTo>
                    <a:pt x="2803779" y="188607"/>
                  </a:lnTo>
                  <a:lnTo>
                    <a:pt x="2771597" y="184315"/>
                  </a:lnTo>
                  <a:lnTo>
                    <a:pt x="2785008" y="182753"/>
                  </a:lnTo>
                  <a:lnTo>
                    <a:pt x="2753461" y="185394"/>
                  </a:lnTo>
                  <a:lnTo>
                    <a:pt x="2776728" y="186842"/>
                  </a:lnTo>
                  <a:lnTo>
                    <a:pt x="2764409" y="189293"/>
                  </a:lnTo>
                  <a:lnTo>
                    <a:pt x="2739948" y="189928"/>
                  </a:lnTo>
                  <a:lnTo>
                    <a:pt x="2714244" y="188937"/>
                  </a:lnTo>
                  <a:lnTo>
                    <a:pt x="2698165" y="186537"/>
                  </a:lnTo>
                  <a:lnTo>
                    <a:pt x="2699080" y="190614"/>
                  </a:lnTo>
                  <a:lnTo>
                    <a:pt x="2698902" y="189598"/>
                  </a:lnTo>
                  <a:lnTo>
                    <a:pt x="2725851" y="192659"/>
                  </a:lnTo>
                  <a:lnTo>
                    <a:pt x="2728176" y="195808"/>
                  </a:lnTo>
                  <a:lnTo>
                    <a:pt x="2723350" y="198780"/>
                  </a:lnTo>
                  <a:lnTo>
                    <a:pt x="2728811" y="201307"/>
                  </a:lnTo>
                  <a:lnTo>
                    <a:pt x="2762021" y="203136"/>
                  </a:lnTo>
                  <a:lnTo>
                    <a:pt x="2796654" y="198335"/>
                  </a:lnTo>
                  <a:lnTo>
                    <a:pt x="2849346" y="198894"/>
                  </a:lnTo>
                  <a:lnTo>
                    <a:pt x="2889440" y="194652"/>
                  </a:lnTo>
                  <a:lnTo>
                    <a:pt x="2917723" y="197624"/>
                  </a:lnTo>
                  <a:lnTo>
                    <a:pt x="2898330" y="193598"/>
                  </a:lnTo>
                  <a:lnTo>
                    <a:pt x="2913405" y="194081"/>
                  </a:lnTo>
                  <a:lnTo>
                    <a:pt x="2931274" y="193471"/>
                  </a:lnTo>
                  <a:lnTo>
                    <a:pt x="2942882" y="191998"/>
                  </a:lnTo>
                  <a:close/>
                </a:path>
                <a:path w="5140325" h="512445">
                  <a:moveTo>
                    <a:pt x="2997657" y="193725"/>
                  </a:moveTo>
                  <a:lnTo>
                    <a:pt x="2995104" y="193243"/>
                  </a:lnTo>
                  <a:lnTo>
                    <a:pt x="2991574" y="193382"/>
                  </a:lnTo>
                  <a:lnTo>
                    <a:pt x="2983306" y="192836"/>
                  </a:lnTo>
                  <a:lnTo>
                    <a:pt x="2971800" y="191389"/>
                  </a:lnTo>
                  <a:lnTo>
                    <a:pt x="2972054" y="192836"/>
                  </a:lnTo>
                  <a:lnTo>
                    <a:pt x="2972155" y="193421"/>
                  </a:lnTo>
                  <a:lnTo>
                    <a:pt x="2968485" y="196977"/>
                  </a:lnTo>
                  <a:lnTo>
                    <a:pt x="2977273" y="194932"/>
                  </a:lnTo>
                  <a:lnTo>
                    <a:pt x="2977172" y="194538"/>
                  </a:lnTo>
                  <a:lnTo>
                    <a:pt x="2977083" y="194195"/>
                  </a:lnTo>
                  <a:lnTo>
                    <a:pt x="2977007" y="193916"/>
                  </a:lnTo>
                  <a:lnTo>
                    <a:pt x="2990316" y="193421"/>
                  </a:lnTo>
                  <a:lnTo>
                    <a:pt x="2992310" y="193421"/>
                  </a:lnTo>
                  <a:lnTo>
                    <a:pt x="2997022" y="193725"/>
                  </a:lnTo>
                  <a:lnTo>
                    <a:pt x="2997657" y="193725"/>
                  </a:lnTo>
                  <a:close/>
                </a:path>
                <a:path w="5140325" h="512445">
                  <a:moveTo>
                    <a:pt x="3023374" y="194792"/>
                  </a:moveTo>
                  <a:lnTo>
                    <a:pt x="2997657" y="193725"/>
                  </a:lnTo>
                  <a:lnTo>
                    <a:pt x="3001924" y="194538"/>
                  </a:lnTo>
                  <a:lnTo>
                    <a:pt x="3007880" y="195745"/>
                  </a:lnTo>
                  <a:lnTo>
                    <a:pt x="3023374" y="194792"/>
                  </a:lnTo>
                  <a:close/>
                </a:path>
                <a:path w="5140325" h="512445">
                  <a:moveTo>
                    <a:pt x="3121177" y="178320"/>
                  </a:moveTo>
                  <a:lnTo>
                    <a:pt x="3119107" y="176555"/>
                  </a:lnTo>
                  <a:lnTo>
                    <a:pt x="3114383" y="174510"/>
                  </a:lnTo>
                  <a:lnTo>
                    <a:pt x="3115297" y="172681"/>
                  </a:lnTo>
                  <a:lnTo>
                    <a:pt x="3096006" y="171907"/>
                  </a:lnTo>
                  <a:lnTo>
                    <a:pt x="3076473" y="171856"/>
                  </a:lnTo>
                  <a:lnTo>
                    <a:pt x="3061474" y="172631"/>
                  </a:lnTo>
                  <a:lnTo>
                    <a:pt x="3055785" y="174371"/>
                  </a:lnTo>
                  <a:lnTo>
                    <a:pt x="3112312" y="179298"/>
                  </a:lnTo>
                  <a:lnTo>
                    <a:pt x="3121177" y="178320"/>
                  </a:lnTo>
                  <a:close/>
                </a:path>
                <a:path w="5140325" h="512445">
                  <a:moveTo>
                    <a:pt x="3181070" y="176580"/>
                  </a:moveTo>
                  <a:lnTo>
                    <a:pt x="3166884" y="176047"/>
                  </a:lnTo>
                  <a:lnTo>
                    <a:pt x="3158680" y="175234"/>
                  </a:lnTo>
                  <a:lnTo>
                    <a:pt x="3155683" y="174218"/>
                  </a:lnTo>
                  <a:lnTo>
                    <a:pt x="3157055" y="173088"/>
                  </a:lnTo>
                  <a:lnTo>
                    <a:pt x="3166186" y="173075"/>
                  </a:lnTo>
                  <a:lnTo>
                    <a:pt x="3146971" y="170065"/>
                  </a:lnTo>
                  <a:lnTo>
                    <a:pt x="3155848" y="172364"/>
                  </a:lnTo>
                  <a:lnTo>
                    <a:pt x="3148482" y="173812"/>
                  </a:lnTo>
                  <a:lnTo>
                    <a:pt x="3138449" y="175158"/>
                  </a:lnTo>
                  <a:lnTo>
                    <a:pt x="3139313" y="177177"/>
                  </a:lnTo>
                  <a:lnTo>
                    <a:pt x="3181070" y="176580"/>
                  </a:lnTo>
                  <a:close/>
                </a:path>
                <a:path w="5140325" h="512445">
                  <a:moveTo>
                    <a:pt x="3209912" y="174104"/>
                  </a:moveTo>
                  <a:lnTo>
                    <a:pt x="3206864" y="174472"/>
                  </a:lnTo>
                  <a:lnTo>
                    <a:pt x="3199777" y="175107"/>
                  </a:lnTo>
                  <a:lnTo>
                    <a:pt x="3194596" y="176034"/>
                  </a:lnTo>
                  <a:lnTo>
                    <a:pt x="3204159" y="176949"/>
                  </a:lnTo>
                  <a:lnTo>
                    <a:pt x="3209912" y="174104"/>
                  </a:lnTo>
                  <a:close/>
                </a:path>
                <a:path w="5140325" h="512445">
                  <a:moveTo>
                    <a:pt x="3212350" y="172910"/>
                  </a:moveTo>
                  <a:lnTo>
                    <a:pt x="3209912" y="174104"/>
                  </a:lnTo>
                  <a:lnTo>
                    <a:pt x="3212261" y="173824"/>
                  </a:lnTo>
                  <a:lnTo>
                    <a:pt x="3212350" y="172910"/>
                  </a:lnTo>
                  <a:close/>
                </a:path>
                <a:path w="5140325" h="512445">
                  <a:moveTo>
                    <a:pt x="3277260" y="275907"/>
                  </a:moveTo>
                  <a:lnTo>
                    <a:pt x="3266846" y="275475"/>
                  </a:lnTo>
                  <a:lnTo>
                    <a:pt x="3257105" y="276034"/>
                  </a:lnTo>
                  <a:lnTo>
                    <a:pt x="3248329" y="277063"/>
                  </a:lnTo>
                  <a:lnTo>
                    <a:pt x="3240811" y="278041"/>
                  </a:lnTo>
                  <a:lnTo>
                    <a:pt x="3252597" y="278765"/>
                  </a:lnTo>
                  <a:lnTo>
                    <a:pt x="3264636" y="278676"/>
                  </a:lnTo>
                  <a:lnTo>
                    <a:pt x="3273869" y="277736"/>
                  </a:lnTo>
                  <a:lnTo>
                    <a:pt x="3277260" y="275907"/>
                  </a:lnTo>
                  <a:close/>
                </a:path>
                <a:path w="5140325" h="512445">
                  <a:moveTo>
                    <a:pt x="3357461" y="181178"/>
                  </a:moveTo>
                  <a:lnTo>
                    <a:pt x="3346666" y="179819"/>
                  </a:lnTo>
                  <a:lnTo>
                    <a:pt x="3344570" y="179819"/>
                  </a:lnTo>
                  <a:lnTo>
                    <a:pt x="3357461" y="181178"/>
                  </a:lnTo>
                  <a:close/>
                </a:path>
                <a:path w="5140325" h="512445">
                  <a:moveTo>
                    <a:pt x="3448367" y="174828"/>
                  </a:moveTo>
                  <a:lnTo>
                    <a:pt x="3431502" y="174104"/>
                  </a:lnTo>
                  <a:lnTo>
                    <a:pt x="3388309" y="172389"/>
                  </a:lnTo>
                  <a:lnTo>
                    <a:pt x="3360001" y="172148"/>
                  </a:lnTo>
                  <a:lnTo>
                    <a:pt x="3346526" y="174078"/>
                  </a:lnTo>
                  <a:lnTo>
                    <a:pt x="3322637" y="170611"/>
                  </a:lnTo>
                  <a:lnTo>
                    <a:pt x="3311398" y="171958"/>
                  </a:lnTo>
                  <a:lnTo>
                    <a:pt x="3296704" y="173101"/>
                  </a:lnTo>
                  <a:lnTo>
                    <a:pt x="3286912" y="174472"/>
                  </a:lnTo>
                  <a:lnTo>
                    <a:pt x="3287369" y="174472"/>
                  </a:lnTo>
                  <a:lnTo>
                    <a:pt x="3291751" y="176288"/>
                  </a:lnTo>
                  <a:lnTo>
                    <a:pt x="3204959" y="177025"/>
                  </a:lnTo>
                  <a:lnTo>
                    <a:pt x="3222790" y="178727"/>
                  </a:lnTo>
                  <a:lnTo>
                    <a:pt x="3230461" y="178727"/>
                  </a:lnTo>
                  <a:lnTo>
                    <a:pt x="3247745" y="178866"/>
                  </a:lnTo>
                  <a:lnTo>
                    <a:pt x="3260648" y="178727"/>
                  </a:lnTo>
                  <a:lnTo>
                    <a:pt x="3274949" y="178727"/>
                  </a:lnTo>
                  <a:lnTo>
                    <a:pt x="3296932" y="179819"/>
                  </a:lnTo>
                  <a:lnTo>
                    <a:pt x="3306089" y="179324"/>
                  </a:lnTo>
                  <a:lnTo>
                    <a:pt x="3304336" y="178727"/>
                  </a:lnTo>
                  <a:lnTo>
                    <a:pt x="3299930" y="178041"/>
                  </a:lnTo>
                  <a:lnTo>
                    <a:pt x="3301174" y="177292"/>
                  </a:lnTo>
                  <a:lnTo>
                    <a:pt x="3313531" y="177622"/>
                  </a:lnTo>
                  <a:lnTo>
                    <a:pt x="3312972" y="177622"/>
                  </a:lnTo>
                  <a:lnTo>
                    <a:pt x="3329038" y="178447"/>
                  </a:lnTo>
                  <a:lnTo>
                    <a:pt x="3344392" y="179616"/>
                  </a:lnTo>
                  <a:lnTo>
                    <a:pt x="3367227" y="177622"/>
                  </a:lnTo>
                  <a:lnTo>
                    <a:pt x="3374491" y="177292"/>
                  </a:lnTo>
                  <a:lnTo>
                    <a:pt x="3380435" y="177025"/>
                  </a:lnTo>
                  <a:lnTo>
                    <a:pt x="3392182" y="176491"/>
                  </a:lnTo>
                  <a:lnTo>
                    <a:pt x="3448367" y="174828"/>
                  </a:lnTo>
                  <a:close/>
                </a:path>
                <a:path w="5140325" h="512445">
                  <a:moveTo>
                    <a:pt x="3462045" y="133642"/>
                  </a:moveTo>
                  <a:lnTo>
                    <a:pt x="3439388" y="135204"/>
                  </a:lnTo>
                  <a:lnTo>
                    <a:pt x="3449091" y="137210"/>
                  </a:lnTo>
                  <a:lnTo>
                    <a:pt x="3462045" y="133642"/>
                  </a:lnTo>
                  <a:close/>
                </a:path>
                <a:path w="5140325" h="512445">
                  <a:moveTo>
                    <a:pt x="3465995" y="150888"/>
                  </a:moveTo>
                  <a:lnTo>
                    <a:pt x="3450945" y="145326"/>
                  </a:lnTo>
                  <a:lnTo>
                    <a:pt x="3414090" y="146443"/>
                  </a:lnTo>
                  <a:lnTo>
                    <a:pt x="3465995" y="150888"/>
                  </a:lnTo>
                  <a:close/>
                </a:path>
                <a:path w="5140325" h="512445">
                  <a:moveTo>
                    <a:pt x="3485692" y="133375"/>
                  </a:moveTo>
                  <a:lnTo>
                    <a:pt x="3482251" y="132410"/>
                  </a:lnTo>
                  <a:lnTo>
                    <a:pt x="3476993" y="131508"/>
                  </a:lnTo>
                  <a:lnTo>
                    <a:pt x="3472992" y="130810"/>
                  </a:lnTo>
                  <a:lnTo>
                    <a:pt x="3462045" y="130429"/>
                  </a:lnTo>
                  <a:lnTo>
                    <a:pt x="3459797" y="130429"/>
                  </a:lnTo>
                  <a:lnTo>
                    <a:pt x="3443173" y="131648"/>
                  </a:lnTo>
                  <a:lnTo>
                    <a:pt x="3464382" y="131572"/>
                  </a:lnTo>
                  <a:lnTo>
                    <a:pt x="3480689" y="132829"/>
                  </a:lnTo>
                  <a:lnTo>
                    <a:pt x="3480460" y="132829"/>
                  </a:lnTo>
                  <a:lnTo>
                    <a:pt x="3485692" y="133375"/>
                  </a:lnTo>
                  <a:close/>
                </a:path>
                <a:path w="5140325" h="512445">
                  <a:moveTo>
                    <a:pt x="3740112" y="178587"/>
                  </a:moveTo>
                  <a:lnTo>
                    <a:pt x="3728770" y="176834"/>
                  </a:lnTo>
                  <a:lnTo>
                    <a:pt x="3707549" y="177292"/>
                  </a:lnTo>
                  <a:lnTo>
                    <a:pt x="3682949" y="178333"/>
                  </a:lnTo>
                  <a:lnTo>
                    <a:pt x="3661499" y="178320"/>
                  </a:lnTo>
                  <a:lnTo>
                    <a:pt x="3681857" y="179755"/>
                  </a:lnTo>
                  <a:lnTo>
                    <a:pt x="3701110" y="179971"/>
                  </a:lnTo>
                  <a:lnTo>
                    <a:pt x="3720198" y="179425"/>
                  </a:lnTo>
                  <a:lnTo>
                    <a:pt x="3740112" y="178587"/>
                  </a:lnTo>
                  <a:close/>
                </a:path>
                <a:path w="5140325" h="512445">
                  <a:moveTo>
                    <a:pt x="3758590" y="117055"/>
                  </a:moveTo>
                  <a:lnTo>
                    <a:pt x="3746093" y="115519"/>
                  </a:lnTo>
                  <a:lnTo>
                    <a:pt x="3740213" y="115125"/>
                  </a:lnTo>
                  <a:lnTo>
                    <a:pt x="3730142" y="115125"/>
                  </a:lnTo>
                  <a:lnTo>
                    <a:pt x="3730193" y="115328"/>
                  </a:lnTo>
                  <a:lnTo>
                    <a:pt x="3730320" y="115773"/>
                  </a:lnTo>
                  <a:lnTo>
                    <a:pt x="3734600" y="116014"/>
                  </a:lnTo>
                  <a:lnTo>
                    <a:pt x="3758590" y="117055"/>
                  </a:lnTo>
                  <a:close/>
                </a:path>
                <a:path w="5140325" h="512445">
                  <a:moveTo>
                    <a:pt x="3765550" y="130429"/>
                  </a:moveTo>
                  <a:lnTo>
                    <a:pt x="3751719" y="127241"/>
                  </a:lnTo>
                  <a:lnTo>
                    <a:pt x="3762083" y="130429"/>
                  </a:lnTo>
                  <a:lnTo>
                    <a:pt x="3765550" y="130429"/>
                  </a:lnTo>
                  <a:close/>
                </a:path>
                <a:path w="5140325" h="512445">
                  <a:moveTo>
                    <a:pt x="3800741" y="120497"/>
                  </a:moveTo>
                  <a:lnTo>
                    <a:pt x="3732047" y="122212"/>
                  </a:lnTo>
                  <a:lnTo>
                    <a:pt x="3730383" y="116014"/>
                  </a:lnTo>
                  <a:lnTo>
                    <a:pt x="3730320" y="115773"/>
                  </a:lnTo>
                  <a:lnTo>
                    <a:pt x="3722662" y="115328"/>
                  </a:lnTo>
                  <a:lnTo>
                    <a:pt x="3707092" y="114414"/>
                  </a:lnTo>
                  <a:lnTo>
                    <a:pt x="3679533" y="112420"/>
                  </a:lnTo>
                  <a:lnTo>
                    <a:pt x="3673348" y="111848"/>
                  </a:lnTo>
                  <a:lnTo>
                    <a:pt x="3655466" y="110210"/>
                  </a:lnTo>
                  <a:lnTo>
                    <a:pt x="3655212" y="111112"/>
                  </a:lnTo>
                  <a:lnTo>
                    <a:pt x="3649256" y="111594"/>
                  </a:lnTo>
                  <a:lnTo>
                    <a:pt x="3638588" y="111848"/>
                  </a:lnTo>
                  <a:lnTo>
                    <a:pt x="3632631" y="111848"/>
                  </a:lnTo>
                  <a:lnTo>
                    <a:pt x="3619131" y="109283"/>
                  </a:lnTo>
                  <a:lnTo>
                    <a:pt x="3614877" y="107492"/>
                  </a:lnTo>
                  <a:lnTo>
                    <a:pt x="3609898" y="106387"/>
                  </a:lnTo>
                  <a:lnTo>
                    <a:pt x="3594201" y="105816"/>
                  </a:lnTo>
                  <a:lnTo>
                    <a:pt x="3603129" y="109766"/>
                  </a:lnTo>
                  <a:lnTo>
                    <a:pt x="3609213" y="111848"/>
                  </a:lnTo>
                  <a:lnTo>
                    <a:pt x="3610965" y="112420"/>
                  </a:lnTo>
                  <a:lnTo>
                    <a:pt x="3623564" y="114604"/>
                  </a:lnTo>
                  <a:lnTo>
                    <a:pt x="3647795" y="117348"/>
                  </a:lnTo>
                  <a:lnTo>
                    <a:pt x="3657269" y="116014"/>
                  </a:lnTo>
                  <a:lnTo>
                    <a:pt x="3656914" y="116014"/>
                  </a:lnTo>
                  <a:lnTo>
                    <a:pt x="3665474" y="115328"/>
                  </a:lnTo>
                  <a:lnTo>
                    <a:pt x="3675240" y="115328"/>
                  </a:lnTo>
                  <a:lnTo>
                    <a:pt x="3684955" y="117424"/>
                  </a:lnTo>
                  <a:lnTo>
                    <a:pt x="3678821" y="119380"/>
                  </a:lnTo>
                  <a:lnTo>
                    <a:pt x="3666566" y="121069"/>
                  </a:lnTo>
                  <a:lnTo>
                    <a:pt x="3658171" y="122415"/>
                  </a:lnTo>
                  <a:lnTo>
                    <a:pt x="3688778" y="124383"/>
                  </a:lnTo>
                  <a:lnTo>
                    <a:pt x="3726624" y="124142"/>
                  </a:lnTo>
                  <a:lnTo>
                    <a:pt x="3765880" y="122542"/>
                  </a:lnTo>
                  <a:lnTo>
                    <a:pt x="3771608" y="122212"/>
                  </a:lnTo>
                  <a:lnTo>
                    <a:pt x="3800741" y="120497"/>
                  </a:lnTo>
                  <a:close/>
                </a:path>
                <a:path w="5140325" h="512445">
                  <a:moveTo>
                    <a:pt x="3811955" y="128612"/>
                  </a:moveTo>
                  <a:lnTo>
                    <a:pt x="3802176" y="127889"/>
                  </a:lnTo>
                  <a:lnTo>
                    <a:pt x="3794607" y="126936"/>
                  </a:lnTo>
                  <a:lnTo>
                    <a:pt x="3794823" y="126936"/>
                  </a:lnTo>
                  <a:lnTo>
                    <a:pt x="3787140" y="126149"/>
                  </a:lnTo>
                  <a:lnTo>
                    <a:pt x="3778923" y="126149"/>
                  </a:lnTo>
                  <a:lnTo>
                    <a:pt x="3787419" y="127698"/>
                  </a:lnTo>
                  <a:lnTo>
                    <a:pt x="3789553" y="129489"/>
                  </a:lnTo>
                  <a:lnTo>
                    <a:pt x="3783444" y="130429"/>
                  </a:lnTo>
                  <a:lnTo>
                    <a:pt x="3783736" y="130429"/>
                  </a:lnTo>
                  <a:lnTo>
                    <a:pt x="3795547" y="129857"/>
                  </a:lnTo>
                  <a:lnTo>
                    <a:pt x="3804437" y="129311"/>
                  </a:lnTo>
                  <a:lnTo>
                    <a:pt x="3811955" y="128612"/>
                  </a:lnTo>
                  <a:close/>
                </a:path>
                <a:path w="5140325" h="512445">
                  <a:moveTo>
                    <a:pt x="3821036" y="169252"/>
                  </a:moveTo>
                  <a:lnTo>
                    <a:pt x="3810673" y="164198"/>
                  </a:lnTo>
                  <a:lnTo>
                    <a:pt x="3795001" y="166738"/>
                  </a:lnTo>
                  <a:lnTo>
                    <a:pt x="3774300" y="166433"/>
                  </a:lnTo>
                  <a:lnTo>
                    <a:pt x="3749891" y="165201"/>
                  </a:lnTo>
                  <a:lnTo>
                    <a:pt x="3723144" y="164922"/>
                  </a:lnTo>
                  <a:lnTo>
                    <a:pt x="3723881" y="167982"/>
                  </a:lnTo>
                  <a:lnTo>
                    <a:pt x="3690759" y="166928"/>
                  </a:lnTo>
                  <a:lnTo>
                    <a:pt x="3668331" y="167360"/>
                  </a:lnTo>
                  <a:lnTo>
                    <a:pt x="3645954" y="168186"/>
                  </a:lnTo>
                  <a:lnTo>
                    <a:pt x="3612972" y="168287"/>
                  </a:lnTo>
                  <a:lnTo>
                    <a:pt x="3634702" y="169100"/>
                  </a:lnTo>
                  <a:lnTo>
                    <a:pt x="3632682" y="170700"/>
                  </a:lnTo>
                  <a:lnTo>
                    <a:pt x="3621214" y="172605"/>
                  </a:lnTo>
                  <a:lnTo>
                    <a:pt x="3614623" y="174371"/>
                  </a:lnTo>
                  <a:lnTo>
                    <a:pt x="3635210" y="171729"/>
                  </a:lnTo>
                  <a:lnTo>
                    <a:pt x="3668992" y="169900"/>
                  </a:lnTo>
                  <a:lnTo>
                    <a:pt x="3703218" y="169976"/>
                  </a:lnTo>
                  <a:lnTo>
                    <a:pt x="3725189" y="173037"/>
                  </a:lnTo>
                  <a:lnTo>
                    <a:pt x="3716401" y="174155"/>
                  </a:lnTo>
                  <a:lnTo>
                    <a:pt x="3698329" y="173342"/>
                  </a:lnTo>
                  <a:lnTo>
                    <a:pt x="3697452" y="174155"/>
                  </a:lnTo>
                  <a:lnTo>
                    <a:pt x="3720681" y="174498"/>
                  </a:lnTo>
                  <a:lnTo>
                    <a:pt x="3750653" y="174256"/>
                  </a:lnTo>
                  <a:lnTo>
                    <a:pt x="3780815" y="174764"/>
                  </a:lnTo>
                  <a:lnTo>
                    <a:pt x="3804589" y="177406"/>
                  </a:lnTo>
                  <a:lnTo>
                    <a:pt x="3806533" y="175247"/>
                  </a:lnTo>
                  <a:lnTo>
                    <a:pt x="3792296" y="174282"/>
                  </a:lnTo>
                  <a:lnTo>
                    <a:pt x="3771188" y="173507"/>
                  </a:lnTo>
                  <a:lnTo>
                    <a:pt x="3752507" y="171970"/>
                  </a:lnTo>
                  <a:lnTo>
                    <a:pt x="3753078" y="169799"/>
                  </a:lnTo>
                  <a:lnTo>
                    <a:pt x="3774300" y="168948"/>
                  </a:lnTo>
                  <a:lnTo>
                    <a:pt x="3801757" y="168922"/>
                  </a:lnTo>
                  <a:lnTo>
                    <a:pt x="3821036" y="169252"/>
                  </a:lnTo>
                  <a:close/>
                </a:path>
                <a:path w="5140325" h="512445">
                  <a:moveTo>
                    <a:pt x="3858323" y="158635"/>
                  </a:moveTo>
                  <a:lnTo>
                    <a:pt x="3813645" y="156552"/>
                  </a:lnTo>
                  <a:lnTo>
                    <a:pt x="3814013" y="157721"/>
                  </a:lnTo>
                  <a:lnTo>
                    <a:pt x="3814521" y="157721"/>
                  </a:lnTo>
                  <a:lnTo>
                    <a:pt x="3818140" y="158496"/>
                  </a:lnTo>
                  <a:lnTo>
                    <a:pt x="3821430" y="159308"/>
                  </a:lnTo>
                  <a:lnTo>
                    <a:pt x="3819131" y="160083"/>
                  </a:lnTo>
                  <a:lnTo>
                    <a:pt x="3762641" y="155155"/>
                  </a:lnTo>
                  <a:lnTo>
                    <a:pt x="3765435" y="153974"/>
                  </a:lnTo>
                  <a:lnTo>
                    <a:pt x="3773640" y="153238"/>
                  </a:lnTo>
                  <a:lnTo>
                    <a:pt x="3798951" y="152006"/>
                  </a:lnTo>
                  <a:lnTo>
                    <a:pt x="3752507" y="151142"/>
                  </a:lnTo>
                  <a:lnTo>
                    <a:pt x="3783482" y="148564"/>
                  </a:lnTo>
                  <a:lnTo>
                    <a:pt x="3775227" y="148564"/>
                  </a:lnTo>
                  <a:lnTo>
                    <a:pt x="3768382" y="148094"/>
                  </a:lnTo>
                  <a:lnTo>
                    <a:pt x="3756063" y="146545"/>
                  </a:lnTo>
                  <a:lnTo>
                    <a:pt x="3719931" y="150710"/>
                  </a:lnTo>
                  <a:lnTo>
                    <a:pt x="3739565" y="152438"/>
                  </a:lnTo>
                  <a:lnTo>
                    <a:pt x="3743375" y="155028"/>
                  </a:lnTo>
                  <a:lnTo>
                    <a:pt x="3742867" y="157721"/>
                  </a:lnTo>
                  <a:lnTo>
                    <a:pt x="3749573" y="159766"/>
                  </a:lnTo>
                  <a:lnTo>
                    <a:pt x="3812336" y="161010"/>
                  </a:lnTo>
                  <a:lnTo>
                    <a:pt x="3836949" y="160680"/>
                  </a:lnTo>
                  <a:lnTo>
                    <a:pt x="3843261" y="160083"/>
                  </a:lnTo>
                  <a:lnTo>
                    <a:pt x="3858323" y="158635"/>
                  </a:lnTo>
                  <a:close/>
                </a:path>
                <a:path w="5140325" h="512445">
                  <a:moveTo>
                    <a:pt x="3862095" y="158813"/>
                  </a:moveTo>
                  <a:lnTo>
                    <a:pt x="3860457" y="158496"/>
                  </a:lnTo>
                  <a:lnTo>
                    <a:pt x="3859822" y="158496"/>
                  </a:lnTo>
                  <a:lnTo>
                    <a:pt x="3858323" y="158635"/>
                  </a:lnTo>
                  <a:lnTo>
                    <a:pt x="3862095" y="158813"/>
                  </a:lnTo>
                  <a:close/>
                </a:path>
                <a:path w="5140325" h="512445">
                  <a:moveTo>
                    <a:pt x="3916870" y="161378"/>
                  </a:moveTo>
                  <a:lnTo>
                    <a:pt x="3862095" y="158813"/>
                  </a:lnTo>
                  <a:lnTo>
                    <a:pt x="3869245" y="160223"/>
                  </a:lnTo>
                  <a:lnTo>
                    <a:pt x="3881272" y="162013"/>
                  </a:lnTo>
                  <a:lnTo>
                    <a:pt x="3895737" y="163144"/>
                  </a:lnTo>
                  <a:lnTo>
                    <a:pt x="3912044" y="162902"/>
                  </a:lnTo>
                  <a:lnTo>
                    <a:pt x="3911803" y="162013"/>
                  </a:lnTo>
                  <a:lnTo>
                    <a:pt x="3912857" y="162013"/>
                  </a:lnTo>
                  <a:lnTo>
                    <a:pt x="3906977" y="161378"/>
                  </a:lnTo>
                  <a:lnTo>
                    <a:pt x="3916870" y="161378"/>
                  </a:lnTo>
                  <a:close/>
                </a:path>
                <a:path w="5140325" h="512445">
                  <a:moveTo>
                    <a:pt x="3984409" y="135750"/>
                  </a:moveTo>
                  <a:lnTo>
                    <a:pt x="3941737" y="131279"/>
                  </a:lnTo>
                  <a:lnTo>
                    <a:pt x="3932504" y="132829"/>
                  </a:lnTo>
                  <a:lnTo>
                    <a:pt x="3919131" y="134581"/>
                  </a:lnTo>
                  <a:lnTo>
                    <a:pt x="3919448" y="134581"/>
                  </a:lnTo>
                  <a:lnTo>
                    <a:pt x="3912031" y="135750"/>
                  </a:lnTo>
                  <a:lnTo>
                    <a:pt x="3912209" y="135750"/>
                  </a:lnTo>
                  <a:lnTo>
                    <a:pt x="3910800" y="136931"/>
                  </a:lnTo>
                  <a:lnTo>
                    <a:pt x="3884180" y="136804"/>
                  </a:lnTo>
                  <a:lnTo>
                    <a:pt x="3838448" y="135966"/>
                  </a:lnTo>
                  <a:lnTo>
                    <a:pt x="3834257" y="135750"/>
                  </a:lnTo>
                  <a:lnTo>
                    <a:pt x="3810736" y="134581"/>
                  </a:lnTo>
                  <a:lnTo>
                    <a:pt x="3806101" y="134581"/>
                  </a:lnTo>
                  <a:lnTo>
                    <a:pt x="3776002" y="130810"/>
                  </a:lnTo>
                  <a:lnTo>
                    <a:pt x="3780891" y="130810"/>
                  </a:lnTo>
                  <a:lnTo>
                    <a:pt x="3791801" y="130810"/>
                  </a:lnTo>
                  <a:lnTo>
                    <a:pt x="3782034" y="130644"/>
                  </a:lnTo>
                  <a:lnTo>
                    <a:pt x="3783444" y="130429"/>
                  </a:lnTo>
                  <a:lnTo>
                    <a:pt x="3779380" y="130594"/>
                  </a:lnTo>
                  <a:lnTo>
                    <a:pt x="3770084" y="130429"/>
                  </a:lnTo>
                  <a:lnTo>
                    <a:pt x="3765550" y="130429"/>
                  </a:lnTo>
                  <a:lnTo>
                    <a:pt x="3769309" y="131279"/>
                  </a:lnTo>
                  <a:lnTo>
                    <a:pt x="3769169" y="131279"/>
                  </a:lnTo>
                  <a:lnTo>
                    <a:pt x="3764623" y="134581"/>
                  </a:lnTo>
                  <a:lnTo>
                    <a:pt x="3762933" y="134581"/>
                  </a:lnTo>
                  <a:lnTo>
                    <a:pt x="3751542" y="136804"/>
                  </a:lnTo>
                  <a:lnTo>
                    <a:pt x="3740493" y="139992"/>
                  </a:lnTo>
                  <a:lnTo>
                    <a:pt x="3728643" y="138442"/>
                  </a:lnTo>
                  <a:lnTo>
                    <a:pt x="3727043" y="137998"/>
                  </a:lnTo>
                  <a:lnTo>
                    <a:pt x="3714229" y="134581"/>
                  </a:lnTo>
                  <a:lnTo>
                    <a:pt x="3704933" y="134581"/>
                  </a:lnTo>
                  <a:lnTo>
                    <a:pt x="3699345" y="134861"/>
                  </a:lnTo>
                  <a:lnTo>
                    <a:pt x="3708336" y="135750"/>
                  </a:lnTo>
                  <a:lnTo>
                    <a:pt x="3717264" y="136804"/>
                  </a:lnTo>
                  <a:lnTo>
                    <a:pt x="3712324" y="137998"/>
                  </a:lnTo>
                  <a:lnTo>
                    <a:pt x="3677399" y="134581"/>
                  </a:lnTo>
                  <a:lnTo>
                    <a:pt x="3676459" y="134581"/>
                  </a:lnTo>
                  <a:lnTo>
                    <a:pt x="3655149" y="132054"/>
                  </a:lnTo>
                  <a:lnTo>
                    <a:pt x="3645992" y="130086"/>
                  </a:lnTo>
                  <a:lnTo>
                    <a:pt x="3656622" y="128841"/>
                  </a:lnTo>
                  <a:lnTo>
                    <a:pt x="3672878" y="126936"/>
                  </a:lnTo>
                  <a:lnTo>
                    <a:pt x="3656342" y="126339"/>
                  </a:lnTo>
                  <a:lnTo>
                    <a:pt x="3656114" y="126339"/>
                  </a:lnTo>
                  <a:lnTo>
                    <a:pt x="3639312" y="125488"/>
                  </a:lnTo>
                  <a:lnTo>
                    <a:pt x="3622471" y="124866"/>
                  </a:lnTo>
                  <a:lnTo>
                    <a:pt x="3607955" y="125082"/>
                  </a:lnTo>
                  <a:lnTo>
                    <a:pt x="3617772" y="126149"/>
                  </a:lnTo>
                  <a:lnTo>
                    <a:pt x="3578618" y="126339"/>
                  </a:lnTo>
                  <a:lnTo>
                    <a:pt x="3559721" y="123901"/>
                  </a:lnTo>
                  <a:lnTo>
                    <a:pt x="3541661" y="121373"/>
                  </a:lnTo>
                  <a:lnTo>
                    <a:pt x="3505809" y="121373"/>
                  </a:lnTo>
                  <a:lnTo>
                    <a:pt x="3517620" y="123469"/>
                  </a:lnTo>
                  <a:lnTo>
                    <a:pt x="3537229" y="124282"/>
                  </a:lnTo>
                  <a:lnTo>
                    <a:pt x="3551796" y="125488"/>
                  </a:lnTo>
                  <a:lnTo>
                    <a:pt x="3548723" y="128841"/>
                  </a:lnTo>
                  <a:lnTo>
                    <a:pt x="3519779" y="128371"/>
                  </a:lnTo>
                  <a:lnTo>
                    <a:pt x="3519513" y="129311"/>
                  </a:lnTo>
                  <a:lnTo>
                    <a:pt x="3519462" y="129489"/>
                  </a:lnTo>
                  <a:lnTo>
                    <a:pt x="3519347" y="129857"/>
                  </a:lnTo>
                  <a:lnTo>
                    <a:pt x="3519284" y="130086"/>
                  </a:lnTo>
                  <a:lnTo>
                    <a:pt x="3519182" y="130429"/>
                  </a:lnTo>
                  <a:lnTo>
                    <a:pt x="3519106" y="130810"/>
                  </a:lnTo>
                  <a:lnTo>
                    <a:pt x="3519017" y="131279"/>
                  </a:lnTo>
                  <a:lnTo>
                    <a:pt x="3518966" y="131508"/>
                  </a:lnTo>
                  <a:lnTo>
                    <a:pt x="3518865" y="132054"/>
                  </a:lnTo>
                  <a:lnTo>
                    <a:pt x="3518801" y="132410"/>
                  </a:lnTo>
                  <a:lnTo>
                    <a:pt x="3518725" y="132829"/>
                  </a:lnTo>
                  <a:lnTo>
                    <a:pt x="3518624" y="133375"/>
                  </a:lnTo>
                  <a:lnTo>
                    <a:pt x="3517735" y="133375"/>
                  </a:lnTo>
                  <a:lnTo>
                    <a:pt x="3495510" y="134353"/>
                  </a:lnTo>
                  <a:lnTo>
                    <a:pt x="3485692" y="133375"/>
                  </a:lnTo>
                  <a:lnTo>
                    <a:pt x="3489998" y="134581"/>
                  </a:lnTo>
                  <a:lnTo>
                    <a:pt x="3497961" y="134581"/>
                  </a:lnTo>
                  <a:lnTo>
                    <a:pt x="3501225" y="134581"/>
                  </a:lnTo>
                  <a:lnTo>
                    <a:pt x="3513213" y="135013"/>
                  </a:lnTo>
                  <a:lnTo>
                    <a:pt x="3500031" y="137071"/>
                  </a:lnTo>
                  <a:lnTo>
                    <a:pt x="3502329" y="138226"/>
                  </a:lnTo>
                  <a:lnTo>
                    <a:pt x="3511791" y="139192"/>
                  </a:lnTo>
                  <a:lnTo>
                    <a:pt x="3511639" y="139192"/>
                  </a:lnTo>
                  <a:lnTo>
                    <a:pt x="3518852" y="140589"/>
                  </a:lnTo>
                  <a:lnTo>
                    <a:pt x="3468027" y="139192"/>
                  </a:lnTo>
                  <a:lnTo>
                    <a:pt x="3478225" y="140258"/>
                  </a:lnTo>
                  <a:lnTo>
                    <a:pt x="3476815" y="140258"/>
                  </a:lnTo>
                  <a:lnTo>
                    <a:pt x="3472878" y="140703"/>
                  </a:lnTo>
                  <a:lnTo>
                    <a:pt x="3449866" y="140258"/>
                  </a:lnTo>
                  <a:lnTo>
                    <a:pt x="3460940" y="141960"/>
                  </a:lnTo>
                  <a:lnTo>
                    <a:pt x="3474110" y="143205"/>
                  </a:lnTo>
                  <a:lnTo>
                    <a:pt x="3493325" y="144043"/>
                  </a:lnTo>
                  <a:lnTo>
                    <a:pt x="3500196" y="144043"/>
                  </a:lnTo>
                  <a:lnTo>
                    <a:pt x="3515195" y="144170"/>
                  </a:lnTo>
                  <a:lnTo>
                    <a:pt x="3515322" y="148488"/>
                  </a:lnTo>
                  <a:lnTo>
                    <a:pt x="3544722" y="151841"/>
                  </a:lnTo>
                  <a:lnTo>
                    <a:pt x="3577564" y="154990"/>
                  </a:lnTo>
                  <a:lnTo>
                    <a:pt x="3588054" y="158686"/>
                  </a:lnTo>
                  <a:lnTo>
                    <a:pt x="3577463" y="153631"/>
                  </a:lnTo>
                  <a:lnTo>
                    <a:pt x="3649027" y="151218"/>
                  </a:lnTo>
                  <a:lnTo>
                    <a:pt x="3683635" y="149694"/>
                  </a:lnTo>
                  <a:lnTo>
                    <a:pt x="3709847" y="147675"/>
                  </a:lnTo>
                  <a:lnTo>
                    <a:pt x="3700030" y="144653"/>
                  </a:lnTo>
                  <a:lnTo>
                    <a:pt x="3761638" y="144043"/>
                  </a:lnTo>
                  <a:lnTo>
                    <a:pt x="3769652" y="144043"/>
                  </a:lnTo>
                  <a:lnTo>
                    <a:pt x="3764407" y="142659"/>
                  </a:lnTo>
                  <a:lnTo>
                    <a:pt x="3759860" y="141135"/>
                  </a:lnTo>
                  <a:lnTo>
                    <a:pt x="3759822" y="140703"/>
                  </a:lnTo>
                  <a:lnTo>
                    <a:pt x="3759746" y="139992"/>
                  </a:lnTo>
                  <a:lnTo>
                    <a:pt x="3759695" y="139496"/>
                  </a:lnTo>
                  <a:lnTo>
                    <a:pt x="3767251" y="137998"/>
                  </a:lnTo>
                  <a:lnTo>
                    <a:pt x="3776713" y="137998"/>
                  </a:lnTo>
                  <a:lnTo>
                    <a:pt x="3787737" y="138150"/>
                  </a:lnTo>
                  <a:lnTo>
                    <a:pt x="3793337" y="137998"/>
                  </a:lnTo>
                  <a:lnTo>
                    <a:pt x="3805301" y="137706"/>
                  </a:lnTo>
                  <a:lnTo>
                    <a:pt x="3819817" y="136804"/>
                  </a:lnTo>
                  <a:lnTo>
                    <a:pt x="3830739" y="135750"/>
                  </a:lnTo>
                  <a:lnTo>
                    <a:pt x="3831818" y="135750"/>
                  </a:lnTo>
                  <a:lnTo>
                    <a:pt x="3833584" y="142519"/>
                  </a:lnTo>
                  <a:lnTo>
                    <a:pt x="3833647" y="142786"/>
                  </a:lnTo>
                  <a:lnTo>
                    <a:pt x="3886936" y="144043"/>
                  </a:lnTo>
                  <a:lnTo>
                    <a:pt x="3901757" y="145592"/>
                  </a:lnTo>
                  <a:lnTo>
                    <a:pt x="3913505" y="149136"/>
                  </a:lnTo>
                  <a:lnTo>
                    <a:pt x="3870858" y="149275"/>
                  </a:lnTo>
                  <a:lnTo>
                    <a:pt x="3858590" y="149136"/>
                  </a:lnTo>
                  <a:lnTo>
                    <a:pt x="3851021" y="149136"/>
                  </a:lnTo>
                  <a:lnTo>
                    <a:pt x="3834663" y="147853"/>
                  </a:lnTo>
                  <a:lnTo>
                    <a:pt x="3852468" y="149694"/>
                  </a:lnTo>
                  <a:lnTo>
                    <a:pt x="3852900" y="149694"/>
                  </a:lnTo>
                  <a:lnTo>
                    <a:pt x="3884003" y="151409"/>
                  </a:lnTo>
                  <a:lnTo>
                    <a:pt x="3922750" y="152196"/>
                  </a:lnTo>
                  <a:lnTo>
                    <a:pt x="3956189" y="151218"/>
                  </a:lnTo>
                  <a:lnTo>
                    <a:pt x="3961828" y="151218"/>
                  </a:lnTo>
                  <a:lnTo>
                    <a:pt x="3937495" y="149402"/>
                  </a:lnTo>
                  <a:lnTo>
                    <a:pt x="3937241" y="149275"/>
                  </a:lnTo>
                  <a:lnTo>
                    <a:pt x="3933279" y="147142"/>
                  </a:lnTo>
                  <a:lnTo>
                    <a:pt x="3928326" y="145376"/>
                  </a:lnTo>
                  <a:lnTo>
                    <a:pt x="3903357" y="145135"/>
                  </a:lnTo>
                  <a:lnTo>
                    <a:pt x="3917099" y="142519"/>
                  </a:lnTo>
                  <a:lnTo>
                    <a:pt x="3964863" y="138442"/>
                  </a:lnTo>
                  <a:lnTo>
                    <a:pt x="3965130" y="138442"/>
                  </a:lnTo>
                  <a:lnTo>
                    <a:pt x="3975925" y="136931"/>
                  </a:lnTo>
                  <a:lnTo>
                    <a:pt x="3984409" y="135750"/>
                  </a:lnTo>
                  <a:close/>
                </a:path>
                <a:path w="5140325" h="512445">
                  <a:moveTo>
                    <a:pt x="4032415" y="129209"/>
                  </a:moveTo>
                  <a:lnTo>
                    <a:pt x="4015562" y="129209"/>
                  </a:lnTo>
                  <a:lnTo>
                    <a:pt x="3987736" y="130162"/>
                  </a:lnTo>
                  <a:lnTo>
                    <a:pt x="4010888" y="130594"/>
                  </a:lnTo>
                  <a:lnTo>
                    <a:pt x="4011396" y="132854"/>
                  </a:lnTo>
                  <a:lnTo>
                    <a:pt x="4011498" y="133324"/>
                  </a:lnTo>
                  <a:lnTo>
                    <a:pt x="4011574" y="133642"/>
                  </a:lnTo>
                  <a:lnTo>
                    <a:pt x="4025481" y="133324"/>
                  </a:lnTo>
                  <a:lnTo>
                    <a:pt x="4026204" y="132080"/>
                  </a:lnTo>
                  <a:lnTo>
                    <a:pt x="4025303" y="130746"/>
                  </a:lnTo>
                  <a:lnTo>
                    <a:pt x="4025201" y="130594"/>
                  </a:lnTo>
                  <a:lnTo>
                    <a:pt x="4025112" y="130467"/>
                  </a:lnTo>
                  <a:lnTo>
                    <a:pt x="4032415" y="129209"/>
                  </a:lnTo>
                  <a:close/>
                </a:path>
                <a:path w="5140325" h="512445">
                  <a:moveTo>
                    <a:pt x="4040467" y="138633"/>
                  </a:moveTo>
                  <a:lnTo>
                    <a:pt x="4035234" y="136131"/>
                  </a:lnTo>
                  <a:lnTo>
                    <a:pt x="3999395" y="140309"/>
                  </a:lnTo>
                  <a:lnTo>
                    <a:pt x="4036530" y="142214"/>
                  </a:lnTo>
                  <a:lnTo>
                    <a:pt x="4031462" y="139700"/>
                  </a:lnTo>
                  <a:lnTo>
                    <a:pt x="4040467" y="138633"/>
                  </a:lnTo>
                  <a:close/>
                </a:path>
                <a:path w="5140325" h="512445">
                  <a:moveTo>
                    <a:pt x="4043464" y="151853"/>
                  </a:moveTo>
                  <a:lnTo>
                    <a:pt x="4043248" y="150837"/>
                  </a:lnTo>
                  <a:lnTo>
                    <a:pt x="4038562" y="150342"/>
                  </a:lnTo>
                  <a:lnTo>
                    <a:pt x="4005757" y="148920"/>
                  </a:lnTo>
                  <a:lnTo>
                    <a:pt x="4034117" y="151892"/>
                  </a:lnTo>
                  <a:lnTo>
                    <a:pt x="4043464" y="151853"/>
                  </a:lnTo>
                  <a:close/>
                </a:path>
                <a:path w="5140325" h="512445">
                  <a:moveTo>
                    <a:pt x="4109669" y="67081"/>
                  </a:moveTo>
                  <a:lnTo>
                    <a:pt x="4109199" y="66979"/>
                  </a:lnTo>
                  <a:lnTo>
                    <a:pt x="4106862" y="66929"/>
                  </a:lnTo>
                  <a:lnTo>
                    <a:pt x="4109669" y="67081"/>
                  </a:lnTo>
                  <a:close/>
                </a:path>
                <a:path w="5140325" h="512445">
                  <a:moveTo>
                    <a:pt x="4128681" y="100304"/>
                  </a:moveTo>
                  <a:lnTo>
                    <a:pt x="4127728" y="96253"/>
                  </a:lnTo>
                  <a:lnTo>
                    <a:pt x="4095826" y="96837"/>
                  </a:lnTo>
                  <a:lnTo>
                    <a:pt x="4128681" y="100304"/>
                  </a:lnTo>
                  <a:close/>
                </a:path>
                <a:path w="5140325" h="512445">
                  <a:moveTo>
                    <a:pt x="4133951" y="67411"/>
                  </a:moveTo>
                  <a:lnTo>
                    <a:pt x="4116032" y="67094"/>
                  </a:lnTo>
                  <a:lnTo>
                    <a:pt x="4110151" y="66992"/>
                  </a:lnTo>
                  <a:lnTo>
                    <a:pt x="4112755" y="67094"/>
                  </a:lnTo>
                  <a:lnTo>
                    <a:pt x="4110126" y="67094"/>
                  </a:lnTo>
                  <a:lnTo>
                    <a:pt x="4116501" y="67411"/>
                  </a:lnTo>
                  <a:lnTo>
                    <a:pt x="4133951" y="67411"/>
                  </a:lnTo>
                  <a:close/>
                </a:path>
                <a:path w="5140325" h="512445">
                  <a:moveTo>
                    <a:pt x="4209199" y="129527"/>
                  </a:moveTo>
                  <a:lnTo>
                    <a:pt x="4196423" y="128511"/>
                  </a:lnTo>
                  <a:lnTo>
                    <a:pt x="4193895" y="128308"/>
                  </a:lnTo>
                  <a:lnTo>
                    <a:pt x="4178465" y="126326"/>
                  </a:lnTo>
                  <a:lnTo>
                    <a:pt x="4175315" y="125704"/>
                  </a:lnTo>
                  <a:lnTo>
                    <a:pt x="4167060" y="124079"/>
                  </a:lnTo>
                  <a:lnTo>
                    <a:pt x="4166705" y="124079"/>
                  </a:lnTo>
                  <a:lnTo>
                    <a:pt x="4166070" y="123786"/>
                  </a:lnTo>
                  <a:lnTo>
                    <a:pt x="4161307" y="121564"/>
                  </a:lnTo>
                  <a:lnTo>
                    <a:pt x="4132897" y="122656"/>
                  </a:lnTo>
                  <a:lnTo>
                    <a:pt x="4119613" y="123647"/>
                  </a:lnTo>
                  <a:lnTo>
                    <a:pt x="4105287" y="123786"/>
                  </a:lnTo>
                  <a:lnTo>
                    <a:pt x="4073728" y="122288"/>
                  </a:lnTo>
                  <a:lnTo>
                    <a:pt x="4071175" y="124079"/>
                  </a:lnTo>
                  <a:lnTo>
                    <a:pt x="4088854" y="125374"/>
                  </a:lnTo>
                  <a:lnTo>
                    <a:pt x="4114152" y="125984"/>
                  </a:lnTo>
                  <a:lnTo>
                    <a:pt x="4134485" y="125704"/>
                  </a:lnTo>
                  <a:lnTo>
                    <a:pt x="4135031" y="126669"/>
                  </a:lnTo>
                  <a:lnTo>
                    <a:pt x="4130814" y="127419"/>
                  </a:lnTo>
                  <a:lnTo>
                    <a:pt x="4116603" y="128778"/>
                  </a:lnTo>
                  <a:lnTo>
                    <a:pt x="4044886" y="128778"/>
                  </a:lnTo>
                  <a:lnTo>
                    <a:pt x="4033977" y="128943"/>
                  </a:lnTo>
                  <a:lnTo>
                    <a:pt x="4032415" y="129209"/>
                  </a:lnTo>
                  <a:lnTo>
                    <a:pt x="4038587" y="129209"/>
                  </a:lnTo>
                  <a:lnTo>
                    <a:pt x="4052659" y="129959"/>
                  </a:lnTo>
                  <a:lnTo>
                    <a:pt x="4095915" y="131635"/>
                  </a:lnTo>
                  <a:lnTo>
                    <a:pt x="4117581" y="132854"/>
                  </a:lnTo>
                  <a:lnTo>
                    <a:pt x="4103319" y="131368"/>
                  </a:lnTo>
                  <a:lnTo>
                    <a:pt x="4128325" y="130987"/>
                  </a:lnTo>
                  <a:lnTo>
                    <a:pt x="4150791" y="129527"/>
                  </a:lnTo>
                  <a:lnTo>
                    <a:pt x="4165308" y="128943"/>
                  </a:lnTo>
                  <a:lnTo>
                    <a:pt x="4176166" y="128511"/>
                  </a:lnTo>
                  <a:lnTo>
                    <a:pt x="4209199" y="129527"/>
                  </a:lnTo>
                  <a:close/>
                </a:path>
                <a:path w="5140325" h="512445">
                  <a:moveTo>
                    <a:pt x="4305160" y="104914"/>
                  </a:moveTo>
                  <a:lnTo>
                    <a:pt x="4303458" y="104775"/>
                  </a:lnTo>
                  <a:lnTo>
                    <a:pt x="4279176" y="102870"/>
                  </a:lnTo>
                  <a:lnTo>
                    <a:pt x="4280471" y="102870"/>
                  </a:lnTo>
                  <a:lnTo>
                    <a:pt x="4251058" y="102577"/>
                  </a:lnTo>
                  <a:lnTo>
                    <a:pt x="4222458" y="102768"/>
                  </a:lnTo>
                  <a:lnTo>
                    <a:pt x="4193997" y="102158"/>
                  </a:lnTo>
                  <a:lnTo>
                    <a:pt x="4181475" y="108788"/>
                  </a:lnTo>
                  <a:lnTo>
                    <a:pt x="4204525" y="105117"/>
                  </a:lnTo>
                  <a:lnTo>
                    <a:pt x="4202176" y="105117"/>
                  </a:lnTo>
                  <a:lnTo>
                    <a:pt x="4226776" y="104863"/>
                  </a:lnTo>
                  <a:lnTo>
                    <a:pt x="4227461" y="107657"/>
                  </a:lnTo>
                  <a:lnTo>
                    <a:pt x="4250563" y="108102"/>
                  </a:lnTo>
                  <a:lnTo>
                    <a:pt x="4228363" y="104838"/>
                  </a:lnTo>
                  <a:lnTo>
                    <a:pt x="4234281" y="104775"/>
                  </a:lnTo>
                  <a:lnTo>
                    <a:pt x="4268381" y="105486"/>
                  </a:lnTo>
                  <a:lnTo>
                    <a:pt x="4304462" y="104914"/>
                  </a:lnTo>
                  <a:lnTo>
                    <a:pt x="4305160" y="104914"/>
                  </a:lnTo>
                  <a:close/>
                </a:path>
                <a:path w="5140325" h="512445">
                  <a:moveTo>
                    <a:pt x="4310291" y="60731"/>
                  </a:moveTo>
                  <a:lnTo>
                    <a:pt x="4308259" y="60528"/>
                  </a:lnTo>
                  <a:lnTo>
                    <a:pt x="4305795" y="60274"/>
                  </a:lnTo>
                  <a:lnTo>
                    <a:pt x="4281538" y="57810"/>
                  </a:lnTo>
                  <a:lnTo>
                    <a:pt x="4248937" y="57810"/>
                  </a:lnTo>
                  <a:lnTo>
                    <a:pt x="4214139" y="59423"/>
                  </a:lnTo>
                  <a:lnTo>
                    <a:pt x="4182630" y="60274"/>
                  </a:lnTo>
                  <a:lnTo>
                    <a:pt x="4160799" y="58039"/>
                  </a:lnTo>
                  <a:lnTo>
                    <a:pt x="4131640" y="58521"/>
                  </a:lnTo>
                  <a:lnTo>
                    <a:pt x="4094746" y="61722"/>
                  </a:lnTo>
                  <a:lnTo>
                    <a:pt x="4078452" y="61315"/>
                  </a:lnTo>
                  <a:lnTo>
                    <a:pt x="4086656" y="62064"/>
                  </a:lnTo>
                  <a:lnTo>
                    <a:pt x="4096842" y="63119"/>
                  </a:lnTo>
                  <a:lnTo>
                    <a:pt x="4096194" y="63119"/>
                  </a:lnTo>
                  <a:lnTo>
                    <a:pt x="4101719" y="64185"/>
                  </a:lnTo>
                  <a:lnTo>
                    <a:pt x="4102379" y="65633"/>
                  </a:lnTo>
                  <a:lnTo>
                    <a:pt x="4102468" y="65849"/>
                  </a:lnTo>
                  <a:lnTo>
                    <a:pt x="4013924" y="62509"/>
                  </a:lnTo>
                  <a:lnTo>
                    <a:pt x="4019702" y="63119"/>
                  </a:lnTo>
                  <a:lnTo>
                    <a:pt x="4016451" y="63119"/>
                  </a:lnTo>
                  <a:lnTo>
                    <a:pt x="3982351" y="65138"/>
                  </a:lnTo>
                  <a:lnTo>
                    <a:pt x="3997325" y="67576"/>
                  </a:lnTo>
                  <a:lnTo>
                    <a:pt x="4022763" y="68135"/>
                  </a:lnTo>
                  <a:lnTo>
                    <a:pt x="4060507" y="68135"/>
                  </a:lnTo>
                  <a:lnTo>
                    <a:pt x="4079811" y="68427"/>
                  </a:lnTo>
                  <a:lnTo>
                    <a:pt x="4077144" y="66395"/>
                  </a:lnTo>
                  <a:lnTo>
                    <a:pt x="4095737" y="66395"/>
                  </a:lnTo>
                  <a:lnTo>
                    <a:pt x="4109085" y="66954"/>
                  </a:lnTo>
                  <a:lnTo>
                    <a:pt x="4106545" y="66395"/>
                  </a:lnTo>
                  <a:lnTo>
                    <a:pt x="4106151" y="66395"/>
                  </a:lnTo>
                  <a:lnTo>
                    <a:pt x="4106595" y="65849"/>
                  </a:lnTo>
                  <a:lnTo>
                    <a:pt x="4107027" y="65290"/>
                  </a:lnTo>
                  <a:lnTo>
                    <a:pt x="4143603" y="66395"/>
                  </a:lnTo>
                  <a:lnTo>
                    <a:pt x="4156633" y="66395"/>
                  </a:lnTo>
                  <a:lnTo>
                    <a:pt x="4176230" y="65633"/>
                  </a:lnTo>
                  <a:lnTo>
                    <a:pt x="4169968" y="65290"/>
                  </a:lnTo>
                  <a:lnTo>
                    <a:pt x="4167276" y="65138"/>
                  </a:lnTo>
                  <a:lnTo>
                    <a:pt x="4159618" y="63119"/>
                  </a:lnTo>
                  <a:lnTo>
                    <a:pt x="4161472" y="61722"/>
                  </a:lnTo>
                  <a:lnTo>
                    <a:pt x="4162310" y="61087"/>
                  </a:lnTo>
                  <a:lnTo>
                    <a:pt x="4184408" y="60528"/>
                  </a:lnTo>
                  <a:lnTo>
                    <a:pt x="4210050" y="62204"/>
                  </a:lnTo>
                  <a:lnTo>
                    <a:pt x="4217759" y="64985"/>
                  </a:lnTo>
                  <a:lnTo>
                    <a:pt x="4228935" y="67411"/>
                  </a:lnTo>
                  <a:lnTo>
                    <a:pt x="4230344" y="67411"/>
                  </a:lnTo>
                  <a:lnTo>
                    <a:pt x="4264609" y="67932"/>
                  </a:lnTo>
                  <a:lnTo>
                    <a:pt x="4284713" y="66789"/>
                  </a:lnTo>
                  <a:lnTo>
                    <a:pt x="4304893" y="64185"/>
                  </a:lnTo>
                  <a:lnTo>
                    <a:pt x="4305643" y="64185"/>
                  </a:lnTo>
                  <a:lnTo>
                    <a:pt x="4310291" y="60731"/>
                  </a:lnTo>
                  <a:close/>
                </a:path>
                <a:path w="5140325" h="512445">
                  <a:moveTo>
                    <a:pt x="4319600" y="86575"/>
                  </a:moveTo>
                  <a:lnTo>
                    <a:pt x="4297426" y="85077"/>
                  </a:lnTo>
                  <a:lnTo>
                    <a:pt x="4279836" y="84518"/>
                  </a:lnTo>
                  <a:lnTo>
                    <a:pt x="4266044" y="85293"/>
                  </a:lnTo>
                  <a:lnTo>
                    <a:pt x="4255249" y="87769"/>
                  </a:lnTo>
                  <a:lnTo>
                    <a:pt x="4281132" y="88392"/>
                  </a:lnTo>
                  <a:lnTo>
                    <a:pt x="4294378" y="87134"/>
                  </a:lnTo>
                  <a:lnTo>
                    <a:pt x="4304157" y="85902"/>
                  </a:lnTo>
                  <a:lnTo>
                    <a:pt x="4319600" y="86575"/>
                  </a:lnTo>
                  <a:close/>
                </a:path>
                <a:path w="5140325" h="512445">
                  <a:moveTo>
                    <a:pt x="4360227" y="41236"/>
                  </a:moveTo>
                  <a:lnTo>
                    <a:pt x="4359516" y="38188"/>
                  </a:lnTo>
                  <a:lnTo>
                    <a:pt x="4359110" y="37147"/>
                  </a:lnTo>
                  <a:lnTo>
                    <a:pt x="4358767" y="35115"/>
                  </a:lnTo>
                  <a:lnTo>
                    <a:pt x="4356392" y="36080"/>
                  </a:lnTo>
                  <a:lnTo>
                    <a:pt x="4349000" y="37820"/>
                  </a:lnTo>
                  <a:lnTo>
                    <a:pt x="4346854" y="39738"/>
                  </a:lnTo>
                  <a:lnTo>
                    <a:pt x="4360227" y="41236"/>
                  </a:lnTo>
                  <a:close/>
                </a:path>
                <a:path w="5140325" h="512445">
                  <a:moveTo>
                    <a:pt x="4405376" y="139192"/>
                  </a:moveTo>
                  <a:lnTo>
                    <a:pt x="4382173" y="138734"/>
                  </a:lnTo>
                  <a:lnTo>
                    <a:pt x="4382833" y="141782"/>
                  </a:lnTo>
                  <a:lnTo>
                    <a:pt x="4405376" y="139192"/>
                  </a:lnTo>
                  <a:close/>
                </a:path>
                <a:path w="5140325" h="512445">
                  <a:moveTo>
                    <a:pt x="4427448" y="133362"/>
                  </a:moveTo>
                  <a:lnTo>
                    <a:pt x="4424858" y="131064"/>
                  </a:lnTo>
                  <a:lnTo>
                    <a:pt x="4425810" y="130340"/>
                  </a:lnTo>
                  <a:lnTo>
                    <a:pt x="4412539" y="129997"/>
                  </a:lnTo>
                  <a:lnTo>
                    <a:pt x="4418101" y="134581"/>
                  </a:lnTo>
                  <a:lnTo>
                    <a:pt x="4427448" y="133362"/>
                  </a:lnTo>
                  <a:close/>
                </a:path>
                <a:path w="5140325" h="512445">
                  <a:moveTo>
                    <a:pt x="4449559" y="130924"/>
                  </a:moveTo>
                  <a:lnTo>
                    <a:pt x="4426750" y="129616"/>
                  </a:lnTo>
                  <a:lnTo>
                    <a:pt x="4425810" y="130340"/>
                  </a:lnTo>
                  <a:lnTo>
                    <a:pt x="4449559" y="130924"/>
                  </a:lnTo>
                  <a:close/>
                </a:path>
                <a:path w="5140325" h="512445">
                  <a:moveTo>
                    <a:pt x="4486440" y="103555"/>
                  </a:moveTo>
                  <a:lnTo>
                    <a:pt x="4478769" y="101777"/>
                  </a:lnTo>
                  <a:lnTo>
                    <a:pt x="4462678" y="101155"/>
                  </a:lnTo>
                  <a:lnTo>
                    <a:pt x="4456722" y="100926"/>
                  </a:lnTo>
                  <a:lnTo>
                    <a:pt x="4414558" y="100469"/>
                  </a:lnTo>
                  <a:lnTo>
                    <a:pt x="4374654" y="100469"/>
                  </a:lnTo>
                  <a:lnTo>
                    <a:pt x="4328452" y="99339"/>
                  </a:lnTo>
                  <a:lnTo>
                    <a:pt x="4298645" y="96266"/>
                  </a:lnTo>
                  <a:lnTo>
                    <a:pt x="4293336" y="98348"/>
                  </a:lnTo>
                  <a:lnTo>
                    <a:pt x="4288104" y="100622"/>
                  </a:lnTo>
                  <a:lnTo>
                    <a:pt x="4289768" y="102870"/>
                  </a:lnTo>
                  <a:lnTo>
                    <a:pt x="4305160" y="104914"/>
                  </a:lnTo>
                  <a:lnTo>
                    <a:pt x="4304970" y="104775"/>
                  </a:lnTo>
                  <a:lnTo>
                    <a:pt x="4299940" y="101371"/>
                  </a:lnTo>
                  <a:lnTo>
                    <a:pt x="4336161" y="102577"/>
                  </a:lnTo>
                  <a:lnTo>
                    <a:pt x="4334967" y="102577"/>
                  </a:lnTo>
                  <a:lnTo>
                    <a:pt x="4372330" y="106019"/>
                  </a:lnTo>
                  <a:lnTo>
                    <a:pt x="4411929" y="107137"/>
                  </a:lnTo>
                  <a:lnTo>
                    <a:pt x="4396448" y="106438"/>
                  </a:lnTo>
                  <a:lnTo>
                    <a:pt x="4385576" y="105117"/>
                  </a:lnTo>
                  <a:lnTo>
                    <a:pt x="4380636" y="103314"/>
                  </a:lnTo>
                  <a:lnTo>
                    <a:pt x="4382706" y="101371"/>
                  </a:lnTo>
                  <a:lnTo>
                    <a:pt x="4382948" y="101155"/>
                  </a:lnTo>
                  <a:lnTo>
                    <a:pt x="4406404" y="103555"/>
                  </a:lnTo>
                  <a:lnTo>
                    <a:pt x="4435538" y="104038"/>
                  </a:lnTo>
                  <a:lnTo>
                    <a:pt x="4463034" y="104914"/>
                  </a:lnTo>
                  <a:lnTo>
                    <a:pt x="4481576" y="108470"/>
                  </a:lnTo>
                  <a:lnTo>
                    <a:pt x="4485195" y="105854"/>
                  </a:lnTo>
                  <a:lnTo>
                    <a:pt x="4486237" y="103555"/>
                  </a:lnTo>
                  <a:lnTo>
                    <a:pt x="4486440" y="103555"/>
                  </a:lnTo>
                  <a:close/>
                </a:path>
                <a:path w="5140325" h="512445">
                  <a:moveTo>
                    <a:pt x="4516907" y="19964"/>
                  </a:moveTo>
                  <a:lnTo>
                    <a:pt x="4516450" y="17932"/>
                  </a:lnTo>
                  <a:lnTo>
                    <a:pt x="4456430" y="17589"/>
                  </a:lnTo>
                  <a:lnTo>
                    <a:pt x="4516907" y="19964"/>
                  </a:lnTo>
                  <a:close/>
                </a:path>
                <a:path w="5140325" h="512445">
                  <a:moveTo>
                    <a:pt x="4523613" y="8750"/>
                  </a:moveTo>
                  <a:lnTo>
                    <a:pt x="4486465" y="6235"/>
                  </a:lnTo>
                  <a:lnTo>
                    <a:pt x="4454906" y="3441"/>
                  </a:lnTo>
                  <a:lnTo>
                    <a:pt x="4422584" y="1117"/>
                  </a:lnTo>
                  <a:lnTo>
                    <a:pt x="4383113" y="0"/>
                  </a:lnTo>
                  <a:lnTo>
                    <a:pt x="4407484" y="3441"/>
                  </a:lnTo>
                  <a:lnTo>
                    <a:pt x="4431627" y="7683"/>
                  </a:lnTo>
                  <a:lnTo>
                    <a:pt x="4466628" y="10274"/>
                  </a:lnTo>
                  <a:lnTo>
                    <a:pt x="4523613" y="8750"/>
                  </a:lnTo>
                  <a:close/>
                </a:path>
                <a:path w="5140325" h="512445">
                  <a:moveTo>
                    <a:pt x="4549876" y="43243"/>
                  </a:moveTo>
                  <a:lnTo>
                    <a:pt x="4519104" y="44221"/>
                  </a:lnTo>
                  <a:lnTo>
                    <a:pt x="4485652" y="44818"/>
                  </a:lnTo>
                  <a:lnTo>
                    <a:pt x="4455350" y="44081"/>
                  </a:lnTo>
                  <a:lnTo>
                    <a:pt x="4434014" y="41021"/>
                  </a:lnTo>
                  <a:lnTo>
                    <a:pt x="4430814" y="43637"/>
                  </a:lnTo>
                  <a:lnTo>
                    <a:pt x="4401197" y="45694"/>
                  </a:lnTo>
                  <a:lnTo>
                    <a:pt x="4403115" y="47726"/>
                  </a:lnTo>
                  <a:lnTo>
                    <a:pt x="4427347" y="47028"/>
                  </a:lnTo>
                  <a:lnTo>
                    <a:pt x="4473727" y="48552"/>
                  </a:lnTo>
                  <a:lnTo>
                    <a:pt x="4521505" y="48539"/>
                  </a:lnTo>
                  <a:lnTo>
                    <a:pt x="4549876" y="43243"/>
                  </a:lnTo>
                  <a:close/>
                </a:path>
                <a:path w="5140325" h="512445">
                  <a:moveTo>
                    <a:pt x="4612500" y="103492"/>
                  </a:moveTo>
                  <a:lnTo>
                    <a:pt x="4603140" y="102755"/>
                  </a:lnTo>
                  <a:lnTo>
                    <a:pt x="4587722" y="101942"/>
                  </a:lnTo>
                  <a:lnTo>
                    <a:pt x="4581156" y="100088"/>
                  </a:lnTo>
                  <a:lnTo>
                    <a:pt x="4585919" y="102425"/>
                  </a:lnTo>
                  <a:lnTo>
                    <a:pt x="4580890" y="103746"/>
                  </a:lnTo>
                  <a:lnTo>
                    <a:pt x="4580928" y="104508"/>
                  </a:lnTo>
                  <a:lnTo>
                    <a:pt x="4600880" y="105117"/>
                  </a:lnTo>
                  <a:lnTo>
                    <a:pt x="4612500" y="103492"/>
                  </a:lnTo>
                  <a:close/>
                </a:path>
                <a:path w="5140325" h="512445">
                  <a:moveTo>
                    <a:pt x="4624705" y="108585"/>
                  </a:moveTo>
                  <a:lnTo>
                    <a:pt x="4555172" y="107251"/>
                  </a:lnTo>
                  <a:lnTo>
                    <a:pt x="4574616" y="111264"/>
                  </a:lnTo>
                  <a:lnTo>
                    <a:pt x="4573448" y="108661"/>
                  </a:lnTo>
                  <a:lnTo>
                    <a:pt x="4587291" y="109004"/>
                  </a:lnTo>
                  <a:lnTo>
                    <a:pt x="4607331" y="109816"/>
                  </a:lnTo>
                  <a:lnTo>
                    <a:pt x="4624705" y="108585"/>
                  </a:lnTo>
                  <a:close/>
                </a:path>
                <a:path w="5140325" h="512445">
                  <a:moveTo>
                    <a:pt x="4629340" y="5943"/>
                  </a:moveTo>
                  <a:lnTo>
                    <a:pt x="4597044" y="6527"/>
                  </a:lnTo>
                  <a:lnTo>
                    <a:pt x="4611357" y="9042"/>
                  </a:lnTo>
                  <a:lnTo>
                    <a:pt x="4610824" y="8064"/>
                  </a:lnTo>
                  <a:lnTo>
                    <a:pt x="4615078" y="7302"/>
                  </a:lnTo>
                  <a:lnTo>
                    <a:pt x="4629340" y="5943"/>
                  </a:lnTo>
                  <a:close/>
                </a:path>
                <a:path w="5140325" h="512445">
                  <a:moveTo>
                    <a:pt x="4730293" y="76441"/>
                  </a:moveTo>
                  <a:lnTo>
                    <a:pt x="4714252" y="75336"/>
                  </a:lnTo>
                  <a:lnTo>
                    <a:pt x="4699762" y="76276"/>
                  </a:lnTo>
                  <a:lnTo>
                    <a:pt x="4676851" y="76250"/>
                  </a:lnTo>
                  <a:lnTo>
                    <a:pt x="4656429" y="75552"/>
                  </a:lnTo>
                  <a:lnTo>
                    <a:pt x="4649343" y="74485"/>
                  </a:lnTo>
                  <a:lnTo>
                    <a:pt x="4662856" y="76771"/>
                  </a:lnTo>
                  <a:lnTo>
                    <a:pt x="4684712" y="77698"/>
                  </a:lnTo>
                  <a:lnTo>
                    <a:pt x="4709769" y="77470"/>
                  </a:lnTo>
                  <a:lnTo>
                    <a:pt x="4730293" y="76441"/>
                  </a:lnTo>
                  <a:close/>
                </a:path>
                <a:path w="5140325" h="512445">
                  <a:moveTo>
                    <a:pt x="4799139" y="84226"/>
                  </a:moveTo>
                  <a:lnTo>
                    <a:pt x="4791519" y="81470"/>
                  </a:lnTo>
                  <a:lnTo>
                    <a:pt x="4775759" y="79540"/>
                  </a:lnTo>
                  <a:lnTo>
                    <a:pt x="4734420" y="76720"/>
                  </a:lnTo>
                  <a:lnTo>
                    <a:pt x="4742916" y="79032"/>
                  </a:lnTo>
                  <a:lnTo>
                    <a:pt x="4754207" y="81635"/>
                  </a:lnTo>
                  <a:lnTo>
                    <a:pt x="4771402" y="83540"/>
                  </a:lnTo>
                  <a:lnTo>
                    <a:pt x="4799139" y="84226"/>
                  </a:lnTo>
                  <a:close/>
                </a:path>
                <a:path w="5140325" h="512445">
                  <a:moveTo>
                    <a:pt x="4820348" y="9512"/>
                  </a:moveTo>
                  <a:lnTo>
                    <a:pt x="4765510" y="9194"/>
                  </a:lnTo>
                  <a:lnTo>
                    <a:pt x="4738433" y="8343"/>
                  </a:lnTo>
                  <a:lnTo>
                    <a:pt x="4734877" y="7708"/>
                  </a:lnTo>
                  <a:lnTo>
                    <a:pt x="4726254" y="6172"/>
                  </a:lnTo>
                  <a:lnTo>
                    <a:pt x="4730889" y="3860"/>
                  </a:lnTo>
                  <a:lnTo>
                    <a:pt x="4718583" y="3022"/>
                  </a:lnTo>
                  <a:lnTo>
                    <a:pt x="4709109" y="2705"/>
                  </a:lnTo>
                  <a:lnTo>
                    <a:pt x="4699381" y="2387"/>
                  </a:lnTo>
                  <a:lnTo>
                    <a:pt x="4692751" y="1676"/>
                  </a:lnTo>
                  <a:lnTo>
                    <a:pt x="4688281" y="2235"/>
                  </a:lnTo>
                  <a:lnTo>
                    <a:pt x="4693183" y="2705"/>
                  </a:lnTo>
                  <a:lnTo>
                    <a:pt x="4678337" y="2705"/>
                  </a:lnTo>
                  <a:lnTo>
                    <a:pt x="4658982" y="2108"/>
                  </a:lnTo>
                  <a:lnTo>
                    <a:pt x="4646701" y="2108"/>
                  </a:lnTo>
                  <a:lnTo>
                    <a:pt x="4642104" y="3441"/>
                  </a:lnTo>
                  <a:lnTo>
                    <a:pt x="4656239" y="3441"/>
                  </a:lnTo>
                  <a:lnTo>
                    <a:pt x="4664557" y="3581"/>
                  </a:lnTo>
                  <a:lnTo>
                    <a:pt x="4670463" y="4318"/>
                  </a:lnTo>
                  <a:lnTo>
                    <a:pt x="4670272" y="6172"/>
                  </a:lnTo>
                  <a:lnTo>
                    <a:pt x="4669523" y="6172"/>
                  </a:lnTo>
                  <a:lnTo>
                    <a:pt x="4660036" y="7188"/>
                  </a:lnTo>
                  <a:lnTo>
                    <a:pt x="4647146" y="8013"/>
                  </a:lnTo>
                  <a:lnTo>
                    <a:pt x="4639030" y="8966"/>
                  </a:lnTo>
                  <a:lnTo>
                    <a:pt x="4682629" y="17487"/>
                  </a:lnTo>
                  <a:lnTo>
                    <a:pt x="4700994" y="16764"/>
                  </a:lnTo>
                  <a:lnTo>
                    <a:pt x="4705235" y="15138"/>
                  </a:lnTo>
                  <a:lnTo>
                    <a:pt x="4702581" y="13271"/>
                  </a:lnTo>
                  <a:lnTo>
                    <a:pt x="4699546" y="11341"/>
                  </a:lnTo>
                  <a:lnTo>
                    <a:pt x="4733137" y="15798"/>
                  </a:lnTo>
                  <a:lnTo>
                    <a:pt x="4737087" y="13271"/>
                  </a:lnTo>
                  <a:lnTo>
                    <a:pt x="4726038" y="11341"/>
                  </a:lnTo>
                  <a:lnTo>
                    <a:pt x="4722761" y="10769"/>
                  </a:lnTo>
                  <a:lnTo>
                    <a:pt x="4722139" y="8343"/>
                  </a:lnTo>
                  <a:lnTo>
                    <a:pt x="4722050" y="8013"/>
                  </a:lnTo>
                  <a:lnTo>
                    <a:pt x="4721974" y="7708"/>
                  </a:lnTo>
                  <a:lnTo>
                    <a:pt x="4743196" y="9512"/>
                  </a:lnTo>
                  <a:lnTo>
                    <a:pt x="4743742" y="9512"/>
                  </a:lnTo>
                  <a:lnTo>
                    <a:pt x="4763592" y="10325"/>
                  </a:lnTo>
                  <a:lnTo>
                    <a:pt x="4786808" y="10325"/>
                  </a:lnTo>
                  <a:lnTo>
                    <a:pt x="4814671" y="9512"/>
                  </a:lnTo>
                  <a:lnTo>
                    <a:pt x="4820348" y="9512"/>
                  </a:lnTo>
                  <a:close/>
                </a:path>
                <a:path w="5140325" h="512445">
                  <a:moveTo>
                    <a:pt x="4849571" y="79298"/>
                  </a:moveTo>
                  <a:lnTo>
                    <a:pt x="4848098" y="79159"/>
                  </a:lnTo>
                  <a:lnTo>
                    <a:pt x="4844999" y="82092"/>
                  </a:lnTo>
                  <a:lnTo>
                    <a:pt x="4849571" y="79298"/>
                  </a:lnTo>
                  <a:close/>
                </a:path>
                <a:path w="5140325" h="512445">
                  <a:moveTo>
                    <a:pt x="4931892" y="78282"/>
                  </a:moveTo>
                  <a:lnTo>
                    <a:pt x="4908575" y="74726"/>
                  </a:lnTo>
                  <a:lnTo>
                    <a:pt x="4881854" y="71564"/>
                  </a:lnTo>
                  <a:lnTo>
                    <a:pt x="4851768" y="68783"/>
                  </a:lnTo>
                  <a:lnTo>
                    <a:pt x="4818291" y="66408"/>
                  </a:lnTo>
                  <a:lnTo>
                    <a:pt x="4828946" y="68491"/>
                  </a:lnTo>
                  <a:lnTo>
                    <a:pt x="4820488" y="70726"/>
                  </a:lnTo>
                  <a:lnTo>
                    <a:pt x="4806759" y="72580"/>
                  </a:lnTo>
                  <a:lnTo>
                    <a:pt x="4801552" y="73558"/>
                  </a:lnTo>
                  <a:lnTo>
                    <a:pt x="4812550" y="76314"/>
                  </a:lnTo>
                  <a:lnTo>
                    <a:pt x="4833658" y="77800"/>
                  </a:lnTo>
                  <a:lnTo>
                    <a:pt x="4848098" y="79159"/>
                  </a:lnTo>
                  <a:lnTo>
                    <a:pt x="4848758" y="78524"/>
                  </a:lnTo>
                  <a:lnTo>
                    <a:pt x="4931892" y="78282"/>
                  </a:lnTo>
                  <a:close/>
                </a:path>
                <a:path w="5140325" h="512445">
                  <a:moveTo>
                    <a:pt x="5033048" y="14490"/>
                  </a:moveTo>
                  <a:lnTo>
                    <a:pt x="5005844" y="12979"/>
                  </a:lnTo>
                  <a:lnTo>
                    <a:pt x="4973790" y="13004"/>
                  </a:lnTo>
                  <a:lnTo>
                    <a:pt x="4946764" y="12446"/>
                  </a:lnTo>
                  <a:lnTo>
                    <a:pt x="4934712" y="9169"/>
                  </a:lnTo>
                  <a:lnTo>
                    <a:pt x="4903317" y="12801"/>
                  </a:lnTo>
                  <a:lnTo>
                    <a:pt x="4924082" y="13944"/>
                  </a:lnTo>
                  <a:lnTo>
                    <a:pt x="4923053" y="16243"/>
                  </a:lnTo>
                  <a:lnTo>
                    <a:pt x="4919510" y="18834"/>
                  </a:lnTo>
                  <a:lnTo>
                    <a:pt x="4932692" y="20866"/>
                  </a:lnTo>
                  <a:lnTo>
                    <a:pt x="4943564" y="18669"/>
                  </a:lnTo>
                  <a:lnTo>
                    <a:pt x="4966779" y="15621"/>
                  </a:lnTo>
                  <a:lnTo>
                    <a:pt x="4998034" y="13601"/>
                  </a:lnTo>
                  <a:lnTo>
                    <a:pt x="5033048" y="14490"/>
                  </a:lnTo>
                  <a:close/>
                </a:path>
                <a:path w="5140325" h="512445">
                  <a:moveTo>
                    <a:pt x="5108753" y="43230"/>
                  </a:moveTo>
                  <a:lnTo>
                    <a:pt x="5102187" y="42316"/>
                  </a:lnTo>
                  <a:lnTo>
                    <a:pt x="5096294" y="42189"/>
                  </a:lnTo>
                  <a:lnTo>
                    <a:pt x="5089601" y="42354"/>
                  </a:lnTo>
                  <a:lnTo>
                    <a:pt x="5080686" y="42291"/>
                  </a:lnTo>
                  <a:lnTo>
                    <a:pt x="5067211" y="43853"/>
                  </a:lnTo>
                  <a:lnTo>
                    <a:pt x="5108753" y="43230"/>
                  </a:lnTo>
                  <a:close/>
                </a:path>
                <a:path w="5140325" h="512445">
                  <a:moveTo>
                    <a:pt x="5140236" y="60426"/>
                  </a:moveTo>
                  <a:lnTo>
                    <a:pt x="5137061" y="58343"/>
                  </a:lnTo>
                  <a:lnTo>
                    <a:pt x="5124793" y="58191"/>
                  </a:lnTo>
                  <a:lnTo>
                    <a:pt x="5107483" y="58813"/>
                  </a:lnTo>
                  <a:lnTo>
                    <a:pt x="5089182" y="59067"/>
                  </a:lnTo>
                  <a:lnTo>
                    <a:pt x="5093741" y="60871"/>
                  </a:lnTo>
                  <a:lnTo>
                    <a:pt x="5092090" y="61849"/>
                  </a:lnTo>
                  <a:lnTo>
                    <a:pt x="5083365" y="62077"/>
                  </a:lnTo>
                  <a:lnTo>
                    <a:pt x="5066754" y="61671"/>
                  </a:lnTo>
                  <a:lnTo>
                    <a:pt x="5108753" y="64071"/>
                  </a:lnTo>
                  <a:lnTo>
                    <a:pt x="5114188" y="62725"/>
                  </a:lnTo>
                  <a:lnTo>
                    <a:pt x="5115484" y="60566"/>
                  </a:lnTo>
                  <a:lnTo>
                    <a:pt x="5121287" y="59245"/>
                  </a:lnTo>
                  <a:lnTo>
                    <a:pt x="5140236" y="604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>
              <a:extLst>
                <a:ext uri="{FF2B5EF4-FFF2-40B4-BE49-F238E27FC236}">
                  <a16:creationId xmlns:a16="http://schemas.microsoft.com/office/drawing/2014/main" id="{881B8B89-1331-4B1A-D1FC-6A525793D878}"/>
                </a:ext>
              </a:extLst>
            </p:cNvPr>
            <p:cNvSpPr/>
            <p:nvPr/>
          </p:nvSpPr>
          <p:spPr>
            <a:xfrm>
              <a:off x="3800297" y="4545012"/>
              <a:ext cx="5338445" cy="487680"/>
            </a:xfrm>
            <a:custGeom>
              <a:avLst/>
              <a:gdLst/>
              <a:ahLst/>
              <a:cxnLst/>
              <a:rect l="l" t="t" r="r" b="b"/>
              <a:pathLst>
                <a:path w="5338445" h="487679">
                  <a:moveTo>
                    <a:pt x="159816" y="451332"/>
                  </a:moveTo>
                  <a:lnTo>
                    <a:pt x="146138" y="449059"/>
                  </a:lnTo>
                  <a:lnTo>
                    <a:pt x="116090" y="448970"/>
                  </a:lnTo>
                  <a:lnTo>
                    <a:pt x="62598" y="450049"/>
                  </a:lnTo>
                  <a:lnTo>
                    <a:pt x="61239" y="451129"/>
                  </a:lnTo>
                  <a:lnTo>
                    <a:pt x="44462" y="452907"/>
                  </a:lnTo>
                  <a:lnTo>
                    <a:pt x="40347" y="453707"/>
                  </a:lnTo>
                  <a:lnTo>
                    <a:pt x="15621" y="451472"/>
                  </a:lnTo>
                  <a:lnTo>
                    <a:pt x="12280" y="450329"/>
                  </a:lnTo>
                  <a:lnTo>
                    <a:pt x="25361" y="449160"/>
                  </a:lnTo>
                  <a:lnTo>
                    <a:pt x="3175" y="449186"/>
                  </a:lnTo>
                  <a:lnTo>
                    <a:pt x="0" y="451205"/>
                  </a:lnTo>
                  <a:lnTo>
                    <a:pt x="6451" y="453859"/>
                  </a:lnTo>
                  <a:lnTo>
                    <a:pt x="13182" y="455815"/>
                  </a:lnTo>
                  <a:lnTo>
                    <a:pt x="20599" y="454914"/>
                  </a:lnTo>
                  <a:lnTo>
                    <a:pt x="36106" y="455231"/>
                  </a:lnTo>
                  <a:lnTo>
                    <a:pt x="48412" y="456704"/>
                  </a:lnTo>
                  <a:lnTo>
                    <a:pt x="46266" y="459282"/>
                  </a:lnTo>
                  <a:lnTo>
                    <a:pt x="88480" y="458025"/>
                  </a:lnTo>
                  <a:lnTo>
                    <a:pt x="130111" y="459981"/>
                  </a:lnTo>
                  <a:lnTo>
                    <a:pt x="154990" y="460743"/>
                  </a:lnTo>
                  <a:lnTo>
                    <a:pt x="146964" y="455930"/>
                  </a:lnTo>
                  <a:lnTo>
                    <a:pt x="159816" y="451332"/>
                  </a:lnTo>
                  <a:close/>
                </a:path>
                <a:path w="5338445" h="487679">
                  <a:moveTo>
                    <a:pt x="295910" y="460603"/>
                  </a:moveTo>
                  <a:lnTo>
                    <a:pt x="254609" y="461225"/>
                  </a:lnTo>
                  <a:lnTo>
                    <a:pt x="273202" y="463219"/>
                  </a:lnTo>
                  <a:lnTo>
                    <a:pt x="295910" y="460603"/>
                  </a:lnTo>
                  <a:close/>
                </a:path>
                <a:path w="5338445" h="487679">
                  <a:moveTo>
                    <a:pt x="415772" y="430936"/>
                  </a:moveTo>
                  <a:lnTo>
                    <a:pt x="404393" y="430326"/>
                  </a:lnTo>
                  <a:lnTo>
                    <a:pt x="410248" y="430936"/>
                  </a:lnTo>
                  <a:lnTo>
                    <a:pt x="415772" y="430936"/>
                  </a:lnTo>
                  <a:close/>
                </a:path>
                <a:path w="5338445" h="487679">
                  <a:moveTo>
                    <a:pt x="420865" y="430936"/>
                  </a:moveTo>
                  <a:lnTo>
                    <a:pt x="415772" y="430936"/>
                  </a:lnTo>
                  <a:lnTo>
                    <a:pt x="420293" y="431177"/>
                  </a:lnTo>
                  <a:lnTo>
                    <a:pt x="420865" y="430936"/>
                  </a:lnTo>
                  <a:close/>
                </a:path>
                <a:path w="5338445" h="487679">
                  <a:moveTo>
                    <a:pt x="466382" y="429412"/>
                  </a:moveTo>
                  <a:lnTo>
                    <a:pt x="450659" y="430199"/>
                  </a:lnTo>
                  <a:lnTo>
                    <a:pt x="459930" y="430517"/>
                  </a:lnTo>
                  <a:lnTo>
                    <a:pt x="466382" y="429412"/>
                  </a:lnTo>
                  <a:close/>
                </a:path>
                <a:path w="5338445" h="487679">
                  <a:moveTo>
                    <a:pt x="481291" y="428015"/>
                  </a:moveTo>
                  <a:lnTo>
                    <a:pt x="478231" y="428015"/>
                  </a:lnTo>
                  <a:lnTo>
                    <a:pt x="468223" y="429094"/>
                  </a:lnTo>
                  <a:lnTo>
                    <a:pt x="466382" y="429412"/>
                  </a:lnTo>
                  <a:lnTo>
                    <a:pt x="472630" y="429094"/>
                  </a:lnTo>
                  <a:lnTo>
                    <a:pt x="481291" y="428015"/>
                  </a:lnTo>
                  <a:close/>
                </a:path>
                <a:path w="5338445" h="487679">
                  <a:moveTo>
                    <a:pt x="866063" y="429044"/>
                  </a:moveTo>
                  <a:lnTo>
                    <a:pt x="856361" y="427037"/>
                  </a:lnTo>
                  <a:lnTo>
                    <a:pt x="852081" y="428599"/>
                  </a:lnTo>
                  <a:lnTo>
                    <a:pt x="810882" y="430237"/>
                  </a:lnTo>
                  <a:lnTo>
                    <a:pt x="840359" y="430212"/>
                  </a:lnTo>
                  <a:lnTo>
                    <a:pt x="854354" y="429895"/>
                  </a:lnTo>
                  <a:lnTo>
                    <a:pt x="866063" y="429044"/>
                  </a:lnTo>
                  <a:close/>
                </a:path>
                <a:path w="5338445" h="487679">
                  <a:moveTo>
                    <a:pt x="966597" y="465378"/>
                  </a:moveTo>
                  <a:lnTo>
                    <a:pt x="947724" y="463397"/>
                  </a:lnTo>
                  <a:lnTo>
                    <a:pt x="920496" y="465493"/>
                  </a:lnTo>
                  <a:lnTo>
                    <a:pt x="966597" y="465378"/>
                  </a:lnTo>
                  <a:close/>
                </a:path>
                <a:path w="5338445" h="487679">
                  <a:moveTo>
                    <a:pt x="1096873" y="450278"/>
                  </a:moveTo>
                  <a:lnTo>
                    <a:pt x="1079334" y="450532"/>
                  </a:lnTo>
                  <a:lnTo>
                    <a:pt x="1060056" y="449707"/>
                  </a:lnTo>
                  <a:lnTo>
                    <a:pt x="1059599" y="449707"/>
                  </a:lnTo>
                  <a:lnTo>
                    <a:pt x="1046302" y="447916"/>
                  </a:lnTo>
                  <a:lnTo>
                    <a:pt x="1045222" y="447776"/>
                  </a:lnTo>
                  <a:lnTo>
                    <a:pt x="1045108" y="445325"/>
                  </a:lnTo>
                  <a:lnTo>
                    <a:pt x="1045083" y="444830"/>
                  </a:lnTo>
                  <a:lnTo>
                    <a:pt x="1054798" y="444830"/>
                  </a:lnTo>
                  <a:lnTo>
                    <a:pt x="1061986" y="445325"/>
                  </a:lnTo>
                  <a:lnTo>
                    <a:pt x="1061440" y="445325"/>
                  </a:lnTo>
                  <a:lnTo>
                    <a:pt x="1073150" y="446798"/>
                  </a:lnTo>
                  <a:lnTo>
                    <a:pt x="1061808" y="444830"/>
                  </a:lnTo>
                  <a:lnTo>
                    <a:pt x="1056970" y="443992"/>
                  </a:lnTo>
                  <a:lnTo>
                    <a:pt x="1044956" y="441909"/>
                  </a:lnTo>
                  <a:lnTo>
                    <a:pt x="1034262" y="440055"/>
                  </a:lnTo>
                  <a:lnTo>
                    <a:pt x="1025779" y="438594"/>
                  </a:lnTo>
                  <a:lnTo>
                    <a:pt x="1015441" y="436791"/>
                  </a:lnTo>
                  <a:lnTo>
                    <a:pt x="1011161" y="438365"/>
                  </a:lnTo>
                  <a:lnTo>
                    <a:pt x="1008049" y="438365"/>
                  </a:lnTo>
                  <a:lnTo>
                    <a:pt x="992365" y="438594"/>
                  </a:lnTo>
                  <a:lnTo>
                    <a:pt x="973594" y="437476"/>
                  </a:lnTo>
                  <a:lnTo>
                    <a:pt x="960716" y="435673"/>
                  </a:lnTo>
                  <a:lnTo>
                    <a:pt x="959485" y="433882"/>
                  </a:lnTo>
                  <a:lnTo>
                    <a:pt x="953300" y="435457"/>
                  </a:lnTo>
                  <a:lnTo>
                    <a:pt x="945603" y="436791"/>
                  </a:lnTo>
                  <a:lnTo>
                    <a:pt x="933640" y="437476"/>
                  </a:lnTo>
                  <a:lnTo>
                    <a:pt x="914006" y="437057"/>
                  </a:lnTo>
                  <a:lnTo>
                    <a:pt x="911136" y="436791"/>
                  </a:lnTo>
                  <a:lnTo>
                    <a:pt x="878052" y="433730"/>
                  </a:lnTo>
                  <a:lnTo>
                    <a:pt x="821740" y="432358"/>
                  </a:lnTo>
                  <a:lnTo>
                    <a:pt x="781075" y="430199"/>
                  </a:lnTo>
                  <a:lnTo>
                    <a:pt x="777316" y="430199"/>
                  </a:lnTo>
                  <a:lnTo>
                    <a:pt x="777189" y="428015"/>
                  </a:lnTo>
                  <a:lnTo>
                    <a:pt x="777074" y="425754"/>
                  </a:lnTo>
                  <a:lnTo>
                    <a:pt x="777049" y="425246"/>
                  </a:lnTo>
                  <a:lnTo>
                    <a:pt x="776960" y="423710"/>
                  </a:lnTo>
                  <a:lnTo>
                    <a:pt x="771588" y="422529"/>
                  </a:lnTo>
                  <a:lnTo>
                    <a:pt x="767981" y="423468"/>
                  </a:lnTo>
                  <a:lnTo>
                    <a:pt x="766965" y="423710"/>
                  </a:lnTo>
                  <a:lnTo>
                    <a:pt x="758558" y="425132"/>
                  </a:lnTo>
                  <a:lnTo>
                    <a:pt x="740498" y="424827"/>
                  </a:lnTo>
                  <a:lnTo>
                    <a:pt x="743140" y="423468"/>
                  </a:lnTo>
                  <a:lnTo>
                    <a:pt x="750214" y="422389"/>
                  </a:lnTo>
                  <a:lnTo>
                    <a:pt x="767194" y="420674"/>
                  </a:lnTo>
                  <a:lnTo>
                    <a:pt x="725449" y="420281"/>
                  </a:lnTo>
                  <a:lnTo>
                    <a:pt x="732218" y="425246"/>
                  </a:lnTo>
                  <a:lnTo>
                    <a:pt x="709726" y="428904"/>
                  </a:lnTo>
                  <a:lnTo>
                    <a:pt x="682155" y="432358"/>
                  </a:lnTo>
                  <a:lnTo>
                    <a:pt x="682612" y="432358"/>
                  </a:lnTo>
                  <a:lnTo>
                    <a:pt x="673811" y="436702"/>
                  </a:lnTo>
                  <a:lnTo>
                    <a:pt x="662800" y="434848"/>
                  </a:lnTo>
                  <a:lnTo>
                    <a:pt x="661377" y="434619"/>
                  </a:lnTo>
                  <a:lnTo>
                    <a:pt x="656742" y="433120"/>
                  </a:lnTo>
                  <a:lnTo>
                    <a:pt x="653110" y="431939"/>
                  </a:lnTo>
                  <a:lnTo>
                    <a:pt x="651560" y="430758"/>
                  </a:lnTo>
                  <a:lnTo>
                    <a:pt x="650138" y="429666"/>
                  </a:lnTo>
                  <a:lnTo>
                    <a:pt x="649947" y="429666"/>
                  </a:lnTo>
                  <a:lnTo>
                    <a:pt x="653427" y="428625"/>
                  </a:lnTo>
                  <a:lnTo>
                    <a:pt x="644359" y="429666"/>
                  </a:lnTo>
                  <a:lnTo>
                    <a:pt x="649681" y="430199"/>
                  </a:lnTo>
                  <a:lnTo>
                    <a:pt x="648970" y="430199"/>
                  </a:lnTo>
                  <a:lnTo>
                    <a:pt x="644740" y="430695"/>
                  </a:lnTo>
                  <a:lnTo>
                    <a:pt x="637171" y="428904"/>
                  </a:lnTo>
                  <a:lnTo>
                    <a:pt x="637374" y="428904"/>
                  </a:lnTo>
                  <a:lnTo>
                    <a:pt x="608558" y="426885"/>
                  </a:lnTo>
                  <a:lnTo>
                    <a:pt x="608330" y="426885"/>
                  </a:lnTo>
                  <a:lnTo>
                    <a:pt x="592785" y="424307"/>
                  </a:lnTo>
                  <a:lnTo>
                    <a:pt x="573417" y="424307"/>
                  </a:lnTo>
                  <a:lnTo>
                    <a:pt x="629424" y="424103"/>
                  </a:lnTo>
                  <a:lnTo>
                    <a:pt x="625665" y="423710"/>
                  </a:lnTo>
                  <a:lnTo>
                    <a:pt x="623544" y="423710"/>
                  </a:lnTo>
                  <a:lnTo>
                    <a:pt x="642899" y="422008"/>
                  </a:lnTo>
                  <a:lnTo>
                    <a:pt x="685012" y="420471"/>
                  </a:lnTo>
                  <a:lnTo>
                    <a:pt x="692823" y="418871"/>
                  </a:lnTo>
                  <a:lnTo>
                    <a:pt x="661504" y="419887"/>
                  </a:lnTo>
                  <a:lnTo>
                    <a:pt x="635546" y="418871"/>
                  </a:lnTo>
                  <a:lnTo>
                    <a:pt x="634987" y="418871"/>
                  </a:lnTo>
                  <a:lnTo>
                    <a:pt x="585635" y="414591"/>
                  </a:lnTo>
                  <a:lnTo>
                    <a:pt x="593953" y="412127"/>
                  </a:lnTo>
                  <a:lnTo>
                    <a:pt x="602983" y="409448"/>
                  </a:lnTo>
                  <a:lnTo>
                    <a:pt x="621576" y="411848"/>
                  </a:lnTo>
                  <a:lnTo>
                    <a:pt x="638543" y="410375"/>
                  </a:lnTo>
                  <a:lnTo>
                    <a:pt x="638721" y="410375"/>
                  </a:lnTo>
                  <a:lnTo>
                    <a:pt x="648208" y="409448"/>
                  </a:lnTo>
                  <a:lnTo>
                    <a:pt x="656551" y="408635"/>
                  </a:lnTo>
                  <a:lnTo>
                    <a:pt x="658114" y="408482"/>
                  </a:lnTo>
                  <a:lnTo>
                    <a:pt x="658939" y="408482"/>
                  </a:lnTo>
                  <a:lnTo>
                    <a:pt x="676973" y="410273"/>
                  </a:lnTo>
                  <a:lnTo>
                    <a:pt x="661263" y="408482"/>
                  </a:lnTo>
                  <a:lnTo>
                    <a:pt x="651395" y="407365"/>
                  </a:lnTo>
                  <a:lnTo>
                    <a:pt x="623366" y="406450"/>
                  </a:lnTo>
                  <a:lnTo>
                    <a:pt x="618845" y="406450"/>
                  </a:lnTo>
                  <a:lnTo>
                    <a:pt x="526542" y="407784"/>
                  </a:lnTo>
                  <a:lnTo>
                    <a:pt x="537972" y="407784"/>
                  </a:lnTo>
                  <a:lnTo>
                    <a:pt x="538238" y="408482"/>
                  </a:lnTo>
                  <a:lnTo>
                    <a:pt x="538289" y="408635"/>
                  </a:lnTo>
                  <a:lnTo>
                    <a:pt x="521055" y="408000"/>
                  </a:lnTo>
                  <a:lnTo>
                    <a:pt x="515226" y="407784"/>
                  </a:lnTo>
                  <a:lnTo>
                    <a:pt x="492442" y="407784"/>
                  </a:lnTo>
                  <a:lnTo>
                    <a:pt x="473798" y="408000"/>
                  </a:lnTo>
                  <a:lnTo>
                    <a:pt x="451891" y="407365"/>
                  </a:lnTo>
                  <a:lnTo>
                    <a:pt x="450278" y="407365"/>
                  </a:lnTo>
                  <a:lnTo>
                    <a:pt x="444804" y="403796"/>
                  </a:lnTo>
                  <a:lnTo>
                    <a:pt x="427964" y="404647"/>
                  </a:lnTo>
                  <a:lnTo>
                    <a:pt x="427355" y="406450"/>
                  </a:lnTo>
                  <a:lnTo>
                    <a:pt x="435190" y="408482"/>
                  </a:lnTo>
                  <a:lnTo>
                    <a:pt x="435584" y="408482"/>
                  </a:lnTo>
                  <a:lnTo>
                    <a:pt x="441134" y="409384"/>
                  </a:lnTo>
                  <a:lnTo>
                    <a:pt x="475195" y="408482"/>
                  </a:lnTo>
                  <a:lnTo>
                    <a:pt x="500354" y="410375"/>
                  </a:lnTo>
                  <a:lnTo>
                    <a:pt x="523824" y="412457"/>
                  </a:lnTo>
                  <a:lnTo>
                    <a:pt x="552831" y="412127"/>
                  </a:lnTo>
                  <a:lnTo>
                    <a:pt x="547814" y="413981"/>
                  </a:lnTo>
                  <a:lnTo>
                    <a:pt x="534377" y="415048"/>
                  </a:lnTo>
                  <a:lnTo>
                    <a:pt x="516509" y="415467"/>
                  </a:lnTo>
                  <a:lnTo>
                    <a:pt x="498233" y="415467"/>
                  </a:lnTo>
                  <a:lnTo>
                    <a:pt x="499338" y="417309"/>
                  </a:lnTo>
                  <a:lnTo>
                    <a:pt x="546176" y="419887"/>
                  </a:lnTo>
                  <a:lnTo>
                    <a:pt x="544614" y="419887"/>
                  </a:lnTo>
                  <a:lnTo>
                    <a:pt x="545934" y="422389"/>
                  </a:lnTo>
                  <a:lnTo>
                    <a:pt x="543369" y="422389"/>
                  </a:lnTo>
                  <a:lnTo>
                    <a:pt x="522846" y="422859"/>
                  </a:lnTo>
                  <a:lnTo>
                    <a:pt x="541070" y="424307"/>
                  </a:lnTo>
                  <a:lnTo>
                    <a:pt x="545007" y="425246"/>
                  </a:lnTo>
                  <a:lnTo>
                    <a:pt x="544664" y="425246"/>
                  </a:lnTo>
                  <a:lnTo>
                    <a:pt x="542124" y="426885"/>
                  </a:lnTo>
                  <a:lnTo>
                    <a:pt x="509333" y="425754"/>
                  </a:lnTo>
                  <a:lnTo>
                    <a:pt x="489178" y="427050"/>
                  </a:lnTo>
                  <a:lnTo>
                    <a:pt x="481291" y="428015"/>
                  </a:lnTo>
                  <a:lnTo>
                    <a:pt x="497293" y="429094"/>
                  </a:lnTo>
                  <a:lnTo>
                    <a:pt x="496468" y="429094"/>
                  </a:lnTo>
                  <a:lnTo>
                    <a:pt x="480453" y="432981"/>
                  </a:lnTo>
                  <a:lnTo>
                    <a:pt x="454774" y="433120"/>
                  </a:lnTo>
                  <a:lnTo>
                    <a:pt x="434022" y="431939"/>
                  </a:lnTo>
                  <a:lnTo>
                    <a:pt x="420293" y="431177"/>
                  </a:lnTo>
                  <a:lnTo>
                    <a:pt x="418477" y="431939"/>
                  </a:lnTo>
                  <a:lnTo>
                    <a:pt x="389432" y="431939"/>
                  </a:lnTo>
                  <a:lnTo>
                    <a:pt x="363093" y="430199"/>
                  </a:lnTo>
                  <a:lnTo>
                    <a:pt x="337591" y="428904"/>
                  </a:lnTo>
                  <a:lnTo>
                    <a:pt x="304698" y="430199"/>
                  </a:lnTo>
                  <a:lnTo>
                    <a:pt x="313093" y="430199"/>
                  </a:lnTo>
                  <a:lnTo>
                    <a:pt x="339737" y="430758"/>
                  </a:lnTo>
                  <a:lnTo>
                    <a:pt x="370827" y="432142"/>
                  </a:lnTo>
                  <a:lnTo>
                    <a:pt x="396125" y="434200"/>
                  </a:lnTo>
                  <a:lnTo>
                    <a:pt x="410870" y="436930"/>
                  </a:lnTo>
                  <a:lnTo>
                    <a:pt x="394423" y="437680"/>
                  </a:lnTo>
                  <a:lnTo>
                    <a:pt x="375754" y="438099"/>
                  </a:lnTo>
                  <a:lnTo>
                    <a:pt x="359575" y="437845"/>
                  </a:lnTo>
                  <a:lnTo>
                    <a:pt x="350570" y="436575"/>
                  </a:lnTo>
                  <a:lnTo>
                    <a:pt x="370205" y="440474"/>
                  </a:lnTo>
                  <a:lnTo>
                    <a:pt x="396621" y="441909"/>
                  </a:lnTo>
                  <a:lnTo>
                    <a:pt x="416852" y="443103"/>
                  </a:lnTo>
                  <a:lnTo>
                    <a:pt x="431279" y="447001"/>
                  </a:lnTo>
                  <a:lnTo>
                    <a:pt x="439940" y="445325"/>
                  </a:lnTo>
                  <a:lnTo>
                    <a:pt x="440055" y="444830"/>
                  </a:lnTo>
                  <a:lnTo>
                    <a:pt x="440093" y="444614"/>
                  </a:lnTo>
                  <a:lnTo>
                    <a:pt x="440182" y="444246"/>
                  </a:lnTo>
                  <a:lnTo>
                    <a:pt x="440283" y="443776"/>
                  </a:lnTo>
                  <a:lnTo>
                    <a:pt x="440309" y="443636"/>
                  </a:lnTo>
                  <a:lnTo>
                    <a:pt x="440753" y="443636"/>
                  </a:lnTo>
                  <a:lnTo>
                    <a:pt x="435038" y="441909"/>
                  </a:lnTo>
                  <a:lnTo>
                    <a:pt x="435432" y="441909"/>
                  </a:lnTo>
                  <a:lnTo>
                    <a:pt x="425335" y="440474"/>
                  </a:lnTo>
                  <a:lnTo>
                    <a:pt x="425805" y="440474"/>
                  </a:lnTo>
                  <a:lnTo>
                    <a:pt x="447662" y="441198"/>
                  </a:lnTo>
                  <a:lnTo>
                    <a:pt x="453555" y="441198"/>
                  </a:lnTo>
                  <a:lnTo>
                    <a:pt x="497776" y="446798"/>
                  </a:lnTo>
                  <a:lnTo>
                    <a:pt x="523938" y="446798"/>
                  </a:lnTo>
                  <a:lnTo>
                    <a:pt x="510032" y="445325"/>
                  </a:lnTo>
                  <a:lnTo>
                    <a:pt x="508876" y="445325"/>
                  </a:lnTo>
                  <a:lnTo>
                    <a:pt x="578891" y="441909"/>
                  </a:lnTo>
                  <a:lnTo>
                    <a:pt x="589559" y="441909"/>
                  </a:lnTo>
                  <a:lnTo>
                    <a:pt x="597471" y="443293"/>
                  </a:lnTo>
                  <a:lnTo>
                    <a:pt x="601459" y="445643"/>
                  </a:lnTo>
                  <a:lnTo>
                    <a:pt x="601662" y="445643"/>
                  </a:lnTo>
                  <a:lnTo>
                    <a:pt x="611200" y="447230"/>
                  </a:lnTo>
                  <a:lnTo>
                    <a:pt x="639165" y="447001"/>
                  </a:lnTo>
                  <a:lnTo>
                    <a:pt x="638505" y="446341"/>
                  </a:lnTo>
                  <a:lnTo>
                    <a:pt x="616153" y="445325"/>
                  </a:lnTo>
                  <a:lnTo>
                    <a:pt x="614273" y="445325"/>
                  </a:lnTo>
                  <a:lnTo>
                    <a:pt x="601522" y="443992"/>
                  </a:lnTo>
                  <a:lnTo>
                    <a:pt x="624344" y="442429"/>
                  </a:lnTo>
                  <a:lnTo>
                    <a:pt x="612114" y="441909"/>
                  </a:lnTo>
                  <a:lnTo>
                    <a:pt x="617740" y="441909"/>
                  </a:lnTo>
                  <a:lnTo>
                    <a:pt x="589724" y="441388"/>
                  </a:lnTo>
                  <a:lnTo>
                    <a:pt x="587209" y="441515"/>
                  </a:lnTo>
                  <a:lnTo>
                    <a:pt x="586105" y="441325"/>
                  </a:lnTo>
                  <a:lnTo>
                    <a:pt x="579856" y="441198"/>
                  </a:lnTo>
                  <a:lnTo>
                    <a:pt x="583412" y="441198"/>
                  </a:lnTo>
                  <a:lnTo>
                    <a:pt x="577850" y="441045"/>
                  </a:lnTo>
                  <a:lnTo>
                    <a:pt x="569607" y="440474"/>
                  </a:lnTo>
                  <a:lnTo>
                    <a:pt x="563702" y="440055"/>
                  </a:lnTo>
                  <a:lnTo>
                    <a:pt x="579628" y="438365"/>
                  </a:lnTo>
                  <a:lnTo>
                    <a:pt x="582599" y="438099"/>
                  </a:lnTo>
                  <a:lnTo>
                    <a:pt x="589432" y="437476"/>
                  </a:lnTo>
                  <a:lnTo>
                    <a:pt x="597636" y="436575"/>
                  </a:lnTo>
                  <a:lnTo>
                    <a:pt x="608622" y="434848"/>
                  </a:lnTo>
                  <a:lnTo>
                    <a:pt x="660577" y="439280"/>
                  </a:lnTo>
                  <a:lnTo>
                    <a:pt x="635635" y="441198"/>
                  </a:lnTo>
                  <a:lnTo>
                    <a:pt x="631647" y="441198"/>
                  </a:lnTo>
                  <a:lnTo>
                    <a:pt x="682574" y="446798"/>
                  </a:lnTo>
                  <a:lnTo>
                    <a:pt x="683018" y="446798"/>
                  </a:lnTo>
                  <a:lnTo>
                    <a:pt x="710971" y="448665"/>
                  </a:lnTo>
                  <a:lnTo>
                    <a:pt x="712101" y="448665"/>
                  </a:lnTo>
                  <a:lnTo>
                    <a:pt x="750519" y="449707"/>
                  </a:lnTo>
                  <a:lnTo>
                    <a:pt x="776719" y="445643"/>
                  </a:lnTo>
                  <a:lnTo>
                    <a:pt x="778179" y="445643"/>
                  </a:lnTo>
                  <a:lnTo>
                    <a:pt x="770064" y="444830"/>
                  </a:lnTo>
                  <a:lnTo>
                    <a:pt x="762457" y="444246"/>
                  </a:lnTo>
                  <a:lnTo>
                    <a:pt x="762812" y="444246"/>
                  </a:lnTo>
                  <a:lnTo>
                    <a:pt x="752297" y="443776"/>
                  </a:lnTo>
                  <a:lnTo>
                    <a:pt x="740105" y="443636"/>
                  </a:lnTo>
                  <a:lnTo>
                    <a:pt x="739990" y="443103"/>
                  </a:lnTo>
                  <a:lnTo>
                    <a:pt x="739876" y="442620"/>
                  </a:lnTo>
                  <a:lnTo>
                    <a:pt x="745959" y="441909"/>
                  </a:lnTo>
                  <a:lnTo>
                    <a:pt x="749668" y="441909"/>
                  </a:lnTo>
                  <a:lnTo>
                    <a:pt x="743826" y="440055"/>
                  </a:lnTo>
                  <a:lnTo>
                    <a:pt x="761987" y="441198"/>
                  </a:lnTo>
                  <a:lnTo>
                    <a:pt x="780237" y="442899"/>
                  </a:lnTo>
                  <a:lnTo>
                    <a:pt x="796556" y="443636"/>
                  </a:lnTo>
                  <a:lnTo>
                    <a:pt x="808799" y="441909"/>
                  </a:lnTo>
                  <a:lnTo>
                    <a:pt x="856805" y="449910"/>
                  </a:lnTo>
                  <a:lnTo>
                    <a:pt x="851839" y="447509"/>
                  </a:lnTo>
                  <a:lnTo>
                    <a:pt x="876973" y="447509"/>
                  </a:lnTo>
                  <a:lnTo>
                    <a:pt x="887120" y="445643"/>
                  </a:lnTo>
                  <a:lnTo>
                    <a:pt x="898855" y="443992"/>
                  </a:lnTo>
                  <a:lnTo>
                    <a:pt x="900239" y="443992"/>
                  </a:lnTo>
                  <a:lnTo>
                    <a:pt x="929665" y="444614"/>
                  </a:lnTo>
                  <a:lnTo>
                    <a:pt x="907249" y="448246"/>
                  </a:lnTo>
                  <a:lnTo>
                    <a:pt x="938250" y="448665"/>
                  </a:lnTo>
                  <a:lnTo>
                    <a:pt x="961059" y="451281"/>
                  </a:lnTo>
                  <a:lnTo>
                    <a:pt x="984008" y="454482"/>
                  </a:lnTo>
                  <a:lnTo>
                    <a:pt x="1015441" y="456603"/>
                  </a:lnTo>
                  <a:lnTo>
                    <a:pt x="1061326" y="455447"/>
                  </a:lnTo>
                  <a:lnTo>
                    <a:pt x="1050099" y="454088"/>
                  </a:lnTo>
                  <a:lnTo>
                    <a:pt x="1039215" y="452285"/>
                  </a:lnTo>
                  <a:lnTo>
                    <a:pt x="1031265" y="450278"/>
                  </a:lnTo>
                  <a:lnTo>
                    <a:pt x="1031024" y="450278"/>
                  </a:lnTo>
                  <a:lnTo>
                    <a:pt x="1027277" y="447916"/>
                  </a:lnTo>
                  <a:lnTo>
                    <a:pt x="1046213" y="449275"/>
                  </a:lnTo>
                  <a:lnTo>
                    <a:pt x="1059040" y="450634"/>
                  </a:lnTo>
                  <a:lnTo>
                    <a:pt x="1073391" y="451243"/>
                  </a:lnTo>
                  <a:lnTo>
                    <a:pt x="1088186" y="450634"/>
                  </a:lnTo>
                  <a:lnTo>
                    <a:pt x="1096873" y="450278"/>
                  </a:lnTo>
                  <a:close/>
                </a:path>
                <a:path w="5338445" h="487679">
                  <a:moveTo>
                    <a:pt x="1113459" y="441071"/>
                  </a:moveTo>
                  <a:lnTo>
                    <a:pt x="1108544" y="439585"/>
                  </a:lnTo>
                  <a:lnTo>
                    <a:pt x="1076261" y="440182"/>
                  </a:lnTo>
                  <a:lnTo>
                    <a:pt x="1076439" y="441172"/>
                  </a:lnTo>
                  <a:lnTo>
                    <a:pt x="1113459" y="441071"/>
                  </a:lnTo>
                  <a:close/>
                </a:path>
                <a:path w="5338445" h="487679">
                  <a:moveTo>
                    <a:pt x="1123022" y="483768"/>
                  </a:moveTo>
                  <a:lnTo>
                    <a:pt x="1069086" y="479564"/>
                  </a:lnTo>
                  <a:lnTo>
                    <a:pt x="961466" y="480898"/>
                  </a:lnTo>
                  <a:lnTo>
                    <a:pt x="922909" y="476669"/>
                  </a:lnTo>
                  <a:lnTo>
                    <a:pt x="890333" y="476148"/>
                  </a:lnTo>
                  <a:lnTo>
                    <a:pt x="864870" y="475195"/>
                  </a:lnTo>
                  <a:lnTo>
                    <a:pt x="834720" y="474370"/>
                  </a:lnTo>
                  <a:lnTo>
                    <a:pt x="855789" y="477647"/>
                  </a:lnTo>
                  <a:lnTo>
                    <a:pt x="914019" y="477659"/>
                  </a:lnTo>
                  <a:lnTo>
                    <a:pt x="937844" y="481203"/>
                  </a:lnTo>
                  <a:lnTo>
                    <a:pt x="914069" y="478726"/>
                  </a:lnTo>
                  <a:lnTo>
                    <a:pt x="914044" y="479780"/>
                  </a:lnTo>
                  <a:lnTo>
                    <a:pt x="908773" y="480656"/>
                  </a:lnTo>
                  <a:lnTo>
                    <a:pt x="896543" y="481825"/>
                  </a:lnTo>
                  <a:lnTo>
                    <a:pt x="930122" y="482104"/>
                  </a:lnTo>
                  <a:lnTo>
                    <a:pt x="988618" y="481723"/>
                  </a:lnTo>
                  <a:lnTo>
                    <a:pt x="1011948" y="482015"/>
                  </a:lnTo>
                  <a:lnTo>
                    <a:pt x="990206" y="487654"/>
                  </a:lnTo>
                  <a:lnTo>
                    <a:pt x="997826" y="486333"/>
                  </a:lnTo>
                  <a:lnTo>
                    <a:pt x="1022578" y="485863"/>
                  </a:lnTo>
                  <a:lnTo>
                    <a:pt x="1086739" y="485876"/>
                  </a:lnTo>
                  <a:lnTo>
                    <a:pt x="1077328" y="484898"/>
                  </a:lnTo>
                  <a:lnTo>
                    <a:pt x="1123022" y="483768"/>
                  </a:lnTo>
                  <a:close/>
                </a:path>
                <a:path w="5338445" h="487679">
                  <a:moveTo>
                    <a:pt x="1298930" y="397192"/>
                  </a:moveTo>
                  <a:lnTo>
                    <a:pt x="1288453" y="395833"/>
                  </a:lnTo>
                  <a:lnTo>
                    <a:pt x="1275461" y="394766"/>
                  </a:lnTo>
                  <a:lnTo>
                    <a:pt x="1269060" y="393915"/>
                  </a:lnTo>
                  <a:lnTo>
                    <a:pt x="1264615" y="393204"/>
                  </a:lnTo>
                  <a:lnTo>
                    <a:pt x="1258531" y="393065"/>
                  </a:lnTo>
                  <a:lnTo>
                    <a:pt x="1250759" y="393103"/>
                  </a:lnTo>
                  <a:lnTo>
                    <a:pt x="1241221" y="392976"/>
                  </a:lnTo>
                  <a:lnTo>
                    <a:pt x="1246136" y="394208"/>
                  </a:lnTo>
                  <a:lnTo>
                    <a:pt x="1282217" y="397167"/>
                  </a:lnTo>
                  <a:lnTo>
                    <a:pt x="1297800" y="398919"/>
                  </a:lnTo>
                  <a:lnTo>
                    <a:pt x="1298930" y="397192"/>
                  </a:lnTo>
                  <a:close/>
                </a:path>
                <a:path w="5338445" h="487679">
                  <a:moveTo>
                    <a:pt x="1339037" y="437946"/>
                  </a:moveTo>
                  <a:lnTo>
                    <a:pt x="1319580" y="438137"/>
                  </a:lnTo>
                  <a:lnTo>
                    <a:pt x="1307604" y="436880"/>
                  </a:lnTo>
                  <a:lnTo>
                    <a:pt x="1300708" y="435038"/>
                  </a:lnTo>
                  <a:lnTo>
                    <a:pt x="1296492" y="433463"/>
                  </a:lnTo>
                  <a:lnTo>
                    <a:pt x="1295882" y="434746"/>
                  </a:lnTo>
                  <a:lnTo>
                    <a:pt x="1297000" y="436029"/>
                  </a:lnTo>
                  <a:lnTo>
                    <a:pt x="1294574" y="436918"/>
                  </a:lnTo>
                  <a:lnTo>
                    <a:pt x="1283296" y="437083"/>
                  </a:lnTo>
                  <a:lnTo>
                    <a:pt x="1285811" y="438238"/>
                  </a:lnTo>
                  <a:lnTo>
                    <a:pt x="1301292" y="439445"/>
                  </a:lnTo>
                  <a:lnTo>
                    <a:pt x="1321701" y="439686"/>
                  </a:lnTo>
                  <a:lnTo>
                    <a:pt x="1339037" y="437946"/>
                  </a:lnTo>
                  <a:close/>
                </a:path>
                <a:path w="5338445" h="487679">
                  <a:moveTo>
                    <a:pt x="1522082" y="412051"/>
                  </a:moveTo>
                  <a:lnTo>
                    <a:pt x="1512849" y="409498"/>
                  </a:lnTo>
                  <a:lnTo>
                    <a:pt x="1493354" y="411289"/>
                  </a:lnTo>
                  <a:lnTo>
                    <a:pt x="1468704" y="411607"/>
                  </a:lnTo>
                  <a:lnTo>
                    <a:pt x="1450225" y="412191"/>
                  </a:lnTo>
                  <a:lnTo>
                    <a:pt x="1449222" y="414782"/>
                  </a:lnTo>
                  <a:lnTo>
                    <a:pt x="1479854" y="416382"/>
                  </a:lnTo>
                  <a:lnTo>
                    <a:pt x="1507617" y="414909"/>
                  </a:lnTo>
                  <a:lnTo>
                    <a:pt x="1522082" y="412051"/>
                  </a:lnTo>
                  <a:close/>
                </a:path>
                <a:path w="5338445" h="487679">
                  <a:moveTo>
                    <a:pt x="1664373" y="430771"/>
                  </a:moveTo>
                  <a:lnTo>
                    <a:pt x="1662252" y="430123"/>
                  </a:lnTo>
                  <a:lnTo>
                    <a:pt x="1655876" y="429755"/>
                  </a:lnTo>
                  <a:lnTo>
                    <a:pt x="1646453" y="429437"/>
                  </a:lnTo>
                  <a:lnTo>
                    <a:pt x="1629956" y="429755"/>
                  </a:lnTo>
                  <a:lnTo>
                    <a:pt x="1635150" y="430377"/>
                  </a:lnTo>
                  <a:lnTo>
                    <a:pt x="1640382" y="431177"/>
                  </a:lnTo>
                  <a:lnTo>
                    <a:pt x="1623974" y="432041"/>
                  </a:lnTo>
                  <a:lnTo>
                    <a:pt x="1661007" y="431952"/>
                  </a:lnTo>
                  <a:lnTo>
                    <a:pt x="1664373" y="430771"/>
                  </a:lnTo>
                  <a:close/>
                </a:path>
                <a:path w="5338445" h="487679">
                  <a:moveTo>
                    <a:pt x="1892515" y="292608"/>
                  </a:moveTo>
                  <a:lnTo>
                    <a:pt x="1855203" y="290677"/>
                  </a:lnTo>
                  <a:lnTo>
                    <a:pt x="1879041" y="294170"/>
                  </a:lnTo>
                  <a:lnTo>
                    <a:pt x="1892515" y="292608"/>
                  </a:lnTo>
                  <a:close/>
                </a:path>
                <a:path w="5338445" h="487679">
                  <a:moveTo>
                    <a:pt x="1894649" y="322554"/>
                  </a:moveTo>
                  <a:lnTo>
                    <a:pt x="1869541" y="320840"/>
                  </a:lnTo>
                  <a:lnTo>
                    <a:pt x="1838375" y="320890"/>
                  </a:lnTo>
                  <a:lnTo>
                    <a:pt x="1813179" y="320446"/>
                  </a:lnTo>
                  <a:lnTo>
                    <a:pt x="1805940" y="317220"/>
                  </a:lnTo>
                  <a:lnTo>
                    <a:pt x="1783727" y="319138"/>
                  </a:lnTo>
                  <a:lnTo>
                    <a:pt x="1747291" y="319328"/>
                  </a:lnTo>
                  <a:lnTo>
                    <a:pt x="1732965" y="321513"/>
                  </a:lnTo>
                  <a:lnTo>
                    <a:pt x="1770672" y="321144"/>
                  </a:lnTo>
                  <a:lnTo>
                    <a:pt x="1803768" y="323354"/>
                  </a:lnTo>
                  <a:lnTo>
                    <a:pt x="1835226" y="325945"/>
                  </a:lnTo>
                  <a:lnTo>
                    <a:pt x="1867979" y="326720"/>
                  </a:lnTo>
                  <a:lnTo>
                    <a:pt x="1872780" y="325577"/>
                  </a:lnTo>
                  <a:lnTo>
                    <a:pt x="1894649" y="322554"/>
                  </a:lnTo>
                  <a:close/>
                </a:path>
                <a:path w="5338445" h="487679">
                  <a:moveTo>
                    <a:pt x="1931682" y="322491"/>
                  </a:moveTo>
                  <a:lnTo>
                    <a:pt x="1922437" y="322503"/>
                  </a:lnTo>
                  <a:lnTo>
                    <a:pt x="1923389" y="326542"/>
                  </a:lnTo>
                  <a:lnTo>
                    <a:pt x="1931682" y="322491"/>
                  </a:lnTo>
                  <a:close/>
                </a:path>
                <a:path w="5338445" h="487679">
                  <a:moveTo>
                    <a:pt x="2208098" y="237388"/>
                  </a:moveTo>
                  <a:lnTo>
                    <a:pt x="2174722" y="232892"/>
                  </a:lnTo>
                  <a:lnTo>
                    <a:pt x="2169833" y="233540"/>
                  </a:lnTo>
                  <a:lnTo>
                    <a:pt x="2162645" y="233375"/>
                  </a:lnTo>
                  <a:lnTo>
                    <a:pt x="2154478" y="232740"/>
                  </a:lnTo>
                  <a:lnTo>
                    <a:pt x="2146668" y="231965"/>
                  </a:lnTo>
                  <a:lnTo>
                    <a:pt x="2152358" y="236512"/>
                  </a:lnTo>
                  <a:lnTo>
                    <a:pt x="2163915" y="235000"/>
                  </a:lnTo>
                  <a:lnTo>
                    <a:pt x="2174684" y="235623"/>
                  </a:lnTo>
                  <a:lnTo>
                    <a:pt x="2188222" y="236918"/>
                  </a:lnTo>
                  <a:lnTo>
                    <a:pt x="2208098" y="237388"/>
                  </a:lnTo>
                  <a:close/>
                </a:path>
                <a:path w="5338445" h="487679">
                  <a:moveTo>
                    <a:pt x="2287105" y="281355"/>
                  </a:moveTo>
                  <a:lnTo>
                    <a:pt x="2270874" y="280454"/>
                  </a:lnTo>
                  <a:lnTo>
                    <a:pt x="2261908" y="281444"/>
                  </a:lnTo>
                  <a:lnTo>
                    <a:pt x="2256523" y="283171"/>
                  </a:lnTo>
                  <a:lnTo>
                    <a:pt x="2251037" y="284530"/>
                  </a:lnTo>
                  <a:lnTo>
                    <a:pt x="2267839" y="284632"/>
                  </a:lnTo>
                  <a:lnTo>
                    <a:pt x="2274392" y="283489"/>
                  </a:lnTo>
                  <a:lnTo>
                    <a:pt x="2278278" y="282079"/>
                  </a:lnTo>
                  <a:lnTo>
                    <a:pt x="2287105" y="281355"/>
                  </a:lnTo>
                  <a:close/>
                </a:path>
                <a:path w="5338445" h="487679">
                  <a:moveTo>
                    <a:pt x="2320975" y="328510"/>
                  </a:moveTo>
                  <a:lnTo>
                    <a:pt x="2308098" y="327101"/>
                  </a:lnTo>
                  <a:lnTo>
                    <a:pt x="2292820" y="326453"/>
                  </a:lnTo>
                  <a:lnTo>
                    <a:pt x="2277643" y="326364"/>
                  </a:lnTo>
                  <a:lnTo>
                    <a:pt x="2265134" y="326656"/>
                  </a:lnTo>
                  <a:lnTo>
                    <a:pt x="2267750" y="328688"/>
                  </a:lnTo>
                  <a:lnTo>
                    <a:pt x="2286368" y="328764"/>
                  </a:lnTo>
                  <a:lnTo>
                    <a:pt x="2308326" y="328244"/>
                  </a:lnTo>
                  <a:lnTo>
                    <a:pt x="2320975" y="328510"/>
                  </a:lnTo>
                  <a:close/>
                </a:path>
                <a:path w="5338445" h="487679">
                  <a:moveTo>
                    <a:pt x="2355456" y="297446"/>
                  </a:moveTo>
                  <a:lnTo>
                    <a:pt x="2317978" y="295503"/>
                  </a:lnTo>
                  <a:lnTo>
                    <a:pt x="2307056" y="296379"/>
                  </a:lnTo>
                  <a:lnTo>
                    <a:pt x="2309215" y="297319"/>
                  </a:lnTo>
                  <a:lnTo>
                    <a:pt x="2314841" y="298234"/>
                  </a:lnTo>
                  <a:lnTo>
                    <a:pt x="2314321" y="299059"/>
                  </a:lnTo>
                  <a:lnTo>
                    <a:pt x="2355456" y="297446"/>
                  </a:lnTo>
                  <a:close/>
                </a:path>
                <a:path w="5338445" h="487679">
                  <a:moveTo>
                    <a:pt x="2389276" y="302933"/>
                  </a:moveTo>
                  <a:lnTo>
                    <a:pt x="2356764" y="303542"/>
                  </a:lnTo>
                  <a:lnTo>
                    <a:pt x="2375979" y="305511"/>
                  </a:lnTo>
                  <a:lnTo>
                    <a:pt x="2389276" y="302933"/>
                  </a:lnTo>
                  <a:close/>
                </a:path>
                <a:path w="5338445" h="487679">
                  <a:moveTo>
                    <a:pt x="2455545" y="310870"/>
                  </a:moveTo>
                  <a:lnTo>
                    <a:pt x="2440267" y="310210"/>
                  </a:lnTo>
                  <a:lnTo>
                    <a:pt x="2424176" y="309829"/>
                  </a:lnTo>
                  <a:lnTo>
                    <a:pt x="2409888" y="310007"/>
                  </a:lnTo>
                  <a:lnTo>
                    <a:pt x="2400033" y="311023"/>
                  </a:lnTo>
                  <a:lnTo>
                    <a:pt x="2412060" y="311505"/>
                  </a:lnTo>
                  <a:lnTo>
                    <a:pt x="2426246" y="311924"/>
                  </a:lnTo>
                  <a:lnTo>
                    <a:pt x="2441206" y="311848"/>
                  </a:lnTo>
                  <a:lnTo>
                    <a:pt x="2455545" y="310870"/>
                  </a:lnTo>
                  <a:close/>
                </a:path>
                <a:path w="5338445" h="487679">
                  <a:moveTo>
                    <a:pt x="2542451" y="327914"/>
                  </a:moveTo>
                  <a:lnTo>
                    <a:pt x="2535186" y="326682"/>
                  </a:lnTo>
                  <a:lnTo>
                    <a:pt x="2517368" y="326656"/>
                  </a:lnTo>
                  <a:lnTo>
                    <a:pt x="2504097" y="327672"/>
                  </a:lnTo>
                  <a:lnTo>
                    <a:pt x="2510434" y="329526"/>
                  </a:lnTo>
                  <a:lnTo>
                    <a:pt x="2480335" y="327050"/>
                  </a:lnTo>
                  <a:lnTo>
                    <a:pt x="2490978" y="324751"/>
                  </a:lnTo>
                  <a:lnTo>
                    <a:pt x="2515552" y="322795"/>
                  </a:lnTo>
                  <a:lnTo>
                    <a:pt x="2527223" y="321348"/>
                  </a:lnTo>
                  <a:lnTo>
                    <a:pt x="2470874" y="317449"/>
                  </a:lnTo>
                  <a:lnTo>
                    <a:pt x="2466873" y="319976"/>
                  </a:lnTo>
                  <a:lnTo>
                    <a:pt x="2444851" y="318693"/>
                  </a:lnTo>
                  <a:lnTo>
                    <a:pt x="2416924" y="318376"/>
                  </a:lnTo>
                  <a:lnTo>
                    <a:pt x="2387422" y="318808"/>
                  </a:lnTo>
                  <a:lnTo>
                    <a:pt x="2360650" y="319798"/>
                  </a:lnTo>
                  <a:lnTo>
                    <a:pt x="2364371" y="316230"/>
                  </a:lnTo>
                  <a:lnTo>
                    <a:pt x="2335466" y="317169"/>
                  </a:lnTo>
                  <a:lnTo>
                    <a:pt x="2322334" y="319125"/>
                  </a:lnTo>
                  <a:lnTo>
                    <a:pt x="2310904" y="321068"/>
                  </a:lnTo>
                  <a:lnTo>
                    <a:pt x="2287105" y="322008"/>
                  </a:lnTo>
                  <a:lnTo>
                    <a:pt x="2310269" y="324815"/>
                  </a:lnTo>
                  <a:lnTo>
                    <a:pt x="2343950" y="328079"/>
                  </a:lnTo>
                  <a:lnTo>
                    <a:pt x="2377529" y="330771"/>
                  </a:lnTo>
                  <a:lnTo>
                    <a:pt x="2432113" y="333654"/>
                  </a:lnTo>
                  <a:lnTo>
                    <a:pt x="2465082" y="332968"/>
                  </a:lnTo>
                  <a:lnTo>
                    <a:pt x="2501227" y="330733"/>
                  </a:lnTo>
                  <a:lnTo>
                    <a:pt x="2542451" y="327914"/>
                  </a:lnTo>
                  <a:close/>
                </a:path>
                <a:path w="5338445" h="487679">
                  <a:moveTo>
                    <a:pt x="2582405" y="321221"/>
                  </a:moveTo>
                  <a:lnTo>
                    <a:pt x="2574912" y="319163"/>
                  </a:lnTo>
                  <a:lnTo>
                    <a:pt x="2541638" y="318325"/>
                  </a:lnTo>
                  <a:lnTo>
                    <a:pt x="2544470" y="316230"/>
                  </a:lnTo>
                  <a:lnTo>
                    <a:pt x="2539606" y="317042"/>
                  </a:lnTo>
                  <a:lnTo>
                    <a:pt x="2532545" y="317334"/>
                  </a:lnTo>
                  <a:lnTo>
                    <a:pt x="2517076" y="317322"/>
                  </a:lnTo>
                  <a:lnTo>
                    <a:pt x="2582405" y="321221"/>
                  </a:lnTo>
                  <a:close/>
                </a:path>
                <a:path w="5338445" h="487679">
                  <a:moveTo>
                    <a:pt x="2629763" y="52895"/>
                  </a:moveTo>
                  <a:lnTo>
                    <a:pt x="2614117" y="51485"/>
                  </a:lnTo>
                  <a:lnTo>
                    <a:pt x="2617470" y="51485"/>
                  </a:lnTo>
                  <a:lnTo>
                    <a:pt x="2595194" y="50850"/>
                  </a:lnTo>
                  <a:lnTo>
                    <a:pt x="2601150" y="48298"/>
                  </a:lnTo>
                  <a:lnTo>
                    <a:pt x="2601861" y="47815"/>
                  </a:lnTo>
                  <a:lnTo>
                    <a:pt x="2603843" y="46228"/>
                  </a:lnTo>
                  <a:lnTo>
                    <a:pt x="2604135" y="46228"/>
                  </a:lnTo>
                  <a:lnTo>
                    <a:pt x="2598115" y="44729"/>
                  </a:lnTo>
                  <a:lnTo>
                    <a:pt x="2597251" y="44513"/>
                  </a:lnTo>
                  <a:lnTo>
                    <a:pt x="2597747" y="44513"/>
                  </a:lnTo>
                  <a:lnTo>
                    <a:pt x="2575014" y="42760"/>
                  </a:lnTo>
                  <a:lnTo>
                    <a:pt x="2566124" y="44729"/>
                  </a:lnTo>
                  <a:lnTo>
                    <a:pt x="2536507" y="42227"/>
                  </a:lnTo>
                  <a:lnTo>
                    <a:pt x="2519730" y="43942"/>
                  </a:lnTo>
                  <a:lnTo>
                    <a:pt x="2561729" y="45339"/>
                  </a:lnTo>
                  <a:lnTo>
                    <a:pt x="2555113" y="48298"/>
                  </a:lnTo>
                  <a:lnTo>
                    <a:pt x="2547810" y="51104"/>
                  </a:lnTo>
                  <a:lnTo>
                    <a:pt x="2546845" y="51485"/>
                  </a:lnTo>
                  <a:lnTo>
                    <a:pt x="2545435" y="54330"/>
                  </a:lnTo>
                  <a:lnTo>
                    <a:pt x="2546185" y="54330"/>
                  </a:lnTo>
                  <a:lnTo>
                    <a:pt x="2559469" y="56032"/>
                  </a:lnTo>
                  <a:lnTo>
                    <a:pt x="2566606" y="53822"/>
                  </a:lnTo>
                  <a:lnTo>
                    <a:pt x="2585339" y="52895"/>
                  </a:lnTo>
                  <a:lnTo>
                    <a:pt x="2629763" y="52895"/>
                  </a:lnTo>
                  <a:close/>
                </a:path>
                <a:path w="5338445" h="487679">
                  <a:moveTo>
                    <a:pt x="2633192" y="53213"/>
                  </a:moveTo>
                  <a:lnTo>
                    <a:pt x="2632862" y="52895"/>
                  </a:lnTo>
                  <a:lnTo>
                    <a:pt x="2629763" y="52895"/>
                  </a:lnTo>
                  <a:lnTo>
                    <a:pt x="2633192" y="53213"/>
                  </a:lnTo>
                  <a:close/>
                </a:path>
                <a:path w="5338445" h="487679">
                  <a:moveTo>
                    <a:pt x="2707602" y="197408"/>
                  </a:moveTo>
                  <a:lnTo>
                    <a:pt x="2685034" y="196113"/>
                  </a:lnTo>
                  <a:lnTo>
                    <a:pt x="2682265" y="196113"/>
                  </a:lnTo>
                  <a:lnTo>
                    <a:pt x="2707602" y="197408"/>
                  </a:lnTo>
                  <a:close/>
                </a:path>
                <a:path w="5338445" h="487679">
                  <a:moveTo>
                    <a:pt x="2740698" y="244551"/>
                  </a:moveTo>
                  <a:lnTo>
                    <a:pt x="2725191" y="245605"/>
                  </a:lnTo>
                  <a:lnTo>
                    <a:pt x="2711234" y="244309"/>
                  </a:lnTo>
                  <a:lnTo>
                    <a:pt x="2697911" y="242163"/>
                  </a:lnTo>
                  <a:lnTo>
                    <a:pt x="2684348" y="240626"/>
                  </a:lnTo>
                  <a:lnTo>
                    <a:pt x="2666708" y="240855"/>
                  </a:lnTo>
                  <a:lnTo>
                    <a:pt x="2649067" y="242811"/>
                  </a:lnTo>
                  <a:lnTo>
                    <a:pt x="2634018" y="243319"/>
                  </a:lnTo>
                  <a:lnTo>
                    <a:pt x="2643530" y="245046"/>
                  </a:lnTo>
                  <a:lnTo>
                    <a:pt x="2661958" y="246227"/>
                  </a:lnTo>
                  <a:lnTo>
                    <a:pt x="2676093" y="247700"/>
                  </a:lnTo>
                  <a:lnTo>
                    <a:pt x="2672689" y="250317"/>
                  </a:lnTo>
                  <a:lnTo>
                    <a:pt x="2679725" y="247650"/>
                  </a:lnTo>
                  <a:lnTo>
                    <a:pt x="2731097" y="246951"/>
                  </a:lnTo>
                  <a:lnTo>
                    <a:pt x="2740698" y="244551"/>
                  </a:lnTo>
                  <a:close/>
                </a:path>
                <a:path w="5338445" h="487679">
                  <a:moveTo>
                    <a:pt x="2745790" y="170929"/>
                  </a:moveTo>
                  <a:lnTo>
                    <a:pt x="2719413" y="170929"/>
                  </a:lnTo>
                  <a:lnTo>
                    <a:pt x="2727896" y="172110"/>
                  </a:lnTo>
                  <a:lnTo>
                    <a:pt x="2745790" y="170929"/>
                  </a:lnTo>
                  <a:close/>
                </a:path>
                <a:path w="5338445" h="487679">
                  <a:moveTo>
                    <a:pt x="2747911" y="174891"/>
                  </a:moveTo>
                  <a:lnTo>
                    <a:pt x="2747848" y="174472"/>
                  </a:lnTo>
                  <a:lnTo>
                    <a:pt x="2747746" y="173913"/>
                  </a:lnTo>
                  <a:lnTo>
                    <a:pt x="2742374" y="174129"/>
                  </a:lnTo>
                  <a:lnTo>
                    <a:pt x="2747911" y="174891"/>
                  </a:lnTo>
                  <a:close/>
                </a:path>
                <a:path w="5338445" h="487679">
                  <a:moveTo>
                    <a:pt x="2826347" y="214833"/>
                  </a:moveTo>
                  <a:lnTo>
                    <a:pt x="2756649" y="213525"/>
                  </a:lnTo>
                  <a:lnTo>
                    <a:pt x="2787751" y="210947"/>
                  </a:lnTo>
                  <a:lnTo>
                    <a:pt x="2789047" y="210947"/>
                  </a:lnTo>
                  <a:lnTo>
                    <a:pt x="2777998" y="209753"/>
                  </a:lnTo>
                  <a:lnTo>
                    <a:pt x="2737078" y="210947"/>
                  </a:lnTo>
                  <a:lnTo>
                    <a:pt x="2693860" y="204165"/>
                  </a:lnTo>
                  <a:lnTo>
                    <a:pt x="2691536" y="203606"/>
                  </a:lnTo>
                  <a:lnTo>
                    <a:pt x="2674886" y="201472"/>
                  </a:lnTo>
                  <a:lnTo>
                    <a:pt x="2647772" y="201104"/>
                  </a:lnTo>
                  <a:lnTo>
                    <a:pt x="2665920" y="200215"/>
                  </a:lnTo>
                  <a:lnTo>
                    <a:pt x="2672283" y="198107"/>
                  </a:lnTo>
                  <a:lnTo>
                    <a:pt x="2673439" y="197726"/>
                  </a:lnTo>
                  <a:lnTo>
                    <a:pt x="2675204" y="197408"/>
                  </a:lnTo>
                  <a:lnTo>
                    <a:pt x="2682265" y="196113"/>
                  </a:lnTo>
                  <a:lnTo>
                    <a:pt x="2669362" y="195453"/>
                  </a:lnTo>
                  <a:lnTo>
                    <a:pt x="2691561" y="193802"/>
                  </a:lnTo>
                  <a:lnTo>
                    <a:pt x="2691790" y="193802"/>
                  </a:lnTo>
                  <a:lnTo>
                    <a:pt x="2709748" y="192239"/>
                  </a:lnTo>
                  <a:lnTo>
                    <a:pt x="2727972" y="191147"/>
                  </a:lnTo>
                  <a:lnTo>
                    <a:pt x="2727007" y="191147"/>
                  </a:lnTo>
                  <a:lnTo>
                    <a:pt x="2744901" y="190601"/>
                  </a:lnTo>
                  <a:lnTo>
                    <a:pt x="2760700" y="190131"/>
                  </a:lnTo>
                  <a:lnTo>
                    <a:pt x="2780461" y="188214"/>
                  </a:lnTo>
                  <a:lnTo>
                    <a:pt x="2780842" y="188214"/>
                  </a:lnTo>
                  <a:lnTo>
                    <a:pt x="2783040" y="186626"/>
                  </a:lnTo>
                  <a:lnTo>
                    <a:pt x="2782151" y="185496"/>
                  </a:lnTo>
                  <a:lnTo>
                    <a:pt x="2738945" y="185953"/>
                  </a:lnTo>
                  <a:lnTo>
                    <a:pt x="2745295" y="185953"/>
                  </a:lnTo>
                  <a:lnTo>
                    <a:pt x="2714282" y="189115"/>
                  </a:lnTo>
                  <a:lnTo>
                    <a:pt x="2689123" y="190601"/>
                  </a:lnTo>
                  <a:lnTo>
                    <a:pt x="2672804" y="185953"/>
                  </a:lnTo>
                  <a:lnTo>
                    <a:pt x="2670924" y="185953"/>
                  </a:lnTo>
                  <a:lnTo>
                    <a:pt x="2654935" y="188214"/>
                  </a:lnTo>
                  <a:lnTo>
                    <a:pt x="2642641" y="191147"/>
                  </a:lnTo>
                  <a:lnTo>
                    <a:pt x="2643289" y="193802"/>
                  </a:lnTo>
                  <a:lnTo>
                    <a:pt x="2643327" y="193941"/>
                  </a:lnTo>
                  <a:lnTo>
                    <a:pt x="2666758" y="196113"/>
                  </a:lnTo>
                  <a:lnTo>
                    <a:pt x="2662517" y="196113"/>
                  </a:lnTo>
                  <a:lnTo>
                    <a:pt x="2642514" y="197408"/>
                  </a:lnTo>
                  <a:lnTo>
                    <a:pt x="2631846" y="196113"/>
                  </a:lnTo>
                  <a:lnTo>
                    <a:pt x="2631338" y="196113"/>
                  </a:lnTo>
                  <a:lnTo>
                    <a:pt x="2623807" y="193802"/>
                  </a:lnTo>
                  <a:lnTo>
                    <a:pt x="2624099" y="193802"/>
                  </a:lnTo>
                  <a:lnTo>
                    <a:pt x="2613507" y="192582"/>
                  </a:lnTo>
                  <a:lnTo>
                    <a:pt x="2612161" y="187464"/>
                  </a:lnTo>
                  <a:lnTo>
                    <a:pt x="2589682" y="190931"/>
                  </a:lnTo>
                  <a:lnTo>
                    <a:pt x="2575649" y="193802"/>
                  </a:lnTo>
                  <a:lnTo>
                    <a:pt x="2570188" y="196456"/>
                  </a:lnTo>
                  <a:lnTo>
                    <a:pt x="2573388" y="199275"/>
                  </a:lnTo>
                  <a:lnTo>
                    <a:pt x="2586952" y="198107"/>
                  </a:lnTo>
                  <a:lnTo>
                    <a:pt x="2600934" y="198564"/>
                  </a:lnTo>
                  <a:lnTo>
                    <a:pt x="2615095" y="199593"/>
                  </a:lnTo>
                  <a:lnTo>
                    <a:pt x="2630703" y="200215"/>
                  </a:lnTo>
                  <a:lnTo>
                    <a:pt x="2627909" y="200215"/>
                  </a:lnTo>
                  <a:lnTo>
                    <a:pt x="2597112" y="201726"/>
                  </a:lnTo>
                  <a:lnTo>
                    <a:pt x="2639606" y="206209"/>
                  </a:lnTo>
                  <a:lnTo>
                    <a:pt x="2639199" y="204165"/>
                  </a:lnTo>
                  <a:lnTo>
                    <a:pt x="2700578" y="210616"/>
                  </a:lnTo>
                  <a:lnTo>
                    <a:pt x="2664510" y="213766"/>
                  </a:lnTo>
                  <a:lnTo>
                    <a:pt x="2704693" y="214109"/>
                  </a:lnTo>
                  <a:lnTo>
                    <a:pt x="2747289" y="215252"/>
                  </a:lnTo>
                  <a:lnTo>
                    <a:pt x="2788958" y="215925"/>
                  </a:lnTo>
                  <a:lnTo>
                    <a:pt x="2826347" y="214833"/>
                  </a:lnTo>
                  <a:close/>
                </a:path>
                <a:path w="5338445" h="487679">
                  <a:moveTo>
                    <a:pt x="2837002" y="180263"/>
                  </a:moveTo>
                  <a:lnTo>
                    <a:pt x="2819031" y="178155"/>
                  </a:lnTo>
                  <a:lnTo>
                    <a:pt x="2811183" y="177241"/>
                  </a:lnTo>
                  <a:lnTo>
                    <a:pt x="2740253" y="178092"/>
                  </a:lnTo>
                  <a:lnTo>
                    <a:pt x="2731833" y="176123"/>
                  </a:lnTo>
                  <a:lnTo>
                    <a:pt x="2729026" y="175475"/>
                  </a:lnTo>
                  <a:lnTo>
                    <a:pt x="2724747" y="174472"/>
                  </a:lnTo>
                  <a:lnTo>
                    <a:pt x="2733268" y="174472"/>
                  </a:lnTo>
                  <a:lnTo>
                    <a:pt x="2742374" y="174129"/>
                  </a:lnTo>
                  <a:lnTo>
                    <a:pt x="2739123" y="173672"/>
                  </a:lnTo>
                  <a:lnTo>
                    <a:pt x="2727896" y="172110"/>
                  </a:lnTo>
                  <a:lnTo>
                    <a:pt x="2709126" y="173342"/>
                  </a:lnTo>
                  <a:lnTo>
                    <a:pt x="2660434" y="173672"/>
                  </a:lnTo>
                  <a:lnTo>
                    <a:pt x="2607335" y="173342"/>
                  </a:lnTo>
                  <a:lnTo>
                    <a:pt x="2547124" y="173913"/>
                  </a:lnTo>
                  <a:lnTo>
                    <a:pt x="2555887" y="173913"/>
                  </a:lnTo>
                  <a:lnTo>
                    <a:pt x="2517483" y="176555"/>
                  </a:lnTo>
                  <a:lnTo>
                    <a:pt x="2535440" y="178295"/>
                  </a:lnTo>
                  <a:lnTo>
                    <a:pt x="2575102" y="175475"/>
                  </a:lnTo>
                  <a:lnTo>
                    <a:pt x="2600668" y="176326"/>
                  </a:lnTo>
                  <a:lnTo>
                    <a:pt x="2615501" y="178155"/>
                  </a:lnTo>
                  <a:lnTo>
                    <a:pt x="2613609" y="180555"/>
                  </a:lnTo>
                  <a:lnTo>
                    <a:pt x="2609253" y="183248"/>
                  </a:lnTo>
                  <a:lnTo>
                    <a:pt x="2616670" y="185953"/>
                  </a:lnTo>
                  <a:lnTo>
                    <a:pt x="2650540" y="184048"/>
                  </a:lnTo>
                  <a:lnTo>
                    <a:pt x="2658732" y="180555"/>
                  </a:lnTo>
                  <a:lnTo>
                    <a:pt x="2658808" y="177241"/>
                  </a:lnTo>
                  <a:lnTo>
                    <a:pt x="2667711" y="176123"/>
                  </a:lnTo>
                  <a:lnTo>
                    <a:pt x="2702826" y="179082"/>
                  </a:lnTo>
                  <a:lnTo>
                    <a:pt x="2698940" y="182664"/>
                  </a:lnTo>
                  <a:lnTo>
                    <a:pt x="2719832" y="182943"/>
                  </a:lnTo>
                  <a:lnTo>
                    <a:pt x="2782112" y="185470"/>
                  </a:lnTo>
                  <a:lnTo>
                    <a:pt x="2781693" y="184924"/>
                  </a:lnTo>
                  <a:lnTo>
                    <a:pt x="2791244" y="182460"/>
                  </a:lnTo>
                  <a:lnTo>
                    <a:pt x="2793098" y="182460"/>
                  </a:lnTo>
                  <a:lnTo>
                    <a:pt x="2821470" y="183222"/>
                  </a:lnTo>
                  <a:lnTo>
                    <a:pt x="2825038" y="182460"/>
                  </a:lnTo>
                  <a:lnTo>
                    <a:pt x="2837002" y="180263"/>
                  </a:lnTo>
                  <a:close/>
                </a:path>
                <a:path w="5338445" h="487679">
                  <a:moveTo>
                    <a:pt x="2858033" y="212217"/>
                  </a:moveTo>
                  <a:lnTo>
                    <a:pt x="2857589" y="210172"/>
                  </a:lnTo>
                  <a:lnTo>
                    <a:pt x="2853131" y="210731"/>
                  </a:lnTo>
                  <a:lnTo>
                    <a:pt x="2829407" y="208216"/>
                  </a:lnTo>
                  <a:lnTo>
                    <a:pt x="2858033" y="212217"/>
                  </a:lnTo>
                  <a:close/>
                </a:path>
                <a:path w="5338445" h="487679">
                  <a:moveTo>
                    <a:pt x="2908871" y="191731"/>
                  </a:moveTo>
                  <a:lnTo>
                    <a:pt x="2884970" y="188252"/>
                  </a:lnTo>
                  <a:lnTo>
                    <a:pt x="2871609" y="190842"/>
                  </a:lnTo>
                  <a:lnTo>
                    <a:pt x="2908871" y="191731"/>
                  </a:lnTo>
                  <a:close/>
                </a:path>
                <a:path w="5338445" h="487679">
                  <a:moveTo>
                    <a:pt x="2942564" y="218071"/>
                  </a:moveTo>
                  <a:lnTo>
                    <a:pt x="2930194" y="216535"/>
                  </a:lnTo>
                  <a:lnTo>
                    <a:pt x="2928531" y="217576"/>
                  </a:lnTo>
                  <a:lnTo>
                    <a:pt x="2942564" y="218071"/>
                  </a:lnTo>
                  <a:close/>
                </a:path>
                <a:path w="5338445" h="487679">
                  <a:moveTo>
                    <a:pt x="2958401" y="247497"/>
                  </a:moveTo>
                  <a:lnTo>
                    <a:pt x="2952445" y="246570"/>
                  </a:lnTo>
                  <a:lnTo>
                    <a:pt x="2949473" y="247332"/>
                  </a:lnTo>
                  <a:lnTo>
                    <a:pt x="2937052" y="247078"/>
                  </a:lnTo>
                  <a:lnTo>
                    <a:pt x="2905087" y="249262"/>
                  </a:lnTo>
                  <a:lnTo>
                    <a:pt x="2939275" y="251523"/>
                  </a:lnTo>
                  <a:lnTo>
                    <a:pt x="2927896" y="250520"/>
                  </a:lnTo>
                  <a:lnTo>
                    <a:pt x="2922168" y="249682"/>
                  </a:lnTo>
                  <a:lnTo>
                    <a:pt x="2921546" y="248653"/>
                  </a:lnTo>
                  <a:lnTo>
                    <a:pt x="2940989" y="248005"/>
                  </a:lnTo>
                  <a:lnTo>
                    <a:pt x="2947886" y="247497"/>
                  </a:lnTo>
                  <a:lnTo>
                    <a:pt x="2948787" y="247497"/>
                  </a:lnTo>
                  <a:lnTo>
                    <a:pt x="2958401" y="247497"/>
                  </a:lnTo>
                  <a:close/>
                </a:path>
                <a:path w="5338445" h="487679">
                  <a:moveTo>
                    <a:pt x="2962237" y="243954"/>
                  </a:moveTo>
                  <a:lnTo>
                    <a:pt x="2920085" y="241515"/>
                  </a:lnTo>
                  <a:lnTo>
                    <a:pt x="2952445" y="246570"/>
                  </a:lnTo>
                  <a:lnTo>
                    <a:pt x="2953689" y="246253"/>
                  </a:lnTo>
                  <a:lnTo>
                    <a:pt x="2962237" y="243954"/>
                  </a:lnTo>
                  <a:close/>
                </a:path>
                <a:path w="5338445" h="487679">
                  <a:moveTo>
                    <a:pt x="3010255" y="211277"/>
                  </a:moveTo>
                  <a:lnTo>
                    <a:pt x="3000705" y="209829"/>
                  </a:lnTo>
                  <a:lnTo>
                    <a:pt x="2946069" y="209829"/>
                  </a:lnTo>
                  <a:lnTo>
                    <a:pt x="2921647" y="207975"/>
                  </a:lnTo>
                  <a:lnTo>
                    <a:pt x="2918155" y="209423"/>
                  </a:lnTo>
                  <a:lnTo>
                    <a:pt x="2908998" y="210731"/>
                  </a:lnTo>
                  <a:lnTo>
                    <a:pt x="2885821" y="213131"/>
                  </a:lnTo>
                  <a:lnTo>
                    <a:pt x="2909849" y="213131"/>
                  </a:lnTo>
                  <a:lnTo>
                    <a:pt x="2920885" y="214452"/>
                  </a:lnTo>
                  <a:lnTo>
                    <a:pt x="2929902" y="216535"/>
                  </a:lnTo>
                  <a:lnTo>
                    <a:pt x="2930194" y="216535"/>
                  </a:lnTo>
                  <a:lnTo>
                    <a:pt x="2932544" y="215049"/>
                  </a:lnTo>
                  <a:lnTo>
                    <a:pt x="2932366" y="214452"/>
                  </a:lnTo>
                  <a:lnTo>
                    <a:pt x="2932252" y="214058"/>
                  </a:lnTo>
                  <a:lnTo>
                    <a:pt x="2939173" y="213283"/>
                  </a:lnTo>
                  <a:lnTo>
                    <a:pt x="2946958" y="212610"/>
                  </a:lnTo>
                  <a:lnTo>
                    <a:pt x="2956534" y="212140"/>
                  </a:lnTo>
                  <a:lnTo>
                    <a:pt x="2968828" y="211924"/>
                  </a:lnTo>
                  <a:lnTo>
                    <a:pt x="2974619" y="217487"/>
                  </a:lnTo>
                  <a:lnTo>
                    <a:pt x="2982049" y="216154"/>
                  </a:lnTo>
                  <a:lnTo>
                    <a:pt x="2980156" y="213855"/>
                  </a:lnTo>
                  <a:lnTo>
                    <a:pt x="2984182" y="211924"/>
                  </a:lnTo>
                  <a:lnTo>
                    <a:pt x="2978937" y="211924"/>
                  </a:lnTo>
                  <a:lnTo>
                    <a:pt x="3010255" y="211277"/>
                  </a:lnTo>
                  <a:close/>
                </a:path>
                <a:path w="5338445" h="487679">
                  <a:moveTo>
                    <a:pt x="3039554" y="259994"/>
                  </a:moveTo>
                  <a:lnTo>
                    <a:pt x="3032645" y="259918"/>
                  </a:lnTo>
                  <a:lnTo>
                    <a:pt x="3018028" y="258597"/>
                  </a:lnTo>
                  <a:lnTo>
                    <a:pt x="3005798" y="256590"/>
                  </a:lnTo>
                  <a:lnTo>
                    <a:pt x="3006128" y="254482"/>
                  </a:lnTo>
                  <a:lnTo>
                    <a:pt x="3010941" y="253682"/>
                  </a:lnTo>
                  <a:lnTo>
                    <a:pt x="3018015" y="253377"/>
                  </a:lnTo>
                  <a:lnTo>
                    <a:pt x="3033750" y="253403"/>
                  </a:lnTo>
                  <a:lnTo>
                    <a:pt x="3024327" y="252920"/>
                  </a:lnTo>
                  <a:lnTo>
                    <a:pt x="2982811" y="253034"/>
                  </a:lnTo>
                  <a:lnTo>
                    <a:pt x="2969857" y="257632"/>
                  </a:lnTo>
                  <a:lnTo>
                    <a:pt x="2979356" y="257302"/>
                  </a:lnTo>
                  <a:lnTo>
                    <a:pt x="2989669" y="256095"/>
                  </a:lnTo>
                  <a:lnTo>
                    <a:pt x="3001962" y="256032"/>
                  </a:lnTo>
                  <a:lnTo>
                    <a:pt x="2999587" y="259029"/>
                  </a:lnTo>
                  <a:lnTo>
                    <a:pt x="2981985" y="259765"/>
                  </a:lnTo>
                  <a:lnTo>
                    <a:pt x="2957220" y="259575"/>
                  </a:lnTo>
                  <a:lnTo>
                    <a:pt x="2933395" y="259765"/>
                  </a:lnTo>
                  <a:lnTo>
                    <a:pt x="2957042" y="261797"/>
                  </a:lnTo>
                  <a:lnTo>
                    <a:pt x="2990570" y="262153"/>
                  </a:lnTo>
                  <a:lnTo>
                    <a:pt x="3022041" y="261391"/>
                  </a:lnTo>
                  <a:lnTo>
                    <a:pt x="3039554" y="259994"/>
                  </a:lnTo>
                  <a:close/>
                </a:path>
                <a:path w="5338445" h="487679">
                  <a:moveTo>
                    <a:pt x="3061017" y="210642"/>
                  </a:moveTo>
                  <a:lnTo>
                    <a:pt x="3055658" y="208114"/>
                  </a:lnTo>
                  <a:lnTo>
                    <a:pt x="3052000" y="212686"/>
                  </a:lnTo>
                  <a:lnTo>
                    <a:pt x="3061017" y="210642"/>
                  </a:lnTo>
                  <a:close/>
                </a:path>
                <a:path w="5338445" h="487679">
                  <a:moveTo>
                    <a:pt x="3061246" y="151180"/>
                  </a:moveTo>
                  <a:lnTo>
                    <a:pt x="3028111" y="147739"/>
                  </a:lnTo>
                  <a:lnTo>
                    <a:pt x="3016821" y="149186"/>
                  </a:lnTo>
                  <a:lnTo>
                    <a:pt x="2997670" y="148513"/>
                  </a:lnTo>
                  <a:lnTo>
                    <a:pt x="2974124" y="147383"/>
                  </a:lnTo>
                  <a:lnTo>
                    <a:pt x="2949600" y="147459"/>
                  </a:lnTo>
                  <a:lnTo>
                    <a:pt x="2959595" y="149085"/>
                  </a:lnTo>
                  <a:lnTo>
                    <a:pt x="2961970" y="151218"/>
                  </a:lnTo>
                  <a:lnTo>
                    <a:pt x="2967710" y="152946"/>
                  </a:lnTo>
                  <a:lnTo>
                    <a:pt x="2987814" y="153416"/>
                  </a:lnTo>
                  <a:lnTo>
                    <a:pt x="3000781" y="149821"/>
                  </a:lnTo>
                  <a:lnTo>
                    <a:pt x="3061246" y="151180"/>
                  </a:lnTo>
                  <a:close/>
                </a:path>
                <a:path w="5338445" h="487679">
                  <a:moveTo>
                    <a:pt x="3071507" y="216687"/>
                  </a:moveTo>
                  <a:lnTo>
                    <a:pt x="3054400" y="214731"/>
                  </a:lnTo>
                  <a:lnTo>
                    <a:pt x="3035325" y="215163"/>
                  </a:lnTo>
                  <a:lnTo>
                    <a:pt x="3018129" y="216154"/>
                  </a:lnTo>
                  <a:lnTo>
                    <a:pt x="3006687" y="215887"/>
                  </a:lnTo>
                  <a:lnTo>
                    <a:pt x="3028658" y="216979"/>
                  </a:lnTo>
                  <a:lnTo>
                    <a:pt x="3042742" y="217424"/>
                  </a:lnTo>
                  <a:lnTo>
                    <a:pt x="3054997" y="217309"/>
                  </a:lnTo>
                  <a:lnTo>
                    <a:pt x="3071507" y="216687"/>
                  </a:lnTo>
                  <a:close/>
                </a:path>
                <a:path w="5338445" h="487679">
                  <a:moveTo>
                    <a:pt x="3120567" y="220091"/>
                  </a:moveTo>
                  <a:lnTo>
                    <a:pt x="3113430" y="218147"/>
                  </a:lnTo>
                  <a:lnTo>
                    <a:pt x="3094393" y="216128"/>
                  </a:lnTo>
                  <a:lnTo>
                    <a:pt x="3086265" y="221259"/>
                  </a:lnTo>
                  <a:lnTo>
                    <a:pt x="3105366" y="221005"/>
                  </a:lnTo>
                  <a:lnTo>
                    <a:pt x="3120567" y="220091"/>
                  </a:lnTo>
                  <a:close/>
                </a:path>
                <a:path w="5338445" h="487679">
                  <a:moveTo>
                    <a:pt x="3121202" y="252666"/>
                  </a:moveTo>
                  <a:lnTo>
                    <a:pt x="3101606" y="250329"/>
                  </a:lnTo>
                  <a:lnTo>
                    <a:pt x="3075863" y="249288"/>
                  </a:lnTo>
                  <a:lnTo>
                    <a:pt x="3049562" y="249491"/>
                  </a:lnTo>
                  <a:lnTo>
                    <a:pt x="3028277" y="250875"/>
                  </a:lnTo>
                  <a:lnTo>
                    <a:pt x="3055302" y="251904"/>
                  </a:lnTo>
                  <a:lnTo>
                    <a:pt x="3076308" y="251193"/>
                  </a:lnTo>
                  <a:lnTo>
                    <a:pt x="3096526" y="250774"/>
                  </a:lnTo>
                  <a:lnTo>
                    <a:pt x="3121202" y="252666"/>
                  </a:lnTo>
                  <a:close/>
                </a:path>
                <a:path w="5338445" h="487679">
                  <a:moveTo>
                    <a:pt x="3123133" y="240957"/>
                  </a:moveTo>
                  <a:lnTo>
                    <a:pt x="3096196" y="244081"/>
                  </a:lnTo>
                  <a:lnTo>
                    <a:pt x="3110217" y="244551"/>
                  </a:lnTo>
                  <a:lnTo>
                    <a:pt x="3123133" y="240957"/>
                  </a:lnTo>
                  <a:close/>
                </a:path>
                <a:path w="5338445" h="487679">
                  <a:moveTo>
                    <a:pt x="3247301" y="194665"/>
                  </a:moveTo>
                  <a:lnTo>
                    <a:pt x="3236607" y="194094"/>
                  </a:lnTo>
                  <a:lnTo>
                    <a:pt x="3235477" y="194094"/>
                  </a:lnTo>
                  <a:lnTo>
                    <a:pt x="3239516" y="194792"/>
                  </a:lnTo>
                  <a:lnTo>
                    <a:pt x="3247301" y="194665"/>
                  </a:lnTo>
                  <a:close/>
                </a:path>
                <a:path w="5338445" h="487679">
                  <a:moveTo>
                    <a:pt x="3303244" y="240969"/>
                  </a:moveTo>
                  <a:lnTo>
                    <a:pt x="3302000" y="235902"/>
                  </a:lnTo>
                  <a:lnTo>
                    <a:pt x="3286645" y="236588"/>
                  </a:lnTo>
                  <a:lnTo>
                    <a:pt x="3288754" y="238086"/>
                  </a:lnTo>
                  <a:lnTo>
                    <a:pt x="3297796" y="239763"/>
                  </a:lnTo>
                  <a:lnTo>
                    <a:pt x="3303244" y="240969"/>
                  </a:lnTo>
                  <a:close/>
                </a:path>
                <a:path w="5338445" h="487679">
                  <a:moveTo>
                    <a:pt x="3324034" y="169760"/>
                  </a:moveTo>
                  <a:lnTo>
                    <a:pt x="3287293" y="170903"/>
                  </a:lnTo>
                  <a:lnTo>
                    <a:pt x="3315081" y="170827"/>
                  </a:lnTo>
                  <a:lnTo>
                    <a:pt x="3324034" y="169760"/>
                  </a:lnTo>
                  <a:close/>
                </a:path>
                <a:path w="5338445" h="487679">
                  <a:moveTo>
                    <a:pt x="3339249" y="196151"/>
                  </a:moveTo>
                  <a:lnTo>
                    <a:pt x="3334448" y="195732"/>
                  </a:lnTo>
                  <a:lnTo>
                    <a:pt x="3309531" y="193586"/>
                  </a:lnTo>
                  <a:lnTo>
                    <a:pt x="3267062" y="194335"/>
                  </a:lnTo>
                  <a:lnTo>
                    <a:pt x="3247364" y="194665"/>
                  </a:lnTo>
                  <a:lnTo>
                    <a:pt x="3256064" y="195364"/>
                  </a:lnTo>
                  <a:lnTo>
                    <a:pt x="3228949" y="198526"/>
                  </a:lnTo>
                  <a:lnTo>
                    <a:pt x="3316655" y="198755"/>
                  </a:lnTo>
                  <a:lnTo>
                    <a:pt x="3312185" y="196938"/>
                  </a:lnTo>
                  <a:lnTo>
                    <a:pt x="3313569" y="196151"/>
                  </a:lnTo>
                  <a:lnTo>
                    <a:pt x="3306915" y="196151"/>
                  </a:lnTo>
                  <a:lnTo>
                    <a:pt x="3322637" y="195732"/>
                  </a:lnTo>
                  <a:lnTo>
                    <a:pt x="3339249" y="196151"/>
                  </a:lnTo>
                  <a:close/>
                </a:path>
                <a:path w="5338445" h="487679">
                  <a:moveTo>
                    <a:pt x="3377679" y="101028"/>
                  </a:moveTo>
                  <a:lnTo>
                    <a:pt x="3356737" y="101231"/>
                  </a:lnTo>
                  <a:lnTo>
                    <a:pt x="3341649" y="102336"/>
                  </a:lnTo>
                  <a:lnTo>
                    <a:pt x="3331070" y="104089"/>
                  </a:lnTo>
                  <a:lnTo>
                    <a:pt x="3323679" y="106260"/>
                  </a:lnTo>
                  <a:lnTo>
                    <a:pt x="3330029" y="105600"/>
                  </a:lnTo>
                  <a:lnTo>
                    <a:pt x="3341662" y="104825"/>
                  </a:lnTo>
                  <a:lnTo>
                    <a:pt x="3356978" y="104609"/>
                  </a:lnTo>
                  <a:lnTo>
                    <a:pt x="3374352" y="105625"/>
                  </a:lnTo>
                  <a:lnTo>
                    <a:pt x="3355200" y="102616"/>
                  </a:lnTo>
                  <a:lnTo>
                    <a:pt x="3373564" y="102565"/>
                  </a:lnTo>
                  <a:lnTo>
                    <a:pt x="3377679" y="101028"/>
                  </a:lnTo>
                  <a:close/>
                </a:path>
                <a:path w="5338445" h="487679">
                  <a:moveTo>
                    <a:pt x="3394329" y="153403"/>
                  </a:moveTo>
                  <a:lnTo>
                    <a:pt x="3393910" y="152323"/>
                  </a:lnTo>
                  <a:lnTo>
                    <a:pt x="3388423" y="153403"/>
                  </a:lnTo>
                  <a:lnTo>
                    <a:pt x="3394329" y="153403"/>
                  </a:lnTo>
                  <a:close/>
                </a:path>
                <a:path w="5338445" h="487679">
                  <a:moveTo>
                    <a:pt x="3412655" y="167055"/>
                  </a:moveTo>
                  <a:lnTo>
                    <a:pt x="3407435" y="166814"/>
                  </a:lnTo>
                  <a:lnTo>
                    <a:pt x="3403803" y="166814"/>
                  </a:lnTo>
                  <a:lnTo>
                    <a:pt x="3398189" y="165709"/>
                  </a:lnTo>
                  <a:lnTo>
                    <a:pt x="3392119" y="164515"/>
                  </a:lnTo>
                  <a:lnTo>
                    <a:pt x="3381311" y="161645"/>
                  </a:lnTo>
                  <a:lnTo>
                    <a:pt x="3379571" y="161124"/>
                  </a:lnTo>
                  <a:lnTo>
                    <a:pt x="3372383" y="158965"/>
                  </a:lnTo>
                  <a:lnTo>
                    <a:pt x="3400285" y="159918"/>
                  </a:lnTo>
                  <a:lnTo>
                    <a:pt x="3395929" y="158965"/>
                  </a:lnTo>
                  <a:lnTo>
                    <a:pt x="3390354" y="157746"/>
                  </a:lnTo>
                  <a:lnTo>
                    <a:pt x="3372853" y="158407"/>
                  </a:lnTo>
                  <a:lnTo>
                    <a:pt x="3352990" y="160121"/>
                  </a:lnTo>
                  <a:lnTo>
                    <a:pt x="3336023" y="161124"/>
                  </a:lnTo>
                  <a:lnTo>
                    <a:pt x="3328771" y="158216"/>
                  </a:lnTo>
                  <a:lnTo>
                    <a:pt x="3306800" y="157314"/>
                  </a:lnTo>
                  <a:lnTo>
                    <a:pt x="3287369" y="156311"/>
                  </a:lnTo>
                  <a:lnTo>
                    <a:pt x="3287458" y="155676"/>
                  </a:lnTo>
                  <a:lnTo>
                    <a:pt x="3287509" y="155270"/>
                  </a:lnTo>
                  <a:lnTo>
                    <a:pt x="3287547" y="154965"/>
                  </a:lnTo>
                  <a:lnTo>
                    <a:pt x="3287674" y="154051"/>
                  </a:lnTo>
                  <a:lnTo>
                    <a:pt x="3287763" y="153314"/>
                  </a:lnTo>
                  <a:lnTo>
                    <a:pt x="3287890" y="153314"/>
                  </a:lnTo>
                  <a:lnTo>
                    <a:pt x="3311182" y="153568"/>
                  </a:lnTo>
                  <a:lnTo>
                    <a:pt x="3296983" y="152044"/>
                  </a:lnTo>
                  <a:lnTo>
                    <a:pt x="3286048" y="153314"/>
                  </a:lnTo>
                  <a:lnTo>
                    <a:pt x="3277730" y="153314"/>
                  </a:lnTo>
                  <a:lnTo>
                    <a:pt x="3260369" y="151460"/>
                  </a:lnTo>
                  <a:lnTo>
                    <a:pt x="3262198" y="151460"/>
                  </a:lnTo>
                  <a:lnTo>
                    <a:pt x="3258896" y="149682"/>
                  </a:lnTo>
                  <a:lnTo>
                    <a:pt x="3254946" y="147802"/>
                  </a:lnTo>
                  <a:lnTo>
                    <a:pt x="3255721" y="147802"/>
                  </a:lnTo>
                  <a:lnTo>
                    <a:pt x="3249371" y="147231"/>
                  </a:lnTo>
                  <a:lnTo>
                    <a:pt x="3239732" y="146367"/>
                  </a:lnTo>
                  <a:lnTo>
                    <a:pt x="3203333" y="146367"/>
                  </a:lnTo>
                  <a:lnTo>
                    <a:pt x="3203714" y="147231"/>
                  </a:lnTo>
                  <a:lnTo>
                    <a:pt x="3177209" y="147231"/>
                  </a:lnTo>
                  <a:lnTo>
                    <a:pt x="3163900" y="146964"/>
                  </a:lnTo>
                  <a:lnTo>
                    <a:pt x="3163900" y="152209"/>
                  </a:lnTo>
                  <a:lnTo>
                    <a:pt x="3144380" y="152565"/>
                  </a:lnTo>
                  <a:lnTo>
                    <a:pt x="3123107" y="152209"/>
                  </a:lnTo>
                  <a:lnTo>
                    <a:pt x="3163900" y="152209"/>
                  </a:lnTo>
                  <a:lnTo>
                    <a:pt x="3163900" y="146964"/>
                  </a:lnTo>
                  <a:lnTo>
                    <a:pt x="3148927" y="146659"/>
                  </a:lnTo>
                  <a:lnTo>
                    <a:pt x="3112897" y="145846"/>
                  </a:lnTo>
                  <a:lnTo>
                    <a:pt x="3082937" y="145554"/>
                  </a:lnTo>
                  <a:lnTo>
                    <a:pt x="3074784" y="148196"/>
                  </a:lnTo>
                  <a:lnTo>
                    <a:pt x="3075152" y="148196"/>
                  </a:lnTo>
                  <a:lnTo>
                    <a:pt x="3077934" y="150710"/>
                  </a:lnTo>
                  <a:lnTo>
                    <a:pt x="3078073" y="150710"/>
                  </a:lnTo>
                  <a:lnTo>
                    <a:pt x="3089059" y="152209"/>
                  </a:lnTo>
                  <a:lnTo>
                    <a:pt x="3072104" y="152209"/>
                  </a:lnTo>
                  <a:lnTo>
                    <a:pt x="3117037" y="153073"/>
                  </a:lnTo>
                  <a:lnTo>
                    <a:pt x="3103080" y="153314"/>
                  </a:lnTo>
                  <a:lnTo>
                    <a:pt x="3130435" y="153314"/>
                  </a:lnTo>
                  <a:lnTo>
                    <a:pt x="3189414" y="153314"/>
                  </a:lnTo>
                  <a:lnTo>
                    <a:pt x="3206229" y="153314"/>
                  </a:lnTo>
                  <a:lnTo>
                    <a:pt x="3201365" y="154051"/>
                  </a:lnTo>
                  <a:lnTo>
                    <a:pt x="3182912" y="154965"/>
                  </a:lnTo>
                  <a:lnTo>
                    <a:pt x="3183229" y="154965"/>
                  </a:lnTo>
                  <a:lnTo>
                    <a:pt x="3171101" y="155676"/>
                  </a:lnTo>
                  <a:lnTo>
                    <a:pt x="3173628" y="155676"/>
                  </a:lnTo>
                  <a:lnTo>
                    <a:pt x="3177895" y="156464"/>
                  </a:lnTo>
                  <a:lnTo>
                    <a:pt x="3233077" y="155270"/>
                  </a:lnTo>
                  <a:lnTo>
                    <a:pt x="3246450" y="158965"/>
                  </a:lnTo>
                  <a:lnTo>
                    <a:pt x="3245726" y="158965"/>
                  </a:lnTo>
                  <a:lnTo>
                    <a:pt x="3238106" y="162267"/>
                  </a:lnTo>
                  <a:lnTo>
                    <a:pt x="3225000" y="165887"/>
                  </a:lnTo>
                  <a:lnTo>
                    <a:pt x="3222371" y="170053"/>
                  </a:lnTo>
                  <a:lnTo>
                    <a:pt x="3212668" y="167055"/>
                  </a:lnTo>
                  <a:lnTo>
                    <a:pt x="3208553" y="168859"/>
                  </a:lnTo>
                  <a:lnTo>
                    <a:pt x="3202292" y="170319"/>
                  </a:lnTo>
                  <a:lnTo>
                    <a:pt x="3193364" y="171310"/>
                  </a:lnTo>
                  <a:lnTo>
                    <a:pt x="3181286" y="171704"/>
                  </a:lnTo>
                  <a:lnTo>
                    <a:pt x="3179546" y="169760"/>
                  </a:lnTo>
                  <a:lnTo>
                    <a:pt x="3177895" y="167919"/>
                  </a:lnTo>
                  <a:lnTo>
                    <a:pt x="3175368" y="165100"/>
                  </a:lnTo>
                  <a:lnTo>
                    <a:pt x="3149612" y="166814"/>
                  </a:lnTo>
                  <a:lnTo>
                    <a:pt x="3097098" y="166814"/>
                  </a:lnTo>
                  <a:lnTo>
                    <a:pt x="3078823" y="167919"/>
                  </a:lnTo>
                  <a:lnTo>
                    <a:pt x="3081083" y="166814"/>
                  </a:lnTo>
                  <a:lnTo>
                    <a:pt x="3087166" y="163830"/>
                  </a:lnTo>
                  <a:lnTo>
                    <a:pt x="2875394" y="166573"/>
                  </a:lnTo>
                  <a:lnTo>
                    <a:pt x="2872232" y="162648"/>
                  </a:lnTo>
                  <a:lnTo>
                    <a:pt x="2893580" y="154965"/>
                  </a:lnTo>
                  <a:lnTo>
                    <a:pt x="2890609" y="151460"/>
                  </a:lnTo>
                  <a:lnTo>
                    <a:pt x="2890418" y="151231"/>
                  </a:lnTo>
                  <a:lnTo>
                    <a:pt x="2891256" y="151231"/>
                  </a:lnTo>
                  <a:lnTo>
                    <a:pt x="2905785" y="152044"/>
                  </a:lnTo>
                  <a:lnTo>
                    <a:pt x="2908554" y="152209"/>
                  </a:lnTo>
                  <a:lnTo>
                    <a:pt x="2925127" y="152209"/>
                  </a:lnTo>
                  <a:lnTo>
                    <a:pt x="2923603" y="151231"/>
                  </a:lnTo>
                  <a:lnTo>
                    <a:pt x="2922803" y="150710"/>
                  </a:lnTo>
                  <a:lnTo>
                    <a:pt x="2922549" y="150558"/>
                  </a:lnTo>
                  <a:lnTo>
                    <a:pt x="2888475" y="150710"/>
                  </a:lnTo>
                  <a:lnTo>
                    <a:pt x="2860002" y="149326"/>
                  </a:lnTo>
                  <a:lnTo>
                    <a:pt x="2849689" y="148526"/>
                  </a:lnTo>
                  <a:lnTo>
                    <a:pt x="2834805" y="147370"/>
                  </a:lnTo>
                  <a:lnTo>
                    <a:pt x="2819628" y="146367"/>
                  </a:lnTo>
                  <a:lnTo>
                    <a:pt x="2811792" y="145846"/>
                  </a:lnTo>
                  <a:lnTo>
                    <a:pt x="2809875" y="145846"/>
                  </a:lnTo>
                  <a:lnTo>
                    <a:pt x="2828556" y="143713"/>
                  </a:lnTo>
                  <a:lnTo>
                    <a:pt x="2782112" y="142798"/>
                  </a:lnTo>
                  <a:lnTo>
                    <a:pt x="2797060" y="146329"/>
                  </a:lnTo>
                  <a:lnTo>
                    <a:pt x="2766491" y="144272"/>
                  </a:lnTo>
                  <a:lnTo>
                    <a:pt x="2734094" y="142798"/>
                  </a:lnTo>
                  <a:lnTo>
                    <a:pt x="2735389" y="142798"/>
                  </a:lnTo>
                  <a:lnTo>
                    <a:pt x="2699131" y="142087"/>
                  </a:lnTo>
                  <a:lnTo>
                    <a:pt x="2655836" y="142798"/>
                  </a:lnTo>
                  <a:lnTo>
                    <a:pt x="2668384" y="142798"/>
                  </a:lnTo>
                  <a:lnTo>
                    <a:pt x="2671381" y="143116"/>
                  </a:lnTo>
                  <a:lnTo>
                    <a:pt x="2647226" y="143116"/>
                  </a:lnTo>
                  <a:lnTo>
                    <a:pt x="2623858" y="142798"/>
                  </a:lnTo>
                  <a:lnTo>
                    <a:pt x="2620594" y="142798"/>
                  </a:lnTo>
                  <a:lnTo>
                    <a:pt x="2597124" y="141592"/>
                  </a:lnTo>
                  <a:lnTo>
                    <a:pt x="2587536" y="139255"/>
                  </a:lnTo>
                  <a:lnTo>
                    <a:pt x="2606573" y="137934"/>
                  </a:lnTo>
                  <a:lnTo>
                    <a:pt x="2611844" y="137858"/>
                  </a:lnTo>
                  <a:lnTo>
                    <a:pt x="2638425" y="137833"/>
                  </a:lnTo>
                  <a:lnTo>
                    <a:pt x="2650934" y="138099"/>
                  </a:lnTo>
                  <a:lnTo>
                    <a:pt x="2670594" y="139052"/>
                  </a:lnTo>
                  <a:lnTo>
                    <a:pt x="2680220" y="138480"/>
                  </a:lnTo>
                  <a:lnTo>
                    <a:pt x="2679115" y="137807"/>
                  </a:lnTo>
                  <a:lnTo>
                    <a:pt x="2679598" y="137795"/>
                  </a:lnTo>
                  <a:lnTo>
                    <a:pt x="2673337" y="136829"/>
                  </a:lnTo>
                  <a:lnTo>
                    <a:pt x="2670518" y="136169"/>
                  </a:lnTo>
                  <a:lnTo>
                    <a:pt x="2669870" y="136017"/>
                  </a:lnTo>
                  <a:lnTo>
                    <a:pt x="2637269" y="136169"/>
                  </a:lnTo>
                  <a:lnTo>
                    <a:pt x="2602255" y="135229"/>
                  </a:lnTo>
                  <a:lnTo>
                    <a:pt x="2576614" y="133616"/>
                  </a:lnTo>
                  <a:lnTo>
                    <a:pt x="2572093" y="131699"/>
                  </a:lnTo>
                  <a:lnTo>
                    <a:pt x="2517927" y="137934"/>
                  </a:lnTo>
                  <a:lnTo>
                    <a:pt x="2540711" y="137922"/>
                  </a:lnTo>
                  <a:lnTo>
                    <a:pt x="2549804" y="138303"/>
                  </a:lnTo>
                  <a:lnTo>
                    <a:pt x="2554084" y="139484"/>
                  </a:lnTo>
                  <a:lnTo>
                    <a:pt x="2551125" y="141401"/>
                  </a:lnTo>
                  <a:lnTo>
                    <a:pt x="2385415" y="143116"/>
                  </a:lnTo>
                  <a:lnTo>
                    <a:pt x="2391803" y="143116"/>
                  </a:lnTo>
                  <a:lnTo>
                    <a:pt x="2366899" y="143954"/>
                  </a:lnTo>
                  <a:lnTo>
                    <a:pt x="2400884" y="146659"/>
                  </a:lnTo>
                  <a:lnTo>
                    <a:pt x="2447442" y="147802"/>
                  </a:lnTo>
                  <a:lnTo>
                    <a:pt x="2488628" y="148196"/>
                  </a:lnTo>
                  <a:lnTo>
                    <a:pt x="2531821" y="149326"/>
                  </a:lnTo>
                  <a:lnTo>
                    <a:pt x="2528862" y="149326"/>
                  </a:lnTo>
                  <a:lnTo>
                    <a:pt x="2541155" y="152044"/>
                  </a:lnTo>
                  <a:lnTo>
                    <a:pt x="2541486" y="152044"/>
                  </a:lnTo>
                  <a:lnTo>
                    <a:pt x="2552420" y="153885"/>
                  </a:lnTo>
                  <a:lnTo>
                    <a:pt x="2568498" y="153314"/>
                  </a:lnTo>
                  <a:lnTo>
                    <a:pt x="2580703" y="153314"/>
                  </a:lnTo>
                  <a:lnTo>
                    <a:pt x="2565374" y="152209"/>
                  </a:lnTo>
                  <a:lnTo>
                    <a:pt x="2558504" y="151231"/>
                  </a:lnTo>
                  <a:lnTo>
                    <a:pt x="2556014" y="150152"/>
                  </a:lnTo>
                  <a:lnTo>
                    <a:pt x="2557386" y="149009"/>
                  </a:lnTo>
                  <a:lnTo>
                    <a:pt x="2576766" y="148526"/>
                  </a:lnTo>
                  <a:lnTo>
                    <a:pt x="2585097" y="149682"/>
                  </a:lnTo>
                  <a:lnTo>
                    <a:pt x="2584869" y="149682"/>
                  </a:lnTo>
                  <a:lnTo>
                    <a:pt x="2588133" y="151231"/>
                  </a:lnTo>
                  <a:lnTo>
                    <a:pt x="2588691" y="151460"/>
                  </a:lnTo>
                  <a:lnTo>
                    <a:pt x="2595308" y="152984"/>
                  </a:lnTo>
                  <a:lnTo>
                    <a:pt x="2620937" y="152044"/>
                  </a:lnTo>
                  <a:lnTo>
                    <a:pt x="2618613" y="152044"/>
                  </a:lnTo>
                  <a:lnTo>
                    <a:pt x="2651442" y="151460"/>
                  </a:lnTo>
                  <a:lnTo>
                    <a:pt x="2679319" y="151460"/>
                  </a:lnTo>
                  <a:lnTo>
                    <a:pt x="2692006" y="152209"/>
                  </a:lnTo>
                  <a:lnTo>
                    <a:pt x="2738170" y="153568"/>
                  </a:lnTo>
                  <a:lnTo>
                    <a:pt x="2788120" y="155676"/>
                  </a:lnTo>
                  <a:lnTo>
                    <a:pt x="2830245" y="158965"/>
                  </a:lnTo>
                  <a:lnTo>
                    <a:pt x="2829560" y="158965"/>
                  </a:lnTo>
                  <a:lnTo>
                    <a:pt x="2846819" y="163461"/>
                  </a:lnTo>
                  <a:lnTo>
                    <a:pt x="2826664" y="164312"/>
                  </a:lnTo>
                  <a:lnTo>
                    <a:pt x="2826562" y="165481"/>
                  </a:lnTo>
                  <a:lnTo>
                    <a:pt x="2826435" y="166814"/>
                  </a:lnTo>
                  <a:lnTo>
                    <a:pt x="2826385" y="167271"/>
                  </a:lnTo>
                  <a:lnTo>
                    <a:pt x="2821673" y="169760"/>
                  </a:lnTo>
                  <a:lnTo>
                    <a:pt x="2788208" y="169214"/>
                  </a:lnTo>
                  <a:lnTo>
                    <a:pt x="2814116" y="172796"/>
                  </a:lnTo>
                  <a:lnTo>
                    <a:pt x="2904426" y="174701"/>
                  </a:lnTo>
                  <a:lnTo>
                    <a:pt x="2937992" y="177952"/>
                  </a:lnTo>
                  <a:lnTo>
                    <a:pt x="2891053" y="177596"/>
                  </a:lnTo>
                  <a:lnTo>
                    <a:pt x="2887268" y="177596"/>
                  </a:lnTo>
                  <a:lnTo>
                    <a:pt x="2912491" y="182219"/>
                  </a:lnTo>
                  <a:lnTo>
                    <a:pt x="2917558" y="186969"/>
                  </a:lnTo>
                  <a:lnTo>
                    <a:pt x="2923413" y="191427"/>
                  </a:lnTo>
                  <a:lnTo>
                    <a:pt x="2951124" y="195211"/>
                  </a:lnTo>
                  <a:lnTo>
                    <a:pt x="2917698" y="193814"/>
                  </a:lnTo>
                  <a:lnTo>
                    <a:pt x="2904528" y="193268"/>
                  </a:lnTo>
                  <a:lnTo>
                    <a:pt x="2904629" y="193586"/>
                  </a:lnTo>
                  <a:lnTo>
                    <a:pt x="2904706" y="193814"/>
                  </a:lnTo>
                  <a:lnTo>
                    <a:pt x="2904794" y="194094"/>
                  </a:lnTo>
                  <a:lnTo>
                    <a:pt x="2904871" y="194335"/>
                  </a:lnTo>
                  <a:lnTo>
                    <a:pt x="2901835" y="195364"/>
                  </a:lnTo>
                  <a:lnTo>
                    <a:pt x="2902115" y="195364"/>
                  </a:lnTo>
                  <a:lnTo>
                    <a:pt x="2902039" y="195732"/>
                  </a:lnTo>
                  <a:lnTo>
                    <a:pt x="2901962" y="196151"/>
                  </a:lnTo>
                  <a:lnTo>
                    <a:pt x="2902674" y="196151"/>
                  </a:lnTo>
                  <a:lnTo>
                    <a:pt x="2910027" y="196837"/>
                  </a:lnTo>
                  <a:lnTo>
                    <a:pt x="2909532" y="194792"/>
                  </a:lnTo>
                  <a:lnTo>
                    <a:pt x="2909405" y="194335"/>
                  </a:lnTo>
                  <a:lnTo>
                    <a:pt x="2909354" y="194094"/>
                  </a:lnTo>
                  <a:lnTo>
                    <a:pt x="2909278" y="193814"/>
                  </a:lnTo>
                  <a:lnTo>
                    <a:pt x="2910052" y="193814"/>
                  </a:lnTo>
                  <a:lnTo>
                    <a:pt x="2923692" y="194462"/>
                  </a:lnTo>
                  <a:lnTo>
                    <a:pt x="2933839" y="195732"/>
                  </a:lnTo>
                  <a:lnTo>
                    <a:pt x="2933674" y="195732"/>
                  </a:lnTo>
                  <a:lnTo>
                    <a:pt x="2940596" y="197205"/>
                  </a:lnTo>
                  <a:lnTo>
                    <a:pt x="2947301" y="198755"/>
                  </a:lnTo>
                  <a:lnTo>
                    <a:pt x="2968040" y="199059"/>
                  </a:lnTo>
                  <a:lnTo>
                    <a:pt x="2998139" y="197421"/>
                  </a:lnTo>
                  <a:lnTo>
                    <a:pt x="3033166" y="196596"/>
                  </a:lnTo>
                  <a:lnTo>
                    <a:pt x="3067507" y="199453"/>
                  </a:lnTo>
                  <a:lnTo>
                    <a:pt x="3067583" y="199059"/>
                  </a:lnTo>
                  <a:lnTo>
                    <a:pt x="3067685" y="198526"/>
                  </a:lnTo>
                  <a:lnTo>
                    <a:pt x="3066872" y="198526"/>
                  </a:lnTo>
                  <a:lnTo>
                    <a:pt x="3073984" y="197421"/>
                  </a:lnTo>
                  <a:lnTo>
                    <a:pt x="3081947" y="196596"/>
                  </a:lnTo>
                  <a:lnTo>
                    <a:pt x="3093910" y="195364"/>
                  </a:lnTo>
                  <a:lnTo>
                    <a:pt x="3094278" y="195364"/>
                  </a:lnTo>
                  <a:lnTo>
                    <a:pt x="3109493" y="198526"/>
                  </a:lnTo>
                  <a:lnTo>
                    <a:pt x="3111208" y="198526"/>
                  </a:lnTo>
                  <a:lnTo>
                    <a:pt x="3138068" y="199758"/>
                  </a:lnTo>
                  <a:lnTo>
                    <a:pt x="3172053" y="199948"/>
                  </a:lnTo>
                  <a:lnTo>
                    <a:pt x="3201682" y="199593"/>
                  </a:lnTo>
                  <a:lnTo>
                    <a:pt x="3192970" y="197599"/>
                  </a:lnTo>
                  <a:lnTo>
                    <a:pt x="3199498" y="196938"/>
                  </a:lnTo>
                  <a:lnTo>
                    <a:pt x="3198876" y="196938"/>
                  </a:lnTo>
                  <a:lnTo>
                    <a:pt x="3210090" y="196151"/>
                  </a:lnTo>
                  <a:lnTo>
                    <a:pt x="3212287" y="196151"/>
                  </a:lnTo>
                  <a:lnTo>
                    <a:pt x="3214027" y="194094"/>
                  </a:lnTo>
                  <a:lnTo>
                    <a:pt x="3205048" y="194094"/>
                  </a:lnTo>
                  <a:lnTo>
                    <a:pt x="3225088" y="193814"/>
                  </a:lnTo>
                  <a:lnTo>
                    <a:pt x="3235287" y="194068"/>
                  </a:lnTo>
                  <a:lnTo>
                    <a:pt x="3233851" y="193814"/>
                  </a:lnTo>
                  <a:lnTo>
                    <a:pt x="3222815" y="191909"/>
                  </a:lnTo>
                  <a:lnTo>
                    <a:pt x="3228873" y="190449"/>
                  </a:lnTo>
                  <a:lnTo>
                    <a:pt x="3228175" y="190449"/>
                  </a:lnTo>
                  <a:lnTo>
                    <a:pt x="3244697" y="189255"/>
                  </a:lnTo>
                  <a:lnTo>
                    <a:pt x="3263963" y="189255"/>
                  </a:lnTo>
                  <a:lnTo>
                    <a:pt x="3278111" y="190741"/>
                  </a:lnTo>
                  <a:lnTo>
                    <a:pt x="3274364" y="189255"/>
                  </a:lnTo>
                  <a:lnTo>
                    <a:pt x="3267900" y="186677"/>
                  </a:lnTo>
                  <a:lnTo>
                    <a:pt x="3301796" y="186969"/>
                  </a:lnTo>
                  <a:lnTo>
                    <a:pt x="3289998" y="186969"/>
                  </a:lnTo>
                  <a:lnTo>
                    <a:pt x="3306851" y="187921"/>
                  </a:lnTo>
                  <a:lnTo>
                    <a:pt x="3314687" y="189496"/>
                  </a:lnTo>
                  <a:lnTo>
                    <a:pt x="3301327" y="191185"/>
                  </a:lnTo>
                  <a:lnTo>
                    <a:pt x="3388893" y="190449"/>
                  </a:lnTo>
                  <a:lnTo>
                    <a:pt x="3351072" y="189255"/>
                  </a:lnTo>
                  <a:lnTo>
                    <a:pt x="3350806" y="189255"/>
                  </a:lnTo>
                  <a:lnTo>
                    <a:pt x="3340722" y="186677"/>
                  </a:lnTo>
                  <a:lnTo>
                    <a:pt x="3336340" y="185559"/>
                  </a:lnTo>
                  <a:lnTo>
                    <a:pt x="3329203" y="181546"/>
                  </a:lnTo>
                  <a:lnTo>
                    <a:pt x="3325914" y="181102"/>
                  </a:lnTo>
                  <a:lnTo>
                    <a:pt x="3312960" y="179349"/>
                  </a:lnTo>
                  <a:lnTo>
                    <a:pt x="3271164" y="181102"/>
                  </a:lnTo>
                  <a:lnTo>
                    <a:pt x="3265284" y="180949"/>
                  </a:lnTo>
                  <a:lnTo>
                    <a:pt x="3204959" y="179133"/>
                  </a:lnTo>
                  <a:lnTo>
                    <a:pt x="3173336" y="178955"/>
                  </a:lnTo>
                  <a:lnTo>
                    <a:pt x="3146564" y="180949"/>
                  </a:lnTo>
                  <a:lnTo>
                    <a:pt x="3125012" y="179349"/>
                  </a:lnTo>
                  <a:lnTo>
                    <a:pt x="3126981" y="179349"/>
                  </a:lnTo>
                  <a:lnTo>
                    <a:pt x="3099193" y="178587"/>
                  </a:lnTo>
                  <a:lnTo>
                    <a:pt x="3089414" y="177952"/>
                  </a:lnTo>
                  <a:lnTo>
                    <a:pt x="3083991" y="177596"/>
                  </a:lnTo>
                  <a:lnTo>
                    <a:pt x="3089656" y="174993"/>
                  </a:lnTo>
                  <a:lnTo>
                    <a:pt x="3150349" y="177380"/>
                  </a:lnTo>
                  <a:lnTo>
                    <a:pt x="3131528" y="176403"/>
                  </a:lnTo>
                  <a:lnTo>
                    <a:pt x="3188411" y="175171"/>
                  </a:lnTo>
                  <a:lnTo>
                    <a:pt x="3190925" y="174993"/>
                  </a:lnTo>
                  <a:lnTo>
                    <a:pt x="3233966" y="172008"/>
                  </a:lnTo>
                  <a:lnTo>
                    <a:pt x="3237712" y="171704"/>
                  </a:lnTo>
                  <a:lnTo>
                    <a:pt x="3257956" y="170053"/>
                  </a:lnTo>
                  <a:lnTo>
                    <a:pt x="3278555" y="168376"/>
                  </a:lnTo>
                  <a:lnTo>
                    <a:pt x="3332492" y="165709"/>
                  </a:lnTo>
                  <a:lnTo>
                    <a:pt x="3356127" y="167462"/>
                  </a:lnTo>
                  <a:lnTo>
                    <a:pt x="3392360" y="171704"/>
                  </a:lnTo>
                  <a:lnTo>
                    <a:pt x="3392932" y="171704"/>
                  </a:lnTo>
                  <a:lnTo>
                    <a:pt x="3412401" y="173088"/>
                  </a:lnTo>
                  <a:lnTo>
                    <a:pt x="3411893" y="170319"/>
                  </a:lnTo>
                  <a:lnTo>
                    <a:pt x="3411791" y="169760"/>
                  </a:lnTo>
                  <a:lnTo>
                    <a:pt x="3411690" y="169214"/>
                  </a:lnTo>
                  <a:lnTo>
                    <a:pt x="3411613" y="168859"/>
                  </a:lnTo>
                  <a:lnTo>
                    <a:pt x="3411524" y="168376"/>
                  </a:lnTo>
                  <a:lnTo>
                    <a:pt x="3411448" y="167919"/>
                  </a:lnTo>
                  <a:lnTo>
                    <a:pt x="3411321" y="167271"/>
                  </a:lnTo>
                  <a:lnTo>
                    <a:pt x="3411283" y="167055"/>
                  </a:lnTo>
                  <a:lnTo>
                    <a:pt x="3412655" y="167055"/>
                  </a:lnTo>
                  <a:close/>
                </a:path>
                <a:path w="5338445" h="487679">
                  <a:moveTo>
                    <a:pt x="3431400" y="149225"/>
                  </a:moveTo>
                  <a:lnTo>
                    <a:pt x="3410318" y="149098"/>
                  </a:lnTo>
                  <a:lnTo>
                    <a:pt x="3407041" y="148704"/>
                  </a:lnTo>
                  <a:lnTo>
                    <a:pt x="3402126" y="149047"/>
                  </a:lnTo>
                  <a:lnTo>
                    <a:pt x="3373729" y="148869"/>
                  </a:lnTo>
                  <a:lnTo>
                    <a:pt x="3351530" y="148437"/>
                  </a:lnTo>
                  <a:lnTo>
                    <a:pt x="3328543" y="148437"/>
                  </a:lnTo>
                  <a:lnTo>
                    <a:pt x="3338893" y="150507"/>
                  </a:lnTo>
                  <a:lnTo>
                    <a:pt x="3349523" y="151853"/>
                  </a:lnTo>
                  <a:lnTo>
                    <a:pt x="3380892" y="154876"/>
                  </a:lnTo>
                  <a:lnTo>
                    <a:pt x="3387712" y="153543"/>
                  </a:lnTo>
                  <a:lnTo>
                    <a:pt x="3388423" y="153403"/>
                  </a:lnTo>
                  <a:lnTo>
                    <a:pt x="3378936" y="153543"/>
                  </a:lnTo>
                  <a:lnTo>
                    <a:pt x="3371621" y="152831"/>
                  </a:lnTo>
                  <a:lnTo>
                    <a:pt x="3368560" y="151612"/>
                  </a:lnTo>
                  <a:lnTo>
                    <a:pt x="3365957" y="150342"/>
                  </a:lnTo>
                  <a:lnTo>
                    <a:pt x="3370313" y="149225"/>
                  </a:lnTo>
                  <a:lnTo>
                    <a:pt x="3386175" y="149225"/>
                  </a:lnTo>
                  <a:lnTo>
                    <a:pt x="3396792" y="149415"/>
                  </a:lnTo>
                  <a:lnTo>
                    <a:pt x="3399523" y="149225"/>
                  </a:lnTo>
                  <a:lnTo>
                    <a:pt x="3411410" y="149225"/>
                  </a:lnTo>
                  <a:lnTo>
                    <a:pt x="3431400" y="149225"/>
                  </a:lnTo>
                  <a:close/>
                </a:path>
                <a:path w="5338445" h="487679">
                  <a:moveTo>
                    <a:pt x="3436035" y="150342"/>
                  </a:moveTo>
                  <a:lnTo>
                    <a:pt x="3411410" y="149225"/>
                  </a:lnTo>
                  <a:lnTo>
                    <a:pt x="3420922" y="150342"/>
                  </a:lnTo>
                  <a:lnTo>
                    <a:pt x="3419945" y="150342"/>
                  </a:lnTo>
                  <a:lnTo>
                    <a:pt x="3416820" y="151612"/>
                  </a:lnTo>
                  <a:lnTo>
                    <a:pt x="3416312" y="151853"/>
                  </a:lnTo>
                  <a:lnTo>
                    <a:pt x="3415080" y="153111"/>
                  </a:lnTo>
                  <a:lnTo>
                    <a:pt x="3416985" y="153111"/>
                  </a:lnTo>
                  <a:lnTo>
                    <a:pt x="3435908" y="153720"/>
                  </a:lnTo>
                  <a:lnTo>
                    <a:pt x="3434511" y="150507"/>
                  </a:lnTo>
                  <a:lnTo>
                    <a:pt x="3434448" y="150342"/>
                  </a:lnTo>
                  <a:lnTo>
                    <a:pt x="3436035" y="150342"/>
                  </a:lnTo>
                  <a:close/>
                </a:path>
                <a:path w="5338445" h="487679">
                  <a:moveTo>
                    <a:pt x="3476015" y="187655"/>
                  </a:moveTo>
                  <a:lnTo>
                    <a:pt x="3456533" y="183654"/>
                  </a:lnTo>
                  <a:lnTo>
                    <a:pt x="3447618" y="185686"/>
                  </a:lnTo>
                  <a:lnTo>
                    <a:pt x="3476015" y="187655"/>
                  </a:lnTo>
                  <a:close/>
                </a:path>
                <a:path w="5338445" h="487679">
                  <a:moveTo>
                    <a:pt x="3487813" y="194106"/>
                  </a:moveTo>
                  <a:lnTo>
                    <a:pt x="3476980" y="192747"/>
                  </a:lnTo>
                  <a:lnTo>
                    <a:pt x="3471913" y="190220"/>
                  </a:lnTo>
                  <a:lnTo>
                    <a:pt x="3449840" y="192582"/>
                  </a:lnTo>
                  <a:lnTo>
                    <a:pt x="3434029" y="193929"/>
                  </a:lnTo>
                  <a:lnTo>
                    <a:pt x="3399383" y="196507"/>
                  </a:lnTo>
                  <a:lnTo>
                    <a:pt x="3431933" y="196596"/>
                  </a:lnTo>
                  <a:lnTo>
                    <a:pt x="3454755" y="195961"/>
                  </a:lnTo>
                  <a:lnTo>
                    <a:pt x="3470821" y="196303"/>
                  </a:lnTo>
                  <a:lnTo>
                    <a:pt x="3483127" y="199339"/>
                  </a:lnTo>
                  <a:lnTo>
                    <a:pt x="3480155" y="198247"/>
                  </a:lnTo>
                  <a:lnTo>
                    <a:pt x="3485299" y="196215"/>
                  </a:lnTo>
                  <a:lnTo>
                    <a:pt x="3487813" y="194106"/>
                  </a:lnTo>
                  <a:close/>
                </a:path>
                <a:path w="5338445" h="487679">
                  <a:moveTo>
                    <a:pt x="3490150" y="72110"/>
                  </a:moveTo>
                  <a:lnTo>
                    <a:pt x="3453968" y="72110"/>
                  </a:lnTo>
                  <a:lnTo>
                    <a:pt x="3454819" y="72567"/>
                  </a:lnTo>
                  <a:lnTo>
                    <a:pt x="3490150" y="72110"/>
                  </a:lnTo>
                  <a:close/>
                </a:path>
                <a:path w="5338445" h="487679">
                  <a:moveTo>
                    <a:pt x="3499002" y="154660"/>
                  </a:moveTo>
                  <a:lnTo>
                    <a:pt x="3492220" y="152819"/>
                  </a:lnTo>
                  <a:lnTo>
                    <a:pt x="3480308" y="151384"/>
                  </a:lnTo>
                  <a:lnTo>
                    <a:pt x="3472015" y="150583"/>
                  </a:lnTo>
                  <a:lnTo>
                    <a:pt x="3491293" y="153568"/>
                  </a:lnTo>
                  <a:lnTo>
                    <a:pt x="3454425" y="153682"/>
                  </a:lnTo>
                  <a:lnTo>
                    <a:pt x="3491903" y="156616"/>
                  </a:lnTo>
                  <a:lnTo>
                    <a:pt x="3499002" y="154660"/>
                  </a:lnTo>
                  <a:close/>
                </a:path>
                <a:path w="5338445" h="487679">
                  <a:moveTo>
                    <a:pt x="3536086" y="209346"/>
                  </a:moveTo>
                  <a:lnTo>
                    <a:pt x="3535083" y="209346"/>
                  </a:lnTo>
                  <a:lnTo>
                    <a:pt x="3517735" y="209892"/>
                  </a:lnTo>
                  <a:lnTo>
                    <a:pt x="3535159" y="209511"/>
                  </a:lnTo>
                  <a:lnTo>
                    <a:pt x="3536086" y="209346"/>
                  </a:lnTo>
                  <a:close/>
                </a:path>
                <a:path w="5338445" h="487679">
                  <a:moveTo>
                    <a:pt x="3558743" y="84277"/>
                  </a:moveTo>
                  <a:lnTo>
                    <a:pt x="3547745" y="83121"/>
                  </a:lnTo>
                  <a:lnTo>
                    <a:pt x="3526625" y="80911"/>
                  </a:lnTo>
                  <a:lnTo>
                    <a:pt x="3524097" y="80911"/>
                  </a:lnTo>
                  <a:lnTo>
                    <a:pt x="3527920" y="80645"/>
                  </a:lnTo>
                  <a:lnTo>
                    <a:pt x="3547541" y="79273"/>
                  </a:lnTo>
                  <a:lnTo>
                    <a:pt x="3550932" y="79273"/>
                  </a:lnTo>
                  <a:lnTo>
                    <a:pt x="3521049" y="78574"/>
                  </a:lnTo>
                  <a:lnTo>
                    <a:pt x="3519690" y="78574"/>
                  </a:lnTo>
                  <a:lnTo>
                    <a:pt x="3484930" y="77381"/>
                  </a:lnTo>
                  <a:lnTo>
                    <a:pt x="3484664" y="77381"/>
                  </a:lnTo>
                  <a:lnTo>
                    <a:pt x="3460496" y="75463"/>
                  </a:lnTo>
                  <a:lnTo>
                    <a:pt x="3455022" y="72656"/>
                  </a:lnTo>
                  <a:lnTo>
                    <a:pt x="3446818" y="72656"/>
                  </a:lnTo>
                  <a:lnTo>
                    <a:pt x="3422840" y="70688"/>
                  </a:lnTo>
                  <a:lnTo>
                    <a:pt x="3400704" y="69088"/>
                  </a:lnTo>
                  <a:lnTo>
                    <a:pt x="3380130" y="70535"/>
                  </a:lnTo>
                  <a:lnTo>
                    <a:pt x="3395497" y="72110"/>
                  </a:lnTo>
                  <a:lnTo>
                    <a:pt x="3395942" y="72110"/>
                  </a:lnTo>
                  <a:lnTo>
                    <a:pt x="3413798" y="74333"/>
                  </a:lnTo>
                  <a:lnTo>
                    <a:pt x="3423704" y="76796"/>
                  </a:lnTo>
                  <a:lnTo>
                    <a:pt x="3423780" y="78092"/>
                  </a:lnTo>
                  <a:lnTo>
                    <a:pt x="3423894" y="80086"/>
                  </a:lnTo>
                  <a:lnTo>
                    <a:pt x="3399561" y="79400"/>
                  </a:lnTo>
                  <a:lnTo>
                    <a:pt x="3356457" y="78092"/>
                  </a:lnTo>
                  <a:lnTo>
                    <a:pt x="3331070" y="77749"/>
                  </a:lnTo>
                  <a:lnTo>
                    <a:pt x="3294799" y="78574"/>
                  </a:lnTo>
                  <a:lnTo>
                    <a:pt x="3303409" y="78574"/>
                  </a:lnTo>
                  <a:lnTo>
                    <a:pt x="3303524" y="79006"/>
                  </a:lnTo>
                  <a:lnTo>
                    <a:pt x="3303638" y="79400"/>
                  </a:lnTo>
                  <a:lnTo>
                    <a:pt x="3261474" y="78574"/>
                  </a:lnTo>
                  <a:lnTo>
                    <a:pt x="3258134" y="78574"/>
                  </a:lnTo>
                  <a:lnTo>
                    <a:pt x="3272726" y="80086"/>
                  </a:lnTo>
                  <a:lnTo>
                    <a:pt x="3267481" y="80086"/>
                  </a:lnTo>
                  <a:lnTo>
                    <a:pt x="3247174" y="80645"/>
                  </a:lnTo>
                  <a:lnTo>
                    <a:pt x="3223615" y="80086"/>
                  </a:lnTo>
                  <a:lnTo>
                    <a:pt x="3220859" y="80086"/>
                  </a:lnTo>
                  <a:lnTo>
                    <a:pt x="3162693" y="77381"/>
                  </a:lnTo>
                  <a:lnTo>
                    <a:pt x="3157855" y="77381"/>
                  </a:lnTo>
                  <a:lnTo>
                    <a:pt x="3176930" y="76263"/>
                  </a:lnTo>
                  <a:lnTo>
                    <a:pt x="3181489" y="75234"/>
                  </a:lnTo>
                  <a:lnTo>
                    <a:pt x="3185426" y="74333"/>
                  </a:lnTo>
                  <a:lnTo>
                    <a:pt x="3185833" y="74333"/>
                  </a:lnTo>
                  <a:lnTo>
                    <a:pt x="3185972" y="73444"/>
                  </a:lnTo>
                  <a:lnTo>
                    <a:pt x="3186087" y="72656"/>
                  </a:lnTo>
                  <a:lnTo>
                    <a:pt x="3191662" y="72656"/>
                  </a:lnTo>
                  <a:lnTo>
                    <a:pt x="3177489" y="72110"/>
                  </a:lnTo>
                  <a:lnTo>
                    <a:pt x="3177273" y="72110"/>
                  </a:lnTo>
                  <a:lnTo>
                    <a:pt x="3182988" y="72656"/>
                  </a:lnTo>
                  <a:lnTo>
                    <a:pt x="3181578" y="73444"/>
                  </a:lnTo>
                  <a:lnTo>
                    <a:pt x="3175851" y="74333"/>
                  </a:lnTo>
                  <a:lnTo>
                    <a:pt x="3168815" y="75196"/>
                  </a:lnTo>
                  <a:lnTo>
                    <a:pt x="3147796" y="70535"/>
                  </a:lnTo>
                  <a:lnTo>
                    <a:pt x="3134741" y="67652"/>
                  </a:lnTo>
                  <a:lnTo>
                    <a:pt x="3139808" y="70192"/>
                  </a:lnTo>
                  <a:lnTo>
                    <a:pt x="3110496" y="70535"/>
                  </a:lnTo>
                  <a:lnTo>
                    <a:pt x="3097593" y="70002"/>
                  </a:lnTo>
                  <a:lnTo>
                    <a:pt x="3084296" y="69456"/>
                  </a:lnTo>
                  <a:lnTo>
                    <a:pt x="3061322" y="67398"/>
                  </a:lnTo>
                  <a:lnTo>
                    <a:pt x="3041650" y="64858"/>
                  </a:lnTo>
                  <a:lnTo>
                    <a:pt x="3062592" y="61633"/>
                  </a:lnTo>
                  <a:lnTo>
                    <a:pt x="3064218" y="57302"/>
                  </a:lnTo>
                  <a:lnTo>
                    <a:pt x="3062732" y="56362"/>
                  </a:lnTo>
                  <a:lnTo>
                    <a:pt x="3059531" y="54330"/>
                  </a:lnTo>
                  <a:lnTo>
                    <a:pt x="3057271" y="52895"/>
                  </a:lnTo>
                  <a:lnTo>
                    <a:pt x="3052000" y="49085"/>
                  </a:lnTo>
                  <a:lnTo>
                    <a:pt x="3079280" y="47815"/>
                  </a:lnTo>
                  <a:lnTo>
                    <a:pt x="3104413" y="47066"/>
                  </a:lnTo>
                  <a:lnTo>
                    <a:pt x="3152927" y="45732"/>
                  </a:lnTo>
                  <a:lnTo>
                    <a:pt x="3069806" y="41948"/>
                  </a:lnTo>
                  <a:lnTo>
                    <a:pt x="3068739" y="41948"/>
                  </a:lnTo>
                  <a:lnTo>
                    <a:pt x="3052978" y="44513"/>
                  </a:lnTo>
                  <a:lnTo>
                    <a:pt x="3045333" y="47523"/>
                  </a:lnTo>
                  <a:lnTo>
                    <a:pt x="3045434" y="49085"/>
                  </a:lnTo>
                  <a:lnTo>
                    <a:pt x="3045561" y="50850"/>
                  </a:lnTo>
                  <a:lnTo>
                    <a:pt x="3045726" y="50850"/>
                  </a:lnTo>
                  <a:lnTo>
                    <a:pt x="3053130" y="54152"/>
                  </a:lnTo>
                  <a:lnTo>
                    <a:pt x="3035604" y="52895"/>
                  </a:lnTo>
                  <a:lnTo>
                    <a:pt x="3028962" y="52895"/>
                  </a:lnTo>
                  <a:lnTo>
                    <a:pt x="3019006" y="53949"/>
                  </a:lnTo>
                  <a:lnTo>
                    <a:pt x="3006814" y="56032"/>
                  </a:lnTo>
                  <a:lnTo>
                    <a:pt x="3003131" y="56032"/>
                  </a:lnTo>
                  <a:lnTo>
                    <a:pt x="2988945" y="56362"/>
                  </a:lnTo>
                  <a:lnTo>
                    <a:pt x="2985960" y="53213"/>
                  </a:lnTo>
                  <a:lnTo>
                    <a:pt x="2982417" y="50088"/>
                  </a:lnTo>
                  <a:lnTo>
                    <a:pt x="2983420" y="49085"/>
                  </a:lnTo>
                  <a:lnTo>
                    <a:pt x="2984970" y="47523"/>
                  </a:lnTo>
                  <a:lnTo>
                    <a:pt x="2984449" y="47523"/>
                  </a:lnTo>
                  <a:lnTo>
                    <a:pt x="3000044" y="45732"/>
                  </a:lnTo>
                  <a:lnTo>
                    <a:pt x="3003131" y="45732"/>
                  </a:lnTo>
                  <a:lnTo>
                    <a:pt x="3023539" y="46139"/>
                  </a:lnTo>
                  <a:lnTo>
                    <a:pt x="3013989" y="45732"/>
                  </a:lnTo>
                  <a:lnTo>
                    <a:pt x="2976943" y="44208"/>
                  </a:lnTo>
                  <a:lnTo>
                    <a:pt x="2962237" y="47815"/>
                  </a:lnTo>
                  <a:lnTo>
                    <a:pt x="2961500" y="47815"/>
                  </a:lnTo>
                  <a:lnTo>
                    <a:pt x="2930728" y="49034"/>
                  </a:lnTo>
                  <a:lnTo>
                    <a:pt x="2897581" y="48641"/>
                  </a:lnTo>
                  <a:lnTo>
                    <a:pt x="2879941" y="47066"/>
                  </a:lnTo>
                  <a:lnTo>
                    <a:pt x="2862148" y="47066"/>
                  </a:lnTo>
                  <a:lnTo>
                    <a:pt x="2894520" y="48641"/>
                  </a:lnTo>
                  <a:lnTo>
                    <a:pt x="2896171" y="48641"/>
                  </a:lnTo>
                  <a:lnTo>
                    <a:pt x="2911805" y="50457"/>
                  </a:lnTo>
                  <a:lnTo>
                    <a:pt x="2912033" y="50457"/>
                  </a:lnTo>
                  <a:lnTo>
                    <a:pt x="2923235" y="51485"/>
                  </a:lnTo>
                  <a:lnTo>
                    <a:pt x="2899880" y="53644"/>
                  </a:lnTo>
                  <a:lnTo>
                    <a:pt x="2885275" y="52209"/>
                  </a:lnTo>
                  <a:lnTo>
                    <a:pt x="2872371" y="50609"/>
                  </a:lnTo>
                  <a:lnTo>
                    <a:pt x="2854198" y="52158"/>
                  </a:lnTo>
                  <a:lnTo>
                    <a:pt x="2859544" y="50457"/>
                  </a:lnTo>
                  <a:lnTo>
                    <a:pt x="2847810" y="48298"/>
                  </a:lnTo>
                  <a:lnTo>
                    <a:pt x="2848114" y="48298"/>
                  </a:lnTo>
                  <a:lnTo>
                    <a:pt x="2826766" y="46228"/>
                  </a:lnTo>
                  <a:lnTo>
                    <a:pt x="2806230" y="45161"/>
                  </a:lnTo>
                  <a:lnTo>
                    <a:pt x="2779293" y="48298"/>
                  </a:lnTo>
                  <a:lnTo>
                    <a:pt x="2776143" y="45961"/>
                  </a:lnTo>
                  <a:lnTo>
                    <a:pt x="2772168" y="42989"/>
                  </a:lnTo>
                  <a:lnTo>
                    <a:pt x="2768435" y="40220"/>
                  </a:lnTo>
                  <a:lnTo>
                    <a:pt x="2752547" y="42354"/>
                  </a:lnTo>
                  <a:lnTo>
                    <a:pt x="2725089" y="42989"/>
                  </a:lnTo>
                  <a:lnTo>
                    <a:pt x="2704528" y="42760"/>
                  </a:lnTo>
                  <a:lnTo>
                    <a:pt x="2699245" y="42760"/>
                  </a:lnTo>
                  <a:lnTo>
                    <a:pt x="2680906" y="41948"/>
                  </a:lnTo>
                  <a:lnTo>
                    <a:pt x="2680817" y="43586"/>
                  </a:lnTo>
                  <a:lnTo>
                    <a:pt x="2677464" y="45161"/>
                  </a:lnTo>
                  <a:lnTo>
                    <a:pt x="2676829" y="45161"/>
                  </a:lnTo>
                  <a:lnTo>
                    <a:pt x="2668193" y="45948"/>
                  </a:lnTo>
                  <a:lnTo>
                    <a:pt x="2656700" y="45732"/>
                  </a:lnTo>
                  <a:lnTo>
                    <a:pt x="2647785" y="45732"/>
                  </a:lnTo>
                  <a:lnTo>
                    <a:pt x="2644825" y="45961"/>
                  </a:lnTo>
                  <a:lnTo>
                    <a:pt x="2653703" y="46697"/>
                  </a:lnTo>
                  <a:lnTo>
                    <a:pt x="2669044" y="47523"/>
                  </a:lnTo>
                  <a:lnTo>
                    <a:pt x="2687510" y="48298"/>
                  </a:lnTo>
                  <a:lnTo>
                    <a:pt x="2680131" y="48298"/>
                  </a:lnTo>
                  <a:lnTo>
                    <a:pt x="2661488" y="50088"/>
                  </a:lnTo>
                  <a:lnTo>
                    <a:pt x="2661653" y="50088"/>
                  </a:lnTo>
                  <a:lnTo>
                    <a:pt x="2662161" y="50457"/>
                  </a:lnTo>
                  <a:lnTo>
                    <a:pt x="2662390" y="50457"/>
                  </a:lnTo>
                  <a:lnTo>
                    <a:pt x="2666098" y="51104"/>
                  </a:lnTo>
                  <a:lnTo>
                    <a:pt x="2655989" y="54216"/>
                  </a:lnTo>
                  <a:lnTo>
                    <a:pt x="2642298" y="53822"/>
                  </a:lnTo>
                  <a:lnTo>
                    <a:pt x="2639885" y="53822"/>
                  </a:lnTo>
                  <a:lnTo>
                    <a:pt x="2633192" y="53213"/>
                  </a:lnTo>
                  <a:lnTo>
                    <a:pt x="2638590" y="58331"/>
                  </a:lnTo>
                  <a:lnTo>
                    <a:pt x="2630932" y="58026"/>
                  </a:lnTo>
                  <a:lnTo>
                    <a:pt x="2615641" y="57416"/>
                  </a:lnTo>
                  <a:lnTo>
                    <a:pt x="2594279" y="58026"/>
                  </a:lnTo>
                  <a:lnTo>
                    <a:pt x="2583192" y="58483"/>
                  </a:lnTo>
                  <a:lnTo>
                    <a:pt x="2580424" y="59804"/>
                  </a:lnTo>
                  <a:lnTo>
                    <a:pt x="2579992" y="59804"/>
                  </a:lnTo>
                  <a:lnTo>
                    <a:pt x="2575458" y="60540"/>
                  </a:lnTo>
                  <a:lnTo>
                    <a:pt x="2572042" y="61379"/>
                  </a:lnTo>
                  <a:lnTo>
                    <a:pt x="2574785" y="62585"/>
                  </a:lnTo>
                  <a:lnTo>
                    <a:pt x="2604490" y="64401"/>
                  </a:lnTo>
                  <a:lnTo>
                    <a:pt x="2629331" y="63830"/>
                  </a:lnTo>
                  <a:lnTo>
                    <a:pt x="2648674" y="61950"/>
                  </a:lnTo>
                  <a:lnTo>
                    <a:pt x="2661856" y="59804"/>
                  </a:lnTo>
                  <a:lnTo>
                    <a:pt x="2681249" y="62814"/>
                  </a:lnTo>
                  <a:lnTo>
                    <a:pt x="2691536" y="60756"/>
                  </a:lnTo>
                  <a:lnTo>
                    <a:pt x="2680766" y="59182"/>
                  </a:lnTo>
                  <a:lnTo>
                    <a:pt x="2676677" y="58788"/>
                  </a:lnTo>
                  <a:lnTo>
                    <a:pt x="2668727" y="58026"/>
                  </a:lnTo>
                  <a:lnTo>
                    <a:pt x="2666847" y="58026"/>
                  </a:lnTo>
                  <a:lnTo>
                    <a:pt x="2666034" y="58331"/>
                  </a:lnTo>
                  <a:lnTo>
                    <a:pt x="2665653" y="58331"/>
                  </a:lnTo>
                  <a:lnTo>
                    <a:pt x="2661704" y="58788"/>
                  </a:lnTo>
                  <a:lnTo>
                    <a:pt x="2657335" y="58331"/>
                  </a:lnTo>
                  <a:lnTo>
                    <a:pt x="2647365" y="57302"/>
                  </a:lnTo>
                  <a:lnTo>
                    <a:pt x="2650985" y="55448"/>
                  </a:lnTo>
                  <a:lnTo>
                    <a:pt x="2661742" y="54330"/>
                  </a:lnTo>
                  <a:lnTo>
                    <a:pt x="2676702" y="53822"/>
                  </a:lnTo>
                  <a:lnTo>
                    <a:pt x="2698077" y="53822"/>
                  </a:lnTo>
                  <a:lnTo>
                    <a:pt x="2710954" y="59804"/>
                  </a:lnTo>
                  <a:lnTo>
                    <a:pt x="2711450" y="59804"/>
                  </a:lnTo>
                  <a:lnTo>
                    <a:pt x="2742476" y="63512"/>
                  </a:lnTo>
                  <a:lnTo>
                    <a:pt x="2775851" y="67106"/>
                  </a:lnTo>
                  <a:lnTo>
                    <a:pt x="2794139" y="72656"/>
                  </a:lnTo>
                  <a:lnTo>
                    <a:pt x="2807944" y="71081"/>
                  </a:lnTo>
                  <a:lnTo>
                    <a:pt x="2836786" y="72110"/>
                  </a:lnTo>
                  <a:lnTo>
                    <a:pt x="2835922" y="71081"/>
                  </a:lnTo>
                  <a:lnTo>
                    <a:pt x="2835033" y="70002"/>
                  </a:lnTo>
                  <a:lnTo>
                    <a:pt x="2858312" y="72783"/>
                  </a:lnTo>
                  <a:lnTo>
                    <a:pt x="2861233" y="75234"/>
                  </a:lnTo>
                  <a:lnTo>
                    <a:pt x="2852356" y="77381"/>
                  </a:lnTo>
                  <a:lnTo>
                    <a:pt x="2840266" y="79273"/>
                  </a:lnTo>
                  <a:lnTo>
                    <a:pt x="2833535" y="80911"/>
                  </a:lnTo>
                  <a:lnTo>
                    <a:pt x="2840723" y="82359"/>
                  </a:lnTo>
                  <a:lnTo>
                    <a:pt x="2870428" y="83616"/>
                  </a:lnTo>
                  <a:lnTo>
                    <a:pt x="2915945" y="83121"/>
                  </a:lnTo>
                  <a:lnTo>
                    <a:pt x="2961741" y="83870"/>
                  </a:lnTo>
                  <a:lnTo>
                    <a:pt x="3005975" y="85394"/>
                  </a:lnTo>
                  <a:lnTo>
                    <a:pt x="3046831" y="87210"/>
                  </a:lnTo>
                  <a:lnTo>
                    <a:pt x="3045523" y="88569"/>
                  </a:lnTo>
                  <a:lnTo>
                    <a:pt x="3045422" y="88950"/>
                  </a:lnTo>
                  <a:lnTo>
                    <a:pt x="3045333" y="89255"/>
                  </a:lnTo>
                  <a:lnTo>
                    <a:pt x="3045206" y="89662"/>
                  </a:lnTo>
                  <a:lnTo>
                    <a:pt x="3045104" y="90017"/>
                  </a:lnTo>
                  <a:lnTo>
                    <a:pt x="3040926" y="91147"/>
                  </a:lnTo>
                  <a:lnTo>
                    <a:pt x="3038081" y="91147"/>
                  </a:lnTo>
                  <a:lnTo>
                    <a:pt x="3021165" y="91490"/>
                  </a:lnTo>
                  <a:lnTo>
                    <a:pt x="3031401" y="91490"/>
                  </a:lnTo>
                  <a:lnTo>
                    <a:pt x="3061970" y="93764"/>
                  </a:lnTo>
                  <a:lnTo>
                    <a:pt x="3074784" y="89255"/>
                  </a:lnTo>
                  <a:lnTo>
                    <a:pt x="3106267" y="89255"/>
                  </a:lnTo>
                  <a:lnTo>
                    <a:pt x="3162897" y="89458"/>
                  </a:lnTo>
                  <a:lnTo>
                    <a:pt x="3160953" y="89255"/>
                  </a:lnTo>
                  <a:lnTo>
                    <a:pt x="3158071" y="88950"/>
                  </a:lnTo>
                  <a:lnTo>
                    <a:pt x="3181527" y="88569"/>
                  </a:lnTo>
                  <a:lnTo>
                    <a:pt x="3193580" y="88569"/>
                  </a:lnTo>
                  <a:lnTo>
                    <a:pt x="3209963" y="88785"/>
                  </a:lnTo>
                  <a:lnTo>
                    <a:pt x="3269475" y="91668"/>
                  </a:lnTo>
                  <a:lnTo>
                    <a:pt x="3284245" y="88569"/>
                  </a:lnTo>
                  <a:lnTo>
                    <a:pt x="3295231" y="86258"/>
                  </a:lnTo>
                  <a:lnTo>
                    <a:pt x="3321202" y="85699"/>
                  </a:lnTo>
                  <a:lnTo>
                    <a:pt x="3357994" y="87007"/>
                  </a:lnTo>
                  <a:lnTo>
                    <a:pt x="3416236" y="87210"/>
                  </a:lnTo>
                  <a:lnTo>
                    <a:pt x="3406216" y="89662"/>
                  </a:lnTo>
                  <a:lnTo>
                    <a:pt x="3374491" y="89255"/>
                  </a:lnTo>
                  <a:lnTo>
                    <a:pt x="3361728" y="91440"/>
                  </a:lnTo>
                  <a:lnTo>
                    <a:pt x="3388131" y="89865"/>
                  </a:lnTo>
                  <a:lnTo>
                    <a:pt x="3430270" y="93014"/>
                  </a:lnTo>
                  <a:lnTo>
                    <a:pt x="3454044" y="91147"/>
                  </a:lnTo>
                  <a:lnTo>
                    <a:pt x="3440353" y="91147"/>
                  </a:lnTo>
                  <a:lnTo>
                    <a:pt x="3429622" y="90360"/>
                  </a:lnTo>
                  <a:lnTo>
                    <a:pt x="3425139" y="89865"/>
                  </a:lnTo>
                  <a:lnTo>
                    <a:pt x="3423335" y="89662"/>
                  </a:lnTo>
                  <a:lnTo>
                    <a:pt x="3421951" y="89496"/>
                  </a:lnTo>
                  <a:lnTo>
                    <a:pt x="3422383" y="89496"/>
                  </a:lnTo>
                  <a:lnTo>
                    <a:pt x="3412426" y="88785"/>
                  </a:lnTo>
                  <a:lnTo>
                    <a:pt x="3411677" y="88785"/>
                  </a:lnTo>
                  <a:lnTo>
                    <a:pt x="3429203" y="85699"/>
                  </a:lnTo>
                  <a:lnTo>
                    <a:pt x="3435350" y="84620"/>
                  </a:lnTo>
                  <a:lnTo>
                    <a:pt x="3495014" y="84455"/>
                  </a:lnTo>
                  <a:lnTo>
                    <a:pt x="3529292" y="85001"/>
                  </a:lnTo>
                  <a:lnTo>
                    <a:pt x="3558743" y="84277"/>
                  </a:lnTo>
                  <a:close/>
                </a:path>
                <a:path w="5338445" h="487679">
                  <a:moveTo>
                    <a:pt x="3562794" y="207911"/>
                  </a:moveTo>
                  <a:lnTo>
                    <a:pt x="3553739" y="205727"/>
                  </a:lnTo>
                  <a:lnTo>
                    <a:pt x="3547021" y="206679"/>
                  </a:lnTo>
                  <a:lnTo>
                    <a:pt x="3542881" y="208191"/>
                  </a:lnTo>
                  <a:lnTo>
                    <a:pt x="3536251" y="209321"/>
                  </a:lnTo>
                  <a:lnTo>
                    <a:pt x="3553345" y="208902"/>
                  </a:lnTo>
                  <a:lnTo>
                    <a:pt x="3562794" y="207911"/>
                  </a:lnTo>
                  <a:close/>
                </a:path>
                <a:path w="5338445" h="487679">
                  <a:moveTo>
                    <a:pt x="3690963" y="138798"/>
                  </a:moveTo>
                  <a:lnTo>
                    <a:pt x="3661435" y="136740"/>
                  </a:lnTo>
                  <a:lnTo>
                    <a:pt x="3634016" y="136677"/>
                  </a:lnTo>
                  <a:lnTo>
                    <a:pt x="3571100" y="139128"/>
                  </a:lnTo>
                  <a:lnTo>
                    <a:pt x="3599650" y="139255"/>
                  </a:lnTo>
                  <a:lnTo>
                    <a:pt x="3633178" y="140665"/>
                  </a:lnTo>
                  <a:lnTo>
                    <a:pt x="3665639" y="141224"/>
                  </a:lnTo>
                  <a:lnTo>
                    <a:pt x="3690963" y="138798"/>
                  </a:lnTo>
                  <a:close/>
                </a:path>
                <a:path w="5338445" h="487679">
                  <a:moveTo>
                    <a:pt x="3704767" y="55930"/>
                  </a:moveTo>
                  <a:lnTo>
                    <a:pt x="3671570" y="52476"/>
                  </a:lnTo>
                  <a:lnTo>
                    <a:pt x="3695585" y="56972"/>
                  </a:lnTo>
                  <a:lnTo>
                    <a:pt x="3704767" y="55930"/>
                  </a:lnTo>
                  <a:close/>
                </a:path>
                <a:path w="5338445" h="487679">
                  <a:moveTo>
                    <a:pt x="3734917" y="107670"/>
                  </a:moveTo>
                  <a:lnTo>
                    <a:pt x="3701796" y="106235"/>
                  </a:lnTo>
                  <a:lnTo>
                    <a:pt x="3662870" y="105841"/>
                  </a:lnTo>
                  <a:lnTo>
                    <a:pt x="3624021" y="105841"/>
                  </a:lnTo>
                  <a:lnTo>
                    <a:pt x="3591166" y="105537"/>
                  </a:lnTo>
                  <a:lnTo>
                    <a:pt x="3571989" y="104165"/>
                  </a:lnTo>
                  <a:lnTo>
                    <a:pt x="3574453" y="102920"/>
                  </a:lnTo>
                  <a:lnTo>
                    <a:pt x="3583876" y="101841"/>
                  </a:lnTo>
                  <a:lnTo>
                    <a:pt x="3585527" y="100965"/>
                  </a:lnTo>
                  <a:lnTo>
                    <a:pt x="3530308" y="102146"/>
                  </a:lnTo>
                  <a:lnTo>
                    <a:pt x="3538042" y="105321"/>
                  </a:lnTo>
                  <a:lnTo>
                    <a:pt x="3555758" y="106768"/>
                  </a:lnTo>
                  <a:lnTo>
                    <a:pt x="3578580" y="108013"/>
                  </a:lnTo>
                  <a:lnTo>
                    <a:pt x="3601643" y="110578"/>
                  </a:lnTo>
                  <a:lnTo>
                    <a:pt x="3574262" y="112699"/>
                  </a:lnTo>
                  <a:lnTo>
                    <a:pt x="3597554" y="113499"/>
                  </a:lnTo>
                  <a:lnTo>
                    <a:pt x="3620719" y="111125"/>
                  </a:lnTo>
                  <a:lnTo>
                    <a:pt x="3638893" y="112509"/>
                  </a:lnTo>
                  <a:lnTo>
                    <a:pt x="3610826" y="109524"/>
                  </a:lnTo>
                  <a:lnTo>
                    <a:pt x="3640074" y="107073"/>
                  </a:lnTo>
                  <a:lnTo>
                    <a:pt x="3700424" y="110147"/>
                  </a:lnTo>
                  <a:lnTo>
                    <a:pt x="3734917" y="107670"/>
                  </a:lnTo>
                  <a:close/>
                </a:path>
                <a:path w="5338445" h="487679">
                  <a:moveTo>
                    <a:pt x="3748201" y="125933"/>
                  </a:moveTo>
                  <a:lnTo>
                    <a:pt x="3729786" y="125984"/>
                  </a:lnTo>
                  <a:lnTo>
                    <a:pt x="3718750" y="118897"/>
                  </a:lnTo>
                  <a:lnTo>
                    <a:pt x="3700284" y="122974"/>
                  </a:lnTo>
                  <a:lnTo>
                    <a:pt x="3668204" y="124612"/>
                  </a:lnTo>
                  <a:lnTo>
                    <a:pt x="3595713" y="125831"/>
                  </a:lnTo>
                  <a:lnTo>
                    <a:pt x="3628974" y="126834"/>
                  </a:lnTo>
                  <a:lnTo>
                    <a:pt x="3672433" y="127419"/>
                  </a:lnTo>
                  <a:lnTo>
                    <a:pt x="3715651" y="127228"/>
                  </a:lnTo>
                  <a:lnTo>
                    <a:pt x="3748201" y="125933"/>
                  </a:lnTo>
                  <a:close/>
                </a:path>
                <a:path w="5338445" h="487679">
                  <a:moveTo>
                    <a:pt x="3773855" y="116738"/>
                  </a:moveTo>
                  <a:lnTo>
                    <a:pt x="3736048" y="112788"/>
                  </a:lnTo>
                  <a:lnTo>
                    <a:pt x="3718801" y="113906"/>
                  </a:lnTo>
                  <a:lnTo>
                    <a:pt x="3663734" y="113906"/>
                  </a:lnTo>
                  <a:lnTo>
                    <a:pt x="3773855" y="116738"/>
                  </a:lnTo>
                  <a:close/>
                </a:path>
                <a:path w="5338445" h="487679">
                  <a:moveTo>
                    <a:pt x="3827221" y="108445"/>
                  </a:moveTo>
                  <a:lnTo>
                    <a:pt x="3801135" y="108242"/>
                  </a:lnTo>
                  <a:lnTo>
                    <a:pt x="3794620" y="106641"/>
                  </a:lnTo>
                  <a:lnTo>
                    <a:pt x="3791458" y="104825"/>
                  </a:lnTo>
                  <a:lnTo>
                    <a:pt x="3775494" y="104000"/>
                  </a:lnTo>
                  <a:lnTo>
                    <a:pt x="3790823" y="110566"/>
                  </a:lnTo>
                  <a:lnTo>
                    <a:pt x="3827221" y="108445"/>
                  </a:lnTo>
                  <a:close/>
                </a:path>
                <a:path w="5338445" h="487679">
                  <a:moveTo>
                    <a:pt x="3844188" y="101269"/>
                  </a:moveTo>
                  <a:lnTo>
                    <a:pt x="3838257" y="100418"/>
                  </a:lnTo>
                  <a:lnTo>
                    <a:pt x="3828935" y="100050"/>
                  </a:lnTo>
                  <a:lnTo>
                    <a:pt x="3817975" y="100076"/>
                  </a:lnTo>
                  <a:lnTo>
                    <a:pt x="3807168" y="100380"/>
                  </a:lnTo>
                  <a:lnTo>
                    <a:pt x="3811143" y="101295"/>
                  </a:lnTo>
                  <a:lnTo>
                    <a:pt x="3820566" y="101396"/>
                  </a:lnTo>
                  <a:lnTo>
                    <a:pt x="3832542" y="101219"/>
                  </a:lnTo>
                  <a:lnTo>
                    <a:pt x="3844188" y="101269"/>
                  </a:lnTo>
                  <a:close/>
                </a:path>
                <a:path w="5338445" h="487679">
                  <a:moveTo>
                    <a:pt x="3868763" y="169278"/>
                  </a:moveTo>
                  <a:lnTo>
                    <a:pt x="3822268" y="167398"/>
                  </a:lnTo>
                  <a:lnTo>
                    <a:pt x="3824808" y="168275"/>
                  </a:lnTo>
                  <a:lnTo>
                    <a:pt x="3824554" y="170141"/>
                  </a:lnTo>
                  <a:lnTo>
                    <a:pt x="3830358" y="171894"/>
                  </a:lnTo>
                  <a:lnTo>
                    <a:pt x="3851071" y="172402"/>
                  </a:lnTo>
                  <a:lnTo>
                    <a:pt x="3868763" y="169278"/>
                  </a:lnTo>
                  <a:close/>
                </a:path>
                <a:path w="5338445" h="487679">
                  <a:moveTo>
                    <a:pt x="3894391" y="119443"/>
                  </a:moveTo>
                  <a:lnTo>
                    <a:pt x="3883977" y="118478"/>
                  </a:lnTo>
                  <a:lnTo>
                    <a:pt x="3870566" y="118046"/>
                  </a:lnTo>
                  <a:lnTo>
                    <a:pt x="3859644" y="117309"/>
                  </a:lnTo>
                  <a:lnTo>
                    <a:pt x="3856698" y="115481"/>
                  </a:lnTo>
                  <a:lnTo>
                    <a:pt x="3863759" y="115354"/>
                  </a:lnTo>
                  <a:lnTo>
                    <a:pt x="3855161" y="114617"/>
                  </a:lnTo>
                  <a:lnTo>
                    <a:pt x="3851732" y="113957"/>
                  </a:lnTo>
                  <a:lnTo>
                    <a:pt x="3839832" y="114185"/>
                  </a:lnTo>
                  <a:lnTo>
                    <a:pt x="3836314" y="115201"/>
                  </a:lnTo>
                  <a:lnTo>
                    <a:pt x="3837228" y="116497"/>
                  </a:lnTo>
                  <a:lnTo>
                    <a:pt x="3838600" y="117551"/>
                  </a:lnTo>
                  <a:lnTo>
                    <a:pt x="3894391" y="119443"/>
                  </a:lnTo>
                  <a:close/>
                </a:path>
                <a:path w="5338445" h="487679">
                  <a:moveTo>
                    <a:pt x="3897871" y="137160"/>
                  </a:moveTo>
                  <a:lnTo>
                    <a:pt x="3890543" y="134861"/>
                  </a:lnTo>
                  <a:lnTo>
                    <a:pt x="3883749" y="133172"/>
                  </a:lnTo>
                  <a:lnTo>
                    <a:pt x="3874338" y="132181"/>
                  </a:lnTo>
                  <a:lnTo>
                    <a:pt x="3889159" y="136715"/>
                  </a:lnTo>
                  <a:lnTo>
                    <a:pt x="3792474" y="139547"/>
                  </a:lnTo>
                  <a:lnTo>
                    <a:pt x="3770147" y="141109"/>
                  </a:lnTo>
                  <a:lnTo>
                    <a:pt x="3800462" y="141173"/>
                  </a:lnTo>
                  <a:lnTo>
                    <a:pt x="3825265" y="139814"/>
                  </a:lnTo>
                  <a:lnTo>
                    <a:pt x="3850208" y="139039"/>
                  </a:lnTo>
                  <a:lnTo>
                    <a:pt x="3880916" y="140817"/>
                  </a:lnTo>
                  <a:lnTo>
                    <a:pt x="3897439" y="139369"/>
                  </a:lnTo>
                  <a:lnTo>
                    <a:pt x="3897871" y="137160"/>
                  </a:lnTo>
                  <a:close/>
                </a:path>
                <a:path w="5338445" h="487679">
                  <a:moveTo>
                    <a:pt x="3937406" y="64427"/>
                  </a:moveTo>
                  <a:lnTo>
                    <a:pt x="3876421" y="60020"/>
                  </a:lnTo>
                  <a:lnTo>
                    <a:pt x="3857574" y="61455"/>
                  </a:lnTo>
                  <a:lnTo>
                    <a:pt x="3852646" y="64617"/>
                  </a:lnTo>
                  <a:lnTo>
                    <a:pt x="3844963" y="66929"/>
                  </a:lnTo>
                  <a:lnTo>
                    <a:pt x="3817874" y="65798"/>
                  </a:lnTo>
                  <a:lnTo>
                    <a:pt x="3848201" y="67360"/>
                  </a:lnTo>
                  <a:lnTo>
                    <a:pt x="3861308" y="69354"/>
                  </a:lnTo>
                  <a:lnTo>
                    <a:pt x="3876040" y="70764"/>
                  </a:lnTo>
                  <a:lnTo>
                    <a:pt x="3911244" y="70599"/>
                  </a:lnTo>
                  <a:lnTo>
                    <a:pt x="3919016" y="68770"/>
                  </a:lnTo>
                  <a:lnTo>
                    <a:pt x="3913784" y="66776"/>
                  </a:lnTo>
                  <a:lnTo>
                    <a:pt x="3913809" y="65151"/>
                  </a:lnTo>
                  <a:lnTo>
                    <a:pt x="3937406" y="64427"/>
                  </a:lnTo>
                  <a:close/>
                </a:path>
                <a:path w="5338445" h="487679">
                  <a:moveTo>
                    <a:pt x="3942181" y="84747"/>
                  </a:moveTo>
                  <a:lnTo>
                    <a:pt x="3928148" y="84277"/>
                  </a:lnTo>
                  <a:lnTo>
                    <a:pt x="3925252" y="85267"/>
                  </a:lnTo>
                  <a:lnTo>
                    <a:pt x="3921061" y="86398"/>
                  </a:lnTo>
                  <a:lnTo>
                    <a:pt x="3922890" y="87223"/>
                  </a:lnTo>
                  <a:lnTo>
                    <a:pt x="3938117" y="87299"/>
                  </a:lnTo>
                  <a:lnTo>
                    <a:pt x="3937851" y="86296"/>
                  </a:lnTo>
                  <a:lnTo>
                    <a:pt x="3942181" y="84747"/>
                  </a:lnTo>
                  <a:close/>
                </a:path>
                <a:path w="5338445" h="487679">
                  <a:moveTo>
                    <a:pt x="3957574" y="112141"/>
                  </a:moveTo>
                  <a:lnTo>
                    <a:pt x="3934218" y="111594"/>
                  </a:lnTo>
                  <a:lnTo>
                    <a:pt x="3937876" y="109601"/>
                  </a:lnTo>
                  <a:lnTo>
                    <a:pt x="3944023" y="107111"/>
                  </a:lnTo>
                  <a:lnTo>
                    <a:pt x="3928160" y="105130"/>
                  </a:lnTo>
                  <a:lnTo>
                    <a:pt x="3906037" y="107213"/>
                  </a:lnTo>
                  <a:lnTo>
                    <a:pt x="3886428" y="107061"/>
                  </a:lnTo>
                  <a:lnTo>
                    <a:pt x="3869131" y="105486"/>
                  </a:lnTo>
                  <a:lnTo>
                    <a:pt x="3853891" y="103289"/>
                  </a:lnTo>
                  <a:lnTo>
                    <a:pt x="3852202" y="104419"/>
                  </a:lnTo>
                  <a:lnTo>
                    <a:pt x="3841661" y="105105"/>
                  </a:lnTo>
                  <a:lnTo>
                    <a:pt x="3836251" y="105765"/>
                  </a:lnTo>
                  <a:lnTo>
                    <a:pt x="3849941" y="106857"/>
                  </a:lnTo>
                  <a:lnTo>
                    <a:pt x="3929342" y="110197"/>
                  </a:lnTo>
                  <a:lnTo>
                    <a:pt x="3911600" y="113309"/>
                  </a:lnTo>
                  <a:lnTo>
                    <a:pt x="3921671" y="114541"/>
                  </a:lnTo>
                  <a:lnTo>
                    <a:pt x="3934904" y="114249"/>
                  </a:lnTo>
                  <a:lnTo>
                    <a:pt x="3947972" y="113182"/>
                  </a:lnTo>
                  <a:lnTo>
                    <a:pt x="3957574" y="112141"/>
                  </a:lnTo>
                  <a:close/>
                </a:path>
                <a:path w="5338445" h="487679">
                  <a:moveTo>
                    <a:pt x="3985869" y="115125"/>
                  </a:moveTo>
                  <a:lnTo>
                    <a:pt x="3984942" y="111302"/>
                  </a:lnTo>
                  <a:lnTo>
                    <a:pt x="3976598" y="112407"/>
                  </a:lnTo>
                  <a:lnTo>
                    <a:pt x="3970629" y="113868"/>
                  </a:lnTo>
                  <a:lnTo>
                    <a:pt x="3985869" y="115125"/>
                  </a:lnTo>
                  <a:close/>
                </a:path>
                <a:path w="5338445" h="487679">
                  <a:moveTo>
                    <a:pt x="4074718" y="106654"/>
                  </a:moveTo>
                  <a:lnTo>
                    <a:pt x="4066844" y="105752"/>
                  </a:lnTo>
                  <a:lnTo>
                    <a:pt x="4025646" y="107378"/>
                  </a:lnTo>
                  <a:lnTo>
                    <a:pt x="4058666" y="109842"/>
                  </a:lnTo>
                  <a:lnTo>
                    <a:pt x="4066311" y="108889"/>
                  </a:lnTo>
                  <a:lnTo>
                    <a:pt x="4073093" y="107772"/>
                  </a:lnTo>
                  <a:lnTo>
                    <a:pt x="4074718" y="106654"/>
                  </a:lnTo>
                  <a:close/>
                </a:path>
                <a:path w="5338445" h="487679">
                  <a:moveTo>
                    <a:pt x="4121683" y="82765"/>
                  </a:moveTo>
                  <a:lnTo>
                    <a:pt x="4046829" y="77838"/>
                  </a:lnTo>
                  <a:lnTo>
                    <a:pt x="4052366" y="82410"/>
                  </a:lnTo>
                  <a:lnTo>
                    <a:pt x="3987901" y="83616"/>
                  </a:lnTo>
                  <a:lnTo>
                    <a:pt x="4002862" y="84848"/>
                  </a:lnTo>
                  <a:lnTo>
                    <a:pt x="3998252" y="85801"/>
                  </a:lnTo>
                  <a:lnTo>
                    <a:pt x="3970477" y="87706"/>
                  </a:lnTo>
                  <a:lnTo>
                    <a:pt x="3998874" y="90284"/>
                  </a:lnTo>
                  <a:lnTo>
                    <a:pt x="4028325" y="93408"/>
                  </a:lnTo>
                  <a:lnTo>
                    <a:pt x="4059085" y="94627"/>
                  </a:lnTo>
                  <a:lnTo>
                    <a:pt x="4091368" y="91465"/>
                  </a:lnTo>
                  <a:lnTo>
                    <a:pt x="4054335" y="91567"/>
                  </a:lnTo>
                  <a:lnTo>
                    <a:pt x="4075379" y="89877"/>
                  </a:lnTo>
                  <a:lnTo>
                    <a:pt x="4068648" y="88087"/>
                  </a:lnTo>
                  <a:lnTo>
                    <a:pt x="4053192" y="86131"/>
                  </a:lnTo>
                  <a:lnTo>
                    <a:pt x="4048087" y="83947"/>
                  </a:lnTo>
                  <a:lnTo>
                    <a:pt x="4099585" y="87388"/>
                  </a:lnTo>
                  <a:lnTo>
                    <a:pt x="4105516" y="86220"/>
                  </a:lnTo>
                  <a:lnTo>
                    <a:pt x="4103636" y="84696"/>
                  </a:lnTo>
                  <a:lnTo>
                    <a:pt x="4105249" y="83362"/>
                  </a:lnTo>
                  <a:lnTo>
                    <a:pt x="4121683" y="82765"/>
                  </a:lnTo>
                  <a:close/>
                </a:path>
                <a:path w="5338445" h="487679">
                  <a:moveTo>
                    <a:pt x="4159427" y="133502"/>
                  </a:moveTo>
                  <a:lnTo>
                    <a:pt x="4158602" y="133502"/>
                  </a:lnTo>
                  <a:lnTo>
                    <a:pt x="4150614" y="133858"/>
                  </a:lnTo>
                  <a:lnTo>
                    <a:pt x="4135094" y="133502"/>
                  </a:lnTo>
                  <a:lnTo>
                    <a:pt x="4123486" y="131521"/>
                  </a:lnTo>
                  <a:lnTo>
                    <a:pt x="4128998" y="133299"/>
                  </a:lnTo>
                  <a:lnTo>
                    <a:pt x="4123601" y="134505"/>
                  </a:lnTo>
                  <a:lnTo>
                    <a:pt x="4117327" y="135597"/>
                  </a:lnTo>
                  <a:lnTo>
                    <a:pt x="4120223" y="137109"/>
                  </a:lnTo>
                  <a:lnTo>
                    <a:pt x="4151566" y="137439"/>
                  </a:lnTo>
                  <a:lnTo>
                    <a:pt x="4159059" y="135470"/>
                  </a:lnTo>
                  <a:lnTo>
                    <a:pt x="4159237" y="134505"/>
                  </a:lnTo>
                  <a:lnTo>
                    <a:pt x="4159364" y="133858"/>
                  </a:lnTo>
                  <a:lnTo>
                    <a:pt x="4159427" y="133502"/>
                  </a:lnTo>
                  <a:close/>
                </a:path>
                <a:path w="5338445" h="487679">
                  <a:moveTo>
                    <a:pt x="4169753" y="132397"/>
                  </a:moveTo>
                  <a:lnTo>
                    <a:pt x="4157103" y="133299"/>
                  </a:lnTo>
                  <a:lnTo>
                    <a:pt x="4159466" y="133299"/>
                  </a:lnTo>
                  <a:lnTo>
                    <a:pt x="4159427" y="133477"/>
                  </a:lnTo>
                  <a:lnTo>
                    <a:pt x="4163085" y="133299"/>
                  </a:lnTo>
                  <a:lnTo>
                    <a:pt x="4163834" y="133299"/>
                  </a:lnTo>
                  <a:lnTo>
                    <a:pt x="4169753" y="132397"/>
                  </a:lnTo>
                  <a:close/>
                </a:path>
                <a:path w="5338445" h="487679">
                  <a:moveTo>
                    <a:pt x="4186771" y="125234"/>
                  </a:moveTo>
                  <a:lnTo>
                    <a:pt x="4144302" y="123901"/>
                  </a:lnTo>
                  <a:lnTo>
                    <a:pt x="4128338" y="122618"/>
                  </a:lnTo>
                  <a:lnTo>
                    <a:pt x="4125468" y="119799"/>
                  </a:lnTo>
                  <a:lnTo>
                    <a:pt x="4094569" y="125476"/>
                  </a:lnTo>
                  <a:lnTo>
                    <a:pt x="4186771" y="125234"/>
                  </a:lnTo>
                  <a:close/>
                </a:path>
                <a:path w="5338445" h="487679">
                  <a:moveTo>
                    <a:pt x="4443196" y="74739"/>
                  </a:moveTo>
                  <a:lnTo>
                    <a:pt x="4401121" y="72605"/>
                  </a:lnTo>
                  <a:lnTo>
                    <a:pt x="4345660" y="72326"/>
                  </a:lnTo>
                  <a:lnTo>
                    <a:pt x="4235132" y="73799"/>
                  </a:lnTo>
                  <a:lnTo>
                    <a:pt x="4242219" y="73939"/>
                  </a:lnTo>
                  <a:lnTo>
                    <a:pt x="4250436" y="74231"/>
                  </a:lnTo>
                  <a:lnTo>
                    <a:pt x="4250944" y="74231"/>
                  </a:lnTo>
                  <a:lnTo>
                    <a:pt x="4258043" y="74371"/>
                  </a:lnTo>
                  <a:lnTo>
                    <a:pt x="4267581" y="74231"/>
                  </a:lnTo>
                  <a:lnTo>
                    <a:pt x="4217975" y="79921"/>
                  </a:lnTo>
                  <a:lnTo>
                    <a:pt x="4248048" y="78270"/>
                  </a:lnTo>
                  <a:lnTo>
                    <a:pt x="4281373" y="78270"/>
                  </a:lnTo>
                  <a:lnTo>
                    <a:pt x="4309630" y="78854"/>
                  </a:lnTo>
                  <a:lnTo>
                    <a:pt x="4312259" y="78854"/>
                  </a:lnTo>
                  <a:lnTo>
                    <a:pt x="4333176" y="79121"/>
                  </a:lnTo>
                  <a:lnTo>
                    <a:pt x="4328503" y="78638"/>
                  </a:lnTo>
                  <a:lnTo>
                    <a:pt x="4319270" y="78638"/>
                  </a:lnTo>
                  <a:lnTo>
                    <a:pt x="4318863" y="78270"/>
                  </a:lnTo>
                  <a:lnTo>
                    <a:pt x="4317403" y="76949"/>
                  </a:lnTo>
                  <a:lnTo>
                    <a:pt x="4323969" y="76136"/>
                  </a:lnTo>
                  <a:lnTo>
                    <a:pt x="4346321" y="75514"/>
                  </a:lnTo>
                  <a:lnTo>
                    <a:pt x="4379785" y="80010"/>
                  </a:lnTo>
                  <a:lnTo>
                    <a:pt x="4375582" y="81902"/>
                  </a:lnTo>
                  <a:lnTo>
                    <a:pt x="4357649" y="82270"/>
                  </a:lnTo>
                  <a:lnTo>
                    <a:pt x="4340123" y="82270"/>
                  </a:lnTo>
                  <a:lnTo>
                    <a:pt x="4338650" y="82664"/>
                  </a:lnTo>
                  <a:lnTo>
                    <a:pt x="4360507" y="84239"/>
                  </a:lnTo>
                  <a:lnTo>
                    <a:pt x="4382630" y="83159"/>
                  </a:lnTo>
                  <a:lnTo>
                    <a:pt x="4394098" y="80772"/>
                  </a:lnTo>
                  <a:lnTo>
                    <a:pt x="4384014" y="78460"/>
                  </a:lnTo>
                  <a:lnTo>
                    <a:pt x="4439412" y="79298"/>
                  </a:lnTo>
                  <a:lnTo>
                    <a:pt x="4429391" y="78460"/>
                  </a:lnTo>
                  <a:lnTo>
                    <a:pt x="4427309" y="78270"/>
                  </a:lnTo>
                  <a:lnTo>
                    <a:pt x="4422889" y="77571"/>
                  </a:lnTo>
                  <a:lnTo>
                    <a:pt x="4424985" y="76822"/>
                  </a:lnTo>
                  <a:lnTo>
                    <a:pt x="4436415" y="75514"/>
                  </a:lnTo>
                  <a:lnTo>
                    <a:pt x="4443196" y="74739"/>
                  </a:lnTo>
                  <a:close/>
                </a:path>
                <a:path w="5338445" h="487679">
                  <a:moveTo>
                    <a:pt x="4514926" y="86207"/>
                  </a:moveTo>
                  <a:lnTo>
                    <a:pt x="4491101" y="82753"/>
                  </a:lnTo>
                  <a:lnTo>
                    <a:pt x="4491774" y="84747"/>
                  </a:lnTo>
                  <a:lnTo>
                    <a:pt x="4468507" y="84328"/>
                  </a:lnTo>
                  <a:lnTo>
                    <a:pt x="4468838" y="86347"/>
                  </a:lnTo>
                  <a:lnTo>
                    <a:pt x="4514926" y="86207"/>
                  </a:lnTo>
                  <a:close/>
                </a:path>
                <a:path w="5338445" h="487679">
                  <a:moveTo>
                    <a:pt x="4644428" y="5600"/>
                  </a:moveTo>
                  <a:lnTo>
                    <a:pt x="4598606" y="6731"/>
                  </a:lnTo>
                  <a:lnTo>
                    <a:pt x="4612437" y="7251"/>
                  </a:lnTo>
                  <a:lnTo>
                    <a:pt x="4621708" y="6921"/>
                  </a:lnTo>
                  <a:lnTo>
                    <a:pt x="4630890" y="6223"/>
                  </a:lnTo>
                  <a:lnTo>
                    <a:pt x="4644428" y="5600"/>
                  </a:lnTo>
                  <a:close/>
                </a:path>
                <a:path w="5338445" h="487679">
                  <a:moveTo>
                    <a:pt x="4822101" y="59105"/>
                  </a:moveTo>
                  <a:lnTo>
                    <a:pt x="4822063" y="58000"/>
                  </a:lnTo>
                  <a:lnTo>
                    <a:pt x="4817656" y="56629"/>
                  </a:lnTo>
                  <a:lnTo>
                    <a:pt x="4812766" y="54914"/>
                  </a:lnTo>
                  <a:lnTo>
                    <a:pt x="4784509" y="55575"/>
                  </a:lnTo>
                  <a:lnTo>
                    <a:pt x="4772037" y="56400"/>
                  </a:lnTo>
                  <a:lnTo>
                    <a:pt x="4767161" y="58077"/>
                  </a:lnTo>
                  <a:lnTo>
                    <a:pt x="4783302" y="56946"/>
                  </a:lnTo>
                  <a:lnTo>
                    <a:pt x="4793716" y="57518"/>
                  </a:lnTo>
                  <a:lnTo>
                    <a:pt x="4802530" y="58864"/>
                  </a:lnTo>
                  <a:lnTo>
                    <a:pt x="4813884" y="60007"/>
                  </a:lnTo>
                  <a:lnTo>
                    <a:pt x="4822101" y="59105"/>
                  </a:lnTo>
                  <a:close/>
                </a:path>
                <a:path w="5338445" h="487679">
                  <a:moveTo>
                    <a:pt x="4921758" y="26682"/>
                  </a:moveTo>
                  <a:lnTo>
                    <a:pt x="4875212" y="24777"/>
                  </a:lnTo>
                  <a:lnTo>
                    <a:pt x="4912804" y="27724"/>
                  </a:lnTo>
                  <a:lnTo>
                    <a:pt x="4921758" y="26682"/>
                  </a:lnTo>
                  <a:close/>
                </a:path>
                <a:path w="5338445" h="487679">
                  <a:moveTo>
                    <a:pt x="4965827" y="17399"/>
                  </a:moveTo>
                  <a:lnTo>
                    <a:pt x="4896307" y="17106"/>
                  </a:lnTo>
                  <a:lnTo>
                    <a:pt x="4873244" y="16637"/>
                  </a:lnTo>
                  <a:lnTo>
                    <a:pt x="4894123" y="18961"/>
                  </a:lnTo>
                  <a:lnTo>
                    <a:pt x="4925365" y="19494"/>
                  </a:lnTo>
                  <a:lnTo>
                    <a:pt x="4953686" y="18783"/>
                  </a:lnTo>
                  <a:lnTo>
                    <a:pt x="4965827" y="17399"/>
                  </a:lnTo>
                  <a:close/>
                </a:path>
                <a:path w="5338445" h="487679">
                  <a:moveTo>
                    <a:pt x="5038064" y="30937"/>
                  </a:moveTo>
                  <a:lnTo>
                    <a:pt x="5023396" y="30454"/>
                  </a:lnTo>
                  <a:lnTo>
                    <a:pt x="4973320" y="30099"/>
                  </a:lnTo>
                  <a:lnTo>
                    <a:pt x="4973078" y="29095"/>
                  </a:lnTo>
                  <a:lnTo>
                    <a:pt x="4966703" y="28498"/>
                  </a:lnTo>
                  <a:lnTo>
                    <a:pt x="4968138" y="29921"/>
                  </a:lnTo>
                  <a:lnTo>
                    <a:pt x="4965268" y="31470"/>
                  </a:lnTo>
                  <a:lnTo>
                    <a:pt x="4945989" y="31203"/>
                  </a:lnTo>
                  <a:lnTo>
                    <a:pt x="4963134" y="32283"/>
                  </a:lnTo>
                  <a:lnTo>
                    <a:pt x="4981829" y="32232"/>
                  </a:lnTo>
                  <a:lnTo>
                    <a:pt x="5038064" y="30937"/>
                  </a:lnTo>
                  <a:close/>
                </a:path>
                <a:path w="5338445" h="487679">
                  <a:moveTo>
                    <a:pt x="5337937" y="8750"/>
                  </a:moveTo>
                  <a:lnTo>
                    <a:pt x="5300789" y="6235"/>
                  </a:lnTo>
                  <a:lnTo>
                    <a:pt x="5269230" y="3441"/>
                  </a:lnTo>
                  <a:lnTo>
                    <a:pt x="5236908" y="1117"/>
                  </a:lnTo>
                  <a:lnTo>
                    <a:pt x="5197437" y="0"/>
                  </a:lnTo>
                  <a:lnTo>
                    <a:pt x="5221808" y="3441"/>
                  </a:lnTo>
                  <a:lnTo>
                    <a:pt x="5245951" y="7683"/>
                  </a:lnTo>
                  <a:lnTo>
                    <a:pt x="5280952" y="10274"/>
                  </a:lnTo>
                  <a:lnTo>
                    <a:pt x="5337937" y="87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>
              <a:extLst>
                <a:ext uri="{FF2B5EF4-FFF2-40B4-BE49-F238E27FC236}">
                  <a16:creationId xmlns:a16="http://schemas.microsoft.com/office/drawing/2014/main" id="{AAE0A256-F59F-FD29-AF58-8433D7182779}"/>
                </a:ext>
              </a:extLst>
            </p:cNvPr>
            <p:cNvSpPr/>
            <p:nvPr/>
          </p:nvSpPr>
          <p:spPr>
            <a:xfrm>
              <a:off x="2520531" y="4541037"/>
              <a:ext cx="4718685" cy="471170"/>
            </a:xfrm>
            <a:custGeom>
              <a:avLst/>
              <a:gdLst/>
              <a:ahLst/>
              <a:cxnLst/>
              <a:rect l="l" t="t" r="r" b="b"/>
              <a:pathLst>
                <a:path w="4718684" h="471170">
                  <a:moveTo>
                    <a:pt x="62560" y="470738"/>
                  </a:moveTo>
                  <a:lnTo>
                    <a:pt x="59512" y="467969"/>
                  </a:lnTo>
                  <a:lnTo>
                    <a:pt x="52692" y="469341"/>
                  </a:lnTo>
                  <a:lnTo>
                    <a:pt x="62560" y="470738"/>
                  </a:lnTo>
                  <a:close/>
                </a:path>
                <a:path w="4718684" h="471170">
                  <a:moveTo>
                    <a:pt x="85356" y="464959"/>
                  </a:moveTo>
                  <a:lnTo>
                    <a:pt x="82791" y="464959"/>
                  </a:lnTo>
                  <a:lnTo>
                    <a:pt x="67703" y="463105"/>
                  </a:lnTo>
                  <a:lnTo>
                    <a:pt x="63436" y="462584"/>
                  </a:lnTo>
                  <a:lnTo>
                    <a:pt x="7734" y="463105"/>
                  </a:lnTo>
                  <a:lnTo>
                    <a:pt x="0" y="460260"/>
                  </a:lnTo>
                  <a:lnTo>
                    <a:pt x="635" y="461645"/>
                  </a:lnTo>
                  <a:lnTo>
                    <a:pt x="6540" y="463308"/>
                  </a:lnTo>
                  <a:lnTo>
                    <a:pt x="14135" y="464959"/>
                  </a:lnTo>
                  <a:lnTo>
                    <a:pt x="19888" y="466305"/>
                  </a:lnTo>
                  <a:lnTo>
                    <a:pt x="23533" y="465353"/>
                  </a:lnTo>
                  <a:lnTo>
                    <a:pt x="56642" y="465353"/>
                  </a:lnTo>
                  <a:lnTo>
                    <a:pt x="59512" y="467969"/>
                  </a:lnTo>
                  <a:lnTo>
                    <a:pt x="73075" y="466585"/>
                  </a:lnTo>
                  <a:lnTo>
                    <a:pt x="82334" y="465353"/>
                  </a:lnTo>
                  <a:lnTo>
                    <a:pt x="85356" y="464959"/>
                  </a:lnTo>
                  <a:close/>
                </a:path>
                <a:path w="4718684" h="471170">
                  <a:moveTo>
                    <a:pt x="834720" y="434606"/>
                  </a:moveTo>
                  <a:lnTo>
                    <a:pt x="828294" y="434848"/>
                  </a:lnTo>
                  <a:lnTo>
                    <a:pt x="817981" y="434962"/>
                  </a:lnTo>
                  <a:lnTo>
                    <a:pt x="806881" y="435178"/>
                  </a:lnTo>
                  <a:lnTo>
                    <a:pt x="798093" y="435724"/>
                  </a:lnTo>
                  <a:lnTo>
                    <a:pt x="810310" y="435660"/>
                  </a:lnTo>
                  <a:lnTo>
                    <a:pt x="823493" y="435889"/>
                  </a:lnTo>
                  <a:lnTo>
                    <a:pt x="833132" y="435762"/>
                  </a:lnTo>
                  <a:lnTo>
                    <a:pt x="834720" y="434606"/>
                  </a:lnTo>
                  <a:close/>
                </a:path>
                <a:path w="4718684" h="471170">
                  <a:moveTo>
                    <a:pt x="1063752" y="406057"/>
                  </a:moveTo>
                  <a:lnTo>
                    <a:pt x="1022159" y="405650"/>
                  </a:lnTo>
                  <a:lnTo>
                    <a:pt x="1059916" y="409600"/>
                  </a:lnTo>
                  <a:lnTo>
                    <a:pt x="1063752" y="406057"/>
                  </a:lnTo>
                  <a:close/>
                </a:path>
                <a:path w="4718684" h="471170">
                  <a:moveTo>
                    <a:pt x="1149007" y="354482"/>
                  </a:moveTo>
                  <a:lnTo>
                    <a:pt x="1125334" y="354126"/>
                  </a:lnTo>
                  <a:lnTo>
                    <a:pt x="1102804" y="354723"/>
                  </a:lnTo>
                  <a:lnTo>
                    <a:pt x="1080325" y="355511"/>
                  </a:lnTo>
                  <a:lnTo>
                    <a:pt x="1056868" y="355727"/>
                  </a:lnTo>
                  <a:lnTo>
                    <a:pt x="1081836" y="356222"/>
                  </a:lnTo>
                  <a:lnTo>
                    <a:pt x="1110335" y="356984"/>
                  </a:lnTo>
                  <a:lnTo>
                    <a:pt x="1135138" y="356819"/>
                  </a:lnTo>
                  <a:lnTo>
                    <a:pt x="1149007" y="354482"/>
                  </a:lnTo>
                  <a:close/>
                </a:path>
                <a:path w="4718684" h="471170">
                  <a:moveTo>
                    <a:pt x="1166926" y="380707"/>
                  </a:moveTo>
                  <a:lnTo>
                    <a:pt x="1164945" y="378942"/>
                  </a:lnTo>
                  <a:lnTo>
                    <a:pt x="1154391" y="377774"/>
                  </a:lnTo>
                  <a:lnTo>
                    <a:pt x="1130808" y="376364"/>
                  </a:lnTo>
                  <a:lnTo>
                    <a:pt x="1138466" y="379031"/>
                  </a:lnTo>
                  <a:lnTo>
                    <a:pt x="1142796" y="380707"/>
                  </a:lnTo>
                  <a:lnTo>
                    <a:pt x="1149642" y="382104"/>
                  </a:lnTo>
                  <a:lnTo>
                    <a:pt x="1164793" y="383908"/>
                  </a:lnTo>
                  <a:lnTo>
                    <a:pt x="1166926" y="380707"/>
                  </a:lnTo>
                  <a:close/>
                </a:path>
                <a:path w="4718684" h="471170">
                  <a:moveTo>
                    <a:pt x="1190612" y="354863"/>
                  </a:moveTo>
                  <a:lnTo>
                    <a:pt x="1177188" y="356196"/>
                  </a:lnTo>
                  <a:lnTo>
                    <a:pt x="1171625" y="357708"/>
                  </a:lnTo>
                  <a:lnTo>
                    <a:pt x="1174737" y="359194"/>
                  </a:lnTo>
                  <a:lnTo>
                    <a:pt x="1187348" y="360464"/>
                  </a:lnTo>
                  <a:lnTo>
                    <a:pt x="1190612" y="354863"/>
                  </a:lnTo>
                  <a:close/>
                </a:path>
                <a:path w="4718684" h="471170">
                  <a:moveTo>
                    <a:pt x="1276159" y="325170"/>
                  </a:moveTo>
                  <a:lnTo>
                    <a:pt x="1261681" y="324408"/>
                  </a:lnTo>
                  <a:lnTo>
                    <a:pt x="1251026" y="323507"/>
                  </a:lnTo>
                  <a:lnTo>
                    <a:pt x="1241412" y="323469"/>
                  </a:lnTo>
                  <a:lnTo>
                    <a:pt x="1230122" y="325297"/>
                  </a:lnTo>
                  <a:lnTo>
                    <a:pt x="1205877" y="319760"/>
                  </a:lnTo>
                  <a:lnTo>
                    <a:pt x="1181658" y="322033"/>
                  </a:lnTo>
                  <a:lnTo>
                    <a:pt x="1164907" y="322668"/>
                  </a:lnTo>
                  <a:lnTo>
                    <a:pt x="1148092" y="322922"/>
                  </a:lnTo>
                  <a:lnTo>
                    <a:pt x="1123721" y="324053"/>
                  </a:lnTo>
                  <a:lnTo>
                    <a:pt x="1163472" y="325755"/>
                  </a:lnTo>
                  <a:lnTo>
                    <a:pt x="1207833" y="328777"/>
                  </a:lnTo>
                  <a:lnTo>
                    <a:pt x="1248244" y="329704"/>
                  </a:lnTo>
                  <a:lnTo>
                    <a:pt x="1276159" y="325170"/>
                  </a:lnTo>
                  <a:close/>
                </a:path>
                <a:path w="4718684" h="471170">
                  <a:moveTo>
                    <a:pt x="1286306" y="369862"/>
                  </a:moveTo>
                  <a:lnTo>
                    <a:pt x="1285849" y="367817"/>
                  </a:lnTo>
                  <a:lnTo>
                    <a:pt x="1270838" y="367347"/>
                  </a:lnTo>
                  <a:lnTo>
                    <a:pt x="1263548" y="368325"/>
                  </a:lnTo>
                  <a:lnTo>
                    <a:pt x="1257287" y="369963"/>
                  </a:lnTo>
                  <a:lnTo>
                    <a:pt x="1245323" y="371475"/>
                  </a:lnTo>
                  <a:lnTo>
                    <a:pt x="1264158" y="373456"/>
                  </a:lnTo>
                  <a:lnTo>
                    <a:pt x="1282522" y="372389"/>
                  </a:lnTo>
                  <a:lnTo>
                    <a:pt x="1286306" y="369862"/>
                  </a:lnTo>
                  <a:close/>
                </a:path>
                <a:path w="4718684" h="471170">
                  <a:moveTo>
                    <a:pt x="1302829" y="374535"/>
                  </a:moveTo>
                  <a:lnTo>
                    <a:pt x="1291869" y="373392"/>
                  </a:lnTo>
                  <a:lnTo>
                    <a:pt x="1278572" y="375970"/>
                  </a:lnTo>
                  <a:lnTo>
                    <a:pt x="1302829" y="374535"/>
                  </a:lnTo>
                  <a:close/>
                </a:path>
                <a:path w="4718684" h="471170">
                  <a:moveTo>
                    <a:pt x="1314907" y="373824"/>
                  </a:moveTo>
                  <a:lnTo>
                    <a:pt x="1302829" y="374535"/>
                  </a:lnTo>
                  <a:lnTo>
                    <a:pt x="1306080" y="374878"/>
                  </a:lnTo>
                  <a:lnTo>
                    <a:pt x="1314907" y="373824"/>
                  </a:lnTo>
                  <a:close/>
                </a:path>
                <a:path w="4718684" h="471170">
                  <a:moveTo>
                    <a:pt x="1334808" y="318389"/>
                  </a:moveTo>
                  <a:lnTo>
                    <a:pt x="1297393" y="316433"/>
                  </a:lnTo>
                  <a:lnTo>
                    <a:pt x="1280248" y="316712"/>
                  </a:lnTo>
                  <a:lnTo>
                    <a:pt x="1281506" y="317779"/>
                  </a:lnTo>
                  <a:lnTo>
                    <a:pt x="1286294" y="319201"/>
                  </a:lnTo>
                  <a:lnTo>
                    <a:pt x="1279753" y="320573"/>
                  </a:lnTo>
                  <a:lnTo>
                    <a:pt x="1288453" y="320230"/>
                  </a:lnTo>
                  <a:lnTo>
                    <a:pt x="1303985" y="319874"/>
                  </a:lnTo>
                  <a:lnTo>
                    <a:pt x="1321168" y="319316"/>
                  </a:lnTo>
                  <a:lnTo>
                    <a:pt x="1334808" y="318389"/>
                  </a:lnTo>
                  <a:close/>
                </a:path>
                <a:path w="4718684" h="471170">
                  <a:moveTo>
                    <a:pt x="1374216" y="431584"/>
                  </a:moveTo>
                  <a:lnTo>
                    <a:pt x="1366380" y="430517"/>
                  </a:lnTo>
                  <a:lnTo>
                    <a:pt x="1357820" y="430110"/>
                  </a:lnTo>
                  <a:lnTo>
                    <a:pt x="1341526" y="430161"/>
                  </a:lnTo>
                  <a:lnTo>
                    <a:pt x="1340294" y="427761"/>
                  </a:lnTo>
                  <a:lnTo>
                    <a:pt x="1282827" y="425399"/>
                  </a:lnTo>
                  <a:lnTo>
                    <a:pt x="1289227" y="422668"/>
                  </a:lnTo>
                  <a:lnTo>
                    <a:pt x="1244561" y="421563"/>
                  </a:lnTo>
                  <a:lnTo>
                    <a:pt x="1187386" y="423456"/>
                  </a:lnTo>
                  <a:lnTo>
                    <a:pt x="1150480" y="422033"/>
                  </a:lnTo>
                  <a:lnTo>
                    <a:pt x="1156614" y="420636"/>
                  </a:lnTo>
                  <a:lnTo>
                    <a:pt x="1156639" y="418973"/>
                  </a:lnTo>
                  <a:lnTo>
                    <a:pt x="1153210" y="417322"/>
                  </a:lnTo>
                  <a:lnTo>
                    <a:pt x="1149019" y="415975"/>
                  </a:lnTo>
                  <a:lnTo>
                    <a:pt x="1126820" y="419582"/>
                  </a:lnTo>
                  <a:lnTo>
                    <a:pt x="1093622" y="415086"/>
                  </a:lnTo>
                  <a:lnTo>
                    <a:pt x="1103045" y="419239"/>
                  </a:lnTo>
                  <a:lnTo>
                    <a:pt x="1138110" y="422960"/>
                  </a:lnTo>
                  <a:lnTo>
                    <a:pt x="1142314" y="427139"/>
                  </a:lnTo>
                  <a:lnTo>
                    <a:pt x="1095654" y="424243"/>
                  </a:lnTo>
                  <a:lnTo>
                    <a:pt x="1105052" y="425805"/>
                  </a:lnTo>
                  <a:lnTo>
                    <a:pt x="1143050" y="430212"/>
                  </a:lnTo>
                  <a:lnTo>
                    <a:pt x="1156347" y="427621"/>
                  </a:lnTo>
                  <a:lnTo>
                    <a:pt x="1166710" y="429031"/>
                  </a:lnTo>
                  <a:lnTo>
                    <a:pt x="1181735" y="429895"/>
                  </a:lnTo>
                  <a:lnTo>
                    <a:pt x="1188935" y="430885"/>
                  </a:lnTo>
                  <a:lnTo>
                    <a:pt x="1175854" y="432638"/>
                  </a:lnTo>
                  <a:lnTo>
                    <a:pt x="1203921" y="431241"/>
                  </a:lnTo>
                  <a:lnTo>
                    <a:pt x="1219060" y="430885"/>
                  </a:lnTo>
                  <a:lnTo>
                    <a:pt x="1235633" y="430949"/>
                  </a:lnTo>
                  <a:lnTo>
                    <a:pt x="1238973" y="433387"/>
                  </a:lnTo>
                  <a:lnTo>
                    <a:pt x="1251940" y="434416"/>
                  </a:lnTo>
                  <a:lnTo>
                    <a:pt x="1270825" y="434936"/>
                  </a:lnTo>
                  <a:lnTo>
                    <a:pt x="1291932" y="435889"/>
                  </a:lnTo>
                  <a:lnTo>
                    <a:pt x="1319809" y="435254"/>
                  </a:lnTo>
                  <a:lnTo>
                    <a:pt x="1331112" y="432409"/>
                  </a:lnTo>
                  <a:lnTo>
                    <a:pt x="1343393" y="430237"/>
                  </a:lnTo>
                  <a:lnTo>
                    <a:pt x="1374216" y="431584"/>
                  </a:lnTo>
                  <a:close/>
                </a:path>
                <a:path w="4718684" h="471170">
                  <a:moveTo>
                    <a:pt x="1394320" y="438645"/>
                  </a:moveTo>
                  <a:lnTo>
                    <a:pt x="1352562" y="437235"/>
                  </a:lnTo>
                  <a:lnTo>
                    <a:pt x="1365707" y="434682"/>
                  </a:lnTo>
                  <a:lnTo>
                    <a:pt x="1325118" y="438340"/>
                  </a:lnTo>
                  <a:lnTo>
                    <a:pt x="1335062" y="440880"/>
                  </a:lnTo>
                  <a:lnTo>
                    <a:pt x="1348765" y="440944"/>
                  </a:lnTo>
                  <a:lnTo>
                    <a:pt x="1365834" y="440791"/>
                  </a:lnTo>
                  <a:lnTo>
                    <a:pt x="1385925" y="442734"/>
                  </a:lnTo>
                  <a:lnTo>
                    <a:pt x="1385760" y="440702"/>
                  </a:lnTo>
                  <a:lnTo>
                    <a:pt x="1390091" y="440182"/>
                  </a:lnTo>
                  <a:lnTo>
                    <a:pt x="1394320" y="438645"/>
                  </a:lnTo>
                  <a:close/>
                </a:path>
                <a:path w="4718684" h="471170">
                  <a:moveTo>
                    <a:pt x="1407858" y="355803"/>
                  </a:moveTo>
                  <a:lnTo>
                    <a:pt x="1407058" y="352882"/>
                  </a:lnTo>
                  <a:lnTo>
                    <a:pt x="1366494" y="351180"/>
                  </a:lnTo>
                  <a:lnTo>
                    <a:pt x="1355331" y="348284"/>
                  </a:lnTo>
                  <a:lnTo>
                    <a:pt x="1342847" y="349796"/>
                  </a:lnTo>
                  <a:lnTo>
                    <a:pt x="1326108" y="351434"/>
                  </a:lnTo>
                  <a:lnTo>
                    <a:pt x="1305712" y="352310"/>
                  </a:lnTo>
                  <a:lnTo>
                    <a:pt x="1282293" y="351574"/>
                  </a:lnTo>
                  <a:lnTo>
                    <a:pt x="1271739" y="351574"/>
                  </a:lnTo>
                  <a:lnTo>
                    <a:pt x="1299527" y="352945"/>
                  </a:lnTo>
                  <a:lnTo>
                    <a:pt x="1315262" y="354012"/>
                  </a:lnTo>
                  <a:lnTo>
                    <a:pt x="1295527" y="356679"/>
                  </a:lnTo>
                  <a:lnTo>
                    <a:pt x="1281493" y="357466"/>
                  </a:lnTo>
                  <a:lnTo>
                    <a:pt x="1264945" y="356692"/>
                  </a:lnTo>
                  <a:lnTo>
                    <a:pt x="1274927" y="359702"/>
                  </a:lnTo>
                  <a:lnTo>
                    <a:pt x="1242402" y="359295"/>
                  </a:lnTo>
                  <a:lnTo>
                    <a:pt x="1258328" y="362686"/>
                  </a:lnTo>
                  <a:lnTo>
                    <a:pt x="1291158" y="362648"/>
                  </a:lnTo>
                  <a:lnTo>
                    <a:pt x="1322984" y="362140"/>
                  </a:lnTo>
                  <a:lnTo>
                    <a:pt x="1335951" y="364121"/>
                  </a:lnTo>
                  <a:lnTo>
                    <a:pt x="1354797" y="362089"/>
                  </a:lnTo>
                  <a:lnTo>
                    <a:pt x="1375575" y="360705"/>
                  </a:lnTo>
                  <a:lnTo>
                    <a:pt x="1394510" y="358965"/>
                  </a:lnTo>
                  <a:lnTo>
                    <a:pt x="1407858" y="355803"/>
                  </a:lnTo>
                  <a:close/>
                </a:path>
                <a:path w="4718684" h="471170">
                  <a:moveTo>
                    <a:pt x="1439583" y="455307"/>
                  </a:moveTo>
                  <a:lnTo>
                    <a:pt x="1425905" y="453034"/>
                  </a:lnTo>
                  <a:lnTo>
                    <a:pt x="1395857" y="452945"/>
                  </a:lnTo>
                  <a:lnTo>
                    <a:pt x="1342364" y="454025"/>
                  </a:lnTo>
                  <a:lnTo>
                    <a:pt x="1341005" y="455104"/>
                  </a:lnTo>
                  <a:lnTo>
                    <a:pt x="1324229" y="456882"/>
                  </a:lnTo>
                  <a:lnTo>
                    <a:pt x="1320114" y="457682"/>
                  </a:lnTo>
                  <a:lnTo>
                    <a:pt x="1295387" y="455447"/>
                  </a:lnTo>
                  <a:lnTo>
                    <a:pt x="1292047" y="454304"/>
                  </a:lnTo>
                  <a:lnTo>
                    <a:pt x="1305128" y="453136"/>
                  </a:lnTo>
                  <a:lnTo>
                    <a:pt x="1282941" y="453161"/>
                  </a:lnTo>
                  <a:lnTo>
                    <a:pt x="1279766" y="455180"/>
                  </a:lnTo>
                  <a:lnTo>
                    <a:pt x="1286217" y="457835"/>
                  </a:lnTo>
                  <a:lnTo>
                    <a:pt x="1292948" y="459790"/>
                  </a:lnTo>
                  <a:lnTo>
                    <a:pt x="1300365" y="458889"/>
                  </a:lnTo>
                  <a:lnTo>
                    <a:pt x="1315872" y="459206"/>
                  </a:lnTo>
                  <a:lnTo>
                    <a:pt x="1328178" y="460679"/>
                  </a:lnTo>
                  <a:lnTo>
                    <a:pt x="1326032" y="463257"/>
                  </a:lnTo>
                  <a:lnTo>
                    <a:pt x="1368247" y="462000"/>
                  </a:lnTo>
                  <a:lnTo>
                    <a:pt x="1409877" y="463956"/>
                  </a:lnTo>
                  <a:lnTo>
                    <a:pt x="1434757" y="464718"/>
                  </a:lnTo>
                  <a:lnTo>
                    <a:pt x="1426730" y="459905"/>
                  </a:lnTo>
                  <a:lnTo>
                    <a:pt x="1439583" y="455307"/>
                  </a:lnTo>
                  <a:close/>
                </a:path>
                <a:path w="4718684" h="471170">
                  <a:moveTo>
                    <a:pt x="1462849" y="373405"/>
                  </a:moveTo>
                  <a:lnTo>
                    <a:pt x="1461376" y="371779"/>
                  </a:lnTo>
                  <a:lnTo>
                    <a:pt x="1457185" y="369811"/>
                  </a:lnTo>
                  <a:lnTo>
                    <a:pt x="1448536" y="369290"/>
                  </a:lnTo>
                  <a:lnTo>
                    <a:pt x="1434604" y="368287"/>
                  </a:lnTo>
                  <a:lnTo>
                    <a:pt x="1415351" y="368452"/>
                  </a:lnTo>
                  <a:lnTo>
                    <a:pt x="1462849" y="373405"/>
                  </a:lnTo>
                  <a:close/>
                </a:path>
                <a:path w="4718684" h="471170">
                  <a:moveTo>
                    <a:pt x="1465389" y="385622"/>
                  </a:moveTo>
                  <a:lnTo>
                    <a:pt x="1456994" y="386219"/>
                  </a:lnTo>
                  <a:lnTo>
                    <a:pt x="1456105" y="387604"/>
                  </a:lnTo>
                  <a:lnTo>
                    <a:pt x="1457820" y="389267"/>
                  </a:lnTo>
                  <a:lnTo>
                    <a:pt x="1457223" y="390702"/>
                  </a:lnTo>
                  <a:lnTo>
                    <a:pt x="1416558" y="387870"/>
                  </a:lnTo>
                  <a:lnTo>
                    <a:pt x="1378064" y="387235"/>
                  </a:lnTo>
                  <a:lnTo>
                    <a:pt x="1339710" y="387172"/>
                  </a:lnTo>
                  <a:lnTo>
                    <a:pt x="1299425" y="386080"/>
                  </a:lnTo>
                  <a:lnTo>
                    <a:pt x="1299489" y="387096"/>
                  </a:lnTo>
                  <a:lnTo>
                    <a:pt x="1304429" y="388569"/>
                  </a:lnTo>
                  <a:lnTo>
                    <a:pt x="1290751" y="389140"/>
                  </a:lnTo>
                  <a:lnTo>
                    <a:pt x="1271803" y="387184"/>
                  </a:lnTo>
                  <a:lnTo>
                    <a:pt x="1269555" y="389318"/>
                  </a:lnTo>
                  <a:lnTo>
                    <a:pt x="1281252" y="390245"/>
                  </a:lnTo>
                  <a:lnTo>
                    <a:pt x="1295425" y="390880"/>
                  </a:lnTo>
                  <a:lnTo>
                    <a:pt x="1300607" y="392176"/>
                  </a:lnTo>
                  <a:lnTo>
                    <a:pt x="1316850" y="390474"/>
                  </a:lnTo>
                  <a:lnTo>
                    <a:pt x="1328229" y="388835"/>
                  </a:lnTo>
                  <a:lnTo>
                    <a:pt x="1340561" y="387692"/>
                  </a:lnTo>
                  <a:lnTo>
                    <a:pt x="1359611" y="387451"/>
                  </a:lnTo>
                  <a:lnTo>
                    <a:pt x="1363484" y="388924"/>
                  </a:lnTo>
                  <a:lnTo>
                    <a:pt x="1360830" y="390283"/>
                  </a:lnTo>
                  <a:lnTo>
                    <a:pt x="1352105" y="391388"/>
                  </a:lnTo>
                  <a:lnTo>
                    <a:pt x="1337741" y="392074"/>
                  </a:lnTo>
                  <a:lnTo>
                    <a:pt x="1360944" y="394271"/>
                  </a:lnTo>
                  <a:lnTo>
                    <a:pt x="1391602" y="392988"/>
                  </a:lnTo>
                  <a:lnTo>
                    <a:pt x="1426451" y="391033"/>
                  </a:lnTo>
                  <a:lnTo>
                    <a:pt x="1462227" y="391223"/>
                  </a:lnTo>
                  <a:lnTo>
                    <a:pt x="1465389" y="385622"/>
                  </a:lnTo>
                  <a:close/>
                </a:path>
                <a:path w="4718684" h="471170">
                  <a:moveTo>
                    <a:pt x="1480210" y="369290"/>
                  </a:moveTo>
                  <a:lnTo>
                    <a:pt x="1460360" y="368706"/>
                  </a:lnTo>
                  <a:lnTo>
                    <a:pt x="1457312" y="369811"/>
                  </a:lnTo>
                  <a:lnTo>
                    <a:pt x="1461236" y="370052"/>
                  </a:lnTo>
                  <a:lnTo>
                    <a:pt x="1480210" y="369290"/>
                  </a:lnTo>
                  <a:close/>
                </a:path>
                <a:path w="4718684" h="471170">
                  <a:moveTo>
                    <a:pt x="1508848" y="434784"/>
                  </a:moveTo>
                  <a:lnTo>
                    <a:pt x="1492123" y="432435"/>
                  </a:lnTo>
                  <a:lnTo>
                    <a:pt x="1468056" y="432485"/>
                  </a:lnTo>
                  <a:lnTo>
                    <a:pt x="1442339" y="433108"/>
                  </a:lnTo>
                  <a:lnTo>
                    <a:pt x="1420660" y="432473"/>
                  </a:lnTo>
                  <a:lnTo>
                    <a:pt x="1398003" y="435089"/>
                  </a:lnTo>
                  <a:lnTo>
                    <a:pt x="1415288" y="437400"/>
                  </a:lnTo>
                  <a:lnTo>
                    <a:pt x="1441894" y="437070"/>
                  </a:lnTo>
                  <a:lnTo>
                    <a:pt x="1474266" y="435673"/>
                  </a:lnTo>
                  <a:lnTo>
                    <a:pt x="1508848" y="434784"/>
                  </a:lnTo>
                  <a:close/>
                </a:path>
                <a:path w="4718684" h="471170">
                  <a:moveTo>
                    <a:pt x="1510868" y="361607"/>
                  </a:moveTo>
                  <a:lnTo>
                    <a:pt x="1472793" y="359371"/>
                  </a:lnTo>
                  <a:lnTo>
                    <a:pt x="1449793" y="358851"/>
                  </a:lnTo>
                  <a:lnTo>
                    <a:pt x="1418056" y="359816"/>
                  </a:lnTo>
                  <a:lnTo>
                    <a:pt x="1436217" y="362026"/>
                  </a:lnTo>
                  <a:lnTo>
                    <a:pt x="1463103" y="362432"/>
                  </a:lnTo>
                  <a:lnTo>
                    <a:pt x="1510868" y="361607"/>
                  </a:lnTo>
                  <a:close/>
                </a:path>
                <a:path w="4718684" h="471170">
                  <a:moveTo>
                    <a:pt x="1720456" y="288366"/>
                  </a:moveTo>
                  <a:lnTo>
                    <a:pt x="1690509" y="285292"/>
                  </a:lnTo>
                  <a:lnTo>
                    <a:pt x="1644523" y="283984"/>
                  </a:lnTo>
                  <a:lnTo>
                    <a:pt x="1593583" y="283845"/>
                  </a:lnTo>
                  <a:lnTo>
                    <a:pt x="1548790" y="284264"/>
                  </a:lnTo>
                  <a:lnTo>
                    <a:pt x="1577136" y="286042"/>
                  </a:lnTo>
                  <a:lnTo>
                    <a:pt x="1621015" y="287502"/>
                  </a:lnTo>
                  <a:lnTo>
                    <a:pt x="1671701" y="288366"/>
                  </a:lnTo>
                  <a:lnTo>
                    <a:pt x="1720456" y="288366"/>
                  </a:lnTo>
                  <a:close/>
                </a:path>
                <a:path w="4718684" h="471170">
                  <a:moveTo>
                    <a:pt x="1774901" y="263309"/>
                  </a:moveTo>
                  <a:lnTo>
                    <a:pt x="1764195" y="257251"/>
                  </a:lnTo>
                  <a:lnTo>
                    <a:pt x="1752447" y="259626"/>
                  </a:lnTo>
                  <a:lnTo>
                    <a:pt x="1727885" y="259257"/>
                  </a:lnTo>
                  <a:lnTo>
                    <a:pt x="1676336" y="255968"/>
                  </a:lnTo>
                  <a:lnTo>
                    <a:pt x="1687779" y="257594"/>
                  </a:lnTo>
                  <a:lnTo>
                    <a:pt x="1719300" y="259499"/>
                  </a:lnTo>
                  <a:lnTo>
                    <a:pt x="1728406" y="261429"/>
                  </a:lnTo>
                  <a:lnTo>
                    <a:pt x="1697939" y="260985"/>
                  </a:lnTo>
                  <a:lnTo>
                    <a:pt x="1670177" y="262407"/>
                  </a:lnTo>
                  <a:lnTo>
                    <a:pt x="1645132" y="264287"/>
                  </a:lnTo>
                  <a:lnTo>
                    <a:pt x="1622856" y="265252"/>
                  </a:lnTo>
                  <a:lnTo>
                    <a:pt x="1695589" y="265430"/>
                  </a:lnTo>
                  <a:lnTo>
                    <a:pt x="1725574" y="265963"/>
                  </a:lnTo>
                  <a:lnTo>
                    <a:pt x="1761998" y="267919"/>
                  </a:lnTo>
                  <a:lnTo>
                    <a:pt x="1767116" y="266687"/>
                  </a:lnTo>
                  <a:lnTo>
                    <a:pt x="1766620" y="265430"/>
                  </a:lnTo>
                  <a:lnTo>
                    <a:pt x="1767039" y="264261"/>
                  </a:lnTo>
                  <a:lnTo>
                    <a:pt x="1774901" y="263309"/>
                  </a:lnTo>
                  <a:close/>
                </a:path>
                <a:path w="4718684" h="471170">
                  <a:moveTo>
                    <a:pt x="1822399" y="289102"/>
                  </a:moveTo>
                  <a:lnTo>
                    <a:pt x="1812429" y="287096"/>
                  </a:lnTo>
                  <a:lnTo>
                    <a:pt x="1816989" y="286600"/>
                  </a:lnTo>
                  <a:lnTo>
                    <a:pt x="1793773" y="285140"/>
                  </a:lnTo>
                  <a:lnTo>
                    <a:pt x="1813052" y="289128"/>
                  </a:lnTo>
                  <a:lnTo>
                    <a:pt x="1822399" y="289102"/>
                  </a:lnTo>
                  <a:close/>
                </a:path>
                <a:path w="4718684" h="471170">
                  <a:moveTo>
                    <a:pt x="1827364" y="393750"/>
                  </a:moveTo>
                  <a:lnTo>
                    <a:pt x="1810512" y="393839"/>
                  </a:lnTo>
                  <a:lnTo>
                    <a:pt x="1799018" y="392899"/>
                  </a:lnTo>
                  <a:lnTo>
                    <a:pt x="1790014" y="391668"/>
                  </a:lnTo>
                  <a:lnTo>
                    <a:pt x="1780641" y="390867"/>
                  </a:lnTo>
                  <a:lnTo>
                    <a:pt x="1790611" y="393852"/>
                  </a:lnTo>
                  <a:lnTo>
                    <a:pt x="1745018" y="391579"/>
                  </a:lnTo>
                  <a:lnTo>
                    <a:pt x="1735226" y="390309"/>
                  </a:lnTo>
                  <a:lnTo>
                    <a:pt x="1747786" y="388391"/>
                  </a:lnTo>
                  <a:lnTo>
                    <a:pt x="1733638" y="389483"/>
                  </a:lnTo>
                  <a:lnTo>
                    <a:pt x="1719745" y="389674"/>
                  </a:lnTo>
                  <a:lnTo>
                    <a:pt x="1708277" y="389001"/>
                  </a:lnTo>
                  <a:lnTo>
                    <a:pt x="1701355" y="387502"/>
                  </a:lnTo>
                  <a:lnTo>
                    <a:pt x="1701571" y="388518"/>
                  </a:lnTo>
                  <a:lnTo>
                    <a:pt x="1692554" y="389572"/>
                  </a:lnTo>
                  <a:lnTo>
                    <a:pt x="1693062" y="391591"/>
                  </a:lnTo>
                  <a:lnTo>
                    <a:pt x="1651101" y="390512"/>
                  </a:lnTo>
                  <a:lnTo>
                    <a:pt x="1608213" y="389153"/>
                  </a:lnTo>
                  <a:lnTo>
                    <a:pt x="1574355" y="389496"/>
                  </a:lnTo>
                  <a:lnTo>
                    <a:pt x="1559509" y="393484"/>
                  </a:lnTo>
                  <a:lnTo>
                    <a:pt x="1598269" y="393954"/>
                  </a:lnTo>
                  <a:lnTo>
                    <a:pt x="1619402" y="395439"/>
                  </a:lnTo>
                  <a:lnTo>
                    <a:pt x="1627898" y="397662"/>
                  </a:lnTo>
                  <a:lnTo>
                    <a:pt x="1628724" y="400342"/>
                  </a:lnTo>
                  <a:lnTo>
                    <a:pt x="1626895" y="403174"/>
                  </a:lnTo>
                  <a:lnTo>
                    <a:pt x="1627365" y="405879"/>
                  </a:lnTo>
                  <a:lnTo>
                    <a:pt x="1635150" y="408178"/>
                  </a:lnTo>
                  <a:lnTo>
                    <a:pt x="1655216" y="409790"/>
                  </a:lnTo>
                  <a:lnTo>
                    <a:pt x="1692554" y="410413"/>
                  </a:lnTo>
                  <a:lnTo>
                    <a:pt x="1657997" y="409536"/>
                  </a:lnTo>
                  <a:lnTo>
                    <a:pt x="1643443" y="407924"/>
                  </a:lnTo>
                  <a:lnTo>
                    <a:pt x="1642262" y="405803"/>
                  </a:lnTo>
                  <a:lnTo>
                    <a:pt x="1653641" y="400773"/>
                  </a:lnTo>
                  <a:lnTo>
                    <a:pt x="1652981" y="398297"/>
                  </a:lnTo>
                  <a:lnTo>
                    <a:pt x="1639303" y="396087"/>
                  </a:lnTo>
                  <a:lnTo>
                    <a:pt x="1605991" y="394373"/>
                  </a:lnTo>
                  <a:lnTo>
                    <a:pt x="1622501" y="393915"/>
                  </a:lnTo>
                  <a:lnTo>
                    <a:pt x="1620596" y="392557"/>
                  </a:lnTo>
                  <a:lnTo>
                    <a:pt x="1616976" y="391198"/>
                  </a:lnTo>
                  <a:lnTo>
                    <a:pt x="1628317" y="390753"/>
                  </a:lnTo>
                  <a:lnTo>
                    <a:pt x="1656422" y="394500"/>
                  </a:lnTo>
                  <a:lnTo>
                    <a:pt x="1685328" y="397967"/>
                  </a:lnTo>
                  <a:lnTo>
                    <a:pt x="1717509" y="400659"/>
                  </a:lnTo>
                  <a:lnTo>
                    <a:pt x="1755444" y="402094"/>
                  </a:lnTo>
                  <a:lnTo>
                    <a:pt x="1761858" y="400265"/>
                  </a:lnTo>
                  <a:lnTo>
                    <a:pt x="1771116" y="399376"/>
                  </a:lnTo>
                  <a:lnTo>
                    <a:pt x="1776818" y="398310"/>
                  </a:lnTo>
                  <a:lnTo>
                    <a:pt x="1772589" y="395935"/>
                  </a:lnTo>
                  <a:lnTo>
                    <a:pt x="1797481" y="396163"/>
                  </a:lnTo>
                  <a:lnTo>
                    <a:pt x="1805266" y="397383"/>
                  </a:lnTo>
                  <a:lnTo>
                    <a:pt x="1809673" y="398995"/>
                  </a:lnTo>
                  <a:lnTo>
                    <a:pt x="1824431" y="400367"/>
                  </a:lnTo>
                  <a:lnTo>
                    <a:pt x="1815541" y="398094"/>
                  </a:lnTo>
                  <a:lnTo>
                    <a:pt x="1811782" y="395605"/>
                  </a:lnTo>
                  <a:lnTo>
                    <a:pt x="1815071" y="393839"/>
                  </a:lnTo>
                  <a:lnTo>
                    <a:pt x="1827364" y="393750"/>
                  </a:lnTo>
                  <a:close/>
                </a:path>
                <a:path w="4718684" h="471170">
                  <a:moveTo>
                    <a:pt x="1857286" y="383006"/>
                  </a:moveTo>
                  <a:lnTo>
                    <a:pt x="1841538" y="380580"/>
                  </a:lnTo>
                  <a:lnTo>
                    <a:pt x="1807692" y="380542"/>
                  </a:lnTo>
                  <a:lnTo>
                    <a:pt x="1772831" y="380034"/>
                  </a:lnTo>
                  <a:lnTo>
                    <a:pt x="1754098" y="376199"/>
                  </a:lnTo>
                  <a:lnTo>
                    <a:pt x="1703832" y="375500"/>
                  </a:lnTo>
                  <a:lnTo>
                    <a:pt x="1679435" y="375462"/>
                  </a:lnTo>
                  <a:lnTo>
                    <a:pt x="1657388" y="375958"/>
                  </a:lnTo>
                  <a:lnTo>
                    <a:pt x="1676501" y="379933"/>
                  </a:lnTo>
                  <a:lnTo>
                    <a:pt x="1676387" y="378917"/>
                  </a:lnTo>
                  <a:lnTo>
                    <a:pt x="1685810" y="381927"/>
                  </a:lnTo>
                  <a:lnTo>
                    <a:pt x="1709204" y="383616"/>
                  </a:lnTo>
                  <a:lnTo>
                    <a:pt x="1741906" y="384403"/>
                  </a:lnTo>
                  <a:lnTo>
                    <a:pt x="1779295" y="384746"/>
                  </a:lnTo>
                  <a:lnTo>
                    <a:pt x="1795741" y="383260"/>
                  </a:lnTo>
                  <a:lnTo>
                    <a:pt x="1838172" y="384225"/>
                  </a:lnTo>
                  <a:lnTo>
                    <a:pt x="1857286" y="383006"/>
                  </a:lnTo>
                  <a:close/>
                </a:path>
                <a:path w="4718684" h="471170">
                  <a:moveTo>
                    <a:pt x="1896630" y="271106"/>
                  </a:moveTo>
                  <a:lnTo>
                    <a:pt x="1864220" y="270725"/>
                  </a:lnTo>
                  <a:lnTo>
                    <a:pt x="1873554" y="272046"/>
                  </a:lnTo>
                  <a:lnTo>
                    <a:pt x="1884438" y="272796"/>
                  </a:lnTo>
                  <a:lnTo>
                    <a:pt x="1893303" y="272605"/>
                  </a:lnTo>
                  <a:lnTo>
                    <a:pt x="1896630" y="271106"/>
                  </a:lnTo>
                  <a:close/>
                </a:path>
                <a:path w="4718684" h="471170">
                  <a:moveTo>
                    <a:pt x="1948408" y="389940"/>
                  </a:moveTo>
                  <a:lnTo>
                    <a:pt x="1947659" y="388988"/>
                  </a:lnTo>
                  <a:lnTo>
                    <a:pt x="1937029" y="388391"/>
                  </a:lnTo>
                  <a:lnTo>
                    <a:pt x="1933752" y="390220"/>
                  </a:lnTo>
                  <a:lnTo>
                    <a:pt x="1921332" y="390080"/>
                  </a:lnTo>
                  <a:lnTo>
                    <a:pt x="1908822" y="389737"/>
                  </a:lnTo>
                  <a:lnTo>
                    <a:pt x="1905292" y="390994"/>
                  </a:lnTo>
                  <a:lnTo>
                    <a:pt x="1942541" y="391934"/>
                  </a:lnTo>
                  <a:lnTo>
                    <a:pt x="1944852" y="391007"/>
                  </a:lnTo>
                  <a:lnTo>
                    <a:pt x="1948408" y="389940"/>
                  </a:lnTo>
                  <a:close/>
                </a:path>
                <a:path w="4718684" h="471170">
                  <a:moveTo>
                    <a:pt x="1956079" y="268389"/>
                  </a:moveTo>
                  <a:lnTo>
                    <a:pt x="1949945" y="265633"/>
                  </a:lnTo>
                  <a:lnTo>
                    <a:pt x="1892820" y="261366"/>
                  </a:lnTo>
                  <a:lnTo>
                    <a:pt x="1889353" y="259435"/>
                  </a:lnTo>
                  <a:lnTo>
                    <a:pt x="1866188" y="257975"/>
                  </a:lnTo>
                  <a:lnTo>
                    <a:pt x="1877504" y="258838"/>
                  </a:lnTo>
                  <a:lnTo>
                    <a:pt x="1876463" y="260819"/>
                  </a:lnTo>
                  <a:lnTo>
                    <a:pt x="1872881" y="262902"/>
                  </a:lnTo>
                  <a:lnTo>
                    <a:pt x="1876564" y="264045"/>
                  </a:lnTo>
                  <a:lnTo>
                    <a:pt x="1857108" y="263944"/>
                  </a:lnTo>
                  <a:lnTo>
                    <a:pt x="1855228" y="267258"/>
                  </a:lnTo>
                  <a:lnTo>
                    <a:pt x="1835873" y="267728"/>
                  </a:lnTo>
                  <a:lnTo>
                    <a:pt x="1846008" y="271780"/>
                  </a:lnTo>
                  <a:lnTo>
                    <a:pt x="1855139" y="267589"/>
                  </a:lnTo>
                  <a:lnTo>
                    <a:pt x="1883587" y="266522"/>
                  </a:lnTo>
                  <a:lnTo>
                    <a:pt x="1918284" y="266496"/>
                  </a:lnTo>
                  <a:lnTo>
                    <a:pt x="1946109" y="265391"/>
                  </a:lnTo>
                  <a:lnTo>
                    <a:pt x="1945335" y="266382"/>
                  </a:lnTo>
                  <a:lnTo>
                    <a:pt x="1929942" y="267995"/>
                  </a:lnTo>
                  <a:lnTo>
                    <a:pt x="1924011" y="268986"/>
                  </a:lnTo>
                  <a:lnTo>
                    <a:pt x="1956079" y="268389"/>
                  </a:lnTo>
                  <a:close/>
                </a:path>
                <a:path w="4718684" h="471170">
                  <a:moveTo>
                    <a:pt x="1989594" y="263372"/>
                  </a:moveTo>
                  <a:lnTo>
                    <a:pt x="1987080" y="262737"/>
                  </a:lnTo>
                  <a:lnTo>
                    <a:pt x="1968931" y="263817"/>
                  </a:lnTo>
                  <a:lnTo>
                    <a:pt x="1973719" y="264312"/>
                  </a:lnTo>
                  <a:lnTo>
                    <a:pt x="1989594" y="263372"/>
                  </a:lnTo>
                  <a:close/>
                </a:path>
                <a:path w="4718684" h="471170">
                  <a:moveTo>
                    <a:pt x="1992020" y="263982"/>
                  </a:moveTo>
                  <a:lnTo>
                    <a:pt x="1991944" y="263372"/>
                  </a:lnTo>
                  <a:lnTo>
                    <a:pt x="1991918" y="263232"/>
                  </a:lnTo>
                  <a:lnTo>
                    <a:pt x="1989594" y="263372"/>
                  </a:lnTo>
                  <a:lnTo>
                    <a:pt x="1992020" y="263982"/>
                  </a:lnTo>
                  <a:close/>
                </a:path>
                <a:path w="4718684" h="471170">
                  <a:moveTo>
                    <a:pt x="1996401" y="265455"/>
                  </a:moveTo>
                  <a:lnTo>
                    <a:pt x="1992388" y="264071"/>
                  </a:lnTo>
                  <a:lnTo>
                    <a:pt x="1992045" y="264071"/>
                  </a:lnTo>
                  <a:lnTo>
                    <a:pt x="1992083" y="264312"/>
                  </a:lnTo>
                  <a:lnTo>
                    <a:pt x="1991639" y="264312"/>
                  </a:lnTo>
                  <a:lnTo>
                    <a:pt x="1973795" y="266382"/>
                  </a:lnTo>
                  <a:lnTo>
                    <a:pt x="1992503" y="266382"/>
                  </a:lnTo>
                  <a:lnTo>
                    <a:pt x="1996401" y="265455"/>
                  </a:lnTo>
                  <a:close/>
                </a:path>
                <a:path w="4718684" h="471170">
                  <a:moveTo>
                    <a:pt x="2096846" y="237528"/>
                  </a:moveTo>
                  <a:lnTo>
                    <a:pt x="2064385" y="237109"/>
                  </a:lnTo>
                  <a:lnTo>
                    <a:pt x="2083714" y="240106"/>
                  </a:lnTo>
                  <a:lnTo>
                    <a:pt x="2096846" y="237528"/>
                  </a:lnTo>
                  <a:close/>
                </a:path>
                <a:path w="4718684" h="471170">
                  <a:moveTo>
                    <a:pt x="2151850" y="256184"/>
                  </a:moveTo>
                  <a:lnTo>
                    <a:pt x="2120747" y="260845"/>
                  </a:lnTo>
                  <a:lnTo>
                    <a:pt x="2148700" y="262801"/>
                  </a:lnTo>
                  <a:lnTo>
                    <a:pt x="2151850" y="256184"/>
                  </a:lnTo>
                  <a:close/>
                </a:path>
                <a:path w="4718684" h="471170">
                  <a:moveTo>
                    <a:pt x="2196935" y="250990"/>
                  </a:moveTo>
                  <a:lnTo>
                    <a:pt x="2155355" y="250609"/>
                  </a:lnTo>
                  <a:lnTo>
                    <a:pt x="2183422" y="252539"/>
                  </a:lnTo>
                  <a:lnTo>
                    <a:pt x="2196935" y="250990"/>
                  </a:lnTo>
                  <a:close/>
                </a:path>
                <a:path w="4718684" h="471170">
                  <a:moveTo>
                    <a:pt x="2221750" y="274624"/>
                  </a:moveTo>
                  <a:lnTo>
                    <a:pt x="2219706" y="274624"/>
                  </a:lnTo>
                  <a:lnTo>
                    <a:pt x="2220734" y="275259"/>
                  </a:lnTo>
                  <a:lnTo>
                    <a:pt x="2221065" y="275259"/>
                  </a:lnTo>
                  <a:lnTo>
                    <a:pt x="2221750" y="274624"/>
                  </a:lnTo>
                  <a:close/>
                </a:path>
                <a:path w="4718684" h="471170">
                  <a:moveTo>
                    <a:pt x="2226030" y="369430"/>
                  </a:moveTo>
                  <a:lnTo>
                    <a:pt x="2219922" y="367652"/>
                  </a:lnTo>
                  <a:lnTo>
                    <a:pt x="2200262" y="367334"/>
                  </a:lnTo>
                  <a:lnTo>
                    <a:pt x="2210460" y="372389"/>
                  </a:lnTo>
                  <a:lnTo>
                    <a:pt x="2221801" y="371424"/>
                  </a:lnTo>
                  <a:lnTo>
                    <a:pt x="2226030" y="369430"/>
                  </a:lnTo>
                  <a:close/>
                </a:path>
                <a:path w="4718684" h="471170">
                  <a:moveTo>
                    <a:pt x="2248928" y="271703"/>
                  </a:moveTo>
                  <a:lnTo>
                    <a:pt x="2223744" y="271703"/>
                  </a:lnTo>
                  <a:lnTo>
                    <a:pt x="2218512" y="272338"/>
                  </a:lnTo>
                  <a:lnTo>
                    <a:pt x="2224227" y="272338"/>
                  </a:lnTo>
                  <a:lnTo>
                    <a:pt x="2224773" y="271830"/>
                  </a:lnTo>
                  <a:lnTo>
                    <a:pt x="2236457" y="271830"/>
                  </a:lnTo>
                  <a:lnTo>
                    <a:pt x="2248928" y="271703"/>
                  </a:lnTo>
                  <a:close/>
                </a:path>
                <a:path w="4718684" h="471170">
                  <a:moveTo>
                    <a:pt x="2260816" y="275386"/>
                  </a:moveTo>
                  <a:lnTo>
                    <a:pt x="2260625" y="275386"/>
                  </a:lnTo>
                  <a:lnTo>
                    <a:pt x="2259203" y="275894"/>
                  </a:lnTo>
                  <a:lnTo>
                    <a:pt x="2260816" y="275386"/>
                  </a:lnTo>
                  <a:close/>
                </a:path>
                <a:path w="4718684" h="471170">
                  <a:moveTo>
                    <a:pt x="2260981" y="275259"/>
                  </a:moveTo>
                  <a:lnTo>
                    <a:pt x="2221065" y="275259"/>
                  </a:lnTo>
                  <a:lnTo>
                    <a:pt x="2220938" y="275386"/>
                  </a:lnTo>
                  <a:lnTo>
                    <a:pt x="2260625" y="275386"/>
                  </a:lnTo>
                  <a:lnTo>
                    <a:pt x="2260981" y="275259"/>
                  </a:lnTo>
                  <a:close/>
                </a:path>
                <a:path w="4718684" h="471170">
                  <a:moveTo>
                    <a:pt x="2262568" y="272465"/>
                  </a:moveTo>
                  <a:lnTo>
                    <a:pt x="2261870" y="272338"/>
                  </a:lnTo>
                  <a:lnTo>
                    <a:pt x="2224227" y="272338"/>
                  </a:lnTo>
                  <a:lnTo>
                    <a:pt x="2224087" y="272465"/>
                  </a:lnTo>
                  <a:lnTo>
                    <a:pt x="2262568" y="272465"/>
                  </a:lnTo>
                  <a:close/>
                </a:path>
                <a:path w="4718684" h="471170">
                  <a:moveTo>
                    <a:pt x="2263102" y="274624"/>
                  </a:moveTo>
                  <a:lnTo>
                    <a:pt x="2262771" y="274624"/>
                  </a:lnTo>
                  <a:lnTo>
                    <a:pt x="2260981" y="275259"/>
                  </a:lnTo>
                  <a:lnTo>
                    <a:pt x="2261197" y="275259"/>
                  </a:lnTo>
                  <a:lnTo>
                    <a:pt x="2263102" y="274624"/>
                  </a:lnTo>
                  <a:close/>
                </a:path>
                <a:path w="4718684" h="471170">
                  <a:moveTo>
                    <a:pt x="2323427" y="275386"/>
                  </a:moveTo>
                  <a:lnTo>
                    <a:pt x="2322880" y="275259"/>
                  </a:lnTo>
                  <a:lnTo>
                    <a:pt x="2261197" y="275259"/>
                  </a:lnTo>
                  <a:lnTo>
                    <a:pt x="2260816" y="275386"/>
                  </a:lnTo>
                  <a:lnTo>
                    <a:pt x="2323427" y="275386"/>
                  </a:lnTo>
                  <a:close/>
                </a:path>
                <a:path w="4718684" h="471170">
                  <a:moveTo>
                    <a:pt x="2337155" y="278561"/>
                  </a:moveTo>
                  <a:lnTo>
                    <a:pt x="2331148" y="277164"/>
                  </a:lnTo>
                  <a:lnTo>
                    <a:pt x="2327694" y="277672"/>
                  </a:lnTo>
                  <a:lnTo>
                    <a:pt x="2327846" y="278561"/>
                  </a:lnTo>
                  <a:lnTo>
                    <a:pt x="2337155" y="278561"/>
                  </a:lnTo>
                  <a:close/>
                </a:path>
                <a:path w="4718684" h="471170">
                  <a:moveTo>
                    <a:pt x="2374455" y="218973"/>
                  </a:moveTo>
                  <a:lnTo>
                    <a:pt x="2364194" y="214960"/>
                  </a:lnTo>
                  <a:lnTo>
                    <a:pt x="2356701" y="215658"/>
                  </a:lnTo>
                  <a:lnTo>
                    <a:pt x="2339987" y="216890"/>
                  </a:lnTo>
                  <a:lnTo>
                    <a:pt x="2332520" y="217589"/>
                  </a:lnTo>
                  <a:lnTo>
                    <a:pt x="2374455" y="218973"/>
                  </a:lnTo>
                  <a:close/>
                </a:path>
                <a:path w="4718684" h="471170">
                  <a:moveTo>
                    <a:pt x="2390813" y="272465"/>
                  </a:moveTo>
                  <a:lnTo>
                    <a:pt x="2262568" y="272465"/>
                  </a:lnTo>
                  <a:lnTo>
                    <a:pt x="2266010" y="273100"/>
                  </a:lnTo>
                  <a:lnTo>
                    <a:pt x="2390038" y="273100"/>
                  </a:lnTo>
                  <a:lnTo>
                    <a:pt x="2390813" y="272465"/>
                  </a:lnTo>
                  <a:close/>
                </a:path>
                <a:path w="4718684" h="471170">
                  <a:moveTo>
                    <a:pt x="2396515" y="275259"/>
                  </a:moveTo>
                  <a:lnTo>
                    <a:pt x="2388209" y="274624"/>
                  </a:lnTo>
                  <a:lnTo>
                    <a:pt x="2295245" y="274624"/>
                  </a:lnTo>
                  <a:lnTo>
                    <a:pt x="2322334" y="275132"/>
                  </a:lnTo>
                  <a:lnTo>
                    <a:pt x="2322880" y="275259"/>
                  </a:lnTo>
                  <a:lnTo>
                    <a:pt x="2396515" y="275259"/>
                  </a:lnTo>
                  <a:close/>
                </a:path>
                <a:path w="4718684" h="471170">
                  <a:moveTo>
                    <a:pt x="2429014" y="276275"/>
                  </a:moveTo>
                  <a:lnTo>
                    <a:pt x="2424861" y="276148"/>
                  </a:lnTo>
                  <a:lnTo>
                    <a:pt x="2399842" y="275513"/>
                  </a:lnTo>
                  <a:lnTo>
                    <a:pt x="2398179" y="275386"/>
                  </a:lnTo>
                  <a:lnTo>
                    <a:pt x="2323427" y="275386"/>
                  </a:lnTo>
                  <a:lnTo>
                    <a:pt x="2331148" y="277164"/>
                  </a:lnTo>
                  <a:lnTo>
                    <a:pt x="2332075" y="277037"/>
                  </a:lnTo>
                  <a:lnTo>
                    <a:pt x="2359088" y="277799"/>
                  </a:lnTo>
                  <a:lnTo>
                    <a:pt x="2380602" y="277037"/>
                  </a:lnTo>
                  <a:lnTo>
                    <a:pt x="2402090" y="276148"/>
                  </a:lnTo>
                  <a:lnTo>
                    <a:pt x="2429014" y="276275"/>
                  </a:lnTo>
                  <a:close/>
                </a:path>
                <a:path w="4718684" h="471170">
                  <a:moveTo>
                    <a:pt x="2489200" y="236956"/>
                  </a:moveTo>
                  <a:lnTo>
                    <a:pt x="2488006" y="231889"/>
                  </a:lnTo>
                  <a:lnTo>
                    <a:pt x="2470645" y="236016"/>
                  </a:lnTo>
                  <a:lnTo>
                    <a:pt x="2489200" y="236956"/>
                  </a:lnTo>
                  <a:close/>
                </a:path>
                <a:path w="4718684" h="471170">
                  <a:moveTo>
                    <a:pt x="2520924" y="273227"/>
                  </a:moveTo>
                  <a:lnTo>
                    <a:pt x="2518791" y="273100"/>
                  </a:lnTo>
                  <a:lnTo>
                    <a:pt x="2390038" y="273100"/>
                  </a:lnTo>
                  <a:lnTo>
                    <a:pt x="2389886" y="273227"/>
                  </a:lnTo>
                  <a:lnTo>
                    <a:pt x="2520924" y="273227"/>
                  </a:lnTo>
                  <a:close/>
                </a:path>
                <a:path w="4718684" h="471170">
                  <a:moveTo>
                    <a:pt x="2527350" y="273227"/>
                  </a:moveTo>
                  <a:lnTo>
                    <a:pt x="2520924" y="273227"/>
                  </a:lnTo>
                  <a:lnTo>
                    <a:pt x="2525204" y="273481"/>
                  </a:lnTo>
                  <a:lnTo>
                    <a:pt x="2527350" y="273227"/>
                  </a:lnTo>
                  <a:close/>
                </a:path>
                <a:path w="4718684" h="471170">
                  <a:moveTo>
                    <a:pt x="2530576" y="272846"/>
                  </a:moveTo>
                  <a:lnTo>
                    <a:pt x="2514511" y="272846"/>
                  </a:lnTo>
                  <a:lnTo>
                    <a:pt x="2518791" y="273100"/>
                  </a:lnTo>
                  <a:lnTo>
                    <a:pt x="2528417" y="273100"/>
                  </a:lnTo>
                  <a:lnTo>
                    <a:pt x="2530576" y="272846"/>
                  </a:lnTo>
                  <a:close/>
                </a:path>
                <a:path w="4718684" h="471170">
                  <a:moveTo>
                    <a:pt x="2533789" y="272465"/>
                  </a:moveTo>
                  <a:lnTo>
                    <a:pt x="2508097" y="272465"/>
                  </a:lnTo>
                  <a:lnTo>
                    <a:pt x="2512377" y="272719"/>
                  </a:lnTo>
                  <a:lnTo>
                    <a:pt x="2531643" y="272719"/>
                  </a:lnTo>
                  <a:lnTo>
                    <a:pt x="2533789" y="272465"/>
                  </a:lnTo>
                  <a:close/>
                </a:path>
                <a:path w="4718684" h="471170">
                  <a:moveTo>
                    <a:pt x="2544902" y="271703"/>
                  </a:moveTo>
                  <a:lnTo>
                    <a:pt x="2248928" y="271703"/>
                  </a:lnTo>
                  <a:lnTo>
                    <a:pt x="2259812" y="271957"/>
                  </a:lnTo>
                  <a:lnTo>
                    <a:pt x="2261870" y="272338"/>
                  </a:lnTo>
                  <a:lnTo>
                    <a:pt x="2390965" y="272338"/>
                  </a:lnTo>
                  <a:lnTo>
                    <a:pt x="2390813" y="272465"/>
                  </a:lnTo>
                  <a:lnTo>
                    <a:pt x="2508097" y="272465"/>
                  </a:lnTo>
                  <a:lnTo>
                    <a:pt x="2505951" y="272338"/>
                  </a:lnTo>
                  <a:lnTo>
                    <a:pt x="2423617" y="272338"/>
                  </a:lnTo>
                  <a:lnTo>
                    <a:pt x="2461323" y="271830"/>
                  </a:lnTo>
                  <a:lnTo>
                    <a:pt x="2497404" y="271830"/>
                  </a:lnTo>
                  <a:lnTo>
                    <a:pt x="2505951" y="272338"/>
                  </a:lnTo>
                  <a:lnTo>
                    <a:pt x="2535644" y="272338"/>
                  </a:lnTo>
                  <a:lnTo>
                    <a:pt x="2543048" y="271830"/>
                  </a:lnTo>
                  <a:lnTo>
                    <a:pt x="2544902" y="271703"/>
                  </a:lnTo>
                  <a:close/>
                </a:path>
                <a:path w="4718684" h="471170">
                  <a:moveTo>
                    <a:pt x="2554224" y="217995"/>
                  </a:moveTo>
                  <a:lnTo>
                    <a:pt x="2516924" y="216052"/>
                  </a:lnTo>
                  <a:lnTo>
                    <a:pt x="2521978" y="218605"/>
                  </a:lnTo>
                  <a:lnTo>
                    <a:pt x="2554224" y="217995"/>
                  </a:lnTo>
                  <a:close/>
                </a:path>
                <a:path w="4718684" h="471170">
                  <a:moveTo>
                    <a:pt x="2575979" y="190652"/>
                  </a:moveTo>
                  <a:lnTo>
                    <a:pt x="2575077" y="187426"/>
                  </a:lnTo>
                  <a:lnTo>
                    <a:pt x="2477198" y="183134"/>
                  </a:lnTo>
                  <a:lnTo>
                    <a:pt x="2491219" y="184645"/>
                  </a:lnTo>
                  <a:lnTo>
                    <a:pt x="2491625" y="185635"/>
                  </a:lnTo>
                  <a:lnTo>
                    <a:pt x="2486063" y="186347"/>
                  </a:lnTo>
                  <a:lnTo>
                    <a:pt x="2477795" y="186309"/>
                  </a:lnTo>
                  <a:lnTo>
                    <a:pt x="2469400" y="185699"/>
                  </a:lnTo>
                  <a:lnTo>
                    <a:pt x="2463444" y="184696"/>
                  </a:lnTo>
                  <a:lnTo>
                    <a:pt x="2451277" y="191338"/>
                  </a:lnTo>
                  <a:lnTo>
                    <a:pt x="2501328" y="191274"/>
                  </a:lnTo>
                  <a:lnTo>
                    <a:pt x="2506840" y="192201"/>
                  </a:lnTo>
                  <a:lnTo>
                    <a:pt x="2524379" y="190373"/>
                  </a:lnTo>
                  <a:lnTo>
                    <a:pt x="2553258" y="190741"/>
                  </a:lnTo>
                  <a:lnTo>
                    <a:pt x="2575979" y="190652"/>
                  </a:lnTo>
                  <a:close/>
                </a:path>
                <a:path w="4718684" h="471170">
                  <a:moveTo>
                    <a:pt x="2615971" y="222478"/>
                  </a:moveTo>
                  <a:lnTo>
                    <a:pt x="2610523" y="221919"/>
                  </a:lnTo>
                  <a:lnTo>
                    <a:pt x="2614980" y="222478"/>
                  </a:lnTo>
                  <a:lnTo>
                    <a:pt x="2615971" y="222478"/>
                  </a:lnTo>
                  <a:close/>
                </a:path>
                <a:path w="4718684" h="471170">
                  <a:moveTo>
                    <a:pt x="2617317" y="271703"/>
                  </a:moveTo>
                  <a:lnTo>
                    <a:pt x="2617292" y="271576"/>
                  </a:lnTo>
                  <a:lnTo>
                    <a:pt x="2546756" y="271576"/>
                  </a:lnTo>
                  <a:lnTo>
                    <a:pt x="2544902" y="271703"/>
                  </a:lnTo>
                  <a:lnTo>
                    <a:pt x="2617317" y="271703"/>
                  </a:lnTo>
                  <a:close/>
                </a:path>
                <a:path w="4718684" h="471170">
                  <a:moveTo>
                    <a:pt x="2617470" y="272465"/>
                  </a:moveTo>
                  <a:lnTo>
                    <a:pt x="2617444" y="272338"/>
                  </a:lnTo>
                  <a:lnTo>
                    <a:pt x="2535644" y="272338"/>
                  </a:lnTo>
                  <a:lnTo>
                    <a:pt x="2533789" y="272465"/>
                  </a:lnTo>
                  <a:lnTo>
                    <a:pt x="2617470" y="272465"/>
                  </a:lnTo>
                  <a:close/>
                </a:path>
                <a:path w="4718684" h="471170">
                  <a:moveTo>
                    <a:pt x="2617546" y="272846"/>
                  </a:moveTo>
                  <a:lnTo>
                    <a:pt x="2617520" y="272719"/>
                  </a:lnTo>
                  <a:lnTo>
                    <a:pt x="2531643" y="272719"/>
                  </a:lnTo>
                  <a:lnTo>
                    <a:pt x="2530576" y="272846"/>
                  </a:lnTo>
                  <a:lnTo>
                    <a:pt x="2617546" y="272846"/>
                  </a:lnTo>
                  <a:close/>
                </a:path>
                <a:path w="4718684" h="471170">
                  <a:moveTo>
                    <a:pt x="2617622" y="273227"/>
                  </a:moveTo>
                  <a:lnTo>
                    <a:pt x="2617597" y="273100"/>
                  </a:lnTo>
                  <a:lnTo>
                    <a:pt x="2528417" y="273100"/>
                  </a:lnTo>
                  <a:lnTo>
                    <a:pt x="2527350" y="273227"/>
                  </a:lnTo>
                  <a:lnTo>
                    <a:pt x="2617622" y="273227"/>
                  </a:lnTo>
                  <a:close/>
                </a:path>
                <a:path w="4718684" h="471170">
                  <a:moveTo>
                    <a:pt x="2620962" y="274624"/>
                  </a:moveTo>
                  <a:lnTo>
                    <a:pt x="2617901" y="274624"/>
                  </a:lnTo>
                  <a:lnTo>
                    <a:pt x="2618003" y="275132"/>
                  </a:lnTo>
                  <a:lnTo>
                    <a:pt x="2618613" y="275132"/>
                  </a:lnTo>
                  <a:lnTo>
                    <a:pt x="2620962" y="274624"/>
                  </a:lnTo>
                  <a:close/>
                </a:path>
                <a:path w="4718684" h="471170">
                  <a:moveTo>
                    <a:pt x="2629204" y="272846"/>
                  </a:moveTo>
                  <a:lnTo>
                    <a:pt x="2617546" y="272846"/>
                  </a:lnTo>
                  <a:lnTo>
                    <a:pt x="2617597" y="273100"/>
                  </a:lnTo>
                  <a:lnTo>
                    <a:pt x="2628023" y="273100"/>
                  </a:lnTo>
                  <a:lnTo>
                    <a:pt x="2629204" y="272846"/>
                  </a:lnTo>
                  <a:close/>
                </a:path>
                <a:path w="4718684" h="471170">
                  <a:moveTo>
                    <a:pt x="2655036" y="174002"/>
                  </a:moveTo>
                  <a:lnTo>
                    <a:pt x="2618016" y="173101"/>
                  </a:lnTo>
                  <a:lnTo>
                    <a:pt x="2613393" y="173609"/>
                  </a:lnTo>
                  <a:lnTo>
                    <a:pt x="2655036" y="174002"/>
                  </a:lnTo>
                  <a:close/>
                </a:path>
                <a:path w="4718684" h="471170">
                  <a:moveTo>
                    <a:pt x="2657843" y="272846"/>
                  </a:moveTo>
                  <a:lnTo>
                    <a:pt x="2629789" y="272719"/>
                  </a:lnTo>
                  <a:lnTo>
                    <a:pt x="2629204" y="272846"/>
                  </a:lnTo>
                  <a:lnTo>
                    <a:pt x="2657843" y="272846"/>
                  </a:lnTo>
                  <a:close/>
                </a:path>
                <a:path w="4718684" h="471170">
                  <a:moveTo>
                    <a:pt x="2669095" y="273227"/>
                  </a:moveTo>
                  <a:lnTo>
                    <a:pt x="2665349" y="273100"/>
                  </a:lnTo>
                  <a:lnTo>
                    <a:pt x="2628023" y="273100"/>
                  </a:lnTo>
                  <a:lnTo>
                    <a:pt x="2627439" y="273227"/>
                  </a:lnTo>
                  <a:lnTo>
                    <a:pt x="2669095" y="273227"/>
                  </a:lnTo>
                  <a:close/>
                </a:path>
                <a:path w="4718684" h="471170">
                  <a:moveTo>
                    <a:pt x="2697213" y="275132"/>
                  </a:moveTo>
                  <a:lnTo>
                    <a:pt x="2618613" y="275132"/>
                  </a:lnTo>
                  <a:lnTo>
                    <a:pt x="2618028" y="275259"/>
                  </a:lnTo>
                  <a:lnTo>
                    <a:pt x="2396515" y="275259"/>
                  </a:lnTo>
                  <a:lnTo>
                    <a:pt x="2398179" y="275386"/>
                  </a:lnTo>
                  <a:lnTo>
                    <a:pt x="2695943" y="275386"/>
                  </a:lnTo>
                  <a:lnTo>
                    <a:pt x="2697213" y="275132"/>
                  </a:lnTo>
                  <a:close/>
                </a:path>
                <a:path w="4718684" h="471170">
                  <a:moveTo>
                    <a:pt x="2714917" y="273227"/>
                  </a:moveTo>
                  <a:lnTo>
                    <a:pt x="2669095" y="273227"/>
                  </a:lnTo>
                  <a:lnTo>
                    <a:pt x="2687853" y="273862"/>
                  </a:lnTo>
                  <a:lnTo>
                    <a:pt x="2705493" y="273481"/>
                  </a:lnTo>
                  <a:lnTo>
                    <a:pt x="2702941" y="273989"/>
                  </a:lnTo>
                  <a:lnTo>
                    <a:pt x="2623909" y="273989"/>
                  </a:lnTo>
                  <a:lnTo>
                    <a:pt x="2627439" y="273227"/>
                  </a:lnTo>
                  <a:lnTo>
                    <a:pt x="2617622" y="273227"/>
                  </a:lnTo>
                  <a:lnTo>
                    <a:pt x="2617749" y="273862"/>
                  </a:lnTo>
                  <a:lnTo>
                    <a:pt x="2617774" y="273989"/>
                  </a:lnTo>
                  <a:lnTo>
                    <a:pt x="2388971" y="273989"/>
                  </a:lnTo>
                  <a:lnTo>
                    <a:pt x="2389886" y="273227"/>
                  </a:lnTo>
                  <a:lnTo>
                    <a:pt x="2266696" y="273227"/>
                  </a:lnTo>
                  <a:lnTo>
                    <a:pt x="2263825" y="274256"/>
                  </a:lnTo>
                  <a:lnTo>
                    <a:pt x="2222144" y="274269"/>
                  </a:lnTo>
                  <a:lnTo>
                    <a:pt x="2224087" y="272465"/>
                  </a:lnTo>
                  <a:lnTo>
                    <a:pt x="2217470" y="272465"/>
                  </a:lnTo>
                  <a:lnTo>
                    <a:pt x="2215388" y="272719"/>
                  </a:lnTo>
                  <a:lnTo>
                    <a:pt x="2216632" y="272719"/>
                  </a:lnTo>
                  <a:lnTo>
                    <a:pt x="2219109" y="274269"/>
                  </a:lnTo>
                  <a:lnTo>
                    <a:pt x="1388351" y="274497"/>
                  </a:lnTo>
                  <a:lnTo>
                    <a:pt x="2219502" y="274497"/>
                  </a:lnTo>
                  <a:lnTo>
                    <a:pt x="2221890" y="274497"/>
                  </a:lnTo>
                  <a:lnTo>
                    <a:pt x="2221750" y="274624"/>
                  </a:lnTo>
                  <a:lnTo>
                    <a:pt x="2262771" y="274624"/>
                  </a:lnTo>
                  <a:lnTo>
                    <a:pt x="2263127" y="274497"/>
                  </a:lnTo>
                  <a:lnTo>
                    <a:pt x="2263483" y="274497"/>
                  </a:lnTo>
                  <a:lnTo>
                    <a:pt x="2263102" y="274624"/>
                  </a:lnTo>
                  <a:lnTo>
                    <a:pt x="2295245" y="274624"/>
                  </a:lnTo>
                  <a:lnTo>
                    <a:pt x="2289987" y="274497"/>
                  </a:lnTo>
                  <a:lnTo>
                    <a:pt x="2388362" y="274497"/>
                  </a:lnTo>
                  <a:lnTo>
                    <a:pt x="2388209" y="274624"/>
                  </a:lnTo>
                  <a:lnTo>
                    <a:pt x="2617901" y="274624"/>
                  </a:lnTo>
                  <a:lnTo>
                    <a:pt x="2617876" y="274497"/>
                  </a:lnTo>
                  <a:lnTo>
                    <a:pt x="2621546" y="274497"/>
                  </a:lnTo>
                  <a:lnTo>
                    <a:pt x="2620962" y="274624"/>
                  </a:lnTo>
                  <a:lnTo>
                    <a:pt x="2699766" y="274624"/>
                  </a:lnTo>
                  <a:lnTo>
                    <a:pt x="2700401" y="274497"/>
                  </a:lnTo>
                  <a:lnTo>
                    <a:pt x="2714675" y="274497"/>
                  </a:lnTo>
                  <a:lnTo>
                    <a:pt x="2711158" y="274129"/>
                  </a:lnTo>
                  <a:lnTo>
                    <a:pt x="2709938" y="273989"/>
                  </a:lnTo>
                  <a:lnTo>
                    <a:pt x="2713253" y="273481"/>
                  </a:lnTo>
                  <a:lnTo>
                    <a:pt x="2714917" y="273227"/>
                  </a:lnTo>
                  <a:close/>
                </a:path>
                <a:path w="4718684" h="471170">
                  <a:moveTo>
                    <a:pt x="2716593" y="275386"/>
                  </a:moveTo>
                  <a:lnTo>
                    <a:pt x="2695943" y="275386"/>
                  </a:lnTo>
                  <a:lnTo>
                    <a:pt x="2692133" y="276148"/>
                  </a:lnTo>
                  <a:lnTo>
                    <a:pt x="2716593" y="275386"/>
                  </a:lnTo>
                  <a:close/>
                </a:path>
                <a:path w="4718684" h="471170">
                  <a:moveTo>
                    <a:pt x="2717419" y="272846"/>
                  </a:moveTo>
                  <a:lnTo>
                    <a:pt x="2657843" y="272846"/>
                  </a:lnTo>
                  <a:lnTo>
                    <a:pt x="2665349" y="273100"/>
                  </a:lnTo>
                  <a:lnTo>
                    <a:pt x="2715755" y="273100"/>
                  </a:lnTo>
                  <a:lnTo>
                    <a:pt x="2717419" y="272846"/>
                  </a:lnTo>
                  <a:close/>
                </a:path>
                <a:path w="4718684" h="471170">
                  <a:moveTo>
                    <a:pt x="2720568" y="272465"/>
                  </a:moveTo>
                  <a:lnTo>
                    <a:pt x="2617470" y="272465"/>
                  </a:lnTo>
                  <a:lnTo>
                    <a:pt x="2617520" y="272719"/>
                  </a:lnTo>
                  <a:lnTo>
                    <a:pt x="2629789" y="272719"/>
                  </a:lnTo>
                  <a:lnTo>
                    <a:pt x="2717571" y="272719"/>
                  </a:lnTo>
                  <a:lnTo>
                    <a:pt x="2720568" y="272465"/>
                  </a:lnTo>
                  <a:close/>
                </a:path>
                <a:path w="4718684" h="471170">
                  <a:moveTo>
                    <a:pt x="2728823" y="275005"/>
                  </a:moveTo>
                  <a:lnTo>
                    <a:pt x="2725318" y="274624"/>
                  </a:lnTo>
                  <a:lnTo>
                    <a:pt x="2699766" y="274624"/>
                  </a:lnTo>
                  <a:lnTo>
                    <a:pt x="2697213" y="275132"/>
                  </a:lnTo>
                  <a:lnTo>
                    <a:pt x="2724747" y="275132"/>
                  </a:lnTo>
                  <a:lnTo>
                    <a:pt x="2728823" y="275005"/>
                  </a:lnTo>
                  <a:close/>
                </a:path>
                <a:path w="4718684" h="471170">
                  <a:moveTo>
                    <a:pt x="2729560" y="271703"/>
                  </a:moveTo>
                  <a:lnTo>
                    <a:pt x="2617317" y="271703"/>
                  </a:lnTo>
                  <a:lnTo>
                    <a:pt x="2617444" y="272338"/>
                  </a:lnTo>
                  <a:lnTo>
                    <a:pt x="2722067" y="272338"/>
                  </a:lnTo>
                  <a:lnTo>
                    <a:pt x="2729560" y="271703"/>
                  </a:lnTo>
                  <a:close/>
                </a:path>
                <a:path w="4718684" h="471170">
                  <a:moveTo>
                    <a:pt x="2733040" y="232740"/>
                  </a:moveTo>
                  <a:lnTo>
                    <a:pt x="2722321" y="233540"/>
                  </a:lnTo>
                  <a:lnTo>
                    <a:pt x="2711462" y="233959"/>
                  </a:lnTo>
                  <a:lnTo>
                    <a:pt x="2702344" y="234556"/>
                  </a:lnTo>
                  <a:lnTo>
                    <a:pt x="2696857" y="235889"/>
                  </a:lnTo>
                  <a:lnTo>
                    <a:pt x="2711754" y="236372"/>
                  </a:lnTo>
                  <a:lnTo>
                    <a:pt x="2722156" y="235813"/>
                  </a:lnTo>
                  <a:lnTo>
                    <a:pt x="2728950" y="234505"/>
                  </a:lnTo>
                  <a:lnTo>
                    <a:pt x="2733040" y="232740"/>
                  </a:lnTo>
                  <a:close/>
                </a:path>
                <a:path w="4718684" h="471170">
                  <a:moveTo>
                    <a:pt x="2742603" y="244563"/>
                  </a:moveTo>
                  <a:lnTo>
                    <a:pt x="2691244" y="243078"/>
                  </a:lnTo>
                  <a:lnTo>
                    <a:pt x="2689783" y="243078"/>
                  </a:lnTo>
                  <a:lnTo>
                    <a:pt x="2694317" y="243535"/>
                  </a:lnTo>
                  <a:lnTo>
                    <a:pt x="2694101" y="243535"/>
                  </a:lnTo>
                  <a:lnTo>
                    <a:pt x="2694101" y="244563"/>
                  </a:lnTo>
                  <a:lnTo>
                    <a:pt x="2742603" y="244563"/>
                  </a:lnTo>
                  <a:close/>
                </a:path>
                <a:path w="4718684" h="471170">
                  <a:moveTo>
                    <a:pt x="2758960" y="183883"/>
                  </a:moveTo>
                  <a:lnTo>
                    <a:pt x="2740304" y="182943"/>
                  </a:lnTo>
                  <a:lnTo>
                    <a:pt x="2744597" y="181368"/>
                  </a:lnTo>
                  <a:lnTo>
                    <a:pt x="2744305" y="180378"/>
                  </a:lnTo>
                  <a:lnTo>
                    <a:pt x="2721152" y="179933"/>
                  </a:lnTo>
                  <a:lnTo>
                    <a:pt x="2720848" y="181724"/>
                  </a:lnTo>
                  <a:lnTo>
                    <a:pt x="2729865" y="182714"/>
                  </a:lnTo>
                  <a:lnTo>
                    <a:pt x="2758960" y="183883"/>
                  </a:lnTo>
                  <a:close/>
                </a:path>
                <a:path w="4718684" h="471170">
                  <a:moveTo>
                    <a:pt x="2762872" y="271449"/>
                  </a:moveTo>
                  <a:lnTo>
                    <a:pt x="2732557" y="271449"/>
                  </a:lnTo>
                  <a:lnTo>
                    <a:pt x="2731058" y="271576"/>
                  </a:lnTo>
                  <a:lnTo>
                    <a:pt x="2762173" y="271576"/>
                  </a:lnTo>
                  <a:lnTo>
                    <a:pt x="2762872" y="271449"/>
                  </a:lnTo>
                  <a:close/>
                </a:path>
                <a:path w="4718684" h="471170">
                  <a:moveTo>
                    <a:pt x="2765463" y="272465"/>
                  </a:moveTo>
                  <a:lnTo>
                    <a:pt x="2764117" y="272338"/>
                  </a:lnTo>
                  <a:lnTo>
                    <a:pt x="2722067" y="272338"/>
                  </a:lnTo>
                  <a:lnTo>
                    <a:pt x="2720568" y="272465"/>
                  </a:lnTo>
                  <a:lnTo>
                    <a:pt x="2765463" y="272465"/>
                  </a:lnTo>
                  <a:close/>
                </a:path>
                <a:path w="4718684" h="471170">
                  <a:moveTo>
                    <a:pt x="2780614" y="273227"/>
                  </a:moveTo>
                  <a:lnTo>
                    <a:pt x="2779611" y="273100"/>
                  </a:lnTo>
                  <a:lnTo>
                    <a:pt x="2715755" y="273100"/>
                  </a:lnTo>
                  <a:lnTo>
                    <a:pt x="2714917" y="273227"/>
                  </a:lnTo>
                  <a:lnTo>
                    <a:pt x="2780614" y="273227"/>
                  </a:lnTo>
                  <a:close/>
                </a:path>
                <a:path w="4718684" h="471170">
                  <a:moveTo>
                    <a:pt x="2783497" y="270052"/>
                  </a:moveTo>
                  <a:lnTo>
                    <a:pt x="2782976" y="269798"/>
                  </a:lnTo>
                  <a:lnTo>
                    <a:pt x="2782252" y="270052"/>
                  </a:lnTo>
                  <a:lnTo>
                    <a:pt x="2783497" y="270052"/>
                  </a:lnTo>
                  <a:close/>
                </a:path>
                <a:path w="4718684" h="471170">
                  <a:moveTo>
                    <a:pt x="2788208" y="272338"/>
                  </a:moveTo>
                  <a:lnTo>
                    <a:pt x="2786900" y="271703"/>
                  </a:lnTo>
                  <a:lnTo>
                    <a:pt x="2761475" y="271703"/>
                  </a:lnTo>
                  <a:lnTo>
                    <a:pt x="2760078" y="271957"/>
                  </a:lnTo>
                  <a:lnTo>
                    <a:pt x="2764117" y="272338"/>
                  </a:lnTo>
                  <a:lnTo>
                    <a:pt x="2788208" y="272338"/>
                  </a:lnTo>
                  <a:close/>
                </a:path>
                <a:path w="4718684" h="471170">
                  <a:moveTo>
                    <a:pt x="2792755" y="272338"/>
                  </a:moveTo>
                  <a:lnTo>
                    <a:pt x="2792679" y="271830"/>
                  </a:lnTo>
                  <a:lnTo>
                    <a:pt x="2788208" y="272338"/>
                  </a:lnTo>
                  <a:lnTo>
                    <a:pt x="2792755" y="272338"/>
                  </a:lnTo>
                  <a:close/>
                </a:path>
                <a:path w="4718684" h="471170">
                  <a:moveTo>
                    <a:pt x="2792819" y="272719"/>
                  </a:moveTo>
                  <a:lnTo>
                    <a:pt x="2792780" y="272465"/>
                  </a:lnTo>
                  <a:lnTo>
                    <a:pt x="2765463" y="272465"/>
                  </a:lnTo>
                  <a:lnTo>
                    <a:pt x="2768155" y="272719"/>
                  </a:lnTo>
                  <a:lnTo>
                    <a:pt x="2718244" y="272719"/>
                  </a:lnTo>
                  <a:lnTo>
                    <a:pt x="2717419" y="272846"/>
                  </a:lnTo>
                  <a:lnTo>
                    <a:pt x="2773210" y="272846"/>
                  </a:lnTo>
                  <a:lnTo>
                    <a:pt x="2770009" y="272719"/>
                  </a:lnTo>
                  <a:lnTo>
                    <a:pt x="2792819" y="272719"/>
                  </a:lnTo>
                  <a:close/>
                </a:path>
                <a:path w="4718684" h="471170">
                  <a:moveTo>
                    <a:pt x="2795955" y="273100"/>
                  </a:moveTo>
                  <a:lnTo>
                    <a:pt x="2792844" y="272846"/>
                  </a:lnTo>
                  <a:lnTo>
                    <a:pt x="2773210" y="272846"/>
                  </a:lnTo>
                  <a:lnTo>
                    <a:pt x="2779611" y="273100"/>
                  </a:lnTo>
                  <a:lnTo>
                    <a:pt x="2795955" y="273100"/>
                  </a:lnTo>
                  <a:close/>
                </a:path>
                <a:path w="4718684" h="471170">
                  <a:moveTo>
                    <a:pt x="2797518" y="273227"/>
                  </a:moveTo>
                  <a:lnTo>
                    <a:pt x="2780614" y="273227"/>
                  </a:lnTo>
                  <a:lnTo>
                    <a:pt x="2786684" y="273989"/>
                  </a:lnTo>
                  <a:lnTo>
                    <a:pt x="2790914" y="273989"/>
                  </a:lnTo>
                  <a:lnTo>
                    <a:pt x="2797518" y="273227"/>
                  </a:lnTo>
                  <a:close/>
                </a:path>
                <a:path w="4718684" h="471170">
                  <a:moveTo>
                    <a:pt x="2821241" y="235051"/>
                  </a:moveTo>
                  <a:lnTo>
                    <a:pt x="2816326" y="233540"/>
                  </a:lnTo>
                  <a:lnTo>
                    <a:pt x="2818142" y="233476"/>
                  </a:lnTo>
                  <a:lnTo>
                    <a:pt x="2815755" y="233476"/>
                  </a:lnTo>
                  <a:lnTo>
                    <a:pt x="2807500" y="233413"/>
                  </a:lnTo>
                  <a:lnTo>
                    <a:pt x="2798013" y="233591"/>
                  </a:lnTo>
                  <a:lnTo>
                    <a:pt x="2817177" y="236588"/>
                  </a:lnTo>
                  <a:lnTo>
                    <a:pt x="2821241" y="235051"/>
                  </a:lnTo>
                  <a:close/>
                </a:path>
                <a:path w="4718684" h="471170">
                  <a:moveTo>
                    <a:pt x="2850223" y="266369"/>
                  </a:moveTo>
                  <a:lnTo>
                    <a:pt x="2844469" y="264083"/>
                  </a:lnTo>
                  <a:lnTo>
                    <a:pt x="2841587" y="262940"/>
                  </a:lnTo>
                  <a:lnTo>
                    <a:pt x="2827121" y="264083"/>
                  </a:lnTo>
                  <a:lnTo>
                    <a:pt x="2807639" y="263829"/>
                  </a:lnTo>
                  <a:lnTo>
                    <a:pt x="2788869" y="262686"/>
                  </a:lnTo>
                  <a:lnTo>
                    <a:pt x="2776499" y="261162"/>
                  </a:lnTo>
                  <a:lnTo>
                    <a:pt x="2781338" y="262686"/>
                  </a:lnTo>
                  <a:lnTo>
                    <a:pt x="2779496" y="262559"/>
                  </a:lnTo>
                  <a:lnTo>
                    <a:pt x="2769158" y="261848"/>
                  </a:lnTo>
                  <a:lnTo>
                    <a:pt x="2769158" y="270306"/>
                  </a:lnTo>
                  <a:lnTo>
                    <a:pt x="2768460" y="270433"/>
                  </a:lnTo>
                  <a:lnTo>
                    <a:pt x="2762618" y="270433"/>
                  </a:lnTo>
                  <a:lnTo>
                    <a:pt x="2769158" y="270306"/>
                  </a:lnTo>
                  <a:lnTo>
                    <a:pt x="2769158" y="261848"/>
                  </a:lnTo>
                  <a:lnTo>
                    <a:pt x="2742692" y="260019"/>
                  </a:lnTo>
                  <a:lnTo>
                    <a:pt x="2733154" y="259892"/>
                  </a:lnTo>
                  <a:lnTo>
                    <a:pt x="2704515" y="259511"/>
                  </a:lnTo>
                  <a:lnTo>
                    <a:pt x="2666517" y="259892"/>
                  </a:lnTo>
                  <a:lnTo>
                    <a:pt x="2628379" y="259511"/>
                  </a:lnTo>
                  <a:lnTo>
                    <a:pt x="2643136" y="260781"/>
                  </a:lnTo>
                  <a:lnTo>
                    <a:pt x="2647708" y="261543"/>
                  </a:lnTo>
                  <a:lnTo>
                    <a:pt x="2647670" y="262559"/>
                  </a:lnTo>
                  <a:lnTo>
                    <a:pt x="2617063" y="260718"/>
                  </a:lnTo>
                  <a:lnTo>
                    <a:pt x="2617063" y="270433"/>
                  </a:lnTo>
                  <a:lnTo>
                    <a:pt x="2611920" y="270433"/>
                  </a:lnTo>
                  <a:lnTo>
                    <a:pt x="2617012" y="270179"/>
                  </a:lnTo>
                  <a:lnTo>
                    <a:pt x="2617038" y="270306"/>
                  </a:lnTo>
                  <a:lnTo>
                    <a:pt x="2617063" y="270433"/>
                  </a:lnTo>
                  <a:lnTo>
                    <a:pt x="2617063" y="260718"/>
                  </a:lnTo>
                  <a:lnTo>
                    <a:pt x="2616111" y="260654"/>
                  </a:lnTo>
                  <a:lnTo>
                    <a:pt x="2596235" y="258241"/>
                  </a:lnTo>
                  <a:lnTo>
                    <a:pt x="2585631" y="257098"/>
                  </a:lnTo>
                  <a:lnTo>
                    <a:pt x="2581732" y="256679"/>
                  </a:lnTo>
                  <a:lnTo>
                    <a:pt x="2581732" y="270433"/>
                  </a:lnTo>
                  <a:lnTo>
                    <a:pt x="2554452" y="270433"/>
                  </a:lnTo>
                  <a:lnTo>
                    <a:pt x="2547302" y="268909"/>
                  </a:lnTo>
                  <a:lnTo>
                    <a:pt x="2565450" y="269544"/>
                  </a:lnTo>
                  <a:lnTo>
                    <a:pt x="2581732" y="270433"/>
                  </a:lnTo>
                  <a:lnTo>
                    <a:pt x="2581732" y="256679"/>
                  </a:lnTo>
                  <a:lnTo>
                    <a:pt x="2573832" y="255828"/>
                  </a:lnTo>
                  <a:lnTo>
                    <a:pt x="2564625" y="255320"/>
                  </a:lnTo>
                  <a:lnTo>
                    <a:pt x="2534678" y="253669"/>
                  </a:lnTo>
                  <a:lnTo>
                    <a:pt x="2474988" y="255320"/>
                  </a:lnTo>
                  <a:lnTo>
                    <a:pt x="2456027" y="251002"/>
                  </a:lnTo>
                  <a:lnTo>
                    <a:pt x="2455468" y="250875"/>
                  </a:lnTo>
                  <a:lnTo>
                    <a:pt x="2442464" y="249732"/>
                  </a:lnTo>
                  <a:lnTo>
                    <a:pt x="2423083" y="251002"/>
                  </a:lnTo>
                  <a:lnTo>
                    <a:pt x="2414473" y="248970"/>
                  </a:lnTo>
                  <a:lnTo>
                    <a:pt x="2411920" y="246938"/>
                  </a:lnTo>
                  <a:lnTo>
                    <a:pt x="2418054" y="245287"/>
                  </a:lnTo>
                  <a:lnTo>
                    <a:pt x="2435491" y="244271"/>
                  </a:lnTo>
                  <a:lnTo>
                    <a:pt x="2472677" y="245160"/>
                  </a:lnTo>
                  <a:lnTo>
                    <a:pt x="2462898" y="244652"/>
                  </a:lnTo>
                  <a:lnTo>
                    <a:pt x="2461361" y="244271"/>
                  </a:lnTo>
                  <a:lnTo>
                    <a:pt x="2457246" y="243255"/>
                  </a:lnTo>
                  <a:lnTo>
                    <a:pt x="2449842" y="241858"/>
                  </a:lnTo>
                  <a:lnTo>
                    <a:pt x="2434755" y="241223"/>
                  </a:lnTo>
                  <a:lnTo>
                    <a:pt x="2430754" y="243763"/>
                  </a:lnTo>
                  <a:lnTo>
                    <a:pt x="2417584" y="243763"/>
                  </a:lnTo>
                  <a:lnTo>
                    <a:pt x="2399804" y="242239"/>
                  </a:lnTo>
                  <a:lnTo>
                    <a:pt x="2389213" y="240842"/>
                  </a:lnTo>
                  <a:lnTo>
                    <a:pt x="2382482" y="239953"/>
                  </a:lnTo>
                  <a:lnTo>
                    <a:pt x="2365870" y="238048"/>
                  </a:lnTo>
                  <a:lnTo>
                    <a:pt x="2363914" y="238048"/>
                  </a:lnTo>
                  <a:lnTo>
                    <a:pt x="2395194" y="233349"/>
                  </a:lnTo>
                  <a:lnTo>
                    <a:pt x="2381478" y="233349"/>
                  </a:lnTo>
                  <a:lnTo>
                    <a:pt x="2376208" y="232333"/>
                  </a:lnTo>
                  <a:lnTo>
                    <a:pt x="2376043" y="231063"/>
                  </a:lnTo>
                  <a:lnTo>
                    <a:pt x="2375903" y="231063"/>
                  </a:lnTo>
                  <a:lnTo>
                    <a:pt x="2376652" y="229158"/>
                  </a:lnTo>
                  <a:lnTo>
                    <a:pt x="2390902" y="228015"/>
                  </a:lnTo>
                  <a:lnTo>
                    <a:pt x="2405938" y="228396"/>
                  </a:lnTo>
                  <a:lnTo>
                    <a:pt x="2417711" y="229539"/>
                  </a:lnTo>
                  <a:lnTo>
                    <a:pt x="2417876" y="229539"/>
                  </a:lnTo>
                  <a:lnTo>
                    <a:pt x="2432608" y="231063"/>
                  </a:lnTo>
                  <a:lnTo>
                    <a:pt x="2433612" y="232333"/>
                  </a:lnTo>
                  <a:lnTo>
                    <a:pt x="2427719" y="233349"/>
                  </a:lnTo>
                  <a:lnTo>
                    <a:pt x="2428163" y="233349"/>
                  </a:lnTo>
                  <a:lnTo>
                    <a:pt x="2426436" y="234111"/>
                  </a:lnTo>
                  <a:lnTo>
                    <a:pt x="2428964" y="234111"/>
                  </a:lnTo>
                  <a:lnTo>
                    <a:pt x="2437968" y="234619"/>
                  </a:lnTo>
                  <a:lnTo>
                    <a:pt x="2464854" y="230555"/>
                  </a:lnTo>
                  <a:lnTo>
                    <a:pt x="2450604" y="230174"/>
                  </a:lnTo>
                  <a:lnTo>
                    <a:pt x="2445842" y="229158"/>
                  </a:lnTo>
                  <a:lnTo>
                    <a:pt x="2444572" y="228015"/>
                  </a:lnTo>
                  <a:lnTo>
                    <a:pt x="2441765" y="227253"/>
                  </a:lnTo>
                  <a:lnTo>
                    <a:pt x="2444419" y="227253"/>
                  </a:lnTo>
                  <a:lnTo>
                    <a:pt x="2460574" y="228396"/>
                  </a:lnTo>
                  <a:lnTo>
                    <a:pt x="2464054" y="228396"/>
                  </a:lnTo>
                  <a:lnTo>
                    <a:pt x="2495766" y="229158"/>
                  </a:lnTo>
                  <a:lnTo>
                    <a:pt x="2491829" y="229158"/>
                  </a:lnTo>
                  <a:lnTo>
                    <a:pt x="2518346" y="230174"/>
                  </a:lnTo>
                  <a:lnTo>
                    <a:pt x="2513634" y="230174"/>
                  </a:lnTo>
                  <a:lnTo>
                    <a:pt x="2529954" y="232333"/>
                  </a:lnTo>
                  <a:lnTo>
                    <a:pt x="2533662" y="231063"/>
                  </a:lnTo>
                  <a:lnTo>
                    <a:pt x="2535453" y="231063"/>
                  </a:lnTo>
                  <a:lnTo>
                    <a:pt x="2525496" y="230174"/>
                  </a:lnTo>
                  <a:lnTo>
                    <a:pt x="2525001" y="230174"/>
                  </a:lnTo>
                  <a:lnTo>
                    <a:pt x="2517648" y="229158"/>
                  </a:lnTo>
                  <a:lnTo>
                    <a:pt x="2515882" y="229158"/>
                  </a:lnTo>
                  <a:lnTo>
                    <a:pt x="2528646" y="227253"/>
                  </a:lnTo>
                  <a:lnTo>
                    <a:pt x="2552865" y="229539"/>
                  </a:lnTo>
                  <a:lnTo>
                    <a:pt x="2564257" y="232333"/>
                  </a:lnTo>
                  <a:lnTo>
                    <a:pt x="2564117" y="232333"/>
                  </a:lnTo>
                  <a:lnTo>
                    <a:pt x="2571826" y="234492"/>
                  </a:lnTo>
                  <a:lnTo>
                    <a:pt x="2592705" y="236994"/>
                  </a:lnTo>
                  <a:lnTo>
                    <a:pt x="2566162" y="236994"/>
                  </a:lnTo>
                  <a:lnTo>
                    <a:pt x="2549487" y="238048"/>
                  </a:lnTo>
                  <a:lnTo>
                    <a:pt x="2548051" y="238048"/>
                  </a:lnTo>
                  <a:lnTo>
                    <a:pt x="2539822" y="238429"/>
                  </a:lnTo>
                  <a:lnTo>
                    <a:pt x="2526982" y="236994"/>
                  </a:lnTo>
                  <a:lnTo>
                    <a:pt x="2531656" y="238048"/>
                  </a:lnTo>
                  <a:lnTo>
                    <a:pt x="2541740" y="239699"/>
                  </a:lnTo>
                  <a:lnTo>
                    <a:pt x="2554795" y="240969"/>
                  </a:lnTo>
                  <a:lnTo>
                    <a:pt x="2578912" y="239445"/>
                  </a:lnTo>
                  <a:lnTo>
                    <a:pt x="2586456" y="238556"/>
                  </a:lnTo>
                  <a:lnTo>
                    <a:pt x="2597251" y="237286"/>
                  </a:lnTo>
                  <a:lnTo>
                    <a:pt x="2611323" y="235254"/>
                  </a:lnTo>
                  <a:lnTo>
                    <a:pt x="2622639" y="234111"/>
                  </a:lnTo>
                  <a:lnTo>
                    <a:pt x="2612390" y="234111"/>
                  </a:lnTo>
                  <a:lnTo>
                    <a:pt x="2607513" y="232333"/>
                  </a:lnTo>
                  <a:lnTo>
                    <a:pt x="2607157" y="232333"/>
                  </a:lnTo>
                  <a:lnTo>
                    <a:pt x="2607259" y="231063"/>
                  </a:lnTo>
                  <a:lnTo>
                    <a:pt x="2607322" y="230174"/>
                  </a:lnTo>
                  <a:lnTo>
                    <a:pt x="2607056" y="230174"/>
                  </a:lnTo>
                  <a:lnTo>
                    <a:pt x="2611894" y="228015"/>
                  </a:lnTo>
                  <a:lnTo>
                    <a:pt x="2631033" y="228904"/>
                  </a:lnTo>
                  <a:lnTo>
                    <a:pt x="2648407" y="228015"/>
                  </a:lnTo>
                  <a:lnTo>
                    <a:pt x="2668232" y="226872"/>
                  </a:lnTo>
                  <a:lnTo>
                    <a:pt x="2695879" y="226872"/>
                  </a:lnTo>
                  <a:lnTo>
                    <a:pt x="2682532" y="225348"/>
                  </a:lnTo>
                  <a:lnTo>
                    <a:pt x="2678074" y="224840"/>
                  </a:lnTo>
                  <a:lnTo>
                    <a:pt x="2624556" y="223697"/>
                  </a:lnTo>
                  <a:lnTo>
                    <a:pt x="2614980" y="222478"/>
                  </a:lnTo>
                  <a:lnTo>
                    <a:pt x="2605684" y="223697"/>
                  </a:lnTo>
                  <a:lnTo>
                    <a:pt x="2583065" y="224840"/>
                  </a:lnTo>
                  <a:lnTo>
                    <a:pt x="2571445" y="224840"/>
                  </a:lnTo>
                  <a:lnTo>
                    <a:pt x="2561069" y="223697"/>
                  </a:lnTo>
                  <a:lnTo>
                    <a:pt x="2558783" y="223697"/>
                  </a:lnTo>
                  <a:lnTo>
                    <a:pt x="2578227" y="221538"/>
                  </a:lnTo>
                  <a:lnTo>
                    <a:pt x="2582811" y="221030"/>
                  </a:lnTo>
                  <a:lnTo>
                    <a:pt x="2526893" y="221538"/>
                  </a:lnTo>
                  <a:lnTo>
                    <a:pt x="2505214" y="221538"/>
                  </a:lnTo>
                  <a:lnTo>
                    <a:pt x="2458351" y="220141"/>
                  </a:lnTo>
                  <a:lnTo>
                    <a:pt x="2440825" y="218147"/>
                  </a:lnTo>
                  <a:lnTo>
                    <a:pt x="2440825" y="227012"/>
                  </a:lnTo>
                  <a:lnTo>
                    <a:pt x="2439035" y="226872"/>
                  </a:lnTo>
                  <a:lnTo>
                    <a:pt x="2440368" y="226872"/>
                  </a:lnTo>
                  <a:lnTo>
                    <a:pt x="2440825" y="227012"/>
                  </a:lnTo>
                  <a:lnTo>
                    <a:pt x="2440825" y="218147"/>
                  </a:lnTo>
                  <a:lnTo>
                    <a:pt x="2433917" y="217347"/>
                  </a:lnTo>
                  <a:lnTo>
                    <a:pt x="2418207" y="221030"/>
                  </a:lnTo>
                  <a:lnTo>
                    <a:pt x="2385352" y="221538"/>
                  </a:lnTo>
                  <a:lnTo>
                    <a:pt x="2350452" y="221030"/>
                  </a:lnTo>
                  <a:lnTo>
                    <a:pt x="2328634" y="221297"/>
                  </a:lnTo>
                  <a:lnTo>
                    <a:pt x="2278748" y="219252"/>
                  </a:lnTo>
                  <a:lnTo>
                    <a:pt x="2246604" y="215442"/>
                  </a:lnTo>
                  <a:lnTo>
                    <a:pt x="2211184" y="212648"/>
                  </a:lnTo>
                  <a:lnTo>
                    <a:pt x="2151469" y="213537"/>
                  </a:lnTo>
                  <a:lnTo>
                    <a:pt x="2151735" y="214553"/>
                  </a:lnTo>
                  <a:lnTo>
                    <a:pt x="2142947" y="213918"/>
                  </a:lnTo>
                  <a:lnTo>
                    <a:pt x="2137664" y="213537"/>
                  </a:lnTo>
                  <a:lnTo>
                    <a:pt x="2102929" y="213156"/>
                  </a:lnTo>
                  <a:lnTo>
                    <a:pt x="2094191" y="212775"/>
                  </a:lnTo>
                  <a:lnTo>
                    <a:pt x="2067966" y="211632"/>
                  </a:lnTo>
                  <a:lnTo>
                    <a:pt x="2053234" y="207187"/>
                  </a:lnTo>
                  <a:lnTo>
                    <a:pt x="2058987" y="212775"/>
                  </a:lnTo>
                  <a:lnTo>
                    <a:pt x="2030857" y="211505"/>
                  </a:lnTo>
                  <a:lnTo>
                    <a:pt x="2026729" y="208711"/>
                  </a:lnTo>
                  <a:lnTo>
                    <a:pt x="2020989" y="206044"/>
                  </a:lnTo>
                  <a:lnTo>
                    <a:pt x="1988032" y="205409"/>
                  </a:lnTo>
                  <a:lnTo>
                    <a:pt x="1989264" y="203377"/>
                  </a:lnTo>
                  <a:lnTo>
                    <a:pt x="1991423" y="199821"/>
                  </a:lnTo>
                  <a:lnTo>
                    <a:pt x="1974532" y="199313"/>
                  </a:lnTo>
                  <a:lnTo>
                    <a:pt x="1957882" y="199567"/>
                  </a:lnTo>
                  <a:lnTo>
                    <a:pt x="1939582" y="200329"/>
                  </a:lnTo>
                  <a:lnTo>
                    <a:pt x="1917750" y="200964"/>
                  </a:lnTo>
                  <a:lnTo>
                    <a:pt x="1927225" y="201980"/>
                  </a:lnTo>
                  <a:lnTo>
                    <a:pt x="1917039" y="203377"/>
                  </a:lnTo>
                  <a:lnTo>
                    <a:pt x="1906003" y="202869"/>
                  </a:lnTo>
                  <a:lnTo>
                    <a:pt x="1893951" y="201726"/>
                  </a:lnTo>
                  <a:lnTo>
                    <a:pt x="1880730" y="201091"/>
                  </a:lnTo>
                  <a:lnTo>
                    <a:pt x="1905622" y="208597"/>
                  </a:lnTo>
                  <a:lnTo>
                    <a:pt x="1873072" y="208203"/>
                  </a:lnTo>
                  <a:lnTo>
                    <a:pt x="1884654" y="209092"/>
                  </a:lnTo>
                  <a:lnTo>
                    <a:pt x="1891499" y="209981"/>
                  </a:lnTo>
                  <a:lnTo>
                    <a:pt x="1894890" y="211505"/>
                  </a:lnTo>
                  <a:lnTo>
                    <a:pt x="1893608" y="211505"/>
                  </a:lnTo>
                  <a:lnTo>
                    <a:pt x="1892731" y="212267"/>
                  </a:lnTo>
                  <a:lnTo>
                    <a:pt x="1871218" y="213918"/>
                  </a:lnTo>
                  <a:lnTo>
                    <a:pt x="1860626" y="213537"/>
                  </a:lnTo>
                  <a:lnTo>
                    <a:pt x="1858352" y="213537"/>
                  </a:lnTo>
                  <a:lnTo>
                    <a:pt x="1844560" y="212140"/>
                  </a:lnTo>
                  <a:lnTo>
                    <a:pt x="1830603" y="211505"/>
                  </a:lnTo>
                  <a:lnTo>
                    <a:pt x="1827517" y="211505"/>
                  </a:lnTo>
                  <a:lnTo>
                    <a:pt x="1831822" y="213537"/>
                  </a:lnTo>
                  <a:lnTo>
                    <a:pt x="1831619" y="214553"/>
                  </a:lnTo>
                  <a:lnTo>
                    <a:pt x="1831543" y="214934"/>
                  </a:lnTo>
                  <a:lnTo>
                    <a:pt x="1831454" y="215328"/>
                  </a:lnTo>
                  <a:lnTo>
                    <a:pt x="1814741" y="214934"/>
                  </a:lnTo>
                  <a:lnTo>
                    <a:pt x="1831390" y="215696"/>
                  </a:lnTo>
                  <a:lnTo>
                    <a:pt x="1831441" y="215442"/>
                  </a:lnTo>
                  <a:lnTo>
                    <a:pt x="1834819" y="215442"/>
                  </a:lnTo>
                  <a:lnTo>
                    <a:pt x="1849069" y="215950"/>
                  </a:lnTo>
                  <a:lnTo>
                    <a:pt x="1862378" y="215950"/>
                  </a:lnTo>
                  <a:lnTo>
                    <a:pt x="1865096" y="214553"/>
                  </a:lnTo>
                  <a:lnTo>
                    <a:pt x="1865845" y="214553"/>
                  </a:lnTo>
                  <a:lnTo>
                    <a:pt x="1884476" y="219252"/>
                  </a:lnTo>
                  <a:lnTo>
                    <a:pt x="1923122" y="222478"/>
                  </a:lnTo>
                  <a:lnTo>
                    <a:pt x="1923757" y="222478"/>
                  </a:lnTo>
                  <a:lnTo>
                    <a:pt x="1960041" y="224840"/>
                  </a:lnTo>
                  <a:lnTo>
                    <a:pt x="1958848" y="224840"/>
                  </a:lnTo>
                  <a:lnTo>
                    <a:pt x="1979409" y="228282"/>
                  </a:lnTo>
                  <a:lnTo>
                    <a:pt x="1996897" y="226872"/>
                  </a:lnTo>
                  <a:lnTo>
                    <a:pt x="1995233" y="226872"/>
                  </a:lnTo>
                  <a:lnTo>
                    <a:pt x="1994192" y="224967"/>
                  </a:lnTo>
                  <a:lnTo>
                    <a:pt x="1995525" y="223697"/>
                  </a:lnTo>
                  <a:lnTo>
                    <a:pt x="2020062" y="223697"/>
                  </a:lnTo>
                  <a:lnTo>
                    <a:pt x="2025269" y="227139"/>
                  </a:lnTo>
                  <a:lnTo>
                    <a:pt x="2070569" y="225729"/>
                  </a:lnTo>
                  <a:lnTo>
                    <a:pt x="2090508" y="225348"/>
                  </a:lnTo>
                  <a:lnTo>
                    <a:pt x="2112695" y="225348"/>
                  </a:lnTo>
                  <a:lnTo>
                    <a:pt x="2180513" y="232333"/>
                  </a:lnTo>
                  <a:lnTo>
                    <a:pt x="2210435" y="236016"/>
                  </a:lnTo>
                  <a:lnTo>
                    <a:pt x="2231301" y="239826"/>
                  </a:lnTo>
                  <a:lnTo>
                    <a:pt x="2134044" y="238556"/>
                  </a:lnTo>
                  <a:lnTo>
                    <a:pt x="2144331" y="241858"/>
                  </a:lnTo>
                  <a:lnTo>
                    <a:pt x="2148878" y="241858"/>
                  </a:lnTo>
                  <a:lnTo>
                    <a:pt x="2173617" y="242493"/>
                  </a:lnTo>
                  <a:lnTo>
                    <a:pt x="2205609" y="241985"/>
                  </a:lnTo>
                  <a:lnTo>
                    <a:pt x="2222411" y="240842"/>
                  </a:lnTo>
                  <a:lnTo>
                    <a:pt x="2249081" y="243763"/>
                  </a:lnTo>
                  <a:lnTo>
                    <a:pt x="2248014" y="243763"/>
                  </a:lnTo>
                  <a:lnTo>
                    <a:pt x="2250871" y="247446"/>
                  </a:lnTo>
                  <a:lnTo>
                    <a:pt x="2256447" y="251002"/>
                  </a:lnTo>
                  <a:lnTo>
                    <a:pt x="2289810" y="252907"/>
                  </a:lnTo>
                  <a:lnTo>
                    <a:pt x="2262873" y="254304"/>
                  </a:lnTo>
                  <a:lnTo>
                    <a:pt x="2200237" y="256463"/>
                  </a:lnTo>
                  <a:lnTo>
                    <a:pt x="2170849" y="258241"/>
                  </a:lnTo>
                  <a:lnTo>
                    <a:pt x="2198408" y="257098"/>
                  </a:lnTo>
                  <a:lnTo>
                    <a:pt x="2198268" y="258241"/>
                  </a:lnTo>
                  <a:lnTo>
                    <a:pt x="2192477" y="259130"/>
                  </a:lnTo>
                  <a:lnTo>
                    <a:pt x="2176030" y="260781"/>
                  </a:lnTo>
                  <a:lnTo>
                    <a:pt x="2181847" y="261543"/>
                  </a:lnTo>
                  <a:lnTo>
                    <a:pt x="2198319" y="261924"/>
                  </a:lnTo>
                  <a:lnTo>
                    <a:pt x="2203983" y="262686"/>
                  </a:lnTo>
                  <a:lnTo>
                    <a:pt x="2191689" y="264972"/>
                  </a:lnTo>
                  <a:lnTo>
                    <a:pt x="2170646" y="265353"/>
                  </a:lnTo>
                  <a:lnTo>
                    <a:pt x="2146960" y="265480"/>
                  </a:lnTo>
                  <a:lnTo>
                    <a:pt x="2126716" y="267512"/>
                  </a:lnTo>
                  <a:lnTo>
                    <a:pt x="2150160" y="268274"/>
                  </a:lnTo>
                  <a:lnTo>
                    <a:pt x="2164321" y="270052"/>
                  </a:lnTo>
                  <a:lnTo>
                    <a:pt x="2178316" y="271322"/>
                  </a:lnTo>
                  <a:lnTo>
                    <a:pt x="2201329" y="270306"/>
                  </a:lnTo>
                  <a:lnTo>
                    <a:pt x="2223655" y="266750"/>
                  </a:lnTo>
                  <a:lnTo>
                    <a:pt x="2246007" y="268655"/>
                  </a:lnTo>
                  <a:lnTo>
                    <a:pt x="2234196" y="270433"/>
                  </a:lnTo>
                  <a:lnTo>
                    <a:pt x="2224786" y="271576"/>
                  </a:lnTo>
                  <a:lnTo>
                    <a:pt x="2546756" y="271576"/>
                  </a:lnTo>
                  <a:lnTo>
                    <a:pt x="2553601" y="270560"/>
                  </a:lnTo>
                  <a:lnTo>
                    <a:pt x="2584069" y="270560"/>
                  </a:lnTo>
                  <a:lnTo>
                    <a:pt x="2601734" y="270941"/>
                  </a:lnTo>
                  <a:lnTo>
                    <a:pt x="2609367" y="270560"/>
                  </a:lnTo>
                  <a:lnTo>
                    <a:pt x="2617089" y="270560"/>
                  </a:lnTo>
                  <a:lnTo>
                    <a:pt x="2617165" y="270941"/>
                  </a:lnTo>
                  <a:lnTo>
                    <a:pt x="2617266" y="271449"/>
                  </a:lnTo>
                  <a:lnTo>
                    <a:pt x="2732557" y="271449"/>
                  </a:lnTo>
                  <a:lnTo>
                    <a:pt x="2749537" y="270687"/>
                  </a:lnTo>
                  <a:lnTo>
                    <a:pt x="2756077" y="270560"/>
                  </a:lnTo>
                  <a:lnTo>
                    <a:pt x="2767761" y="270560"/>
                  </a:lnTo>
                  <a:lnTo>
                    <a:pt x="2762872" y="271449"/>
                  </a:lnTo>
                  <a:lnTo>
                    <a:pt x="2778277" y="271449"/>
                  </a:lnTo>
                  <a:lnTo>
                    <a:pt x="2778976" y="271449"/>
                  </a:lnTo>
                  <a:lnTo>
                    <a:pt x="2786380" y="271449"/>
                  </a:lnTo>
                  <a:lnTo>
                    <a:pt x="2783763" y="270179"/>
                  </a:lnTo>
                  <a:lnTo>
                    <a:pt x="2781884" y="270179"/>
                  </a:lnTo>
                  <a:lnTo>
                    <a:pt x="2781173" y="270433"/>
                  </a:lnTo>
                  <a:lnTo>
                    <a:pt x="2780792" y="270433"/>
                  </a:lnTo>
                  <a:lnTo>
                    <a:pt x="2780792" y="270560"/>
                  </a:lnTo>
                  <a:lnTo>
                    <a:pt x="2778633" y="271322"/>
                  </a:lnTo>
                  <a:lnTo>
                    <a:pt x="2776664" y="270560"/>
                  </a:lnTo>
                  <a:lnTo>
                    <a:pt x="2780792" y="270560"/>
                  </a:lnTo>
                  <a:lnTo>
                    <a:pt x="2780792" y="270433"/>
                  </a:lnTo>
                  <a:lnTo>
                    <a:pt x="2776334" y="270433"/>
                  </a:lnTo>
                  <a:lnTo>
                    <a:pt x="2776016" y="270306"/>
                  </a:lnTo>
                  <a:lnTo>
                    <a:pt x="2775686" y="270179"/>
                  </a:lnTo>
                  <a:lnTo>
                    <a:pt x="2781884" y="270179"/>
                  </a:lnTo>
                  <a:lnTo>
                    <a:pt x="2782252" y="270052"/>
                  </a:lnTo>
                  <a:lnTo>
                    <a:pt x="2775356" y="270052"/>
                  </a:lnTo>
                  <a:lnTo>
                    <a:pt x="2772397" y="268909"/>
                  </a:lnTo>
                  <a:lnTo>
                    <a:pt x="2770098" y="268020"/>
                  </a:lnTo>
                  <a:lnTo>
                    <a:pt x="2793301" y="267131"/>
                  </a:lnTo>
                  <a:lnTo>
                    <a:pt x="2827070" y="267131"/>
                  </a:lnTo>
                  <a:lnTo>
                    <a:pt x="2838653" y="266750"/>
                  </a:lnTo>
                  <a:lnTo>
                    <a:pt x="2850223" y="266369"/>
                  </a:lnTo>
                  <a:close/>
                </a:path>
                <a:path w="4718684" h="471170">
                  <a:moveTo>
                    <a:pt x="2853194" y="293890"/>
                  </a:moveTo>
                  <a:lnTo>
                    <a:pt x="2792323" y="290512"/>
                  </a:lnTo>
                  <a:lnTo>
                    <a:pt x="2794978" y="292430"/>
                  </a:lnTo>
                  <a:lnTo>
                    <a:pt x="2811030" y="294347"/>
                  </a:lnTo>
                  <a:lnTo>
                    <a:pt x="2832951" y="295198"/>
                  </a:lnTo>
                  <a:lnTo>
                    <a:pt x="2853194" y="293890"/>
                  </a:lnTo>
                  <a:close/>
                </a:path>
                <a:path w="4718684" h="471170">
                  <a:moveTo>
                    <a:pt x="2926740" y="211366"/>
                  </a:moveTo>
                  <a:lnTo>
                    <a:pt x="2921889" y="209880"/>
                  </a:lnTo>
                  <a:lnTo>
                    <a:pt x="2926054" y="208356"/>
                  </a:lnTo>
                  <a:lnTo>
                    <a:pt x="2907627" y="208305"/>
                  </a:lnTo>
                  <a:lnTo>
                    <a:pt x="2903804" y="209219"/>
                  </a:lnTo>
                  <a:lnTo>
                    <a:pt x="2907881" y="210591"/>
                  </a:lnTo>
                  <a:lnTo>
                    <a:pt x="2913215" y="211912"/>
                  </a:lnTo>
                  <a:lnTo>
                    <a:pt x="2926740" y="211366"/>
                  </a:lnTo>
                  <a:close/>
                </a:path>
                <a:path w="4718684" h="471170">
                  <a:moveTo>
                    <a:pt x="2969907" y="217868"/>
                  </a:moveTo>
                  <a:lnTo>
                    <a:pt x="2955188" y="217398"/>
                  </a:lnTo>
                  <a:lnTo>
                    <a:pt x="2939745" y="217309"/>
                  </a:lnTo>
                  <a:lnTo>
                    <a:pt x="2909887" y="217525"/>
                  </a:lnTo>
                  <a:lnTo>
                    <a:pt x="2921470" y="218922"/>
                  </a:lnTo>
                  <a:lnTo>
                    <a:pt x="2938386" y="219024"/>
                  </a:lnTo>
                  <a:lnTo>
                    <a:pt x="2956064" y="218465"/>
                  </a:lnTo>
                  <a:lnTo>
                    <a:pt x="2969907" y="217868"/>
                  </a:lnTo>
                  <a:close/>
                </a:path>
                <a:path w="4718684" h="471170">
                  <a:moveTo>
                    <a:pt x="2989796" y="223901"/>
                  </a:moveTo>
                  <a:lnTo>
                    <a:pt x="2969945" y="224548"/>
                  </a:lnTo>
                  <a:lnTo>
                    <a:pt x="2958795" y="223037"/>
                  </a:lnTo>
                  <a:lnTo>
                    <a:pt x="2946806" y="221234"/>
                  </a:lnTo>
                  <a:lnTo>
                    <a:pt x="2924429" y="221043"/>
                  </a:lnTo>
                  <a:lnTo>
                    <a:pt x="2931731" y="222999"/>
                  </a:lnTo>
                  <a:lnTo>
                    <a:pt x="2952356" y="224586"/>
                  </a:lnTo>
                  <a:lnTo>
                    <a:pt x="2975356" y="225107"/>
                  </a:lnTo>
                  <a:lnTo>
                    <a:pt x="2989796" y="223901"/>
                  </a:lnTo>
                  <a:close/>
                </a:path>
                <a:path w="4718684" h="471170">
                  <a:moveTo>
                    <a:pt x="3052521" y="113487"/>
                  </a:moveTo>
                  <a:lnTo>
                    <a:pt x="3030334" y="112915"/>
                  </a:lnTo>
                  <a:lnTo>
                    <a:pt x="3023806" y="113284"/>
                  </a:lnTo>
                  <a:lnTo>
                    <a:pt x="3015729" y="114592"/>
                  </a:lnTo>
                  <a:lnTo>
                    <a:pt x="2995739" y="111594"/>
                  </a:lnTo>
                  <a:lnTo>
                    <a:pt x="2970555" y="108610"/>
                  </a:lnTo>
                  <a:lnTo>
                    <a:pt x="2938729" y="106794"/>
                  </a:lnTo>
                  <a:lnTo>
                    <a:pt x="2898787" y="107289"/>
                  </a:lnTo>
                  <a:lnTo>
                    <a:pt x="2927527" y="112306"/>
                  </a:lnTo>
                  <a:lnTo>
                    <a:pt x="2924581" y="110337"/>
                  </a:lnTo>
                  <a:lnTo>
                    <a:pt x="2937929" y="109905"/>
                  </a:lnTo>
                  <a:lnTo>
                    <a:pt x="2973108" y="110134"/>
                  </a:lnTo>
                  <a:lnTo>
                    <a:pt x="2963799" y="112572"/>
                  </a:lnTo>
                  <a:lnTo>
                    <a:pt x="2974213" y="114592"/>
                  </a:lnTo>
                  <a:lnTo>
                    <a:pt x="2991485" y="116395"/>
                  </a:lnTo>
                  <a:lnTo>
                    <a:pt x="3002762" y="118211"/>
                  </a:lnTo>
                  <a:lnTo>
                    <a:pt x="3039668" y="118084"/>
                  </a:lnTo>
                  <a:lnTo>
                    <a:pt x="3052521" y="113487"/>
                  </a:lnTo>
                  <a:close/>
                </a:path>
                <a:path w="4718684" h="471170">
                  <a:moveTo>
                    <a:pt x="3081159" y="219595"/>
                  </a:moveTo>
                  <a:lnTo>
                    <a:pt x="3064154" y="220827"/>
                  </a:lnTo>
                  <a:lnTo>
                    <a:pt x="3047301" y="220764"/>
                  </a:lnTo>
                  <a:lnTo>
                    <a:pt x="3031083" y="219659"/>
                  </a:lnTo>
                  <a:lnTo>
                    <a:pt x="3015996" y="217741"/>
                  </a:lnTo>
                  <a:lnTo>
                    <a:pt x="3031566" y="225323"/>
                  </a:lnTo>
                  <a:lnTo>
                    <a:pt x="3081159" y="219595"/>
                  </a:lnTo>
                  <a:close/>
                </a:path>
                <a:path w="4718684" h="471170">
                  <a:moveTo>
                    <a:pt x="3131299" y="216928"/>
                  </a:moveTo>
                  <a:lnTo>
                    <a:pt x="3117494" y="217462"/>
                  </a:lnTo>
                  <a:lnTo>
                    <a:pt x="3112376" y="214934"/>
                  </a:lnTo>
                  <a:lnTo>
                    <a:pt x="3107918" y="216446"/>
                  </a:lnTo>
                  <a:lnTo>
                    <a:pt x="3127578" y="220472"/>
                  </a:lnTo>
                  <a:lnTo>
                    <a:pt x="3131299" y="216928"/>
                  </a:lnTo>
                  <a:close/>
                </a:path>
                <a:path w="4718684" h="471170">
                  <a:moveTo>
                    <a:pt x="3167938" y="256463"/>
                  </a:moveTo>
                  <a:lnTo>
                    <a:pt x="3147187" y="253949"/>
                  </a:lnTo>
                  <a:lnTo>
                    <a:pt x="3147961" y="253949"/>
                  </a:lnTo>
                  <a:lnTo>
                    <a:pt x="3122790" y="253466"/>
                  </a:lnTo>
                  <a:lnTo>
                    <a:pt x="3097771" y="253288"/>
                  </a:lnTo>
                  <a:lnTo>
                    <a:pt x="3074670" y="251625"/>
                  </a:lnTo>
                  <a:lnTo>
                    <a:pt x="3052559" y="252476"/>
                  </a:lnTo>
                  <a:lnTo>
                    <a:pt x="3051200" y="252476"/>
                  </a:lnTo>
                  <a:lnTo>
                    <a:pt x="3031794" y="252818"/>
                  </a:lnTo>
                  <a:lnTo>
                    <a:pt x="3013532" y="253085"/>
                  </a:lnTo>
                  <a:lnTo>
                    <a:pt x="2982391" y="253936"/>
                  </a:lnTo>
                  <a:lnTo>
                    <a:pt x="2984741" y="253085"/>
                  </a:lnTo>
                  <a:lnTo>
                    <a:pt x="2986443" y="252476"/>
                  </a:lnTo>
                  <a:lnTo>
                    <a:pt x="2987294" y="252069"/>
                  </a:lnTo>
                  <a:lnTo>
                    <a:pt x="2989008" y="251218"/>
                  </a:lnTo>
                  <a:lnTo>
                    <a:pt x="2994952" y="250583"/>
                  </a:lnTo>
                  <a:lnTo>
                    <a:pt x="3009671" y="250786"/>
                  </a:lnTo>
                  <a:lnTo>
                    <a:pt x="3007449" y="250583"/>
                  </a:lnTo>
                  <a:lnTo>
                    <a:pt x="3003931" y="250278"/>
                  </a:lnTo>
                  <a:lnTo>
                    <a:pt x="2987395" y="250278"/>
                  </a:lnTo>
                  <a:lnTo>
                    <a:pt x="2971965" y="250901"/>
                  </a:lnTo>
                  <a:lnTo>
                    <a:pt x="2954464" y="251968"/>
                  </a:lnTo>
                  <a:lnTo>
                    <a:pt x="2937002" y="251625"/>
                  </a:lnTo>
                  <a:lnTo>
                    <a:pt x="2929763" y="250278"/>
                  </a:lnTo>
                  <a:lnTo>
                    <a:pt x="2929420" y="250278"/>
                  </a:lnTo>
                  <a:lnTo>
                    <a:pt x="2925711" y="248246"/>
                  </a:lnTo>
                  <a:lnTo>
                    <a:pt x="2920936" y="246468"/>
                  </a:lnTo>
                  <a:lnTo>
                    <a:pt x="2939415" y="245656"/>
                  </a:lnTo>
                  <a:lnTo>
                    <a:pt x="2962872" y="245656"/>
                  </a:lnTo>
                  <a:lnTo>
                    <a:pt x="3008668" y="246735"/>
                  </a:lnTo>
                  <a:lnTo>
                    <a:pt x="2999829" y="244157"/>
                  </a:lnTo>
                  <a:lnTo>
                    <a:pt x="2998927" y="244157"/>
                  </a:lnTo>
                  <a:lnTo>
                    <a:pt x="3016580" y="243078"/>
                  </a:lnTo>
                  <a:lnTo>
                    <a:pt x="3037890" y="242747"/>
                  </a:lnTo>
                  <a:lnTo>
                    <a:pt x="3039275" y="242747"/>
                  </a:lnTo>
                  <a:lnTo>
                    <a:pt x="3048254" y="242138"/>
                  </a:lnTo>
                  <a:lnTo>
                    <a:pt x="3049574" y="242138"/>
                  </a:lnTo>
                  <a:lnTo>
                    <a:pt x="3036786" y="238899"/>
                  </a:lnTo>
                  <a:lnTo>
                    <a:pt x="3009150" y="237972"/>
                  </a:lnTo>
                  <a:lnTo>
                    <a:pt x="2978327" y="238391"/>
                  </a:lnTo>
                  <a:lnTo>
                    <a:pt x="2956268" y="239268"/>
                  </a:lnTo>
                  <a:lnTo>
                    <a:pt x="2968383" y="239572"/>
                  </a:lnTo>
                  <a:lnTo>
                    <a:pt x="2976702" y="240411"/>
                  </a:lnTo>
                  <a:lnTo>
                    <a:pt x="2980753" y="241554"/>
                  </a:lnTo>
                  <a:lnTo>
                    <a:pt x="2980105" y="242747"/>
                  </a:lnTo>
                  <a:lnTo>
                    <a:pt x="2952077" y="242138"/>
                  </a:lnTo>
                  <a:lnTo>
                    <a:pt x="2891942" y="237540"/>
                  </a:lnTo>
                  <a:lnTo>
                    <a:pt x="2858947" y="236969"/>
                  </a:lnTo>
                  <a:lnTo>
                    <a:pt x="2861094" y="239572"/>
                  </a:lnTo>
                  <a:lnTo>
                    <a:pt x="2861424" y="239839"/>
                  </a:lnTo>
                  <a:lnTo>
                    <a:pt x="2870847" y="241820"/>
                  </a:lnTo>
                  <a:lnTo>
                    <a:pt x="2882976" y="243535"/>
                  </a:lnTo>
                  <a:lnTo>
                    <a:pt x="2893136" y="245529"/>
                  </a:lnTo>
                  <a:lnTo>
                    <a:pt x="2694101" y="244563"/>
                  </a:lnTo>
                  <a:lnTo>
                    <a:pt x="2643441" y="244157"/>
                  </a:lnTo>
                  <a:lnTo>
                    <a:pt x="2676931" y="248069"/>
                  </a:lnTo>
                  <a:lnTo>
                    <a:pt x="2720213" y="250278"/>
                  </a:lnTo>
                  <a:lnTo>
                    <a:pt x="2717368" y="250278"/>
                  </a:lnTo>
                  <a:lnTo>
                    <a:pt x="2830042" y="252818"/>
                  </a:lnTo>
                  <a:lnTo>
                    <a:pt x="2821851" y="252476"/>
                  </a:lnTo>
                  <a:lnTo>
                    <a:pt x="2819552" y="252476"/>
                  </a:lnTo>
                  <a:lnTo>
                    <a:pt x="2819895" y="251815"/>
                  </a:lnTo>
                  <a:lnTo>
                    <a:pt x="2819539" y="251815"/>
                  </a:lnTo>
                  <a:lnTo>
                    <a:pt x="2826296" y="251040"/>
                  </a:lnTo>
                  <a:lnTo>
                    <a:pt x="2834043" y="250278"/>
                  </a:lnTo>
                  <a:lnTo>
                    <a:pt x="2845625" y="252476"/>
                  </a:lnTo>
                  <a:lnTo>
                    <a:pt x="2877286" y="254787"/>
                  </a:lnTo>
                  <a:lnTo>
                    <a:pt x="2886329" y="256730"/>
                  </a:lnTo>
                  <a:lnTo>
                    <a:pt x="2884970" y="254330"/>
                  </a:lnTo>
                  <a:lnTo>
                    <a:pt x="2885783" y="252069"/>
                  </a:lnTo>
                  <a:lnTo>
                    <a:pt x="2893860" y="250583"/>
                  </a:lnTo>
                  <a:lnTo>
                    <a:pt x="2888272" y="250583"/>
                  </a:lnTo>
                  <a:lnTo>
                    <a:pt x="2903753" y="250278"/>
                  </a:lnTo>
                  <a:lnTo>
                    <a:pt x="2917583" y="250278"/>
                  </a:lnTo>
                  <a:lnTo>
                    <a:pt x="2922054" y="252476"/>
                  </a:lnTo>
                  <a:lnTo>
                    <a:pt x="2921774" y="252476"/>
                  </a:lnTo>
                  <a:lnTo>
                    <a:pt x="2921139" y="254330"/>
                  </a:lnTo>
                  <a:lnTo>
                    <a:pt x="2920962" y="254787"/>
                  </a:lnTo>
                  <a:lnTo>
                    <a:pt x="2914129" y="257111"/>
                  </a:lnTo>
                  <a:lnTo>
                    <a:pt x="2900807" y="259219"/>
                  </a:lnTo>
                  <a:lnTo>
                    <a:pt x="2921038" y="259219"/>
                  </a:lnTo>
                  <a:lnTo>
                    <a:pt x="2934881" y="257606"/>
                  </a:lnTo>
                  <a:lnTo>
                    <a:pt x="2945130" y="255244"/>
                  </a:lnTo>
                  <a:lnTo>
                    <a:pt x="2954070" y="253085"/>
                  </a:lnTo>
                  <a:lnTo>
                    <a:pt x="2957969" y="253085"/>
                  </a:lnTo>
                  <a:lnTo>
                    <a:pt x="2982099" y="253949"/>
                  </a:lnTo>
                  <a:lnTo>
                    <a:pt x="2982353" y="253949"/>
                  </a:lnTo>
                  <a:lnTo>
                    <a:pt x="3006026" y="254787"/>
                  </a:lnTo>
                  <a:lnTo>
                    <a:pt x="3116376" y="254787"/>
                  </a:lnTo>
                  <a:lnTo>
                    <a:pt x="3149168" y="255498"/>
                  </a:lnTo>
                  <a:lnTo>
                    <a:pt x="3150095" y="259219"/>
                  </a:lnTo>
                  <a:lnTo>
                    <a:pt x="3150184" y="259537"/>
                  </a:lnTo>
                  <a:lnTo>
                    <a:pt x="3167938" y="256463"/>
                  </a:lnTo>
                  <a:close/>
                </a:path>
                <a:path w="4718684" h="471170">
                  <a:moveTo>
                    <a:pt x="3268141" y="132486"/>
                  </a:moveTo>
                  <a:lnTo>
                    <a:pt x="3264192" y="131178"/>
                  </a:lnTo>
                  <a:lnTo>
                    <a:pt x="3253321" y="129895"/>
                  </a:lnTo>
                  <a:lnTo>
                    <a:pt x="3245142" y="128689"/>
                  </a:lnTo>
                  <a:lnTo>
                    <a:pt x="3235147" y="129514"/>
                  </a:lnTo>
                  <a:lnTo>
                    <a:pt x="3236480" y="130873"/>
                  </a:lnTo>
                  <a:lnTo>
                    <a:pt x="3244761" y="132397"/>
                  </a:lnTo>
                  <a:lnTo>
                    <a:pt x="3255568" y="133718"/>
                  </a:lnTo>
                  <a:lnTo>
                    <a:pt x="3268141" y="132486"/>
                  </a:lnTo>
                  <a:close/>
                </a:path>
                <a:path w="4718684" h="471170">
                  <a:moveTo>
                    <a:pt x="3464687" y="118960"/>
                  </a:moveTo>
                  <a:lnTo>
                    <a:pt x="3464661" y="118478"/>
                  </a:lnTo>
                  <a:lnTo>
                    <a:pt x="3464623" y="117919"/>
                  </a:lnTo>
                  <a:lnTo>
                    <a:pt x="3459797" y="118478"/>
                  </a:lnTo>
                  <a:lnTo>
                    <a:pt x="3452888" y="118478"/>
                  </a:lnTo>
                  <a:lnTo>
                    <a:pt x="3464687" y="118960"/>
                  </a:lnTo>
                  <a:close/>
                </a:path>
                <a:path w="4718684" h="471170">
                  <a:moveTo>
                    <a:pt x="3467963" y="114388"/>
                  </a:moveTo>
                  <a:lnTo>
                    <a:pt x="3443440" y="114388"/>
                  </a:lnTo>
                  <a:lnTo>
                    <a:pt x="3436239" y="115722"/>
                  </a:lnTo>
                  <a:lnTo>
                    <a:pt x="3432441" y="117055"/>
                  </a:lnTo>
                  <a:lnTo>
                    <a:pt x="3418141" y="117055"/>
                  </a:lnTo>
                  <a:lnTo>
                    <a:pt x="3450437" y="118389"/>
                  </a:lnTo>
                  <a:lnTo>
                    <a:pt x="3448634" y="117208"/>
                  </a:lnTo>
                  <a:lnTo>
                    <a:pt x="3454120" y="116243"/>
                  </a:lnTo>
                  <a:lnTo>
                    <a:pt x="3462248" y="115366"/>
                  </a:lnTo>
                  <a:lnTo>
                    <a:pt x="3467963" y="114388"/>
                  </a:lnTo>
                  <a:close/>
                </a:path>
                <a:path w="4718684" h="471170">
                  <a:moveTo>
                    <a:pt x="3501796" y="74447"/>
                  </a:moveTo>
                  <a:lnTo>
                    <a:pt x="3491192" y="72110"/>
                  </a:lnTo>
                  <a:lnTo>
                    <a:pt x="3491573" y="74168"/>
                  </a:lnTo>
                  <a:lnTo>
                    <a:pt x="3451187" y="69303"/>
                  </a:lnTo>
                  <a:lnTo>
                    <a:pt x="3394113" y="67068"/>
                  </a:lnTo>
                  <a:lnTo>
                    <a:pt x="3338677" y="64439"/>
                  </a:lnTo>
                  <a:lnTo>
                    <a:pt x="3303244" y="58420"/>
                  </a:lnTo>
                  <a:lnTo>
                    <a:pt x="3341852" y="59372"/>
                  </a:lnTo>
                  <a:lnTo>
                    <a:pt x="3385451" y="59461"/>
                  </a:lnTo>
                  <a:lnTo>
                    <a:pt x="3430600" y="58775"/>
                  </a:lnTo>
                  <a:lnTo>
                    <a:pt x="3473831" y="57442"/>
                  </a:lnTo>
                  <a:lnTo>
                    <a:pt x="3430206" y="54546"/>
                  </a:lnTo>
                  <a:lnTo>
                    <a:pt x="3314903" y="54737"/>
                  </a:lnTo>
                  <a:lnTo>
                    <a:pt x="3255835" y="52451"/>
                  </a:lnTo>
                  <a:lnTo>
                    <a:pt x="3233305" y="56057"/>
                  </a:lnTo>
                  <a:lnTo>
                    <a:pt x="3289833" y="60972"/>
                  </a:lnTo>
                  <a:lnTo>
                    <a:pt x="3249866" y="61099"/>
                  </a:lnTo>
                  <a:lnTo>
                    <a:pt x="3212731" y="61963"/>
                  </a:lnTo>
                  <a:lnTo>
                    <a:pt x="3177222" y="62445"/>
                  </a:lnTo>
                  <a:lnTo>
                    <a:pt x="3142183" y="61391"/>
                  </a:lnTo>
                  <a:lnTo>
                    <a:pt x="3159645" y="59385"/>
                  </a:lnTo>
                  <a:lnTo>
                    <a:pt x="3180677" y="57734"/>
                  </a:lnTo>
                  <a:lnTo>
                    <a:pt x="3198253" y="56095"/>
                  </a:lnTo>
                  <a:lnTo>
                    <a:pt x="3205353" y="54102"/>
                  </a:lnTo>
                  <a:lnTo>
                    <a:pt x="3097263" y="46786"/>
                  </a:lnTo>
                  <a:lnTo>
                    <a:pt x="3109404" y="49237"/>
                  </a:lnTo>
                  <a:lnTo>
                    <a:pt x="3107766" y="52209"/>
                  </a:lnTo>
                  <a:lnTo>
                    <a:pt x="3109480" y="54610"/>
                  </a:lnTo>
                  <a:lnTo>
                    <a:pt x="3131642" y="55333"/>
                  </a:lnTo>
                  <a:lnTo>
                    <a:pt x="3109315" y="58966"/>
                  </a:lnTo>
                  <a:lnTo>
                    <a:pt x="3132328" y="60096"/>
                  </a:lnTo>
                  <a:lnTo>
                    <a:pt x="3137547" y="60896"/>
                  </a:lnTo>
                  <a:lnTo>
                    <a:pt x="3120339" y="61658"/>
                  </a:lnTo>
                  <a:lnTo>
                    <a:pt x="3120821" y="63995"/>
                  </a:lnTo>
                  <a:lnTo>
                    <a:pt x="3123247" y="67094"/>
                  </a:lnTo>
                  <a:lnTo>
                    <a:pt x="3111868" y="70129"/>
                  </a:lnTo>
                  <a:lnTo>
                    <a:pt x="3130435" y="69710"/>
                  </a:lnTo>
                  <a:lnTo>
                    <a:pt x="3133496" y="71386"/>
                  </a:lnTo>
                  <a:lnTo>
                    <a:pt x="3134106" y="73558"/>
                  </a:lnTo>
                  <a:lnTo>
                    <a:pt x="3145332" y="74599"/>
                  </a:lnTo>
                  <a:lnTo>
                    <a:pt x="3194685" y="73393"/>
                  </a:lnTo>
                  <a:lnTo>
                    <a:pt x="3246640" y="71501"/>
                  </a:lnTo>
                  <a:lnTo>
                    <a:pt x="3297453" y="70192"/>
                  </a:lnTo>
                  <a:lnTo>
                    <a:pt x="3343402" y="70751"/>
                  </a:lnTo>
                  <a:lnTo>
                    <a:pt x="3380727" y="74460"/>
                  </a:lnTo>
                  <a:lnTo>
                    <a:pt x="3376320" y="71615"/>
                  </a:lnTo>
                  <a:lnTo>
                    <a:pt x="3387864" y="70243"/>
                  </a:lnTo>
                  <a:lnTo>
                    <a:pt x="3408299" y="69799"/>
                  </a:lnTo>
                  <a:lnTo>
                    <a:pt x="3430536" y="69723"/>
                  </a:lnTo>
                  <a:lnTo>
                    <a:pt x="3424136" y="72872"/>
                  </a:lnTo>
                  <a:lnTo>
                    <a:pt x="3430460" y="74841"/>
                  </a:lnTo>
                  <a:lnTo>
                    <a:pt x="3448723" y="75996"/>
                  </a:lnTo>
                  <a:lnTo>
                    <a:pt x="3478161" y="76733"/>
                  </a:lnTo>
                  <a:lnTo>
                    <a:pt x="3480498" y="74663"/>
                  </a:lnTo>
                  <a:lnTo>
                    <a:pt x="3501796" y="74447"/>
                  </a:lnTo>
                  <a:close/>
                </a:path>
                <a:path w="4718684" h="471170">
                  <a:moveTo>
                    <a:pt x="3522700" y="110134"/>
                  </a:moveTo>
                  <a:lnTo>
                    <a:pt x="3499193" y="107657"/>
                  </a:lnTo>
                  <a:lnTo>
                    <a:pt x="3497503" y="107442"/>
                  </a:lnTo>
                  <a:lnTo>
                    <a:pt x="3486480" y="108102"/>
                  </a:lnTo>
                  <a:lnTo>
                    <a:pt x="3477323" y="109321"/>
                  </a:lnTo>
                  <a:lnTo>
                    <a:pt x="3481222" y="110794"/>
                  </a:lnTo>
                  <a:lnTo>
                    <a:pt x="3522700" y="110134"/>
                  </a:lnTo>
                  <a:close/>
                </a:path>
                <a:path w="4718684" h="471170">
                  <a:moveTo>
                    <a:pt x="3642449" y="108813"/>
                  </a:moveTo>
                  <a:lnTo>
                    <a:pt x="3636975" y="105257"/>
                  </a:lnTo>
                  <a:lnTo>
                    <a:pt x="3637457" y="106984"/>
                  </a:lnTo>
                  <a:lnTo>
                    <a:pt x="3637534" y="107289"/>
                  </a:lnTo>
                  <a:lnTo>
                    <a:pt x="3623259" y="107467"/>
                  </a:lnTo>
                  <a:lnTo>
                    <a:pt x="3616579" y="106984"/>
                  </a:lnTo>
                  <a:lnTo>
                    <a:pt x="3610445" y="107200"/>
                  </a:lnTo>
                  <a:lnTo>
                    <a:pt x="3595344" y="105968"/>
                  </a:lnTo>
                  <a:lnTo>
                    <a:pt x="3575837" y="104597"/>
                  </a:lnTo>
                  <a:lnTo>
                    <a:pt x="3558705" y="105968"/>
                  </a:lnTo>
                  <a:lnTo>
                    <a:pt x="3554069" y="107556"/>
                  </a:lnTo>
                  <a:lnTo>
                    <a:pt x="3553726" y="107556"/>
                  </a:lnTo>
                  <a:lnTo>
                    <a:pt x="3546665" y="108813"/>
                  </a:lnTo>
                  <a:lnTo>
                    <a:pt x="3544087" y="110172"/>
                  </a:lnTo>
                  <a:lnTo>
                    <a:pt x="3555377" y="111607"/>
                  </a:lnTo>
                  <a:lnTo>
                    <a:pt x="3564699" y="110032"/>
                  </a:lnTo>
                  <a:lnTo>
                    <a:pt x="3587877" y="107937"/>
                  </a:lnTo>
                  <a:lnTo>
                    <a:pt x="3607625" y="107289"/>
                  </a:lnTo>
                  <a:lnTo>
                    <a:pt x="3611638" y="107289"/>
                  </a:lnTo>
                  <a:lnTo>
                    <a:pt x="3614966" y="107556"/>
                  </a:lnTo>
                  <a:lnTo>
                    <a:pt x="3624656" y="107556"/>
                  </a:lnTo>
                  <a:lnTo>
                    <a:pt x="3642449" y="108813"/>
                  </a:lnTo>
                  <a:close/>
                </a:path>
                <a:path w="4718684" h="471170">
                  <a:moveTo>
                    <a:pt x="3663912" y="142773"/>
                  </a:moveTo>
                  <a:lnTo>
                    <a:pt x="3608400" y="141909"/>
                  </a:lnTo>
                  <a:lnTo>
                    <a:pt x="3650665" y="145351"/>
                  </a:lnTo>
                  <a:lnTo>
                    <a:pt x="3663912" y="142773"/>
                  </a:lnTo>
                  <a:close/>
                </a:path>
                <a:path w="4718684" h="471170">
                  <a:moveTo>
                    <a:pt x="3760012" y="132232"/>
                  </a:moveTo>
                  <a:lnTo>
                    <a:pt x="3740429" y="130035"/>
                  </a:lnTo>
                  <a:lnTo>
                    <a:pt x="3674097" y="127469"/>
                  </a:lnTo>
                  <a:lnTo>
                    <a:pt x="3664534" y="125006"/>
                  </a:lnTo>
                  <a:lnTo>
                    <a:pt x="3661092" y="129578"/>
                  </a:lnTo>
                  <a:lnTo>
                    <a:pt x="3614064" y="128803"/>
                  </a:lnTo>
                  <a:lnTo>
                    <a:pt x="3587102" y="126682"/>
                  </a:lnTo>
                  <a:lnTo>
                    <a:pt x="3564344" y="124079"/>
                  </a:lnTo>
                  <a:lnTo>
                    <a:pt x="3529952" y="121818"/>
                  </a:lnTo>
                  <a:lnTo>
                    <a:pt x="3585299" y="121678"/>
                  </a:lnTo>
                  <a:lnTo>
                    <a:pt x="3564128" y="119570"/>
                  </a:lnTo>
                  <a:lnTo>
                    <a:pt x="3553688" y="119341"/>
                  </a:lnTo>
                  <a:lnTo>
                    <a:pt x="3529495" y="119811"/>
                  </a:lnTo>
                  <a:lnTo>
                    <a:pt x="3522002" y="122212"/>
                  </a:lnTo>
                  <a:lnTo>
                    <a:pt x="3531857" y="124866"/>
                  </a:lnTo>
                  <a:lnTo>
                    <a:pt x="3546970" y="127889"/>
                  </a:lnTo>
                  <a:lnTo>
                    <a:pt x="3555263" y="131406"/>
                  </a:lnTo>
                  <a:lnTo>
                    <a:pt x="3493516" y="129286"/>
                  </a:lnTo>
                  <a:lnTo>
                    <a:pt x="3445878" y="130124"/>
                  </a:lnTo>
                  <a:lnTo>
                    <a:pt x="3397300" y="130479"/>
                  </a:lnTo>
                  <a:lnTo>
                    <a:pt x="3332721" y="126923"/>
                  </a:lnTo>
                  <a:lnTo>
                    <a:pt x="3292144" y="131622"/>
                  </a:lnTo>
                  <a:lnTo>
                    <a:pt x="3298964" y="133629"/>
                  </a:lnTo>
                  <a:lnTo>
                    <a:pt x="3320961" y="135890"/>
                  </a:lnTo>
                  <a:lnTo>
                    <a:pt x="3330448" y="137617"/>
                  </a:lnTo>
                  <a:lnTo>
                    <a:pt x="3282835" y="136169"/>
                  </a:lnTo>
                  <a:lnTo>
                    <a:pt x="3182188" y="139801"/>
                  </a:lnTo>
                  <a:lnTo>
                    <a:pt x="3132036" y="138658"/>
                  </a:lnTo>
                  <a:lnTo>
                    <a:pt x="3140900" y="140931"/>
                  </a:lnTo>
                  <a:lnTo>
                    <a:pt x="3165030" y="141744"/>
                  </a:lnTo>
                  <a:lnTo>
                    <a:pt x="3192551" y="142354"/>
                  </a:lnTo>
                  <a:lnTo>
                    <a:pt x="3211601" y="144018"/>
                  </a:lnTo>
                  <a:lnTo>
                    <a:pt x="3252889" y="144233"/>
                  </a:lnTo>
                  <a:lnTo>
                    <a:pt x="3287560" y="142163"/>
                  </a:lnTo>
                  <a:lnTo>
                    <a:pt x="3318522" y="139153"/>
                  </a:lnTo>
                  <a:lnTo>
                    <a:pt x="3348710" y="136537"/>
                  </a:lnTo>
                  <a:lnTo>
                    <a:pt x="3345218" y="142163"/>
                  </a:lnTo>
                  <a:lnTo>
                    <a:pt x="3366122" y="142532"/>
                  </a:lnTo>
                  <a:lnTo>
                    <a:pt x="3407283" y="140970"/>
                  </a:lnTo>
                  <a:lnTo>
                    <a:pt x="3428238" y="141909"/>
                  </a:lnTo>
                  <a:lnTo>
                    <a:pt x="3434245" y="142798"/>
                  </a:lnTo>
                  <a:lnTo>
                    <a:pt x="3432987" y="142278"/>
                  </a:lnTo>
                  <a:lnTo>
                    <a:pt x="3428136" y="141198"/>
                  </a:lnTo>
                  <a:lnTo>
                    <a:pt x="3423335" y="140411"/>
                  </a:lnTo>
                  <a:lnTo>
                    <a:pt x="3502177" y="141693"/>
                  </a:lnTo>
                  <a:lnTo>
                    <a:pt x="3516985" y="138887"/>
                  </a:lnTo>
                  <a:lnTo>
                    <a:pt x="3506686" y="136232"/>
                  </a:lnTo>
                  <a:lnTo>
                    <a:pt x="3501682" y="134137"/>
                  </a:lnTo>
                  <a:lnTo>
                    <a:pt x="3532378" y="132994"/>
                  </a:lnTo>
                  <a:lnTo>
                    <a:pt x="3531984" y="136321"/>
                  </a:lnTo>
                  <a:lnTo>
                    <a:pt x="3551364" y="137452"/>
                  </a:lnTo>
                  <a:lnTo>
                    <a:pt x="3573183" y="138112"/>
                  </a:lnTo>
                  <a:lnTo>
                    <a:pt x="3580117" y="139992"/>
                  </a:lnTo>
                  <a:lnTo>
                    <a:pt x="3618065" y="137909"/>
                  </a:lnTo>
                  <a:lnTo>
                    <a:pt x="3664420" y="136893"/>
                  </a:lnTo>
                  <a:lnTo>
                    <a:pt x="3745750" y="136461"/>
                  </a:lnTo>
                  <a:lnTo>
                    <a:pt x="3760012" y="132232"/>
                  </a:lnTo>
                  <a:close/>
                </a:path>
                <a:path w="4718684" h="471170">
                  <a:moveTo>
                    <a:pt x="3789172" y="184492"/>
                  </a:moveTo>
                  <a:lnTo>
                    <a:pt x="3784054" y="183362"/>
                  </a:lnTo>
                  <a:lnTo>
                    <a:pt x="3775418" y="182245"/>
                  </a:lnTo>
                  <a:lnTo>
                    <a:pt x="3765016" y="181140"/>
                  </a:lnTo>
                  <a:lnTo>
                    <a:pt x="3767023" y="183261"/>
                  </a:lnTo>
                  <a:lnTo>
                    <a:pt x="3756418" y="183705"/>
                  </a:lnTo>
                  <a:lnTo>
                    <a:pt x="3742245" y="183769"/>
                  </a:lnTo>
                  <a:lnTo>
                    <a:pt x="3733508" y="184772"/>
                  </a:lnTo>
                  <a:lnTo>
                    <a:pt x="3789019" y="185635"/>
                  </a:lnTo>
                  <a:lnTo>
                    <a:pt x="3789172" y="184492"/>
                  </a:lnTo>
                  <a:close/>
                </a:path>
                <a:path w="4718684" h="471170">
                  <a:moveTo>
                    <a:pt x="3800741" y="32143"/>
                  </a:moveTo>
                  <a:lnTo>
                    <a:pt x="3765639" y="30848"/>
                  </a:lnTo>
                  <a:lnTo>
                    <a:pt x="3740391" y="30162"/>
                  </a:lnTo>
                  <a:lnTo>
                    <a:pt x="3717048" y="30340"/>
                  </a:lnTo>
                  <a:lnTo>
                    <a:pt x="3714458" y="31965"/>
                  </a:lnTo>
                  <a:lnTo>
                    <a:pt x="3714991" y="34099"/>
                  </a:lnTo>
                  <a:lnTo>
                    <a:pt x="3721544" y="36131"/>
                  </a:lnTo>
                  <a:lnTo>
                    <a:pt x="3737064" y="37401"/>
                  </a:lnTo>
                  <a:lnTo>
                    <a:pt x="3737241" y="34315"/>
                  </a:lnTo>
                  <a:lnTo>
                    <a:pt x="3783888" y="34493"/>
                  </a:lnTo>
                  <a:lnTo>
                    <a:pt x="3786543" y="31699"/>
                  </a:lnTo>
                  <a:lnTo>
                    <a:pt x="3800741" y="32143"/>
                  </a:lnTo>
                  <a:close/>
                </a:path>
                <a:path w="4718684" h="471170">
                  <a:moveTo>
                    <a:pt x="3817759" y="88493"/>
                  </a:moveTo>
                  <a:lnTo>
                    <a:pt x="3812629" y="84963"/>
                  </a:lnTo>
                  <a:lnTo>
                    <a:pt x="3799497" y="88557"/>
                  </a:lnTo>
                  <a:lnTo>
                    <a:pt x="3817759" y="88493"/>
                  </a:lnTo>
                  <a:close/>
                </a:path>
                <a:path w="4718684" h="471170">
                  <a:moveTo>
                    <a:pt x="3829240" y="131559"/>
                  </a:moveTo>
                  <a:lnTo>
                    <a:pt x="3815905" y="130302"/>
                  </a:lnTo>
                  <a:lnTo>
                    <a:pt x="3800818" y="129463"/>
                  </a:lnTo>
                  <a:lnTo>
                    <a:pt x="3790708" y="131267"/>
                  </a:lnTo>
                  <a:lnTo>
                    <a:pt x="3829240" y="131559"/>
                  </a:lnTo>
                  <a:close/>
                </a:path>
                <a:path w="4718684" h="471170">
                  <a:moveTo>
                    <a:pt x="3924884" y="111594"/>
                  </a:moveTo>
                  <a:lnTo>
                    <a:pt x="3887635" y="110667"/>
                  </a:lnTo>
                  <a:lnTo>
                    <a:pt x="3920426" y="113106"/>
                  </a:lnTo>
                  <a:lnTo>
                    <a:pt x="3924884" y="111594"/>
                  </a:lnTo>
                  <a:close/>
                </a:path>
                <a:path w="4718684" h="471170">
                  <a:moveTo>
                    <a:pt x="3942486" y="87693"/>
                  </a:moveTo>
                  <a:lnTo>
                    <a:pt x="3935488" y="86004"/>
                  </a:lnTo>
                  <a:lnTo>
                    <a:pt x="3930650" y="84074"/>
                  </a:lnTo>
                  <a:lnTo>
                    <a:pt x="3930142" y="82042"/>
                  </a:lnTo>
                  <a:lnTo>
                    <a:pt x="3936111" y="80035"/>
                  </a:lnTo>
                  <a:lnTo>
                    <a:pt x="3876090" y="79730"/>
                  </a:lnTo>
                  <a:lnTo>
                    <a:pt x="3894861" y="81686"/>
                  </a:lnTo>
                  <a:lnTo>
                    <a:pt x="3866680" y="84201"/>
                  </a:lnTo>
                  <a:lnTo>
                    <a:pt x="3855758" y="86245"/>
                  </a:lnTo>
                  <a:lnTo>
                    <a:pt x="3859644" y="88912"/>
                  </a:lnTo>
                  <a:lnTo>
                    <a:pt x="3942486" y="87693"/>
                  </a:lnTo>
                  <a:close/>
                </a:path>
                <a:path w="4718684" h="471170">
                  <a:moveTo>
                    <a:pt x="4088485" y="39497"/>
                  </a:moveTo>
                  <a:lnTo>
                    <a:pt x="4059313" y="37807"/>
                  </a:lnTo>
                  <a:lnTo>
                    <a:pt x="4030281" y="39319"/>
                  </a:lnTo>
                  <a:lnTo>
                    <a:pt x="4003713" y="40360"/>
                  </a:lnTo>
                  <a:lnTo>
                    <a:pt x="3981920" y="37261"/>
                  </a:lnTo>
                  <a:lnTo>
                    <a:pt x="3990873" y="37236"/>
                  </a:lnTo>
                  <a:lnTo>
                    <a:pt x="3955161" y="33274"/>
                  </a:lnTo>
                  <a:lnTo>
                    <a:pt x="3928148" y="29768"/>
                  </a:lnTo>
                  <a:lnTo>
                    <a:pt x="3902722" y="25869"/>
                  </a:lnTo>
                  <a:lnTo>
                    <a:pt x="3871760" y="20764"/>
                  </a:lnTo>
                  <a:lnTo>
                    <a:pt x="3820922" y="20434"/>
                  </a:lnTo>
                  <a:lnTo>
                    <a:pt x="3835120" y="21907"/>
                  </a:lnTo>
                  <a:lnTo>
                    <a:pt x="3835514" y="22923"/>
                  </a:lnTo>
                  <a:lnTo>
                    <a:pt x="3813695" y="22415"/>
                  </a:lnTo>
                  <a:lnTo>
                    <a:pt x="3796868" y="24587"/>
                  </a:lnTo>
                  <a:lnTo>
                    <a:pt x="3780345" y="24079"/>
                  </a:lnTo>
                  <a:lnTo>
                    <a:pt x="3805809" y="26060"/>
                  </a:lnTo>
                  <a:lnTo>
                    <a:pt x="3832847" y="29324"/>
                  </a:lnTo>
                  <a:lnTo>
                    <a:pt x="3860863" y="33083"/>
                  </a:lnTo>
                  <a:lnTo>
                    <a:pt x="3889273" y="36512"/>
                  </a:lnTo>
                  <a:lnTo>
                    <a:pt x="3888765" y="34442"/>
                  </a:lnTo>
                  <a:lnTo>
                    <a:pt x="3939984" y="37312"/>
                  </a:lnTo>
                  <a:lnTo>
                    <a:pt x="3993083" y="41135"/>
                  </a:lnTo>
                  <a:lnTo>
                    <a:pt x="4043959" y="42875"/>
                  </a:lnTo>
                  <a:lnTo>
                    <a:pt x="4088485" y="39497"/>
                  </a:lnTo>
                  <a:close/>
                </a:path>
                <a:path w="4718684" h="471170">
                  <a:moveTo>
                    <a:pt x="4126573" y="4813"/>
                  </a:moveTo>
                  <a:lnTo>
                    <a:pt x="4122039" y="4089"/>
                  </a:lnTo>
                  <a:lnTo>
                    <a:pt x="4107878" y="2857"/>
                  </a:lnTo>
                  <a:lnTo>
                    <a:pt x="4086263" y="3962"/>
                  </a:lnTo>
                  <a:lnTo>
                    <a:pt x="4067848" y="4114"/>
                  </a:lnTo>
                  <a:lnTo>
                    <a:pt x="4051211" y="4445"/>
                  </a:lnTo>
                  <a:lnTo>
                    <a:pt x="4034891" y="6108"/>
                  </a:lnTo>
                  <a:lnTo>
                    <a:pt x="4057739" y="6527"/>
                  </a:lnTo>
                  <a:lnTo>
                    <a:pt x="4104741" y="4914"/>
                  </a:lnTo>
                  <a:lnTo>
                    <a:pt x="4122407" y="5372"/>
                  </a:lnTo>
                  <a:lnTo>
                    <a:pt x="4126573" y="4813"/>
                  </a:lnTo>
                  <a:close/>
                </a:path>
                <a:path w="4718684" h="471170">
                  <a:moveTo>
                    <a:pt x="4242663" y="6057"/>
                  </a:moveTo>
                  <a:lnTo>
                    <a:pt x="4177296" y="4203"/>
                  </a:lnTo>
                  <a:lnTo>
                    <a:pt x="4168737" y="6235"/>
                  </a:lnTo>
                  <a:lnTo>
                    <a:pt x="4242663" y="6057"/>
                  </a:lnTo>
                  <a:close/>
                </a:path>
                <a:path w="4718684" h="471170">
                  <a:moveTo>
                    <a:pt x="4332910" y="37299"/>
                  </a:moveTo>
                  <a:lnTo>
                    <a:pt x="4305452" y="36677"/>
                  </a:lnTo>
                  <a:lnTo>
                    <a:pt x="4287596" y="36410"/>
                  </a:lnTo>
                  <a:lnTo>
                    <a:pt x="4271657" y="36906"/>
                  </a:lnTo>
                  <a:lnTo>
                    <a:pt x="4249940" y="38569"/>
                  </a:lnTo>
                  <a:lnTo>
                    <a:pt x="4287482" y="40474"/>
                  </a:lnTo>
                  <a:lnTo>
                    <a:pt x="4294784" y="39966"/>
                  </a:lnTo>
                  <a:lnTo>
                    <a:pt x="4284853" y="39712"/>
                  </a:lnTo>
                  <a:lnTo>
                    <a:pt x="4271416" y="39090"/>
                  </a:lnTo>
                  <a:lnTo>
                    <a:pt x="4268203" y="37477"/>
                  </a:lnTo>
                  <a:lnTo>
                    <a:pt x="4332910" y="37299"/>
                  </a:lnTo>
                  <a:close/>
                </a:path>
                <a:path w="4718684" h="471170">
                  <a:moveTo>
                    <a:pt x="4473499" y="66903"/>
                  </a:moveTo>
                  <a:lnTo>
                    <a:pt x="4441152" y="66484"/>
                  </a:lnTo>
                  <a:lnTo>
                    <a:pt x="4469396" y="69430"/>
                  </a:lnTo>
                  <a:lnTo>
                    <a:pt x="4473499" y="66903"/>
                  </a:lnTo>
                  <a:close/>
                </a:path>
                <a:path w="4718684" h="471170">
                  <a:moveTo>
                    <a:pt x="4619917" y="40551"/>
                  </a:moveTo>
                  <a:lnTo>
                    <a:pt x="4605833" y="40106"/>
                  </a:lnTo>
                  <a:lnTo>
                    <a:pt x="4610176" y="38582"/>
                  </a:lnTo>
                  <a:lnTo>
                    <a:pt x="4605159" y="37058"/>
                  </a:lnTo>
                  <a:lnTo>
                    <a:pt x="4588294" y="37515"/>
                  </a:lnTo>
                  <a:lnTo>
                    <a:pt x="4570069" y="37744"/>
                  </a:lnTo>
                  <a:lnTo>
                    <a:pt x="4558017" y="38417"/>
                  </a:lnTo>
                  <a:lnTo>
                    <a:pt x="4559681" y="40259"/>
                  </a:lnTo>
                  <a:lnTo>
                    <a:pt x="4571949" y="38227"/>
                  </a:lnTo>
                  <a:lnTo>
                    <a:pt x="4587875" y="39090"/>
                  </a:lnTo>
                  <a:lnTo>
                    <a:pt x="4604753" y="40614"/>
                  </a:lnTo>
                  <a:lnTo>
                    <a:pt x="4619917" y="40551"/>
                  </a:lnTo>
                  <a:close/>
                </a:path>
                <a:path w="4718684" h="471170">
                  <a:moveTo>
                    <a:pt x="4621962" y="57480"/>
                  </a:moveTo>
                  <a:lnTo>
                    <a:pt x="4604753" y="55880"/>
                  </a:lnTo>
                  <a:lnTo>
                    <a:pt x="4600651" y="57619"/>
                  </a:lnTo>
                  <a:lnTo>
                    <a:pt x="4589475" y="59093"/>
                  </a:lnTo>
                  <a:lnTo>
                    <a:pt x="4585119" y="60350"/>
                  </a:lnTo>
                  <a:lnTo>
                    <a:pt x="4601476" y="61468"/>
                  </a:lnTo>
                  <a:lnTo>
                    <a:pt x="4602404" y="59512"/>
                  </a:lnTo>
                  <a:lnTo>
                    <a:pt x="4615205" y="58432"/>
                  </a:lnTo>
                  <a:lnTo>
                    <a:pt x="4621962" y="57480"/>
                  </a:lnTo>
                  <a:close/>
                </a:path>
                <a:path w="4718684" h="471170">
                  <a:moveTo>
                    <a:pt x="4636262" y="73037"/>
                  </a:moveTo>
                  <a:lnTo>
                    <a:pt x="4625810" y="72123"/>
                  </a:lnTo>
                  <a:lnTo>
                    <a:pt x="4615345" y="71589"/>
                  </a:lnTo>
                  <a:lnTo>
                    <a:pt x="4604918" y="71437"/>
                  </a:lnTo>
                  <a:lnTo>
                    <a:pt x="4594568" y="71640"/>
                  </a:lnTo>
                  <a:lnTo>
                    <a:pt x="4600473" y="77228"/>
                  </a:lnTo>
                  <a:lnTo>
                    <a:pt x="4636262" y="73037"/>
                  </a:lnTo>
                  <a:close/>
                </a:path>
                <a:path w="4718684" h="471170">
                  <a:moveTo>
                    <a:pt x="4718342" y="9867"/>
                  </a:moveTo>
                  <a:lnTo>
                    <a:pt x="4677600" y="10604"/>
                  </a:lnTo>
                  <a:lnTo>
                    <a:pt x="4668050" y="8928"/>
                  </a:lnTo>
                  <a:lnTo>
                    <a:pt x="4645850" y="12560"/>
                  </a:lnTo>
                  <a:lnTo>
                    <a:pt x="4640719" y="10033"/>
                  </a:lnTo>
                  <a:lnTo>
                    <a:pt x="4644542" y="6451"/>
                  </a:lnTo>
                  <a:lnTo>
                    <a:pt x="4644034" y="4432"/>
                  </a:lnTo>
                  <a:lnTo>
                    <a:pt x="4644161" y="5473"/>
                  </a:lnTo>
                  <a:lnTo>
                    <a:pt x="4630382" y="4686"/>
                  </a:lnTo>
                  <a:lnTo>
                    <a:pt x="4614278" y="3302"/>
                  </a:lnTo>
                  <a:lnTo>
                    <a:pt x="4602429" y="1638"/>
                  </a:lnTo>
                  <a:lnTo>
                    <a:pt x="4601438" y="0"/>
                  </a:lnTo>
                  <a:lnTo>
                    <a:pt x="4528007" y="2209"/>
                  </a:lnTo>
                  <a:lnTo>
                    <a:pt x="4557369" y="6908"/>
                  </a:lnTo>
                  <a:lnTo>
                    <a:pt x="4589500" y="10617"/>
                  </a:lnTo>
                  <a:lnTo>
                    <a:pt x="4627423" y="13436"/>
                  </a:lnTo>
                  <a:lnTo>
                    <a:pt x="4674184" y="15506"/>
                  </a:lnTo>
                  <a:lnTo>
                    <a:pt x="4677600" y="13525"/>
                  </a:lnTo>
                  <a:lnTo>
                    <a:pt x="4687087" y="11430"/>
                  </a:lnTo>
                  <a:lnTo>
                    <a:pt x="4700333" y="10452"/>
                  </a:lnTo>
                  <a:lnTo>
                    <a:pt x="4715040" y="11849"/>
                  </a:lnTo>
                  <a:lnTo>
                    <a:pt x="4718342" y="98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>
              <a:extLst>
                <a:ext uri="{FF2B5EF4-FFF2-40B4-BE49-F238E27FC236}">
                  <a16:creationId xmlns:a16="http://schemas.microsoft.com/office/drawing/2014/main" id="{0C8C6181-049A-C36C-0EDB-2BD5A416A4F5}"/>
                </a:ext>
              </a:extLst>
            </p:cNvPr>
            <p:cNvSpPr/>
            <p:nvPr/>
          </p:nvSpPr>
          <p:spPr>
            <a:xfrm>
              <a:off x="1202982" y="4496511"/>
              <a:ext cx="5085080" cy="514350"/>
            </a:xfrm>
            <a:custGeom>
              <a:avLst/>
              <a:gdLst/>
              <a:ahLst/>
              <a:cxnLst/>
              <a:rect l="l" t="t" r="r" b="b"/>
              <a:pathLst>
                <a:path w="5085080" h="514350">
                  <a:moveTo>
                    <a:pt x="504532" y="443217"/>
                  </a:moveTo>
                  <a:lnTo>
                    <a:pt x="486308" y="443547"/>
                  </a:lnTo>
                  <a:lnTo>
                    <a:pt x="503542" y="443839"/>
                  </a:lnTo>
                  <a:lnTo>
                    <a:pt x="504532" y="443217"/>
                  </a:lnTo>
                  <a:close/>
                </a:path>
                <a:path w="5085080" h="514350">
                  <a:moveTo>
                    <a:pt x="567461" y="474840"/>
                  </a:moveTo>
                  <a:lnTo>
                    <a:pt x="552627" y="471576"/>
                  </a:lnTo>
                  <a:lnTo>
                    <a:pt x="541388" y="469900"/>
                  </a:lnTo>
                  <a:lnTo>
                    <a:pt x="524179" y="468337"/>
                  </a:lnTo>
                  <a:lnTo>
                    <a:pt x="535584" y="470776"/>
                  </a:lnTo>
                  <a:lnTo>
                    <a:pt x="528523" y="472033"/>
                  </a:lnTo>
                  <a:lnTo>
                    <a:pt x="516216" y="473100"/>
                  </a:lnTo>
                  <a:lnTo>
                    <a:pt x="511822" y="474992"/>
                  </a:lnTo>
                  <a:lnTo>
                    <a:pt x="539318" y="474154"/>
                  </a:lnTo>
                  <a:lnTo>
                    <a:pt x="551980" y="474167"/>
                  </a:lnTo>
                  <a:lnTo>
                    <a:pt x="567461" y="474840"/>
                  </a:lnTo>
                  <a:close/>
                </a:path>
                <a:path w="5085080" h="514350">
                  <a:moveTo>
                    <a:pt x="604316" y="495554"/>
                  </a:moveTo>
                  <a:lnTo>
                    <a:pt x="602856" y="488467"/>
                  </a:lnTo>
                  <a:lnTo>
                    <a:pt x="588111" y="489978"/>
                  </a:lnTo>
                  <a:lnTo>
                    <a:pt x="587832" y="491858"/>
                  </a:lnTo>
                  <a:lnTo>
                    <a:pt x="595439" y="493826"/>
                  </a:lnTo>
                  <a:lnTo>
                    <a:pt x="604316" y="495554"/>
                  </a:lnTo>
                  <a:close/>
                </a:path>
                <a:path w="5085080" h="514350">
                  <a:moveTo>
                    <a:pt x="635876" y="451269"/>
                  </a:moveTo>
                  <a:lnTo>
                    <a:pt x="628815" y="450532"/>
                  </a:lnTo>
                  <a:lnTo>
                    <a:pt x="612876" y="448856"/>
                  </a:lnTo>
                  <a:lnTo>
                    <a:pt x="611339" y="448856"/>
                  </a:lnTo>
                  <a:lnTo>
                    <a:pt x="603948" y="449554"/>
                  </a:lnTo>
                  <a:lnTo>
                    <a:pt x="593483" y="450176"/>
                  </a:lnTo>
                  <a:lnTo>
                    <a:pt x="582091" y="450532"/>
                  </a:lnTo>
                  <a:lnTo>
                    <a:pt x="571271" y="450532"/>
                  </a:lnTo>
                  <a:lnTo>
                    <a:pt x="570331" y="450176"/>
                  </a:lnTo>
                  <a:lnTo>
                    <a:pt x="555917" y="444893"/>
                  </a:lnTo>
                  <a:lnTo>
                    <a:pt x="624941" y="444182"/>
                  </a:lnTo>
                  <a:lnTo>
                    <a:pt x="615594" y="442963"/>
                  </a:lnTo>
                  <a:lnTo>
                    <a:pt x="611860" y="442468"/>
                  </a:lnTo>
                  <a:lnTo>
                    <a:pt x="586905" y="439216"/>
                  </a:lnTo>
                  <a:lnTo>
                    <a:pt x="598995" y="438289"/>
                  </a:lnTo>
                  <a:lnTo>
                    <a:pt x="614235" y="437121"/>
                  </a:lnTo>
                  <a:lnTo>
                    <a:pt x="603694" y="435978"/>
                  </a:lnTo>
                  <a:lnTo>
                    <a:pt x="585546" y="435978"/>
                  </a:lnTo>
                  <a:lnTo>
                    <a:pt x="567880" y="436587"/>
                  </a:lnTo>
                  <a:lnTo>
                    <a:pt x="554101" y="436765"/>
                  </a:lnTo>
                  <a:lnTo>
                    <a:pt x="559892" y="437349"/>
                  </a:lnTo>
                  <a:lnTo>
                    <a:pt x="558901" y="437349"/>
                  </a:lnTo>
                  <a:lnTo>
                    <a:pt x="559066" y="438289"/>
                  </a:lnTo>
                  <a:lnTo>
                    <a:pt x="521868" y="437349"/>
                  </a:lnTo>
                  <a:lnTo>
                    <a:pt x="538264" y="438734"/>
                  </a:lnTo>
                  <a:lnTo>
                    <a:pt x="544283" y="440867"/>
                  </a:lnTo>
                  <a:lnTo>
                    <a:pt x="543610" y="440867"/>
                  </a:lnTo>
                  <a:lnTo>
                    <a:pt x="536321" y="442468"/>
                  </a:lnTo>
                  <a:lnTo>
                    <a:pt x="513816" y="442468"/>
                  </a:lnTo>
                  <a:lnTo>
                    <a:pt x="517855" y="440867"/>
                  </a:lnTo>
                  <a:lnTo>
                    <a:pt x="520687" y="439839"/>
                  </a:lnTo>
                  <a:lnTo>
                    <a:pt x="518058" y="439216"/>
                  </a:lnTo>
                  <a:lnTo>
                    <a:pt x="519988" y="439216"/>
                  </a:lnTo>
                  <a:lnTo>
                    <a:pt x="503669" y="438429"/>
                  </a:lnTo>
                  <a:lnTo>
                    <a:pt x="502475" y="440359"/>
                  </a:lnTo>
                  <a:lnTo>
                    <a:pt x="505688" y="442468"/>
                  </a:lnTo>
                  <a:lnTo>
                    <a:pt x="504532" y="443217"/>
                  </a:lnTo>
                  <a:lnTo>
                    <a:pt x="518541" y="442963"/>
                  </a:lnTo>
                  <a:lnTo>
                    <a:pt x="525792" y="445262"/>
                  </a:lnTo>
                  <a:lnTo>
                    <a:pt x="517779" y="447090"/>
                  </a:lnTo>
                  <a:lnTo>
                    <a:pt x="503643" y="448652"/>
                  </a:lnTo>
                  <a:lnTo>
                    <a:pt x="492493" y="450138"/>
                  </a:lnTo>
                  <a:lnTo>
                    <a:pt x="492391" y="447357"/>
                  </a:lnTo>
                  <a:lnTo>
                    <a:pt x="478891" y="446493"/>
                  </a:lnTo>
                  <a:lnTo>
                    <a:pt x="460362" y="446227"/>
                  </a:lnTo>
                  <a:lnTo>
                    <a:pt x="446595" y="445262"/>
                  </a:lnTo>
                  <a:lnTo>
                    <a:pt x="445820" y="445262"/>
                  </a:lnTo>
                  <a:lnTo>
                    <a:pt x="469506" y="448856"/>
                  </a:lnTo>
                  <a:lnTo>
                    <a:pt x="468896" y="448856"/>
                  </a:lnTo>
                  <a:lnTo>
                    <a:pt x="464629" y="451078"/>
                  </a:lnTo>
                  <a:lnTo>
                    <a:pt x="425970" y="454202"/>
                  </a:lnTo>
                  <a:lnTo>
                    <a:pt x="419201" y="456260"/>
                  </a:lnTo>
                  <a:lnTo>
                    <a:pt x="439369" y="459486"/>
                  </a:lnTo>
                  <a:lnTo>
                    <a:pt x="438391" y="459486"/>
                  </a:lnTo>
                  <a:lnTo>
                    <a:pt x="419290" y="460438"/>
                  </a:lnTo>
                  <a:lnTo>
                    <a:pt x="411048" y="459486"/>
                  </a:lnTo>
                  <a:lnTo>
                    <a:pt x="410438" y="459486"/>
                  </a:lnTo>
                  <a:lnTo>
                    <a:pt x="406184" y="457377"/>
                  </a:lnTo>
                  <a:lnTo>
                    <a:pt x="401269" y="455472"/>
                  </a:lnTo>
                  <a:lnTo>
                    <a:pt x="387616" y="455117"/>
                  </a:lnTo>
                  <a:lnTo>
                    <a:pt x="358762" y="454355"/>
                  </a:lnTo>
                  <a:lnTo>
                    <a:pt x="255701" y="452767"/>
                  </a:lnTo>
                  <a:lnTo>
                    <a:pt x="251752" y="452767"/>
                  </a:lnTo>
                  <a:lnTo>
                    <a:pt x="191401" y="451078"/>
                  </a:lnTo>
                  <a:lnTo>
                    <a:pt x="186258" y="451078"/>
                  </a:lnTo>
                  <a:lnTo>
                    <a:pt x="224370" y="448856"/>
                  </a:lnTo>
                  <a:lnTo>
                    <a:pt x="180390" y="448856"/>
                  </a:lnTo>
                  <a:lnTo>
                    <a:pt x="111544" y="452666"/>
                  </a:lnTo>
                  <a:lnTo>
                    <a:pt x="86537" y="452272"/>
                  </a:lnTo>
                  <a:lnTo>
                    <a:pt x="73406" y="455866"/>
                  </a:lnTo>
                  <a:lnTo>
                    <a:pt x="113766" y="459486"/>
                  </a:lnTo>
                  <a:lnTo>
                    <a:pt x="114071" y="459486"/>
                  </a:lnTo>
                  <a:lnTo>
                    <a:pt x="168541" y="462572"/>
                  </a:lnTo>
                  <a:lnTo>
                    <a:pt x="220395" y="466432"/>
                  </a:lnTo>
                  <a:lnTo>
                    <a:pt x="219303" y="466432"/>
                  </a:lnTo>
                  <a:lnTo>
                    <a:pt x="243306" y="471639"/>
                  </a:lnTo>
                  <a:lnTo>
                    <a:pt x="221145" y="469328"/>
                  </a:lnTo>
                  <a:lnTo>
                    <a:pt x="195973" y="466712"/>
                  </a:lnTo>
                  <a:lnTo>
                    <a:pt x="154279" y="469328"/>
                  </a:lnTo>
                  <a:lnTo>
                    <a:pt x="60248" y="466432"/>
                  </a:lnTo>
                  <a:lnTo>
                    <a:pt x="20815" y="468210"/>
                  </a:lnTo>
                  <a:lnTo>
                    <a:pt x="6794" y="471385"/>
                  </a:lnTo>
                  <a:lnTo>
                    <a:pt x="9740" y="471385"/>
                  </a:lnTo>
                  <a:lnTo>
                    <a:pt x="14922" y="471639"/>
                  </a:lnTo>
                  <a:lnTo>
                    <a:pt x="0" y="471639"/>
                  </a:lnTo>
                  <a:lnTo>
                    <a:pt x="50165" y="472135"/>
                  </a:lnTo>
                  <a:lnTo>
                    <a:pt x="43980" y="472135"/>
                  </a:lnTo>
                  <a:lnTo>
                    <a:pt x="68338" y="474179"/>
                  </a:lnTo>
                  <a:lnTo>
                    <a:pt x="118706" y="472770"/>
                  </a:lnTo>
                  <a:lnTo>
                    <a:pt x="168135" y="472135"/>
                  </a:lnTo>
                  <a:lnTo>
                    <a:pt x="291439" y="472135"/>
                  </a:lnTo>
                  <a:lnTo>
                    <a:pt x="366318" y="471385"/>
                  </a:lnTo>
                  <a:lnTo>
                    <a:pt x="418452" y="470166"/>
                  </a:lnTo>
                  <a:lnTo>
                    <a:pt x="405917" y="469328"/>
                  </a:lnTo>
                  <a:lnTo>
                    <a:pt x="397878" y="468795"/>
                  </a:lnTo>
                  <a:lnTo>
                    <a:pt x="362940" y="469328"/>
                  </a:lnTo>
                  <a:lnTo>
                    <a:pt x="344716" y="469328"/>
                  </a:lnTo>
                  <a:lnTo>
                    <a:pt x="325805" y="466432"/>
                  </a:lnTo>
                  <a:lnTo>
                    <a:pt x="323405" y="466432"/>
                  </a:lnTo>
                  <a:lnTo>
                    <a:pt x="343611" y="465607"/>
                  </a:lnTo>
                  <a:lnTo>
                    <a:pt x="352628" y="465251"/>
                  </a:lnTo>
                  <a:lnTo>
                    <a:pt x="320624" y="465607"/>
                  </a:lnTo>
                  <a:lnTo>
                    <a:pt x="299732" y="463435"/>
                  </a:lnTo>
                  <a:lnTo>
                    <a:pt x="280568" y="461073"/>
                  </a:lnTo>
                  <a:lnTo>
                    <a:pt x="286321" y="461073"/>
                  </a:lnTo>
                  <a:lnTo>
                    <a:pt x="250075" y="460463"/>
                  </a:lnTo>
                  <a:lnTo>
                    <a:pt x="258648" y="458444"/>
                  </a:lnTo>
                  <a:lnTo>
                    <a:pt x="277799" y="458444"/>
                  </a:lnTo>
                  <a:lnTo>
                    <a:pt x="295363" y="459486"/>
                  </a:lnTo>
                  <a:lnTo>
                    <a:pt x="310261" y="460806"/>
                  </a:lnTo>
                  <a:lnTo>
                    <a:pt x="293408" y="458444"/>
                  </a:lnTo>
                  <a:lnTo>
                    <a:pt x="282270" y="456895"/>
                  </a:lnTo>
                  <a:lnTo>
                    <a:pt x="280073" y="456895"/>
                  </a:lnTo>
                  <a:lnTo>
                    <a:pt x="308292" y="455282"/>
                  </a:lnTo>
                  <a:lnTo>
                    <a:pt x="321398" y="456895"/>
                  </a:lnTo>
                  <a:lnTo>
                    <a:pt x="331825" y="458038"/>
                  </a:lnTo>
                  <a:lnTo>
                    <a:pt x="349389" y="455282"/>
                  </a:lnTo>
                  <a:lnTo>
                    <a:pt x="350443" y="455117"/>
                  </a:lnTo>
                  <a:lnTo>
                    <a:pt x="360616" y="458444"/>
                  </a:lnTo>
                  <a:lnTo>
                    <a:pt x="399834" y="458444"/>
                  </a:lnTo>
                  <a:lnTo>
                    <a:pt x="407403" y="462051"/>
                  </a:lnTo>
                  <a:lnTo>
                    <a:pt x="443585" y="460806"/>
                  </a:lnTo>
                  <a:lnTo>
                    <a:pt x="484492" y="461073"/>
                  </a:lnTo>
                  <a:lnTo>
                    <a:pt x="520623" y="462889"/>
                  </a:lnTo>
                  <a:lnTo>
                    <a:pt x="542201" y="466255"/>
                  </a:lnTo>
                  <a:lnTo>
                    <a:pt x="573163" y="465251"/>
                  </a:lnTo>
                  <a:lnTo>
                    <a:pt x="575716" y="465251"/>
                  </a:lnTo>
                  <a:lnTo>
                    <a:pt x="591769" y="462889"/>
                  </a:lnTo>
                  <a:lnTo>
                    <a:pt x="602449" y="460806"/>
                  </a:lnTo>
                  <a:lnTo>
                    <a:pt x="601218" y="460806"/>
                  </a:lnTo>
                  <a:lnTo>
                    <a:pt x="610387" y="460463"/>
                  </a:lnTo>
                  <a:lnTo>
                    <a:pt x="623925" y="459955"/>
                  </a:lnTo>
                  <a:lnTo>
                    <a:pt x="631431" y="451777"/>
                  </a:lnTo>
                  <a:lnTo>
                    <a:pt x="635876" y="451269"/>
                  </a:lnTo>
                  <a:close/>
                </a:path>
                <a:path w="5085080" h="514350">
                  <a:moveTo>
                    <a:pt x="645375" y="452272"/>
                  </a:moveTo>
                  <a:lnTo>
                    <a:pt x="636206" y="451269"/>
                  </a:lnTo>
                  <a:lnTo>
                    <a:pt x="635876" y="451269"/>
                  </a:lnTo>
                  <a:lnTo>
                    <a:pt x="645375" y="452272"/>
                  </a:lnTo>
                  <a:close/>
                </a:path>
                <a:path w="5085080" h="514350">
                  <a:moveTo>
                    <a:pt x="817562" y="417728"/>
                  </a:moveTo>
                  <a:lnTo>
                    <a:pt x="814044" y="416661"/>
                  </a:lnTo>
                  <a:lnTo>
                    <a:pt x="798106" y="415963"/>
                  </a:lnTo>
                  <a:lnTo>
                    <a:pt x="781215" y="414782"/>
                  </a:lnTo>
                  <a:lnTo>
                    <a:pt x="774839" y="412267"/>
                  </a:lnTo>
                  <a:lnTo>
                    <a:pt x="784136" y="412229"/>
                  </a:lnTo>
                  <a:lnTo>
                    <a:pt x="765429" y="411289"/>
                  </a:lnTo>
                  <a:lnTo>
                    <a:pt x="771893" y="413664"/>
                  </a:lnTo>
                  <a:lnTo>
                    <a:pt x="779475" y="415124"/>
                  </a:lnTo>
                  <a:lnTo>
                    <a:pt x="793064" y="416280"/>
                  </a:lnTo>
                  <a:lnTo>
                    <a:pt x="817562" y="417728"/>
                  </a:lnTo>
                  <a:close/>
                </a:path>
                <a:path w="5085080" h="514350">
                  <a:moveTo>
                    <a:pt x="887679" y="473710"/>
                  </a:moveTo>
                  <a:lnTo>
                    <a:pt x="885469" y="472440"/>
                  </a:lnTo>
                  <a:lnTo>
                    <a:pt x="857745" y="472490"/>
                  </a:lnTo>
                  <a:lnTo>
                    <a:pt x="886269" y="476478"/>
                  </a:lnTo>
                  <a:lnTo>
                    <a:pt x="881545" y="475513"/>
                  </a:lnTo>
                  <a:lnTo>
                    <a:pt x="884199" y="474662"/>
                  </a:lnTo>
                  <a:lnTo>
                    <a:pt x="887679" y="473710"/>
                  </a:lnTo>
                  <a:close/>
                </a:path>
                <a:path w="5085080" h="514350">
                  <a:moveTo>
                    <a:pt x="935926" y="410324"/>
                  </a:moveTo>
                  <a:lnTo>
                    <a:pt x="930325" y="406755"/>
                  </a:lnTo>
                  <a:lnTo>
                    <a:pt x="932878" y="409384"/>
                  </a:lnTo>
                  <a:lnTo>
                    <a:pt x="928522" y="410324"/>
                  </a:lnTo>
                  <a:lnTo>
                    <a:pt x="935926" y="410324"/>
                  </a:lnTo>
                  <a:close/>
                </a:path>
                <a:path w="5085080" h="514350">
                  <a:moveTo>
                    <a:pt x="962456" y="412877"/>
                  </a:moveTo>
                  <a:lnTo>
                    <a:pt x="952030" y="413626"/>
                  </a:lnTo>
                  <a:lnTo>
                    <a:pt x="951014" y="413626"/>
                  </a:lnTo>
                  <a:lnTo>
                    <a:pt x="933526" y="414210"/>
                  </a:lnTo>
                  <a:lnTo>
                    <a:pt x="934948" y="414210"/>
                  </a:lnTo>
                  <a:lnTo>
                    <a:pt x="923175" y="414921"/>
                  </a:lnTo>
                  <a:lnTo>
                    <a:pt x="918362" y="412648"/>
                  </a:lnTo>
                  <a:lnTo>
                    <a:pt x="918006" y="412648"/>
                  </a:lnTo>
                  <a:lnTo>
                    <a:pt x="925156" y="411048"/>
                  </a:lnTo>
                  <a:lnTo>
                    <a:pt x="927366" y="410565"/>
                  </a:lnTo>
                  <a:lnTo>
                    <a:pt x="928522" y="410324"/>
                  </a:lnTo>
                  <a:lnTo>
                    <a:pt x="915377" y="410324"/>
                  </a:lnTo>
                  <a:lnTo>
                    <a:pt x="892708" y="410489"/>
                  </a:lnTo>
                  <a:lnTo>
                    <a:pt x="874128" y="409981"/>
                  </a:lnTo>
                  <a:lnTo>
                    <a:pt x="866089" y="407962"/>
                  </a:lnTo>
                  <a:lnTo>
                    <a:pt x="865555" y="409981"/>
                  </a:lnTo>
                  <a:lnTo>
                    <a:pt x="865454" y="410324"/>
                  </a:lnTo>
                  <a:lnTo>
                    <a:pt x="865390" y="410565"/>
                  </a:lnTo>
                  <a:lnTo>
                    <a:pt x="904722" y="411861"/>
                  </a:lnTo>
                  <a:lnTo>
                    <a:pt x="909256" y="414439"/>
                  </a:lnTo>
                  <a:lnTo>
                    <a:pt x="905167" y="415937"/>
                  </a:lnTo>
                  <a:lnTo>
                    <a:pt x="879830" y="415937"/>
                  </a:lnTo>
                  <a:lnTo>
                    <a:pt x="858126" y="415226"/>
                  </a:lnTo>
                  <a:lnTo>
                    <a:pt x="835152" y="413626"/>
                  </a:lnTo>
                  <a:lnTo>
                    <a:pt x="832154" y="414210"/>
                  </a:lnTo>
                  <a:lnTo>
                    <a:pt x="846086" y="415226"/>
                  </a:lnTo>
                  <a:lnTo>
                    <a:pt x="845439" y="415226"/>
                  </a:lnTo>
                  <a:lnTo>
                    <a:pt x="854557" y="416534"/>
                  </a:lnTo>
                  <a:lnTo>
                    <a:pt x="853363" y="416534"/>
                  </a:lnTo>
                  <a:lnTo>
                    <a:pt x="840765" y="418198"/>
                  </a:lnTo>
                  <a:lnTo>
                    <a:pt x="893521" y="416864"/>
                  </a:lnTo>
                  <a:lnTo>
                    <a:pt x="899490" y="416864"/>
                  </a:lnTo>
                  <a:lnTo>
                    <a:pt x="936358" y="417042"/>
                  </a:lnTo>
                  <a:lnTo>
                    <a:pt x="960958" y="417563"/>
                  </a:lnTo>
                  <a:lnTo>
                    <a:pt x="951293" y="416864"/>
                  </a:lnTo>
                  <a:lnTo>
                    <a:pt x="953884" y="415937"/>
                  </a:lnTo>
                  <a:lnTo>
                    <a:pt x="956729" y="414921"/>
                  </a:lnTo>
                  <a:lnTo>
                    <a:pt x="962456" y="412877"/>
                  </a:lnTo>
                  <a:close/>
                </a:path>
                <a:path w="5085080" h="514350">
                  <a:moveTo>
                    <a:pt x="968489" y="410718"/>
                  </a:moveTo>
                  <a:lnTo>
                    <a:pt x="962456" y="412877"/>
                  </a:lnTo>
                  <a:lnTo>
                    <a:pt x="965568" y="412648"/>
                  </a:lnTo>
                  <a:lnTo>
                    <a:pt x="968489" y="410718"/>
                  </a:lnTo>
                  <a:close/>
                </a:path>
                <a:path w="5085080" h="514350">
                  <a:moveTo>
                    <a:pt x="987526" y="392899"/>
                  </a:moveTo>
                  <a:lnTo>
                    <a:pt x="982929" y="392137"/>
                  </a:lnTo>
                  <a:lnTo>
                    <a:pt x="972210" y="391388"/>
                  </a:lnTo>
                  <a:lnTo>
                    <a:pt x="959789" y="390664"/>
                  </a:lnTo>
                  <a:lnTo>
                    <a:pt x="950048" y="389940"/>
                  </a:lnTo>
                  <a:lnTo>
                    <a:pt x="927277" y="392544"/>
                  </a:lnTo>
                  <a:lnTo>
                    <a:pt x="987526" y="392899"/>
                  </a:lnTo>
                  <a:close/>
                </a:path>
                <a:path w="5085080" h="514350">
                  <a:moveTo>
                    <a:pt x="988822" y="418820"/>
                  </a:moveTo>
                  <a:lnTo>
                    <a:pt x="988669" y="418426"/>
                  </a:lnTo>
                  <a:lnTo>
                    <a:pt x="988580" y="418211"/>
                  </a:lnTo>
                  <a:lnTo>
                    <a:pt x="988491" y="417982"/>
                  </a:lnTo>
                  <a:lnTo>
                    <a:pt x="973201" y="417817"/>
                  </a:lnTo>
                  <a:lnTo>
                    <a:pt x="961771" y="417576"/>
                  </a:lnTo>
                  <a:lnTo>
                    <a:pt x="961199" y="417576"/>
                  </a:lnTo>
                  <a:lnTo>
                    <a:pt x="960945" y="417576"/>
                  </a:lnTo>
                  <a:lnTo>
                    <a:pt x="968451" y="418426"/>
                  </a:lnTo>
                  <a:lnTo>
                    <a:pt x="977201" y="419036"/>
                  </a:lnTo>
                  <a:lnTo>
                    <a:pt x="988822" y="418820"/>
                  </a:lnTo>
                  <a:close/>
                </a:path>
                <a:path w="5085080" h="514350">
                  <a:moveTo>
                    <a:pt x="994689" y="506704"/>
                  </a:moveTo>
                  <a:lnTo>
                    <a:pt x="966457" y="503720"/>
                  </a:lnTo>
                  <a:lnTo>
                    <a:pt x="956995" y="503770"/>
                  </a:lnTo>
                  <a:lnTo>
                    <a:pt x="955255" y="504520"/>
                  </a:lnTo>
                  <a:lnTo>
                    <a:pt x="952144" y="507199"/>
                  </a:lnTo>
                  <a:lnTo>
                    <a:pt x="960882" y="508889"/>
                  </a:lnTo>
                  <a:lnTo>
                    <a:pt x="994689" y="506704"/>
                  </a:lnTo>
                  <a:close/>
                </a:path>
                <a:path w="5085080" h="514350">
                  <a:moveTo>
                    <a:pt x="1001344" y="402285"/>
                  </a:moveTo>
                  <a:lnTo>
                    <a:pt x="967346" y="398449"/>
                  </a:lnTo>
                  <a:lnTo>
                    <a:pt x="918654" y="396595"/>
                  </a:lnTo>
                  <a:lnTo>
                    <a:pt x="869403" y="395389"/>
                  </a:lnTo>
                  <a:lnTo>
                    <a:pt x="869035" y="395389"/>
                  </a:lnTo>
                  <a:lnTo>
                    <a:pt x="830541" y="393306"/>
                  </a:lnTo>
                  <a:lnTo>
                    <a:pt x="816940" y="395859"/>
                  </a:lnTo>
                  <a:lnTo>
                    <a:pt x="791133" y="397865"/>
                  </a:lnTo>
                  <a:lnTo>
                    <a:pt x="777443" y="400024"/>
                  </a:lnTo>
                  <a:lnTo>
                    <a:pt x="800214" y="403021"/>
                  </a:lnTo>
                  <a:lnTo>
                    <a:pt x="866482" y="403669"/>
                  </a:lnTo>
                  <a:lnTo>
                    <a:pt x="1001344" y="402285"/>
                  </a:lnTo>
                  <a:close/>
                </a:path>
                <a:path w="5085080" h="514350">
                  <a:moveTo>
                    <a:pt x="1004570" y="402285"/>
                  </a:moveTo>
                  <a:lnTo>
                    <a:pt x="1001344" y="402285"/>
                  </a:lnTo>
                  <a:lnTo>
                    <a:pt x="1003350" y="402513"/>
                  </a:lnTo>
                  <a:lnTo>
                    <a:pt x="1004570" y="402285"/>
                  </a:lnTo>
                  <a:close/>
                </a:path>
                <a:path w="5085080" h="514350">
                  <a:moveTo>
                    <a:pt x="1026261" y="282346"/>
                  </a:moveTo>
                  <a:lnTo>
                    <a:pt x="1022426" y="282346"/>
                  </a:lnTo>
                  <a:lnTo>
                    <a:pt x="1018019" y="283108"/>
                  </a:lnTo>
                  <a:lnTo>
                    <a:pt x="1026261" y="282346"/>
                  </a:lnTo>
                  <a:close/>
                </a:path>
                <a:path w="5085080" h="514350">
                  <a:moveTo>
                    <a:pt x="1047775" y="476554"/>
                  </a:moveTo>
                  <a:lnTo>
                    <a:pt x="1037463" y="470509"/>
                  </a:lnTo>
                  <a:lnTo>
                    <a:pt x="1010361" y="473621"/>
                  </a:lnTo>
                  <a:lnTo>
                    <a:pt x="1027252" y="473837"/>
                  </a:lnTo>
                  <a:lnTo>
                    <a:pt x="1027557" y="475678"/>
                  </a:lnTo>
                  <a:lnTo>
                    <a:pt x="1028611" y="477215"/>
                  </a:lnTo>
                  <a:lnTo>
                    <a:pt x="1047775" y="476554"/>
                  </a:lnTo>
                  <a:close/>
                </a:path>
                <a:path w="5085080" h="514350">
                  <a:moveTo>
                    <a:pt x="1114640" y="307619"/>
                  </a:moveTo>
                  <a:lnTo>
                    <a:pt x="1109243" y="307365"/>
                  </a:lnTo>
                  <a:lnTo>
                    <a:pt x="1058392" y="307365"/>
                  </a:lnTo>
                  <a:lnTo>
                    <a:pt x="1058710" y="307619"/>
                  </a:lnTo>
                  <a:lnTo>
                    <a:pt x="1114640" y="307619"/>
                  </a:lnTo>
                  <a:close/>
                </a:path>
                <a:path w="5085080" h="514350">
                  <a:moveTo>
                    <a:pt x="1156766" y="418211"/>
                  </a:moveTo>
                  <a:lnTo>
                    <a:pt x="1150175" y="415632"/>
                  </a:lnTo>
                  <a:lnTo>
                    <a:pt x="1141095" y="413181"/>
                  </a:lnTo>
                  <a:lnTo>
                    <a:pt x="1143800" y="411238"/>
                  </a:lnTo>
                  <a:lnTo>
                    <a:pt x="1115644" y="411861"/>
                  </a:lnTo>
                  <a:lnTo>
                    <a:pt x="1118946" y="411861"/>
                  </a:lnTo>
                  <a:lnTo>
                    <a:pt x="1119124" y="412648"/>
                  </a:lnTo>
                  <a:lnTo>
                    <a:pt x="1119200" y="413004"/>
                  </a:lnTo>
                  <a:lnTo>
                    <a:pt x="1147279" y="416534"/>
                  </a:lnTo>
                  <a:lnTo>
                    <a:pt x="1151204" y="418426"/>
                  </a:lnTo>
                  <a:lnTo>
                    <a:pt x="1150340" y="418426"/>
                  </a:lnTo>
                  <a:lnTo>
                    <a:pt x="1132078" y="419950"/>
                  </a:lnTo>
                  <a:lnTo>
                    <a:pt x="1123251" y="417817"/>
                  </a:lnTo>
                  <a:lnTo>
                    <a:pt x="1122248" y="417576"/>
                  </a:lnTo>
                  <a:lnTo>
                    <a:pt x="1121346" y="417360"/>
                  </a:lnTo>
                  <a:lnTo>
                    <a:pt x="1102334" y="416293"/>
                  </a:lnTo>
                  <a:lnTo>
                    <a:pt x="1098372" y="416293"/>
                  </a:lnTo>
                  <a:lnTo>
                    <a:pt x="1066152" y="416534"/>
                  </a:lnTo>
                  <a:lnTo>
                    <a:pt x="1078572" y="416534"/>
                  </a:lnTo>
                  <a:lnTo>
                    <a:pt x="1062482" y="417576"/>
                  </a:lnTo>
                  <a:lnTo>
                    <a:pt x="1042416" y="411505"/>
                  </a:lnTo>
                  <a:lnTo>
                    <a:pt x="1038694" y="415086"/>
                  </a:lnTo>
                  <a:lnTo>
                    <a:pt x="983068" y="414210"/>
                  </a:lnTo>
                  <a:lnTo>
                    <a:pt x="994041" y="415226"/>
                  </a:lnTo>
                  <a:lnTo>
                    <a:pt x="995045" y="415226"/>
                  </a:lnTo>
                  <a:lnTo>
                    <a:pt x="1008481" y="415632"/>
                  </a:lnTo>
                  <a:lnTo>
                    <a:pt x="1007452" y="415632"/>
                  </a:lnTo>
                  <a:lnTo>
                    <a:pt x="1018362" y="416293"/>
                  </a:lnTo>
                  <a:lnTo>
                    <a:pt x="1016012" y="416293"/>
                  </a:lnTo>
                  <a:lnTo>
                    <a:pt x="1016114" y="417042"/>
                  </a:lnTo>
                  <a:lnTo>
                    <a:pt x="1016203" y="417715"/>
                  </a:lnTo>
                  <a:lnTo>
                    <a:pt x="974293" y="416293"/>
                  </a:lnTo>
                  <a:lnTo>
                    <a:pt x="988428" y="417817"/>
                  </a:lnTo>
                  <a:lnTo>
                    <a:pt x="988491" y="417982"/>
                  </a:lnTo>
                  <a:lnTo>
                    <a:pt x="1011656" y="418211"/>
                  </a:lnTo>
                  <a:lnTo>
                    <a:pt x="1021118" y="419227"/>
                  </a:lnTo>
                  <a:lnTo>
                    <a:pt x="1007757" y="420789"/>
                  </a:lnTo>
                  <a:lnTo>
                    <a:pt x="1044930" y="420966"/>
                  </a:lnTo>
                  <a:lnTo>
                    <a:pt x="1087653" y="422465"/>
                  </a:lnTo>
                  <a:lnTo>
                    <a:pt x="1125004" y="423037"/>
                  </a:lnTo>
                  <a:lnTo>
                    <a:pt x="1146111" y="420395"/>
                  </a:lnTo>
                  <a:lnTo>
                    <a:pt x="1148207" y="419950"/>
                  </a:lnTo>
                  <a:lnTo>
                    <a:pt x="1156423" y="418211"/>
                  </a:lnTo>
                  <a:lnTo>
                    <a:pt x="1156766" y="418211"/>
                  </a:lnTo>
                  <a:close/>
                </a:path>
                <a:path w="5085080" h="514350">
                  <a:moveTo>
                    <a:pt x="1187704" y="502094"/>
                  </a:moveTo>
                  <a:lnTo>
                    <a:pt x="1179842" y="499440"/>
                  </a:lnTo>
                  <a:lnTo>
                    <a:pt x="1163243" y="498284"/>
                  </a:lnTo>
                  <a:lnTo>
                    <a:pt x="1145819" y="497408"/>
                  </a:lnTo>
                  <a:lnTo>
                    <a:pt x="1135519" y="495630"/>
                  </a:lnTo>
                  <a:lnTo>
                    <a:pt x="1108062" y="495134"/>
                  </a:lnTo>
                  <a:lnTo>
                    <a:pt x="1099566" y="495668"/>
                  </a:lnTo>
                  <a:lnTo>
                    <a:pt x="1084922" y="497306"/>
                  </a:lnTo>
                  <a:lnTo>
                    <a:pt x="1118806" y="499071"/>
                  </a:lnTo>
                  <a:lnTo>
                    <a:pt x="1144854" y="499097"/>
                  </a:lnTo>
                  <a:lnTo>
                    <a:pt x="1166622" y="499427"/>
                  </a:lnTo>
                  <a:lnTo>
                    <a:pt x="1187704" y="502094"/>
                  </a:lnTo>
                  <a:close/>
                </a:path>
                <a:path w="5085080" h="514350">
                  <a:moveTo>
                    <a:pt x="1198600" y="437718"/>
                  </a:moveTo>
                  <a:lnTo>
                    <a:pt x="1195819" y="436537"/>
                  </a:lnTo>
                  <a:lnTo>
                    <a:pt x="1177175" y="437502"/>
                  </a:lnTo>
                  <a:lnTo>
                    <a:pt x="1165809" y="435965"/>
                  </a:lnTo>
                  <a:lnTo>
                    <a:pt x="1157668" y="433489"/>
                  </a:lnTo>
                  <a:lnTo>
                    <a:pt x="1148715" y="431571"/>
                  </a:lnTo>
                  <a:lnTo>
                    <a:pt x="1153071" y="432981"/>
                  </a:lnTo>
                  <a:lnTo>
                    <a:pt x="1147343" y="433692"/>
                  </a:lnTo>
                  <a:lnTo>
                    <a:pt x="1121600" y="434708"/>
                  </a:lnTo>
                  <a:lnTo>
                    <a:pt x="1093089" y="431736"/>
                  </a:lnTo>
                  <a:lnTo>
                    <a:pt x="1097749" y="434174"/>
                  </a:lnTo>
                  <a:lnTo>
                    <a:pt x="1147914" y="435508"/>
                  </a:lnTo>
                  <a:lnTo>
                    <a:pt x="1149946" y="437667"/>
                  </a:lnTo>
                  <a:lnTo>
                    <a:pt x="1080973" y="438353"/>
                  </a:lnTo>
                  <a:lnTo>
                    <a:pt x="1192110" y="440093"/>
                  </a:lnTo>
                  <a:lnTo>
                    <a:pt x="1191945" y="439166"/>
                  </a:lnTo>
                  <a:lnTo>
                    <a:pt x="1195717" y="438492"/>
                  </a:lnTo>
                  <a:lnTo>
                    <a:pt x="1198600" y="437718"/>
                  </a:lnTo>
                  <a:close/>
                </a:path>
                <a:path w="5085080" h="514350">
                  <a:moveTo>
                    <a:pt x="1208506" y="513219"/>
                  </a:moveTo>
                  <a:lnTo>
                    <a:pt x="1175473" y="509752"/>
                  </a:lnTo>
                  <a:lnTo>
                    <a:pt x="1166622" y="510806"/>
                  </a:lnTo>
                  <a:lnTo>
                    <a:pt x="1199819" y="514261"/>
                  </a:lnTo>
                  <a:lnTo>
                    <a:pt x="1208506" y="513219"/>
                  </a:lnTo>
                  <a:close/>
                </a:path>
                <a:path w="5085080" h="514350">
                  <a:moveTo>
                    <a:pt x="1276121" y="424103"/>
                  </a:moveTo>
                  <a:lnTo>
                    <a:pt x="1249400" y="422287"/>
                  </a:lnTo>
                  <a:lnTo>
                    <a:pt x="1217193" y="421284"/>
                  </a:lnTo>
                  <a:lnTo>
                    <a:pt x="1187767" y="421132"/>
                  </a:lnTo>
                  <a:lnTo>
                    <a:pt x="1169377" y="421855"/>
                  </a:lnTo>
                  <a:lnTo>
                    <a:pt x="1186268" y="423062"/>
                  </a:lnTo>
                  <a:lnTo>
                    <a:pt x="1216037" y="423748"/>
                  </a:lnTo>
                  <a:lnTo>
                    <a:pt x="1249159" y="424065"/>
                  </a:lnTo>
                  <a:lnTo>
                    <a:pt x="1276121" y="424103"/>
                  </a:lnTo>
                  <a:close/>
                </a:path>
                <a:path w="5085080" h="514350">
                  <a:moveTo>
                    <a:pt x="1328521" y="287820"/>
                  </a:moveTo>
                  <a:lnTo>
                    <a:pt x="1319898" y="285902"/>
                  </a:lnTo>
                  <a:lnTo>
                    <a:pt x="1319733" y="285902"/>
                  </a:lnTo>
                  <a:lnTo>
                    <a:pt x="1316164" y="287045"/>
                  </a:lnTo>
                  <a:lnTo>
                    <a:pt x="1319860" y="287045"/>
                  </a:lnTo>
                  <a:lnTo>
                    <a:pt x="1328521" y="287820"/>
                  </a:lnTo>
                  <a:close/>
                </a:path>
                <a:path w="5085080" h="514350">
                  <a:moveTo>
                    <a:pt x="1332649" y="408203"/>
                  </a:moveTo>
                  <a:lnTo>
                    <a:pt x="1318514" y="407746"/>
                  </a:lnTo>
                  <a:lnTo>
                    <a:pt x="1330553" y="408444"/>
                  </a:lnTo>
                  <a:lnTo>
                    <a:pt x="1332649" y="408203"/>
                  </a:lnTo>
                  <a:close/>
                </a:path>
                <a:path w="5085080" h="514350">
                  <a:moveTo>
                    <a:pt x="1506359" y="413359"/>
                  </a:moveTo>
                  <a:lnTo>
                    <a:pt x="1450733" y="411657"/>
                  </a:lnTo>
                  <a:lnTo>
                    <a:pt x="1367561" y="410565"/>
                  </a:lnTo>
                  <a:lnTo>
                    <a:pt x="1354048" y="409790"/>
                  </a:lnTo>
                  <a:lnTo>
                    <a:pt x="1330553" y="408444"/>
                  </a:lnTo>
                  <a:lnTo>
                    <a:pt x="1328089" y="408711"/>
                  </a:lnTo>
                  <a:lnTo>
                    <a:pt x="1328191" y="409740"/>
                  </a:lnTo>
                  <a:lnTo>
                    <a:pt x="1298981" y="409371"/>
                  </a:lnTo>
                  <a:lnTo>
                    <a:pt x="1296758" y="409371"/>
                  </a:lnTo>
                  <a:lnTo>
                    <a:pt x="1306576" y="409790"/>
                  </a:lnTo>
                  <a:lnTo>
                    <a:pt x="1311376" y="410933"/>
                  </a:lnTo>
                  <a:lnTo>
                    <a:pt x="1311249" y="411302"/>
                  </a:lnTo>
                  <a:lnTo>
                    <a:pt x="1311148" y="411657"/>
                  </a:lnTo>
                  <a:lnTo>
                    <a:pt x="1310868" y="412305"/>
                  </a:lnTo>
                  <a:lnTo>
                    <a:pt x="1306055" y="413359"/>
                  </a:lnTo>
                  <a:lnTo>
                    <a:pt x="1280502" y="412305"/>
                  </a:lnTo>
                  <a:lnTo>
                    <a:pt x="1279410" y="410070"/>
                  </a:lnTo>
                  <a:lnTo>
                    <a:pt x="1279753" y="409371"/>
                  </a:lnTo>
                  <a:lnTo>
                    <a:pt x="1280718" y="407479"/>
                  </a:lnTo>
                  <a:lnTo>
                    <a:pt x="1281696" y="407479"/>
                  </a:lnTo>
                  <a:lnTo>
                    <a:pt x="1262659" y="404837"/>
                  </a:lnTo>
                  <a:lnTo>
                    <a:pt x="1260322" y="405917"/>
                  </a:lnTo>
                  <a:lnTo>
                    <a:pt x="1267104" y="406920"/>
                  </a:lnTo>
                  <a:lnTo>
                    <a:pt x="1274089" y="408203"/>
                  </a:lnTo>
                  <a:lnTo>
                    <a:pt x="1272400" y="408203"/>
                  </a:lnTo>
                  <a:lnTo>
                    <a:pt x="1268298" y="409371"/>
                  </a:lnTo>
                  <a:lnTo>
                    <a:pt x="1243469" y="407479"/>
                  </a:lnTo>
                  <a:lnTo>
                    <a:pt x="1238275" y="404393"/>
                  </a:lnTo>
                  <a:lnTo>
                    <a:pt x="1241602" y="400900"/>
                  </a:lnTo>
                  <a:lnTo>
                    <a:pt x="1241971" y="399415"/>
                  </a:lnTo>
                  <a:lnTo>
                    <a:pt x="1242148" y="398678"/>
                  </a:lnTo>
                  <a:lnTo>
                    <a:pt x="1242212" y="398449"/>
                  </a:lnTo>
                  <a:lnTo>
                    <a:pt x="1242314" y="398018"/>
                  </a:lnTo>
                  <a:lnTo>
                    <a:pt x="1242352" y="397865"/>
                  </a:lnTo>
                  <a:lnTo>
                    <a:pt x="1241069" y="397865"/>
                  </a:lnTo>
                  <a:lnTo>
                    <a:pt x="1216685" y="399415"/>
                  </a:lnTo>
                  <a:lnTo>
                    <a:pt x="1189583" y="398678"/>
                  </a:lnTo>
                  <a:lnTo>
                    <a:pt x="1165847" y="397548"/>
                  </a:lnTo>
                  <a:lnTo>
                    <a:pt x="1150289" y="398018"/>
                  </a:lnTo>
                  <a:lnTo>
                    <a:pt x="1146263" y="395389"/>
                  </a:lnTo>
                  <a:lnTo>
                    <a:pt x="1135976" y="393573"/>
                  </a:lnTo>
                  <a:lnTo>
                    <a:pt x="1119835" y="392620"/>
                  </a:lnTo>
                  <a:lnTo>
                    <a:pt x="1097915" y="392620"/>
                  </a:lnTo>
                  <a:lnTo>
                    <a:pt x="1071460" y="395668"/>
                  </a:lnTo>
                  <a:lnTo>
                    <a:pt x="1048931" y="396595"/>
                  </a:lnTo>
                  <a:lnTo>
                    <a:pt x="1026871" y="398018"/>
                  </a:lnTo>
                  <a:lnTo>
                    <a:pt x="1027163" y="398018"/>
                  </a:lnTo>
                  <a:lnTo>
                    <a:pt x="1004570" y="402285"/>
                  </a:lnTo>
                  <a:lnTo>
                    <a:pt x="1072603" y="402640"/>
                  </a:lnTo>
                  <a:lnTo>
                    <a:pt x="1061161" y="402640"/>
                  </a:lnTo>
                  <a:lnTo>
                    <a:pt x="1111656" y="404393"/>
                  </a:lnTo>
                  <a:lnTo>
                    <a:pt x="1110653" y="404393"/>
                  </a:lnTo>
                  <a:lnTo>
                    <a:pt x="1172273" y="408203"/>
                  </a:lnTo>
                  <a:lnTo>
                    <a:pt x="1171409" y="408203"/>
                  </a:lnTo>
                  <a:lnTo>
                    <a:pt x="1178013" y="410756"/>
                  </a:lnTo>
                  <a:lnTo>
                    <a:pt x="1177937" y="411657"/>
                  </a:lnTo>
                  <a:lnTo>
                    <a:pt x="1177823" y="412813"/>
                  </a:lnTo>
                  <a:lnTo>
                    <a:pt x="1182827" y="414680"/>
                  </a:lnTo>
                  <a:lnTo>
                    <a:pt x="1205128" y="416674"/>
                  </a:lnTo>
                  <a:lnTo>
                    <a:pt x="1255852" y="415010"/>
                  </a:lnTo>
                  <a:lnTo>
                    <a:pt x="1310500" y="415848"/>
                  </a:lnTo>
                  <a:lnTo>
                    <a:pt x="1418818" y="418846"/>
                  </a:lnTo>
                  <a:lnTo>
                    <a:pt x="1466151" y="417918"/>
                  </a:lnTo>
                  <a:lnTo>
                    <a:pt x="1490459" y="415010"/>
                  </a:lnTo>
                  <a:lnTo>
                    <a:pt x="1504276" y="413359"/>
                  </a:lnTo>
                  <a:lnTo>
                    <a:pt x="1506359" y="413359"/>
                  </a:lnTo>
                  <a:close/>
                </a:path>
                <a:path w="5085080" h="514350">
                  <a:moveTo>
                    <a:pt x="1569059" y="350608"/>
                  </a:moveTo>
                  <a:lnTo>
                    <a:pt x="1563687" y="347243"/>
                  </a:lnTo>
                  <a:lnTo>
                    <a:pt x="1563471" y="347103"/>
                  </a:lnTo>
                  <a:lnTo>
                    <a:pt x="1545805" y="347243"/>
                  </a:lnTo>
                  <a:lnTo>
                    <a:pt x="1535658" y="346036"/>
                  </a:lnTo>
                  <a:lnTo>
                    <a:pt x="1525384" y="344627"/>
                  </a:lnTo>
                  <a:lnTo>
                    <a:pt x="1511668" y="344297"/>
                  </a:lnTo>
                  <a:lnTo>
                    <a:pt x="1506486" y="344297"/>
                  </a:lnTo>
                  <a:lnTo>
                    <a:pt x="1494840" y="345592"/>
                  </a:lnTo>
                  <a:lnTo>
                    <a:pt x="1494053" y="345897"/>
                  </a:lnTo>
                  <a:lnTo>
                    <a:pt x="1500187" y="346367"/>
                  </a:lnTo>
                  <a:lnTo>
                    <a:pt x="1508417" y="348259"/>
                  </a:lnTo>
                  <a:lnTo>
                    <a:pt x="1569059" y="350608"/>
                  </a:lnTo>
                  <a:close/>
                </a:path>
                <a:path w="5085080" h="514350">
                  <a:moveTo>
                    <a:pt x="1590408" y="342976"/>
                  </a:moveTo>
                  <a:lnTo>
                    <a:pt x="1575650" y="343496"/>
                  </a:lnTo>
                  <a:lnTo>
                    <a:pt x="1566265" y="344297"/>
                  </a:lnTo>
                  <a:lnTo>
                    <a:pt x="1561807" y="345592"/>
                  </a:lnTo>
                  <a:lnTo>
                    <a:pt x="1562315" y="345592"/>
                  </a:lnTo>
                  <a:lnTo>
                    <a:pt x="1563471" y="347103"/>
                  </a:lnTo>
                  <a:lnTo>
                    <a:pt x="1575739" y="347726"/>
                  </a:lnTo>
                  <a:lnTo>
                    <a:pt x="1580680" y="346544"/>
                  </a:lnTo>
                  <a:lnTo>
                    <a:pt x="1583753" y="344627"/>
                  </a:lnTo>
                  <a:lnTo>
                    <a:pt x="1590408" y="342976"/>
                  </a:lnTo>
                  <a:close/>
                </a:path>
                <a:path w="5085080" h="514350">
                  <a:moveTo>
                    <a:pt x="1595323" y="467423"/>
                  </a:moveTo>
                  <a:lnTo>
                    <a:pt x="1590611" y="464058"/>
                  </a:lnTo>
                  <a:lnTo>
                    <a:pt x="1543456" y="458939"/>
                  </a:lnTo>
                  <a:lnTo>
                    <a:pt x="1546745" y="456399"/>
                  </a:lnTo>
                  <a:lnTo>
                    <a:pt x="1518958" y="456463"/>
                  </a:lnTo>
                  <a:lnTo>
                    <a:pt x="1516443" y="458508"/>
                  </a:lnTo>
                  <a:lnTo>
                    <a:pt x="1526159" y="459422"/>
                  </a:lnTo>
                  <a:lnTo>
                    <a:pt x="1535023" y="460629"/>
                  </a:lnTo>
                  <a:lnTo>
                    <a:pt x="1529956" y="463550"/>
                  </a:lnTo>
                  <a:lnTo>
                    <a:pt x="1551520" y="462838"/>
                  </a:lnTo>
                  <a:lnTo>
                    <a:pt x="1565795" y="464337"/>
                  </a:lnTo>
                  <a:lnTo>
                    <a:pt x="1578495" y="466407"/>
                  </a:lnTo>
                  <a:lnTo>
                    <a:pt x="1595323" y="467423"/>
                  </a:lnTo>
                  <a:close/>
                </a:path>
                <a:path w="5085080" h="514350">
                  <a:moveTo>
                    <a:pt x="1620507" y="354076"/>
                  </a:moveTo>
                  <a:lnTo>
                    <a:pt x="1608594" y="353580"/>
                  </a:lnTo>
                  <a:lnTo>
                    <a:pt x="1595081" y="353758"/>
                  </a:lnTo>
                  <a:lnTo>
                    <a:pt x="1581518" y="353758"/>
                  </a:lnTo>
                  <a:lnTo>
                    <a:pt x="1569440" y="352679"/>
                  </a:lnTo>
                  <a:lnTo>
                    <a:pt x="1577708" y="354190"/>
                  </a:lnTo>
                  <a:lnTo>
                    <a:pt x="1591856" y="354914"/>
                  </a:lnTo>
                  <a:lnTo>
                    <a:pt x="1607553" y="354876"/>
                  </a:lnTo>
                  <a:lnTo>
                    <a:pt x="1620507" y="354076"/>
                  </a:lnTo>
                  <a:close/>
                </a:path>
                <a:path w="5085080" h="514350">
                  <a:moveTo>
                    <a:pt x="1625904" y="475094"/>
                  </a:moveTo>
                  <a:lnTo>
                    <a:pt x="1623847" y="473265"/>
                  </a:lnTo>
                  <a:lnTo>
                    <a:pt x="1617497" y="471525"/>
                  </a:lnTo>
                  <a:lnTo>
                    <a:pt x="1609915" y="469938"/>
                  </a:lnTo>
                  <a:lnTo>
                    <a:pt x="1575015" y="472097"/>
                  </a:lnTo>
                  <a:lnTo>
                    <a:pt x="1542783" y="472084"/>
                  </a:lnTo>
                  <a:lnTo>
                    <a:pt x="1471168" y="469277"/>
                  </a:lnTo>
                  <a:lnTo>
                    <a:pt x="1475841" y="469798"/>
                  </a:lnTo>
                  <a:lnTo>
                    <a:pt x="1476121" y="470827"/>
                  </a:lnTo>
                  <a:lnTo>
                    <a:pt x="1471726" y="471347"/>
                  </a:lnTo>
                  <a:lnTo>
                    <a:pt x="1450390" y="470662"/>
                  </a:lnTo>
                  <a:lnTo>
                    <a:pt x="1390738" y="469709"/>
                  </a:lnTo>
                  <a:lnTo>
                    <a:pt x="1369783" y="469569"/>
                  </a:lnTo>
                  <a:lnTo>
                    <a:pt x="1342847" y="473722"/>
                  </a:lnTo>
                  <a:lnTo>
                    <a:pt x="1352575" y="474179"/>
                  </a:lnTo>
                  <a:lnTo>
                    <a:pt x="1364335" y="474370"/>
                  </a:lnTo>
                  <a:lnTo>
                    <a:pt x="1373581" y="474865"/>
                  </a:lnTo>
                  <a:lnTo>
                    <a:pt x="1375765" y="476186"/>
                  </a:lnTo>
                  <a:lnTo>
                    <a:pt x="1352765" y="476719"/>
                  </a:lnTo>
                  <a:lnTo>
                    <a:pt x="1374584" y="477240"/>
                  </a:lnTo>
                  <a:lnTo>
                    <a:pt x="1371600" y="478586"/>
                  </a:lnTo>
                  <a:lnTo>
                    <a:pt x="1365224" y="480136"/>
                  </a:lnTo>
                  <a:lnTo>
                    <a:pt x="1376934" y="481228"/>
                  </a:lnTo>
                  <a:lnTo>
                    <a:pt x="1378178" y="478701"/>
                  </a:lnTo>
                  <a:lnTo>
                    <a:pt x="1379918" y="476605"/>
                  </a:lnTo>
                  <a:lnTo>
                    <a:pt x="1387868" y="475145"/>
                  </a:lnTo>
                  <a:lnTo>
                    <a:pt x="1407706" y="474560"/>
                  </a:lnTo>
                  <a:lnTo>
                    <a:pt x="1454048" y="477570"/>
                  </a:lnTo>
                  <a:lnTo>
                    <a:pt x="1499641" y="475386"/>
                  </a:lnTo>
                  <a:lnTo>
                    <a:pt x="1544193" y="472528"/>
                  </a:lnTo>
                  <a:lnTo>
                    <a:pt x="1601685" y="473925"/>
                  </a:lnTo>
                  <a:lnTo>
                    <a:pt x="1610956" y="475272"/>
                  </a:lnTo>
                  <a:lnTo>
                    <a:pt x="1616773" y="476618"/>
                  </a:lnTo>
                  <a:lnTo>
                    <a:pt x="1620621" y="476999"/>
                  </a:lnTo>
                  <a:lnTo>
                    <a:pt x="1625904" y="475094"/>
                  </a:lnTo>
                  <a:close/>
                </a:path>
                <a:path w="5085080" h="514350">
                  <a:moveTo>
                    <a:pt x="1691297" y="337921"/>
                  </a:moveTo>
                  <a:lnTo>
                    <a:pt x="1687271" y="337413"/>
                  </a:lnTo>
                  <a:lnTo>
                    <a:pt x="1685937" y="337248"/>
                  </a:lnTo>
                  <a:lnTo>
                    <a:pt x="1669986" y="336143"/>
                  </a:lnTo>
                  <a:lnTo>
                    <a:pt x="1653755" y="337693"/>
                  </a:lnTo>
                  <a:lnTo>
                    <a:pt x="1674241" y="337413"/>
                  </a:lnTo>
                  <a:lnTo>
                    <a:pt x="1691297" y="337921"/>
                  </a:lnTo>
                  <a:close/>
                </a:path>
                <a:path w="5085080" h="514350">
                  <a:moveTo>
                    <a:pt x="1693379" y="348767"/>
                  </a:moveTo>
                  <a:lnTo>
                    <a:pt x="1684147" y="347980"/>
                  </a:lnTo>
                  <a:lnTo>
                    <a:pt x="1680235" y="347980"/>
                  </a:lnTo>
                  <a:lnTo>
                    <a:pt x="1679143" y="348386"/>
                  </a:lnTo>
                  <a:lnTo>
                    <a:pt x="1681683" y="348386"/>
                  </a:lnTo>
                  <a:lnTo>
                    <a:pt x="1693379" y="348767"/>
                  </a:lnTo>
                  <a:close/>
                </a:path>
                <a:path w="5085080" h="514350">
                  <a:moveTo>
                    <a:pt x="1718843" y="340550"/>
                  </a:moveTo>
                  <a:lnTo>
                    <a:pt x="1708607" y="339115"/>
                  </a:lnTo>
                  <a:lnTo>
                    <a:pt x="1693125" y="337972"/>
                  </a:lnTo>
                  <a:lnTo>
                    <a:pt x="1691728" y="337972"/>
                  </a:lnTo>
                  <a:lnTo>
                    <a:pt x="1702066" y="339293"/>
                  </a:lnTo>
                  <a:lnTo>
                    <a:pt x="1718843" y="340550"/>
                  </a:lnTo>
                  <a:close/>
                </a:path>
                <a:path w="5085080" h="514350">
                  <a:moveTo>
                    <a:pt x="1724901" y="320433"/>
                  </a:moveTo>
                  <a:lnTo>
                    <a:pt x="1718843" y="319811"/>
                  </a:lnTo>
                  <a:lnTo>
                    <a:pt x="1723415" y="320433"/>
                  </a:lnTo>
                  <a:lnTo>
                    <a:pt x="1724901" y="320433"/>
                  </a:lnTo>
                  <a:close/>
                </a:path>
                <a:path w="5085080" h="514350">
                  <a:moveTo>
                    <a:pt x="1807667" y="324129"/>
                  </a:moveTo>
                  <a:lnTo>
                    <a:pt x="1786064" y="323240"/>
                  </a:lnTo>
                  <a:lnTo>
                    <a:pt x="1739226" y="321589"/>
                  </a:lnTo>
                  <a:lnTo>
                    <a:pt x="1729003" y="321208"/>
                  </a:lnTo>
                  <a:lnTo>
                    <a:pt x="1723415" y="320433"/>
                  </a:lnTo>
                  <a:lnTo>
                    <a:pt x="1721993" y="320954"/>
                  </a:lnTo>
                  <a:lnTo>
                    <a:pt x="1721281" y="320954"/>
                  </a:lnTo>
                  <a:lnTo>
                    <a:pt x="1721281" y="321208"/>
                  </a:lnTo>
                  <a:lnTo>
                    <a:pt x="1720240" y="321589"/>
                  </a:lnTo>
                  <a:lnTo>
                    <a:pt x="1710766" y="321462"/>
                  </a:lnTo>
                  <a:lnTo>
                    <a:pt x="1702625" y="321208"/>
                  </a:lnTo>
                  <a:lnTo>
                    <a:pt x="1721281" y="321208"/>
                  </a:lnTo>
                  <a:lnTo>
                    <a:pt x="1721281" y="320954"/>
                  </a:lnTo>
                  <a:lnTo>
                    <a:pt x="1702460" y="320954"/>
                  </a:lnTo>
                  <a:lnTo>
                    <a:pt x="1698548" y="321081"/>
                  </a:lnTo>
                  <a:lnTo>
                    <a:pt x="1694649" y="320967"/>
                  </a:lnTo>
                  <a:lnTo>
                    <a:pt x="1694649" y="321208"/>
                  </a:lnTo>
                  <a:lnTo>
                    <a:pt x="1686839" y="321462"/>
                  </a:lnTo>
                  <a:lnTo>
                    <a:pt x="1686737" y="321208"/>
                  </a:lnTo>
                  <a:lnTo>
                    <a:pt x="1694649" y="321208"/>
                  </a:lnTo>
                  <a:lnTo>
                    <a:pt x="1694649" y="320967"/>
                  </a:lnTo>
                  <a:lnTo>
                    <a:pt x="1694484" y="320954"/>
                  </a:lnTo>
                  <a:lnTo>
                    <a:pt x="1686636" y="320954"/>
                  </a:lnTo>
                  <a:lnTo>
                    <a:pt x="1686242" y="319938"/>
                  </a:lnTo>
                  <a:lnTo>
                    <a:pt x="1686204" y="319811"/>
                  </a:lnTo>
                  <a:lnTo>
                    <a:pt x="1682877" y="318160"/>
                  </a:lnTo>
                  <a:lnTo>
                    <a:pt x="1674380" y="316890"/>
                  </a:lnTo>
                  <a:lnTo>
                    <a:pt x="1663598" y="316636"/>
                  </a:lnTo>
                  <a:lnTo>
                    <a:pt x="1657438" y="316636"/>
                  </a:lnTo>
                  <a:lnTo>
                    <a:pt x="1680527" y="312826"/>
                  </a:lnTo>
                  <a:lnTo>
                    <a:pt x="1656511" y="311937"/>
                  </a:lnTo>
                  <a:lnTo>
                    <a:pt x="1655356" y="308762"/>
                  </a:lnTo>
                  <a:lnTo>
                    <a:pt x="1655305" y="308635"/>
                  </a:lnTo>
                  <a:lnTo>
                    <a:pt x="1652663" y="307365"/>
                  </a:lnTo>
                  <a:lnTo>
                    <a:pt x="1648955" y="305587"/>
                  </a:lnTo>
                  <a:lnTo>
                    <a:pt x="1609521" y="305460"/>
                  </a:lnTo>
                  <a:lnTo>
                    <a:pt x="1620405" y="306476"/>
                  </a:lnTo>
                  <a:lnTo>
                    <a:pt x="1616265" y="306476"/>
                  </a:lnTo>
                  <a:lnTo>
                    <a:pt x="1596821" y="307365"/>
                  </a:lnTo>
                  <a:lnTo>
                    <a:pt x="1571625" y="306476"/>
                  </a:lnTo>
                  <a:lnTo>
                    <a:pt x="1544535" y="304825"/>
                  </a:lnTo>
                  <a:lnTo>
                    <a:pt x="1541741" y="304698"/>
                  </a:lnTo>
                  <a:lnTo>
                    <a:pt x="1516646" y="303555"/>
                  </a:lnTo>
                  <a:lnTo>
                    <a:pt x="1527429" y="304698"/>
                  </a:lnTo>
                  <a:lnTo>
                    <a:pt x="1486649" y="304698"/>
                  </a:lnTo>
                  <a:lnTo>
                    <a:pt x="1386217" y="303174"/>
                  </a:lnTo>
                  <a:lnTo>
                    <a:pt x="1327581" y="304698"/>
                  </a:lnTo>
                  <a:lnTo>
                    <a:pt x="1310309" y="303174"/>
                  </a:lnTo>
                  <a:lnTo>
                    <a:pt x="1284414" y="300888"/>
                  </a:lnTo>
                  <a:lnTo>
                    <a:pt x="1255153" y="298602"/>
                  </a:lnTo>
                  <a:lnTo>
                    <a:pt x="1240523" y="297459"/>
                  </a:lnTo>
                  <a:lnTo>
                    <a:pt x="1196835" y="294792"/>
                  </a:lnTo>
                  <a:lnTo>
                    <a:pt x="1154341" y="293395"/>
                  </a:lnTo>
                  <a:lnTo>
                    <a:pt x="1148397" y="295427"/>
                  </a:lnTo>
                  <a:lnTo>
                    <a:pt x="1118374" y="296062"/>
                  </a:lnTo>
                  <a:lnTo>
                    <a:pt x="1122845" y="298094"/>
                  </a:lnTo>
                  <a:lnTo>
                    <a:pt x="1104709" y="298475"/>
                  </a:lnTo>
                  <a:lnTo>
                    <a:pt x="1097826" y="297459"/>
                  </a:lnTo>
                  <a:lnTo>
                    <a:pt x="1092657" y="296697"/>
                  </a:lnTo>
                  <a:lnTo>
                    <a:pt x="1090066" y="296316"/>
                  </a:lnTo>
                  <a:lnTo>
                    <a:pt x="1071791" y="296697"/>
                  </a:lnTo>
                  <a:lnTo>
                    <a:pt x="1074039" y="294030"/>
                  </a:lnTo>
                  <a:lnTo>
                    <a:pt x="1074750" y="294030"/>
                  </a:lnTo>
                  <a:lnTo>
                    <a:pt x="1072934" y="293649"/>
                  </a:lnTo>
                  <a:lnTo>
                    <a:pt x="1062672" y="291490"/>
                  </a:lnTo>
                  <a:lnTo>
                    <a:pt x="1049477" y="289331"/>
                  </a:lnTo>
                  <a:lnTo>
                    <a:pt x="1046708" y="287045"/>
                  </a:lnTo>
                  <a:lnTo>
                    <a:pt x="972769" y="287299"/>
                  </a:lnTo>
                  <a:lnTo>
                    <a:pt x="1012609" y="287299"/>
                  </a:lnTo>
                  <a:lnTo>
                    <a:pt x="1032725" y="288188"/>
                  </a:lnTo>
                  <a:lnTo>
                    <a:pt x="1009281" y="291998"/>
                  </a:lnTo>
                  <a:lnTo>
                    <a:pt x="1010627" y="291998"/>
                  </a:lnTo>
                  <a:lnTo>
                    <a:pt x="1020559" y="294284"/>
                  </a:lnTo>
                  <a:lnTo>
                    <a:pt x="1034415" y="293649"/>
                  </a:lnTo>
                  <a:lnTo>
                    <a:pt x="1042885" y="294030"/>
                  </a:lnTo>
                  <a:lnTo>
                    <a:pt x="1047686" y="295427"/>
                  </a:lnTo>
                  <a:lnTo>
                    <a:pt x="1047356" y="295427"/>
                  </a:lnTo>
                  <a:lnTo>
                    <a:pt x="1048791" y="297332"/>
                  </a:lnTo>
                  <a:lnTo>
                    <a:pt x="1034453" y="296951"/>
                  </a:lnTo>
                  <a:lnTo>
                    <a:pt x="1010132" y="296951"/>
                  </a:lnTo>
                  <a:lnTo>
                    <a:pt x="994740" y="296316"/>
                  </a:lnTo>
                  <a:lnTo>
                    <a:pt x="988390" y="294030"/>
                  </a:lnTo>
                  <a:lnTo>
                    <a:pt x="986904" y="294030"/>
                  </a:lnTo>
                  <a:lnTo>
                    <a:pt x="995972" y="293014"/>
                  </a:lnTo>
                  <a:lnTo>
                    <a:pt x="1001255" y="293014"/>
                  </a:lnTo>
                  <a:lnTo>
                    <a:pt x="988809" y="292633"/>
                  </a:lnTo>
                  <a:lnTo>
                    <a:pt x="984656" y="292506"/>
                  </a:lnTo>
                  <a:lnTo>
                    <a:pt x="986599" y="292506"/>
                  </a:lnTo>
                  <a:lnTo>
                    <a:pt x="962240" y="291998"/>
                  </a:lnTo>
                  <a:lnTo>
                    <a:pt x="947343" y="291109"/>
                  </a:lnTo>
                  <a:lnTo>
                    <a:pt x="941247" y="289077"/>
                  </a:lnTo>
                  <a:lnTo>
                    <a:pt x="939749" y="289077"/>
                  </a:lnTo>
                  <a:lnTo>
                    <a:pt x="949718" y="287934"/>
                  </a:lnTo>
                  <a:lnTo>
                    <a:pt x="934313" y="289077"/>
                  </a:lnTo>
                  <a:lnTo>
                    <a:pt x="921321" y="289458"/>
                  </a:lnTo>
                  <a:lnTo>
                    <a:pt x="908253" y="290347"/>
                  </a:lnTo>
                  <a:lnTo>
                    <a:pt x="909586" y="290347"/>
                  </a:lnTo>
                  <a:lnTo>
                    <a:pt x="900074" y="292633"/>
                  </a:lnTo>
                  <a:lnTo>
                    <a:pt x="879233" y="290855"/>
                  </a:lnTo>
                  <a:lnTo>
                    <a:pt x="873290" y="290347"/>
                  </a:lnTo>
                  <a:lnTo>
                    <a:pt x="864196" y="290347"/>
                  </a:lnTo>
                  <a:lnTo>
                    <a:pt x="833793" y="290855"/>
                  </a:lnTo>
                  <a:lnTo>
                    <a:pt x="800862" y="290855"/>
                  </a:lnTo>
                  <a:lnTo>
                    <a:pt x="800036" y="290601"/>
                  </a:lnTo>
                  <a:lnTo>
                    <a:pt x="789432" y="287299"/>
                  </a:lnTo>
                  <a:lnTo>
                    <a:pt x="788619" y="287045"/>
                  </a:lnTo>
                  <a:lnTo>
                    <a:pt x="801090" y="287045"/>
                  </a:lnTo>
                  <a:lnTo>
                    <a:pt x="834301" y="287693"/>
                  </a:lnTo>
                  <a:lnTo>
                    <a:pt x="833450" y="287045"/>
                  </a:lnTo>
                  <a:lnTo>
                    <a:pt x="830719" y="285013"/>
                  </a:lnTo>
                  <a:lnTo>
                    <a:pt x="828586" y="285013"/>
                  </a:lnTo>
                  <a:lnTo>
                    <a:pt x="846175" y="283870"/>
                  </a:lnTo>
                  <a:lnTo>
                    <a:pt x="860120" y="283362"/>
                  </a:lnTo>
                  <a:lnTo>
                    <a:pt x="865238" y="283362"/>
                  </a:lnTo>
                  <a:lnTo>
                    <a:pt x="878192" y="281584"/>
                  </a:lnTo>
                  <a:lnTo>
                    <a:pt x="879436" y="281584"/>
                  </a:lnTo>
                  <a:lnTo>
                    <a:pt x="889368" y="285521"/>
                  </a:lnTo>
                  <a:lnTo>
                    <a:pt x="897509" y="283870"/>
                  </a:lnTo>
                  <a:lnTo>
                    <a:pt x="889673" y="283870"/>
                  </a:lnTo>
                  <a:lnTo>
                    <a:pt x="907846" y="283362"/>
                  </a:lnTo>
                  <a:lnTo>
                    <a:pt x="927011" y="283362"/>
                  </a:lnTo>
                  <a:lnTo>
                    <a:pt x="939406" y="282854"/>
                  </a:lnTo>
                  <a:lnTo>
                    <a:pt x="939507" y="283362"/>
                  </a:lnTo>
                  <a:lnTo>
                    <a:pt x="939609" y="283870"/>
                  </a:lnTo>
                  <a:lnTo>
                    <a:pt x="939660" y="284124"/>
                  </a:lnTo>
                  <a:lnTo>
                    <a:pt x="939736" y="284505"/>
                  </a:lnTo>
                  <a:lnTo>
                    <a:pt x="939812" y="284899"/>
                  </a:lnTo>
                  <a:lnTo>
                    <a:pt x="954747" y="284124"/>
                  </a:lnTo>
                  <a:lnTo>
                    <a:pt x="971435" y="286537"/>
                  </a:lnTo>
                  <a:lnTo>
                    <a:pt x="983767" y="285902"/>
                  </a:lnTo>
                  <a:lnTo>
                    <a:pt x="986675" y="285902"/>
                  </a:lnTo>
                  <a:lnTo>
                    <a:pt x="980541" y="284124"/>
                  </a:lnTo>
                  <a:lnTo>
                    <a:pt x="979665" y="283870"/>
                  </a:lnTo>
                  <a:lnTo>
                    <a:pt x="982954" y="283870"/>
                  </a:lnTo>
                  <a:lnTo>
                    <a:pt x="968019" y="283362"/>
                  </a:lnTo>
                  <a:lnTo>
                    <a:pt x="972159" y="283362"/>
                  </a:lnTo>
                  <a:lnTo>
                    <a:pt x="940676" y="282854"/>
                  </a:lnTo>
                  <a:lnTo>
                    <a:pt x="947496" y="282854"/>
                  </a:lnTo>
                  <a:lnTo>
                    <a:pt x="939126" y="281838"/>
                  </a:lnTo>
                  <a:lnTo>
                    <a:pt x="939723" y="281584"/>
                  </a:lnTo>
                  <a:lnTo>
                    <a:pt x="942771" y="280314"/>
                  </a:lnTo>
                  <a:lnTo>
                    <a:pt x="953376" y="279679"/>
                  </a:lnTo>
                  <a:lnTo>
                    <a:pt x="971372" y="278663"/>
                  </a:lnTo>
                  <a:lnTo>
                    <a:pt x="969797" y="278663"/>
                  </a:lnTo>
                  <a:lnTo>
                    <a:pt x="973277" y="278028"/>
                  </a:lnTo>
                  <a:lnTo>
                    <a:pt x="976477" y="278028"/>
                  </a:lnTo>
                  <a:lnTo>
                    <a:pt x="979830" y="279171"/>
                  </a:lnTo>
                  <a:lnTo>
                    <a:pt x="978293" y="279171"/>
                  </a:lnTo>
                  <a:lnTo>
                    <a:pt x="1023480" y="282168"/>
                  </a:lnTo>
                  <a:lnTo>
                    <a:pt x="1034872" y="280187"/>
                  </a:lnTo>
                  <a:lnTo>
                    <a:pt x="1036662" y="280187"/>
                  </a:lnTo>
                  <a:lnTo>
                    <a:pt x="1045108" y="281203"/>
                  </a:lnTo>
                  <a:lnTo>
                    <a:pt x="1053985" y="281584"/>
                  </a:lnTo>
                  <a:lnTo>
                    <a:pt x="1065364" y="281584"/>
                  </a:lnTo>
                  <a:lnTo>
                    <a:pt x="1082382" y="281965"/>
                  </a:lnTo>
                  <a:lnTo>
                    <a:pt x="1084237" y="280187"/>
                  </a:lnTo>
                  <a:lnTo>
                    <a:pt x="1085837" y="278663"/>
                  </a:lnTo>
                  <a:lnTo>
                    <a:pt x="1093152" y="278663"/>
                  </a:lnTo>
                  <a:lnTo>
                    <a:pt x="1121346" y="279679"/>
                  </a:lnTo>
                  <a:lnTo>
                    <a:pt x="1150569" y="279171"/>
                  </a:lnTo>
                  <a:lnTo>
                    <a:pt x="1156042" y="279171"/>
                  </a:lnTo>
                  <a:lnTo>
                    <a:pt x="1163383" y="278663"/>
                  </a:lnTo>
                  <a:lnTo>
                    <a:pt x="1187221" y="277012"/>
                  </a:lnTo>
                  <a:lnTo>
                    <a:pt x="1200886" y="274472"/>
                  </a:lnTo>
                  <a:lnTo>
                    <a:pt x="1239913" y="278663"/>
                  </a:lnTo>
                  <a:lnTo>
                    <a:pt x="1241374" y="278663"/>
                  </a:lnTo>
                  <a:lnTo>
                    <a:pt x="1273060" y="280187"/>
                  </a:lnTo>
                  <a:lnTo>
                    <a:pt x="1305090" y="282346"/>
                  </a:lnTo>
                  <a:lnTo>
                    <a:pt x="1303782" y="282346"/>
                  </a:lnTo>
                  <a:lnTo>
                    <a:pt x="1319796" y="285889"/>
                  </a:lnTo>
                  <a:lnTo>
                    <a:pt x="1320927" y="285521"/>
                  </a:lnTo>
                  <a:lnTo>
                    <a:pt x="1324559" y="284124"/>
                  </a:lnTo>
                  <a:lnTo>
                    <a:pt x="1325778" y="284124"/>
                  </a:lnTo>
                  <a:lnTo>
                    <a:pt x="1313637" y="282397"/>
                  </a:lnTo>
                  <a:lnTo>
                    <a:pt x="1403705" y="282854"/>
                  </a:lnTo>
                  <a:lnTo>
                    <a:pt x="1383322" y="282854"/>
                  </a:lnTo>
                  <a:lnTo>
                    <a:pt x="1432953" y="283362"/>
                  </a:lnTo>
                  <a:lnTo>
                    <a:pt x="1451254" y="283362"/>
                  </a:lnTo>
                  <a:lnTo>
                    <a:pt x="1502613" y="282346"/>
                  </a:lnTo>
                  <a:lnTo>
                    <a:pt x="1489583" y="279171"/>
                  </a:lnTo>
                  <a:lnTo>
                    <a:pt x="1498460" y="279171"/>
                  </a:lnTo>
                  <a:lnTo>
                    <a:pt x="1570532" y="279171"/>
                  </a:lnTo>
                  <a:lnTo>
                    <a:pt x="1515516" y="278917"/>
                  </a:lnTo>
                  <a:lnTo>
                    <a:pt x="1532572" y="278663"/>
                  </a:lnTo>
                  <a:lnTo>
                    <a:pt x="1536674" y="278663"/>
                  </a:lnTo>
                  <a:lnTo>
                    <a:pt x="1558785" y="278028"/>
                  </a:lnTo>
                  <a:lnTo>
                    <a:pt x="1557515" y="278028"/>
                  </a:lnTo>
                  <a:lnTo>
                    <a:pt x="1580273" y="277520"/>
                  </a:lnTo>
                  <a:lnTo>
                    <a:pt x="1551800" y="276504"/>
                  </a:lnTo>
                  <a:lnTo>
                    <a:pt x="1488020" y="274116"/>
                  </a:lnTo>
                  <a:lnTo>
                    <a:pt x="1488020" y="278803"/>
                  </a:lnTo>
                  <a:lnTo>
                    <a:pt x="1460512" y="278663"/>
                  </a:lnTo>
                  <a:lnTo>
                    <a:pt x="1487500" y="278663"/>
                  </a:lnTo>
                  <a:lnTo>
                    <a:pt x="1488020" y="278803"/>
                  </a:lnTo>
                  <a:lnTo>
                    <a:pt x="1488020" y="274116"/>
                  </a:lnTo>
                  <a:lnTo>
                    <a:pt x="1480769" y="273837"/>
                  </a:lnTo>
                  <a:lnTo>
                    <a:pt x="1483410" y="273837"/>
                  </a:lnTo>
                  <a:lnTo>
                    <a:pt x="1437462" y="272567"/>
                  </a:lnTo>
                  <a:lnTo>
                    <a:pt x="1420418" y="273329"/>
                  </a:lnTo>
                  <a:lnTo>
                    <a:pt x="1416050" y="273329"/>
                  </a:lnTo>
                  <a:lnTo>
                    <a:pt x="1422196" y="273837"/>
                  </a:lnTo>
                  <a:lnTo>
                    <a:pt x="1417675" y="275488"/>
                  </a:lnTo>
                  <a:lnTo>
                    <a:pt x="1418069" y="275488"/>
                  </a:lnTo>
                  <a:lnTo>
                    <a:pt x="1418336" y="276250"/>
                  </a:lnTo>
                  <a:lnTo>
                    <a:pt x="1418424" y="276504"/>
                  </a:lnTo>
                  <a:lnTo>
                    <a:pt x="1401533" y="274472"/>
                  </a:lnTo>
                  <a:lnTo>
                    <a:pt x="1396250" y="273837"/>
                  </a:lnTo>
                  <a:lnTo>
                    <a:pt x="1392021" y="273329"/>
                  </a:lnTo>
                  <a:lnTo>
                    <a:pt x="1354797" y="271678"/>
                  </a:lnTo>
                  <a:lnTo>
                    <a:pt x="1324521" y="269773"/>
                  </a:lnTo>
                  <a:lnTo>
                    <a:pt x="1318958" y="266090"/>
                  </a:lnTo>
                  <a:lnTo>
                    <a:pt x="1357503" y="267106"/>
                  </a:lnTo>
                  <a:lnTo>
                    <a:pt x="1383995" y="266090"/>
                  </a:lnTo>
                  <a:lnTo>
                    <a:pt x="1397241" y="265582"/>
                  </a:lnTo>
                  <a:lnTo>
                    <a:pt x="1430375" y="265201"/>
                  </a:lnTo>
                  <a:lnTo>
                    <a:pt x="1449082" y="269773"/>
                  </a:lnTo>
                  <a:lnTo>
                    <a:pt x="1480642" y="266090"/>
                  </a:lnTo>
                  <a:lnTo>
                    <a:pt x="1490484" y="267868"/>
                  </a:lnTo>
                  <a:lnTo>
                    <a:pt x="1508328" y="268503"/>
                  </a:lnTo>
                  <a:lnTo>
                    <a:pt x="1528787" y="269519"/>
                  </a:lnTo>
                  <a:lnTo>
                    <a:pt x="1546466" y="272059"/>
                  </a:lnTo>
                  <a:lnTo>
                    <a:pt x="1541056" y="268503"/>
                  </a:lnTo>
                  <a:lnTo>
                    <a:pt x="1684743" y="268503"/>
                  </a:lnTo>
                  <a:lnTo>
                    <a:pt x="1637525" y="266725"/>
                  </a:lnTo>
                  <a:lnTo>
                    <a:pt x="1638109" y="266090"/>
                  </a:lnTo>
                  <a:lnTo>
                    <a:pt x="1638922" y="265201"/>
                  </a:lnTo>
                  <a:lnTo>
                    <a:pt x="1639620" y="264439"/>
                  </a:lnTo>
                  <a:lnTo>
                    <a:pt x="1649412" y="264185"/>
                  </a:lnTo>
                  <a:lnTo>
                    <a:pt x="1670824" y="264185"/>
                  </a:lnTo>
                  <a:lnTo>
                    <a:pt x="1676742" y="263296"/>
                  </a:lnTo>
                  <a:lnTo>
                    <a:pt x="1668233" y="263296"/>
                  </a:lnTo>
                  <a:lnTo>
                    <a:pt x="1632521" y="264185"/>
                  </a:lnTo>
                  <a:lnTo>
                    <a:pt x="1626577" y="261264"/>
                  </a:lnTo>
                  <a:lnTo>
                    <a:pt x="1622196" y="259105"/>
                  </a:lnTo>
                  <a:lnTo>
                    <a:pt x="1595589" y="260502"/>
                  </a:lnTo>
                  <a:lnTo>
                    <a:pt x="1572463" y="260502"/>
                  </a:lnTo>
                  <a:lnTo>
                    <a:pt x="1544891" y="259105"/>
                  </a:lnTo>
                  <a:lnTo>
                    <a:pt x="1536014" y="258470"/>
                  </a:lnTo>
                  <a:lnTo>
                    <a:pt x="1520037" y="257327"/>
                  </a:lnTo>
                  <a:lnTo>
                    <a:pt x="1520240" y="258356"/>
                  </a:lnTo>
                  <a:lnTo>
                    <a:pt x="1480667" y="257708"/>
                  </a:lnTo>
                  <a:lnTo>
                    <a:pt x="1370774" y="260502"/>
                  </a:lnTo>
                  <a:lnTo>
                    <a:pt x="1367459" y="260502"/>
                  </a:lnTo>
                  <a:lnTo>
                    <a:pt x="1319923" y="261264"/>
                  </a:lnTo>
                  <a:lnTo>
                    <a:pt x="1303083" y="260883"/>
                  </a:lnTo>
                  <a:lnTo>
                    <a:pt x="1269403" y="260121"/>
                  </a:lnTo>
                  <a:lnTo>
                    <a:pt x="1228966" y="255676"/>
                  </a:lnTo>
                  <a:lnTo>
                    <a:pt x="1148880" y="249199"/>
                  </a:lnTo>
                  <a:lnTo>
                    <a:pt x="1130325" y="251231"/>
                  </a:lnTo>
                  <a:lnTo>
                    <a:pt x="1094600" y="254406"/>
                  </a:lnTo>
                  <a:lnTo>
                    <a:pt x="1131531" y="254406"/>
                  </a:lnTo>
                  <a:lnTo>
                    <a:pt x="1127150" y="256311"/>
                  </a:lnTo>
                  <a:lnTo>
                    <a:pt x="1105535" y="256819"/>
                  </a:lnTo>
                  <a:lnTo>
                    <a:pt x="1114107" y="258470"/>
                  </a:lnTo>
                  <a:lnTo>
                    <a:pt x="1156373" y="261899"/>
                  </a:lnTo>
                  <a:lnTo>
                    <a:pt x="1156195" y="261264"/>
                  </a:lnTo>
                  <a:lnTo>
                    <a:pt x="1156093" y="260883"/>
                  </a:lnTo>
                  <a:lnTo>
                    <a:pt x="1182509" y="263296"/>
                  </a:lnTo>
                  <a:lnTo>
                    <a:pt x="1214348" y="263296"/>
                  </a:lnTo>
                  <a:lnTo>
                    <a:pt x="1247635" y="263804"/>
                  </a:lnTo>
                  <a:lnTo>
                    <a:pt x="1272870" y="267106"/>
                  </a:lnTo>
                  <a:lnTo>
                    <a:pt x="1266710" y="270027"/>
                  </a:lnTo>
                  <a:lnTo>
                    <a:pt x="1240358" y="271424"/>
                  </a:lnTo>
                  <a:lnTo>
                    <a:pt x="1205268" y="272313"/>
                  </a:lnTo>
                  <a:lnTo>
                    <a:pt x="1172883" y="273583"/>
                  </a:lnTo>
                  <a:lnTo>
                    <a:pt x="1176997" y="272059"/>
                  </a:lnTo>
                  <a:lnTo>
                    <a:pt x="1164564" y="271170"/>
                  </a:lnTo>
                  <a:lnTo>
                    <a:pt x="1129347" y="271170"/>
                  </a:lnTo>
                  <a:lnTo>
                    <a:pt x="1099439" y="272059"/>
                  </a:lnTo>
                  <a:lnTo>
                    <a:pt x="1103185" y="272059"/>
                  </a:lnTo>
                  <a:lnTo>
                    <a:pt x="1093863" y="274345"/>
                  </a:lnTo>
                  <a:lnTo>
                    <a:pt x="1097889" y="274345"/>
                  </a:lnTo>
                  <a:lnTo>
                    <a:pt x="1108417" y="274726"/>
                  </a:lnTo>
                  <a:lnTo>
                    <a:pt x="1104239" y="276250"/>
                  </a:lnTo>
                  <a:lnTo>
                    <a:pt x="1104277" y="276504"/>
                  </a:lnTo>
                  <a:lnTo>
                    <a:pt x="1104366" y="277012"/>
                  </a:lnTo>
                  <a:lnTo>
                    <a:pt x="1104455" y="277520"/>
                  </a:lnTo>
                  <a:lnTo>
                    <a:pt x="1104544" y="278028"/>
                  </a:lnTo>
                  <a:lnTo>
                    <a:pt x="1094905" y="278028"/>
                  </a:lnTo>
                  <a:lnTo>
                    <a:pt x="1075524" y="277520"/>
                  </a:lnTo>
                  <a:lnTo>
                    <a:pt x="1024636" y="276504"/>
                  </a:lnTo>
                  <a:lnTo>
                    <a:pt x="1023239" y="276504"/>
                  </a:lnTo>
                  <a:lnTo>
                    <a:pt x="981951" y="275869"/>
                  </a:lnTo>
                  <a:lnTo>
                    <a:pt x="976045" y="275793"/>
                  </a:lnTo>
                  <a:lnTo>
                    <a:pt x="976045" y="277520"/>
                  </a:lnTo>
                  <a:lnTo>
                    <a:pt x="975347" y="277647"/>
                  </a:lnTo>
                  <a:lnTo>
                    <a:pt x="974979" y="277520"/>
                  </a:lnTo>
                  <a:lnTo>
                    <a:pt x="976045" y="277520"/>
                  </a:lnTo>
                  <a:lnTo>
                    <a:pt x="976045" y="275793"/>
                  </a:lnTo>
                  <a:lnTo>
                    <a:pt x="965428" y="275628"/>
                  </a:lnTo>
                  <a:lnTo>
                    <a:pt x="965047" y="275869"/>
                  </a:lnTo>
                  <a:lnTo>
                    <a:pt x="961682" y="278028"/>
                  </a:lnTo>
                  <a:lnTo>
                    <a:pt x="959942" y="278028"/>
                  </a:lnTo>
                  <a:lnTo>
                    <a:pt x="947610" y="277012"/>
                  </a:lnTo>
                  <a:lnTo>
                    <a:pt x="938352" y="276250"/>
                  </a:lnTo>
                  <a:lnTo>
                    <a:pt x="926617" y="276250"/>
                  </a:lnTo>
                  <a:lnTo>
                    <a:pt x="879906" y="276745"/>
                  </a:lnTo>
                  <a:lnTo>
                    <a:pt x="868400" y="274345"/>
                  </a:lnTo>
                  <a:lnTo>
                    <a:pt x="859040" y="276961"/>
                  </a:lnTo>
                  <a:lnTo>
                    <a:pt x="853782" y="277012"/>
                  </a:lnTo>
                  <a:lnTo>
                    <a:pt x="858837" y="277012"/>
                  </a:lnTo>
                  <a:lnTo>
                    <a:pt x="855205" y="278028"/>
                  </a:lnTo>
                  <a:lnTo>
                    <a:pt x="809802" y="278663"/>
                  </a:lnTo>
                  <a:lnTo>
                    <a:pt x="796861" y="278663"/>
                  </a:lnTo>
                  <a:lnTo>
                    <a:pt x="762076" y="277520"/>
                  </a:lnTo>
                  <a:lnTo>
                    <a:pt x="754354" y="277266"/>
                  </a:lnTo>
                  <a:lnTo>
                    <a:pt x="755586" y="277266"/>
                  </a:lnTo>
                  <a:lnTo>
                    <a:pt x="699465" y="275869"/>
                  </a:lnTo>
                  <a:lnTo>
                    <a:pt x="642645" y="277520"/>
                  </a:lnTo>
                  <a:lnTo>
                    <a:pt x="614984" y="275869"/>
                  </a:lnTo>
                  <a:lnTo>
                    <a:pt x="597484" y="276504"/>
                  </a:lnTo>
                  <a:lnTo>
                    <a:pt x="594893" y="276504"/>
                  </a:lnTo>
                  <a:lnTo>
                    <a:pt x="575868" y="279171"/>
                  </a:lnTo>
                  <a:lnTo>
                    <a:pt x="576033" y="279171"/>
                  </a:lnTo>
                  <a:lnTo>
                    <a:pt x="560476" y="281838"/>
                  </a:lnTo>
                  <a:lnTo>
                    <a:pt x="584085" y="282854"/>
                  </a:lnTo>
                  <a:lnTo>
                    <a:pt x="579945" y="282854"/>
                  </a:lnTo>
                  <a:lnTo>
                    <a:pt x="590511" y="284378"/>
                  </a:lnTo>
                  <a:lnTo>
                    <a:pt x="599059" y="286283"/>
                  </a:lnTo>
                  <a:lnTo>
                    <a:pt x="603300" y="287299"/>
                  </a:lnTo>
                  <a:lnTo>
                    <a:pt x="593140" y="286283"/>
                  </a:lnTo>
                  <a:lnTo>
                    <a:pt x="592848" y="286283"/>
                  </a:lnTo>
                  <a:lnTo>
                    <a:pt x="579043" y="284505"/>
                  </a:lnTo>
                  <a:lnTo>
                    <a:pt x="565581" y="283870"/>
                  </a:lnTo>
                  <a:lnTo>
                    <a:pt x="552246" y="285902"/>
                  </a:lnTo>
                  <a:lnTo>
                    <a:pt x="588975" y="287934"/>
                  </a:lnTo>
                  <a:lnTo>
                    <a:pt x="586803" y="287934"/>
                  </a:lnTo>
                  <a:lnTo>
                    <a:pt x="637006" y="293014"/>
                  </a:lnTo>
                  <a:lnTo>
                    <a:pt x="674306" y="294665"/>
                  </a:lnTo>
                  <a:lnTo>
                    <a:pt x="678967" y="293268"/>
                  </a:lnTo>
                  <a:lnTo>
                    <a:pt x="698881" y="291109"/>
                  </a:lnTo>
                  <a:lnTo>
                    <a:pt x="701141" y="290601"/>
                  </a:lnTo>
                  <a:lnTo>
                    <a:pt x="770331" y="291490"/>
                  </a:lnTo>
                  <a:lnTo>
                    <a:pt x="821321" y="291617"/>
                  </a:lnTo>
                  <a:lnTo>
                    <a:pt x="875423" y="292506"/>
                  </a:lnTo>
                  <a:lnTo>
                    <a:pt x="914387" y="295046"/>
                  </a:lnTo>
                  <a:lnTo>
                    <a:pt x="928103" y="297078"/>
                  </a:lnTo>
                  <a:lnTo>
                    <a:pt x="920432" y="298602"/>
                  </a:lnTo>
                  <a:lnTo>
                    <a:pt x="913726" y="300761"/>
                  </a:lnTo>
                  <a:lnTo>
                    <a:pt x="930338" y="304698"/>
                  </a:lnTo>
                  <a:lnTo>
                    <a:pt x="943978" y="303174"/>
                  </a:lnTo>
                  <a:lnTo>
                    <a:pt x="947623" y="304190"/>
                  </a:lnTo>
                  <a:lnTo>
                    <a:pt x="957884" y="305841"/>
                  </a:lnTo>
                  <a:lnTo>
                    <a:pt x="963803" y="307492"/>
                  </a:lnTo>
                  <a:lnTo>
                    <a:pt x="964260" y="307619"/>
                  </a:lnTo>
                  <a:lnTo>
                    <a:pt x="962240" y="307619"/>
                  </a:lnTo>
                  <a:lnTo>
                    <a:pt x="954455" y="308254"/>
                  </a:lnTo>
                  <a:lnTo>
                    <a:pt x="1002322" y="308140"/>
                  </a:lnTo>
                  <a:lnTo>
                    <a:pt x="1016165" y="308254"/>
                  </a:lnTo>
                  <a:lnTo>
                    <a:pt x="1042187" y="308762"/>
                  </a:lnTo>
                  <a:lnTo>
                    <a:pt x="1060907" y="309397"/>
                  </a:lnTo>
                  <a:lnTo>
                    <a:pt x="1059180" y="308000"/>
                  </a:lnTo>
                  <a:lnTo>
                    <a:pt x="1058392" y="307365"/>
                  </a:lnTo>
                  <a:lnTo>
                    <a:pt x="1055268" y="304825"/>
                  </a:lnTo>
                  <a:lnTo>
                    <a:pt x="1220736" y="311810"/>
                  </a:lnTo>
                  <a:lnTo>
                    <a:pt x="1268272" y="314858"/>
                  </a:lnTo>
                  <a:lnTo>
                    <a:pt x="1312710" y="319938"/>
                  </a:lnTo>
                  <a:lnTo>
                    <a:pt x="1303629" y="320954"/>
                  </a:lnTo>
                  <a:lnTo>
                    <a:pt x="1321257" y="319938"/>
                  </a:lnTo>
                  <a:lnTo>
                    <a:pt x="1321752" y="319938"/>
                  </a:lnTo>
                  <a:lnTo>
                    <a:pt x="1357706" y="318160"/>
                  </a:lnTo>
                  <a:lnTo>
                    <a:pt x="1385798" y="316636"/>
                  </a:lnTo>
                  <a:lnTo>
                    <a:pt x="1407668" y="319176"/>
                  </a:lnTo>
                  <a:lnTo>
                    <a:pt x="1408036" y="319176"/>
                  </a:lnTo>
                  <a:lnTo>
                    <a:pt x="1422565" y="320433"/>
                  </a:lnTo>
                  <a:lnTo>
                    <a:pt x="1424673" y="320433"/>
                  </a:lnTo>
                  <a:lnTo>
                    <a:pt x="1437513" y="321081"/>
                  </a:lnTo>
                  <a:lnTo>
                    <a:pt x="1440065" y="321208"/>
                  </a:lnTo>
                  <a:lnTo>
                    <a:pt x="1436928" y="321208"/>
                  </a:lnTo>
                  <a:lnTo>
                    <a:pt x="1415491" y="325780"/>
                  </a:lnTo>
                  <a:lnTo>
                    <a:pt x="1405978" y="324764"/>
                  </a:lnTo>
                  <a:lnTo>
                    <a:pt x="1401508" y="327177"/>
                  </a:lnTo>
                  <a:lnTo>
                    <a:pt x="1397762" y="328828"/>
                  </a:lnTo>
                  <a:lnTo>
                    <a:pt x="1390484" y="330098"/>
                  </a:lnTo>
                  <a:lnTo>
                    <a:pt x="1375371" y="331495"/>
                  </a:lnTo>
                  <a:lnTo>
                    <a:pt x="1366545" y="331241"/>
                  </a:lnTo>
                  <a:lnTo>
                    <a:pt x="1363586" y="331241"/>
                  </a:lnTo>
                  <a:lnTo>
                    <a:pt x="1350619" y="330098"/>
                  </a:lnTo>
                  <a:lnTo>
                    <a:pt x="1332763" y="327939"/>
                  </a:lnTo>
                  <a:lnTo>
                    <a:pt x="1387995" y="326796"/>
                  </a:lnTo>
                  <a:lnTo>
                    <a:pt x="1364729" y="325399"/>
                  </a:lnTo>
                  <a:lnTo>
                    <a:pt x="1335316" y="325653"/>
                  </a:lnTo>
                  <a:lnTo>
                    <a:pt x="1302842" y="326669"/>
                  </a:lnTo>
                  <a:lnTo>
                    <a:pt x="1301838" y="326669"/>
                  </a:lnTo>
                  <a:lnTo>
                    <a:pt x="1281595" y="327177"/>
                  </a:lnTo>
                  <a:lnTo>
                    <a:pt x="1287208" y="327177"/>
                  </a:lnTo>
                  <a:lnTo>
                    <a:pt x="1291666" y="328193"/>
                  </a:lnTo>
                  <a:lnTo>
                    <a:pt x="1294485" y="329844"/>
                  </a:lnTo>
                  <a:lnTo>
                    <a:pt x="1294980" y="330098"/>
                  </a:lnTo>
                  <a:lnTo>
                    <a:pt x="1298651" y="331749"/>
                  </a:lnTo>
                  <a:lnTo>
                    <a:pt x="1306449" y="333146"/>
                  </a:lnTo>
                  <a:lnTo>
                    <a:pt x="1280236" y="331495"/>
                  </a:lnTo>
                  <a:lnTo>
                    <a:pt x="1194244" y="327304"/>
                  </a:lnTo>
                  <a:lnTo>
                    <a:pt x="1212227" y="325272"/>
                  </a:lnTo>
                  <a:lnTo>
                    <a:pt x="1194409" y="325907"/>
                  </a:lnTo>
                  <a:lnTo>
                    <a:pt x="1182446" y="327685"/>
                  </a:lnTo>
                  <a:lnTo>
                    <a:pt x="1183132" y="327685"/>
                  </a:lnTo>
                  <a:lnTo>
                    <a:pt x="1180147" y="329844"/>
                  </a:lnTo>
                  <a:lnTo>
                    <a:pt x="1186180" y="332511"/>
                  </a:lnTo>
                  <a:lnTo>
                    <a:pt x="1208659" y="335432"/>
                  </a:lnTo>
                  <a:lnTo>
                    <a:pt x="1247013" y="335686"/>
                  </a:lnTo>
                  <a:lnTo>
                    <a:pt x="1292085" y="335051"/>
                  </a:lnTo>
                  <a:lnTo>
                    <a:pt x="1334681" y="335051"/>
                  </a:lnTo>
                  <a:lnTo>
                    <a:pt x="1334376" y="334289"/>
                  </a:lnTo>
                  <a:lnTo>
                    <a:pt x="1334287" y="334035"/>
                  </a:lnTo>
                  <a:lnTo>
                    <a:pt x="1344803" y="335813"/>
                  </a:lnTo>
                  <a:lnTo>
                    <a:pt x="1370469" y="335813"/>
                  </a:lnTo>
                  <a:lnTo>
                    <a:pt x="1399717" y="335051"/>
                  </a:lnTo>
                  <a:lnTo>
                    <a:pt x="1397419" y="335051"/>
                  </a:lnTo>
                  <a:lnTo>
                    <a:pt x="1440510" y="334289"/>
                  </a:lnTo>
                  <a:lnTo>
                    <a:pt x="1435214" y="334035"/>
                  </a:lnTo>
                  <a:lnTo>
                    <a:pt x="1421980" y="333400"/>
                  </a:lnTo>
                  <a:lnTo>
                    <a:pt x="1421904" y="333146"/>
                  </a:lnTo>
                  <a:lnTo>
                    <a:pt x="1421498" y="331749"/>
                  </a:lnTo>
                  <a:lnTo>
                    <a:pt x="1421422" y="331495"/>
                  </a:lnTo>
                  <a:lnTo>
                    <a:pt x="1421358" y="331241"/>
                  </a:lnTo>
                  <a:lnTo>
                    <a:pt x="1416392" y="329844"/>
                  </a:lnTo>
                  <a:lnTo>
                    <a:pt x="1450378" y="328828"/>
                  </a:lnTo>
                  <a:lnTo>
                    <a:pt x="1460703" y="328828"/>
                  </a:lnTo>
                  <a:lnTo>
                    <a:pt x="1484998" y="329336"/>
                  </a:lnTo>
                  <a:lnTo>
                    <a:pt x="1553337" y="333146"/>
                  </a:lnTo>
                  <a:lnTo>
                    <a:pt x="1550073" y="333146"/>
                  </a:lnTo>
                  <a:lnTo>
                    <a:pt x="1519529" y="336575"/>
                  </a:lnTo>
                  <a:lnTo>
                    <a:pt x="1540459" y="338734"/>
                  </a:lnTo>
                  <a:lnTo>
                    <a:pt x="1565071" y="338353"/>
                  </a:lnTo>
                  <a:lnTo>
                    <a:pt x="1591208" y="337464"/>
                  </a:lnTo>
                  <a:lnTo>
                    <a:pt x="1616748" y="337845"/>
                  </a:lnTo>
                  <a:lnTo>
                    <a:pt x="1615287" y="337464"/>
                  </a:lnTo>
                  <a:lnTo>
                    <a:pt x="1607070" y="335305"/>
                  </a:lnTo>
                  <a:lnTo>
                    <a:pt x="1601228" y="335051"/>
                  </a:lnTo>
                  <a:lnTo>
                    <a:pt x="1587068" y="335051"/>
                  </a:lnTo>
                  <a:lnTo>
                    <a:pt x="1571853" y="334035"/>
                  </a:lnTo>
                  <a:lnTo>
                    <a:pt x="1569974" y="334035"/>
                  </a:lnTo>
                  <a:lnTo>
                    <a:pt x="1570062" y="334937"/>
                  </a:lnTo>
                  <a:lnTo>
                    <a:pt x="1555292" y="334289"/>
                  </a:lnTo>
                  <a:lnTo>
                    <a:pt x="1556804" y="332638"/>
                  </a:lnTo>
                  <a:lnTo>
                    <a:pt x="1559775" y="330860"/>
                  </a:lnTo>
                  <a:lnTo>
                    <a:pt x="1560690" y="330860"/>
                  </a:lnTo>
                  <a:lnTo>
                    <a:pt x="1550187" y="328955"/>
                  </a:lnTo>
                  <a:lnTo>
                    <a:pt x="1552498" y="328828"/>
                  </a:lnTo>
                  <a:lnTo>
                    <a:pt x="1573403" y="327685"/>
                  </a:lnTo>
                  <a:lnTo>
                    <a:pt x="1596212" y="328193"/>
                  </a:lnTo>
                  <a:lnTo>
                    <a:pt x="1618970" y="328447"/>
                  </a:lnTo>
                  <a:lnTo>
                    <a:pt x="1628851" y="327685"/>
                  </a:lnTo>
                  <a:lnTo>
                    <a:pt x="1642033" y="326669"/>
                  </a:lnTo>
                  <a:lnTo>
                    <a:pt x="1680451" y="327177"/>
                  </a:lnTo>
                  <a:lnTo>
                    <a:pt x="1673771" y="327177"/>
                  </a:lnTo>
                  <a:lnTo>
                    <a:pt x="1703031" y="328447"/>
                  </a:lnTo>
                  <a:lnTo>
                    <a:pt x="1703781" y="328447"/>
                  </a:lnTo>
                  <a:lnTo>
                    <a:pt x="1744941" y="330860"/>
                  </a:lnTo>
                  <a:lnTo>
                    <a:pt x="1777276" y="332905"/>
                  </a:lnTo>
                  <a:lnTo>
                    <a:pt x="1773478" y="330098"/>
                  </a:lnTo>
                  <a:lnTo>
                    <a:pt x="1775167" y="328447"/>
                  </a:lnTo>
                  <a:lnTo>
                    <a:pt x="1778381" y="326669"/>
                  </a:lnTo>
                  <a:lnTo>
                    <a:pt x="1778546" y="326669"/>
                  </a:lnTo>
                  <a:lnTo>
                    <a:pt x="1778863" y="325907"/>
                  </a:lnTo>
                  <a:lnTo>
                    <a:pt x="1778927" y="325780"/>
                  </a:lnTo>
                  <a:lnTo>
                    <a:pt x="1779993" y="323240"/>
                  </a:lnTo>
                  <a:lnTo>
                    <a:pt x="1807667" y="324129"/>
                  </a:lnTo>
                  <a:close/>
                </a:path>
                <a:path w="5085080" h="514350">
                  <a:moveTo>
                    <a:pt x="1831340" y="43243"/>
                  </a:moveTo>
                  <a:lnTo>
                    <a:pt x="1811604" y="43243"/>
                  </a:lnTo>
                  <a:lnTo>
                    <a:pt x="1829917" y="43688"/>
                  </a:lnTo>
                  <a:lnTo>
                    <a:pt x="1831340" y="43243"/>
                  </a:lnTo>
                  <a:close/>
                </a:path>
                <a:path w="5085080" h="514350">
                  <a:moveTo>
                    <a:pt x="1839277" y="320433"/>
                  </a:moveTo>
                  <a:lnTo>
                    <a:pt x="1828711" y="319481"/>
                  </a:lnTo>
                  <a:lnTo>
                    <a:pt x="1818449" y="318122"/>
                  </a:lnTo>
                  <a:lnTo>
                    <a:pt x="1809165" y="317436"/>
                  </a:lnTo>
                  <a:lnTo>
                    <a:pt x="1801571" y="318516"/>
                  </a:lnTo>
                  <a:lnTo>
                    <a:pt x="1818703" y="319265"/>
                  </a:lnTo>
                  <a:lnTo>
                    <a:pt x="1822348" y="320027"/>
                  </a:lnTo>
                  <a:lnTo>
                    <a:pt x="1825040" y="320509"/>
                  </a:lnTo>
                  <a:lnTo>
                    <a:pt x="1839277" y="320433"/>
                  </a:lnTo>
                  <a:close/>
                </a:path>
                <a:path w="5085080" h="514350">
                  <a:moveTo>
                    <a:pt x="1859572" y="328498"/>
                  </a:moveTo>
                  <a:lnTo>
                    <a:pt x="1849424" y="324472"/>
                  </a:lnTo>
                  <a:lnTo>
                    <a:pt x="1799094" y="327126"/>
                  </a:lnTo>
                  <a:lnTo>
                    <a:pt x="1859572" y="328498"/>
                  </a:lnTo>
                  <a:close/>
                </a:path>
                <a:path w="5085080" h="514350">
                  <a:moveTo>
                    <a:pt x="1967280" y="319036"/>
                  </a:moveTo>
                  <a:lnTo>
                    <a:pt x="1958695" y="318071"/>
                  </a:lnTo>
                  <a:lnTo>
                    <a:pt x="1955787" y="320078"/>
                  </a:lnTo>
                  <a:lnTo>
                    <a:pt x="1935378" y="321056"/>
                  </a:lnTo>
                  <a:lnTo>
                    <a:pt x="1950415" y="322148"/>
                  </a:lnTo>
                  <a:lnTo>
                    <a:pt x="1960181" y="321424"/>
                  </a:lnTo>
                  <a:lnTo>
                    <a:pt x="1966785" y="320268"/>
                  </a:lnTo>
                  <a:lnTo>
                    <a:pt x="1967280" y="319036"/>
                  </a:lnTo>
                  <a:close/>
                </a:path>
                <a:path w="5085080" h="514350">
                  <a:moveTo>
                    <a:pt x="1974138" y="274129"/>
                  </a:moveTo>
                  <a:lnTo>
                    <a:pt x="1971103" y="273837"/>
                  </a:lnTo>
                  <a:lnTo>
                    <a:pt x="1945170" y="271424"/>
                  </a:lnTo>
                  <a:lnTo>
                    <a:pt x="1882152" y="270408"/>
                  </a:lnTo>
                  <a:lnTo>
                    <a:pt x="1871408" y="270408"/>
                  </a:lnTo>
                  <a:lnTo>
                    <a:pt x="1841207" y="268122"/>
                  </a:lnTo>
                  <a:lnTo>
                    <a:pt x="1790941" y="266725"/>
                  </a:lnTo>
                  <a:lnTo>
                    <a:pt x="1779866" y="266725"/>
                  </a:lnTo>
                  <a:lnTo>
                    <a:pt x="1684743" y="268503"/>
                  </a:lnTo>
                  <a:lnTo>
                    <a:pt x="1582750" y="268884"/>
                  </a:lnTo>
                  <a:lnTo>
                    <a:pt x="1587652" y="270408"/>
                  </a:lnTo>
                  <a:lnTo>
                    <a:pt x="1567040" y="271170"/>
                  </a:lnTo>
                  <a:lnTo>
                    <a:pt x="1571675" y="271170"/>
                  </a:lnTo>
                  <a:lnTo>
                    <a:pt x="1569453" y="271424"/>
                  </a:lnTo>
                  <a:lnTo>
                    <a:pt x="1621396" y="276885"/>
                  </a:lnTo>
                  <a:lnTo>
                    <a:pt x="1656359" y="273837"/>
                  </a:lnTo>
                  <a:lnTo>
                    <a:pt x="1660626" y="273837"/>
                  </a:lnTo>
                  <a:lnTo>
                    <a:pt x="1713103" y="276225"/>
                  </a:lnTo>
                  <a:lnTo>
                    <a:pt x="1835873" y="276021"/>
                  </a:lnTo>
                  <a:lnTo>
                    <a:pt x="1878863" y="279171"/>
                  </a:lnTo>
                  <a:lnTo>
                    <a:pt x="1879384" y="279171"/>
                  </a:lnTo>
                  <a:lnTo>
                    <a:pt x="1874596" y="278663"/>
                  </a:lnTo>
                  <a:lnTo>
                    <a:pt x="1877542" y="278663"/>
                  </a:lnTo>
                  <a:lnTo>
                    <a:pt x="1900174" y="277012"/>
                  </a:lnTo>
                  <a:lnTo>
                    <a:pt x="1899488" y="277012"/>
                  </a:lnTo>
                  <a:lnTo>
                    <a:pt x="1921383" y="275869"/>
                  </a:lnTo>
                  <a:lnTo>
                    <a:pt x="1928685" y="275488"/>
                  </a:lnTo>
                  <a:lnTo>
                    <a:pt x="1927339" y="275488"/>
                  </a:lnTo>
                  <a:lnTo>
                    <a:pt x="1961273" y="274345"/>
                  </a:lnTo>
                  <a:lnTo>
                    <a:pt x="1974138" y="274129"/>
                  </a:lnTo>
                  <a:close/>
                </a:path>
                <a:path w="5085080" h="514350">
                  <a:moveTo>
                    <a:pt x="2002688" y="358521"/>
                  </a:moveTo>
                  <a:lnTo>
                    <a:pt x="2000745" y="358292"/>
                  </a:lnTo>
                  <a:lnTo>
                    <a:pt x="1981911" y="359156"/>
                  </a:lnTo>
                  <a:lnTo>
                    <a:pt x="2002688" y="358521"/>
                  </a:lnTo>
                  <a:close/>
                </a:path>
                <a:path w="5085080" h="514350">
                  <a:moveTo>
                    <a:pt x="2058555" y="289852"/>
                  </a:moveTo>
                  <a:lnTo>
                    <a:pt x="2044827" y="289560"/>
                  </a:lnTo>
                  <a:lnTo>
                    <a:pt x="2042642" y="288544"/>
                  </a:lnTo>
                  <a:lnTo>
                    <a:pt x="2037930" y="287832"/>
                  </a:lnTo>
                  <a:lnTo>
                    <a:pt x="2016633" y="288455"/>
                  </a:lnTo>
                  <a:lnTo>
                    <a:pt x="2024773" y="289661"/>
                  </a:lnTo>
                  <a:lnTo>
                    <a:pt x="2037816" y="289915"/>
                  </a:lnTo>
                  <a:lnTo>
                    <a:pt x="2050757" y="289775"/>
                  </a:lnTo>
                  <a:lnTo>
                    <a:pt x="2058555" y="289852"/>
                  </a:lnTo>
                  <a:close/>
                </a:path>
                <a:path w="5085080" h="514350">
                  <a:moveTo>
                    <a:pt x="2221585" y="357492"/>
                  </a:moveTo>
                  <a:lnTo>
                    <a:pt x="2198154" y="355384"/>
                  </a:lnTo>
                  <a:lnTo>
                    <a:pt x="2194991" y="355104"/>
                  </a:lnTo>
                  <a:lnTo>
                    <a:pt x="2195284" y="355104"/>
                  </a:lnTo>
                  <a:lnTo>
                    <a:pt x="2149500" y="352425"/>
                  </a:lnTo>
                  <a:lnTo>
                    <a:pt x="2109000" y="348767"/>
                  </a:lnTo>
                  <a:lnTo>
                    <a:pt x="2108708" y="348767"/>
                  </a:lnTo>
                  <a:lnTo>
                    <a:pt x="2106599" y="347980"/>
                  </a:lnTo>
                  <a:lnTo>
                    <a:pt x="2098967" y="345084"/>
                  </a:lnTo>
                  <a:lnTo>
                    <a:pt x="2097747" y="344627"/>
                  </a:lnTo>
                  <a:lnTo>
                    <a:pt x="2094636" y="343446"/>
                  </a:lnTo>
                  <a:lnTo>
                    <a:pt x="2093760" y="343115"/>
                  </a:lnTo>
                  <a:lnTo>
                    <a:pt x="2094445" y="343115"/>
                  </a:lnTo>
                  <a:lnTo>
                    <a:pt x="2037715" y="341845"/>
                  </a:lnTo>
                  <a:lnTo>
                    <a:pt x="2033155" y="341845"/>
                  </a:lnTo>
                  <a:lnTo>
                    <a:pt x="2041245" y="338912"/>
                  </a:lnTo>
                  <a:lnTo>
                    <a:pt x="2038756" y="338912"/>
                  </a:lnTo>
                  <a:lnTo>
                    <a:pt x="2025688" y="339902"/>
                  </a:lnTo>
                  <a:lnTo>
                    <a:pt x="2017877" y="341845"/>
                  </a:lnTo>
                  <a:lnTo>
                    <a:pt x="2007323" y="343115"/>
                  </a:lnTo>
                  <a:lnTo>
                    <a:pt x="1982863" y="342392"/>
                  </a:lnTo>
                  <a:lnTo>
                    <a:pt x="1981581" y="341160"/>
                  </a:lnTo>
                  <a:lnTo>
                    <a:pt x="1980285" y="339902"/>
                  </a:lnTo>
                  <a:lnTo>
                    <a:pt x="1978748" y="339471"/>
                  </a:lnTo>
                  <a:lnTo>
                    <a:pt x="1972525" y="337718"/>
                  </a:lnTo>
                  <a:lnTo>
                    <a:pt x="1968284" y="335724"/>
                  </a:lnTo>
                  <a:lnTo>
                    <a:pt x="1976221" y="333806"/>
                  </a:lnTo>
                  <a:lnTo>
                    <a:pt x="2009241" y="337223"/>
                  </a:lnTo>
                  <a:lnTo>
                    <a:pt x="2024888" y="333806"/>
                  </a:lnTo>
                  <a:lnTo>
                    <a:pt x="2020519" y="333806"/>
                  </a:lnTo>
                  <a:lnTo>
                    <a:pt x="2042985" y="333324"/>
                  </a:lnTo>
                  <a:lnTo>
                    <a:pt x="2064334" y="334086"/>
                  </a:lnTo>
                  <a:lnTo>
                    <a:pt x="2094141" y="334086"/>
                  </a:lnTo>
                  <a:lnTo>
                    <a:pt x="2079129" y="333324"/>
                  </a:lnTo>
                  <a:lnTo>
                    <a:pt x="2048573" y="331787"/>
                  </a:lnTo>
                  <a:lnTo>
                    <a:pt x="1992388" y="331228"/>
                  </a:lnTo>
                  <a:lnTo>
                    <a:pt x="1947265" y="329984"/>
                  </a:lnTo>
                  <a:lnTo>
                    <a:pt x="1937397" y="325742"/>
                  </a:lnTo>
                  <a:lnTo>
                    <a:pt x="1882279" y="326910"/>
                  </a:lnTo>
                  <a:lnTo>
                    <a:pt x="1891995" y="328333"/>
                  </a:lnTo>
                  <a:lnTo>
                    <a:pt x="1892515" y="328333"/>
                  </a:lnTo>
                  <a:lnTo>
                    <a:pt x="1899983" y="328790"/>
                  </a:lnTo>
                  <a:lnTo>
                    <a:pt x="1907032" y="328790"/>
                  </a:lnTo>
                  <a:lnTo>
                    <a:pt x="1924138" y="328333"/>
                  </a:lnTo>
                  <a:lnTo>
                    <a:pt x="1926297" y="331787"/>
                  </a:lnTo>
                  <a:lnTo>
                    <a:pt x="1933460" y="334264"/>
                  </a:lnTo>
                  <a:lnTo>
                    <a:pt x="1938883" y="336575"/>
                  </a:lnTo>
                  <a:lnTo>
                    <a:pt x="1935759" y="339471"/>
                  </a:lnTo>
                  <a:lnTo>
                    <a:pt x="1907832" y="339344"/>
                  </a:lnTo>
                  <a:lnTo>
                    <a:pt x="1901253" y="338912"/>
                  </a:lnTo>
                  <a:lnTo>
                    <a:pt x="1897875" y="338912"/>
                  </a:lnTo>
                  <a:lnTo>
                    <a:pt x="1893608" y="337045"/>
                  </a:lnTo>
                  <a:lnTo>
                    <a:pt x="1856714" y="338912"/>
                  </a:lnTo>
                  <a:lnTo>
                    <a:pt x="1857095" y="338912"/>
                  </a:lnTo>
                  <a:lnTo>
                    <a:pt x="1828711" y="340639"/>
                  </a:lnTo>
                  <a:lnTo>
                    <a:pt x="1799818" y="341160"/>
                  </a:lnTo>
                  <a:lnTo>
                    <a:pt x="1769389" y="338912"/>
                  </a:lnTo>
                  <a:lnTo>
                    <a:pt x="1778368" y="339902"/>
                  </a:lnTo>
                  <a:lnTo>
                    <a:pt x="1777453" y="339902"/>
                  </a:lnTo>
                  <a:lnTo>
                    <a:pt x="1776945" y="340931"/>
                  </a:lnTo>
                  <a:lnTo>
                    <a:pt x="1772856" y="342049"/>
                  </a:lnTo>
                  <a:lnTo>
                    <a:pt x="1770024" y="343115"/>
                  </a:lnTo>
                  <a:lnTo>
                    <a:pt x="1759496" y="343115"/>
                  </a:lnTo>
                  <a:lnTo>
                    <a:pt x="1734591" y="343446"/>
                  </a:lnTo>
                  <a:lnTo>
                    <a:pt x="1703489" y="343115"/>
                  </a:lnTo>
                  <a:lnTo>
                    <a:pt x="1699310" y="343115"/>
                  </a:lnTo>
                  <a:lnTo>
                    <a:pt x="1671637" y="342074"/>
                  </a:lnTo>
                  <a:lnTo>
                    <a:pt x="1671637" y="346938"/>
                  </a:lnTo>
                  <a:lnTo>
                    <a:pt x="1661744" y="347141"/>
                  </a:lnTo>
                  <a:lnTo>
                    <a:pt x="1649323" y="346938"/>
                  </a:lnTo>
                  <a:lnTo>
                    <a:pt x="1671637" y="346938"/>
                  </a:lnTo>
                  <a:lnTo>
                    <a:pt x="1671637" y="342074"/>
                  </a:lnTo>
                  <a:lnTo>
                    <a:pt x="1665820" y="341845"/>
                  </a:lnTo>
                  <a:lnTo>
                    <a:pt x="1664068" y="341845"/>
                  </a:lnTo>
                  <a:lnTo>
                    <a:pt x="1631657" y="339344"/>
                  </a:lnTo>
                  <a:lnTo>
                    <a:pt x="1631048" y="339344"/>
                  </a:lnTo>
                  <a:lnTo>
                    <a:pt x="1630934" y="341160"/>
                  </a:lnTo>
                  <a:lnTo>
                    <a:pt x="1625460" y="342811"/>
                  </a:lnTo>
                  <a:lnTo>
                    <a:pt x="1609344" y="345960"/>
                  </a:lnTo>
                  <a:lnTo>
                    <a:pt x="1651444" y="348386"/>
                  </a:lnTo>
                  <a:lnTo>
                    <a:pt x="1651444" y="347345"/>
                  </a:lnTo>
                  <a:lnTo>
                    <a:pt x="1672945" y="347345"/>
                  </a:lnTo>
                  <a:lnTo>
                    <a:pt x="1680819" y="347764"/>
                  </a:lnTo>
                  <a:lnTo>
                    <a:pt x="1683004" y="346938"/>
                  </a:lnTo>
                  <a:lnTo>
                    <a:pt x="1683473" y="346938"/>
                  </a:lnTo>
                  <a:lnTo>
                    <a:pt x="1683372" y="345960"/>
                  </a:lnTo>
                  <a:lnTo>
                    <a:pt x="1683346" y="345757"/>
                  </a:lnTo>
                  <a:lnTo>
                    <a:pt x="1696491" y="346252"/>
                  </a:lnTo>
                  <a:lnTo>
                    <a:pt x="1708315" y="346506"/>
                  </a:lnTo>
                  <a:lnTo>
                    <a:pt x="1721472" y="346938"/>
                  </a:lnTo>
                  <a:lnTo>
                    <a:pt x="1720240" y="346938"/>
                  </a:lnTo>
                  <a:lnTo>
                    <a:pt x="1729943" y="347675"/>
                  </a:lnTo>
                  <a:lnTo>
                    <a:pt x="1729854" y="347345"/>
                  </a:lnTo>
                  <a:lnTo>
                    <a:pt x="1729740" y="346938"/>
                  </a:lnTo>
                  <a:lnTo>
                    <a:pt x="1729625" y="346506"/>
                  </a:lnTo>
                  <a:lnTo>
                    <a:pt x="1729498" y="345757"/>
                  </a:lnTo>
                  <a:lnTo>
                    <a:pt x="1729371" y="345084"/>
                  </a:lnTo>
                  <a:lnTo>
                    <a:pt x="1729282" y="344627"/>
                  </a:lnTo>
                  <a:lnTo>
                    <a:pt x="1743202" y="345084"/>
                  </a:lnTo>
                  <a:lnTo>
                    <a:pt x="1754949" y="346938"/>
                  </a:lnTo>
                  <a:lnTo>
                    <a:pt x="1743405" y="348767"/>
                  </a:lnTo>
                  <a:lnTo>
                    <a:pt x="1736559" y="349961"/>
                  </a:lnTo>
                  <a:lnTo>
                    <a:pt x="1758289" y="350621"/>
                  </a:lnTo>
                  <a:lnTo>
                    <a:pt x="1755584" y="347980"/>
                  </a:lnTo>
                  <a:lnTo>
                    <a:pt x="1763674" y="347345"/>
                  </a:lnTo>
                  <a:lnTo>
                    <a:pt x="1761896" y="347345"/>
                  </a:lnTo>
                  <a:lnTo>
                    <a:pt x="1774393" y="346938"/>
                  </a:lnTo>
                  <a:lnTo>
                    <a:pt x="1777949" y="346938"/>
                  </a:lnTo>
                  <a:lnTo>
                    <a:pt x="1788629" y="345084"/>
                  </a:lnTo>
                  <a:lnTo>
                    <a:pt x="1793900" y="345084"/>
                  </a:lnTo>
                  <a:lnTo>
                    <a:pt x="1813394" y="345567"/>
                  </a:lnTo>
                  <a:lnTo>
                    <a:pt x="1819236" y="346938"/>
                  </a:lnTo>
                  <a:lnTo>
                    <a:pt x="1818601" y="346938"/>
                  </a:lnTo>
                  <a:lnTo>
                    <a:pt x="1818703" y="347980"/>
                  </a:lnTo>
                  <a:lnTo>
                    <a:pt x="1818767" y="348767"/>
                  </a:lnTo>
                  <a:lnTo>
                    <a:pt x="1819452" y="348767"/>
                  </a:lnTo>
                  <a:lnTo>
                    <a:pt x="1827733" y="350939"/>
                  </a:lnTo>
                  <a:lnTo>
                    <a:pt x="1832178" y="350443"/>
                  </a:lnTo>
                  <a:lnTo>
                    <a:pt x="1832063" y="349415"/>
                  </a:lnTo>
                  <a:lnTo>
                    <a:pt x="1827098" y="348894"/>
                  </a:lnTo>
                  <a:lnTo>
                    <a:pt x="1861705" y="351396"/>
                  </a:lnTo>
                  <a:lnTo>
                    <a:pt x="1899031" y="352602"/>
                  </a:lnTo>
                  <a:lnTo>
                    <a:pt x="1925180" y="354291"/>
                  </a:lnTo>
                  <a:lnTo>
                    <a:pt x="1926069" y="357492"/>
                  </a:lnTo>
                  <a:lnTo>
                    <a:pt x="1926145" y="357809"/>
                  </a:lnTo>
                  <a:lnTo>
                    <a:pt x="1926209" y="358038"/>
                  </a:lnTo>
                  <a:lnTo>
                    <a:pt x="1926285" y="358292"/>
                  </a:lnTo>
                  <a:lnTo>
                    <a:pt x="1981060" y="355104"/>
                  </a:lnTo>
                  <a:lnTo>
                    <a:pt x="1963623" y="354495"/>
                  </a:lnTo>
                  <a:lnTo>
                    <a:pt x="1954149" y="353072"/>
                  </a:lnTo>
                  <a:lnTo>
                    <a:pt x="1953514" y="353072"/>
                  </a:lnTo>
                  <a:lnTo>
                    <a:pt x="1950770" y="351104"/>
                  </a:lnTo>
                  <a:lnTo>
                    <a:pt x="1956435" y="349580"/>
                  </a:lnTo>
                  <a:lnTo>
                    <a:pt x="1980387" y="353072"/>
                  </a:lnTo>
                  <a:lnTo>
                    <a:pt x="1980057" y="351396"/>
                  </a:lnTo>
                  <a:lnTo>
                    <a:pt x="1979930" y="350774"/>
                  </a:lnTo>
                  <a:lnTo>
                    <a:pt x="1979866" y="350443"/>
                  </a:lnTo>
                  <a:lnTo>
                    <a:pt x="1979777" y="349961"/>
                  </a:lnTo>
                  <a:lnTo>
                    <a:pt x="1979701" y="349580"/>
                  </a:lnTo>
                  <a:lnTo>
                    <a:pt x="1979663" y="349415"/>
                  </a:lnTo>
                  <a:lnTo>
                    <a:pt x="1979561" y="348894"/>
                  </a:lnTo>
                  <a:lnTo>
                    <a:pt x="1979460" y="348386"/>
                  </a:lnTo>
                  <a:lnTo>
                    <a:pt x="1979383" y="347980"/>
                  </a:lnTo>
                  <a:lnTo>
                    <a:pt x="1980057" y="347980"/>
                  </a:lnTo>
                  <a:lnTo>
                    <a:pt x="2021078" y="348386"/>
                  </a:lnTo>
                  <a:lnTo>
                    <a:pt x="2013089" y="350774"/>
                  </a:lnTo>
                  <a:lnTo>
                    <a:pt x="2002586" y="353656"/>
                  </a:lnTo>
                  <a:lnTo>
                    <a:pt x="2000694" y="356362"/>
                  </a:lnTo>
                  <a:lnTo>
                    <a:pt x="2001342" y="356362"/>
                  </a:lnTo>
                  <a:lnTo>
                    <a:pt x="2018715" y="358038"/>
                  </a:lnTo>
                  <a:lnTo>
                    <a:pt x="2002688" y="358521"/>
                  </a:lnTo>
                  <a:lnTo>
                    <a:pt x="2009648" y="359346"/>
                  </a:lnTo>
                  <a:lnTo>
                    <a:pt x="2018601" y="360781"/>
                  </a:lnTo>
                  <a:lnTo>
                    <a:pt x="2037600" y="361048"/>
                  </a:lnTo>
                  <a:lnTo>
                    <a:pt x="2063546" y="357809"/>
                  </a:lnTo>
                  <a:lnTo>
                    <a:pt x="2078253" y="356362"/>
                  </a:lnTo>
                  <a:lnTo>
                    <a:pt x="2094687" y="355384"/>
                  </a:lnTo>
                  <a:lnTo>
                    <a:pt x="2127046" y="355384"/>
                  </a:lnTo>
                  <a:lnTo>
                    <a:pt x="2193493" y="356527"/>
                  </a:lnTo>
                  <a:lnTo>
                    <a:pt x="2221585" y="357492"/>
                  </a:lnTo>
                  <a:close/>
                </a:path>
                <a:path w="5085080" h="514350">
                  <a:moveTo>
                    <a:pt x="2263749" y="278663"/>
                  </a:moveTo>
                  <a:lnTo>
                    <a:pt x="2244788" y="278028"/>
                  </a:lnTo>
                  <a:lnTo>
                    <a:pt x="2222042" y="277266"/>
                  </a:lnTo>
                  <a:lnTo>
                    <a:pt x="2236647" y="273837"/>
                  </a:lnTo>
                  <a:lnTo>
                    <a:pt x="2238806" y="273329"/>
                  </a:lnTo>
                  <a:lnTo>
                    <a:pt x="2250948" y="273329"/>
                  </a:lnTo>
                  <a:lnTo>
                    <a:pt x="2181352" y="272567"/>
                  </a:lnTo>
                  <a:lnTo>
                    <a:pt x="2071979" y="273329"/>
                  </a:lnTo>
                  <a:lnTo>
                    <a:pt x="2027237" y="273329"/>
                  </a:lnTo>
                  <a:lnTo>
                    <a:pt x="1988388" y="272059"/>
                  </a:lnTo>
                  <a:lnTo>
                    <a:pt x="1980615" y="271818"/>
                  </a:lnTo>
                  <a:lnTo>
                    <a:pt x="1980222" y="272059"/>
                  </a:lnTo>
                  <a:lnTo>
                    <a:pt x="1976996" y="274078"/>
                  </a:lnTo>
                  <a:lnTo>
                    <a:pt x="1990318" y="273837"/>
                  </a:lnTo>
                  <a:lnTo>
                    <a:pt x="1978710" y="276504"/>
                  </a:lnTo>
                  <a:lnTo>
                    <a:pt x="1980653" y="279679"/>
                  </a:lnTo>
                  <a:lnTo>
                    <a:pt x="1981034" y="279679"/>
                  </a:lnTo>
                  <a:lnTo>
                    <a:pt x="1990636" y="282346"/>
                  </a:lnTo>
                  <a:lnTo>
                    <a:pt x="1991004" y="282346"/>
                  </a:lnTo>
                  <a:lnTo>
                    <a:pt x="2001748" y="283997"/>
                  </a:lnTo>
                  <a:lnTo>
                    <a:pt x="1995893" y="280695"/>
                  </a:lnTo>
                  <a:lnTo>
                    <a:pt x="2001075" y="280695"/>
                  </a:lnTo>
                  <a:lnTo>
                    <a:pt x="2022716" y="281203"/>
                  </a:lnTo>
                  <a:lnTo>
                    <a:pt x="2019604" y="281203"/>
                  </a:lnTo>
                  <a:lnTo>
                    <a:pt x="2049551" y="282854"/>
                  </a:lnTo>
                  <a:lnTo>
                    <a:pt x="2066290" y="282854"/>
                  </a:lnTo>
                  <a:lnTo>
                    <a:pt x="2070569" y="282346"/>
                  </a:lnTo>
                  <a:lnTo>
                    <a:pt x="2070569" y="281203"/>
                  </a:lnTo>
                  <a:lnTo>
                    <a:pt x="2112086" y="282346"/>
                  </a:lnTo>
                  <a:lnTo>
                    <a:pt x="2107209" y="282346"/>
                  </a:lnTo>
                  <a:lnTo>
                    <a:pt x="2104440" y="283705"/>
                  </a:lnTo>
                  <a:lnTo>
                    <a:pt x="2104440" y="284505"/>
                  </a:lnTo>
                  <a:lnTo>
                    <a:pt x="2103678" y="284759"/>
                  </a:lnTo>
                  <a:lnTo>
                    <a:pt x="2103640" y="284505"/>
                  </a:lnTo>
                  <a:lnTo>
                    <a:pt x="2104440" y="284505"/>
                  </a:lnTo>
                  <a:lnTo>
                    <a:pt x="2104440" y="283705"/>
                  </a:lnTo>
                  <a:lnTo>
                    <a:pt x="2099183" y="286283"/>
                  </a:lnTo>
                  <a:lnTo>
                    <a:pt x="2102929" y="285013"/>
                  </a:lnTo>
                  <a:lnTo>
                    <a:pt x="2103742" y="285013"/>
                  </a:lnTo>
                  <a:lnTo>
                    <a:pt x="2104478" y="288696"/>
                  </a:lnTo>
                  <a:lnTo>
                    <a:pt x="2125014" y="289331"/>
                  </a:lnTo>
                  <a:lnTo>
                    <a:pt x="2149652" y="289077"/>
                  </a:lnTo>
                  <a:lnTo>
                    <a:pt x="2175840" y="288188"/>
                  </a:lnTo>
                  <a:lnTo>
                    <a:pt x="2198509" y="287045"/>
                  </a:lnTo>
                  <a:lnTo>
                    <a:pt x="2201938" y="287045"/>
                  </a:lnTo>
                  <a:lnTo>
                    <a:pt x="2184057" y="284505"/>
                  </a:lnTo>
                  <a:lnTo>
                    <a:pt x="2176424" y="283362"/>
                  </a:lnTo>
                  <a:lnTo>
                    <a:pt x="2175052" y="283362"/>
                  </a:lnTo>
                  <a:lnTo>
                    <a:pt x="2172297" y="281203"/>
                  </a:lnTo>
                  <a:lnTo>
                    <a:pt x="2174075" y="281203"/>
                  </a:lnTo>
                  <a:lnTo>
                    <a:pt x="2180526" y="280695"/>
                  </a:lnTo>
                  <a:lnTo>
                    <a:pt x="2186978" y="280187"/>
                  </a:lnTo>
                  <a:lnTo>
                    <a:pt x="2192718" y="280187"/>
                  </a:lnTo>
                  <a:lnTo>
                    <a:pt x="2209139" y="281838"/>
                  </a:lnTo>
                  <a:lnTo>
                    <a:pt x="2208250" y="280695"/>
                  </a:lnTo>
                  <a:lnTo>
                    <a:pt x="2205812" y="280187"/>
                  </a:lnTo>
                  <a:lnTo>
                    <a:pt x="2203386" y="279679"/>
                  </a:lnTo>
                  <a:lnTo>
                    <a:pt x="2201138" y="278663"/>
                  </a:lnTo>
                  <a:lnTo>
                    <a:pt x="2206129" y="278028"/>
                  </a:lnTo>
                  <a:lnTo>
                    <a:pt x="2210816" y="278028"/>
                  </a:lnTo>
                  <a:lnTo>
                    <a:pt x="2225649" y="279425"/>
                  </a:lnTo>
                  <a:lnTo>
                    <a:pt x="2231034" y="279171"/>
                  </a:lnTo>
                  <a:lnTo>
                    <a:pt x="2237295" y="278663"/>
                  </a:lnTo>
                  <a:lnTo>
                    <a:pt x="2263749" y="278663"/>
                  </a:lnTo>
                  <a:close/>
                </a:path>
                <a:path w="5085080" h="514350">
                  <a:moveTo>
                    <a:pt x="2405697" y="354939"/>
                  </a:moveTo>
                  <a:lnTo>
                    <a:pt x="2368842" y="352196"/>
                  </a:lnTo>
                  <a:lnTo>
                    <a:pt x="2348509" y="351612"/>
                  </a:lnTo>
                  <a:lnTo>
                    <a:pt x="2321953" y="352132"/>
                  </a:lnTo>
                  <a:lnTo>
                    <a:pt x="2297176" y="351878"/>
                  </a:lnTo>
                  <a:lnTo>
                    <a:pt x="2288768" y="351294"/>
                  </a:lnTo>
                  <a:lnTo>
                    <a:pt x="2289264" y="349694"/>
                  </a:lnTo>
                  <a:lnTo>
                    <a:pt x="2268778" y="350469"/>
                  </a:lnTo>
                  <a:lnTo>
                    <a:pt x="2280297" y="353796"/>
                  </a:lnTo>
                  <a:lnTo>
                    <a:pt x="2262568" y="354850"/>
                  </a:lnTo>
                  <a:lnTo>
                    <a:pt x="2273985" y="354825"/>
                  </a:lnTo>
                  <a:lnTo>
                    <a:pt x="2291321" y="354126"/>
                  </a:lnTo>
                  <a:lnTo>
                    <a:pt x="2310485" y="353987"/>
                  </a:lnTo>
                  <a:lnTo>
                    <a:pt x="2327427" y="355676"/>
                  </a:lnTo>
                  <a:lnTo>
                    <a:pt x="2313216" y="354215"/>
                  </a:lnTo>
                  <a:lnTo>
                    <a:pt x="2378164" y="354279"/>
                  </a:lnTo>
                  <a:lnTo>
                    <a:pt x="2405697" y="354939"/>
                  </a:lnTo>
                  <a:close/>
                </a:path>
                <a:path w="5085080" h="514350">
                  <a:moveTo>
                    <a:pt x="2407729" y="281762"/>
                  </a:moveTo>
                  <a:lnTo>
                    <a:pt x="2365349" y="279361"/>
                  </a:lnTo>
                  <a:lnTo>
                    <a:pt x="2382888" y="280530"/>
                  </a:lnTo>
                  <a:lnTo>
                    <a:pt x="2385784" y="282206"/>
                  </a:lnTo>
                  <a:lnTo>
                    <a:pt x="2383409" y="283730"/>
                  </a:lnTo>
                  <a:lnTo>
                    <a:pt x="2385136" y="284378"/>
                  </a:lnTo>
                  <a:lnTo>
                    <a:pt x="2407729" y="281762"/>
                  </a:lnTo>
                  <a:close/>
                </a:path>
                <a:path w="5085080" h="514350">
                  <a:moveTo>
                    <a:pt x="2442476" y="373468"/>
                  </a:moveTo>
                  <a:lnTo>
                    <a:pt x="2429624" y="370827"/>
                  </a:lnTo>
                  <a:lnTo>
                    <a:pt x="2412504" y="368490"/>
                  </a:lnTo>
                  <a:lnTo>
                    <a:pt x="2403665" y="366649"/>
                  </a:lnTo>
                  <a:lnTo>
                    <a:pt x="2404351" y="368693"/>
                  </a:lnTo>
                  <a:lnTo>
                    <a:pt x="2395385" y="368744"/>
                  </a:lnTo>
                  <a:lnTo>
                    <a:pt x="2388552" y="368274"/>
                  </a:lnTo>
                  <a:lnTo>
                    <a:pt x="2376055" y="366750"/>
                  </a:lnTo>
                  <a:lnTo>
                    <a:pt x="2387993" y="369430"/>
                  </a:lnTo>
                  <a:lnTo>
                    <a:pt x="2408859" y="371271"/>
                  </a:lnTo>
                  <a:lnTo>
                    <a:pt x="2428938" y="373227"/>
                  </a:lnTo>
                  <a:lnTo>
                    <a:pt x="2438501" y="376224"/>
                  </a:lnTo>
                  <a:lnTo>
                    <a:pt x="2442476" y="373468"/>
                  </a:lnTo>
                  <a:close/>
                </a:path>
                <a:path w="5085080" h="514350">
                  <a:moveTo>
                    <a:pt x="2526296" y="275336"/>
                  </a:moveTo>
                  <a:lnTo>
                    <a:pt x="2523985" y="274675"/>
                  </a:lnTo>
                  <a:lnTo>
                    <a:pt x="2521623" y="274866"/>
                  </a:lnTo>
                  <a:lnTo>
                    <a:pt x="2517394" y="276377"/>
                  </a:lnTo>
                  <a:lnTo>
                    <a:pt x="2522804" y="276567"/>
                  </a:lnTo>
                  <a:lnTo>
                    <a:pt x="2526296" y="275336"/>
                  </a:lnTo>
                  <a:close/>
                </a:path>
                <a:path w="5085080" h="514350">
                  <a:moveTo>
                    <a:pt x="2533904" y="273850"/>
                  </a:moveTo>
                  <a:lnTo>
                    <a:pt x="2521115" y="273850"/>
                  </a:lnTo>
                  <a:lnTo>
                    <a:pt x="2523985" y="274675"/>
                  </a:lnTo>
                  <a:lnTo>
                    <a:pt x="2533904" y="273850"/>
                  </a:lnTo>
                  <a:close/>
                </a:path>
                <a:path w="5085080" h="514350">
                  <a:moveTo>
                    <a:pt x="2535986" y="277342"/>
                  </a:moveTo>
                  <a:lnTo>
                    <a:pt x="2531262" y="276872"/>
                  </a:lnTo>
                  <a:lnTo>
                    <a:pt x="2522804" y="276567"/>
                  </a:lnTo>
                  <a:lnTo>
                    <a:pt x="2521953" y="276872"/>
                  </a:lnTo>
                  <a:lnTo>
                    <a:pt x="2535986" y="277342"/>
                  </a:lnTo>
                  <a:close/>
                </a:path>
                <a:path w="5085080" h="514350">
                  <a:moveTo>
                    <a:pt x="2543670" y="331711"/>
                  </a:moveTo>
                  <a:lnTo>
                    <a:pt x="2542933" y="328676"/>
                  </a:lnTo>
                  <a:lnTo>
                    <a:pt x="2530487" y="328536"/>
                  </a:lnTo>
                  <a:lnTo>
                    <a:pt x="2516530" y="329247"/>
                  </a:lnTo>
                  <a:lnTo>
                    <a:pt x="2504148" y="329209"/>
                  </a:lnTo>
                  <a:lnTo>
                    <a:pt x="2496439" y="326771"/>
                  </a:lnTo>
                  <a:lnTo>
                    <a:pt x="2497061" y="329806"/>
                  </a:lnTo>
                  <a:lnTo>
                    <a:pt x="2445220" y="328028"/>
                  </a:lnTo>
                  <a:lnTo>
                    <a:pt x="2393124" y="327266"/>
                  </a:lnTo>
                  <a:lnTo>
                    <a:pt x="2341715" y="327190"/>
                  </a:lnTo>
                  <a:lnTo>
                    <a:pt x="2244725" y="327685"/>
                  </a:lnTo>
                  <a:lnTo>
                    <a:pt x="2201037" y="327571"/>
                  </a:lnTo>
                  <a:lnTo>
                    <a:pt x="2204631" y="322986"/>
                  </a:lnTo>
                  <a:lnTo>
                    <a:pt x="2182050" y="323202"/>
                  </a:lnTo>
                  <a:lnTo>
                    <a:pt x="2165832" y="322503"/>
                  </a:lnTo>
                  <a:lnTo>
                    <a:pt x="2150427" y="321335"/>
                  </a:lnTo>
                  <a:lnTo>
                    <a:pt x="2130310" y="320154"/>
                  </a:lnTo>
                  <a:lnTo>
                    <a:pt x="2134641" y="321970"/>
                  </a:lnTo>
                  <a:lnTo>
                    <a:pt x="2128824" y="322605"/>
                  </a:lnTo>
                  <a:lnTo>
                    <a:pt x="2102967" y="323227"/>
                  </a:lnTo>
                  <a:lnTo>
                    <a:pt x="2143925" y="323227"/>
                  </a:lnTo>
                  <a:lnTo>
                    <a:pt x="2149411" y="324167"/>
                  </a:lnTo>
                  <a:lnTo>
                    <a:pt x="2107577" y="324878"/>
                  </a:lnTo>
                  <a:lnTo>
                    <a:pt x="2062810" y="323888"/>
                  </a:lnTo>
                  <a:lnTo>
                    <a:pt x="2023160" y="322503"/>
                  </a:lnTo>
                  <a:lnTo>
                    <a:pt x="1996694" y="322033"/>
                  </a:lnTo>
                  <a:lnTo>
                    <a:pt x="2016633" y="329082"/>
                  </a:lnTo>
                  <a:lnTo>
                    <a:pt x="2032114" y="327520"/>
                  </a:lnTo>
                  <a:lnTo>
                    <a:pt x="2058733" y="328752"/>
                  </a:lnTo>
                  <a:lnTo>
                    <a:pt x="2071458" y="326898"/>
                  </a:lnTo>
                  <a:lnTo>
                    <a:pt x="2103539" y="327787"/>
                  </a:lnTo>
                  <a:lnTo>
                    <a:pt x="2125916" y="329869"/>
                  </a:lnTo>
                  <a:lnTo>
                    <a:pt x="2131860" y="332105"/>
                  </a:lnTo>
                  <a:lnTo>
                    <a:pt x="2114689" y="333387"/>
                  </a:lnTo>
                  <a:lnTo>
                    <a:pt x="2151049" y="334505"/>
                  </a:lnTo>
                  <a:lnTo>
                    <a:pt x="2201697" y="331089"/>
                  </a:lnTo>
                  <a:lnTo>
                    <a:pt x="2225192" y="333082"/>
                  </a:lnTo>
                  <a:lnTo>
                    <a:pt x="2220696" y="332600"/>
                  </a:lnTo>
                  <a:lnTo>
                    <a:pt x="2252205" y="332587"/>
                  </a:lnTo>
                  <a:lnTo>
                    <a:pt x="2286698" y="333806"/>
                  </a:lnTo>
                  <a:lnTo>
                    <a:pt x="2316162" y="335610"/>
                  </a:lnTo>
                  <a:lnTo>
                    <a:pt x="2332558" y="337350"/>
                  </a:lnTo>
                  <a:lnTo>
                    <a:pt x="2380094" y="334797"/>
                  </a:lnTo>
                  <a:lnTo>
                    <a:pt x="2436050" y="333209"/>
                  </a:lnTo>
                  <a:lnTo>
                    <a:pt x="2493035" y="332282"/>
                  </a:lnTo>
                  <a:lnTo>
                    <a:pt x="2543670" y="331711"/>
                  </a:lnTo>
                  <a:close/>
                </a:path>
                <a:path w="5085080" h="514350">
                  <a:moveTo>
                    <a:pt x="2575585" y="273850"/>
                  </a:moveTo>
                  <a:lnTo>
                    <a:pt x="2540127" y="273850"/>
                  </a:lnTo>
                  <a:lnTo>
                    <a:pt x="2551468" y="274866"/>
                  </a:lnTo>
                  <a:lnTo>
                    <a:pt x="2564028" y="275805"/>
                  </a:lnTo>
                  <a:lnTo>
                    <a:pt x="2575585" y="273850"/>
                  </a:lnTo>
                  <a:close/>
                </a:path>
                <a:path w="5085080" h="514350">
                  <a:moveTo>
                    <a:pt x="2586291" y="329514"/>
                  </a:moveTo>
                  <a:lnTo>
                    <a:pt x="2585186" y="329171"/>
                  </a:lnTo>
                  <a:lnTo>
                    <a:pt x="2586088" y="329171"/>
                  </a:lnTo>
                  <a:lnTo>
                    <a:pt x="2579954" y="328574"/>
                  </a:lnTo>
                  <a:lnTo>
                    <a:pt x="2585643" y="329514"/>
                  </a:lnTo>
                  <a:lnTo>
                    <a:pt x="2586291" y="329514"/>
                  </a:lnTo>
                  <a:close/>
                </a:path>
                <a:path w="5085080" h="514350">
                  <a:moveTo>
                    <a:pt x="2603398" y="330034"/>
                  </a:moveTo>
                  <a:lnTo>
                    <a:pt x="2602331" y="329514"/>
                  </a:lnTo>
                  <a:lnTo>
                    <a:pt x="2598585" y="329514"/>
                  </a:lnTo>
                  <a:lnTo>
                    <a:pt x="2586291" y="329514"/>
                  </a:lnTo>
                  <a:lnTo>
                    <a:pt x="2589542" y="330568"/>
                  </a:lnTo>
                  <a:lnTo>
                    <a:pt x="2603398" y="330034"/>
                  </a:lnTo>
                  <a:close/>
                </a:path>
                <a:path w="5085080" h="514350">
                  <a:moveTo>
                    <a:pt x="2628696" y="34290"/>
                  </a:moveTo>
                  <a:lnTo>
                    <a:pt x="2603665" y="33020"/>
                  </a:lnTo>
                  <a:lnTo>
                    <a:pt x="2597620" y="30480"/>
                  </a:lnTo>
                  <a:lnTo>
                    <a:pt x="2588171" y="27940"/>
                  </a:lnTo>
                  <a:lnTo>
                    <a:pt x="2552890" y="26670"/>
                  </a:lnTo>
                  <a:lnTo>
                    <a:pt x="2527452" y="27940"/>
                  </a:lnTo>
                  <a:lnTo>
                    <a:pt x="2495169" y="29210"/>
                  </a:lnTo>
                  <a:lnTo>
                    <a:pt x="2433028" y="26670"/>
                  </a:lnTo>
                  <a:lnTo>
                    <a:pt x="2435504" y="24130"/>
                  </a:lnTo>
                  <a:lnTo>
                    <a:pt x="2418715" y="22860"/>
                  </a:lnTo>
                  <a:lnTo>
                    <a:pt x="2396083" y="21590"/>
                  </a:lnTo>
                  <a:lnTo>
                    <a:pt x="2381008" y="21590"/>
                  </a:lnTo>
                  <a:lnTo>
                    <a:pt x="2423058" y="24130"/>
                  </a:lnTo>
                  <a:lnTo>
                    <a:pt x="2423325" y="25400"/>
                  </a:lnTo>
                  <a:lnTo>
                    <a:pt x="2403919" y="25400"/>
                  </a:lnTo>
                  <a:lnTo>
                    <a:pt x="2414486" y="26670"/>
                  </a:lnTo>
                  <a:lnTo>
                    <a:pt x="2389835" y="26670"/>
                  </a:lnTo>
                  <a:lnTo>
                    <a:pt x="2366416" y="25400"/>
                  </a:lnTo>
                  <a:lnTo>
                    <a:pt x="2347176" y="24130"/>
                  </a:lnTo>
                  <a:lnTo>
                    <a:pt x="2335034" y="21590"/>
                  </a:lnTo>
                  <a:lnTo>
                    <a:pt x="2316302" y="21590"/>
                  </a:lnTo>
                  <a:lnTo>
                    <a:pt x="2313851" y="22860"/>
                  </a:lnTo>
                  <a:lnTo>
                    <a:pt x="2314003" y="24130"/>
                  </a:lnTo>
                  <a:lnTo>
                    <a:pt x="2303030" y="24130"/>
                  </a:lnTo>
                  <a:lnTo>
                    <a:pt x="2289365" y="21590"/>
                  </a:lnTo>
                  <a:lnTo>
                    <a:pt x="2242134" y="21590"/>
                  </a:lnTo>
                  <a:lnTo>
                    <a:pt x="2246376" y="19050"/>
                  </a:lnTo>
                  <a:lnTo>
                    <a:pt x="2297315" y="19050"/>
                  </a:lnTo>
                  <a:lnTo>
                    <a:pt x="2281072" y="15240"/>
                  </a:lnTo>
                  <a:lnTo>
                    <a:pt x="2255748" y="13970"/>
                  </a:lnTo>
                  <a:lnTo>
                    <a:pt x="2224036" y="12776"/>
                  </a:lnTo>
                  <a:lnTo>
                    <a:pt x="2188959" y="12776"/>
                  </a:lnTo>
                  <a:lnTo>
                    <a:pt x="2200313" y="15240"/>
                  </a:lnTo>
                  <a:lnTo>
                    <a:pt x="2204224" y="16510"/>
                  </a:lnTo>
                  <a:lnTo>
                    <a:pt x="2191524" y="19050"/>
                  </a:lnTo>
                  <a:lnTo>
                    <a:pt x="2178139" y="17780"/>
                  </a:lnTo>
                  <a:lnTo>
                    <a:pt x="2162784" y="16510"/>
                  </a:lnTo>
                  <a:lnTo>
                    <a:pt x="2144217" y="16510"/>
                  </a:lnTo>
                  <a:lnTo>
                    <a:pt x="2166124" y="12776"/>
                  </a:lnTo>
                  <a:lnTo>
                    <a:pt x="2089962" y="12776"/>
                  </a:lnTo>
                  <a:lnTo>
                    <a:pt x="2056955" y="13970"/>
                  </a:lnTo>
                  <a:lnTo>
                    <a:pt x="2028799" y="16510"/>
                  </a:lnTo>
                  <a:lnTo>
                    <a:pt x="1918665" y="13970"/>
                  </a:lnTo>
                  <a:lnTo>
                    <a:pt x="1865795" y="13970"/>
                  </a:lnTo>
                  <a:lnTo>
                    <a:pt x="1818411" y="12776"/>
                  </a:lnTo>
                  <a:lnTo>
                    <a:pt x="1815541" y="12776"/>
                  </a:lnTo>
                  <a:lnTo>
                    <a:pt x="1825574" y="16510"/>
                  </a:lnTo>
                  <a:lnTo>
                    <a:pt x="1766963" y="13970"/>
                  </a:lnTo>
                  <a:lnTo>
                    <a:pt x="1710651" y="15240"/>
                  </a:lnTo>
                  <a:lnTo>
                    <a:pt x="1655267" y="19050"/>
                  </a:lnTo>
                  <a:lnTo>
                    <a:pt x="1599438" y="17780"/>
                  </a:lnTo>
                  <a:lnTo>
                    <a:pt x="1569389" y="20320"/>
                  </a:lnTo>
                  <a:lnTo>
                    <a:pt x="1494294" y="20320"/>
                  </a:lnTo>
                  <a:lnTo>
                    <a:pt x="1508531" y="24130"/>
                  </a:lnTo>
                  <a:lnTo>
                    <a:pt x="1561833" y="24130"/>
                  </a:lnTo>
                  <a:lnTo>
                    <a:pt x="1615186" y="25400"/>
                  </a:lnTo>
                  <a:lnTo>
                    <a:pt x="1664881" y="25400"/>
                  </a:lnTo>
                  <a:lnTo>
                    <a:pt x="1707184" y="24130"/>
                  </a:lnTo>
                  <a:lnTo>
                    <a:pt x="1760042" y="31750"/>
                  </a:lnTo>
                  <a:lnTo>
                    <a:pt x="1796707" y="29210"/>
                  </a:lnTo>
                  <a:lnTo>
                    <a:pt x="1872970" y="29210"/>
                  </a:lnTo>
                  <a:lnTo>
                    <a:pt x="1902790" y="31750"/>
                  </a:lnTo>
                  <a:lnTo>
                    <a:pt x="1895513" y="33020"/>
                  </a:lnTo>
                  <a:lnTo>
                    <a:pt x="1907222" y="35560"/>
                  </a:lnTo>
                  <a:lnTo>
                    <a:pt x="1946008" y="38100"/>
                  </a:lnTo>
                  <a:lnTo>
                    <a:pt x="1944116" y="36830"/>
                  </a:lnTo>
                  <a:lnTo>
                    <a:pt x="1950199" y="35560"/>
                  </a:lnTo>
                  <a:lnTo>
                    <a:pt x="1968893" y="35560"/>
                  </a:lnTo>
                  <a:lnTo>
                    <a:pt x="1971217" y="38100"/>
                  </a:lnTo>
                  <a:lnTo>
                    <a:pt x="1965490" y="39370"/>
                  </a:lnTo>
                  <a:lnTo>
                    <a:pt x="1964131" y="41910"/>
                  </a:lnTo>
                  <a:lnTo>
                    <a:pt x="1979536" y="43180"/>
                  </a:lnTo>
                  <a:lnTo>
                    <a:pt x="1983600" y="40640"/>
                  </a:lnTo>
                  <a:lnTo>
                    <a:pt x="1997252" y="40640"/>
                  </a:lnTo>
                  <a:lnTo>
                    <a:pt x="2009254" y="41910"/>
                  </a:lnTo>
                  <a:lnTo>
                    <a:pt x="2018284" y="43243"/>
                  </a:lnTo>
                  <a:lnTo>
                    <a:pt x="2000034" y="43688"/>
                  </a:lnTo>
                  <a:lnTo>
                    <a:pt x="2601150" y="43688"/>
                  </a:lnTo>
                  <a:lnTo>
                    <a:pt x="2583840" y="40640"/>
                  </a:lnTo>
                  <a:lnTo>
                    <a:pt x="2569413" y="38100"/>
                  </a:lnTo>
                  <a:lnTo>
                    <a:pt x="2588310" y="36830"/>
                  </a:lnTo>
                  <a:lnTo>
                    <a:pt x="2593644" y="35560"/>
                  </a:lnTo>
                  <a:lnTo>
                    <a:pt x="2601684" y="34290"/>
                  </a:lnTo>
                  <a:lnTo>
                    <a:pt x="2628696" y="34290"/>
                  </a:lnTo>
                  <a:close/>
                </a:path>
                <a:path w="5085080" h="514350">
                  <a:moveTo>
                    <a:pt x="2636621" y="329171"/>
                  </a:moveTo>
                  <a:lnTo>
                    <a:pt x="2598153" y="327507"/>
                  </a:lnTo>
                  <a:lnTo>
                    <a:pt x="2602166" y="329450"/>
                  </a:lnTo>
                  <a:lnTo>
                    <a:pt x="2615133" y="329171"/>
                  </a:lnTo>
                  <a:lnTo>
                    <a:pt x="2636621" y="329171"/>
                  </a:lnTo>
                  <a:close/>
                </a:path>
                <a:path w="5085080" h="514350">
                  <a:moveTo>
                    <a:pt x="2644698" y="3810"/>
                  </a:moveTo>
                  <a:lnTo>
                    <a:pt x="2593987" y="3810"/>
                  </a:lnTo>
                  <a:lnTo>
                    <a:pt x="2604185" y="5080"/>
                  </a:lnTo>
                  <a:lnTo>
                    <a:pt x="2618130" y="6350"/>
                  </a:lnTo>
                  <a:lnTo>
                    <a:pt x="2632697" y="5080"/>
                  </a:lnTo>
                  <a:lnTo>
                    <a:pt x="2644698" y="3810"/>
                  </a:lnTo>
                  <a:close/>
                </a:path>
                <a:path w="5085080" h="514350">
                  <a:moveTo>
                    <a:pt x="2661386" y="219087"/>
                  </a:moveTo>
                  <a:lnTo>
                    <a:pt x="2619857" y="218732"/>
                  </a:lnTo>
                  <a:lnTo>
                    <a:pt x="2568435" y="216674"/>
                  </a:lnTo>
                  <a:lnTo>
                    <a:pt x="2524074" y="215176"/>
                  </a:lnTo>
                  <a:lnTo>
                    <a:pt x="2503767" y="216471"/>
                  </a:lnTo>
                  <a:lnTo>
                    <a:pt x="2496413" y="215341"/>
                  </a:lnTo>
                  <a:lnTo>
                    <a:pt x="2484818" y="214503"/>
                  </a:lnTo>
                  <a:lnTo>
                    <a:pt x="2473401" y="214426"/>
                  </a:lnTo>
                  <a:lnTo>
                    <a:pt x="2466568" y="215557"/>
                  </a:lnTo>
                  <a:lnTo>
                    <a:pt x="2476436" y="217538"/>
                  </a:lnTo>
                  <a:lnTo>
                    <a:pt x="2519845" y="218770"/>
                  </a:lnTo>
                  <a:lnTo>
                    <a:pt x="2532392" y="220459"/>
                  </a:lnTo>
                  <a:lnTo>
                    <a:pt x="2481732" y="221107"/>
                  </a:lnTo>
                  <a:lnTo>
                    <a:pt x="2486025" y="223202"/>
                  </a:lnTo>
                  <a:lnTo>
                    <a:pt x="2492260" y="224307"/>
                  </a:lnTo>
                  <a:lnTo>
                    <a:pt x="2502649" y="224548"/>
                  </a:lnTo>
                  <a:lnTo>
                    <a:pt x="2519375" y="224053"/>
                  </a:lnTo>
                  <a:lnTo>
                    <a:pt x="2527770" y="220967"/>
                  </a:lnTo>
                  <a:lnTo>
                    <a:pt x="2565082" y="222910"/>
                  </a:lnTo>
                  <a:lnTo>
                    <a:pt x="2557742" y="222504"/>
                  </a:lnTo>
                  <a:lnTo>
                    <a:pt x="2550566" y="221488"/>
                  </a:lnTo>
                  <a:lnTo>
                    <a:pt x="2545867" y="220167"/>
                  </a:lnTo>
                  <a:lnTo>
                    <a:pt x="2545969" y="218871"/>
                  </a:lnTo>
                  <a:lnTo>
                    <a:pt x="2558326" y="219341"/>
                  </a:lnTo>
                  <a:lnTo>
                    <a:pt x="2580221" y="221792"/>
                  </a:lnTo>
                  <a:lnTo>
                    <a:pt x="2592870" y="222821"/>
                  </a:lnTo>
                  <a:lnTo>
                    <a:pt x="2605176" y="220878"/>
                  </a:lnTo>
                  <a:lnTo>
                    <a:pt x="2618092" y="219633"/>
                  </a:lnTo>
                  <a:lnTo>
                    <a:pt x="2635529" y="219062"/>
                  </a:lnTo>
                  <a:lnTo>
                    <a:pt x="2661386" y="219087"/>
                  </a:lnTo>
                  <a:close/>
                </a:path>
                <a:path w="5085080" h="514350">
                  <a:moveTo>
                    <a:pt x="2678112" y="16510"/>
                  </a:moveTo>
                  <a:lnTo>
                    <a:pt x="2677426" y="15240"/>
                  </a:lnTo>
                  <a:lnTo>
                    <a:pt x="2673261" y="12788"/>
                  </a:lnTo>
                  <a:lnTo>
                    <a:pt x="2674823" y="11430"/>
                  </a:lnTo>
                  <a:lnTo>
                    <a:pt x="2674175" y="11430"/>
                  </a:lnTo>
                  <a:lnTo>
                    <a:pt x="2672880" y="13106"/>
                  </a:lnTo>
                  <a:lnTo>
                    <a:pt x="2671876" y="13970"/>
                  </a:lnTo>
                  <a:lnTo>
                    <a:pt x="2666517" y="17780"/>
                  </a:lnTo>
                  <a:lnTo>
                    <a:pt x="2678112" y="16510"/>
                  </a:lnTo>
                  <a:close/>
                </a:path>
                <a:path w="5085080" h="514350">
                  <a:moveTo>
                    <a:pt x="2694241" y="263182"/>
                  </a:moveTo>
                  <a:lnTo>
                    <a:pt x="2693339" y="258127"/>
                  </a:lnTo>
                  <a:lnTo>
                    <a:pt x="2654414" y="258749"/>
                  </a:lnTo>
                  <a:lnTo>
                    <a:pt x="2605646" y="258584"/>
                  </a:lnTo>
                  <a:lnTo>
                    <a:pt x="2564130" y="259486"/>
                  </a:lnTo>
                  <a:lnTo>
                    <a:pt x="2573756" y="260489"/>
                  </a:lnTo>
                  <a:lnTo>
                    <a:pt x="2549944" y="261429"/>
                  </a:lnTo>
                  <a:lnTo>
                    <a:pt x="2527782" y="261620"/>
                  </a:lnTo>
                  <a:lnTo>
                    <a:pt x="2508796" y="260667"/>
                  </a:lnTo>
                  <a:lnTo>
                    <a:pt x="2494572" y="258178"/>
                  </a:lnTo>
                  <a:lnTo>
                    <a:pt x="2486749" y="263271"/>
                  </a:lnTo>
                  <a:lnTo>
                    <a:pt x="2503297" y="264401"/>
                  </a:lnTo>
                  <a:lnTo>
                    <a:pt x="2539365" y="263626"/>
                  </a:lnTo>
                  <a:lnTo>
                    <a:pt x="2538082" y="265684"/>
                  </a:lnTo>
                  <a:lnTo>
                    <a:pt x="2579459" y="266103"/>
                  </a:lnTo>
                  <a:lnTo>
                    <a:pt x="2619730" y="265188"/>
                  </a:lnTo>
                  <a:lnTo>
                    <a:pt x="2658211" y="263893"/>
                  </a:lnTo>
                  <a:lnTo>
                    <a:pt x="2694241" y="263182"/>
                  </a:lnTo>
                  <a:close/>
                </a:path>
                <a:path w="5085080" h="514350">
                  <a:moveTo>
                    <a:pt x="2754249" y="262534"/>
                  </a:moveTo>
                  <a:lnTo>
                    <a:pt x="2736596" y="261658"/>
                  </a:lnTo>
                  <a:lnTo>
                    <a:pt x="2724988" y="260578"/>
                  </a:lnTo>
                  <a:lnTo>
                    <a:pt x="2718587" y="259486"/>
                  </a:lnTo>
                  <a:lnTo>
                    <a:pt x="2716555" y="258572"/>
                  </a:lnTo>
                  <a:lnTo>
                    <a:pt x="2716771" y="260578"/>
                  </a:lnTo>
                  <a:lnTo>
                    <a:pt x="2721914" y="262115"/>
                  </a:lnTo>
                  <a:lnTo>
                    <a:pt x="2708033" y="262648"/>
                  </a:lnTo>
                  <a:lnTo>
                    <a:pt x="2754249" y="262534"/>
                  </a:lnTo>
                  <a:close/>
                </a:path>
                <a:path w="5085080" h="514350">
                  <a:moveTo>
                    <a:pt x="2772511" y="223786"/>
                  </a:moveTo>
                  <a:lnTo>
                    <a:pt x="2772181" y="223469"/>
                  </a:lnTo>
                  <a:lnTo>
                    <a:pt x="2764409" y="222796"/>
                  </a:lnTo>
                  <a:lnTo>
                    <a:pt x="2754122" y="222415"/>
                  </a:lnTo>
                  <a:lnTo>
                    <a:pt x="2752674" y="222415"/>
                  </a:lnTo>
                  <a:lnTo>
                    <a:pt x="2772511" y="223786"/>
                  </a:lnTo>
                  <a:close/>
                </a:path>
                <a:path w="5085080" h="514350">
                  <a:moveTo>
                    <a:pt x="2795740" y="261912"/>
                  </a:moveTo>
                  <a:lnTo>
                    <a:pt x="2784322" y="263601"/>
                  </a:lnTo>
                  <a:lnTo>
                    <a:pt x="2778379" y="264553"/>
                  </a:lnTo>
                  <a:lnTo>
                    <a:pt x="2780246" y="265582"/>
                  </a:lnTo>
                  <a:lnTo>
                    <a:pt x="2792298" y="267487"/>
                  </a:lnTo>
                  <a:lnTo>
                    <a:pt x="2795740" y="261912"/>
                  </a:lnTo>
                  <a:close/>
                </a:path>
                <a:path w="5085080" h="514350">
                  <a:moveTo>
                    <a:pt x="2915882" y="221932"/>
                  </a:moveTo>
                  <a:lnTo>
                    <a:pt x="2895650" y="220586"/>
                  </a:lnTo>
                  <a:lnTo>
                    <a:pt x="2858986" y="219748"/>
                  </a:lnTo>
                  <a:lnTo>
                    <a:pt x="2841155" y="218071"/>
                  </a:lnTo>
                  <a:lnTo>
                    <a:pt x="2779496" y="224269"/>
                  </a:lnTo>
                  <a:lnTo>
                    <a:pt x="2772511" y="223786"/>
                  </a:lnTo>
                  <a:lnTo>
                    <a:pt x="2773642" y="224853"/>
                  </a:lnTo>
                  <a:lnTo>
                    <a:pt x="2778722" y="224345"/>
                  </a:lnTo>
                  <a:lnTo>
                    <a:pt x="2780639" y="224345"/>
                  </a:lnTo>
                  <a:lnTo>
                    <a:pt x="2814967" y="227126"/>
                  </a:lnTo>
                  <a:lnTo>
                    <a:pt x="2845016" y="230009"/>
                  </a:lnTo>
                  <a:lnTo>
                    <a:pt x="2862808" y="232168"/>
                  </a:lnTo>
                  <a:lnTo>
                    <a:pt x="2904172" y="232168"/>
                  </a:lnTo>
                  <a:lnTo>
                    <a:pt x="2887345" y="230987"/>
                  </a:lnTo>
                  <a:lnTo>
                    <a:pt x="2857157" y="227711"/>
                  </a:lnTo>
                  <a:lnTo>
                    <a:pt x="2872321" y="227291"/>
                  </a:lnTo>
                  <a:lnTo>
                    <a:pt x="2877947" y="225031"/>
                  </a:lnTo>
                  <a:lnTo>
                    <a:pt x="2887357" y="222796"/>
                  </a:lnTo>
                  <a:lnTo>
                    <a:pt x="2883433" y="222796"/>
                  </a:lnTo>
                  <a:lnTo>
                    <a:pt x="2915882" y="221932"/>
                  </a:lnTo>
                  <a:close/>
                </a:path>
                <a:path w="5085080" h="514350">
                  <a:moveTo>
                    <a:pt x="2927718" y="233095"/>
                  </a:moveTo>
                  <a:lnTo>
                    <a:pt x="2921330" y="232829"/>
                  </a:lnTo>
                  <a:lnTo>
                    <a:pt x="2871139" y="232829"/>
                  </a:lnTo>
                  <a:lnTo>
                    <a:pt x="2867698" y="232765"/>
                  </a:lnTo>
                  <a:lnTo>
                    <a:pt x="2868257" y="232829"/>
                  </a:lnTo>
                  <a:lnTo>
                    <a:pt x="2813888" y="232829"/>
                  </a:lnTo>
                  <a:lnTo>
                    <a:pt x="2771216" y="235559"/>
                  </a:lnTo>
                  <a:lnTo>
                    <a:pt x="2787713" y="235229"/>
                  </a:lnTo>
                  <a:lnTo>
                    <a:pt x="2803233" y="234340"/>
                  </a:lnTo>
                  <a:lnTo>
                    <a:pt x="2818904" y="234010"/>
                  </a:lnTo>
                  <a:lnTo>
                    <a:pt x="2835808" y="235394"/>
                  </a:lnTo>
                  <a:lnTo>
                    <a:pt x="2826956" y="236423"/>
                  </a:lnTo>
                  <a:lnTo>
                    <a:pt x="2887865" y="240842"/>
                  </a:lnTo>
                  <a:lnTo>
                    <a:pt x="2883027" y="239306"/>
                  </a:lnTo>
                  <a:lnTo>
                    <a:pt x="2873502" y="238328"/>
                  </a:lnTo>
                  <a:lnTo>
                    <a:pt x="2873413" y="237756"/>
                  </a:lnTo>
                  <a:lnTo>
                    <a:pt x="2873337" y="237286"/>
                  </a:lnTo>
                  <a:lnTo>
                    <a:pt x="2893771" y="237756"/>
                  </a:lnTo>
                  <a:lnTo>
                    <a:pt x="2898305" y="237286"/>
                  </a:lnTo>
                  <a:lnTo>
                    <a:pt x="2906763" y="236423"/>
                  </a:lnTo>
                  <a:lnTo>
                    <a:pt x="2907220" y="236423"/>
                  </a:lnTo>
                  <a:lnTo>
                    <a:pt x="2918079" y="234340"/>
                  </a:lnTo>
                  <a:lnTo>
                    <a:pt x="2920606" y="234010"/>
                  </a:lnTo>
                  <a:lnTo>
                    <a:pt x="2927718" y="233095"/>
                  </a:lnTo>
                  <a:close/>
                </a:path>
                <a:path w="5085080" h="514350">
                  <a:moveTo>
                    <a:pt x="2953245" y="264528"/>
                  </a:moveTo>
                  <a:lnTo>
                    <a:pt x="2915831" y="256273"/>
                  </a:lnTo>
                  <a:lnTo>
                    <a:pt x="2905683" y="258572"/>
                  </a:lnTo>
                  <a:lnTo>
                    <a:pt x="2953245" y="264528"/>
                  </a:lnTo>
                  <a:close/>
                </a:path>
                <a:path w="5085080" h="514350">
                  <a:moveTo>
                    <a:pt x="3006153" y="8890"/>
                  </a:moveTo>
                  <a:lnTo>
                    <a:pt x="3000248" y="8890"/>
                  </a:lnTo>
                  <a:lnTo>
                    <a:pt x="2993377" y="10350"/>
                  </a:lnTo>
                  <a:lnTo>
                    <a:pt x="3006153" y="8890"/>
                  </a:lnTo>
                  <a:close/>
                </a:path>
                <a:path w="5085080" h="514350">
                  <a:moveTo>
                    <a:pt x="3009214" y="245567"/>
                  </a:moveTo>
                  <a:lnTo>
                    <a:pt x="2971050" y="241604"/>
                  </a:lnTo>
                  <a:lnTo>
                    <a:pt x="2962211" y="242646"/>
                  </a:lnTo>
                  <a:lnTo>
                    <a:pt x="3009214" y="245567"/>
                  </a:lnTo>
                  <a:close/>
                </a:path>
                <a:path w="5085080" h="514350">
                  <a:moveTo>
                    <a:pt x="3022511" y="20320"/>
                  </a:moveTo>
                  <a:lnTo>
                    <a:pt x="3017482" y="17780"/>
                  </a:lnTo>
                  <a:lnTo>
                    <a:pt x="3014726" y="20320"/>
                  </a:lnTo>
                  <a:lnTo>
                    <a:pt x="2991193" y="20320"/>
                  </a:lnTo>
                  <a:lnTo>
                    <a:pt x="2985198" y="19050"/>
                  </a:lnTo>
                  <a:lnTo>
                    <a:pt x="2994241" y="17780"/>
                  </a:lnTo>
                  <a:lnTo>
                    <a:pt x="3003283" y="16510"/>
                  </a:lnTo>
                  <a:lnTo>
                    <a:pt x="2981477" y="16510"/>
                  </a:lnTo>
                  <a:lnTo>
                    <a:pt x="2967088" y="17780"/>
                  </a:lnTo>
                  <a:lnTo>
                    <a:pt x="2953347" y="16510"/>
                  </a:lnTo>
                  <a:lnTo>
                    <a:pt x="2933471" y="13970"/>
                  </a:lnTo>
                  <a:lnTo>
                    <a:pt x="2953423" y="13970"/>
                  </a:lnTo>
                  <a:lnTo>
                    <a:pt x="2984055" y="11430"/>
                  </a:lnTo>
                  <a:lnTo>
                    <a:pt x="2965246" y="11430"/>
                  </a:lnTo>
                  <a:lnTo>
                    <a:pt x="2963113" y="8890"/>
                  </a:lnTo>
                  <a:lnTo>
                    <a:pt x="2961983" y="7620"/>
                  </a:lnTo>
                  <a:lnTo>
                    <a:pt x="2957411" y="6350"/>
                  </a:lnTo>
                  <a:lnTo>
                    <a:pt x="2944901" y="3810"/>
                  </a:lnTo>
                  <a:lnTo>
                    <a:pt x="2936862" y="3810"/>
                  </a:lnTo>
                  <a:lnTo>
                    <a:pt x="2935389" y="5080"/>
                  </a:lnTo>
                  <a:lnTo>
                    <a:pt x="2933039" y="6350"/>
                  </a:lnTo>
                  <a:lnTo>
                    <a:pt x="2922359" y="6350"/>
                  </a:lnTo>
                  <a:lnTo>
                    <a:pt x="2874149" y="5080"/>
                  </a:lnTo>
                  <a:lnTo>
                    <a:pt x="2774670" y="5080"/>
                  </a:lnTo>
                  <a:lnTo>
                    <a:pt x="2759545" y="1270"/>
                  </a:lnTo>
                  <a:lnTo>
                    <a:pt x="2772968" y="0"/>
                  </a:lnTo>
                  <a:lnTo>
                    <a:pt x="2708783" y="0"/>
                  </a:lnTo>
                  <a:lnTo>
                    <a:pt x="2720060" y="1270"/>
                  </a:lnTo>
                  <a:lnTo>
                    <a:pt x="2722803" y="1270"/>
                  </a:lnTo>
                  <a:lnTo>
                    <a:pt x="2722143" y="2540"/>
                  </a:lnTo>
                  <a:lnTo>
                    <a:pt x="2723210" y="3810"/>
                  </a:lnTo>
                  <a:lnTo>
                    <a:pt x="2644698" y="3810"/>
                  </a:lnTo>
                  <a:lnTo>
                    <a:pt x="2670378" y="6350"/>
                  </a:lnTo>
                  <a:lnTo>
                    <a:pt x="2676601" y="10350"/>
                  </a:lnTo>
                  <a:lnTo>
                    <a:pt x="2676067" y="10350"/>
                  </a:lnTo>
                  <a:lnTo>
                    <a:pt x="2674836" y="11417"/>
                  </a:lnTo>
                  <a:lnTo>
                    <a:pt x="2711539" y="10350"/>
                  </a:lnTo>
                  <a:lnTo>
                    <a:pt x="2723819" y="10350"/>
                  </a:lnTo>
                  <a:lnTo>
                    <a:pt x="2752814" y="11430"/>
                  </a:lnTo>
                  <a:lnTo>
                    <a:pt x="2783865" y="13970"/>
                  </a:lnTo>
                  <a:lnTo>
                    <a:pt x="2818219" y="15240"/>
                  </a:lnTo>
                  <a:lnTo>
                    <a:pt x="2795740" y="17780"/>
                  </a:lnTo>
                  <a:lnTo>
                    <a:pt x="2827617" y="17780"/>
                  </a:lnTo>
                  <a:lnTo>
                    <a:pt x="2840685" y="19050"/>
                  </a:lnTo>
                  <a:lnTo>
                    <a:pt x="2855468" y="16510"/>
                  </a:lnTo>
                  <a:lnTo>
                    <a:pt x="2872727" y="20320"/>
                  </a:lnTo>
                  <a:lnTo>
                    <a:pt x="2871317" y="22860"/>
                  </a:lnTo>
                  <a:lnTo>
                    <a:pt x="2856776" y="25400"/>
                  </a:lnTo>
                  <a:lnTo>
                    <a:pt x="2834665" y="26670"/>
                  </a:lnTo>
                  <a:lnTo>
                    <a:pt x="2825585" y="25400"/>
                  </a:lnTo>
                  <a:lnTo>
                    <a:pt x="2812758" y="24130"/>
                  </a:lnTo>
                  <a:lnTo>
                    <a:pt x="2795701" y="24130"/>
                  </a:lnTo>
                  <a:lnTo>
                    <a:pt x="2773921" y="22860"/>
                  </a:lnTo>
                  <a:lnTo>
                    <a:pt x="2777159" y="25400"/>
                  </a:lnTo>
                  <a:lnTo>
                    <a:pt x="2773032" y="27940"/>
                  </a:lnTo>
                  <a:lnTo>
                    <a:pt x="2762834" y="29210"/>
                  </a:lnTo>
                  <a:lnTo>
                    <a:pt x="3004147" y="29210"/>
                  </a:lnTo>
                  <a:lnTo>
                    <a:pt x="2991421" y="27940"/>
                  </a:lnTo>
                  <a:lnTo>
                    <a:pt x="2984919" y="26670"/>
                  </a:lnTo>
                  <a:lnTo>
                    <a:pt x="2978416" y="25400"/>
                  </a:lnTo>
                  <a:lnTo>
                    <a:pt x="2976854" y="22860"/>
                  </a:lnTo>
                  <a:lnTo>
                    <a:pt x="2990316" y="21590"/>
                  </a:lnTo>
                  <a:lnTo>
                    <a:pt x="3009493" y="21590"/>
                  </a:lnTo>
                  <a:lnTo>
                    <a:pt x="3022511" y="20320"/>
                  </a:lnTo>
                  <a:close/>
                </a:path>
                <a:path w="5085080" h="514350">
                  <a:moveTo>
                    <a:pt x="3061792" y="113030"/>
                  </a:moveTo>
                  <a:lnTo>
                    <a:pt x="3048152" y="113030"/>
                  </a:lnTo>
                  <a:lnTo>
                    <a:pt x="3052991" y="114300"/>
                  </a:lnTo>
                  <a:lnTo>
                    <a:pt x="3061792" y="113030"/>
                  </a:lnTo>
                  <a:close/>
                </a:path>
                <a:path w="5085080" h="514350">
                  <a:moveTo>
                    <a:pt x="3095650" y="260578"/>
                  </a:moveTo>
                  <a:lnTo>
                    <a:pt x="3086062" y="259588"/>
                  </a:lnTo>
                  <a:lnTo>
                    <a:pt x="3089694" y="261251"/>
                  </a:lnTo>
                  <a:lnTo>
                    <a:pt x="3095650" y="260578"/>
                  </a:lnTo>
                  <a:close/>
                </a:path>
                <a:path w="5085080" h="514350">
                  <a:moveTo>
                    <a:pt x="3149727" y="83235"/>
                  </a:moveTo>
                  <a:lnTo>
                    <a:pt x="3114916" y="81280"/>
                  </a:lnTo>
                  <a:lnTo>
                    <a:pt x="3147720" y="83820"/>
                  </a:lnTo>
                  <a:lnTo>
                    <a:pt x="3149727" y="83235"/>
                  </a:lnTo>
                  <a:close/>
                </a:path>
                <a:path w="5085080" h="514350">
                  <a:moveTo>
                    <a:pt x="3170428" y="264452"/>
                  </a:moveTo>
                  <a:lnTo>
                    <a:pt x="3163735" y="264782"/>
                  </a:lnTo>
                  <a:lnTo>
                    <a:pt x="3138360" y="266039"/>
                  </a:lnTo>
                  <a:lnTo>
                    <a:pt x="3131108" y="264782"/>
                  </a:lnTo>
                  <a:lnTo>
                    <a:pt x="3124060" y="263563"/>
                  </a:lnTo>
                  <a:lnTo>
                    <a:pt x="3124174" y="264261"/>
                  </a:lnTo>
                  <a:lnTo>
                    <a:pt x="3124263" y="264782"/>
                  </a:lnTo>
                  <a:lnTo>
                    <a:pt x="3106166" y="264782"/>
                  </a:lnTo>
                  <a:lnTo>
                    <a:pt x="3095371" y="263296"/>
                  </a:lnTo>
                  <a:lnTo>
                    <a:pt x="3095142" y="263296"/>
                  </a:lnTo>
                  <a:lnTo>
                    <a:pt x="3092031" y="262128"/>
                  </a:lnTo>
                  <a:lnTo>
                    <a:pt x="3089706" y="261251"/>
                  </a:lnTo>
                  <a:lnTo>
                    <a:pt x="3082239" y="262128"/>
                  </a:lnTo>
                  <a:lnTo>
                    <a:pt x="3079267" y="261823"/>
                  </a:lnTo>
                  <a:lnTo>
                    <a:pt x="3065170" y="260375"/>
                  </a:lnTo>
                  <a:lnTo>
                    <a:pt x="3049346" y="258089"/>
                  </a:lnTo>
                  <a:lnTo>
                    <a:pt x="3034576" y="256476"/>
                  </a:lnTo>
                  <a:lnTo>
                    <a:pt x="3020631" y="256717"/>
                  </a:lnTo>
                  <a:lnTo>
                    <a:pt x="3030067" y="256717"/>
                  </a:lnTo>
                  <a:lnTo>
                    <a:pt x="3022358" y="258711"/>
                  </a:lnTo>
                  <a:lnTo>
                    <a:pt x="3007068" y="259753"/>
                  </a:lnTo>
                  <a:lnTo>
                    <a:pt x="2966262" y="260934"/>
                  </a:lnTo>
                  <a:lnTo>
                    <a:pt x="2972320" y="262737"/>
                  </a:lnTo>
                  <a:lnTo>
                    <a:pt x="2977083" y="264782"/>
                  </a:lnTo>
                  <a:lnTo>
                    <a:pt x="2983217" y="266738"/>
                  </a:lnTo>
                  <a:lnTo>
                    <a:pt x="2984322" y="266738"/>
                  </a:lnTo>
                  <a:lnTo>
                    <a:pt x="2990951" y="267500"/>
                  </a:lnTo>
                  <a:lnTo>
                    <a:pt x="2987179" y="266738"/>
                  </a:lnTo>
                  <a:lnTo>
                    <a:pt x="2986201" y="266738"/>
                  </a:lnTo>
                  <a:lnTo>
                    <a:pt x="2991561" y="265061"/>
                  </a:lnTo>
                  <a:lnTo>
                    <a:pt x="3001683" y="263296"/>
                  </a:lnTo>
                  <a:lnTo>
                    <a:pt x="3012757" y="261823"/>
                  </a:lnTo>
                  <a:lnTo>
                    <a:pt x="3097492" y="266738"/>
                  </a:lnTo>
                  <a:lnTo>
                    <a:pt x="3138030" y="267423"/>
                  </a:lnTo>
                  <a:lnTo>
                    <a:pt x="3153118" y="266039"/>
                  </a:lnTo>
                  <a:lnTo>
                    <a:pt x="3166821" y="264782"/>
                  </a:lnTo>
                  <a:lnTo>
                    <a:pt x="3170428" y="264452"/>
                  </a:lnTo>
                  <a:close/>
                </a:path>
                <a:path w="5085080" h="514350">
                  <a:moveTo>
                    <a:pt x="3189097" y="224790"/>
                  </a:moveTo>
                  <a:lnTo>
                    <a:pt x="3181604" y="223774"/>
                  </a:lnTo>
                  <a:lnTo>
                    <a:pt x="3179635" y="223774"/>
                  </a:lnTo>
                  <a:lnTo>
                    <a:pt x="3189097" y="224790"/>
                  </a:lnTo>
                  <a:close/>
                </a:path>
                <a:path w="5085080" h="514350">
                  <a:moveTo>
                    <a:pt x="3190608" y="110490"/>
                  </a:moveTo>
                  <a:lnTo>
                    <a:pt x="3185058" y="109220"/>
                  </a:lnTo>
                  <a:lnTo>
                    <a:pt x="3177730" y="109220"/>
                  </a:lnTo>
                  <a:lnTo>
                    <a:pt x="3172002" y="107950"/>
                  </a:lnTo>
                  <a:lnTo>
                    <a:pt x="3171393" y="106972"/>
                  </a:lnTo>
                  <a:lnTo>
                    <a:pt x="3134906" y="107950"/>
                  </a:lnTo>
                  <a:lnTo>
                    <a:pt x="3102533" y="107950"/>
                  </a:lnTo>
                  <a:lnTo>
                    <a:pt x="3061906" y="104140"/>
                  </a:lnTo>
                  <a:lnTo>
                    <a:pt x="3050171" y="101600"/>
                  </a:lnTo>
                  <a:lnTo>
                    <a:pt x="3034068" y="104140"/>
                  </a:lnTo>
                  <a:lnTo>
                    <a:pt x="3003867" y="102870"/>
                  </a:lnTo>
                  <a:lnTo>
                    <a:pt x="2969323" y="102870"/>
                  </a:lnTo>
                  <a:lnTo>
                    <a:pt x="2940227" y="105410"/>
                  </a:lnTo>
                  <a:lnTo>
                    <a:pt x="2954121" y="105410"/>
                  </a:lnTo>
                  <a:lnTo>
                    <a:pt x="2971152" y="106680"/>
                  </a:lnTo>
                  <a:lnTo>
                    <a:pt x="2985439" y="106680"/>
                  </a:lnTo>
                  <a:lnTo>
                    <a:pt x="2991053" y="105410"/>
                  </a:lnTo>
                  <a:lnTo>
                    <a:pt x="3016720" y="106680"/>
                  </a:lnTo>
                  <a:lnTo>
                    <a:pt x="3020834" y="109220"/>
                  </a:lnTo>
                  <a:lnTo>
                    <a:pt x="3019196" y="110490"/>
                  </a:lnTo>
                  <a:lnTo>
                    <a:pt x="3027591" y="113030"/>
                  </a:lnTo>
                  <a:lnTo>
                    <a:pt x="3048152" y="113030"/>
                  </a:lnTo>
                  <a:lnTo>
                    <a:pt x="3052597" y="111760"/>
                  </a:lnTo>
                  <a:lnTo>
                    <a:pt x="3088462" y="111760"/>
                  </a:lnTo>
                  <a:lnTo>
                    <a:pt x="3154476" y="109220"/>
                  </a:lnTo>
                  <a:lnTo>
                    <a:pt x="3190608" y="110490"/>
                  </a:lnTo>
                  <a:close/>
                </a:path>
                <a:path w="5085080" h="514350">
                  <a:moveTo>
                    <a:pt x="3207308" y="105410"/>
                  </a:moveTo>
                  <a:lnTo>
                    <a:pt x="3203740" y="105410"/>
                  </a:lnTo>
                  <a:lnTo>
                    <a:pt x="3203752" y="105587"/>
                  </a:lnTo>
                  <a:lnTo>
                    <a:pt x="3207308" y="105410"/>
                  </a:lnTo>
                  <a:close/>
                </a:path>
                <a:path w="5085080" h="514350">
                  <a:moveTo>
                    <a:pt x="3208528" y="107950"/>
                  </a:moveTo>
                  <a:lnTo>
                    <a:pt x="3203854" y="106680"/>
                  </a:lnTo>
                  <a:lnTo>
                    <a:pt x="3203752" y="105587"/>
                  </a:lnTo>
                  <a:lnTo>
                    <a:pt x="3182378" y="106680"/>
                  </a:lnTo>
                  <a:lnTo>
                    <a:pt x="3176117" y="106857"/>
                  </a:lnTo>
                  <a:lnTo>
                    <a:pt x="3171215" y="106680"/>
                  </a:lnTo>
                  <a:lnTo>
                    <a:pt x="3171393" y="106972"/>
                  </a:lnTo>
                  <a:lnTo>
                    <a:pt x="3179851" y="106972"/>
                  </a:lnTo>
                  <a:lnTo>
                    <a:pt x="3208528" y="107950"/>
                  </a:lnTo>
                  <a:close/>
                </a:path>
                <a:path w="5085080" h="514350">
                  <a:moveTo>
                    <a:pt x="3290252" y="182816"/>
                  </a:moveTo>
                  <a:lnTo>
                    <a:pt x="3277514" y="181698"/>
                  </a:lnTo>
                  <a:lnTo>
                    <a:pt x="3262401" y="181622"/>
                  </a:lnTo>
                  <a:lnTo>
                    <a:pt x="3247364" y="181927"/>
                  </a:lnTo>
                  <a:lnTo>
                    <a:pt x="3234855" y="181927"/>
                  </a:lnTo>
                  <a:lnTo>
                    <a:pt x="3243440" y="182854"/>
                  </a:lnTo>
                  <a:lnTo>
                    <a:pt x="3257677" y="183616"/>
                  </a:lnTo>
                  <a:lnTo>
                    <a:pt x="3271113" y="184658"/>
                  </a:lnTo>
                  <a:lnTo>
                    <a:pt x="3277285" y="186410"/>
                  </a:lnTo>
                  <a:lnTo>
                    <a:pt x="3290252" y="182816"/>
                  </a:lnTo>
                  <a:close/>
                </a:path>
                <a:path w="5085080" h="514350">
                  <a:moveTo>
                    <a:pt x="3306026" y="170561"/>
                  </a:moveTo>
                  <a:lnTo>
                    <a:pt x="3274009" y="172173"/>
                  </a:lnTo>
                  <a:lnTo>
                    <a:pt x="3283813" y="174193"/>
                  </a:lnTo>
                  <a:lnTo>
                    <a:pt x="3306026" y="170561"/>
                  </a:lnTo>
                  <a:close/>
                </a:path>
                <a:path w="5085080" h="514350">
                  <a:moveTo>
                    <a:pt x="3358502" y="238506"/>
                  </a:moveTo>
                  <a:lnTo>
                    <a:pt x="3353765" y="237159"/>
                  </a:lnTo>
                  <a:lnTo>
                    <a:pt x="3343491" y="236067"/>
                  </a:lnTo>
                  <a:lnTo>
                    <a:pt x="3332416" y="235077"/>
                  </a:lnTo>
                  <a:lnTo>
                    <a:pt x="3325304" y="234048"/>
                  </a:lnTo>
                  <a:lnTo>
                    <a:pt x="3321253" y="235419"/>
                  </a:lnTo>
                  <a:lnTo>
                    <a:pt x="3312934" y="236626"/>
                  </a:lnTo>
                  <a:lnTo>
                    <a:pt x="3306445" y="237820"/>
                  </a:lnTo>
                  <a:lnTo>
                    <a:pt x="3307880" y="239166"/>
                  </a:lnTo>
                  <a:lnTo>
                    <a:pt x="3319513" y="238760"/>
                  </a:lnTo>
                  <a:lnTo>
                    <a:pt x="3332797" y="237680"/>
                  </a:lnTo>
                  <a:lnTo>
                    <a:pt x="3346272" y="237185"/>
                  </a:lnTo>
                  <a:lnTo>
                    <a:pt x="3358502" y="238506"/>
                  </a:lnTo>
                  <a:close/>
                </a:path>
                <a:path w="5085080" h="514350">
                  <a:moveTo>
                    <a:pt x="3360242" y="208927"/>
                  </a:moveTo>
                  <a:lnTo>
                    <a:pt x="3346843" y="207073"/>
                  </a:lnTo>
                  <a:lnTo>
                    <a:pt x="3341471" y="206578"/>
                  </a:lnTo>
                  <a:lnTo>
                    <a:pt x="3326244" y="205193"/>
                  </a:lnTo>
                  <a:lnTo>
                    <a:pt x="3313392" y="202095"/>
                  </a:lnTo>
                  <a:lnTo>
                    <a:pt x="3273018" y="202095"/>
                  </a:lnTo>
                  <a:lnTo>
                    <a:pt x="3226739" y="202425"/>
                  </a:lnTo>
                  <a:lnTo>
                    <a:pt x="3182391" y="203695"/>
                  </a:lnTo>
                  <a:lnTo>
                    <a:pt x="3147847" y="206578"/>
                  </a:lnTo>
                  <a:lnTo>
                    <a:pt x="3137027" y="205790"/>
                  </a:lnTo>
                  <a:lnTo>
                    <a:pt x="3124924" y="204927"/>
                  </a:lnTo>
                  <a:lnTo>
                    <a:pt x="3102191" y="204927"/>
                  </a:lnTo>
                  <a:lnTo>
                    <a:pt x="3070847" y="204508"/>
                  </a:lnTo>
                  <a:lnTo>
                    <a:pt x="3068447" y="202234"/>
                  </a:lnTo>
                  <a:lnTo>
                    <a:pt x="3043085" y="205790"/>
                  </a:lnTo>
                  <a:lnTo>
                    <a:pt x="2995358" y="203212"/>
                  </a:lnTo>
                  <a:lnTo>
                    <a:pt x="2972638" y="207073"/>
                  </a:lnTo>
                  <a:lnTo>
                    <a:pt x="2944342" y="204089"/>
                  </a:lnTo>
                  <a:lnTo>
                    <a:pt x="2937548" y="206578"/>
                  </a:lnTo>
                  <a:lnTo>
                    <a:pt x="2937319" y="206578"/>
                  </a:lnTo>
                  <a:lnTo>
                    <a:pt x="2929636" y="208000"/>
                  </a:lnTo>
                  <a:lnTo>
                    <a:pt x="2904109" y="210807"/>
                  </a:lnTo>
                  <a:lnTo>
                    <a:pt x="2928912" y="212432"/>
                  </a:lnTo>
                  <a:lnTo>
                    <a:pt x="2954464" y="213588"/>
                  </a:lnTo>
                  <a:lnTo>
                    <a:pt x="2971469" y="215328"/>
                  </a:lnTo>
                  <a:lnTo>
                    <a:pt x="2970669" y="218744"/>
                  </a:lnTo>
                  <a:lnTo>
                    <a:pt x="3030626" y="218084"/>
                  </a:lnTo>
                  <a:lnTo>
                    <a:pt x="3052153" y="221107"/>
                  </a:lnTo>
                  <a:lnTo>
                    <a:pt x="3051556" y="221107"/>
                  </a:lnTo>
                  <a:lnTo>
                    <a:pt x="3054261" y="222796"/>
                  </a:lnTo>
                  <a:lnTo>
                    <a:pt x="3041332" y="225171"/>
                  </a:lnTo>
                  <a:lnTo>
                    <a:pt x="3079940" y="224917"/>
                  </a:lnTo>
                  <a:lnTo>
                    <a:pt x="3125038" y="222656"/>
                  </a:lnTo>
                  <a:lnTo>
                    <a:pt x="3162490" y="221627"/>
                  </a:lnTo>
                  <a:lnTo>
                    <a:pt x="3165779" y="221627"/>
                  </a:lnTo>
                  <a:lnTo>
                    <a:pt x="3181096" y="223710"/>
                  </a:lnTo>
                  <a:lnTo>
                    <a:pt x="3225215" y="221627"/>
                  </a:lnTo>
                  <a:lnTo>
                    <a:pt x="3193046" y="221107"/>
                  </a:lnTo>
                  <a:lnTo>
                    <a:pt x="3168777" y="219290"/>
                  </a:lnTo>
                  <a:lnTo>
                    <a:pt x="3156305" y="218084"/>
                  </a:lnTo>
                  <a:lnTo>
                    <a:pt x="3146996" y="217182"/>
                  </a:lnTo>
                  <a:lnTo>
                    <a:pt x="3122320" y="215811"/>
                  </a:lnTo>
                  <a:lnTo>
                    <a:pt x="3171202" y="215938"/>
                  </a:lnTo>
                  <a:lnTo>
                    <a:pt x="3178251" y="215811"/>
                  </a:lnTo>
                  <a:lnTo>
                    <a:pt x="3214776" y="215138"/>
                  </a:lnTo>
                  <a:lnTo>
                    <a:pt x="3301542" y="212712"/>
                  </a:lnTo>
                  <a:lnTo>
                    <a:pt x="3352520" y="212090"/>
                  </a:lnTo>
                  <a:lnTo>
                    <a:pt x="3360242" y="208927"/>
                  </a:lnTo>
                  <a:close/>
                </a:path>
                <a:path w="5085080" h="514350">
                  <a:moveTo>
                    <a:pt x="3371761" y="76200"/>
                  </a:moveTo>
                  <a:lnTo>
                    <a:pt x="3367836" y="76200"/>
                  </a:lnTo>
                  <a:lnTo>
                    <a:pt x="3370529" y="76377"/>
                  </a:lnTo>
                  <a:lnTo>
                    <a:pt x="3371761" y="76200"/>
                  </a:lnTo>
                  <a:close/>
                </a:path>
                <a:path w="5085080" h="514350">
                  <a:moveTo>
                    <a:pt x="3381438" y="89293"/>
                  </a:moveTo>
                  <a:lnTo>
                    <a:pt x="3375177" y="87630"/>
                  </a:lnTo>
                  <a:lnTo>
                    <a:pt x="3351174" y="85090"/>
                  </a:lnTo>
                  <a:lnTo>
                    <a:pt x="3341865" y="85090"/>
                  </a:lnTo>
                  <a:lnTo>
                    <a:pt x="3360826" y="87630"/>
                  </a:lnTo>
                  <a:lnTo>
                    <a:pt x="3381438" y="89293"/>
                  </a:lnTo>
                  <a:close/>
                </a:path>
                <a:path w="5085080" h="514350">
                  <a:moveTo>
                    <a:pt x="3394837" y="69850"/>
                  </a:moveTo>
                  <a:lnTo>
                    <a:pt x="3393376" y="67310"/>
                  </a:lnTo>
                  <a:lnTo>
                    <a:pt x="3392157" y="71183"/>
                  </a:lnTo>
                  <a:lnTo>
                    <a:pt x="3392627" y="71183"/>
                  </a:lnTo>
                  <a:lnTo>
                    <a:pt x="3394837" y="69850"/>
                  </a:lnTo>
                  <a:close/>
                </a:path>
                <a:path w="5085080" h="514350">
                  <a:moveTo>
                    <a:pt x="3433216" y="80010"/>
                  </a:moveTo>
                  <a:lnTo>
                    <a:pt x="3429419" y="77470"/>
                  </a:lnTo>
                  <a:lnTo>
                    <a:pt x="3409962" y="73660"/>
                  </a:lnTo>
                  <a:lnTo>
                    <a:pt x="3392627" y="71183"/>
                  </a:lnTo>
                  <a:lnTo>
                    <a:pt x="3390646" y="72390"/>
                  </a:lnTo>
                  <a:lnTo>
                    <a:pt x="3380282" y="74930"/>
                  </a:lnTo>
                  <a:lnTo>
                    <a:pt x="3371761" y="76200"/>
                  </a:lnTo>
                  <a:lnTo>
                    <a:pt x="3386277" y="76200"/>
                  </a:lnTo>
                  <a:lnTo>
                    <a:pt x="3433216" y="80010"/>
                  </a:lnTo>
                  <a:close/>
                </a:path>
                <a:path w="5085080" h="514350">
                  <a:moveTo>
                    <a:pt x="3603841" y="225539"/>
                  </a:moveTo>
                  <a:lnTo>
                    <a:pt x="3594150" y="224155"/>
                  </a:lnTo>
                  <a:lnTo>
                    <a:pt x="3582860" y="223532"/>
                  </a:lnTo>
                  <a:lnTo>
                    <a:pt x="3581323" y="224205"/>
                  </a:lnTo>
                  <a:lnTo>
                    <a:pt x="3578758" y="225463"/>
                  </a:lnTo>
                  <a:lnTo>
                    <a:pt x="3579164" y="226669"/>
                  </a:lnTo>
                  <a:lnTo>
                    <a:pt x="3585476" y="227393"/>
                  </a:lnTo>
                  <a:lnTo>
                    <a:pt x="3600602" y="227177"/>
                  </a:lnTo>
                  <a:lnTo>
                    <a:pt x="3603841" y="225539"/>
                  </a:lnTo>
                  <a:close/>
                </a:path>
                <a:path w="5085080" h="514350">
                  <a:moveTo>
                    <a:pt x="3675088" y="230022"/>
                  </a:moveTo>
                  <a:lnTo>
                    <a:pt x="3661067" y="228549"/>
                  </a:lnTo>
                  <a:lnTo>
                    <a:pt x="3638346" y="230124"/>
                  </a:lnTo>
                  <a:lnTo>
                    <a:pt x="3670744" y="231559"/>
                  </a:lnTo>
                  <a:lnTo>
                    <a:pt x="3675088" y="230022"/>
                  </a:lnTo>
                  <a:close/>
                </a:path>
                <a:path w="5085080" h="514350">
                  <a:moveTo>
                    <a:pt x="3705250" y="119380"/>
                  </a:moveTo>
                  <a:lnTo>
                    <a:pt x="3687610" y="118110"/>
                  </a:lnTo>
                  <a:lnTo>
                    <a:pt x="3678910" y="119380"/>
                  </a:lnTo>
                  <a:lnTo>
                    <a:pt x="3705250" y="119380"/>
                  </a:lnTo>
                  <a:close/>
                </a:path>
                <a:path w="5085080" h="514350">
                  <a:moveTo>
                    <a:pt x="3742220" y="179527"/>
                  </a:moveTo>
                  <a:lnTo>
                    <a:pt x="3733508" y="178092"/>
                  </a:lnTo>
                  <a:lnTo>
                    <a:pt x="3719461" y="178257"/>
                  </a:lnTo>
                  <a:lnTo>
                    <a:pt x="3706304" y="178701"/>
                  </a:lnTo>
                  <a:lnTo>
                    <a:pt x="3700284" y="178130"/>
                  </a:lnTo>
                  <a:lnTo>
                    <a:pt x="3708374" y="179349"/>
                  </a:lnTo>
                  <a:lnTo>
                    <a:pt x="3718064" y="179984"/>
                  </a:lnTo>
                  <a:lnTo>
                    <a:pt x="3729355" y="180035"/>
                  </a:lnTo>
                  <a:lnTo>
                    <a:pt x="3742220" y="179527"/>
                  </a:lnTo>
                  <a:close/>
                </a:path>
                <a:path w="5085080" h="514350">
                  <a:moveTo>
                    <a:pt x="3762616" y="167792"/>
                  </a:moveTo>
                  <a:lnTo>
                    <a:pt x="3745458" y="167970"/>
                  </a:lnTo>
                  <a:lnTo>
                    <a:pt x="3717887" y="166204"/>
                  </a:lnTo>
                  <a:lnTo>
                    <a:pt x="3686086" y="164922"/>
                  </a:lnTo>
                  <a:lnTo>
                    <a:pt x="3656228" y="166560"/>
                  </a:lnTo>
                  <a:lnTo>
                    <a:pt x="3707955" y="170992"/>
                  </a:lnTo>
                  <a:lnTo>
                    <a:pt x="3713696" y="169494"/>
                  </a:lnTo>
                  <a:lnTo>
                    <a:pt x="3728288" y="169024"/>
                  </a:lnTo>
                  <a:lnTo>
                    <a:pt x="3746373" y="168744"/>
                  </a:lnTo>
                  <a:lnTo>
                    <a:pt x="3762616" y="167792"/>
                  </a:lnTo>
                  <a:close/>
                </a:path>
                <a:path w="5085080" h="514350">
                  <a:moveTo>
                    <a:pt x="3879519" y="105410"/>
                  </a:moveTo>
                  <a:lnTo>
                    <a:pt x="3877424" y="104787"/>
                  </a:lnTo>
                  <a:lnTo>
                    <a:pt x="3877818" y="106680"/>
                  </a:lnTo>
                  <a:lnTo>
                    <a:pt x="3877881" y="106972"/>
                  </a:lnTo>
                  <a:lnTo>
                    <a:pt x="3878148" y="106680"/>
                  </a:lnTo>
                  <a:lnTo>
                    <a:pt x="3879519" y="105410"/>
                  </a:lnTo>
                  <a:close/>
                </a:path>
                <a:path w="5085080" h="514350">
                  <a:moveTo>
                    <a:pt x="3918724" y="102870"/>
                  </a:moveTo>
                  <a:lnTo>
                    <a:pt x="3904729" y="102870"/>
                  </a:lnTo>
                  <a:lnTo>
                    <a:pt x="3884917" y="101600"/>
                  </a:lnTo>
                  <a:lnTo>
                    <a:pt x="3870261" y="100330"/>
                  </a:lnTo>
                  <a:lnTo>
                    <a:pt x="3862692" y="100330"/>
                  </a:lnTo>
                  <a:lnTo>
                    <a:pt x="3870909" y="102870"/>
                  </a:lnTo>
                  <a:lnTo>
                    <a:pt x="3877424" y="104787"/>
                  </a:lnTo>
                  <a:lnTo>
                    <a:pt x="3877018" y="102870"/>
                  </a:lnTo>
                  <a:lnTo>
                    <a:pt x="3895255" y="104140"/>
                  </a:lnTo>
                  <a:lnTo>
                    <a:pt x="3906189" y="104140"/>
                  </a:lnTo>
                  <a:lnTo>
                    <a:pt x="3918724" y="102870"/>
                  </a:lnTo>
                  <a:close/>
                </a:path>
                <a:path w="5085080" h="514350">
                  <a:moveTo>
                    <a:pt x="3941775" y="102870"/>
                  </a:moveTo>
                  <a:lnTo>
                    <a:pt x="3924681" y="100330"/>
                  </a:lnTo>
                  <a:lnTo>
                    <a:pt x="3933202" y="97790"/>
                  </a:lnTo>
                  <a:lnTo>
                    <a:pt x="3940886" y="96520"/>
                  </a:lnTo>
                  <a:lnTo>
                    <a:pt x="3921264" y="93980"/>
                  </a:lnTo>
                  <a:lnTo>
                    <a:pt x="3926382" y="96520"/>
                  </a:lnTo>
                  <a:lnTo>
                    <a:pt x="3907447" y="96520"/>
                  </a:lnTo>
                  <a:lnTo>
                    <a:pt x="3892169" y="95250"/>
                  </a:lnTo>
                  <a:lnTo>
                    <a:pt x="3881132" y="93980"/>
                  </a:lnTo>
                  <a:lnTo>
                    <a:pt x="3874935" y="92710"/>
                  </a:lnTo>
                  <a:lnTo>
                    <a:pt x="3875049" y="93980"/>
                  </a:lnTo>
                  <a:lnTo>
                    <a:pt x="3861638" y="95250"/>
                  </a:lnTo>
                  <a:lnTo>
                    <a:pt x="3871099" y="96520"/>
                  </a:lnTo>
                  <a:lnTo>
                    <a:pt x="3888308" y="97790"/>
                  </a:lnTo>
                  <a:lnTo>
                    <a:pt x="3912933" y="100330"/>
                  </a:lnTo>
                  <a:lnTo>
                    <a:pt x="3927792" y="102870"/>
                  </a:lnTo>
                  <a:lnTo>
                    <a:pt x="3941775" y="102870"/>
                  </a:lnTo>
                  <a:close/>
                </a:path>
                <a:path w="5085080" h="514350">
                  <a:moveTo>
                    <a:pt x="3942740" y="134391"/>
                  </a:moveTo>
                  <a:lnTo>
                    <a:pt x="3941089" y="134391"/>
                  </a:lnTo>
                  <a:lnTo>
                    <a:pt x="3939921" y="134797"/>
                  </a:lnTo>
                  <a:lnTo>
                    <a:pt x="3940187" y="135801"/>
                  </a:lnTo>
                  <a:lnTo>
                    <a:pt x="3942740" y="134391"/>
                  </a:lnTo>
                  <a:close/>
                </a:path>
                <a:path w="5085080" h="514350">
                  <a:moveTo>
                    <a:pt x="3944264" y="133248"/>
                  </a:moveTo>
                  <a:lnTo>
                    <a:pt x="3934866" y="132308"/>
                  </a:lnTo>
                  <a:lnTo>
                    <a:pt x="3916248" y="132308"/>
                  </a:lnTo>
                  <a:lnTo>
                    <a:pt x="3925087" y="133248"/>
                  </a:lnTo>
                  <a:lnTo>
                    <a:pt x="3926471" y="133248"/>
                  </a:lnTo>
                  <a:lnTo>
                    <a:pt x="3935057" y="133654"/>
                  </a:lnTo>
                  <a:lnTo>
                    <a:pt x="3941432" y="134277"/>
                  </a:lnTo>
                  <a:lnTo>
                    <a:pt x="3944264" y="133248"/>
                  </a:lnTo>
                  <a:close/>
                </a:path>
                <a:path w="5085080" h="514350">
                  <a:moveTo>
                    <a:pt x="3971290" y="48831"/>
                  </a:moveTo>
                  <a:lnTo>
                    <a:pt x="3929202" y="46405"/>
                  </a:lnTo>
                  <a:lnTo>
                    <a:pt x="3935399" y="48895"/>
                  </a:lnTo>
                  <a:lnTo>
                    <a:pt x="3948265" y="51892"/>
                  </a:lnTo>
                  <a:lnTo>
                    <a:pt x="3949776" y="54419"/>
                  </a:lnTo>
                  <a:lnTo>
                    <a:pt x="3921925" y="55549"/>
                  </a:lnTo>
                  <a:lnTo>
                    <a:pt x="3912285" y="55549"/>
                  </a:lnTo>
                  <a:lnTo>
                    <a:pt x="3903840" y="54914"/>
                  </a:lnTo>
                  <a:lnTo>
                    <a:pt x="3889121" y="53111"/>
                  </a:lnTo>
                  <a:lnTo>
                    <a:pt x="3905440" y="52209"/>
                  </a:lnTo>
                  <a:lnTo>
                    <a:pt x="3920909" y="51117"/>
                  </a:lnTo>
                  <a:lnTo>
                    <a:pt x="3925963" y="49872"/>
                  </a:lnTo>
                  <a:lnTo>
                    <a:pt x="3911054" y="48488"/>
                  </a:lnTo>
                  <a:lnTo>
                    <a:pt x="3911727" y="51511"/>
                  </a:lnTo>
                  <a:lnTo>
                    <a:pt x="3860901" y="51155"/>
                  </a:lnTo>
                  <a:lnTo>
                    <a:pt x="3872369" y="53454"/>
                  </a:lnTo>
                  <a:lnTo>
                    <a:pt x="3893667" y="55194"/>
                  </a:lnTo>
                  <a:lnTo>
                    <a:pt x="3917442" y="56654"/>
                  </a:lnTo>
                  <a:lnTo>
                    <a:pt x="3936352" y="58077"/>
                  </a:lnTo>
                  <a:lnTo>
                    <a:pt x="3957180" y="55600"/>
                  </a:lnTo>
                  <a:lnTo>
                    <a:pt x="3950309" y="50749"/>
                  </a:lnTo>
                  <a:lnTo>
                    <a:pt x="3971290" y="48831"/>
                  </a:lnTo>
                  <a:close/>
                </a:path>
                <a:path w="5085080" h="514350">
                  <a:moveTo>
                    <a:pt x="4008475" y="111353"/>
                  </a:moveTo>
                  <a:lnTo>
                    <a:pt x="3974515" y="109220"/>
                  </a:lnTo>
                  <a:lnTo>
                    <a:pt x="3956977" y="109220"/>
                  </a:lnTo>
                  <a:lnTo>
                    <a:pt x="3984231" y="110490"/>
                  </a:lnTo>
                  <a:lnTo>
                    <a:pt x="4008475" y="111353"/>
                  </a:lnTo>
                  <a:close/>
                </a:path>
                <a:path w="5085080" h="514350">
                  <a:moveTo>
                    <a:pt x="4042943" y="97955"/>
                  </a:moveTo>
                  <a:lnTo>
                    <a:pt x="4033418" y="97764"/>
                  </a:lnTo>
                  <a:lnTo>
                    <a:pt x="4033113" y="97955"/>
                  </a:lnTo>
                  <a:lnTo>
                    <a:pt x="4042943" y="97955"/>
                  </a:lnTo>
                  <a:close/>
                </a:path>
                <a:path w="5085080" h="514350">
                  <a:moveTo>
                    <a:pt x="4046372" y="176682"/>
                  </a:moveTo>
                  <a:lnTo>
                    <a:pt x="4013454" y="174231"/>
                  </a:lnTo>
                  <a:lnTo>
                    <a:pt x="3981170" y="174828"/>
                  </a:lnTo>
                  <a:lnTo>
                    <a:pt x="4046372" y="176682"/>
                  </a:lnTo>
                  <a:close/>
                </a:path>
                <a:path w="5085080" h="514350">
                  <a:moveTo>
                    <a:pt x="4069359" y="94805"/>
                  </a:moveTo>
                  <a:lnTo>
                    <a:pt x="4066895" y="93192"/>
                  </a:lnTo>
                  <a:lnTo>
                    <a:pt x="4058526" y="87706"/>
                  </a:lnTo>
                  <a:lnTo>
                    <a:pt x="4052379" y="89141"/>
                  </a:lnTo>
                  <a:lnTo>
                    <a:pt x="4049014" y="91541"/>
                  </a:lnTo>
                  <a:lnTo>
                    <a:pt x="4040251" y="93192"/>
                  </a:lnTo>
                  <a:lnTo>
                    <a:pt x="4017949" y="92405"/>
                  </a:lnTo>
                  <a:lnTo>
                    <a:pt x="4013631" y="90309"/>
                  </a:lnTo>
                  <a:lnTo>
                    <a:pt x="4003052" y="89700"/>
                  </a:lnTo>
                  <a:lnTo>
                    <a:pt x="3988308" y="89979"/>
                  </a:lnTo>
                  <a:lnTo>
                    <a:pt x="3971467" y="90500"/>
                  </a:lnTo>
                  <a:lnTo>
                    <a:pt x="3976890" y="92659"/>
                  </a:lnTo>
                  <a:lnTo>
                    <a:pt x="3990771" y="94119"/>
                  </a:lnTo>
                  <a:lnTo>
                    <a:pt x="4001439" y="95440"/>
                  </a:lnTo>
                  <a:lnTo>
                    <a:pt x="4001020" y="95440"/>
                  </a:lnTo>
                  <a:lnTo>
                    <a:pt x="3996029" y="97015"/>
                  </a:lnTo>
                  <a:lnTo>
                    <a:pt x="4033418" y="97764"/>
                  </a:lnTo>
                  <a:lnTo>
                    <a:pt x="4035856" y="96189"/>
                  </a:lnTo>
                  <a:lnTo>
                    <a:pt x="4047566" y="95618"/>
                  </a:lnTo>
                  <a:lnTo>
                    <a:pt x="4061104" y="95440"/>
                  </a:lnTo>
                  <a:lnTo>
                    <a:pt x="4069359" y="94805"/>
                  </a:lnTo>
                  <a:close/>
                </a:path>
                <a:path w="5085080" h="514350">
                  <a:moveTo>
                    <a:pt x="4156710" y="72186"/>
                  </a:moveTo>
                  <a:lnTo>
                    <a:pt x="4117479" y="71602"/>
                  </a:lnTo>
                  <a:lnTo>
                    <a:pt x="4079163" y="71399"/>
                  </a:lnTo>
                  <a:lnTo>
                    <a:pt x="4045915" y="70789"/>
                  </a:lnTo>
                  <a:lnTo>
                    <a:pt x="4021899" y="69011"/>
                  </a:lnTo>
                  <a:lnTo>
                    <a:pt x="4020807" y="72186"/>
                  </a:lnTo>
                  <a:lnTo>
                    <a:pt x="4032986" y="74891"/>
                  </a:lnTo>
                  <a:lnTo>
                    <a:pt x="4052925" y="77279"/>
                  </a:lnTo>
                  <a:lnTo>
                    <a:pt x="4075049" y="79527"/>
                  </a:lnTo>
                  <a:lnTo>
                    <a:pt x="4083697" y="77876"/>
                  </a:lnTo>
                  <a:lnTo>
                    <a:pt x="4080941" y="77431"/>
                  </a:lnTo>
                  <a:lnTo>
                    <a:pt x="4073842" y="76898"/>
                  </a:lnTo>
                  <a:lnTo>
                    <a:pt x="4069461" y="74968"/>
                  </a:lnTo>
                  <a:lnTo>
                    <a:pt x="4115003" y="76885"/>
                  </a:lnTo>
                  <a:lnTo>
                    <a:pt x="4137558" y="77216"/>
                  </a:lnTo>
                  <a:lnTo>
                    <a:pt x="4152760" y="75755"/>
                  </a:lnTo>
                  <a:lnTo>
                    <a:pt x="4142295" y="75158"/>
                  </a:lnTo>
                  <a:lnTo>
                    <a:pt x="4142600" y="74193"/>
                  </a:lnTo>
                  <a:lnTo>
                    <a:pt x="4148975" y="73126"/>
                  </a:lnTo>
                  <a:lnTo>
                    <a:pt x="4156710" y="72186"/>
                  </a:lnTo>
                  <a:close/>
                </a:path>
                <a:path w="5085080" h="514350">
                  <a:moveTo>
                    <a:pt x="4163542" y="162407"/>
                  </a:moveTo>
                  <a:lnTo>
                    <a:pt x="4161599" y="160858"/>
                  </a:lnTo>
                  <a:lnTo>
                    <a:pt x="4154449" y="159321"/>
                  </a:lnTo>
                  <a:lnTo>
                    <a:pt x="4148086" y="157594"/>
                  </a:lnTo>
                  <a:lnTo>
                    <a:pt x="4148645" y="159639"/>
                  </a:lnTo>
                  <a:lnTo>
                    <a:pt x="4131551" y="159296"/>
                  </a:lnTo>
                  <a:lnTo>
                    <a:pt x="4122953" y="158178"/>
                  </a:lnTo>
                  <a:lnTo>
                    <a:pt x="4114457" y="157441"/>
                  </a:lnTo>
                  <a:lnTo>
                    <a:pt x="4097705" y="158267"/>
                  </a:lnTo>
                  <a:lnTo>
                    <a:pt x="4154284" y="164172"/>
                  </a:lnTo>
                  <a:lnTo>
                    <a:pt x="4163542" y="162407"/>
                  </a:lnTo>
                  <a:close/>
                </a:path>
                <a:path w="5085080" h="514350">
                  <a:moveTo>
                    <a:pt x="4206633" y="170611"/>
                  </a:moveTo>
                  <a:lnTo>
                    <a:pt x="4193248" y="168871"/>
                  </a:lnTo>
                  <a:lnTo>
                    <a:pt x="4178579" y="169316"/>
                  </a:lnTo>
                  <a:lnTo>
                    <a:pt x="4167492" y="170319"/>
                  </a:lnTo>
                  <a:lnTo>
                    <a:pt x="4164876" y="170256"/>
                  </a:lnTo>
                  <a:lnTo>
                    <a:pt x="4182478" y="171208"/>
                  </a:lnTo>
                  <a:lnTo>
                    <a:pt x="4192473" y="171297"/>
                  </a:lnTo>
                  <a:lnTo>
                    <a:pt x="4206633" y="170611"/>
                  </a:lnTo>
                  <a:close/>
                </a:path>
                <a:path w="5085080" h="514350">
                  <a:moveTo>
                    <a:pt x="4246080" y="160870"/>
                  </a:moveTo>
                  <a:lnTo>
                    <a:pt x="4222305" y="158394"/>
                  </a:lnTo>
                  <a:lnTo>
                    <a:pt x="4190911" y="162077"/>
                  </a:lnTo>
                  <a:lnTo>
                    <a:pt x="4198797" y="161963"/>
                  </a:lnTo>
                  <a:lnTo>
                    <a:pt x="4213301" y="162052"/>
                  </a:lnTo>
                  <a:lnTo>
                    <a:pt x="4230395" y="161861"/>
                  </a:lnTo>
                  <a:lnTo>
                    <a:pt x="4246080" y="160870"/>
                  </a:lnTo>
                  <a:close/>
                </a:path>
                <a:path w="5085080" h="514350">
                  <a:moveTo>
                    <a:pt x="4280801" y="90144"/>
                  </a:moveTo>
                  <a:lnTo>
                    <a:pt x="4270095" y="91274"/>
                  </a:lnTo>
                  <a:lnTo>
                    <a:pt x="4252303" y="91757"/>
                  </a:lnTo>
                  <a:lnTo>
                    <a:pt x="4202582" y="91884"/>
                  </a:lnTo>
                  <a:lnTo>
                    <a:pt x="4221365" y="91884"/>
                  </a:lnTo>
                  <a:lnTo>
                    <a:pt x="4249039" y="92913"/>
                  </a:lnTo>
                  <a:lnTo>
                    <a:pt x="4273054" y="92989"/>
                  </a:lnTo>
                  <a:lnTo>
                    <a:pt x="4280801" y="90144"/>
                  </a:lnTo>
                  <a:close/>
                </a:path>
                <a:path w="5085080" h="514350">
                  <a:moveTo>
                    <a:pt x="4304296" y="10337"/>
                  </a:moveTo>
                  <a:lnTo>
                    <a:pt x="4285424" y="9232"/>
                  </a:lnTo>
                  <a:lnTo>
                    <a:pt x="4258919" y="8915"/>
                  </a:lnTo>
                  <a:lnTo>
                    <a:pt x="4237533" y="8204"/>
                  </a:lnTo>
                  <a:lnTo>
                    <a:pt x="4233964" y="5943"/>
                  </a:lnTo>
                  <a:lnTo>
                    <a:pt x="4211815" y="9563"/>
                  </a:lnTo>
                  <a:lnTo>
                    <a:pt x="4190390" y="6946"/>
                  </a:lnTo>
                  <a:lnTo>
                    <a:pt x="4176230" y="5842"/>
                  </a:lnTo>
                  <a:lnTo>
                    <a:pt x="4127182" y="3683"/>
                  </a:lnTo>
                  <a:lnTo>
                    <a:pt x="4139781" y="6642"/>
                  </a:lnTo>
                  <a:lnTo>
                    <a:pt x="4168140" y="8470"/>
                  </a:lnTo>
                  <a:lnTo>
                    <a:pt x="4200766" y="9994"/>
                  </a:lnTo>
                  <a:lnTo>
                    <a:pt x="4226141" y="12077"/>
                  </a:lnTo>
                  <a:lnTo>
                    <a:pt x="4229811" y="14986"/>
                  </a:lnTo>
                  <a:lnTo>
                    <a:pt x="4234269" y="17627"/>
                  </a:lnTo>
                  <a:lnTo>
                    <a:pt x="4231729" y="19913"/>
                  </a:lnTo>
                  <a:lnTo>
                    <a:pt x="4214419" y="21755"/>
                  </a:lnTo>
                  <a:lnTo>
                    <a:pt x="4242638" y="23710"/>
                  </a:lnTo>
                  <a:lnTo>
                    <a:pt x="4259529" y="20828"/>
                  </a:lnTo>
                  <a:lnTo>
                    <a:pt x="4260964" y="18300"/>
                  </a:lnTo>
                  <a:lnTo>
                    <a:pt x="4253827" y="15798"/>
                  </a:lnTo>
                  <a:lnTo>
                    <a:pt x="4244949" y="13030"/>
                  </a:lnTo>
                  <a:lnTo>
                    <a:pt x="4262971" y="14224"/>
                  </a:lnTo>
                  <a:lnTo>
                    <a:pt x="4280293" y="14135"/>
                  </a:lnTo>
                  <a:lnTo>
                    <a:pt x="4294771" y="12827"/>
                  </a:lnTo>
                  <a:lnTo>
                    <a:pt x="4304296" y="10337"/>
                  </a:lnTo>
                  <a:close/>
                </a:path>
                <a:path w="5085080" h="514350">
                  <a:moveTo>
                    <a:pt x="4316234" y="104698"/>
                  </a:moveTo>
                  <a:lnTo>
                    <a:pt x="4307344" y="105829"/>
                  </a:lnTo>
                  <a:lnTo>
                    <a:pt x="4315130" y="104914"/>
                  </a:lnTo>
                  <a:lnTo>
                    <a:pt x="4316234" y="104698"/>
                  </a:lnTo>
                  <a:close/>
                </a:path>
                <a:path w="5085080" h="514350">
                  <a:moveTo>
                    <a:pt x="4359694" y="10160"/>
                  </a:moveTo>
                  <a:lnTo>
                    <a:pt x="4359516" y="7493"/>
                  </a:lnTo>
                  <a:lnTo>
                    <a:pt x="4345343" y="5943"/>
                  </a:lnTo>
                  <a:lnTo>
                    <a:pt x="4325264" y="4902"/>
                  </a:lnTo>
                  <a:lnTo>
                    <a:pt x="4307344" y="3695"/>
                  </a:lnTo>
                  <a:lnTo>
                    <a:pt x="4279836" y="4787"/>
                  </a:lnTo>
                  <a:lnTo>
                    <a:pt x="4359694" y="10160"/>
                  </a:lnTo>
                  <a:close/>
                </a:path>
                <a:path w="5085080" h="514350">
                  <a:moveTo>
                    <a:pt x="4370070" y="158013"/>
                  </a:moveTo>
                  <a:lnTo>
                    <a:pt x="4347883" y="157441"/>
                  </a:lnTo>
                  <a:lnTo>
                    <a:pt x="4341355" y="157810"/>
                  </a:lnTo>
                  <a:lnTo>
                    <a:pt x="4333278" y="159118"/>
                  </a:lnTo>
                  <a:lnTo>
                    <a:pt x="4313288" y="156121"/>
                  </a:lnTo>
                  <a:lnTo>
                    <a:pt x="4288104" y="153136"/>
                  </a:lnTo>
                  <a:lnTo>
                    <a:pt x="4256278" y="151320"/>
                  </a:lnTo>
                  <a:lnTo>
                    <a:pt x="4216336" y="151815"/>
                  </a:lnTo>
                  <a:lnTo>
                    <a:pt x="4245076" y="156832"/>
                  </a:lnTo>
                  <a:lnTo>
                    <a:pt x="4242130" y="154863"/>
                  </a:lnTo>
                  <a:lnTo>
                    <a:pt x="4255478" y="154432"/>
                  </a:lnTo>
                  <a:lnTo>
                    <a:pt x="4290657" y="154660"/>
                  </a:lnTo>
                  <a:lnTo>
                    <a:pt x="4281348" y="157099"/>
                  </a:lnTo>
                  <a:lnTo>
                    <a:pt x="4291762" y="159118"/>
                  </a:lnTo>
                  <a:lnTo>
                    <a:pt x="4309034" y="160921"/>
                  </a:lnTo>
                  <a:lnTo>
                    <a:pt x="4320311" y="162737"/>
                  </a:lnTo>
                  <a:lnTo>
                    <a:pt x="4357217" y="162610"/>
                  </a:lnTo>
                  <a:lnTo>
                    <a:pt x="4370070" y="158013"/>
                  </a:lnTo>
                  <a:close/>
                </a:path>
                <a:path w="5085080" h="514350">
                  <a:moveTo>
                    <a:pt x="4402937" y="15367"/>
                  </a:moveTo>
                  <a:lnTo>
                    <a:pt x="4396511" y="14998"/>
                  </a:lnTo>
                  <a:lnTo>
                    <a:pt x="4373867" y="14897"/>
                  </a:lnTo>
                  <a:lnTo>
                    <a:pt x="4350410" y="15074"/>
                  </a:lnTo>
                  <a:lnTo>
                    <a:pt x="4328249" y="14833"/>
                  </a:lnTo>
                  <a:lnTo>
                    <a:pt x="4380598" y="21285"/>
                  </a:lnTo>
                  <a:lnTo>
                    <a:pt x="4375505" y="19773"/>
                  </a:lnTo>
                  <a:lnTo>
                    <a:pt x="4379861" y="17856"/>
                  </a:lnTo>
                  <a:lnTo>
                    <a:pt x="4391164" y="16103"/>
                  </a:lnTo>
                  <a:lnTo>
                    <a:pt x="4402937" y="15367"/>
                  </a:lnTo>
                  <a:close/>
                </a:path>
                <a:path w="5085080" h="514350">
                  <a:moveTo>
                    <a:pt x="4407713" y="100482"/>
                  </a:moveTo>
                  <a:lnTo>
                    <a:pt x="4399585" y="97840"/>
                  </a:lnTo>
                  <a:lnTo>
                    <a:pt x="4389056" y="97536"/>
                  </a:lnTo>
                  <a:lnTo>
                    <a:pt x="4377588" y="97193"/>
                  </a:lnTo>
                  <a:lnTo>
                    <a:pt x="4352988" y="96837"/>
                  </a:lnTo>
                  <a:lnTo>
                    <a:pt x="4337101" y="95072"/>
                  </a:lnTo>
                  <a:lnTo>
                    <a:pt x="4356773" y="99072"/>
                  </a:lnTo>
                  <a:lnTo>
                    <a:pt x="4338777" y="100584"/>
                  </a:lnTo>
                  <a:lnTo>
                    <a:pt x="4325251" y="102857"/>
                  </a:lnTo>
                  <a:lnTo>
                    <a:pt x="4316234" y="104698"/>
                  </a:lnTo>
                  <a:lnTo>
                    <a:pt x="4322153" y="103949"/>
                  </a:lnTo>
                  <a:lnTo>
                    <a:pt x="4344771" y="102412"/>
                  </a:lnTo>
                  <a:lnTo>
                    <a:pt x="4361472" y="100584"/>
                  </a:lnTo>
                  <a:lnTo>
                    <a:pt x="4362107" y="100584"/>
                  </a:lnTo>
                  <a:lnTo>
                    <a:pt x="4361053" y="97840"/>
                  </a:lnTo>
                  <a:lnTo>
                    <a:pt x="4360938" y="97536"/>
                  </a:lnTo>
                  <a:lnTo>
                    <a:pt x="4407713" y="100482"/>
                  </a:lnTo>
                  <a:close/>
                </a:path>
                <a:path w="5085080" h="514350">
                  <a:moveTo>
                    <a:pt x="4415320" y="134620"/>
                  </a:moveTo>
                  <a:lnTo>
                    <a:pt x="4366057" y="123190"/>
                  </a:lnTo>
                  <a:lnTo>
                    <a:pt x="4333773" y="120650"/>
                  </a:lnTo>
                  <a:lnTo>
                    <a:pt x="4317555" y="120650"/>
                  </a:lnTo>
                  <a:lnTo>
                    <a:pt x="4304639" y="118110"/>
                  </a:lnTo>
                  <a:lnTo>
                    <a:pt x="4293095" y="115570"/>
                  </a:lnTo>
                  <a:lnTo>
                    <a:pt x="4287317" y="114300"/>
                  </a:lnTo>
                  <a:lnTo>
                    <a:pt x="4257814" y="111760"/>
                  </a:lnTo>
                  <a:lnTo>
                    <a:pt x="4266743" y="110490"/>
                  </a:lnTo>
                  <a:lnTo>
                    <a:pt x="4284573" y="107950"/>
                  </a:lnTo>
                  <a:lnTo>
                    <a:pt x="4252341" y="109220"/>
                  </a:lnTo>
                  <a:lnTo>
                    <a:pt x="4257306" y="109220"/>
                  </a:lnTo>
                  <a:lnTo>
                    <a:pt x="4256379" y="110490"/>
                  </a:lnTo>
                  <a:lnTo>
                    <a:pt x="4234472" y="110490"/>
                  </a:lnTo>
                  <a:lnTo>
                    <a:pt x="4209961" y="105410"/>
                  </a:lnTo>
                  <a:lnTo>
                    <a:pt x="4201744" y="106680"/>
                  </a:lnTo>
                  <a:lnTo>
                    <a:pt x="4197400" y="107950"/>
                  </a:lnTo>
                  <a:lnTo>
                    <a:pt x="4197388" y="109220"/>
                  </a:lnTo>
                  <a:lnTo>
                    <a:pt x="4202125" y="110490"/>
                  </a:lnTo>
                  <a:lnTo>
                    <a:pt x="4179392" y="110490"/>
                  </a:lnTo>
                  <a:lnTo>
                    <a:pt x="4168864" y="109220"/>
                  </a:lnTo>
                  <a:lnTo>
                    <a:pt x="4164253" y="106680"/>
                  </a:lnTo>
                  <a:lnTo>
                    <a:pt x="4159250" y="105410"/>
                  </a:lnTo>
                  <a:lnTo>
                    <a:pt x="4151579" y="111760"/>
                  </a:lnTo>
                  <a:lnTo>
                    <a:pt x="4102417" y="111760"/>
                  </a:lnTo>
                  <a:lnTo>
                    <a:pt x="4049458" y="109220"/>
                  </a:lnTo>
                  <a:lnTo>
                    <a:pt x="4076166" y="105410"/>
                  </a:lnTo>
                  <a:lnTo>
                    <a:pt x="4030192" y="105410"/>
                  </a:lnTo>
                  <a:lnTo>
                    <a:pt x="4039590" y="106680"/>
                  </a:lnTo>
                  <a:lnTo>
                    <a:pt x="4044607" y="107950"/>
                  </a:lnTo>
                  <a:lnTo>
                    <a:pt x="4040441" y="110490"/>
                  </a:lnTo>
                  <a:lnTo>
                    <a:pt x="4017226" y="111671"/>
                  </a:lnTo>
                  <a:lnTo>
                    <a:pt x="4008475" y="111353"/>
                  </a:lnTo>
                  <a:lnTo>
                    <a:pt x="4015397" y="111760"/>
                  </a:lnTo>
                  <a:lnTo>
                    <a:pt x="4019842" y="111760"/>
                  </a:lnTo>
                  <a:lnTo>
                    <a:pt x="4096181" y="111760"/>
                  </a:lnTo>
                  <a:lnTo>
                    <a:pt x="4084345" y="115570"/>
                  </a:lnTo>
                  <a:lnTo>
                    <a:pt x="4051757" y="114300"/>
                  </a:lnTo>
                  <a:lnTo>
                    <a:pt x="4006875" y="113030"/>
                  </a:lnTo>
                  <a:lnTo>
                    <a:pt x="3958171" y="114300"/>
                  </a:lnTo>
                  <a:lnTo>
                    <a:pt x="3946448" y="113030"/>
                  </a:lnTo>
                  <a:lnTo>
                    <a:pt x="3927297" y="113030"/>
                  </a:lnTo>
                  <a:lnTo>
                    <a:pt x="3903751" y="111760"/>
                  </a:lnTo>
                  <a:lnTo>
                    <a:pt x="3878884" y="111760"/>
                  </a:lnTo>
                  <a:lnTo>
                    <a:pt x="3878618" y="110490"/>
                  </a:lnTo>
                  <a:lnTo>
                    <a:pt x="3877881" y="106972"/>
                  </a:lnTo>
                  <a:lnTo>
                    <a:pt x="3876776" y="107950"/>
                  </a:lnTo>
                  <a:lnTo>
                    <a:pt x="3825430" y="110490"/>
                  </a:lnTo>
                  <a:lnTo>
                    <a:pt x="3797731" y="109220"/>
                  </a:lnTo>
                  <a:lnTo>
                    <a:pt x="3769918" y="106680"/>
                  </a:lnTo>
                  <a:lnTo>
                    <a:pt x="3744061" y="105410"/>
                  </a:lnTo>
                  <a:lnTo>
                    <a:pt x="3781272" y="107950"/>
                  </a:lnTo>
                  <a:lnTo>
                    <a:pt x="3765537" y="110490"/>
                  </a:lnTo>
                  <a:lnTo>
                    <a:pt x="3762743" y="113030"/>
                  </a:lnTo>
                  <a:lnTo>
                    <a:pt x="3768534" y="115570"/>
                  </a:lnTo>
                  <a:lnTo>
                    <a:pt x="3778554" y="116840"/>
                  </a:lnTo>
                  <a:lnTo>
                    <a:pt x="3737927" y="120650"/>
                  </a:lnTo>
                  <a:lnTo>
                    <a:pt x="3742664" y="121920"/>
                  </a:lnTo>
                  <a:lnTo>
                    <a:pt x="3756799" y="121920"/>
                  </a:lnTo>
                  <a:lnTo>
                    <a:pt x="3757091" y="124460"/>
                  </a:lnTo>
                  <a:lnTo>
                    <a:pt x="3715220" y="121920"/>
                  </a:lnTo>
                  <a:lnTo>
                    <a:pt x="3729418" y="123190"/>
                  </a:lnTo>
                  <a:lnTo>
                    <a:pt x="3715499" y="124460"/>
                  </a:lnTo>
                  <a:lnTo>
                    <a:pt x="3693109" y="124460"/>
                  </a:lnTo>
                  <a:lnTo>
                    <a:pt x="3671405" y="123190"/>
                  </a:lnTo>
                  <a:lnTo>
                    <a:pt x="3659543" y="120650"/>
                  </a:lnTo>
                  <a:lnTo>
                    <a:pt x="3671951" y="120650"/>
                  </a:lnTo>
                  <a:lnTo>
                    <a:pt x="3678910" y="119380"/>
                  </a:lnTo>
                  <a:lnTo>
                    <a:pt x="3656952" y="116840"/>
                  </a:lnTo>
                  <a:lnTo>
                    <a:pt x="3642652" y="115570"/>
                  </a:lnTo>
                  <a:lnTo>
                    <a:pt x="3639362" y="114300"/>
                  </a:lnTo>
                  <a:lnTo>
                    <a:pt x="3617074" y="116840"/>
                  </a:lnTo>
                  <a:lnTo>
                    <a:pt x="3580498" y="116840"/>
                  </a:lnTo>
                  <a:lnTo>
                    <a:pt x="3537724" y="115570"/>
                  </a:lnTo>
                  <a:lnTo>
                    <a:pt x="3496780" y="115570"/>
                  </a:lnTo>
                  <a:lnTo>
                    <a:pt x="3498342" y="114300"/>
                  </a:lnTo>
                  <a:lnTo>
                    <a:pt x="3504565" y="109220"/>
                  </a:lnTo>
                  <a:lnTo>
                    <a:pt x="3463493" y="109220"/>
                  </a:lnTo>
                  <a:lnTo>
                    <a:pt x="3407092" y="106680"/>
                  </a:lnTo>
                  <a:lnTo>
                    <a:pt x="3387991" y="104140"/>
                  </a:lnTo>
                  <a:lnTo>
                    <a:pt x="3378441" y="102870"/>
                  </a:lnTo>
                  <a:lnTo>
                    <a:pt x="3409162" y="100330"/>
                  </a:lnTo>
                  <a:lnTo>
                    <a:pt x="3430397" y="95250"/>
                  </a:lnTo>
                  <a:lnTo>
                    <a:pt x="3449180" y="91440"/>
                  </a:lnTo>
                  <a:lnTo>
                    <a:pt x="3472497" y="90170"/>
                  </a:lnTo>
                  <a:lnTo>
                    <a:pt x="3431044" y="91440"/>
                  </a:lnTo>
                  <a:lnTo>
                    <a:pt x="3392182" y="90170"/>
                  </a:lnTo>
                  <a:lnTo>
                    <a:pt x="3381438" y="89293"/>
                  </a:lnTo>
                  <a:lnTo>
                    <a:pt x="3384702" y="90170"/>
                  </a:lnTo>
                  <a:lnTo>
                    <a:pt x="3355009" y="90170"/>
                  </a:lnTo>
                  <a:lnTo>
                    <a:pt x="3336442" y="88900"/>
                  </a:lnTo>
                  <a:lnTo>
                    <a:pt x="3326803" y="86360"/>
                  </a:lnTo>
                  <a:lnTo>
                    <a:pt x="3321989" y="85090"/>
                  </a:lnTo>
                  <a:lnTo>
                    <a:pt x="3304616" y="83820"/>
                  </a:lnTo>
                  <a:lnTo>
                    <a:pt x="3316960" y="81280"/>
                  </a:lnTo>
                  <a:lnTo>
                    <a:pt x="3330194" y="78740"/>
                  </a:lnTo>
                  <a:lnTo>
                    <a:pt x="3377425" y="78740"/>
                  </a:lnTo>
                  <a:lnTo>
                    <a:pt x="3376701" y="80010"/>
                  </a:lnTo>
                  <a:lnTo>
                    <a:pt x="3369310" y="81280"/>
                  </a:lnTo>
                  <a:lnTo>
                    <a:pt x="3350488" y="81280"/>
                  </a:lnTo>
                  <a:lnTo>
                    <a:pt x="3387737" y="83820"/>
                  </a:lnTo>
                  <a:lnTo>
                    <a:pt x="3394506" y="80010"/>
                  </a:lnTo>
                  <a:lnTo>
                    <a:pt x="3394684" y="78740"/>
                  </a:lnTo>
                  <a:lnTo>
                    <a:pt x="3386417" y="77470"/>
                  </a:lnTo>
                  <a:lnTo>
                    <a:pt x="3370529" y="76377"/>
                  </a:lnTo>
                  <a:lnTo>
                    <a:pt x="3363226" y="77470"/>
                  </a:lnTo>
                  <a:lnTo>
                    <a:pt x="3311855" y="76200"/>
                  </a:lnTo>
                  <a:lnTo>
                    <a:pt x="3287293" y="73660"/>
                  </a:lnTo>
                  <a:lnTo>
                    <a:pt x="3275012" y="72390"/>
                  </a:lnTo>
                  <a:lnTo>
                    <a:pt x="3253384" y="69850"/>
                  </a:lnTo>
                  <a:lnTo>
                    <a:pt x="3242564" y="68580"/>
                  </a:lnTo>
                  <a:lnTo>
                    <a:pt x="3204413" y="68580"/>
                  </a:lnTo>
                  <a:lnTo>
                    <a:pt x="3190417" y="67310"/>
                  </a:lnTo>
                  <a:lnTo>
                    <a:pt x="3181540" y="64770"/>
                  </a:lnTo>
                  <a:lnTo>
                    <a:pt x="3174377" y="62230"/>
                  </a:lnTo>
                  <a:lnTo>
                    <a:pt x="3165589" y="59690"/>
                  </a:lnTo>
                  <a:lnTo>
                    <a:pt x="3202165" y="59690"/>
                  </a:lnTo>
                  <a:lnTo>
                    <a:pt x="3173590" y="55880"/>
                  </a:lnTo>
                  <a:lnTo>
                    <a:pt x="3164065" y="54610"/>
                  </a:lnTo>
                  <a:lnTo>
                    <a:pt x="3131223" y="54610"/>
                  </a:lnTo>
                  <a:lnTo>
                    <a:pt x="3093618" y="53340"/>
                  </a:lnTo>
                  <a:lnTo>
                    <a:pt x="3061157" y="52070"/>
                  </a:lnTo>
                  <a:lnTo>
                    <a:pt x="3043351" y="50800"/>
                  </a:lnTo>
                  <a:lnTo>
                    <a:pt x="3089452" y="50800"/>
                  </a:lnTo>
                  <a:lnTo>
                    <a:pt x="2998724" y="48260"/>
                  </a:lnTo>
                  <a:lnTo>
                    <a:pt x="2959849" y="45720"/>
                  </a:lnTo>
                  <a:lnTo>
                    <a:pt x="2908833" y="48260"/>
                  </a:lnTo>
                  <a:lnTo>
                    <a:pt x="2905328" y="45720"/>
                  </a:lnTo>
                  <a:lnTo>
                    <a:pt x="2916136" y="43243"/>
                  </a:lnTo>
                  <a:lnTo>
                    <a:pt x="2915691" y="43243"/>
                  </a:lnTo>
                  <a:lnTo>
                    <a:pt x="2930118" y="41910"/>
                  </a:lnTo>
                  <a:lnTo>
                    <a:pt x="2934309" y="39370"/>
                  </a:lnTo>
                  <a:lnTo>
                    <a:pt x="2908287" y="38100"/>
                  </a:lnTo>
                  <a:lnTo>
                    <a:pt x="2882811" y="38100"/>
                  </a:lnTo>
                  <a:lnTo>
                    <a:pt x="2863240" y="36830"/>
                  </a:lnTo>
                  <a:lnTo>
                    <a:pt x="2854909" y="34290"/>
                  </a:lnTo>
                  <a:lnTo>
                    <a:pt x="2889974" y="34290"/>
                  </a:lnTo>
                  <a:lnTo>
                    <a:pt x="2921546" y="33020"/>
                  </a:lnTo>
                  <a:lnTo>
                    <a:pt x="2953385" y="33020"/>
                  </a:lnTo>
                  <a:lnTo>
                    <a:pt x="2989262" y="35560"/>
                  </a:lnTo>
                  <a:lnTo>
                    <a:pt x="3016161" y="33020"/>
                  </a:lnTo>
                  <a:lnTo>
                    <a:pt x="3029610" y="31750"/>
                  </a:lnTo>
                  <a:lnTo>
                    <a:pt x="3016885" y="30480"/>
                  </a:lnTo>
                  <a:lnTo>
                    <a:pt x="2747873" y="30480"/>
                  </a:lnTo>
                  <a:lnTo>
                    <a:pt x="2695803" y="30480"/>
                  </a:lnTo>
                  <a:lnTo>
                    <a:pt x="2637091" y="30480"/>
                  </a:lnTo>
                  <a:lnTo>
                    <a:pt x="2650617" y="33020"/>
                  </a:lnTo>
                  <a:lnTo>
                    <a:pt x="2662847" y="35560"/>
                  </a:lnTo>
                  <a:lnTo>
                    <a:pt x="2674251" y="36830"/>
                  </a:lnTo>
                  <a:lnTo>
                    <a:pt x="2685275" y="39370"/>
                  </a:lnTo>
                  <a:lnTo>
                    <a:pt x="2809659" y="39370"/>
                  </a:lnTo>
                  <a:lnTo>
                    <a:pt x="2856700" y="41910"/>
                  </a:lnTo>
                  <a:lnTo>
                    <a:pt x="2841498" y="44450"/>
                  </a:lnTo>
                  <a:lnTo>
                    <a:pt x="2815793" y="45720"/>
                  </a:lnTo>
                  <a:lnTo>
                    <a:pt x="2789809" y="44450"/>
                  </a:lnTo>
                  <a:lnTo>
                    <a:pt x="2774632" y="43243"/>
                  </a:lnTo>
                  <a:lnTo>
                    <a:pt x="2773807" y="43243"/>
                  </a:lnTo>
                  <a:lnTo>
                    <a:pt x="2775623" y="45720"/>
                  </a:lnTo>
                  <a:lnTo>
                    <a:pt x="2760624" y="45720"/>
                  </a:lnTo>
                  <a:lnTo>
                    <a:pt x="2742069" y="46990"/>
                  </a:lnTo>
                  <a:lnTo>
                    <a:pt x="2733294" y="48260"/>
                  </a:lnTo>
                  <a:lnTo>
                    <a:pt x="2700731" y="45720"/>
                  </a:lnTo>
                  <a:lnTo>
                    <a:pt x="2648813" y="48260"/>
                  </a:lnTo>
                  <a:lnTo>
                    <a:pt x="2627122" y="48260"/>
                  </a:lnTo>
                  <a:lnTo>
                    <a:pt x="2605481" y="44450"/>
                  </a:lnTo>
                  <a:lnTo>
                    <a:pt x="1968779" y="44450"/>
                  </a:lnTo>
                  <a:lnTo>
                    <a:pt x="1861693" y="44450"/>
                  </a:lnTo>
                  <a:lnTo>
                    <a:pt x="1827441" y="44450"/>
                  </a:lnTo>
                  <a:lnTo>
                    <a:pt x="1832571" y="46990"/>
                  </a:lnTo>
                  <a:lnTo>
                    <a:pt x="1818868" y="46990"/>
                  </a:lnTo>
                  <a:lnTo>
                    <a:pt x="1796910" y="45720"/>
                  </a:lnTo>
                  <a:lnTo>
                    <a:pt x="1769795" y="44450"/>
                  </a:lnTo>
                  <a:lnTo>
                    <a:pt x="1753908" y="43243"/>
                  </a:lnTo>
                  <a:lnTo>
                    <a:pt x="1752752" y="43243"/>
                  </a:lnTo>
                  <a:lnTo>
                    <a:pt x="1761959" y="40640"/>
                  </a:lnTo>
                  <a:lnTo>
                    <a:pt x="1687906" y="40640"/>
                  </a:lnTo>
                  <a:lnTo>
                    <a:pt x="1701990" y="41910"/>
                  </a:lnTo>
                  <a:lnTo>
                    <a:pt x="1676412" y="43243"/>
                  </a:lnTo>
                  <a:lnTo>
                    <a:pt x="1632292" y="43243"/>
                  </a:lnTo>
                  <a:lnTo>
                    <a:pt x="1629194" y="45720"/>
                  </a:lnTo>
                  <a:lnTo>
                    <a:pt x="1634337" y="46990"/>
                  </a:lnTo>
                  <a:lnTo>
                    <a:pt x="1652295" y="46990"/>
                  </a:lnTo>
                  <a:lnTo>
                    <a:pt x="1699577" y="48260"/>
                  </a:lnTo>
                  <a:lnTo>
                    <a:pt x="1829752" y="55880"/>
                  </a:lnTo>
                  <a:lnTo>
                    <a:pt x="1837499" y="53340"/>
                  </a:lnTo>
                  <a:lnTo>
                    <a:pt x="1894001" y="53340"/>
                  </a:lnTo>
                  <a:lnTo>
                    <a:pt x="1904746" y="58420"/>
                  </a:lnTo>
                  <a:lnTo>
                    <a:pt x="1943303" y="59690"/>
                  </a:lnTo>
                  <a:lnTo>
                    <a:pt x="1994446" y="57150"/>
                  </a:lnTo>
                  <a:lnTo>
                    <a:pt x="2042934" y="58420"/>
                  </a:lnTo>
                  <a:lnTo>
                    <a:pt x="2040407" y="57150"/>
                  </a:lnTo>
                  <a:lnTo>
                    <a:pt x="2037867" y="55880"/>
                  </a:lnTo>
                  <a:lnTo>
                    <a:pt x="2084882" y="59690"/>
                  </a:lnTo>
                  <a:lnTo>
                    <a:pt x="2144433" y="59690"/>
                  </a:lnTo>
                  <a:lnTo>
                    <a:pt x="2192858" y="60960"/>
                  </a:lnTo>
                  <a:lnTo>
                    <a:pt x="2206485" y="67310"/>
                  </a:lnTo>
                  <a:lnTo>
                    <a:pt x="2176716" y="67310"/>
                  </a:lnTo>
                  <a:lnTo>
                    <a:pt x="2271077" y="69850"/>
                  </a:lnTo>
                  <a:lnTo>
                    <a:pt x="2318537" y="72390"/>
                  </a:lnTo>
                  <a:lnTo>
                    <a:pt x="2417889" y="74930"/>
                  </a:lnTo>
                  <a:lnTo>
                    <a:pt x="2471356" y="73660"/>
                  </a:lnTo>
                  <a:lnTo>
                    <a:pt x="2470670" y="72390"/>
                  </a:lnTo>
                  <a:lnTo>
                    <a:pt x="2512428" y="72390"/>
                  </a:lnTo>
                  <a:lnTo>
                    <a:pt x="2561679" y="71183"/>
                  </a:lnTo>
                  <a:lnTo>
                    <a:pt x="2566733" y="71183"/>
                  </a:lnTo>
                  <a:lnTo>
                    <a:pt x="2611145" y="72390"/>
                  </a:lnTo>
                  <a:lnTo>
                    <a:pt x="2637663" y="74930"/>
                  </a:lnTo>
                  <a:lnTo>
                    <a:pt x="2731376" y="72390"/>
                  </a:lnTo>
                  <a:lnTo>
                    <a:pt x="2775547" y="72390"/>
                  </a:lnTo>
                  <a:lnTo>
                    <a:pt x="2790761" y="71183"/>
                  </a:lnTo>
                  <a:lnTo>
                    <a:pt x="2807627" y="69850"/>
                  </a:lnTo>
                  <a:lnTo>
                    <a:pt x="2854934" y="73660"/>
                  </a:lnTo>
                  <a:lnTo>
                    <a:pt x="2906522" y="74930"/>
                  </a:lnTo>
                  <a:lnTo>
                    <a:pt x="2960573" y="73660"/>
                  </a:lnTo>
                  <a:lnTo>
                    <a:pt x="3068802" y="73660"/>
                  </a:lnTo>
                  <a:lnTo>
                    <a:pt x="3119361" y="74930"/>
                  </a:lnTo>
                  <a:lnTo>
                    <a:pt x="3165132" y="78740"/>
                  </a:lnTo>
                  <a:lnTo>
                    <a:pt x="3149727" y="83235"/>
                  </a:lnTo>
                  <a:lnTo>
                    <a:pt x="3160966" y="83820"/>
                  </a:lnTo>
                  <a:lnTo>
                    <a:pt x="3180943" y="82550"/>
                  </a:lnTo>
                  <a:lnTo>
                    <a:pt x="3188919" y="81280"/>
                  </a:lnTo>
                  <a:lnTo>
                    <a:pt x="3199206" y="83820"/>
                  </a:lnTo>
                  <a:lnTo>
                    <a:pt x="3277959" y="87630"/>
                  </a:lnTo>
                  <a:lnTo>
                    <a:pt x="3277793" y="86360"/>
                  </a:lnTo>
                  <a:lnTo>
                    <a:pt x="3300946" y="88900"/>
                  </a:lnTo>
                  <a:lnTo>
                    <a:pt x="3354032" y="91440"/>
                  </a:lnTo>
                  <a:lnTo>
                    <a:pt x="3367176" y="93980"/>
                  </a:lnTo>
                  <a:lnTo>
                    <a:pt x="3377793" y="97790"/>
                  </a:lnTo>
                  <a:lnTo>
                    <a:pt x="3367963" y="100330"/>
                  </a:lnTo>
                  <a:lnTo>
                    <a:pt x="3350183" y="102870"/>
                  </a:lnTo>
                  <a:lnTo>
                    <a:pt x="3336975" y="104140"/>
                  </a:lnTo>
                  <a:lnTo>
                    <a:pt x="3300895" y="102870"/>
                  </a:lnTo>
                  <a:lnTo>
                    <a:pt x="3273501" y="101600"/>
                  </a:lnTo>
                  <a:lnTo>
                    <a:pt x="3259150" y="99060"/>
                  </a:lnTo>
                  <a:lnTo>
                    <a:pt x="3251974" y="97790"/>
                  </a:lnTo>
                  <a:lnTo>
                    <a:pt x="3233445" y="95250"/>
                  </a:lnTo>
                  <a:lnTo>
                    <a:pt x="3234918" y="93980"/>
                  </a:lnTo>
                  <a:lnTo>
                    <a:pt x="3222942" y="91440"/>
                  </a:lnTo>
                  <a:lnTo>
                    <a:pt x="3213531" y="90170"/>
                  </a:lnTo>
                  <a:lnTo>
                    <a:pt x="3222675" y="87630"/>
                  </a:lnTo>
                  <a:lnTo>
                    <a:pt x="3203727" y="90170"/>
                  </a:lnTo>
                  <a:lnTo>
                    <a:pt x="3203410" y="92710"/>
                  </a:lnTo>
                  <a:lnTo>
                    <a:pt x="3214370" y="93980"/>
                  </a:lnTo>
                  <a:lnTo>
                    <a:pt x="3229267" y="96520"/>
                  </a:lnTo>
                  <a:lnTo>
                    <a:pt x="3184220" y="97790"/>
                  </a:lnTo>
                  <a:lnTo>
                    <a:pt x="3153816" y="95250"/>
                  </a:lnTo>
                  <a:lnTo>
                    <a:pt x="3143097" y="93980"/>
                  </a:lnTo>
                  <a:lnTo>
                    <a:pt x="3121672" y="91440"/>
                  </a:lnTo>
                  <a:lnTo>
                    <a:pt x="3071431" y="92710"/>
                  </a:lnTo>
                  <a:lnTo>
                    <a:pt x="3082213" y="92710"/>
                  </a:lnTo>
                  <a:lnTo>
                    <a:pt x="3099384" y="93980"/>
                  </a:lnTo>
                  <a:lnTo>
                    <a:pt x="3119971" y="95250"/>
                  </a:lnTo>
                  <a:lnTo>
                    <a:pt x="3140964" y="93980"/>
                  </a:lnTo>
                  <a:lnTo>
                    <a:pt x="3132010" y="96520"/>
                  </a:lnTo>
                  <a:lnTo>
                    <a:pt x="3096514" y="99060"/>
                  </a:lnTo>
                  <a:lnTo>
                    <a:pt x="3082239" y="100330"/>
                  </a:lnTo>
                  <a:lnTo>
                    <a:pt x="3098495" y="100330"/>
                  </a:lnTo>
                  <a:lnTo>
                    <a:pt x="3170555" y="102870"/>
                  </a:lnTo>
                  <a:lnTo>
                    <a:pt x="3175927" y="100330"/>
                  </a:lnTo>
                  <a:lnTo>
                    <a:pt x="3203092" y="100330"/>
                  </a:lnTo>
                  <a:lnTo>
                    <a:pt x="3211118" y="99060"/>
                  </a:lnTo>
                  <a:lnTo>
                    <a:pt x="3225431" y="100330"/>
                  </a:lnTo>
                  <a:lnTo>
                    <a:pt x="3239757" y="100330"/>
                  </a:lnTo>
                  <a:lnTo>
                    <a:pt x="3254933" y="99060"/>
                  </a:lnTo>
                  <a:lnTo>
                    <a:pt x="3271812" y="101600"/>
                  </a:lnTo>
                  <a:lnTo>
                    <a:pt x="3232251" y="104140"/>
                  </a:lnTo>
                  <a:lnTo>
                    <a:pt x="3207308" y="105410"/>
                  </a:lnTo>
                  <a:lnTo>
                    <a:pt x="3231400" y="105410"/>
                  </a:lnTo>
                  <a:lnTo>
                    <a:pt x="3246526" y="106680"/>
                  </a:lnTo>
                  <a:lnTo>
                    <a:pt x="3259950" y="107950"/>
                  </a:lnTo>
                  <a:lnTo>
                    <a:pt x="3282467" y="107950"/>
                  </a:lnTo>
                  <a:lnTo>
                    <a:pt x="3272688" y="109220"/>
                  </a:lnTo>
                  <a:lnTo>
                    <a:pt x="3257702" y="110490"/>
                  </a:lnTo>
                  <a:lnTo>
                    <a:pt x="3218446" y="110490"/>
                  </a:lnTo>
                  <a:lnTo>
                    <a:pt x="3293999" y="113030"/>
                  </a:lnTo>
                  <a:lnTo>
                    <a:pt x="3362096" y="113030"/>
                  </a:lnTo>
                  <a:lnTo>
                    <a:pt x="3362490" y="114300"/>
                  </a:lnTo>
                  <a:lnTo>
                    <a:pt x="3344341" y="116840"/>
                  </a:lnTo>
                  <a:lnTo>
                    <a:pt x="3349193" y="116840"/>
                  </a:lnTo>
                  <a:lnTo>
                    <a:pt x="3355632" y="115570"/>
                  </a:lnTo>
                  <a:lnTo>
                    <a:pt x="3371900" y="114300"/>
                  </a:lnTo>
                  <a:lnTo>
                    <a:pt x="3391738" y="115570"/>
                  </a:lnTo>
                  <a:lnTo>
                    <a:pt x="3408807" y="115570"/>
                  </a:lnTo>
                  <a:lnTo>
                    <a:pt x="3439960" y="121920"/>
                  </a:lnTo>
                  <a:lnTo>
                    <a:pt x="3479203" y="123190"/>
                  </a:lnTo>
                  <a:lnTo>
                    <a:pt x="3524313" y="123190"/>
                  </a:lnTo>
                  <a:lnTo>
                    <a:pt x="3573094" y="127000"/>
                  </a:lnTo>
                  <a:lnTo>
                    <a:pt x="3577031" y="124460"/>
                  </a:lnTo>
                  <a:lnTo>
                    <a:pt x="3622230" y="124460"/>
                  </a:lnTo>
                  <a:lnTo>
                    <a:pt x="3721443" y="127000"/>
                  </a:lnTo>
                  <a:lnTo>
                    <a:pt x="3753764" y="128270"/>
                  </a:lnTo>
                  <a:lnTo>
                    <a:pt x="3744696" y="130810"/>
                  </a:lnTo>
                  <a:lnTo>
                    <a:pt x="3773678" y="130810"/>
                  </a:lnTo>
                  <a:lnTo>
                    <a:pt x="3832580" y="133350"/>
                  </a:lnTo>
                  <a:lnTo>
                    <a:pt x="3856952" y="135890"/>
                  </a:lnTo>
                  <a:lnTo>
                    <a:pt x="3889565" y="134620"/>
                  </a:lnTo>
                  <a:lnTo>
                    <a:pt x="3926052" y="129540"/>
                  </a:lnTo>
                  <a:lnTo>
                    <a:pt x="3961600" y="129540"/>
                  </a:lnTo>
                  <a:lnTo>
                    <a:pt x="3964775" y="132080"/>
                  </a:lnTo>
                  <a:lnTo>
                    <a:pt x="3965689" y="134620"/>
                  </a:lnTo>
                  <a:lnTo>
                    <a:pt x="3974249" y="137160"/>
                  </a:lnTo>
                  <a:lnTo>
                    <a:pt x="3990848" y="137160"/>
                  </a:lnTo>
                  <a:lnTo>
                    <a:pt x="4193108" y="132080"/>
                  </a:lnTo>
                  <a:lnTo>
                    <a:pt x="4202582" y="133350"/>
                  </a:lnTo>
                  <a:lnTo>
                    <a:pt x="4207484" y="134620"/>
                  </a:lnTo>
                  <a:lnTo>
                    <a:pt x="4216959" y="135890"/>
                  </a:lnTo>
                  <a:lnTo>
                    <a:pt x="4248277" y="133350"/>
                  </a:lnTo>
                  <a:lnTo>
                    <a:pt x="4290111" y="132080"/>
                  </a:lnTo>
                  <a:lnTo>
                    <a:pt x="4335564" y="130810"/>
                  </a:lnTo>
                  <a:lnTo>
                    <a:pt x="4377728" y="132080"/>
                  </a:lnTo>
                  <a:lnTo>
                    <a:pt x="4373550" y="133350"/>
                  </a:lnTo>
                  <a:lnTo>
                    <a:pt x="4382935" y="134620"/>
                  </a:lnTo>
                  <a:lnTo>
                    <a:pt x="4415320" y="134620"/>
                  </a:lnTo>
                  <a:close/>
                </a:path>
                <a:path w="5085080" h="514350">
                  <a:moveTo>
                    <a:pt x="4415612" y="114160"/>
                  </a:moveTo>
                  <a:lnTo>
                    <a:pt x="4363593" y="109728"/>
                  </a:lnTo>
                  <a:lnTo>
                    <a:pt x="4394809" y="105079"/>
                  </a:lnTo>
                  <a:lnTo>
                    <a:pt x="4367123" y="104140"/>
                  </a:lnTo>
                  <a:lnTo>
                    <a:pt x="4369232" y="106311"/>
                  </a:lnTo>
                  <a:lnTo>
                    <a:pt x="4358691" y="110007"/>
                  </a:lnTo>
                  <a:lnTo>
                    <a:pt x="4351947" y="113626"/>
                  </a:lnTo>
                  <a:lnTo>
                    <a:pt x="4365447" y="115544"/>
                  </a:lnTo>
                  <a:lnTo>
                    <a:pt x="4415612" y="114160"/>
                  </a:lnTo>
                  <a:close/>
                </a:path>
                <a:path w="5085080" h="514350">
                  <a:moveTo>
                    <a:pt x="4460011" y="66294"/>
                  </a:moveTo>
                  <a:lnTo>
                    <a:pt x="4447159" y="69850"/>
                  </a:lnTo>
                  <a:lnTo>
                    <a:pt x="4456112" y="69850"/>
                  </a:lnTo>
                  <a:lnTo>
                    <a:pt x="4460011" y="66294"/>
                  </a:lnTo>
                  <a:close/>
                </a:path>
                <a:path w="5085080" h="514350">
                  <a:moveTo>
                    <a:pt x="4476013" y="75920"/>
                  </a:moveTo>
                  <a:lnTo>
                    <a:pt x="4445533" y="74333"/>
                  </a:lnTo>
                  <a:lnTo>
                    <a:pt x="4386440" y="72504"/>
                  </a:lnTo>
                  <a:lnTo>
                    <a:pt x="4368774" y="70599"/>
                  </a:lnTo>
                  <a:lnTo>
                    <a:pt x="4378858" y="74637"/>
                  </a:lnTo>
                  <a:lnTo>
                    <a:pt x="4346168" y="73215"/>
                  </a:lnTo>
                  <a:lnTo>
                    <a:pt x="4351312" y="75285"/>
                  </a:lnTo>
                  <a:lnTo>
                    <a:pt x="4342955" y="76962"/>
                  </a:lnTo>
                  <a:lnTo>
                    <a:pt x="4328452" y="78168"/>
                  </a:lnTo>
                  <a:lnTo>
                    <a:pt x="4315168" y="78854"/>
                  </a:lnTo>
                  <a:lnTo>
                    <a:pt x="4403661" y="79641"/>
                  </a:lnTo>
                  <a:lnTo>
                    <a:pt x="4444847" y="80543"/>
                  </a:lnTo>
                  <a:lnTo>
                    <a:pt x="4441609" y="78714"/>
                  </a:lnTo>
                  <a:lnTo>
                    <a:pt x="4446422" y="77508"/>
                  </a:lnTo>
                  <a:lnTo>
                    <a:pt x="4458233" y="76682"/>
                  </a:lnTo>
                  <a:lnTo>
                    <a:pt x="4476013" y="75920"/>
                  </a:lnTo>
                  <a:close/>
                </a:path>
                <a:path w="5085080" h="514350">
                  <a:moveTo>
                    <a:pt x="4484814" y="134315"/>
                  </a:moveTo>
                  <a:lnTo>
                    <a:pt x="4442650" y="131889"/>
                  </a:lnTo>
                  <a:lnTo>
                    <a:pt x="4442650" y="132905"/>
                  </a:lnTo>
                  <a:lnTo>
                    <a:pt x="4429417" y="134467"/>
                  </a:lnTo>
                  <a:lnTo>
                    <a:pt x="4445406" y="135636"/>
                  </a:lnTo>
                  <a:lnTo>
                    <a:pt x="4455528" y="135356"/>
                  </a:lnTo>
                  <a:lnTo>
                    <a:pt x="4466425" y="134581"/>
                  </a:lnTo>
                  <a:lnTo>
                    <a:pt x="4484814" y="134315"/>
                  </a:lnTo>
                  <a:close/>
                </a:path>
                <a:path w="5085080" h="514350">
                  <a:moveTo>
                    <a:pt x="4758893" y="68935"/>
                  </a:moveTo>
                  <a:lnTo>
                    <a:pt x="4750143" y="70497"/>
                  </a:lnTo>
                  <a:lnTo>
                    <a:pt x="4744161" y="72237"/>
                  </a:lnTo>
                  <a:lnTo>
                    <a:pt x="4748098" y="73621"/>
                  </a:lnTo>
                  <a:lnTo>
                    <a:pt x="4756670" y="72009"/>
                  </a:lnTo>
                  <a:lnTo>
                    <a:pt x="4756556" y="70497"/>
                  </a:lnTo>
                  <a:lnTo>
                    <a:pt x="4756531" y="70040"/>
                  </a:lnTo>
                  <a:lnTo>
                    <a:pt x="4758893" y="68935"/>
                  </a:lnTo>
                  <a:close/>
                </a:path>
                <a:path w="5085080" h="514350">
                  <a:moveTo>
                    <a:pt x="4761573" y="68440"/>
                  </a:moveTo>
                  <a:lnTo>
                    <a:pt x="4759934" y="68440"/>
                  </a:lnTo>
                  <a:lnTo>
                    <a:pt x="4758893" y="68935"/>
                  </a:lnTo>
                  <a:lnTo>
                    <a:pt x="4761573" y="68440"/>
                  </a:lnTo>
                  <a:close/>
                </a:path>
                <a:path w="5085080" h="514350">
                  <a:moveTo>
                    <a:pt x="4779200" y="67945"/>
                  </a:moveTo>
                  <a:lnTo>
                    <a:pt x="4769523" y="66954"/>
                  </a:lnTo>
                  <a:lnTo>
                    <a:pt x="4761827" y="68402"/>
                  </a:lnTo>
                  <a:lnTo>
                    <a:pt x="4779200" y="67945"/>
                  </a:lnTo>
                  <a:close/>
                </a:path>
                <a:path w="5085080" h="514350">
                  <a:moveTo>
                    <a:pt x="4781258" y="88023"/>
                  </a:moveTo>
                  <a:lnTo>
                    <a:pt x="4772126" y="83870"/>
                  </a:lnTo>
                  <a:lnTo>
                    <a:pt x="4759083" y="81749"/>
                  </a:lnTo>
                  <a:lnTo>
                    <a:pt x="4731423" y="81241"/>
                  </a:lnTo>
                  <a:lnTo>
                    <a:pt x="4704550" y="80365"/>
                  </a:lnTo>
                  <a:lnTo>
                    <a:pt x="4679607" y="80238"/>
                  </a:lnTo>
                  <a:lnTo>
                    <a:pt x="4657712" y="82016"/>
                  </a:lnTo>
                  <a:lnTo>
                    <a:pt x="4690630" y="82588"/>
                  </a:lnTo>
                  <a:lnTo>
                    <a:pt x="4730318" y="82194"/>
                  </a:lnTo>
                  <a:lnTo>
                    <a:pt x="4761700" y="83159"/>
                  </a:lnTo>
                  <a:lnTo>
                    <a:pt x="4769688" y="87795"/>
                  </a:lnTo>
                  <a:lnTo>
                    <a:pt x="4762855" y="88976"/>
                  </a:lnTo>
                  <a:lnTo>
                    <a:pt x="4751133" y="89814"/>
                  </a:lnTo>
                  <a:lnTo>
                    <a:pt x="4738332" y="89814"/>
                  </a:lnTo>
                  <a:lnTo>
                    <a:pt x="4728311" y="88417"/>
                  </a:lnTo>
                  <a:lnTo>
                    <a:pt x="4733950" y="92989"/>
                  </a:lnTo>
                  <a:lnTo>
                    <a:pt x="4773015" y="91846"/>
                  </a:lnTo>
                  <a:lnTo>
                    <a:pt x="4781258" y="88023"/>
                  </a:lnTo>
                  <a:close/>
                </a:path>
                <a:path w="5085080" h="514350">
                  <a:moveTo>
                    <a:pt x="5003381" y="59728"/>
                  </a:moveTo>
                  <a:lnTo>
                    <a:pt x="4979543" y="56210"/>
                  </a:lnTo>
                  <a:lnTo>
                    <a:pt x="4975085" y="56743"/>
                  </a:lnTo>
                  <a:lnTo>
                    <a:pt x="4941900" y="53289"/>
                  </a:lnTo>
                  <a:lnTo>
                    <a:pt x="4978412" y="51155"/>
                  </a:lnTo>
                  <a:lnTo>
                    <a:pt x="4953940" y="50685"/>
                  </a:lnTo>
                  <a:lnTo>
                    <a:pt x="4935664" y="50876"/>
                  </a:lnTo>
                  <a:lnTo>
                    <a:pt x="4922774" y="52019"/>
                  </a:lnTo>
                  <a:lnTo>
                    <a:pt x="4914455" y="54394"/>
                  </a:lnTo>
                  <a:lnTo>
                    <a:pt x="4923015" y="57302"/>
                  </a:lnTo>
                  <a:lnTo>
                    <a:pt x="4940427" y="59182"/>
                  </a:lnTo>
                  <a:lnTo>
                    <a:pt x="4967084" y="60020"/>
                  </a:lnTo>
                  <a:lnTo>
                    <a:pt x="5003381" y="59728"/>
                  </a:lnTo>
                  <a:close/>
                </a:path>
                <a:path w="5085080" h="514350">
                  <a:moveTo>
                    <a:pt x="5084635" y="71183"/>
                  </a:moveTo>
                  <a:lnTo>
                    <a:pt x="5074424" y="69786"/>
                  </a:lnTo>
                  <a:lnTo>
                    <a:pt x="5061102" y="69723"/>
                  </a:lnTo>
                  <a:lnTo>
                    <a:pt x="5047996" y="70434"/>
                  </a:lnTo>
                  <a:lnTo>
                    <a:pt x="5038382" y="71323"/>
                  </a:lnTo>
                  <a:lnTo>
                    <a:pt x="5050421" y="72364"/>
                  </a:lnTo>
                  <a:lnTo>
                    <a:pt x="5063477" y="72212"/>
                  </a:lnTo>
                  <a:lnTo>
                    <a:pt x="5075555" y="71577"/>
                  </a:lnTo>
                  <a:lnTo>
                    <a:pt x="5084635" y="7118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DBC500D4-1374-861A-FB5B-3EC581759EE0}"/>
                </a:ext>
              </a:extLst>
            </p:cNvPr>
            <p:cNvSpPr/>
            <p:nvPr/>
          </p:nvSpPr>
          <p:spPr>
            <a:xfrm>
              <a:off x="0" y="4508144"/>
              <a:ext cx="5253990" cy="495300"/>
            </a:xfrm>
            <a:custGeom>
              <a:avLst/>
              <a:gdLst/>
              <a:ahLst/>
              <a:cxnLst/>
              <a:rect l="l" t="t" r="r" b="b"/>
              <a:pathLst>
                <a:path w="5253990" h="495300">
                  <a:moveTo>
                    <a:pt x="285153" y="471335"/>
                  </a:moveTo>
                  <a:lnTo>
                    <a:pt x="229984" y="472490"/>
                  </a:lnTo>
                  <a:lnTo>
                    <a:pt x="206590" y="465353"/>
                  </a:lnTo>
                  <a:lnTo>
                    <a:pt x="164465" y="461441"/>
                  </a:lnTo>
                  <a:lnTo>
                    <a:pt x="107861" y="458622"/>
                  </a:lnTo>
                  <a:lnTo>
                    <a:pt x="41084" y="454736"/>
                  </a:lnTo>
                  <a:lnTo>
                    <a:pt x="35725" y="456463"/>
                  </a:lnTo>
                  <a:lnTo>
                    <a:pt x="26098" y="456742"/>
                  </a:lnTo>
                  <a:lnTo>
                    <a:pt x="0" y="455345"/>
                  </a:lnTo>
                  <a:lnTo>
                    <a:pt x="1181" y="461429"/>
                  </a:lnTo>
                  <a:lnTo>
                    <a:pt x="13703" y="460133"/>
                  </a:lnTo>
                  <a:lnTo>
                    <a:pt x="30530" y="460794"/>
                  </a:lnTo>
                  <a:lnTo>
                    <a:pt x="50050" y="462102"/>
                  </a:lnTo>
                  <a:lnTo>
                    <a:pt x="70662" y="462788"/>
                  </a:lnTo>
                  <a:lnTo>
                    <a:pt x="53022" y="465874"/>
                  </a:lnTo>
                  <a:lnTo>
                    <a:pt x="107238" y="468922"/>
                  </a:lnTo>
                  <a:lnTo>
                    <a:pt x="200304" y="476402"/>
                  </a:lnTo>
                  <a:lnTo>
                    <a:pt x="236004" y="478066"/>
                  </a:lnTo>
                  <a:lnTo>
                    <a:pt x="226428" y="477100"/>
                  </a:lnTo>
                  <a:lnTo>
                    <a:pt x="235102" y="475018"/>
                  </a:lnTo>
                  <a:lnTo>
                    <a:pt x="229984" y="473532"/>
                  </a:lnTo>
                  <a:lnTo>
                    <a:pt x="281889" y="476935"/>
                  </a:lnTo>
                  <a:lnTo>
                    <a:pt x="285153" y="471335"/>
                  </a:lnTo>
                  <a:close/>
                </a:path>
                <a:path w="5253990" h="495300">
                  <a:moveTo>
                    <a:pt x="395833" y="450189"/>
                  </a:moveTo>
                  <a:lnTo>
                    <a:pt x="380669" y="449135"/>
                  </a:lnTo>
                  <a:lnTo>
                    <a:pt x="372554" y="445249"/>
                  </a:lnTo>
                  <a:lnTo>
                    <a:pt x="357517" y="444182"/>
                  </a:lnTo>
                  <a:lnTo>
                    <a:pt x="330073" y="446316"/>
                  </a:lnTo>
                  <a:lnTo>
                    <a:pt x="324485" y="441756"/>
                  </a:lnTo>
                  <a:lnTo>
                    <a:pt x="278625" y="442899"/>
                  </a:lnTo>
                  <a:lnTo>
                    <a:pt x="298564" y="445528"/>
                  </a:lnTo>
                  <a:lnTo>
                    <a:pt x="344614" y="447725"/>
                  </a:lnTo>
                  <a:lnTo>
                    <a:pt x="354076" y="449821"/>
                  </a:lnTo>
                  <a:lnTo>
                    <a:pt x="353898" y="448767"/>
                  </a:lnTo>
                  <a:lnTo>
                    <a:pt x="395833" y="450189"/>
                  </a:lnTo>
                  <a:close/>
                </a:path>
                <a:path w="5253990" h="495300">
                  <a:moveTo>
                    <a:pt x="397052" y="455345"/>
                  </a:moveTo>
                  <a:lnTo>
                    <a:pt x="396976" y="454875"/>
                  </a:lnTo>
                  <a:lnTo>
                    <a:pt x="396925" y="454609"/>
                  </a:lnTo>
                  <a:lnTo>
                    <a:pt x="396849" y="454253"/>
                  </a:lnTo>
                  <a:lnTo>
                    <a:pt x="391896" y="453758"/>
                  </a:lnTo>
                  <a:lnTo>
                    <a:pt x="393446" y="454253"/>
                  </a:lnTo>
                  <a:lnTo>
                    <a:pt x="397052" y="455345"/>
                  </a:lnTo>
                  <a:close/>
                </a:path>
                <a:path w="5253990" h="495300">
                  <a:moveTo>
                    <a:pt x="397294" y="456298"/>
                  </a:moveTo>
                  <a:lnTo>
                    <a:pt x="397154" y="455688"/>
                  </a:lnTo>
                  <a:lnTo>
                    <a:pt x="397078" y="455345"/>
                  </a:lnTo>
                  <a:lnTo>
                    <a:pt x="396875" y="455345"/>
                  </a:lnTo>
                  <a:lnTo>
                    <a:pt x="397294" y="456298"/>
                  </a:lnTo>
                  <a:close/>
                </a:path>
                <a:path w="5253990" h="495300">
                  <a:moveTo>
                    <a:pt x="415912" y="451345"/>
                  </a:moveTo>
                  <a:lnTo>
                    <a:pt x="414604" y="451167"/>
                  </a:lnTo>
                  <a:lnTo>
                    <a:pt x="415455" y="451345"/>
                  </a:lnTo>
                  <a:lnTo>
                    <a:pt x="415912" y="451345"/>
                  </a:lnTo>
                  <a:close/>
                </a:path>
                <a:path w="5253990" h="495300">
                  <a:moveTo>
                    <a:pt x="424789" y="453275"/>
                  </a:moveTo>
                  <a:lnTo>
                    <a:pt x="415455" y="451345"/>
                  </a:lnTo>
                  <a:lnTo>
                    <a:pt x="377913" y="452272"/>
                  </a:lnTo>
                  <a:lnTo>
                    <a:pt x="391896" y="453758"/>
                  </a:lnTo>
                  <a:lnTo>
                    <a:pt x="396227" y="453275"/>
                  </a:lnTo>
                  <a:lnTo>
                    <a:pt x="396900" y="453275"/>
                  </a:lnTo>
                  <a:lnTo>
                    <a:pt x="424611" y="454875"/>
                  </a:lnTo>
                  <a:lnTo>
                    <a:pt x="424561" y="454609"/>
                  </a:lnTo>
                  <a:lnTo>
                    <a:pt x="424484" y="454253"/>
                  </a:lnTo>
                  <a:lnTo>
                    <a:pt x="424370" y="453758"/>
                  </a:lnTo>
                  <a:lnTo>
                    <a:pt x="424268" y="453275"/>
                  </a:lnTo>
                  <a:lnTo>
                    <a:pt x="424789" y="453275"/>
                  </a:lnTo>
                  <a:close/>
                </a:path>
                <a:path w="5253990" h="495300">
                  <a:moveTo>
                    <a:pt x="438721" y="455688"/>
                  </a:moveTo>
                  <a:lnTo>
                    <a:pt x="424611" y="454875"/>
                  </a:lnTo>
                  <a:lnTo>
                    <a:pt x="424903" y="456222"/>
                  </a:lnTo>
                  <a:lnTo>
                    <a:pt x="438721" y="455688"/>
                  </a:lnTo>
                  <a:close/>
                </a:path>
                <a:path w="5253990" h="495300">
                  <a:moveTo>
                    <a:pt x="872998" y="477342"/>
                  </a:moveTo>
                  <a:lnTo>
                    <a:pt x="867651" y="476872"/>
                  </a:lnTo>
                  <a:lnTo>
                    <a:pt x="859142" y="477888"/>
                  </a:lnTo>
                  <a:lnTo>
                    <a:pt x="872998" y="477342"/>
                  </a:lnTo>
                  <a:close/>
                </a:path>
                <a:path w="5253990" h="495300">
                  <a:moveTo>
                    <a:pt x="878903" y="482917"/>
                  </a:moveTo>
                  <a:lnTo>
                    <a:pt x="850442" y="479945"/>
                  </a:lnTo>
                  <a:lnTo>
                    <a:pt x="841146" y="479971"/>
                  </a:lnTo>
                  <a:lnTo>
                    <a:pt x="878903" y="482917"/>
                  </a:lnTo>
                  <a:close/>
                </a:path>
                <a:path w="5253990" h="495300">
                  <a:moveTo>
                    <a:pt x="970318" y="397306"/>
                  </a:moveTo>
                  <a:lnTo>
                    <a:pt x="961186" y="397344"/>
                  </a:lnTo>
                  <a:lnTo>
                    <a:pt x="961809" y="401383"/>
                  </a:lnTo>
                  <a:lnTo>
                    <a:pt x="970318" y="397306"/>
                  </a:lnTo>
                  <a:close/>
                </a:path>
                <a:path w="5253990" h="495300">
                  <a:moveTo>
                    <a:pt x="983615" y="476034"/>
                  </a:moveTo>
                  <a:lnTo>
                    <a:pt x="971473" y="473278"/>
                  </a:lnTo>
                  <a:lnTo>
                    <a:pt x="949858" y="472503"/>
                  </a:lnTo>
                  <a:lnTo>
                    <a:pt x="927569" y="472389"/>
                  </a:lnTo>
                  <a:lnTo>
                    <a:pt x="913396" y="471639"/>
                  </a:lnTo>
                  <a:lnTo>
                    <a:pt x="928649" y="474611"/>
                  </a:lnTo>
                  <a:lnTo>
                    <a:pt x="945083" y="474611"/>
                  </a:lnTo>
                  <a:lnTo>
                    <a:pt x="963231" y="474230"/>
                  </a:lnTo>
                  <a:lnTo>
                    <a:pt x="983615" y="476034"/>
                  </a:lnTo>
                  <a:close/>
                </a:path>
                <a:path w="5253990" h="495300">
                  <a:moveTo>
                    <a:pt x="1010158" y="491693"/>
                  </a:moveTo>
                  <a:lnTo>
                    <a:pt x="968451" y="491312"/>
                  </a:lnTo>
                  <a:lnTo>
                    <a:pt x="977925" y="492506"/>
                  </a:lnTo>
                  <a:lnTo>
                    <a:pt x="986205" y="492658"/>
                  </a:lnTo>
                  <a:lnTo>
                    <a:pt x="1010158" y="491693"/>
                  </a:lnTo>
                  <a:close/>
                </a:path>
                <a:path w="5253990" h="495300">
                  <a:moveTo>
                    <a:pt x="1137348" y="462381"/>
                  </a:moveTo>
                  <a:lnTo>
                    <a:pt x="1137259" y="462076"/>
                  </a:lnTo>
                  <a:lnTo>
                    <a:pt x="1137170" y="461772"/>
                  </a:lnTo>
                  <a:lnTo>
                    <a:pt x="1137094" y="461467"/>
                  </a:lnTo>
                  <a:lnTo>
                    <a:pt x="1136967" y="461035"/>
                  </a:lnTo>
                  <a:lnTo>
                    <a:pt x="1136878" y="460692"/>
                  </a:lnTo>
                  <a:lnTo>
                    <a:pt x="1136802" y="460425"/>
                  </a:lnTo>
                  <a:lnTo>
                    <a:pt x="1136726" y="460133"/>
                  </a:lnTo>
                  <a:lnTo>
                    <a:pt x="1136510" y="459333"/>
                  </a:lnTo>
                  <a:lnTo>
                    <a:pt x="1112774" y="459181"/>
                  </a:lnTo>
                  <a:lnTo>
                    <a:pt x="1093355" y="460133"/>
                  </a:lnTo>
                  <a:lnTo>
                    <a:pt x="1084249" y="460133"/>
                  </a:lnTo>
                  <a:lnTo>
                    <a:pt x="1062456" y="458533"/>
                  </a:lnTo>
                  <a:lnTo>
                    <a:pt x="1068031" y="462076"/>
                  </a:lnTo>
                  <a:lnTo>
                    <a:pt x="1049515" y="461035"/>
                  </a:lnTo>
                  <a:lnTo>
                    <a:pt x="1030389" y="462318"/>
                  </a:lnTo>
                  <a:lnTo>
                    <a:pt x="1023391" y="461467"/>
                  </a:lnTo>
                  <a:lnTo>
                    <a:pt x="1021765" y="461276"/>
                  </a:lnTo>
                  <a:lnTo>
                    <a:pt x="1016977" y="460692"/>
                  </a:lnTo>
                  <a:lnTo>
                    <a:pt x="1022324" y="460425"/>
                  </a:lnTo>
                  <a:lnTo>
                    <a:pt x="1027798" y="460133"/>
                  </a:lnTo>
                  <a:lnTo>
                    <a:pt x="1034986" y="460133"/>
                  </a:lnTo>
                  <a:lnTo>
                    <a:pt x="1002728" y="456298"/>
                  </a:lnTo>
                  <a:lnTo>
                    <a:pt x="1001598" y="456298"/>
                  </a:lnTo>
                  <a:lnTo>
                    <a:pt x="1001560" y="455345"/>
                  </a:lnTo>
                  <a:lnTo>
                    <a:pt x="1001483" y="453275"/>
                  </a:lnTo>
                  <a:lnTo>
                    <a:pt x="999312" y="453275"/>
                  </a:lnTo>
                  <a:lnTo>
                    <a:pt x="985431" y="454253"/>
                  </a:lnTo>
                  <a:lnTo>
                    <a:pt x="983564" y="454253"/>
                  </a:lnTo>
                  <a:lnTo>
                    <a:pt x="968375" y="454609"/>
                  </a:lnTo>
                  <a:lnTo>
                    <a:pt x="944626" y="454875"/>
                  </a:lnTo>
                  <a:lnTo>
                    <a:pt x="946797" y="454875"/>
                  </a:lnTo>
                  <a:lnTo>
                    <a:pt x="928103" y="455345"/>
                  </a:lnTo>
                  <a:lnTo>
                    <a:pt x="937780" y="452970"/>
                  </a:lnTo>
                  <a:lnTo>
                    <a:pt x="922375" y="450659"/>
                  </a:lnTo>
                  <a:lnTo>
                    <a:pt x="915936" y="450138"/>
                  </a:lnTo>
                  <a:lnTo>
                    <a:pt x="900760" y="448919"/>
                  </a:lnTo>
                  <a:lnTo>
                    <a:pt x="876414" y="446951"/>
                  </a:lnTo>
                  <a:lnTo>
                    <a:pt x="875195" y="446951"/>
                  </a:lnTo>
                  <a:lnTo>
                    <a:pt x="872883" y="448919"/>
                  </a:lnTo>
                  <a:lnTo>
                    <a:pt x="863206" y="448919"/>
                  </a:lnTo>
                  <a:lnTo>
                    <a:pt x="849731" y="448500"/>
                  </a:lnTo>
                  <a:lnTo>
                    <a:pt x="857758" y="449999"/>
                  </a:lnTo>
                  <a:lnTo>
                    <a:pt x="799871" y="450138"/>
                  </a:lnTo>
                  <a:lnTo>
                    <a:pt x="745604" y="447789"/>
                  </a:lnTo>
                  <a:lnTo>
                    <a:pt x="732370" y="446951"/>
                  </a:lnTo>
                  <a:lnTo>
                    <a:pt x="697242" y="444754"/>
                  </a:lnTo>
                  <a:lnTo>
                    <a:pt x="657326" y="442861"/>
                  </a:lnTo>
                  <a:lnTo>
                    <a:pt x="654253" y="444017"/>
                  </a:lnTo>
                  <a:lnTo>
                    <a:pt x="647903" y="444754"/>
                  </a:lnTo>
                  <a:lnTo>
                    <a:pt x="644245" y="445554"/>
                  </a:lnTo>
                  <a:lnTo>
                    <a:pt x="648881" y="446951"/>
                  </a:lnTo>
                  <a:lnTo>
                    <a:pt x="621652" y="444461"/>
                  </a:lnTo>
                  <a:lnTo>
                    <a:pt x="597789" y="442264"/>
                  </a:lnTo>
                  <a:lnTo>
                    <a:pt x="533336" y="440283"/>
                  </a:lnTo>
                  <a:lnTo>
                    <a:pt x="470916" y="440016"/>
                  </a:lnTo>
                  <a:lnTo>
                    <a:pt x="425919" y="440448"/>
                  </a:lnTo>
                  <a:lnTo>
                    <a:pt x="431761" y="442531"/>
                  </a:lnTo>
                  <a:lnTo>
                    <a:pt x="427837" y="443496"/>
                  </a:lnTo>
                  <a:lnTo>
                    <a:pt x="425640" y="444461"/>
                  </a:lnTo>
                  <a:lnTo>
                    <a:pt x="436638" y="446506"/>
                  </a:lnTo>
                  <a:lnTo>
                    <a:pt x="436194" y="445554"/>
                  </a:lnTo>
                  <a:lnTo>
                    <a:pt x="436422" y="445554"/>
                  </a:lnTo>
                  <a:lnTo>
                    <a:pt x="431634" y="445020"/>
                  </a:lnTo>
                  <a:lnTo>
                    <a:pt x="445262" y="444461"/>
                  </a:lnTo>
                  <a:lnTo>
                    <a:pt x="455714" y="445554"/>
                  </a:lnTo>
                  <a:lnTo>
                    <a:pt x="454939" y="445554"/>
                  </a:lnTo>
                  <a:lnTo>
                    <a:pt x="459803" y="447967"/>
                  </a:lnTo>
                  <a:lnTo>
                    <a:pt x="469887" y="449999"/>
                  </a:lnTo>
                  <a:lnTo>
                    <a:pt x="416001" y="451345"/>
                  </a:lnTo>
                  <a:lnTo>
                    <a:pt x="444080" y="454875"/>
                  </a:lnTo>
                  <a:lnTo>
                    <a:pt x="444296" y="454875"/>
                  </a:lnTo>
                  <a:lnTo>
                    <a:pt x="479526" y="457708"/>
                  </a:lnTo>
                  <a:lnTo>
                    <a:pt x="522655" y="460133"/>
                  </a:lnTo>
                  <a:lnTo>
                    <a:pt x="523341" y="460133"/>
                  </a:lnTo>
                  <a:lnTo>
                    <a:pt x="561454" y="461772"/>
                  </a:lnTo>
                  <a:lnTo>
                    <a:pt x="564997" y="461772"/>
                  </a:lnTo>
                  <a:lnTo>
                    <a:pt x="566978" y="460692"/>
                  </a:lnTo>
                  <a:lnTo>
                    <a:pt x="576427" y="460425"/>
                  </a:lnTo>
                  <a:lnTo>
                    <a:pt x="605129" y="460425"/>
                  </a:lnTo>
                  <a:lnTo>
                    <a:pt x="596379" y="462076"/>
                  </a:lnTo>
                  <a:lnTo>
                    <a:pt x="597687" y="462076"/>
                  </a:lnTo>
                  <a:lnTo>
                    <a:pt x="606336" y="462572"/>
                  </a:lnTo>
                  <a:lnTo>
                    <a:pt x="620471" y="463143"/>
                  </a:lnTo>
                  <a:lnTo>
                    <a:pt x="619493" y="463143"/>
                  </a:lnTo>
                  <a:lnTo>
                    <a:pt x="620636" y="464820"/>
                  </a:lnTo>
                  <a:lnTo>
                    <a:pt x="630389" y="461276"/>
                  </a:lnTo>
                  <a:lnTo>
                    <a:pt x="661479" y="461276"/>
                  </a:lnTo>
                  <a:lnTo>
                    <a:pt x="699376" y="462318"/>
                  </a:lnTo>
                  <a:lnTo>
                    <a:pt x="730808" y="461467"/>
                  </a:lnTo>
                  <a:lnTo>
                    <a:pt x="752944" y="467220"/>
                  </a:lnTo>
                  <a:lnTo>
                    <a:pt x="753783" y="467220"/>
                  </a:lnTo>
                  <a:lnTo>
                    <a:pt x="791883" y="470954"/>
                  </a:lnTo>
                  <a:lnTo>
                    <a:pt x="836333" y="474040"/>
                  </a:lnTo>
                  <a:lnTo>
                    <a:pt x="867651" y="476872"/>
                  </a:lnTo>
                  <a:lnTo>
                    <a:pt x="875614" y="475907"/>
                  </a:lnTo>
                  <a:lnTo>
                    <a:pt x="868514" y="475259"/>
                  </a:lnTo>
                  <a:lnTo>
                    <a:pt x="855281" y="474535"/>
                  </a:lnTo>
                  <a:lnTo>
                    <a:pt x="853389" y="472300"/>
                  </a:lnTo>
                  <a:lnTo>
                    <a:pt x="885672" y="471716"/>
                  </a:lnTo>
                  <a:lnTo>
                    <a:pt x="871245" y="469087"/>
                  </a:lnTo>
                  <a:lnTo>
                    <a:pt x="851331" y="468655"/>
                  </a:lnTo>
                  <a:lnTo>
                    <a:pt x="836625" y="468007"/>
                  </a:lnTo>
                  <a:lnTo>
                    <a:pt x="837793" y="464820"/>
                  </a:lnTo>
                  <a:lnTo>
                    <a:pt x="864527" y="464820"/>
                  </a:lnTo>
                  <a:lnTo>
                    <a:pt x="880160" y="465696"/>
                  </a:lnTo>
                  <a:lnTo>
                    <a:pt x="896175" y="467220"/>
                  </a:lnTo>
                  <a:lnTo>
                    <a:pt x="912596" y="468604"/>
                  </a:lnTo>
                  <a:lnTo>
                    <a:pt x="920623" y="467639"/>
                  </a:lnTo>
                  <a:lnTo>
                    <a:pt x="940676" y="470560"/>
                  </a:lnTo>
                  <a:lnTo>
                    <a:pt x="971003" y="467868"/>
                  </a:lnTo>
                  <a:lnTo>
                    <a:pt x="1019797" y="464820"/>
                  </a:lnTo>
                  <a:lnTo>
                    <a:pt x="1050010" y="463143"/>
                  </a:lnTo>
                  <a:lnTo>
                    <a:pt x="1087640" y="467106"/>
                  </a:lnTo>
                  <a:lnTo>
                    <a:pt x="1077747" y="463143"/>
                  </a:lnTo>
                  <a:lnTo>
                    <a:pt x="1073353" y="463143"/>
                  </a:lnTo>
                  <a:lnTo>
                    <a:pt x="1137348" y="462381"/>
                  </a:lnTo>
                  <a:close/>
                </a:path>
                <a:path w="5253990" h="495300">
                  <a:moveTo>
                    <a:pt x="1139380" y="491337"/>
                  </a:moveTo>
                  <a:lnTo>
                    <a:pt x="1118666" y="491820"/>
                  </a:lnTo>
                  <a:lnTo>
                    <a:pt x="1111224" y="489394"/>
                  </a:lnTo>
                  <a:lnTo>
                    <a:pt x="1107147" y="486575"/>
                  </a:lnTo>
                  <a:lnTo>
                    <a:pt x="1096543" y="485876"/>
                  </a:lnTo>
                  <a:lnTo>
                    <a:pt x="1094955" y="488251"/>
                  </a:lnTo>
                  <a:lnTo>
                    <a:pt x="1080096" y="489610"/>
                  </a:lnTo>
                  <a:lnTo>
                    <a:pt x="1042339" y="491121"/>
                  </a:lnTo>
                  <a:lnTo>
                    <a:pt x="1068578" y="491197"/>
                  </a:lnTo>
                  <a:lnTo>
                    <a:pt x="1093177" y="493699"/>
                  </a:lnTo>
                  <a:lnTo>
                    <a:pt x="1116622" y="494969"/>
                  </a:lnTo>
                  <a:lnTo>
                    <a:pt x="1139380" y="491337"/>
                  </a:lnTo>
                  <a:close/>
                </a:path>
                <a:path w="5253990" h="495300">
                  <a:moveTo>
                    <a:pt x="1186370" y="393153"/>
                  </a:moveTo>
                  <a:lnTo>
                    <a:pt x="1162596" y="390677"/>
                  </a:lnTo>
                  <a:lnTo>
                    <a:pt x="1144447" y="391744"/>
                  </a:lnTo>
                  <a:lnTo>
                    <a:pt x="1186370" y="393153"/>
                  </a:lnTo>
                  <a:close/>
                </a:path>
                <a:path w="5253990" h="495300">
                  <a:moveTo>
                    <a:pt x="1213485" y="390055"/>
                  </a:moveTo>
                  <a:lnTo>
                    <a:pt x="1175778" y="387083"/>
                  </a:lnTo>
                  <a:lnTo>
                    <a:pt x="1199781" y="391604"/>
                  </a:lnTo>
                  <a:lnTo>
                    <a:pt x="1213485" y="390055"/>
                  </a:lnTo>
                  <a:close/>
                </a:path>
                <a:path w="5253990" h="495300">
                  <a:moveTo>
                    <a:pt x="1230795" y="404723"/>
                  </a:moveTo>
                  <a:lnTo>
                    <a:pt x="1203350" y="404406"/>
                  </a:lnTo>
                  <a:lnTo>
                    <a:pt x="1191882" y="401777"/>
                  </a:lnTo>
                  <a:lnTo>
                    <a:pt x="1178699" y="399135"/>
                  </a:lnTo>
                  <a:lnTo>
                    <a:pt x="1146098" y="398856"/>
                  </a:lnTo>
                  <a:lnTo>
                    <a:pt x="1142428" y="403428"/>
                  </a:lnTo>
                  <a:lnTo>
                    <a:pt x="1068387" y="401599"/>
                  </a:lnTo>
                  <a:lnTo>
                    <a:pt x="1071156" y="403237"/>
                  </a:lnTo>
                  <a:lnTo>
                    <a:pt x="1075258" y="404825"/>
                  </a:lnTo>
                  <a:lnTo>
                    <a:pt x="1074953" y="405942"/>
                  </a:lnTo>
                  <a:lnTo>
                    <a:pt x="1064488" y="406184"/>
                  </a:lnTo>
                  <a:lnTo>
                    <a:pt x="1122197" y="407619"/>
                  </a:lnTo>
                  <a:lnTo>
                    <a:pt x="1162608" y="409486"/>
                  </a:lnTo>
                  <a:lnTo>
                    <a:pt x="1152918" y="408482"/>
                  </a:lnTo>
                  <a:lnTo>
                    <a:pt x="1171384" y="406742"/>
                  </a:lnTo>
                  <a:lnTo>
                    <a:pt x="1222883" y="407022"/>
                  </a:lnTo>
                  <a:lnTo>
                    <a:pt x="1230795" y="404723"/>
                  </a:lnTo>
                  <a:close/>
                </a:path>
                <a:path w="5253990" h="495300">
                  <a:moveTo>
                    <a:pt x="1277835" y="470128"/>
                  </a:moveTo>
                  <a:lnTo>
                    <a:pt x="1267523" y="465061"/>
                  </a:lnTo>
                  <a:lnTo>
                    <a:pt x="1235405" y="466699"/>
                  </a:lnTo>
                  <a:lnTo>
                    <a:pt x="1277835" y="470128"/>
                  </a:lnTo>
                  <a:close/>
                </a:path>
                <a:path w="5253990" h="495300">
                  <a:moveTo>
                    <a:pt x="1279436" y="388937"/>
                  </a:moveTo>
                  <a:lnTo>
                    <a:pt x="1272819" y="387362"/>
                  </a:lnTo>
                  <a:lnTo>
                    <a:pt x="1217472" y="387489"/>
                  </a:lnTo>
                  <a:lnTo>
                    <a:pt x="1259865" y="390906"/>
                  </a:lnTo>
                  <a:lnTo>
                    <a:pt x="1255242" y="390423"/>
                  </a:lnTo>
                  <a:lnTo>
                    <a:pt x="1259090" y="389356"/>
                  </a:lnTo>
                  <a:lnTo>
                    <a:pt x="1271003" y="389229"/>
                  </a:lnTo>
                  <a:lnTo>
                    <a:pt x="1279436" y="388937"/>
                  </a:lnTo>
                  <a:close/>
                </a:path>
                <a:path w="5253990" h="495300">
                  <a:moveTo>
                    <a:pt x="1347736" y="473506"/>
                  </a:moveTo>
                  <a:lnTo>
                    <a:pt x="1315720" y="475132"/>
                  </a:lnTo>
                  <a:lnTo>
                    <a:pt x="1308582" y="473964"/>
                  </a:lnTo>
                  <a:lnTo>
                    <a:pt x="1301369" y="472617"/>
                  </a:lnTo>
                  <a:lnTo>
                    <a:pt x="1294333" y="472033"/>
                  </a:lnTo>
                  <a:lnTo>
                    <a:pt x="1287703" y="473163"/>
                  </a:lnTo>
                  <a:lnTo>
                    <a:pt x="1303223" y="473989"/>
                  </a:lnTo>
                  <a:lnTo>
                    <a:pt x="1314653" y="475500"/>
                  </a:lnTo>
                  <a:lnTo>
                    <a:pt x="1320965" y="477202"/>
                  </a:lnTo>
                  <a:lnTo>
                    <a:pt x="1321193" y="478650"/>
                  </a:lnTo>
                  <a:lnTo>
                    <a:pt x="1347736" y="473506"/>
                  </a:lnTo>
                  <a:close/>
                </a:path>
                <a:path w="5253990" h="495300">
                  <a:moveTo>
                    <a:pt x="1383906" y="388023"/>
                  </a:moveTo>
                  <a:lnTo>
                    <a:pt x="1375079" y="388264"/>
                  </a:lnTo>
                  <a:lnTo>
                    <a:pt x="1368336" y="388150"/>
                  </a:lnTo>
                  <a:lnTo>
                    <a:pt x="1362392" y="387731"/>
                  </a:lnTo>
                  <a:lnTo>
                    <a:pt x="1356004" y="387083"/>
                  </a:lnTo>
                  <a:lnTo>
                    <a:pt x="1352461" y="392684"/>
                  </a:lnTo>
                  <a:lnTo>
                    <a:pt x="1383906" y="388023"/>
                  </a:lnTo>
                  <a:close/>
                </a:path>
                <a:path w="5253990" h="495300">
                  <a:moveTo>
                    <a:pt x="1559293" y="387565"/>
                  </a:moveTo>
                  <a:lnTo>
                    <a:pt x="1554645" y="385318"/>
                  </a:lnTo>
                  <a:lnTo>
                    <a:pt x="1554213" y="385318"/>
                  </a:lnTo>
                  <a:lnTo>
                    <a:pt x="1555457" y="386384"/>
                  </a:lnTo>
                  <a:lnTo>
                    <a:pt x="1559293" y="387565"/>
                  </a:lnTo>
                  <a:close/>
                </a:path>
                <a:path w="5253990" h="495300">
                  <a:moveTo>
                    <a:pt x="1661287" y="389318"/>
                  </a:moveTo>
                  <a:lnTo>
                    <a:pt x="1654505" y="386588"/>
                  </a:lnTo>
                  <a:lnTo>
                    <a:pt x="1652320" y="385318"/>
                  </a:lnTo>
                  <a:lnTo>
                    <a:pt x="1651025" y="384556"/>
                  </a:lnTo>
                  <a:lnTo>
                    <a:pt x="1648333" y="382993"/>
                  </a:lnTo>
                  <a:lnTo>
                    <a:pt x="1631835" y="379806"/>
                  </a:lnTo>
                  <a:lnTo>
                    <a:pt x="1594053" y="378307"/>
                  </a:lnTo>
                  <a:lnTo>
                    <a:pt x="1543621" y="379984"/>
                  </a:lnTo>
                  <a:lnTo>
                    <a:pt x="1554505" y="385254"/>
                  </a:lnTo>
                  <a:lnTo>
                    <a:pt x="1559902" y="384556"/>
                  </a:lnTo>
                  <a:lnTo>
                    <a:pt x="1577060" y="384556"/>
                  </a:lnTo>
                  <a:lnTo>
                    <a:pt x="1578127" y="388924"/>
                  </a:lnTo>
                  <a:lnTo>
                    <a:pt x="1578216" y="389318"/>
                  </a:lnTo>
                  <a:lnTo>
                    <a:pt x="1578279" y="389547"/>
                  </a:lnTo>
                  <a:lnTo>
                    <a:pt x="1527505" y="390169"/>
                  </a:lnTo>
                  <a:lnTo>
                    <a:pt x="1569542" y="392595"/>
                  </a:lnTo>
                  <a:lnTo>
                    <a:pt x="1564919" y="392125"/>
                  </a:lnTo>
                  <a:lnTo>
                    <a:pt x="1585264" y="390537"/>
                  </a:lnTo>
                  <a:lnTo>
                    <a:pt x="1607985" y="389318"/>
                  </a:lnTo>
                  <a:lnTo>
                    <a:pt x="1608188" y="389318"/>
                  </a:lnTo>
                  <a:lnTo>
                    <a:pt x="1629460" y="387731"/>
                  </a:lnTo>
                  <a:lnTo>
                    <a:pt x="1641678" y="385318"/>
                  </a:lnTo>
                  <a:lnTo>
                    <a:pt x="1652181" y="387121"/>
                  </a:lnTo>
                  <a:lnTo>
                    <a:pt x="1649996" y="388251"/>
                  </a:lnTo>
                  <a:lnTo>
                    <a:pt x="1648548" y="388924"/>
                  </a:lnTo>
                  <a:lnTo>
                    <a:pt x="1661287" y="389318"/>
                  </a:lnTo>
                  <a:close/>
                </a:path>
                <a:path w="5253990" h="495300">
                  <a:moveTo>
                    <a:pt x="1694942" y="334340"/>
                  </a:moveTo>
                  <a:lnTo>
                    <a:pt x="1690039" y="332828"/>
                  </a:lnTo>
                  <a:lnTo>
                    <a:pt x="1689531" y="330809"/>
                  </a:lnTo>
                  <a:lnTo>
                    <a:pt x="1675269" y="329311"/>
                  </a:lnTo>
                  <a:lnTo>
                    <a:pt x="1685112" y="331355"/>
                  </a:lnTo>
                  <a:lnTo>
                    <a:pt x="1678317" y="332600"/>
                  </a:lnTo>
                  <a:lnTo>
                    <a:pt x="1674914" y="333451"/>
                  </a:lnTo>
                  <a:lnTo>
                    <a:pt x="1694942" y="334340"/>
                  </a:lnTo>
                  <a:close/>
                </a:path>
                <a:path w="5253990" h="495300">
                  <a:moveTo>
                    <a:pt x="1711947" y="348005"/>
                  </a:moveTo>
                  <a:lnTo>
                    <a:pt x="1697253" y="348437"/>
                  </a:lnTo>
                  <a:lnTo>
                    <a:pt x="1687576" y="347700"/>
                  </a:lnTo>
                  <a:lnTo>
                    <a:pt x="1682953" y="346379"/>
                  </a:lnTo>
                  <a:lnTo>
                    <a:pt x="1683385" y="345046"/>
                  </a:lnTo>
                  <a:lnTo>
                    <a:pt x="1711109" y="344944"/>
                  </a:lnTo>
                  <a:lnTo>
                    <a:pt x="1668551" y="340499"/>
                  </a:lnTo>
                  <a:lnTo>
                    <a:pt x="1656321" y="342366"/>
                  </a:lnTo>
                  <a:lnTo>
                    <a:pt x="1651076" y="344614"/>
                  </a:lnTo>
                  <a:lnTo>
                    <a:pt x="1638909" y="346875"/>
                  </a:lnTo>
                  <a:lnTo>
                    <a:pt x="1605889" y="348805"/>
                  </a:lnTo>
                  <a:lnTo>
                    <a:pt x="1630426" y="349656"/>
                  </a:lnTo>
                  <a:lnTo>
                    <a:pt x="1659115" y="349542"/>
                  </a:lnTo>
                  <a:lnTo>
                    <a:pt x="1687715" y="348856"/>
                  </a:lnTo>
                  <a:lnTo>
                    <a:pt x="1711947" y="348005"/>
                  </a:lnTo>
                  <a:close/>
                </a:path>
                <a:path w="5253990" h="495300">
                  <a:moveTo>
                    <a:pt x="1718995" y="379488"/>
                  </a:moveTo>
                  <a:lnTo>
                    <a:pt x="1695767" y="379044"/>
                  </a:lnTo>
                  <a:lnTo>
                    <a:pt x="1710486" y="382562"/>
                  </a:lnTo>
                  <a:lnTo>
                    <a:pt x="1709813" y="379526"/>
                  </a:lnTo>
                  <a:lnTo>
                    <a:pt x="1718995" y="379488"/>
                  </a:lnTo>
                  <a:close/>
                </a:path>
                <a:path w="5253990" h="495300">
                  <a:moveTo>
                    <a:pt x="1788426" y="387426"/>
                  </a:moveTo>
                  <a:lnTo>
                    <a:pt x="1780540" y="385927"/>
                  </a:lnTo>
                  <a:lnTo>
                    <a:pt x="1785556" y="385470"/>
                  </a:lnTo>
                  <a:lnTo>
                    <a:pt x="1783207" y="384975"/>
                  </a:lnTo>
                  <a:lnTo>
                    <a:pt x="1775574" y="384429"/>
                  </a:lnTo>
                  <a:lnTo>
                    <a:pt x="1766506" y="385470"/>
                  </a:lnTo>
                  <a:lnTo>
                    <a:pt x="1776196" y="387477"/>
                  </a:lnTo>
                  <a:lnTo>
                    <a:pt x="1772018" y="389026"/>
                  </a:lnTo>
                  <a:lnTo>
                    <a:pt x="1744294" y="389089"/>
                  </a:lnTo>
                  <a:lnTo>
                    <a:pt x="1767687" y="391553"/>
                  </a:lnTo>
                  <a:lnTo>
                    <a:pt x="1778101" y="390296"/>
                  </a:lnTo>
                  <a:lnTo>
                    <a:pt x="1786318" y="388899"/>
                  </a:lnTo>
                  <a:lnTo>
                    <a:pt x="1788426" y="387426"/>
                  </a:lnTo>
                  <a:close/>
                </a:path>
                <a:path w="5253990" h="495300">
                  <a:moveTo>
                    <a:pt x="1835416" y="343077"/>
                  </a:moveTo>
                  <a:lnTo>
                    <a:pt x="1821764" y="343877"/>
                  </a:lnTo>
                  <a:lnTo>
                    <a:pt x="1808429" y="343865"/>
                  </a:lnTo>
                  <a:lnTo>
                    <a:pt x="1796097" y="344131"/>
                  </a:lnTo>
                  <a:lnTo>
                    <a:pt x="1785378" y="345770"/>
                  </a:lnTo>
                  <a:lnTo>
                    <a:pt x="1786026" y="348221"/>
                  </a:lnTo>
                  <a:lnTo>
                    <a:pt x="1804466" y="349021"/>
                  </a:lnTo>
                  <a:lnTo>
                    <a:pt x="1820799" y="349618"/>
                  </a:lnTo>
                  <a:lnTo>
                    <a:pt x="1799183" y="346227"/>
                  </a:lnTo>
                  <a:lnTo>
                    <a:pt x="1809445" y="345655"/>
                  </a:lnTo>
                  <a:lnTo>
                    <a:pt x="1819160" y="344855"/>
                  </a:lnTo>
                  <a:lnTo>
                    <a:pt x="1835416" y="343077"/>
                  </a:lnTo>
                  <a:close/>
                </a:path>
                <a:path w="5253990" h="495300">
                  <a:moveTo>
                    <a:pt x="1868893" y="389255"/>
                  </a:moveTo>
                  <a:lnTo>
                    <a:pt x="1863140" y="388061"/>
                  </a:lnTo>
                  <a:lnTo>
                    <a:pt x="1862099" y="386918"/>
                  </a:lnTo>
                  <a:lnTo>
                    <a:pt x="1858530" y="386054"/>
                  </a:lnTo>
                  <a:lnTo>
                    <a:pt x="1845170" y="385737"/>
                  </a:lnTo>
                  <a:lnTo>
                    <a:pt x="1828457" y="385648"/>
                  </a:lnTo>
                  <a:lnTo>
                    <a:pt x="1822881" y="386892"/>
                  </a:lnTo>
                  <a:lnTo>
                    <a:pt x="1821713" y="388607"/>
                  </a:lnTo>
                  <a:lnTo>
                    <a:pt x="1818233" y="389877"/>
                  </a:lnTo>
                  <a:lnTo>
                    <a:pt x="1836940" y="389864"/>
                  </a:lnTo>
                  <a:lnTo>
                    <a:pt x="1836483" y="388810"/>
                  </a:lnTo>
                  <a:lnTo>
                    <a:pt x="1836102" y="386803"/>
                  </a:lnTo>
                  <a:lnTo>
                    <a:pt x="1868893" y="389255"/>
                  </a:lnTo>
                  <a:close/>
                </a:path>
                <a:path w="5253990" h="495300">
                  <a:moveTo>
                    <a:pt x="1880387" y="378548"/>
                  </a:moveTo>
                  <a:lnTo>
                    <a:pt x="1878139" y="376720"/>
                  </a:lnTo>
                  <a:lnTo>
                    <a:pt x="1875434" y="377012"/>
                  </a:lnTo>
                  <a:lnTo>
                    <a:pt x="1880387" y="378548"/>
                  </a:lnTo>
                  <a:close/>
                </a:path>
                <a:path w="5253990" h="495300">
                  <a:moveTo>
                    <a:pt x="1889010" y="375500"/>
                  </a:moveTo>
                  <a:lnTo>
                    <a:pt x="1874761" y="373989"/>
                  </a:lnTo>
                  <a:lnTo>
                    <a:pt x="1878139" y="376720"/>
                  </a:lnTo>
                  <a:lnTo>
                    <a:pt x="1889010" y="375500"/>
                  </a:lnTo>
                  <a:close/>
                </a:path>
                <a:path w="5253990" h="495300">
                  <a:moveTo>
                    <a:pt x="1890026" y="319062"/>
                  </a:moveTo>
                  <a:lnTo>
                    <a:pt x="1862404" y="319138"/>
                  </a:lnTo>
                  <a:lnTo>
                    <a:pt x="1862124" y="321017"/>
                  </a:lnTo>
                  <a:lnTo>
                    <a:pt x="1854403" y="322275"/>
                  </a:lnTo>
                  <a:lnTo>
                    <a:pt x="1850961" y="323253"/>
                  </a:lnTo>
                  <a:lnTo>
                    <a:pt x="1863547" y="324231"/>
                  </a:lnTo>
                  <a:lnTo>
                    <a:pt x="1858962" y="322084"/>
                  </a:lnTo>
                  <a:lnTo>
                    <a:pt x="1868055" y="321094"/>
                  </a:lnTo>
                  <a:lnTo>
                    <a:pt x="1881530" y="320395"/>
                  </a:lnTo>
                  <a:lnTo>
                    <a:pt x="1890026" y="319062"/>
                  </a:lnTo>
                  <a:close/>
                </a:path>
                <a:path w="5253990" h="495300">
                  <a:moveTo>
                    <a:pt x="1900948" y="367817"/>
                  </a:moveTo>
                  <a:lnTo>
                    <a:pt x="1868271" y="365353"/>
                  </a:lnTo>
                  <a:lnTo>
                    <a:pt x="1873288" y="367893"/>
                  </a:lnTo>
                  <a:lnTo>
                    <a:pt x="1803006" y="363512"/>
                  </a:lnTo>
                  <a:lnTo>
                    <a:pt x="1817611" y="366610"/>
                  </a:lnTo>
                  <a:lnTo>
                    <a:pt x="1842452" y="369125"/>
                  </a:lnTo>
                  <a:lnTo>
                    <a:pt x="1872056" y="369900"/>
                  </a:lnTo>
                  <a:lnTo>
                    <a:pt x="1900948" y="367817"/>
                  </a:lnTo>
                  <a:close/>
                </a:path>
                <a:path w="5253990" h="495300">
                  <a:moveTo>
                    <a:pt x="1918944" y="344893"/>
                  </a:moveTo>
                  <a:lnTo>
                    <a:pt x="1867611" y="342506"/>
                  </a:lnTo>
                  <a:lnTo>
                    <a:pt x="1892122" y="348018"/>
                  </a:lnTo>
                  <a:lnTo>
                    <a:pt x="1896224" y="345465"/>
                  </a:lnTo>
                  <a:lnTo>
                    <a:pt x="1905635" y="347472"/>
                  </a:lnTo>
                  <a:lnTo>
                    <a:pt x="1914994" y="347472"/>
                  </a:lnTo>
                  <a:lnTo>
                    <a:pt x="1918944" y="344893"/>
                  </a:lnTo>
                  <a:close/>
                </a:path>
                <a:path w="5253990" h="495300">
                  <a:moveTo>
                    <a:pt x="1922043" y="322922"/>
                  </a:moveTo>
                  <a:lnTo>
                    <a:pt x="1921548" y="321221"/>
                  </a:lnTo>
                  <a:lnTo>
                    <a:pt x="1913013" y="318516"/>
                  </a:lnTo>
                  <a:lnTo>
                    <a:pt x="1919592" y="321157"/>
                  </a:lnTo>
                  <a:lnTo>
                    <a:pt x="1903018" y="322770"/>
                  </a:lnTo>
                  <a:lnTo>
                    <a:pt x="1883752" y="323926"/>
                  </a:lnTo>
                  <a:lnTo>
                    <a:pt x="1882305" y="325196"/>
                  </a:lnTo>
                  <a:lnTo>
                    <a:pt x="1910359" y="324078"/>
                  </a:lnTo>
                  <a:lnTo>
                    <a:pt x="1922043" y="322922"/>
                  </a:lnTo>
                  <a:close/>
                </a:path>
                <a:path w="5253990" h="495300">
                  <a:moveTo>
                    <a:pt x="1992426" y="322834"/>
                  </a:moveTo>
                  <a:lnTo>
                    <a:pt x="1989861" y="322326"/>
                  </a:lnTo>
                  <a:lnTo>
                    <a:pt x="1979180" y="322440"/>
                  </a:lnTo>
                  <a:lnTo>
                    <a:pt x="1965807" y="322275"/>
                  </a:lnTo>
                  <a:lnTo>
                    <a:pt x="1955126" y="320903"/>
                  </a:lnTo>
                  <a:lnTo>
                    <a:pt x="1951647" y="322872"/>
                  </a:lnTo>
                  <a:lnTo>
                    <a:pt x="1962048" y="323240"/>
                  </a:lnTo>
                  <a:lnTo>
                    <a:pt x="1978304" y="322922"/>
                  </a:lnTo>
                  <a:lnTo>
                    <a:pt x="1992426" y="322834"/>
                  </a:lnTo>
                  <a:close/>
                </a:path>
                <a:path w="5253990" h="495300">
                  <a:moveTo>
                    <a:pt x="1998408" y="308610"/>
                  </a:moveTo>
                  <a:lnTo>
                    <a:pt x="1969236" y="309511"/>
                  </a:lnTo>
                  <a:lnTo>
                    <a:pt x="1989836" y="311670"/>
                  </a:lnTo>
                  <a:lnTo>
                    <a:pt x="1998408" y="308610"/>
                  </a:lnTo>
                  <a:close/>
                </a:path>
                <a:path w="5253990" h="495300">
                  <a:moveTo>
                    <a:pt x="2000542" y="379222"/>
                  </a:moveTo>
                  <a:lnTo>
                    <a:pt x="1986229" y="376732"/>
                  </a:lnTo>
                  <a:lnTo>
                    <a:pt x="1981657" y="377240"/>
                  </a:lnTo>
                  <a:lnTo>
                    <a:pt x="1970163" y="375958"/>
                  </a:lnTo>
                  <a:lnTo>
                    <a:pt x="1960460" y="375158"/>
                  </a:lnTo>
                  <a:lnTo>
                    <a:pt x="1947443" y="374929"/>
                  </a:lnTo>
                  <a:lnTo>
                    <a:pt x="1925980" y="375386"/>
                  </a:lnTo>
                  <a:lnTo>
                    <a:pt x="1899158" y="379501"/>
                  </a:lnTo>
                  <a:lnTo>
                    <a:pt x="1951812" y="380314"/>
                  </a:lnTo>
                  <a:lnTo>
                    <a:pt x="1977783" y="380212"/>
                  </a:lnTo>
                  <a:lnTo>
                    <a:pt x="2000542" y="379222"/>
                  </a:lnTo>
                  <a:close/>
                </a:path>
                <a:path w="5253990" h="495300">
                  <a:moveTo>
                    <a:pt x="2130615" y="321449"/>
                  </a:moveTo>
                  <a:lnTo>
                    <a:pt x="2120227" y="321017"/>
                  </a:lnTo>
                  <a:lnTo>
                    <a:pt x="2110511" y="321576"/>
                  </a:lnTo>
                  <a:lnTo>
                    <a:pt x="2101773" y="322605"/>
                  </a:lnTo>
                  <a:lnTo>
                    <a:pt x="2094369" y="323583"/>
                  </a:lnTo>
                  <a:lnTo>
                    <a:pt x="2109419" y="324650"/>
                  </a:lnTo>
                  <a:lnTo>
                    <a:pt x="2116277" y="324040"/>
                  </a:lnTo>
                  <a:lnTo>
                    <a:pt x="2121230" y="322656"/>
                  </a:lnTo>
                  <a:lnTo>
                    <a:pt x="2130615" y="321449"/>
                  </a:lnTo>
                  <a:close/>
                </a:path>
                <a:path w="5253990" h="495300">
                  <a:moveTo>
                    <a:pt x="2179802" y="253238"/>
                  </a:moveTo>
                  <a:lnTo>
                    <a:pt x="2119719" y="250024"/>
                  </a:lnTo>
                  <a:lnTo>
                    <a:pt x="2090140" y="249542"/>
                  </a:lnTo>
                  <a:lnTo>
                    <a:pt x="2064105" y="251002"/>
                  </a:lnTo>
                  <a:lnTo>
                    <a:pt x="2111108" y="254952"/>
                  </a:lnTo>
                  <a:lnTo>
                    <a:pt x="2119350" y="252183"/>
                  </a:lnTo>
                  <a:lnTo>
                    <a:pt x="2139873" y="252006"/>
                  </a:lnTo>
                  <a:lnTo>
                    <a:pt x="2163191" y="252869"/>
                  </a:lnTo>
                  <a:lnTo>
                    <a:pt x="2179802" y="253238"/>
                  </a:lnTo>
                  <a:close/>
                </a:path>
                <a:path w="5253990" h="495300">
                  <a:moveTo>
                    <a:pt x="2180247" y="315709"/>
                  </a:moveTo>
                  <a:lnTo>
                    <a:pt x="2156587" y="313270"/>
                  </a:lnTo>
                  <a:lnTo>
                    <a:pt x="2150821" y="314706"/>
                  </a:lnTo>
                  <a:lnTo>
                    <a:pt x="2139226" y="315163"/>
                  </a:lnTo>
                  <a:lnTo>
                    <a:pt x="2131961" y="315696"/>
                  </a:lnTo>
                  <a:lnTo>
                    <a:pt x="2139226" y="317360"/>
                  </a:lnTo>
                  <a:lnTo>
                    <a:pt x="2141436" y="316128"/>
                  </a:lnTo>
                  <a:lnTo>
                    <a:pt x="2152573" y="315798"/>
                  </a:lnTo>
                  <a:lnTo>
                    <a:pt x="2167305" y="315849"/>
                  </a:lnTo>
                  <a:lnTo>
                    <a:pt x="2180247" y="315709"/>
                  </a:lnTo>
                  <a:close/>
                </a:path>
                <a:path w="5253990" h="495300">
                  <a:moveTo>
                    <a:pt x="2190508" y="381266"/>
                  </a:moveTo>
                  <a:lnTo>
                    <a:pt x="2185911" y="380504"/>
                  </a:lnTo>
                  <a:lnTo>
                    <a:pt x="2175192" y="379755"/>
                  </a:lnTo>
                  <a:lnTo>
                    <a:pt x="2162772" y="379031"/>
                  </a:lnTo>
                  <a:lnTo>
                    <a:pt x="2153031" y="378307"/>
                  </a:lnTo>
                  <a:lnTo>
                    <a:pt x="2130260" y="380911"/>
                  </a:lnTo>
                  <a:lnTo>
                    <a:pt x="2190508" y="381266"/>
                  </a:lnTo>
                  <a:close/>
                </a:path>
                <a:path w="5253990" h="495300">
                  <a:moveTo>
                    <a:pt x="2341664" y="314782"/>
                  </a:moveTo>
                  <a:lnTo>
                    <a:pt x="2308745" y="312318"/>
                  </a:lnTo>
                  <a:lnTo>
                    <a:pt x="2290661" y="314401"/>
                  </a:lnTo>
                  <a:lnTo>
                    <a:pt x="2341664" y="314782"/>
                  </a:lnTo>
                  <a:close/>
                </a:path>
                <a:path w="5253990" h="495300">
                  <a:moveTo>
                    <a:pt x="2695067" y="223875"/>
                  </a:moveTo>
                  <a:lnTo>
                    <a:pt x="2690977" y="222262"/>
                  </a:lnTo>
                  <a:lnTo>
                    <a:pt x="2685707" y="222872"/>
                  </a:lnTo>
                  <a:lnTo>
                    <a:pt x="2695067" y="223875"/>
                  </a:lnTo>
                  <a:close/>
                </a:path>
                <a:path w="5253990" h="495300">
                  <a:moveTo>
                    <a:pt x="2703576" y="220789"/>
                  </a:moveTo>
                  <a:lnTo>
                    <a:pt x="2694216" y="220319"/>
                  </a:lnTo>
                  <a:lnTo>
                    <a:pt x="2684869" y="219849"/>
                  </a:lnTo>
                  <a:lnTo>
                    <a:pt x="2690977" y="222262"/>
                  </a:lnTo>
                  <a:lnTo>
                    <a:pt x="2694609" y="221843"/>
                  </a:lnTo>
                  <a:lnTo>
                    <a:pt x="2689707" y="220319"/>
                  </a:lnTo>
                  <a:lnTo>
                    <a:pt x="2703576" y="220789"/>
                  </a:lnTo>
                  <a:close/>
                </a:path>
                <a:path w="5253990" h="495300">
                  <a:moveTo>
                    <a:pt x="2710891" y="211645"/>
                  </a:moveTo>
                  <a:lnTo>
                    <a:pt x="2699131" y="209245"/>
                  </a:lnTo>
                  <a:lnTo>
                    <a:pt x="2676550" y="208407"/>
                  </a:lnTo>
                  <a:lnTo>
                    <a:pt x="2622296" y="208318"/>
                  </a:lnTo>
                  <a:lnTo>
                    <a:pt x="2647353" y="209588"/>
                  </a:lnTo>
                  <a:lnTo>
                    <a:pt x="2665031" y="210947"/>
                  </a:lnTo>
                  <a:lnTo>
                    <a:pt x="2683497" y="211810"/>
                  </a:lnTo>
                  <a:lnTo>
                    <a:pt x="2710891" y="211645"/>
                  </a:lnTo>
                  <a:close/>
                </a:path>
                <a:path w="5253990" h="495300">
                  <a:moveTo>
                    <a:pt x="2755582" y="225221"/>
                  </a:moveTo>
                  <a:lnTo>
                    <a:pt x="2754795" y="222186"/>
                  </a:lnTo>
                  <a:lnTo>
                    <a:pt x="2740583" y="220687"/>
                  </a:lnTo>
                  <a:lnTo>
                    <a:pt x="2755582" y="225221"/>
                  </a:lnTo>
                  <a:close/>
                </a:path>
                <a:path w="5253990" h="495300">
                  <a:moveTo>
                    <a:pt x="2908135" y="226339"/>
                  </a:moveTo>
                  <a:lnTo>
                    <a:pt x="2898813" y="224028"/>
                  </a:lnTo>
                  <a:lnTo>
                    <a:pt x="2882544" y="223291"/>
                  </a:lnTo>
                  <a:lnTo>
                    <a:pt x="2863850" y="223227"/>
                  </a:lnTo>
                  <a:lnTo>
                    <a:pt x="2847263" y="222923"/>
                  </a:lnTo>
                  <a:lnTo>
                    <a:pt x="2856738" y="223926"/>
                  </a:lnTo>
                  <a:lnTo>
                    <a:pt x="2815209" y="224548"/>
                  </a:lnTo>
                  <a:lnTo>
                    <a:pt x="2908135" y="226339"/>
                  </a:lnTo>
                  <a:close/>
                </a:path>
                <a:path w="5253990" h="495300">
                  <a:moveTo>
                    <a:pt x="2978239" y="230733"/>
                  </a:moveTo>
                  <a:lnTo>
                    <a:pt x="2977819" y="228727"/>
                  </a:lnTo>
                  <a:lnTo>
                    <a:pt x="2977731" y="228295"/>
                  </a:lnTo>
                  <a:lnTo>
                    <a:pt x="2963710" y="227330"/>
                  </a:lnTo>
                  <a:lnTo>
                    <a:pt x="2948940" y="226999"/>
                  </a:lnTo>
                  <a:lnTo>
                    <a:pt x="2947733" y="226999"/>
                  </a:lnTo>
                  <a:lnTo>
                    <a:pt x="2935859" y="226250"/>
                  </a:lnTo>
                  <a:lnTo>
                    <a:pt x="2947149" y="226999"/>
                  </a:lnTo>
                  <a:lnTo>
                    <a:pt x="2963748" y="227698"/>
                  </a:lnTo>
                  <a:lnTo>
                    <a:pt x="2975216" y="228727"/>
                  </a:lnTo>
                  <a:lnTo>
                    <a:pt x="2978239" y="230733"/>
                  </a:lnTo>
                  <a:close/>
                </a:path>
                <a:path w="5253990" h="495300">
                  <a:moveTo>
                    <a:pt x="2978861" y="253593"/>
                  </a:moveTo>
                  <a:lnTo>
                    <a:pt x="2955366" y="251117"/>
                  </a:lnTo>
                  <a:lnTo>
                    <a:pt x="2927807" y="252222"/>
                  </a:lnTo>
                  <a:lnTo>
                    <a:pt x="2978861" y="253593"/>
                  </a:lnTo>
                  <a:close/>
                </a:path>
                <a:path w="5253990" h="495300">
                  <a:moveTo>
                    <a:pt x="3052915" y="213753"/>
                  </a:moveTo>
                  <a:lnTo>
                    <a:pt x="3037217" y="212166"/>
                  </a:lnTo>
                  <a:lnTo>
                    <a:pt x="2995218" y="211175"/>
                  </a:lnTo>
                  <a:lnTo>
                    <a:pt x="2943834" y="210667"/>
                  </a:lnTo>
                  <a:lnTo>
                    <a:pt x="2899968" y="210566"/>
                  </a:lnTo>
                  <a:lnTo>
                    <a:pt x="2889097" y="212432"/>
                  </a:lnTo>
                  <a:lnTo>
                    <a:pt x="2904109" y="214020"/>
                  </a:lnTo>
                  <a:lnTo>
                    <a:pt x="2924302" y="215404"/>
                  </a:lnTo>
                  <a:lnTo>
                    <a:pt x="2928937" y="216623"/>
                  </a:lnTo>
                  <a:lnTo>
                    <a:pt x="2948190" y="217182"/>
                  </a:lnTo>
                  <a:lnTo>
                    <a:pt x="2971152" y="216827"/>
                  </a:lnTo>
                  <a:lnTo>
                    <a:pt x="2988183" y="216966"/>
                  </a:lnTo>
                  <a:lnTo>
                    <a:pt x="2989618" y="218998"/>
                  </a:lnTo>
                  <a:lnTo>
                    <a:pt x="3014484" y="218490"/>
                  </a:lnTo>
                  <a:lnTo>
                    <a:pt x="3026664" y="217297"/>
                  </a:lnTo>
                  <a:lnTo>
                    <a:pt x="3036138" y="215646"/>
                  </a:lnTo>
                  <a:lnTo>
                    <a:pt x="3052915" y="213753"/>
                  </a:lnTo>
                  <a:close/>
                </a:path>
                <a:path w="5253990" h="495300">
                  <a:moveTo>
                    <a:pt x="3077045" y="218236"/>
                  </a:moveTo>
                  <a:lnTo>
                    <a:pt x="3071965" y="215734"/>
                  </a:lnTo>
                  <a:lnTo>
                    <a:pt x="3058604" y="218313"/>
                  </a:lnTo>
                  <a:lnTo>
                    <a:pt x="3077045" y="218236"/>
                  </a:lnTo>
                  <a:close/>
                </a:path>
                <a:path w="5253990" h="495300">
                  <a:moveTo>
                    <a:pt x="3110331" y="161239"/>
                  </a:moveTo>
                  <a:lnTo>
                    <a:pt x="3085884" y="158267"/>
                  </a:lnTo>
                  <a:lnTo>
                    <a:pt x="3046971" y="156578"/>
                  </a:lnTo>
                  <a:lnTo>
                    <a:pt x="3011436" y="154508"/>
                  </a:lnTo>
                  <a:lnTo>
                    <a:pt x="2997123" y="150380"/>
                  </a:lnTo>
                  <a:lnTo>
                    <a:pt x="2969831" y="152501"/>
                  </a:lnTo>
                  <a:lnTo>
                    <a:pt x="2988424" y="152095"/>
                  </a:lnTo>
                  <a:lnTo>
                    <a:pt x="2994380" y="153428"/>
                  </a:lnTo>
                  <a:lnTo>
                    <a:pt x="2995295" y="155562"/>
                  </a:lnTo>
                  <a:lnTo>
                    <a:pt x="2998749" y="157505"/>
                  </a:lnTo>
                  <a:lnTo>
                    <a:pt x="2989859" y="157556"/>
                  </a:lnTo>
                  <a:lnTo>
                    <a:pt x="2982976" y="157086"/>
                  </a:lnTo>
                  <a:lnTo>
                    <a:pt x="2970352" y="155549"/>
                  </a:lnTo>
                  <a:lnTo>
                    <a:pt x="2988487" y="158203"/>
                  </a:lnTo>
                  <a:lnTo>
                    <a:pt x="3062224" y="161925"/>
                  </a:lnTo>
                  <a:lnTo>
                    <a:pt x="3088132" y="164871"/>
                  </a:lnTo>
                  <a:lnTo>
                    <a:pt x="3088309" y="163804"/>
                  </a:lnTo>
                  <a:lnTo>
                    <a:pt x="3094075" y="162877"/>
                  </a:lnTo>
                  <a:lnTo>
                    <a:pt x="3110331" y="161239"/>
                  </a:lnTo>
                  <a:close/>
                </a:path>
                <a:path w="5253990" h="495300">
                  <a:moveTo>
                    <a:pt x="3131972" y="175437"/>
                  </a:moveTo>
                  <a:lnTo>
                    <a:pt x="3108134" y="171932"/>
                  </a:lnTo>
                  <a:lnTo>
                    <a:pt x="3094786" y="173494"/>
                  </a:lnTo>
                  <a:lnTo>
                    <a:pt x="3131972" y="175437"/>
                  </a:lnTo>
                  <a:close/>
                </a:path>
                <a:path w="5253990" h="495300">
                  <a:moveTo>
                    <a:pt x="3193008" y="220472"/>
                  </a:moveTo>
                  <a:lnTo>
                    <a:pt x="3182048" y="218478"/>
                  </a:lnTo>
                  <a:lnTo>
                    <a:pt x="3166846" y="216979"/>
                  </a:lnTo>
                  <a:lnTo>
                    <a:pt x="3141002" y="215011"/>
                  </a:lnTo>
                  <a:lnTo>
                    <a:pt x="3141726" y="217462"/>
                  </a:lnTo>
                  <a:lnTo>
                    <a:pt x="3153473" y="218922"/>
                  </a:lnTo>
                  <a:lnTo>
                    <a:pt x="3171990" y="219798"/>
                  </a:lnTo>
                  <a:lnTo>
                    <a:pt x="3193008" y="220472"/>
                  </a:lnTo>
                  <a:close/>
                </a:path>
                <a:path w="5253990" h="495300">
                  <a:moveTo>
                    <a:pt x="3399320" y="152831"/>
                  </a:moveTo>
                  <a:lnTo>
                    <a:pt x="3352660" y="149923"/>
                  </a:lnTo>
                  <a:lnTo>
                    <a:pt x="3390252" y="153873"/>
                  </a:lnTo>
                  <a:lnTo>
                    <a:pt x="3399320" y="152831"/>
                  </a:lnTo>
                  <a:close/>
                </a:path>
                <a:path w="5253990" h="495300">
                  <a:moveTo>
                    <a:pt x="3432860" y="96862"/>
                  </a:moveTo>
                  <a:lnTo>
                    <a:pt x="3409607" y="95897"/>
                  </a:lnTo>
                  <a:lnTo>
                    <a:pt x="3388195" y="97320"/>
                  </a:lnTo>
                  <a:lnTo>
                    <a:pt x="3372612" y="95478"/>
                  </a:lnTo>
                  <a:lnTo>
                    <a:pt x="3399663" y="92367"/>
                  </a:lnTo>
                  <a:lnTo>
                    <a:pt x="3381476" y="91706"/>
                  </a:lnTo>
                  <a:lnTo>
                    <a:pt x="3373894" y="91071"/>
                  </a:lnTo>
                  <a:lnTo>
                    <a:pt x="3366630" y="89903"/>
                  </a:lnTo>
                  <a:lnTo>
                    <a:pt x="3358642" y="92786"/>
                  </a:lnTo>
                  <a:lnTo>
                    <a:pt x="3352457" y="93446"/>
                  </a:lnTo>
                  <a:lnTo>
                    <a:pt x="3339528" y="93027"/>
                  </a:lnTo>
                  <a:lnTo>
                    <a:pt x="3330397" y="90703"/>
                  </a:lnTo>
                  <a:lnTo>
                    <a:pt x="3260674" y="88099"/>
                  </a:lnTo>
                  <a:lnTo>
                    <a:pt x="3240849" y="84670"/>
                  </a:lnTo>
                  <a:lnTo>
                    <a:pt x="3239173" y="86868"/>
                  </a:lnTo>
                  <a:lnTo>
                    <a:pt x="3224187" y="87769"/>
                  </a:lnTo>
                  <a:lnTo>
                    <a:pt x="3186023" y="87871"/>
                  </a:lnTo>
                  <a:lnTo>
                    <a:pt x="3183623" y="86271"/>
                  </a:lnTo>
                  <a:lnTo>
                    <a:pt x="3189122" y="85585"/>
                  </a:lnTo>
                  <a:lnTo>
                    <a:pt x="3213138" y="84759"/>
                  </a:lnTo>
                  <a:lnTo>
                    <a:pt x="3197479" y="83947"/>
                  </a:lnTo>
                  <a:lnTo>
                    <a:pt x="3182340" y="83756"/>
                  </a:lnTo>
                  <a:lnTo>
                    <a:pt x="3163011" y="84239"/>
                  </a:lnTo>
                  <a:lnTo>
                    <a:pt x="3134741" y="85471"/>
                  </a:lnTo>
                  <a:lnTo>
                    <a:pt x="3132328" y="82626"/>
                  </a:lnTo>
                  <a:lnTo>
                    <a:pt x="3129648" y="80581"/>
                  </a:lnTo>
                  <a:lnTo>
                    <a:pt x="3120948" y="78854"/>
                  </a:lnTo>
                  <a:lnTo>
                    <a:pt x="3100476" y="76923"/>
                  </a:lnTo>
                  <a:lnTo>
                    <a:pt x="3092462" y="82029"/>
                  </a:lnTo>
                  <a:lnTo>
                    <a:pt x="3062198" y="79984"/>
                  </a:lnTo>
                  <a:lnTo>
                    <a:pt x="3034385" y="74828"/>
                  </a:lnTo>
                  <a:lnTo>
                    <a:pt x="3012059" y="73609"/>
                  </a:lnTo>
                  <a:lnTo>
                    <a:pt x="2986392" y="75057"/>
                  </a:lnTo>
                  <a:lnTo>
                    <a:pt x="2956699" y="76377"/>
                  </a:lnTo>
                  <a:lnTo>
                    <a:pt x="2933128" y="77762"/>
                  </a:lnTo>
                  <a:lnTo>
                    <a:pt x="2925775" y="79438"/>
                  </a:lnTo>
                  <a:lnTo>
                    <a:pt x="2947276" y="80454"/>
                  </a:lnTo>
                  <a:lnTo>
                    <a:pt x="2955252" y="81140"/>
                  </a:lnTo>
                  <a:lnTo>
                    <a:pt x="2958465" y="81876"/>
                  </a:lnTo>
                  <a:lnTo>
                    <a:pt x="2905658" y="81686"/>
                  </a:lnTo>
                  <a:lnTo>
                    <a:pt x="2854109" y="79489"/>
                  </a:lnTo>
                  <a:lnTo>
                    <a:pt x="2776766" y="74739"/>
                  </a:lnTo>
                  <a:lnTo>
                    <a:pt x="2799880" y="74180"/>
                  </a:lnTo>
                  <a:lnTo>
                    <a:pt x="2760357" y="72720"/>
                  </a:lnTo>
                  <a:lnTo>
                    <a:pt x="2681592" y="71310"/>
                  </a:lnTo>
                  <a:lnTo>
                    <a:pt x="2660167" y="69507"/>
                  </a:lnTo>
                  <a:lnTo>
                    <a:pt x="2667292" y="68224"/>
                  </a:lnTo>
                  <a:lnTo>
                    <a:pt x="2684043" y="68922"/>
                  </a:lnTo>
                  <a:lnTo>
                    <a:pt x="2678087" y="67411"/>
                  </a:lnTo>
                  <a:lnTo>
                    <a:pt x="2613228" y="66573"/>
                  </a:lnTo>
                  <a:lnTo>
                    <a:pt x="2622804" y="67538"/>
                  </a:lnTo>
                  <a:lnTo>
                    <a:pt x="2563304" y="70243"/>
                  </a:lnTo>
                  <a:lnTo>
                    <a:pt x="2583357" y="72123"/>
                  </a:lnTo>
                  <a:lnTo>
                    <a:pt x="2634399" y="71424"/>
                  </a:lnTo>
                  <a:lnTo>
                    <a:pt x="2651785" y="73571"/>
                  </a:lnTo>
                  <a:lnTo>
                    <a:pt x="2619819" y="75184"/>
                  </a:lnTo>
                  <a:lnTo>
                    <a:pt x="2636113" y="75158"/>
                  </a:lnTo>
                  <a:lnTo>
                    <a:pt x="2645956" y="75412"/>
                  </a:lnTo>
                  <a:lnTo>
                    <a:pt x="2652611" y="76631"/>
                  </a:lnTo>
                  <a:lnTo>
                    <a:pt x="2634691" y="78676"/>
                  </a:lnTo>
                  <a:lnTo>
                    <a:pt x="2667609" y="82156"/>
                  </a:lnTo>
                  <a:lnTo>
                    <a:pt x="2667381" y="81165"/>
                  </a:lnTo>
                  <a:lnTo>
                    <a:pt x="2691663" y="83489"/>
                  </a:lnTo>
                  <a:lnTo>
                    <a:pt x="2692489" y="87376"/>
                  </a:lnTo>
                  <a:lnTo>
                    <a:pt x="2697607" y="91147"/>
                  </a:lnTo>
                  <a:lnTo>
                    <a:pt x="2734780" y="93167"/>
                  </a:lnTo>
                  <a:lnTo>
                    <a:pt x="2743695" y="92138"/>
                  </a:lnTo>
                  <a:lnTo>
                    <a:pt x="2716276" y="91478"/>
                  </a:lnTo>
                  <a:lnTo>
                    <a:pt x="2711005" y="90678"/>
                  </a:lnTo>
                  <a:lnTo>
                    <a:pt x="2719628" y="89535"/>
                  </a:lnTo>
                  <a:lnTo>
                    <a:pt x="2735770" y="89547"/>
                  </a:lnTo>
                  <a:lnTo>
                    <a:pt x="2771140" y="91020"/>
                  </a:lnTo>
                  <a:lnTo>
                    <a:pt x="2776766" y="95592"/>
                  </a:lnTo>
                  <a:lnTo>
                    <a:pt x="2822613" y="93560"/>
                  </a:lnTo>
                  <a:lnTo>
                    <a:pt x="2871266" y="92252"/>
                  </a:lnTo>
                  <a:lnTo>
                    <a:pt x="2920847" y="91173"/>
                  </a:lnTo>
                  <a:lnTo>
                    <a:pt x="2969476" y="89865"/>
                  </a:lnTo>
                  <a:lnTo>
                    <a:pt x="3015272" y="87820"/>
                  </a:lnTo>
                  <a:lnTo>
                    <a:pt x="3031096" y="91376"/>
                  </a:lnTo>
                  <a:lnTo>
                    <a:pt x="3069234" y="96545"/>
                  </a:lnTo>
                  <a:lnTo>
                    <a:pt x="3056178" y="99631"/>
                  </a:lnTo>
                  <a:lnTo>
                    <a:pt x="3016643" y="102425"/>
                  </a:lnTo>
                  <a:lnTo>
                    <a:pt x="3014192" y="103581"/>
                  </a:lnTo>
                  <a:lnTo>
                    <a:pt x="3065310" y="104965"/>
                  </a:lnTo>
                  <a:lnTo>
                    <a:pt x="3064624" y="101904"/>
                  </a:lnTo>
                  <a:lnTo>
                    <a:pt x="3094037" y="104368"/>
                  </a:lnTo>
                  <a:lnTo>
                    <a:pt x="3110763" y="104927"/>
                  </a:lnTo>
                  <a:lnTo>
                    <a:pt x="3129661" y="103771"/>
                  </a:lnTo>
                  <a:lnTo>
                    <a:pt x="3137103" y="101612"/>
                  </a:lnTo>
                  <a:lnTo>
                    <a:pt x="3147250" y="99910"/>
                  </a:lnTo>
                  <a:lnTo>
                    <a:pt x="3161055" y="98971"/>
                  </a:lnTo>
                  <a:lnTo>
                    <a:pt x="3225063" y="99314"/>
                  </a:lnTo>
                  <a:lnTo>
                    <a:pt x="3267087" y="101053"/>
                  </a:lnTo>
                  <a:lnTo>
                    <a:pt x="3308248" y="103073"/>
                  </a:lnTo>
                  <a:lnTo>
                    <a:pt x="3351314" y="104178"/>
                  </a:lnTo>
                  <a:lnTo>
                    <a:pt x="3375634" y="102577"/>
                  </a:lnTo>
                  <a:lnTo>
                    <a:pt x="3395789" y="101650"/>
                  </a:lnTo>
                  <a:lnTo>
                    <a:pt x="3414090" y="100164"/>
                  </a:lnTo>
                  <a:lnTo>
                    <a:pt x="3432860" y="96862"/>
                  </a:lnTo>
                  <a:close/>
                </a:path>
                <a:path w="5253990" h="495300">
                  <a:moveTo>
                    <a:pt x="3446665" y="136956"/>
                  </a:moveTo>
                  <a:lnTo>
                    <a:pt x="3406902" y="133896"/>
                  </a:lnTo>
                  <a:lnTo>
                    <a:pt x="3359505" y="133261"/>
                  </a:lnTo>
                  <a:lnTo>
                    <a:pt x="3309201" y="133565"/>
                  </a:lnTo>
                  <a:lnTo>
                    <a:pt x="3260737" y="133299"/>
                  </a:lnTo>
                  <a:lnTo>
                    <a:pt x="3218878" y="130987"/>
                  </a:lnTo>
                  <a:lnTo>
                    <a:pt x="3192107" y="135102"/>
                  </a:lnTo>
                  <a:lnTo>
                    <a:pt x="3211144" y="135572"/>
                  </a:lnTo>
                  <a:lnTo>
                    <a:pt x="3255937" y="135382"/>
                  </a:lnTo>
                  <a:lnTo>
                    <a:pt x="3280308" y="136410"/>
                  </a:lnTo>
                  <a:lnTo>
                    <a:pt x="3290392" y="140423"/>
                  </a:lnTo>
                  <a:lnTo>
                    <a:pt x="3313925" y="138722"/>
                  </a:lnTo>
                  <a:lnTo>
                    <a:pt x="3342856" y="137871"/>
                  </a:lnTo>
                  <a:lnTo>
                    <a:pt x="3375329" y="137210"/>
                  </a:lnTo>
                  <a:lnTo>
                    <a:pt x="3409467" y="136067"/>
                  </a:lnTo>
                  <a:lnTo>
                    <a:pt x="3407816" y="138137"/>
                  </a:lnTo>
                  <a:lnTo>
                    <a:pt x="3417709" y="139382"/>
                  </a:lnTo>
                  <a:lnTo>
                    <a:pt x="3431870" y="140347"/>
                  </a:lnTo>
                  <a:lnTo>
                    <a:pt x="3443046" y="141566"/>
                  </a:lnTo>
                  <a:lnTo>
                    <a:pt x="3418598" y="136017"/>
                  </a:lnTo>
                  <a:lnTo>
                    <a:pt x="3446665" y="136956"/>
                  </a:lnTo>
                  <a:close/>
                </a:path>
                <a:path w="5253990" h="495300">
                  <a:moveTo>
                    <a:pt x="3460585" y="96761"/>
                  </a:moveTo>
                  <a:lnTo>
                    <a:pt x="3456851" y="95275"/>
                  </a:lnTo>
                  <a:lnTo>
                    <a:pt x="3455517" y="95275"/>
                  </a:lnTo>
                  <a:lnTo>
                    <a:pt x="3460585" y="96761"/>
                  </a:lnTo>
                  <a:close/>
                </a:path>
                <a:path w="5253990" h="495300">
                  <a:moveTo>
                    <a:pt x="3473716" y="94183"/>
                  </a:moveTo>
                  <a:lnTo>
                    <a:pt x="3450437" y="92722"/>
                  </a:lnTo>
                  <a:lnTo>
                    <a:pt x="3456724" y="95237"/>
                  </a:lnTo>
                  <a:lnTo>
                    <a:pt x="3469386" y="94716"/>
                  </a:lnTo>
                  <a:lnTo>
                    <a:pt x="3473716" y="94183"/>
                  </a:lnTo>
                  <a:close/>
                </a:path>
                <a:path w="5253990" h="495300">
                  <a:moveTo>
                    <a:pt x="3498405" y="100736"/>
                  </a:moveTo>
                  <a:lnTo>
                    <a:pt x="3493211" y="99479"/>
                  </a:lnTo>
                  <a:lnTo>
                    <a:pt x="3493211" y="98209"/>
                  </a:lnTo>
                  <a:lnTo>
                    <a:pt x="3489807" y="97320"/>
                  </a:lnTo>
                  <a:lnTo>
                    <a:pt x="3474389" y="97243"/>
                  </a:lnTo>
                  <a:lnTo>
                    <a:pt x="3467277" y="98310"/>
                  </a:lnTo>
                  <a:lnTo>
                    <a:pt x="3477768" y="98818"/>
                  </a:lnTo>
                  <a:lnTo>
                    <a:pt x="3492576" y="99402"/>
                  </a:lnTo>
                  <a:lnTo>
                    <a:pt x="3498405" y="100736"/>
                  </a:lnTo>
                  <a:close/>
                </a:path>
                <a:path w="5253990" h="495300">
                  <a:moveTo>
                    <a:pt x="3522903" y="127088"/>
                  </a:moveTo>
                  <a:lnTo>
                    <a:pt x="3491077" y="129705"/>
                  </a:lnTo>
                  <a:lnTo>
                    <a:pt x="3500539" y="130695"/>
                  </a:lnTo>
                  <a:lnTo>
                    <a:pt x="3522903" y="127088"/>
                  </a:lnTo>
                  <a:close/>
                </a:path>
                <a:path w="5253990" h="495300">
                  <a:moveTo>
                    <a:pt x="3585692" y="201117"/>
                  </a:moveTo>
                  <a:lnTo>
                    <a:pt x="3474224" y="198374"/>
                  </a:lnTo>
                  <a:lnTo>
                    <a:pt x="3480943" y="197078"/>
                  </a:lnTo>
                  <a:lnTo>
                    <a:pt x="3477298" y="196088"/>
                  </a:lnTo>
                  <a:lnTo>
                    <a:pt x="3468408" y="195097"/>
                  </a:lnTo>
                  <a:lnTo>
                    <a:pt x="3459403" y="193840"/>
                  </a:lnTo>
                  <a:lnTo>
                    <a:pt x="3478720" y="196862"/>
                  </a:lnTo>
                  <a:lnTo>
                    <a:pt x="3435477" y="196037"/>
                  </a:lnTo>
                  <a:lnTo>
                    <a:pt x="3390709" y="195795"/>
                  </a:lnTo>
                  <a:lnTo>
                    <a:pt x="3345865" y="195186"/>
                  </a:lnTo>
                  <a:lnTo>
                    <a:pt x="3302393" y="193255"/>
                  </a:lnTo>
                  <a:lnTo>
                    <a:pt x="3308705" y="200850"/>
                  </a:lnTo>
                  <a:lnTo>
                    <a:pt x="3357753" y="200418"/>
                  </a:lnTo>
                  <a:lnTo>
                    <a:pt x="3456889" y="204101"/>
                  </a:lnTo>
                  <a:lnTo>
                    <a:pt x="3503244" y="203377"/>
                  </a:lnTo>
                  <a:lnTo>
                    <a:pt x="3513150" y="204470"/>
                  </a:lnTo>
                  <a:lnTo>
                    <a:pt x="3508197" y="205130"/>
                  </a:lnTo>
                  <a:lnTo>
                    <a:pt x="3499815" y="205803"/>
                  </a:lnTo>
                  <a:lnTo>
                    <a:pt x="3499408" y="206933"/>
                  </a:lnTo>
                  <a:lnTo>
                    <a:pt x="3520122" y="206222"/>
                  </a:lnTo>
                  <a:lnTo>
                    <a:pt x="3557333" y="202133"/>
                  </a:lnTo>
                  <a:lnTo>
                    <a:pt x="3585692" y="201117"/>
                  </a:lnTo>
                  <a:close/>
                </a:path>
                <a:path w="5253990" h="495300">
                  <a:moveTo>
                    <a:pt x="3633711" y="86156"/>
                  </a:moveTo>
                  <a:lnTo>
                    <a:pt x="3611029" y="83947"/>
                  </a:lnTo>
                  <a:lnTo>
                    <a:pt x="3591344" y="85293"/>
                  </a:lnTo>
                  <a:lnTo>
                    <a:pt x="3570986" y="87515"/>
                  </a:lnTo>
                  <a:lnTo>
                    <a:pt x="3546246" y="87896"/>
                  </a:lnTo>
                  <a:lnTo>
                    <a:pt x="3554565" y="91490"/>
                  </a:lnTo>
                  <a:lnTo>
                    <a:pt x="3554793" y="92125"/>
                  </a:lnTo>
                  <a:lnTo>
                    <a:pt x="3555860" y="92659"/>
                  </a:lnTo>
                  <a:lnTo>
                    <a:pt x="3566693" y="95961"/>
                  </a:lnTo>
                  <a:lnTo>
                    <a:pt x="3577501" y="94780"/>
                  </a:lnTo>
                  <a:lnTo>
                    <a:pt x="3577856" y="93637"/>
                  </a:lnTo>
                  <a:lnTo>
                    <a:pt x="3571214" y="92532"/>
                  </a:lnTo>
                  <a:lnTo>
                    <a:pt x="3561067" y="91427"/>
                  </a:lnTo>
                  <a:lnTo>
                    <a:pt x="3568687" y="88811"/>
                  </a:lnTo>
                  <a:lnTo>
                    <a:pt x="3588423" y="87845"/>
                  </a:lnTo>
                  <a:lnTo>
                    <a:pt x="3612642" y="87350"/>
                  </a:lnTo>
                  <a:lnTo>
                    <a:pt x="3633711" y="86156"/>
                  </a:lnTo>
                  <a:close/>
                </a:path>
                <a:path w="5253990" h="495300">
                  <a:moveTo>
                    <a:pt x="3647008" y="186690"/>
                  </a:moveTo>
                  <a:lnTo>
                    <a:pt x="3610724" y="181089"/>
                  </a:lnTo>
                  <a:lnTo>
                    <a:pt x="3604971" y="183261"/>
                  </a:lnTo>
                  <a:lnTo>
                    <a:pt x="3647008" y="186690"/>
                  </a:lnTo>
                  <a:close/>
                </a:path>
                <a:path w="5253990" h="495300">
                  <a:moveTo>
                    <a:pt x="3718077" y="111810"/>
                  </a:moveTo>
                  <a:lnTo>
                    <a:pt x="3711651" y="110248"/>
                  </a:lnTo>
                  <a:lnTo>
                    <a:pt x="3714064" y="109524"/>
                  </a:lnTo>
                  <a:lnTo>
                    <a:pt x="3714724" y="108826"/>
                  </a:lnTo>
                  <a:lnTo>
                    <a:pt x="3703028" y="107289"/>
                  </a:lnTo>
                  <a:lnTo>
                    <a:pt x="3703142" y="108280"/>
                  </a:lnTo>
                  <a:lnTo>
                    <a:pt x="3689781" y="109867"/>
                  </a:lnTo>
                  <a:lnTo>
                    <a:pt x="3664470" y="107823"/>
                  </a:lnTo>
                  <a:lnTo>
                    <a:pt x="3659225" y="106197"/>
                  </a:lnTo>
                  <a:lnTo>
                    <a:pt x="3665677" y="104863"/>
                  </a:lnTo>
                  <a:lnTo>
                    <a:pt x="3675481" y="103682"/>
                  </a:lnTo>
                  <a:lnTo>
                    <a:pt x="3680282" y="102539"/>
                  </a:lnTo>
                  <a:lnTo>
                    <a:pt x="3671735" y="101295"/>
                  </a:lnTo>
                  <a:lnTo>
                    <a:pt x="3641483" y="99822"/>
                  </a:lnTo>
                  <a:lnTo>
                    <a:pt x="3619004" y="103466"/>
                  </a:lnTo>
                  <a:lnTo>
                    <a:pt x="3636683" y="104546"/>
                  </a:lnTo>
                  <a:lnTo>
                    <a:pt x="3644201" y="105232"/>
                  </a:lnTo>
                  <a:lnTo>
                    <a:pt x="3647516" y="106426"/>
                  </a:lnTo>
                  <a:lnTo>
                    <a:pt x="3616845" y="106197"/>
                  </a:lnTo>
                  <a:lnTo>
                    <a:pt x="3583025" y="107226"/>
                  </a:lnTo>
                  <a:lnTo>
                    <a:pt x="3549091" y="107696"/>
                  </a:lnTo>
                  <a:lnTo>
                    <a:pt x="3518116" y="105765"/>
                  </a:lnTo>
                  <a:lnTo>
                    <a:pt x="3523335" y="108204"/>
                  </a:lnTo>
                  <a:lnTo>
                    <a:pt x="3515550" y="110210"/>
                  </a:lnTo>
                  <a:lnTo>
                    <a:pt x="3512883" y="111645"/>
                  </a:lnTo>
                  <a:lnTo>
                    <a:pt x="3533444" y="112344"/>
                  </a:lnTo>
                  <a:lnTo>
                    <a:pt x="3523526" y="109321"/>
                  </a:lnTo>
                  <a:lnTo>
                    <a:pt x="3550920" y="113423"/>
                  </a:lnTo>
                  <a:lnTo>
                    <a:pt x="3597770" y="113626"/>
                  </a:lnTo>
                  <a:lnTo>
                    <a:pt x="3647122" y="113334"/>
                  </a:lnTo>
                  <a:lnTo>
                    <a:pt x="3682047" y="115989"/>
                  </a:lnTo>
                  <a:lnTo>
                    <a:pt x="3690328" y="115100"/>
                  </a:lnTo>
                  <a:lnTo>
                    <a:pt x="3690810" y="114046"/>
                  </a:lnTo>
                  <a:lnTo>
                    <a:pt x="3687813" y="112814"/>
                  </a:lnTo>
                  <a:lnTo>
                    <a:pt x="3685667" y="111379"/>
                  </a:lnTo>
                  <a:lnTo>
                    <a:pt x="3718077" y="111810"/>
                  </a:lnTo>
                  <a:close/>
                </a:path>
                <a:path w="5253990" h="495300">
                  <a:moveTo>
                    <a:pt x="3754691" y="172186"/>
                  </a:moveTo>
                  <a:lnTo>
                    <a:pt x="3741572" y="171932"/>
                  </a:lnTo>
                  <a:lnTo>
                    <a:pt x="3729634" y="171043"/>
                  </a:lnTo>
                  <a:lnTo>
                    <a:pt x="3718407" y="169494"/>
                  </a:lnTo>
                  <a:lnTo>
                    <a:pt x="3707473" y="167233"/>
                  </a:lnTo>
                  <a:lnTo>
                    <a:pt x="3701592" y="168516"/>
                  </a:lnTo>
                  <a:lnTo>
                    <a:pt x="3700005" y="169786"/>
                  </a:lnTo>
                  <a:lnTo>
                    <a:pt x="3696576" y="170688"/>
                  </a:lnTo>
                  <a:lnTo>
                    <a:pt x="3685209" y="170840"/>
                  </a:lnTo>
                  <a:lnTo>
                    <a:pt x="3676827" y="171970"/>
                  </a:lnTo>
                  <a:lnTo>
                    <a:pt x="3682911" y="173850"/>
                  </a:lnTo>
                  <a:lnTo>
                    <a:pt x="3698544" y="175602"/>
                  </a:lnTo>
                  <a:lnTo>
                    <a:pt x="3718737" y="176339"/>
                  </a:lnTo>
                  <a:lnTo>
                    <a:pt x="3718242" y="174637"/>
                  </a:lnTo>
                  <a:lnTo>
                    <a:pt x="3727869" y="173710"/>
                  </a:lnTo>
                  <a:lnTo>
                    <a:pt x="3741928" y="173075"/>
                  </a:lnTo>
                  <a:lnTo>
                    <a:pt x="3754691" y="172186"/>
                  </a:lnTo>
                  <a:close/>
                </a:path>
                <a:path w="5253990" h="495300">
                  <a:moveTo>
                    <a:pt x="3823792" y="191300"/>
                  </a:moveTo>
                  <a:lnTo>
                    <a:pt x="3777742" y="192455"/>
                  </a:lnTo>
                  <a:lnTo>
                    <a:pt x="3810431" y="193878"/>
                  </a:lnTo>
                  <a:lnTo>
                    <a:pt x="3823792" y="191300"/>
                  </a:lnTo>
                  <a:close/>
                </a:path>
                <a:path w="5253990" h="495300">
                  <a:moveTo>
                    <a:pt x="3835958" y="183654"/>
                  </a:moveTo>
                  <a:lnTo>
                    <a:pt x="3814851" y="184302"/>
                  </a:lnTo>
                  <a:lnTo>
                    <a:pt x="3794836" y="183464"/>
                  </a:lnTo>
                  <a:lnTo>
                    <a:pt x="3778974" y="181737"/>
                  </a:lnTo>
                  <a:lnTo>
                    <a:pt x="3770363" y="179755"/>
                  </a:lnTo>
                  <a:lnTo>
                    <a:pt x="3766731" y="182460"/>
                  </a:lnTo>
                  <a:lnTo>
                    <a:pt x="3751376" y="182994"/>
                  </a:lnTo>
                  <a:lnTo>
                    <a:pt x="3730625" y="182600"/>
                  </a:lnTo>
                  <a:lnTo>
                    <a:pt x="3710813" y="182486"/>
                  </a:lnTo>
                  <a:lnTo>
                    <a:pt x="3733342" y="179870"/>
                  </a:lnTo>
                  <a:lnTo>
                    <a:pt x="3696881" y="182003"/>
                  </a:lnTo>
                  <a:lnTo>
                    <a:pt x="3731831" y="186143"/>
                  </a:lnTo>
                  <a:lnTo>
                    <a:pt x="3765613" y="187210"/>
                  </a:lnTo>
                  <a:lnTo>
                    <a:pt x="3799802" y="186080"/>
                  </a:lnTo>
                  <a:lnTo>
                    <a:pt x="3835958" y="183654"/>
                  </a:lnTo>
                  <a:close/>
                </a:path>
                <a:path w="5253990" h="495300">
                  <a:moveTo>
                    <a:pt x="3851910" y="111950"/>
                  </a:moveTo>
                  <a:lnTo>
                    <a:pt x="3851529" y="110058"/>
                  </a:lnTo>
                  <a:lnTo>
                    <a:pt x="3850805" y="110058"/>
                  </a:lnTo>
                  <a:lnTo>
                    <a:pt x="3836632" y="112382"/>
                  </a:lnTo>
                  <a:lnTo>
                    <a:pt x="3819487" y="111823"/>
                  </a:lnTo>
                  <a:lnTo>
                    <a:pt x="3818864" y="111823"/>
                  </a:lnTo>
                  <a:lnTo>
                    <a:pt x="3798366" y="110058"/>
                  </a:lnTo>
                  <a:lnTo>
                    <a:pt x="3777589" y="109105"/>
                  </a:lnTo>
                  <a:lnTo>
                    <a:pt x="3773640" y="107772"/>
                  </a:lnTo>
                  <a:lnTo>
                    <a:pt x="3775799" y="106705"/>
                  </a:lnTo>
                  <a:lnTo>
                    <a:pt x="3783190" y="105816"/>
                  </a:lnTo>
                  <a:lnTo>
                    <a:pt x="3786962" y="105549"/>
                  </a:lnTo>
                  <a:lnTo>
                    <a:pt x="3789578" y="105549"/>
                  </a:lnTo>
                  <a:lnTo>
                    <a:pt x="3796169" y="105549"/>
                  </a:lnTo>
                  <a:lnTo>
                    <a:pt x="3794950" y="105003"/>
                  </a:lnTo>
                  <a:lnTo>
                    <a:pt x="3787749" y="105498"/>
                  </a:lnTo>
                  <a:lnTo>
                    <a:pt x="3771227" y="105003"/>
                  </a:lnTo>
                  <a:lnTo>
                    <a:pt x="3757180" y="103974"/>
                  </a:lnTo>
                  <a:lnTo>
                    <a:pt x="3743502" y="102616"/>
                  </a:lnTo>
                  <a:lnTo>
                    <a:pt x="3777754" y="111137"/>
                  </a:lnTo>
                  <a:lnTo>
                    <a:pt x="3761448" y="111823"/>
                  </a:lnTo>
                  <a:lnTo>
                    <a:pt x="3746995" y="112877"/>
                  </a:lnTo>
                  <a:lnTo>
                    <a:pt x="3734358" y="114134"/>
                  </a:lnTo>
                  <a:lnTo>
                    <a:pt x="3723475" y="115366"/>
                  </a:lnTo>
                  <a:lnTo>
                    <a:pt x="3835298" y="119126"/>
                  </a:lnTo>
                  <a:lnTo>
                    <a:pt x="3833634" y="118059"/>
                  </a:lnTo>
                  <a:lnTo>
                    <a:pt x="3827742" y="117106"/>
                  </a:lnTo>
                  <a:lnTo>
                    <a:pt x="3825367" y="116141"/>
                  </a:lnTo>
                  <a:lnTo>
                    <a:pt x="3834282" y="115049"/>
                  </a:lnTo>
                  <a:lnTo>
                    <a:pt x="3843845" y="117094"/>
                  </a:lnTo>
                  <a:lnTo>
                    <a:pt x="3847046" y="115049"/>
                  </a:lnTo>
                  <a:lnTo>
                    <a:pt x="3851224" y="112382"/>
                  </a:lnTo>
                  <a:lnTo>
                    <a:pt x="3851910" y="111950"/>
                  </a:lnTo>
                  <a:close/>
                </a:path>
                <a:path w="5253990" h="495300">
                  <a:moveTo>
                    <a:pt x="3857891" y="106108"/>
                  </a:moveTo>
                  <a:lnTo>
                    <a:pt x="3833139" y="106591"/>
                  </a:lnTo>
                  <a:lnTo>
                    <a:pt x="3814394" y="105003"/>
                  </a:lnTo>
                  <a:lnTo>
                    <a:pt x="3812527" y="105003"/>
                  </a:lnTo>
                  <a:lnTo>
                    <a:pt x="3845153" y="102323"/>
                  </a:lnTo>
                  <a:lnTo>
                    <a:pt x="3821252" y="102108"/>
                  </a:lnTo>
                  <a:lnTo>
                    <a:pt x="3795903" y="101384"/>
                  </a:lnTo>
                  <a:lnTo>
                    <a:pt x="3776472" y="100152"/>
                  </a:lnTo>
                  <a:lnTo>
                    <a:pt x="3771201" y="98679"/>
                  </a:lnTo>
                  <a:lnTo>
                    <a:pt x="3782530" y="98679"/>
                  </a:lnTo>
                  <a:lnTo>
                    <a:pt x="3790746" y="98971"/>
                  </a:lnTo>
                  <a:lnTo>
                    <a:pt x="3793718" y="98679"/>
                  </a:lnTo>
                  <a:lnTo>
                    <a:pt x="3794506" y="98679"/>
                  </a:lnTo>
                  <a:lnTo>
                    <a:pt x="3793083" y="96875"/>
                  </a:lnTo>
                  <a:lnTo>
                    <a:pt x="3757434" y="98679"/>
                  </a:lnTo>
                  <a:lnTo>
                    <a:pt x="3761714" y="98679"/>
                  </a:lnTo>
                  <a:lnTo>
                    <a:pt x="3766921" y="100799"/>
                  </a:lnTo>
                  <a:lnTo>
                    <a:pt x="3810800" y="102857"/>
                  </a:lnTo>
                  <a:lnTo>
                    <a:pt x="3808793" y="105549"/>
                  </a:lnTo>
                  <a:lnTo>
                    <a:pt x="3796169" y="105549"/>
                  </a:lnTo>
                  <a:lnTo>
                    <a:pt x="3800881" y="107683"/>
                  </a:lnTo>
                  <a:lnTo>
                    <a:pt x="3817455" y="107480"/>
                  </a:lnTo>
                  <a:lnTo>
                    <a:pt x="3835666" y="106883"/>
                  </a:lnTo>
                  <a:lnTo>
                    <a:pt x="3846563" y="108407"/>
                  </a:lnTo>
                  <a:lnTo>
                    <a:pt x="3854069" y="106883"/>
                  </a:lnTo>
                  <a:lnTo>
                    <a:pt x="3854945" y="106705"/>
                  </a:lnTo>
                  <a:lnTo>
                    <a:pt x="3857891" y="106108"/>
                  </a:lnTo>
                  <a:close/>
                </a:path>
                <a:path w="5253990" h="495300">
                  <a:moveTo>
                    <a:pt x="4080662" y="143840"/>
                  </a:moveTo>
                  <a:lnTo>
                    <a:pt x="4052595" y="140868"/>
                  </a:lnTo>
                  <a:lnTo>
                    <a:pt x="4030497" y="145516"/>
                  </a:lnTo>
                  <a:lnTo>
                    <a:pt x="4036936" y="144970"/>
                  </a:lnTo>
                  <a:lnTo>
                    <a:pt x="4052265" y="145465"/>
                  </a:lnTo>
                  <a:lnTo>
                    <a:pt x="4069245" y="145554"/>
                  </a:lnTo>
                  <a:lnTo>
                    <a:pt x="4080662" y="143840"/>
                  </a:lnTo>
                  <a:close/>
                </a:path>
                <a:path w="5253990" h="495300">
                  <a:moveTo>
                    <a:pt x="4208246" y="115544"/>
                  </a:moveTo>
                  <a:lnTo>
                    <a:pt x="4171696" y="114007"/>
                  </a:lnTo>
                  <a:lnTo>
                    <a:pt x="4092346" y="113995"/>
                  </a:lnTo>
                  <a:lnTo>
                    <a:pt x="4050512" y="111899"/>
                  </a:lnTo>
                  <a:lnTo>
                    <a:pt x="4042118" y="115989"/>
                  </a:lnTo>
                  <a:lnTo>
                    <a:pt x="4028643" y="113360"/>
                  </a:lnTo>
                  <a:lnTo>
                    <a:pt x="4007116" y="111467"/>
                  </a:lnTo>
                  <a:lnTo>
                    <a:pt x="3983164" y="110248"/>
                  </a:lnTo>
                  <a:lnTo>
                    <a:pt x="3962425" y="109626"/>
                  </a:lnTo>
                  <a:lnTo>
                    <a:pt x="3951490" y="111556"/>
                  </a:lnTo>
                  <a:lnTo>
                    <a:pt x="3949776" y="113525"/>
                  </a:lnTo>
                  <a:lnTo>
                    <a:pt x="3952481" y="115570"/>
                  </a:lnTo>
                  <a:lnTo>
                    <a:pt x="3954869" y="117767"/>
                  </a:lnTo>
                  <a:lnTo>
                    <a:pt x="3965943" y="116890"/>
                  </a:lnTo>
                  <a:lnTo>
                    <a:pt x="3972242" y="115874"/>
                  </a:lnTo>
                  <a:lnTo>
                    <a:pt x="3974211" y="114795"/>
                  </a:lnTo>
                  <a:lnTo>
                    <a:pt x="3972293" y="113677"/>
                  </a:lnTo>
                  <a:lnTo>
                    <a:pt x="3993210" y="113614"/>
                  </a:lnTo>
                  <a:lnTo>
                    <a:pt x="4001516" y="115227"/>
                  </a:lnTo>
                  <a:lnTo>
                    <a:pt x="4008221" y="117424"/>
                  </a:lnTo>
                  <a:lnTo>
                    <a:pt x="4024363" y="119126"/>
                  </a:lnTo>
                  <a:lnTo>
                    <a:pt x="4071709" y="117297"/>
                  </a:lnTo>
                  <a:lnTo>
                    <a:pt x="4117911" y="116382"/>
                  </a:lnTo>
                  <a:lnTo>
                    <a:pt x="4208246" y="115544"/>
                  </a:lnTo>
                  <a:close/>
                </a:path>
                <a:path w="5253990" h="495300">
                  <a:moveTo>
                    <a:pt x="4439920" y="15811"/>
                  </a:moveTo>
                  <a:lnTo>
                    <a:pt x="4413288" y="14757"/>
                  </a:lnTo>
                  <a:lnTo>
                    <a:pt x="4384586" y="14135"/>
                  </a:lnTo>
                  <a:lnTo>
                    <a:pt x="4357001" y="14541"/>
                  </a:lnTo>
                  <a:lnTo>
                    <a:pt x="4333684" y="16611"/>
                  </a:lnTo>
                  <a:lnTo>
                    <a:pt x="4351312" y="18415"/>
                  </a:lnTo>
                  <a:lnTo>
                    <a:pt x="4378414" y="17957"/>
                  </a:lnTo>
                  <a:lnTo>
                    <a:pt x="4409719" y="16624"/>
                  </a:lnTo>
                  <a:lnTo>
                    <a:pt x="4439920" y="15811"/>
                  </a:lnTo>
                  <a:close/>
                </a:path>
                <a:path w="5253990" h="495300">
                  <a:moveTo>
                    <a:pt x="4503382" y="113703"/>
                  </a:moveTo>
                  <a:lnTo>
                    <a:pt x="4466463" y="112826"/>
                  </a:lnTo>
                  <a:lnTo>
                    <a:pt x="4457230" y="113855"/>
                  </a:lnTo>
                  <a:lnTo>
                    <a:pt x="4503382" y="113703"/>
                  </a:lnTo>
                  <a:close/>
                </a:path>
                <a:path w="5253990" h="495300">
                  <a:moveTo>
                    <a:pt x="4529302" y="84683"/>
                  </a:moveTo>
                  <a:lnTo>
                    <a:pt x="4502251" y="87820"/>
                  </a:lnTo>
                  <a:lnTo>
                    <a:pt x="4516171" y="88277"/>
                  </a:lnTo>
                  <a:lnTo>
                    <a:pt x="4529302" y="84683"/>
                  </a:lnTo>
                  <a:close/>
                </a:path>
                <a:path w="5253990" h="495300">
                  <a:moveTo>
                    <a:pt x="4543552" y="46532"/>
                  </a:moveTo>
                  <a:lnTo>
                    <a:pt x="4518037" y="46532"/>
                  </a:lnTo>
                  <a:lnTo>
                    <a:pt x="4508766" y="47853"/>
                  </a:lnTo>
                  <a:lnTo>
                    <a:pt x="4502112" y="49453"/>
                  </a:lnTo>
                  <a:lnTo>
                    <a:pt x="4484382" y="50253"/>
                  </a:lnTo>
                  <a:lnTo>
                    <a:pt x="4504461" y="51803"/>
                  </a:lnTo>
                  <a:lnTo>
                    <a:pt x="4514405" y="50317"/>
                  </a:lnTo>
                  <a:lnTo>
                    <a:pt x="4524133" y="47879"/>
                  </a:lnTo>
                  <a:lnTo>
                    <a:pt x="4543552" y="46532"/>
                  </a:lnTo>
                  <a:close/>
                </a:path>
                <a:path w="5253990" h="495300">
                  <a:moveTo>
                    <a:pt x="4609490" y="31623"/>
                  </a:moveTo>
                  <a:lnTo>
                    <a:pt x="4563161" y="30734"/>
                  </a:lnTo>
                  <a:lnTo>
                    <a:pt x="4600816" y="33667"/>
                  </a:lnTo>
                  <a:lnTo>
                    <a:pt x="4609490" y="31623"/>
                  </a:lnTo>
                  <a:close/>
                </a:path>
                <a:path w="5253990" h="495300">
                  <a:moveTo>
                    <a:pt x="4704626" y="2921"/>
                  </a:moveTo>
                  <a:lnTo>
                    <a:pt x="4695253" y="469"/>
                  </a:lnTo>
                  <a:lnTo>
                    <a:pt x="4674603" y="0"/>
                  </a:lnTo>
                  <a:lnTo>
                    <a:pt x="4651527" y="419"/>
                  </a:lnTo>
                  <a:lnTo>
                    <a:pt x="4634916" y="571"/>
                  </a:lnTo>
                  <a:lnTo>
                    <a:pt x="4640961" y="2527"/>
                  </a:lnTo>
                  <a:lnTo>
                    <a:pt x="4659731" y="3289"/>
                  </a:lnTo>
                  <a:lnTo>
                    <a:pt x="4683506" y="3289"/>
                  </a:lnTo>
                  <a:lnTo>
                    <a:pt x="4704626" y="2921"/>
                  </a:lnTo>
                  <a:close/>
                </a:path>
                <a:path w="5253990" h="495300">
                  <a:moveTo>
                    <a:pt x="4847590" y="42672"/>
                  </a:moveTo>
                  <a:lnTo>
                    <a:pt x="4840186" y="41402"/>
                  </a:lnTo>
                  <a:lnTo>
                    <a:pt x="4841938" y="40449"/>
                  </a:lnTo>
                  <a:lnTo>
                    <a:pt x="4846294" y="39585"/>
                  </a:lnTo>
                  <a:lnTo>
                    <a:pt x="4846688" y="38582"/>
                  </a:lnTo>
                  <a:lnTo>
                    <a:pt x="4772799" y="38785"/>
                  </a:lnTo>
                  <a:lnTo>
                    <a:pt x="4847590" y="42672"/>
                  </a:lnTo>
                  <a:close/>
                </a:path>
                <a:path w="5253990" h="495300">
                  <a:moveTo>
                    <a:pt x="5055705" y="43611"/>
                  </a:moveTo>
                  <a:lnTo>
                    <a:pt x="4993208" y="33134"/>
                  </a:lnTo>
                  <a:lnTo>
                    <a:pt x="4967414" y="34290"/>
                  </a:lnTo>
                  <a:lnTo>
                    <a:pt x="4937671" y="35115"/>
                  </a:lnTo>
                  <a:lnTo>
                    <a:pt x="4914074" y="36410"/>
                  </a:lnTo>
                  <a:lnTo>
                    <a:pt x="4906759" y="38950"/>
                  </a:lnTo>
                  <a:lnTo>
                    <a:pt x="5055705" y="43611"/>
                  </a:lnTo>
                  <a:close/>
                </a:path>
                <a:path w="5253990" h="495300">
                  <a:moveTo>
                    <a:pt x="5253850" y="21755"/>
                  </a:moveTo>
                  <a:lnTo>
                    <a:pt x="5217896" y="20180"/>
                  </a:lnTo>
                  <a:lnTo>
                    <a:pt x="5171554" y="20180"/>
                  </a:lnTo>
                  <a:lnTo>
                    <a:pt x="5128107" y="21043"/>
                  </a:lnTo>
                  <a:lnTo>
                    <a:pt x="5121897" y="20599"/>
                  </a:lnTo>
                  <a:lnTo>
                    <a:pt x="5083010" y="21678"/>
                  </a:lnTo>
                  <a:lnTo>
                    <a:pt x="5126456" y="21069"/>
                  </a:lnTo>
                  <a:lnTo>
                    <a:pt x="5128577" y="21069"/>
                  </a:lnTo>
                  <a:lnTo>
                    <a:pt x="5153711" y="22872"/>
                  </a:lnTo>
                  <a:lnTo>
                    <a:pt x="5184000" y="26123"/>
                  </a:lnTo>
                  <a:lnTo>
                    <a:pt x="5218354" y="27927"/>
                  </a:lnTo>
                  <a:lnTo>
                    <a:pt x="5253850" y="217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extLst>
                <a:ext uri="{FF2B5EF4-FFF2-40B4-BE49-F238E27FC236}">
                  <a16:creationId xmlns:a16="http://schemas.microsoft.com/office/drawing/2014/main" id="{4A63A050-48CB-1EBA-069E-9FD848FC6CB9}"/>
                </a:ext>
              </a:extLst>
            </p:cNvPr>
            <p:cNvSpPr/>
            <p:nvPr/>
          </p:nvSpPr>
          <p:spPr>
            <a:xfrm>
              <a:off x="115976" y="4479429"/>
              <a:ext cx="13030835" cy="582930"/>
            </a:xfrm>
            <a:custGeom>
              <a:avLst/>
              <a:gdLst/>
              <a:ahLst/>
              <a:cxnLst/>
              <a:rect l="l" t="t" r="r" b="b"/>
              <a:pathLst>
                <a:path w="13030835" h="582929">
                  <a:moveTo>
                    <a:pt x="60731" y="423875"/>
                  </a:moveTo>
                  <a:lnTo>
                    <a:pt x="58928" y="422198"/>
                  </a:lnTo>
                  <a:lnTo>
                    <a:pt x="31102" y="420116"/>
                  </a:lnTo>
                  <a:lnTo>
                    <a:pt x="22377" y="421589"/>
                  </a:lnTo>
                  <a:lnTo>
                    <a:pt x="18897" y="422833"/>
                  </a:lnTo>
                  <a:lnTo>
                    <a:pt x="13741" y="423900"/>
                  </a:lnTo>
                  <a:lnTo>
                    <a:pt x="0" y="424827"/>
                  </a:lnTo>
                  <a:lnTo>
                    <a:pt x="39954" y="424853"/>
                  </a:lnTo>
                  <a:lnTo>
                    <a:pt x="60731" y="423875"/>
                  </a:lnTo>
                  <a:close/>
                </a:path>
                <a:path w="13030835" h="582929">
                  <a:moveTo>
                    <a:pt x="64528" y="466293"/>
                  </a:moveTo>
                  <a:lnTo>
                    <a:pt x="23164" y="467931"/>
                  </a:lnTo>
                  <a:lnTo>
                    <a:pt x="37414" y="469430"/>
                  </a:lnTo>
                  <a:lnTo>
                    <a:pt x="64528" y="466293"/>
                  </a:lnTo>
                  <a:close/>
                </a:path>
                <a:path w="13030835" h="582929">
                  <a:moveTo>
                    <a:pt x="109359" y="454774"/>
                  </a:moveTo>
                  <a:lnTo>
                    <a:pt x="98679" y="453999"/>
                  </a:lnTo>
                  <a:lnTo>
                    <a:pt x="95961" y="454672"/>
                  </a:lnTo>
                  <a:lnTo>
                    <a:pt x="109359" y="454774"/>
                  </a:lnTo>
                  <a:close/>
                </a:path>
                <a:path w="13030835" h="582929">
                  <a:moveTo>
                    <a:pt x="147396" y="444461"/>
                  </a:moveTo>
                  <a:lnTo>
                    <a:pt x="142430" y="444030"/>
                  </a:lnTo>
                  <a:lnTo>
                    <a:pt x="141122" y="444030"/>
                  </a:lnTo>
                  <a:lnTo>
                    <a:pt x="142633" y="444766"/>
                  </a:lnTo>
                  <a:lnTo>
                    <a:pt x="147396" y="444461"/>
                  </a:lnTo>
                  <a:close/>
                </a:path>
                <a:path w="13030835" h="582929">
                  <a:moveTo>
                    <a:pt x="159829" y="458431"/>
                  </a:moveTo>
                  <a:lnTo>
                    <a:pt x="120637" y="455599"/>
                  </a:lnTo>
                  <a:lnTo>
                    <a:pt x="104292" y="457111"/>
                  </a:lnTo>
                  <a:lnTo>
                    <a:pt x="84988" y="457403"/>
                  </a:lnTo>
                  <a:lnTo>
                    <a:pt x="64808" y="457403"/>
                  </a:lnTo>
                  <a:lnTo>
                    <a:pt x="44411" y="458216"/>
                  </a:lnTo>
                  <a:lnTo>
                    <a:pt x="63080" y="458304"/>
                  </a:lnTo>
                  <a:lnTo>
                    <a:pt x="128054" y="458063"/>
                  </a:lnTo>
                  <a:lnTo>
                    <a:pt x="159829" y="458431"/>
                  </a:lnTo>
                  <a:close/>
                </a:path>
                <a:path w="13030835" h="582929">
                  <a:moveTo>
                    <a:pt x="175336" y="439648"/>
                  </a:moveTo>
                  <a:lnTo>
                    <a:pt x="159486" y="437565"/>
                  </a:lnTo>
                  <a:lnTo>
                    <a:pt x="123698" y="442760"/>
                  </a:lnTo>
                  <a:lnTo>
                    <a:pt x="140906" y="443928"/>
                  </a:lnTo>
                  <a:lnTo>
                    <a:pt x="137198" y="442099"/>
                  </a:lnTo>
                  <a:lnTo>
                    <a:pt x="175336" y="439648"/>
                  </a:lnTo>
                  <a:close/>
                </a:path>
                <a:path w="13030835" h="582929">
                  <a:moveTo>
                    <a:pt x="279857" y="478904"/>
                  </a:moveTo>
                  <a:lnTo>
                    <a:pt x="264693" y="477850"/>
                  </a:lnTo>
                  <a:lnTo>
                    <a:pt x="256578" y="473964"/>
                  </a:lnTo>
                  <a:lnTo>
                    <a:pt x="241541" y="472897"/>
                  </a:lnTo>
                  <a:lnTo>
                    <a:pt x="214096" y="475030"/>
                  </a:lnTo>
                  <a:lnTo>
                    <a:pt x="208508" y="470471"/>
                  </a:lnTo>
                  <a:lnTo>
                    <a:pt x="162648" y="471614"/>
                  </a:lnTo>
                  <a:lnTo>
                    <a:pt x="182587" y="474243"/>
                  </a:lnTo>
                  <a:lnTo>
                    <a:pt x="228638" y="476440"/>
                  </a:lnTo>
                  <a:lnTo>
                    <a:pt x="238099" y="478536"/>
                  </a:lnTo>
                  <a:lnTo>
                    <a:pt x="237921" y="477481"/>
                  </a:lnTo>
                  <a:lnTo>
                    <a:pt x="279857" y="478904"/>
                  </a:lnTo>
                  <a:close/>
                </a:path>
                <a:path w="13030835" h="582929">
                  <a:moveTo>
                    <a:pt x="315976" y="434111"/>
                  </a:moveTo>
                  <a:lnTo>
                    <a:pt x="263956" y="428650"/>
                  </a:lnTo>
                  <a:lnTo>
                    <a:pt x="257873" y="430885"/>
                  </a:lnTo>
                  <a:lnTo>
                    <a:pt x="246418" y="430530"/>
                  </a:lnTo>
                  <a:lnTo>
                    <a:pt x="232219" y="429514"/>
                  </a:lnTo>
                  <a:lnTo>
                    <a:pt x="217919" y="429793"/>
                  </a:lnTo>
                  <a:lnTo>
                    <a:pt x="315976" y="434111"/>
                  </a:lnTo>
                  <a:close/>
                </a:path>
                <a:path w="13030835" h="582929">
                  <a:moveTo>
                    <a:pt x="331368" y="461492"/>
                  </a:moveTo>
                  <a:lnTo>
                    <a:pt x="308800" y="460082"/>
                  </a:lnTo>
                  <a:lnTo>
                    <a:pt x="284683" y="459066"/>
                  </a:lnTo>
                  <a:lnTo>
                    <a:pt x="260756" y="458825"/>
                  </a:lnTo>
                  <a:lnTo>
                    <a:pt x="238721" y="459727"/>
                  </a:lnTo>
                  <a:lnTo>
                    <a:pt x="244208" y="461162"/>
                  </a:lnTo>
                  <a:lnTo>
                    <a:pt x="268058" y="462940"/>
                  </a:lnTo>
                  <a:lnTo>
                    <a:pt x="300393" y="463550"/>
                  </a:lnTo>
                  <a:lnTo>
                    <a:pt x="331368" y="461492"/>
                  </a:lnTo>
                  <a:close/>
                </a:path>
                <a:path w="13030835" h="582929">
                  <a:moveTo>
                    <a:pt x="454444" y="454545"/>
                  </a:moveTo>
                  <a:lnTo>
                    <a:pt x="453504" y="454164"/>
                  </a:lnTo>
                  <a:lnTo>
                    <a:pt x="452323" y="453682"/>
                  </a:lnTo>
                  <a:lnTo>
                    <a:pt x="444817" y="450621"/>
                  </a:lnTo>
                  <a:lnTo>
                    <a:pt x="391363" y="443674"/>
                  </a:lnTo>
                  <a:lnTo>
                    <a:pt x="350316" y="443674"/>
                  </a:lnTo>
                  <a:lnTo>
                    <a:pt x="355384" y="445160"/>
                  </a:lnTo>
                  <a:lnTo>
                    <a:pt x="323189" y="442988"/>
                  </a:lnTo>
                  <a:lnTo>
                    <a:pt x="288391" y="442493"/>
                  </a:lnTo>
                  <a:lnTo>
                    <a:pt x="257860" y="441502"/>
                  </a:lnTo>
                  <a:lnTo>
                    <a:pt x="238493" y="437870"/>
                  </a:lnTo>
                  <a:lnTo>
                    <a:pt x="226352" y="440791"/>
                  </a:lnTo>
                  <a:lnTo>
                    <a:pt x="200088" y="442099"/>
                  </a:lnTo>
                  <a:lnTo>
                    <a:pt x="199453" y="442099"/>
                  </a:lnTo>
                  <a:lnTo>
                    <a:pt x="168910" y="442988"/>
                  </a:lnTo>
                  <a:lnTo>
                    <a:pt x="169760" y="442988"/>
                  </a:lnTo>
                  <a:lnTo>
                    <a:pt x="147396" y="444461"/>
                  </a:lnTo>
                  <a:lnTo>
                    <a:pt x="160312" y="445579"/>
                  </a:lnTo>
                  <a:lnTo>
                    <a:pt x="172999" y="447332"/>
                  </a:lnTo>
                  <a:lnTo>
                    <a:pt x="176174" y="449199"/>
                  </a:lnTo>
                  <a:lnTo>
                    <a:pt x="187591" y="447332"/>
                  </a:lnTo>
                  <a:lnTo>
                    <a:pt x="189458" y="447332"/>
                  </a:lnTo>
                  <a:lnTo>
                    <a:pt x="207670" y="448043"/>
                  </a:lnTo>
                  <a:lnTo>
                    <a:pt x="230225" y="449846"/>
                  </a:lnTo>
                  <a:lnTo>
                    <a:pt x="250558" y="451015"/>
                  </a:lnTo>
                  <a:lnTo>
                    <a:pt x="241033" y="450049"/>
                  </a:lnTo>
                  <a:lnTo>
                    <a:pt x="245376" y="449541"/>
                  </a:lnTo>
                  <a:lnTo>
                    <a:pt x="240919" y="449046"/>
                  </a:lnTo>
                  <a:lnTo>
                    <a:pt x="269887" y="449846"/>
                  </a:lnTo>
                  <a:lnTo>
                    <a:pt x="266903" y="449846"/>
                  </a:lnTo>
                  <a:lnTo>
                    <a:pt x="297522" y="455383"/>
                  </a:lnTo>
                  <a:lnTo>
                    <a:pt x="325831" y="456933"/>
                  </a:lnTo>
                  <a:lnTo>
                    <a:pt x="350761" y="456196"/>
                  </a:lnTo>
                  <a:lnTo>
                    <a:pt x="354342" y="456196"/>
                  </a:lnTo>
                  <a:lnTo>
                    <a:pt x="378117" y="456590"/>
                  </a:lnTo>
                  <a:lnTo>
                    <a:pt x="396290" y="456374"/>
                  </a:lnTo>
                  <a:lnTo>
                    <a:pt x="396455" y="456196"/>
                  </a:lnTo>
                  <a:lnTo>
                    <a:pt x="398830" y="453682"/>
                  </a:lnTo>
                  <a:lnTo>
                    <a:pt x="401015" y="454914"/>
                  </a:lnTo>
                  <a:lnTo>
                    <a:pt x="410997" y="456196"/>
                  </a:lnTo>
                  <a:lnTo>
                    <a:pt x="436880" y="458660"/>
                  </a:lnTo>
                  <a:lnTo>
                    <a:pt x="437642" y="457873"/>
                  </a:lnTo>
                  <a:lnTo>
                    <a:pt x="419989" y="455790"/>
                  </a:lnTo>
                  <a:lnTo>
                    <a:pt x="412851" y="454164"/>
                  </a:lnTo>
                  <a:lnTo>
                    <a:pt x="454444" y="454545"/>
                  </a:lnTo>
                  <a:close/>
                </a:path>
                <a:path w="13030835" h="582929">
                  <a:moveTo>
                    <a:pt x="558698" y="425792"/>
                  </a:moveTo>
                  <a:lnTo>
                    <a:pt x="516318" y="421347"/>
                  </a:lnTo>
                  <a:lnTo>
                    <a:pt x="520433" y="419823"/>
                  </a:lnTo>
                  <a:lnTo>
                    <a:pt x="539419" y="421792"/>
                  </a:lnTo>
                  <a:lnTo>
                    <a:pt x="535076" y="418515"/>
                  </a:lnTo>
                  <a:lnTo>
                    <a:pt x="516890" y="419074"/>
                  </a:lnTo>
                  <a:lnTo>
                    <a:pt x="493750" y="420789"/>
                  </a:lnTo>
                  <a:lnTo>
                    <a:pt x="474560" y="420954"/>
                  </a:lnTo>
                  <a:lnTo>
                    <a:pt x="495719" y="422833"/>
                  </a:lnTo>
                  <a:lnTo>
                    <a:pt x="516991" y="424903"/>
                  </a:lnTo>
                  <a:lnTo>
                    <a:pt x="538073" y="426212"/>
                  </a:lnTo>
                  <a:lnTo>
                    <a:pt x="558698" y="425792"/>
                  </a:lnTo>
                  <a:close/>
                </a:path>
                <a:path w="13030835" h="582929">
                  <a:moveTo>
                    <a:pt x="629653" y="413410"/>
                  </a:moveTo>
                  <a:lnTo>
                    <a:pt x="628802" y="409359"/>
                  </a:lnTo>
                  <a:lnTo>
                    <a:pt x="624687" y="410883"/>
                  </a:lnTo>
                  <a:lnTo>
                    <a:pt x="555091" y="409549"/>
                  </a:lnTo>
                  <a:lnTo>
                    <a:pt x="567575" y="410222"/>
                  </a:lnTo>
                  <a:lnTo>
                    <a:pt x="571538" y="411302"/>
                  </a:lnTo>
                  <a:lnTo>
                    <a:pt x="568579" y="412381"/>
                  </a:lnTo>
                  <a:lnTo>
                    <a:pt x="560336" y="413092"/>
                  </a:lnTo>
                  <a:lnTo>
                    <a:pt x="629653" y="413410"/>
                  </a:lnTo>
                  <a:close/>
                </a:path>
                <a:path w="13030835" h="582929">
                  <a:moveTo>
                    <a:pt x="660641" y="338582"/>
                  </a:moveTo>
                  <a:lnTo>
                    <a:pt x="660361" y="337629"/>
                  </a:lnTo>
                  <a:lnTo>
                    <a:pt x="658901" y="338137"/>
                  </a:lnTo>
                  <a:lnTo>
                    <a:pt x="660641" y="338582"/>
                  </a:lnTo>
                  <a:close/>
                </a:path>
                <a:path w="13030835" h="582929">
                  <a:moveTo>
                    <a:pt x="701027" y="421170"/>
                  </a:moveTo>
                  <a:lnTo>
                    <a:pt x="677164" y="418363"/>
                  </a:lnTo>
                  <a:lnTo>
                    <a:pt x="657745" y="418846"/>
                  </a:lnTo>
                  <a:lnTo>
                    <a:pt x="655866" y="422135"/>
                  </a:lnTo>
                  <a:lnTo>
                    <a:pt x="636308" y="422021"/>
                  </a:lnTo>
                  <a:lnTo>
                    <a:pt x="631177" y="419493"/>
                  </a:lnTo>
                  <a:lnTo>
                    <a:pt x="618045" y="423087"/>
                  </a:lnTo>
                  <a:lnTo>
                    <a:pt x="622668" y="422579"/>
                  </a:lnTo>
                  <a:lnTo>
                    <a:pt x="627570" y="424103"/>
                  </a:lnTo>
                  <a:lnTo>
                    <a:pt x="656412" y="424573"/>
                  </a:lnTo>
                  <a:lnTo>
                    <a:pt x="687501" y="423418"/>
                  </a:lnTo>
                  <a:lnTo>
                    <a:pt x="701027" y="421170"/>
                  </a:lnTo>
                  <a:close/>
                </a:path>
                <a:path w="13030835" h="582929">
                  <a:moveTo>
                    <a:pt x="717448" y="340118"/>
                  </a:moveTo>
                  <a:lnTo>
                    <a:pt x="705954" y="338137"/>
                  </a:lnTo>
                  <a:lnTo>
                    <a:pt x="703478" y="338137"/>
                  </a:lnTo>
                  <a:lnTo>
                    <a:pt x="677392" y="340118"/>
                  </a:lnTo>
                  <a:lnTo>
                    <a:pt x="666572" y="340118"/>
                  </a:lnTo>
                  <a:lnTo>
                    <a:pt x="660641" y="338582"/>
                  </a:lnTo>
                  <a:lnTo>
                    <a:pt x="661454" y="341363"/>
                  </a:lnTo>
                  <a:lnTo>
                    <a:pt x="675665" y="345732"/>
                  </a:lnTo>
                  <a:lnTo>
                    <a:pt x="716495" y="347116"/>
                  </a:lnTo>
                  <a:lnTo>
                    <a:pt x="709371" y="344995"/>
                  </a:lnTo>
                  <a:lnTo>
                    <a:pt x="714260" y="342557"/>
                  </a:lnTo>
                  <a:lnTo>
                    <a:pt x="717448" y="340118"/>
                  </a:lnTo>
                  <a:close/>
                </a:path>
                <a:path w="13030835" h="582929">
                  <a:moveTo>
                    <a:pt x="761415" y="423214"/>
                  </a:moveTo>
                  <a:lnTo>
                    <a:pt x="723595" y="419277"/>
                  </a:lnTo>
                  <a:lnTo>
                    <a:pt x="719543" y="421805"/>
                  </a:lnTo>
                  <a:lnTo>
                    <a:pt x="761415" y="423214"/>
                  </a:lnTo>
                  <a:close/>
                </a:path>
                <a:path w="13030835" h="582929">
                  <a:moveTo>
                    <a:pt x="1199883" y="359435"/>
                  </a:moveTo>
                  <a:lnTo>
                    <a:pt x="1182420" y="355879"/>
                  </a:lnTo>
                  <a:lnTo>
                    <a:pt x="1179677" y="353999"/>
                  </a:lnTo>
                  <a:lnTo>
                    <a:pt x="1151928" y="354571"/>
                  </a:lnTo>
                  <a:lnTo>
                    <a:pt x="1109510" y="353047"/>
                  </a:lnTo>
                  <a:lnTo>
                    <a:pt x="1092377" y="354749"/>
                  </a:lnTo>
                  <a:lnTo>
                    <a:pt x="1098473" y="361327"/>
                  </a:lnTo>
                  <a:lnTo>
                    <a:pt x="1061339" y="361442"/>
                  </a:lnTo>
                  <a:lnTo>
                    <a:pt x="1145070" y="364261"/>
                  </a:lnTo>
                  <a:lnTo>
                    <a:pt x="1140345" y="363753"/>
                  </a:lnTo>
                  <a:lnTo>
                    <a:pt x="1144790" y="362204"/>
                  </a:lnTo>
                  <a:lnTo>
                    <a:pt x="1144562" y="361213"/>
                  </a:lnTo>
                  <a:lnTo>
                    <a:pt x="1199743" y="361048"/>
                  </a:lnTo>
                  <a:lnTo>
                    <a:pt x="1199883" y="359435"/>
                  </a:lnTo>
                  <a:close/>
                </a:path>
                <a:path w="13030835" h="582929">
                  <a:moveTo>
                    <a:pt x="1522095" y="214325"/>
                  </a:moveTo>
                  <a:lnTo>
                    <a:pt x="1490306" y="216966"/>
                  </a:lnTo>
                  <a:lnTo>
                    <a:pt x="1518145" y="216865"/>
                  </a:lnTo>
                  <a:lnTo>
                    <a:pt x="1522095" y="214325"/>
                  </a:lnTo>
                  <a:close/>
                </a:path>
                <a:path w="13030835" h="582929">
                  <a:moveTo>
                    <a:pt x="1571332" y="290258"/>
                  </a:moveTo>
                  <a:lnTo>
                    <a:pt x="1541145" y="289521"/>
                  </a:lnTo>
                  <a:lnTo>
                    <a:pt x="1539354" y="289521"/>
                  </a:lnTo>
                  <a:lnTo>
                    <a:pt x="1542605" y="290080"/>
                  </a:lnTo>
                  <a:lnTo>
                    <a:pt x="1555610" y="290080"/>
                  </a:lnTo>
                  <a:lnTo>
                    <a:pt x="1571332" y="290258"/>
                  </a:lnTo>
                  <a:close/>
                </a:path>
                <a:path w="13030835" h="582929">
                  <a:moveTo>
                    <a:pt x="1621066" y="295135"/>
                  </a:moveTo>
                  <a:lnTo>
                    <a:pt x="1614754" y="293789"/>
                  </a:lnTo>
                  <a:lnTo>
                    <a:pt x="1609509" y="292404"/>
                  </a:lnTo>
                  <a:lnTo>
                    <a:pt x="1608874" y="292404"/>
                  </a:lnTo>
                  <a:lnTo>
                    <a:pt x="1618005" y="290791"/>
                  </a:lnTo>
                  <a:lnTo>
                    <a:pt x="1603375" y="289090"/>
                  </a:lnTo>
                  <a:lnTo>
                    <a:pt x="1571752" y="290258"/>
                  </a:lnTo>
                  <a:lnTo>
                    <a:pt x="1572056" y="290271"/>
                  </a:lnTo>
                  <a:lnTo>
                    <a:pt x="1585671" y="291376"/>
                  </a:lnTo>
                  <a:lnTo>
                    <a:pt x="1577086" y="292404"/>
                  </a:lnTo>
                  <a:lnTo>
                    <a:pt x="1563497" y="292544"/>
                  </a:lnTo>
                  <a:lnTo>
                    <a:pt x="1554289" y="293141"/>
                  </a:lnTo>
                  <a:lnTo>
                    <a:pt x="1558836" y="295541"/>
                  </a:lnTo>
                  <a:lnTo>
                    <a:pt x="1614805" y="296379"/>
                  </a:lnTo>
                  <a:lnTo>
                    <a:pt x="1621066" y="295135"/>
                  </a:lnTo>
                  <a:close/>
                </a:path>
                <a:path w="13030835" h="582929">
                  <a:moveTo>
                    <a:pt x="1873186" y="275869"/>
                  </a:moveTo>
                  <a:lnTo>
                    <a:pt x="1850377" y="273850"/>
                  </a:lnTo>
                  <a:lnTo>
                    <a:pt x="1839341" y="272732"/>
                  </a:lnTo>
                  <a:lnTo>
                    <a:pt x="1830514" y="271411"/>
                  </a:lnTo>
                  <a:lnTo>
                    <a:pt x="1803247" y="272491"/>
                  </a:lnTo>
                  <a:lnTo>
                    <a:pt x="1806638" y="273850"/>
                  </a:lnTo>
                  <a:lnTo>
                    <a:pt x="1811362" y="275323"/>
                  </a:lnTo>
                  <a:lnTo>
                    <a:pt x="1821827" y="276720"/>
                  </a:lnTo>
                  <a:lnTo>
                    <a:pt x="1827212" y="276720"/>
                  </a:lnTo>
                  <a:lnTo>
                    <a:pt x="1836547" y="276974"/>
                  </a:lnTo>
                  <a:lnTo>
                    <a:pt x="1846783" y="276720"/>
                  </a:lnTo>
                  <a:lnTo>
                    <a:pt x="1861108" y="276720"/>
                  </a:lnTo>
                  <a:lnTo>
                    <a:pt x="1873186" y="275869"/>
                  </a:lnTo>
                  <a:close/>
                </a:path>
                <a:path w="13030835" h="582929">
                  <a:moveTo>
                    <a:pt x="1945017" y="86702"/>
                  </a:moveTo>
                  <a:lnTo>
                    <a:pt x="1944916" y="85293"/>
                  </a:lnTo>
                  <a:lnTo>
                    <a:pt x="1935454" y="82092"/>
                  </a:lnTo>
                  <a:lnTo>
                    <a:pt x="1928063" y="83185"/>
                  </a:lnTo>
                  <a:lnTo>
                    <a:pt x="1919211" y="83578"/>
                  </a:lnTo>
                  <a:lnTo>
                    <a:pt x="1909330" y="83515"/>
                  </a:lnTo>
                  <a:lnTo>
                    <a:pt x="1898878" y="83210"/>
                  </a:lnTo>
                  <a:lnTo>
                    <a:pt x="1936915" y="88176"/>
                  </a:lnTo>
                  <a:lnTo>
                    <a:pt x="1945017" y="86702"/>
                  </a:lnTo>
                  <a:close/>
                </a:path>
                <a:path w="13030835" h="582929">
                  <a:moveTo>
                    <a:pt x="1951342" y="274129"/>
                  </a:moveTo>
                  <a:lnTo>
                    <a:pt x="1914321" y="273202"/>
                  </a:lnTo>
                  <a:lnTo>
                    <a:pt x="1922653" y="271970"/>
                  </a:lnTo>
                  <a:lnTo>
                    <a:pt x="1917204" y="270776"/>
                  </a:lnTo>
                  <a:lnTo>
                    <a:pt x="1903158" y="269811"/>
                  </a:lnTo>
                  <a:lnTo>
                    <a:pt x="1885696" y="269214"/>
                  </a:lnTo>
                  <a:lnTo>
                    <a:pt x="1830514" y="271411"/>
                  </a:lnTo>
                  <a:lnTo>
                    <a:pt x="1862988" y="271729"/>
                  </a:lnTo>
                  <a:lnTo>
                    <a:pt x="1890877" y="273850"/>
                  </a:lnTo>
                  <a:lnTo>
                    <a:pt x="1891398" y="273850"/>
                  </a:lnTo>
                  <a:lnTo>
                    <a:pt x="1916544" y="275259"/>
                  </a:lnTo>
                  <a:lnTo>
                    <a:pt x="1951342" y="274129"/>
                  </a:lnTo>
                  <a:close/>
                </a:path>
                <a:path w="13030835" h="582929">
                  <a:moveTo>
                    <a:pt x="1970455" y="256286"/>
                  </a:moveTo>
                  <a:lnTo>
                    <a:pt x="1964270" y="254698"/>
                  </a:lnTo>
                  <a:lnTo>
                    <a:pt x="1949373" y="255346"/>
                  </a:lnTo>
                  <a:lnTo>
                    <a:pt x="1933079" y="254368"/>
                  </a:lnTo>
                  <a:lnTo>
                    <a:pt x="1940636" y="252806"/>
                  </a:lnTo>
                  <a:lnTo>
                    <a:pt x="1946871" y="251206"/>
                  </a:lnTo>
                  <a:lnTo>
                    <a:pt x="1947011" y="249529"/>
                  </a:lnTo>
                  <a:lnTo>
                    <a:pt x="1936242" y="247751"/>
                  </a:lnTo>
                  <a:lnTo>
                    <a:pt x="1901926" y="247738"/>
                  </a:lnTo>
                  <a:lnTo>
                    <a:pt x="1873173" y="247459"/>
                  </a:lnTo>
                  <a:lnTo>
                    <a:pt x="1846694" y="245757"/>
                  </a:lnTo>
                  <a:lnTo>
                    <a:pt x="1819186" y="241452"/>
                  </a:lnTo>
                  <a:lnTo>
                    <a:pt x="1842096" y="245465"/>
                  </a:lnTo>
                  <a:lnTo>
                    <a:pt x="1846757" y="248107"/>
                  </a:lnTo>
                  <a:lnTo>
                    <a:pt x="1816150" y="248081"/>
                  </a:lnTo>
                  <a:lnTo>
                    <a:pt x="1813636" y="248399"/>
                  </a:lnTo>
                  <a:lnTo>
                    <a:pt x="1798777" y="247992"/>
                  </a:lnTo>
                  <a:lnTo>
                    <a:pt x="1782089" y="247015"/>
                  </a:lnTo>
                  <a:lnTo>
                    <a:pt x="1774050" y="245630"/>
                  </a:lnTo>
                  <a:lnTo>
                    <a:pt x="1786610" y="244830"/>
                  </a:lnTo>
                  <a:lnTo>
                    <a:pt x="1789506" y="245160"/>
                  </a:lnTo>
                  <a:lnTo>
                    <a:pt x="1791614" y="245960"/>
                  </a:lnTo>
                  <a:lnTo>
                    <a:pt x="1801837" y="246595"/>
                  </a:lnTo>
                  <a:lnTo>
                    <a:pt x="1793544" y="244868"/>
                  </a:lnTo>
                  <a:lnTo>
                    <a:pt x="1758124" y="242417"/>
                  </a:lnTo>
                  <a:lnTo>
                    <a:pt x="1749653" y="240118"/>
                  </a:lnTo>
                  <a:lnTo>
                    <a:pt x="1736496" y="241617"/>
                  </a:lnTo>
                  <a:lnTo>
                    <a:pt x="1736090" y="243903"/>
                  </a:lnTo>
                  <a:lnTo>
                    <a:pt x="1745208" y="246062"/>
                  </a:lnTo>
                  <a:lnTo>
                    <a:pt x="1760588" y="247192"/>
                  </a:lnTo>
                  <a:lnTo>
                    <a:pt x="1733130" y="248297"/>
                  </a:lnTo>
                  <a:lnTo>
                    <a:pt x="1764576" y="250304"/>
                  </a:lnTo>
                  <a:lnTo>
                    <a:pt x="1795259" y="252577"/>
                  </a:lnTo>
                  <a:lnTo>
                    <a:pt x="1824228" y="255054"/>
                  </a:lnTo>
                  <a:lnTo>
                    <a:pt x="1850529" y="257619"/>
                  </a:lnTo>
                  <a:lnTo>
                    <a:pt x="1848307" y="256044"/>
                  </a:lnTo>
                  <a:lnTo>
                    <a:pt x="1858899" y="255905"/>
                  </a:lnTo>
                  <a:lnTo>
                    <a:pt x="1875624" y="256209"/>
                  </a:lnTo>
                  <a:lnTo>
                    <a:pt x="1891779" y="255993"/>
                  </a:lnTo>
                  <a:lnTo>
                    <a:pt x="1893062" y="261086"/>
                  </a:lnTo>
                  <a:lnTo>
                    <a:pt x="1904644" y="260438"/>
                  </a:lnTo>
                  <a:lnTo>
                    <a:pt x="1917738" y="260692"/>
                  </a:lnTo>
                  <a:lnTo>
                    <a:pt x="1930158" y="261620"/>
                  </a:lnTo>
                  <a:lnTo>
                    <a:pt x="1939734" y="262978"/>
                  </a:lnTo>
                  <a:lnTo>
                    <a:pt x="1938286" y="260743"/>
                  </a:lnTo>
                  <a:lnTo>
                    <a:pt x="1938947" y="257962"/>
                  </a:lnTo>
                  <a:lnTo>
                    <a:pt x="1947684" y="256019"/>
                  </a:lnTo>
                  <a:lnTo>
                    <a:pt x="1970455" y="256286"/>
                  </a:lnTo>
                  <a:close/>
                </a:path>
                <a:path w="13030835" h="582929">
                  <a:moveTo>
                    <a:pt x="2016328" y="255130"/>
                  </a:moveTo>
                  <a:lnTo>
                    <a:pt x="2015820" y="253098"/>
                  </a:lnTo>
                  <a:lnTo>
                    <a:pt x="1992655" y="251637"/>
                  </a:lnTo>
                  <a:lnTo>
                    <a:pt x="2016328" y="255130"/>
                  </a:lnTo>
                  <a:close/>
                </a:path>
                <a:path w="13030835" h="582929">
                  <a:moveTo>
                    <a:pt x="2059266" y="180352"/>
                  </a:moveTo>
                  <a:lnTo>
                    <a:pt x="2044776" y="180225"/>
                  </a:lnTo>
                  <a:lnTo>
                    <a:pt x="2035797" y="177977"/>
                  </a:lnTo>
                  <a:lnTo>
                    <a:pt x="2023300" y="175564"/>
                  </a:lnTo>
                  <a:lnTo>
                    <a:pt x="1998294" y="174891"/>
                  </a:lnTo>
                  <a:lnTo>
                    <a:pt x="2018880" y="176225"/>
                  </a:lnTo>
                  <a:lnTo>
                    <a:pt x="2023795" y="178968"/>
                  </a:lnTo>
                  <a:lnTo>
                    <a:pt x="2031199" y="181051"/>
                  </a:lnTo>
                  <a:lnTo>
                    <a:pt x="2059266" y="180352"/>
                  </a:lnTo>
                  <a:close/>
                </a:path>
                <a:path w="13030835" h="582929">
                  <a:moveTo>
                    <a:pt x="2097976" y="208191"/>
                  </a:moveTo>
                  <a:lnTo>
                    <a:pt x="2087600" y="202145"/>
                  </a:lnTo>
                  <a:lnTo>
                    <a:pt x="2084108" y="203733"/>
                  </a:lnTo>
                  <a:lnTo>
                    <a:pt x="2083752" y="203733"/>
                  </a:lnTo>
                  <a:lnTo>
                    <a:pt x="2073313" y="205447"/>
                  </a:lnTo>
                  <a:lnTo>
                    <a:pt x="2056053" y="205765"/>
                  </a:lnTo>
                  <a:lnTo>
                    <a:pt x="2059089" y="199136"/>
                  </a:lnTo>
                  <a:lnTo>
                    <a:pt x="2044636" y="200253"/>
                  </a:lnTo>
                  <a:lnTo>
                    <a:pt x="2048954" y="201930"/>
                  </a:lnTo>
                  <a:lnTo>
                    <a:pt x="2049462" y="202145"/>
                  </a:lnTo>
                  <a:lnTo>
                    <a:pt x="2052320" y="203733"/>
                  </a:lnTo>
                  <a:lnTo>
                    <a:pt x="2032596" y="204292"/>
                  </a:lnTo>
                  <a:lnTo>
                    <a:pt x="2051697" y="205841"/>
                  </a:lnTo>
                  <a:lnTo>
                    <a:pt x="2049805" y="205867"/>
                  </a:lnTo>
                  <a:lnTo>
                    <a:pt x="2052116" y="205867"/>
                  </a:lnTo>
                  <a:lnTo>
                    <a:pt x="2056003" y="205867"/>
                  </a:lnTo>
                  <a:lnTo>
                    <a:pt x="2086851" y="206375"/>
                  </a:lnTo>
                  <a:lnTo>
                    <a:pt x="2097976" y="208191"/>
                  </a:lnTo>
                  <a:close/>
                </a:path>
                <a:path w="13030835" h="582929">
                  <a:moveTo>
                    <a:pt x="2142833" y="201930"/>
                  </a:moveTo>
                  <a:lnTo>
                    <a:pt x="2115439" y="200837"/>
                  </a:lnTo>
                  <a:lnTo>
                    <a:pt x="2102739" y="199999"/>
                  </a:lnTo>
                  <a:lnTo>
                    <a:pt x="2091207" y="198526"/>
                  </a:lnTo>
                  <a:lnTo>
                    <a:pt x="2090064" y="200837"/>
                  </a:lnTo>
                  <a:lnTo>
                    <a:pt x="2089950" y="201079"/>
                  </a:lnTo>
                  <a:lnTo>
                    <a:pt x="2087651" y="202120"/>
                  </a:lnTo>
                  <a:lnTo>
                    <a:pt x="2142833" y="201930"/>
                  </a:lnTo>
                  <a:close/>
                </a:path>
                <a:path w="13030835" h="582929">
                  <a:moveTo>
                    <a:pt x="2275281" y="217576"/>
                  </a:moveTo>
                  <a:lnTo>
                    <a:pt x="2264295" y="217919"/>
                  </a:lnTo>
                  <a:lnTo>
                    <a:pt x="2274786" y="217919"/>
                  </a:lnTo>
                  <a:lnTo>
                    <a:pt x="2275281" y="217576"/>
                  </a:lnTo>
                  <a:close/>
                </a:path>
                <a:path w="13030835" h="582929">
                  <a:moveTo>
                    <a:pt x="2310295" y="216331"/>
                  </a:moveTo>
                  <a:lnTo>
                    <a:pt x="2298039" y="214249"/>
                  </a:lnTo>
                  <a:lnTo>
                    <a:pt x="2281999" y="214490"/>
                  </a:lnTo>
                  <a:lnTo>
                    <a:pt x="2276995" y="216331"/>
                  </a:lnTo>
                  <a:lnTo>
                    <a:pt x="2275281" y="217576"/>
                  </a:lnTo>
                  <a:lnTo>
                    <a:pt x="2280424" y="217411"/>
                  </a:lnTo>
                  <a:lnTo>
                    <a:pt x="2299728" y="217144"/>
                  </a:lnTo>
                  <a:lnTo>
                    <a:pt x="2310295" y="216331"/>
                  </a:lnTo>
                  <a:close/>
                </a:path>
                <a:path w="13030835" h="582929">
                  <a:moveTo>
                    <a:pt x="2314930" y="197154"/>
                  </a:moveTo>
                  <a:lnTo>
                    <a:pt x="2311235" y="196405"/>
                  </a:lnTo>
                  <a:lnTo>
                    <a:pt x="2305812" y="195656"/>
                  </a:lnTo>
                  <a:lnTo>
                    <a:pt x="2302941" y="194919"/>
                  </a:lnTo>
                  <a:lnTo>
                    <a:pt x="2293416" y="193903"/>
                  </a:lnTo>
                  <a:lnTo>
                    <a:pt x="2279954" y="195453"/>
                  </a:lnTo>
                  <a:lnTo>
                    <a:pt x="2312644" y="197904"/>
                  </a:lnTo>
                  <a:lnTo>
                    <a:pt x="2314930" y="197154"/>
                  </a:lnTo>
                  <a:close/>
                </a:path>
                <a:path w="13030835" h="582929">
                  <a:moveTo>
                    <a:pt x="2418245" y="72097"/>
                  </a:moveTo>
                  <a:lnTo>
                    <a:pt x="2391841" y="71462"/>
                  </a:lnTo>
                  <a:lnTo>
                    <a:pt x="2367508" y="70294"/>
                  </a:lnTo>
                  <a:lnTo>
                    <a:pt x="2344280" y="69964"/>
                  </a:lnTo>
                  <a:lnTo>
                    <a:pt x="2321141" y="71869"/>
                  </a:lnTo>
                  <a:lnTo>
                    <a:pt x="2341435" y="74409"/>
                  </a:lnTo>
                  <a:lnTo>
                    <a:pt x="2368753" y="75628"/>
                  </a:lnTo>
                  <a:lnTo>
                    <a:pt x="2396540" y="75031"/>
                  </a:lnTo>
                  <a:lnTo>
                    <a:pt x="2418245" y="72097"/>
                  </a:lnTo>
                  <a:close/>
                </a:path>
                <a:path w="13030835" h="582929">
                  <a:moveTo>
                    <a:pt x="2464117" y="30365"/>
                  </a:moveTo>
                  <a:lnTo>
                    <a:pt x="2457742" y="30746"/>
                  </a:lnTo>
                  <a:lnTo>
                    <a:pt x="2445842" y="29006"/>
                  </a:lnTo>
                  <a:lnTo>
                    <a:pt x="2422207" y="29006"/>
                  </a:lnTo>
                  <a:lnTo>
                    <a:pt x="2421750" y="30086"/>
                  </a:lnTo>
                  <a:lnTo>
                    <a:pt x="2416467" y="31318"/>
                  </a:lnTo>
                  <a:lnTo>
                    <a:pt x="2412111" y="32613"/>
                  </a:lnTo>
                  <a:lnTo>
                    <a:pt x="2414244" y="34048"/>
                  </a:lnTo>
                  <a:lnTo>
                    <a:pt x="2416962" y="32397"/>
                  </a:lnTo>
                  <a:lnTo>
                    <a:pt x="2414028" y="32397"/>
                  </a:lnTo>
                  <a:lnTo>
                    <a:pt x="2430386" y="31648"/>
                  </a:lnTo>
                  <a:lnTo>
                    <a:pt x="2447963" y="31318"/>
                  </a:lnTo>
                  <a:lnTo>
                    <a:pt x="2455799" y="30848"/>
                  </a:lnTo>
                  <a:lnTo>
                    <a:pt x="2458529" y="30848"/>
                  </a:lnTo>
                  <a:lnTo>
                    <a:pt x="2463749" y="32397"/>
                  </a:lnTo>
                  <a:lnTo>
                    <a:pt x="2463850" y="31318"/>
                  </a:lnTo>
                  <a:lnTo>
                    <a:pt x="2464117" y="30365"/>
                  </a:lnTo>
                  <a:close/>
                </a:path>
                <a:path w="13030835" h="582929">
                  <a:moveTo>
                    <a:pt x="2486101" y="81851"/>
                  </a:moveTo>
                  <a:lnTo>
                    <a:pt x="2468956" y="82283"/>
                  </a:lnTo>
                  <a:lnTo>
                    <a:pt x="2438019" y="82715"/>
                  </a:lnTo>
                  <a:lnTo>
                    <a:pt x="2411425" y="83337"/>
                  </a:lnTo>
                  <a:lnTo>
                    <a:pt x="2407526" y="81546"/>
                  </a:lnTo>
                  <a:lnTo>
                    <a:pt x="2409736" y="80403"/>
                  </a:lnTo>
                  <a:lnTo>
                    <a:pt x="2428773" y="78193"/>
                  </a:lnTo>
                  <a:lnTo>
                    <a:pt x="2388514" y="77952"/>
                  </a:lnTo>
                  <a:lnTo>
                    <a:pt x="2346591" y="79870"/>
                  </a:lnTo>
                  <a:lnTo>
                    <a:pt x="2305672" y="82448"/>
                  </a:lnTo>
                  <a:lnTo>
                    <a:pt x="2268448" y="84226"/>
                  </a:lnTo>
                  <a:lnTo>
                    <a:pt x="2268956" y="85280"/>
                  </a:lnTo>
                  <a:lnTo>
                    <a:pt x="2274659" y="86118"/>
                  </a:lnTo>
                  <a:lnTo>
                    <a:pt x="2287879" y="87210"/>
                  </a:lnTo>
                  <a:lnTo>
                    <a:pt x="2278024" y="85204"/>
                  </a:lnTo>
                  <a:lnTo>
                    <a:pt x="2312289" y="83858"/>
                  </a:lnTo>
                  <a:lnTo>
                    <a:pt x="2349830" y="83693"/>
                  </a:lnTo>
                  <a:lnTo>
                    <a:pt x="2384983" y="84569"/>
                  </a:lnTo>
                  <a:lnTo>
                    <a:pt x="2412098" y="86372"/>
                  </a:lnTo>
                  <a:lnTo>
                    <a:pt x="2417889" y="85344"/>
                  </a:lnTo>
                  <a:lnTo>
                    <a:pt x="2477566" y="82753"/>
                  </a:lnTo>
                  <a:lnTo>
                    <a:pt x="2486101" y="81851"/>
                  </a:lnTo>
                  <a:close/>
                </a:path>
                <a:path w="13030835" h="582929">
                  <a:moveTo>
                    <a:pt x="2488247" y="15024"/>
                  </a:moveTo>
                  <a:lnTo>
                    <a:pt x="2473642" y="14414"/>
                  </a:lnTo>
                  <a:lnTo>
                    <a:pt x="2461704" y="14465"/>
                  </a:lnTo>
                  <a:lnTo>
                    <a:pt x="2448052" y="14706"/>
                  </a:lnTo>
                  <a:lnTo>
                    <a:pt x="2428329" y="14693"/>
                  </a:lnTo>
                  <a:lnTo>
                    <a:pt x="2470950" y="19151"/>
                  </a:lnTo>
                  <a:lnTo>
                    <a:pt x="2470721" y="18097"/>
                  </a:lnTo>
                  <a:lnTo>
                    <a:pt x="2474836" y="16573"/>
                  </a:lnTo>
                  <a:lnTo>
                    <a:pt x="2488247" y="15024"/>
                  </a:lnTo>
                  <a:close/>
                </a:path>
                <a:path w="13030835" h="582929">
                  <a:moveTo>
                    <a:pt x="2540698" y="34213"/>
                  </a:moveTo>
                  <a:lnTo>
                    <a:pt x="2538298" y="32004"/>
                  </a:lnTo>
                  <a:lnTo>
                    <a:pt x="2514727" y="29692"/>
                  </a:lnTo>
                  <a:lnTo>
                    <a:pt x="2512796" y="32397"/>
                  </a:lnTo>
                  <a:lnTo>
                    <a:pt x="2505125" y="32753"/>
                  </a:lnTo>
                  <a:lnTo>
                    <a:pt x="2492070" y="32753"/>
                  </a:lnTo>
                  <a:lnTo>
                    <a:pt x="2474264" y="34391"/>
                  </a:lnTo>
                  <a:lnTo>
                    <a:pt x="2466073" y="33096"/>
                  </a:lnTo>
                  <a:lnTo>
                    <a:pt x="2463749" y="32397"/>
                  </a:lnTo>
                  <a:lnTo>
                    <a:pt x="2463533" y="32397"/>
                  </a:lnTo>
                  <a:lnTo>
                    <a:pt x="2463025" y="34213"/>
                  </a:lnTo>
                  <a:lnTo>
                    <a:pt x="2491359" y="36042"/>
                  </a:lnTo>
                  <a:lnTo>
                    <a:pt x="2517038" y="37401"/>
                  </a:lnTo>
                  <a:lnTo>
                    <a:pt x="2507958" y="39865"/>
                  </a:lnTo>
                  <a:lnTo>
                    <a:pt x="2535529" y="39865"/>
                  </a:lnTo>
                  <a:lnTo>
                    <a:pt x="2535263" y="37401"/>
                  </a:lnTo>
                  <a:lnTo>
                    <a:pt x="2535174" y="36563"/>
                  </a:lnTo>
                  <a:lnTo>
                    <a:pt x="2540038" y="34391"/>
                  </a:lnTo>
                  <a:lnTo>
                    <a:pt x="2540419" y="34213"/>
                  </a:lnTo>
                  <a:lnTo>
                    <a:pt x="2540698" y="34213"/>
                  </a:lnTo>
                  <a:close/>
                </a:path>
                <a:path w="13030835" h="582929">
                  <a:moveTo>
                    <a:pt x="2619832" y="146786"/>
                  </a:moveTo>
                  <a:lnTo>
                    <a:pt x="2577769" y="145846"/>
                  </a:lnTo>
                  <a:lnTo>
                    <a:pt x="2508643" y="149250"/>
                  </a:lnTo>
                  <a:lnTo>
                    <a:pt x="2476804" y="147713"/>
                  </a:lnTo>
                  <a:lnTo>
                    <a:pt x="2491397" y="150164"/>
                  </a:lnTo>
                  <a:lnTo>
                    <a:pt x="2491117" y="149148"/>
                  </a:lnTo>
                  <a:lnTo>
                    <a:pt x="2510548" y="149974"/>
                  </a:lnTo>
                  <a:lnTo>
                    <a:pt x="2514168" y="151574"/>
                  </a:lnTo>
                  <a:lnTo>
                    <a:pt x="2513558" y="153454"/>
                  </a:lnTo>
                  <a:lnTo>
                    <a:pt x="2520251" y="155168"/>
                  </a:lnTo>
                  <a:lnTo>
                    <a:pt x="2475204" y="152692"/>
                  </a:lnTo>
                  <a:lnTo>
                    <a:pt x="2449931" y="151726"/>
                  </a:lnTo>
                  <a:lnTo>
                    <a:pt x="2426919" y="151384"/>
                  </a:lnTo>
                  <a:lnTo>
                    <a:pt x="2409228" y="150329"/>
                  </a:lnTo>
                  <a:lnTo>
                    <a:pt x="2406319" y="146431"/>
                  </a:lnTo>
                  <a:lnTo>
                    <a:pt x="2388552" y="145376"/>
                  </a:lnTo>
                  <a:lnTo>
                    <a:pt x="2387498" y="148018"/>
                  </a:lnTo>
                  <a:lnTo>
                    <a:pt x="2393810" y="150774"/>
                  </a:lnTo>
                  <a:lnTo>
                    <a:pt x="2402586" y="152857"/>
                  </a:lnTo>
                  <a:lnTo>
                    <a:pt x="2408898" y="153466"/>
                  </a:lnTo>
                  <a:lnTo>
                    <a:pt x="2408771" y="152438"/>
                  </a:lnTo>
                  <a:lnTo>
                    <a:pt x="2403932" y="151955"/>
                  </a:lnTo>
                  <a:lnTo>
                    <a:pt x="2413114" y="151904"/>
                  </a:lnTo>
                  <a:lnTo>
                    <a:pt x="2534221" y="156667"/>
                  </a:lnTo>
                  <a:lnTo>
                    <a:pt x="2543352" y="154597"/>
                  </a:lnTo>
                  <a:lnTo>
                    <a:pt x="2540304" y="152450"/>
                  </a:lnTo>
                  <a:lnTo>
                    <a:pt x="2530373" y="150533"/>
                  </a:lnTo>
                  <a:lnTo>
                    <a:pt x="2518841" y="149085"/>
                  </a:lnTo>
                  <a:lnTo>
                    <a:pt x="2543784" y="149263"/>
                  </a:lnTo>
                  <a:lnTo>
                    <a:pt x="2569565" y="149072"/>
                  </a:lnTo>
                  <a:lnTo>
                    <a:pt x="2595232" y="148310"/>
                  </a:lnTo>
                  <a:lnTo>
                    <a:pt x="2619832" y="146786"/>
                  </a:lnTo>
                  <a:close/>
                </a:path>
                <a:path w="13030835" h="582929">
                  <a:moveTo>
                    <a:pt x="2702001" y="61175"/>
                  </a:moveTo>
                  <a:lnTo>
                    <a:pt x="2696781" y="59486"/>
                  </a:lnTo>
                  <a:lnTo>
                    <a:pt x="2674810" y="58610"/>
                  </a:lnTo>
                  <a:lnTo>
                    <a:pt x="2682722" y="57175"/>
                  </a:lnTo>
                  <a:lnTo>
                    <a:pt x="2701099" y="57137"/>
                  </a:lnTo>
                  <a:lnTo>
                    <a:pt x="2657754" y="49631"/>
                  </a:lnTo>
                  <a:lnTo>
                    <a:pt x="2667063" y="49580"/>
                  </a:lnTo>
                  <a:lnTo>
                    <a:pt x="2588412" y="48920"/>
                  </a:lnTo>
                  <a:lnTo>
                    <a:pt x="2534094" y="47536"/>
                  </a:lnTo>
                  <a:lnTo>
                    <a:pt x="2494953" y="44475"/>
                  </a:lnTo>
                  <a:lnTo>
                    <a:pt x="2495232" y="45516"/>
                  </a:lnTo>
                  <a:lnTo>
                    <a:pt x="2439162" y="42595"/>
                  </a:lnTo>
                  <a:lnTo>
                    <a:pt x="2444254" y="44780"/>
                  </a:lnTo>
                  <a:lnTo>
                    <a:pt x="2441854" y="46469"/>
                  </a:lnTo>
                  <a:lnTo>
                    <a:pt x="2438565" y="48247"/>
                  </a:lnTo>
                  <a:lnTo>
                    <a:pt x="2441016" y="50723"/>
                  </a:lnTo>
                  <a:lnTo>
                    <a:pt x="2427846" y="48653"/>
                  </a:lnTo>
                  <a:lnTo>
                    <a:pt x="2411260" y="46596"/>
                  </a:lnTo>
                  <a:lnTo>
                    <a:pt x="2393086" y="45123"/>
                  </a:lnTo>
                  <a:lnTo>
                    <a:pt x="2375141" y="44792"/>
                  </a:lnTo>
                  <a:lnTo>
                    <a:pt x="2383485" y="46748"/>
                  </a:lnTo>
                  <a:lnTo>
                    <a:pt x="2394394" y="48691"/>
                  </a:lnTo>
                  <a:lnTo>
                    <a:pt x="2398382" y="50457"/>
                  </a:lnTo>
                  <a:lnTo>
                    <a:pt x="2385911" y="51892"/>
                  </a:lnTo>
                  <a:lnTo>
                    <a:pt x="2421763" y="53784"/>
                  </a:lnTo>
                  <a:lnTo>
                    <a:pt x="2451658" y="54317"/>
                  </a:lnTo>
                  <a:lnTo>
                    <a:pt x="2485834" y="54546"/>
                  </a:lnTo>
                  <a:lnTo>
                    <a:pt x="2534513" y="55549"/>
                  </a:lnTo>
                  <a:lnTo>
                    <a:pt x="2520480" y="55092"/>
                  </a:lnTo>
                  <a:lnTo>
                    <a:pt x="2525217" y="54571"/>
                  </a:lnTo>
                  <a:lnTo>
                    <a:pt x="2524823" y="53530"/>
                  </a:lnTo>
                  <a:lnTo>
                    <a:pt x="2574213" y="55880"/>
                  </a:lnTo>
                  <a:lnTo>
                    <a:pt x="2608643" y="59093"/>
                  </a:lnTo>
                  <a:lnTo>
                    <a:pt x="2645448" y="61417"/>
                  </a:lnTo>
                  <a:lnTo>
                    <a:pt x="2702001" y="61175"/>
                  </a:lnTo>
                  <a:close/>
                </a:path>
                <a:path w="13030835" h="582929">
                  <a:moveTo>
                    <a:pt x="2704744" y="11874"/>
                  </a:moveTo>
                  <a:lnTo>
                    <a:pt x="2695448" y="11925"/>
                  </a:lnTo>
                  <a:lnTo>
                    <a:pt x="2692108" y="9817"/>
                  </a:lnTo>
                  <a:lnTo>
                    <a:pt x="2695625" y="7480"/>
                  </a:lnTo>
                  <a:lnTo>
                    <a:pt x="2693962" y="5334"/>
                  </a:lnTo>
                  <a:lnTo>
                    <a:pt x="2675102" y="3810"/>
                  </a:lnTo>
                  <a:lnTo>
                    <a:pt x="2597327" y="6591"/>
                  </a:lnTo>
                  <a:lnTo>
                    <a:pt x="2602903" y="6667"/>
                  </a:lnTo>
                  <a:lnTo>
                    <a:pt x="2625369" y="10642"/>
                  </a:lnTo>
                  <a:lnTo>
                    <a:pt x="2660662" y="13919"/>
                  </a:lnTo>
                  <a:lnTo>
                    <a:pt x="2704744" y="11874"/>
                  </a:lnTo>
                  <a:close/>
                </a:path>
                <a:path w="13030835" h="582929">
                  <a:moveTo>
                    <a:pt x="2743352" y="162687"/>
                  </a:moveTo>
                  <a:lnTo>
                    <a:pt x="2722575" y="159308"/>
                  </a:lnTo>
                  <a:lnTo>
                    <a:pt x="2688907" y="158470"/>
                  </a:lnTo>
                  <a:lnTo>
                    <a:pt x="2651264" y="159461"/>
                  </a:lnTo>
                  <a:lnTo>
                    <a:pt x="2618536" y="161518"/>
                  </a:lnTo>
                  <a:lnTo>
                    <a:pt x="2638133" y="163271"/>
                  </a:lnTo>
                  <a:lnTo>
                    <a:pt x="2655697" y="165163"/>
                  </a:lnTo>
                  <a:lnTo>
                    <a:pt x="2672334" y="166585"/>
                  </a:lnTo>
                  <a:lnTo>
                    <a:pt x="2689136" y="166903"/>
                  </a:lnTo>
                  <a:lnTo>
                    <a:pt x="2676499" y="165684"/>
                  </a:lnTo>
                  <a:lnTo>
                    <a:pt x="2680551" y="165163"/>
                  </a:lnTo>
                  <a:lnTo>
                    <a:pt x="2689860" y="164630"/>
                  </a:lnTo>
                  <a:lnTo>
                    <a:pt x="2692971" y="163334"/>
                  </a:lnTo>
                  <a:lnTo>
                    <a:pt x="2730233" y="165265"/>
                  </a:lnTo>
                  <a:lnTo>
                    <a:pt x="2727731" y="164528"/>
                  </a:lnTo>
                  <a:lnTo>
                    <a:pt x="2731655" y="163804"/>
                  </a:lnTo>
                  <a:lnTo>
                    <a:pt x="2743352" y="162687"/>
                  </a:lnTo>
                  <a:close/>
                </a:path>
                <a:path w="13030835" h="582929">
                  <a:moveTo>
                    <a:pt x="2752598" y="101180"/>
                  </a:moveTo>
                  <a:lnTo>
                    <a:pt x="2724073" y="94322"/>
                  </a:lnTo>
                  <a:lnTo>
                    <a:pt x="2724073" y="97205"/>
                  </a:lnTo>
                  <a:lnTo>
                    <a:pt x="2752598" y="101180"/>
                  </a:lnTo>
                  <a:close/>
                </a:path>
                <a:path w="13030835" h="582929">
                  <a:moveTo>
                    <a:pt x="2759697" y="29514"/>
                  </a:moveTo>
                  <a:lnTo>
                    <a:pt x="2751759" y="28448"/>
                  </a:lnTo>
                  <a:lnTo>
                    <a:pt x="2743060" y="28041"/>
                  </a:lnTo>
                  <a:lnTo>
                    <a:pt x="2726791" y="28092"/>
                  </a:lnTo>
                  <a:lnTo>
                    <a:pt x="2725775" y="24053"/>
                  </a:lnTo>
                  <a:lnTo>
                    <a:pt x="2708757" y="30175"/>
                  </a:lnTo>
                  <a:lnTo>
                    <a:pt x="2759697" y="29514"/>
                  </a:lnTo>
                  <a:close/>
                </a:path>
                <a:path w="13030835" h="582929">
                  <a:moveTo>
                    <a:pt x="2788335" y="174028"/>
                  </a:moveTo>
                  <a:lnTo>
                    <a:pt x="2788094" y="174028"/>
                  </a:lnTo>
                  <a:lnTo>
                    <a:pt x="2781477" y="174485"/>
                  </a:lnTo>
                  <a:lnTo>
                    <a:pt x="2772245" y="173736"/>
                  </a:lnTo>
                  <a:lnTo>
                    <a:pt x="2771686" y="173736"/>
                  </a:lnTo>
                  <a:lnTo>
                    <a:pt x="2758668" y="172059"/>
                  </a:lnTo>
                  <a:lnTo>
                    <a:pt x="2745384" y="170827"/>
                  </a:lnTo>
                  <a:lnTo>
                    <a:pt x="2758821" y="170332"/>
                  </a:lnTo>
                  <a:lnTo>
                    <a:pt x="2767266" y="170522"/>
                  </a:lnTo>
                  <a:lnTo>
                    <a:pt x="2773299" y="170332"/>
                  </a:lnTo>
                  <a:lnTo>
                    <a:pt x="2773781" y="170332"/>
                  </a:lnTo>
                  <a:lnTo>
                    <a:pt x="2781782" y="168694"/>
                  </a:lnTo>
                  <a:lnTo>
                    <a:pt x="2758135" y="168694"/>
                  </a:lnTo>
                  <a:lnTo>
                    <a:pt x="2731846" y="169405"/>
                  </a:lnTo>
                  <a:lnTo>
                    <a:pt x="2712974" y="170954"/>
                  </a:lnTo>
                  <a:lnTo>
                    <a:pt x="2713685" y="173177"/>
                  </a:lnTo>
                  <a:lnTo>
                    <a:pt x="2713774" y="173469"/>
                  </a:lnTo>
                  <a:lnTo>
                    <a:pt x="2755760" y="175869"/>
                  </a:lnTo>
                  <a:lnTo>
                    <a:pt x="2736761" y="177012"/>
                  </a:lnTo>
                  <a:lnTo>
                    <a:pt x="2746591" y="177012"/>
                  </a:lnTo>
                  <a:lnTo>
                    <a:pt x="2781046" y="174510"/>
                  </a:lnTo>
                  <a:lnTo>
                    <a:pt x="2781846" y="174510"/>
                  </a:lnTo>
                  <a:lnTo>
                    <a:pt x="2788335" y="174028"/>
                  </a:lnTo>
                  <a:close/>
                </a:path>
                <a:path w="13030835" h="582929">
                  <a:moveTo>
                    <a:pt x="2808401" y="93776"/>
                  </a:moveTo>
                  <a:lnTo>
                    <a:pt x="2805138" y="90932"/>
                  </a:lnTo>
                  <a:lnTo>
                    <a:pt x="2787167" y="88239"/>
                  </a:lnTo>
                  <a:lnTo>
                    <a:pt x="2772156" y="85382"/>
                  </a:lnTo>
                  <a:lnTo>
                    <a:pt x="2766847" y="84137"/>
                  </a:lnTo>
                  <a:lnTo>
                    <a:pt x="2762821" y="82562"/>
                  </a:lnTo>
                  <a:lnTo>
                    <a:pt x="2756331" y="81661"/>
                  </a:lnTo>
                  <a:lnTo>
                    <a:pt x="2743644" y="82435"/>
                  </a:lnTo>
                  <a:lnTo>
                    <a:pt x="2741790" y="84683"/>
                  </a:lnTo>
                  <a:lnTo>
                    <a:pt x="2752648" y="85953"/>
                  </a:lnTo>
                  <a:lnTo>
                    <a:pt x="2761742" y="87236"/>
                  </a:lnTo>
                  <a:lnTo>
                    <a:pt x="2754642" y="89496"/>
                  </a:lnTo>
                  <a:lnTo>
                    <a:pt x="2736342" y="90436"/>
                  </a:lnTo>
                  <a:lnTo>
                    <a:pt x="2727617" y="90716"/>
                  </a:lnTo>
                  <a:lnTo>
                    <a:pt x="2717889" y="90614"/>
                  </a:lnTo>
                  <a:lnTo>
                    <a:pt x="2728734" y="92951"/>
                  </a:lnTo>
                  <a:lnTo>
                    <a:pt x="2752585" y="93383"/>
                  </a:lnTo>
                  <a:lnTo>
                    <a:pt x="2778988" y="93522"/>
                  </a:lnTo>
                  <a:lnTo>
                    <a:pt x="2797530" y="94970"/>
                  </a:lnTo>
                  <a:lnTo>
                    <a:pt x="2779268" y="97053"/>
                  </a:lnTo>
                  <a:lnTo>
                    <a:pt x="2808401" y="93776"/>
                  </a:lnTo>
                  <a:close/>
                </a:path>
                <a:path w="13030835" h="582929">
                  <a:moveTo>
                    <a:pt x="2815094" y="173177"/>
                  </a:moveTo>
                  <a:lnTo>
                    <a:pt x="2796146" y="171208"/>
                  </a:lnTo>
                  <a:lnTo>
                    <a:pt x="2792158" y="173736"/>
                  </a:lnTo>
                  <a:lnTo>
                    <a:pt x="2788501" y="174015"/>
                  </a:lnTo>
                  <a:lnTo>
                    <a:pt x="2815094" y="173177"/>
                  </a:lnTo>
                  <a:close/>
                </a:path>
                <a:path w="13030835" h="582929">
                  <a:moveTo>
                    <a:pt x="2888196" y="128270"/>
                  </a:moveTo>
                  <a:lnTo>
                    <a:pt x="2864523" y="125768"/>
                  </a:lnTo>
                  <a:lnTo>
                    <a:pt x="2858935" y="126530"/>
                  </a:lnTo>
                  <a:lnTo>
                    <a:pt x="2850769" y="126707"/>
                  </a:lnTo>
                  <a:lnTo>
                    <a:pt x="2842577" y="126707"/>
                  </a:lnTo>
                  <a:lnTo>
                    <a:pt x="2836976" y="126885"/>
                  </a:lnTo>
                  <a:lnTo>
                    <a:pt x="2848368" y="128016"/>
                  </a:lnTo>
                  <a:lnTo>
                    <a:pt x="2861246" y="129667"/>
                  </a:lnTo>
                  <a:lnTo>
                    <a:pt x="2874784" y="130276"/>
                  </a:lnTo>
                  <a:lnTo>
                    <a:pt x="2888196" y="128270"/>
                  </a:lnTo>
                  <a:close/>
                </a:path>
                <a:path w="13030835" h="582929">
                  <a:moveTo>
                    <a:pt x="3081934" y="148564"/>
                  </a:moveTo>
                  <a:lnTo>
                    <a:pt x="3057690" y="147980"/>
                  </a:lnTo>
                  <a:lnTo>
                    <a:pt x="3030410" y="147624"/>
                  </a:lnTo>
                  <a:lnTo>
                    <a:pt x="3005734" y="147561"/>
                  </a:lnTo>
                  <a:lnTo>
                    <a:pt x="2989288" y="147802"/>
                  </a:lnTo>
                  <a:lnTo>
                    <a:pt x="3006509" y="148336"/>
                  </a:lnTo>
                  <a:lnTo>
                    <a:pt x="3029000" y="149339"/>
                  </a:lnTo>
                  <a:lnTo>
                    <a:pt x="3054794" y="149758"/>
                  </a:lnTo>
                  <a:lnTo>
                    <a:pt x="3081934" y="148564"/>
                  </a:lnTo>
                  <a:close/>
                </a:path>
                <a:path w="13030835" h="582929">
                  <a:moveTo>
                    <a:pt x="3337560" y="114808"/>
                  </a:moveTo>
                  <a:lnTo>
                    <a:pt x="3330702" y="113893"/>
                  </a:lnTo>
                  <a:lnTo>
                    <a:pt x="3314903" y="113804"/>
                  </a:lnTo>
                  <a:lnTo>
                    <a:pt x="3282048" y="113969"/>
                  </a:lnTo>
                  <a:lnTo>
                    <a:pt x="3280816" y="108915"/>
                  </a:lnTo>
                  <a:lnTo>
                    <a:pt x="3240379" y="110375"/>
                  </a:lnTo>
                  <a:lnTo>
                    <a:pt x="3200260" y="109753"/>
                  </a:lnTo>
                  <a:lnTo>
                    <a:pt x="3170656" y="110058"/>
                  </a:lnTo>
                  <a:lnTo>
                    <a:pt x="3161779" y="114287"/>
                  </a:lnTo>
                  <a:lnTo>
                    <a:pt x="3187712" y="114871"/>
                  </a:lnTo>
                  <a:lnTo>
                    <a:pt x="3215652" y="114719"/>
                  </a:lnTo>
                  <a:lnTo>
                    <a:pt x="3272701" y="113969"/>
                  </a:lnTo>
                  <a:lnTo>
                    <a:pt x="3259785" y="117563"/>
                  </a:lnTo>
                  <a:lnTo>
                    <a:pt x="3301441" y="117957"/>
                  </a:lnTo>
                  <a:lnTo>
                    <a:pt x="3301530" y="116078"/>
                  </a:lnTo>
                  <a:lnTo>
                    <a:pt x="3308667" y="114528"/>
                  </a:lnTo>
                  <a:lnTo>
                    <a:pt x="3321215" y="113906"/>
                  </a:lnTo>
                  <a:lnTo>
                    <a:pt x="3337560" y="114808"/>
                  </a:lnTo>
                  <a:close/>
                </a:path>
                <a:path w="13030835" h="582929">
                  <a:moveTo>
                    <a:pt x="3426434" y="18034"/>
                  </a:moveTo>
                  <a:lnTo>
                    <a:pt x="3392106" y="8483"/>
                  </a:lnTo>
                  <a:lnTo>
                    <a:pt x="3419945" y="9436"/>
                  </a:lnTo>
                  <a:lnTo>
                    <a:pt x="3391941" y="7480"/>
                  </a:lnTo>
                  <a:lnTo>
                    <a:pt x="3387991" y="11049"/>
                  </a:lnTo>
                  <a:lnTo>
                    <a:pt x="3286722" y="12331"/>
                  </a:lnTo>
                  <a:lnTo>
                    <a:pt x="3302597" y="14681"/>
                  </a:lnTo>
                  <a:lnTo>
                    <a:pt x="3310356" y="17399"/>
                  </a:lnTo>
                  <a:lnTo>
                    <a:pt x="3324060" y="19431"/>
                  </a:lnTo>
                  <a:lnTo>
                    <a:pt x="3357740" y="19748"/>
                  </a:lnTo>
                  <a:lnTo>
                    <a:pt x="3361461" y="16192"/>
                  </a:lnTo>
                  <a:lnTo>
                    <a:pt x="3382568" y="16243"/>
                  </a:lnTo>
                  <a:lnTo>
                    <a:pt x="3402266" y="15773"/>
                  </a:lnTo>
                  <a:lnTo>
                    <a:pt x="3417824" y="15963"/>
                  </a:lnTo>
                  <a:lnTo>
                    <a:pt x="3426434" y="18034"/>
                  </a:lnTo>
                  <a:close/>
                </a:path>
                <a:path w="13030835" h="582929">
                  <a:moveTo>
                    <a:pt x="3564026" y="3556"/>
                  </a:moveTo>
                  <a:lnTo>
                    <a:pt x="3554120" y="1066"/>
                  </a:lnTo>
                  <a:lnTo>
                    <a:pt x="3519360" y="0"/>
                  </a:lnTo>
                  <a:lnTo>
                    <a:pt x="3501059" y="647"/>
                  </a:lnTo>
                  <a:lnTo>
                    <a:pt x="3441687" y="660"/>
                  </a:lnTo>
                  <a:lnTo>
                    <a:pt x="3418141" y="1308"/>
                  </a:lnTo>
                  <a:lnTo>
                    <a:pt x="3428085" y="3746"/>
                  </a:lnTo>
                  <a:lnTo>
                    <a:pt x="3435413" y="6210"/>
                  </a:lnTo>
                  <a:lnTo>
                    <a:pt x="3449510" y="8077"/>
                  </a:lnTo>
                  <a:lnTo>
                    <a:pt x="3479800" y="8775"/>
                  </a:lnTo>
                  <a:lnTo>
                    <a:pt x="3461004" y="7023"/>
                  </a:lnTo>
                  <a:lnTo>
                    <a:pt x="3455936" y="6235"/>
                  </a:lnTo>
                  <a:lnTo>
                    <a:pt x="3456013" y="5245"/>
                  </a:lnTo>
                  <a:lnTo>
                    <a:pt x="3477628" y="4216"/>
                  </a:lnTo>
                  <a:lnTo>
                    <a:pt x="3502368" y="3797"/>
                  </a:lnTo>
                  <a:lnTo>
                    <a:pt x="3521291" y="4445"/>
                  </a:lnTo>
                  <a:lnTo>
                    <a:pt x="3525494" y="6604"/>
                  </a:lnTo>
                  <a:lnTo>
                    <a:pt x="3553142" y="5918"/>
                  </a:lnTo>
                  <a:lnTo>
                    <a:pt x="3564026" y="3556"/>
                  </a:lnTo>
                  <a:close/>
                </a:path>
                <a:path w="13030835" h="582929">
                  <a:moveTo>
                    <a:pt x="3611499" y="41503"/>
                  </a:moveTo>
                  <a:lnTo>
                    <a:pt x="3602253" y="40170"/>
                  </a:lnTo>
                  <a:lnTo>
                    <a:pt x="3592538" y="39141"/>
                  </a:lnTo>
                  <a:lnTo>
                    <a:pt x="3588067" y="37909"/>
                  </a:lnTo>
                  <a:lnTo>
                    <a:pt x="3575215" y="39547"/>
                  </a:lnTo>
                  <a:lnTo>
                    <a:pt x="3611499" y="41503"/>
                  </a:lnTo>
                  <a:close/>
                </a:path>
                <a:path w="13030835" h="582929">
                  <a:moveTo>
                    <a:pt x="3616922" y="43942"/>
                  </a:moveTo>
                  <a:lnTo>
                    <a:pt x="3612083" y="41579"/>
                  </a:lnTo>
                  <a:lnTo>
                    <a:pt x="3611499" y="41503"/>
                  </a:lnTo>
                  <a:lnTo>
                    <a:pt x="3616922" y="43942"/>
                  </a:lnTo>
                  <a:close/>
                </a:path>
                <a:path w="13030835" h="582929">
                  <a:moveTo>
                    <a:pt x="3637597" y="32194"/>
                  </a:moveTo>
                  <a:lnTo>
                    <a:pt x="3607498" y="21120"/>
                  </a:lnTo>
                  <a:lnTo>
                    <a:pt x="3598430" y="23164"/>
                  </a:lnTo>
                  <a:lnTo>
                    <a:pt x="3598291" y="25450"/>
                  </a:lnTo>
                  <a:lnTo>
                    <a:pt x="3597516" y="28892"/>
                  </a:lnTo>
                  <a:lnTo>
                    <a:pt x="3606990" y="31724"/>
                  </a:lnTo>
                  <a:lnTo>
                    <a:pt x="3637597" y="32194"/>
                  </a:lnTo>
                  <a:close/>
                </a:path>
                <a:path w="13030835" h="582929">
                  <a:moveTo>
                    <a:pt x="3667239" y="20408"/>
                  </a:moveTo>
                  <a:lnTo>
                    <a:pt x="3666960" y="19418"/>
                  </a:lnTo>
                  <a:lnTo>
                    <a:pt x="3662515" y="18999"/>
                  </a:lnTo>
                  <a:lnTo>
                    <a:pt x="3656304" y="18567"/>
                  </a:lnTo>
                  <a:lnTo>
                    <a:pt x="3648443" y="18338"/>
                  </a:lnTo>
                  <a:lnTo>
                    <a:pt x="3639070" y="18478"/>
                  </a:lnTo>
                  <a:lnTo>
                    <a:pt x="3653713" y="21971"/>
                  </a:lnTo>
                  <a:lnTo>
                    <a:pt x="3667239" y="20408"/>
                  </a:lnTo>
                  <a:close/>
                </a:path>
                <a:path w="13030835" h="582929">
                  <a:moveTo>
                    <a:pt x="3738867" y="30899"/>
                  </a:moveTo>
                  <a:lnTo>
                    <a:pt x="3722255" y="29819"/>
                  </a:lnTo>
                  <a:lnTo>
                    <a:pt x="3701148" y="29933"/>
                  </a:lnTo>
                  <a:lnTo>
                    <a:pt x="3686251" y="30695"/>
                  </a:lnTo>
                  <a:lnTo>
                    <a:pt x="3688321" y="31546"/>
                  </a:lnTo>
                  <a:lnTo>
                    <a:pt x="3706279" y="30708"/>
                  </a:lnTo>
                  <a:lnTo>
                    <a:pt x="3717074" y="31991"/>
                  </a:lnTo>
                  <a:lnTo>
                    <a:pt x="3726129" y="32880"/>
                  </a:lnTo>
                  <a:lnTo>
                    <a:pt x="3738867" y="30899"/>
                  </a:lnTo>
                  <a:close/>
                </a:path>
                <a:path w="13030835" h="582929">
                  <a:moveTo>
                    <a:pt x="10471760" y="419049"/>
                  </a:moveTo>
                  <a:lnTo>
                    <a:pt x="10392918" y="417779"/>
                  </a:lnTo>
                  <a:lnTo>
                    <a:pt x="10383901" y="416013"/>
                  </a:lnTo>
                  <a:lnTo>
                    <a:pt x="10383901" y="419049"/>
                  </a:lnTo>
                  <a:lnTo>
                    <a:pt x="10373576" y="422135"/>
                  </a:lnTo>
                  <a:lnTo>
                    <a:pt x="10372357" y="421589"/>
                  </a:lnTo>
                  <a:lnTo>
                    <a:pt x="10370477" y="420319"/>
                  </a:lnTo>
                  <a:lnTo>
                    <a:pt x="10368585" y="419049"/>
                  </a:lnTo>
                  <a:lnTo>
                    <a:pt x="10383901" y="419049"/>
                  </a:lnTo>
                  <a:lnTo>
                    <a:pt x="10383901" y="416013"/>
                  </a:lnTo>
                  <a:lnTo>
                    <a:pt x="10334701" y="406349"/>
                  </a:lnTo>
                  <a:lnTo>
                    <a:pt x="10312451" y="408889"/>
                  </a:lnTo>
                  <a:lnTo>
                    <a:pt x="10350208" y="412699"/>
                  </a:lnTo>
                  <a:lnTo>
                    <a:pt x="10342715" y="420319"/>
                  </a:lnTo>
                  <a:lnTo>
                    <a:pt x="10334346" y="419049"/>
                  </a:lnTo>
                  <a:lnTo>
                    <a:pt x="10312844" y="417779"/>
                  </a:lnTo>
                  <a:lnTo>
                    <a:pt x="10292397" y="419049"/>
                  </a:lnTo>
                  <a:lnTo>
                    <a:pt x="10287140" y="419049"/>
                  </a:lnTo>
                  <a:lnTo>
                    <a:pt x="10289070" y="420319"/>
                  </a:lnTo>
                  <a:lnTo>
                    <a:pt x="10304869" y="421589"/>
                  </a:lnTo>
                  <a:lnTo>
                    <a:pt x="10356964" y="421589"/>
                  </a:lnTo>
                  <a:lnTo>
                    <a:pt x="10371925" y="422630"/>
                  </a:lnTo>
                  <a:lnTo>
                    <a:pt x="10374655" y="422630"/>
                  </a:lnTo>
                  <a:lnTo>
                    <a:pt x="10393642" y="422630"/>
                  </a:lnTo>
                  <a:lnTo>
                    <a:pt x="10393604" y="420319"/>
                  </a:lnTo>
                  <a:lnTo>
                    <a:pt x="10411574" y="419049"/>
                  </a:lnTo>
                  <a:lnTo>
                    <a:pt x="10454640" y="425399"/>
                  </a:lnTo>
                  <a:lnTo>
                    <a:pt x="10471760" y="419049"/>
                  </a:lnTo>
                  <a:close/>
                </a:path>
                <a:path w="13030835" h="582929">
                  <a:moveTo>
                    <a:pt x="11291761" y="463664"/>
                  </a:moveTo>
                  <a:lnTo>
                    <a:pt x="11281804" y="462330"/>
                  </a:lnTo>
                  <a:lnTo>
                    <a:pt x="11276711" y="462330"/>
                  </a:lnTo>
                  <a:lnTo>
                    <a:pt x="11291761" y="463664"/>
                  </a:lnTo>
                  <a:close/>
                </a:path>
                <a:path w="13030835" h="582929">
                  <a:moveTo>
                    <a:pt x="11608333" y="524459"/>
                  </a:moveTo>
                  <a:lnTo>
                    <a:pt x="11590058" y="524459"/>
                  </a:lnTo>
                  <a:lnTo>
                    <a:pt x="11590401" y="525729"/>
                  </a:lnTo>
                  <a:lnTo>
                    <a:pt x="11608333" y="524459"/>
                  </a:lnTo>
                  <a:close/>
                </a:path>
                <a:path w="13030835" h="582929">
                  <a:moveTo>
                    <a:pt x="11707343" y="532079"/>
                  </a:moveTo>
                  <a:lnTo>
                    <a:pt x="11687645" y="533349"/>
                  </a:lnTo>
                  <a:lnTo>
                    <a:pt x="11688153" y="533615"/>
                  </a:lnTo>
                  <a:lnTo>
                    <a:pt x="11707343" y="532079"/>
                  </a:lnTo>
                  <a:close/>
                </a:path>
                <a:path w="13030835" h="582929">
                  <a:moveTo>
                    <a:pt x="11791658" y="535889"/>
                  </a:moveTo>
                  <a:lnTo>
                    <a:pt x="11784140" y="537159"/>
                  </a:lnTo>
                  <a:lnTo>
                    <a:pt x="11789982" y="537159"/>
                  </a:lnTo>
                  <a:lnTo>
                    <a:pt x="11791658" y="535889"/>
                  </a:lnTo>
                  <a:close/>
                </a:path>
                <a:path w="13030835" h="582929">
                  <a:moveTo>
                    <a:pt x="11814569" y="526440"/>
                  </a:moveTo>
                  <a:lnTo>
                    <a:pt x="11811826" y="525729"/>
                  </a:lnTo>
                  <a:lnTo>
                    <a:pt x="11810086" y="526186"/>
                  </a:lnTo>
                  <a:lnTo>
                    <a:pt x="11814569" y="526440"/>
                  </a:lnTo>
                  <a:close/>
                </a:path>
                <a:path w="13030835" h="582929">
                  <a:moveTo>
                    <a:pt x="11824627" y="526999"/>
                  </a:moveTo>
                  <a:lnTo>
                    <a:pt x="11814569" y="526440"/>
                  </a:lnTo>
                  <a:lnTo>
                    <a:pt x="11816766" y="526999"/>
                  </a:lnTo>
                  <a:lnTo>
                    <a:pt x="11824627" y="526999"/>
                  </a:lnTo>
                  <a:close/>
                </a:path>
                <a:path w="13030835" h="582929">
                  <a:moveTo>
                    <a:pt x="11825923" y="547319"/>
                  </a:moveTo>
                  <a:lnTo>
                    <a:pt x="11769115" y="539699"/>
                  </a:lnTo>
                  <a:lnTo>
                    <a:pt x="11784140" y="537159"/>
                  </a:lnTo>
                  <a:lnTo>
                    <a:pt x="11773052" y="537159"/>
                  </a:lnTo>
                  <a:lnTo>
                    <a:pt x="11744604" y="534619"/>
                  </a:lnTo>
                  <a:lnTo>
                    <a:pt x="11731917" y="539699"/>
                  </a:lnTo>
                  <a:lnTo>
                    <a:pt x="11769268" y="540969"/>
                  </a:lnTo>
                  <a:lnTo>
                    <a:pt x="11741950" y="543509"/>
                  </a:lnTo>
                  <a:lnTo>
                    <a:pt x="11762346" y="551129"/>
                  </a:lnTo>
                  <a:lnTo>
                    <a:pt x="11789245" y="551129"/>
                  </a:lnTo>
                  <a:lnTo>
                    <a:pt x="11797640" y="549859"/>
                  </a:lnTo>
                  <a:lnTo>
                    <a:pt x="11804269" y="547319"/>
                  </a:lnTo>
                  <a:lnTo>
                    <a:pt x="11825923" y="547319"/>
                  </a:lnTo>
                  <a:close/>
                </a:path>
                <a:path w="13030835" h="582929">
                  <a:moveTo>
                    <a:pt x="11992559" y="543344"/>
                  </a:moveTo>
                  <a:lnTo>
                    <a:pt x="11976938" y="540969"/>
                  </a:lnTo>
                  <a:lnTo>
                    <a:pt x="11991543" y="543509"/>
                  </a:lnTo>
                  <a:lnTo>
                    <a:pt x="11992559" y="543344"/>
                  </a:lnTo>
                  <a:close/>
                </a:path>
                <a:path w="13030835" h="582929">
                  <a:moveTo>
                    <a:pt x="12046344" y="464769"/>
                  </a:moveTo>
                  <a:lnTo>
                    <a:pt x="12042216" y="460959"/>
                  </a:lnTo>
                  <a:lnTo>
                    <a:pt x="11949278" y="458419"/>
                  </a:lnTo>
                  <a:lnTo>
                    <a:pt x="11958968" y="460959"/>
                  </a:lnTo>
                  <a:lnTo>
                    <a:pt x="11959209" y="462330"/>
                  </a:lnTo>
                  <a:lnTo>
                    <a:pt x="11958091" y="462330"/>
                  </a:lnTo>
                  <a:lnTo>
                    <a:pt x="11945658" y="463499"/>
                  </a:lnTo>
                  <a:lnTo>
                    <a:pt x="11861419" y="458419"/>
                  </a:lnTo>
                  <a:lnTo>
                    <a:pt x="11860390" y="460959"/>
                  </a:lnTo>
                  <a:lnTo>
                    <a:pt x="11849202" y="463664"/>
                  </a:lnTo>
                  <a:lnTo>
                    <a:pt x="11848617" y="463664"/>
                  </a:lnTo>
                  <a:lnTo>
                    <a:pt x="11840172" y="464769"/>
                  </a:lnTo>
                  <a:lnTo>
                    <a:pt x="12046344" y="464769"/>
                  </a:lnTo>
                  <a:close/>
                </a:path>
                <a:path w="13030835" h="582929">
                  <a:moveTo>
                    <a:pt x="12058993" y="571449"/>
                  </a:moveTo>
                  <a:lnTo>
                    <a:pt x="12042407" y="568909"/>
                  </a:lnTo>
                  <a:lnTo>
                    <a:pt x="12025224" y="567639"/>
                  </a:lnTo>
                  <a:lnTo>
                    <a:pt x="12027332" y="570179"/>
                  </a:lnTo>
                  <a:lnTo>
                    <a:pt x="12023382" y="575259"/>
                  </a:lnTo>
                  <a:lnTo>
                    <a:pt x="12043677" y="576313"/>
                  </a:lnTo>
                  <a:lnTo>
                    <a:pt x="12055056" y="571449"/>
                  </a:lnTo>
                  <a:lnTo>
                    <a:pt x="12058993" y="571449"/>
                  </a:lnTo>
                  <a:close/>
                </a:path>
                <a:path w="13030835" h="582929">
                  <a:moveTo>
                    <a:pt x="12162295" y="462330"/>
                  </a:moveTo>
                  <a:lnTo>
                    <a:pt x="12142229" y="462330"/>
                  </a:lnTo>
                  <a:lnTo>
                    <a:pt x="12125223" y="460959"/>
                  </a:lnTo>
                  <a:lnTo>
                    <a:pt x="12130799" y="463664"/>
                  </a:lnTo>
                  <a:lnTo>
                    <a:pt x="12150014" y="463664"/>
                  </a:lnTo>
                  <a:lnTo>
                    <a:pt x="12162295" y="462330"/>
                  </a:lnTo>
                  <a:close/>
                </a:path>
                <a:path w="13030835" h="582929">
                  <a:moveTo>
                    <a:pt x="12226036" y="549859"/>
                  </a:moveTo>
                  <a:lnTo>
                    <a:pt x="12181853" y="548589"/>
                  </a:lnTo>
                  <a:lnTo>
                    <a:pt x="12209234" y="549859"/>
                  </a:lnTo>
                  <a:lnTo>
                    <a:pt x="12226036" y="549859"/>
                  </a:lnTo>
                  <a:close/>
                </a:path>
                <a:path w="13030835" h="582929">
                  <a:moveTo>
                    <a:pt x="12252008" y="550608"/>
                  </a:moveTo>
                  <a:lnTo>
                    <a:pt x="12239968" y="549859"/>
                  </a:lnTo>
                  <a:lnTo>
                    <a:pt x="12226036" y="549859"/>
                  </a:lnTo>
                  <a:lnTo>
                    <a:pt x="12252008" y="550608"/>
                  </a:lnTo>
                  <a:close/>
                </a:path>
                <a:path w="13030835" h="582929">
                  <a:moveTo>
                    <a:pt x="12268111" y="548589"/>
                  </a:moveTo>
                  <a:lnTo>
                    <a:pt x="12255906" y="548589"/>
                  </a:lnTo>
                  <a:lnTo>
                    <a:pt x="12267667" y="549236"/>
                  </a:lnTo>
                  <a:lnTo>
                    <a:pt x="12268111" y="548589"/>
                  </a:lnTo>
                  <a:close/>
                </a:path>
                <a:path w="13030835" h="582929">
                  <a:moveTo>
                    <a:pt x="12289663" y="579069"/>
                  </a:moveTo>
                  <a:lnTo>
                    <a:pt x="12239257" y="559777"/>
                  </a:lnTo>
                  <a:lnTo>
                    <a:pt x="12190628" y="557593"/>
                  </a:lnTo>
                  <a:lnTo>
                    <a:pt x="12156326" y="557593"/>
                  </a:lnTo>
                  <a:lnTo>
                    <a:pt x="12128932" y="558749"/>
                  </a:lnTo>
                  <a:lnTo>
                    <a:pt x="12207608" y="568909"/>
                  </a:lnTo>
                  <a:lnTo>
                    <a:pt x="12207608" y="576529"/>
                  </a:lnTo>
                  <a:lnTo>
                    <a:pt x="12170855" y="577799"/>
                  </a:lnTo>
                  <a:lnTo>
                    <a:pt x="12138216" y="577799"/>
                  </a:lnTo>
                  <a:lnTo>
                    <a:pt x="12112511" y="579069"/>
                  </a:lnTo>
                  <a:lnTo>
                    <a:pt x="12096598" y="579069"/>
                  </a:lnTo>
                  <a:lnTo>
                    <a:pt x="12043677" y="576313"/>
                  </a:lnTo>
                  <a:lnTo>
                    <a:pt x="12037251" y="579069"/>
                  </a:lnTo>
                  <a:lnTo>
                    <a:pt x="12050547" y="580339"/>
                  </a:lnTo>
                  <a:lnTo>
                    <a:pt x="12124373" y="582879"/>
                  </a:lnTo>
                  <a:lnTo>
                    <a:pt x="12289663" y="579069"/>
                  </a:lnTo>
                  <a:close/>
                </a:path>
                <a:path w="13030835" h="582929">
                  <a:moveTo>
                    <a:pt x="12292952" y="550608"/>
                  </a:moveTo>
                  <a:lnTo>
                    <a:pt x="12267667" y="549236"/>
                  </a:lnTo>
                  <a:lnTo>
                    <a:pt x="12267235" y="549859"/>
                  </a:lnTo>
                  <a:lnTo>
                    <a:pt x="12269000" y="550608"/>
                  </a:lnTo>
                  <a:lnTo>
                    <a:pt x="12292952" y="550608"/>
                  </a:lnTo>
                  <a:close/>
                </a:path>
                <a:path w="13030835" h="582929">
                  <a:moveTo>
                    <a:pt x="12410211" y="561289"/>
                  </a:moveTo>
                  <a:lnTo>
                    <a:pt x="12370867" y="553669"/>
                  </a:lnTo>
                  <a:lnTo>
                    <a:pt x="12368340" y="551129"/>
                  </a:lnTo>
                  <a:lnTo>
                    <a:pt x="12302566" y="551129"/>
                  </a:lnTo>
                  <a:lnTo>
                    <a:pt x="12270232" y="551129"/>
                  </a:lnTo>
                  <a:lnTo>
                    <a:pt x="12260453" y="551129"/>
                  </a:lnTo>
                  <a:lnTo>
                    <a:pt x="12257100" y="554939"/>
                  </a:lnTo>
                  <a:lnTo>
                    <a:pt x="12227370" y="554939"/>
                  </a:lnTo>
                  <a:lnTo>
                    <a:pt x="12229922" y="556209"/>
                  </a:lnTo>
                  <a:lnTo>
                    <a:pt x="12249442" y="556209"/>
                  </a:lnTo>
                  <a:lnTo>
                    <a:pt x="12249087" y="556755"/>
                  </a:lnTo>
                  <a:lnTo>
                    <a:pt x="12278868" y="557593"/>
                  </a:lnTo>
                  <a:lnTo>
                    <a:pt x="12278030" y="557593"/>
                  </a:lnTo>
                  <a:lnTo>
                    <a:pt x="12251119" y="558749"/>
                  </a:lnTo>
                  <a:lnTo>
                    <a:pt x="12248833" y="557593"/>
                  </a:lnTo>
                  <a:lnTo>
                    <a:pt x="12248528" y="557593"/>
                  </a:lnTo>
                  <a:lnTo>
                    <a:pt x="12249087" y="556755"/>
                  </a:lnTo>
                  <a:lnTo>
                    <a:pt x="12229922" y="556209"/>
                  </a:lnTo>
                  <a:lnTo>
                    <a:pt x="12239257" y="559777"/>
                  </a:lnTo>
                  <a:lnTo>
                    <a:pt x="12244515" y="560019"/>
                  </a:lnTo>
                  <a:lnTo>
                    <a:pt x="12262612" y="558749"/>
                  </a:lnTo>
                  <a:lnTo>
                    <a:pt x="12279008" y="557606"/>
                  </a:lnTo>
                  <a:lnTo>
                    <a:pt x="12410211" y="561289"/>
                  </a:lnTo>
                  <a:close/>
                </a:path>
                <a:path w="13030835" h="582929">
                  <a:moveTo>
                    <a:pt x="12696774" y="468579"/>
                  </a:moveTo>
                  <a:lnTo>
                    <a:pt x="12689904" y="467309"/>
                  </a:lnTo>
                  <a:lnTo>
                    <a:pt x="12694831" y="468579"/>
                  </a:lnTo>
                  <a:lnTo>
                    <a:pt x="12696774" y="468579"/>
                  </a:lnTo>
                  <a:close/>
                </a:path>
                <a:path w="13030835" h="582929">
                  <a:moveTo>
                    <a:pt x="12702375" y="469620"/>
                  </a:moveTo>
                  <a:lnTo>
                    <a:pt x="12700178" y="468579"/>
                  </a:lnTo>
                  <a:lnTo>
                    <a:pt x="12696774" y="468579"/>
                  </a:lnTo>
                  <a:lnTo>
                    <a:pt x="12702375" y="469620"/>
                  </a:lnTo>
                  <a:close/>
                </a:path>
                <a:path w="13030835" h="582929">
                  <a:moveTo>
                    <a:pt x="13030327" y="502869"/>
                  </a:moveTo>
                  <a:lnTo>
                    <a:pt x="12986753" y="497789"/>
                  </a:lnTo>
                  <a:lnTo>
                    <a:pt x="12936169" y="495249"/>
                  </a:lnTo>
                  <a:lnTo>
                    <a:pt x="12974714" y="500329"/>
                  </a:lnTo>
                  <a:lnTo>
                    <a:pt x="12887135" y="502869"/>
                  </a:lnTo>
                  <a:lnTo>
                    <a:pt x="12870764" y="501599"/>
                  </a:lnTo>
                  <a:lnTo>
                    <a:pt x="12853467" y="501599"/>
                  </a:lnTo>
                  <a:lnTo>
                    <a:pt x="12841199" y="500329"/>
                  </a:lnTo>
                  <a:lnTo>
                    <a:pt x="12839967" y="497789"/>
                  </a:lnTo>
                  <a:lnTo>
                    <a:pt x="12899644" y="496519"/>
                  </a:lnTo>
                  <a:lnTo>
                    <a:pt x="12871679" y="495249"/>
                  </a:lnTo>
                  <a:lnTo>
                    <a:pt x="12825311" y="495249"/>
                  </a:lnTo>
                  <a:lnTo>
                    <a:pt x="12797193" y="491439"/>
                  </a:lnTo>
                  <a:lnTo>
                    <a:pt x="12850787" y="483819"/>
                  </a:lnTo>
                  <a:lnTo>
                    <a:pt x="12875946" y="483819"/>
                  </a:lnTo>
                  <a:lnTo>
                    <a:pt x="12898336" y="482676"/>
                  </a:lnTo>
                  <a:lnTo>
                    <a:pt x="12898755" y="482676"/>
                  </a:lnTo>
                  <a:lnTo>
                    <a:pt x="12920929" y="481279"/>
                  </a:lnTo>
                  <a:lnTo>
                    <a:pt x="12926771" y="480009"/>
                  </a:lnTo>
                  <a:lnTo>
                    <a:pt x="12932613" y="478739"/>
                  </a:lnTo>
                  <a:lnTo>
                    <a:pt x="12919824" y="476199"/>
                  </a:lnTo>
                  <a:lnTo>
                    <a:pt x="12904369" y="480009"/>
                  </a:lnTo>
                  <a:lnTo>
                    <a:pt x="12886576" y="480009"/>
                  </a:lnTo>
                  <a:lnTo>
                    <a:pt x="12883934" y="478739"/>
                  </a:lnTo>
                  <a:lnTo>
                    <a:pt x="12880823" y="476199"/>
                  </a:lnTo>
                  <a:lnTo>
                    <a:pt x="12873406" y="474929"/>
                  </a:lnTo>
                  <a:lnTo>
                    <a:pt x="12857836" y="474929"/>
                  </a:lnTo>
                  <a:lnTo>
                    <a:pt x="12872085" y="476199"/>
                  </a:lnTo>
                  <a:lnTo>
                    <a:pt x="12738024" y="476199"/>
                  </a:lnTo>
                  <a:lnTo>
                    <a:pt x="12717399" y="472389"/>
                  </a:lnTo>
                  <a:lnTo>
                    <a:pt x="12710516" y="471119"/>
                  </a:lnTo>
                  <a:lnTo>
                    <a:pt x="12702375" y="469620"/>
                  </a:lnTo>
                  <a:lnTo>
                    <a:pt x="12702870" y="469849"/>
                  </a:lnTo>
                  <a:lnTo>
                    <a:pt x="12699873" y="471119"/>
                  </a:lnTo>
                  <a:lnTo>
                    <a:pt x="12688862" y="468579"/>
                  </a:lnTo>
                  <a:lnTo>
                    <a:pt x="12681242" y="469849"/>
                  </a:lnTo>
                  <a:lnTo>
                    <a:pt x="12670193" y="471119"/>
                  </a:lnTo>
                  <a:lnTo>
                    <a:pt x="12648921" y="469849"/>
                  </a:lnTo>
                  <a:lnTo>
                    <a:pt x="12691275" y="473659"/>
                  </a:lnTo>
                  <a:lnTo>
                    <a:pt x="12709728" y="472389"/>
                  </a:lnTo>
                  <a:lnTo>
                    <a:pt x="12692939" y="481279"/>
                  </a:lnTo>
                  <a:lnTo>
                    <a:pt x="12674257" y="482676"/>
                  </a:lnTo>
                  <a:lnTo>
                    <a:pt x="12642964" y="482676"/>
                  </a:lnTo>
                  <a:lnTo>
                    <a:pt x="12624016" y="481279"/>
                  </a:lnTo>
                  <a:lnTo>
                    <a:pt x="12646165" y="478739"/>
                  </a:lnTo>
                  <a:lnTo>
                    <a:pt x="12586030" y="477469"/>
                  </a:lnTo>
                  <a:lnTo>
                    <a:pt x="12591453" y="480009"/>
                  </a:lnTo>
                  <a:lnTo>
                    <a:pt x="12513056" y="481279"/>
                  </a:lnTo>
                  <a:lnTo>
                    <a:pt x="12484418" y="477469"/>
                  </a:lnTo>
                  <a:lnTo>
                    <a:pt x="12400547" y="482676"/>
                  </a:lnTo>
                  <a:lnTo>
                    <a:pt x="12402769" y="482676"/>
                  </a:lnTo>
                  <a:lnTo>
                    <a:pt x="12405449" y="483819"/>
                  </a:lnTo>
                  <a:lnTo>
                    <a:pt x="12410580" y="485089"/>
                  </a:lnTo>
                  <a:lnTo>
                    <a:pt x="12413120" y="486359"/>
                  </a:lnTo>
                  <a:lnTo>
                    <a:pt x="12408294" y="487629"/>
                  </a:lnTo>
                  <a:lnTo>
                    <a:pt x="12375591" y="486359"/>
                  </a:lnTo>
                  <a:lnTo>
                    <a:pt x="12354141" y="482676"/>
                  </a:lnTo>
                  <a:lnTo>
                    <a:pt x="12354522" y="482676"/>
                  </a:lnTo>
                  <a:lnTo>
                    <a:pt x="12330697" y="480009"/>
                  </a:lnTo>
                  <a:lnTo>
                    <a:pt x="12296191" y="482561"/>
                  </a:lnTo>
                  <a:lnTo>
                    <a:pt x="12282830" y="480009"/>
                  </a:lnTo>
                  <a:lnTo>
                    <a:pt x="12268162" y="478739"/>
                  </a:lnTo>
                  <a:lnTo>
                    <a:pt x="12262955" y="477469"/>
                  </a:lnTo>
                  <a:lnTo>
                    <a:pt x="12257761" y="476199"/>
                  </a:lnTo>
                  <a:lnTo>
                    <a:pt x="12257202" y="473659"/>
                  </a:lnTo>
                  <a:lnTo>
                    <a:pt x="12247804" y="472389"/>
                  </a:lnTo>
                  <a:lnTo>
                    <a:pt x="12256935" y="472389"/>
                  </a:lnTo>
                  <a:lnTo>
                    <a:pt x="12299239" y="474929"/>
                  </a:lnTo>
                  <a:lnTo>
                    <a:pt x="12289130" y="473659"/>
                  </a:lnTo>
                  <a:lnTo>
                    <a:pt x="12285955" y="472389"/>
                  </a:lnTo>
                  <a:lnTo>
                    <a:pt x="12287987" y="471119"/>
                  </a:lnTo>
                  <a:lnTo>
                    <a:pt x="12293549" y="469849"/>
                  </a:lnTo>
                  <a:lnTo>
                    <a:pt x="12345060" y="473659"/>
                  </a:lnTo>
                  <a:lnTo>
                    <a:pt x="12341352" y="471119"/>
                  </a:lnTo>
                  <a:lnTo>
                    <a:pt x="12362675" y="471119"/>
                  </a:lnTo>
                  <a:lnTo>
                    <a:pt x="12357913" y="469849"/>
                  </a:lnTo>
                  <a:lnTo>
                    <a:pt x="12348388" y="467309"/>
                  </a:lnTo>
                  <a:lnTo>
                    <a:pt x="12384557" y="469849"/>
                  </a:lnTo>
                  <a:lnTo>
                    <a:pt x="12448896" y="467309"/>
                  </a:lnTo>
                  <a:lnTo>
                    <a:pt x="12482678" y="469849"/>
                  </a:lnTo>
                  <a:lnTo>
                    <a:pt x="12535294" y="463664"/>
                  </a:lnTo>
                  <a:lnTo>
                    <a:pt x="12549429" y="463664"/>
                  </a:lnTo>
                  <a:lnTo>
                    <a:pt x="12633986" y="464769"/>
                  </a:lnTo>
                  <a:lnTo>
                    <a:pt x="12596432" y="463664"/>
                  </a:lnTo>
                  <a:lnTo>
                    <a:pt x="12593409" y="463664"/>
                  </a:lnTo>
                  <a:lnTo>
                    <a:pt x="12550483" y="460959"/>
                  </a:lnTo>
                  <a:lnTo>
                    <a:pt x="12511265" y="459689"/>
                  </a:lnTo>
                  <a:lnTo>
                    <a:pt x="12471298" y="459689"/>
                  </a:lnTo>
                  <a:lnTo>
                    <a:pt x="12500496" y="462330"/>
                  </a:lnTo>
                  <a:lnTo>
                    <a:pt x="12490387" y="462330"/>
                  </a:lnTo>
                  <a:lnTo>
                    <a:pt x="12374270" y="463664"/>
                  </a:lnTo>
                  <a:lnTo>
                    <a:pt x="12356249" y="463664"/>
                  </a:lnTo>
                  <a:lnTo>
                    <a:pt x="12324080" y="462330"/>
                  </a:lnTo>
                  <a:lnTo>
                    <a:pt x="12323229" y="462330"/>
                  </a:lnTo>
                  <a:lnTo>
                    <a:pt x="12301411" y="460959"/>
                  </a:lnTo>
                  <a:lnTo>
                    <a:pt x="12286780" y="460959"/>
                  </a:lnTo>
                  <a:lnTo>
                    <a:pt x="12287390" y="463664"/>
                  </a:lnTo>
                  <a:lnTo>
                    <a:pt x="12277077" y="463664"/>
                  </a:lnTo>
                  <a:lnTo>
                    <a:pt x="12249429" y="462330"/>
                  </a:lnTo>
                  <a:lnTo>
                    <a:pt x="12203379" y="462330"/>
                  </a:lnTo>
                  <a:lnTo>
                    <a:pt x="12199480" y="463499"/>
                  </a:lnTo>
                  <a:lnTo>
                    <a:pt x="12183669" y="460959"/>
                  </a:lnTo>
                  <a:lnTo>
                    <a:pt x="12162307" y="462330"/>
                  </a:lnTo>
                  <a:lnTo>
                    <a:pt x="12176062" y="462330"/>
                  </a:lnTo>
                  <a:lnTo>
                    <a:pt x="12163489" y="467309"/>
                  </a:lnTo>
                  <a:lnTo>
                    <a:pt x="12137339" y="466039"/>
                  </a:lnTo>
                  <a:lnTo>
                    <a:pt x="12047728" y="466039"/>
                  </a:lnTo>
                  <a:lnTo>
                    <a:pt x="11830482" y="466039"/>
                  </a:lnTo>
                  <a:lnTo>
                    <a:pt x="11805310" y="466039"/>
                  </a:lnTo>
                  <a:lnTo>
                    <a:pt x="11807876" y="467309"/>
                  </a:lnTo>
                  <a:lnTo>
                    <a:pt x="11754244" y="463664"/>
                  </a:lnTo>
                  <a:lnTo>
                    <a:pt x="11751666" y="463664"/>
                  </a:lnTo>
                  <a:lnTo>
                    <a:pt x="11744262" y="472389"/>
                  </a:lnTo>
                  <a:lnTo>
                    <a:pt x="11732666" y="471119"/>
                  </a:lnTo>
                  <a:lnTo>
                    <a:pt x="11721529" y="471119"/>
                  </a:lnTo>
                  <a:lnTo>
                    <a:pt x="11714544" y="469849"/>
                  </a:lnTo>
                  <a:lnTo>
                    <a:pt x="11715344" y="466039"/>
                  </a:lnTo>
                  <a:lnTo>
                    <a:pt x="11673091" y="466039"/>
                  </a:lnTo>
                  <a:lnTo>
                    <a:pt x="11654561" y="464769"/>
                  </a:lnTo>
                  <a:lnTo>
                    <a:pt x="11641125" y="462330"/>
                  </a:lnTo>
                  <a:lnTo>
                    <a:pt x="11639448" y="462330"/>
                  </a:lnTo>
                  <a:lnTo>
                    <a:pt x="11654320" y="460959"/>
                  </a:lnTo>
                  <a:lnTo>
                    <a:pt x="11617008" y="459689"/>
                  </a:lnTo>
                  <a:lnTo>
                    <a:pt x="11609413" y="467309"/>
                  </a:lnTo>
                  <a:lnTo>
                    <a:pt x="11590401" y="464769"/>
                  </a:lnTo>
                  <a:lnTo>
                    <a:pt x="11593030" y="467309"/>
                  </a:lnTo>
                  <a:lnTo>
                    <a:pt x="11595519" y="467309"/>
                  </a:lnTo>
                  <a:lnTo>
                    <a:pt x="11601399" y="468579"/>
                  </a:lnTo>
                  <a:lnTo>
                    <a:pt x="11614252" y="468579"/>
                  </a:lnTo>
                  <a:lnTo>
                    <a:pt x="11591100" y="471119"/>
                  </a:lnTo>
                  <a:lnTo>
                    <a:pt x="11531689" y="471119"/>
                  </a:lnTo>
                  <a:lnTo>
                    <a:pt x="11513655" y="472389"/>
                  </a:lnTo>
                  <a:lnTo>
                    <a:pt x="11514480" y="471119"/>
                  </a:lnTo>
                  <a:lnTo>
                    <a:pt x="11519218" y="469849"/>
                  </a:lnTo>
                  <a:lnTo>
                    <a:pt x="11530101" y="468579"/>
                  </a:lnTo>
                  <a:lnTo>
                    <a:pt x="11549393" y="467309"/>
                  </a:lnTo>
                  <a:lnTo>
                    <a:pt x="11501844" y="467309"/>
                  </a:lnTo>
                  <a:lnTo>
                    <a:pt x="11464138" y="471119"/>
                  </a:lnTo>
                  <a:lnTo>
                    <a:pt x="11425492" y="473659"/>
                  </a:lnTo>
                  <a:lnTo>
                    <a:pt x="11375136" y="472389"/>
                  </a:lnTo>
                  <a:lnTo>
                    <a:pt x="11375644" y="474929"/>
                  </a:lnTo>
                  <a:lnTo>
                    <a:pt x="11385220" y="477469"/>
                  </a:lnTo>
                  <a:lnTo>
                    <a:pt x="11381283" y="480009"/>
                  </a:lnTo>
                  <a:lnTo>
                    <a:pt x="11356251" y="477469"/>
                  </a:lnTo>
                  <a:lnTo>
                    <a:pt x="11343742" y="476199"/>
                  </a:lnTo>
                  <a:lnTo>
                    <a:pt x="11325631" y="473659"/>
                  </a:lnTo>
                  <a:lnTo>
                    <a:pt x="11276851" y="467309"/>
                  </a:lnTo>
                  <a:lnTo>
                    <a:pt x="11313478" y="466039"/>
                  </a:lnTo>
                  <a:lnTo>
                    <a:pt x="11340948" y="467309"/>
                  </a:lnTo>
                  <a:lnTo>
                    <a:pt x="11368011" y="469849"/>
                  </a:lnTo>
                  <a:lnTo>
                    <a:pt x="11395735" y="471119"/>
                  </a:lnTo>
                  <a:lnTo>
                    <a:pt x="11425187" y="469849"/>
                  </a:lnTo>
                  <a:lnTo>
                    <a:pt x="11410379" y="466039"/>
                  </a:lnTo>
                  <a:lnTo>
                    <a:pt x="11405451" y="464769"/>
                  </a:lnTo>
                  <a:lnTo>
                    <a:pt x="11385550" y="463664"/>
                  </a:lnTo>
                  <a:lnTo>
                    <a:pt x="11377562" y="463664"/>
                  </a:lnTo>
                  <a:lnTo>
                    <a:pt x="11344351" y="464769"/>
                  </a:lnTo>
                  <a:lnTo>
                    <a:pt x="11304219" y="464769"/>
                  </a:lnTo>
                  <a:lnTo>
                    <a:pt x="11291761" y="463664"/>
                  </a:lnTo>
                  <a:lnTo>
                    <a:pt x="11290960" y="463664"/>
                  </a:lnTo>
                  <a:lnTo>
                    <a:pt x="11293881" y="464769"/>
                  </a:lnTo>
                  <a:lnTo>
                    <a:pt x="11281029" y="464769"/>
                  </a:lnTo>
                  <a:lnTo>
                    <a:pt x="11269980" y="463664"/>
                  </a:lnTo>
                  <a:lnTo>
                    <a:pt x="11267821" y="463664"/>
                  </a:lnTo>
                  <a:lnTo>
                    <a:pt x="11271809" y="462330"/>
                  </a:lnTo>
                  <a:lnTo>
                    <a:pt x="11272164" y="462330"/>
                  </a:lnTo>
                  <a:lnTo>
                    <a:pt x="11271466" y="460959"/>
                  </a:lnTo>
                  <a:lnTo>
                    <a:pt x="11270806" y="459689"/>
                  </a:lnTo>
                  <a:lnTo>
                    <a:pt x="11242802" y="459689"/>
                  </a:lnTo>
                  <a:lnTo>
                    <a:pt x="11320869" y="457149"/>
                  </a:lnTo>
                  <a:lnTo>
                    <a:pt x="11339944" y="454609"/>
                  </a:lnTo>
                  <a:lnTo>
                    <a:pt x="11351755" y="450799"/>
                  </a:lnTo>
                  <a:lnTo>
                    <a:pt x="11360112" y="446989"/>
                  </a:lnTo>
                  <a:lnTo>
                    <a:pt x="11368875" y="445719"/>
                  </a:lnTo>
                  <a:lnTo>
                    <a:pt x="11457978" y="450799"/>
                  </a:lnTo>
                  <a:lnTo>
                    <a:pt x="11451895" y="446989"/>
                  </a:lnTo>
                  <a:lnTo>
                    <a:pt x="11459642" y="445719"/>
                  </a:lnTo>
                  <a:lnTo>
                    <a:pt x="11467389" y="444449"/>
                  </a:lnTo>
                  <a:lnTo>
                    <a:pt x="11478679" y="441909"/>
                  </a:lnTo>
                  <a:lnTo>
                    <a:pt x="11459997" y="439369"/>
                  </a:lnTo>
                  <a:lnTo>
                    <a:pt x="11444935" y="441909"/>
                  </a:lnTo>
                  <a:lnTo>
                    <a:pt x="11385791" y="438099"/>
                  </a:lnTo>
                  <a:lnTo>
                    <a:pt x="11377955" y="444449"/>
                  </a:lnTo>
                  <a:lnTo>
                    <a:pt x="11256048" y="448259"/>
                  </a:lnTo>
                  <a:lnTo>
                    <a:pt x="11217681" y="450799"/>
                  </a:lnTo>
                  <a:lnTo>
                    <a:pt x="11217758" y="452069"/>
                  </a:lnTo>
                  <a:lnTo>
                    <a:pt x="11217847" y="453339"/>
                  </a:lnTo>
                  <a:lnTo>
                    <a:pt x="11217935" y="454609"/>
                  </a:lnTo>
                  <a:lnTo>
                    <a:pt x="11182909" y="457149"/>
                  </a:lnTo>
                  <a:lnTo>
                    <a:pt x="11182960" y="458419"/>
                  </a:lnTo>
                  <a:lnTo>
                    <a:pt x="11183074" y="460959"/>
                  </a:lnTo>
                  <a:lnTo>
                    <a:pt x="11155007" y="459689"/>
                  </a:lnTo>
                  <a:lnTo>
                    <a:pt x="11126940" y="458419"/>
                  </a:lnTo>
                  <a:lnTo>
                    <a:pt x="11118812" y="459689"/>
                  </a:lnTo>
                  <a:lnTo>
                    <a:pt x="11107865" y="460959"/>
                  </a:lnTo>
                  <a:lnTo>
                    <a:pt x="11094974" y="459689"/>
                  </a:lnTo>
                  <a:lnTo>
                    <a:pt x="11081017" y="459689"/>
                  </a:lnTo>
                  <a:lnTo>
                    <a:pt x="11084979" y="463664"/>
                  </a:lnTo>
                  <a:lnTo>
                    <a:pt x="11088853" y="463664"/>
                  </a:lnTo>
                  <a:lnTo>
                    <a:pt x="11115713" y="464769"/>
                  </a:lnTo>
                  <a:lnTo>
                    <a:pt x="11144529" y="464769"/>
                  </a:lnTo>
                  <a:lnTo>
                    <a:pt x="11142370" y="463664"/>
                  </a:lnTo>
                  <a:lnTo>
                    <a:pt x="11140389" y="462330"/>
                  </a:lnTo>
                  <a:lnTo>
                    <a:pt x="11138446" y="460959"/>
                  </a:lnTo>
                  <a:lnTo>
                    <a:pt x="11136643" y="459689"/>
                  </a:lnTo>
                  <a:lnTo>
                    <a:pt x="11165192" y="464769"/>
                  </a:lnTo>
                  <a:lnTo>
                    <a:pt x="11295977" y="474929"/>
                  </a:lnTo>
                  <a:lnTo>
                    <a:pt x="11293018" y="477469"/>
                  </a:lnTo>
                  <a:lnTo>
                    <a:pt x="11246485" y="473659"/>
                  </a:lnTo>
                  <a:lnTo>
                    <a:pt x="11193221" y="472389"/>
                  </a:lnTo>
                  <a:lnTo>
                    <a:pt x="11144225" y="471119"/>
                  </a:lnTo>
                  <a:lnTo>
                    <a:pt x="11110430" y="466039"/>
                  </a:lnTo>
                  <a:lnTo>
                    <a:pt x="11074870" y="472389"/>
                  </a:lnTo>
                  <a:lnTo>
                    <a:pt x="11065281" y="471119"/>
                  </a:lnTo>
                  <a:lnTo>
                    <a:pt x="11051883" y="469849"/>
                  </a:lnTo>
                  <a:lnTo>
                    <a:pt x="11019015" y="469849"/>
                  </a:lnTo>
                  <a:lnTo>
                    <a:pt x="11020146" y="468579"/>
                  </a:lnTo>
                  <a:lnTo>
                    <a:pt x="11024222" y="466039"/>
                  </a:lnTo>
                  <a:lnTo>
                    <a:pt x="11020895" y="463664"/>
                  </a:lnTo>
                  <a:lnTo>
                    <a:pt x="10998733" y="463664"/>
                  </a:lnTo>
                  <a:lnTo>
                    <a:pt x="10995635" y="468579"/>
                  </a:lnTo>
                  <a:lnTo>
                    <a:pt x="10977994" y="467309"/>
                  </a:lnTo>
                  <a:lnTo>
                    <a:pt x="10965091" y="464769"/>
                  </a:lnTo>
                  <a:lnTo>
                    <a:pt x="10954830" y="463664"/>
                  </a:lnTo>
                  <a:lnTo>
                    <a:pt x="10937469" y="463664"/>
                  </a:lnTo>
                  <a:lnTo>
                    <a:pt x="10949369" y="462330"/>
                  </a:lnTo>
                  <a:lnTo>
                    <a:pt x="10950423" y="462330"/>
                  </a:lnTo>
                  <a:lnTo>
                    <a:pt x="10948530" y="460959"/>
                  </a:lnTo>
                  <a:lnTo>
                    <a:pt x="10941533" y="458419"/>
                  </a:lnTo>
                  <a:lnTo>
                    <a:pt x="10939310" y="457149"/>
                  </a:lnTo>
                  <a:lnTo>
                    <a:pt x="10937088" y="455879"/>
                  </a:lnTo>
                  <a:lnTo>
                    <a:pt x="10911459" y="457149"/>
                  </a:lnTo>
                  <a:lnTo>
                    <a:pt x="10859084" y="457149"/>
                  </a:lnTo>
                  <a:lnTo>
                    <a:pt x="10876725" y="453339"/>
                  </a:lnTo>
                  <a:lnTo>
                    <a:pt x="10844390" y="454609"/>
                  </a:lnTo>
                  <a:lnTo>
                    <a:pt x="10822927" y="448259"/>
                  </a:lnTo>
                  <a:lnTo>
                    <a:pt x="10818635" y="446989"/>
                  </a:lnTo>
                  <a:lnTo>
                    <a:pt x="10810062" y="444449"/>
                  </a:lnTo>
                  <a:lnTo>
                    <a:pt x="10769041" y="446989"/>
                  </a:lnTo>
                  <a:lnTo>
                    <a:pt x="10741025" y="445719"/>
                  </a:lnTo>
                  <a:lnTo>
                    <a:pt x="10685005" y="443179"/>
                  </a:lnTo>
                  <a:lnTo>
                    <a:pt x="10693629" y="440639"/>
                  </a:lnTo>
                  <a:lnTo>
                    <a:pt x="10669676" y="439369"/>
                  </a:lnTo>
                  <a:lnTo>
                    <a:pt x="10645927" y="441909"/>
                  </a:lnTo>
                  <a:lnTo>
                    <a:pt x="10629976" y="443179"/>
                  </a:lnTo>
                  <a:lnTo>
                    <a:pt x="10629405" y="441909"/>
                  </a:lnTo>
                  <a:lnTo>
                    <a:pt x="10615397" y="440639"/>
                  </a:lnTo>
                  <a:lnTo>
                    <a:pt x="10604056" y="438099"/>
                  </a:lnTo>
                  <a:lnTo>
                    <a:pt x="10597909" y="435559"/>
                  </a:lnTo>
                  <a:lnTo>
                    <a:pt x="10599522" y="433019"/>
                  </a:lnTo>
                  <a:lnTo>
                    <a:pt x="10560075" y="431749"/>
                  </a:lnTo>
                  <a:lnTo>
                    <a:pt x="10506672" y="433019"/>
                  </a:lnTo>
                  <a:lnTo>
                    <a:pt x="10452252" y="433019"/>
                  </a:lnTo>
                  <a:lnTo>
                    <a:pt x="10409771" y="431749"/>
                  </a:lnTo>
                  <a:lnTo>
                    <a:pt x="10399852" y="427939"/>
                  </a:lnTo>
                  <a:lnTo>
                    <a:pt x="10436936" y="427939"/>
                  </a:lnTo>
                  <a:lnTo>
                    <a:pt x="10424033" y="425399"/>
                  </a:lnTo>
                  <a:lnTo>
                    <a:pt x="10406710" y="425399"/>
                  </a:lnTo>
                  <a:lnTo>
                    <a:pt x="10393655" y="424129"/>
                  </a:lnTo>
                  <a:lnTo>
                    <a:pt x="10393642" y="422859"/>
                  </a:lnTo>
                  <a:lnTo>
                    <a:pt x="10375163" y="422859"/>
                  </a:lnTo>
                  <a:lnTo>
                    <a:pt x="10371176" y="422859"/>
                  </a:lnTo>
                  <a:lnTo>
                    <a:pt x="10242575" y="426669"/>
                  </a:lnTo>
                  <a:lnTo>
                    <a:pt x="10258641" y="427939"/>
                  </a:lnTo>
                  <a:lnTo>
                    <a:pt x="10266312" y="429209"/>
                  </a:lnTo>
                  <a:lnTo>
                    <a:pt x="10277361" y="431749"/>
                  </a:lnTo>
                  <a:lnTo>
                    <a:pt x="10303599" y="431749"/>
                  </a:lnTo>
                  <a:lnTo>
                    <a:pt x="10285565" y="433019"/>
                  </a:lnTo>
                  <a:lnTo>
                    <a:pt x="10263822" y="433019"/>
                  </a:lnTo>
                  <a:lnTo>
                    <a:pt x="10239642" y="431749"/>
                  </a:lnTo>
                  <a:lnTo>
                    <a:pt x="10212680" y="430479"/>
                  </a:lnTo>
                  <a:lnTo>
                    <a:pt x="10182606" y="427939"/>
                  </a:lnTo>
                  <a:lnTo>
                    <a:pt x="10114521" y="431749"/>
                  </a:lnTo>
                  <a:lnTo>
                    <a:pt x="10064979" y="431749"/>
                  </a:lnTo>
                  <a:lnTo>
                    <a:pt x="10019132" y="430479"/>
                  </a:lnTo>
                  <a:lnTo>
                    <a:pt x="9867697" y="422859"/>
                  </a:lnTo>
                  <a:lnTo>
                    <a:pt x="9894252" y="422859"/>
                  </a:lnTo>
                  <a:lnTo>
                    <a:pt x="9919157" y="424129"/>
                  </a:lnTo>
                  <a:lnTo>
                    <a:pt x="9941268" y="424129"/>
                  </a:lnTo>
                  <a:lnTo>
                    <a:pt x="9959492" y="421589"/>
                  </a:lnTo>
                  <a:lnTo>
                    <a:pt x="9945383" y="420319"/>
                  </a:lnTo>
                  <a:lnTo>
                    <a:pt x="9917176" y="417779"/>
                  </a:lnTo>
                  <a:lnTo>
                    <a:pt x="9890176" y="420319"/>
                  </a:lnTo>
                  <a:lnTo>
                    <a:pt x="9870910" y="417779"/>
                  </a:lnTo>
                  <a:lnTo>
                    <a:pt x="9829470" y="419049"/>
                  </a:lnTo>
                  <a:lnTo>
                    <a:pt x="9804794" y="420319"/>
                  </a:lnTo>
                  <a:lnTo>
                    <a:pt x="9779991" y="422859"/>
                  </a:lnTo>
                  <a:lnTo>
                    <a:pt x="9738144" y="422859"/>
                  </a:lnTo>
                  <a:lnTo>
                    <a:pt x="9756064" y="419049"/>
                  </a:lnTo>
                  <a:lnTo>
                    <a:pt x="9729178" y="417779"/>
                  </a:lnTo>
                  <a:lnTo>
                    <a:pt x="9648520" y="413969"/>
                  </a:lnTo>
                  <a:lnTo>
                    <a:pt x="9640367" y="417779"/>
                  </a:lnTo>
                  <a:lnTo>
                    <a:pt x="9612846" y="416509"/>
                  </a:lnTo>
                  <a:lnTo>
                    <a:pt x="9585668" y="413969"/>
                  </a:lnTo>
                  <a:lnTo>
                    <a:pt x="9557766" y="412699"/>
                  </a:lnTo>
                  <a:lnTo>
                    <a:pt x="9528111" y="412699"/>
                  </a:lnTo>
                  <a:lnTo>
                    <a:pt x="9555975" y="415239"/>
                  </a:lnTo>
                  <a:lnTo>
                    <a:pt x="9570428" y="417779"/>
                  </a:lnTo>
                  <a:lnTo>
                    <a:pt x="9573489" y="420319"/>
                  </a:lnTo>
                  <a:lnTo>
                    <a:pt x="9567164" y="421589"/>
                  </a:lnTo>
                  <a:lnTo>
                    <a:pt x="9538703" y="419049"/>
                  </a:lnTo>
                  <a:lnTo>
                    <a:pt x="9529318" y="421589"/>
                  </a:lnTo>
                  <a:lnTo>
                    <a:pt x="9499867" y="422859"/>
                  </a:lnTo>
                  <a:lnTo>
                    <a:pt x="9462275" y="421589"/>
                  </a:lnTo>
                  <a:lnTo>
                    <a:pt x="9428531" y="420319"/>
                  </a:lnTo>
                  <a:lnTo>
                    <a:pt x="9426880" y="419049"/>
                  </a:lnTo>
                  <a:lnTo>
                    <a:pt x="9391561" y="419049"/>
                  </a:lnTo>
                  <a:lnTo>
                    <a:pt x="9393352" y="417779"/>
                  </a:lnTo>
                  <a:lnTo>
                    <a:pt x="9395155" y="416509"/>
                  </a:lnTo>
                  <a:lnTo>
                    <a:pt x="9346527" y="417779"/>
                  </a:lnTo>
                  <a:lnTo>
                    <a:pt x="9250642" y="417779"/>
                  </a:lnTo>
                  <a:lnTo>
                    <a:pt x="9219552" y="416509"/>
                  </a:lnTo>
                  <a:lnTo>
                    <a:pt x="9216339" y="413969"/>
                  </a:lnTo>
                  <a:lnTo>
                    <a:pt x="9224962" y="411429"/>
                  </a:lnTo>
                  <a:lnTo>
                    <a:pt x="9254896" y="408889"/>
                  </a:lnTo>
                  <a:lnTo>
                    <a:pt x="9208452" y="407619"/>
                  </a:lnTo>
                  <a:lnTo>
                    <a:pt x="9179319" y="421589"/>
                  </a:lnTo>
                  <a:lnTo>
                    <a:pt x="9109621" y="419049"/>
                  </a:lnTo>
                  <a:lnTo>
                    <a:pt x="9060129" y="425399"/>
                  </a:lnTo>
                  <a:lnTo>
                    <a:pt x="9098166" y="430479"/>
                  </a:lnTo>
                  <a:lnTo>
                    <a:pt x="9119273" y="429209"/>
                  </a:lnTo>
                  <a:lnTo>
                    <a:pt x="9147416" y="429209"/>
                  </a:lnTo>
                  <a:lnTo>
                    <a:pt x="9170225" y="427939"/>
                  </a:lnTo>
                  <a:lnTo>
                    <a:pt x="9175305" y="424129"/>
                  </a:lnTo>
                  <a:lnTo>
                    <a:pt x="9200007" y="426669"/>
                  </a:lnTo>
                  <a:lnTo>
                    <a:pt x="9242527" y="431749"/>
                  </a:lnTo>
                  <a:lnTo>
                    <a:pt x="9269717" y="433019"/>
                  </a:lnTo>
                  <a:lnTo>
                    <a:pt x="9232633" y="433019"/>
                  </a:lnTo>
                  <a:lnTo>
                    <a:pt x="9286164" y="434289"/>
                  </a:lnTo>
                  <a:lnTo>
                    <a:pt x="9383573" y="434289"/>
                  </a:lnTo>
                  <a:lnTo>
                    <a:pt x="9432061" y="436829"/>
                  </a:lnTo>
                  <a:lnTo>
                    <a:pt x="9434220" y="435559"/>
                  </a:lnTo>
                  <a:lnTo>
                    <a:pt x="9445663" y="433019"/>
                  </a:lnTo>
                  <a:lnTo>
                    <a:pt x="9476918" y="430479"/>
                  </a:lnTo>
                  <a:lnTo>
                    <a:pt x="9506801" y="431749"/>
                  </a:lnTo>
                  <a:lnTo>
                    <a:pt x="9535198" y="430479"/>
                  </a:lnTo>
                  <a:lnTo>
                    <a:pt x="9564510" y="430479"/>
                  </a:lnTo>
                  <a:lnTo>
                    <a:pt x="9597187" y="431749"/>
                  </a:lnTo>
                  <a:lnTo>
                    <a:pt x="9599409" y="430479"/>
                  </a:lnTo>
                  <a:lnTo>
                    <a:pt x="9601644" y="429209"/>
                  </a:lnTo>
                  <a:lnTo>
                    <a:pt x="9623184" y="426669"/>
                  </a:lnTo>
                  <a:lnTo>
                    <a:pt x="9650768" y="424129"/>
                  </a:lnTo>
                  <a:lnTo>
                    <a:pt x="9662071" y="422859"/>
                  </a:lnTo>
                  <a:lnTo>
                    <a:pt x="9673387" y="421589"/>
                  </a:lnTo>
                  <a:lnTo>
                    <a:pt x="9681756" y="424129"/>
                  </a:lnTo>
                  <a:lnTo>
                    <a:pt x="9708667" y="427939"/>
                  </a:lnTo>
                  <a:lnTo>
                    <a:pt x="9717176" y="431749"/>
                  </a:lnTo>
                  <a:lnTo>
                    <a:pt x="9684766" y="434289"/>
                  </a:lnTo>
                  <a:lnTo>
                    <a:pt x="9644177" y="435559"/>
                  </a:lnTo>
                  <a:lnTo>
                    <a:pt x="9599981" y="435559"/>
                  </a:lnTo>
                  <a:lnTo>
                    <a:pt x="9556725" y="436829"/>
                  </a:lnTo>
                  <a:lnTo>
                    <a:pt x="9539872" y="443179"/>
                  </a:lnTo>
                  <a:lnTo>
                    <a:pt x="9557626" y="440639"/>
                  </a:lnTo>
                  <a:lnTo>
                    <a:pt x="9596679" y="449529"/>
                  </a:lnTo>
                  <a:lnTo>
                    <a:pt x="9609531" y="445719"/>
                  </a:lnTo>
                  <a:lnTo>
                    <a:pt x="9638576" y="448259"/>
                  </a:lnTo>
                  <a:lnTo>
                    <a:pt x="9648647" y="449529"/>
                  </a:lnTo>
                  <a:lnTo>
                    <a:pt x="9650019" y="452069"/>
                  </a:lnTo>
                  <a:lnTo>
                    <a:pt x="9652991" y="453339"/>
                  </a:lnTo>
                  <a:lnTo>
                    <a:pt x="9670224" y="448259"/>
                  </a:lnTo>
                  <a:lnTo>
                    <a:pt x="9738360" y="453339"/>
                  </a:lnTo>
                  <a:lnTo>
                    <a:pt x="9775660" y="454609"/>
                  </a:lnTo>
                  <a:lnTo>
                    <a:pt x="9819399" y="454609"/>
                  </a:lnTo>
                  <a:lnTo>
                    <a:pt x="9798075" y="462229"/>
                  </a:lnTo>
                  <a:lnTo>
                    <a:pt x="9758134" y="460959"/>
                  </a:lnTo>
                  <a:lnTo>
                    <a:pt x="9599155" y="460959"/>
                  </a:lnTo>
                  <a:lnTo>
                    <a:pt x="9615424" y="463664"/>
                  </a:lnTo>
                  <a:lnTo>
                    <a:pt x="9614903" y="463664"/>
                  </a:lnTo>
                  <a:lnTo>
                    <a:pt x="9621672" y="466039"/>
                  </a:lnTo>
                  <a:lnTo>
                    <a:pt x="9626371" y="469849"/>
                  </a:lnTo>
                  <a:lnTo>
                    <a:pt x="9634042" y="472389"/>
                  </a:lnTo>
                  <a:lnTo>
                    <a:pt x="9703359" y="472389"/>
                  </a:lnTo>
                  <a:lnTo>
                    <a:pt x="9646107" y="464769"/>
                  </a:lnTo>
                  <a:lnTo>
                    <a:pt x="9662109" y="464769"/>
                  </a:lnTo>
                  <a:lnTo>
                    <a:pt x="9673095" y="466039"/>
                  </a:lnTo>
                  <a:lnTo>
                    <a:pt x="9685591" y="466039"/>
                  </a:lnTo>
                  <a:lnTo>
                    <a:pt x="9695828" y="464769"/>
                  </a:lnTo>
                  <a:lnTo>
                    <a:pt x="9704718" y="463664"/>
                  </a:lnTo>
                  <a:lnTo>
                    <a:pt x="9705734" y="463664"/>
                  </a:lnTo>
                  <a:lnTo>
                    <a:pt x="9698596" y="467309"/>
                  </a:lnTo>
                  <a:lnTo>
                    <a:pt x="9716846" y="471119"/>
                  </a:lnTo>
                  <a:lnTo>
                    <a:pt x="9741865" y="472389"/>
                  </a:lnTo>
                  <a:lnTo>
                    <a:pt x="9754756" y="474929"/>
                  </a:lnTo>
                  <a:lnTo>
                    <a:pt x="9869018" y="480009"/>
                  </a:lnTo>
                  <a:lnTo>
                    <a:pt x="9918802" y="481279"/>
                  </a:lnTo>
                  <a:lnTo>
                    <a:pt x="10029609" y="486359"/>
                  </a:lnTo>
                  <a:lnTo>
                    <a:pt x="10058400" y="491439"/>
                  </a:lnTo>
                  <a:lnTo>
                    <a:pt x="10028847" y="490169"/>
                  </a:lnTo>
                  <a:lnTo>
                    <a:pt x="9998735" y="490169"/>
                  </a:lnTo>
                  <a:lnTo>
                    <a:pt x="9972738" y="487629"/>
                  </a:lnTo>
                  <a:lnTo>
                    <a:pt x="9955492" y="485089"/>
                  </a:lnTo>
                  <a:lnTo>
                    <a:pt x="9960788" y="487629"/>
                  </a:lnTo>
                  <a:lnTo>
                    <a:pt x="9929000" y="486359"/>
                  </a:lnTo>
                  <a:lnTo>
                    <a:pt x="9898139" y="486359"/>
                  </a:lnTo>
                  <a:lnTo>
                    <a:pt x="9870630" y="485089"/>
                  </a:lnTo>
                  <a:lnTo>
                    <a:pt x="9849955" y="482676"/>
                  </a:lnTo>
                  <a:lnTo>
                    <a:pt x="9848063" y="482676"/>
                  </a:lnTo>
                  <a:lnTo>
                    <a:pt x="9821710" y="486359"/>
                  </a:lnTo>
                  <a:lnTo>
                    <a:pt x="9802546" y="483819"/>
                  </a:lnTo>
                  <a:lnTo>
                    <a:pt x="9778505" y="482676"/>
                  </a:lnTo>
                  <a:lnTo>
                    <a:pt x="9778022" y="482676"/>
                  </a:lnTo>
                  <a:lnTo>
                    <a:pt x="9754565" y="481279"/>
                  </a:lnTo>
                  <a:lnTo>
                    <a:pt x="9750768" y="477469"/>
                  </a:lnTo>
                  <a:lnTo>
                    <a:pt x="9722574" y="478739"/>
                  </a:lnTo>
                  <a:lnTo>
                    <a:pt x="9717595" y="482676"/>
                  </a:lnTo>
                  <a:lnTo>
                    <a:pt x="9717392" y="482676"/>
                  </a:lnTo>
                  <a:lnTo>
                    <a:pt x="9710268" y="485089"/>
                  </a:lnTo>
                  <a:lnTo>
                    <a:pt x="9674174" y="486359"/>
                  </a:lnTo>
                  <a:lnTo>
                    <a:pt x="9642069" y="486359"/>
                  </a:lnTo>
                  <a:lnTo>
                    <a:pt x="9529674" y="482676"/>
                  </a:lnTo>
                  <a:lnTo>
                    <a:pt x="9523590" y="483819"/>
                  </a:lnTo>
                  <a:lnTo>
                    <a:pt x="9461094" y="483819"/>
                  </a:lnTo>
                  <a:lnTo>
                    <a:pt x="9514662" y="486359"/>
                  </a:lnTo>
                  <a:lnTo>
                    <a:pt x="9550997" y="490169"/>
                  </a:lnTo>
                  <a:lnTo>
                    <a:pt x="9580943" y="493979"/>
                  </a:lnTo>
                  <a:lnTo>
                    <a:pt x="9615335" y="491439"/>
                  </a:lnTo>
                  <a:lnTo>
                    <a:pt x="9639960" y="499059"/>
                  </a:lnTo>
                  <a:lnTo>
                    <a:pt x="9651619" y="496519"/>
                  </a:lnTo>
                  <a:lnTo>
                    <a:pt x="9684360" y="496519"/>
                  </a:lnTo>
                  <a:lnTo>
                    <a:pt x="9704426" y="497789"/>
                  </a:lnTo>
                  <a:lnTo>
                    <a:pt x="9701098" y="496519"/>
                  </a:lnTo>
                  <a:lnTo>
                    <a:pt x="9694456" y="493979"/>
                  </a:lnTo>
                  <a:lnTo>
                    <a:pt x="9712935" y="496519"/>
                  </a:lnTo>
                  <a:lnTo>
                    <a:pt x="9742132" y="499059"/>
                  </a:lnTo>
                  <a:lnTo>
                    <a:pt x="9775546" y="500329"/>
                  </a:lnTo>
                  <a:lnTo>
                    <a:pt x="9806648" y="500329"/>
                  </a:lnTo>
                  <a:lnTo>
                    <a:pt x="9838334" y="497789"/>
                  </a:lnTo>
                  <a:lnTo>
                    <a:pt x="9853498" y="502869"/>
                  </a:lnTo>
                  <a:lnTo>
                    <a:pt x="9987343" y="502869"/>
                  </a:lnTo>
                  <a:lnTo>
                    <a:pt x="9976193" y="501599"/>
                  </a:lnTo>
                  <a:lnTo>
                    <a:pt x="9950018" y="501599"/>
                  </a:lnTo>
                  <a:lnTo>
                    <a:pt x="9972637" y="499059"/>
                  </a:lnTo>
                  <a:lnTo>
                    <a:pt x="9999269" y="497789"/>
                  </a:lnTo>
                  <a:lnTo>
                    <a:pt x="10028580" y="495249"/>
                  </a:lnTo>
                  <a:lnTo>
                    <a:pt x="10059302" y="495249"/>
                  </a:lnTo>
                  <a:lnTo>
                    <a:pt x="10107612" y="504139"/>
                  </a:lnTo>
                  <a:lnTo>
                    <a:pt x="10100970" y="505409"/>
                  </a:lnTo>
                  <a:lnTo>
                    <a:pt x="10093376" y="506679"/>
                  </a:lnTo>
                  <a:lnTo>
                    <a:pt x="10083952" y="507949"/>
                  </a:lnTo>
                  <a:lnTo>
                    <a:pt x="10071862" y="509219"/>
                  </a:lnTo>
                  <a:lnTo>
                    <a:pt x="10029990" y="507949"/>
                  </a:lnTo>
                  <a:lnTo>
                    <a:pt x="10040315" y="513029"/>
                  </a:lnTo>
                  <a:lnTo>
                    <a:pt x="9975901" y="514299"/>
                  </a:lnTo>
                  <a:lnTo>
                    <a:pt x="10015296" y="524459"/>
                  </a:lnTo>
                  <a:lnTo>
                    <a:pt x="10134930" y="523189"/>
                  </a:lnTo>
                  <a:lnTo>
                    <a:pt x="10184486" y="525729"/>
                  </a:lnTo>
                  <a:lnTo>
                    <a:pt x="10352634" y="525729"/>
                  </a:lnTo>
                  <a:lnTo>
                    <a:pt x="10395242" y="529539"/>
                  </a:lnTo>
                  <a:lnTo>
                    <a:pt x="10444137" y="530809"/>
                  </a:lnTo>
                  <a:lnTo>
                    <a:pt x="10553789" y="530809"/>
                  </a:lnTo>
                  <a:lnTo>
                    <a:pt x="10606900" y="526999"/>
                  </a:lnTo>
                  <a:lnTo>
                    <a:pt x="10603243" y="530809"/>
                  </a:lnTo>
                  <a:lnTo>
                    <a:pt x="10618267" y="529539"/>
                  </a:lnTo>
                  <a:lnTo>
                    <a:pt x="10673004" y="533349"/>
                  </a:lnTo>
                  <a:lnTo>
                    <a:pt x="10681932" y="530809"/>
                  </a:lnTo>
                  <a:lnTo>
                    <a:pt x="10680129" y="529539"/>
                  </a:lnTo>
                  <a:lnTo>
                    <a:pt x="10678490" y="528383"/>
                  </a:lnTo>
                  <a:lnTo>
                    <a:pt x="10677804" y="526999"/>
                  </a:lnTo>
                  <a:lnTo>
                    <a:pt x="10677296" y="525729"/>
                  </a:lnTo>
                  <a:lnTo>
                    <a:pt x="10694022" y="523189"/>
                  </a:lnTo>
                  <a:lnTo>
                    <a:pt x="10609999" y="519379"/>
                  </a:lnTo>
                  <a:lnTo>
                    <a:pt x="10720565" y="518109"/>
                  </a:lnTo>
                  <a:lnTo>
                    <a:pt x="10714939" y="514299"/>
                  </a:lnTo>
                  <a:lnTo>
                    <a:pt x="10645292" y="514299"/>
                  </a:lnTo>
                  <a:lnTo>
                    <a:pt x="10640212" y="510489"/>
                  </a:lnTo>
                  <a:lnTo>
                    <a:pt x="10700385" y="511759"/>
                  </a:lnTo>
                  <a:lnTo>
                    <a:pt x="10702328" y="510489"/>
                  </a:lnTo>
                  <a:lnTo>
                    <a:pt x="10704284" y="509219"/>
                  </a:lnTo>
                  <a:lnTo>
                    <a:pt x="10742270" y="513029"/>
                  </a:lnTo>
                  <a:lnTo>
                    <a:pt x="10735742" y="510489"/>
                  </a:lnTo>
                  <a:lnTo>
                    <a:pt x="10748531" y="510489"/>
                  </a:lnTo>
                  <a:lnTo>
                    <a:pt x="10754347" y="509219"/>
                  </a:lnTo>
                  <a:lnTo>
                    <a:pt x="10726941" y="506679"/>
                  </a:lnTo>
                  <a:lnTo>
                    <a:pt x="10749623" y="507949"/>
                  </a:lnTo>
                  <a:lnTo>
                    <a:pt x="10760786" y="510489"/>
                  </a:lnTo>
                  <a:lnTo>
                    <a:pt x="10769321" y="513029"/>
                  </a:lnTo>
                  <a:lnTo>
                    <a:pt x="10784078" y="514299"/>
                  </a:lnTo>
                  <a:lnTo>
                    <a:pt x="10804970" y="513029"/>
                  </a:lnTo>
                  <a:lnTo>
                    <a:pt x="10830916" y="511759"/>
                  </a:lnTo>
                  <a:lnTo>
                    <a:pt x="10885246" y="511759"/>
                  </a:lnTo>
                  <a:lnTo>
                    <a:pt x="10884230" y="506679"/>
                  </a:lnTo>
                  <a:lnTo>
                    <a:pt x="10901883" y="505409"/>
                  </a:lnTo>
                  <a:lnTo>
                    <a:pt x="10924591" y="505409"/>
                  </a:lnTo>
                  <a:lnTo>
                    <a:pt x="10946486" y="504139"/>
                  </a:lnTo>
                  <a:lnTo>
                    <a:pt x="10961713" y="502869"/>
                  </a:lnTo>
                  <a:lnTo>
                    <a:pt x="10987773" y="505409"/>
                  </a:lnTo>
                  <a:lnTo>
                    <a:pt x="11029823" y="502869"/>
                  </a:lnTo>
                  <a:lnTo>
                    <a:pt x="11063211" y="502869"/>
                  </a:lnTo>
                  <a:lnTo>
                    <a:pt x="11064977" y="505409"/>
                  </a:lnTo>
                  <a:lnTo>
                    <a:pt x="11048670" y="506679"/>
                  </a:lnTo>
                  <a:lnTo>
                    <a:pt x="11026178" y="507949"/>
                  </a:lnTo>
                  <a:lnTo>
                    <a:pt x="11009338" y="509219"/>
                  </a:lnTo>
                  <a:lnTo>
                    <a:pt x="11041164" y="510489"/>
                  </a:lnTo>
                  <a:lnTo>
                    <a:pt x="11120577" y="510489"/>
                  </a:lnTo>
                  <a:lnTo>
                    <a:pt x="11116374" y="513029"/>
                  </a:lnTo>
                  <a:lnTo>
                    <a:pt x="11109058" y="514299"/>
                  </a:lnTo>
                  <a:lnTo>
                    <a:pt x="11079721" y="514299"/>
                  </a:lnTo>
                  <a:lnTo>
                    <a:pt x="11076902" y="521919"/>
                  </a:lnTo>
                  <a:lnTo>
                    <a:pt x="11174171" y="523189"/>
                  </a:lnTo>
                  <a:lnTo>
                    <a:pt x="11170818" y="526999"/>
                  </a:lnTo>
                  <a:lnTo>
                    <a:pt x="11196980" y="528383"/>
                  </a:lnTo>
                  <a:lnTo>
                    <a:pt x="11216043" y="528383"/>
                  </a:lnTo>
                  <a:lnTo>
                    <a:pt x="11207979" y="529539"/>
                  </a:lnTo>
                  <a:lnTo>
                    <a:pt x="11216881" y="528383"/>
                  </a:lnTo>
                  <a:lnTo>
                    <a:pt x="11264951" y="528383"/>
                  </a:lnTo>
                  <a:lnTo>
                    <a:pt x="11286147" y="529539"/>
                  </a:lnTo>
                  <a:lnTo>
                    <a:pt x="11297082" y="535889"/>
                  </a:lnTo>
                  <a:lnTo>
                    <a:pt x="11328527" y="532079"/>
                  </a:lnTo>
                  <a:lnTo>
                    <a:pt x="11380775" y="538429"/>
                  </a:lnTo>
                  <a:lnTo>
                    <a:pt x="11382388" y="535889"/>
                  </a:lnTo>
                  <a:lnTo>
                    <a:pt x="11397882" y="534619"/>
                  </a:lnTo>
                  <a:lnTo>
                    <a:pt x="11419662" y="535889"/>
                  </a:lnTo>
                  <a:lnTo>
                    <a:pt x="11440109" y="535889"/>
                  </a:lnTo>
                  <a:lnTo>
                    <a:pt x="11424145" y="534619"/>
                  </a:lnTo>
                  <a:lnTo>
                    <a:pt x="11414671" y="533349"/>
                  </a:lnTo>
                  <a:lnTo>
                    <a:pt x="11415547" y="532079"/>
                  </a:lnTo>
                  <a:lnTo>
                    <a:pt x="11416424" y="530809"/>
                  </a:lnTo>
                  <a:lnTo>
                    <a:pt x="11434191" y="529539"/>
                  </a:lnTo>
                  <a:lnTo>
                    <a:pt x="11382477" y="530809"/>
                  </a:lnTo>
                  <a:lnTo>
                    <a:pt x="11329683" y="529539"/>
                  </a:lnTo>
                  <a:lnTo>
                    <a:pt x="11285931" y="525729"/>
                  </a:lnTo>
                  <a:lnTo>
                    <a:pt x="11261357" y="521919"/>
                  </a:lnTo>
                  <a:lnTo>
                    <a:pt x="11300346" y="518109"/>
                  </a:lnTo>
                  <a:lnTo>
                    <a:pt x="11397094" y="518109"/>
                  </a:lnTo>
                  <a:lnTo>
                    <a:pt x="11432108" y="520649"/>
                  </a:lnTo>
                  <a:lnTo>
                    <a:pt x="11470145" y="525729"/>
                  </a:lnTo>
                  <a:lnTo>
                    <a:pt x="11495011" y="520649"/>
                  </a:lnTo>
                  <a:lnTo>
                    <a:pt x="11497704" y="518109"/>
                  </a:lnTo>
                  <a:lnTo>
                    <a:pt x="11481753" y="514299"/>
                  </a:lnTo>
                  <a:lnTo>
                    <a:pt x="11545900" y="514299"/>
                  </a:lnTo>
                  <a:lnTo>
                    <a:pt x="11602695" y="519379"/>
                  </a:lnTo>
                  <a:lnTo>
                    <a:pt x="11597589" y="520649"/>
                  </a:lnTo>
                  <a:lnTo>
                    <a:pt x="11605108" y="521919"/>
                  </a:lnTo>
                  <a:lnTo>
                    <a:pt x="11608333" y="524459"/>
                  </a:lnTo>
                  <a:lnTo>
                    <a:pt x="11640845" y="524459"/>
                  </a:lnTo>
                  <a:lnTo>
                    <a:pt x="11650993" y="526999"/>
                  </a:lnTo>
                  <a:lnTo>
                    <a:pt x="11652504" y="530809"/>
                  </a:lnTo>
                  <a:lnTo>
                    <a:pt x="11645290" y="533349"/>
                  </a:lnTo>
                  <a:lnTo>
                    <a:pt x="11629288" y="535889"/>
                  </a:lnTo>
                  <a:lnTo>
                    <a:pt x="11612690" y="534619"/>
                  </a:lnTo>
                  <a:lnTo>
                    <a:pt x="11603673" y="533349"/>
                  </a:lnTo>
                  <a:lnTo>
                    <a:pt x="11601412" y="532079"/>
                  </a:lnTo>
                  <a:lnTo>
                    <a:pt x="11605070" y="529539"/>
                  </a:lnTo>
                  <a:lnTo>
                    <a:pt x="11587315" y="533349"/>
                  </a:lnTo>
                  <a:lnTo>
                    <a:pt x="11531524" y="530809"/>
                  </a:lnTo>
                  <a:lnTo>
                    <a:pt x="11531918" y="533349"/>
                  </a:lnTo>
                  <a:lnTo>
                    <a:pt x="11448288" y="530809"/>
                  </a:lnTo>
                  <a:lnTo>
                    <a:pt x="11499863" y="534619"/>
                  </a:lnTo>
                  <a:lnTo>
                    <a:pt x="11488928" y="535889"/>
                  </a:lnTo>
                  <a:lnTo>
                    <a:pt x="11465039" y="535889"/>
                  </a:lnTo>
                  <a:lnTo>
                    <a:pt x="11453813" y="534619"/>
                  </a:lnTo>
                  <a:lnTo>
                    <a:pt x="11468672" y="539699"/>
                  </a:lnTo>
                  <a:lnTo>
                    <a:pt x="11358283" y="542239"/>
                  </a:lnTo>
                  <a:lnTo>
                    <a:pt x="11630012" y="542239"/>
                  </a:lnTo>
                  <a:lnTo>
                    <a:pt x="11680762" y="543509"/>
                  </a:lnTo>
                  <a:lnTo>
                    <a:pt x="11728653" y="546049"/>
                  </a:lnTo>
                  <a:lnTo>
                    <a:pt x="11713858" y="542239"/>
                  </a:lnTo>
                  <a:lnTo>
                    <a:pt x="11694998" y="537159"/>
                  </a:lnTo>
                  <a:lnTo>
                    <a:pt x="11692547" y="535889"/>
                  </a:lnTo>
                  <a:lnTo>
                    <a:pt x="11690096" y="534619"/>
                  </a:lnTo>
                  <a:lnTo>
                    <a:pt x="11688153" y="533615"/>
                  </a:lnTo>
                  <a:lnTo>
                    <a:pt x="11675567" y="534619"/>
                  </a:lnTo>
                  <a:lnTo>
                    <a:pt x="11662321" y="533349"/>
                  </a:lnTo>
                  <a:lnTo>
                    <a:pt x="11661610" y="532079"/>
                  </a:lnTo>
                  <a:lnTo>
                    <a:pt x="11668658" y="530809"/>
                  </a:lnTo>
                  <a:lnTo>
                    <a:pt x="11678260" y="528383"/>
                  </a:lnTo>
                  <a:lnTo>
                    <a:pt x="11681206" y="528383"/>
                  </a:lnTo>
                  <a:lnTo>
                    <a:pt x="11785854" y="533349"/>
                  </a:lnTo>
                  <a:lnTo>
                    <a:pt x="11787238" y="534619"/>
                  </a:lnTo>
                  <a:lnTo>
                    <a:pt x="11791658" y="535889"/>
                  </a:lnTo>
                  <a:lnTo>
                    <a:pt x="11795747" y="533349"/>
                  </a:lnTo>
                  <a:lnTo>
                    <a:pt x="11797208" y="529539"/>
                  </a:lnTo>
                  <a:lnTo>
                    <a:pt x="11801627" y="528383"/>
                  </a:lnTo>
                  <a:lnTo>
                    <a:pt x="11810086" y="526186"/>
                  </a:lnTo>
                  <a:lnTo>
                    <a:pt x="11801996" y="525729"/>
                  </a:lnTo>
                  <a:lnTo>
                    <a:pt x="11779364" y="524459"/>
                  </a:lnTo>
                  <a:lnTo>
                    <a:pt x="11798249" y="525729"/>
                  </a:lnTo>
                  <a:lnTo>
                    <a:pt x="11746852" y="524459"/>
                  </a:lnTo>
                  <a:lnTo>
                    <a:pt x="11780736" y="520649"/>
                  </a:lnTo>
                  <a:lnTo>
                    <a:pt x="11792039" y="519379"/>
                  </a:lnTo>
                  <a:lnTo>
                    <a:pt x="11788826" y="519379"/>
                  </a:lnTo>
                  <a:lnTo>
                    <a:pt x="11794630" y="518109"/>
                  </a:lnTo>
                  <a:lnTo>
                    <a:pt x="11791112" y="518109"/>
                  </a:lnTo>
                  <a:lnTo>
                    <a:pt x="11759921" y="520649"/>
                  </a:lnTo>
                  <a:lnTo>
                    <a:pt x="11768938" y="518109"/>
                  </a:lnTo>
                  <a:lnTo>
                    <a:pt x="11778767" y="516839"/>
                  </a:lnTo>
                  <a:lnTo>
                    <a:pt x="11783339" y="514299"/>
                  </a:lnTo>
                  <a:lnTo>
                    <a:pt x="11776558" y="511759"/>
                  </a:lnTo>
                  <a:lnTo>
                    <a:pt x="11733886" y="507949"/>
                  </a:lnTo>
                  <a:lnTo>
                    <a:pt x="11706949" y="510489"/>
                  </a:lnTo>
                  <a:lnTo>
                    <a:pt x="11650764" y="507949"/>
                  </a:lnTo>
                  <a:lnTo>
                    <a:pt x="11645989" y="502869"/>
                  </a:lnTo>
                  <a:lnTo>
                    <a:pt x="11644795" y="501599"/>
                  </a:lnTo>
                  <a:lnTo>
                    <a:pt x="11667071" y="502869"/>
                  </a:lnTo>
                  <a:lnTo>
                    <a:pt x="11695049" y="504139"/>
                  </a:lnTo>
                  <a:lnTo>
                    <a:pt x="11724716" y="504139"/>
                  </a:lnTo>
                  <a:lnTo>
                    <a:pt x="11752034" y="505409"/>
                  </a:lnTo>
                  <a:lnTo>
                    <a:pt x="11751145" y="501599"/>
                  </a:lnTo>
                  <a:lnTo>
                    <a:pt x="11750853" y="500329"/>
                  </a:lnTo>
                  <a:lnTo>
                    <a:pt x="11792217" y="500329"/>
                  </a:lnTo>
                  <a:lnTo>
                    <a:pt x="11764391" y="499059"/>
                  </a:lnTo>
                  <a:lnTo>
                    <a:pt x="11771211" y="497789"/>
                  </a:lnTo>
                  <a:lnTo>
                    <a:pt x="11778996" y="497789"/>
                  </a:lnTo>
                  <a:lnTo>
                    <a:pt x="11788559" y="496519"/>
                  </a:lnTo>
                  <a:lnTo>
                    <a:pt x="11800726" y="496519"/>
                  </a:lnTo>
                  <a:lnTo>
                    <a:pt x="11816448" y="500329"/>
                  </a:lnTo>
                  <a:lnTo>
                    <a:pt x="11866385" y="505409"/>
                  </a:lnTo>
                  <a:lnTo>
                    <a:pt x="11881980" y="509219"/>
                  </a:lnTo>
                  <a:lnTo>
                    <a:pt x="11875224" y="510489"/>
                  </a:lnTo>
                  <a:lnTo>
                    <a:pt x="11822786" y="507949"/>
                  </a:lnTo>
                  <a:lnTo>
                    <a:pt x="11808054" y="507949"/>
                  </a:lnTo>
                  <a:lnTo>
                    <a:pt x="11827294" y="510489"/>
                  </a:lnTo>
                  <a:lnTo>
                    <a:pt x="11857876" y="511759"/>
                  </a:lnTo>
                  <a:lnTo>
                    <a:pt x="11882438" y="513029"/>
                  </a:lnTo>
                  <a:lnTo>
                    <a:pt x="11883669" y="516839"/>
                  </a:lnTo>
                  <a:lnTo>
                    <a:pt x="11895912" y="515569"/>
                  </a:lnTo>
                  <a:lnTo>
                    <a:pt x="11902415" y="518109"/>
                  </a:lnTo>
                  <a:lnTo>
                    <a:pt x="11908638" y="518109"/>
                  </a:lnTo>
                  <a:lnTo>
                    <a:pt x="11916232" y="515569"/>
                  </a:lnTo>
                  <a:lnTo>
                    <a:pt x="11920042" y="514299"/>
                  </a:lnTo>
                  <a:lnTo>
                    <a:pt x="11916651" y="519379"/>
                  </a:lnTo>
                  <a:lnTo>
                    <a:pt x="11851729" y="518109"/>
                  </a:lnTo>
                  <a:lnTo>
                    <a:pt x="11875846" y="521919"/>
                  </a:lnTo>
                  <a:lnTo>
                    <a:pt x="11839156" y="523189"/>
                  </a:lnTo>
                  <a:lnTo>
                    <a:pt x="11855221" y="524459"/>
                  </a:lnTo>
                  <a:lnTo>
                    <a:pt x="11866448" y="526999"/>
                  </a:lnTo>
                  <a:lnTo>
                    <a:pt x="11869077" y="529539"/>
                  </a:lnTo>
                  <a:lnTo>
                    <a:pt x="11859387" y="532079"/>
                  </a:lnTo>
                  <a:lnTo>
                    <a:pt x="11919636" y="533349"/>
                  </a:lnTo>
                  <a:lnTo>
                    <a:pt x="11915902" y="537159"/>
                  </a:lnTo>
                  <a:lnTo>
                    <a:pt x="11945252" y="538429"/>
                  </a:lnTo>
                  <a:lnTo>
                    <a:pt x="11963159" y="538429"/>
                  </a:lnTo>
                  <a:lnTo>
                    <a:pt x="11971376" y="537159"/>
                  </a:lnTo>
                  <a:lnTo>
                    <a:pt x="11971642" y="537159"/>
                  </a:lnTo>
                  <a:lnTo>
                    <a:pt x="11981955" y="538429"/>
                  </a:lnTo>
                  <a:lnTo>
                    <a:pt x="11999265" y="542239"/>
                  </a:lnTo>
                  <a:lnTo>
                    <a:pt x="11992559" y="543344"/>
                  </a:lnTo>
                  <a:lnTo>
                    <a:pt x="12010428" y="546049"/>
                  </a:lnTo>
                  <a:lnTo>
                    <a:pt x="12009349" y="540969"/>
                  </a:lnTo>
                  <a:lnTo>
                    <a:pt x="12087974" y="542239"/>
                  </a:lnTo>
                  <a:lnTo>
                    <a:pt x="12126239" y="546049"/>
                  </a:lnTo>
                  <a:lnTo>
                    <a:pt x="12185688" y="544779"/>
                  </a:lnTo>
                  <a:lnTo>
                    <a:pt x="12192673" y="543509"/>
                  </a:lnTo>
                  <a:lnTo>
                    <a:pt x="12205195" y="544779"/>
                  </a:lnTo>
                  <a:lnTo>
                    <a:pt x="12208891" y="544779"/>
                  </a:lnTo>
                  <a:lnTo>
                    <a:pt x="12202414" y="543509"/>
                  </a:lnTo>
                  <a:lnTo>
                    <a:pt x="12189460" y="540969"/>
                  </a:lnTo>
                  <a:lnTo>
                    <a:pt x="12226188" y="542239"/>
                  </a:lnTo>
                  <a:lnTo>
                    <a:pt x="12288088" y="547319"/>
                  </a:lnTo>
                  <a:lnTo>
                    <a:pt x="12324829" y="547319"/>
                  </a:lnTo>
                  <a:lnTo>
                    <a:pt x="12305602" y="550608"/>
                  </a:lnTo>
                  <a:lnTo>
                    <a:pt x="12367832" y="550608"/>
                  </a:lnTo>
                  <a:lnTo>
                    <a:pt x="12359538" y="542239"/>
                  </a:lnTo>
                  <a:lnTo>
                    <a:pt x="12355767" y="538429"/>
                  </a:lnTo>
                  <a:lnTo>
                    <a:pt x="12275020" y="542239"/>
                  </a:lnTo>
                  <a:lnTo>
                    <a:pt x="12265381" y="540969"/>
                  </a:lnTo>
                  <a:lnTo>
                    <a:pt x="12236488" y="537159"/>
                  </a:lnTo>
                  <a:lnTo>
                    <a:pt x="12226849" y="535889"/>
                  </a:lnTo>
                  <a:lnTo>
                    <a:pt x="12217222" y="534619"/>
                  </a:lnTo>
                  <a:lnTo>
                    <a:pt x="12169953" y="528383"/>
                  </a:lnTo>
                  <a:lnTo>
                    <a:pt x="12168594" y="528383"/>
                  </a:lnTo>
                  <a:lnTo>
                    <a:pt x="12143702" y="534619"/>
                  </a:lnTo>
                  <a:lnTo>
                    <a:pt x="12080761" y="533349"/>
                  </a:lnTo>
                  <a:lnTo>
                    <a:pt x="12019382" y="535889"/>
                  </a:lnTo>
                  <a:lnTo>
                    <a:pt x="11948147" y="529539"/>
                  </a:lnTo>
                  <a:lnTo>
                    <a:pt x="11952618" y="519379"/>
                  </a:lnTo>
                  <a:lnTo>
                    <a:pt x="11954853" y="514299"/>
                  </a:lnTo>
                  <a:lnTo>
                    <a:pt x="11955983" y="511759"/>
                  </a:lnTo>
                  <a:lnTo>
                    <a:pt x="11935460" y="510489"/>
                  </a:lnTo>
                  <a:lnTo>
                    <a:pt x="11914950" y="509219"/>
                  </a:lnTo>
                  <a:lnTo>
                    <a:pt x="11847055" y="499059"/>
                  </a:lnTo>
                  <a:lnTo>
                    <a:pt x="11846395" y="496519"/>
                  </a:lnTo>
                  <a:lnTo>
                    <a:pt x="11846065" y="495249"/>
                  </a:lnTo>
                  <a:lnTo>
                    <a:pt x="11845735" y="493979"/>
                  </a:lnTo>
                  <a:lnTo>
                    <a:pt x="11845074" y="491439"/>
                  </a:lnTo>
                  <a:lnTo>
                    <a:pt x="11967096" y="492709"/>
                  </a:lnTo>
                  <a:lnTo>
                    <a:pt x="11881879" y="488899"/>
                  </a:lnTo>
                  <a:lnTo>
                    <a:pt x="11909323" y="481279"/>
                  </a:lnTo>
                  <a:lnTo>
                    <a:pt x="11948147" y="486359"/>
                  </a:lnTo>
                  <a:lnTo>
                    <a:pt x="12041569" y="481279"/>
                  </a:lnTo>
                  <a:lnTo>
                    <a:pt x="12064924" y="480009"/>
                  </a:lnTo>
                  <a:lnTo>
                    <a:pt x="12080761" y="491439"/>
                  </a:lnTo>
                  <a:lnTo>
                    <a:pt x="12143702" y="477469"/>
                  </a:lnTo>
                  <a:lnTo>
                    <a:pt x="12238596" y="486359"/>
                  </a:lnTo>
                  <a:lnTo>
                    <a:pt x="12300699" y="495249"/>
                  </a:lnTo>
                  <a:lnTo>
                    <a:pt x="12409640" y="495249"/>
                  </a:lnTo>
                  <a:lnTo>
                    <a:pt x="12450407" y="487629"/>
                  </a:lnTo>
                  <a:lnTo>
                    <a:pt x="12457201" y="486359"/>
                  </a:lnTo>
                  <a:lnTo>
                    <a:pt x="12532487" y="486359"/>
                  </a:lnTo>
                  <a:lnTo>
                    <a:pt x="12676531" y="485571"/>
                  </a:lnTo>
                  <a:lnTo>
                    <a:pt x="12755601" y="488899"/>
                  </a:lnTo>
                  <a:lnTo>
                    <a:pt x="12762700" y="485089"/>
                  </a:lnTo>
                  <a:lnTo>
                    <a:pt x="12767209" y="482676"/>
                  </a:lnTo>
                  <a:lnTo>
                    <a:pt x="12767374" y="482676"/>
                  </a:lnTo>
                  <a:lnTo>
                    <a:pt x="12756502" y="505409"/>
                  </a:lnTo>
                  <a:lnTo>
                    <a:pt x="12803835" y="502869"/>
                  </a:lnTo>
                  <a:lnTo>
                    <a:pt x="12932613" y="506679"/>
                  </a:lnTo>
                  <a:lnTo>
                    <a:pt x="13030327" y="5028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29E8E442-FB82-65D3-4372-8A6AF987E1C3}"/>
              </a:ext>
            </a:extLst>
          </p:cNvPr>
          <p:cNvSpPr txBox="1"/>
          <p:nvPr/>
        </p:nvSpPr>
        <p:spPr>
          <a:xfrm>
            <a:off x="609812" y="428625"/>
            <a:ext cx="710543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300" dirty="0">
                <a:latin typeface="Arial Black" panose="020B0A04020102020204" pitchFamily="34" charset="0"/>
              </a:rPr>
              <a:t>Non-Functional Requirements</a:t>
            </a:r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83F4D494-61CC-7565-A086-27D6FDE5B71F}"/>
              </a:ext>
            </a:extLst>
          </p:cNvPr>
          <p:cNvSpPr txBox="1"/>
          <p:nvPr/>
        </p:nvSpPr>
        <p:spPr>
          <a:xfrm>
            <a:off x="928997" y="1144192"/>
            <a:ext cx="6249035" cy="31290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3195" indent="-150495">
              <a:lnSpc>
                <a:spcPct val="100000"/>
              </a:lnSpc>
              <a:spcBef>
                <a:spcPts val="100"/>
              </a:spcBef>
              <a:buChar char="-"/>
              <a:tabLst>
                <a:tab pos="163195" algn="l"/>
              </a:tabLst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Speed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Load time 1.5 seconds</a:t>
            </a: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900"/>
              </a:spcBef>
              <a:buClr>
                <a:srgbClr val="414042"/>
              </a:buClr>
            </a:pP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195" indent="-150495">
              <a:lnSpc>
                <a:spcPct val="100000"/>
              </a:lnSpc>
              <a:buChar char="-"/>
              <a:tabLst>
                <a:tab pos="163195" algn="l"/>
              </a:tabLst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Usability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Simple and intuitive design</a:t>
            </a:r>
            <a:endParaRPr lang="ar-JO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tabLst>
                <a:tab pos="163195" algn="l"/>
              </a:tabLst>
            </a:pP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195" indent="-150495">
              <a:lnSpc>
                <a:spcPct val="100000"/>
              </a:lnSpc>
              <a:buChar char="-"/>
              <a:tabLst>
                <a:tab pos="163195" algn="l"/>
              </a:tabLst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No unexpected crashes</a:t>
            </a: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900"/>
              </a:spcBef>
              <a:buClr>
                <a:srgbClr val="414042"/>
              </a:buClr>
              <a:buFont typeface="Arial"/>
              <a:buChar char="-"/>
            </a:pP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195" indent="-150495">
              <a:lnSpc>
                <a:spcPct val="100000"/>
              </a:lnSpc>
              <a:buChar char="-"/>
              <a:tabLst>
                <a:tab pos="163195" algn="l"/>
              </a:tabLst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Maintainability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Easy to update and modify</a:t>
            </a: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900"/>
              </a:spcBef>
              <a:buClr>
                <a:srgbClr val="414042"/>
              </a:buClr>
              <a:buFont typeface="Arial"/>
              <a:buChar char="-"/>
            </a:pP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163195" algn="l"/>
              </a:tabLst>
            </a:pP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302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3AC4EA-B1EB-2D5F-4D9A-FD30A5A3A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211" y="403119"/>
            <a:ext cx="11344275" cy="715973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99F90F2-D300-680D-B919-941A6CC2A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2425"/>
            <a:ext cx="4817110" cy="1018498"/>
          </a:xfrm>
        </p:spPr>
        <p:txBody>
          <a:bodyPr/>
          <a:lstStyle/>
          <a:p>
            <a:r>
              <a:rPr lang="en-US" dirty="0"/>
              <a:t>Data Flow Diagram for Pita Bite</a:t>
            </a:r>
          </a:p>
        </p:txBody>
      </p:sp>
      <p:grpSp>
        <p:nvGrpSpPr>
          <p:cNvPr id="29" name="object 81">
            <a:extLst>
              <a:ext uri="{FF2B5EF4-FFF2-40B4-BE49-F238E27FC236}">
                <a16:creationId xmlns:a16="http://schemas.microsoft.com/office/drawing/2014/main" id="{A698B25B-DD24-F714-E1D3-8E7668E2C2AF}"/>
              </a:ext>
            </a:extLst>
          </p:cNvPr>
          <p:cNvGrpSpPr/>
          <p:nvPr/>
        </p:nvGrpSpPr>
        <p:grpSpPr>
          <a:xfrm rot="460482">
            <a:off x="-57748" y="6472701"/>
            <a:ext cx="13128437" cy="1536700"/>
            <a:chOff x="48190" y="6023418"/>
            <a:chExt cx="13072744" cy="1536700"/>
          </a:xfrm>
        </p:grpSpPr>
        <p:sp>
          <p:nvSpPr>
            <p:cNvPr id="30" name="object 82">
              <a:extLst>
                <a:ext uri="{FF2B5EF4-FFF2-40B4-BE49-F238E27FC236}">
                  <a16:creationId xmlns:a16="http://schemas.microsoft.com/office/drawing/2014/main" id="{0BB68CC6-E52D-4C6B-9F21-3B346A43D2EE}"/>
                </a:ext>
              </a:extLst>
            </p:cNvPr>
            <p:cNvSpPr/>
            <p:nvPr/>
          </p:nvSpPr>
          <p:spPr>
            <a:xfrm>
              <a:off x="79146" y="7059752"/>
              <a:ext cx="2921000" cy="464184"/>
            </a:xfrm>
            <a:custGeom>
              <a:avLst/>
              <a:gdLst/>
              <a:ahLst/>
              <a:cxnLst/>
              <a:rect l="l" t="t" r="r" b="b"/>
              <a:pathLst>
                <a:path w="2921000" h="464184">
                  <a:moveTo>
                    <a:pt x="99275" y="398462"/>
                  </a:moveTo>
                  <a:lnTo>
                    <a:pt x="72072" y="399935"/>
                  </a:lnTo>
                  <a:lnTo>
                    <a:pt x="17043" y="405053"/>
                  </a:lnTo>
                  <a:lnTo>
                    <a:pt x="66700" y="401231"/>
                  </a:lnTo>
                  <a:lnTo>
                    <a:pt x="99275" y="398462"/>
                  </a:lnTo>
                  <a:close/>
                </a:path>
                <a:path w="2921000" h="464184">
                  <a:moveTo>
                    <a:pt x="111480" y="385889"/>
                  </a:moveTo>
                  <a:lnTo>
                    <a:pt x="89077" y="388023"/>
                  </a:lnTo>
                  <a:lnTo>
                    <a:pt x="87249" y="387096"/>
                  </a:lnTo>
                  <a:lnTo>
                    <a:pt x="94361" y="384771"/>
                  </a:lnTo>
                  <a:lnTo>
                    <a:pt x="98780" y="382727"/>
                  </a:lnTo>
                  <a:lnTo>
                    <a:pt x="88887" y="382612"/>
                  </a:lnTo>
                  <a:lnTo>
                    <a:pt x="53060" y="386105"/>
                  </a:lnTo>
                  <a:lnTo>
                    <a:pt x="79006" y="384975"/>
                  </a:lnTo>
                  <a:lnTo>
                    <a:pt x="71793" y="388454"/>
                  </a:lnTo>
                  <a:lnTo>
                    <a:pt x="62928" y="388251"/>
                  </a:lnTo>
                  <a:lnTo>
                    <a:pt x="37325" y="390994"/>
                  </a:lnTo>
                  <a:lnTo>
                    <a:pt x="27051" y="394017"/>
                  </a:lnTo>
                  <a:lnTo>
                    <a:pt x="19799" y="394119"/>
                  </a:lnTo>
                  <a:lnTo>
                    <a:pt x="0" y="395452"/>
                  </a:lnTo>
                  <a:lnTo>
                    <a:pt x="13220" y="395909"/>
                  </a:lnTo>
                  <a:lnTo>
                    <a:pt x="79121" y="388899"/>
                  </a:lnTo>
                  <a:lnTo>
                    <a:pt x="84797" y="390309"/>
                  </a:lnTo>
                  <a:lnTo>
                    <a:pt x="90957" y="388315"/>
                  </a:lnTo>
                  <a:lnTo>
                    <a:pt x="96799" y="387362"/>
                  </a:lnTo>
                  <a:lnTo>
                    <a:pt x="111480" y="385889"/>
                  </a:lnTo>
                  <a:close/>
                </a:path>
                <a:path w="2921000" h="464184">
                  <a:moveTo>
                    <a:pt x="113487" y="401472"/>
                  </a:moveTo>
                  <a:lnTo>
                    <a:pt x="111874" y="400151"/>
                  </a:lnTo>
                  <a:lnTo>
                    <a:pt x="84937" y="402285"/>
                  </a:lnTo>
                  <a:lnTo>
                    <a:pt x="73469" y="403745"/>
                  </a:lnTo>
                  <a:lnTo>
                    <a:pt x="65290" y="404571"/>
                  </a:lnTo>
                  <a:lnTo>
                    <a:pt x="48260" y="404774"/>
                  </a:lnTo>
                  <a:lnTo>
                    <a:pt x="77114" y="407504"/>
                  </a:lnTo>
                  <a:lnTo>
                    <a:pt x="79819" y="407289"/>
                  </a:lnTo>
                  <a:lnTo>
                    <a:pt x="84747" y="406958"/>
                  </a:lnTo>
                  <a:lnTo>
                    <a:pt x="87007" y="406958"/>
                  </a:lnTo>
                  <a:lnTo>
                    <a:pt x="98996" y="405091"/>
                  </a:lnTo>
                  <a:lnTo>
                    <a:pt x="109308" y="403072"/>
                  </a:lnTo>
                  <a:lnTo>
                    <a:pt x="113487" y="401472"/>
                  </a:lnTo>
                  <a:close/>
                </a:path>
                <a:path w="2921000" h="464184">
                  <a:moveTo>
                    <a:pt x="124675" y="424954"/>
                  </a:moveTo>
                  <a:lnTo>
                    <a:pt x="99542" y="427596"/>
                  </a:lnTo>
                  <a:lnTo>
                    <a:pt x="32867" y="435787"/>
                  </a:lnTo>
                  <a:lnTo>
                    <a:pt x="10401" y="438023"/>
                  </a:lnTo>
                  <a:lnTo>
                    <a:pt x="55041" y="435152"/>
                  </a:lnTo>
                  <a:lnTo>
                    <a:pt x="124675" y="424954"/>
                  </a:lnTo>
                  <a:close/>
                </a:path>
                <a:path w="2921000" h="464184">
                  <a:moveTo>
                    <a:pt x="149771" y="449224"/>
                  </a:moveTo>
                  <a:lnTo>
                    <a:pt x="147002" y="448487"/>
                  </a:lnTo>
                  <a:lnTo>
                    <a:pt x="138976" y="448132"/>
                  </a:lnTo>
                  <a:lnTo>
                    <a:pt x="128320" y="447967"/>
                  </a:lnTo>
                  <a:lnTo>
                    <a:pt x="103809" y="451764"/>
                  </a:lnTo>
                  <a:lnTo>
                    <a:pt x="95808" y="453212"/>
                  </a:lnTo>
                  <a:lnTo>
                    <a:pt x="106718" y="452602"/>
                  </a:lnTo>
                  <a:lnTo>
                    <a:pt x="69494" y="456552"/>
                  </a:lnTo>
                  <a:lnTo>
                    <a:pt x="53568" y="457885"/>
                  </a:lnTo>
                  <a:lnTo>
                    <a:pt x="85217" y="457225"/>
                  </a:lnTo>
                  <a:lnTo>
                    <a:pt x="20472" y="463753"/>
                  </a:lnTo>
                  <a:lnTo>
                    <a:pt x="37414" y="462394"/>
                  </a:lnTo>
                  <a:lnTo>
                    <a:pt x="68491" y="461124"/>
                  </a:lnTo>
                  <a:lnTo>
                    <a:pt x="95694" y="458647"/>
                  </a:lnTo>
                  <a:lnTo>
                    <a:pt x="69253" y="463588"/>
                  </a:lnTo>
                  <a:lnTo>
                    <a:pt x="124320" y="457593"/>
                  </a:lnTo>
                  <a:lnTo>
                    <a:pt x="109321" y="458698"/>
                  </a:lnTo>
                  <a:lnTo>
                    <a:pt x="112382" y="457657"/>
                  </a:lnTo>
                  <a:lnTo>
                    <a:pt x="122288" y="455764"/>
                  </a:lnTo>
                  <a:lnTo>
                    <a:pt x="149771" y="449224"/>
                  </a:lnTo>
                  <a:close/>
                </a:path>
                <a:path w="2921000" h="464184">
                  <a:moveTo>
                    <a:pt x="153339" y="432193"/>
                  </a:moveTo>
                  <a:lnTo>
                    <a:pt x="128828" y="434924"/>
                  </a:lnTo>
                  <a:lnTo>
                    <a:pt x="101930" y="438238"/>
                  </a:lnTo>
                  <a:lnTo>
                    <a:pt x="79959" y="440524"/>
                  </a:lnTo>
                  <a:lnTo>
                    <a:pt x="70205" y="440207"/>
                  </a:lnTo>
                  <a:lnTo>
                    <a:pt x="67932" y="440855"/>
                  </a:lnTo>
                  <a:lnTo>
                    <a:pt x="75539" y="441109"/>
                  </a:lnTo>
                  <a:lnTo>
                    <a:pt x="76047" y="441896"/>
                  </a:lnTo>
                  <a:lnTo>
                    <a:pt x="16471" y="448602"/>
                  </a:lnTo>
                  <a:lnTo>
                    <a:pt x="54660" y="447014"/>
                  </a:lnTo>
                  <a:lnTo>
                    <a:pt x="83743" y="443026"/>
                  </a:lnTo>
                  <a:lnTo>
                    <a:pt x="115074" y="439750"/>
                  </a:lnTo>
                  <a:lnTo>
                    <a:pt x="134200" y="437515"/>
                  </a:lnTo>
                  <a:lnTo>
                    <a:pt x="126669" y="436638"/>
                  </a:lnTo>
                  <a:lnTo>
                    <a:pt x="150507" y="435825"/>
                  </a:lnTo>
                  <a:lnTo>
                    <a:pt x="153339" y="432193"/>
                  </a:lnTo>
                  <a:close/>
                </a:path>
                <a:path w="2921000" h="464184">
                  <a:moveTo>
                    <a:pt x="187591" y="374319"/>
                  </a:moveTo>
                  <a:lnTo>
                    <a:pt x="174155" y="375018"/>
                  </a:lnTo>
                  <a:lnTo>
                    <a:pt x="152488" y="375018"/>
                  </a:lnTo>
                  <a:lnTo>
                    <a:pt x="134696" y="375716"/>
                  </a:lnTo>
                  <a:lnTo>
                    <a:pt x="121818" y="376948"/>
                  </a:lnTo>
                  <a:lnTo>
                    <a:pt x="111760" y="378256"/>
                  </a:lnTo>
                  <a:lnTo>
                    <a:pt x="105333" y="379463"/>
                  </a:lnTo>
                  <a:lnTo>
                    <a:pt x="103352" y="380390"/>
                  </a:lnTo>
                  <a:lnTo>
                    <a:pt x="125704" y="378650"/>
                  </a:lnTo>
                  <a:lnTo>
                    <a:pt x="142176" y="377888"/>
                  </a:lnTo>
                  <a:lnTo>
                    <a:pt x="158864" y="376948"/>
                  </a:lnTo>
                  <a:lnTo>
                    <a:pt x="159435" y="376948"/>
                  </a:lnTo>
                  <a:lnTo>
                    <a:pt x="187591" y="374319"/>
                  </a:lnTo>
                  <a:close/>
                </a:path>
                <a:path w="2921000" h="464184">
                  <a:moveTo>
                    <a:pt x="214083" y="444258"/>
                  </a:moveTo>
                  <a:lnTo>
                    <a:pt x="140347" y="451751"/>
                  </a:lnTo>
                  <a:lnTo>
                    <a:pt x="149339" y="451434"/>
                  </a:lnTo>
                  <a:lnTo>
                    <a:pt x="154419" y="451599"/>
                  </a:lnTo>
                  <a:lnTo>
                    <a:pt x="155168" y="452208"/>
                  </a:lnTo>
                  <a:lnTo>
                    <a:pt x="151104" y="453161"/>
                  </a:lnTo>
                  <a:lnTo>
                    <a:pt x="167081" y="450519"/>
                  </a:lnTo>
                  <a:lnTo>
                    <a:pt x="208318" y="445503"/>
                  </a:lnTo>
                  <a:lnTo>
                    <a:pt x="214083" y="444258"/>
                  </a:lnTo>
                  <a:close/>
                </a:path>
                <a:path w="2921000" h="464184">
                  <a:moveTo>
                    <a:pt x="222846" y="446227"/>
                  </a:moveTo>
                  <a:lnTo>
                    <a:pt x="209664" y="447167"/>
                  </a:lnTo>
                  <a:lnTo>
                    <a:pt x="191579" y="449033"/>
                  </a:lnTo>
                  <a:lnTo>
                    <a:pt x="178828" y="450634"/>
                  </a:lnTo>
                  <a:lnTo>
                    <a:pt x="220827" y="447357"/>
                  </a:lnTo>
                  <a:lnTo>
                    <a:pt x="222846" y="446227"/>
                  </a:lnTo>
                  <a:close/>
                </a:path>
                <a:path w="2921000" h="464184">
                  <a:moveTo>
                    <a:pt x="240144" y="421995"/>
                  </a:moveTo>
                  <a:lnTo>
                    <a:pt x="225577" y="422579"/>
                  </a:lnTo>
                  <a:lnTo>
                    <a:pt x="203606" y="424383"/>
                  </a:lnTo>
                  <a:lnTo>
                    <a:pt x="183781" y="426631"/>
                  </a:lnTo>
                  <a:lnTo>
                    <a:pt x="175666" y="428510"/>
                  </a:lnTo>
                  <a:lnTo>
                    <a:pt x="186982" y="427355"/>
                  </a:lnTo>
                  <a:lnTo>
                    <a:pt x="204190" y="425272"/>
                  </a:lnTo>
                  <a:lnTo>
                    <a:pt x="223266" y="423176"/>
                  </a:lnTo>
                  <a:lnTo>
                    <a:pt x="240144" y="421995"/>
                  </a:lnTo>
                  <a:close/>
                </a:path>
                <a:path w="2921000" h="464184">
                  <a:moveTo>
                    <a:pt x="264718" y="347789"/>
                  </a:moveTo>
                  <a:lnTo>
                    <a:pt x="236220" y="348843"/>
                  </a:lnTo>
                  <a:lnTo>
                    <a:pt x="241554" y="349084"/>
                  </a:lnTo>
                  <a:lnTo>
                    <a:pt x="238671" y="350062"/>
                  </a:lnTo>
                  <a:lnTo>
                    <a:pt x="223913" y="352983"/>
                  </a:lnTo>
                  <a:lnTo>
                    <a:pt x="264718" y="347789"/>
                  </a:lnTo>
                  <a:close/>
                </a:path>
                <a:path w="2921000" h="464184">
                  <a:moveTo>
                    <a:pt x="281139" y="425221"/>
                  </a:moveTo>
                  <a:lnTo>
                    <a:pt x="268160" y="425450"/>
                  </a:lnTo>
                  <a:lnTo>
                    <a:pt x="229781" y="428917"/>
                  </a:lnTo>
                  <a:lnTo>
                    <a:pt x="196113" y="431546"/>
                  </a:lnTo>
                  <a:lnTo>
                    <a:pt x="195541" y="429399"/>
                  </a:lnTo>
                  <a:lnTo>
                    <a:pt x="204622" y="428917"/>
                  </a:lnTo>
                  <a:lnTo>
                    <a:pt x="204965" y="428917"/>
                  </a:lnTo>
                  <a:lnTo>
                    <a:pt x="205130" y="428891"/>
                  </a:lnTo>
                  <a:lnTo>
                    <a:pt x="247726" y="426554"/>
                  </a:lnTo>
                  <a:lnTo>
                    <a:pt x="249059" y="425450"/>
                  </a:lnTo>
                  <a:lnTo>
                    <a:pt x="238252" y="426148"/>
                  </a:lnTo>
                  <a:lnTo>
                    <a:pt x="221526" y="427634"/>
                  </a:lnTo>
                  <a:lnTo>
                    <a:pt x="205244" y="428879"/>
                  </a:lnTo>
                  <a:lnTo>
                    <a:pt x="231749" y="424446"/>
                  </a:lnTo>
                  <a:lnTo>
                    <a:pt x="221399" y="424776"/>
                  </a:lnTo>
                  <a:lnTo>
                    <a:pt x="191617" y="428536"/>
                  </a:lnTo>
                  <a:lnTo>
                    <a:pt x="176453" y="429945"/>
                  </a:lnTo>
                  <a:lnTo>
                    <a:pt x="175183" y="431647"/>
                  </a:lnTo>
                  <a:lnTo>
                    <a:pt x="194754" y="431647"/>
                  </a:lnTo>
                  <a:lnTo>
                    <a:pt x="196151" y="431647"/>
                  </a:lnTo>
                  <a:lnTo>
                    <a:pt x="203936" y="431647"/>
                  </a:lnTo>
                  <a:lnTo>
                    <a:pt x="193382" y="433971"/>
                  </a:lnTo>
                  <a:lnTo>
                    <a:pt x="235978" y="431647"/>
                  </a:lnTo>
                  <a:lnTo>
                    <a:pt x="243636" y="430466"/>
                  </a:lnTo>
                  <a:lnTo>
                    <a:pt x="253238" y="428726"/>
                  </a:lnTo>
                  <a:lnTo>
                    <a:pt x="265493" y="426834"/>
                  </a:lnTo>
                  <a:lnTo>
                    <a:pt x="281139" y="425221"/>
                  </a:lnTo>
                  <a:close/>
                </a:path>
                <a:path w="2921000" h="464184">
                  <a:moveTo>
                    <a:pt x="290283" y="433260"/>
                  </a:moveTo>
                  <a:lnTo>
                    <a:pt x="286664" y="433260"/>
                  </a:lnTo>
                  <a:lnTo>
                    <a:pt x="285864" y="433400"/>
                  </a:lnTo>
                  <a:lnTo>
                    <a:pt x="290283" y="433260"/>
                  </a:lnTo>
                  <a:close/>
                </a:path>
                <a:path w="2921000" h="464184">
                  <a:moveTo>
                    <a:pt x="312445" y="434251"/>
                  </a:moveTo>
                  <a:lnTo>
                    <a:pt x="307733" y="433260"/>
                  </a:lnTo>
                  <a:lnTo>
                    <a:pt x="299250" y="433260"/>
                  </a:lnTo>
                  <a:lnTo>
                    <a:pt x="263982" y="437565"/>
                  </a:lnTo>
                  <a:lnTo>
                    <a:pt x="270789" y="437692"/>
                  </a:lnTo>
                  <a:lnTo>
                    <a:pt x="292950" y="436753"/>
                  </a:lnTo>
                  <a:lnTo>
                    <a:pt x="302298" y="436473"/>
                  </a:lnTo>
                  <a:lnTo>
                    <a:pt x="312445" y="434251"/>
                  </a:lnTo>
                  <a:close/>
                </a:path>
                <a:path w="2921000" h="464184">
                  <a:moveTo>
                    <a:pt x="329209" y="366077"/>
                  </a:moveTo>
                  <a:lnTo>
                    <a:pt x="280250" y="372351"/>
                  </a:lnTo>
                  <a:lnTo>
                    <a:pt x="226669" y="378498"/>
                  </a:lnTo>
                  <a:lnTo>
                    <a:pt x="137210" y="387959"/>
                  </a:lnTo>
                  <a:lnTo>
                    <a:pt x="133540" y="390144"/>
                  </a:lnTo>
                  <a:lnTo>
                    <a:pt x="63576" y="398424"/>
                  </a:lnTo>
                  <a:lnTo>
                    <a:pt x="47104" y="400799"/>
                  </a:lnTo>
                  <a:lnTo>
                    <a:pt x="235851" y="381342"/>
                  </a:lnTo>
                  <a:lnTo>
                    <a:pt x="299885" y="371132"/>
                  </a:lnTo>
                  <a:lnTo>
                    <a:pt x="329209" y="366077"/>
                  </a:lnTo>
                  <a:close/>
                </a:path>
                <a:path w="2921000" h="464184">
                  <a:moveTo>
                    <a:pt x="349529" y="425475"/>
                  </a:moveTo>
                  <a:lnTo>
                    <a:pt x="321297" y="428002"/>
                  </a:lnTo>
                  <a:lnTo>
                    <a:pt x="287286" y="431647"/>
                  </a:lnTo>
                  <a:lnTo>
                    <a:pt x="260400" y="435000"/>
                  </a:lnTo>
                  <a:lnTo>
                    <a:pt x="253580" y="436664"/>
                  </a:lnTo>
                  <a:lnTo>
                    <a:pt x="282663" y="433260"/>
                  </a:lnTo>
                  <a:lnTo>
                    <a:pt x="286664" y="433260"/>
                  </a:lnTo>
                  <a:lnTo>
                    <a:pt x="300532" y="430847"/>
                  </a:lnTo>
                  <a:lnTo>
                    <a:pt x="329679" y="428574"/>
                  </a:lnTo>
                  <a:lnTo>
                    <a:pt x="349529" y="425475"/>
                  </a:lnTo>
                  <a:close/>
                </a:path>
                <a:path w="2921000" h="464184">
                  <a:moveTo>
                    <a:pt x="356527" y="428840"/>
                  </a:moveTo>
                  <a:lnTo>
                    <a:pt x="337985" y="430555"/>
                  </a:lnTo>
                  <a:lnTo>
                    <a:pt x="352336" y="429336"/>
                  </a:lnTo>
                  <a:lnTo>
                    <a:pt x="356527" y="428840"/>
                  </a:lnTo>
                  <a:close/>
                </a:path>
                <a:path w="2921000" h="464184">
                  <a:moveTo>
                    <a:pt x="364883" y="355803"/>
                  </a:moveTo>
                  <a:lnTo>
                    <a:pt x="364032" y="355803"/>
                  </a:lnTo>
                  <a:lnTo>
                    <a:pt x="347281" y="356984"/>
                  </a:lnTo>
                  <a:lnTo>
                    <a:pt x="349415" y="355803"/>
                  </a:lnTo>
                  <a:lnTo>
                    <a:pt x="350672" y="354660"/>
                  </a:lnTo>
                  <a:lnTo>
                    <a:pt x="328371" y="356209"/>
                  </a:lnTo>
                  <a:lnTo>
                    <a:pt x="335838" y="355803"/>
                  </a:lnTo>
                  <a:lnTo>
                    <a:pt x="337375" y="355803"/>
                  </a:lnTo>
                  <a:lnTo>
                    <a:pt x="333286" y="356984"/>
                  </a:lnTo>
                  <a:lnTo>
                    <a:pt x="335026" y="356984"/>
                  </a:lnTo>
                  <a:lnTo>
                    <a:pt x="338670" y="357136"/>
                  </a:lnTo>
                  <a:lnTo>
                    <a:pt x="326923" y="358292"/>
                  </a:lnTo>
                  <a:lnTo>
                    <a:pt x="317754" y="359079"/>
                  </a:lnTo>
                  <a:lnTo>
                    <a:pt x="308660" y="359956"/>
                  </a:lnTo>
                  <a:lnTo>
                    <a:pt x="297129" y="361378"/>
                  </a:lnTo>
                  <a:lnTo>
                    <a:pt x="293509" y="363575"/>
                  </a:lnTo>
                  <a:lnTo>
                    <a:pt x="277736" y="364477"/>
                  </a:lnTo>
                  <a:lnTo>
                    <a:pt x="277012" y="363905"/>
                  </a:lnTo>
                  <a:lnTo>
                    <a:pt x="276364" y="363385"/>
                  </a:lnTo>
                  <a:lnTo>
                    <a:pt x="275120" y="362470"/>
                  </a:lnTo>
                  <a:lnTo>
                    <a:pt x="259715" y="363905"/>
                  </a:lnTo>
                  <a:lnTo>
                    <a:pt x="280543" y="360781"/>
                  </a:lnTo>
                  <a:lnTo>
                    <a:pt x="295122" y="357898"/>
                  </a:lnTo>
                  <a:lnTo>
                    <a:pt x="303339" y="356590"/>
                  </a:lnTo>
                  <a:lnTo>
                    <a:pt x="313372" y="354990"/>
                  </a:lnTo>
                  <a:lnTo>
                    <a:pt x="344043" y="351929"/>
                  </a:lnTo>
                  <a:lnTo>
                    <a:pt x="344995" y="351929"/>
                  </a:lnTo>
                  <a:lnTo>
                    <a:pt x="347433" y="350481"/>
                  </a:lnTo>
                  <a:lnTo>
                    <a:pt x="339039" y="350659"/>
                  </a:lnTo>
                  <a:lnTo>
                    <a:pt x="326402" y="351447"/>
                  </a:lnTo>
                  <a:lnTo>
                    <a:pt x="315899" y="351929"/>
                  </a:lnTo>
                  <a:lnTo>
                    <a:pt x="309422" y="353250"/>
                  </a:lnTo>
                  <a:lnTo>
                    <a:pt x="306832" y="354164"/>
                  </a:lnTo>
                  <a:lnTo>
                    <a:pt x="303352" y="355130"/>
                  </a:lnTo>
                  <a:lnTo>
                    <a:pt x="294182" y="356590"/>
                  </a:lnTo>
                  <a:lnTo>
                    <a:pt x="291274" y="355803"/>
                  </a:lnTo>
                  <a:lnTo>
                    <a:pt x="289420" y="355803"/>
                  </a:lnTo>
                  <a:lnTo>
                    <a:pt x="276707" y="356984"/>
                  </a:lnTo>
                  <a:lnTo>
                    <a:pt x="277050" y="356984"/>
                  </a:lnTo>
                  <a:lnTo>
                    <a:pt x="261289" y="358800"/>
                  </a:lnTo>
                  <a:lnTo>
                    <a:pt x="242900" y="360387"/>
                  </a:lnTo>
                  <a:lnTo>
                    <a:pt x="222338" y="362597"/>
                  </a:lnTo>
                  <a:lnTo>
                    <a:pt x="165227" y="370890"/>
                  </a:lnTo>
                  <a:lnTo>
                    <a:pt x="129070" y="374523"/>
                  </a:lnTo>
                  <a:lnTo>
                    <a:pt x="134696" y="375716"/>
                  </a:lnTo>
                  <a:lnTo>
                    <a:pt x="134124" y="375018"/>
                  </a:lnTo>
                  <a:lnTo>
                    <a:pt x="133985" y="375018"/>
                  </a:lnTo>
                  <a:lnTo>
                    <a:pt x="143294" y="373748"/>
                  </a:lnTo>
                  <a:lnTo>
                    <a:pt x="156019" y="372313"/>
                  </a:lnTo>
                  <a:lnTo>
                    <a:pt x="166039" y="371030"/>
                  </a:lnTo>
                  <a:lnTo>
                    <a:pt x="180098" y="370078"/>
                  </a:lnTo>
                  <a:lnTo>
                    <a:pt x="183489" y="370433"/>
                  </a:lnTo>
                  <a:lnTo>
                    <a:pt x="180289" y="371475"/>
                  </a:lnTo>
                  <a:lnTo>
                    <a:pt x="192151" y="370078"/>
                  </a:lnTo>
                  <a:lnTo>
                    <a:pt x="231305" y="365467"/>
                  </a:lnTo>
                  <a:lnTo>
                    <a:pt x="232816" y="368160"/>
                  </a:lnTo>
                  <a:lnTo>
                    <a:pt x="232918" y="368363"/>
                  </a:lnTo>
                  <a:lnTo>
                    <a:pt x="195834" y="371881"/>
                  </a:lnTo>
                  <a:lnTo>
                    <a:pt x="222351" y="370890"/>
                  </a:lnTo>
                  <a:lnTo>
                    <a:pt x="224040" y="370890"/>
                  </a:lnTo>
                  <a:lnTo>
                    <a:pt x="234442" y="368896"/>
                  </a:lnTo>
                  <a:lnTo>
                    <a:pt x="245008" y="367271"/>
                  </a:lnTo>
                  <a:lnTo>
                    <a:pt x="255549" y="366179"/>
                  </a:lnTo>
                  <a:lnTo>
                    <a:pt x="254419" y="366179"/>
                  </a:lnTo>
                  <a:lnTo>
                    <a:pt x="267919" y="365467"/>
                  </a:lnTo>
                  <a:lnTo>
                    <a:pt x="270243" y="365467"/>
                  </a:lnTo>
                  <a:lnTo>
                    <a:pt x="271373" y="366179"/>
                  </a:lnTo>
                  <a:lnTo>
                    <a:pt x="237896" y="370433"/>
                  </a:lnTo>
                  <a:lnTo>
                    <a:pt x="238467" y="370433"/>
                  </a:lnTo>
                  <a:lnTo>
                    <a:pt x="234937" y="371729"/>
                  </a:lnTo>
                  <a:lnTo>
                    <a:pt x="245313" y="369760"/>
                  </a:lnTo>
                  <a:lnTo>
                    <a:pt x="266242" y="367030"/>
                  </a:lnTo>
                  <a:lnTo>
                    <a:pt x="281393" y="365467"/>
                  </a:lnTo>
                  <a:lnTo>
                    <a:pt x="290969" y="364477"/>
                  </a:lnTo>
                  <a:lnTo>
                    <a:pt x="312724" y="363016"/>
                  </a:lnTo>
                  <a:lnTo>
                    <a:pt x="302412" y="362089"/>
                  </a:lnTo>
                  <a:lnTo>
                    <a:pt x="364883" y="355803"/>
                  </a:lnTo>
                  <a:close/>
                </a:path>
                <a:path w="2921000" h="464184">
                  <a:moveTo>
                    <a:pt x="367639" y="340169"/>
                  </a:moveTo>
                  <a:lnTo>
                    <a:pt x="334060" y="338340"/>
                  </a:lnTo>
                  <a:lnTo>
                    <a:pt x="301180" y="345186"/>
                  </a:lnTo>
                  <a:lnTo>
                    <a:pt x="367639" y="340169"/>
                  </a:lnTo>
                  <a:close/>
                </a:path>
                <a:path w="2921000" h="464184">
                  <a:moveTo>
                    <a:pt x="369214" y="358228"/>
                  </a:moveTo>
                  <a:lnTo>
                    <a:pt x="368071" y="358076"/>
                  </a:lnTo>
                  <a:lnTo>
                    <a:pt x="354266" y="359346"/>
                  </a:lnTo>
                  <a:lnTo>
                    <a:pt x="369214" y="358228"/>
                  </a:lnTo>
                  <a:close/>
                </a:path>
                <a:path w="2921000" h="464184">
                  <a:moveTo>
                    <a:pt x="381673" y="426516"/>
                  </a:moveTo>
                  <a:lnTo>
                    <a:pt x="377380" y="426516"/>
                  </a:lnTo>
                  <a:lnTo>
                    <a:pt x="366077" y="427723"/>
                  </a:lnTo>
                  <a:lnTo>
                    <a:pt x="356527" y="428840"/>
                  </a:lnTo>
                  <a:lnTo>
                    <a:pt x="381673" y="426516"/>
                  </a:lnTo>
                  <a:close/>
                </a:path>
                <a:path w="2921000" h="464184">
                  <a:moveTo>
                    <a:pt x="448094" y="354330"/>
                  </a:moveTo>
                  <a:lnTo>
                    <a:pt x="447929" y="354330"/>
                  </a:lnTo>
                  <a:lnTo>
                    <a:pt x="419735" y="356806"/>
                  </a:lnTo>
                  <a:lnTo>
                    <a:pt x="388493" y="356806"/>
                  </a:lnTo>
                  <a:lnTo>
                    <a:pt x="369214" y="358228"/>
                  </a:lnTo>
                  <a:lnTo>
                    <a:pt x="377024" y="359346"/>
                  </a:lnTo>
                  <a:lnTo>
                    <a:pt x="393077" y="359346"/>
                  </a:lnTo>
                  <a:lnTo>
                    <a:pt x="379818" y="360616"/>
                  </a:lnTo>
                  <a:lnTo>
                    <a:pt x="371182" y="361886"/>
                  </a:lnTo>
                  <a:lnTo>
                    <a:pt x="355828" y="361886"/>
                  </a:lnTo>
                  <a:lnTo>
                    <a:pt x="350964" y="364426"/>
                  </a:lnTo>
                  <a:lnTo>
                    <a:pt x="373329" y="364426"/>
                  </a:lnTo>
                  <a:lnTo>
                    <a:pt x="403987" y="360616"/>
                  </a:lnTo>
                  <a:lnTo>
                    <a:pt x="399897" y="361734"/>
                  </a:lnTo>
                  <a:lnTo>
                    <a:pt x="399757" y="361734"/>
                  </a:lnTo>
                  <a:lnTo>
                    <a:pt x="302806" y="374434"/>
                  </a:lnTo>
                  <a:lnTo>
                    <a:pt x="373811" y="367106"/>
                  </a:lnTo>
                  <a:lnTo>
                    <a:pt x="398335" y="363296"/>
                  </a:lnTo>
                  <a:lnTo>
                    <a:pt x="412940" y="361492"/>
                  </a:lnTo>
                  <a:lnTo>
                    <a:pt x="423697" y="360934"/>
                  </a:lnTo>
                  <a:lnTo>
                    <a:pt x="425132" y="360349"/>
                  </a:lnTo>
                  <a:lnTo>
                    <a:pt x="400469" y="361696"/>
                  </a:lnTo>
                  <a:lnTo>
                    <a:pt x="407022" y="360616"/>
                  </a:lnTo>
                  <a:lnTo>
                    <a:pt x="437883" y="355536"/>
                  </a:lnTo>
                  <a:lnTo>
                    <a:pt x="448094" y="354330"/>
                  </a:lnTo>
                  <a:close/>
                </a:path>
                <a:path w="2921000" h="464184">
                  <a:moveTo>
                    <a:pt x="459079" y="359511"/>
                  </a:moveTo>
                  <a:lnTo>
                    <a:pt x="424929" y="362839"/>
                  </a:lnTo>
                  <a:lnTo>
                    <a:pt x="429133" y="362610"/>
                  </a:lnTo>
                  <a:lnTo>
                    <a:pt x="434289" y="362331"/>
                  </a:lnTo>
                  <a:lnTo>
                    <a:pt x="429590" y="362572"/>
                  </a:lnTo>
                  <a:lnTo>
                    <a:pt x="448030" y="361061"/>
                  </a:lnTo>
                  <a:lnTo>
                    <a:pt x="459079" y="359511"/>
                  </a:lnTo>
                  <a:close/>
                </a:path>
                <a:path w="2921000" h="464184">
                  <a:moveTo>
                    <a:pt x="471043" y="358330"/>
                  </a:moveTo>
                  <a:lnTo>
                    <a:pt x="470865" y="357835"/>
                  </a:lnTo>
                  <a:lnTo>
                    <a:pt x="459079" y="359511"/>
                  </a:lnTo>
                  <a:lnTo>
                    <a:pt x="471043" y="358330"/>
                  </a:lnTo>
                  <a:close/>
                </a:path>
                <a:path w="2921000" h="464184">
                  <a:moveTo>
                    <a:pt x="479780" y="389585"/>
                  </a:moveTo>
                  <a:lnTo>
                    <a:pt x="409333" y="394423"/>
                  </a:lnTo>
                  <a:lnTo>
                    <a:pt x="391515" y="397370"/>
                  </a:lnTo>
                  <a:lnTo>
                    <a:pt x="479780" y="389585"/>
                  </a:lnTo>
                  <a:close/>
                </a:path>
                <a:path w="2921000" h="464184">
                  <a:moveTo>
                    <a:pt x="494969" y="415455"/>
                  </a:moveTo>
                  <a:lnTo>
                    <a:pt x="490169" y="415810"/>
                  </a:lnTo>
                  <a:lnTo>
                    <a:pt x="493229" y="415645"/>
                  </a:lnTo>
                  <a:lnTo>
                    <a:pt x="494969" y="415455"/>
                  </a:lnTo>
                  <a:close/>
                </a:path>
                <a:path w="2921000" h="464184">
                  <a:moveTo>
                    <a:pt x="495693" y="408571"/>
                  </a:moveTo>
                  <a:lnTo>
                    <a:pt x="467601" y="410959"/>
                  </a:lnTo>
                  <a:lnTo>
                    <a:pt x="426770" y="413766"/>
                  </a:lnTo>
                  <a:lnTo>
                    <a:pt x="411492" y="414616"/>
                  </a:lnTo>
                  <a:lnTo>
                    <a:pt x="407047" y="415378"/>
                  </a:lnTo>
                  <a:lnTo>
                    <a:pt x="421233" y="414591"/>
                  </a:lnTo>
                  <a:lnTo>
                    <a:pt x="417118" y="415823"/>
                  </a:lnTo>
                  <a:lnTo>
                    <a:pt x="396671" y="418541"/>
                  </a:lnTo>
                  <a:lnTo>
                    <a:pt x="393560" y="419468"/>
                  </a:lnTo>
                  <a:lnTo>
                    <a:pt x="392150" y="420103"/>
                  </a:lnTo>
                  <a:lnTo>
                    <a:pt x="376809" y="421982"/>
                  </a:lnTo>
                  <a:lnTo>
                    <a:pt x="418846" y="418693"/>
                  </a:lnTo>
                  <a:lnTo>
                    <a:pt x="427088" y="416280"/>
                  </a:lnTo>
                  <a:lnTo>
                    <a:pt x="442582" y="415023"/>
                  </a:lnTo>
                  <a:lnTo>
                    <a:pt x="495693" y="408571"/>
                  </a:lnTo>
                  <a:close/>
                </a:path>
                <a:path w="2921000" h="464184">
                  <a:moveTo>
                    <a:pt x="532396" y="327609"/>
                  </a:moveTo>
                  <a:lnTo>
                    <a:pt x="512914" y="329755"/>
                  </a:lnTo>
                  <a:lnTo>
                    <a:pt x="499554" y="331978"/>
                  </a:lnTo>
                  <a:lnTo>
                    <a:pt x="499833" y="332460"/>
                  </a:lnTo>
                  <a:lnTo>
                    <a:pt x="505637" y="332206"/>
                  </a:lnTo>
                  <a:lnTo>
                    <a:pt x="513842" y="331393"/>
                  </a:lnTo>
                  <a:lnTo>
                    <a:pt x="521957" y="330492"/>
                  </a:lnTo>
                  <a:lnTo>
                    <a:pt x="527558" y="329946"/>
                  </a:lnTo>
                  <a:lnTo>
                    <a:pt x="520357" y="329780"/>
                  </a:lnTo>
                  <a:lnTo>
                    <a:pt x="532396" y="327609"/>
                  </a:lnTo>
                  <a:close/>
                </a:path>
                <a:path w="2921000" h="464184">
                  <a:moveTo>
                    <a:pt x="534644" y="391045"/>
                  </a:moveTo>
                  <a:lnTo>
                    <a:pt x="529374" y="390842"/>
                  </a:lnTo>
                  <a:lnTo>
                    <a:pt x="533933" y="391045"/>
                  </a:lnTo>
                  <a:lnTo>
                    <a:pt x="534644" y="391045"/>
                  </a:lnTo>
                  <a:close/>
                </a:path>
                <a:path w="2921000" h="464184">
                  <a:moveTo>
                    <a:pt x="591121" y="344576"/>
                  </a:moveTo>
                  <a:lnTo>
                    <a:pt x="587578" y="344284"/>
                  </a:lnTo>
                  <a:lnTo>
                    <a:pt x="575564" y="345186"/>
                  </a:lnTo>
                  <a:lnTo>
                    <a:pt x="581329" y="345617"/>
                  </a:lnTo>
                  <a:lnTo>
                    <a:pt x="568871" y="347103"/>
                  </a:lnTo>
                  <a:lnTo>
                    <a:pt x="548424" y="349110"/>
                  </a:lnTo>
                  <a:lnTo>
                    <a:pt x="530225" y="351142"/>
                  </a:lnTo>
                  <a:lnTo>
                    <a:pt x="543306" y="350659"/>
                  </a:lnTo>
                  <a:lnTo>
                    <a:pt x="529247" y="352996"/>
                  </a:lnTo>
                  <a:lnTo>
                    <a:pt x="549935" y="351548"/>
                  </a:lnTo>
                  <a:lnTo>
                    <a:pt x="544385" y="351624"/>
                  </a:lnTo>
                  <a:lnTo>
                    <a:pt x="545287" y="350558"/>
                  </a:lnTo>
                  <a:lnTo>
                    <a:pt x="539686" y="350634"/>
                  </a:lnTo>
                  <a:lnTo>
                    <a:pt x="586181" y="346570"/>
                  </a:lnTo>
                  <a:lnTo>
                    <a:pt x="589546" y="345528"/>
                  </a:lnTo>
                  <a:lnTo>
                    <a:pt x="591121" y="344576"/>
                  </a:lnTo>
                  <a:close/>
                </a:path>
                <a:path w="2921000" h="464184">
                  <a:moveTo>
                    <a:pt x="596366" y="397103"/>
                  </a:moveTo>
                  <a:lnTo>
                    <a:pt x="584377" y="397852"/>
                  </a:lnTo>
                  <a:lnTo>
                    <a:pt x="574294" y="398322"/>
                  </a:lnTo>
                  <a:lnTo>
                    <a:pt x="561949" y="399326"/>
                  </a:lnTo>
                  <a:lnTo>
                    <a:pt x="562825" y="399326"/>
                  </a:lnTo>
                  <a:lnTo>
                    <a:pt x="550100" y="401129"/>
                  </a:lnTo>
                  <a:lnTo>
                    <a:pt x="552983" y="397992"/>
                  </a:lnTo>
                  <a:lnTo>
                    <a:pt x="532739" y="401129"/>
                  </a:lnTo>
                  <a:lnTo>
                    <a:pt x="495249" y="407593"/>
                  </a:lnTo>
                  <a:lnTo>
                    <a:pt x="551141" y="402882"/>
                  </a:lnTo>
                  <a:lnTo>
                    <a:pt x="569531" y="401586"/>
                  </a:lnTo>
                  <a:lnTo>
                    <a:pt x="569671" y="401574"/>
                  </a:lnTo>
                  <a:lnTo>
                    <a:pt x="572274" y="401129"/>
                  </a:lnTo>
                  <a:lnTo>
                    <a:pt x="596366" y="397103"/>
                  </a:lnTo>
                  <a:close/>
                </a:path>
                <a:path w="2921000" h="464184">
                  <a:moveTo>
                    <a:pt x="617169" y="398322"/>
                  </a:moveTo>
                  <a:lnTo>
                    <a:pt x="601560" y="399326"/>
                  </a:lnTo>
                  <a:lnTo>
                    <a:pt x="570547" y="401523"/>
                  </a:lnTo>
                  <a:lnTo>
                    <a:pt x="585470" y="400710"/>
                  </a:lnTo>
                  <a:lnTo>
                    <a:pt x="606831" y="399326"/>
                  </a:lnTo>
                  <a:lnTo>
                    <a:pt x="617169" y="398322"/>
                  </a:lnTo>
                  <a:close/>
                </a:path>
                <a:path w="2921000" h="464184">
                  <a:moveTo>
                    <a:pt x="682853" y="378002"/>
                  </a:moveTo>
                  <a:lnTo>
                    <a:pt x="682371" y="377837"/>
                  </a:lnTo>
                  <a:lnTo>
                    <a:pt x="679018" y="378320"/>
                  </a:lnTo>
                  <a:lnTo>
                    <a:pt x="682853" y="378002"/>
                  </a:lnTo>
                  <a:close/>
                </a:path>
                <a:path w="2921000" h="464184">
                  <a:moveTo>
                    <a:pt x="704900" y="365899"/>
                  </a:moveTo>
                  <a:lnTo>
                    <a:pt x="658177" y="369430"/>
                  </a:lnTo>
                  <a:lnTo>
                    <a:pt x="654672" y="371614"/>
                  </a:lnTo>
                  <a:lnTo>
                    <a:pt x="547928" y="380885"/>
                  </a:lnTo>
                  <a:lnTo>
                    <a:pt x="548144" y="381381"/>
                  </a:lnTo>
                  <a:lnTo>
                    <a:pt x="478599" y="387667"/>
                  </a:lnTo>
                  <a:lnTo>
                    <a:pt x="517613" y="385521"/>
                  </a:lnTo>
                  <a:lnTo>
                    <a:pt x="625132" y="375348"/>
                  </a:lnTo>
                  <a:lnTo>
                    <a:pt x="674166" y="371538"/>
                  </a:lnTo>
                  <a:lnTo>
                    <a:pt x="696937" y="368808"/>
                  </a:lnTo>
                  <a:lnTo>
                    <a:pt x="685304" y="368769"/>
                  </a:lnTo>
                  <a:lnTo>
                    <a:pt x="688848" y="367931"/>
                  </a:lnTo>
                  <a:lnTo>
                    <a:pt x="704900" y="365899"/>
                  </a:lnTo>
                  <a:close/>
                </a:path>
                <a:path w="2921000" h="464184">
                  <a:moveTo>
                    <a:pt x="715479" y="376796"/>
                  </a:moveTo>
                  <a:lnTo>
                    <a:pt x="714489" y="376796"/>
                  </a:lnTo>
                  <a:lnTo>
                    <a:pt x="669277" y="379730"/>
                  </a:lnTo>
                  <a:lnTo>
                    <a:pt x="679018" y="378320"/>
                  </a:lnTo>
                  <a:lnTo>
                    <a:pt x="659790" y="379895"/>
                  </a:lnTo>
                  <a:lnTo>
                    <a:pt x="659612" y="379895"/>
                  </a:lnTo>
                  <a:lnTo>
                    <a:pt x="639483" y="381177"/>
                  </a:lnTo>
                  <a:lnTo>
                    <a:pt x="627049" y="381406"/>
                  </a:lnTo>
                  <a:lnTo>
                    <a:pt x="630174" y="379895"/>
                  </a:lnTo>
                  <a:lnTo>
                    <a:pt x="599478" y="383616"/>
                  </a:lnTo>
                  <a:lnTo>
                    <a:pt x="593255" y="384632"/>
                  </a:lnTo>
                  <a:lnTo>
                    <a:pt x="603656" y="384314"/>
                  </a:lnTo>
                  <a:lnTo>
                    <a:pt x="584238" y="386181"/>
                  </a:lnTo>
                  <a:lnTo>
                    <a:pt x="559650" y="389089"/>
                  </a:lnTo>
                  <a:lnTo>
                    <a:pt x="538949" y="391198"/>
                  </a:lnTo>
                  <a:lnTo>
                    <a:pt x="534644" y="391045"/>
                  </a:lnTo>
                  <a:lnTo>
                    <a:pt x="517842" y="392087"/>
                  </a:lnTo>
                  <a:lnTo>
                    <a:pt x="476796" y="396036"/>
                  </a:lnTo>
                  <a:lnTo>
                    <a:pt x="455371" y="397865"/>
                  </a:lnTo>
                  <a:lnTo>
                    <a:pt x="451700" y="400062"/>
                  </a:lnTo>
                  <a:lnTo>
                    <a:pt x="346341" y="411759"/>
                  </a:lnTo>
                  <a:lnTo>
                    <a:pt x="370230" y="410946"/>
                  </a:lnTo>
                  <a:lnTo>
                    <a:pt x="357225" y="412965"/>
                  </a:lnTo>
                  <a:lnTo>
                    <a:pt x="339610" y="414909"/>
                  </a:lnTo>
                  <a:lnTo>
                    <a:pt x="320078" y="416687"/>
                  </a:lnTo>
                  <a:lnTo>
                    <a:pt x="301294" y="418185"/>
                  </a:lnTo>
                  <a:lnTo>
                    <a:pt x="325132" y="417372"/>
                  </a:lnTo>
                  <a:lnTo>
                    <a:pt x="324904" y="416877"/>
                  </a:lnTo>
                  <a:lnTo>
                    <a:pt x="329463" y="416128"/>
                  </a:lnTo>
                  <a:lnTo>
                    <a:pt x="343611" y="415378"/>
                  </a:lnTo>
                  <a:lnTo>
                    <a:pt x="333629" y="417677"/>
                  </a:lnTo>
                  <a:lnTo>
                    <a:pt x="293014" y="421538"/>
                  </a:lnTo>
                  <a:lnTo>
                    <a:pt x="280517" y="424256"/>
                  </a:lnTo>
                  <a:lnTo>
                    <a:pt x="322618" y="420547"/>
                  </a:lnTo>
                  <a:lnTo>
                    <a:pt x="374751" y="415378"/>
                  </a:lnTo>
                  <a:lnTo>
                    <a:pt x="409778" y="411848"/>
                  </a:lnTo>
                  <a:lnTo>
                    <a:pt x="420319" y="410946"/>
                  </a:lnTo>
                  <a:lnTo>
                    <a:pt x="428472" y="410248"/>
                  </a:lnTo>
                  <a:lnTo>
                    <a:pt x="520179" y="400215"/>
                  </a:lnTo>
                  <a:lnTo>
                    <a:pt x="557225" y="395744"/>
                  </a:lnTo>
                  <a:lnTo>
                    <a:pt x="569976" y="393585"/>
                  </a:lnTo>
                  <a:lnTo>
                    <a:pt x="564299" y="392417"/>
                  </a:lnTo>
                  <a:lnTo>
                    <a:pt x="577824" y="391198"/>
                  </a:lnTo>
                  <a:lnTo>
                    <a:pt x="589330" y="390156"/>
                  </a:lnTo>
                  <a:lnTo>
                    <a:pt x="606056" y="388645"/>
                  </a:lnTo>
                  <a:lnTo>
                    <a:pt x="587514" y="390156"/>
                  </a:lnTo>
                  <a:lnTo>
                    <a:pt x="587121" y="389674"/>
                  </a:lnTo>
                  <a:lnTo>
                    <a:pt x="591248" y="388480"/>
                  </a:lnTo>
                  <a:lnTo>
                    <a:pt x="611454" y="385940"/>
                  </a:lnTo>
                  <a:lnTo>
                    <a:pt x="630682" y="384898"/>
                  </a:lnTo>
                  <a:lnTo>
                    <a:pt x="636244" y="385762"/>
                  </a:lnTo>
                  <a:lnTo>
                    <a:pt x="636638" y="385762"/>
                  </a:lnTo>
                  <a:lnTo>
                    <a:pt x="645033" y="384898"/>
                  </a:lnTo>
                  <a:lnTo>
                    <a:pt x="650633" y="384314"/>
                  </a:lnTo>
                  <a:lnTo>
                    <a:pt x="679386" y="381406"/>
                  </a:lnTo>
                  <a:lnTo>
                    <a:pt x="694740" y="379895"/>
                  </a:lnTo>
                  <a:lnTo>
                    <a:pt x="695096" y="379895"/>
                  </a:lnTo>
                  <a:lnTo>
                    <a:pt x="715479" y="376796"/>
                  </a:lnTo>
                  <a:close/>
                </a:path>
                <a:path w="2921000" h="464184">
                  <a:moveTo>
                    <a:pt x="718108" y="371919"/>
                  </a:moveTo>
                  <a:lnTo>
                    <a:pt x="717486" y="370674"/>
                  </a:lnTo>
                  <a:lnTo>
                    <a:pt x="649097" y="378866"/>
                  </a:lnTo>
                  <a:lnTo>
                    <a:pt x="676719" y="375869"/>
                  </a:lnTo>
                  <a:lnTo>
                    <a:pt x="682371" y="377837"/>
                  </a:lnTo>
                  <a:lnTo>
                    <a:pt x="695591" y="375869"/>
                  </a:lnTo>
                  <a:lnTo>
                    <a:pt x="707313" y="374078"/>
                  </a:lnTo>
                  <a:lnTo>
                    <a:pt x="718108" y="371919"/>
                  </a:lnTo>
                  <a:close/>
                </a:path>
                <a:path w="2921000" h="464184">
                  <a:moveTo>
                    <a:pt x="730084" y="333768"/>
                  </a:moveTo>
                  <a:lnTo>
                    <a:pt x="725893" y="333590"/>
                  </a:lnTo>
                  <a:lnTo>
                    <a:pt x="699109" y="336092"/>
                  </a:lnTo>
                  <a:lnTo>
                    <a:pt x="692378" y="336334"/>
                  </a:lnTo>
                  <a:lnTo>
                    <a:pt x="696175" y="337096"/>
                  </a:lnTo>
                  <a:lnTo>
                    <a:pt x="701306" y="336905"/>
                  </a:lnTo>
                  <a:lnTo>
                    <a:pt x="730084" y="333768"/>
                  </a:lnTo>
                  <a:close/>
                </a:path>
                <a:path w="2921000" h="464184">
                  <a:moveTo>
                    <a:pt x="774192" y="310781"/>
                  </a:moveTo>
                  <a:lnTo>
                    <a:pt x="735380" y="314794"/>
                  </a:lnTo>
                  <a:lnTo>
                    <a:pt x="728306" y="314540"/>
                  </a:lnTo>
                  <a:lnTo>
                    <a:pt x="706208" y="318223"/>
                  </a:lnTo>
                  <a:lnTo>
                    <a:pt x="675513" y="319011"/>
                  </a:lnTo>
                  <a:lnTo>
                    <a:pt x="639546" y="323227"/>
                  </a:lnTo>
                  <a:lnTo>
                    <a:pt x="602132" y="328091"/>
                  </a:lnTo>
                  <a:lnTo>
                    <a:pt x="591883" y="328879"/>
                  </a:lnTo>
                  <a:lnTo>
                    <a:pt x="590715" y="329501"/>
                  </a:lnTo>
                  <a:lnTo>
                    <a:pt x="549440" y="333717"/>
                  </a:lnTo>
                  <a:lnTo>
                    <a:pt x="601891" y="328422"/>
                  </a:lnTo>
                  <a:lnTo>
                    <a:pt x="667105" y="324993"/>
                  </a:lnTo>
                  <a:lnTo>
                    <a:pt x="717067" y="320116"/>
                  </a:lnTo>
                  <a:lnTo>
                    <a:pt x="733996" y="315709"/>
                  </a:lnTo>
                  <a:lnTo>
                    <a:pt x="747496" y="314261"/>
                  </a:lnTo>
                  <a:lnTo>
                    <a:pt x="771182" y="312712"/>
                  </a:lnTo>
                  <a:lnTo>
                    <a:pt x="774192" y="310781"/>
                  </a:lnTo>
                  <a:close/>
                </a:path>
                <a:path w="2921000" h="464184">
                  <a:moveTo>
                    <a:pt x="824357" y="335026"/>
                  </a:moveTo>
                  <a:lnTo>
                    <a:pt x="800468" y="337756"/>
                  </a:lnTo>
                  <a:lnTo>
                    <a:pt x="818324" y="336486"/>
                  </a:lnTo>
                  <a:lnTo>
                    <a:pt x="824357" y="335026"/>
                  </a:lnTo>
                  <a:close/>
                </a:path>
                <a:path w="2921000" h="464184">
                  <a:moveTo>
                    <a:pt x="831202" y="323786"/>
                  </a:moveTo>
                  <a:lnTo>
                    <a:pt x="817511" y="325056"/>
                  </a:lnTo>
                  <a:lnTo>
                    <a:pt x="830643" y="323964"/>
                  </a:lnTo>
                  <a:lnTo>
                    <a:pt x="831202" y="323786"/>
                  </a:lnTo>
                  <a:close/>
                </a:path>
                <a:path w="2921000" h="464184">
                  <a:moveTo>
                    <a:pt x="835215" y="241147"/>
                  </a:moveTo>
                  <a:lnTo>
                    <a:pt x="822706" y="242443"/>
                  </a:lnTo>
                  <a:lnTo>
                    <a:pt x="834186" y="241363"/>
                  </a:lnTo>
                  <a:lnTo>
                    <a:pt x="835215" y="241147"/>
                  </a:lnTo>
                  <a:close/>
                </a:path>
                <a:path w="2921000" h="464184">
                  <a:moveTo>
                    <a:pt x="873213" y="237210"/>
                  </a:moveTo>
                  <a:lnTo>
                    <a:pt x="849769" y="238480"/>
                  </a:lnTo>
                  <a:lnTo>
                    <a:pt x="841006" y="239699"/>
                  </a:lnTo>
                  <a:lnTo>
                    <a:pt x="838047" y="240550"/>
                  </a:lnTo>
                  <a:lnTo>
                    <a:pt x="835215" y="241147"/>
                  </a:lnTo>
                  <a:lnTo>
                    <a:pt x="873213" y="237210"/>
                  </a:lnTo>
                  <a:close/>
                </a:path>
                <a:path w="2921000" h="464184">
                  <a:moveTo>
                    <a:pt x="925779" y="226898"/>
                  </a:moveTo>
                  <a:lnTo>
                    <a:pt x="898220" y="229895"/>
                  </a:lnTo>
                  <a:lnTo>
                    <a:pt x="894422" y="231584"/>
                  </a:lnTo>
                  <a:lnTo>
                    <a:pt x="925779" y="226898"/>
                  </a:lnTo>
                  <a:close/>
                </a:path>
                <a:path w="2921000" h="464184">
                  <a:moveTo>
                    <a:pt x="936269" y="345821"/>
                  </a:moveTo>
                  <a:lnTo>
                    <a:pt x="935736" y="345579"/>
                  </a:lnTo>
                  <a:lnTo>
                    <a:pt x="932103" y="345579"/>
                  </a:lnTo>
                  <a:lnTo>
                    <a:pt x="936269" y="345821"/>
                  </a:lnTo>
                  <a:close/>
                </a:path>
                <a:path w="2921000" h="464184">
                  <a:moveTo>
                    <a:pt x="960335" y="315607"/>
                  </a:moveTo>
                  <a:lnTo>
                    <a:pt x="955903" y="316357"/>
                  </a:lnTo>
                  <a:lnTo>
                    <a:pt x="958342" y="316166"/>
                  </a:lnTo>
                  <a:lnTo>
                    <a:pt x="960335" y="315607"/>
                  </a:lnTo>
                  <a:close/>
                </a:path>
                <a:path w="2921000" h="464184">
                  <a:moveTo>
                    <a:pt x="980490" y="312356"/>
                  </a:moveTo>
                  <a:lnTo>
                    <a:pt x="972718" y="312356"/>
                  </a:lnTo>
                  <a:lnTo>
                    <a:pt x="955535" y="313626"/>
                  </a:lnTo>
                  <a:lnTo>
                    <a:pt x="947750" y="314896"/>
                  </a:lnTo>
                  <a:lnTo>
                    <a:pt x="958443" y="313626"/>
                  </a:lnTo>
                  <a:lnTo>
                    <a:pt x="963218" y="313626"/>
                  </a:lnTo>
                  <a:lnTo>
                    <a:pt x="962914" y="314896"/>
                  </a:lnTo>
                  <a:lnTo>
                    <a:pt x="960335" y="315607"/>
                  </a:lnTo>
                  <a:lnTo>
                    <a:pt x="964577" y="314896"/>
                  </a:lnTo>
                  <a:lnTo>
                    <a:pt x="968400" y="314896"/>
                  </a:lnTo>
                  <a:lnTo>
                    <a:pt x="970521" y="313626"/>
                  </a:lnTo>
                  <a:lnTo>
                    <a:pt x="980490" y="312356"/>
                  </a:lnTo>
                  <a:close/>
                </a:path>
                <a:path w="2921000" h="464184">
                  <a:moveTo>
                    <a:pt x="992695" y="308546"/>
                  </a:moveTo>
                  <a:lnTo>
                    <a:pt x="967320" y="309930"/>
                  </a:lnTo>
                  <a:lnTo>
                    <a:pt x="969543" y="309930"/>
                  </a:lnTo>
                  <a:lnTo>
                    <a:pt x="992695" y="308546"/>
                  </a:lnTo>
                  <a:close/>
                </a:path>
                <a:path w="2921000" h="464184">
                  <a:moveTo>
                    <a:pt x="994460" y="368452"/>
                  </a:moveTo>
                  <a:lnTo>
                    <a:pt x="961720" y="370713"/>
                  </a:lnTo>
                  <a:lnTo>
                    <a:pt x="983932" y="367030"/>
                  </a:lnTo>
                  <a:lnTo>
                    <a:pt x="931748" y="372618"/>
                  </a:lnTo>
                  <a:lnTo>
                    <a:pt x="883208" y="376428"/>
                  </a:lnTo>
                  <a:lnTo>
                    <a:pt x="836625" y="379603"/>
                  </a:lnTo>
                  <a:lnTo>
                    <a:pt x="790359" y="383286"/>
                  </a:lnTo>
                  <a:lnTo>
                    <a:pt x="742708" y="388620"/>
                  </a:lnTo>
                  <a:lnTo>
                    <a:pt x="670915" y="392620"/>
                  </a:lnTo>
                  <a:lnTo>
                    <a:pt x="638911" y="394804"/>
                  </a:lnTo>
                  <a:lnTo>
                    <a:pt x="626935" y="397370"/>
                  </a:lnTo>
                  <a:lnTo>
                    <a:pt x="617169" y="398322"/>
                  </a:lnTo>
                  <a:lnTo>
                    <a:pt x="701230" y="392874"/>
                  </a:lnTo>
                  <a:lnTo>
                    <a:pt x="691045" y="394360"/>
                  </a:lnTo>
                  <a:lnTo>
                    <a:pt x="676694" y="395693"/>
                  </a:lnTo>
                  <a:lnTo>
                    <a:pt x="666457" y="396392"/>
                  </a:lnTo>
                  <a:lnTo>
                    <a:pt x="670433" y="396392"/>
                  </a:lnTo>
                  <a:lnTo>
                    <a:pt x="654939" y="396887"/>
                  </a:lnTo>
                  <a:lnTo>
                    <a:pt x="656031" y="397344"/>
                  </a:lnTo>
                  <a:lnTo>
                    <a:pt x="662597" y="396887"/>
                  </a:lnTo>
                  <a:lnTo>
                    <a:pt x="661416" y="396887"/>
                  </a:lnTo>
                  <a:lnTo>
                    <a:pt x="671703" y="396392"/>
                  </a:lnTo>
                  <a:lnTo>
                    <a:pt x="664933" y="397852"/>
                  </a:lnTo>
                  <a:lnTo>
                    <a:pt x="664794" y="397852"/>
                  </a:lnTo>
                  <a:lnTo>
                    <a:pt x="646417" y="399821"/>
                  </a:lnTo>
                  <a:lnTo>
                    <a:pt x="634276" y="400710"/>
                  </a:lnTo>
                  <a:lnTo>
                    <a:pt x="622922" y="400710"/>
                  </a:lnTo>
                  <a:lnTo>
                    <a:pt x="623976" y="402539"/>
                  </a:lnTo>
                  <a:lnTo>
                    <a:pt x="604304" y="404253"/>
                  </a:lnTo>
                  <a:lnTo>
                    <a:pt x="601433" y="403593"/>
                  </a:lnTo>
                  <a:lnTo>
                    <a:pt x="596811" y="403136"/>
                  </a:lnTo>
                  <a:lnTo>
                    <a:pt x="571868" y="405409"/>
                  </a:lnTo>
                  <a:lnTo>
                    <a:pt x="577824" y="407047"/>
                  </a:lnTo>
                  <a:lnTo>
                    <a:pt x="504075" y="414782"/>
                  </a:lnTo>
                  <a:lnTo>
                    <a:pt x="497954" y="415226"/>
                  </a:lnTo>
                  <a:lnTo>
                    <a:pt x="462127" y="418960"/>
                  </a:lnTo>
                  <a:lnTo>
                    <a:pt x="381673" y="426516"/>
                  </a:lnTo>
                  <a:lnTo>
                    <a:pt x="384365" y="426516"/>
                  </a:lnTo>
                  <a:lnTo>
                    <a:pt x="346862" y="430555"/>
                  </a:lnTo>
                  <a:lnTo>
                    <a:pt x="347294" y="430555"/>
                  </a:lnTo>
                  <a:lnTo>
                    <a:pt x="333921" y="433197"/>
                  </a:lnTo>
                  <a:lnTo>
                    <a:pt x="318858" y="435914"/>
                  </a:lnTo>
                  <a:lnTo>
                    <a:pt x="279730" y="439686"/>
                  </a:lnTo>
                  <a:lnTo>
                    <a:pt x="287058" y="439267"/>
                  </a:lnTo>
                  <a:lnTo>
                    <a:pt x="295630" y="438632"/>
                  </a:lnTo>
                  <a:lnTo>
                    <a:pt x="306362" y="437616"/>
                  </a:lnTo>
                  <a:lnTo>
                    <a:pt x="321500" y="435914"/>
                  </a:lnTo>
                  <a:lnTo>
                    <a:pt x="317665" y="437616"/>
                  </a:lnTo>
                  <a:lnTo>
                    <a:pt x="328498" y="435914"/>
                  </a:lnTo>
                  <a:lnTo>
                    <a:pt x="331571" y="435432"/>
                  </a:lnTo>
                  <a:lnTo>
                    <a:pt x="335800" y="434594"/>
                  </a:lnTo>
                  <a:lnTo>
                    <a:pt x="335254" y="434149"/>
                  </a:lnTo>
                  <a:lnTo>
                    <a:pt x="423494" y="425704"/>
                  </a:lnTo>
                  <a:lnTo>
                    <a:pt x="464096" y="421208"/>
                  </a:lnTo>
                  <a:lnTo>
                    <a:pt x="500595" y="416712"/>
                  </a:lnTo>
                  <a:lnTo>
                    <a:pt x="532472" y="414274"/>
                  </a:lnTo>
                  <a:lnTo>
                    <a:pt x="548614" y="414274"/>
                  </a:lnTo>
                  <a:lnTo>
                    <a:pt x="564134" y="413867"/>
                  </a:lnTo>
                  <a:lnTo>
                    <a:pt x="648881" y="404253"/>
                  </a:lnTo>
                  <a:lnTo>
                    <a:pt x="660996" y="402882"/>
                  </a:lnTo>
                  <a:lnTo>
                    <a:pt x="760882" y="392874"/>
                  </a:lnTo>
                  <a:lnTo>
                    <a:pt x="815035" y="387172"/>
                  </a:lnTo>
                  <a:lnTo>
                    <a:pt x="814870" y="386664"/>
                  </a:lnTo>
                  <a:lnTo>
                    <a:pt x="838187" y="383870"/>
                  </a:lnTo>
                  <a:lnTo>
                    <a:pt x="916381" y="376656"/>
                  </a:lnTo>
                  <a:lnTo>
                    <a:pt x="926630" y="377596"/>
                  </a:lnTo>
                  <a:lnTo>
                    <a:pt x="933602" y="376656"/>
                  </a:lnTo>
                  <a:lnTo>
                    <a:pt x="977696" y="370713"/>
                  </a:lnTo>
                  <a:lnTo>
                    <a:pt x="994460" y="368452"/>
                  </a:lnTo>
                  <a:close/>
                </a:path>
                <a:path w="2921000" h="464184">
                  <a:moveTo>
                    <a:pt x="1036688" y="216623"/>
                  </a:moveTo>
                  <a:lnTo>
                    <a:pt x="1033792" y="216916"/>
                  </a:lnTo>
                  <a:lnTo>
                    <a:pt x="1023518" y="218592"/>
                  </a:lnTo>
                  <a:lnTo>
                    <a:pt x="1036688" y="216623"/>
                  </a:lnTo>
                  <a:close/>
                </a:path>
                <a:path w="2921000" h="464184">
                  <a:moveTo>
                    <a:pt x="1040574" y="309930"/>
                  </a:moveTo>
                  <a:lnTo>
                    <a:pt x="1035202" y="308546"/>
                  </a:lnTo>
                  <a:lnTo>
                    <a:pt x="1009129" y="311086"/>
                  </a:lnTo>
                  <a:lnTo>
                    <a:pt x="996137" y="313626"/>
                  </a:lnTo>
                  <a:lnTo>
                    <a:pt x="962774" y="316166"/>
                  </a:lnTo>
                  <a:lnTo>
                    <a:pt x="960780" y="316357"/>
                  </a:lnTo>
                  <a:lnTo>
                    <a:pt x="1003985" y="316357"/>
                  </a:lnTo>
                  <a:lnTo>
                    <a:pt x="1005611" y="316166"/>
                  </a:lnTo>
                  <a:lnTo>
                    <a:pt x="995121" y="316166"/>
                  </a:lnTo>
                  <a:lnTo>
                    <a:pt x="1006005" y="313626"/>
                  </a:lnTo>
                  <a:lnTo>
                    <a:pt x="1015466" y="312356"/>
                  </a:lnTo>
                  <a:lnTo>
                    <a:pt x="1024255" y="312356"/>
                  </a:lnTo>
                  <a:lnTo>
                    <a:pt x="1039291" y="310299"/>
                  </a:lnTo>
                  <a:lnTo>
                    <a:pt x="1039926" y="309930"/>
                  </a:lnTo>
                  <a:lnTo>
                    <a:pt x="1040574" y="309930"/>
                  </a:lnTo>
                  <a:close/>
                </a:path>
                <a:path w="2921000" h="464184">
                  <a:moveTo>
                    <a:pt x="1042466" y="309930"/>
                  </a:moveTo>
                  <a:lnTo>
                    <a:pt x="1042060" y="309930"/>
                  </a:lnTo>
                  <a:lnTo>
                    <a:pt x="1039291" y="310299"/>
                  </a:lnTo>
                  <a:lnTo>
                    <a:pt x="1037996" y="311086"/>
                  </a:lnTo>
                  <a:lnTo>
                    <a:pt x="1042466" y="309930"/>
                  </a:lnTo>
                  <a:close/>
                </a:path>
                <a:path w="2921000" h="464184">
                  <a:moveTo>
                    <a:pt x="1057516" y="317881"/>
                  </a:moveTo>
                  <a:lnTo>
                    <a:pt x="1040091" y="319582"/>
                  </a:lnTo>
                  <a:lnTo>
                    <a:pt x="1029347" y="320916"/>
                  </a:lnTo>
                  <a:lnTo>
                    <a:pt x="1024826" y="321906"/>
                  </a:lnTo>
                  <a:lnTo>
                    <a:pt x="1026045" y="322580"/>
                  </a:lnTo>
                  <a:lnTo>
                    <a:pt x="1050721" y="319938"/>
                  </a:lnTo>
                  <a:lnTo>
                    <a:pt x="1054912" y="319125"/>
                  </a:lnTo>
                  <a:lnTo>
                    <a:pt x="1057516" y="317881"/>
                  </a:lnTo>
                  <a:close/>
                </a:path>
                <a:path w="2921000" h="464184">
                  <a:moveTo>
                    <a:pt x="1065237" y="211747"/>
                  </a:moveTo>
                  <a:lnTo>
                    <a:pt x="1064856" y="211747"/>
                  </a:lnTo>
                  <a:lnTo>
                    <a:pt x="1049235" y="212725"/>
                  </a:lnTo>
                  <a:lnTo>
                    <a:pt x="1063485" y="211937"/>
                  </a:lnTo>
                  <a:lnTo>
                    <a:pt x="1065237" y="211747"/>
                  </a:lnTo>
                  <a:close/>
                </a:path>
                <a:path w="2921000" h="464184">
                  <a:moveTo>
                    <a:pt x="1108481" y="213956"/>
                  </a:moveTo>
                  <a:lnTo>
                    <a:pt x="1093571" y="213258"/>
                  </a:lnTo>
                  <a:lnTo>
                    <a:pt x="1085215" y="214452"/>
                  </a:lnTo>
                  <a:lnTo>
                    <a:pt x="1081239" y="215252"/>
                  </a:lnTo>
                  <a:lnTo>
                    <a:pt x="1082446" y="215493"/>
                  </a:lnTo>
                  <a:lnTo>
                    <a:pt x="1089609" y="214985"/>
                  </a:lnTo>
                  <a:lnTo>
                    <a:pt x="1108481" y="213956"/>
                  </a:lnTo>
                  <a:close/>
                </a:path>
                <a:path w="2921000" h="464184">
                  <a:moveTo>
                    <a:pt x="1143101" y="306006"/>
                  </a:moveTo>
                  <a:lnTo>
                    <a:pt x="1141628" y="306158"/>
                  </a:lnTo>
                  <a:lnTo>
                    <a:pt x="1133678" y="307276"/>
                  </a:lnTo>
                  <a:lnTo>
                    <a:pt x="1143101" y="306006"/>
                  </a:lnTo>
                  <a:close/>
                </a:path>
                <a:path w="2921000" h="464184">
                  <a:moveTo>
                    <a:pt x="1201407" y="297154"/>
                  </a:moveTo>
                  <a:lnTo>
                    <a:pt x="1190993" y="295732"/>
                  </a:lnTo>
                  <a:lnTo>
                    <a:pt x="1168831" y="299923"/>
                  </a:lnTo>
                  <a:lnTo>
                    <a:pt x="1188466" y="297980"/>
                  </a:lnTo>
                  <a:lnTo>
                    <a:pt x="1196149" y="297307"/>
                  </a:lnTo>
                  <a:lnTo>
                    <a:pt x="1201407" y="297154"/>
                  </a:lnTo>
                  <a:close/>
                </a:path>
                <a:path w="2921000" h="464184">
                  <a:moveTo>
                    <a:pt x="1205915" y="280606"/>
                  </a:moveTo>
                  <a:lnTo>
                    <a:pt x="1197889" y="280606"/>
                  </a:lnTo>
                  <a:lnTo>
                    <a:pt x="1194650" y="280974"/>
                  </a:lnTo>
                  <a:lnTo>
                    <a:pt x="1205915" y="280606"/>
                  </a:lnTo>
                  <a:close/>
                </a:path>
                <a:path w="2921000" h="464184">
                  <a:moveTo>
                    <a:pt x="1208176" y="333463"/>
                  </a:moveTo>
                  <a:lnTo>
                    <a:pt x="1194079" y="334441"/>
                  </a:lnTo>
                  <a:lnTo>
                    <a:pt x="1194206" y="334733"/>
                  </a:lnTo>
                  <a:lnTo>
                    <a:pt x="1208176" y="333463"/>
                  </a:lnTo>
                  <a:close/>
                </a:path>
                <a:path w="2921000" h="464184">
                  <a:moveTo>
                    <a:pt x="1223391" y="276796"/>
                  </a:moveTo>
                  <a:lnTo>
                    <a:pt x="1169162" y="276796"/>
                  </a:lnTo>
                  <a:lnTo>
                    <a:pt x="1144409" y="276796"/>
                  </a:lnTo>
                  <a:lnTo>
                    <a:pt x="1100416" y="281876"/>
                  </a:lnTo>
                  <a:lnTo>
                    <a:pt x="1061529" y="285686"/>
                  </a:lnTo>
                  <a:lnTo>
                    <a:pt x="1047330" y="284416"/>
                  </a:lnTo>
                  <a:lnTo>
                    <a:pt x="1002068" y="292036"/>
                  </a:lnTo>
                  <a:lnTo>
                    <a:pt x="905941" y="302196"/>
                  </a:lnTo>
                  <a:lnTo>
                    <a:pt x="856767" y="308546"/>
                  </a:lnTo>
                  <a:lnTo>
                    <a:pt x="760361" y="318706"/>
                  </a:lnTo>
                  <a:lnTo>
                    <a:pt x="714819" y="325056"/>
                  </a:lnTo>
                  <a:lnTo>
                    <a:pt x="698842" y="326326"/>
                  </a:lnTo>
                  <a:lnTo>
                    <a:pt x="687349" y="326326"/>
                  </a:lnTo>
                  <a:lnTo>
                    <a:pt x="639660" y="330136"/>
                  </a:lnTo>
                  <a:lnTo>
                    <a:pt x="588568" y="336486"/>
                  </a:lnTo>
                  <a:lnTo>
                    <a:pt x="531837" y="342836"/>
                  </a:lnTo>
                  <a:lnTo>
                    <a:pt x="481241" y="349186"/>
                  </a:lnTo>
                  <a:lnTo>
                    <a:pt x="448094" y="354330"/>
                  </a:lnTo>
                  <a:lnTo>
                    <a:pt x="481088" y="350456"/>
                  </a:lnTo>
                  <a:lnTo>
                    <a:pt x="520941" y="346646"/>
                  </a:lnTo>
                  <a:lnTo>
                    <a:pt x="549440" y="342836"/>
                  </a:lnTo>
                  <a:lnTo>
                    <a:pt x="566864" y="341566"/>
                  </a:lnTo>
                  <a:lnTo>
                    <a:pt x="562356" y="342836"/>
                  </a:lnTo>
                  <a:lnTo>
                    <a:pt x="555269" y="344106"/>
                  </a:lnTo>
                  <a:lnTo>
                    <a:pt x="564921" y="344106"/>
                  </a:lnTo>
                  <a:lnTo>
                    <a:pt x="589826" y="341566"/>
                  </a:lnTo>
                  <a:lnTo>
                    <a:pt x="614730" y="339026"/>
                  </a:lnTo>
                  <a:lnTo>
                    <a:pt x="657860" y="333946"/>
                  </a:lnTo>
                  <a:lnTo>
                    <a:pt x="744232" y="326326"/>
                  </a:lnTo>
                  <a:lnTo>
                    <a:pt x="740384" y="327596"/>
                  </a:lnTo>
                  <a:lnTo>
                    <a:pt x="710590" y="330136"/>
                  </a:lnTo>
                  <a:lnTo>
                    <a:pt x="703414" y="331406"/>
                  </a:lnTo>
                  <a:lnTo>
                    <a:pt x="726020" y="330136"/>
                  </a:lnTo>
                  <a:lnTo>
                    <a:pt x="737552" y="330136"/>
                  </a:lnTo>
                  <a:lnTo>
                    <a:pt x="749007" y="331406"/>
                  </a:lnTo>
                  <a:lnTo>
                    <a:pt x="771398" y="330136"/>
                  </a:lnTo>
                  <a:lnTo>
                    <a:pt x="787565" y="327596"/>
                  </a:lnTo>
                  <a:lnTo>
                    <a:pt x="816775" y="323786"/>
                  </a:lnTo>
                  <a:lnTo>
                    <a:pt x="846353" y="322516"/>
                  </a:lnTo>
                  <a:lnTo>
                    <a:pt x="863612" y="321246"/>
                  </a:lnTo>
                  <a:lnTo>
                    <a:pt x="830643" y="323964"/>
                  </a:lnTo>
                  <a:lnTo>
                    <a:pt x="827366" y="325056"/>
                  </a:lnTo>
                  <a:lnTo>
                    <a:pt x="827481" y="326326"/>
                  </a:lnTo>
                  <a:lnTo>
                    <a:pt x="806488" y="328866"/>
                  </a:lnTo>
                  <a:lnTo>
                    <a:pt x="765162" y="331406"/>
                  </a:lnTo>
                  <a:lnTo>
                    <a:pt x="749731" y="335216"/>
                  </a:lnTo>
                  <a:lnTo>
                    <a:pt x="753033" y="335216"/>
                  </a:lnTo>
                  <a:lnTo>
                    <a:pt x="751624" y="337756"/>
                  </a:lnTo>
                  <a:lnTo>
                    <a:pt x="760514" y="339026"/>
                  </a:lnTo>
                  <a:lnTo>
                    <a:pt x="794727" y="336486"/>
                  </a:lnTo>
                  <a:lnTo>
                    <a:pt x="797521" y="336486"/>
                  </a:lnTo>
                  <a:lnTo>
                    <a:pt x="804697" y="335216"/>
                  </a:lnTo>
                  <a:lnTo>
                    <a:pt x="813663" y="333946"/>
                  </a:lnTo>
                  <a:lnTo>
                    <a:pt x="821855" y="332676"/>
                  </a:lnTo>
                  <a:lnTo>
                    <a:pt x="830491" y="332676"/>
                  </a:lnTo>
                  <a:lnTo>
                    <a:pt x="828827" y="333946"/>
                  </a:lnTo>
                  <a:lnTo>
                    <a:pt x="824357" y="335026"/>
                  </a:lnTo>
                  <a:lnTo>
                    <a:pt x="846645" y="332676"/>
                  </a:lnTo>
                  <a:lnTo>
                    <a:pt x="871804" y="330136"/>
                  </a:lnTo>
                  <a:lnTo>
                    <a:pt x="897191" y="328866"/>
                  </a:lnTo>
                  <a:lnTo>
                    <a:pt x="893343" y="330136"/>
                  </a:lnTo>
                  <a:lnTo>
                    <a:pt x="906056" y="328866"/>
                  </a:lnTo>
                  <a:lnTo>
                    <a:pt x="956894" y="323786"/>
                  </a:lnTo>
                  <a:lnTo>
                    <a:pt x="995032" y="319976"/>
                  </a:lnTo>
                  <a:lnTo>
                    <a:pt x="973480" y="325056"/>
                  </a:lnTo>
                  <a:lnTo>
                    <a:pt x="982332" y="323786"/>
                  </a:lnTo>
                  <a:lnTo>
                    <a:pt x="989647" y="323786"/>
                  </a:lnTo>
                  <a:lnTo>
                    <a:pt x="1008062" y="322364"/>
                  </a:lnTo>
                  <a:lnTo>
                    <a:pt x="1037742" y="318706"/>
                  </a:lnTo>
                  <a:lnTo>
                    <a:pt x="1014018" y="319976"/>
                  </a:lnTo>
                  <a:lnTo>
                    <a:pt x="1019327" y="318706"/>
                  </a:lnTo>
                  <a:lnTo>
                    <a:pt x="1024623" y="317436"/>
                  </a:lnTo>
                  <a:lnTo>
                    <a:pt x="1036193" y="316166"/>
                  </a:lnTo>
                  <a:lnTo>
                    <a:pt x="1047788" y="313626"/>
                  </a:lnTo>
                  <a:lnTo>
                    <a:pt x="1058506" y="312356"/>
                  </a:lnTo>
                  <a:lnTo>
                    <a:pt x="1067028" y="312356"/>
                  </a:lnTo>
                  <a:lnTo>
                    <a:pt x="1090650" y="311086"/>
                  </a:lnTo>
                  <a:lnTo>
                    <a:pt x="1119365" y="308546"/>
                  </a:lnTo>
                  <a:lnTo>
                    <a:pt x="1141628" y="306158"/>
                  </a:lnTo>
                  <a:lnTo>
                    <a:pt x="1169987" y="302196"/>
                  </a:lnTo>
                  <a:lnTo>
                    <a:pt x="1143482" y="304736"/>
                  </a:lnTo>
                  <a:lnTo>
                    <a:pt x="1118057" y="306006"/>
                  </a:lnTo>
                  <a:lnTo>
                    <a:pt x="1091692" y="308546"/>
                  </a:lnTo>
                  <a:lnTo>
                    <a:pt x="1059637" y="309930"/>
                  </a:lnTo>
                  <a:lnTo>
                    <a:pt x="1061313" y="309930"/>
                  </a:lnTo>
                  <a:lnTo>
                    <a:pt x="1039914" y="312356"/>
                  </a:lnTo>
                  <a:lnTo>
                    <a:pt x="1007351" y="317436"/>
                  </a:lnTo>
                  <a:lnTo>
                    <a:pt x="984288" y="318706"/>
                  </a:lnTo>
                  <a:lnTo>
                    <a:pt x="994943" y="317436"/>
                  </a:lnTo>
                  <a:lnTo>
                    <a:pt x="949528" y="317436"/>
                  </a:lnTo>
                  <a:lnTo>
                    <a:pt x="942365" y="317436"/>
                  </a:lnTo>
                  <a:lnTo>
                    <a:pt x="935837" y="318706"/>
                  </a:lnTo>
                  <a:lnTo>
                    <a:pt x="925741" y="321246"/>
                  </a:lnTo>
                  <a:lnTo>
                    <a:pt x="899083" y="323786"/>
                  </a:lnTo>
                  <a:lnTo>
                    <a:pt x="907529" y="321246"/>
                  </a:lnTo>
                  <a:lnTo>
                    <a:pt x="911745" y="319976"/>
                  </a:lnTo>
                  <a:lnTo>
                    <a:pt x="915962" y="318706"/>
                  </a:lnTo>
                  <a:lnTo>
                    <a:pt x="902144" y="319976"/>
                  </a:lnTo>
                  <a:lnTo>
                    <a:pt x="912533" y="318706"/>
                  </a:lnTo>
                  <a:lnTo>
                    <a:pt x="925512" y="316166"/>
                  </a:lnTo>
                  <a:lnTo>
                    <a:pt x="933297" y="314896"/>
                  </a:lnTo>
                  <a:lnTo>
                    <a:pt x="928154" y="314896"/>
                  </a:lnTo>
                  <a:lnTo>
                    <a:pt x="942479" y="313626"/>
                  </a:lnTo>
                  <a:lnTo>
                    <a:pt x="952639" y="312356"/>
                  </a:lnTo>
                  <a:lnTo>
                    <a:pt x="961085" y="312356"/>
                  </a:lnTo>
                  <a:lnTo>
                    <a:pt x="970305" y="311086"/>
                  </a:lnTo>
                  <a:lnTo>
                    <a:pt x="969543" y="309930"/>
                  </a:lnTo>
                  <a:lnTo>
                    <a:pt x="950315" y="311086"/>
                  </a:lnTo>
                  <a:lnTo>
                    <a:pt x="980211" y="307276"/>
                  </a:lnTo>
                  <a:lnTo>
                    <a:pt x="986878" y="304736"/>
                  </a:lnTo>
                  <a:lnTo>
                    <a:pt x="986218" y="304736"/>
                  </a:lnTo>
                  <a:lnTo>
                    <a:pt x="994143" y="302196"/>
                  </a:lnTo>
                  <a:lnTo>
                    <a:pt x="1026553" y="299656"/>
                  </a:lnTo>
                  <a:lnTo>
                    <a:pt x="1033932" y="299656"/>
                  </a:lnTo>
                  <a:lnTo>
                    <a:pt x="1032129" y="300926"/>
                  </a:lnTo>
                  <a:lnTo>
                    <a:pt x="1029436" y="303466"/>
                  </a:lnTo>
                  <a:lnTo>
                    <a:pt x="1034122" y="303466"/>
                  </a:lnTo>
                  <a:lnTo>
                    <a:pt x="1042212" y="302196"/>
                  </a:lnTo>
                  <a:lnTo>
                    <a:pt x="1059942" y="299656"/>
                  </a:lnTo>
                  <a:lnTo>
                    <a:pt x="1068806" y="298386"/>
                  </a:lnTo>
                  <a:lnTo>
                    <a:pt x="1139101" y="290766"/>
                  </a:lnTo>
                  <a:lnTo>
                    <a:pt x="1130350" y="293306"/>
                  </a:lnTo>
                  <a:lnTo>
                    <a:pt x="1151737" y="290766"/>
                  </a:lnTo>
                  <a:lnTo>
                    <a:pt x="1162431" y="289496"/>
                  </a:lnTo>
                  <a:lnTo>
                    <a:pt x="1194498" y="285686"/>
                  </a:lnTo>
                  <a:lnTo>
                    <a:pt x="1193330" y="284416"/>
                  </a:lnTo>
                  <a:lnTo>
                    <a:pt x="1161669" y="286956"/>
                  </a:lnTo>
                  <a:lnTo>
                    <a:pt x="1147559" y="289496"/>
                  </a:lnTo>
                  <a:lnTo>
                    <a:pt x="1133246" y="289496"/>
                  </a:lnTo>
                  <a:lnTo>
                    <a:pt x="1158862" y="285686"/>
                  </a:lnTo>
                  <a:lnTo>
                    <a:pt x="1175931" y="283146"/>
                  </a:lnTo>
                  <a:lnTo>
                    <a:pt x="1186916" y="281876"/>
                  </a:lnTo>
                  <a:lnTo>
                    <a:pt x="1194650" y="280974"/>
                  </a:lnTo>
                  <a:lnTo>
                    <a:pt x="1167828" y="281876"/>
                  </a:lnTo>
                  <a:lnTo>
                    <a:pt x="1223391" y="276796"/>
                  </a:lnTo>
                  <a:close/>
                </a:path>
                <a:path w="2921000" h="464184">
                  <a:moveTo>
                    <a:pt x="1241844" y="266179"/>
                  </a:moveTo>
                  <a:lnTo>
                    <a:pt x="1233043" y="267462"/>
                  </a:lnTo>
                  <a:lnTo>
                    <a:pt x="1222502" y="268732"/>
                  </a:lnTo>
                  <a:lnTo>
                    <a:pt x="1213561" y="269532"/>
                  </a:lnTo>
                  <a:lnTo>
                    <a:pt x="1209598" y="269417"/>
                  </a:lnTo>
                  <a:lnTo>
                    <a:pt x="1216660" y="269659"/>
                  </a:lnTo>
                  <a:lnTo>
                    <a:pt x="1204874" y="271983"/>
                  </a:lnTo>
                  <a:lnTo>
                    <a:pt x="1198257" y="273748"/>
                  </a:lnTo>
                  <a:lnTo>
                    <a:pt x="1220838" y="272300"/>
                  </a:lnTo>
                  <a:lnTo>
                    <a:pt x="1220927" y="271576"/>
                  </a:lnTo>
                  <a:lnTo>
                    <a:pt x="1226426" y="270065"/>
                  </a:lnTo>
                  <a:lnTo>
                    <a:pt x="1234376" y="268135"/>
                  </a:lnTo>
                  <a:lnTo>
                    <a:pt x="1241844" y="266179"/>
                  </a:lnTo>
                  <a:close/>
                </a:path>
                <a:path w="2921000" h="464184">
                  <a:moveTo>
                    <a:pt x="1274686" y="280746"/>
                  </a:moveTo>
                  <a:lnTo>
                    <a:pt x="1237488" y="283768"/>
                  </a:lnTo>
                  <a:lnTo>
                    <a:pt x="1247228" y="283730"/>
                  </a:lnTo>
                  <a:lnTo>
                    <a:pt x="1274686" y="280746"/>
                  </a:lnTo>
                  <a:close/>
                </a:path>
                <a:path w="2921000" h="464184">
                  <a:moveTo>
                    <a:pt x="1289405" y="320687"/>
                  </a:moveTo>
                  <a:lnTo>
                    <a:pt x="1271295" y="321779"/>
                  </a:lnTo>
                  <a:lnTo>
                    <a:pt x="1210487" y="327482"/>
                  </a:lnTo>
                  <a:lnTo>
                    <a:pt x="1195095" y="327723"/>
                  </a:lnTo>
                  <a:lnTo>
                    <a:pt x="1154988" y="334391"/>
                  </a:lnTo>
                  <a:lnTo>
                    <a:pt x="1145197" y="333463"/>
                  </a:lnTo>
                  <a:lnTo>
                    <a:pt x="1143304" y="333463"/>
                  </a:lnTo>
                  <a:lnTo>
                    <a:pt x="1063155" y="342747"/>
                  </a:lnTo>
                  <a:lnTo>
                    <a:pt x="1029538" y="345198"/>
                  </a:lnTo>
                  <a:lnTo>
                    <a:pt x="1036548" y="346100"/>
                  </a:lnTo>
                  <a:lnTo>
                    <a:pt x="1031608" y="346100"/>
                  </a:lnTo>
                  <a:lnTo>
                    <a:pt x="987463" y="348830"/>
                  </a:lnTo>
                  <a:lnTo>
                    <a:pt x="982306" y="348830"/>
                  </a:lnTo>
                  <a:lnTo>
                    <a:pt x="970826" y="349021"/>
                  </a:lnTo>
                  <a:lnTo>
                    <a:pt x="954417" y="349021"/>
                  </a:lnTo>
                  <a:lnTo>
                    <a:pt x="920572" y="350647"/>
                  </a:lnTo>
                  <a:lnTo>
                    <a:pt x="934224" y="348411"/>
                  </a:lnTo>
                  <a:lnTo>
                    <a:pt x="934453" y="348411"/>
                  </a:lnTo>
                  <a:lnTo>
                    <a:pt x="938390" y="346710"/>
                  </a:lnTo>
                  <a:lnTo>
                    <a:pt x="936955" y="346100"/>
                  </a:lnTo>
                  <a:lnTo>
                    <a:pt x="936701" y="346100"/>
                  </a:lnTo>
                  <a:lnTo>
                    <a:pt x="936358" y="346710"/>
                  </a:lnTo>
                  <a:lnTo>
                    <a:pt x="936040" y="346710"/>
                  </a:lnTo>
                  <a:lnTo>
                    <a:pt x="930427" y="347865"/>
                  </a:lnTo>
                  <a:lnTo>
                    <a:pt x="930275" y="347865"/>
                  </a:lnTo>
                  <a:lnTo>
                    <a:pt x="919683" y="349224"/>
                  </a:lnTo>
                  <a:lnTo>
                    <a:pt x="879602" y="352018"/>
                  </a:lnTo>
                  <a:lnTo>
                    <a:pt x="800646" y="362762"/>
                  </a:lnTo>
                  <a:lnTo>
                    <a:pt x="763295" y="365696"/>
                  </a:lnTo>
                  <a:lnTo>
                    <a:pt x="753999" y="367271"/>
                  </a:lnTo>
                  <a:lnTo>
                    <a:pt x="748499" y="368414"/>
                  </a:lnTo>
                  <a:lnTo>
                    <a:pt x="750684" y="368681"/>
                  </a:lnTo>
                  <a:lnTo>
                    <a:pt x="764425" y="367614"/>
                  </a:lnTo>
                  <a:lnTo>
                    <a:pt x="778649" y="365696"/>
                  </a:lnTo>
                  <a:lnTo>
                    <a:pt x="830021" y="360337"/>
                  </a:lnTo>
                  <a:lnTo>
                    <a:pt x="830262" y="360337"/>
                  </a:lnTo>
                  <a:lnTo>
                    <a:pt x="854379" y="357365"/>
                  </a:lnTo>
                  <a:lnTo>
                    <a:pt x="868286" y="357365"/>
                  </a:lnTo>
                  <a:lnTo>
                    <a:pt x="879716" y="356552"/>
                  </a:lnTo>
                  <a:lnTo>
                    <a:pt x="898347" y="354342"/>
                  </a:lnTo>
                  <a:lnTo>
                    <a:pt x="892644" y="356171"/>
                  </a:lnTo>
                  <a:lnTo>
                    <a:pt x="890028" y="357365"/>
                  </a:lnTo>
                  <a:lnTo>
                    <a:pt x="891451" y="357365"/>
                  </a:lnTo>
                  <a:lnTo>
                    <a:pt x="894702" y="357619"/>
                  </a:lnTo>
                  <a:lnTo>
                    <a:pt x="903770" y="357365"/>
                  </a:lnTo>
                  <a:lnTo>
                    <a:pt x="908723" y="357365"/>
                  </a:lnTo>
                  <a:lnTo>
                    <a:pt x="918781" y="355701"/>
                  </a:lnTo>
                  <a:lnTo>
                    <a:pt x="913612" y="355498"/>
                  </a:lnTo>
                  <a:lnTo>
                    <a:pt x="913409" y="355142"/>
                  </a:lnTo>
                  <a:lnTo>
                    <a:pt x="911936" y="355142"/>
                  </a:lnTo>
                  <a:lnTo>
                    <a:pt x="920788" y="354342"/>
                  </a:lnTo>
                  <a:lnTo>
                    <a:pt x="948372" y="351853"/>
                  </a:lnTo>
                  <a:lnTo>
                    <a:pt x="964247" y="351167"/>
                  </a:lnTo>
                  <a:lnTo>
                    <a:pt x="973226" y="351599"/>
                  </a:lnTo>
                  <a:lnTo>
                    <a:pt x="984656" y="351599"/>
                  </a:lnTo>
                  <a:lnTo>
                    <a:pt x="954011" y="355498"/>
                  </a:lnTo>
                  <a:lnTo>
                    <a:pt x="941806" y="357365"/>
                  </a:lnTo>
                  <a:lnTo>
                    <a:pt x="950556" y="357365"/>
                  </a:lnTo>
                  <a:lnTo>
                    <a:pt x="925385" y="359879"/>
                  </a:lnTo>
                  <a:lnTo>
                    <a:pt x="908227" y="360337"/>
                  </a:lnTo>
                  <a:lnTo>
                    <a:pt x="901293" y="360337"/>
                  </a:lnTo>
                  <a:lnTo>
                    <a:pt x="888098" y="361848"/>
                  </a:lnTo>
                  <a:lnTo>
                    <a:pt x="860450" y="366433"/>
                  </a:lnTo>
                  <a:lnTo>
                    <a:pt x="760831" y="377799"/>
                  </a:lnTo>
                  <a:lnTo>
                    <a:pt x="720382" y="383895"/>
                  </a:lnTo>
                  <a:lnTo>
                    <a:pt x="729957" y="383895"/>
                  </a:lnTo>
                  <a:lnTo>
                    <a:pt x="721436" y="385826"/>
                  </a:lnTo>
                  <a:lnTo>
                    <a:pt x="726452" y="386041"/>
                  </a:lnTo>
                  <a:lnTo>
                    <a:pt x="742848" y="383895"/>
                  </a:lnTo>
                  <a:lnTo>
                    <a:pt x="753351" y="381850"/>
                  </a:lnTo>
                  <a:lnTo>
                    <a:pt x="766089" y="378434"/>
                  </a:lnTo>
                  <a:lnTo>
                    <a:pt x="806602" y="375386"/>
                  </a:lnTo>
                  <a:lnTo>
                    <a:pt x="959027" y="358978"/>
                  </a:lnTo>
                  <a:lnTo>
                    <a:pt x="959586" y="358978"/>
                  </a:lnTo>
                  <a:lnTo>
                    <a:pt x="957783" y="356171"/>
                  </a:lnTo>
                  <a:lnTo>
                    <a:pt x="956259" y="356171"/>
                  </a:lnTo>
                  <a:lnTo>
                    <a:pt x="981087" y="354342"/>
                  </a:lnTo>
                  <a:lnTo>
                    <a:pt x="980757" y="354342"/>
                  </a:lnTo>
                  <a:lnTo>
                    <a:pt x="1001445" y="353364"/>
                  </a:lnTo>
                  <a:lnTo>
                    <a:pt x="1012672" y="353555"/>
                  </a:lnTo>
                  <a:lnTo>
                    <a:pt x="1011008" y="355142"/>
                  </a:lnTo>
                  <a:lnTo>
                    <a:pt x="995349" y="357365"/>
                  </a:lnTo>
                  <a:lnTo>
                    <a:pt x="995083" y="357365"/>
                  </a:lnTo>
                  <a:lnTo>
                    <a:pt x="980338" y="358978"/>
                  </a:lnTo>
                  <a:lnTo>
                    <a:pt x="967841" y="360019"/>
                  </a:lnTo>
                  <a:lnTo>
                    <a:pt x="969467" y="360019"/>
                  </a:lnTo>
                  <a:lnTo>
                    <a:pt x="955763" y="360629"/>
                  </a:lnTo>
                  <a:lnTo>
                    <a:pt x="960640" y="360870"/>
                  </a:lnTo>
                  <a:lnTo>
                    <a:pt x="965428" y="361708"/>
                  </a:lnTo>
                  <a:lnTo>
                    <a:pt x="974166" y="361708"/>
                  </a:lnTo>
                  <a:lnTo>
                    <a:pt x="994232" y="360019"/>
                  </a:lnTo>
                  <a:lnTo>
                    <a:pt x="1000607" y="358978"/>
                  </a:lnTo>
                  <a:lnTo>
                    <a:pt x="1008913" y="357720"/>
                  </a:lnTo>
                  <a:lnTo>
                    <a:pt x="1017739" y="356552"/>
                  </a:lnTo>
                  <a:lnTo>
                    <a:pt x="1029944" y="355142"/>
                  </a:lnTo>
                  <a:lnTo>
                    <a:pt x="1030643" y="355142"/>
                  </a:lnTo>
                  <a:lnTo>
                    <a:pt x="1031328" y="356514"/>
                  </a:lnTo>
                  <a:lnTo>
                    <a:pt x="1043774" y="355142"/>
                  </a:lnTo>
                  <a:lnTo>
                    <a:pt x="1052893" y="354139"/>
                  </a:lnTo>
                  <a:lnTo>
                    <a:pt x="1056830" y="353364"/>
                  </a:lnTo>
                  <a:lnTo>
                    <a:pt x="1062393" y="352285"/>
                  </a:lnTo>
                  <a:lnTo>
                    <a:pt x="1067384" y="351167"/>
                  </a:lnTo>
                  <a:lnTo>
                    <a:pt x="1069759" y="350647"/>
                  </a:lnTo>
                  <a:lnTo>
                    <a:pt x="1070952" y="350380"/>
                  </a:lnTo>
                  <a:lnTo>
                    <a:pt x="1085659" y="348411"/>
                  </a:lnTo>
                  <a:lnTo>
                    <a:pt x="1089736" y="347865"/>
                  </a:lnTo>
                  <a:lnTo>
                    <a:pt x="1070584" y="348411"/>
                  </a:lnTo>
                  <a:lnTo>
                    <a:pt x="1101471" y="345198"/>
                  </a:lnTo>
                  <a:lnTo>
                    <a:pt x="1107503" y="344919"/>
                  </a:lnTo>
                  <a:lnTo>
                    <a:pt x="1106728" y="343471"/>
                  </a:lnTo>
                  <a:lnTo>
                    <a:pt x="1124470" y="341693"/>
                  </a:lnTo>
                  <a:lnTo>
                    <a:pt x="1156906" y="339064"/>
                  </a:lnTo>
                  <a:lnTo>
                    <a:pt x="1166761" y="337718"/>
                  </a:lnTo>
                  <a:lnTo>
                    <a:pt x="1143533" y="338074"/>
                  </a:lnTo>
                  <a:lnTo>
                    <a:pt x="1067117" y="346925"/>
                  </a:lnTo>
                  <a:lnTo>
                    <a:pt x="1036561" y="348792"/>
                  </a:lnTo>
                  <a:lnTo>
                    <a:pt x="1036345" y="348411"/>
                  </a:lnTo>
                  <a:lnTo>
                    <a:pt x="1034249" y="348411"/>
                  </a:lnTo>
                  <a:lnTo>
                    <a:pt x="1026769" y="348830"/>
                  </a:lnTo>
                  <a:lnTo>
                    <a:pt x="1035850" y="347319"/>
                  </a:lnTo>
                  <a:lnTo>
                    <a:pt x="1051090" y="345579"/>
                  </a:lnTo>
                  <a:lnTo>
                    <a:pt x="1051636" y="345579"/>
                  </a:lnTo>
                  <a:lnTo>
                    <a:pt x="1059916" y="344919"/>
                  </a:lnTo>
                  <a:lnTo>
                    <a:pt x="1056957" y="344919"/>
                  </a:lnTo>
                  <a:lnTo>
                    <a:pt x="1071613" y="344347"/>
                  </a:lnTo>
                  <a:lnTo>
                    <a:pt x="1073264" y="344805"/>
                  </a:lnTo>
                  <a:lnTo>
                    <a:pt x="1074356" y="344347"/>
                  </a:lnTo>
                  <a:lnTo>
                    <a:pt x="1076426" y="343471"/>
                  </a:lnTo>
                  <a:lnTo>
                    <a:pt x="1081938" y="341909"/>
                  </a:lnTo>
                  <a:lnTo>
                    <a:pt x="1091374" y="340309"/>
                  </a:lnTo>
                  <a:lnTo>
                    <a:pt x="1091107" y="340309"/>
                  </a:lnTo>
                  <a:lnTo>
                    <a:pt x="1108506" y="338404"/>
                  </a:lnTo>
                  <a:lnTo>
                    <a:pt x="1105281" y="341058"/>
                  </a:lnTo>
                  <a:lnTo>
                    <a:pt x="1116203" y="339534"/>
                  </a:lnTo>
                  <a:lnTo>
                    <a:pt x="1125880" y="338404"/>
                  </a:lnTo>
                  <a:lnTo>
                    <a:pt x="1131747" y="337718"/>
                  </a:lnTo>
                  <a:lnTo>
                    <a:pt x="1147127" y="336346"/>
                  </a:lnTo>
                  <a:lnTo>
                    <a:pt x="1156081" y="336346"/>
                  </a:lnTo>
                  <a:lnTo>
                    <a:pt x="1155674" y="335343"/>
                  </a:lnTo>
                  <a:lnTo>
                    <a:pt x="1166037" y="334441"/>
                  </a:lnTo>
                  <a:lnTo>
                    <a:pt x="1181239" y="333121"/>
                  </a:lnTo>
                  <a:lnTo>
                    <a:pt x="1187005" y="333756"/>
                  </a:lnTo>
                  <a:lnTo>
                    <a:pt x="1190218" y="334721"/>
                  </a:lnTo>
                  <a:lnTo>
                    <a:pt x="1194079" y="334441"/>
                  </a:lnTo>
                  <a:lnTo>
                    <a:pt x="1193761" y="333756"/>
                  </a:lnTo>
                  <a:lnTo>
                    <a:pt x="1193419" y="333121"/>
                  </a:lnTo>
                  <a:lnTo>
                    <a:pt x="1194917" y="333121"/>
                  </a:lnTo>
                  <a:lnTo>
                    <a:pt x="1262367" y="326059"/>
                  </a:lnTo>
                  <a:lnTo>
                    <a:pt x="1270495" y="323113"/>
                  </a:lnTo>
                  <a:lnTo>
                    <a:pt x="1270685" y="323545"/>
                  </a:lnTo>
                  <a:lnTo>
                    <a:pt x="1274203" y="323113"/>
                  </a:lnTo>
                  <a:lnTo>
                    <a:pt x="1283093" y="322008"/>
                  </a:lnTo>
                  <a:lnTo>
                    <a:pt x="1289405" y="320687"/>
                  </a:lnTo>
                  <a:close/>
                </a:path>
                <a:path w="2921000" h="464184">
                  <a:moveTo>
                    <a:pt x="1296758" y="185343"/>
                  </a:moveTo>
                  <a:lnTo>
                    <a:pt x="1260843" y="188671"/>
                  </a:lnTo>
                  <a:lnTo>
                    <a:pt x="1249299" y="188671"/>
                  </a:lnTo>
                  <a:lnTo>
                    <a:pt x="1234033" y="189306"/>
                  </a:lnTo>
                  <a:lnTo>
                    <a:pt x="1234795" y="189306"/>
                  </a:lnTo>
                  <a:lnTo>
                    <a:pt x="1199032" y="193649"/>
                  </a:lnTo>
                  <a:lnTo>
                    <a:pt x="1217968" y="192608"/>
                  </a:lnTo>
                  <a:lnTo>
                    <a:pt x="1210360" y="194132"/>
                  </a:lnTo>
                  <a:lnTo>
                    <a:pt x="1195654" y="196049"/>
                  </a:lnTo>
                  <a:lnTo>
                    <a:pt x="1158557" y="200342"/>
                  </a:lnTo>
                  <a:lnTo>
                    <a:pt x="1139672" y="200342"/>
                  </a:lnTo>
                  <a:lnTo>
                    <a:pt x="1132255" y="201142"/>
                  </a:lnTo>
                  <a:lnTo>
                    <a:pt x="1132420" y="201612"/>
                  </a:lnTo>
                  <a:lnTo>
                    <a:pt x="1131824" y="202311"/>
                  </a:lnTo>
                  <a:lnTo>
                    <a:pt x="1122121" y="203784"/>
                  </a:lnTo>
                  <a:lnTo>
                    <a:pt x="1074496" y="207911"/>
                  </a:lnTo>
                  <a:lnTo>
                    <a:pt x="1078268" y="207911"/>
                  </a:lnTo>
                  <a:lnTo>
                    <a:pt x="1074356" y="208686"/>
                  </a:lnTo>
                  <a:lnTo>
                    <a:pt x="1062545" y="210515"/>
                  </a:lnTo>
                  <a:lnTo>
                    <a:pt x="1076223" y="209702"/>
                  </a:lnTo>
                  <a:lnTo>
                    <a:pt x="1078077" y="209867"/>
                  </a:lnTo>
                  <a:lnTo>
                    <a:pt x="1072680" y="210947"/>
                  </a:lnTo>
                  <a:lnTo>
                    <a:pt x="1065237" y="211747"/>
                  </a:lnTo>
                  <a:lnTo>
                    <a:pt x="1066152" y="211747"/>
                  </a:lnTo>
                  <a:lnTo>
                    <a:pt x="1058760" y="213321"/>
                  </a:lnTo>
                  <a:lnTo>
                    <a:pt x="1036688" y="216623"/>
                  </a:lnTo>
                  <a:lnTo>
                    <a:pt x="1063637" y="213817"/>
                  </a:lnTo>
                  <a:lnTo>
                    <a:pt x="1100201" y="210515"/>
                  </a:lnTo>
                  <a:lnTo>
                    <a:pt x="1111110" y="209702"/>
                  </a:lnTo>
                  <a:lnTo>
                    <a:pt x="1129766" y="208330"/>
                  </a:lnTo>
                  <a:lnTo>
                    <a:pt x="1137018" y="208978"/>
                  </a:lnTo>
                  <a:lnTo>
                    <a:pt x="1124991" y="211747"/>
                  </a:lnTo>
                  <a:lnTo>
                    <a:pt x="1117142" y="213817"/>
                  </a:lnTo>
                  <a:lnTo>
                    <a:pt x="1136942" y="212394"/>
                  </a:lnTo>
                  <a:lnTo>
                    <a:pt x="1152563" y="209143"/>
                  </a:lnTo>
                  <a:lnTo>
                    <a:pt x="1154023" y="208330"/>
                  </a:lnTo>
                  <a:lnTo>
                    <a:pt x="1154176" y="208330"/>
                  </a:lnTo>
                  <a:lnTo>
                    <a:pt x="1152702" y="207911"/>
                  </a:lnTo>
                  <a:lnTo>
                    <a:pt x="1151724" y="207911"/>
                  </a:lnTo>
                  <a:lnTo>
                    <a:pt x="1157262" y="205346"/>
                  </a:lnTo>
                  <a:lnTo>
                    <a:pt x="1172146" y="204647"/>
                  </a:lnTo>
                  <a:lnTo>
                    <a:pt x="1176020" y="204368"/>
                  </a:lnTo>
                  <a:lnTo>
                    <a:pt x="1179195" y="204139"/>
                  </a:lnTo>
                  <a:lnTo>
                    <a:pt x="1190015" y="203060"/>
                  </a:lnTo>
                  <a:lnTo>
                    <a:pt x="1166279" y="204368"/>
                  </a:lnTo>
                  <a:lnTo>
                    <a:pt x="1199019" y="199656"/>
                  </a:lnTo>
                  <a:lnTo>
                    <a:pt x="1213383" y="197802"/>
                  </a:lnTo>
                  <a:lnTo>
                    <a:pt x="1219733" y="197091"/>
                  </a:lnTo>
                  <a:lnTo>
                    <a:pt x="1239024" y="194919"/>
                  </a:lnTo>
                  <a:lnTo>
                    <a:pt x="1229067" y="195389"/>
                  </a:lnTo>
                  <a:lnTo>
                    <a:pt x="1205903" y="197091"/>
                  </a:lnTo>
                  <a:lnTo>
                    <a:pt x="1200416" y="197091"/>
                  </a:lnTo>
                  <a:lnTo>
                    <a:pt x="1214577" y="195389"/>
                  </a:lnTo>
                  <a:lnTo>
                    <a:pt x="1214348" y="195389"/>
                  </a:lnTo>
                  <a:lnTo>
                    <a:pt x="1230337" y="193929"/>
                  </a:lnTo>
                  <a:lnTo>
                    <a:pt x="1244663" y="192951"/>
                  </a:lnTo>
                  <a:lnTo>
                    <a:pt x="1253490" y="192608"/>
                  </a:lnTo>
                  <a:lnTo>
                    <a:pt x="1257007" y="192468"/>
                  </a:lnTo>
                  <a:lnTo>
                    <a:pt x="1266151" y="190233"/>
                  </a:lnTo>
                  <a:lnTo>
                    <a:pt x="1272870" y="189306"/>
                  </a:lnTo>
                  <a:lnTo>
                    <a:pt x="1273543" y="188976"/>
                  </a:lnTo>
                  <a:lnTo>
                    <a:pt x="1266812" y="188671"/>
                  </a:lnTo>
                  <a:lnTo>
                    <a:pt x="1263497" y="188671"/>
                  </a:lnTo>
                  <a:lnTo>
                    <a:pt x="1296758" y="185343"/>
                  </a:lnTo>
                  <a:close/>
                </a:path>
                <a:path w="2921000" h="464184">
                  <a:moveTo>
                    <a:pt x="1306563" y="168948"/>
                  </a:moveTo>
                  <a:lnTo>
                    <a:pt x="1251432" y="174917"/>
                  </a:lnTo>
                  <a:lnTo>
                    <a:pt x="1253210" y="177800"/>
                  </a:lnTo>
                  <a:lnTo>
                    <a:pt x="1216710" y="180860"/>
                  </a:lnTo>
                  <a:lnTo>
                    <a:pt x="1177378" y="181787"/>
                  </a:lnTo>
                  <a:lnTo>
                    <a:pt x="1135888" y="185686"/>
                  </a:lnTo>
                  <a:lnTo>
                    <a:pt x="1082040" y="193586"/>
                  </a:lnTo>
                  <a:lnTo>
                    <a:pt x="1032154" y="196367"/>
                  </a:lnTo>
                  <a:lnTo>
                    <a:pt x="1011605" y="198424"/>
                  </a:lnTo>
                  <a:lnTo>
                    <a:pt x="1016558" y="198653"/>
                  </a:lnTo>
                  <a:lnTo>
                    <a:pt x="1030744" y="197878"/>
                  </a:lnTo>
                  <a:lnTo>
                    <a:pt x="1026960" y="199555"/>
                  </a:lnTo>
                  <a:lnTo>
                    <a:pt x="994054" y="201866"/>
                  </a:lnTo>
                  <a:lnTo>
                    <a:pt x="993190" y="202641"/>
                  </a:lnTo>
                  <a:lnTo>
                    <a:pt x="981024" y="203619"/>
                  </a:lnTo>
                  <a:lnTo>
                    <a:pt x="976896" y="204254"/>
                  </a:lnTo>
                  <a:lnTo>
                    <a:pt x="1000125" y="204000"/>
                  </a:lnTo>
                  <a:lnTo>
                    <a:pt x="966711" y="205346"/>
                  </a:lnTo>
                  <a:lnTo>
                    <a:pt x="929436" y="209384"/>
                  </a:lnTo>
                  <a:lnTo>
                    <a:pt x="901547" y="211620"/>
                  </a:lnTo>
                  <a:lnTo>
                    <a:pt x="876071" y="213360"/>
                  </a:lnTo>
                  <a:lnTo>
                    <a:pt x="845985" y="215900"/>
                  </a:lnTo>
                  <a:lnTo>
                    <a:pt x="806284" y="223024"/>
                  </a:lnTo>
                  <a:lnTo>
                    <a:pt x="880897" y="216954"/>
                  </a:lnTo>
                  <a:lnTo>
                    <a:pt x="913968" y="215150"/>
                  </a:lnTo>
                  <a:lnTo>
                    <a:pt x="958799" y="208241"/>
                  </a:lnTo>
                  <a:lnTo>
                    <a:pt x="1153083" y="190207"/>
                  </a:lnTo>
                  <a:lnTo>
                    <a:pt x="1140447" y="191300"/>
                  </a:lnTo>
                  <a:lnTo>
                    <a:pt x="1135024" y="191490"/>
                  </a:lnTo>
                  <a:lnTo>
                    <a:pt x="1133830" y="191173"/>
                  </a:lnTo>
                  <a:lnTo>
                    <a:pt x="1133868" y="190754"/>
                  </a:lnTo>
                  <a:lnTo>
                    <a:pt x="1188072" y="184327"/>
                  </a:lnTo>
                  <a:lnTo>
                    <a:pt x="1211757" y="181902"/>
                  </a:lnTo>
                  <a:lnTo>
                    <a:pt x="1226197" y="181749"/>
                  </a:lnTo>
                  <a:lnTo>
                    <a:pt x="1259166" y="177101"/>
                  </a:lnTo>
                  <a:lnTo>
                    <a:pt x="1273289" y="173050"/>
                  </a:lnTo>
                  <a:lnTo>
                    <a:pt x="1306563" y="168948"/>
                  </a:lnTo>
                  <a:close/>
                </a:path>
                <a:path w="2921000" h="464184">
                  <a:moveTo>
                    <a:pt x="1309268" y="266763"/>
                  </a:moveTo>
                  <a:lnTo>
                    <a:pt x="1277137" y="269176"/>
                  </a:lnTo>
                  <a:lnTo>
                    <a:pt x="1280312" y="266763"/>
                  </a:lnTo>
                  <a:lnTo>
                    <a:pt x="1277734" y="267906"/>
                  </a:lnTo>
                  <a:lnTo>
                    <a:pt x="1250492" y="270446"/>
                  </a:lnTo>
                  <a:lnTo>
                    <a:pt x="1240002" y="271716"/>
                  </a:lnTo>
                  <a:lnTo>
                    <a:pt x="1252842" y="270446"/>
                  </a:lnTo>
                  <a:lnTo>
                    <a:pt x="1258557" y="270446"/>
                  </a:lnTo>
                  <a:lnTo>
                    <a:pt x="1259205" y="271716"/>
                  </a:lnTo>
                  <a:lnTo>
                    <a:pt x="1246746" y="272986"/>
                  </a:lnTo>
                  <a:lnTo>
                    <a:pt x="1236370" y="272986"/>
                  </a:lnTo>
                  <a:lnTo>
                    <a:pt x="1216774" y="274256"/>
                  </a:lnTo>
                  <a:lnTo>
                    <a:pt x="1207871" y="275526"/>
                  </a:lnTo>
                  <a:lnTo>
                    <a:pt x="1173899" y="275526"/>
                  </a:lnTo>
                  <a:lnTo>
                    <a:pt x="1168996" y="275526"/>
                  </a:lnTo>
                  <a:lnTo>
                    <a:pt x="1169022" y="275729"/>
                  </a:lnTo>
                  <a:lnTo>
                    <a:pt x="1173137" y="275729"/>
                  </a:lnTo>
                  <a:lnTo>
                    <a:pt x="1234986" y="275729"/>
                  </a:lnTo>
                  <a:lnTo>
                    <a:pt x="1251178" y="274256"/>
                  </a:lnTo>
                  <a:lnTo>
                    <a:pt x="1253629" y="272986"/>
                  </a:lnTo>
                  <a:lnTo>
                    <a:pt x="1270152" y="271716"/>
                  </a:lnTo>
                  <a:lnTo>
                    <a:pt x="1281049" y="270446"/>
                  </a:lnTo>
                  <a:lnTo>
                    <a:pt x="1291945" y="269176"/>
                  </a:lnTo>
                  <a:lnTo>
                    <a:pt x="1309268" y="266763"/>
                  </a:lnTo>
                  <a:close/>
                </a:path>
                <a:path w="2921000" h="464184">
                  <a:moveTo>
                    <a:pt x="1311021" y="266636"/>
                  </a:moveTo>
                  <a:lnTo>
                    <a:pt x="1310208" y="266636"/>
                  </a:lnTo>
                  <a:lnTo>
                    <a:pt x="1309268" y="266763"/>
                  </a:lnTo>
                  <a:lnTo>
                    <a:pt x="1311021" y="266636"/>
                  </a:lnTo>
                  <a:close/>
                </a:path>
                <a:path w="2921000" h="464184">
                  <a:moveTo>
                    <a:pt x="1320038" y="257746"/>
                  </a:moveTo>
                  <a:lnTo>
                    <a:pt x="1316545" y="256476"/>
                  </a:lnTo>
                  <a:lnTo>
                    <a:pt x="1309573" y="256476"/>
                  </a:lnTo>
                  <a:lnTo>
                    <a:pt x="1312887" y="255206"/>
                  </a:lnTo>
                  <a:lnTo>
                    <a:pt x="1285328" y="257746"/>
                  </a:lnTo>
                  <a:lnTo>
                    <a:pt x="1297660" y="257746"/>
                  </a:lnTo>
                  <a:lnTo>
                    <a:pt x="1284693" y="260286"/>
                  </a:lnTo>
                  <a:lnTo>
                    <a:pt x="1267993" y="260286"/>
                  </a:lnTo>
                  <a:lnTo>
                    <a:pt x="1248778" y="261556"/>
                  </a:lnTo>
                  <a:lnTo>
                    <a:pt x="1221740" y="265366"/>
                  </a:lnTo>
                  <a:lnTo>
                    <a:pt x="1251597" y="262826"/>
                  </a:lnTo>
                  <a:lnTo>
                    <a:pt x="1264221" y="264096"/>
                  </a:lnTo>
                  <a:lnTo>
                    <a:pt x="1276756" y="264096"/>
                  </a:lnTo>
                  <a:lnTo>
                    <a:pt x="1286611" y="262826"/>
                  </a:lnTo>
                  <a:lnTo>
                    <a:pt x="1306322" y="260286"/>
                  </a:lnTo>
                  <a:lnTo>
                    <a:pt x="1320038" y="257746"/>
                  </a:lnTo>
                  <a:close/>
                </a:path>
                <a:path w="2921000" h="464184">
                  <a:moveTo>
                    <a:pt x="1347279" y="180086"/>
                  </a:moveTo>
                  <a:lnTo>
                    <a:pt x="1325384" y="184264"/>
                  </a:lnTo>
                  <a:lnTo>
                    <a:pt x="1343698" y="182270"/>
                  </a:lnTo>
                  <a:lnTo>
                    <a:pt x="1347279" y="180086"/>
                  </a:lnTo>
                  <a:close/>
                </a:path>
                <a:path w="2921000" h="464184">
                  <a:moveTo>
                    <a:pt x="1360601" y="235889"/>
                  </a:moveTo>
                  <a:lnTo>
                    <a:pt x="1317790" y="237731"/>
                  </a:lnTo>
                  <a:lnTo>
                    <a:pt x="1309090" y="239585"/>
                  </a:lnTo>
                  <a:lnTo>
                    <a:pt x="1296644" y="241312"/>
                  </a:lnTo>
                  <a:lnTo>
                    <a:pt x="1292821" y="242100"/>
                  </a:lnTo>
                  <a:lnTo>
                    <a:pt x="1309992" y="241147"/>
                  </a:lnTo>
                  <a:lnTo>
                    <a:pt x="1320101" y="239369"/>
                  </a:lnTo>
                  <a:lnTo>
                    <a:pt x="1331544" y="238353"/>
                  </a:lnTo>
                  <a:lnTo>
                    <a:pt x="1344866" y="237413"/>
                  </a:lnTo>
                  <a:lnTo>
                    <a:pt x="1360601" y="235889"/>
                  </a:lnTo>
                  <a:close/>
                </a:path>
                <a:path w="2921000" h="464184">
                  <a:moveTo>
                    <a:pt x="1365808" y="256476"/>
                  </a:moveTo>
                  <a:lnTo>
                    <a:pt x="1342758" y="256476"/>
                  </a:lnTo>
                  <a:lnTo>
                    <a:pt x="1342453" y="255206"/>
                  </a:lnTo>
                  <a:lnTo>
                    <a:pt x="1335874" y="256476"/>
                  </a:lnTo>
                  <a:lnTo>
                    <a:pt x="1328293" y="257746"/>
                  </a:lnTo>
                  <a:lnTo>
                    <a:pt x="1318755" y="259016"/>
                  </a:lnTo>
                  <a:lnTo>
                    <a:pt x="1306322" y="260286"/>
                  </a:lnTo>
                  <a:lnTo>
                    <a:pt x="1301927" y="261556"/>
                  </a:lnTo>
                  <a:lnTo>
                    <a:pt x="1304734" y="262826"/>
                  </a:lnTo>
                  <a:lnTo>
                    <a:pt x="1310093" y="262826"/>
                  </a:lnTo>
                  <a:lnTo>
                    <a:pt x="1313332" y="264096"/>
                  </a:lnTo>
                  <a:lnTo>
                    <a:pt x="1347343" y="259016"/>
                  </a:lnTo>
                  <a:lnTo>
                    <a:pt x="1362862" y="257746"/>
                  </a:lnTo>
                  <a:lnTo>
                    <a:pt x="1363675" y="257746"/>
                  </a:lnTo>
                  <a:lnTo>
                    <a:pt x="1365554" y="257517"/>
                  </a:lnTo>
                  <a:lnTo>
                    <a:pt x="1363802" y="257670"/>
                  </a:lnTo>
                  <a:lnTo>
                    <a:pt x="1365808" y="256476"/>
                  </a:lnTo>
                  <a:close/>
                </a:path>
                <a:path w="2921000" h="464184">
                  <a:moveTo>
                    <a:pt x="1383792" y="184048"/>
                  </a:moveTo>
                  <a:lnTo>
                    <a:pt x="1327823" y="188595"/>
                  </a:lnTo>
                  <a:lnTo>
                    <a:pt x="1317993" y="190309"/>
                  </a:lnTo>
                  <a:lnTo>
                    <a:pt x="1318983" y="191058"/>
                  </a:lnTo>
                  <a:lnTo>
                    <a:pt x="1315529" y="192049"/>
                  </a:lnTo>
                  <a:lnTo>
                    <a:pt x="1292352" y="194487"/>
                  </a:lnTo>
                  <a:lnTo>
                    <a:pt x="1329334" y="190995"/>
                  </a:lnTo>
                  <a:lnTo>
                    <a:pt x="1324597" y="191249"/>
                  </a:lnTo>
                  <a:lnTo>
                    <a:pt x="1324317" y="190766"/>
                  </a:lnTo>
                  <a:lnTo>
                    <a:pt x="1328775" y="190030"/>
                  </a:lnTo>
                  <a:lnTo>
                    <a:pt x="1383792" y="184048"/>
                  </a:lnTo>
                  <a:close/>
                </a:path>
                <a:path w="2921000" h="464184">
                  <a:moveTo>
                    <a:pt x="1401394" y="167995"/>
                  </a:moveTo>
                  <a:lnTo>
                    <a:pt x="1389037" y="167894"/>
                  </a:lnTo>
                  <a:lnTo>
                    <a:pt x="1352270" y="171894"/>
                  </a:lnTo>
                  <a:lnTo>
                    <a:pt x="1359789" y="169862"/>
                  </a:lnTo>
                  <a:lnTo>
                    <a:pt x="1299654" y="173774"/>
                  </a:lnTo>
                  <a:lnTo>
                    <a:pt x="1296212" y="176187"/>
                  </a:lnTo>
                  <a:lnTo>
                    <a:pt x="1292148" y="177380"/>
                  </a:lnTo>
                  <a:lnTo>
                    <a:pt x="1280566" y="179082"/>
                  </a:lnTo>
                  <a:lnTo>
                    <a:pt x="1298587" y="177888"/>
                  </a:lnTo>
                  <a:lnTo>
                    <a:pt x="1349527" y="172085"/>
                  </a:lnTo>
                  <a:lnTo>
                    <a:pt x="1376222" y="171069"/>
                  </a:lnTo>
                  <a:lnTo>
                    <a:pt x="1357820" y="173558"/>
                  </a:lnTo>
                  <a:lnTo>
                    <a:pt x="1355153" y="174777"/>
                  </a:lnTo>
                  <a:lnTo>
                    <a:pt x="1354328" y="175971"/>
                  </a:lnTo>
                  <a:lnTo>
                    <a:pt x="1341462" y="178435"/>
                  </a:lnTo>
                  <a:lnTo>
                    <a:pt x="1372743" y="175539"/>
                  </a:lnTo>
                  <a:lnTo>
                    <a:pt x="1387411" y="173443"/>
                  </a:lnTo>
                  <a:lnTo>
                    <a:pt x="1387906" y="171792"/>
                  </a:lnTo>
                  <a:lnTo>
                    <a:pt x="1396784" y="169646"/>
                  </a:lnTo>
                  <a:lnTo>
                    <a:pt x="1401394" y="167995"/>
                  </a:lnTo>
                  <a:close/>
                </a:path>
                <a:path w="2921000" h="464184">
                  <a:moveTo>
                    <a:pt x="1431899" y="233603"/>
                  </a:moveTo>
                  <a:lnTo>
                    <a:pt x="1427467" y="233946"/>
                  </a:lnTo>
                  <a:lnTo>
                    <a:pt x="1427988" y="234200"/>
                  </a:lnTo>
                  <a:lnTo>
                    <a:pt x="1431899" y="233603"/>
                  </a:lnTo>
                  <a:close/>
                </a:path>
                <a:path w="2921000" h="464184">
                  <a:moveTo>
                    <a:pt x="1444637" y="229311"/>
                  </a:moveTo>
                  <a:lnTo>
                    <a:pt x="1416418" y="233197"/>
                  </a:lnTo>
                  <a:lnTo>
                    <a:pt x="1369047" y="237274"/>
                  </a:lnTo>
                  <a:lnTo>
                    <a:pt x="1349082" y="240969"/>
                  </a:lnTo>
                  <a:lnTo>
                    <a:pt x="1346504" y="240601"/>
                  </a:lnTo>
                  <a:lnTo>
                    <a:pt x="1344320" y="240118"/>
                  </a:lnTo>
                  <a:lnTo>
                    <a:pt x="1336929" y="240118"/>
                  </a:lnTo>
                  <a:lnTo>
                    <a:pt x="1328813" y="240601"/>
                  </a:lnTo>
                  <a:lnTo>
                    <a:pt x="1329143" y="240601"/>
                  </a:lnTo>
                  <a:lnTo>
                    <a:pt x="1312113" y="244487"/>
                  </a:lnTo>
                  <a:lnTo>
                    <a:pt x="1298625" y="246202"/>
                  </a:lnTo>
                  <a:lnTo>
                    <a:pt x="1229639" y="253961"/>
                  </a:lnTo>
                  <a:lnTo>
                    <a:pt x="1243177" y="251764"/>
                  </a:lnTo>
                  <a:lnTo>
                    <a:pt x="1261059" y="249148"/>
                  </a:lnTo>
                  <a:lnTo>
                    <a:pt x="1268615" y="247637"/>
                  </a:lnTo>
                  <a:lnTo>
                    <a:pt x="1251178" y="248793"/>
                  </a:lnTo>
                  <a:lnTo>
                    <a:pt x="1236294" y="250736"/>
                  </a:lnTo>
                  <a:lnTo>
                    <a:pt x="1228115" y="252298"/>
                  </a:lnTo>
                  <a:lnTo>
                    <a:pt x="1218793" y="253961"/>
                  </a:lnTo>
                  <a:lnTo>
                    <a:pt x="1218641" y="253961"/>
                  </a:lnTo>
                  <a:lnTo>
                    <a:pt x="1201737" y="255968"/>
                  </a:lnTo>
                  <a:lnTo>
                    <a:pt x="1196187" y="254812"/>
                  </a:lnTo>
                  <a:lnTo>
                    <a:pt x="1195806" y="254812"/>
                  </a:lnTo>
                  <a:lnTo>
                    <a:pt x="1168133" y="257492"/>
                  </a:lnTo>
                  <a:lnTo>
                    <a:pt x="1149972" y="260464"/>
                  </a:lnTo>
                  <a:lnTo>
                    <a:pt x="1134224" y="262839"/>
                  </a:lnTo>
                  <a:lnTo>
                    <a:pt x="1113485" y="263753"/>
                  </a:lnTo>
                  <a:lnTo>
                    <a:pt x="1038021" y="273456"/>
                  </a:lnTo>
                  <a:lnTo>
                    <a:pt x="1012367" y="277368"/>
                  </a:lnTo>
                  <a:lnTo>
                    <a:pt x="1001153" y="280314"/>
                  </a:lnTo>
                  <a:lnTo>
                    <a:pt x="1015250" y="279539"/>
                  </a:lnTo>
                  <a:lnTo>
                    <a:pt x="1017600" y="278853"/>
                  </a:lnTo>
                  <a:lnTo>
                    <a:pt x="1019365" y="278333"/>
                  </a:lnTo>
                  <a:lnTo>
                    <a:pt x="1009904" y="278853"/>
                  </a:lnTo>
                  <a:lnTo>
                    <a:pt x="1018908" y="277368"/>
                  </a:lnTo>
                  <a:lnTo>
                    <a:pt x="1037590" y="275221"/>
                  </a:lnTo>
                  <a:lnTo>
                    <a:pt x="1048931" y="274548"/>
                  </a:lnTo>
                  <a:lnTo>
                    <a:pt x="1055370" y="274548"/>
                  </a:lnTo>
                  <a:lnTo>
                    <a:pt x="1065923" y="274281"/>
                  </a:lnTo>
                  <a:lnTo>
                    <a:pt x="1050925" y="275932"/>
                  </a:lnTo>
                  <a:lnTo>
                    <a:pt x="1026375" y="279298"/>
                  </a:lnTo>
                  <a:lnTo>
                    <a:pt x="1011466" y="281216"/>
                  </a:lnTo>
                  <a:lnTo>
                    <a:pt x="1066342" y="275628"/>
                  </a:lnTo>
                  <a:lnTo>
                    <a:pt x="1083106" y="274281"/>
                  </a:lnTo>
                  <a:lnTo>
                    <a:pt x="1121575" y="271322"/>
                  </a:lnTo>
                  <a:lnTo>
                    <a:pt x="1163066" y="267258"/>
                  </a:lnTo>
                  <a:lnTo>
                    <a:pt x="1168768" y="266700"/>
                  </a:lnTo>
                  <a:lnTo>
                    <a:pt x="1149502" y="267258"/>
                  </a:lnTo>
                  <a:lnTo>
                    <a:pt x="1173861" y="263753"/>
                  </a:lnTo>
                  <a:lnTo>
                    <a:pt x="1172908" y="263753"/>
                  </a:lnTo>
                  <a:lnTo>
                    <a:pt x="1184071" y="263448"/>
                  </a:lnTo>
                  <a:lnTo>
                    <a:pt x="1194257" y="263639"/>
                  </a:lnTo>
                  <a:lnTo>
                    <a:pt x="1196365" y="263448"/>
                  </a:lnTo>
                  <a:lnTo>
                    <a:pt x="1219504" y="261454"/>
                  </a:lnTo>
                  <a:lnTo>
                    <a:pt x="1220114" y="261023"/>
                  </a:lnTo>
                  <a:lnTo>
                    <a:pt x="1215326" y="260692"/>
                  </a:lnTo>
                  <a:lnTo>
                    <a:pt x="1215669" y="259702"/>
                  </a:lnTo>
                  <a:lnTo>
                    <a:pt x="1231646" y="257314"/>
                  </a:lnTo>
                  <a:lnTo>
                    <a:pt x="1243228" y="256006"/>
                  </a:lnTo>
                  <a:lnTo>
                    <a:pt x="1250823" y="255155"/>
                  </a:lnTo>
                  <a:lnTo>
                    <a:pt x="1254887" y="255308"/>
                  </a:lnTo>
                  <a:lnTo>
                    <a:pt x="1255623" y="256006"/>
                  </a:lnTo>
                  <a:lnTo>
                    <a:pt x="1264831" y="255498"/>
                  </a:lnTo>
                  <a:lnTo>
                    <a:pt x="1262126" y="255155"/>
                  </a:lnTo>
                  <a:lnTo>
                    <a:pt x="1259433" y="254812"/>
                  </a:lnTo>
                  <a:lnTo>
                    <a:pt x="1268450" y="253314"/>
                  </a:lnTo>
                  <a:lnTo>
                    <a:pt x="1273352" y="253555"/>
                  </a:lnTo>
                  <a:lnTo>
                    <a:pt x="1277861" y="253314"/>
                  </a:lnTo>
                  <a:lnTo>
                    <a:pt x="1278102" y="253314"/>
                  </a:lnTo>
                  <a:lnTo>
                    <a:pt x="1276692" y="250888"/>
                  </a:lnTo>
                  <a:lnTo>
                    <a:pt x="1345984" y="243014"/>
                  </a:lnTo>
                  <a:lnTo>
                    <a:pt x="1366316" y="240969"/>
                  </a:lnTo>
                  <a:lnTo>
                    <a:pt x="1374775" y="240118"/>
                  </a:lnTo>
                  <a:lnTo>
                    <a:pt x="1374533" y="240118"/>
                  </a:lnTo>
                  <a:lnTo>
                    <a:pt x="1399946" y="238302"/>
                  </a:lnTo>
                  <a:lnTo>
                    <a:pt x="1405661" y="237896"/>
                  </a:lnTo>
                  <a:lnTo>
                    <a:pt x="1407655" y="236702"/>
                  </a:lnTo>
                  <a:lnTo>
                    <a:pt x="1393482" y="237693"/>
                  </a:lnTo>
                  <a:lnTo>
                    <a:pt x="1382699" y="238302"/>
                  </a:lnTo>
                  <a:lnTo>
                    <a:pt x="1394853" y="236004"/>
                  </a:lnTo>
                  <a:lnTo>
                    <a:pt x="1409814" y="235267"/>
                  </a:lnTo>
                  <a:lnTo>
                    <a:pt x="1410360" y="235267"/>
                  </a:lnTo>
                  <a:lnTo>
                    <a:pt x="1427467" y="233946"/>
                  </a:lnTo>
                  <a:lnTo>
                    <a:pt x="1426438" y="233451"/>
                  </a:lnTo>
                  <a:lnTo>
                    <a:pt x="1429258" y="232333"/>
                  </a:lnTo>
                  <a:lnTo>
                    <a:pt x="1435608" y="230924"/>
                  </a:lnTo>
                  <a:lnTo>
                    <a:pt x="1444637" y="229311"/>
                  </a:lnTo>
                  <a:close/>
                </a:path>
                <a:path w="2921000" h="464184">
                  <a:moveTo>
                    <a:pt x="1468640" y="228511"/>
                  </a:moveTo>
                  <a:lnTo>
                    <a:pt x="1468361" y="228041"/>
                  </a:lnTo>
                  <a:lnTo>
                    <a:pt x="1431899" y="233603"/>
                  </a:lnTo>
                  <a:lnTo>
                    <a:pt x="1433817" y="233451"/>
                  </a:lnTo>
                  <a:lnTo>
                    <a:pt x="1455801" y="231076"/>
                  </a:lnTo>
                  <a:lnTo>
                    <a:pt x="1468640" y="228511"/>
                  </a:lnTo>
                  <a:close/>
                </a:path>
                <a:path w="2921000" h="464184">
                  <a:moveTo>
                    <a:pt x="1472209" y="184658"/>
                  </a:moveTo>
                  <a:lnTo>
                    <a:pt x="1464030" y="186385"/>
                  </a:lnTo>
                  <a:lnTo>
                    <a:pt x="1468805" y="186042"/>
                  </a:lnTo>
                  <a:lnTo>
                    <a:pt x="1472209" y="184658"/>
                  </a:lnTo>
                  <a:close/>
                </a:path>
                <a:path w="2921000" h="464184">
                  <a:moveTo>
                    <a:pt x="1478737" y="163017"/>
                  </a:moveTo>
                  <a:lnTo>
                    <a:pt x="1455801" y="165252"/>
                  </a:lnTo>
                  <a:lnTo>
                    <a:pt x="1442491" y="167462"/>
                  </a:lnTo>
                  <a:lnTo>
                    <a:pt x="1478737" y="163017"/>
                  </a:lnTo>
                  <a:close/>
                </a:path>
                <a:path w="2921000" h="464184">
                  <a:moveTo>
                    <a:pt x="1505127" y="182880"/>
                  </a:moveTo>
                  <a:lnTo>
                    <a:pt x="1490243" y="184111"/>
                  </a:lnTo>
                  <a:lnTo>
                    <a:pt x="1473288" y="185737"/>
                  </a:lnTo>
                  <a:lnTo>
                    <a:pt x="1468805" y="186042"/>
                  </a:lnTo>
                  <a:lnTo>
                    <a:pt x="1467993" y="186385"/>
                  </a:lnTo>
                  <a:lnTo>
                    <a:pt x="1467802" y="186385"/>
                  </a:lnTo>
                  <a:lnTo>
                    <a:pt x="1453261" y="188925"/>
                  </a:lnTo>
                  <a:lnTo>
                    <a:pt x="1435709" y="191681"/>
                  </a:lnTo>
                  <a:lnTo>
                    <a:pt x="1423657" y="193763"/>
                  </a:lnTo>
                  <a:lnTo>
                    <a:pt x="1426832" y="193598"/>
                  </a:lnTo>
                  <a:lnTo>
                    <a:pt x="1441043" y="192087"/>
                  </a:lnTo>
                  <a:lnTo>
                    <a:pt x="1453680" y="191033"/>
                  </a:lnTo>
                  <a:lnTo>
                    <a:pt x="1452118" y="192227"/>
                  </a:lnTo>
                  <a:lnTo>
                    <a:pt x="1460296" y="191033"/>
                  </a:lnTo>
                  <a:lnTo>
                    <a:pt x="1470596" y="189509"/>
                  </a:lnTo>
                  <a:lnTo>
                    <a:pt x="1471485" y="187934"/>
                  </a:lnTo>
                  <a:lnTo>
                    <a:pt x="1475943" y="186182"/>
                  </a:lnTo>
                  <a:lnTo>
                    <a:pt x="1505127" y="182880"/>
                  </a:lnTo>
                  <a:close/>
                </a:path>
                <a:path w="2921000" h="464184">
                  <a:moveTo>
                    <a:pt x="1506626" y="166230"/>
                  </a:moveTo>
                  <a:lnTo>
                    <a:pt x="1499743" y="165328"/>
                  </a:lnTo>
                  <a:lnTo>
                    <a:pt x="1499095" y="166751"/>
                  </a:lnTo>
                  <a:lnTo>
                    <a:pt x="1506626" y="166230"/>
                  </a:lnTo>
                  <a:close/>
                </a:path>
                <a:path w="2921000" h="464184">
                  <a:moveTo>
                    <a:pt x="1524101" y="164960"/>
                  </a:moveTo>
                  <a:lnTo>
                    <a:pt x="1519694" y="165328"/>
                  </a:lnTo>
                  <a:lnTo>
                    <a:pt x="1519402" y="165328"/>
                  </a:lnTo>
                  <a:lnTo>
                    <a:pt x="1506626" y="166230"/>
                  </a:lnTo>
                  <a:lnTo>
                    <a:pt x="1510411" y="166725"/>
                  </a:lnTo>
                  <a:lnTo>
                    <a:pt x="1524101" y="164960"/>
                  </a:lnTo>
                  <a:close/>
                </a:path>
                <a:path w="2921000" h="464184">
                  <a:moveTo>
                    <a:pt x="1579918" y="160451"/>
                  </a:moveTo>
                  <a:lnTo>
                    <a:pt x="1544675" y="162877"/>
                  </a:lnTo>
                  <a:lnTo>
                    <a:pt x="1528648" y="164376"/>
                  </a:lnTo>
                  <a:lnTo>
                    <a:pt x="1524101" y="164960"/>
                  </a:lnTo>
                  <a:lnTo>
                    <a:pt x="1552270" y="162534"/>
                  </a:lnTo>
                  <a:lnTo>
                    <a:pt x="1579918" y="160451"/>
                  </a:lnTo>
                  <a:close/>
                </a:path>
                <a:path w="2921000" h="464184">
                  <a:moveTo>
                    <a:pt x="1596936" y="231076"/>
                  </a:moveTo>
                  <a:lnTo>
                    <a:pt x="1571320" y="233616"/>
                  </a:lnTo>
                  <a:lnTo>
                    <a:pt x="1514055" y="238696"/>
                  </a:lnTo>
                  <a:lnTo>
                    <a:pt x="1481455" y="242506"/>
                  </a:lnTo>
                  <a:lnTo>
                    <a:pt x="1489595" y="241236"/>
                  </a:lnTo>
                  <a:lnTo>
                    <a:pt x="1509852" y="238696"/>
                  </a:lnTo>
                  <a:lnTo>
                    <a:pt x="1532826" y="234886"/>
                  </a:lnTo>
                  <a:lnTo>
                    <a:pt x="1549107" y="233616"/>
                  </a:lnTo>
                  <a:lnTo>
                    <a:pt x="1557032" y="232346"/>
                  </a:lnTo>
                  <a:lnTo>
                    <a:pt x="1566608" y="232346"/>
                  </a:lnTo>
                  <a:lnTo>
                    <a:pt x="1577822" y="231076"/>
                  </a:lnTo>
                  <a:lnTo>
                    <a:pt x="1590700" y="229806"/>
                  </a:lnTo>
                  <a:lnTo>
                    <a:pt x="1580794" y="228536"/>
                  </a:lnTo>
                  <a:lnTo>
                    <a:pt x="1541792" y="233616"/>
                  </a:lnTo>
                  <a:lnTo>
                    <a:pt x="1455864" y="241236"/>
                  </a:lnTo>
                  <a:lnTo>
                    <a:pt x="1425321" y="246316"/>
                  </a:lnTo>
                  <a:lnTo>
                    <a:pt x="1437360" y="246316"/>
                  </a:lnTo>
                  <a:lnTo>
                    <a:pt x="1453426" y="245046"/>
                  </a:lnTo>
                  <a:lnTo>
                    <a:pt x="1466088" y="243776"/>
                  </a:lnTo>
                  <a:lnTo>
                    <a:pt x="1467916" y="245046"/>
                  </a:lnTo>
                  <a:lnTo>
                    <a:pt x="1443418" y="247586"/>
                  </a:lnTo>
                  <a:lnTo>
                    <a:pt x="1385341" y="255206"/>
                  </a:lnTo>
                  <a:lnTo>
                    <a:pt x="1365554" y="257517"/>
                  </a:lnTo>
                  <a:lnTo>
                    <a:pt x="1378381" y="256476"/>
                  </a:lnTo>
                  <a:lnTo>
                    <a:pt x="1408163" y="255206"/>
                  </a:lnTo>
                  <a:lnTo>
                    <a:pt x="1409293" y="255206"/>
                  </a:lnTo>
                  <a:lnTo>
                    <a:pt x="1394752" y="256476"/>
                  </a:lnTo>
                  <a:lnTo>
                    <a:pt x="1311021" y="266636"/>
                  </a:lnTo>
                  <a:lnTo>
                    <a:pt x="1312760" y="266636"/>
                  </a:lnTo>
                  <a:lnTo>
                    <a:pt x="1308874" y="267906"/>
                  </a:lnTo>
                  <a:lnTo>
                    <a:pt x="1297305" y="269176"/>
                  </a:lnTo>
                  <a:lnTo>
                    <a:pt x="1337424" y="266636"/>
                  </a:lnTo>
                  <a:lnTo>
                    <a:pt x="1430515" y="256476"/>
                  </a:lnTo>
                  <a:lnTo>
                    <a:pt x="1473047" y="252666"/>
                  </a:lnTo>
                  <a:lnTo>
                    <a:pt x="1490091" y="248856"/>
                  </a:lnTo>
                  <a:lnTo>
                    <a:pt x="1521650" y="245046"/>
                  </a:lnTo>
                  <a:lnTo>
                    <a:pt x="1529562" y="243776"/>
                  </a:lnTo>
                  <a:lnTo>
                    <a:pt x="1537462" y="242506"/>
                  </a:lnTo>
                  <a:lnTo>
                    <a:pt x="1553286" y="239966"/>
                  </a:lnTo>
                  <a:lnTo>
                    <a:pt x="1564792" y="237426"/>
                  </a:lnTo>
                  <a:lnTo>
                    <a:pt x="1570545" y="236156"/>
                  </a:lnTo>
                  <a:lnTo>
                    <a:pt x="1561414" y="237426"/>
                  </a:lnTo>
                  <a:lnTo>
                    <a:pt x="1556854" y="237426"/>
                  </a:lnTo>
                  <a:lnTo>
                    <a:pt x="1566862" y="234886"/>
                  </a:lnTo>
                  <a:lnTo>
                    <a:pt x="1583029" y="233616"/>
                  </a:lnTo>
                  <a:lnTo>
                    <a:pt x="1596936" y="231076"/>
                  </a:lnTo>
                  <a:close/>
                </a:path>
                <a:path w="2921000" h="464184">
                  <a:moveTo>
                    <a:pt x="1736890" y="145440"/>
                  </a:moveTo>
                  <a:lnTo>
                    <a:pt x="1671078" y="149656"/>
                  </a:lnTo>
                  <a:lnTo>
                    <a:pt x="1690357" y="143306"/>
                  </a:lnTo>
                  <a:lnTo>
                    <a:pt x="1602498" y="152717"/>
                  </a:lnTo>
                  <a:lnTo>
                    <a:pt x="1606918" y="150774"/>
                  </a:lnTo>
                  <a:lnTo>
                    <a:pt x="1606473" y="149987"/>
                  </a:lnTo>
                  <a:lnTo>
                    <a:pt x="1599438" y="150202"/>
                  </a:lnTo>
                  <a:lnTo>
                    <a:pt x="1584096" y="151307"/>
                  </a:lnTo>
                  <a:lnTo>
                    <a:pt x="1559128" y="154609"/>
                  </a:lnTo>
                  <a:lnTo>
                    <a:pt x="1553832" y="155524"/>
                  </a:lnTo>
                  <a:lnTo>
                    <a:pt x="1492440" y="161264"/>
                  </a:lnTo>
                  <a:lnTo>
                    <a:pt x="1553641" y="157924"/>
                  </a:lnTo>
                  <a:lnTo>
                    <a:pt x="1568386" y="157619"/>
                  </a:lnTo>
                  <a:lnTo>
                    <a:pt x="1550136" y="159600"/>
                  </a:lnTo>
                  <a:lnTo>
                    <a:pt x="1601978" y="156781"/>
                  </a:lnTo>
                  <a:lnTo>
                    <a:pt x="1606829" y="155765"/>
                  </a:lnTo>
                  <a:lnTo>
                    <a:pt x="1625358" y="153263"/>
                  </a:lnTo>
                  <a:lnTo>
                    <a:pt x="1638173" y="151815"/>
                  </a:lnTo>
                  <a:lnTo>
                    <a:pt x="1638312" y="152666"/>
                  </a:lnTo>
                  <a:lnTo>
                    <a:pt x="1636395" y="153962"/>
                  </a:lnTo>
                  <a:lnTo>
                    <a:pt x="1640332" y="154279"/>
                  </a:lnTo>
                  <a:lnTo>
                    <a:pt x="1657985" y="152222"/>
                  </a:lnTo>
                  <a:lnTo>
                    <a:pt x="1661452" y="152933"/>
                  </a:lnTo>
                  <a:lnTo>
                    <a:pt x="1633156" y="156654"/>
                  </a:lnTo>
                  <a:lnTo>
                    <a:pt x="1636712" y="157353"/>
                  </a:lnTo>
                  <a:lnTo>
                    <a:pt x="1671294" y="153898"/>
                  </a:lnTo>
                  <a:lnTo>
                    <a:pt x="1695678" y="150914"/>
                  </a:lnTo>
                  <a:lnTo>
                    <a:pt x="1736890" y="145440"/>
                  </a:lnTo>
                  <a:close/>
                </a:path>
                <a:path w="2921000" h="464184">
                  <a:moveTo>
                    <a:pt x="1813737" y="130759"/>
                  </a:moveTo>
                  <a:lnTo>
                    <a:pt x="1810397" y="130340"/>
                  </a:lnTo>
                  <a:lnTo>
                    <a:pt x="1796897" y="131254"/>
                  </a:lnTo>
                  <a:lnTo>
                    <a:pt x="1813712" y="131000"/>
                  </a:lnTo>
                  <a:lnTo>
                    <a:pt x="1813737" y="130759"/>
                  </a:lnTo>
                  <a:close/>
                </a:path>
                <a:path w="2921000" h="464184">
                  <a:moveTo>
                    <a:pt x="1814525" y="127812"/>
                  </a:moveTo>
                  <a:lnTo>
                    <a:pt x="1804225" y="126885"/>
                  </a:lnTo>
                  <a:lnTo>
                    <a:pt x="1795462" y="128409"/>
                  </a:lnTo>
                  <a:lnTo>
                    <a:pt x="1772488" y="131546"/>
                  </a:lnTo>
                  <a:lnTo>
                    <a:pt x="1763788" y="133057"/>
                  </a:lnTo>
                  <a:lnTo>
                    <a:pt x="1773389" y="132702"/>
                  </a:lnTo>
                  <a:lnTo>
                    <a:pt x="1786026" y="131356"/>
                  </a:lnTo>
                  <a:lnTo>
                    <a:pt x="1814525" y="127812"/>
                  </a:lnTo>
                  <a:close/>
                </a:path>
                <a:path w="2921000" h="464184">
                  <a:moveTo>
                    <a:pt x="1842465" y="142151"/>
                  </a:moveTo>
                  <a:lnTo>
                    <a:pt x="1762836" y="147993"/>
                  </a:lnTo>
                  <a:lnTo>
                    <a:pt x="1768906" y="148501"/>
                  </a:lnTo>
                  <a:lnTo>
                    <a:pt x="1773567" y="149694"/>
                  </a:lnTo>
                  <a:lnTo>
                    <a:pt x="1788325" y="149313"/>
                  </a:lnTo>
                  <a:lnTo>
                    <a:pt x="1824659" y="145097"/>
                  </a:lnTo>
                  <a:lnTo>
                    <a:pt x="1842465" y="142151"/>
                  </a:lnTo>
                  <a:close/>
                </a:path>
                <a:path w="2921000" h="464184">
                  <a:moveTo>
                    <a:pt x="1853946" y="128638"/>
                  </a:moveTo>
                  <a:lnTo>
                    <a:pt x="1842681" y="128473"/>
                  </a:lnTo>
                  <a:lnTo>
                    <a:pt x="1815820" y="131000"/>
                  </a:lnTo>
                  <a:lnTo>
                    <a:pt x="1813712" y="131000"/>
                  </a:lnTo>
                  <a:lnTo>
                    <a:pt x="1813674" y="131660"/>
                  </a:lnTo>
                  <a:lnTo>
                    <a:pt x="1817027" y="132130"/>
                  </a:lnTo>
                  <a:lnTo>
                    <a:pt x="1779219" y="136055"/>
                  </a:lnTo>
                  <a:lnTo>
                    <a:pt x="1830832" y="131356"/>
                  </a:lnTo>
                  <a:lnTo>
                    <a:pt x="1853946" y="128638"/>
                  </a:lnTo>
                  <a:close/>
                </a:path>
                <a:path w="2921000" h="464184">
                  <a:moveTo>
                    <a:pt x="1912505" y="198361"/>
                  </a:moveTo>
                  <a:lnTo>
                    <a:pt x="1907209" y="198361"/>
                  </a:lnTo>
                  <a:lnTo>
                    <a:pt x="1905000" y="198843"/>
                  </a:lnTo>
                  <a:lnTo>
                    <a:pt x="1912505" y="198361"/>
                  </a:lnTo>
                  <a:close/>
                </a:path>
                <a:path w="2921000" h="464184">
                  <a:moveTo>
                    <a:pt x="1962251" y="130162"/>
                  </a:moveTo>
                  <a:lnTo>
                    <a:pt x="1954174" y="130327"/>
                  </a:lnTo>
                  <a:lnTo>
                    <a:pt x="1944700" y="130441"/>
                  </a:lnTo>
                  <a:lnTo>
                    <a:pt x="1934629" y="131038"/>
                  </a:lnTo>
                  <a:lnTo>
                    <a:pt x="1924773" y="132702"/>
                  </a:lnTo>
                  <a:lnTo>
                    <a:pt x="1938997" y="131432"/>
                  </a:lnTo>
                  <a:lnTo>
                    <a:pt x="1941931" y="131889"/>
                  </a:lnTo>
                  <a:lnTo>
                    <a:pt x="1945652" y="132118"/>
                  </a:lnTo>
                  <a:lnTo>
                    <a:pt x="1962251" y="130162"/>
                  </a:lnTo>
                  <a:close/>
                </a:path>
                <a:path w="2921000" h="464184">
                  <a:moveTo>
                    <a:pt x="1978736" y="124802"/>
                  </a:moveTo>
                  <a:lnTo>
                    <a:pt x="1975269" y="124180"/>
                  </a:lnTo>
                  <a:lnTo>
                    <a:pt x="1958454" y="125717"/>
                  </a:lnTo>
                  <a:lnTo>
                    <a:pt x="1936597" y="127990"/>
                  </a:lnTo>
                  <a:lnTo>
                    <a:pt x="1918030" y="129578"/>
                  </a:lnTo>
                  <a:lnTo>
                    <a:pt x="1917979" y="130048"/>
                  </a:lnTo>
                  <a:lnTo>
                    <a:pt x="1905762" y="132003"/>
                  </a:lnTo>
                  <a:lnTo>
                    <a:pt x="1900555" y="133019"/>
                  </a:lnTo>
                  <a:lnTo>
                    <a:pt x="1978736" y="124802"/>
                  </a:lnTo>
                  <a:close/>
                </a:path>
                <a:path w="2921000" h="464184">
                  <a:moveTo>
                    <a:pt x="2049297" y="87210"/>
                  </a:moveTo>
                  <a:lnTo>
                    <a:pt x="2039531" y="87591"/>
                  </a:lnTo>
                  <a:lnTo>
                    <a:pt x="2021598" y="88925"/>
                  </a:lnTo>
                  <a:lnTo>
                    <a:pt x="2001354" y="91033"/>
                  </a:lnTo>
                  <a:lnTo>
                    <a:pt x="1984705" y="93726"/>
                  </a:lnTo>
                  <a:lnTo>
                    <a:pt x="2026183" y="89484"/>
                  </a:lnTo>
                  <a:lnTo>
                    <a:pt x="2013369" y="92659"/>
                  </a:lnTo>
                  <a:lnTo>
                    <a:pt x="2039302" y="88798"/>
                  </a:lnTo>
                  <a:lnTo>
                    <a:pt x="2049297" y="87210"/>
                  </a:lnTo>
                  <a:close/>
                </a:path>
                <a:path w="2921000" h="464184">
                  <a:moveTo>
                    <a:pt x="2063521" y="129044"/>
                  </a:moveTo>
                  <a:lnTo>
                    <a:pt x="2040267" y="129857"/>
                  </a:lnTo>
                  <a:lnTo>
                    <a:pt x="1998764" y="134112"/>
                  </a:lnTo>
                  <a:lnTo>
                    <a:pt x="2063521" y="129044"/>
                  </a:lnTo>
                  <a:close/>
                </a:path>
                <a:path w="2921000" h="464184">
                  <a:moveTo>
                    <a:pt x="2074799" y="105676"/>
                  </a:moveTo>
                  <a:lnTo>
                    <a:pt x="2056142" y="107175"/>
                  </a:lnTo>
                  <a:lnTo>
                    <a:pt x="2047557" y="109131"/>
                  </a:lnTo>
                  <a:lnTo>
                    <a:pt x="2074799" y="105676"/>
                  </a:lnTo>
                  <a:close/>
                </a:path>
                <a:path w="2921000" h="464184">
                  <a:moveTo>
                    <a:pt x="2088159" y="103441"/>
                  </a:moveTo>
                  <a:lnTo>
                    <a:pt x="2058924" y="103568"/>
                  </a:lnTo>
                  <a:lnTo>
                    <a:pt x="2059089" y="104051"/>
                  </a:lnTo>
                  <a:lnTo>
                    <a:pt x="2064321" y="104241"/>
                  </a:lnTo>
                  <a:lnTo>
                    <a:pt x="2050567" y="105994"/>
                  </a:lnTo>
                  <a:lnTo>
                    <a:pt x="2062886" y="104838"/>
                  </a:lnTo>
                  <a:lnTo>
                    <a:pt x="2072741" y="104178"/>
                  </a:lnTo>
                  <a:lnTo>
                    <a:pt x="2088159" y="103441"/>
                  </a:lnTo>
                  <a:close/>
                </a:path>
                <a:path w="2921000" h="464184">
                  <a:moveTo>
                    <a:pt x="2096401" y="84162"/>
                  </a:moveTo>
                  <a:lnTo>
                    <a:pt x="2080234" y="85305"/>
                  </a:lnTo>
                  <a:lnTo>
                    <a:pt x="2066137" y="86804"/>
                  </a:lnTo>
                  <a:lnTo>
                    <a:pt x="2052269" y="88658"/>
                  </a:lnTo>
                  <a:lnTo>
                    <a:pt x="2036762" y="90893"/>
                  </a:lnTo>
                  <a:lnTo>
                    <a:pt x="2096401" y="84162"/>
                  </a:lnTo>
                  <a:close/>
                </a:path>
                <a:path w="2921000" h="464184">
                  <a:moveTo>
                    <a:pt x="2103018" y="112064"/>
                  </a:moveTo>
                  <a:lnTo>
                    <a:pt x="2094433" y="112471"/>
                  </a:lnTo>
                  <a:lnTo>
                    <a:pt x="2087930" y="112445"/>
                  </a:lnTo>
                  <a:lnTo>
                    <a:pt x="2080793" y="112928"/>
                  </a:lnTo>
                  <a:lnTo>
                    <a:pt x="2070328" y="114846"/>
                  </a:lnTo>
                  <a:lnTo>
                    <a:pt x="2074938" y="114795"/>
                  </a:lnTo>
                  <a:lnTo>
                    <a:pt x="2081606" y="114287"/>
                  </a:lnTo>
                  <a:lnTo>
                    <a:pt x="2090813" y="113372"/>
                  </a:lnTo>
                  <a:lnTo>
                    <a:pt x="2103018" y="112064"/>
                  </a:lnTo>
                  <a:close/>
                </a:path>
                <a:path w="2921000" h="464184">
                  <a:moveTo>
                    <a:pt x="2129777" y="112039"/>
                  </a:moveTo>
                  <a:lnTo>
                    <a:pt x="2124303" y="111582"/>
                  </a:lnTo>
                  <a:lnTo>
                    <a:pt x="2103462" y="113030"/>
                  </a:lnTo>
                  <a:lnTo>
                    <a:pt x="2122678" y="112483"/>
                  </a:lnTo>
                  <a:lnTo>
                    <a:pt x="2062568" y="118833"/>
                  </a:lnTo>
                  <a:lnTo>
                    <a:pt x="2039543" y="120497"/>
                  </a:lnTo>
                  <a:lnTo>
                    <a:pt x="2036991" y="119214"/>
                  </a:lnTo>
                  <a:lnTo>
                    <a:pt x="2030933" y="118237"/>
                  </a:lnTo>
                  <a:lnTo>
                    <a:pt x="2031949" y="116865"/>
                  </a:lnTo>
                  <a:lnTo>
                    <a:pt x="2050681" y="114439"/>
                  </a:lnTo>
                  <a:lnTo>
                    <a:pt x="1985860" y="120446"/>
                  </a:lnTo>
                  <a:lnTo>
                    <a:pt x="2015502" y="118491"/>
                  </a:lnTo>
                  <a:lnTo>
                    <a:pt x="2026602" y="119214"/>
                  </a:lnTo>
                  <a:lnTo>
                    <a:pt x="2027478" y="121246"/>
                  </a:lnTo>
                  <a:lnTo>
                    <a:pt x="2026462" y="123190"/>
                  </a:lnTo>
                  <a:lnTo>
                    <a:pt x="2128367" y="113652"/>
                  </a:lnTo>
                  <a:lnTo>
                    <a:pt x="2128316" y="113144"/>
                  </a:lnTo>
                  <a:lnTo>
                    <a:pt x="2129777" y="112039"/>
                  </a:lnTo>
                  <a:close/>
                </a:path>
                <a:path w="2921000" h="464184">
                  <a:moveTo>
                    <a:pt x="2232215" y="82689"/>
                  </a:moveTo>
                  <a:lnTo>
                    <a:pt x="2229434" y="82232"/>
                  </a:lnTo>
                  <a:lnTo>
                    <a:pt x="2216302" y="82753"/>
                  </a:lnTo>
                  <a:lnTo>
                    <a:pt x="2194712" y="84378"/>
                  </a:lnTo>
                  <a:lnTo>
                    <a:pt x="2166556" y="87249"/>
                  </a:lnTo>
                  <a:lnTo>
                    <a:pt x="2183930" y="83845"/>
                  </a:lnTo>
                  <a:lnTo>
                    <a:pt x="2155799" y="87185"/>
                  </a:lnTo>
                  <a:lnTo>
                    <a:pt x="2126183" y="89433"/>
                  </a:lnTo>
                  <a:lnTo>
                    <a:pt x="2105812" y="92075"/>
                  </a:lnTo>
                  <a:lnTo>
                    <a:pt x="2117344" y="94907"/>
                  </a:lnTo>
                  <a:lnTo>
                    <a:pt x="2149691" y="90754"/>
                  </a:lnTo>
                  <a:lnTo>
                    <a:pt x="2201900" y="85915"/>
                  </a:lnTo>
                  <a:lnTo>
                    <a:pt x="2232215" y="82689"/>
                  </a:lnTo>
                  <a:close/>
                </a:path>
                <a:path w="2921000" h="464184">
                  <a:moveTo>
                    <a:pt x="2237727" y="100749"/>
                  </a:moveTo>
                  <a:lnTo>
                    <a:pt x="2227872" y="100279"/>
                  </a:lnTo>
                  <a:lnTo>
                    <a:pt x="2210612" y="104190"/>
                  </a:lnTo>
                  <a:lnTo>
                    <a:pt x="2237727" y="100749"/>
                  </a:lnTo>
                  <a:close/>
                </a:path>
                <a:path w="2921000" h="464184">
                  <a:moveTo>
                    <a:pt x="2250021" y="73571"/>
                  </a:moveTo>
                  <a:lnTo>
                    <a:pt x="2231987" y="75209"/>
                  </a:lnTo>
                  <a:lnTo>
                    <a:pt x="2215337" y="76365"/>
                  </a:lnTo>
                  <a:lnTo>
                    <a:pt x="2204275" y="76784"/>
                  </a:lnTo>
                  <a:lnTo>
                    <a:pt x="2200859" y="79451"/>
                  </a:lnTo>
                  <a:lnTo>
                    <a:pt x="2250021" y="73571"/>
                  </a:lnTo>
                  <a:close/>
                </a:path>
                <a:path w="2921000" h="464184">
                  <a:moveTo>
                    <a:pt x="2273109" y="78028"/>
                  </a:moveTo>
                  <a:lnTo>
                    <a:pt x="2259279" y="79248"/>
                  </a:lnTo>
                  <a:lnTo>
                    <a:pt x="2269032" y="78422"/>
                  </a:lnTo>
                  <a:lnTo>
                    <a:pt x="2273109" y="78028"/>
                  </a:lnTo>
                  <a:close/>
                </a:path>
                <a:path w="2921000" h="464184">
                  <a:moveTo>
                    <a:pt x="2291003" y="157822"/>
                  </a:moveTo>
                  <a:lnTo>
                    <a:pt x="2232888" y="163537"/>
                  </a:lnTo>
                  <a:lnTo>
                    <a:pt x="2097506" y="174459"/>
                  </a:lnTo>
                  <a:lnTo>
                    <a:pt x="2050211" y="178663"/>
                  </a:lnTo>
                  <a:lnTo>
                    <a:pt x="1994255" y="184442"/>
                  </a:lnTo>
                  <a:lnTo>
                    <a:pt x="2024989" y="178790"/>
                  </a:lnTo>
                  <a:lnTo>
                    <a:pt x="1993112" y="181864"/>
                  </a:lnTo>
                  <a:lnTo>
                    <a:pt x="1966417" y="182930"/>
                  </a:lnTo>
                  <a:lnTo>
                    <a:pt x="1936559" y="184823"/>
                  </a:lnTo>
                  <a:lnTo>
                    <a:pt x="1857286" y="195262"/>
                  </a:lnTo>
                  <a:lnTo>
                    <a:pt x="1816023" y="199872"/>
                  </a:lnTo>
                  <a:lnTo>
                    <a:pt x="1778749" y="203530"/>
                  </a:lnTo>
                  <a:lnTo>
                    <a:pt x="1752815" y="205562"/>
                  </a:lnTo>
                  <a:lnTo>
                    <a:pt x="1739950" y="208737"/>
                  </a:lnTo>
                  <a:lnTo>
                    <a:pt x="1708061" y="211378"/>
                  </a:lnTo>
                  <a:lnTo>
                    <a:pt x="1708365" y="211378"/>
                  </a:lnTo>
                  <a:lnTo>
                    <a:pt x="1683867" y="214426"/>
                  </a:lnTo>
                  <a:lnTo>
                    <a:pt x="1662404" y="217843"/>
                  </a:lnTo>
                  <a:lnTo>
                    <a:pt x="1640268" y="221615"/>
                  </a:lnTo>
                  <a:lnTo>
                    <a:pt x="1625346" y="221437"/>
                  </a:lnTo>
                  <a:lnTo>
                    <a:pt x="1614805" y="223316"/>
                  </a:lnTo>
                  <a:lnTo>
                    <a:pt x="1617408" y="223799"/>
                  </a:lnTo>
                  <a:lnTo>
                    <a:pt x="1622793" y="223799"/>
                  </a:lnTo>
                  <a:lnTo>
                    <a:pt x="1622501" y="224561"/>
                  </a:lnTo>
                  <a:lnTo>
                    <a:pt x="1646669" y="221615"/>
                  </a:lnTo>
                  <a:lnTo>
                    <a:pt x="1655940" y="220484"/>
                  </a:lnTo>
                  <a:lnTo>
                    <a:pt x="1755571" y="211378"/>
                  </a:lnTo>
                  <a:lnTo>
                    <a:pt x="1755902" y="211378"/>
                  </a:lnTo>
                  <a:lnTo>
                    <a:pt x="1739531" y="214426"/>
                  </a:lnTo>
                  <a:lnTo>
                    <a:pt x="1689061" y="219735"/>
                  </a:lnTo>
                  <a:lnTo>
                    <a:pt x="1674964" y="222707"/>
                  </a:lnTo>
                  <a:lnTo>
                    <a:pt x="1786470" y="211378"/>
                  </a:lnTo>
                  <a:lnTo>
                    <a:pt x="1813902" y="209702"/>
                  </a:lnTo>
                  <a:lnTo>
                    <a:pt x="1818525" y="209410"/>
                  </a:lnTo>
                  <a:lnTo>
                    <a:pt x="1817319" y="208940"/>
                  </a:lnTo>
                  <a:lnTo>
                    <a:pt x="1803006" y="209702"/>
                  </a:lnTo>
                  <a:lnTo>
                    <a:pt x="1794027" y="209702"/>
                  </a:lnTo>
                  <a:lnTo>
                    <a:pt x="1802701" y="207289"/>
                  </a:lnTo>
                  <a:lnTo>
                    <a:pt x="1832152" y="205562"/>
                  </a:lnTo>
                  <a:lnTo>
                    <a:pt x="1894979" y="198564"/>
                  </a:lnTo>
                  <a:lnTo>
                    <a:pt x="1907209" y="198361"/>
                  </a:lnTo>
                  <a:lnTo>
                    <a:pt x="1909356" y="197878"/>
                  </a:lnTo>
                  <a:lnTo>
                    <a:pt x="1913267" y="196811"/>
                  </a:lnTo>
                  <a:lnTo>
                    <a:pt x="1903831" y="196811"/>
                  </a:lnTo>
                  <a:lnTo>
                    <a:pt x="1933308" y="193776"/>
                  </a:lnTo>
                  <a:lnTo>
                    <a:pt x="1979447" y="187667"/>
                  </a:lnTo>
                  <a:lnTo>
                    <a:pt x="2008911" y="184632"/>
                  </a:lnTo>
                  <a:lnTo>
                    <a:pt x="2018030" y="185445"/>
                  </a:lnTo>
                  <a:lnTo>
                    <a:pt x="2029358" y="184632"/>
                  </a:lnTo>
                  <a:lnTo>
                    <a:pt x="2032025" y="184442"/>
                  </a:lnTo>
                  <a:lnTo>
                    <a:pt x="2047824" y="183311"/>
                  </a:lnTo>
                  <a:lnTo>
                    <a:pt x="2085238" y="180124"/>
                  </a:lnTo>
                  <a:lnTo>
                    <a:pt x="2117217" y="177723"/>
                  </a:lnTo>
                  <a:lnTo>
                    <a:pt x="2145550" y="173088"/>
                  </a:lnTo>
                  <a:lnTo>
                    <a:pt x="2244242" y="163741"/>
                  </a:lnTo>
                  <a:lnTo>
                    <a:pt x="2291003" y="157822"/>
                  </a:lnTo>
                  <a:close/>
                </a:path>
                <a:path w="2921000" h="464184">
                  <a:moveTo>
                    <a:pt x="2306993" y="85559"/>
                  </a:moveTo>
                  <a:lnTo>
                    <a:pt x="2261781" y="89687"/>
                  </a:lnTo>
                  <a:lnTo>
                    <a:pt x="2213368" y="95377"/>
                  </a:lnTo>
                  <a:lnTo>
                    <a:pt x="2165629" y="100672"/>
                  </a:lnTo>
                  <a:lnTo>
                    <a:pt x="2122462" y="103568"/>
                  </a:lnTo>
                  <a:lnTo>
                    <a:pt x="2088070" y="107480"/>
                  </a:lnTo>
                  <a:lnTo>
                    <a:pt x="2081339" y="109461"/>
                  </a:lnTo>
                  <a:lnTo>
                    <a:pt x="2091207" y="110070"/>
                  </a:lnTo>
                  <a:lnTo>
                    <a:pt x="2106587" y="109880"/>
                  </a:lnTo>
                  <a:lnTo>
                    <a:pt x="2171179" y="101892"/>
                  </a:lnTo>
                  <a:lnTo>
                    <a:pt x="2174303" y="100736"/>
                  </a:lnTo>
                  <a:lnTo>
                    <a:pt x="2205786" y="98539"/>
                  </a:lnTo>
                  <a:lnTo>
                    <a:pt x="2224201" y="99199"/>
                  </a:lnTo>
                  <a:lnTo>
                    <a:pt x="2250592" y="97561"/>
                  </a:lnTo>
                  <a:lnTo>
                    <a:pt x="2239848" y="95669"/>
                  </a:lnTo>
                  <a:lnTo>
                    <a:pt x="2294534" y="89217"/>
                  </a:lnTo>
                  <a:lnTo>
                    <a:pt x="2278850" y="90233"/>
                  </a:lnTo>
                  <a:lnTo>
                    <a:pt x="2281783" y="89344"/>
                  </a:lnTo>
                  <a:lnTo>
                    <a:pt x="2306993" y="85559"/>
                  </a:lnTo>
                  <a:close/>
                </a:path>
                <a:path w="2921000" h="464184">
                  <a:moveTo>
                    <a:pt x="2364740" y="80518"/>
                  </a:moveTo>
                  <a:lnTo>
                    <a:pt x="2363355" y="80518"/>
                  </a:lnTo>
                  <a:lnTo>
                    <a:pt x="2353551" y="81521"/>
                  </a:lnTo>
                  <a:lnTo>
                    <a:pt x="2364740" y="80518"/>
                  </a:lnTo>
                  <a:close/>
                </a:path>
                <a:path w="2921000" h="464184">
                  <a:moveTo>
                    <a:pt x="2368143" y="81724"/>
                  </a:moveTo>
                  <a:lnTo>
                    <a:pt x="2368029" y="81229"/>
                  </a:lnTo>
                  <a:lnTo>
                    <a:pt x="2367432" y="80619"/>
                  </a:lnTo>
                  <a:lnTo>
                    <a:pt x="2366949" y="81229"/>
                  </a:lnTo>
                  <a:lnTo>
                    <a:pt x="2368143" y="81724"/>
                  </a:lnTo>
                  <a:close/>
                </a:path>
                <a:path w="2921000" h="464184">
                  <a:moveTo>
                    <a:pt x="2386165" y="67335"/>
                  </a:moveTo>
                  <a:lnTo>
                    <a:pt x="2383345" y="66014"/>
                  </a:lnTo>
                  <a:lnTo>
                    <a:pt x="2359456" y="68567"/>
                  </a:lnTo>
                  <a:lnTo>
                    <a:pt x="2350376" y="69989"/>
                  </a:lnTo>
                  <a:lnTo>
                    <a:pt x="2346579" y="71018"/>
                  </a:lnTo>
                  <a:lnTo>
                    <a:pt x="2338463" y="72428"/>
                  </a:lnTo>
                  <a:lnTo>
                    <a:pt x="2332621" y="70764"/>
                  </a:lnTo>
                  <a:lnTo>
                    <a:pt x="2310155" y="73317"/>
                  </a:lnTo>
                  <a:lnTo>
                    <a:pt x="2274481" y="77901"/>
                  </a:lnTo>
                  <a:lnTo>
                    <a:pt x="2281313" y="77228"/>
                  </a:lnTo>
                  <a:lnTo>
                    <a:pt x="2291994" y="76403"/>
                  </a:lnTo>
                  <a:lnTo>
                    <a:pt x="2296922" y="76682"/>
                  </a:lnTo>
                  <a:lnTo>
                    <a:pt x="2299360" y="76403"/>
                  </a:lnTo>
                  <a:lnTo>
                    <a:pt x="2331085" y="72859"/>
                  </a:lnTo>
                  <a:lnTo>
                    <a:pt x="2340610" y="73126"/>
                  </a:lnTo>
                  <a:lnTo>
                    <a:pt x="2349500" y="73888"/>
                  </a:lnTo>
                  <a:lnTo>
                    <a:pt x="2381732" y="71577"/>
                  </a:lnTo>
                  <a:lnTo>
                    <a:pt x="2358466" y="72771"/>
                  </a:lnTo>
                  <a:lnTo>
                    <a:pt x="2359964" y="72428"/>
                  </a:lnTo>
                  <a:lnTo>
                    <a:pt x="2368905" y="70459"/>
                  </a:lnTo>
                  <a:lnTo>
                    <a:pt x="2386165" y="67335"/>
                  </a:lnTo>
                  <a:close/>
                </a:path>
                <a:path w="2921000" h="464184">
                  <a:moveTo>
                    <a:pt x="2441244" y="64833"/>
                  </a:moveTo>
                  <a:lnTo>
                    <a:pt x="2398928" y="67640"/>
                  </a:lnTo>
                  <a:lnTo>
                    <a:pt x="2395512" y="68872"/>
                  </a:lnTo>
                  <a:lnTo>
                    <a:pt x="2406002" y="68199"/>
                  </a:lnTo>
                  <a:lnTo>
                    <a:pt x="2422410" y="66725"/>
                  </a:lnTo>
                  <a:lnTo>
                    <a:pt x="2436749" y="65595"/>
                  </a:lnTo>
                  <a:lnTo>
                    <a:pt x="2441244" y="64833"/>
                  </a:lnTo>
                  <a:close/>
                </a:path>
                <a:path w="2921000" h="464184">
                  <a:moveTo>
                    <a:pt x="2479624" y="55295"/>
                  </a:moveTo>
                  <a:lnTo>
                    <a:pt x="2463342" y="57277"/>
                  </a:lnTo>
                  <a:lnTo>
                    <a:pt x="2444724" y="59194"/>
                  </a:lnTo>
                  <a:lnTo>
                    <a:pt x="2428532" y="60604"/>
                  </a:lnTo>
                  <a:lnTo>
                    <a:pt x="2419540" y="61074"/>
                  </a:lnTo>
                  <a:lnTo>
                    <a:pt x="2424582" y="62166"/>
                  </a:lnTo>
                  <a:lnTo>
                    <a:pt x="2419680" y="63487"/>
                  </a:lnTo>
                  <a:lnTo>
                    <a:pt x="2419832" y="64058"/>
                  </a:lnTo>
                  <a:lnTo>
                    <a:pt x="2440025" y="62928"/>
                  </a:lnTo>
                  <a:lnTo>
                    <a:pt x="2448077" y="61353"/>
                  </a:lnTo>
                  <a:lnTo>
                    <a:pt x="2465146" y="58826"/>
                  </a:lnTo>
                  <a:lnTo>
                    <a:pt x="2479573" y="56438"/>
                  </a:lnTo>
                  <a:lnTo>
                    <a:pt x="2479624" y="55295"/>
                  </a:lnTo>
                  <a:close/>
                </a:path>
                <a:path w="2921000" h="464184">
                  <a:moveTo>
                    <a:pt x="2500185" y="48742"/>
                  </a:moveTo>
                  <a:lnTo>
                    <a:pt x="2480132" y="50800"/>
                  </a:lnTo>
                  <a:lnTo>
                    <a:pt x="2474531" y="50876"/>
                  </a:lnTo>
                  <a:lnTo>
                    <a:pt x="2472296" y="50393"/>
                  </a:lnTo>
                  <a:lnTo>
                    <a:pt x="2462365" y="50800"/>
                  </a:lnTo>
                  <a:lnTo>
                    <a:pt x="2464562" y="51269"/>
                  </a:lnTo>
                  <a:lnTo>
                    <a:pt x="2467597" y="51562"/>
                  </a:lnTo>
                  <a:lnTo>
                    <a:pt x="2467152" y="52133"/>
                  </a:lnTo>
                  <a:lnTo>
                    <a:pt x="2458910" y="53467"/>
                  </a:lnTo>
                  <a:lnTo>
                    <a:pt x="2469616" y="52908"/>
                  </a:lnTo>
                  <a:lnTo>
                    <a:pt x="2480005" y="51816"/>
                  </a:lnTo>
                  <a:lnTo>
                    <a:pt x="2490165" y="50368"/>
                  </a:lnTo>
                  <a:lnTo>
                    <a:pt x="2500185" y="48742"/>
                  </a:lnTo>
                  <a:close/>
                </a:path>
                <a:path w="2921000" h="464184">
                  <a:moveTo>
                    <a:pt x="2535656" y="42837"/>
                  </a:moveTo>
                  <a:lnTo>
                    <a:pt x="2526842" y="43040"/>
                  </a:lnTo>
                  <a:lnTo>
                    <a:pt x="2525992" y="43446"/>
                  </a:lnTo>
                  <a:lnTo>
                    <a:pt x="2535656" y="42837"/>
                  </a:lnTo>
                  <a:close/>
                </a:path>
                <a:path w="2921000" h="464184">
                  <a:moveTo>
                    <a:pt x="2768422" y="23685"/>
                  </a:moveTo>
                  <a:lnTo>
                    <a:pt x="2747784" y="25742"/>
                  </a:lnTo>
                  <a:lnTo>
                    <a:pt x="2748457" y="25742"/>
                  </a:lnTo>
                  <a:lnTo>
                    <a:pt x="2748927" y="25742"/>
                  </a:lnTo>
                  <a:lnTo>
                    <a:pt x="2750464" y="25742"/>
                  </a:lnTo>
                  <a:lnTo>
                    <a:pt x="2768422" y="23685"/>
                  </a:lnTo>
                  <a:close/>
                </a:path>
                <a:path w="2921000" h="464184">
                  <a:moveTo>
                    <a:pt x="2781770" y="37820"/>
                  </a:moveTo>
                  <a:lnTo>
                    <a:pt x="2775928" y="36144"/>
                  </a:lnTo>
                  <a:lnTo>
                    <a:pt x="2742742" y="40182"/>
                  </a:lnTo>
                  <a:lnTo>
                    <a:pt x="2712021" y="42875"/>
                  </a:lnTo>
                  <a:lnTo>
                    <a:pt x="2664218" y="45732"/>
                  </a:lnTo>
                  <a:lnTo>
                    <a:pt x="2668359" y="45961"/>
                  </a:lnTo>
                  <a:lnTo>
                    <a:pt x="2666733" y="46697"/>
                  </a:lnTo>
                  <a:lnTo>
                    <a:pt x="2651734" y="49377"/>
                  </a:lnTo>
                  <a:lnTo>
                    <a:pt x="2637371" y="49682"/>
                  </a:lnTo>
                  <a:lnTo>
                    <a:pt x="2634513" y="50711"/>
                  </a:lnTo>
                  <a:lnTo>
                    <a:pt x="2629497" y="51904"/>
                  </a:lnTo>
                  <a:lnTo>
                    <a:pt x="2628747" y="52590"/>
                  </a:lnTo>
                  <a:lnTo>
                    <a:pt x="2638653" y="52095"/>
                  </a:lnTo>
                  <a:lnTo>
                    <a:pt x="2665501" y="47625"/>
                  </a:lnTo>
                  <a:lnTo>
                    <a:pt x="2669844" y="48196"/>
                  </a:lnTo>
                  <a:lnTo>
                    <a:pt x="2679941" y="48399"/>
                  </a:lnTo>
                  <a:lnTo>
                    <a:pt x="2692539" y="48183"/>
                  </a:lnTo>
                  <a:lnTo>
                    <a:pt x="2704363" y="47498"/>
                  </a:lnTo>
                  <a:lnTo>
                    <a:pt x="2689504" y="46812"/>
                  </a:lnTo>
                  <a:lnTo>
                    <a:pt x="2706230" y="44983"/>
                  </a:lnTo>
                  <a:lnTo>
                    <a:pt x="2720543" y="43764"/>
                  </a:lnTo>
                  <a:lnTo>
                    <a:pt x="2729877" y="43370"/>
                  </a:lnTo>
                  <a:lnTo>
                    <a:pt x="2731655" y="44030"/>
                  </a:lnTo>
                  <a:lnTo>
                    <a:pt x="2757995" y="39116"/>
                  </a:lnTo>
                  <a:lnTo>
                    <a:pt x="2781770" y="37820"/>
                  </a:lnTo>
                  <a:close/>
                </a:path>
                <a:path w="2921000" h="464184">
                  <a:moveTo>
                    <a:pt x="2852839" y="17576"/>
                  </a:moveTo>
                  <a:lnTo>
                    <a:pt x="2807284" y="23037"/>
                  </a:lnTo>
                  <a:lnTo>
                    <a:pt x="2840024" y="20751"/>
                  </a:lnTo>
                  <a:lnTo>
                    <a:pt x="2852839" y="17576"/>
                  </a:lnTo>
                  <a:close/>
                </a:path>
                <a:path w="2921000" h="464184">
                  <a:moveTo>
                    <a:pt x="2867990" y="10299"/>
                  </a:moveTo>
                  <a:lnTo>
                    <a:pt x="2863329" y="10477"/>
                  </a:lnTo>
                  <a:lnTo>
                    <a:pt x="2845244" y="11988"/>
                  </a:lnTo>
                  <a:lnTo>
                    <a:pt x="2827782" y="12992"/>
                  </a:lnTo>
                  <a:lnTo>
                    <a:pt x="2824937" y="11671"/>
                  </a:lnTo>
                  <a:lnTo>
                    <a:pt x="2821876" y="14808"/>
                  </a:lnTo>
                  <a:lnTo>
                    <a:pt x="2804896" y="15608"/>
                  </a:lnTo>
                  <a:lnTo>
                    <a:pt x="2775788" y="19202"/>
                  </a:lnTo>
                  <a:lnTo>
                    <a:pt x="2761284" y="19596"/>
                  </a:lnTo>
                  <a:lnTo>
                    <a:pt x="2725686" y="25514"/>
                  </a:lnTo>
                  <a:lnTo>
                    <a:pt x="2724467" y="24930"/>
                  </a:lnTo>
                  <a:lnTo>
                    <a:pt x="2723591" y="24523"/>
                  </a:lnTo>
                  <a:lnTo>
                    <a:pt x="2722969" y="24523"/>
                  </a:lnTo>
                  <a:lnTo>
                    <a:pt x="2732176" y="22059"/>
                  </a:lnTo>
                  <a:lnTo>
                    <a:pt x="2742628" y="19431"/>
                  </a:lnTo>
                  <a:lnTo>
                    <a:pt x="2745181" y="17564"/>
                  </a:lnTo>
                  <a:lnTo>
                    <a:pt x="2744673" y="17564"/>
                  </a:lnTo>
                  <a:lnTo>
                    <a:pt x="2681236" y="24066"/>
                  </a:lnTo>
                  <a:lnTo>
                    <a:pt x="2671356" y="24523"/>
                  </a:lnTo>
                  <a:lnTo>
                    <a:pt x="2661640" y="25641"/>
                  </a:lnTo>
                  <a:lnTo>
                    <a:pt x="2669883" y="25222"/>
                  </a:lnTo>
                  <a:lnTo>
                    <a:pt x="2679115" y="24930"/>
                  </a:lnTo>
                  <a:lnTo>
                    <a:pt x="2672473" y="26441"/>
                  </a:lnTo>
                  <a:lnTo>
                    <a:pt x="2623235" y="30226"/>
                  </a:lnTo>
                  <a:lnTo>
                    <a:pt x="2589225" y="31610"/>
                  </a:lnTo>
                  <a:lnTo>
                    <a:pt x="2555125" y="33540"/>
                  </a:lnTo>
                  <a:lnTo>
                    <a:pt x="2504135" y="39103"/>
                  </a:lnTo>
                  <a:lnTo>
                    <a:pt x="2504579" y="39560"/>
                  </a:lnTo>
                  <a:lnTo>
                    <a:pt x="2454821" y="44818"/>
                  </a:lnTo>
                  <a:lnTo>
                    <a:pt x="2390190" y="49364"/>
                  </a:lnTo>
                  <a:lnTo>
                    <a:pt x="2338311" y="55587"/>
                  </a:lnTo>
                  <a:lnTo>
                    <a:pt x="2348217" y="56032"/>
                  </a:lnTo>
                  <a:lnTo>
                    <a:pt x="2334628" y="57785"/>
                  </a:lnTo>
                  <a:lnTo>
                    <a:pt x="2304034" y="60109"/>
                  </a:lnTo>
                  <a:lnTo>
                    <a:pt x="2187232" y="72758"/>
                  </a:lnTo>
                  <a:lnTo>
                    <a:pt x="2207171" y="72123"/>
                  </a:lnTo>
                  <a:lnTo>
                    <a:pt x="2179663" y="76657"/>
                  </a:lnTo>
                  <a:lnTo>
                    <a:pt x="2246172" y="68211"/>
                  </a:lnTo>
                  <a:lnTo>
                    <a:pt x="2352306" y="57353"/>
                  </a:lnTo>
                  <a:lnTo>
                    <a:pt x="2405075" y="52933"/>
                  </a:lnTo>
                  <a:lnTo>
                    <a:pt x="2404618" y="52463"/>
                  </a:lnTo>
                  <a:lnTo>
                    <a:pt x="2446413" y="48526"/>
                  </a:lnTo>
                  <a:lnTo>
                    <a:pt x="2485364" y="45313"/>
                  </a:lnTo>
                  <a:lnTo>
                    <a:pt x="2516695" y="43268"/>
                  </a:lnTo>
                  <a:lnTo>
                    <a:pt x="2526652" y="43040"/>
                  </a:lnTo>
                  <a:lnTo>
                    <a:pt x="2526842" y="43040"/>
                  </a:lnTo>
                  <a:lnTo>
                    <a:pt x="2528125" y="42430"/>
                  </a:lnTo>
                  <a:lnTo>
                    <a:pt x="2537066" y="40589"/>
                  </a:lnTo>
                  <a:lnTo>
                    <a:pt x="2547848" y="38696"/>
                  </a:lnTo>
                  <a:lnTo>
                    <a:pt x="2622740" y="31610"/>
                  </a:lnTo>
                  <a:lnTo>
                    <a:pt x="2645346" y="29895"/>
                  </a:lnTo>
                  <a:lnTo>
                    <a:pt x="2629979" y="32981"/>
                  </a:lnTo>
                  <a:lnTo>
                    <a:pt x="2547861" y="41783"/>
                  </a:lnTo>
                  <a:lnTo>
                    <a:pt x="2527858" y="46228"/>
                  </a:lnTo>
                  <a:lnTo>
                    <a:pt x="2543568" y="44818"/>
                  </a:lnTo>
                  <a:lnTo>
                    <a:pt x="2543327" y="44818"/>
                  </a:lnTo>
                  <a:lnTo>
                    <a:pt x="2591562" y="41135"/>
                  </a:lnTo>
                  <a:lnTo>
                    <a:pt x="2606878" y="39763"/>
                  </a:lnTo>
                  <a:lnTo>
                    <a:pt x="2616454" y="38900"/>
                  </a:lnTo>
                  <a:lnTo>
                    <a:pt x="2582761" y="39763"/>
                  </a:lnTo>
                  <a:lnTo>
                    <a:pt x="2607805" y="37198"/>
                  </a:lnTo>
                  <a:lnTo>
                    <a:pt x="2631935" y="35344"/>
                  </a:lnTo>
                  <a:lnTo>
                    <a:pt x="2650337" y="34544"/>
                  </a:lnTo>
                  <a:lnTo>
                    <a:pt x="2658160" y="35153"/>
                  </a:lnTo>
                  <a:lnTo>
                    <a:pt x="2659837" y="34544"/>
                  </a:lnTo>
                  <a:lnTo>
                    <a:pt x="2666123" y="32258"/>
                  </a:lnTo>
                  <a:lnTo>
                    <a:pt x="2688971" y="29895"/>
                  </a:lnTo>
                  <a:lnTo>
                    <a:pt x="2698788" y="28879"/>
                  </a:lnTo>
                  <a:lnTo>
                    <a:pt x="2742920" y="26060"/>
                  </a:lnTo>
                  <a:lnTo>
                    <a:pt x="2743466" y="26060"/>
                  </a:lnTo>
                  <a:lnTo>
                    <a:pt x="2743695" y="26060"/>
                  </a:lnTo>
                  <a:lnTo>
                    <a:pt x="2743822" y="26060"/>
                  </a:lnTo>
                  <a:lnTo>
                    <a:pt x="2744051" y="26060"/>
                  </a:lnTo>
                  <a:lnTo>
                    <a:pt x="2748927" y="25742"/>
                  </a:lnTo>
                  <a:lnTo>
                    <a:pt x="2747099" y="25844"/>
                  </a:lnTo>
                  <a:lnTo>
                    <a:pt x="2743250" y="26035"/>
                  </a:lnTo>
                  <a:lnTo>
                    <a:pt x="2741269" y="25742"/>
                  </a:lnTo>
                  <a:lnTo>
                    <a:pt x="2733319" y="25742"/>
                  </a:lnTo>
                  <a:lnTo>
                    <a:pt x="2771864" y="21005"/>
                  </a:lnTo>
                  <a:lnTo>
                    <a:pt x="2778277" y="21361"/>
                  </a:lnTo>
                  <a:lnTo>
                    <a:pt x="2787675" y="21361"/>
                  </a:lnTo>
                  <a:lnTo>
                    <a:pt x="2796044" y="21005"/>
                  </a:lnTo>
                  <a:lnTo>
                    <a:pt x="2803233" y="20688"/>
                  </a:lnTo>
                  <a:lnTo>
                    <a:pt x="2819120" y="19431"/>
                  </a:lnTo>
                  <a:lnTo>
                    <a:pt x="2819450" y="19431"/>
                  </a:lnTo>
                  <a:lnTo>
                    <a:pt x="2829877" y="17564"/>
                  </a:lnTo>
                  <a:lnTo>
                    <a:pt x="2827286" y="16675"/>
                  </a:lnTo>
                  <a:lnTo>
                    <a:pt x="2823730" y="15748"/>
                  </a:lnTo>
                  <a:lnTo>
                    <a:pt x="2831007" y="13817"/>
                  </a:lnTo>
                  <a:lnTo>
                    <a:pt x="2839643" y="12992"/>
                  </a:lnTo>
                  <a:lnTo>
                    <a:pt x="2867990" y="10299"/>
                  </a:lnTo>
                  <a:close/>
                </a:path>
                <a:path w="2921000" h="464184">
                  <a:moveTo>
                    <a:pt x="2920555" y="0"/>
                  </a:moveTo>
                  <a:lnTo>
                    <a:pt x="2883801" y="3987"/>
                  </a:lnTo>
                  <a:lnTo>
                    <a:pt x="2897936" y="3238"/>
                  </a:lnTo>
                  <a:lnTo>
                    <a:pt x="2920555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83">
              <a:extLst>
                <a:ext uri="{FF2B5EF4-FFF2-40B4-BE49-F238E27FC236}">
                  <a16:creationId xmlns:a16="http://schemas.microsoft.com/office/drawing/2014/main" id="{1ABDDE73-8678-6A11-ED16-8BCF7763A0BD}"/>
                </a:ext>
              </a:extLst>
            </p:cNvPr>
            <p:cNvSpPr/>
            <p:nvPr/>
          </p:nvSpPr>
          <p:spPr>
            <a:xfrm>
              <a:off x="585025" y="6927596"/>
              <a:ext cx="3655060" cy="632460"/>
            </a:xfrm>
            <a:custGeom>
              <a:avLst/>
              <a:gdLst/>
              <a:ahLst/>
              <a:cxnLst/>
              <a:rect l="l" t="t" r="r" b="b"/>
              <a:pathLst>
                <a:path w="3655060" h="632459">
                  <a:moveTo>
                    <a:pt x="117195" y="619302"/>
                  </a:moveTo>
                  <a:lnTo>
                    <a:pt x="112242" y="619810"/>
                  </a:lnTo>
                  <a:lnTo>
                    <a:pt x="112496" y="619810"/>
                  </a:lnTo>
                  <a:lnTo>
                    <a:pt x="117195" y="619302"/>
                  </a:lnTo>
                  <a:close/>
                </a:path>
                <a:path w="3655060" h="632459">
                  <a:moveTo>
                    <a:pt x="242658" y="605243"/>
                  </a:moveTo>
                  <a:lnTo>
                    <a:pt x="205130" y="607796"/>
                  </a:lnTo>
                  <a:lnTo>
                    <a:pt x="196113" y="609282"/>
                  </a:lnTo>
                  <a:lnTo>
                    <a:pt x="196557" y="609752"/>
                  </a:lnTo>
                  <a:lnTo>
                    <a:pt x="183184" y="611962"/>
                  </a:lnTo>
                  <a:lnTo>
                    <a:pt x="156959" y="613664"/>
                  </a:lnTo>
                  <a:lnTo>
                    <a:pt x="158305" y="613664"/>
                  </a:lnTo>
                  <a:lnTo>
                    <a:pt x="126695" y="617943"/>
                  </a:lnTo>
                  <a:lnTo>
                    <a:pt x="117322" y="619302"/>
                  </a:lnTo>
                  <a:lnTo>
                    <a:pt x="117195" y="619302"/>
                  </a:lnTo>
                  <a:lnTo>
                    <a:pt x="116674" y="619379"/>
                  </a:lnTo>
                  <a:lnTo>
                    <a:pt x="116116" y="619442"/>
                  </a:lnTo>
                  <a:lnTo>
                    <a:pt x="114541" y="619633"/>
                  </a:lnTo>
                  <a:lnTo>
                    <a:pt x="114541" y="619975"/>
                  </a:lnTo>
                  <a:lnTo>
                    <a:pt x="114452" y="619810"/>
                  </a:lnTo>
                  <a:lnTo>
                    <a:pt x="114541" y="619975"/>
                  </a:lnTo>
                  <a:lnTo>
                    <a:pt x="114541" y="619633"/>
                  </a:lnTo>
                  <a:lnTo>
                    <a:pt x="111569" y="619975"/>
                  </a:lnTo>
                  <a:lnTo>
                    <a:pt x="82232" y="622935"/>
                  </a:lnTo>
                  <a:lnTo>
                    <a:pt x="0" y="632409"/>
                  </a:lnTo>
                  <a:lnTo>
                    <a:pt x="32766" y="632409"/>
                  </a:lnTo>
                  <a:lnTo>
                    <a:pt x="57912" y="629831"/>
                  </a:lnTo>
                  <a:lnTo>
                    <a:pt x="74002" y="626681"/>
                  </a:lnTo>
                  <a:lnTo>
                    <a:pt x="89014" y="623316"/>
                  </a:lnTo>
                  <a:lnTo>
                    <a:pt x="110985" y="620179"/>
                  </a:lnTo>
                  <a:lnTo>
                    <a:pt x="114642" y="620179"/>
                  </a:lnTo>
                  <a:lnTo>
                    <a:pt x="119824" y="620382"/>
                  </a:lnTo>
                  <a:lnTo>
                    <a:pt x="126923" y="619810"/>
                  </a:lnTo>
                  <a:lnTo>
                    <a:pt x="138353" y="618883"/>
                  </a:lnTo>
                  <a:lnTo>
                    <a:pt x="141071" y="617562"/>
                  </a:lnTo>
                  <a:lnTo>
                    <a:pt x="150025" y="615899"/>
                  </a:lnTo>
                  <a:lnTo>
                    <a:pt x="164147" y="614146"/>
                  </a:lnTo>
                  <a:lnTo>
                    <a:pt x="183413" y="612457"/>
                  </a:lnTo>
                  <a:lnTo>
                    <a:pt x="174840" y="614400"/>
                  </a:lnTo>
                  <a:lnTo>
                    <a:pt x="179628" y="614146"/>
                  </a:lnTo>
                  <a:lnTo>
                    <a:pt x="180289" y="615607"/>
                  </a:lnTo>
                  <a:lnTo>
                    <a:pt x="185585" y="614146"/>
                  </a:lnTo>
                  <a:lnTo>
                    <a:pt x="187337" y="613664"/>
                  </a:lnTo>
                  <a:lnTo>
                    <a:pt x="186944" y="613664"/>
                  </a:lnTo>
                  <a:lnTo>
                    <a:pt x="195694" y="612457"/>
                  </a:lnTo>
                  <a:lnTo>
                    <a:pt x="232549" y="607453"/>
                  </a:lnTo>
                  <a:lnTo>
                    <a:pt x="242658" y="605243"/>
                  </a:lnTo>
                  <a:close/>
                </a:path>
                <a:path w="3655060" h="632459">
                  <a:moveTo>
                    <a:pt x="279273" y="501611"/>
                  </a:moveTo>
                  <a:lnTo>
                    <a:pt x="266979" y="501535"/>
                  </a:lnTo>
                  <a:lnTo>
                    <a:pt x="261581" y="502920"/>
                  </a:lnTo>
                  <a:lnTo>
                    <a:pt x="242125" y="504609"/>
                  </a:lnTo>
                  <a:lnTo>
                    <a:pt x="279273" y="501611"/>
                  </a:lnTo>
                  <a:close/>
                </a:path>
                <a:path w="3655060" h="632459">
                  <a:moveTo>
                    <a:pt x="287883" y="566077"/>
                  </a:moveTo>
                  <a:lnTo>
                    <a:pt x="258432" y="565708"/>
                  </a:lnTo>
                  <a:lnTo>
                    <a:pt x="265036" y="566610"/>
                  </a:lnTo>
                  <a:lnTo>
                    <a:pt x="250266" y="568452"/>
                  </a:lnTo>
                  <a:lnTo>
                    <a:pt x="228485" y="570763"/>
                  </a:lnTo>
                  <a:lnTo>
                    <a:pt x="214045" y="573087"/>
                  </a:lnTo>
                  <a:lnTo>
                    <a:pt x="223126" y="572109"/>
                  </a:lnTo>
                  <a:lnTo>
                    <a:pt x="228066" y="572325"/>
                  </a:lnTo>
                  <a:lnTo>
                    <a:pt x="224243" y="574014"/>
                  </a:lnTo>
                  <a:lnTo>
                    <a:pt x="210477" y="575271"/>
                  </a:lnTo>
                  <a:lnTo>
                    <a:pt x="190195" y="576135"/>
                  </a:lnTo>
                  <a:lnTo>
                    <a:pt x="186016" y="575767"/>
                  </a:lnTo>
                  <a:lnTo>
                    <a:pt x="190385" y="574382"/>
                  </a:lnTo>
                  <a:lnTo>
                    <a:pt x="170751" y="578980"/>
                  </a:lnTo>
                  <a:lnTo>
                    <a:pt x="221183" y="575652"/>
                  </a:lnTo>
                  <a:lnTo>
                    <a:pt x="207695" y="578878"/>
                  </a:lnTo>
                  <a:lnTo>
                    <a:pt x="234746" y="574700"/>
                  </a:lnTo>
                  <a:lnTo>
                    <a:pt x="238734" y="572617"/>
                  </a:lnTo>
                  <a:lnTo>
                    <a:pt x="247243" y="570471"/>
                  </a:lnTo>
                  <a:lnTo>
                    <a:pt x="287883" y="566077"/>
                  </a:lnTo>
                  <a:close/>
                </a:path>
                <a:path w="3655060" h="632459">
                  <a:moveTo>
                    <a:pt x="353707" y="520344"/>
                  </a:moveTo>
                  <a:lnTo>
                    <a:pt x="261213" y="528015"/>
                  </a:lnTo>
                  <a:lnTo>
                    <a:pt x="199745" y="535089"/>
                  </a:lnTo>
                  <a:lnTo>
                    <a:pt x="147002" y="542048"/>
                  </a:lnTo>
                  <a:lnTo>
                    <a:pt x="151739" y="541782"/>
                  </a:lnTo>
                  <a:lnTo>
                    <a:pt x="216458" y="534365"/>
                  </a:lnTo>
                  <a:lnTo>
                    <a:pt x="274383" y="530644"/>
                  </a:lnTo>
                  <a:lnTo>
                    <a:pt x="324319" y="522782"/>
                  </a:lnTo>
                  <a:lnTo>
                    <a:pt x="353707" y="520344"/>
                  </a:lnTo>
                  <a:close/>
                </a:path>
                <a:path w="3655060" h="632459">
                  <a:moveTo>
                    <a:pt x="414629" y="499173"/>
                  </a:moveTo>
                  <a:lnTo>
                    <a:pt x="390423" y="501269"/>
                  </a:lnTo>
                  <a:lnTo>
                    <a:pt x="375246" y="502996"/>
                  </a:lnTo>
                  <a:lnTo>
                    <a:pt x="360248" y="505002"/>
                  </a:lnTo>
                  <a:lnTo>
                    <a:pt x="336562" y="507898"/>
                  </a:lnTo>
                  <a:lnTo>
                    <a:pt x="387565" y="503135"/>
                  </a:lnTo>
                  <a:lnTo>
                    <a:pt x="379501" y="506044"/>
                  </a:lnTo>
                  <a:lnTo>
                    <a:pt x="394754" y="503618"/>
                  </a:lnTo>
                  <a:lnTo>
                    <a:pt x="393649" y="502983"/>
                  </a:lnTo>
                  <a:lnTo>
                    <a:pt x="387337" y="502907"/>
                  </a:lnTo>
                  <a:lnTo>
                    <a:pt x="386956" y="502183"/>
                  </a:lnTo>
                  <a:lnTo>
                    <a:pt x="414629" y="499173"/>
                  </a:lnTo>
                  <a:close/>
                </a:path>
                <a:path w="3655060" h="632459">
                  <a:moveTo>
                    <a:pt x="473951" y="472948"/>
                  </a:moveTo>
                  <a:lnTo>
                    <a:pt x="473125" y="472782"/>
                  </a:lnTo>
                  <a:lnTo>
                    <a:pt x="469379" y="472071"/>
                  </a:lnTo>
                  <a:lnTo>
                    <a:pt x="455688" y="472071"/>
                  </a:lnTo>
                  <a:lnTo>
                    <a:pt x="428498" y="474116"/>
                  </a:lnTo>
                  <a:lnTo>
                    <a:pt x="428929" y="474116"/>
                  </a:lnTo>
                  <a:lnTo>
                    <a:pt x="416090" y="476770"/>
                  </a:lnTo>
                  <a:lnTo>
                    <a:pt x="443598" y="473900"/>
                  </a:lnTo>
                  <a:lnTo>
                    <a:pt x="464362" y="472782"/>
                  </a:lnTo>
                  <a:lnTo>
                    <a:pt x="473951" y="472948"/>
                  </a:lnTo>
                  <a:close/>
                </a:path>
                <a:path w="3655060" h="632459">
                  <a:moveTo>
                    <a:pt x="482866" y="474116"/>
                  </a:moveTo>
                  <a:lnTo>
                    <a:pt x="477685" y="472998"/>
                  </a:lnTo>
                  <a:lnTo>
                    <a:pt x="474281" y="472998"/>
                  </a:lnTo>
                  <a:lnTo>
                    <a:pt x="475221" y="473176"/>
                  </a:lnTo>
                  <a:lnTo>
                    <a:pt x="482866" y="474116"/>
                  </a:lnTo>
                  <a:close/>
                </a:path>
                <a:path w="3655060" h="632459">
                  <a:moveTo>
                    <a:pt x="603719" y="454215"/>
                  </a:moveTo>
                  <a:lnTo>
                    <a:pt x="603554" y="454215"/>
                  </a:lnTo>
                  <a:lnTo>
                    <a:pt x="593623" y="455472"/>
                  </a:lnTo>
                  <a:lnTo>
                    <a:pt x="603719" y="454215"/>
                  </a:lnTo>
                  <a:close/>
                </a:path>
                <a:path w="3655060" h="632459">
                  <a:moveTo>
                    <a:pt x="615378" y="483768"/>
                  </a:moveTo>
                  <a:lnTo>
                    <a:pt x="586054" y="486486"/>
                  </a:lnTo>
                  <a:lnTo>
                    <a:pt x="578015" y="486803"/>
                  </a:lnTo>
                  <a:lnTo>
                    <a:pt x="578459" y="487260"/>
                  </a:lnTo>
                  <a:lnTo>
                    <a:pt x="560247" y="489686"/>
                  </a:lnTo>
                  <a:lnTo>
                    <a:pt x="544537" y="490918"/>
                  </a:lnTo>
                  <a:lnTo>
                    <a:pt x="529526" y="491820"/>
                  </a:lnTo>
                  <a:lnTo>
                    <a:pt x="513422" y="493293"/>
                  </a:lnTo>
                  <a:lnTo>
                    <a:pt x="505866" y="495452"/>
                  </a:lnTo>
                  <a:lnTo>
                    <a:pt x="519874" y="494677"/>
                  </a:lnTo>
                  <a:lnTo>
                    <a:pt x="556298" y="491439"/>
                  </a:lnTo>
                  <a:lnTo>
                    <a:pt x="592607" y="486486"/>
                  </a:lnTo>
                  <a:lnTo>
                    <a:pt x="593280" y="487959"/>
                  </a:lnTo>
                  <a:lnTo>
                    <a:pt x="615378" y="483768"/>
                  </a:lnTo>
                  <a:close/>
                </a:path>
                <a:path w="3655060" h="632459">
                  <a:moveTo>
                    <a:pt x="645223" y="509905"/>
                  </a:moveTo>
                  <a:lnTo>
                    <a:pt x="641629" y="508927"/>
                  </a:lnTo>
                  <a:lnTo>
                    <a:pt x="624205" y="510235"/>
                  </a:lnTo>
                  <a:lnTo>
                    <a:pt x="579678" y="514464"/>
                  </a:lnTo>
                  <a:lnTo>
                    <a:pt x="561200" y="516674"/>
                  </a:lnTo>
                  <a:lnTo>
                    <a:pt x="541299" y="518731"/>
                  </a:lnTo>
                  <a:lnTo>
                    <a:pt x="522490" y="521004"/>
                  </a:lnTo>
                  <a:lnTo>
                    <a:pt x="507225" y="523862"/>
                  </a:lnTo>
                  <a:lnTo>
                    <a:pt x="553948" y="520319"/>
                  </a:lnTo>
                  <a:lnTo>
                    <a:pt x="558698" y="519252"/>
                  </a:lnTo>
                  <a:lnTo>
                    <a:pt x="566572" y="517956"/>
                  </a:lnTo>
                  <a:lnTo>
                    <a:pt x="577164" y="516610"/>
                  </a:lnTo>
                  <a:lnTo>
                    <a:pt x="590092" y="515378"/>
                  </a:lnTo>
                  <a:lnTo>
                    <a:pt x="594817" y="515124"/>
                  </a:lnTo>
                  <a:lnTo>
                    <a:pt x="599719" y="515353"/>
                  </a:lnTo>
                  <a:lnTo>
                    <a:pt x="613930" y="514591"/>
                  </a:lnTo>
                  <a:lnTo>
                    <a:pt x="622820" y="513562"/>
                  </a:lnTo>
                  <a:lnTo>
                    <a:pt x="636612" y="511187"/>
                  </a:lnTo>
                  <a:lnTo>
                    <a:pt x="645223" y="509905"/>
                  </a:lnTo>
                  <a:close/>
                </a:path>
                <a:path w="3655060" h="632459">
                  <a:moveTo>
                    <a:pt x="695528" y="429310"/>
                  </a:moveTo>
                  <a:lnTo>
                    <a:pt x="685114" y="427888"/>
                  </a:lnTo>
                  <a:lnTo>
                    <a:pt x="662952" y="432079"/>
                  </a:lnTo>
                  <a:lnTo>
                    <a:pt x="682586" y="430136"/>
                  </a:lnTo>
                  <a:lnTo>
                    <a:pt x="690270" y="429463"/>
                  </a:lnTo>
                  <a:lnTo>
                    <a:pt x="695528" y="429310"/>
                  </a:lnTo>
                  <a:close/>
                </a:path>
                <a:path w="3655060" h="632459">
                  <a:moveTo>
                    <a:pt x="739546" y="447903"/>
                  </a:moveTo>
                  <a:lnTo>
                    <a:pt x="739051" y="447903"/>
                  </a:lnTo>
                  <a:lnTo>
                    <a:pt x="717511" y="450392"/>
                  </a:lnTo>
                  <a:lnTo>
                    <a:pt x="739546" y="447903"/>
                  </a:lnTo>
                  <a:close/>
                </a:path>
                <a:path w="3655060" h="632459">
                  <a:moveTo>
                    <a:pt x="740448" y="497814"/>
                  </a:moveTo>
                  <a:lnTo>
                    <a:pt x="739863" y="497814"/>
                  </a:lnTo>
                  <a:lnTo>
                    <a:pt x="726744" y="499021"/>
                  </a:lnTo>
                  <a:lnTo>
                    <a:pt x="740448" y="497814"/>
                  </a:lnTo>
                  <a:close/>
                </a:path>
                <a:path w="3655060" h="632459">
                  <a:moveTo>
                    <a:pt x="746213" y="500418"/>
                  </a:moveTo>
                  <a:lnTo>
                    <a:pt x="736574" y="500418"/>
                  </a:lnTo>
                  <a:lnTo>
                    <a:pt x="741921" y="498665"/>
                  </a:lnTo>
                  <a:lnTo>
                    <a:pt x="744753" y="497433"/>
                  </a:lnTo>
                  <a:lnTo>
                    <a:pt x="740448" y="497814"/>
                  </a:lnTo>
                  <a:lnTo>
                    <a:pt x="736358" y="499021"/>
                  </a:lnTo>
                  <a:lnTo>
                    <a:pt x="736523" y="499021"/>
                  </a:lnTo>
                  <a:lnTo>
                    <a:pt x="736930" y="499427"/>
                  </a:lnTo>
                  <a:lnTo>
                    <a:pt x="714108" y="502170"/>
                  </a:lnTo>
                  <a:lnTo>
                    <a:pt x="746213" y="500418"/>
                  </a:lnTo>
                  <a:close/>
                </a:path>
                <a:path w="3655060" h="632459">
                  <a:moveTo>
                    <a:pt x="752932" y="427151"/>
                  </a:moveTo>
                  <a:lnTo>
                    <a:pt x="728586" y="427494"/>
                  </a:lnTo>
                  <a:lnTo>
                    <a:pt x="711631" y="430491"/>
                  </a:lnTo>
                  <a:lnTo>
                    <a:pt x="674547" y="435165"/>
                  </a:lnTo>
                  <a:lnTo>
                    <a:pt x="651471" y="438683"/>
                  </a:lnTo>
                  <a:lnTo>
                    <a:pt x="676478" y="438277"/>
                  </a:lnTo>
                  <a:lnTo>
                    <a:pt x="691286" y="435483"/>
                  </a:lnTo>
                  <a:lnTo>
                    <a:pt x="687832" y="435419"/>
                  </a:lnTo>
                  <a:lnTo>
                    <a:pt x="675017" y="435864"/>
                  </a:lnTo>
                  <a:lnTo>
                    <a:pt x="752932" y="427151"/>
                  </a:lnTo>
                  <a:close/>
                </a:path>
                <a:path w="3655060" h="632459">
                  <a:moveTo>
                    <a:pt x="772871" y="419620"/>
                  </a:moveTo>
                  <a:lnTo>
                    <a:pt x="731100" y="423379"/>
                  </a:lnTo>
                  <a:lnTo>
                    <a:pt x="731685" y="423786"/>
                  </a:lnTo>
                  <a:lnTo>
                    <a:pt x="744626" y="422998"/>
                  </a:lnTo>
                  <a:lnTo>
                    <a:pt x="750316" y="422846"/>
                  </a:lnTo>
                  <a:lnTo>
                    <a:pt x="772871" y="419620"/>
                  </a:lnTo>
                  <a:close/>
                </a:path>
                <a:path w="3655060" h="632459">
                  <a:moveTo>
                    <a:pt x="790003" y="473722"/>
                  </a:moveTo>
                  <a:lnTo>
                    <a:pt x="775652" y="474941"/>
                  </a:lnTo>
                  <a:lnTo>
                    <a:pt x="772668" y="474370"/>
                  </a:lnTo>
                  <a:lnTo>
                    <a:pt x="768985" y="474103"/>
                  </a:lnTo>
                  <a:lnTo>
                    <a:pt x="752525" y="476250"/>
                  </a:lnTo>
                  <a:lnTo>
                    <a:pt x="758647" y="476338"/>
                  </a:lnTo>
                  <a:lnTo>
                    <a:pt x="764717" y="476275"/>
                  </a:lnTo>
                  <a:lnTo>
                    <a:pt x="774052" y="475576"/>
                  </a:lnTo>
                  <a:lnTo>
                    <a:pt x="790003" y="473722"/>
                  </a:lnTo>
                  <a:close/>
                </a:path>
                <a:path w="3655060" h="632459">
                  <a:moveTo>
                    <a:pt x="830719" y="451675"/>
                  </a:moveTo>
                  <a:lnTo>
                    <a:pt x="807669" y="453923"/>
                  </a:lnTo>
                  <a:lnTo>
                    <a:pt x="799033" y="455879"/>
                  </a:lnTo>
                  <a:lnTo>
                    <a:pt x="830719" y="451675"/>
                  </a:lnTo>
                  <a:close/>
                </a:path>
                <a:path w="3655060" h="632459">
                  <a:moveTo>
                    <a:pt x="835863" y="411022"/>
                  </a:moveTo>
                  <a:lnTo>
                    <a:pt x="816254" y="411022"/>
                  </a:lnTo>
                  <a:lnTo>
                    <a:pt x="802284" y="412292"/>
                  </a:lnTo>
                  <a:lnTo>
                    <a:pt x="783107" y="414832"/>
                  </a:lnTo>
                  <a:lnTo>
                    <a:pt x="772668" y="416102"/>
                  </a:lnTo>
                  <a:lnTo>
                    <a:pt x="784961" y="416102"/>
                  </a:lnTo>
                  <a:lnTo>
                    <a:pt x="812355" y="412292"/>
                  </a:lnTo>
                  <a:lnTo>
                    <a:pt x="826617" y="412292"/>
                  </a:lnTo>
                  <a:lnTo>
                    <a:pt x="835863" y="411022"/>
                  </a:lnTo>
                  <a:close/>
                </a:path>
                <a:path w="3655060" h="632459">
                  <a:moveTo>
                    <a:pt x="888263" y="441477"/>
                  </a:moveTo>
                  <a:lnTo>
                    <a:pt x="881011" y="440690"/>
                  </a:lnTo>
                  <a:lnTo>
                    <a:pt x="860844" y="441248"/>
                  </a:lnTo>
                  <a:lnTo>
                    <a:pt x="848766" y="440766"/>
                  </a:lnTo>
                  <a:lnTo>
                    <a:pt x="852424" y="441032"/>
                  </a:lnTo>
                  <a:lnTo>
                    <a:pt x="844664" y="442112"/>
                  </a:lnTo>
                  <a:lnTo>
                    <a:pt x="812571" y="445719"/>
                  </a:lnTo>
                  <a:lnTo>
                    <a:pt x="811453" y="443801"/>
                  </a:lnTo>
                  <a:lnTo>
                    <a:pt x="793686" y="446747"/>
                  </a:lnTo>
                  <a:lnTo>
                    <a:pt x="793927" y="447929"/>
                  </a:lnTo>
                  <a:lnTo>
                    <a:pt x="791527" y="449287"/>
                  </a:lnTo>
                  <a:lnTo>
                    <a:pt x="794385" y="450265"/>
                  </a:lnTo>
                  <a:lnTo>
                    <a:pt x="810450" y="450278"/>
                  </a:lnTo>
                  <a:lnTo>
                    <a:pt x="831354" y="446354"/>
                  </a:lnTo>
                  <a:lnTo>
                    <a:pt x="844169" y="444474"/>
                  </a:lnTo>
                  <a:lnTo>
                    <a:pt x="860069" y="443115"/>
                  </a:lnTo>
                  <a:lnTo>
                    <a:pt x="844384" y="445693"/>
                  </a:lnTo>
                  <a:lnTo>
                    <a:pt x="848829" y="445960"/>
                  </a:lnTo>
                  <a:lnTo>
                    <a:pt x="859282" y="445541"/>
                  </a:lnTo>
                  <a:lnTo>
                    <a:pt x="861618" y="446011"/>
                  </a:lnTo>
                  <a:lnTo>
                    <a:pt x="888263" y="441477"/>
                  </a:lnTo>
                  <a:close/>
                </a:path>
                <a:path w="3655060" h="632459">
                  <a:moveTo>
                    <a:pt x="944727" y="407212"/>
                  </a:moveTo>
                  <a:lnTo>
                    <a:pt x="882357" y="407212"/>
                  </a:lnTo>
                  <a:lnTo>
                    <a:pt x="877176" y="407212"/>
                  </a:lnTo>
                  <a:lnTo>
                    <a:pt x="872058" y="408711"/>
                  </a:lnTo>
                  <a:lnTo>
                    <a:pt x="857364" y="411022"/>
                  </a:lnTo>
                  <a:lnTo>
                    <a:pt x="840117" y="412292"/>
                  </a:lnTo>
                  <a:lnTo>
                    <a:pt x="836739" y="412292"/>
                  </a:lnTo>
                  <a:lnTo>
                    <a:pt x="817397" y="414832"/>
                  </a:lnTo>
                  <a:lnTo>
                    <a:pt x="811110" y="417372"/>
                  </a:lnTo>
                  <a:lnTo>
                    <a:pt x="778662" y="422452"/>
                  </a:lnTo>
                  <a:lnTo>
                    <a:pt x="790956" y="421182"/>
                  </a:lnTo>
                  <a:lnTo>
                    <a:pt x="800836" y="419912"/>
                  </a:lnTo>
                  <a:lnTo>
                    <a:pt x="811466" y="419912"/>
                  </a:lnTo>
                  <a:lnTo>
                    <a:pt x="859536" y="414832"/>
                  </a:lnTo>
                  <a:lnTo>
                    <a:pt x="907643" y="411022"/>
                  </a:lnTo>
                  <a:lnTo>
                    <a:pt x="931303" y="408584"/>
                  </a:lnTo>
                  <a:lnTo>
                    <a:pt x="944727" y="407212"/>
                  </a:lnTo>
                  <a:close/>
                </a:path>
                <a:path w="3655060" h="632459">
                  <a:moveTo>
                    <a:pt x="957199" y="459130"/>
                  </a:moveTo>
                  <a:lnTo>
                    <a:pt x="934110" y="461797"/>
                  </a:lnTo>
                  <a:lnTo>
                    <a:pt x="920813" y="463626"/>
                  </a:lnTo>
                  <a:lnTo>
                    <a:pt x="934999" y="462838"/>
                  </a:lnTo>
                  <a:lnTo>
                    <a:pt x="957199" y="459130"/>
                  </a:lnTo>
                  <a:close/>
                </a:path>
                <a:path w="3655060" h="632459">
                  <a:moveTo>
                    <a:pt x="961732" y="458381"/>
                  </a:moveTo>
                  <a:lnTo>
                    <a:pt x="957199" y="459130"/>
                  </a:lnTo>
                  <a:lnTo>
                    <a:pt x="961123" y="458685"/>
                  </a:lnTo>
                  <a:lnTo>
                    <a:pt x="961732" y="458381"/>
                  </a:lnTo>
                  <a:close/>
                </a:path>
                <a:path w="3655060" h="632459">
                  <a:moveTo>
                    <a:pt x="1154252" y="404672"/>
                  </a:moveTo>
                  <a:lnTo>
                    <a:pt x="1144181" y="405942"/>
                  </a:lnTo>
                  <a:lnTo>
                    <a:pt x="1149807" y="405942"/>
                  </a:lnTo>
                  <a:lnTo>
                    <a:pt x="1154252" y="404672"/>
                  </a:lnTo>
                  <a:close/>
                </a:path>
                <a:path w="3655060" h="632459">
                  <a:moveTo>
                    <a:pt x="1166787" y="375805"/>
                  </a:moveTo>
                  <a:lnTo>
                    <a:pt x="1159675" y="375653"/>
                  </a:lnTo>
                  <a:lnTo>
                    <a:pt x="1157325" y="376313"/>
                  </a:lnTo>
                  <a:lnTo>
                    <a:pt x="1166787" y="375805"/>
                  </a:lnTo>
                  <a:close/>
                </a:path>
                <a:path w="3655060" h="632459">
                  <a:moveTo>
                    <a:pt x="1211338" y="368414"/>
                  </a:moveTo>
                  <a:lnTo>
                    <a:pt x="1159878" y="372211"/>
                  </a:lnTo>
                  <a:lnTo>
                    <a:pt x="1161237" y="372592"/>
                  </a:lnTo>
                  <a:lnTo>
                    <a:pt x="1162253" y="373126"/>
                  </a:lnTo>
                  <a:lnTo>
                    <a:pt x="1158900" y="374002"/>
                  </a:lnTo>
                  <a:lnTo>
                    <a:pt x="1147127" y="375386"/>
                  </a:lnTo>
                  <a:lnTo>
                    <a:pt x="1159675" y="375653"/>
                  </a:lnTo>
                  <a:lnTo>
                    <a:pt x="1161669" y="375094"/>
                  </a:lnTo>
                  <a:lnTo>
                    <a:pt x="1161389" y="374599"/>
                  </a:lnTo>
                  <a:lnTo>
                    <a:pt x="1170889" y="373595"/>
                  </a:lnTo>
                  <a:lnTo>
                    <a:pt x="1177658" y="373126"/>
                  </a:lnTo>
                  <a:lnTo>
                    <a:pt x="1176845" y="373126"/>
                  </a:lnTo>
                  <a:lnTo>
                    <a:pt x="1194015" y="372338"/>
                  </a:lnTo>
                  <a:lnTo>
                    <a:pt x="1190663" y="371856"/>
                  </a:lnTo>
                  <a:lnTo>
                    <a:pt x="1193952" y="371043"/>
                  </a:lnTo>
                  <a:lnTo>
                    <a:pt x="1211338" y="368414"/>
                  </a:lnTo>
                  <a:close/>
                </a:path>
                <a:path w="3655060" h="632459">
                  <a:moveTo>
                    <a:pt x="1278915" y="361251"/>
                  </a:moveTo>
                  <a:lnTo>
                    <a:pt x="1277899" y="361251"/>
                  </a:lnTo>
                  <a:lnTo>
                    <a:pt x="1270546" y="361251"/>
                  </a:lnTo>
                  <a:lnTo>
                    <a:pt x="1268298" y="362229"/>
                  </a:lnTo>
                  <a:lnTo>
                    <a:pt x="1268133" y="362242"/>
                  </a:lnTo>
                  <a:lnTo>
                    <a:pt x="1266672" y="362394"/>
                  </a:lnTo>
                  <a:lnTo>
                    <a:pt x="1266355" y="362419"/>
                  </a:lnTo>
                  <a:lnTo>
                    <a:pt x="1264627" y="362597"/>
                  </a:lnTo>
                  <a:lnTo>
                    <a:pt x="1266355" y="362445"/>
                  </a:lnTo>
                  <a:lnTo>
                    <a:pt x="1266748" y="362902"/>
                  </a:lnTo>
                  <a:lnTo>
                    <a:pt x="1268209" y="362267"/>
                  </a:lnTo>
                  <a:lnTo>
                    <a:pt x="1278915" y="361251"/>
                  </a:lnTo>
                  <a:close/>
                </a:path>
                <a:path w="3655060" h="632459">
                  <a:moveTo>
                    <a:pt x="1281633" y="360921"/>
                  </a:moveTo>
                  <a:lnTo>
                    <a:pt x="1281480" y="360921"/>
                  </a:lnTo>
                  <a:lnTo>
                    <a:pt x="1281137" y="360972"/>
                  </a:lnTo>
                  <a:lnTo>
                    <a:pt x="1281633" y="360921"/>
                  </a:lnTo>
                  <a:close/>
                </a:path>
                <a:path w="3655060" h="632459">
                  <a:moveTo>
                    <a:pt x="1298854" y="409257"/>
                  </a:moveTo>
                  <a:lnTo>
                    <a:pt x="1290396" y="409638"/>
                  </a:lnTo>
                  <a:lnTo>
                    <a:pt x="1291196" y="408673"/>
                  </a:lnTo>
                  <a:lnTo>
                    <a:pt x="1288643" y="408279"/>
                  </a:lnTo>
                  <a:lnTo>
                    <a:pt x="1270127" y="410324"/>
                  </a:lnTo>
                  <a:lnTo>
                    <a:pt x="1256195" y="412508"/>
                  </a:lnTo>
                  <a:lnTo>
                    <a:pt x="1252004" y="413334"/>
                  </a:lnTo>
                  <a:lnTo>
                    <a:pt x="1252588" y="413766"/>
                  </a:lnTo>
                  <a:lnTo>
                    <a:pt x="1298854" y="409257"/>
                  </a:lnTo>
                  <a:close/>
                </a:path>
                <a:path w="3655060" h="632459">
                  <a:moveTo>
                    <a:pt x="1317752" y="358635"/>
                  </a:moveTo>
                  <a:lnTo>
                    <a:pt x="1311998" y="358190"/>
                  </a:lnTo>
                  <a:lnTo>
                    <a:pt x="1281633" y="360921"/>
                  </a:lnTo>
                  <a:lnTo>
                    <a:pt x="1282890" y="360921"/>
                  </a:lnTo>
                  <a:lnTo>
                    <a:pt x="1286662" y="361251"/>
                  </a:lnTo>
                  <a:lnTo>
                    <a:pt x="1284668" y="361251"/>
                  </a:lnTo>
                  <a:lnTo>
                    <a:pt x="1281252" y="362419"/>
                  </a:lnTo>
                  <a:lnTo>
                    <a:pt x="1276832" y="363842"/>
                  </a:lnTo>
                  <a:lnTo>
                    <a:pt x="1292123" y="361784"/>
                  </a:lnTo>
                  <a:lnTo>
                    <a:pt x="1300353" y="360146"/>
                  </a:lnTo>
                  <a:lnTo>
                    <a:pt x="1307058" y="359067"/>
                  </a:lnTo>
                  <a:lnTo>
                    <a:pt x="1317752" y="358635"/>
                  </a:lnTo>
                  <a:close/>
                </a:path>
                <a:path w="3655060" h="632459">
                  <a:moveTo>
                    <a:pt x="1373378" y="315976"/>
                  </a:moveTo>
                  <a:lnTo>
                    <a:pt x="1361414" y="316585"/>
                  </a:lnTo>
                  <a:lnTo>
                    <a:pt x="1364043" y="316687"/>
                  </a:lnTo>
                  <a:lnTo>
                    <a:pt x="1360220" y="317512"/>
                  </a:lnTo>
                  <a:lnTo>
                    <a:pt x="1353858" y="318668"/>
                  </a:lnTo>
                  <a:lnTo>
                    <a:pt x="1348828" y="319747"/>
                  </a:lnTo>
                  <a:lnTo>
                    <a:pt x="1362811" y="318985"/>
                  </a:lnTo>
                  <a:lnTo>
                    <a:pt x="1366316" y="317919"/>
                  </a:lnTo>
                  <a:lnTo>
                    <a:pt x="1372425" y="316674"/>
                  </a:lnTo>
                  <a:lnTo>
                    <a:pt x="1373378" y="315976"/>
                  </a:lnTo>
                  <a:close/>
                </a:path>
                <a:path w="3655060" h="632459">
                  <a:moveTo>
                    <a:pt x="1374965" y="356679"/>
                  </a:moveTo>
                  <a:lnTo>
                    <a:pt x="1374889" y="356412"/>
                  </a:lnTo>
                  <a:lnTo>
                    <a:pt x="1374609" y="356412"/>
                  </a:lnTo>
                  <a:lnTo>
                    <a:pt x="1365542" y="357682"/>
                  </a:lnTo>
                  <a:lnTo>
                    <a:pt x="1374965" y="356679"/>
                  </a:lnTo>
                  <a:close/>
                </a:path>
                <a:path w="3655060" h="632459">
                  <a:moveTo>
                    <a:pt x="1381620" y="350685"/>
                  </a:moveTo>
                  <a:lnTo>
                    <a:pt x="1366875" y="352818"/>
                  </a:lnTo>
                  <a:lnTo>
                    <a:pt x="1348092" y="355003"/>
                  </a:lnTo>
                  <a:lnTo>
                    <a:pt x="1333741" y="356933"/>
                  </a:lnTo>
                  <a:lnTo>
                    <a:pt x="1332344" y="358343"/>
                  </a:lnTo>
                  <a:lnTo>
                    <a:pt x="1345946" y="356616"/>
                  </a:lnTo>
                  <a:lnTo>
                    <a:pt x="1358900" y="354596"/>
                  </a:lnTo>
                  <a:lnTo>
                    <a:pt x="1381620" y="350685"/>
                  </a:lnTo>
                  <a:close/>
                </a:path>
                <a:path w="3655060" h="632459">
                  <a:moveTo>
                    <a:pt x="1419301" y="347522"/>
                  </a:moveTo>
                  <a:lnTo>
                    <a:pt x="1408912" y="348792"/>
                  </a:lnTo>
                  <a:lnTo>
                    <a:pt x="1417904" y="347891"/>
                  </a:lnTo>
                  <a:lnTo>
                    <a:pt x="1419301" y="347522"/>
                  </a:lnTo>
                  <a:close/>
                </a:path>
                <a:path w="3655060" h="632459">
                  <a:moveTo>
                    <a:pt x="1483626" y="341642"/>
                  </a:moveTo>
                  <a:lnTo>
                    <a:pt x="1477683" y="339991"/>
                  </a:lnTo>
                  <a:lnTo>
                    <a:pt x="1469364" y="341249"/>
                  </a:lnTo>
                  <a:lnTo>
                    <a:pt x="1468348" y="341680"/>
                  </a:lnTo>
                  <a:lnTo>
                    <a:pt x="1469910" y="341884"/>
                  </a:lnTo>
                  <a:lnTo>
                    <a:pt x="1469326" y="342430"/>
                  </a:lnTo>
                  <a:lnTo>
                    <a:pt x="1483626" y="341642"/>
                  </a:lnTo>
                  <a:close/>
                </a:path>
                <a:path w="3655060" h="632459">
                  <a:moveTo>
                    <a:pt x="1541386" y="332282"/>
                  </a:moveTo>
                  <a:lnTo>
                    <a:pt x="1528165" y="333641"/>
                  </a:lnTo>
                  <a:lnTo>
                    <a:pt x="1536369" y="333641"/>
                  </a:lnTo>
                  <a:lnTo>
                    <a:pt x="1541386" y="332282"/>
                  </a:lnTo>
                  <a:close/>
                </a:path>
                <a:path w="3655060" h="632459">
                  <a:moveTo>
                    <a:pt x="1573326" y="327494"/>
                  </a:moveTo>
                  <a:lnTo>
                    <a:pt x="1563433" y="328472"/>
                  </a:lnTo>
                  <a:lnTo>
                    <a:pt x="1534045" y="331012"/>
                  </a:lnTo>
                  <a:lnTo>
                    <a:pt x="1513382" y="334822"/>
                  </a:lnTo>
                  <a:lnTo>
                    <a:pt x="1512938" y="334822"/>
                  </a:lnTo>
                  <a:lnTo>
                    <a:pt x="1494586" y="336092"/>
                  </a:lnTo>
                  <a:lnTo>
                    <a:pt x="1484172" y="338632"/>
                  </a:lnTo>
                  <a:lnTo>
                    <a:pt x="1485087" y="339902"/>
                  </a:lnTo>
                  <a:lnTo>
                    <a:pt x="1500733" y="338632"/>
                  </a:lnTo>
                  <a:lnTo>
                    <a:pt x="1522564" y="334822"/>
                  </a:lnTo>
                  <a:lnTo>
                    <a:pt x="1523314" y="334670"/>
                  </a:lnTo>
                  <a:lnTo>
                    <a:pt x="1522780" y="334822"/>
                  </a:lnTo>
                  <a:lnTo>
                    <a:pt x="1524609" y="334416"/>
                  </a:lnTo>
                  <a:lnTo>
                    <a:pt x="1528165" y="333641"/>
                  </a:lnTo>
                  <a:lnTo>
                    <a:pt x="1534388" y="332282"/>
                  </a:lnTo>
                  <a:lnTo>
                    <a:pt x="1553819" y="329742"/>
                  </a:lnTo>
                  <a:lnTo>
                    <a:pt x="1573326" y="327494"/>
                  </a:lnTo>
                  <a:close/>
                </a:path>
                <a:path w="3655060" h="632459">
                  <a:moveTo>
                    <a:pt x="1593215" y="324967"/>
                  </a:moveTo>
                  <a:lnTo>
                    <a:pt x="1578559" y="326898"/>
                  </a:lnTo>
                  <a:lnTo>
                    <a:pt x="1573326" y="327494"/>
                  </a:lnTo>
                  <a:lnTo>
                    <a:pt x="1575943" y="327240"/>
                  </a:lnTo>
                  <a:lnTo>
                    <a:pt x="1589341" y="325932"/>
                  </a:lnTo>
                  <a:lnTo>
                    <a:pt x="1593215" y="324967"/>
                  </a:lnTo>
                  <a:close/>
                </a:path>
                <a:path w="3655060" h="632459">
                  <a:moveTo>
                    <a:pt x="1616278" y="326453"/>
                  </a:moveTo>
                  <a:lnTo>
                    <a:pt x="1616252" y="325882"/>
                  </a:lnTo>
                  <a:lnTo>
                    <a:pt x="1590332" y="328015"/>
                  </a:lnTo>
                  <a:lnTo>
                    <a:pt x="1561172" y="330885"/>
                  </a:lnTo>
                  <a:lnTo>
                    <a:pt x="1551457" y="332498"/>
                  </a:lnTo>
                  <a:lnTo>
                    <a:pt x="1565414" y="331203"/>
                  </a:lnTo>
                  <a:lnTo>
                    <a:pt x="1583563" y="329133"/>
                  </a:lnTo>
                  <a:lnTo>
                    <a:pt x="1601851" y="327228"/>
                  </a:lnTo>
                  <a:lnTo>
                    <a:pt x="1616278" y="326453"/>
                  </a:lnTo>
                  <a:close/>
                </a:path>
                <a:path w="3655060" h="632459">
                  <a:moveTo>
                    <a:pt x="1760562" y="281419"/>
                  </a:moveTo>
                  <a:lnTo>
                    <a:pt x="1718576" y="284708"/>
                  </a:lnTo>
                  <a:lnTo>
                    <a:pt x="1705267" y="286931"/>
                  </a:lnTo>
                  <a:lnTo>
                    <a:pt x="1760562" y="281419"/>
                  </a:lnTo>
                  <a:close/>
                </a:path>
                <a:path w="3655060" h="632459">
                  <a:moveTo>
                    <a:pt x="1784908" y="301802"/>
                  </a:moveTo>
                  <a:lnTo>
                    <a:pt x="1770799" y="301802"/>
                  </a:lnTo>
                  <a:lnTo>
                    <a:pt x="1762899" y="303072"/>
                  </a:lnTo>
                  <a:lnTo>
                    <a:pt x="1784908" y="301802"/>
                  </a:lnTo>
                  <a:close/>
                </a:path>
                <a:path w="3655060" h="632459">
                  <a:moveTo>
                    <a:pt x="1820100" y="258330"/>
                  </a:moveTo>
                  <a:lnTo>
                    <a:pt x="1819173" y="257365"/>
                  </a:lnTo>
                  <a:lnTo>
                    <a:pt x="1805457" y="258076"/>
                  </a:lnTo>
                  <a:lnTo>
                    <a:pt x="1791639" y="258699"/>
                  </a:lnTo>
                  <a:lnTo>
                    <a:pt x="1790420" y="257479"/>
                  </a:lnTo>
                  <a:lnTo>
                    <a:pt x="1784667" y="259778"/>
                  </a:lnTo>
                  <a:lnTo>
                    <a:pt x="1797177" y="259626"/>
                  </a:lnTo>
                  <a:lnTo>
                    <a:pt x="1813737" y="258622"/>
                  </a:lnTo>
                  <a:lnTo>
                    <a:pt x="1820100" y="258330"/>
                  </a:lnTo>
                  <a:close/>
                </a:path>
                <a:path w="3655060" h="632459">
                  <a:moveTo>
                    <a:pt x="1844827" y="283756"/>
                  </a:moveTo>
                  <a:lnTo>
                    <a:pt x="1793709" y="288036"/>
                  </a:lnTo>
                  <a:lnTo>
                    <a:pt x="1821992" y="286486"/>
                  </a:lnTo>
                  <a:lnTo>
                    <a:pt x="1844827" y="283756"/>
                  </a:lnTo>
                  <a:close/>
                </a:path>
                <a:path w="3655060" h="632459">
                  <a:moveTo>
                    <a:pt x="1879130" y="242214"/>
                  </a:moveTo>
                  <a:lnTo>
                    <a:pt x="1846160" y="244513"/>
                  </a:lnTo>
                  <a:lnTo>
                    <a:pt x="1864652" y="243268"/>
                  </a:lnTo>
                  <a:lnTo>
                    <a:pt x="1867700" y="243713"/>
                  </a:lnTo>
                  <a:lnTo>
                    <a:pt x="1860423" y="245275"/>
                  </a:lnTo>
                  <a:lnTo>
                    <a:pt x="1847951" y="247396"/>
                  </a:lnTo>
                  <a:lnTo>
                    <a:pt x="1867293" y="245592"/>
                  </a:lnTo>
                  <a:lnTo>
                    <a:pt x="1870697" y="244602"/>
                  </a:lnTo>
                  <a:lnTo>
                    <a:pt x="1870519" y="243713"/>
                  </a:lnTo>
                  <a:lnTo>
                    <a:pt x="1879130" y="242214"/>
                  </a:lnTo>
                  <a:close/>
                </a:path>
                <a:path w="3655060" h="632459">
                  <a:moveTo>
                    <a:pt x="1930031" y="245872"/>
                  </a:moveTo>
                  <a:lnTo>
                    <a:pt x="1901850" y="247904"/>
                  </a:lnTo>
                  <a:lnTo>
                    <a:pt x="1906651" y="247650"/>
                  </a:lnTo>
                  <a:lnTo>
                    <a:pt x="1860702" y="252628"/>
                  </a:lnTo>
                  <a:lnTo>
                    <a:pt x="1875180" y="252349"/>
                  </a:lnTo>
                  <a:lnTo>
                    <a:pt x="1894586" y="249910"/>
                  </a:lnTo>
                  <a:lnTo>
                    <a:pt x="1904568" y="249377"/>
                  </a:lnTo>
                  <a:lnTo>
                    <a:pt x="1913559" y="248716"/>
                  </a:lnTo>
                  <a:lnTo>
                    <a:pt x="1930031" y="245872"/>
                  </a:lnTo>
                  <a:close/>
                </a:path>
                <a:path w="3655060" h="632459">
                  <a:moveTo>
                    <a:pt x="1949907" y="263144"/>
                  </a:moveTo>
                  <a:lnTo>
                    <a:pt x="1917598" y="266407"/>
                  </a:lnTo>
                  <a:lnTo>
                    <a:pt x="1922894" y="267106"/>
                  </a:lnTo>
                  <a:lnTo>
                    <a:pt x="1918436" y="267855"/>
                  </a:lnTo>
                  <a:lnTo>
                    <a:pt x="1913775" y="268097"/>
                  </a:lnTo>
                  <a:lnTo>
                    <a:pt x="1909483" y="268820"/>
                  </a:lnTo>
                  <a:lnTo>
                    <a:pt x="1941766" y="266090"/>
                  </a:lnTo>
                  <a:lnTo>
                    <a:pt x="1949907" y="263144"/>
                  </a:lnTo>
                  <a:close/>
                </a:path>
                <a:path w="3655060" h="632459">
                  <a:moveTo>
                    <a:pt x="1975688" y="273634"/>
                  </a:moveTo>
                  <a:lnTo>
                    <a:pt x="1970951" y="273888"/>
                  </a:lnTo>
                  <a:lnTo>
                    <a:pt x="1969058" y="274637"/>
                  </a:lnTo>
                  <a:lnTo>
                    <a:pt x="1975688" y="273634"/>
                  </a:lnTo>
                  <a:close/>
                </a:path>
                <a:path w="3655060" h="632459">
                  <a:moveTo>
                    <a:pt x="1982470" y="260362"/>
                  </a:moveTo>
                  <a:lnTo>
                    <a:pt x="1953844" y="261442"/>
                  </a:lnTo>
                  <a:lnTo>
                    <a:pt x="1968207" y="261150"/>
                  </a:lnTo>
                  <a:lnTo>
                    <a:pt x="1982470" y="260362"/>
                  </a:lnTo>
                  <a:close/>
                </a:path>
                <a:path w="3655060" h="632459">
                  <a:moveTo>
                    <a:pt x="2046795" y="270256"/>
                  </a:moveTo>
                  <a:lnTo>
                    <a:pt x="1986622" y="274789"/>
                  </a:lnTo>
                  <a:lnTo>
                    <a:pt x="1965756" y="275932"/>
                  </a:lnTo>
                  <a:lnTo>
                    <a:pt x="1969058" y="274637"/>
                  </a:lnTo>
                  <a:lnTo>
                    <a:pt x="1908302" y="283768"/>
                  </a:lnTo>
                  <a:lnTo>
                    <a:pt x="1923135" y="283425"/>
                  </a:lnTo>
                  <a:lnTo>
                    <a:pt x="1938464" y="282155"/>
                  </a:lnTo>
                  <a:lnTo>
                    <a:pt x="1938616" y="282155"/>
                  </a:lnTo>
                  <a:lnTo>
                    <a:pt x="1960410" y="280073"/>
                  </a:lnTo>
                  <a:lnTo>
                    <a:pt x="1987880" y="277926"/>
                  </a:lnTo>
                  <a:lnTo>
                    <a:pt x="1982914" y="279095"/>
                  </a:lnTo>
                  <a:lnTo>
                    <a:pt x="1969541" y="280911"/>
                  </a:lnTo>
                  <a:lnTo>
                    <a:pt x="1951685" y="282981"/>
                  </a:lnTo>
                  <a:lnTo>
                    <a:pt x="1933244" y="284886"/>
                  </a:lnTo>
                  <a:lnTo>
                    <a:pt x="1949462" y="284391"/>
                  </a:lnTo>
                  <a:lnTo>
                    <a:pt x="1963496" y="283768"/>
                  </a:lnTo>
                  <a:lnTo>
                    <a:pt x="1964182" y="283768"/>
                  </a:lnTo>
                  <a:lnTo>
                    <a:pt x="1984629" y="282155"/>
                  </a:lnTo>
                  <a:lnTo>
                    <a:pt x="2012543" y="279095"/>
                  </a:lnTo>
                  <a:lnTo>
                    <a:pt x="1998078" y="279095"/>
                  </a:lnTo>
                  <a:lnTo>
                    <a:pt x="1987715" y="278625"/>
                  </a:lnTo>
                  <a:lnTo>
                    <a:pt x="1988896" y="277926"/>
                  </a:lnTo>
                  <a:lnTo>
                    <a:pt x="1990483" y="276987"/>
                  </a:lnTo>
                  <a:lnTo>
                    <a:pt x="1997773" y="275932"/>
                  </a:lnTo>
                  <a:lnTo>
                    <a:pt x="2014550" y="273494"/>
                  </a:lnTo>
                  <a:lnTo>
                    <a:pt x="2046795" y="270256"/>
                  </a:lnTo>
                  <a:close/>
                </a:path>
                <a:path w="3655060" h="632459">
                  <a:moveTo>
                    <a:pt x="2047113" y="273634"/>
                  </a:moveTo>
                  <a:lnTo>
                    <a:pt x="2043074" y="273862"/>
                  </a:lnTo>
                  <a:lnTo>
                    <a:pt x="2024849" y="275132"/>
                  </a:lnTo>
                  <a:lnTo>
                    <a:pt x="2047113" y="273634"/>
                  </a:lnTo>
                  <a:close/>
                </a:path>
                <a:path w="3655060" h="632459">
                  <a:moveTo>
                    <a:pt x="2069033" y="222605"/>
                  </a:moveTo>
                  <a:lnTo>
                    <a:pt x="2063013" y="223253"/>
                  </a:lnTo>
                  <a:lnTo>
                    <a:pt x="2063775" y="223253"/>
                  </a:lnTo>
                  <a:lnTo>
                    <a:pt x="2069033" y="222605"/>
                  </a:lnTo>
                  <a:close/>
                </a:path>
                <a:path w="3655060" h="632459">
                  <a:moveTo>
                    <a:pt x="2072195" y="222250"/>
                  </a:moveTo>
                  <a:lnTo>
                    <a:pt x="2071801" y="222250"/>
                  </a:lnTo>
                  <a:lnTo>
                    <a:pt x="2069033" y="222605"/>
                  </a:lnTo>
                  <a:lnTo>
                    <a:pt x="2072195" y="222250"/>
                  </a:lnTo>
                  <a:close/>
                </a:path>
                <a:path w="3655060" h="632459">
                  <a:moveTo>
                    <a:pt x="2104986" y="219456"/>
                  </a:moveTo>
                  <a:lnTo>
                    <a:pt x="2092998" y="218986"/>
                  </a:lnTo>
                  <a:lnTo>
                    <a:pt x="2083079" y="218986"/>
                  </a:lnTo>
                  <a:lnTo>
                    <a:pt x="2072906" y="219456"/>
                  </a:lnTo>
                  <a:lnTo>
                    <a:pt x="2073744" y="219456"/>
                  </a:lnTo>
                  <a:lnTo>
                    <a:pt x="2061387" y="220357"/>
                  </a:lnTo>
                  <a:lnTo>
                    <a:pt x="2072030" y="222224"/>
                  </a:lnTo>
                  <a:lnTo>
                    <a:pt x="2075091" y="221843"/>
                  </a:lnTo>
                  <a:lnTo>
                    <a:pt x="2090889" y="220192"/>
                  </a:lnTo>
                  <a:lnTo>
                    <a:pt x="2104986" y="219456"/>
                  </a:lnTo>
                  <a:close/>
                </a:path>
                <a:path w="3655060" h="632459">
                  <a:moveTo>
                    <a:pt x="2110638" y="282981"/>
                  </a:moveTo>
                  <a:lnTo>
                    <a:pt x="2109736" y="282752"/>
                  </a:lnTo>
                  <a:lnTo>
                    <a:pt x="2100491" y="284022"/>
                  </a:lnTo>
                  <a:lnTo>
                    <a:pt x="2110638" y="282981"/>
                  </a:lnTo>
                  <a:close/>
                </a:path>
                <a:path w="3655060" h="632459">
                  <a:moveTo>
                    <a:pt x="2150186" y="264083"/>
                  </a:moveTo>
                  <a:lnTo>
                    <a:pt x="2149691" y="263702"/>
                  </a:lnTo>
                  <a:lnTo>
                    <a:pt x="2140839" y="264972"/>
                  </a:lnTo>
                  <a:lnTo>
                    <a:pt x="2150186" y="264083"/>
                  </a:lnTo>
                  <a:close/>
                </a:path>
                <a:path w="3655060" h="632459">
                  <a:moveTo>
                    <a:pt x="2220645" y="259892"/>
                  </a:moveTo>
                  <a:lnTo>
                    <a:pt x="2183485" y="263702"/>
                  </a:lnTo>
                  <a:lnTo>
                    <a:pt x="2183854" y="263702"/>
                  </a:lnTo>
                  <a:lnTo>
                    <a:pt x="2220645" y="259892"/>
                  </a:lnTo>
                  <a:close/>
                </a:path>
                <a:path w="3655060" h="632459">
                  <a:moveTo>
                    <a:pt x="2243518" y="239674"/>
                  </a:moveTo>
                  <a:lnTo>
                    <a:pt x="2210562" y="241465"/>
                  </a:lnTo>
                  <a:lnTo>
                    <a:pt x="2206104" y="242214"/>
                  </a:lnTo>
                  <a:lnTo>
                    <a:pt x="2239238" y="240398"/>
                  </a:lnTo>
                  <a:lnTo>
                    <a:pt x="2243518" y="239674"/>
                  </a:lnTo>
                  <a:close/>
                </a:path>
                <a:path w="3655060" h="632459">
                  <a:moveTo>
                    <a:pt x="2259723" y="250710"/>
                  </a:moveTo>
                  <a:lnTo>
                    <a:pt x="2253450" y="249351"/>
                  </a:lnTo>
                  <a:lnTo>
                    <a:pt x="2222093" y="252742"/>
                  </a:lnTo>
                  <a:lnTo>
                    <a:pt x="2259723" y="250710"/>
                  </a:lnTo>
                  <a:close/>
                </a:path>
                <a:path w="3655060" h="632459">
                  <a:moveTo>
                    <a:pt x="2284095" y="171704"/>
                  </a:moveTo>
                  <a:lnTo>
                    <a:pt x="2274036" y="171958"/>
                  </a:lnTo>
                  <a:lnTo>
                    <a:pt x="2258237" y="173431"/>
                  </a:lnTo>
                  <a:lnTo>
                    <a:pt x="2260917" y="173659"/>
                  </a:lnTo>
                  <a:lnTo>
                    <a:pt x="2257006" y="174294"/>
                  </a:lnTo>
                  <a:lnTo>
                    <a:pt x="2250503" y="175158"/>
                  </a:lnTo>
                  <a:lnTo>
                    <a:pt x="2245385" y="176098"/>
                  </a:lnTo>
                  <a:lnTo>
                    <a:pt x="2268766" y="174840"/>
                  </a:lnTo>
                  <a:lnTo>
                    <a:pt x="2283866" y="172656"/>
                  </a:lnTo>
                  <a:lnTo>
                    <a:pt x="2284095" y="171704"/>
                  </a:lnTo>
                  <a:close/>
                </a:path>
                <a:path w="3655060" h="632459">
                  <a:moveTo>
                    <a:pt x="2335746" y="164642"/>
                  </a:moveTo>
                  <a:lnTo>
                    <a:pt x="2321674" y="164998"/>
                  </a:lnTo>
                  <a:lnTo>
                    <a:pt x="2325395" y="165760"/>
                  </a:lnTo>
                  <a:lnTo>
                    <a:pt x="2305964" y="168402"/>
                  </a:lnTo>
                  <a:lnTo>
                    <a:pt x="2292578" y="170434"/>
                  </a:lnTo>
                  <a:lnTo>
                    <a:pt x="2314486" y="169367"/>
                  </a:lnTo>
                  <a:lnTo>
                    <a:pt x="2333739" y="165773"/>
                  </a:lnTo>
                  <a:lnTo>
                    <a:pt x="2335746" y="164642"/>
                  </a:lnTo>
                  <a:close/>
                </a:path>
                <a:path w="3655060" h="632459">
                  <a:moveTo>
                    <a:pt x="2338857" y="235470"/>
                  </a:moveTo>
                  <a:lnTo>
                    <a:pt x="2305558" y="237299"/>
                  </a:lnTo>
                  <a:lnTo>
                    <a:pt x="2302052" y="239458"/>
                  </a:lnTo>
                  <a:lnTo>
                    <a:pt x="2338857" y="235470"/>
                  </a:lnTo>
                  <a:close/>
                </a:path>
                <a:path w="3655060" h="632459">
                  <a:moveTo>
                    <a:pt x="2372106" y="217779"/>
                  </a:moveTo>
                  <a:lnTo>
                    <a:pt x="2339251" y="219544"/>
                  </a:lnTo>
                  <a:lnTo>
                    <a:pt x="2334755" y="220319"/>
                  </a:lnTo>
                  <a:lnTo>
                    <a:pt x="2367940" y="218490"/>
                  </a:lnTo>
                  <a:lnTo>
                    <a:pt x="2372106" y="217779"/>
                  </a:lnTo>
                  <a:close/>
                </a:path>
                <a:path w="3655060" h="632459">
                  <a:moveTo>
                    <a:pt x="2397887" y="219849"/>
                  </a:moveTo>
                  <a:lnTo>
                    <a:pt x="2390279" y="219798"/>
                  </a:lnTo>
                  <a:lnTo>
                    <a:pt x="2384348" y="219532"/>
                  </a:lnTo>
                  <a:lnTo>
                    <a:pt x="2383650" y="218871"/>
                  </a:lnTo>
                  <a:lnTo>
                    <a:pt x="2391765" y="217716"/>
                  </a:lnTo>
                  <a:lnTo>
                    <a:pt x="2341207" y="222935"/>
                  </a:lnTo>
                  <a:lnTo>
                    <a:pt x="2341537" y="223443"/>
                  </a:lnTo>
                  <a:lnTo>
                    <a:pt x="2349042" y="223494"/>
                  </a:lnTo>
                  <a:lnTo>
                    <a:pt x="2346718" y="224129"/>
                  </a:lnTo>
                  <a:lnTo>
                    <a:pt x="2397887" y="219849"/>
                  </a:lnTo>
                  <a:close/>
                </a:path>
                <a:path w="3655060" h="632459">
                  <a:moveTo>
                    <a:pt x="2411780" y="213131"/>
                  </a:moveTo>
                  <a:lnTo>
                    <a:pt x="2404897" y="213347"/>
                  </a:lnTo>
                  <a:lnTo>
                    <a:pt x="2385009" y="214604"/>
                  </a:lnTo>
                  <a:lnTo>
                    <a:pt x="2411780" y="213131"/>
                  </a:lnTo>
                  <a:close/>
                </a:path>
                <a:path w="3655060" h="632459">
                  <a:moveTo>
                    <a:pt x="2476131" y="168198"/>
                  </a:moveTo>
                  <a:lnTo>
                    <a:pt x="2455862" y="169087"/>
                  </a:lnTo>
                  <a:lnTo>
                    <a:pt x="2453475" y="169595"/>
                  </a:lnTo>
                  <a:lnTo>
                    <a:pt x="2463330" y="169164"/>
                  </a:lnTo>
                  <a:lnTo>
                    <a:pt x="2469832" y="169291"/>
                  </a:lnTo>
                  <a:lnTo>
                    <a:pt x="2457424" y="171462"/>
                  </a:lnTo>
                  <a:lnTo>
                    <a:pt x="2415209" y="174777"/>
                  </a:lnTo>
                  <a:lnTo>
                    <a:pt x="2430589" y="175907"/>
                  </a:lnTo>
                  <a:lnTo>
                    <a:pt x="2444115" y="173558"/>
                  </a:lnTo>
                  <a:lnTo>
                    <a:pt x="2465755" y="170345"/>
                  </a:lnTo>
                  <a:lnTo>
                    <a:pt x="2476131" y="168198"/>
                  </a:lnTo>
                  <a:close/>
                </a:path>
                <a:path w="3655060" h="632459">
                  <a:moveTo>
                    <a:pt x="2477300" y="206438"/>
                  </a:moveTo>
                  <a:lnTo>
                    <a:pt x="2468372" y="206883"/>
                  </a:lnTo>
                  <a:lnTo>
                    <a:pt x="2440381" y="209092"/>
                  </a:lnTo>
                  <a:lnTo>
                    <a:pt x="2435796" y="210007"/>
                  </a:lnTo>
                  <a:lnTo>
                    <a:pt x="2433396" y="210718"/>
                  </a:lnTo>
                  <a:lnTo>
                    <a:pt x="2430145" y="211467"/>
                  </a:lnTo>
                  <a:lnTo>
                    <a:pt x="2422601" y="212572"/>
                  </a:lnTo>
                  <a:lnTo>
                    <a:pt x="2422461" y="212585"/>
                  </a:lnTo>
                  <a:lnTo>
                    <a:pt x="2422283" y="212585"/>
                  </a:lnTo>
                  <a:lnTo>
                    <a:pt x="2411780" y="213131"/>
                  </a:lnTo>
                  <a:lnTo>
                    <a:pt x="2417064" y="212966"/>
                  </a:lnTo>
                  <a:lnTo>
                    <a:pt x="2423452" y="212521"/>
                  </a:lnTo>
                  <a:lnTo>
                    <a:pt x="2434196" y="211772"/>
                  </a:lnTo>
                  <a:lnTo>
                    <a:pt x="2469045" y="208013"/>
                  </a:lnTo>
                  <a:lnTo>
                    <a:pt x="2477300" y="206438"/>
                  </a:lnTo>
                  <a:close/>
                </a:path>
                <a:path w="3655060" h="632459">
                  <a:moveTo>
                    <a:pt x="2507869" y="191020"/>
                  </a:moveTo>
                  <a:lnTo>
                    <a:pt x="2497912" y="190588"/>
                  </a:lnTo>
                  <a:lnTo>
                    <a:pt x="2503081" y="191274"/>
                  </a:lnTo>
                  <a:lnTo>
                    <a:pt x="2489327" y="192532"/>
                  </a:lnTo>
                  <a:lnTo>
                    <a:pt x="2507869" y="191020"/>
                  </a:lnTo>
                  <a:close/>
                </a:path>
                <a:path w="3655060" h="632459">
                  <a:moveTo>
                    <a:pt x="2561056" y="140538"/>
                  </a:moveTo>
                  <a:lnTo>
                    <a:pt x="2552776" y="140284"/>
                  </a:lnTo>
                  <a:lnTo>
                    <a:pt x="2523667" y="143256"/>
                  </a:lnTo>
                  <a:lnTo>
                    <a:pt x="2523413" y="142570"/>
                  </a:lnTo>
                  <a:lnTo>
                    <a:pt x="2517838" y="143840"/>
                  </a:lnTo>
                  <a:lnTo>
                    <a:pt x="2490762" y="146875"/>
                  </a:lnTo>
                  <a:lnTo>
                    <a:pt x="2482659" y="148272"/>
                  </a:lnTo>
                  <a:lnTo>
                    <a:pt x="2499093" y="147116"/>
                  </a:lnTo>
                  <a:lnTo>
                    <a:pt x="2522131" y="144754"/>
                  </a:lnTo>
                  <a:lnTo>
                    <a:pt x="2561056" y="140538"/>
                  </a:lnTo>
                  <a:close/>
                </a:path>
                <a:path w="3655060" h="632459">
                  <a:moveTo>
                    <a:pt x="2606116" y="134112"/>
                  </a:moveTo>
                  <a:lnTo>
                    <a:pt x="2575255" y="139750"/>
                  </a:lnTo>
                  <a:lnTo>
                    <a:pt x="2590406" y="140411"/>
                  </a:lnTo>
                  <a:lnTo>
                    <a:pt x="2606116" y="134112"/>
                  </a:lnTo>
                  <a:close/>
                </a:path>
                <a:path w="3655060" h="632459">
                  <a:moveTo>
                    <a:pt x="2640114" y="110845"/>
                  </a:moveTo>
                  <a:lnTo>
                    <a:pt x="2633764" y="111226"/>
                  </a:lnTo>
                  <a:lnTo>
                    <a:pt x="2617978" y="112636"/>
                  </a:lnTo>
                  <a:lnTo>
                    <a:pt x="2628392" y="113538"/>
                  </a:lnTo>
                  <a:lnTo>
                    <a:pt x="2637993" y="111594"/>
                  </a:lnTo>
                  <a:lnTo>
                    <a:pt x="2640114" y="110845"/>
                  </a:lnTo>
                  <a:close/>
                </a:path>
                <a:path w="3655060" h="632459">
                  <a:moveTo>
                    <a:pt x="2649651" y="141643"/>
                  </a:moveTo>
                  <a:lnTo>
                    <a:pt x="2630335" y="144386"/>
                  </a:lnTo>
                  <a:lnTo>
                    <a:pt x="2623972" y="145783"/>
                  </a:lnTo>
                  <a:lnTo>
                    <a:pt x="2615844" y="147256"/>
                  </a:lnTo>
                  <a:lnTo>
                    <a:pt x="2591244" y="150291"/>
                  </a:lnTo>
                  <a:lnTo>
                    <a:pt x="2613812" y="148412"/>
                  </a:lnTo>
                  <a:lnTo>
                    <a:pt x="2627896" y="146113"/>
                  </a:lnTo>
                  <a:lnTo>
                    <a:pt x="2638260" y="143751"/>
                  </a:lnTo>
                  <a:lnTo>
                    <a:pt x="2649651" y="141643"/>
                  </a:lnTo>
                  <a:close/>
                </a:path>
                <a:path w="3655060" h="632459">
                  <a:moveTo>
                    <a:pt x="2715006" y="228142"/>
                  </a:moveTo>
                  <a:lnTo>
                    <a:pt x="2703271" y="229412"/>
                  </a:lnTo>
                  <a:lnTo>
                    <a:pt x="2705938" y="229412"/>
                  </a:lnTo>
                  <a:lnTo>
                    <a:pt x="2715006" y="228142"/>
                  </a:lnTo>
                  <a:close/>
                </a:path>
                <a:path w="3655060" h="632459">
                  <a:moveTo>
                    <a:pt x="2715869" y="96888"/>
                  </a:moveTo>
                  <a:lnTo>
                    <a:pt x="2697480" y="98425"/>
                  </a:lnTo>
                  <a:lnTo>
                    <a:pt x="2684081" y="100774"/>
                  </a:lnTo>
                  <a:lnTo>
                    <a:pt x="2665819" y="102577"/>
                  </a:lnTo>
                  <a:lnTo>
                    <a:pt x="2666339" y="103060"/>
                  </a:lnTo>
                  <a:lnTo>
                    <a:pt x="2672042" y="102920"/>
                  </a:lnTo>
                  <a:lnTo>
                    <a:pt x="2679496" y="102603"/>
                  </a:lnTo>
                  <a:lnTo>
                    <a:pt x="2685250" y="102514"/>
                  </a:lnTo>
                  <a:lnTo>
                    <a:pt x="2715869" y="96888"/>
                  </a:lnTo>
                  <a:close/>
                </a:path>
                <a:path w="3655060" h="632459">
                  <a:moveTo>
                    <a:pt x="2735580" y="138442"/>
                  </a:moveTo>
                  <a:lnTo>
                    <a:pt x="2698661" y="141935"/>
                  </a:lnTo>
                  <a:lnTo>
                    <a:pt x="2731122" y="139192"/>
                  </a:lnTo>
                  <a:lnTo>
                    <a:pt x="2735580" y="138442"/>
                  </a:lnTo>
                  <a:close/>
                </a:path>
                <a:path w="3655060" h="632459">
                  <a:moveTo>
                    <a:pt x="2737129" y="216712"/>
                  </a:moveTo>
                  <a:lnTo>
                    <a:pt x="2731884" y="215442"/>
                  </a:lnTo>
                  <a:lnTo>
                    <a:pt x="2723362" y="217982"/>
                  </a:lnTo>
                  <a:lnTo>
                    <a:pt x="2737129" y="216712"/>
                  </a:lnTo>
                  <a:close/>
                </a:path>
                <a:path w="3655060" h="632459">
                  <a:moveTo>
                    <a:pt x="2792133" y="217982"/>
                  </a:moveTo>
                  <a:lnTo>
                    <a:pt x="2782379" y="219252"/>
                  </a:lnTo>
                  <a:lnTo>
                    <a:pt x="2763012" y="219252"/>
                  </a:lnTo>
                  <a:lnTo>
                    <a:pt x="2770378" y="217119"/>
                  </a:lnTo>
                  <a:lnTo>
                    <a:pt x="2754084" y="217982"/>
                  </a:lnTo>
                  <a:lnTo>
                    <a:pt x="2739402" y="220522"/>
                  </a:lnTo>
                  <a:lnTo>
                    <a:pt x="2731211" y="223062"/>
                  </a:lnTo>
                  <a:lnTo>
                    <a:pt x="2716682" y="224332"/>
                  </a:lnTo>
                  <a:lnTo>
                    <a:pt x="2698813" y="225602"/>
                  </a:lnTo>
                  <a:lnTo>
                    <a:pt x="2684208" y="226872"/>
                  </a:lnTo>
                  <a:lnTo>
                    <a:pt x="2694406" y="226872"/>
                  </a:lnTo>
                  <a:lnTo>
                    <a:pt x="2661869" y="230682"/>
                  </a:lnTo>
                  <a:lnTo>
                    <a:pt x="2637434" y="231952"/>
                  </a:lnTo>
                  <a:lnTo>
                    <a:pt x="2620353" y="233222"/>
                  </a:lnTo>
                  <a:lnTo>
                    <a:pt x="2609875" y="231952"/>
                  </a:lnTo>
                  <a:lnTo>
                    <a:pt x="2640304" y="229412"/>
                  </a:lnTo>
                  <a:lnTo>
                    <a:pt x="2671089" y="225602"/>
                  </a:lnTo>
                  <a:lnTo>
                    <a:pt x="2697734" y="221792"/>
                  </a:lnTo>
                  <a:lnTo>
                    <a:pt x="2715793" y="221792"/>
                  </a:lnTo>
                  <a:lnTo>
                    <a:pt x="2732811" y="219252"/>
                  </a:lnTo>
                  <a:lnTo>
                    <a:pt x="2742666" y="217982"/>
                  </a:lnTo>
                  <a:lnTo>
                    <a:pt x="2745600" y="216712"/>
                  </a:lnTo>
                  <a:lnTo>
                    <a:pt x="2737777" y="216712"/>
                  </a:lnTo>
                  <a:lnTo>
                    <a:pt x="2738005" y="217982"/>
                  </a:lnTo>
                  <a:lnTo>
                    <a:pt x="2709684" y="220522"/>
                  </a:lnTo>
                  <a:lnTo>
                    <a:pt x="2689618" y="220522"/>
                  </a:lnTo>
                  <a:lnTo>
                    <a:pt x="2658821" y="224332"/>
                  </a:lnTo>
                  <a:lnTo>
                    <a:pt x="2647073" y="226872"/>
                  </a:lnTo>
                  <a:lnTo>
                    <a:pt x="2622740" y="229412"/>
                  </a:lnTo>
                  <a:lnTo>
                    <a:pt x="2594889" y="231952"/>
                  </a:lnTo>
                  <a:lnTo>
                    <a:pt x="2572626" y="235762"/>
                  </a:lnTo>
                  <a:lnTo>
                    <a:pt x="2590635" y="233222"/>
                  </a:lnTo>
                  <a:lnTo>
                    <a:pt x="2607297" y="233222"/>
                  </a:lnTo>
                  <a:lnTo>
                    <a:pt x="2615679" y="234492"/>
                  </a:lnTo>
                  <a:lnTo>
                    <a:pt x="2589809" y="235762"/>
                  </a:lnTo>
                  <a:lnTo>
                    <a:pt x="2579751" y="238302"/>
                  </a:lnTo>
                  <a:lnTo>
                    <a:pt x="2570670" y="240842"/>
                  </a:lnTo>
                  <a:lnTo>
                    <a:pt x="2547734" y="243382"/>
                  </a:lnTo>
                  <a:lnTo>
                    <a:pt x="2528366" y="244652"/>
                  </a:lnTo>
                  <a:lnTo>
                    <a:pt x="2519108" y="244652"/>
                  </a:lnTo>
                  <a:lnTo>
                    <a:pt x="2520238" y="243382"/>
                  </a:lnTo>
                  <a:lnTo>
                    <a:pt x="2531973" y="240842"/>
                  </a:lnTo>
                  <a:lnTo>
                    <a:pt x="2503741" y="244652"/>
                  </a:lnTo>
                  <a:lnTo>
                    <a:pt x="2480665" y="245922"/>
                  </a:lnTo>
                  <a:lnTo>
                    <a:pt x="2463342" y="247192"/>
                  </a:lnTo>
                  <a:lnTo>
                    <a:pt x="2452344" y="247192"/>
                  </a:lnTo>
                  <a:lnTo>
                    <a:pt x="2502420" y="242112"/>
                  </a:lnTo>
                  <a:lnTo>
                    <a:pt x="2519781" y="238302"/>
                  </a:lnTo>
                  <a:lnTo>
                    <a:pt x="2520340" y="237032"/>
                  </a:lnTo>
                  <a:lnTo>
                    <a:pt x="2510358" y="238302"/>
                  </a:lnTo>
                  <a:lnTo>
                    <a:pt x="2502649" y="239572"/>
                  </a:lnTo>
                  <a:lnTo>
                    <a:pt x="2499372" y="240842"/>
                  </a:lnTo>
                  <a:lnTo>
                    <a:pt x="2502687" y="240842"/>
                  </a:lnTo>
                  <a:lnTo>
                    <a:pt x="2381504" y="251002"/>
                  </a:lnTo>
                  <a:lnTo>
                    <a:pt x="2386812" y="251002"/>
                  </a:lnTo>
                  <a:lnTo>
                    <a:pt x="2346477" y="256082"/>
                  </a:lnTo>
                  <a:lnTo>
                    <a:pt x="2319985" y="258622"/>
                  </a:lnTo>
                  <a:lnTo>
                    <a:pt x="2292515" y="262432"/>
                  </a:lnTo>
                  <a:lnTo>
                    <a:pt x="2248560" y="266306"/>
                  </a:lnTo>
                  <a:lnTo>
                    <a:pt x="2249474" y="266306"/>
                  </a:lnTo>
                  <a:lnTo>
                    <a:pt x="2252561" y="267512"/>
                  </a:lnTo>
                  <a:lnTo>
                    <a:pt x="2247531" y="268782"/>
                  </a:lnTo>
                  <a:lnTo>
                    <a:pt x="2234527" y="270052"/>
                  </a:lnTo>
                  <a:lnTo>
                    <a:pt x="2213851" y="272592"/>
                  </a:lnTo>
                  <a:lnTo>
                    <a:pt x="2218055" y="271322"/>
                  </a:lnTo>
                  <a:lnTo>
                    <a:pt x="2185136" y="273862"/>
                  </a:lnTo>
                  <a:lnTo>
                    <a:pt x="2153361" y="277672"/>
                  </a:lnTo>
                  <a:lnTo>
                    <a:pt x="2125192" y="281482"/>
                  </a:lnTo>
                  <a:lnTo>
                    <a:pt x="2110638" y="282981"/>
                  </a:lnTo>
                  <a:lnTo>
                    <a:pt x="2114791" y="284022"/>
                  </a:lnTo>
                  <a:lnTo>
                    <a:pt x="2099576" y="285292"/>
                  </a:lnTo>
                  <a:lnTo>
                    <a:pt x="2090127" y="286562"/>
                  </a:lnTo>
                  <a:lnTo>
                    <a:pt x="2073376" y="287832"/>
                  </a:lnTo>
                  <a:lnTo>
                    <a:pt x="2055952" y="290372"/>
                  </a:lnTo>
                  <a:lnTo>
                    <a:pt x="2007958" y="295452"/>
                  </a:lnTo>
                  <a:lnTo>
                    <a:pt x="1974113" y="297992"/>
                  </a:lnTo>
                  <a:lnTo>
                    <a:pt x="1913077" y="300532"/>
                  </a:lnTo>
                  <a:lnTo>
                    <a:pt x="1939048" y="299262"/>
                  </a:lnTo>
                  <a:lnTo>
                    <a:pt x="1963496" y="296722"/>
                  </a:lnTo>
                  <a:lnTo>
                    <a:pt x="1980349" y="295452"/>
                  </a:lnTo>
                  <a:lnTo>
                    <a:pt x="1983587" y="296722"/>
                  </a:lnTo>
                  <a:lnTo>
                    <a:pt x="1989569" y="295452"/>
                  </a:lnTo>
                  <a:lnTo>
                    <a:pt x="2001532" y="292912"/>
                  </a:lnTo>
                  <a:lnTo>
                    <a:pt x="2016442" y="290372"/>
                  </a:lnTo>
                  <a:lnTo>
                    <a:pt x="2030628" y="289102"/>
                  </a:lnTo>
                  <a:lnTo>
                    <a:pt x="2046452" y="286562"/>
                  </a:lnTo>
                  <a:lnTo>
                    <a:pt x="2049284" y="285292"/>
                  </a:lnTo>
                  <a:lnTo>
                    <a:pt x="2052116" y="284022"/>
                  </a:lnTo>
                  <a:lnTo>
                    <a:pt x="2025840" y="284022"/>
                  </a:lnTo>
                  <a:lnTo>
                    <a:pt x="2011095" y="285292"/>
                  </a:lnTo>
                  <a:lnTo>
                    <a:pt x="2020443" y="284022"/>
                  </a:lnTo>
                  <a:lnTo>
                    <a:pt x="2029802" y="282752"/>
                  </a:lnTo>
                  <a:lnTo>
                    <a:pt x="2067331" y="280212"/>
                  </a:lnTo>
                  <a:lnTo>
                    <a:pt x="2080361" y="277672"/>
                  </a:lnTo>
                  <a:lnTo>
                    <a:pt x="2015210" y="284022"/>
                  </a:lnTo>
                  <a:lnTo>
                    <a:pt x="2071052" y="275132"/>
                  </a:lnTo>
                  <a:lnTo>
                    <a:pt x="2099602" y="272592"/>
                  </a:lnTo>
                  <a:lnTo>
                    <a:pt x="2113877" y="271322"/>
                  </a:lnTo>
                  <a:lnTo>
                    <a:pt x="2158149" y="266306"/>
                  </a:lnTo>
                  <a:lnTo>
                    <a:pt x="2183485" y="263702"/>
                  </a:lnTo>
                  <a:lnTo>
                    <a:pt x="2174075" y="263702"/>
                  </a:lnTo>
                  <a:lnTo>
                    <a:pt x="2167623" y="262432"/>
                  </a:lnTo>
                  <a:lnTo>
                    <a:pt x="2150186" y="264083"/>
                  </a:lnTo>
                  <a:lnTo>
                    <a:pt x="2151316" y="264972"/>
                  </a:lnTo>
                  <a:lnTo>
                    <a:pt x="2150351" y="266306"/>
                  </a:lnTo>
                  <a:lnTo>
                    <a:pt x="2126653" y="267512"/>
                  </a:lnTo>
                  <a:lnTo>
                    <a:pt x="2096744" y="270052"/>
                  </a:lnTo>
                  <a:lnTo>
                    <a:pt x="2047113" y="273634"/>
                  </a:lnTo>
                  <a:lnTo>
                    <a:pt x="2065489" y="272592"/>
                  </a:lnTo>
                  <a:lnTo>
                    <a:pt x="2075091" y="272592"/>
                  </a:lnTo>
                  <a:lnTo>
                    <a:pt x="2054910" y="276402"/>
                  </a:lnTo>
                  <a:lnTo>
                    <a:pt x="2008543" y="282752"/>
                  </a:lnTo>
                  <a:lnTo>
                    <a:pt x="1959952" y="286562"/>
                  </a:lnTo>
                  <a:lnTo>
                    <a:pt x="1912823" y="291642"/>
                  </a:lnTo>
                  <a:lnTo>
                    <a:pt x="1870875" y="295452"/>
                  </a:lnTo>
                  <a:lnTo>
                    <a:pt x="1867865" y="297992"/>
                  </a:lnTo>
                  <a:lnTo>
                    <a:pt x="1826336" y="303072"/>
                  </a:lnTo>
                  <a:lnTo>
                    <a:pt x="1840484" y="299262"/>
                  </a:lnTo>
                  <a:lnTo>
                    <a:pt x="1818716" y="300532"/>
                  </a:lnTo>
                  <a:lnTo>
                    <a:pt x="1784908" y="301802"/>
                  </a:lnTo>
                  <a:lnTo>
                    <a:pt x="1796224" y="301802"/>
                  </a:lnTo>
                  <a:lnTo>
                    <a:pt x="1802218" y="303072"/>
                  </a:lnTo>
                  <a:lnTo>
                    <a:pt x="1753603" y="308152"/>
                  </a:lnTo>
                  <a:lnTo>
                    <a:pt x="1733169" y="310692"/>
                  </a:lnTo>
                  <a:lnTo>
                    <a:pt x="1734007" y="311962"/>
                  </a:lnTo>
                  <a:lnTo>
                    <a:pt x="1710499" y="313232"/>
                  </a:lnTo>
                  <a:lnTo>
                    <a:pt x="1679486" y="317042"/>
                  </a:lnTo>
                  <a:lnTo>
                    <a:pt x="1646948" y="319582"/>
                  </a:lnTo>
                  <a:lnTo>
                    <a:pt x="1618894" y="323392"/>
                  </a:lnTo>
                  <a:lnTo>
                    <a:pt x="1599577" y="323392"/>
                  </a:lnTo>
                  <a:lnTo>
                    <a:pt x="1593215" y="324967"/>
                  </a:lnTo>
                  <a:lnTo>
                    <a:pt x="1595564" y="324662"/>
                  </a:lnTo>
                  <a:lnTo>
                    <a:pt x="1632839" y="324662"/>
                  </a:lnTo>
                  <a:lnTo>
                    <a:pt x="1652308" y="323392"/>
                  </a:lnTo>
                  <a:lnTo>
                    <a:pt x="1663230" y="324662"/>
                  </a:lnTo>
                  <a:lnTo>
                    <a:pt x="1609559" y="329742"/>
                  </a:lnTo>
                  <a:lnTo>
                    <a:pt x="1585785" y="331012"/>
                  </a:lnTo>
                  <a:lnTo>
                    <a:pt x="1565884" y="332282"/>
                  </a:lnTo>
                  <a:lnTo>
                    <a:pt x="1556423" y="333641"/>
                  </a:lnTo>
                  <a:lnTo>
                    <a:pt x="1575447" y="333641"/>
                  </a:lnTo>
                  <a:lnTo>
                    <a:pt x="1566595" y="334822"/>
                  </a:lnTo>
                  <a:lnTo>
                    <a:pt x="1558175" y="334822"/>
                  </a:lnTo>
                  <a:lnTo>
                    <a:pt x="1543329" y="336092"/>
                  </a:lnTo>
                  <a:lnTo>
                    <a:pt x="1562595" y="336092"/>
                  </a:lnTo>
                  <a:lnTo>
                    <a:pt x="1563446" y="337362"/>
                  </a:lnTo>
                  <a:lnTo>
                    <a:pt x="1477860" y="343712"/>
                  </a:lnTo>
                  <a:lnTo>
                    <a:pt x="1446923" y="344982"/>
                  </a:lnTo>
                  <a:lnTo>
                    <a:pt x="1417904" y="347891"/>
                  </a:lnTo>
                  <a:lnTo>
                    <a:pt x="1409725" y="350062"/>
                  </a:lnTo>
                  <a:lnTo>
                    <a:pt x="1393240" y="351332"/>
                  </a:lnTo>
                  <a:lnTo>
                    <a:pt x="1382903" y="353872"/>
                  </a:lnTo>
                  <a:lnTo>
                    <a:pt x="1400302" y="351332"/>
                  </a:lnTo>
                  <a:lnTo>
                    <a:pt x="1415300" y="350062"/>
                  </a:lnTo>
                  <a:lnTo>
                    <a:pt x="1423568" y="350062"/>
                  </a:lnTo>
                  <a:lnTo>
                    <a:pt x="1420825" y="351332"/>
                  </a:lnTo>
                  <a:lnTo>
                    <a:pt x="1406461" y="353872"/>
                  </a:lnTo>
                  <a:lnTo>
                    <a:pt x="1377505" y="356412"/>
                  </a:lnTo>
                  <a:lnTo>
                    <a:pt x="1374965" y="356679"/>
                  </a:lnTo>
                  <a:lnTo>
                    <a:pt x="1375283" y="357682"/>
                  </a:lnTo>
                  <a:lnTo>
                    <a:pt x="1355166" y="358952"/>
                  </a:lnTo>
                  <a:lnTo>
                    <a:pt x="1344866" y="360222"/>
                  </a:lnTo>
                  <a:lnTo>
                    <a:pt x="1334668" y="360222"/>
                  </a:lnTo>
                  <a:lnTo>
                    <a:pt x="1314805" y="362762"/>
                  </a:lnTo>
                  <a:lnTo>
                    <a:pt x="1266240" y="370382"/>
                  </a:lnTo>
                  <a:lnTo>
                    <a:pt x="1269923" y="369112"/>
                  </a:lnTo>
                  <a:lnTo>
                    <a:pt x="1210056" y="375462"/>
                  </a:lnTo>
                  <a:lnTo>
                    <a:pt x="1208925" y="374192"/>
                  </a:lnTo>
                  <a:lnTo>
                    <a:pt x="1208252" y="372922"/>
                  </a:lnTo>
                  <a:lnTo>
                    <a:pt x="1200048" y="372922"/>
                  </a:lnTo>
                  <a:lnTo>
                    <a:pt x="1176312" y="375462"/>
                  </a:lnTo>
                  <a:lnTo>
                    <a:pt x="1182052" y="378002"/>
                  </a:lnTo>
                  <a:lnTo>
                    <a:pt x="1145514" y="381812"/>
                  </a:lnTo>
                  <a:lnTo>
                    <a:pt x="1153426" y="379272"/>
                  </a:lnTo>
                  <a:lnTo>
                    <a:pt x="1134160" y="380542"/>
                  </a:lnTo>
                  <a:lnTo>
                    <a:pt x="1123188" y="381812"/>
                  </a:lnTo>
                  <a:lnTo>
                    <a:pt x="1118387" y="383082"/>
                  </a:lnTo>
                  <a:lnTo>
                    <a:pt x="1117676" y="384352"/>
                  </a:lnTo>
                  <a:lnTo>
                    <a:pt x="1087640" y="385622"/>
                  </a:lnTo>
                  <a:lnTo>
                    <a:pt x="1053693" y="388162"/>
                  </a:lnTo>
                  <a:lnTo>
                    <a:pt x="973683" y="395782"/>
                  </a:lnTo>
                  <a:lnTo>
                    <a:pt x="981925" y="395782"/>
                  </a:lnTo>
                  <a:lnTo>
                    <a:pt x="981862" y="397052"/>
                  </a:lnTo>
                  <a:lnTo>
                    <a:pt x="983576" y="397052"/>
                  </a:lnTo>
                  <a:lnTo>
                    <a:pt x="905294" y="404672"/>
                  </a:lnTo>
                  <a:lnTo>
                    <a:pt x="922896" y="402132"/>
                  </a:lnTo>
                  <a:lnTo>
                    <a:pt x="892492" y="405942"/>
                  </a:lnTo>
                  <a:lnTo>
                    <a:pt x="957097" y="405942"/>
                  </a:lnTo>
                  <a:lnTo>
                    <a:pt x="965784" y="404672"/>
                  </a:lnTo>
                  <a:lnTo>
                    <a:pt x="1009205" y="398322"/>
                  </a:lnTo>
                  <a:lnTo>
                    <a:pt x="991603" y="402132"/>
                  </a:lnTo>
                  <a:lnTo>
                    <a:pt x="1004341" y="401154"/>
                  </a:lnTo>
                  <a:lnTo>
                    <a:pt x="1009421" y="401066"/>
                  </a:lnTo>
                  <a:lnTo>
                    <a:pt x="996010" y="402958"/>
                  </a:lnTo>
                  <a:lnTo>
                    <a:pt x="1006805" y="402386"/>
                  </a:lnTo>
                  <a:lnTo>
                    <a:pt x="1018628" y="400913"/>
                  </a:lnTo>
                  <a:lnTo>
                    <a:pt x="1026820" y="400177"/>
                  </a:lnTo>
                  <a:lnTo>
                    <a:pt x="1030922" y="400240"/>
                  </a:lnTo>
                  <a:lnTo>
                    <a:pt x="1030465" y="401091"/>
                  </a:lnTo>
                  <a:lnTo>
                    <a:pt x="1065885" y="395211"/>
                  </a:lnTo>
                  <a:lnTo>
                    <a:pt x="1048448" y="397662"/>
                  </a:lnTo>
                  <a:lnTo>
                    <a:pt x="1033945" y="398932"/>
                  </a:lnTo>
                  <a:lnTo>
                    <a:pt x="1019238" y="399834"/>
                  </a:lnTo>
                  <a:lnTo>
                    <a:pt x="1013752" y="400253"/>
                  </a:lnTo>
                  <a:lnTo>
                    <a:pt x="1019835" y="399592"/>
                  </a:lnTo>
                  <a:lnTo>
                    <a:pt x="1027798" y="398322"/>
                  </a:lnTo>
                  <a:lnTo>
                    <a:pt x="1035761" y="397052"/>
                  </a:lnTo>
                  <a:lnTo>
                    <a:pt x="1064780" y="394512"/>
                  </a:lnTo>
                  <a:lnTo>
                    <a:pt x="1088009" y="393242"/>
                  </a:lnTo>
                  <a:lnTo>
                    <a:pt x="1066596" y="398322"/>
                  </a:lnTo>
                  <a:lnTo>
                    <a:pt x="1033907" y="403402"/>
                  </a:lnTo>
                  <a:lnTo>
                    <a:pt x="1023289" y="405942"/>
                  </a:lnTo>
                  <a:lnTo>
                    <a:pt x="1032497" y="404672"/>
                  </a:lnTo>
                  <a:lnTo>
                    <a:pt x="1042225" y="404672"/>
                  </a:lnTo>
                  <a:lnTo>
                    <a:pt x="1021588" y="407212"/>
                  </a:lnTo>
                  <a:lnTo>
                    <a:pt x="1019263" y="407212"/>
                  </a:lnTo>
                  <a:lnTo>
                    <a:pt x="1020749" y="408584"/>
                  </a:lnTo>
                  <a:lnTo>
                    <a:pt x="1019810" y="408584"/>
                  </a:lnTo>
                  <a:lnTo>
                    <a:pt x="1011085" y="409752"/>
                  </a:lnTo>
                  <a:lnTo>
                    <a:pt x="987907" y="412292"/>
                  </a:lnTo>
                  <a:lnTo>
                    <a:pt x="989787" y="409752"/>
                  </a:lnTo>
                  <a:lnTo>
                    <a:pt x="989139" y="409752"/>
                  </a:lnTo>
                  <a:lnTo>
                    <a:pt x="958418" y="412292"/>
                  </a:lnTo>
                  <a:lnTo>
                    <a:pt x="931608" y="416102"/>
                  </a:lnTo>
                  <a:lnTo>
                    <a:pt x="916851" y="419912"/>
                  </a:lnTo>
                  <a:lnTo>
                    <a:pt x="898067" y="423722"/>
                  </a:lnTo>
                  <a:lnTo>
                    <a:pt x="859180" y="426262"/>
                  </a:lnTo>
                  <a:lnTo>
                    <a:pt x="789597" y="433882"/>
                  </a:lnTo>
                  <a:lnTo>
                    <a:pt x="772401" y="435152"/>
                  </a:lnTo>
                  <a:lnTo>
                    <a:pt x="746379" y="436422"/>
                  </a:lnTo>
                  <a:lnTo>
                    <a:pt x="729208" y="437692"/>
                  </a:lnTo>
                  <a:lnTo>
                    <a:pt x="721118" y="440232"/>
                  </a:lnTo>
                  <a:lnTo>
                    <a:pt x="696544" y="442772"/>
                  </a:lnTo>
                  <a:lnTo>
                    <a:pt x="668909" y="445312"/>
                  </a:lnTo>
                  <a:lnTo>
                    <a:pt x="651649" y="446582"/>
                  </a:lnTo>
                  <a:lnTo>
                    <a:pt x="657542" y="447903"/>
                  </a:lnTo>
                  <a:lnTo>
                    <a:pt x="656628" y="447903"/>
                  </a:lnTo>
                  <a:lnTo>
                    <a:pt x="625576" y="450392"/>
                  </a:lnTo>
                  <a:lnTo>
                    <a:pt x="611289" y="452932"/>
                  </a:lnTo>
                  <a:lnTo>
                    <a:pt x="603872" y="452932"/>
                  </a:lnTo>
                  <a:lnTo>
                    <a:pt x="603719" y="454215"/>
                  </a:lnTo>
                  <a:lnTo>
                    <a:pt x="614095" y="454215"/>
                  </a:lnTo>
                  <a:lnTo>
                    <a:pt x="635381" y="451662"/>
                  </a:lnTo>
                  <a:lnTo>
                    <a:pt x="597598" y="456742"/>
                  </a:lnTo>
                  <a:lnTo>
                    <a:pt x="532993" y="466902"/>
                  </a:lnTo>
                  <a:lnTo>
                    <a:pt x="500227" y="470712"/>
                  </a:lnTo>
                  <a:lnTo>
                    <a:pt x="566801" y="466902"/>
                  </a:lnTo>
                  <a:lnTo>
                    <a:pt x="593229" y="463092"/>
                  </a:lnTo>
                  <a:lnTo>
                    <a:pt x="587921" y="463092"/>
                  </a:lnTo>
                  <a:lnTo>
                    <a:pt x="596785" y="460552"/>
                  </a:lnTo>
                  <a:lnTo>
                    <a:pt x="649363" y="456742"/>
                  </a:lnTo>
                  <a:lnTo>
                    <a:pt x="666902" y="455472"/>
                  </a:lnTo>
                  <a:lnTo>
                    <a:pt x="663930" y="455472"/>
                  </a:lnTo>
                  <a:lnTo>
                    <a:pt x="678078" y="452932"/>
                  </a:lnTo>
                  <a:lnTo>
                    <a:pt x="689775" y="451662"/>
                  </a:lnTo>
                  <a:lnTo>
                    <a:pt x="679424" y="451662"/>
                  </a:lnTo>
                  <a:lnTo>
                    <a:pt x="677138" y="452932"/>
                  </a:lnTo>
                  <a:lnTo>
                    <a:pt x="666203" y="454215"/>
                  </a:lnTo>
                  <a:lnTo>
                    <a:pt x="653034" y="455472"/>
                  </a:lnTo>
                  <a:lnTo>
                    <a:pt x="642835" y="456742"/>
                  </a:lnTo>
                  <a:lnTo>
                    <a:pt x="645960" y="452932"/>
                  </a:lnTo>
                  <a:lnTo>
                    <a:pt x="658609" y="451662"/>
                  </a:lnTo>
                  <a:lnTo>
                    <a:pt x="671271" y="450392"/>
                  </a:lnTo>
                  <a:lnTo>
                    <a:pt x="694194" y="449122"/>
                  </a:lnTo>
                  <a:lnTo>
                    <a:pt x="716521" y="449122"/>
                  </a:lnTo>
                  <a:lnTo>
                    <a:pt x="739051" y="447903"/>
                  </a:lnTo>
                  <a:lnTo>
                    <a:pt x="761492" y="445312"/>
                  </a:lnTo>
                  <a:lnTo>
                    <a:pt x="859015" y="435152"/>
                  </a:lnTo>
                  <a:lnTo>
                    <a:pt x="890384" y="432612"/>
                  </a:lnTo>
                  <a:lnTo>
                    <a:pt x="906068" y="431342"/>
                  </a:lnTo>
                  <a:lnTo>
                    <a:pt x="872705" y="432612"/>
                  </a:lnTo>
                  <a:lnTo>
                    <a:pt x="878243" y="431342"/>
                  </a:lnTo>
                  <a:lnTo>
                    <a:pt x="888377" y="430072"/>
                  </a:lnTo>
                  <a:lnTo>
                    <a:pt x="902055" y="428802"/>
                  </a:lnTo>
                  <a:lnTo>
                    <a:pt x="918210" y="426262"/>
                  </a:lnTo>
                  <a:lnTo>
                    <a:pt x="938314" y="427532"/>
                  </a:lnTo>
                  <a:lnTo>
                    <a:pt x="947572" y="426262"/>
                  </a:lnTo>
                  <a:lnTo>
                    <a:pt x="1003185" y="418642"/>
                  </a:lnTo>
                  <a:lnTo>
                    <a:pt x="1055966" y="413562"/>
                  </a:lnTo>
                  <a:lnTo>
                    <a:pt x="1079931" y="412292"/>
                  </a:lnTo>
                  <a:lnTo>
                    <a:pt x="1103909" y="411022"/>
                  </a:lnTo>
                  <a:lnTo>
                    <a:pt x="1144181" y="405942"/>
                  </a:lnTo>
                  <a:lnTo>
                    <a:pt x="1140561" y="405942"/>
                  </a:lnTo>
                  <a:lnTo>
                    <a:pt x="1150810" y="404672"/>
                  </a:lnTo>
                  <a:lnTo>
                    <a:pt x="1171295" y="402132"/>
                  </a:lnTo>
                  <a:lnTo>
                    <a:pt x="1186357" y="400862"/>
                  </a:lnTo>
                  <a:lnTo>
                    <a:pt x="1201559" y="400862"/>
                  </a:lnTo>
                  <a:lnTo>
                    <a:pt x="1232712" y="397052"/>
                  </a:lnTo>
                  <a:lnTo>
                    <a:pt x="1247114" y="394512"/>
                  </a:lnTo>
                  <a:lnTo>
                    <a:pt x="1247203" y="393242"/>
                  </a:lnTo>
                  <a:lnTo>
                    <a:pt x="1239685" y="393242"/>
                  </a:lnTo>
                  <a:lnTo>
                    <a:pt x="1231049" y="394512"/>
                  </a:lnTo>
                  <a:lnTo>
                    <a:pt x="1239634" y="393242"/>
                  </a:lnTo>
                  <a:lnTo>
                    <a:pt x="1256944" y="390702"/>
                  </a:lnTo>
                  <a:lnTo>
                    <a:pt x="1270914" y="389432"/>
                  </a:lnTo>
                  <a:lnTo>
                    <a:pt x="1286725" y="388162"/>
                  </a:lnTo>
                  <a:lnTo>
                    <a:pt x="1318145" y="384352"/>
                  </a:lnTo>
                  <a:lnTo>
                    <a:pt x="1347609" y="384352"/>
                  </a:lnTo>
                  <a:lnTo>
                    <a:pt x="1361401" y="383082"/>
                  </a:lnTo>
                  <a:lnTo>
                    <a:pt x="1370152" y="381812"/>
                  </a:lnTo>
                  <a:lnTo>
                    <a:pt x="1394701" y="379272"/>
                  </a:lnTo>
                  <a:lnTo>
                    <a:pt x="1397508" y="379272"/>
                  </a:lnTo>
                  <a:lnTo>
                    <a:pt x="1396161" y="380542"/>
                  </a:lnTo>
                  <a:lnTo>
                    <a:pt x="1408290" y="380542"/>
                  </a:lnTo>
                  <a:lnTo>
                    <a:pt x="1416786" y="379272"/>
                  </a:lnTo>
                  <a:lnTo>
                    <a:pt x="1442275" y="375462"/>
                  </a:lnTo>
                  <a:lnTo>
                    <a:pt x="1477429" y="370382"/>
                  </a:lnTo>
                  <a:lnTo>
                    <a:pt x="1504683" y="366572"/>
                  </a:lnTo>
                  <a:lnTo>
                    <a:pt x="1556524" y="360222"/>
                  </a:lnTo>
                  <a:lnTo>
                    <a:pt x="1612747" y="355142"/>
                  </a:lnTo>
                  <a:lnTo>
                    <a:pt x="1626806" y="353872"/>
                  </a:lnTo>
                  <a:lnTo>
                    <a:pt x="1609547" y="357682"/>
                  </a:lnTo>
                  <a:lnTo>
                    <a:pt x="1622882" y="355142"/>
                  </a:lnTo>
                  <a:lnTo>
                    <a:pt x="1637360" y="353872"/>
                  </a:lnTo>
                  <a:lnTo>
                    <a:pt x="1652765" y="352602"/>
                  </a:lnTo>
                  <a:lnTo>
                    <a:pt x="1660829" y="351332"/>
                  </a:lnTo>
                  <a:lnTo>
                    <a:pt x="1668894" y="350062"/>
                  </a:lnTo>
                  <a:lnTo>
                    <a:pt x="1663065" y="351332"/>
                  </a:lnTo>
                  <a:lnTo>
                    <a:pt x="1664601" y="352602"/>
                  </a:lnTo>
                  <a:lnTo>
                    <a:pt x="1672043" y="352602"/>
                  </a:lnTo>
                  <a:lnTo>
                    <a:pt x="1683994" y="351332"/>
                  </a:lnTo>
                  <a:lnTo>
                    <a:pt x="1670862" y="351332"/>
                  </a:lnTo>
                  <a:lnTo>
                    <a:pt x="1682026" y="350062"/>
                  </a:lnTo>
                  <a:lnTo>
                    <a:pt x="1698345" y="347522"/>
                  </a:lnTo>
                  <a:lnTo>
                    <a:pt x="1700695" y="346252"/>
                  </a:lnTo>
                  <a:lnTo>
                    <a:pt x="1694929" y="346252"/>
                  </a:lnTo>
                  <a:lnTo>
                    <a:pt x="1677924" y="347522"/>
                  </a:lnTo>
                  <a:lnTo>
                    <a:pt x="1658378" y="350062"/>
                  </a:lnTo>
                  <a:lnTo>
                    <a:pt x="1645018" y="351332"/>
                  </a:lnTo>
                  <a:lnTo>
                    <a:pt x="1685721" y="346252"/>
                  </a:lnTo>
                  <a:lnTo>
                    <a:pt x="1660017" y="347522"/>
                  </a:lnTo>
                  <a:lnTo>
                    <a:pt x="1619491" y="352602"/>
                  </a:lnTo>
                  <a:lnTo>
                    <a:pt x="1588604" y="355142"/>
                  </a:lnTo>
                  <a:lnTo>
                    <a:pt x="1615211" y="350062"/>
                  </a:lnTo>
                  <a:lnTo>
                    <a:pt x="1639874" y="346252"/>
                  </a:lnTo>
                  <a:lnTo>
                    <a:pt x="1695818" y="338632"/>
                  </a:lnTo>
                  <a:lnTo>
                    <a:pt x="1705089" y="337362"/>
                  </a:lnTo>
                  <a:lnTo>
                    <a:pt x="1667179" y="338632"/>
                  </a:lnTo>
                  <a:lnTo>
                    <a:pt x="1676133" y="337362"/>
                  </a:lnTo>
                  <a:lnTo>
                    <a:pt x="1694065" y="334822"/>
                  </a:lnTo>
                  <a:lnTo>
                    <a:pt x="1674241" y="337362"/>
                  </a:lnTo>
                  <a:lnTo>
                    <a:pt x="1654035" y="337362"/>
                  </a:lnTo>
                  <a:lnTo>
                    <a:pt x="1664665" y="334822"/>
                  </a:lnTo>
                  <a:lnTo>
                    <a:pt x="1699945" y="332282"/>
                  </a:lnTo>
                  <a:lnTo>
                    <a:pt x="1721040" y="329742"/>
                  </a:lnTo>
                  <a:lnTo>
                    <a:pt x="1734477" y="328472"/>
                  </a:lnTo>
                  <a:lnTo>
                    <a:pt x="1747469" y="327240"/>
                  </a:lnTo>
                  <a:lnTo>
                    <a:pt x="1748028" y="327240"/>
                  </a:lnTo>
                  <a:lnTo>
                    <a:pt x="1741627" y="324662"/>
                  </a:lnTo>
                  <a:lnTo>
                    <a:pt x="1732673" y="325932"/>
                  </a:lnTo>
                  <a:lnTo>
                    <a:pt x="1737575" y="325932"/>
                  </a:lnTo>
                  <a:lnTo>
                    <a:pt x="1718792" y="328472"/>
                  </a:lnTo>
                  <a:lnTo>
                    <a:pt x="1690458" y="328472"/>
                  </a:lnTo>
                  <a:lnTo>
                    <a:pt x="1742948" y="323392"/>
                  </a:lnTo>
                  <a:lnTo>
                    <a:pt x="1763903" y="322135"/>
                  </a:lnTo>
                  <a:lnTo>
                    <a:pt x="1762874" y="320852"/>
                  </a:lnTo>
                  <a:lnTo>
                    <a:pt x="1793836" y="317042"/>
                  </a:lnTo>
                  <a:lnTo>
                    <a:pt x="1817192" y="315772"/>
                  </a:lnTo>
                  <a:lnTo>
                    <a:pt x="1834743" y="314502"/>
                  </a:lnTo>
                  <a:lnTo>
                    <a:pt x="1838299" y="314502"/>
                  </a:lnTo>
                  <a:lnTo>
                    <a:pt x="1812493" y="318312"/>
                  </a:lnTo>
                  <a:lnTo>
                    <a:pt x="1802841" y="319582"/>
                  </a:lnTo>
                  <a:lnTo>
                    <a:pt x="1797646" y="320852"/>
                  </a:lnTo>
                  <a:lnTo>
                    <a:pt x="1785188" y="323392"/>
                  </a:lnTo>
                  <a:lnTo>
                    <a:pt x="1813026" y="320852"/>
                  </a:lnTo>
                  <a:lnTo>
                    <a:pt x="1831746" y="319582"/>
                  </a:lnTo>
                  <a:lnTo>
                    <a:pt x="1865185" y="319582"/>
                  </a:lnTo>
                  <a:lnTo>
                    <a:pt x="1830552" y="325932"/>
                  </a:lnTo>
                  <a:lnTo>
                    <a:pt x="1842541" y="324662"/>
                  </a:lnTo>
                  <a:lnTo>
                    <a:pt x="1854517" y="322135"/>
                  </a:lnTo>
                  <a:lnTo>
                    <a:pt x="1872818" y="319582"/>
                  </a:lnTo>
                  <a:lnTo>
                    <a:pt x="1903171" y="317042"/>
                  </a:lnTo>
                  <a:lnTo>
                    <a:pt x="1905584" y="317042"/>
                  </a:lnTo>
                  <a:lnTo>
                    <a:pt x="1903412" y="318312"/>
                  </a:lnTo>
                  <a:lnTo>
                    <a:pt x="1903920" y="319582"/>
                  </a:lnTo>
                  <a:lnTo>
                    <a:pt x="1914423" y="319582"/>
                  </a:lnTo>
                  <a:lnTo>
                    <a:pt x="1913636" y="318312"/>
                  </a:lnTo>
                  <a:lnTo>
                    <a:pt x="1928253" y="317042"/>
                  </a:lnTo>
                  <a:lnTo>
                    <a:pt x="1942884" y="315772"/>
                  </a:lnTo>
                  <a:lnTo>
                    <a:pt x="1951215" y="314502"/>
                  </a:lnTo>
                  <a:lnTo>
                    <a:pt x="1967877" y="311962"/>
                  </a:lnTo>
                  <a:lnTo>
                    <a:pt x="1988515" y="309422"/>
                  </a:lnTo>
                  <a:lnTo>
                    <a:pt x="2004631" y="306882"/>
                  </a:lnTo>
                  <a:lnTo>
                    <a:pt x="2032000" y="305612"/>
                  </a:lnTo>
                  <a:lnTo>
                    <a:pt x="2053488" y="303072"/>
                  </a:lnTo>
                  <a:lnTo>
                    <a:pt x="2064232" y="301802"/>
                  </a:lnTo>
                  <a:lnTo>
                    <a:pt x="2073503" y="300532"/>
                  </a:lnTo>
                  <a:lnTo>
                    <a:pt x="2092045" y="297992"/>
                  </a:lnTo>
                  <a:lnTo>
                    <a:pt x="2106142" y="296722"/>
                  </a:lnTo>
                  <a:lnTo>
                    <a:pt x="2138832" y="292912"/>
                  </a:lnTo>
                  <a:lnTo>
                    <a:pt x="2163711" y="290372"/>
                  </a:lnTo>
                  <a:lnTo>
                    <a:pt x="2238222" y="280212"/>
                  </a:lnTo>
                  <a:lnTo>
                    <a:pt x="2238870" y="280212"/>
                  </a:lnTo>
                  <a:lnTo>
                    <a:pt x="2239505" y="278942"/>
                  </a:lnTo>
                  <a:lnTo>
                    <a:pt x="2247227" y="277672"/>
                  </a:lnTo>
                  <a:lnTo>
                    <a:pt x="2269083" y="275132"/>
                  </a:lnTo>
                  <a:lnTo>
                    <a:pt x="2295931" y="272592"/>
                  </a:lnTo>
                  <a:lnTo>
                    <a:pt x="2308783" y="271322"/>
                  </a:lnTo>
                  <a:lnTo>
                    <a:pt x="2335517" y="267512"/>
                  </a:lnTo>
                  <a:lnTo>
                    <a:pt x="2352662" y="267512"/>
                  </a:lnTo>
                  <a:lnTo>
                    <a:pt x="2386787" y="262432"/>
                  </a:lnTo>
                  <a:lnTo>
                    <a:pt x="2438095" y="256082"/>
                  </a:lnTo>
                  <a:lnTo>
                    <a:pt x="2460714" y="253542"/>
                  </a:lnTo>
                  <a:lnTo>
                    <a:pt x="2494445" y="251002"/>
                  </a:lnTo>
                  <a:lnTo>
                    <a:pt x="2516606" y="248462"/>
                  </a:lnTo>
                  <a:lnTo>
                    <a:pt x="2507361" y="248462"/>
                  </a:lnTo>
                  <a:lnTo>
                    <a:pt x="2524772" y="247192"/>
                  </a:lnTo>
                  <a:lnTo>
                    <a:pt x="2559596" y="244652"/>
                  </a:lnTo>
                  <a:lnTo>
                    <a:pt x="2614726" y="238302"/>
                  </a:lnTo>
                  <a:lnTo>
                    <a:pt x="2668092" y="233222"/>
                  </a:lnTo>
                  <a:lnTo>
                    <a:pt x="2703271" y="229412"/>
                  </a:lnTo>
                  <a:lnTo>
                    <a:pt x="2695854" y="229412"/>
                  </a:lnTo>
                  <a:lnTo>
                    <a:pt x="2695308" y="228142"/>
                  </a:lnTo>
                  <a:lnTo>
                    <a:pt x="2745689" y="221792"/>
                  </a:lnTo>
                  <a:lnTo>
                    <a:pt x="2723642" y="226872"/>
                  </a:lnTo>
                  <a:lnTo>
                    <a:pt x="2757652" y="221792"/>
                  </a:lnTo>
                  <a:lnTo>
                    <a:pt x="2774924" y="220522"/>
                  </a:lnTo>
                  <a:lnTo>
                    <a:pt x="2783522" y="219252"/>
                  </a:lnTo>
                  <a:lnTo>
                    <a:pt x="2792133" y="217982"/>
                  </a:lnTo>
                  <a:close/>
                </a:path>
                <a:path w="3655060" h="632459">
                  <a:moveTo>
                    <a:pt x="2813405" y="212902"/>
                  </a:moveTo>
                  <a:lnTo>
                    <a:pt x="2784322" y="215442"/>
                  </a:lnTo>
                  <a:lnTo>
                    <a:pt x="2771775" y="216712"/>
                  </a:lnTo>
                  <a:lnTo>
                    <a:pt x="2770378" y="217119"/>
                  </a:lnTo>
                  <a:lnTo>
                    <a:pt x="2777985" y="216712"/>
                  </a:lnTo>
                  <a:lnTo>
                    <a:pt x="2813405" y="212902"/>
                  </a:lnTo>
                  <a:close/>
                </a:path>
                <a:path w="3655060" h="632459">
                  <a:moveTo>
                    <a:pt x="2917444" y="82384"/>
                  </a:moveTo>
                  <a:lnTo>
                    <a:pt x="2875394" y="86614"/>
                  </a:lnTo>
                  <a:lnTo>
                    <a:pt x="2854401" y="88417"/>
                  </a:lnTo>
                  <a:lnTo>
                    <a:pt x="2842895" y="88442"/>
                  </a:lnTo>
                  <a:lnTo>
                    <a:pt x="2842818" y="88988"/>
                  </a:lnTo>
                  <a:lnTo>
                    <a:pt x="2837129" y="90068"/>
                  </a:lnTo>
                  <a:lnTo>
                    <a:pt x="2821063" y="92621"/>
                  </a:lnTo>
                  <a:lnTo>
                    <a:pt x="2917444" y="82384"/>
                  </a:lnTo>
                  <a:close/>
                </a:path>
                <a:path w="3655060" h="632459">
                  <a:moveTo>
                    <a:pt x="2919882" y="136321"/>
                  </a:moveTo>
                  <a:lnTo>
                    <a:pt x="2868714" y="140601"/>
                  </a:lnTo>
                  <a:lnTo>
                    <a:pt x="2888411" y="141020"/>
                  </a:lnTo>
                  <a:lnTo>
                    <a:pt x="2919882" y="136321"/>
                  </a:lnTo>
                  <a:close/>
                </a:path>
                <a:path w="3655060" h="632459">
                  <a:moveTo>
                    <a:pt x="2919920" y="112102"/>
                  </a:moveTo>
                  <a:lnTo>
                    <a:pt x="2919768" y="112102"/>
                  </a:lnTo>
                  <a:lnTo>
                    <a:pt x="2917761" y="112306"/>
                  </a:lnTo>
                  <a:lnTo>
                    <a:pt x="2919920" y="112102"/>
                  </a:lnTo>
                  <a:close/>
                </a:path>
                <a:path w="3655060" h="632459">
                  <a:moveTo>
                    <a:pt x="2947517" y="92163"/>
                  </a:moveTo>
                  <a:lnTo>
                    <a:pt x="2923540" y="94716"/>
                  </a:lnTo>
                  <a:lnTo>
                    <a:pt x="2917164" y="94500"/>
                  </a:lnTo>
                  <a:lnTo>
                    <a:pt x="2914065" y="93637"/>
                  </a:lnTo>
                  <a:lnTo>
                    <a:pt x="2899118" y="94195"/>
                  </a:lnTo>
                  <a:lnTo>
                    <a:pt x="2900667" y="94411"/>
                  </a:lnTo>
                  <a:lnTo>
                    <a:pt x="2899740" y="95034"/>
                  </a:lnTo>
                  <a:lnTo>
                    <a:pt x="2891447" y="96202"/>
                  </a:lnTo>
                  <a:lnTo>
                    <a:pt x="2857944" y="99212"/>
                  </a:lnTo>
                  <a:lnTo>
                    <a:pt x="2850946" y="98653"/>
                  </a:lnTo>
                  <a:lnTo>
                    <a:pt x="2853486" y="96786"/>
                  </a:lnTo>
                  <a:lnTo>
                    <a:pt x="2848635" y="95859"/>
                  </a:lnTo>
                  <a:lnTo>
                    <a:pt x="2819450" y="98145"/>
                  </a:lnTo>
                  <a:lnTo>
                    <a:pt x="2802534" y="101168"/>
                  </a:lnTo>
                  <a:lnTo>
                    <a:pt x="2776093" y="103492"/>
                  </a:lnTo>
                  <a:lnTo>
                    <a:pt x="2749486" y="105460"/>
                  </a:lnTo>
                  <a:lnTo>
                    <a:pt x="2732074" y="107378"/>
                  </a:lnTo>
                  <a:lnTo>
                    <a:pt x="2731058" y="109702"/>
                  </a:lnTo>
                  <a:lnTo>
                    <a:pt x="2741320" y="110858"/>
                  </a:lnTo>
                  <a:lnTo>
                    <a:pt x="2764980" y="109778"/>
                  </a:lnTo>
                  <a:lnTo>
                    <a:pt x="2804134" y="105435"/>
                  </a:lnTo>
                  <a:lnTo>
                    <a:pt x="2814205" y="105879"/>
                  </a:lnTo>
                  <a:lnTo>
                    <a:pt x="2749943" y="112864"/>
                  </a:lnTo>
                  <a:lnTo>
                    <a:pt x="2781566" y="110464"/>
                  </a:lnTo>
                  <a:lnTo>
                    <a:pt x="2841574" y="103047"/>
                  </a:lnTo>
                  <a:lnTo>
                    <a:pt x="2842882" y="104813"/>
                  </a:lnTo>
                  <a:lnTo>
                    <a:pt x="2871813" y="102082"/>
                  </a:lnTo>
                  <a:lnTo>
                    <a:pt x="2904401" y="98552"/>
                  </a:lnTo>
                  <a:lnTo>
                    <a:pt x="2932392" y="94983"/>
                  </a:lnTo>
                  <a:lnTo>
                    <a:pt x="2947517" y="92163"/>
                  </a:lnTo>
                  <a:close/>
                </a:path>
                <a:path w="3655060" h="632459">
                  <a:moveTo>
                    <a:pt x="3005328" y="82562"/>
                  </a:moveTo>
                  <a:lnTo>
                    <a:pt x="2963100" y="85369"/>
                  </a:lnTo>
                  <a:lnTo>
                    <a:pt x="2982328" y="84797"/>
                  </a:lnTo>
                  <a:lnTo>
                    <a:pt x="2936938" y="90754"/>
                  </a:lnTo>
                  <a:lnTo>
                    <a:pt x="2954718" y="88671"/>
                  </a:lnTo>
                  <a:lnTo>
                    <a:pt x="2976473" y="86372"/>
                  </a:lnTo>
                  <a:lnTo>
                    <a:pt x="2995561" y="84213"/>
                  </a:lnTo>
                  <a:lnTo>
                    <a:pt x="3005328" y="82562"/>
                  </a:lnTo>
                  <a:close/>
                </a:path>
                <a:path w="3655060" h="632459">
                  <a:moveTo>
                    <a:pt x="3046463" y="118986"/>
                  </a:moveTo>
                  <a:lnTo>
                    <a:pt x="3032252" y="119761"/>
                  </a:lnTo>
                  <a:lnTo>
                    <a:pt x="3024073" y="122682"/>
                  </a:lnTo>
                  <a:lnTo>
                    <a:pt x="2991396" y="124968"/>
                  </a:lnTo>
                  <a:lnTo>
                    <a:pt x="3015831" y="125107"/>
                  </a:lnTo>
                  <a:lnTo>
                    <a:pt x="3046463" y="118986"/>
                  </a:lnTo>
                  <a:close/>
                </a:path>
                <a:path w="3655060" h="632459">
                  <a:moveTo>
                    <a:pt x="3055455" y="67919"/>
                  </a:moveTo>
                  <a:lnTo>
                    <a:pt x="3010979" y="71272"/>
                  </a:lnTo>
                  <a:lnTo>
                    <a:pt x="2988741" y="73583"/>
                  </a:lnTo>
                  <a:lnTo>
                    <a:pt x="2968180" y="77139"/>
                  </a:lnTo>
                  <a:lnTo>
                    <a:pt x="2992069" y="74650"/>
                  </a:lnTo>
                  <a:lnTo>
                    <a:pt x="3015577" y="72885"/>
                  </a:lnTo>
                  <a:lnTo>
                    <a:pt x="3037192" y="70942"/>
                  </a:lnTo>
                  <a:lnTo>
                    <a:pt x="3055455" y="67919"/>
                  </a:lnTo>
                  <a:close/>
                </a:path>
                <a:path w="3655060" h="632459">
                  <a:moveTo>
                    <a:pt x="3068599" y="114871"/>
                  </a:moveTo>
                  <a:lnTo>
                    <a:pt x="3065107" y="114503"/>
                  </a:lnTo>
                  <a:lnTo>
                    <a:pt x="3053854" y="114935"/>
                  </a:lnTo>
                  <a:lnTo>
                    <a:pt x="3039732" y="115900"/>
                  </a:lnTo>
                  <a:lnTo>
                    <a:pt x="3059379" y="116306"/>
                  </a:lnTo>
                  <a:lnTo>
                    <a:pt x="3068599" y="114871"/>
                  </a:lnTo>
                  <a:close/>
                </a:path>
                <a:path w="3655060" h="632459">
                  <a:moveTo>
                    <a:pt x="3070136" y="109778"/>
                  </a:moveTo>
                  <a:lnTo>
                    <a:pt x="3058223" y="110718"/>
                  </a:lnTo>
                  <a:lnTo>
                    <a:pt x="3041370" y="112649"/>
                  </a:lnTo>
                  <a:lnTo>
                    <a:pt x="3026105" y="114198"/>
                  </a:lnTo>
                  <a:lnTo>
                    <a:pt x="3018942" y="114058"/>
                  </a:lnTo>
                  <a:lnTo>
                    <a:pt x="3036773" y="111099"/>
                  </a:lnTo>
                  <a:lnTo>
                    <a:pt x="3010141" y="114020"/>
                  </a:lnTo>
                  <a:lnTo>
                    <a:pt x="3005721" y="115316"/>
                  </a:lnTo>
                  <a:lnTo>
                    <a:pt x="3018180" y="116179"/>
                  </a:lnTo>
                  <a:lnTo>
                    <a:pt x="3012389" y="117309"/>
                  </a:lnTo>
                  <a:lnTo>
                    <a:pt x="2983484" y="119951"/>
                  </a:lnTo>
                  <a:lnTo>
                    <a:pt x="3004032" y="118605"/>
                  </a:lnTo>
                  <a:lnTo>
                    <a:pt x="3023781" y="115951"/>
                  </a:lnTo>
                  <a:lnTo>
                    <a:pt x="3045041" y="112763"/>
                  </a:lnTo>
                  <a:lnTo>
                    <a:pt x="3070136" y="109778"/>
                  </a:lnTo>
                  <a:close/>
                </a:path>
                <a:path w="3655060" h="632459">
                  <a:moveTo>
                    <a:pt x="3094659" y="75120"/>
                  </a:moveTo>
                  <a:lnTo>
                    <a:pt x="3089783" y="74663"/>
                  </a:lnTo>
                  <a:lnTo>
                    <a:pt x="3079813" y="74764"/>
                  </a:lnTo>
                  <a:lnTo>
                    <a:pt x="3064967" y="75831"/>
                  </a:lnTo>
                  <a:lnTo>
                    <a:pt x="3065297" y="76809"/>
                  </a:lnTo>
                  <a:lnTo>
                    <a:pt x="3067659" y="77355"/>
                  </a:lnTo>
                  <a:lnTo>
                    <a:pt x="3075978" y="77114"/>
                  </a:lnTo>
                  <a:lnTo>
                    <a:pt x="3094190" y="75717"/>
                  </a:lnTo>
                  <a:lnTo>
                    <a:pt x="3094659" y="75120"/>
                  </a:lnTo>
                  <a:close/>
                </a:path>
                <a:path w="3655060" h="632459">
                  <a:moveTo>
                    <a:pt x="3123323" y="75615"/>
                  </a:moveTo>
                  <a:lnTo>
                    <a:pt x="3094482" y="78117"/>
                  </a:lnTo>
                  <a:lnTo>
                    <a:pt x="3063125" y="81140"/>
                  </a:lnTo>
                  <a:lnTo>
                    <a:pt x="3038449" y="83045"/>
                  </a:lnTo>
                  <a:lnTo>
                    <a:pt x="3029661" y="82219"/>
                  </a:lnTo>
                  <a:lnTo>
                    <a:pt x="3027197" y="83845"/>
                  </a:lnTo>
                  <a:lnTo>
                    <a:pt x="3043644" y="83324"/>
                  </a:lnTo>
                  <a:lnTo>
                    <a:pt x="3077819" y="81076"/>
                  </a:lnTo>
                  <a:lnTo>
                    <a:pt x="3123323" y="75615"/>
                  </a:lnTo>
                  <a:close/>
                </a:path>
                <a:path w="3655060" h="632459">
                  <a:moveTo>
                    <a:pt x="3140087" y="54368"/>
                  </a:moveTo>
                  <a:lnTo>
                    <a:pt x="3123082" y="55041"/>
                  </a:lnTo>
                  <a:lnTo>
                    <a:pt x="3085160" y="58978"/>
                  </a:lnTo>
                  <a:lnTo>
                    <a:pt x="3083674" y="57950"/>
                  </a:lnTo>
                  <a:lnTo>
                    <a:pt x="3071698" y="62572"/>
                  </a:lnTo>
                  <a:lnTo>
                    <a:pt x="3083306" y="60706"/>
                  </a:lnTo>
                  <a:lnTo>
                    <a:pt x="3097987" y="59461"/>
                  </a:lnTo>
                  <a:lnTo>
                    <a:pt x="3114484" y="58216"/>
                  </a:lnTo>
                  <a:lnTo>
                    <a:pt x="3131845" y="56299"/>
                  </a:lnTo>
                  <a:lnTo>
                    <a:pt x="3120415" y="57188"/>
                  </a:lnTo>
                  <a:lnTo>
                    <a:pt x="3109658" y="57658"/>
                  </a:lnTo>
                  <a:lnTo>
                    <a:pt x="3112071" y="56400"/>
                  </a:lnTo>
                  <a:lnTo>
                    <a:pt x="3120847" y="55422"/>
                  </a:lnTo>
                  <a:lnTo>
                    <a:pt x="3127641" y="54927"/>
                  </a:lnTo>
                  <a:lnTo>
                    <a:pt x="3140087" y="54368"/>
                  </a:lnTo>
                  <a:close/>
                </a:path>
                <a:path w="3655060" h="632459">
                  <a:moveTo>
                    <a:pt x="3159010" y="78130"/>
                  </a:moveTo>
                  <a:lnTo>
                    <a:pt x="3158515" y="77165"/>
                  </a:lnTo>
                  <a:lnTo>
                    <a:pt x="3158109" y="76695"/>
                  </a:lnTo>
                  <a:lnTo>
                    <a:pt x="3150387" y="77368"/>
                  </a:lnTo>
                  <a:lnTo>
                    <a:pt x="3141992" y="78397"/>
                  </a:lnTo>
                  <a:lnTo>
                    <a:pt x="3133661" y="79502"/>
                  </a:lnTo>
                  <a:lnTo>
                    <a:pt x="3126155" y="80429"/>
                  </a:lnTo>
                  <a:lnTo>
                    <a:pt x="3145205" y="79375"/>
                  </a:lnTo>
                  <a:lnTo>
                    <a:pt x="3159010" y="78130"/>
                  </a:lnTo>
                  <a:close/>
                </a:path>
                <a:path w="3655060" h="632459">
                  <a:moveTo>
                    <a:pt x="3175952" y="66662"/>
                  </a:moveTo>
                  <a:lnTo>
                    <a:pt x="3145713" y="69024"/>
                  </a:lnTo>
                  <a:lnTo>
                    <a:pt x="3138906" y="68834"/>
                  </a:lnTo>
                  <a:lnTo>
                    <a:pt x="3123984" y="71297"/>
                  </a:lnTo>
                  <a:lnTo>
                    <a:pt x="3126752" y="72021"/>
                  </a:lnTo>
                  <a:lnTo>
                    <a:pt x="3137357" y="72047"/>
                  </a:lnTo>
                  <a:lnTo>
                    <a:pt x="3145929" y="72415"/>
                  </a:lnTo>
                  <a:lnTo>
                    <a:pt x="3147530" y="71437"/>
                  </a:lnTo>
                  <a:lnTo>
                    <a:pt x="3141053" y="71551"/>
                  </a:lnTo>
                  <a:lnTo>
                    <a:pt x="3138919" y="71247"/>
                  </a:lnTo>
                  <a:lnTo>
                    <a:pt x="3153549" y="69011"/>
                  </a:lnTo>
                  <a:lnTo>
                    <a:pt x="3172422" y="67983"/>
                  </a:lnTo>
                  <a:lnTo>
                    <a:pt x="3175952" y="66662"/>
                  </a:lnTo>
                  <a:close/>
                </a:path>
                <a:path w="3655060" h="632459">
                  <a:moveTo>
                    <a:pt x="3192145" y="51536"/>
                  </a:moveTo>
                  <a:lnTo>
                    <a:pt x="3159239" y="53835"/>
                  </a:lnTo>
                  <a:lnTo>
                    <a:pt x="3159468" y="54317"/>
                  </a:lnTo>
                  <a:lnTo>
                    <a:pt x="3192145" y="51536"/>
                  </a:lnTo>
                  <a:close/>
                </a:path>
                <a:path w="3655060" h="632459">
                  <a:moveTo>
                    <a:pt x="3198164" y="86410"/>
                  </a:moveTo>
                  <a:lnTo>
                    <a:pt x="3178619" y="86182"/>
                  </a:lnTo>
                  <a:lnTo>
                    <a:pt x="3120593" y="89738"/>
                  </a:lnTo>
                  <a:lnTo>
                    <a:pt x="3117951" y="90068"/>
                  </a:lnTo>
                  <a:lnTo>
                    <a:pt x="3117608" y="90055"/>
                  </a:lnTo>
                  <a:lnTo>
                    <a:pt x="3120428" y="89738"/>
                  </a:lnTo>
                  <a:lnTo>
                    <a:pt x="3116402" y="89979"/>
                  </a:lnTo>
                  <a:lnTo>
                    <a:pt x="3102038" y="89192"/>
                  </a:lnTo>
                  <a:lnTo>
                    <a:pt x="3078149" y="91020"/>
                  </a:lnTo>
                  <a:lnTo>
                    <a:pt x="3061271" y="93141"/>
                  </a:lnTo>
                  <a:lnTo>
                    <a:pt x="3061462" y="93141"/>
                  </a:lnTo>
                  <a:lnTo>
                    <a:pt x="3051581" y="94742"/>
                  </a:lnTo>
                  <a:lnTo>
                    <a:pt x="3076854" y="92341"/>
                  </a:lnTo>
                  <a:lnTo>
                    <a:pt x="3077857" y="92341"/>
                  </a:lnTo>
                  <a:lnTo>
                    <a:pt x="3082798" y="92837"/>
                  </a:lnTo>
                  <a:lnTo>
                    <a:pt x="3088995" y="93141"/>
                  </a:lnTo>
                  <a:lnTo>
                    <a:pt x="3096349" y="92341"/>
                  </a:lnTo>
                  <a:lnTo>
                    <a:pt x="3117278" y="90081"/>
                  </a:lnTo>
                  <a:lnTo>
                    <a:pt x="3117812" y="90081"/>
                  </a:lnTo>
                  <a:lnTo>
                    <a:pt x="3089071" y="93637"/>
                  </a:lnTo>
                  <a:lnTo>
                    <a:pt x="3078988" y="95440"/>
                  </a:lnTo>
                  <a:lnTo>
                    <a:pt x="3075279" y="96558"/>
                  </a:lnTo>
                  <a:lnTo>
                    <a:pt x="3061754" y="98552"/>
                  </a:lnTo>
                  <a:lnTo>
                    <a:pt x="3022181" y="102984"/>
                  </a:lnTo>
                  <a:lnTo>
                    <a:pt x="3040062" y="100012"/>
                  </a:lnTo>
                  <a:lnTo>
                    <a:pt x="3011322" y="103060"/>
                  </a:lnTo>
                  <a:lnTo>
                    <a:pt x="3003981" y="104063"/>
                  </a:lnTo>
                  <a:lnTo>
                    <a:pt x="3003918" y="104952"/>
                  </a:lnTo>
                  <a:lnTo>
                    <a:pt x="3009315" y="104686"/>
                  </a:lnTo>
                  <a:lnTo>
                    <a:pt x="3016021" y="104686"/>
                  </a:lnTo>
                  <a:lnTo>
                    <a:pt x="3017291" y="104952"/>
                  </a:lnTo>
                  <a:lnTo>
                    <a:pt x="3016466" y="104952"/>
                  </a:lnTo>
                  <a:lnTo>
                    <a:pt x="3009493" y="106133"/>
                  </a:lnTo>
                  <a:lnTo>
                    <a:pt x="2990138" y="106895"/>
                  </a:lnTo>
                  <a:lnTo>
                    <a:pt x="2948317" y="109550"/>
                  </a:lnTo>
                  <a:lnTo>
                    <a:pt x="2928747" y="110058"/>
                  </a:lnTo>
                  <a:lnTo>
                    <a:pt x="2930004" y="110439"/>
                  </a:lnTo>
                  <a:lnTo>
                    <a:pt x="2926956" y="111137"/>
                  </a:lnTo>
                  <a:lnTo>
                    <a:pt x="2921304" y="111937"/>
                  </a:lnTo>
                  <a:lnTo>
                    <a:pt x="2927451" y="111340"/>
                  </a:lnTo>
                  <a:lnTo>
                    <a:pt x="2940367" y="110439"/>
                  </a:lnTo>
                  <a:lnTo>
                    <a:pt x="2946997" y="110058"/>
                  </a:lnTo>
                  <a:lnTo>
                    <a:pt x="2947657" y="110058"/>
                  </a:lnTo>
                  <a:lnTo>
                    <a:pt x="2932709" y="112102"/>
                  </a:lnTo>
                  <a:lnTo>
                    <a:pt x="2933001" y="112102"/>
                  </a:lnTo>
                  <a:lnTo>
                    <a:pt x="2915894" y="115150"/>
                  </a:lnTo>
                  <a:lnTo>
                    <a:pt x="2899740" y="118541"/>
                  </a:lnTo>
                  <a:lnTo>
                    <a:pt x="2891269" y="121018"/>
                  </a:lnTo>
                  <a:lnTo>
                    <a:pt x="2978264" y="112534"/>
                  </a:lnTo>
                  <a:lnTo>
                    <a:pt x="2982722" y="112102"/>
                  </a:lnTo>
                  <a:lnTo>
                    <a:pt x="2982036" y="112102"/>
                  </a:lnTo>
                  <a:lnTo>
                    <a:pt x="2974073" y="112534"/>
                  </a:lnTo>
                  <a:lnTo>
                    <a:pt x="2969120" y="112306"/>
                  </a:lnTo>
                  <a:lnTo>
                    <a:pt x="2977375" y="110439"/>
                  </a:lnTo>
                  <a:lnTo>
                    <a:pt x="2975762" y="110439"/>
                  </a:lnTo>
                  <a:lnTo>
                    <a:pt x="2984538" y="110058"/>
                  </a:lnTo>
                  <a:lnTo>
                    <a:pt x="3020517" y="108508"/>
                  </a:lnTo>
                  <a:lnTo>
                    <a:pt x="3049054" y="104686"/>
                  </a:lnTo>
                  <a:lnTo>
                    <a:pt x="3058274" y="103060"/>
                  </a:lnTo>
                  <a:lnTo>
                    <a:pt x="3089198" y="97701"/>
                  </a:lnTo>
                  <a:lnTo>
                    <a:pt x="3108058" y="95897"/>
                  </a:lnTo>
                  <a:lnTo>
                    <a:pt x="3110839" y="95631"/>
                  </a:lnTo>
                  <a:lnTo>
                    <a:pt x="3106102" y="95897"/>
                  </a:lnTo>
                  <a:lnTo>
                    <a:pt x="3134245" y="92341"/>
                  </a:lnTo>
                  <a:lnTo>
                    <a:pt x="3154997" y="90081"/>
                  </a:lnTo>
                  <a:lnTo>
                    <a:pt x="3198164" y="86410"/>
                  </a:lnTo>
                  <a:close/>
                </a:path>
                <a:path w="3655060" h="632459">
                  <a:moveTo>
                    <a:pt x="3224390" y="73075"/>
                  </a:moveTo>
                  <a:lnTo>
                    <a:pt x="3204337" y="72174"/>
                  </a:lnTo>
                  <a:lnTo>
                    <a:pt x="3197034" y="73850"/>
                  </a:lnTo>
                  <a:lnTo>
                    <a:pt x="3177006" y="77101"/>
                  </a:lnTo>
                  <a:lnTo>
                    <a:pt x="3164522" y="79324"/>
                  </a:lnTo>
                  <a:lnTo>
                    <a:pt x="3183445" y="77203"/>
                  </a:lnTo>
                  <a:lnTo>
                    <a:pt x="3199180" y="75018"/>
                  </a:lnTo>
                  <a:lnTo>
                    <a:pt x="3212541" y="73431"/>
                  </a:lnTo>
                  <a:lnTo>
                    <a:pt x="3224390" y="73075"/>
                  </a:lnTo>
                  <a:close/>
                </a:path>
                <a:path w="3655060" h="632459">
                  <a:moveTo>
                    <a:pt x="3236798" y="60998"/>
                  </a:moveTo>
                  <a:lnTo>
                    <a:pt x="3235071" y="58102"/>
                  </a:lnTo>
                  <a:lnTo>
                    <a:pt x="3204222" y="63766"/>
                  </a:lnTo>
                  <a:lnTo>
                    <a:pt x="3236798" y="60998"/>
                  </a:lnTo>
                  <a:close/>
                </a:path>
                <a:path w="3655060" h="632459">
                  <a:moveTo>
                    <a:pt x="3263735" y="82384"/>
                  </a:moveTo>
                  <a:lnTo>
                    <a:pt x="3263188" y="82384"/>
                  </a:lnTo>
                  <a:lnTo>
                    <a:pt x="3249993" y="83591"/>
                  </a:lnTo>
                  <a:lnTo>
                    <a:pt x="3263735" y="82384"/>
                  </a:lnTo>
                  <a:close/>
                </a:path>
                <a:path w="3655060" h="632459">
                  <a:moveTo>
                    <a:pt x="3287598" y="83273"/>
                  </a:moveTo>
                  <a:lnTo>
                    <a:pt x="3287204" y="81495"/>
                  </a:lnTo>
                  <a:lnTo>
                    <a:pt x="3275876" y="81330"/>
                  </a:lnTo>
                  <a:lnTo>
                    <a:pt x="3263735" y="82384"/>
                  </a:lnTo>
                  <a:lnTo>
                    <a:pt x="3259607" y="83591"/>
                  </a:lnTo>
                  <a:lnTo>
                    <a:pt x="3260560" y="83591"/>
                  </a:lnTo>
                  <a:lnTo>
                    <a:pt x="3264687" y="83781"/>
                  </a:lnTo>
                  <a:lnTo>
                    <a:pt x="3246907" y="85648"/>
                  </a:lnTo>
                  <a:lnTo>
                    <a:pt x="3235426" y="86664"/>
                  </a:lnTo>
                  <a:lnTo>
                    <a:pt x="3231362" y="86664"/>
                  </a:lnTo>
                  <a:lnTo>
                    <a:pt x="3236455" y="85331"/>
                  </a:lnTo>
                  <a:lnTo>
                    <a:pt x="3109595" y="102171"/>
                  </a:lnTo>
                  <a:lnTo>
                    <a:pt x="3138779" y="100228"/>
                  </a:lnTo>
                  <a:lnTo>
                    <a:pt x="3150971" y="99428"/>
                  </a:lnTo>
                  <a:lnTo>
                    <a:pt x="3153016" y="99428"/>
                  </a:lnTo>
                  <a:lnTo>
                    <a:pt x="3147390" y="99098"/>
                  </a:lnTo>
                  <a:lnTo>
                    <a:pt x="3131896" y="100228"/>
                  </a:lnTo>
                  <a:lnTo>
                    <a:pt x="3132493" y="99428"/>
                  </a:lnTo>
                  <a:lnTo>
                    <a:pt x="3166160" y="96456"/>
                  </a:lnTo>
                  <a:lnTo>
                    <a:pt x="3179661" y="95580"/>
                  </a:lnTo>
                  <a:lnTo>
                    <a:pt x="3179762" y="96837"/>
                  </a:lnTo>
                  <a:lnTo>
                    <a:pt x="3188271" y="95580"/>
                  </a:lnTo>
                  <a:lnTo>
                    <a:pt x="3232937" y="89712"/>
                  </a:lnTo>
                  <a:lnTo>
                    <a:pt x="3280676" y="85877"/>
                  </a:lnTo>
                  <a:lnTo>
                    <a:pt x="3287598" y="83273"/>
                  </a:lnTo>
                  <a:close/>
                </a:path>
                <a:path w="3655060" h="632459">
                  <a:moveTo>
                    <a:pt x="3320110" y="36614"/>
                  </a:moveTo>
                  <a:lnTo>
                    <a:pt x="3278848" y="41351"/>
                  </a:lnTo>
                  <a:lnTo>
                    <a:pt x="3297732" y="40309"/>
                  </a:lnTo>
                  <a:lnTo>
                    <a:pt x="3320110" y="36614"/>
                  </a:lnTo>
                  <a:close/>
                </a:path>
                <a:path w="3655060" h="632459">
                  <a:moveTo>
                    <a:pt x="3587013" y="9144"/>
                  </a:moveTo>
                  <a:lnTo>
                    <a:pt x="3477463" y="20091"/>
                  </a:lnTo>
                  <a:lnTo>
                    <a:pt x="3448799" y="23164"/>
                  </a:lnTo>
                  <a:lnTo>
                    <a:pt x="3519995" y="16586"/>
                  </a:lnTo>
                  <a:lnTo>
                    <a:pt x="3553536" y="13309"/>
                  </a:lnTo>
                  <a:lnTo>
                    <a:pt x="3587013" y="9144"/>
                  </a:lnTo>
                  <a:close/>
                </a:path>
                <a:path w="3655060" h="632459">
                  <a:moveTo>
                    <a:pt x="3654780" y="0"/>
                  </a:moveTo>
                  <a:lnTo>
                    <a:pt x="3608959" y="4978"/>
                  </a:lnTo>
                  <a:lnTo>
                    <a:pt x="3620211" y="7327"/>
                  </a:lnTo>
                  <a:lnTo>
                    <a:pt x="3627602" y="4965"/>
                  </a:lnTo>
                  <a:lnTo>
                    <a:pt x="3637051" y="2946"/>
                  </a:lnTo>
                  <a:lnTo>
                    <a:pt x="3646716" y="1295"/>
                  </a:lnTo>
                  <a:lnTo>
                    <a:pt x="3654780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84">
              <a:extLst>
                <a:ext uri="{FF2B5EF4-FFF2-40B4-BE49-F238E27FC236}">
                  <a16:creationId xmlns:a16="http://schemas.microsoft.com/office/drawing/2014/main" id="{B061CFFF-27D0-044F-8483-18452F31D95A}"/>
                </a:ext>
              </a:extLst>
            </p:cNvPr>
            <p:cNvSpPr/>
            <p:nvPr/>
          </p:nvSpPr>
          <p:spPr>
            <a:xfrm>
              <a:off x="643128" y="6841185"/>
              <a:ext cx="5527040" cy="718820"/>
            </a:xfrm>
            <a:custGeom>
              <a:avLst/>
              <a:gdLst/>
              <a:ahLst/>
              <a:cxnLst/>
              <a:rect l="l" t="t" r="r" b="b"/>
              <a:pathLst>
                <a:path w="5527040" h="718820">
                  <a:moveTo>
                    <a:pt x="234962" y="702792"/>
                  </a:moveTo>
                  <a:lnTo>
                    <a:pt x="166255" y="710526"/>
                  </a:lnTo>
                  <a:lnTo>
                    <a:pt x="166344" y="709980"/>
                  </a:lnTo>
                  <a:lnTo>
                    <a:pt x="171577" y="708990"/>
                  </a:lnTo>
                  <a:lnTo>
                    <a:pt x="183832" y="707072"/>
                  </a:lnTo>
                  <a:lnTo>
                    <a:pt x="85813" y="714908"/>
                  </a:lnTo>
                  <a:lnTo>
                    <a:pt x="94183" y="712470"/>
                  </a:lnTo>
                  <a:lnTo>
                    <a:pt x="39103" y="718451"/>
                  </a:lnTo>
                  <a:lnTo>
                    <a:pt x="43002" y="717359"/>
                  </a:lnTo>
                  <a:lnTo>
                    <a:pt x="37782" y="717092"/>
                  </a:lnTo>
                  <a:lnTo>
                    <a:pt x="18745" y="717092"/>
                  </a:lnTo>
                  <a:lnTo>
                    <a:pt x="35255" y="715403"/>
                  </a:lnTo>
                  <a:lnTo>
                    <a:pt x="46875" y="714921"/>
                  </a:lnTo>
                  <a:lnTo>
                    <a:pt x="58635" y="714629"/>
                  </a:lnTo>
                  <a:lnTo>
                    <a:pt x="75476" y="713486"/>
                  </a:lnTo>
                  <a:lnTo>
                    <a:pt x="73698" y="710603"/>
                  </a:lnTo>
                  <a:lnTo>
                    <a:pt x="28829" y="715873"/>
                  </a:lnTo>
                  <a:lnTo>
                    <a:pt x="0" y="718820"/>
                  </a:lnTo>
                  <a:lnTo>
                    <a:pt x="96151" y="718820"/>
                  </a:lnTo>
                  <a:lnTo>
                    <a:pt x="99491" y="718451"/>
                  </a:lnTo>
                  <a:lnTo>
                    <a:pt x="132715" y="714921"/>
                  </a:lnTo>
                  <a:lnTo>
                    <a:pt x="172466" y="710603"/>
                  </a:lnTo>
                  <a:lnTo>
                    <a:pt x="196634" y="707910"/>
                  </a:lnTo>
                  <a:lnTo>
                    <a:pt x="234962" y="702792"/>
                  </a:lnTo>
                  <a:close/>
                </a:path>
                <a:path w="5527040" h="718820">
                  <a:moveTo>
                    <a:pt x="258673" y="685152"/>
                  </a:moveTo>
                  <a:lnTo>
                    <a:pt x="243586" y="685736"/>
                  </a:lnTo>
                  <a:lnTo>
                    <a:pt x="251383" y="683983"/>
                  </a:lnTo>
                  <a:lnTo>
                    <a:pt x="256692" y="682663"/>
                  </a:lnTo>
                  <a:lnTo>
                    <a:pt x="234111" y="684491"/>
                  </a:lnTo>
                  <a:lnTo>
                    <a:pt x="234569" y="685469"/>
                  </a:lnTo>
                  <a:lnTo>
                    <a:pt x="221030" y="687184"/>
                  </a:lnTo>
                  <a:lnTo>
                    <a:pt x="230657" y="687171"/>
                  </a:lnTo>
                  <a:lnTo>
                    <a:pt x="221424" y="687959"/>
                  </a:lnTo>
                  <a:lnTo>
                    <a:pt x="219354" y="688594"/>
                  </a:lnTo>
                  <a:lnTo>
                    <a:pt x="220649" y="688759"/>
                  </a:lnTo>
                  <a:lnTo>
                    <a:pt x="221526" y="688162"/>
                  </a:lnTo>
                  <a:lnTo>
                    <a:pt x="258673" y="685152"/>
                  </a:lnTo>
                  <a:close/>
                </a:path>
                <a:path w="5527040" h="718820">
                  <a:moveTo>
                    <a:pt x="349897" y="657364"/>
                  </a:moveTo>
                  <a:lnTo>
                    <a:pt x="283400" y="660488"/>
                  </a:lnTo>
                  <a:lnTo>
                    <a:pt x="298056" y="660679"/>
                  </a:lnTo>
                  <a:lnTo>
                    <a:pt x="206006" y="670166"/>
                  </a:lnTo>
                  <a:lnTo>
                    <a:pt x="203377" y="670788"/>
                  </a:lnTo>
                  <a:lnTo>
                    <a:pt x="221805" y="668883"/>
                  </a:lnTo>
                  <a:lnTo>
                    <a:pt x="229400" y="668401"/>
                  </a:lnTo>
                  <a:lnTo>
                    <a:pt x="198323" y="673557"/>
                  </a:lnTo>
                  <a:lnTo>
                    <a:pt x="183337" y="674192"/>
                  </a:lnTo>
                  <a:lnTo>
                    <a:pt x="175221" y="674827"/>
                  </a:lnTo>
                  <a:lnTo>
                    <a:pt x="142354" y="678091"/>
                  </a:lnTo>
                  <a:lnTo>
                    <a:pt x="151815" y="677583"/>
                  </a:lnTo>
                  <a:lnTo>
                    <a:pt x="147256" y="678345"/>
                  </a:lnTo>
                  <a:lnTo>
                    <a:pt x="147815" y="678789"/>
                  </a:lnTo>
                  <a:lnTo>
                    <a:pt x="138734" y="680288"/>
                  </a:lnTo>
                  <a:lnTo>
                    <a:pt x="244817" y="669531"/>
                  </a:lnTo>
                  <a:lnTo>
                    <a:pt x="296697" y="663854"/>
                  </a:lnTo>
                  <a:lnTo>
                    <a:pt x="349897" y="657364"/>
                  </a:lnTo>
                  <a:close/>
                </a:path>
                <a:path w="5527040" h="718820">
                  <a:moveTo>
                    <a:pt x="397929" y="654570"/>
                  </a:moveTo>
                  <a:lnTo>
                    <a:pt x="392785" y="654570"/>
                  </a:lnTo>
                  <a:lnTo>
                    <a:pt x="385826" y="654748"/>
                  </a:lnTo>
                  <a:lnTo>
                    <a:pt x="373888" y="656539"/>
                  </a:lnTo>
                  <a:lnTo>
                    <a:pt x="388010" y="656234"/>
                  </a:lnTo>
                  <a:lnTo>
                    <a:pt x="393280" y="655485"/>
                  </a:lnTo>
                  <a:lnTo>
                    <a:pt x="397929" y="654570"/>
                  </a:lnTo>
                  <a:close/>
                </a:path>
                <a:path w="5527040" h="718820">
                  <a:moveTo>
                    <a:pt x="415594" y="652767"/>
                  </a:moveTo>
                  <a:lnTo>
                    <a:pt x="399275" y="654316"/>
                  </a:lnTo>
                  <a:lnTo>
                    <a:pt x="397929" y="654570"/>
                  </a:lnTo>
                  <a:lnTo>
                    <a:pt x="399554" y="654570"/>
                  </a:lnTo>
                  <a:lnTo>
                    <a:pt x="415594" y="652767"/>
                  </a:lnTo>
                  <a:close/>
                </a:path>
                <a:path w="5527040" h="718820">
                  <a:moveTo>
                    <a:pt x="486321" y="665276"/>
                  </a:moveTo>
                  <a:lnTo>
                    <a:pt x="457771" y="667270"/>
                  </a:lnTo>
                  <a:lnTo>
                    <a:pt x="419887" y="670509"/>
                  </a:lnTo>
                  <a:lnTo>
                    <a:pt x="380542" y="674382"/>
                  </a:lnTo>
                  <a:lnTo>
                    <a:pt x="347586" y="678294"/>
                  </a:lnTo>
                  <a:lnTo>
                    <a:pt x="337083" y="677392"/>
                  </a:lnTo>
                  <a:lnTo>
                    <a:pt x="333336" y="679081"/>
                  </a:lnTo>
                  <a:lnTo>
                    <a:pt x="334746" y="678434"/>
                  </a:lnTo>
                  <a:lnTo>
                    <a:pt x="333641" y="678434"/>
                  </a:lnTo>
                  <a:lnTo>
                    <a:pt x="323723" y="679094"/>
                  </a:lnTo>
                  <a:lnTo>
                    <a:pt x="326466" y="679729"/>
                  </a:lnTo>
                  <a:lnTo>
                    <a:pt x="318922" y="681482"/>
                  </a:lnTo>
                  <a:lnTo>
                    <a:pt x="309714" y="683501"/>
                  </a:lnTo>
                  <a:lnTo>
                    <a:pt x="307454" y="684961"/>
                  </a:lnTo>
                  <a:lnTo>
                    <a:pt x="274485" y="686752"/>
                  </a:lnTo>
                  <a:lnTo>
                    <a:pt x="293598" y="686206"/>
                  </a:lnTo>
                  <a:lnTo>
                    <a:pt x="254304" y="692213"/>
                  </a:lnTo>
                  <a:lnTo>
                    <a:pt x="312420" y="686206"/>
                  </a:lnTo>
                  <a:lnTo>
                    <a:pt x="313918" y="686041"/>
                  </a:lnTo>
                  <a:lnTo>
                    <a:pt x="341261" y="684085"/>
                  </a:lnTo>
                  <a:lnTo>
                    <a:pt x="331190" y="683666"/>
                  </a:lnTo>
                  <a:lnTo>
                    <a:pt x="378028" y="679551"/>
                  </a:lnTo>
                  <a:lnTo>
                    <a:pt x="381889" y="679094"/>
                  </a:lnTo>
                  <a:lnTo>
                    <a:pt x="419823" y="674598"/>
                  </a:lnTo>
                  <a:lnTo>
                    <a:pt x="486321" y="665276"/>
                  </a:lnTo>
                  <a:close/>
                </a:path>
                <a:path w="5527040" h="718820">
                  <a:moveTo>
                    <a:pt x="629920" y="630745"/>
                  </a:moveTo>
                  <a:lnTo>
                    <a:pt x="621766" y="631037"/>
                  </a:lnTo>
                  <a:lnTo>
                    <a:pt x="589838" y="633844"/>
                  </a:lnTo>
                  <a:lnTo>
                    <a:pt x="595680" y="635508"/>
                  </a:lnTo>
                  <a:lnTo>
                    <a:pt x="574382" y="637654"/>
                  </a:lnTo>
                  <a:lnTo>
                    <a:pt x="567893" y="638416"/>
                  </a:lnTo>
                  <a:lnTo>
                    <a:pt x="563714" y="639229"/>
                  </a:lnTo>
                  <a:lnTo>
                    <a:pt x="568807" y="639572"/>
                  </a:lnTo>
                  <a:lnTo>
                    <a:pt x="580567" y="638810"/>
                  </a:lnTo>
                  <a:lnTo>
                    <a:pt x="610654" y="636193"/>
                  </a:lnTo>
                  <a:lnTo>
                    <a:pt x="620966" y="634187"/>
                  </a:lnTo>
                  <a:lnTo>
                    <a:pt x="613257" y="634238"/>
                  </a:lnTo>
                  <a:lnTo>
                    <a:pt x="600379" y="634860"/>
                  </a:lnTo>
                  <a:lnTo>
                    <a:pt x="595185" y="634542"/>
                  </a:lnTo>
                  <a:lnTo>
                    <a:pt x="604621" y="633526"/>
                  </a:lnTo>
                  <a:lnTo>
                    <a:pt x="612495" y="632980"/>
                  </a:lnTo>
                  <a:lnTo>
                    <a:pt x="623239" y="632536"/>
                  </a:lnTo>
                  <a:lnTo>
                    <a:pt x="629920" y="630745"/>
                  </a:lnTo>
                  <a:close/>
                </a:path>
                <a:path w="5527040" h="718820">
                  <a:moveTo>
                    <a:pt x="656932" y="640105"/>
                  </a:moveTo>
                  <a:lnTo>
                    <a:pt x="644334" y="641705"/>
                  </a:lnTo>
                  <a:lnTo>
                    <a:pt x="634123" y="642708"/>
                  </a:lnTo>
                  <a:lnTo>
                    <a:pt x="627151" y="642975"/>
                  </a:lnTo>
                  <a:lnTo>
                    <a:pt x="624306" y="642366"/>
                  </a:lnTo>
                  <a:lnTo>
                    <a:pt x="651700" y="639394"/>
                  </a:lnTo>
                  <a:lnTo>
                    <a:pt x="610057" y="643153"/>
                  </a:lnTo>
                  <a:lnTo>
                    <a:pt x="601243" y="644283"/>
                  </a:lnTo>
                  <a:lnTo>
                    <a:pt x="618515" y="643521"/>
                  </a:lnTo>
                  <a:lnTo>
                    <a:pt x="620356" y="644080"/>
                  </a:lnTo>
                  <a:lnTo>
                    <a:pt x="568782" y="647890"/>
                  </a:lnTo>
                  <a:lnTo>
                    <a:pt x="566851" y="649236"/>
                  </a:lnTo>
                  <a:lnTo>
                    <a:pt x="559600" y="650925"/>
                  </a:lnTo>
                  <a:lnTo>
                    <a:pt x="546900" y="652627"/>
                  </a:lnTo>
                  <a:lnTo>
                    <a:pt x="528586" y="654037"/>
                  </a:lnTo>
                  <a:lnTo>
                    <a:pt x="483222" y="656958"/>
                  </a:lnTo>
                  <a:lnTo>
                    <a:pt x="468096" y="657555"/>
                  </a:lnTo>
                  <a:lnTo>
                    <a:pt x="461772" y="656704"/>
                  </a:lnTo>
                  <a:lnTo>
                    <a:pt x="419696" y="663016"/>
                  </a:lnTo>
                  <a:lnTo>
                    <a:pt x="393928" y="666330"/>
                  </a:lnTo>
                  <a:lnTo>
                    <a:pt x="326885" y="672376"/>
                  </a:lnTo>
                  <a:lnTo>
                    <a:pt x="295440" y="676935"/>
                  </a:lnTo>
                  <a:lnTo>
                    <a:pt x="285064" y="679983"/>
                  </a:lnTo>
                  <a:lnTo>
                    <a:pt x="308851" y="678942"/>
                  </a:lnTo>
                  <a:lnTo>
                    <a:pt x="304279" y="679691"/>
                  </a:lnTo>
                  <a:lnTo>
                    <a:pt x="369265" y="673646"/>
                  </a:lnTo>
                  <a:lnTo>
                    <a:pt x="364477" y="673912"/>
                  </a:lnTo>
                  <a:lnTo>
                    <a:pt x="364261" y="673430"/>
                  </a:lnTo>
                  <a:lnTo>
                    <a:pt x="359524" y="673684"/>
                  </a:lnTo>
                  <a:lnTo>
                    <a:pt x="407885" y="669023"/>
                  </a:lnTo>
                  <a:lnTo>
                    <a:pt x="456158" y="664883"/>
                  </a:lnTo>
                  <a:lnTo>
                    <a:pt x="503275" y="660336"/>
                  </a:lnTo>
                  <a:lnTo>
                    <a:pt x="548233" y="654469"/>
                  </a:lnTo>
                  <a:lnTo>
                    <a:pt x="543509" y="654723"/>
                  </a:lnTo>
                  <a:lnTo>
                    <a:pt x="597242" y="646328"/>
                  </a:lnTo>
                  <a:lnTo>
                    <a:pt x="649249" y="643496"/>
                  </a:lnTo>
                  <a:lnTo>
                    <a:pt x="656932" y="640105"/>
                  </a:lnTo>
                  <a:close/>
                </a:path>
                <a:path w="5527040" h="718820">
                  <a:moveTo>
                    <a:pt x="738454" y="629208"/>
                  </a:moveTo>
                  <a:lnTo>
                    <a:pt x="711898" y="631710"/>
                  </a:lnTo>
                  <a:lnTo>
                    <a:pt x="696696" y="634022"/>
                  </a:lnTo>
                  <a:lnTo>
                    <a:pt x="684263" y="636270"/>
                  </a:lnTo>
                  <a:lnTo>
                    <a:pt x="666013" y="638606"/>
                  </a:lnTo>
                  <a:lnTo>
                    <a:pt x="673227" y="638251"/>
                  </a:lnTo>
                  <a:lnTo>
                    <a:pt x="684580" y="637159"/>
                  </a:lnTo>
                  <a:lnTo>
                    <a:pt x="695744" y="635800"/>
                  </a:lnTo>
                  <a:lnTo>
                    <a:pt x="702437" y="634644"/>
                  </a:lnTo>
                  <a:lnTo>
                    <a:pt x="697699" y="634898"/>
                  </a:lnTo>
                  <a:lnTo>
                    <a:pt x="712571" y="633272"/>
                  </a:lnTo>
                  <a:lnTo>
                    <a:pt x="726274" y="630694"/>
                  </a:lnTo>
                  <a:lnTo>
                    <a:pt x="738454" y="629208"/>
                  </a:lnTo>
                  <a:close/>
                </a:path>
                <a:path w="5527040" h="718820">
                  <a:moveTo>
                    <a:pt x="738949" y="638606"/>
                  </a:moveTo>
                  <a:lnTo>
                    <a:pt x="711974" y="642353"/>
                  </a:lnTo>
                  <a:lnTo>
                    <a:pt x="670915" y="647280"/>
                  </a:lnTo>
                  <a:lnTo>
                    <a:pt x="665505" y="646074"/>
                  </a:lnTo>
                  <a:lnTo>
                    <a:pt x="688505" y="643826"/>
                  </a:lnTo>
                  <a:lnTo>
                    <a:pt x="664895" y="645109"/>
                  </a:lnTo>
                  <a:lnTo>
                    <a:pt x="653732" y="647382"/>
                  </a:lnTo>
                  <a:lnTo>
                    <a:pt x="621550" y="650824"/>
                  </a:lnTo>
                  <a:lnTo>
                    <a:pt x="615391" y="652284"/>
                  </a:lnTo>
                  <a:lnTo>
                    <a:pt x="578027" y="655332"/>
                  </a:lnTo>
                  <a:lnTo>
                    <a:pt x="589521" y="655320"/>
                  </a:lnTo>
                  <a:lnTo>
                    <a:pt x="632498" y="652195"/>
                  </a:lnTo>
                  <a:lnTo>
                    <a:pt x="649249" y="651929"/>
                  </a:lnTo>
                  <a:lnTo>
                    <a:pt x="648081" y="650011"/>
                  </a:lnTo>
                  <a:lnTo>
                    <a:pt x="674331" y="647636"/>
                  </a:lnTo>
                  <a:lnTo>
                    <a:pt x="700976" y="644448"/>
                  </a:lnTo>
                  <a:lnTo>
                    <a:pt x="723887" y="641197"/>
                  </a:lnTo>
                  <a:lnTo>
                    <a:pt x="738949" y="638606"/>
                  </a:lnTo>
                  <a:close/>
                </a:path>
                <a:path w="5527040" h="718820">
                  <a:moveTo>
                    <a:pt x="740638" y="624624"/>
                  </a:moveTo>
                  <a:lnTo>
                    <a:pt x="738860" y="621753"/>
                  </a:lnTo>
                  <a:lnTo>
                    <a:pt x="721029" y="624725"/>
                  </a:lnTo>
                  <a:lnTo>
                    <a:pt x="706335" y="624509"/>
                  </a:lnTo>
                  <a:lnTo>
                    <a:pt x="684631" y="627418"/>
                  </a:lnTo>
                  <a:lnTo>
                    <a:pt x="672185" y="629729"/>
                  </a:lnTo>
                  <a:lnTo>
                    <a:pt x="676109" y="630199"/>
                  </a:lnTo>
                  <a:lnTo>
                    <a:pt x="703491" y="627634"/>
                  </a:lnTo>
                  <a:lnTo>
                    <a:pt x="723900" y="625322"/>
                  </a:lnTo>
                  <a:lnTo>
                    <a:pt x="717562" y="627354"/>
                  </a:lnTo>
                  <a:lnTo>
                    <a:pt x="740638" y="624624"/>
                  </a:lnTo>
                  <a:close/>
                </a:path>
                <a:path w="5527040" h="718820">
                  <a:moveTo>
                    <a:pt x="977442" y="547535"/>
                  </a:moveTo>
                  <a:lnTo>
                    <a:pt x="955459" y="550100"/>
                  </a:lnTo>
                  <a:lnTo>
                    <a:pt x="929894" y="552767"/>
                  </a:lnTo>
                  <a:lnTo>
                    <a:pt x="922223" y="551726"/>
                  </a:lnTo>
                  <a:lnTo>
                    <a:pt x="886371" y="557149"/>
                  </a:lnTo>
                  <a:lnTo>
                    <a:pt x="904709" y="555993"/>
                  </a:lnTo>
                  <a:lnTo>
                    <a:pt x="946048" y="552297"/>
                  </a:lnTo>
                  <a:lnTo>
                    <a:pt x="952334" y="552030"/>
                  </a:lnTo>
                  <a:lnTo>
                    <a:pt x="974356" y="548894"/>
                  </a:lnTo>
                  <a:lnTo>
                    <a:pt x="977442" y="547535"/>
                  </a:lnTo>
                  <a:close/>
                </a:path>
                <a:path w="5527040" h="718820">
                  <a:moveTo>
                    <a:pt x="984758" y="591451"/>
                  </a:moveTo>
                  <a:lnTo>
                    <a:pt x="970153" y="592023"/>
                  </a:lnTo>
                  <a:lnTo>
                    <a:pt x="947166" y="593940"/>
                  </a:lnTo>
                  <a:lnTo>
                    <a:pt x="924547" y="596480"/>
                  </a:lnTo>
                  <a:lnTo>
                    <a:pt x="910971" y="598957"/>
                  </a:lnTo>
                  <a:lnTo>
                    <a:pt x="984758" y="591451"/>
                  </a:lnTo>
                  <a:close/>
                </a:path>
                <a:path w="5527040" h="718820">
                  <a:moveTo>
                    <a:pt x="1086662" y="565556"/>
                  </a:moveTo>
                  <a:lnTo>
                    <a:pt x="1067142" y="566623"/>
                  </a:lnTo>
                  <a:lnTo>
                    <a:pt x="1061859" y="566635"/>
                  </a:lnTo>
                  <a:lnTo>
                    <a:pt x="1071575" y="564896"/>
                  </a:lnTo>
                  <a:lnTo>
                    <a:pt x="1048448" y="567486"/>
                  </a:lnTo>
                  <a:lnTo>
                    <a:pt x="1004303" y="573112"/>
                  </a:lnTo>
                  <a:lnTo>
                    <a:pt x="993673" y="573633"/>
                  </a:lnTo>
                  <a:lnTo>
                    <a:pt x="1007186" y="574090"/>
                  </a:lnTo>
                  <a:lnTo>
                    <a:pt x="1028814" y="572071"/>
                  </a:lnTo>
                  <a:lnTo>
                    <a:pt x="1056119" y="568807"/>
                  </a:lnTo>
                  <a:lnTo>
                    <a:pt x="1086662" y="565556"/>
                  </a:lnTo>
                  <a:close/>
                </a:path>
                <a:path w="5527040" h="718820">
                  <a:moveTo>
                    <a:pt x="1094625" y="554215"/>
                  </a:moveTo>
                  <a:lnTo>
                    <a:pt x="1070914" y="555523"/>
                  </a:lnTo>
                  <a:lnTo>
                    <a:pt x="1072464" y="557898"/>
                  </a:lnTo>
                  <a:lnTo>
                    <a:pt x="1094625" y="554215"/>
                  </a:lnTo>
                  <a:close/>
                </a:path>
                <a:path w="5527040" h="718820">
                  <a:moveTo>
                    <a:pt x="1115263" y="544842"/>
                  </a:moveTo>
                  <a:lnTo>
                    <a:pt x="1103884" y="545287"/>
                  </a:lnTo>
                  <a:lnTo>
                    <a:pt x="1094651" y="547204"/>
                  </a:lnTo>
                  <a:lnTo>
                    <a:pt x="1100950" y="546430"/>
                  </a:lnTo>
                  <a:lnTo>
                    <a:pt x="1115263" y="544842"/>
                  </a:lnTo>
                  <a:close/>
                </a:path>
                <a:path w="5527040" h="718820">
                  <a:moveTo>
                    <a:pt x="1203998" y="541324"/>
                  </a:moveTo>
                  <a:lnTo>
                    <a:pt x="1182928" y="541324"/>
                  </a:lnTo>
                  <a:lnTo>
                    <a:pt x="1123619" y="544512"/>
                  </a:lnTo>
                  <a:lnTo>
                    <a:pt x="1117104" y="544779"/>
                  </a:lnTo>
                  <a:lnTo>
                    <a:pt x="1118082" y="544512"/>
                  </a:lnTo>
                  <a:lnTo>
                    <a:pt x="1115263" y="544842"/>
                  </a:lnTo>
                  <a:lnTo>
                    <a:pt x="1116838" y="544842"/>
                  </a:lnTo>
                  <a:lnTo>
                    <a:pt x="1099121" y="549567"/>
                  </a:lnTo>
                  <a:lnTo>
                    <a:pt x="1103591" y="550252"/>
                  </a:lnTo>
                  <a:lnTo>
                    <a:pt x="1134452" y="547598"/>
                  </a:lnTo>
                  <a:lnTo>
                    <a:pt x="1151470" y="545287"/>
                  </a:lnTo>
                  <a:lnTo>
                    <a:pt x="1150912" y="545287"/>
                  </a:lnTo>
                  <a:lnTo>
                    <a:pt x="1170787" y="543814"/>
                  </a:lnTo>
                  <a:lnTo>
                    <a:pt x="1188605" y="542759"/>
                  </a:lnTo>
                  <a:lnTo>
                    <a:pt x="1203998" y="541324"/>
                  </a:lnTo>
                  <a:close/>
                </a:path>
                <a:path w="5527040" h="718820">
                  <a:moveTo>
                    <a:pt x="1225791" y="503428"/>
                  </a:moveTo>
                  <a:lnTo>
                    <a:pt x="1184135" y="507187"/>
                  </a:lnTo>
                  <a:lnTo>
                    <a:pt x="1195654" y="506450"/>
                  </a:lnTo>
                  <a:lnTo>
                    <a:pt x="1192352" y="507733"/>
                  </a:lnTo>
                  <a:lnTo>
                    <a:pt x="1189926" y="508965"/>
                  </a:lnTo>
                  <a:lnTo>
                    <a:pt x="1204125" y="508076"/>
                  </a:lnTo>
                  <a:lnTo>
                    <a:pt x="1225791" y="503428"/>
                  </a:lnTo>
                  <a:close/>
                </a:path>
                <a:path w="5527040" h="718820">
                  <a:moveTo>
                    <a:pt x="1245031" y="544537"/>
                  </a:moveTo>
                  <a:lnTo>
                    <a:pt x="1212570" y="547293"/>
                  </a:lnTo>
                  <a:lnTo>
                    <a:pt x="1212799" y="547776"/>
                  </a:lnTo>
                  <a:lnTo>
                    <a:pt x="1245031" y="544537"/>
                  </a:lnTo>
                  <a:close/>
                </a:path>
                <a:path w="5527040" h="718820">
                  <a:moveTo>
                    <a:pt x="1266431" y="547814"/>
                  </a:moveTo>
                  <a:lnTo>
                    <a:pt x="1238021" y="549833"/>
                  </a:lnTo>
                  <a:lnTo>
                    <a:pt x="1218145" y="551624"/>
                  </a:lnTo>
                  <a:lnTo>
                    <a:pt x="1173988" y="556323"/>
                  </a:lnTo>
                  <a:lnTo>
                    <a:pt x="1168082" y="554672"/>
                  </a:lnTo>
                  <a:lnTo>
                    <a:pt x="1157211" y="556717"/>
                  </a:lnTo>
                  <a:lnTo>
                    <a:pt x="1139786" y="558520"/>
                  </a:lnTo>
                  <a:lnTo>
                    <a:pt x="1103769" y="561644"/>
                  </a:lnTo>
                  <a:lnTo>
                    <a:pt x="1141412" y="559092"/>
                  </a:lnTo>
                  <a:lnTo>
                    <a:pt x="1100874" y="564781"/>
                  </a:lnTo>
                  <a:lnTo>
                    <a:pt x="1120355" y="563346"/>
                  </a:lnTo>
                  <a:lnTo>
                    <a:pt x="1160856" y="559638"/>
                  </a:lnTo>
                  <a:lnTo>
                    <a:pt x="1175270" y="558736"/>
                  </a:lnTo>
                  <a:lnTo>
                    <a:pt x="1197025" y="555713"/>
                  </a:lnTo>
                  <a:lnTo>
                    <a:pt x="1220597" y="552729"/>
                  </a:lnTo>
                  <a:lnTo>
                    <a:pt x="1244282" y="550024"/>
                  </a:lnTo>
                  <a:lnTo>
                    <a:pt x="1266431" y="547814"/>
                  </a:lnTo>
                  <a:close/>
                </a:path>
                <a:path w="5527040" h="718820">
                  <a:moveTo>
                    <a:pt x="1571967" y="502881"/>
                  </a:moveTo>
                  <a:lnTo>
                    <a:pt x="1567078" y="502640"/>
                  </a:lnTo>
                  <a:lnTo>
                    <a:pt x="1566341" y="501700"/>
                  </a:lnTo>
                  <a:lnTo>
                    <a:pt x="1497977" y="509879"/>
                  </a:lnTo>
                  <a:lnTo>
                    <a:pt x="1543799" y="504913"/>
                  </a:lnTo>
                  <a:lnTo>
                    <a:pt x="1544243" y="505371"/>
                  </a:lnTo>
                  <a:lnTo>
                    <a:pt x="1552600" y="504913"/>
                  </a:lnTo>
                  <a:lnTo>
                    <a:pt x="1553171" y="504913"/>
                  </a:lnTo>
                  <a:lnTo>
                    <a:pt x="1571967" y="502881"/>
                  </a:lnTo>
                  <a:close/>
                </a:path>
                <a:path w="5527040" h="718820">
                  <a:moveTo>
                    <a:pt x="1588109" y="488607"/>
                  </a:moveTo>
                  <a:lnTo>
                    <a:pt x="1578813" y="489610"/>
                  </a:lnTo>
                  <a:lnTo>
                    <a:pt x="1578381" y="488632"/>
                  </a:lnTo>
                  <a:lnTo>
                    <a:pt x="1569745" y="490601"/>
                  </a:lnTo>
                  <a:lnTo>
                    <a:pt x="1574355" y="490347"/>
                  </a:lnTo>
                  <a:lnTo>
                    <a:pt x="1561363" y="492366"/>
                  </a:lnTo>
                  <a:lnTo>
                    <a:pt x="1523898" y="495541"/>
                  </a:lnTo>
                  <a:lnTo>
                    <a:pt x="1505534" y="497573"/>
                  </a:lnTo>
                  <a:lnTo>
                    <a:pt x="1495171" y="496658"/>
                  </a:lnTo>
                  <a:lnTo>
                    <a:pt x="1495120" y="497713"/>
                  </a:lnTo>
                  <a:lnTo>
                    <a:pt x="1488198" y="499452"/>
                  </a:lnTo>
                  <a:lnTo>
                    <a:pt x="1475943" y="501396"/>
                  </a:lnTo>
                  <a:lnTo>
                    <a:pt x="1459877" y="503034"/>
                  </a:lnTo>
                  <a:lnTo>
                    <a:pt x="1477416" y="502526"/>
                  </a:lnTo>
                  <a:lnTo>
                    <a:pt x="1499031" y="501142"/>
                  </a:lnTo>
                  <a:lnTo>
                    <a:pt x="1522018" y="498944"/>
                  </a:lnTo>
                  <a:lnTo>
                    <a:pt x="1543621" y="495973"/>
                  </a:lnTo>
                  <a:lnTo>
                    <a:pt x="1564322" y="493737"/>
                  </a:lnTo>
                  <a:lnTo>
                    <a:pt x="1571231" y="492188"/>
                  </a:lnTo>
                  <a:lnTo>
                    <a:pt x="1575473" y="490702"/>
                  </a:lnTo>
                  <a:lnTo>
                    <a:pt x="1588109" y="488607"/>
                  </a:lnTo>
                  <a:close/>
                </a:path>
                <a:path w="5527040" h="718820">
                  <a:moveTo>
                    <a:pt x="1667637" y="482777"/>
                  </a:moveTo>
                  <a:lnTo>
                    <a:pt x="1606600" y="487108"/>
                  </a:lnTo>
                  <a:lnTo>
                    <a:pt x="1598637" y="490004"/>
                  </a:lnTo>
                  <a:lnTo>
                    <a:pt x="1667637" y="482777"/>
                  </a:lnTo>
                  <a:close/>
                </a:path>
                <a:path w="5527040" h="718820">
                  <a:moveTo>
                    <a:pt x="1753844" y="430479"/>
                  </a:moveTo>
                  <a:lnTo>
                    <a:pt x="1750021" y="429729"/>
                  </a:lnTo>
                  <a:lnTo>
                    <a:pt x="1693519" y="435152"/>
                  </a:lnTo>
                  <a:lnTo>
                    <a:pt x="1674164" y="435800"/>
                  </a:lnTo>
                  <a:lnTo>
                    <a:pt x="1674876" y="437261"/>
                  </a:lnTo>
                  <a:lnTo>
                    <a:pt x="1628216" y="440817"/>
                  </a:lnTo>
                  <a:lnTo>
                    <a:pt x="1647393" y="440537"/>
                  </a:lnTo>
                  <a:lnTo>
                    <a:pt x="1662493" y="441045"/>
                  </a:lnTo>
                  <a:lnTo>
                    <a:pt x="1683067" y="442760"/>
                  </a:lnTo>
                  <a:lnTo>
                    <a:pt x="1676666" y="440143"/>
                  </a:lnTo>
                  <a:lnTo>
                    <a:pt x="1734947" y="433120"/>
                  </a:lnTo>
                  <a:lnTo>
                    <a:pt x="1753844" y="430479"/>
                  </a:lnTo>
                  <a:close/>
                </a:path>
                <a:path w="5527040" h="718820">
                  <a:moveTo>
                    <a:pt x="1779854" y="408216"/>
                  </a:moveTo>
                  <a:lnTo>
                    <a:pt x="1751177" y="409308"/>
                  </a:lnTo>
                  <a:lnTo>
                    <a:pt x="1740916" y="412140"/>
                  </a:lnTo>
                  <a:lnTo>
                    <a:pt x="1686166" y="418909"/>
                  </a:lnTo>
                  <a:lnTo>
                    <a:pt x="1692033" y="419277"/>
                  </a:lnTo>
                  <a:lnTo>
                    <a:pt x="1721002" y="415912"/>
                  </a:lnTo>
                  <a:lnTo>
                    <a:pt x="1716201" y="416166"/>
                  </a:lnTo>
                  <a:lnTo>
                    <a:pt x="1779854" y="408216"/>
                  </a:lnTo>
                  <a:close/>
                </a:path>
                <a:path w="5527040" h="718820">
                  <a:moveTo>
                    <a:pt x="1818601" y="465620"/>
                  </a:moveTo>
                  <a:lnTo>
                    <a:pt x="1788528" y="467639"/>
                  </a:lnTo>
                  <a:lnTo>
                    <a:pt x="1767624" y="468147"/>
                  </a:lnTo>
                  <a:lnTo>
                    <a:pt x="1745361" y="469468"/>
                  </a:lnTo>
                  <a:lnTo>
                    <a:pt x="1711236" y="473951"/>
                  </a:lnTo>
                  <a:lnTo>
                    <a:pt x="1720151" y="472973"/>
                  </a:lnTo>
                  <a:lnTo>
                    <a:pt x="1720761" y="473417"/>
                  </a:lnTo>
                  <a:lnTo>
                    <a:pt x="1720875" y="473938"/>
                  </a:lnTo>
                  <a:lnTo>
                    <a:pt x="1702104" y="475932"/>
                  </a:lnTo>
                  <a:lnTo>
                    <a:pt x="1694230" y="476186"/>
                  </a:lnTo>
                  <a:lnTo>
                    <a:pt x="1687982" y="476059"/>
                  </a:lnTo>
                  <a:lnTo>
                    <a:pt x="1674101" y="476961"/>
                  </a:lnTo>
                  <a:lnTo>
                    <a:pt x="1677847" y="477735"/>
                  </a:lnTo>
                  <a:lnTo>
                    <a:pt x="1662811" y="481418"/>
                  </a:lnTo>
                  <a:lnTo>
                    <a:pt x="1671472" y="481088"/>
                  </a:lnTo>
                  <a:lnTo>
                    <a:pt x="1698193" y="476631"/>
                  </a:lnTo>
                  <a:lnTo>
                    <a:pt x="1699488" y="477075"/>
                  </a:lnTo>
                  <a:lnTo>
                    <a:pt x="1727098" y="476059"/>
                  </a:lnTo>
                  <a:lnTo>
                    <a:pt x="1730514" y="475157"/>
                  </a:lnTo>
                  <a:lnTo>
                    <a:pt x="1718525" y="475488"/>
                  </a:lnTo>
                  <a:lnTo>
                    <a:pt x="1716798" y="475145"/>
                  </a:lnTo>
                  <a:lnTo>
                    <a:pt x="1744167" y="472122"/>
                  </a:lnTo>
                  <a:lnTo>
                    <a:pt x="1796376" y="468083"/>
                  </a:lnTo>
                  <a:lnTo>
                    <a:pt x="1818601" y="465620"/>
                  </a:lnTo>
                  <a:close/>
                </a:path>
                <a:path w="5527040" h="718820">
                  <a:moveTo>
                    <a:pt x="1836813" y="430403"/>
                  </a:moveTo>
                  <a:lnTo>
                    <a:pt x="1807210" y="432981"/>
                  </a:lnTo>
                  <a:lnTo>
                    <a:pt x="1801482" y="432574"/>
                  </a:lnTo>
                  <a:lnTo>
                    <a:pt x="1799107" y="431622"/>
                  </a:lnTo>
                  <a:lnTo>
                    <a:pt x="1779511" y="432536"/>
                  </a:lnTo>
                  <a:lnTo>
                    <a:pt x="1737702" y="440753"/>
                  </a:lnTo>
                  <a:lnTo>
                    <a:pt x="1727339" y="443318"/>
                  </a:lnTo>
                  <a:lnTo>
                    <a:pt x="1836813" y="430403"/>
                  </a:lnTo>
                  <a:close/>
                </a:path>
                <a:path w="5527040" h="718820">
                  <a:moveTo>
                    <a:pt x="1918119" y="419011"/>
                  </a:moveTo>
                  <a:lnTo>
                    <a:pt x="1853526" y="425538"/>
                  </a:lnTo>
                  <a:lnTo>
                    <a:pt x="1867941" y="425234"/>
                  </a:lnTo>
                  <a:lnTo>
                    <a:pt x="1918119" y="419011"/>
                  </a:lnTo>
                  <a:close/>
                </a:path>
                <a:path w="5527040" h="718820">
                  <a:moveTo>
                    <a:pt x="2068931" y="360210"/>
                  </a:moveTo>
                  <a:lnTo>
                    <a:pt x="2027770" y="364934"/>
                  </a:lnTo>
                  <a:lnTo>
                    <a:pt x="2032787" y="365163"/>
                  </a:lnTo>
                  <a:lnTo>
                    <a:pt x="2068931" y="360210"/>
                  </a:lnTo>
                  <a:close/>
                </a:path>
                <a:path w="5527040" h="718820">
                  <a:moveTo>
                    <a:pt x="2075700" y="421322"/>
                  </a:moveTo>
                  <a:lnTo>
                    <a:pt x="2058403" y="421640"/>
                  </a:lnTo>
                  <a:lnTo>
                    <a:pt x="2033473" y="424446"/>
                  </a:lnTo>
                  <a:lnTo>
                    <a:pt x="2005291" y="427901"/>
                  </a:lnTo>
                  <a:lnTo>
                    <a:pt x="1978253" y="430123"/>
                  </a:lnTo>
                  <a:lnTo>
                    <a:pt x="1992249" y="429171"/>
                  </a:lnTo>
                  <a:lnTo>
                    <a:pt x="1995601" y="429539"/>
                  </a:lnTo>
                  <a:lnTo>
                    <a:pt x="1992858" y="430428"/>
                  </a:lnTo>
                  <a:lnTo>
                    <a:pt x="1988566" y="431038"/>
                  </a:lnTo>
                  <a:lnTo>
                    <a:pt x="2039962" y="427240"/>
                  </a:lnTo>
                  <a:lnTo>
                    <a:pt x="2032165" y="426847"/>
                  </a:lnTo>
                  <a:lnTo>
                    <a:pt x="2040242" y="425437"/>
                  </a:lnTo>
                  <a:lnTo>
                    <a:pt x="2075700" y="421322"/>
                  </a:lnTo>
                  <a:close/>
                </a:path>
                <a:path w="5527040" h="718820">
                  <a:moveTo>
                    <a:pt x="2118766" y="398348"/>
                  </a:moveTo>
                  <a:lnTo>
                    <a:pt x="2072233" y="402971"/>
                  </a:lnTo>
                  <a:lnTo>
                    <a:pt x="2060892" y="404799"/>
                  </a:lnTo>
                  <a:lnTo>
                    <a:pt x="2044484" y="405053"/>
                  </a:lnTo>
                  <a:lnTo>
                    <a:pt x="1966341" y="409956"/>
                  </a:lnTo>
                  <a:lnTo>
                    <a:pt x="1948332" y="412178"/>
                  </a:lnTo>
                  <a:lnTo>
                    <a:pt x="1958289" y="412394"/>
                  </a:lnTo>
                  <a:lnTo>
                    <a:pt x="1966417" y="412394"/>
                  </a:lnTo>
                  <a:lnTo>
                    <a:pt x="1959102" y="414324"/>
                  </a:lnTo>
                  <a:lnTo>
                    <a:pt x="2007717" y="411708"/>
                  </a:lnTo>
                  <a:lnTo>
                    <a:pt x="2049119" y="408482"/>
                  </a:lnTo>
                  <a:lnTo>
                    <a:pt x="2090178" y="404672"/>
                  </a:lnTo>
                  <a:lnTo>
                    <a:pt x="2071027" y="405218"/>
                  </a:lnTo>
                  <a:lnTo>
                    <a:pt x="2118766" y="398348"/>
                  </a:lnTo>
                  <a:close/>
                </a:path>
                <a:path w="5527040" h="718820">
                  <a:moveTo>
                    <a:pt x="2143023" y="394855"/>
                  </a:moveTo>
                  <a:lnTo>
                    <a:pt x="2118766" y="398348"/>
                  </a:lnTo>
                  <a:lnTo>
                    <a:pt x="2121573" y="398056"/>
                  </a:lnTo>
                  <a:lnTo>
                    <a:pt x="2143023" y="394855"/>
                  </a:lnTo>
                  <a:close/>
                </a:path>
                <a:path w="5527040" h="718820">
                  <a:moveTo>
                    <a:pt x="2146604" y="351015"/>
                  </a:moveTo>
                  <a:lnTo>
                    <a:pt x="2099894" y="354571"/>
                  </a:lnTo>
                  <a:lnTo>
                    <a:pt x="2096935" y="355231"/>
                  </a:lnTo>
                  <a:lnTo>
                    <a:pt x="2096287" y="355866"/>
                  </a:lnTo>
                  <a:lnTo>
                    <a:pt x="2099970" y="356082"/>
                  </a:lnTo>
                  <a:lnTo>
                    <a:pt x="2110028" y="355498"/>
                  </a:lnTo>
                  <a:lnTo>
                    <a:pt x="2117953" y="355092"/>
                  </a:lnTo>
                  <a:lnTo>
                    <a:pt x="2126919" y="354076"/>
                  </a:lnTo>
                  <a:lnTo>
                    <a:pt x="2136571" y="352640"/>
                  </a:lnTo>
                  <a:lnTo>
                    <a:pt x="2146604" y="351015"/>
                  </a:lnTo>
                  <a:close/>
                </a:path>
                <a:path w="5527040" h="718820">
                  <a:moveTo>
                    <a:pt x="2165299" y="383222"/>
                  </a:moveTo>
                  <a:lnTo>
                    <a:pt x="2155139" y="383463"/>
                  </a:lnTo>
                  <a:lnTo>
                    <a:pt x="2137384" y="384759"/>
                  </a:lnTo>
                  <a:lnTo>
                    <a:pt x="2118423" y="386270"/>
                  </a:lnTo>
                  <a:lnTo>
                    <a:pt x="2112645" y="388073"/>
                  </a:lnTo>
                  <a:lnTo>
                    <a:pt x="2122805" y="387451"/>
                  </a:lnTo>
                  <a:lnTo>
                    <a:pt x="2141550" y="385902"/>
                  </a:lnTo>
                  <a:lnTo>
                    <a:pt x="2161527" y="384898"/>
                  </a:lnTo>
                  <a:lnTo>
                    <a:pt x="2165299" y="383222"/>
                  </a:lnTo>
                  <a:close/>
                </a:path>
                <a:path w="5527040" h="718820">
                  <a:moveTo>
                    <a:pt x="2201621" y="337121"/>
                  </a:moveTo>
                  <a:lnTo>
                    <a:pt x="2195347" y="335762"/>
                  </a:lnTo>
                  <a:lnTo>
                    <a:pt x="2163991" y="339153"/>
                  </a:lnTo>
                  <a:lnTo>
                    <a:pt x="2201621" y="337121"/>
                  </a:lnTo>
                  <a:close/>
                </a:path>
                <a:path w="5527040" h="718820">
                  <a:moveTo>
                    <a:pt x="2248255" y="369417"/>
                  </a:moveTo>
                  <a:lnTo>
                    <a:pt x="2239988" y="369417"/>
                  </a:lnTo>
                  <a:lnTo>
                    <a:pt x="2235365" y="370624"/>
                  </a:lnTo>
                  <a:lnTo>
                    <a:pt x="2248255" y="369417"/>
                  </a:lnTo>
                  <a:close/>
                </a:path>
                <a:path w="5527040" h="718820">
                  <a:moveTo>
                    <a:pt x="2267508" y="364388"/>
                  </a:moveTo>
                  <a:lnTo>
                    <a:pt x="2266073" y="364388"/>
                  </a:lnTo>
                  <a:lnTo>
                    <a:pt x="2257082" y="365544"/>
                  </a:lnTo>
                  <a:lnTo>
                    <a:pt x="2267508" y="364388"/>
                  </a:lnTo>
                  <a:close/>
                </a:path>
                <a:path w="5527040" h="718820">
                  <a:moveTo>
                    <a:pt x="2299131" y="336740"/>
                  </a:moveTo>
                  <a:lnTo>
                    <a:pt x="2278380" y="339077"/>
                  </a:lnTo>
                  <a:lnTo>
                    <a:pt x="2270150" y="339369"/>
                  </a:lnTo>
                  <a:lnTo>
                    <a:pt x="2263521" y="339318"/>
                  </a:lnTo>
                  <a:lnTo>
                    <a:pt x="2247557" y="340563"/>
                  </a:lnTo>
                  <a:lnTo>
                    <a:pt x="2281415" y="339674"/>
                  </a:lnTo>
                  <a:lnTo>
                    <a:pt x="2299131" y="336740"/>
                  </a:lnTo>
                  <a:close/>
                </a:path>
                <a:path w="5527040" h="718820">
                  <a:moveTo>
                    <a:pt x="2396871" y="328295"/>
                  </a:moveTo>
                  <a:lnTo>
                    <a:pt x="2388400" y="328637"/>
                  </a:lnTo>
                  <a:lnTo>
                    <a:pt x="2386292" y="328803"/>
                  </a:lnTo>
                  <a:lnTo>
                    <a:pt x="2392680" y="329653"/>
                  </a:lnTo>
                  <a:lnTo>
                    <a:pt x="2396871" y="328295"/>
                  </a:lnTo>
                  <a:close/>
                </a:path>
                <a:path w="5527040" h="718820">
                  <a:moveTo>
                    <a:pt x="2402090" y="320713"/>
                  </a:moveTo>
                  <a:lnTo>
                    <a:pt x="2396464" y="319544"/>
                  </a:lnTo>
                  <a:lnTo>
                    <a:pt x="2386888" y="320065"/>
                  </a:lnTo>
                  <a:lnTo>
                    <a:pt x="2387269" y="320522"/>
                  </a:lnTo>
                  <a:lnTo>
                    <a:pt x="2387828" y="321500"/>
                  </a:lnTo>
                  <a:lnTo>
                    <a:pt x="2402090" y="320713"/>
                  </a:lnTo>
                  <a:close/>
                </a:path>
                <a:path w="5527040" h="718820">
                  <a:moveTo>
                    <a:pt x="2426652" y="312915"/>
                  </a:moveTo>
                  <a:lnTo>
                    <a:pt x="2420582" y="310769"/>
                  </a:lnTo>
                  <a:lnTo>
                    <a:pt x="2415489" y="311365"/>
                  </a:lnTo>
                  <a:lnTo>
                    <a:pt x="2411082" y="312343"/>
                  </a:lnTo>
                  <a:lnTo>
                    <a:pt x="2402332" y="313651"/>
                  </a:lnTo>
                  <a:lnTo>
                    <a:pt x="2384158" y="315239"/>
                  </a:lnTo>
                  <a:lnTo>
                    <a:pt x="2360892" y="315214"/>
                  </a:lnTo>
                  <a:lnTo>
                    <a:pt x="2343378" y="316141"/>
                  </a:lnTo>
                  <a:lnTo>
                    <a:pt x="2317775" y="318871"/>
                  </a:lnTo>
                  <a:lnTo>
                    <a:pt x="2333968" y="318071"/>
                  </a:lnTo>
                  <a:lnTo>
                    <a:pt x="2353729" y="316458"/>
                  </a:lnTo>
                  <a:lnTo>
                    <a:pt x="2367470" y="315658"/>
                  </a:lnTo>
                  <a:lnTo>
                    <a:pt x="2365616" y="317246"/>
                  </a:lnTo>
                  <a:lnTo>
                    <a:pt x="2426652" y="312915"/>
                  </a:lnTo>
                  <a:close/>
                </a:path>
                <a:path w="5527040" h="718820">
                  <a:moveTo>
                    <a:pt x="2435847" y="303491"/>
                  </a:moveTo>
                  <a:lnTo>
                    <a:pt x="2412504" y="305257"/>
                  </a:lnTo>
                  <a:lnTo>
                    <a:pt x="2408555" y="306971"/>
                  </a:lnTo>
                  <a:lnTo>
                    <a:pt x="2435847" y="303491"/>
                  </a:lnTo>
                  <a:close/>
                </a:path>
                <a:path w="5527040" h="718820">
                  <a:moveTo>
                    <a:pt x="2436609" y="321805"/>
                  </a:moveTo>
                  <a:lnTo>
                    <a:pt x="2390292" y="325742"/>
                  </a:lnTo>
                  <a:lnTo>
                    <a:pt x="2363609" y="330250"/>
                  </a:lnTo>
                  <a:lnTo>
                    <a:pt x="2374735" y="329653"/>
                  </a:lnTo>
                  <a:lnTo>
                    <a:pt x="2386292" y="328803"/>
                  </a:lnTo>
                  <a:lnTo>
                    <a:pt x="2382494" y="328295"/>
                  </a:lnTo>
                  <a:lnTo>
                    <a:pt x="2381669" y="328295"/>
                  </a:lnTo>
                  <a:lnTo>
                    <a:pt x="2395588" y="326567"/>
                  </a:lnTo>
                  <a:lnTo>
                    <a:pt x="2408364" y="325259"/>
                  </a:lnTo>
                  <a:lnTo>
                    <a:pt x="2419527" y="324319"/>
                  </a:lnTo>
                  <a:lnTo>
                    <a:pt x="2428202" y="323748"/>
                  </a:lnTo>
                  <a:lnTo>
                    <a:pt x="2427871" y="323265"/>
                  </a:lnTo>
                  <a:lnTo>
                    <a:pt x="2436609" y="321805"/>
                  </a:lnTo>
                  <a:close/>
                </a:path>
                <a:path w="5527040" h="718820">
                  <a:moveTo>
                    <a:pt x="2453856" y="313461"/>
                  </a:moveTo>
                  <a:lnTo>
                    <a:pt x="2435949" y="314401"/>
                  </a:lnTo>
                  <a:lnTo>
                    <a:pt x="2436838" y="314401"/>
                  </a:lnTo>
                  <a:lnTo>
                    <a:pt x="2425306" y="316344"/>
                  </a:lnTo>
                  <a:lnTo>
                    <a:pt x="2410917" y="318173"/>
                  </a:lnTo>
                  <a:lnTo>
                    <a:pt x="2397760" y="319455"/>
                  </a:lnTo>
                  <a:lnTo>
                    <a:pt x="2434221" y="317461"/>
                  </a:lnTo>
                  <a:lnTo>
                    <a:pt x="2438285" y="316077"/>
                  </a:lnTo>
                  <a:lnTo>
                    <a:pt x="2449512" y="314401"/>
                  </a:lnTo>
                  <a:lnTo>
                    <a:pt x="2453856" y="313461"/>
                  </a:lnTo>
                  <a:close/>
                </a:path>
                <a:path w="5527040" h="718820">
                  <a:moveTo>
                    <a:pt x="2472753" y="357555"/>
                  </a:moveTo>
                  <a:lnTo>
                    <a:pt x="2449258" y="360476"/>
                  </a:lnTo>
                  <a:lnTo>
                    <a:pt x="2472245" y="357924"/>
                  </a:lnTo>
                  <a:lnTo>
                    <a:pt x="2472753" y="357555"/>
                  </a:lnTo>
                  <a:close/>
                </a:path>
                <a:path w="5527040" h="718820">
                  <a:moveTo>
                    <a:pt x="2540127" y="315569"/>
                  </a:moveTo>
                  <a:lnTo>
                    <a:pt x="2532291" y="316014"/>
                  </a:lnTo>
                  <a:lnTo>
                    <a:pt x="2521407" y="316852"/>
                  </a:lnTo>
                  <a:lnTo>
                    <a:pt x="2526373" y="316852"/>
                  </a:lnTo>
                  <a:lnTo>
                    <a:pt x="2519210" y="317017"/>
                  </a:lnTo>
                  <a:lnTo>
                    <a:pt x="2518499" y="316852"/>
                  </a:lnTo>
                  <a:lnTo>
                    <a:pt x="2512225" y="317182"/>
                  </a:lnTo>
                  <a:lnTo>
                    <a:pt x="2509545" y="317233"/>
                  </a:lnTo>
                  <a:lnTo>
                    <a:pt x="2511044" y="317233"/>
                  </a:lnTo>
                  <a:lnTo>
                    <a:pt x="2520200" y="317233"/>
                  </a:lnTo>
                  <a:lnTo>
                    <a:pt x="2522778" y="317576"/>
                  </a:lnTo>
                  <a:lnTo>
                    <a:pt x="2529078" y="317233"/>
                  </a:lnTo>
                  <a:lnTo>
                    <a:pt x="2530906" y="317233"/>
                  </a:lnTo>
                  <a:lnTo>
                    <a:pt x="2540127" y="315569"/>
                  </a:lnTo>
                  <a:close/>
                </a:path>
                <a:path w="5527040" h="718820">
                  <a:moveTo>
                    <a:pt x="2592870" y="304825"/>
                  </a:moveTo>
                  <a:lnTo>
                    <a:pt x="2569095" y="306133"/>
                  </a:lnTo>
                  <a:lnTo>
                    <a:pt x="2569311" y="306628"/>
                  </a:lnTo>
                  <a:lnTo>
                    <a:pt x="2518194" y="310908"/>
                  </a:lnTo>
                  <a:lnTo>
                    <a:pt x="2528265" y="311340"/>
                  </a:lnTo>
                  <a:lnTo>
                    <a:pt x="2504681" y="313677"/>
                  </a:lnTo>
                  <a:lnTo>
                    <a:pt x="2496413" y="314261"/>
                  </a:lnTo>
                  <a:lnTo>
                    <a:pt x="2491079" y="314350"/>
                  </a:lnTo>
                  <a:lnTo>
                    <a:pt x="2485606" y="315722"/>
                  </a:lnTo>
                  <a:lnTo>
                    <a:pt x="2448649" y="320586"/>
                  </a:lnTo>
                  <a:lnTo>
                    <a:pt x="2451316" y="321487"/>
                  </a:lnTo>
                  <a:lnTo>
                    <a:pt x="2450922" y="321017"/>
                  </a:lnTo>
                  <a:lnTo>
                    <a:pt x="2561513" y="309524"/>
                  </a:lnTo>
                  <a:lnTo>
                    <a:pt x="2554694" y="309956"/>
                  </a:lnTo>
                  <a:lnTo>
                    <a:pt x="2552954" y="309689"/>
                  </a:lnTo>
                  <a:lnTo>
                    <a:pt x="2552954" y="309232"/>
                  </a:lnTo>
                  <a:lnTo>
                    <a:pt x="2551328" y="309092"/>
                  </a:lnTo>
                  <a:lnTo>
                    <a:pt x="2583256" y="305943"/>
                  </a:lnTo>
                  <a:lnTo>
                    <a:pt x="2592870" y="304825"/>
                  </a:lnTo>
                  <a:close/>
                </a:path>
                <a:path w="5527040" h="718820">
                  <a:moveTo>
                    <a:pt x="2616035" y="303085"/>
                  </a:moveTo>
                  <a:lnTo>
                    <a:pt x="2614815" y="302501"/>
                  </a:lnTo>
                  <a:lnTo>
                    <a:pt x="2613977" y="302666"/>
                  </a:lnTo>
                  <a:lnTo>
                    <a:pt x="2616035" y="303085"/>
                  </a:lnTo>
                  <a:close/>
                </a:path>
                <a:path w="5527040" h="718820">
                  <a:moveTo>
                    <a:pt x="2628874" y="341630"/>
                  </a:moveTo>
                  <a:lnTo>
                    <a:pt x="2628125" y="341630"/>
                  </a:lnTo>
                  <a:lnTo>
                    <a:pt x="2566606" y="346494"/>
                  </a:lnTo>
                  <a:lnTo>
                    <a:pt x="2530945" y="350316"/>
                  </a:lnTo>
                  <a:lnTo>
                    <a:pt x="2533396" y="350316"/>
                  </a:lnTo>
                  <a:lnTo>
                    <a:pt x="2533878" y="351574"/>
                  </a:lnTo>
                  <a:lnTo>
                    <a:pt x="2548382" y="350075"/>
                  </a:lnTo>
                  <a:lnTo>
                    <a:pt x="2598255" y="345224"/>
                  </a:lnTo>
                  <a:lnTo>
                    <a:pt x="2628874" y="341630"/>
                  </a:lnTo>
                  <a:close/>
                </a:path>
                <a:path w="5527040" h="718820">
                  <a:moveTo>
                    <a:pt x="2668867" y="296926"/>
                  </a:moveTo>
                  <a:lnTo>
                    <a:pt x="2652636" y="297675"/>
                  </a:lnTo>
                  <a:lnTo>
                    <a:pt x="2629509" y="298437"/>
                  </a:lnTo>
                  <a:lnTo>
                    <a:pt x="2631033" y="298437"/>
                  </a:lnTo>
                  <a:lnTo>
                    <a:pt x="2609519" y="299961"/>
                  </a:lnTo>
                  <a:lnTo>
                    <a:pt x="2614815" y="302501"/>
                  </a:lnTo>
                  <a:lnTo>
                    <a:pt x="2618943" y="301675"/>
                  </a:lnTo>
                  <a:lnTo>
                    <a:pt x="2625687" y="300596"/>
                  </a:lnTo>
                  <a:lnTo>
                    <a:pt x="2628658" y="299961"/>
                  </a:lnTo>
                  <a:lnTo>
                    <a:pt x="2628265" y="299961"/>
                  </a:lnTo>
                  <a:lnTo>
                    <a:pt x="2644800" y="298437"/>
                  </a:lnTo>
                  <a:lnTo>
                    <a:pt x="2658351" y="297675"/>
                  </a:lnTo>
                  <a:lnTo>
                    <a:pt x="2668867" y="296926"/>
                  </a:lnTo>
                  <a:close/>
                </a:path>
                <a:path w="5527040" h="718820">
                  <a:moveTo>
                    <a:pt x="2684475" y="294881"/>
                  </a:moveTo>
                  <a:lnTo>
                    <a:pt x="2669667" y="296926"/>
                  </a:lnTo>
                  <a:lnTo>
                    <a:pt x="2670289" y="296926"/>
                  </a:lnTo>
                  <a:lnTo>
                    <a:pt x="2684475" y="294881"/>
                  </a:lnTo>
                  <a:close/>
                </a:path>
                <a:path w="5527040" h="718820">
                  <a:moveTo>
                    <a:pt x="2708287" y="297726"/>
                  </a:moveTo>
                  <a:lnTo>
                    <a:pt x="2702801" y="297167"/>
                  </a:lnTo>
                  <a:lnTo>
                    <a:pt x="2682240" y="298958"/>
                  </a:lnTo>
                  <a:lnTo>
                    <a:pt x="2706522" y="299135"/>
                  </a:lnTo>
                  <a:lnTo>
                    <a:pt x="2706814" y="298958"/>
                  </a:lnTo>
                  <a:lnTo>
                    <a:pt x="2708287" y="297726"/>
                  </a:lnTo>
                  <a:close/>
                </a:path>
                <a:path w="5527040" h="718820">
                  <a:moveTo>
                    <a:pt x="2713583" y="294271"/>
                  </a:moveTo>
                  <a:lnTo>
                    <a:pt x="2690190" y="296176"/>
                  </a:lnTo>
                  <a:lnTo>
                    <a:pt x="2678188" y="297332"/>
                  </a:lnTo>
                  <a:lnTo>
                    <a:pt x="2667317" y="298805"/>
                  </a:lnTo>
                  <a:lnTo>
                    <a:pt x="2676169" y="298488"/>
                  </a:lnTo>
                  <a:lnTo>
                    <a:pt x="2687218" y="297268"/>
                  </a:lnTo>
                  <a:lnTo>
                    <a:pt x="2699880" y="295681"/>
                  </a:lnTo>
                  <a:lnTo>
                    <a:pt x="2713583" y="294271"/>
                  </a:lnTo>
                  <a:close/>
                </a:path>
                <a:path w="5527040" h="718820">
                  <a:moveTo>
                    <a:pt x="2721660" y="283438"/>
                  </a:moveTo>
                  <a:lnTo>
                    <a:pt x="2669997" y="286753"/>
                  </a:lnTo>
                  <a:lnTo>
                    <a:pt x="2679509" y="286219"/>
                  </a:lnTo>
                  <a:lnTo>
                    <a:pt x="2643378" y="291172"/>
                  </a:lnTo>
                  <a:lnTo>
                    <a:pt x="2630614" y="292277"/>
                  </a:lnTo>
                  <a:lnTo>
                    <a:pt x="2634869" y="291198"/>
                  </a:lnTo>
                  <a:lnTo>
                    <a:pt x="2637421" y="290309"/>
                  </a:lnTo>
                  <a:lnTo>
                    <a:pt x="2619540" y="291973"/>
                  </a:lnTo>
                  <a:lnTo>
                    <a:pt x="2621762" y="292938"/>
                  </a:lnTo>
                  <a:lnTo>
                    <a:pt x="2644762" y="291998"/>
                  </a:lnTo>
                  <a:lnTo>
                    <a:pt x="2644483" y="293090"/>
                  </a:lnTo>
                  <a:lnTo>
                    <a:pt x="2605951" y="296900"/>
                  </a:lnTo>
                  <a:lnTo>
                    <a:pt x="2572601" y="298069"/>
                  </a:lnTo>
                  <a:lnTo>
                    <a:pt x="2541867" y="301180"/>
                  </a:lnTo>
                  <a:lnTo>
                    <a:pt x="2554948" y="300380"/>
                  </a:lnTo>
                  <a:lnTo>
                    <a:pt x="2555329" y="301256"/>
                  </a:lnTo>
                  <a:lnTo>
                    <a:pt x="2547124" y="303060"/>
                  </a:lnTo>
                  <a:lnTo>
                    <a:pt x="2534450" y="305054"/>
                  </a:lnTo>
                  <a:lnTo>
                    <a:pt x="2537422" y="303504"/>
                  </a:lnTo>
                  <a:lnTo>
                    <a:pt x="2498229" y="307721"/>
                  </a:lnTo>
                  <a:lnTo>
                    <a:pt x="2478265" y="309105"/>
                  </a:lnTo>
                  <a:lnTo>
                    <a:pt x="2463850" y="311340"/>
                  </a:lnTo>
                  <a:lnTo>
                    <a:pt x="2471521" y="311340"/>
                  </a:lnTo>
                  <a:lnTo>
                    <a:pt x="2485326" y="310819"/>
                  </a:lnTo>
                  <a:lnTo>
                    <a:pt x="2489289" y="311492"/>
                  </a:lnTo>
                  <a:lnTo>
                    <a:pt x="2509558" y="308102"/>
                  </a:lnTo>
                  <a:lnTo>
                    <a:pt x="2566822" y="302082"/>
                  </a:lnTo>
                  <a:lnTo>
                    <a:pt x="2584234" y="298869"/>
                  </a:lnTo>
                  <a:lnTo>
                    <a:pt x="2622156" y="296799"/>
                  </a:lnTo>
                  <a:lnTo>
                    <a:pt x="2645321" y="293522"/>
                  </a:lnTo>
                  <a:lnTo>
                    <a:pt x="2664815" y="290309"/>
                  </a:lnTo>
                  <a:lnTo>
                    <a:pt x="2687853" y="287007"/>
                  </a:lnTo>
                  <a:lnTo>
                    <a:pt x="2721660" y="283438"/>
                  </a:lnTo>
                  <a:close/>
                </a:path>
                <a:path w="5527040" h="718820">
                  <a:moveTo>
                    <a:pt x="2824746" y="300774"/>
                  </a:moveTo>
                  <a:lnTo>
                    <a:pt x="2805798" y="302044"/>
                  </a:lnTo>
                  <a:lnTo>
                    <a:pt x="2802928" y="302501"/>
                  </a:lnTo>
                  <a:lnTo>
                    <a:pt x="2824746" y="300774"/>
                  </a:lnTo>
                  <a:close/>
                </a:path>
                <a:path w="5527040" h="718820">
                  <a:moveTo>
                    <a:pt x="2828048" y="322364"/>
                  </a:moveTo>
                  <a:lnTo>
                    <a:pt x="2827515" y="322364"/>
                  </a:lnTo>
                  <a:lnTo>
                    <a:pt x="2825572" y="322605"/>
                  </a:lnTo>
                  <a:lnTo>
                    <a:pt x="2828048" y="322364"/>
                  </a:lnTo>
                  <a:close/>
                </a:path>
                <a:path w="5527040" h="718820">
                  <a:moveTo>
                    <a:pt x="2862618" y="232600"/>
                  </a:moveTo>
                  <a:lnTo>
                    <a:pt x="2835325" y="236080"/>
                  </a:lnTo>
                  <a:lnTo>
                    <a:pt x="2852724" y="235102"/>
                  </a:lnTo>
                  <a:lnTo>
                    <a:pt x="2860484" y="234759"/>
                  </a:lnTo>
                  <a:lnTo>
                    <a:pt x="2862618" y="232600"/>
                  </a:lnTo>
                  <a:close/>
                </a:path>
                <a:path w="5527040" h="718820">
                  <a:moveTo>
                    <a:pt x="2867177" y="234467"/>
                  </a:moveTo>
                  <a:lnTo>
                    <a:pt x="2860484" y="234759"/>
                  </a:lnTo>
                  <a:lnTo>
                    <a:pt x="2860268" y="234988"/>
                  </a:lnTo>
                  <a:lnTo>
                    <a:pt x="2867177" y="234467"/>
                  </a:lnTo>
                  <a:close/>
                </a:path>
                <a:path w="5527040" h="718820">
                  <a:moveTo>
                    <a:pt x="2919692" y="230200"/>
                  </a:moveTo>
                  <a:lnTo>
                    <a:pt x="2890291" y="232765"/>
                  </a:lnTo>
                  <a:lnTo>
                    <a:pt x="2867177" y="234467"/>
                  </a:lnTo>
                  <a:lnTo>
                    <a:pt x="2871559" y="234276"/>
                  </a:lnTo>
                  <a:lnTo>
                    <a:pt x="2894558" y="232765"/>
                  </a:lnTo>
                  <a:lnTo>
                    <a:pt x="2919692" y="230200"/>
                  </a:lnTo>
                  <a:close/>
                </a:path>
                <a:path w="5527040" h="718820">
                  <a:moveTo>
                    <a:pt x="2925026" y="230670"/>
                  </a:moveTo>
                  <a:lnTo>
                    <a:pt x="2924606" y="229920"/>
                  </a:lnTo>
                  <a:lnTo>
                    <a:pt x="2924479" y="229717"/>
                  </a:lnTo>
                  <a:lnTo>
                    <a:pt x="2919692" y="230200"/>
                  </a:lnTo>
                  <a:lnTo>
                    <a:pt x="2922854" y="229920"/>
                  </a:lnTo>
                  <a:lnTo>
                    <a:pt x="2925026" y="230670"/>
                  </a:lnTo>
                  <a:close/>
                </a:path>
                <a:path w="5527040" h="718820">
                  <a:moveTo>
                    <a:pt x="3041751" y="280454"/>
                  </a:moveTo>
                  <a:lnTo>
                    <a:pt x="3022257" y="281724"/>
                  </a:lnTo>
                  <a:lnTo>
                    <a:pt x="2997085" y="282994"/>
                  </a:lnTo>
                  <a:lnTo>
                    <a:pt x="2972282" y="285534"/>
                  </a:lnTo>
                  <a:lnTo>
                    <a:pt x="2953931" y="289344"/>
                  </a:lnTo>
                  <a:lnTo>
                    <a:pt x="2955594" y="291934"/>
                  </a:lnTo>
                  <a:lnTo>
                    <a:pt x="2982887" y="288074"/>
                  </a:lnTo>
                  <a:lnTo>
                    <a:pt x="2969056" y="288074"/>
                  </a:lnTo>
                  <a:lnTo>
                    <a:pt x="2972422" y="286804"/>
                  </a:lnTo>
                  <a:lnTo>
                    <a:pt x="2996654" y="285534"/>
                  </a:lnTo>
                  <a:lnTo>
                    <a:pt x="3014091" y="282994"/>
                  </a:lnTo>
                  <a:lnTo>
                    <a:pt x="3041751" y="280454"/>
                  </a:lnTo>
                  <a:close/>
                </a:path>
                <a:path w="5527040" h="718820">
                  <a:moveTo>
                    <a:pt x="3042348" y="255892"/>
                  </a:moveTo>
                  <a:lnTo>
                    <a:pt x="3040532" y="252641"/>
                  </a:lnTo>
                  <a:lnTo>
                    <a:pt x="2980944" y="259346"/>
                  </a:lnTo>
                  <a:lnTo>
                    <a:pt x="2999359" y="258686"/>
                  </a:lnTo>
                  <a:lnTo>
                    <a:pt x="2993275" y="260654"/>
                  </a:lnTo>
                  <a:lnTo>
                    <a:pt x="2986328" y="262674"/>
                  </a:lnTo>
                  <a:lnTo>
                    <a:pt x="3002165" y="262153"/>
                  </a:lnTo>
                  <a:lnTo>
                    <a:pt x="3032836" y="258356"/>
                  </a:lnTo>
                  <a:lnTo>
                    <a:pt x="3042348" y="255892"/>
                  </a:lnTo>
                  <a:close/>
                </a:path>
                <a:path w="5527040" h="718820">
                  <a:moveTo>
                    <a:pt x="3060700" y="237147"/>
                  </a:moveTo>
                  <a:lnTo>
                    <a:pt x="3038284" y="238506"/>
                  </a:lnTo>
                  <a:lnTo>
                    <a:pt x="3029826" y="238429"/>
                  </a:lnTo>
                  <a:lnTo>
                    <a:pt x="3035846" y="236537"/>
                  </a:lnTo>
                  <a:lnTo>
                    <a:pt x="3014319" y="238239"/>
                  </a:lnTo>
                  <a:lnTo>
                    <a:pt x="2970339" y="243179"/>
                  </a:lnTo>
                  <a:lnTo>
                    <a:pt x="2961563" y="243065"/>
                  </a:lnTo>
                  <a:lnTo>
                    <a:pt x="2948609" y="245465"/>
                  </a:lnTo>
                  <a:lnTo>
                    <a:pt x="2879991" y="253453"/>
                  </a:lnTo>
                  <a:lnTo>
                    <a:pt x="2859405" y="254279"/>
                  </a:lnTo>
                  <a:lnTo>
                    <a:pt x="2790748" y="261899"/>
                  </a:lnTo>
                  <a:lnTo>
                    <a:pt x="2772803" y="262293"/>
                  </a:lnTo>
                  <a:lnTo>
                    <a:pt x="2776931" y="262534"/>
                  </a:lnTo>
                  <a:lnTo>
                    <a:pt x="2779903" y="263029"/>
                  </a:lnTo>
                  <a:lnTo>
                    <a:pt x="2778556" y="263931"/>
                  </a:lnTo>
                  <a:lnTo>
                    <a:pt x="2769793" y="265430"/>
                  </a:lnTo>
                  <a:lnTo>
                    <a:pt x="2738463" y="266153"/>
                  </a:lnTo>
                  <a:lnTo>
                    <a:pt x="2718485" y="266979"/>
                  </a:lnTo>
                  <a:lnTo>
                    <a:pt x="2693784" y="269087"/>
                  </a:lnTo>
                  <a:lnTo>
                    <a:pt x="2707411" y="268528"/>
                  </a:lnTo>
                  <a:lnTo>
                    <a:pt x="2699258" y="269963"/>
                  </a:lnTo>
                  <a:lnTo>
                    <a:pt x="2662656" y="274256"/>
                  </a:lnTo>
                  <a:lnTo>
                    <a:pt x="2661539" y="272338"/>
                  </a:lnTo>
                  <a:lnTo>
                    <a:pt x="2639110" y="274967"/>
                  </a:lnTo>
                  <a:lnTo>
                    <a:pt x="2619489" y="277672"/>
                  </a:lnTo>
                  <a:lnTo>
                    <a:pt x="2612136" y="279425"/>
                  </a:lnTo>
                  <a:lnTo>
                    <a:pt x="2626512" y="279196"/>
                  </a:lnTo>
                  <a:lnTo>
                    <a:pt x="2603512" y="281457"/>
                  </a:lnTo>
                  <a:lnTo>
                    <a:pt x="2655405" y="278625"/>
                  </a:lnTo>
                  <a:lnTo>
                    <a:pt x="2640761" y="278422"/>
                  </a:lnTo>
                  <a:lnTo>
                    <a:pt x="2693047" y="273050"/>
                  </a:lnTo>
                  <a:lnTo>
                    <a:pt x="2722346" y="272046"/>
                  </a:lnTo>
                  <a:lnTo>
                    <a:pt x="2751505" y="270776"/>
                  </a:lnTo>
                  <a:lnTo>
                    <a:pt x="2803423" y="264591"/>
                  </a:lnTo>
                  <a:lnTo>
                    <a:pt x="2842183" y="263956"/>
                  </a:lnTo>
                  <a:lnTo>
                    <a:pt x="2880372" y="258737"/>
                  </a:lnTo>
                  <a:lnTo>
                    <a:pt x="2951416" y="251371"/>
                  </a:lnTo>
                  <a:lnTo>
                    <a:pt x="2974263" y="247815"/>
                  </a:lnTo>
                  <a:lnTo>
                    <a:pt x="2990862" y="246646"/>
                  </a:lnTo>
                  <a:lnTo>
                    <a:pt x="3014345" y="246126"/>
                  </a:lnTo>
                  <a:lnTo>
                    <a:pt x="3031236" y="245198"/>
                  </a:lnTo>
                  <a:lnTo>
                    <a:pt x="3051860" y="242023"/>
                  </a:lnTo>
                  <a:lnTo>
                    <a:pt x="3054705" y="240512"/>
                  </a:lnTo>
                  <a:lnTo>
                    <a:pt x="3053181" y="239344"/>
                  </a:lnTo>
                  <a:lnTo>
                    <a:pt x="3060700" y="237147"/>
                  </a:lnTo>
                  <a:close/>
                </a:path>
                <a:path w="5527040" h="718820">
                  <a:moveTo>
                    <a:pt x="3142538" y="260477"/>
                  </a:moveTo>
                  <a:lnTo>
                    <a:pt x="3122295" y="263093"/>
                  </a:lnTo>
                  <a:lnTo>
                    <a:pt x="3132251" y="262051"/>
                  </a:lnTo>
                  <a:lnTo>
                    <a:pt x="3142538" y="260477"/>
                  </a:lnTo>
                  <a:close/>
                </a:path>
                <a:path w="5527040" h="718820">
                  <a:moveTo>
                    <a:pt x="3171596" y="293154"/>
                  </a:moveTo>
                  <a:lnTo>
                    <a:pt x="3163252" y="294005"/>
                  </a:lnTo>
                  <a:lnTo>
                    <a:pt x="3162020" y="294424"/>
                  </a:lnTo>
                  <a:lnTo>
                    <a:pt x="3171596" y="293154"/>
                  </a:lnTo>
                  <a:close/>
                </a:path>
                <a:path w="5527040" h="718820">
                  <a:moveTo>
                    <a:pt x="3209696" y="249859"/>
                  </a:moveTo>
                  <a:lnTo>
                    <a:pt x="3200069" y="249847"/>
                  </a:lnTo>
                  <a:lnTo>
                    <a:pt x="3198304" y="249224"/>
                  </a:lnTo>
                  <a:lnTo>
                    <a:pt x="3201898" y="248310"/>
                  </a:lnTo>
                  <a:lnTo>
                    <a:pt x="3208299" y="247434"/>
                  </a:lnTo>
                  <a:lnTo>
                    <a:pt x="3157512" y="252704"/>
                  </a:lnTo>
                  <a:lnTo>
                    <a:pt x="3190697" y="250888"/>
                  </a:lnTo>
                  <a:lnTo>
                    <a:pt x="3163608" y="254203"/>
                  </a:lnTo>
                  <a:lnTo>
                    <a:pt x="3103486" y="260045"/>
                  </a:lnTo>
                  <a:lnTo>
                    <a:pt x="3094812" y="262077"/>
                  </a:lnTo>
                  <a:lnTo>
                    <a:pt x="3056725" y="263664"/>
                  </a:lnTo>
                  <a:lnTo>
                    <a:pt x="3018294" y="267550"/>
                  </a:lnTo>
                  <a:lnTo>
                    <a:pt x="2846895" y="283260"/>
                  </a:lnTo>
                  <a:lnTo>
                    <a:pt x="2843974" y="283565"/>
                  </a:lnTo>
                  <a:lnTo>
                    <a:pt x="2844787" y="285140"/>
                  </a:lnTo>
                  <a:lnTo>
                    <a:pt x="2796756" y="289775"/>
                  </a:lnTo>
                  <a:lnTo>
                    <a:pt x="2780309" y="291630"/>
                  </a:lnTo>
                  <a:lnTo>
                    <a:pt x="2785529" y="292341"/>
                  </a:lnTo>
                  <a:lnTo>
                    <a:pt x="2748559" y="295859"/>
                  </a:lnTo>
                  <a:lnTo>
                    <a:pt x="2758465" y="295770"/>
                  </a:lnTo>
                  <a:lnTo>
                    <a:pt x="2783941" y="292874"/>
                  </a:lnTo>
                  <a:lnTo>
                    <a:pt x="2808973" y="290563"/>
                  </a:lnTo>
                  <a:lnTo>
                    <a:pt x="2798749" y="292747"/>
                  </a:lnTo>
                  <a:lnTo>
                    <a:pt x="2785516" y="295249"/>
                  </a:lnTo>
                  <a:lnTo>
                    <a:pt x="2776664" y="297408"/>
                  </a:lnTo>
                  <a:lnTo>
                    <a:pt x="2779585" y="298615"/>
                  </a:lnTo>
                  <a:lnTo>
                    <a:pt x="2805493" y="295084"/>
                  </a:lnTo>
                  <a:lnTo>
                    <a:pt x="2892590" y="285534"/>
                  </a:lnTo>
                  <a:lnTo>
                    <a:pt x="2939123" y="279488"/>
                  </a:lnTo>
                  <a:lnTo>
                    <a:pt x="2920415" y="281025"/>
                  </a:lnTo>
                  <a:lnTo>
                    <a:pt x="2928531" y="279273"/>
                  </a:lnTo>
                  <a:lnTo>
                    <a:pt x="2943517" y="277583"/>
                  </a:lnTo>
                  <a:lnTo>
                    <a:pt x="2959620" y="276288"/>
                  </a:lnTo>
                  <a:lnTo>
                    <a:pt x="2971076" y="275767"/>
                  </a:lnTo>
                  <a:lnTo>
                    <a:pt x="2967012" y="276936"/>
                  </a:lnTo>
                  <a:lnTo>
                    <a:pt x="2963938" y="278142"/>
                  </a:lnTo>
                  <a:lnTo>
                    <a:pt x="2965958" y="278701"/>
                  </a:lnTo>
                  <a:lnTo>
                    <a:pt x="2977210" y="277926"/>
                  </a:lnTo>
                  <a:lnTo>
                    <a:pt x="2973946" y="276821"/>
                  </a:lnTo>
                  <a:lnTo>
                    <a:pt x="2983204" y="274535"/>
                  </a:lnTo>
                  <a:lnTo>
                    <a:pt x="3000591" y="272097"/>
                  </a:lnTo>
                  <a:lnTo>
                    <a:pt x="3021698" y="270522"/>
                  </a:lnTo>
                  <a:lnTo>
                    <a:pt x="3003931" y="273481"/>
                  </a:lnTo>
                  <a:lnTo>
                    <a:pt x="3030766" y="270979"/>
                  </a:lnTo>
                  <a:lnTo>
                    <a:pt x="3058363" y="267474"/>
                  </a:lnTo>
                  <a:lnTo>
                    <a:pt x="3081896" y="264833"/>
                  </a:lnTo>
                  <a:lnTo>
                    <a:pt x="3096539" y="264947"/>
                  </a:lnTo>
                  <a:lnTo>
                    <a:pt x="3083280" y="267157"/>
                  </a:lnTo>
                  <a:lnTo>
                    <a:pt x="3119564" y="263385"/>
                  </a:lnTo>
                  <a:lnTo>
                    <a:pt x="3109328" y="263753"/>
                  </a:lnTo>
                  <a:lnTo>
                    <a:pt x="3103194" y="263156"/>
                  </a:lnTo>
                  <a:lnTo>
                    <a:pt x="3095421" y="263029"/>
                  </a:lnTo>
                  <a:lnTo>
                    <a:pt x="3115399" y="260451"/>
                  </a:lnTo>
                  <a:lnTo>
                    <a:pt x="3136671" y="258546"/>
                  </a:lnTo>
                  <a:lnTo>
                    <a:pt x="3151289" y="257746"/>
                  </a:lnTo>
                  <a:lnTo>
                    <a:pt x="3151276" y="258483"/>
                  </a:lnTo>
                  <a:lnTo>
                    <a:pt x="3159353" y="255574"/>
                  </a:lnTo>
                  <a:lnTo>
                    <a:pt x="3169081" y="255549"/>
                  </a:lnTo>
                  <a:lnTo>
                    <a:pt x="3190240" y="252069"/>
                  </a:lnTo>
                  <a:lnTo>
                    <a:pt x="3209696" y="249859"/>
                  </a:lnTo>
                  <a:close/>
                </a:path>
                <a:path w="5527040" h="718820">
                  <a:moveTo>
                    <a:pt x="3233369" y="302044"/>
                  </a:moveTo>
                  <a:lnTo>
                    <a:pt x="3222066" y="302044"/>
                  </a:lnTo>
                  <a:lnTo>
                    <a:pt x="3226333" y="303314"/>
                  </a:lnTo>
                  <a:lnTo>
                    <a:pt x="3233369" y="302044"/>
                  </a:lnTo>
                  <a:close/>
                </a:path>
                <a:path w="5527040" h="718820">
                  <a:moveTo>
                    <a:pt x="3268040" y="280454"/>
                  </a:moveTo>
                  <a:lnTo>
                    <a:pt x="3105620" y="280454"/>
                  </a:lnTo>
                  <a:lnTo>
                    <a:pt x="3095879" y="280454"/>
                  </a:lnTo>
                  <a:lnTo>
                    <a:pt x="3080943" y="280454"/>
                  </a:lnTo>
                  <a:lnTo>
                    <a:pt x="3082683" y="281724"/>
                  </a:lnTo>
                  <a:lnTo>
                    <a:pt x="3077794" y="282994"/>
                  </a:lnTo>
                  <a:lnTo>
                    <a:pt x="3073806" y="284264"/>
                  </a:lnTo>
                  <a:lnTo>
                    <a:pt x="3078264" y="284264"/>
                  </a:lnTo>
                  <a:lnTo>
                    <a:pt x="3043326" y="286804"/>
                  </a:lnTo>
                  <a:lnTo>
                    <a:pt x="3014865" y="288074"/>
                  </a:lnTo>
                  <a:lnTo>
                    <a:pt x="2938005" y="294424"/>
                  </a:lnTo>
                  <a:lnTo>
                    <a:pt x="2955594" y="291934"/>
                  </a:lnTo>
                  <a:lnTo>
                    <a:pt x="2954947" y="291934"/>
                  </a:lnTo>
                  <a:lnTo>
                    <a:pt x="2923082" y="294424"/>
                  </a:lnTo>
                  <a:lnTo>
                    <a:pt x="2930982" y="290614"/>
                  </a:lnTo>
                  <a:lnTo>
                    <a:pt x="2917291" y="293154"/>
                  </a:lnTo>
                  <a:lnTo>
                    <a:pt x="2883319" y="293154"/>
                  </a:lnTo>
                  <a:lnTo>
                    <a:pt x="2812935" y="304584"/>
                  </a:lnTo>
                  <a:lnTo>
                    <a:pt x="2788818" y="307124"/>
                  </a:lnTo>
                  <a:lnTo>
                    <a:pt x="2793784" y="305854"/>
                  </a:lnTo>
                  <a:lnTo>
                    <a:pt x="2790113" y="304584"/>
                  </a:lnTo>
                  <a:lnTo>
                    <a:pt x="2802928" y="302501"/>
                  </a:lnTo>
                  <a:lnTo>
                    <a:pt x="2744876" y="307124"/>
                  </a:lnTo>
                  <a:lnTo>
                    <a:pt x="2774404" y="307124"/>
                  </a:lnTo>
                  <a:lnTo>
                    <a:pt x="2752699" y="308394"/>
                  </a:lnTo>
                  <a:lnTo>
                    <a:pt x="2689148" y="313474"/>
                  </a:lnTo>
                  <a:lnTo>
                    <a:pt x="2662529" y="316014"/>
                  </a:lnTo>
                  <a:lnTo>
                    <a:pt x="2639288" y="319824"/>
                  </a:lnTo>
                  <a:lnTo>
                    <a:pt x="2606433" y="323634"/>
                  </a:lnTo>
                  <a:lnTo>
                    <a:pt x="2574404" y="326174"/>
                  </a:lnTo>
                  <a:lnTo>
                    <a:pt x="2553665" y="329984"/>
                  </a:lnTo>
                  <a:lnTo>
                    <a:pt x="2497086" y="336334"/>
                  </a:lnTo>
                  <a:lnTo>
                    <a:pt x="2438704" y="341630"/>
                  </a:lnTo>
                  <a:lnTo>
                    <a:pt x="2438895" y="341630"/>
                  </a:lnTo>
                  <a:lnTo>
                    <a:pt x="2389733" y="346494"/>
                  </a:lnTo>
                  <a:lnTo>
                    <a:pt x="2346629" y="351574"/>
                  </a:lnTo>
                  <a:lnTo>
                    <a:pt x="2319959" y="356654"/>
                  </a:lnTo>
                  <a:lnTo>
                    <a:pt x="2356586" y="351574"/>
                  </a:lnTo>
                  <a:lnTo>
                    <a:pt x="2352471" y="352844"/>
                  </a:lnTo>
                  <a:lnTo>
                    <a:pt x="2357818" y="354114"/>
                  </a:lnTo>
                  <a:lnTo>
                    <a:pt x="2302192" y="359194"/>
                  </a:lnTo>
                  <a:lnTo>
                    <a:pt x="2302865" y="360476"/>
                  </a:lnTo>
                  <a:lnTo>
                    <a:pt x="2267508" y="364388"/>
                  </a:lnTo>
                  <a:lnTo>
                    <a:pt x="2272741" y="365544"/>
                  </a:lnTo>
                  <a:lnTo>
                    <a:pt x="2269921" y="365544"/>
                  </a:lnTo>
                  <a:lnTo>
                    <a:pt x="2254072" y="368084"/>
                  </a:lnTo>
                  <a:lnTo>
                    <a:pt x="2249906" y="369265"/>
                  </a:lnTo>
                  <a:lnTo>
                    <a:pt x="2249462" y="369392"/>
                  </a:lnTo>
                  <a:lnTo>
                    <a:pt x="2249208" y="369417"/>
                  </a:lnTo>
                  <a:lnTo>
                    <a:pt x="2248649" y="369417"/>
                  </a:lnTo>
                  <a:lnTo>
                    <a:pt x="2229002" y="371894"/>
                  </a:lnTo>
                  <a:lnTo>
                    <a:pt x="2210600" y="374434"/>
                  </a:lnTo>
                  <a:lnTo>
                    <a:pt x="2198116" y="375704"/>
                  </a:lnTo>
                  <a:lnTo>
                    <a:pt x="2194941" y="375704"/>
                  </a:lnTo>
                  <a:lnTo>
                    <a:pt x="2192159" y="376974"/>
                  </a:lnTo>
                  <a:lnTo>
                    <a:pt x="2205405" y="375704"/>
                  </a:lnTo>
                  <a:lnTo>
                    <a:pt x="2205190" y="376974"/>
                  </a:lnTo>
                  <a:lnTo>
                    <a:pt x="2165693" y="380784"/>
                  </a:lnTo>
                  <a:lnTo>
                    <a:pt x="2150110" y="382054"/>
                  </a:lnTo>
                  <a:lnTo>
                    <a:pt x="2170341" y="380784"/>
                  </a:lnTo>
                  <a:lnTo>
                    <a:pt x="2197722" y="380784"/>
                  </a:lnTo>
                  <a:lnTo>
                    <a:pt x="2233079" y="376974"/>
                  </a:lnTo>
                  <a:lnTo>
                    <a:pt x="2265222" y="373164"/>
                  </a:lnTo>
                  <a:lnTo>
                    <a:pt x="2316200" y="368947"/>
                  </a:lnTo>
                  <a:lnTo>
                    <a:pt x="2326678" y="368084"/>
                  </a:lnTo>
                  <a:lnTo>
                    <a:pt x="2312200" y="369417"/>
                  </a:lnTo>
                  <a:lnTo>
                    <a:pt x="2312352" y="369417"/>
                  </a:lnTo>
                  <a:lnTo>
                    <a:pt x="2258530" y="375704"/>
                  </a:lnTo>
                  <a:lnTo>
                    <a:pt x="2274024" y="374434"/>
                  </a:lnTo>
                  <a:lnTo>
                    <a:pt x="2292070" y="373164"/>
                  </a:lnTo>
                  <a:lnTo>
                    <a:pt x="2332139" y="368084"/>
                  </a:lnTo>
                  <a:lnTo>
                    <a:pt x="2322817" y="370624"/>
                  </a:lnTo>
                  <a:lnTo>
                    <a:pt x="2345677" y="368084"/>
                  </a:lnTo>
                  <a:lnTo>
                    <a:pt x="2377084" y="365544"/>
                  </a:lnTo>
                  <a:lnTo>
                    <a:pt x="2389441" y="365544"/>
                  </a:lnTo>
                  <a:lnTo>
                    <a:pt x="2388336" y="364388"/>
                  </a:lnTo>
                  <a:lnTo>
                    <a:pt x="2386507" y="364388"/>
                  </a:lnTo>
                  <a:lnTo>
                    <a:pt x="2369616" y="365544"/>
                  </a:lnTo>
                  <a:lnTo>
                    <a:pt x="2381046" y="364388"/>
                  </a:lnTo>
                  <a:lnTo>
                    <a:pt x="2381262" y="364388"/>
                  </a:lnTo>
                  <a:lnTo>
                    <a:pt x="2441879" y="356654"/>
                  </a:lnTo>
                  <a:lnTo>
                    <a:pt x="2448077" y="357924"/>
                  </a:lnTo>
                  <a:lnTo>
                    <a:pt x="2458986" y="357924"/>
                  </a:lnTo>
                  <a:lnTo>
                    <a:pt x="2468638" y="356654"/>
                  </a:lnTo>
                  <a:lnTo>
                    <a:pt x="2474036" y="356654"/>
                  </a:lnTo>
                  <a:lnTo>
                    <a:pt x="2472753" y="357555"/>
                  </a:lnTo>
                  <a:lnTo>
                    <a:pt x="2490292" y="355384"/>
                  </a:lnTo>
                  <a:lnTo>
                    <a:pt x="2476449" y="356654"/>
                  </a:lnTo>
                  <a:lnTo>
                    <a:pt x="2474303" y="355384"/>
                  </a:lnTo>
                  <a:lnTo>
                    <a:pt x="2470416" y="354114"/>
                  </a:lnTo>
                  <a:lnTo>
                    <a:pt x="2451303" y="355384"/>
                  </a:lnTo>
                  <a:lnTo>
                    <a:pt x="2484285" y="351574"/>
                  </a:lnTo>
                  <a:lnTo>
                    <a:pt x="2506268" y="349034"/>
                  </a:lnTo>
                  <a:lnTo>
                    <a:pt x="2508059" y="352844"/>
                  </a:lnTo>
                  <a:lnTo>
                    <a:pt x="2521585" y="350316"/>
                  </a:lnTo>
                  <a:lnTo>
                    <a:pt x="2521928" y="350012"/>
                  </a:lnTo>
                  <a:lnTo>
                    <a:pt x="2522791" y="349034"/>
                  </a:lnTo>
                  <a:lnTo>
                    <a:pt x="2523083" y="349034"/>
                  </a:lnTo>
                  <a:lnTo>
                    <a:pt x="2534234" y="346494"/>
                  </a:lnTo>
                  <a:lnTo>
                    <a:pt x="2555087" y="346494"/>
                  </a:lnTo>
                  <a:lnTo>
                    <a:pt x="2572245" y="345224"/>
                  </a:lnTo>
                  <a:lnTo>
                    <a:pt x="2586507" y="343954"/>
                  </a:lnTo>
                  <a:lnTo>
                    <a:pt x="2580208" y="343954"/>
                  </a:lnTo>
                  <a:lnTo>
                    <a:pt x="2585389" y="342684"/>
                  </a:lnTo>
                  <a:lnTo>
                    <a:pt x="2592540" y="341630"/>
                  </a:lnTo>
                  <a:lnTo>
                    <a:pt x="2593327" y="341630"/>
                  </a:lnTo>
                  <a:lnTo>
                    <a:pt x="2598267" y="340144"/>
                  </a:lnTo>
                  <a:lnTo>
                    <a:pt x="2622283" y="337604"/>
                  </a:lnTo>
                  <a:lnTo>
                    <a:pt x="2624226" y="337604"/>
                  </a:lnTo>
                  <a:lnTo>
                    <a:pt x="2622829" y="338874"/>
                  </a:lnTo>
                  <a:lnTo>
                    <a:pt x="2636863" y="338874"/>
                  </a:lnTo>
                  <a:lnTo>
                    <a:pt x="2631059" y="337604"/>
                  </a:lnTo>
                  <a:lnTo>
                    <a:pt x="2652877" y="335064"/>
                  </a:lnTo>
                  <a:lnTo>
                    <a:pt x="2657881" y="335064"/>
                  </a:lnTo>
                  <a:lnTo>
                    <a:pt x="2657945" y="336334"/>
                  </a:lnTo>
                  <a:lnTo>
                    <a:pt x="2664917" y="336334"/>
                  </a:lnTo>
                  <a:lnTo>
                    <a:pt x="2628874" y="341630"/>
                  </a:lnTo>
                  <a:lnTo>
                    <a:pt x="2684818" y="335064"/>
                  </a:lnTo>
                  <a:lnTo>
                    <a:pt x="2706382" y="332524"/>
                  </a:lnTo>
                  <a:lnTo>
                    <a:pt x="2757690" y="327444"/>
                  </a:lnTo>
                  <a:lnTo>
                    <a:pt x="2804083" y="323634"/>
                  </a:lnTo>
                  <a:lnTo>
                    <a:pt x="2777020" y="328714"/>
                  </a:lnTo>
                  <a:lnTo>
                    <a:pt x="2807309" y="324904"/>
                  </a:lnTo>
                  <a:lnTo>
                    <a:pt x="2825572" y="322605"/>
                  </a:lnTo>
                  <a:lnTo>
                    <a:pt x="2815171" y="323634"/>
                  </a:lnTo>
                  <a:lnTo>
                    <a:pt x="2804350" y="324904"/>
                  </a:lnTo>
                  <a:lnTo>
                    <a:pt x="2813570" y="323634"/>
                  </a:lnTo>
                  <a:lnTo>
                    <a:pt x="2822778" y="322364"/>
                  </a:lnTo>
                  <a:lnTo>
                    <a:pt x="2847987" y="318554"/>
                  </a:lnTo>
                  <a:lnTo>
                    <a:pt x="2874365" y="316014"/>
                  </a:lnTo>
                  <a:lnTo>
                    <a:pt x="2896349" y="314744"/>
                  </a:lnTo>
                  <a:lnTo>
                    <a:pt x="2888437" y="318554"/>
                  </a:lnTo>
                  <a:lnTo>
                    <a:pt x="2926372" y="314744"/>
                  </a:lnTo>
                  <a:lnTo>
                    <a:pt x="2939021" y="313474"/>
                  </a:lnTo>
                  <a:lnTo>
                    <a:pt x="2960890" y="310934"/>
                  </a:lnTo>
                  <a:lnTo>
                    <a:pt x="2967012" y="310934"/>
                  </a:lnTo>
                  <a:lnTo>
                    <a:pt x="3009836" y="307124"/>
                  </a:lnTo>
                  <a:lnTo>
                    <a:pt x="3084169" y="299504"/>
                  </a:lnTo>
                  <a:lnTo>
                    <a:pt x="3119920" y="296964"/>
                  </a:lnTo>
                  <a:lnTo>
                    <a:pt x="3116719" y="298234"/>
                  </a:lnTo>
                  <a:lnTo>
                    <a:pt x="3114078" y="299504"/>
                  </a:lnTo>
                  <a:lnTo>
                    <a:pt x="3103156" y="302044"/>
                  </a:lnTo>
                  <a:lnTo>
                    <a:pt x="3124530" y="299504"/>
                  </a:lnTo>
                  <a:lnTo>
                    <a:pt x="3135198" y="296964"/>
                  </a:lnTo>
                  <a:lnTo>
                    <a:pt x="3159277" y="294424"/>
                  </a:lnTo>
                  <a:lnTo>
                    <a:pt x="3163252" y="294005"/>
                  </a:lnTo>
                  <a:lnTo>
                    <a:pt x="3169488" y="291934"/>
                  </a:lnTo>
                  <a:lnTo>
                    <a:pt x="3169323" y="291934"/>
                  </a:lnTo>
                  <a:lnTo>
                    <a:pt x="3185909" y="289344"/>
                  </a:lnTo>
                  <a:lnTo>
                    <a:pt x="3239846" y="285534"/>
                  </a:lnTo>
                  <a:lnTo>
                    <a:pt x="3258629" y="284264"/>
                  </a:lnTo>
                  <a:lnTo>
                    <a:pt x="3248799" y="284264"/>
                  </a:lnTo>
                  <a:lnTo>
                    <a:pt x="3233255" y="285534"/>
                  </a:lnTo>
                  <a:lnTo>
                    <a:pt x="3221837" y="285534"/>
                  </a:lnTo>
                  <a:lnTo>
                    <a:pt x="3224390" y="284264"/>
                  </a:lnTo>
                  <a:lnTo>
                    <a:pt x="3256330" y="281724"/>
                  </a:lnTo>
                  <a:lnTo>
                    <a:pt x="3268040" y="280454"/>
                  </a:lnTo>
                  <a:close/>
                </a:path>
                <a:path w="5527040" h="718820">
                  <a:moveTo>
                    <a:pt x="3296386" y="289344"/>
                  </a:moveTo>
                  <a:lnTo>
                    <a:pt x="3271215" y="289344"/>
                  </a:lnTo>
                  <a:lnTo>
                    <a:pt x="3198660" y="294424"/>
                  </a:lnTo>
                  <a:lnTo>
                    <a:pt x="3163925" y="299504"/>
                  </a:lnTo>
                  <a:lnTo>
                    <a:pt x="3123603" y="303314"/>
                  </a:lnTo>
                  <a:lnTo>
                    <a:pt x="3093186" y="309664"/>
                  </a:lnTo>
                  <a:lnTo>
                    <a:pt x="3080283" y="310934"/>
                  </a:lnTo>
                  <a:lnTo>
                    <a:pt x="3050159" y="313474"/>
                  </a:lnTo>
                  <a:lnTo>
                    <a:pt x="3037738" y="314744"/>
                  </a:lnTo>
                  <a:lnTo>
                    <a:pt x="3059696" y="313474"/>
                  </a:lnTo>
                  <a:lnTo>
                    <a:pt x="3056534" y="314744"/>
                  </a:lnTo>
                  <a:lnTo>
                    <a:pt x="3049054" y="317284"/>
                  </a:lnTo>
                  <a:lnTo>
                    <a:pt x="3077019" y="313474"/>
                  </a:lnTo>
                  <a:lnTo>
                    <a:pt x="3095548" y="312204"/>
                  </a:lnTo>
                  <a:lnTo>
                    <a:pt x="3115983" y="309664"/>
                  </a:lnTo>
                  <a:lnTo>
                    <a:pt x="3140684" y="307124"/>
                  </a:lnTo>
                  <a:lnTo>
                    <a:pt x="3122625" y="310934"/>
                  </a:lnTo>
                  <a:lnTo>
                    <a:pt x="3070542" y="316014"/>
                  </a:lnTo>
                  <a:lnTo>
                    <a:pt x="3050032" y="318554"/>
                  </a:lnTo>
                  <a:lnTo>
                    <a:pt x="3079267" y="316014"/>
                  </a:lnTo>
                  <a:lnTo>
                    <a:pt x="3111855" y="312204"/>
                  </a:lnTo>
                  <a:lnTo>
                    <a:pt x="3137433" y="309664"/>
                  </a:lnTo>
                  <a:lnTo>
                    <a:pt x="3145586" y="307124"/>
                  </a:lnTo>
                  <a:lnTo>
                    <a:pt x="3164954" y="307124"/>
                  </a:lnTo>
                  <a:lnTo>
                    <a:pt x="3196018" y="304584"/>
                  </a:lnTo>
                  <a:lnTo>
                    <a:pt x="3222066" y="302044"/>
                  </a:lnTo>
                  <a:lnTo>
                    <a:pt x="3210737" y="302044"/>
                  </a:lnTo>
                  <a:lnTo>
                    <a:pt x="3238004" y="298234"/>
                  </a:lnTo>
                  <a:lnTo>
                    <a:pt x="3247098" y="296964"/>
                  </a:lnTo>
                  <a:lnTo>
                    <a:pt x="3234372" y="298234"/>
                  </a:lnTo>
                  <a:lnTo>
                    <a:pt x="3225965" y="298234"/>
                  </a:lnTo>
                  <a:lnTo>
                    <a:pt x="3236582" y="295694"/>
                  </a:lnTo>
                  <a:lnTo>
                    <a:pt x="3252889" y="295694"/>
                  </a:lnTo>
                  <a:lnTo>
                    <a:pt x="3263354" y="294424"/>
                  </a:lnTo>
                  <a:lnTo>
                    <a:pt x="3275126" y="291934"/>
                  </a:lnTo>
                  <a:lnTo>
                    <a:pt x="3274949" y="291934"/>
                  </a:lnTo>
                  <a:lnTo>
                    <a:pt x="3296386" y="289344"/>
                  </a:lnTo>
                  <a:close/>
                </a:path>
                <a:path w="5527040" h="718820">
                  <a:moveTo>
                    <a:pt x="3297910" y="163461"/>
                  </a:moveTo>
                  <a:lnTo>
                    <a:pt x="3295142" y="162864"/>
                  </a:lnTo>
                  <a:lnTo>
                    <a:pt x="3290735" y="163601"/>
                  </a:lnTo>
                  <a:lnTo>
                    <a:pt x="3297910" y="163461"/>
                  </a:lnTo>
                  <a:close/>
                </a:path>
                <a:path w="5527040" h="718820">
                  <a:moveTo>
                    <a:pt x="3304870" y="163322"/>
                  </a:moveTo>
                  <a:lnTo>
                    <a:pt x="3304375" y="163322"/>
                  </a:lnTo>
                  <a:lnTo>
                    <a:pt x="3303066" y="163322"/>
                  </a:lnTo>
                  <a:lnTo>
                    <a:pt x="3297910" y="163461"/>
                  </a:lnTo>
                  <a:lnTo>
                    <a:pt x="3300653" y="164045"/>
                  </a:lnTo>
                  <a:lnTo>
                    <a:pt x="3304870" y="163322"/>
                  </a:lnTo>
                  <a:close/>
                </a:path>
                <a:path w="5527040" h="718820">
                  <a:moveTo>
                    <a:pt x="3425710" y="252577"/>
                  </a:moveTo>
                  <a:lnTo>
                    <a:pt x="3425177" y="252577"/>
                  </a:lnTo>
                  <a:lnTo>
                    <a:pt x="3416452" y="253784"/>
                  </a:lnTo>
                  <a:lnTo>
                    <a:pt x="3423704" y="253161"/>
                  </a:lnTo>
                  <a:lnTo>
                    <a:pt x="3425710" y="252577"/>
                  </a:lnTo>
                  <a:close/>
                </a:path>
                <a:path w="5527040" h="718820">
                  <a:moveTo>
                    <a:pt x="3435070" y="184988"/>
                  </a:moveTo>
                  <a:lnTo>
                    <a:pt x="3389401" y="190461"/>
                  </a:lnTo>
                  <a:lnTo>
                    <a:pt x="3386569" y="191109"/>
                  </a:lnTo>
                  <a:lnTo>
                    <a:pt x="3389287" y="191071"/>
                  </a:lnTo>
                  <a:lnTo>
                    <a:pt x="3399371" y="190398"/>
                  </a:lnTo>
                  <a:lnTo>
                    <a:pt x="3435070" y="184988"/>
                  </a:lnTo>
                  <a:close/>
                </a:path>
                <a:path w="5527040" h="718820">
                  <a:moveTo>
                    <a:pt x="3443567" y="280454"/>
                  </a:moveTo>
                  <a:lnTo>
                    <a:pt x="3395053" y="280454"/>
                  </a:lnTo>
                  <a:lnTo>
                    <a:pt x="3389731" y="280454"/>
                  </a:lnTo>
                  <a:lnTo>
                    <a:pt x="3379178" y="282994"/>
                  </a:lnTo>
                  <a:lnTo>
                    <a:pt x="3370338" y="285534"/>
                  </a:lnTo>
                  <a:lnTo>
                    <a:pt x="3372726" y="286804"/>
                  </a:lnTo>
                  <a:lnTo>
                    <a:pt x="3356749" y="288074"/>
                  </a:lnTo>
                  <a:lnTo>
                    <a:pt x="3314446" y="293154"/>
                  </a:lnTo>
                  <a:lnTo>
                    <a:pt x="3298558" y="293154"/>
                  </a:lnTo>
                  <a:lnTo>
                    <a:pt x="3305518" y="296964"/>
                  </a:lnTo>
                  <a:lnTo>
                    <a:pt x="3316427" y="295694"/>
                  </a:lnTo>
                  <a:lnTo>
                    <a:pt x="3352406" y="293154"/>
                  </a:lnTo>
                  <a:lnTo>
                    <a:pt x="3379305" y="289344"/>
                  </a:lnTo>
                  <a:lnTo>
                    <a:pt x="3376422" y="289344"/>
                  </a:lnTo>
                  <a:lnTo>
                    <a:pt x="3382365" y="288074"/>
                  </a:lnTo>
                  <a:lnTo>
                    <a:pt x="3387217" y="286804"/>
                  </a:lnTo>
                  <a:lnTo>
                    <a:pt x="3407638" y="285534"/>
                  </a:lnTo>
                  <a:lnTo>
                    <a:pt x="3423894" y="282994"/>
                  </a:lnTo>
                  <a:lnTo>
                    <a:pt x="3443567" y="280454"/>
                  </a:lnTo>
                  <a:close/>
                </a:path>
                <a:path w="5527040" h="718820">
                  <a:moveTo>
                    <a:pt x="3456063" y="129794"/>
                  </a:moveTo>
                  <a:lnTo>
                    <a:pt x="3418700" y="132321"/>
                  </a:lnTo>
                  <a:lnTo>
                    <a:pt x="3414191" y="133070"/>
                  </a:lnTo>
                  <a:lnTo>
                    <a:pt x="3456063" y="129794"/>
                  </a:lnTo>
                  <a:close/>
                </a:path>
                <a:path w="5527040" h="718820">
                  <a:moveTo>
                    <a:pt x="3469208" y="143433"/>
                  </a:moveTo>
                  <a:lnTo>
                    <a:pt x="3435908" y="145275"/>
                  </a:lnTo>
                  <a:lnTo>
                    <a:pt x="3432086" y="146964"/>
                  </a:lnTo>
                  <a:lnTo>
                    <a:pt x="3419157" y="148170"/>
                  </a:lnTo>
                  <a:lnTo>
                    <a:pt x="3396132" y="149694"/>
                  </a:lnTo>
                  <a:lnTo>
                    <a:pt x="3385515" y="150507"/>
                  </a:lnTo>
                  <a:lnTo>
                    <a:pt x="3370948" y="153949"/>
                  </a:lnTo>
                  <a:lnTo>
                    <a:pt x="3323209" y="160159"/>
                  </a:lnTo>
                  <a:lnTo>
                    <a:pt x="3305530" y="163207"/>
                  </a:lnTo>
                  <a:lnTo>
                    <a:pt x="3327019" y="161074"/>
                  </a:lnTo>
                  <a:lnTo>
                    <a:pt x="3350679" y="158318"/>
                  </a:lnTo>
                  <a:lnTo>
                    <a:pt x="3369310" y="156349"/>
                  </a:lnTo>
                  <a:lnTo>
                    <a:pt x="3373043" y="154139"/>
                  </a:lnTo>
                  <a:lnTo>
                    <a:pt x="3442474" y="147878"/>
                  </a:lnTo>
                  <a:lnTo>
                    <a:pt x="3444481" y="146964"/>
                  </a:lnTo>
                  <a:lnTo>
                    <a:pt x="3450450" y="145770"/>
                  </a:lnTo>
                  <a:lnTo>
                    <a:pt x="3459124" y="144526"/>
                  </a:lnTo>
                  <a:lnTo>
                    <a:pt x="3469208" y="143433"/>
                  </a:lnTo>
                  <a:close/>
                </a:path>
                <a:path w="5527040" h="718820">
                  <a:moveTo>
                    <a:pt x="3478466" y="176898"/>
                  </a:moveTo>
                  <a:lnTo>
                    <a:pt x="3467951" y="177609"/>
                  </a:lnTo>
                  <a:lnTo>
                    <a:pt x="3451568" y="179197"/>
                  </a:lnTo>
                  <a:lnTo>
                    <a:pt x="3437242" y="180390"/>
                  </a:lnTo>
                  <a:lnTo>
                    <a:pt x="3427717" y="182245"/>
                  </a:lnTo>
                  <a:lnTo>
                    <a:pt x="3430917" y="183108"/>
                  </a:lnTo>
                  <a:lnTo>
                    <a:pt x="3433064" y="183845"/>
                  </a:lnTo>
                  <a:lnTo>
                    <a:pt x="3438741" y="183184"/>
                  </a:lnTo>
                  <a:lnTo>
                    <a:pt x="3453231" y="181698"/>
                  </a:lnTo>
                  <a:lnTo>
                    <a:pt x="3465030" y="180276"/>
                  </a:lnTo>
                  <a:lnTo>
                    <a:pt x="3475164" y="178320"/>
                  </a:lnTo>
                  <a:lnTo>
                    <a:pt x="3478466" y="176898"/>
                  </a:lnTo>
                  <a:close/>
                </a:path>
                <a:path w="5527040" h="718820">
                  <a:moveTo>
                    <a:pt x="3490772" y="271564"/>
                  </a:moveTo>
                  <a:lnTo>
                    <a:pt x="3481311" y="272834"/>
                  </a:lnTo>
                  <a:lnTo>
                    <a:pt x="3489287" y="272008"/>
                  </a:lnTo>
                  <a:lnTo>
                    <a:pt x="3490772" y="271564"/>
                  </a:lnTo>
                  <a:close/>
                </a:path>
                <a:path w="5527040" h="718820">
                  <a:moveTo>
                    <a:pt x="3535527" y="173558"/>
                  </a:moveTo>
                  <a:lnTo>
                    <a:pt x="3526104" y="174612"/>
                  </a:lnTo>
                  <a:lnTo>
                    <a:pt x="3514572" y="175996"/>
                  </a:lnTo>
                  <a:lnTo>
                    <a:pt x="3505708" y="177342"/>
                  </a:lnTo>
                  <a:lnTo>
                    <a:pt x="3504285" y="178219"/>
                  </a:lnTo>
                  <a:lnTo>
                    <a:pt x="3531844" y="175234"/>
                  </a:lnTo>
                  <a:lnTo>
                    <a:pt x="3535527" y="173558"/>
                  </a:lnTo>
                  <a:close/>
                </a:path>
                <a:path w="5527040" h="718820">
                  <a:moveTo>
                    <a:pt x="3549116" y="171323"/>
                  </a:moveTo>
                  <a:lnTo>
                    <a:pt x="3510356" y="171958"/>
                  </a:lnTo>
                  <a:lnTo>
                    <a:pt x="3497275" y="174650"/>
                  </a:lnTo>
                  <a:lnTo>
                    <a:pt x="3549116" y="171323"/>
                  </a:lnTo>
                  <a:close/>
                </a:path>
                <a:path w="5527040" h="718820">
                  <a:moveTo>
                    <a:pt x="3602393" y="162471"/>
                  </a:moveTo>
                  <a:lnTo>
                    <a:pt x="3591737" y="163512"/>
                  </a:lnTo>
                  <a:lnTo>
                    <a:pt x="3575164" y="164693"/>
                  </a:lnTo>
                  <a:lnTo>
                    <a:pt x="3556063" y="166382"/>
                  </a:lnTo>
                  <a:lnTo>
                    <a:pt x="3537851" y="168973"/>
                  </a:lnTo>
                  <a:lnTo>
                    <a:pt x="3602393" y="162471"/>
                  </a:lnTo>
                  <a:close/>
                </a:path>
                <a:path w="5527040" h="718820">
                  <a:moveTo>
                    <a:pt x="3618268" y="147701"/>
                  </a:moveTo>
                  <a:lnTo>
                    <a:pt x="3600208" y="150520"/>
                  </a:lnTo>
                  <a:lnTo>
                    <a:pt x="3541649" y="155308"/>
                  </a:lnTo>
                  <a:lnTo>
                    <a:pt x="3507460" y="158711"/>
                  </a:lnTo>
                  <a:lnTo>
                    <a:pt x="3496602" y="160858"/>
                  </a:lnTo>
                  <a:lnTo>
                    <a:pt x="3458019" y="164553"/>
                  </a:lnTo>
                  <a:lnTo>
                    <a:pt x="3439299" y="167386"/>
                  </a:lnTo>
                  <a:lnTo>
                    <a:pt x="3458337" y="166357"/>
                  </a:lnTo>
                  <a:lnTo>
                    <a:pt x="3473666" y="164058"/>
                  </a:lnTo>
                  <a:lnTo>
                    <a:pt x="3497732" y="161848"/>
                  </a:lnTo>
                  <a:lnTo>
                    <a:pt x="3555288" y="157099"/>
                  </a:lnTo>
                  <a:lnTo>
                    <a:pt x="3569144" y="154292"/>
                  </a:lnTo>
                  <a:lnTo>
                    <a:pt x="3607054" y="150368"/>
                  </a:lnTo>
                  <a:lnTo>
                    <a:pt x="3618268" y="147701"/>
                  </a:lnTo>
                  <a:close/>
                </a:path>
                <a:path w="5527040" h="718820">
                  <a:moveTo>
                    <a:pt x="3641394" y="104317"/>
                  </a:moveTo>
                  <a:lnTo>
                    <a:pt x="3638194" y="103581"/>
                  </a:lnTo>
                  <a:lnTo>
                    <a:pt x="3626193" y="104267"/>
                  </a:lnTo>
                  <a:lnTo>
                    <a:pt x="3610051" y="105727"/>
                  </a:lnTo>
                  <a:lnTo>
                    <a:pt x="3594455" y="107353"/>
                  </a:lnTo>
                  <a:lnTo>
                    <a:pt x="3598341" y="107975"/>
                  </a:lnTo>
                  <a:lnTo>
                    <a:pt x="3607816" y="107315"/>
                  </a:lnTo>
                  <a:lnTo>
                    <a:pt x="3622344" y="105918"/>
                  </a:lnTo>
                  <a:lnTo>
                    <a:pt x="3641394" y="104317"/>
                  </a:lnTo>
                  <a:close/>
                </a:path>
                <a:path w="5527040" h="718820">
                  <a:moveTo>
                    <a:pt x="3644887" y="234975"/>
                  </a:moveTo>
                  <a:lnTo>
                    <a:pt x="3588918" y="239814"/>
                  </a:lnTo>
                  <a:lnTo>
                    <a:pt x="3551275" y="243624"/>
                  </a:lnTo>
                  <a:lnTo>
                    <a:pt x="3623106" y="243624"/>
                  </a:lnTo>
                  <a:lnTo>
                    <a:pt x="3633508" y="241084"/>
                  </a:lnTo>
                  <a:lnTo>
                    <a:pt x="3599878" y="241084"/>
                  </a:lnTo>
                  <a:lnTo>
                    <a:pt x="3637064" y="238544"/>
                  </a:lnTo>
                  <a:lnTo>
                    <a:pt x="3627602" y="238544"/>
                  </a:lnTo>
                  <a:lnTo>
                    <a:pt x="3631488" y="237388"/>
                  </a:lnTo>
                  <a:lnTo>
                    <a:pt x="3632136" y="237197"/>
                  </a:lnTo>
                  <a:lnTo>
                    <a:pt x="3631882" y="237197"/>
                  </a:lnTo>
                  <a:lnTo>
                    <a:pt x="3644887" y="234975"/>
                  </a:lnTo>
                  <a:close/>
                </a:path>
                <a:path w="5527040" h="718820">
                  <a:moveTo>
                    <a:pt x="3661994" y="233489"/>
                  </a:moveTo>
                  <a:lnTo>
                    <a:pt x="3646271" y="234734"/>
                  </a:lnTo>
                  <a:lnTo>
                    <a:pt x="3644900" y="234975"/>
                  </a:lnTo>
                  <a:lnTo>
                    <a:pt x="3661994" y="233489"/>
                  </a:lnTo>
                  <a:close/>
                </a:path>
                <a:path w="5527040" h="718820">
                  <a:moveTo>
                    <a:pt x="3683012" y="258876"/>
                  </a:moveTo>
                  <a:lnTo>
                    <a:pt x="3673233" y="258876"/>
                  </a:lnTo>
                  <a:lnTo>
                    <a:pt x="3664318" y="260134"/>
                  </a:lnTo>
                  <a:lnTo>
                    <a:pt x="3683012" y="258876"/>
                  </a:lnTo>
                  <a:close/>
                </a:path>
                <a:path w="5527040" h="718820">
                  <a:moveTo>
                    <a:pt x="3690836" y="97142"/>
                  </a:moveTo>
                  <a:lnTo>
                    <a:pt x="3680625" y="98933"/>
                  </a:lnTo>
                  <a:lnTo>
                    <a:pt x="3665080" y="100965"/>
                  </a:lnTo>
                  <a:lnTo>
                    <a:pt x="3658133" y="102057"/>
                  </a:lnTo>
                  <a:lnTo>
                    <a:pt x="3673741" y="101041"/>
                  </a:lnTo>
                  <a:lnTo>
                    <a:pt x="3690836" y="97142"/>
                  </a:lnTo>
                  <a:close/>
                </a:path>
                <a:path w="5527040" h="718820">
                  <a:moveTo>
                    <a:pt x="3696830" y="232194"/>
                  </a:moveTo>
                  <a:lnTo>
                    <a:pt x="3695966" y="230974"/>
                  </a:lnTo>
                  <a:lnTo>
                    <a:pt x="3695750" y="230974"/>
                  </a:lnTo>
                  <a:lnTo>
                    <a:pt x="3696830" y="232194"/>
                  </a:lnTo>
                  <a:close/>
                </a:path>
                <a:path w="5527040" h="718820">
                  <a:moveTo>
                    <a:pt x="3772458" y="106527"/>
                  </a:moveTo>
                  <a:lnTo>
                    <a:pt x="3763175" y="106095"/>
                  </a:lnTo>
                  <a:lnTo>
                    <a:pt x="3741750" y="106692"/>
                  </a:lnTo>
                  <a:lnTo>
                    <a:pt x="3735044" y="105638"/>
                  </a:lnTo>
                  <a:lnTo>
                    <a:pt x="3771074" y="100685"/>
                  </a:lnTo>
                  <a:lnTo>
                    <a:pt x="3747185" y="101498"/>
                  </a:lnTo>
                  <a:lnTo>
                    <a:pt x="3727145" y="104279"/>
                  </a:lnTo>
                  <a:lnTo>
                    <a:pt x="3726180" y="105257"/>
                  </a:lnTo>
                  <a:lnTo>
                    <a:pt x="3730485" y="105765"/>
                  </a:lnTo>
                  <a:lnTo>
                    <a:pt x="3726192" y="107111"/>
                  </a:lnTo>
                  <a:lnTo>
                    <a:pt x="3707688" y="110413"/>
                  </a:lnTo>
                  <a:lnTo>
                    <a:pt x="3643833" y="117741"/>
                  </a:lnTo>
                  <a:lnTo>
                    <a:pt x="3617493" y="121462"/>
                  </a:lnTo>
                  <a:lnTo>
                    <a:pt x="3649014" y="117284"/>
                  </a:lnTo>
                  <a:lnTo>
                    <a:pt x="3649738" y="118211"/>
                  </a:lnTo>
                  <a:lnTo>
                    <a:pt x="3640721" y="119697"/>
                  </a:lnTo>
                  <a:lnTo>
                    <a:pt x="3645839" y="119926"/>
                  </a:lnTo>
                  <a:lnTo>
                    <a:pt x="3604298" y="124193"/>
                  </a:lnTo>
                  <a:lnTo>
                    <a:pt x="3636784" y="121907"/>
                  </a:lnTo>
                  <a:lnTo>
                    <a:pt x="3710559" y="113499"/>
                  </a:lnTo>
                  <a:lnTo>
                    <a:pt x="3742728" y="110667"/>
                  </a:lnTo>
                  <a:lnTo>
                    <a:pt x="3772458" y="106527"/>
                  </a:lnTo>
                  <a:close/>
                </a:path>
                <a:path w="5527040" h="718820">
                  <a:moveTo>
                    <a:pt x="3786149" y="87820"/>
                  </a:moveTo>
                  <a:lnTo>
                    <a:pt x="3722357" y="92430"/>
                  </a:lnTo>
                  <a:lnTo>
                    <a:pt x="3715232" y="96799"/>
                  </a:lnTo>
                  <a:lnTo>
                    <a:pt x="3732606" y="94678"/>
                  </a:lnTo>
                  <a:lnTo>
                    <a:pt x="3755999" y="92760"/>
                  </a:lnTo>
                  <a:lnTo>
                    <a:pt x="3764127" y="91325"/>
                  </a:lnTo>
                  <a:lnTo>
                    <a:pt x="3765499" y="91084"/>
                  </a:lnTo>
                  <a:lnTo>
                    <a:pt x="3760838" y="91325"/>
                  </a:lnTo>
                  <a:lnTo>
                    <a:pt x="3760330" y="90868"/>
                  </a:lnTo>
                  <a:lnTo>
                    <a:pt x="3764889" y="90131"/>
                  </a:lnTo>
                  <a:lnTo>
                    <a:pt x="3786149" y="87820"/>
                  </a:lnTo>
                  <a:close/>
                </a:path>
                <a:path w="5527040" h="718820">
                  <a:moveTo>
                    <a:pt x="3796804" y="111201"/>
                  </a:moveTo>
                  <a:lnTo>
                    <a:pt x="3793464" y="111391"/>
                  </a:lnTo>
                  <a:lnTo>
                    <a:pt x="3794912" y="111391"/>
                  </a:lnTo>
                  <a:lnTo>
                    <a:pt x="3796804" y="111201"/>
                  </a:lnTo>
                  <a:close/>
                </a:path>
                <a:path w="5527040" h="718820">
                  <a:moveTo>
                    <a:pt x="3810076" y="111887"/>
                  </a:moveTo>
                  <a:lnTo>
                    <a:pt x="3802215" y="112204"/>
                  </a:lnTo>
                  <a:lnTo>
                    <a:pt x="3783723" y="113893"/>
                  </a:lnTo>
                  <a:lnTo>
                    <a:pt x="3787432" y="113982"/>
                  </a:lnTo>
                  <a:lnTo>
                    <a:pt x="3787800" y="114592"/>
                  </a:lnTo>
                  <a:lnTo>
                    <a:pt x="3789908" y="115023"/>
                  </a:lnTo>
                  <a:lnTo>
                    <a:pt x="3798874" y="114554"/>
                  </a:lnTo>
                  <a:lnTo>
                    <a:pt x="3808552" y="112737"/>
                  </a:lnTo>
                  <a:lnTo>
                    <a:pt x="3810076" y="111887"/>
                  </a:lnTo>
                  <a:close/>
                </a:path>
                <a:path w="5527040" h="718820">
                  <a:moveTo>
                    <a:pt x="3815130" y="100774"/>
                  </a:moveTo>
                  <a:lnTo>
                    <a:pt x="3787343" y="103276"/>
                  </a:lnTo>
                  <a:lnTo>
                    <a:pt x="3810558" y="101523"/>
                  </a:lnTo>
                  <a:lnTo>
                    <a:pt x="3806545" y="102717"/>
                  </a:lnTo>
                  <a:lnTo>
                    <a:pt x="3815130" y="100774"/>
                  </a:lnTo>
                  <a:close/>
                </a:path>
                <a:path w="5527040" h="718820">
                  <a:moveTo>
                    <a:pt x="3825811" y="119024"/>
                  </a:moveTo>
                  <a:lnTo>
                    <a:pt x="3778313" y="121119"/>
                  </a:lnTo>
                  <a:lnTo>
                    <a:pt x="3788994" y="119240"/>
                  </a:lnTo>
                  <a:lnTo>
                    <a:pt x="3793909" y="117614"/>
                  </a:lnTo>
                  <a:lnTo>
                    <a:pt x="3792893" y="116763"/>
                  </a:lnTo>
                  <a:lnTo>
                    <a:pt x="3785768" y="117233"/>
                  </a:lnTo>
                  <a:lnTo>
                    <a:pt x="3745458" y="123405"/>
                  </a:lnTo>
                  <a:lnTo>
                    <a:pt x="3721849" y="124701"/>
                  </a:lnTo>
                  <a:lnTo>
                    <a:pt x="3719601" y="125412"/>
                  </a:lnTo>
                  <a:lnTo>
                    <a:pt x="3731971" y="125641"/>
                  </a:lnTo>
                  <a:lnTo>
                    <a:pt x="3768775" y="121653"/>
                  </a:lnTo>
                  <a:lnTo>
                    <a:pt x="3762565" y="123456"/>
                  </a:lnTo>
                  <a:lnTo>
                    <a:pt x="3776942" y="122936"/>
                  </a:lnTo>
                  <a:lnTo>
                    <a:pt x="3801491" y="121119"/>
                  </a:lnTo>
                  <a:lnTo>
                    <a:pt x="3825811" y="119024"/>
                  </a:lnTo>
                  <a:close/>
                </a:path>
                <a:path w="5527040" h="718820">
                  <a:moveTo>
                    <a:pt x="3837927" y="123507"/>
                  </a:moveTo>
                  <a:lnTo>
                    <a:pt x="3829875" y="124345"/>
                  </a:lnTo>
                  <a:lnTo>
                    <a:pt x="3807155" y="125133"/>
                  </a:lnTo>
                  <a:lnTo>
                    <a:pt x="3801033" y="126834"/>
                  </a:lnTo>
                  <a:lnTo>
                    <a:pt x="3812629" y="126365"/>
                  </a:lnTo>
                  <a:lnTo>
                    <a:pt x="3824516" y="125133"/>
                  </a:lnTo>
                  <a:lnTo>
                    <a:pt x="3837927" y="123507"/>
                  </a:lnTo>
                  <a:close/>
                </a:path>
                <a:path w="5527040" h="718820">
                  <a:moveTo>
                    <a:pt x="3861485" y="103479"/>
                  </a:moveTo>
                  <a:lnTo>
                    <a:pt x="3855047" y="103479"/>
                  </a:lnTo>
                  <a:lnTo>
                    <a:pt x="3827221" y="104749"/>
                  </a:lnTo>
                  <a:lnTo>
                    <a:pt x="3796195" y="106845"/>
                  </a:lnTo>
                  <a:lnTo>
                    <a:pt x="3766350" y="109385"/>
                  </a:lnTo>
                  <a:lnTo>
                    <a:pt x="3749675" y="111658"/>
                  </a:lnTo>
                  <a:lnTo>
                    <a:pt x="3713416" y="115747"/>
                  </a:lnTo>
                  <a:lnTo>
                    <a:pt x="3669131" y="120269"/>
                  </a:lnTo>
                  <a:lnTo>
                    <a:pt x="3628415" y="123863"/>
                  </a:lnTo>
                  <a:lnTo>
                    <a:pt x="3625456" y="124917"/>
                  </a:lnTo>
                  <a:lnTo>
                    <a:pt x="3601948" y="128460"/>
                  </a:lnTo>
                  <a:lnTo>
                    <a:pt x="3588791" y="130962"/>
                  </a:lnTo>
                  <a:lnTo>
                    <a:pt x="3616883" y="128943"/>
                  </a:lnTo>
                  <a:lnTo>
                    <a:pt x="3621062" y="127723"/>
                  </a:lnTo>
                  <a:lnTo>
                    <a:pt x="3718750" y="117424"/>
                  </a:lnTo>
                  <a:lnTo>
                    <a:pt x="3764838" y="113042"/>
                  </a:lnTo>
                  <a:lnTo>
                    <a:pt x="3793464" y="111391"/>
                  </a:lnTo>
                  <a:lnTo>
                    <a:pt x="3788422" y="111391"/>
                  </a:lnTo>
                  <a:lnTo>
                    <a:pt x="3786822" y="110553"/>
                  </a:lnTo>
                  <a:lnTo>
                    <a:pt x="3800157" y="108546"/>
                  </a:lnTo>
                  <a:lnTo>
                    <a:pt x="3846068" y="104584"/>
                  </a:lnTo>
                  <a:lnTo>
                    <a:pt x="3861485" y="103479"/>
                  </a:lnTo>
                  <a:close/>
                </a:path>
                <a:path w="5527040" h="718820">
                  <a:moveTo>
                    <a:pt x="3879050" y="103479"/>
                  </a:moveTo>
                  <a:lnTo>
                    <a:pt x="3865054" y="103225"/>
                  </a:lnTo>
                  <a:lnTo>
                    <a:pt x="3861485" y="103479"/>
                  </a:lnTo>
                  <a:lnTo>
                    <a:pt x="3879050" y="103479"/>
                  </a:lnTo>
                  <a:close/>
                </a:path>
                <a:path w="5527040" h="718820">
                  <a:moveTo>
                    <a:pt x="3884536" y="210604"/>
                  </a:moveTo>
                  <a:lnTo>
                    <a:pt x="3730841" y="223304"/>
                  </a:lnTo>
                  <a:lnTo>
                    <a:pt x="3736086" y="224574"/>
                  </a:lnTo>
                  <a:lnTo>
                    <a:pt x="3731628" y="224574"/>
                  </a:lnTo>
                  <a:lnTo>
                    <a:pt x="3736759" y="225844"/>
                  </a:lnTo>
                  <a:lnTo>
                    <a:pt x="3691280" y="230974"/>
                  </a:lnTo>
                  <a:lnTo>
                    <a:pt x="3691128" y="230974"/>
                  </a:lnTo>
                  <a:lnTo>
                    <a:pt x="3661994" y="233489"/>
                  </a:lnTo>
                  <a:lnTo>
                    <a:pt x="3687521" y="233489"/>
                  </a:lnTo>
                  <a:lnTo>
                    <a:pt x="3695750" y="230974"/>
                  </a:lnTo>
                  <a:lnTo>
                    <a:pt x="3695014" y="230974"/>
                  </a:lnTo>
                  <a:lnTo>
                    <a:pt x="3727119" y="228384"/>
                  </a:lnTo>
                  <a:lnTo>
                    <a:pt x="3771100" y="223304"/>
                  </a:lnTo>
                  <a:lnTo>
                    <a:pt x="3816756" y="219494"/>
                  </a:lnTo>
                  <a:lnTo>
                    <a:pt x="3841051" y="216954"/>
                  </a:lnTo>
                  <a:lnTo>
                    <a:pt x="3853192" y="215684"/>
                  </a:lnTo>
                  <a:lnTo>
                    <a:pt x="3848455" y="215684"/>
                  </a:lnTo>
                  <a:lnTo>
                    <a:pt x="3838981" y="216954"/>
                  </a:lnTo>
                  <a:lnTo>
                    <a:pt x="3838537" y="215684"/>
                  </a:lnTo>
                  <a:lnTo>
                    <a:pt x="3884536" y="210604"/>
                  </a:lnTo>
                  <a:close/>
                </a:path>
                <a:path w="5527040" h="718820">
                  <a:moveTo>
                    <a:pt x="3899268" y="77825"/>
                  </a:moveTo>
                  <a:lnTo>
                    <a:pt x="3857536" y="81864"/>
                  </a:lnTo>
                  <a:lnTo>
                    <a:pt x="3786149" y="87820"/>
                  </a:lnTo>
                  <a:lnTo>
                    <a:pt x="3787419" y="87820"/>
                  </a:lnTo>
                  <a:lnTo>
                    <a:pt x="3789972" y="88201"/>
                  </a:lnTo>
                  <a:lnTo>
                    <a:pt x="3792347" y="88976"/>
                  </a:lnTo>
                  <a:lnTo>
                    <a:pt x="3812235" y="87541"/>
                  </a:lnTo>
                  <a:lnTo>
                    <a:pt x="3899268" y="77825"/>
                  </a:lnTo>
                  <a:close/>
                </a:path>
                <a:path w="5527040" h="718820">
                  <a:moveTo>
                    <a:pt x="3976522" y="227114"/>
                  </a:moveTo>
                  <a:lnTo>
                    <a:pt x="3974147" y="227114"/>
                  </a:lnTo>
                  <a:lnTo>
                    <a:pt x="3972687" y="227342"/>
                  </a:lnTo>
                  <a:lnTo>
                    <a:pt x="3976522" y="227114"/>
                  </a:lnTo>
                  <a:close/>
                </a:path>
                <a:path w="5527040" h="718820">
                  <a:moveTo>
                    <a:pt x="3990086" y="91198"/>
                  </a:moveTo>
                  <a:lnTo>
                    <a:pt x="3971150" y="92240"/>
                  </a:lnTo>
                  <a:lnTo>
                    <a:pt x="3944429" y="96697"/>
                  </a:lnTo>
                  <a:lnTo>
                    <a:pt x="3990086" y="91198"/>
                  </a:lnTo>
                  <a:close/>
                </a:path>
                <a:path w="5527040" h="718820">
                  <a:moveTo>
                    <a:pt x="3996207" y="93357"/>
                  </a:moveTo>
                  <a:lnTo>
                    <a:pt x="3995610" y="92329"/>
                  </a:lnTo>
                  <a:lnTo>
                    <a:pt x="3988905" y="93116"/>
                  </a:lnTo>
                  <a:lnTo>
                    <a:pt x="3996207" y="93357"/>
                  </a:lnTo>
                  <a:close/>
                </a:path>
                <a:path w="5527040" h="718820">
                  <a:moveTo>
                    <a:pt x="4006761" y="219494"/>
                  </a:moveTo>
                  <a:lnTo>
                    <a:pt x="3983837" y="220764"/>
                  </a:lnTo>
                  <a:lnTo>
                    <a:pt x="3943769" y="222034"/>
                  </a:lnTo>
                  <a:lnTo>
                    <a:pt x="3895280" y="225844"/>
                  </a:lnTo>
                  <a:lnTo>
                    <a:pt x="3847109" y="230924"/>
                  </a:lnTo>
                  <a:lnTo>
                    <a:pt x="3855186" y="227114"/>
                  </a:lnTo>
                  <a:lnTo>
                    <a:pt x="3839006" y="229654"/>
                  </a:lnTo>
                  <a:lnTo>
                    <a:pt x="3825773" y="232194"/>
                  </a:lnTo>
                  <a:lnTo>
                    <a:pt x="3819525" y="232194"/>
                  </a:lnTo>
                  <a:lnTo>
                    <a:pt x="3824465" y="233489"/>
                  </a:lnTo>
                  <a:lnTo>
                    <a:pt x="3824033" y="233489"/>
                  </a:lnTo>
                  <a:lnTo>
                    <a:pt x="3686848" y="248704"/>
                  </a:lnTo>
                  <a:lnTo>
                    <a:pt x="3640302" y="252577"/>
                  </a:lnTo>
                  <a:lnTo>
                    <a:pt x="3640645" y="252577"/>
                  </a:lnTo>
                  <a:lnTo>
                    <a:pt x="3595382" y="258876"/>
                  </a:lnTo>
                  <a:lnTo>
                    <a:pt x="3586010" y="258876"/>
                  </a:lnTo>
                  <a:lnTo>
                    <a:pt x="3577399" y="257695"/>
                  </a:lnTo>
                  <a:lnTo>
                    <a:pt x="3577729" y="257695"/>
                  </a:lnTo>
                  <a:lnTo>
                    <a:pt x="3564115" y="256387"/>
                  </a:lnTo>
                  <a:lnTo>
                    <a:pt x="3564445" y="256387"/>
                  </a:lnTo>
                  <a:lnTo>
                    <a:pt x="3570757" y="255054"/>
                  </a:lnTo>
                  <a:lnTo>
                    <a:pt x="3576726" y="253784"/>
                  </a:lnTo>
                  <a:lnTo>
                    <a:pt x="3591064" y="251244"/>
                  </a:lnTo>
                  <a:lnTo>
                    <a:pt x="3560978" y="253784"/>
                  </a:lnTo>
                  <a:lnTo>
                    <a:pt x="3542119" y="255054"/>
                  </a:lnTo>
                  <a:lnTo>
                    <a:pt x="3536835" y="255054"/>
                  </a:lnTo>
                  <a:lnTo>
                    <a:pt x="3547224" y="252577"/>
                  </a:lnTo>
                  <a:lnTo>
                    <a:pt x="3546779" y="252577"/>
                  </a:lnTo>
                  <a:lnTo>
                    <a:pt x="3574402" y="249974"/>
                  </a:lnTo>
                  <a:lnTo>
                    <a:pt x="3601504" y="246164"/>
                  </a:lnTo>
                  <a:lnTo>
                    <a:pt x="3612311" y="244894"/>
                  </a:lnTo>
                  <a:lnTo>
                    <a:pt x="3538728" y="244894"/>
                  </a:lnTo>
                  <a:lnTo>
                    <a:pt x="3527285" y="244894"/>
                  </a:lnTo>
                  <a:lnTo>
                    <a:pt x="3511829" y="247434"/>
                  </a:lnTo>
                  <a:lnTo>
                    <a:pt x="3469627" y="252514"/>
                  </a:lnTo>
                  <a:lnTo>
                    <a:pt x="3482162" y="248704"/>
                  </a:lnTo>
                  <a:lnTo>
                    <a:pt x="3440036" y="252577"/>
                  </a:lnTo>
                  <a:lnTo>
                    <a:pt x="3430549" y="252577"/>
                  </a:lnTo>
                  <a:lnTo>
                    <a:pt x="3423704" y="253161"/>
                  </a:lnTo>
                  <a:lnTo>
                    <a:pt x="3421570" y="253784"/>
                  </a:lnTo>
                  <a:lnTo>
                    <a:pt x="3399282" y="256387"/>
                  </a:lnTo>
                  <a:lnTo>
                    <a:pt x="3375431" y="258876"/>
                  </a:lnTo>
                  <a:lnTo>
                    <a:pt x="3358172" y="260134"/>
                  </a:lnTo>
                  <a:lnTo>
                    <a:pt x="3357524" y="261404"/>
                  </a:lnTo>
                  <a:lnTo>
                    <a:pt x="3325444" y="263944"/>
                  </a:lnTo>
                  <a:lnTo>
                    <a:pt x="3296399" y="265214"/>
                  </a:lnTo>
                  <a:lnTo>
                    <a:pt x="3313163" y="262674"/>
                  </a:lnTo>
                  <a:lnTo>
                    <a:pt x="3313099" y="261404"/>
                  </a:lnTo>
                  <a:lnTo>
                    <a:pt x="3301885" y="261404"/>
                  </a:lnTo>
                  <a:lnTo>
                    <a:pt x="3285198" y="262674"/>
                  </a:lnTo>
                  <a:lnTo>
                    <a:pt x="3296856" y="262674"/>
                  </a:lnTo>
                  <a:lnTo>
                    <a:pt x="3295497" y="263944"/>
                  </a:lnTo>
                  <a:lnTo>
                    <a:pt x="3283978" y="265214"/>
                  </a:lnTo>
                  <a:lnTo>
                    <a:pt x="3275736" y="265214"/>
                  </a:lnTo>
                  <a:lnTo>
                    <a:pt x="3262592" y="266484"/>
                  </a:lnTo>
                  <a:lnTo>
                    <a:pt x="3254438" y="267754"/>
                  </a:lnTo>
                  <a:lnTo>
                    <a:pt x="3241573" y="269024"/>
                  </a:lnTo>
                  <a:lnTo>
                    <a:pt x="3233902" y="270294"/>
                  </a:lnTo>
                  <a:lnTo>
                    <a:pt x="3241319" y="271564"/>
                  </a:lnTo>
                  <a:lnTo>
                    <a:pt x="3199434" y="274104"/>
                  </a:lnTo>
                  <a:lnTo>
                    <a:pt x="3216770" y="270294"/>
                  </a:lnTo>
                  <a:lnTo>
                    <a:pt x="3191941" y="272834"/>
                  </a:lnTo>
                  <a:lnTo>
                    <a:pt x="3162109" y="274104"/>
                  </a:lnTo>
                  <a:lnTo>
                    <a:pt x="3131820" y="276644"/>
                  </a:lnTo>
                  <a:lnTo>
                    <a:pt x="3114344" y="279184"/>
                  </a:lnTo>
                  <a:lnTo>
                    <a:pt x="3279749" y="279184"/>
                  </a:lnTo>
                  <a:lnTo>
                    <a:pt x="3291471" y="277914"/>
                  </a:lnTo>
                  <a:lnTo>
                    <a:pt x="3323412" y="275374"/>
                  </a:lnTo>
                  <a:lnTo>
                    <a:pt x="3345726" y="274104"/>
                  </a:lnTo>
                  <a:lnTo>
                    <a:pt x="3339896" y="275374"/>
                  </a:lnTo>
                  <a:lnTo>
                    <a:pt x="3330892" y="276644"/>
                  </a:lnTo>
                  <a:lnTo>
                    <a:pt x="3322764" y="277914"/>
                  </a:lnTo>
                  <a:lnTo>
                    <a:pt x="3319602" y="279184"/>
                  </a:lnTo>
                  <a:lnTo>
                    <a:pt x="3342144" y="279184"/>
                  </a:lnTo>
                  <a:lnTo>
                    <a:pt x="3370783" y="275374"/>
                  </a:lnTo>
                  <a:lnTo>
                    <a:pt x="3344164" y="279184"/>
                  </a:lnTo>
                  <a:lnTo>
                    <a:pt x="3314001" y="282994"/>
                  </a:lnTo>
                  <a:lnTo>
                    <a:pt x="3287344" y="285534"/>
                  </a:lnTo>
                  <a:lnTo>
                    <a:pt x="3271215" y="289344"/>
                  </a:lnTo>
                  <a:lnTo>
                    <a:pt x="3324034" y="284264"/>
                  </a:lnTo>
                  <a:lnTo>
                    <a:pt x="3346412" y="282994"/>
                  </a:lnTo>
                  <a:lnTo>
                    <a:pt x="3360153" y="282994"/>
                  </a:lnTo>
                  <a:lnTo>
                    <a:pt x="3363595" y="280454"/>
                  </a:lnTo>
                  <a:lnTo>
                    <a:pt x="3377539" y="277914"/>
                  </a:lnTo>
                  <a:lnTo>
                    <a:pt x="3395192" y="276644"/>
                  </a:lnTo>
                  <a:lnTo>
                    <a:pt x="3409772" y="275374"/>
                  </a:lnTo>
                  <a:lnTo>
                    <a:pt x="3396335" y="277914"/>
                  </a:lnTo>
                  <a:lnTo>
                    <a:pt x="3423335" y="275374"/>
                  </a:lnTo>
                  <a:lnTo>
                    <a:pt x="3477996" y="270294"/>
                  </a:lnTo>
                  <a:lnTo>
                    <a:pt x="3513391" y="267754"/>
                  </a:lnTo>
                  <a:lnTo>
                    <a:pt x="3536556" y="266484"/>
                  </a:lnTo>
                  <a:lnTo>
                    <a:pt x="3522281" y="269024"/>
                  </a:lnTo>
                  <a:lnTo>
                    <a:pt x="3493579" y="271564"/>
                  </a:lnTo>
                  <a:lnTo>
                    <a:pt x="3489287" y="272008"/>
                  </a:lnTo>
                  <a:lnTo>
                    <a:pt x="3486543" y="272834"/>
                  </a:lnTo>
                  <a:lnTo>
                    <a:pt x="3486721" y="274104"/>
                  </a:lnTo>
                  <a:lnTo>
                    <a:pt x="3463874" y="274104"/>
                  </a:lnTo>
                  <a:lnTo>
                    <a:pt x="3426091" y="277914"/>
                  </a:lnTo>
                  <a:lnTo>
                    <a:pt x="3410572" y="279184"/>
                  </a:lnTo>
                  <a:lnTo>
                    <a:pt x="3453790" y="279184"/>
                  </a:lnTo>
                  <a:lnTo>
                    <a:pt x="3474250" y="276644"/>
                  </a:lnTo>
                  <a:lnTo>
                    <a:pt x="3433711" y="282994"/>
                  </a:lnTo>
                  <a:lnTo>
                    <a:pt x="3452977" y="280454"/>
                  </a:lnTo>
                  <a:lnTo>
                    <a:pt x="3469475" y="280454"/>
                  </a:lnTo>
                  <a:lnTo>
                    <a:pt x="3498862" y="277914"/>
                  </a:lnTo>
                  <a:lnTo>
                    <a:pt x="3493287" y="276644"/>
                  </a:lnTo>
                  <a:lnTo>
                    <a:pt x="3518420" y="272834"/>
                  </a:lnTo>
                  <a:lnTo>
                    <a:pt x="3543211" y="270294"/>
                  </a:lnTo>
                  <a:lnTo>
                    <a:pt x="3563607" y="269024"/>
                  </a:lnTo>
                  <a:lnTo>
                    <a:pt x="3575596" y="266484"/>
                  </a:lnTo>
                  <a:lnTo>
                    <a:pt x="3606622" y="263944"/>
                  </a:lnTo>
                  <a:lnTo>
                    <a:pt x="3642576" y="260134"/>
                  </a:lnTo>
                  <a:lnTo>
                    <a:pt x="3657092" y="258876"/>
                  </a:lnTo>
                  <a:lnTo>
                    <a:pt x="3670706" y="257695"/>
                  </a:lnTo>
                  <a:lnTo>
                    <a:pt x="3672789" y="257695"/>
                  </a:lnTo>
                  <a:lnTo>
                    <a:pt x="3683012" y="258876"/>
                  </a:lnTo>
                  <a:lnTo>
                    <a:pt x="3700615" y="257695"/>
                  </a:lnTo>
                  <a:lnTo>
                    <a:pt x="3704196" y="256387"/>
                  </a:lnTo>
                  <a:lnTo>
                    <a:pt x="3703942" y="256387"/>
                  </a:lnTo>
                  <a:lnTo>
                    <a:pt x="3712260" y="255054"/>
                  </a:lnTo>
                  <a:lnTo>
                    <a:pt x="3748278" y="251244"/>
                  </a:lnTo>
                  <a:lnTo>
                    <a:pt x="3757231" y="251244"/>
                  </a:lnTo>
                  <a:lnTo>
                    <a:pt x="3758107" y="251244"/>
                  </a:lnTo>
                  <a:lnTo>
                    <a:pt x="3759085" y="251079"/>
                  </a:lnTo>
                  <a:lnTo>
                    <a:pt x="3772306" y="249974"/>
                  </a:lnTo>
                  <a:lnTo>
                    <a:pt x="3787394" y="248704"/>
                  </a:lnTo>
                  <a:lnTo>
                    <a:pt x="3841445" y="241084"/>
                  </a:lnTo>
                  <a:lnTo>
                    <a:pt x="3866604" y="238544"/>
                  </a:lnTo>
                  <a:lnTo>
                    <a:pt x="3913428" y="234734"/>
                  </a:lnTo>
                  <a:lnTo>
                    <a:pt x="3906964" y="232194"/>
                  </a:lnTo>
                  <a:lnTo>
                    <a:pt x="3936352" y="230974"/>
                  </a:lnTo>
                  <a:lnTo>
                    <a:pt x="3968394" y="229654"/>
                  </a:lnTo>
                  <a:lnTo>
                    <a:pt x="3966159" y="228384"/>
                  </a:lnTo>
                  <a:lnTo>
                    <a:pt x="3972687" y="227342"/>
                  </a:lnTo>
                  <a:lnTo>
                    <a:pt x="3934815" y="229654"/>
                  </a:lnTo>
                  <a:lnTo>
                    <a:pt x="3951808" y="225844"/>
                  </a:lnTo>
                  <a:lnTo>
                    <a:pt x="3977068" y="224574"/>
                  </a:lnTo>
                  <a:lnTo>
                    <a:pt x="3988435" y="223304"/>
                  </a:lnTo>
                  <a:lnTo>
                    <a:pt x="3995216" y="222034"/>
                  </a:lnTo>
                  <a:lnTo>
                    <a:pt x="4006761" y="219494"/>
                  </a:lnTo>
                  <a:close/>
                </a:path>
                <a:path w="5527040" h="718820">
                  <a:moveTo>
                    <a:pt x="4025379" y="88925"/>
                  </a:moveTo>
                  <a:lnTo>
                    <a:pt x="3995369" y="91922"/>
                  </a:lnTo>
                  <a:lnTo>
                    <a:pt x="3995610" y="92329"/>
                  </a:lnTo>
                  <a:lnTo>
                    <a:pt x="4025379" y="88925"/>
                  </a:lnTo>
                  <a:close/>
                </a:path>
                <a:path w="5527040" h="718820">
                  <a:moveTo>
                    <a:pt x="4041800" y="146050"/>
                  </a:moveTo>
                  <a:lnTo>
                    <a:pt x="4019677" y="148590"/>
                  </a:lnTo>
                  <a:lnTo>
                    <a:pt x="4011930" y="149669"/>
                  </a:lnTo>
                  <a:lnTo>
                    <a:pt x="4025544" y="148590"/>
                  </a:lnTo>
                  <a:lnTo>
                    <a:pt x="4034053" y="147320"/>
                  </a:lnTo>
                  <a:lnTo>
                    <a:pt x="4041800" y="146050"/>
                  </a:lnTo>
                  <a:close/>
                </a:path>
                <a:path w="5527040" h="718820">
                  <a:moveTo>
                    <a:pt x="4043603" y="65989"/>
                  </a:moveTo>
                  <a:lnTo>
                    <a:pt x="4035361" y="68414"/>
                  </a:lnTo>
                  <a:lnTo>
                    <a:pt x="4004221" y="71462"/>
                  </a:lnTo>
                  <a:lnTo>
                    <a:pt x="3940962" y="78727"/>
                  </a:lnTo>
                  <a:lnTo>
                    <a:pt x="3920325" y="80645"/>
                  </a:lnTo>
                  <a:lnTo>
                    <a:pt x="3950538" y="78422"/>
                  </a:lnTo>
                  <a:lnTo>
                    <a:pt x="4022534" y="70231"/>
                  </a:lnTo>
                  <a:lnTo>
                    <a:pt x="4022280" y="70231"/>
                  </a:lnTo>
                  <a:lnTo>
                    <a:pt x="4039451" y="68719"/>
                  </a:lnTo>
                  <a:lnTo>
                    <a:pt x="4040213" y="68719"/>
                  </a:lnTo>
                  <a:lnTo>
                    <a:pt x="4043603" y="65989"/>
                  </a:lnTo>
                  <a:close/>
                </a:path>
                <a:path w="5527040" h="718820">
                  <a:moveTo>
                    <a:pt x="4059466" y="84442"/>
                  </a:moveTo>
                  <a:lnTo>
                    <a:pt x="4035539" y="87795"/>
                  </a:lnTo>
                  <a:lnTo>
                    <a:pt x="4025379" y="88925"/>
                  </a:lnTo>
                  <a:lnTo>
                    <a:pt x="4041508" y="87426"/>
                  </a:lnTo>
                  <a:lnTo>
                    <a:pt x="4058907" y="85521"/>
                  </a:lnTo>
                  <a:lnTo>
                    <a:pt x="4059466" y="84442"/>
                  </a:lnTo>
                  <a:close/>
                </a:path>
                <a:path w="5527040" h="718820">
                  <a:moveTo>
                    <a:pt x="4062209" y="64477"/>
                  </a:moveTo>
                  <a:lnTo>
                    <a:pt x="4044848" y="65036"/>
                  </a:lnTo>
                  <a:lnTo>
                    <a:pt x="4048607" y="63614"/>
                  </a:lnTo>
                  <a:lnTo>
                    <a:pt x="4051935" y="62179"/>
                  </a:lnTo>
                  <a:lnTo>
                    <a:pt x="4032199" y="63144"/>
                  </a:lnTo>
                  <a:lnTo>
                    <a:pt x="4032466" y="63614"/>
                  </a:lnTo>
                  <a:lnTo>
                    <a:pt x="3948887" y="71158"/>
                  </a:lnTo>
                  <a:lnTo>
                    <a:pt x="3944874" y="72364"/>
                  </a:lnTo>
                  <a:lnTo>
                    <a:pt x="3940645" y="73583"/>
                  </a:lnTo>
                  <a:lnTo>
                    <a:pt x="3931793" y="75057"/>
                  </a:lnTo>
                  <a:lnTo>
                    <a:pt x="3954500" y="73202"/>
                  </a:lnTo>
                  <a:lnTo>
                    <a:pt x="4014990" y="67170"/>
                  </a:lnTo>
                  <a:lnTo>
                    <a:pt x="4042816" y="65036"/>
                  </a:lnTo>
                  <a:lnTo>
                    <a:pt x="4025227" y="67970"/>
                  </a:lnTo>
                  <a:lnTo>
                    <a:pt x="4043603" y="65989"/>
                  </a:lnTo>
                  <a:lnTo>
                    <a:pt x="4048112" y="65252"/>
                  </a:lnTo>
                  <a:lnTo>
                    <a:pt x="4062209" y="64477"/>
                  </a:lnTo>
                  <a:close/>
                </a:path>
                <a:path w="5527040" h="718820">
                  <a:moveTo>
                    <a:pt x="4121404" y="57264"/>
                  </a:moveTo>
                  <a:lnTo>
                    <a:pt x="4097959" y="59055"/>
                  </a:lnTo>
                  <a:lnTo>
                    <a:pt x="4075798" y="62738"/>
                  </a:lnTo>
                  <a:lnTo>
                    <a:pt x="4121404" y="57264"/>
                  </a:lnTo>
                  <a:close/>
                </a:path>
                <a:path w="5527040" h="718820">
                  <a:moveTo>
                    <a:pt x="4122953" y="76517"/>
                  </a:moveTo>
                  <a:lnTo>
                    <a:pt x="4081310" y="80289"/>
                  </a:lnTo>
                  <a:lnTo>
                    <a:pt x="4109707" y="78727"/>
                  </a:lnTo>
                  <a:lnTo>
                    <a:pt x="4122953" y="76517"/>
                  </a:lnTo>
                  <a:close/>
                </a:path>
                <a:path w="5527040" h="718820">
                  <a:moveTo>
                    <a:pt x="4198836" y="123190"/>
                  </a:moveTo>
                  <a:lnTo>
                    <a:pt x="4170502" y="124460"/>
                  </a:lnTo>
                  <a:lnTo>
                    <a:pt x="4166489" y="125730"/>
                  </a:lnTo>
                  <a:lnTo>
                    <a:pt x="4176014" y="125730"/>
                  </a:lnTo>
                  <a:lnTo>
                    <a:pt x="4198836" y="123190"/>
                  </a:lnTo>
                  <a:close/>
                </a:path>
                <a:path w="5527040" h="718820">
                  <a:moveTo>
                    <a:pt x="4542650" y="93980"/>
                  </a:moveTo>
                  <a:lnTo>
                    <a:pt x="4541596" y="91935"/>
                  </a:lnTo>
                  <a:lnTo>
                    <a:pt x="4537011" y="92710"/>
                  </a:lnTo>
                  <a:lnTo>
                    <a:pt x="4542650" y="93980"/>
                  </a:lnTo>
                  <a:close/>
                </a:path>
                <a:path w="5527040" h="718820">
                  <a:moveTo>
                    <a:pt x="4544441" y="91440"/>
                  </a:moveTo>
                  <a:lnTo>
                    <a:pt x="4543831" y="91020"/>
                  </a:lnTo>
                  <a:lnTo>
                    <a:pt x="4532223" y="91440"/>
                  </a:lnTo>
                  <a:lnTo>
                    <a:pt x="4541355" y="91440"/>
                  </a:lnTo>
                  <a:lnTo>
                    <a:pt x="4541596" y="91935"/>
                  </a:lnTo>
                  <a:lnTo>
                    <a:pt x="4544441" y="91440"/>
                  </a:lnTo>
                  <a:close/>
                </a:path>
                <a:path w="5527040" h="718820">
                  <a:moveTo>
                    <a:pt x="4704575" y="62230"/>
                  </a:moveTo>
                  <a:lnTo>
                    <a:pt x="4693501" y="63500"/>
                  </a:lnTo>
                  <a:lnTo>
                    <a:pt x="4695139" y="63500"/>
                  </a:lnTo>
                  <a:lnTo>
                    <a:pt x="4704575" y="62230"/>
                  </a:lnTo>
                  <a:close/>
                </a:path>
                <a:path w="5527040" h="718820">
                  <a:moveTo>
                    <a:pt x="5073027" y="36830"/>
                  </a:moveTo>
                  <a:lnTo>
                    <a:pt x="5070919" y="36830"/>
                  </a:lnTo>
                  <a:lnTo>
                    <a:pt x="5034737" y="41910"/>
                  </a:lnTo>
                  <a:lnTo>
                    <a:pt x="5072037" y="39370"/>
                  </a:lnTo>
                  <a:lnTo>
                    <a:pt x="5073027" y="36830"/>
                  </a:lnTo>
                  <a:close/>
                </a:path>
                <a:path w="5527040" h="718820">
                  <a:moveTo>
                    <a:pt x="5249900" y="34290"/>
                  </a:moveTo>
                  <a:lnTo>
                    <a:pt x="5240439" y="35585"/>
                  </a:lnTo>
                  <a:lnTo>
                    <a:pt x="5247271" y="35039"/>
                  </a:lnTo>
                  <a:lnTo>
                    <a:pt x="5249900" y="34290"/>
                  </a:lnTo>
                  <a:close/>
                </a:path>
                <a:path w="5527040" h="718820">
                  <a:moveTo>
                    <a:pt x="5280584" y="29210"/>
                  </a:moveTo>
                  <a:lnTo>
                    <a:pt x="5265813" y="29210"/>
                  </a:lnTo>
                  <a:lnTo>
                    <a:pt x="5258867" y="29781"/>
                  </a:lnTo>
                  <a:lnTo>
                    <a:pt x="5252453" y="30480"/>
                  </a:lnTo>
                  <a:lnTo>
                    <a:pt x="5267909" y="30480"/>
                  </a:lnTo>
                  <a:lnTo>
                    <a:pt x="5280584" y="29210"/>
                  </a:lnTo>
                  <a:close/>
                </a:path>
                <a:path w="5527040" h="718820">
                  <a:moveTo>
                    <a:pt x="5512422" y="1270"/>
                  </a:moveTo>
                  <a:lnTo>
                    <a:pt x="5498414" y="1270"/>
                  </a:lnTo>
                  <a:lnTo>
                    <a:pt x="5483085" y="2540"/>
                  </a:lnTo>
                  <a:lnTo>
                    <a:pt x="5466905" y="5080"/>
                  </a:lnTo>
                  <a:lnTo>
                    <a:pt x="5467185" y="6350"/>
                  </a:lnTo>
                  <a:lnTo>
                    <a:pt x="5429974" y="8902"/>
                  </a:lnTo>
                  <a:lnTo>
                    <a:pt x="5456110" y="3810"/>
                  </a:lnTo>
                  <a:lnTo>
                    <a:pt x="5412384" y="6350"/>
                  </a:lnTo>
                  <a:lnTo>
                    <a:pt x="5288496" y="19050"/>
                  </a:lnTo>
                  <a:lnTo>
                    <a:pt x="5229466" y="24130"/>
                  </a:lnTo>
                  <a:lnTo>
                    <a:pt x="5256415" y="20320"/>
                  </a:lnTo>
                  <a:lnTo>
                    <a:pt x="5210035" y="24130"/>
                  </a:lnTo>
                  <a:lnTo>
                    <a:pt x="5219497" y="24130"/>
                  </a:lnTo>
                  <a:lnTo>
                    <a:pt x="5215153" y="25438"/>
                  </a:lnTo>
                  <a:lnTo>
                    <a:pt x="5164023" y="31750"/>
                  </a:lnTo>
                  <a:lnTo>
                    <a:pt x="5118366" y="36830"/>
                  </a:lnTo>
                  <a:lnTo>
                    <a:pt x="5074539" y="43180"/>
                  </a:lnTo>
                  <a:lnTo>
                    <a:pt x="5028603" y="48260"/>
                  </a:lnTo>
                  <a:lnTo>
                    <a:pt x="5062626" y="48260"/>
                  </a:lnTo>
                  <a:lnTo>
                    <a:pt x="4993627" y="55880"/>
                  </a:lnTo>
                  <a:lnTo>
                    <a:pt x="4996802" y="52070"/>
                  </a:lnTo>
                  <a:lnTo>
                    <a:pt x="4975085" y="55880"/>
                  </a:lnTo>
                  <a:lnTo>
                    <a:pt x="4933556" y="60960"/>
                  </a:lnTo>
                  <a:lnTo>
                    <a:pt x="4911941" y="66040"/>
                  </a:lnTo>
                  <a:lnTo>
                    <a:pt x="4925479" y="63500"/>
                  </a:lnTo>
                  <a:lnTo>
                    <a:pt x="4925974" y="64770"/>
                  </a:lnTo>
                  <a:lnTo>
                    <a:pt x="4935499" y="63500"/>
                  </a:lnTo>
                  <a:lnTo>
                    <a:pt x="4903406" y="68719"/>
                  </a:lnTo>
                  <a:lnTo>
                    <a:pt x="4886782" y="69850"/>
                  </a:lnTo>
                  <a:lnTo>
                    <a:pt x="4863782" y="71120"/>
                  </a:lnTo>
                  <a:lnTo>
                    <a:pt x="4851971" y="71120"/>
                  </a:lnTo>
                  <a:lnTo>
                    <a:pt x="4805515" y="76200"/>
                  </a:lnTo>
                  <a:lnTo>
                    <a:pt x="4754613" y="80010"/>
                  </a:lnTo>
                  <a:lnTo>
                    <a:pt x="4588256" y="95250"/>
                  </a:lnTo>
                  <a:lnTo>
                    <a:pt x="4485119" y="106680"/>
                  </a:lnTo>
                  <a:lnTo>
                    <a:pt x="4450829" y="107950"/>
                  </a:lnTo>
                  <a:lnTo>
                    <a:pt x="4418889" y="110490"/>
                  </a:lnTo>
                  <a:lnTo>
                    <a:pt x="4378477" y="113030"/>
                  </a:lnTo>
                  <a:lnTo>
                    <a:pt x="4389513" y="113030"/>
                  </a:lnTo>
                  <a:lnTo>
                    <a:pt x="4384052" y="114300"/>
                  </a:lnTo>
                  <a:lnTo>
                    <a:pt x="4363872" y="115570"/>
                  </a:lnTo>
                  <a:lnTo>
                    <a:pt x="4359046" y="115570"/>
                  </a:lnTo>
                  <a:lnTo>
                    <a:pt x="4359275" y="114300"/>
                  </a:lnTo>
                  <a:lnTo>
                    <a:pt x="4354258" y="113030"/>
                  </a:lnTo>
                  <a:lnTo>
                    <a:pt x="4365383" y="111760"/>
                  </a:lnTo>
                  <a:lnTo>
                    <a:pt x="4387659" y="109220"/>
                  </a:lnTo>
                  <a:lnTo>
                    <a:pt x="4460291" y="101600"/>
                  </a:lnTo>
                  <a:lnTo>
                    <a:pt x="4491748" y="97790"/>
                  </a:lnTo>
                  <a:lnTo>
                    <a:pt x="4506849" y="95250"/>
                  </a:lnTo>
                  <a:lnTo>
                    <a:pt x="4507903" y="93980"/>
                  </a:lnTo>
                  <a:lnTo>
                    <a:pt x="4510684" y="92710"/>
                  </a:lnTo>
                  <a:lnTo>
                    <a:pt x="4531004" y="90170"/>
                  </a:lnTo>
                  <a:lnTo>
                    <a:pt x="4542587" y="90170"/>
                  </a:lnTo>
                  <a:lnTo>
                    <a:pt x="4543831" y="91020"/>
                  </a:lnTo>
                  <a:lnTo>
                    <a:pt x="4567428" y="90170"/>
                  </a:lnTo>
                  <a:lnTo>
                    <a:pt x="4616462" y="83820"/>
                  </a:lnTo>
                  <a:lnTo>
                    <a:pt x="4650295" y="81280"/>
                  </a:lnTo>
                  <a:lnTo>
                    <a:pt x="4639932" y="85090"/>
                  </a:lnTo>
                  <a:lnTo>
                    <a:pt x="4667694" y="81280"/>
                  </a:lnTo>
                  <a:lnTo>
                    <a:pt x="4676953" y="80010"/>
                  </a:lnTo>
                  <a:lnTo>
                    <a:pt x="4730381" y="74930"/>
                  </a:lnTo>
                  <a:lnTo>
                    <a:pt x="4773015" y="69850"/>
                  </a:lnTo>
                  <a:lnTo>
                    <a:pt x="4783150" y="71120"/>
                  </a:lnTo>
                  <a:lnTo>
                    <a:pt x="4790935" y="69850"/>
                  </a:lnTo>
                  <a:lnTo>
                    <a:pt x="4814328" y="66040"/>
                  </a:lnTo>
                  <a:lnTo>
                    <a:pt x="4810087" y="67310"/>
                  </a:lnTo>
                  <a:lnTo>
                    <a:pt x="4815002" y="67310"/>
                  </a:lnTo>
                  <a:lnTo>
                    <a:pt x="4829137" y="66040"/>
                  </a:lnTo>
                  <a:lnTo>
                    <a:pt x="4848758" y="63500"/>
                  </a:lnTo>
                  <a:lnTo>
                    <a:pt x="4859718" y="60960"/>
                  </a:lnTo>
                  <a:lnTo>
                    <a:pt x="4870691" y="58420"/>
                  </a:lnTo>
                  <a:lnTo>
                    <a:pt x="4877981" y="57150"/>
                  </a:lnTo>
                  <a:lnTo>
                    <a:pt x="4867986" y="58420"/>
                  </a:lnTo>
                  <a:lnTo>
                    <a:pt x="4853203" y="58420"/>
                  </a:lnTo>
                  <a:lnTo>
                    <a:pt x="4848352" y="57150"/>
                  </a:lnTo>
                  <a:lnTo>
                    <a:pt x="4879352" y="55880"/>
                  </a:lnTo>
                  <a:lnTo>
                    <a:pt x="4901527" y="53340"/>
                  </a:lnTo>
                  <a:lnTo>
                    <a:pt x="4912601" y="52070"/>
                  </a:lnTo>
                  <a:lnTo>
                    <a:pt x="4943805" y="49530"/>
                  </a:lnTo>
                  <a:lnTo>
                    <a:pt x="4968646" y="45720"/>
                  </a:lnTo>
                  <a:lnTo>
                    <a:pt x="4889843" y="53340"/>
                  </a:lnTo>
                  <a:lnTo>
                    <a:pt x="4894173" y="52070"/>
                  </a:lnTo>
                  <a:lnTo>
                    <a:pt x="4889004" y="52070"/>
                  </a:lnTo>
                  <a:lnTo>
                    <a:pt x="4899558" y="50800"/>
                  </a:lnTo>
                  <a:lnTo>
                    <a:pt x="4965382" y="43180"/>
                  </a:lnTo>
                  <a:lnTo>
                    <a:pt x="5032565" y="38100"/>
                  </a:lnTo>
                  <a:lnTo>
                    <a:pt x="5015573" y="43180"/>
                  </a:lnTo>
                  <a:lnTo>
                    <a:pt x="5031371" y="40640"/>
                  </a:lnTo>
                  <a:lnTo>
                    <a:pt x="5048224" y="39370"/>
                  </a:lnTo>
                  <a:lnTo>
                    <a:pt x="5062588" y="36830"/>
                  </a:lnTo>
                  <a:lnTo>
                    <a:pt x="5049202" y="36830"/>
                  </a:lnTo>
                  <a:lnTo>
                    <a:pt x="5027282" y="38100"/>
                  </a:lnTo>
                  <a:lnTo>
                    <a:pt x="5048415" y="35585"/>
                  </a:lnTo>
                  <a:lnTo>
                    <a:pt x="5061280" y="33020"/>
                  </a:lnTo>
                  <a:lnTo>
                    <a:pt x="5070335" y="31750"/>
                  </a:lnTo>
                  <a:lnTo>
                    <a:pt x="5075555" y="30480"/>
                  </a:lnTo>
                  <a:lnTo>
                    <a:pt x="5080787" y="29210"/>
                  </a:lnTo>
                  <a:lnTo>
                    <a:pt x="5067770" y="30480"/>
                  </a:lnTo>
                  <a:lnTo>
                    <a:pt x="5066830" y="29210"/>
                  </a:lnTo>
                  <a:lnTo>
                    <a:pt x="5063363" y="29210"/>
                  </a:lnTo>
                  <a:lnTo>
                    <a:pt x="5042763" y="30480"/>
                  </a:lnTo>
                  <a:lnTo>
                    <a:pt x="5032426" y="33020"/>
                  </a:lnTo>
                  <a:lnTo>
                    <a:pt x="5001653" y="35585"/>
                  </a:lnTo>
                  <a:lnTo>
                    <a:pt x="4932604" y="43180"/>
                  </a:lnTo>
                  <a:lnTo>
                    <a:pt x="4937341" y="43180"/>
                  </a:lnTo>
                  <a:lnTo>
                    <a:pt x="4930394" y="44450"/>
                  </a:lnTo>
                  <a:lnTo>
                    <a:pt x="4912868" y="46990"/>
                  </a:lnTo>
                  <a:lnTo>
                    <a:pt x="4891659" y="48260"/>
                  </a:lnTo>
                  <a:lnTo>
                    <a:pt x="4873688" y="50800"/>
                  </a:lnTo>
                  <a:lnTo>
                    <a:pt x="4858994" y="50800"/>
                  </a:lnTo>
                  <a:lnTo>
                    <a:pt x="4909337" y="44450"/>
                  </a:lnTo>
                  <a:lnTo>
                    <a:pt x="4851692" y="49530"/>
                  </a:lnTo>
                  <a:lnTo>
                    <a:pt x="4812385" y="53340"/>
                  </a:lnTo>
                  <a:lnTo>
                    <a:pt x="4805045" y="55880"/>
                  </a:lnTo>
                  <a:lnTo>
                    <a:pt x="4794783" y="57150"/>
                  </a:lnTo>
                  <a:lnTo>
                    <a:pt x="4780902" y="59690"/>
                  </a:lnTo>
                  <a:lnTo>
                    <a:pt x="4762716" y="60960"/>
                  </a:lnTo>
                  <a:lnTo>
                    <a:pt x="4778756" y="58420"/>
                  </a:lnTo>
                  <a:lnTo>
                    <a:pt x="4784141" y="57150"/>
                  </a:lnTo>
                  <a:lnTo>
                    <a:pt x="4785296" y="55880"/>
                  </a:lnTo>
                  <a:lnTo>
                    <a:pt x="4788662" y="54610"/>
                  </a:lnTo>
                  <a:lnTo>
                    <a:pt x="4765395" y="58420"/>
                  </a:lnTo>
                  <a:lnTo>
                    <a:pt x="4738598" y="60960"/>
                  </a:lnTo>
                  <a:lnTo>
                    <a:pt x="4711535" y="64770"/>
                  </a:lnTo>
                  <a:lnTo>
                    <a:pt x="4687532" y="66040"/>
                  </a:lnTo>
                  <a:lnTo>
                    <a:pt x="4706328" y="63500"/>
                  </a:lnTo>
                  <a:lnTo>
                    <a:pt x="4695139" y="63500"/>
                  </a:lnTo>
                  <a:lnTo>
                    <a:pt x="4666856" y="67310"/>
                  </a:lnTo>
                  <a:lnTo>
                    <a:pt x="4563796" y="77470"/>
                  </a:lnTo>
                  <a:lnTo>
                    <a:pt x="4512462" y="83820"/>
                  </a:lnTo>
                  <a:lnTo>
                    <a:pt x="4517199" y="83820"/>
                  </a:lnTo>
                  <a:lnTo>
                    <a:pt x="4421797" y="95250"/>
                  </a:lnTo>
                  <a:lnTo>
                    <a:pt x="4444860" y="92710"/>
                  </a:lnTo>
                  <a:lnTo>
                    <a:pt x="4424819" y="97790"/>
                  </a:lnTo>
                  <a:lnTo>
                    <a:pt x="4393400" y="102870"/>
                  </a:lnTo>
                  <a:lnTo>
                    <a:pt x="4357484" y="106680"/>
                  </a:lnTo>
                  <a:lnTo>
                    <a:pt x="4323905" y="111760"/>
                  </a:lnTo>
                  <a:lnTo>
                    <a:pt x="4328833" y="110490"/>
                  </a:lnTo>
                  <a:lnTo>
                    <a:pt x="4318736" y="110490"/>
                  </a:lnTo>
                  <a:lnTo>
                    <a:pt x="4320629" y="111760"/>
                  </a:lnTo>
                  <a:lnTo>
                    <a:pt x="4314749" y="113030"/>
                  </a:lnTo>
                  <a:lnTo>
                    <a:pt x="4305160" y="114300"/>
                  </a:lnTo>
                  <a:lnTo>
                    <a:pt x="4296067" y="114300"/>
                  </a:lnTo>
                  <a:lnTo>
                    <a:pt x="4296029" y="113030"/>
                  </a:lnTo>
                  <a:lnTo>
                    <a:pt x="4310291" y="111760"/>
                  </a:lnTo>
                  <a:lnTo>
                    <a:pt x="4326369" y="109220"/>
                  </a:lnTo>
                  <a:lnTo>
                    <a:pt x="4331754" y="107950"/>
                  </a:lnTo>
                  <a:lnTo>
                    <a:pt x="4285259" y="113030"/>
                  </a:lnTo>
                  <a:lnTo>
                    <a:pt x="4286605" y="114300"/>
                  </a:lnTo>
                  <a:lnTo>
                    <a:pt x="4253395" y="118110"/>
                  </a:lnTo>
                  <a:lnTo>
                    <a:pt x="4223347" y="121920"/>
                  </a:lnTo>
                  <a:lnTo>
                    <a:pt x="4197273" y="124460"/>
                  </a:lnTo>
                  <a:lnTo>
                    <a:pt x="4176014" y="125730"/>
                  </a:lnTo>
                  <a:lnTo>
                    <a:pt x="4185691" y="125730"/>
                  </a:lnTo>
                  <a:lnTo>
                    <a:pt x="4161612" y="128270"/>
                  </a:lnTo>
                  <a:lnTo>
                    <a:pt x="4138777" y="129540"/>
                  </a:lnTo>
                  <a:lnTo>
                    <a:pt x="4118724" y="132080"/>
                  </a:lnTo>
                  <a:lnTo>
                    <a:pt x="4103014" y="134620"/>
                  </a:lnTo>
                  <a:lnTo>
                    <a:pt x="4083634" y="134620"/>
                  </a:lnTo>
                  <a:lnTo>
                    <a:pt x="4064520" y="137160"/>
                  </a:lnTo>
                  <a:lnTo>
                    <a:pt x="4026916" y="139700"/>
                  </a:lnTo>
                  <a:lnTo>
                    <a:pt x="4005275" y="142240"/>
                  </a:lnTo>
                  <a:lnTo>
                    <a:pt x="4007154" y="142240"/>
                  </a:lnTo>
                  <a:lnTo>
                    <a:pt x="4010304" y="143510"/>
                  </a:lnTo>
                  <a:lnTo>
                    <a:pt x="4006164" y="143510"/>
                  </a:lnTo>
                  <a:lnTo>
                    <a:pt x="3957383" y="149860"/>
                  </a:lnTo>
                  <a:lnTo>
                    <a:pt x="3893210" y="154940"/>
                  </a:lnTo>
                  <a:lnTo>
                    <a:pt x="3793159" y="166370"/>
                  </a:lnTo>
                  <a:lnTo>
                    <a:pt x="3741953" y="171450"/>
                  </a:lnTo>
                  <a:lnTo>
                    <a:pt x="3693083" y="177800"/>
                  </a:lnTo>
                  <a:lnTo>
                    <a:pt x="3591369" y="187960"/>
                  </a:lnTo>
                  <a:lnTo>
                    <a:pt x="3533076" y="194310"/>
                  </a:lnTo>
                  <a:lnTo>
                    <a:pt x="3521710" y="194310"/>
                  </a:lnTo>
                  <a:lnTo>
                    <a:pt x="3505860" y="195580"/>
                  </a:lnTo>
                  <a:lnTo>
                    <a:pt x="3499434" y="195580"/>
                  </a:lnTo>
                  <a:lnTo>
                    <a:pt x="3495649" y="196850"/>
                  </a:lnTo>
                  <a:lnTo>
                    <a:pt x="3476066" y="199390"/>
                  </a:lnTo>
                  <a:lnTo>
                    <a:pt x="3464547" y="201930"/>
                  </a:lnTo>
                  <a:lnTo>
                    <a:pt x="3432441" y="205740"/>
                  </a:lnTo>
                  <a:lnTo>
                    <a:pt x="3413671" y="208280"/>
                  </a:lnTo>
                  <a:lnTo>
                    <a:pt x="3410166" y="207010"/>
                  </a:lnTo>
                  <a:lnTo>
                    <a:pt x="3408261" y="207010"/>
                  </a:lnTo>
                  <a:lnTo>
                    <a:pt x="3394303" y="208280"/>
                  </a:lnTo>
                  <a:lnTo>
                    <a:pt x="3421799" y="204470"/>
                  </a:lnTo>
                  <a:lnTo>
                    <a:pt x="3374694" y="207010"/>
                  </a:lnTo>
                  <a:lnTo>
                    <a:pt x="3371786" y="209550"/>
                  </a:lnTo>
                  <a:lnTo>
                    <a:pt x="3378047" y="209550"/>
                  </a:lnTo>
                  <a:lnTo>
                    <a:pt x="3376358" y="212090"/>
                  </a:lnTo>
                  <a:lnTo>
                    <a:pt x="3349587" y="214630"/>
                  </a:lnTo>
                  <a:lnTo>
                    <a:pt x="3306534" y="219710"/>
                  </a:lnTo>
                  <a:lnTo>
                    <a:pt x="3265957" y="222250"/>
                  </a:lnTo>
                  <a:lnTo>
                    <a:pt x="3227844" y="226060"/>
                  </a:lnTo>
                  <a:lnTo>
                    <a:pt x="3192157" y="228600"/>
                  </a:lnTo>
                  <a:lnTo>
                    <a:pt x="3193669" y="229870"/>
                  </a:lnTo>
                  <a:lnTo>
                    <a:pt x="3155835" y="234950"/>
                  </a:lnTo>
                  <a:lnTo>
                    <a:pt x="3157182" y="236220"/>
                  </a:lnTo>
                  <a:lnTo>
                    <a:pt x="3114865" y="238760"/>
                  </a:lnTo>
                  <a:lnTo>
                    <a:pt x="3120186" y="238760"/>
                  </a:lnTo>
                  <a:lnTo>
                    <a:pt x="3115767" y="240030"/>
                  </a:lnTo>
                  <a:lnTo>
                    <a:pt x="3104273" y="241300"/>
                  </a:lnTo>
                  <a:lnTo>
                    <a:pt x="3088360" y="242570"/>
                  </a:lnTo>
                  <a:lnTo>
                    <a:pt x="3141484" y="240030"/>
                  </a:lnTo>
                  <a:lnTo>
                    <a:pt x="3170567" y="237490"/>
                  </a:lnTo>
                  <a:lnTo>
                    <a:pt x="3204972" y="234950"/>
                  </a:lnTo>
                  <a:lnTo>
                    <a:pt x="3213989" y="232410"/>
                  </a:lnTo>
                  <a:lnTo>
                    <a:pt x="3208528" y="232410"/>
                  </a:lnTo>
                  <a:lnTo>
                    <a:pt x="3222802" y="231140"/>
                  </a:lnTo>
                  <a:lnTo>
                    <a:pt x="3232924" y="229870"/>
                  </a:lnTo>
                  <a:lnTo>
                    <a:pt x="3241344" y="229870"/>
                  </a:lnTo>
                  <a:lnTo>
                    <a:pt x="3250527" y="228600"/>
                  </a:lnTo>
                  <a:lnTo>
                    <a:pt x="3228238" y="232410"/>
                  </a:lnTo>
                  <a:lnTo>
                    <a:pt x="3246285" y="229870"/>
                  </a:lnTo>
                  <a:lnTo>
                    <a:pt x="3269081" y="228600"/>
                  </a:lnTo>
                  <a:lnTo>
                    <a:pt x="3291255" y="226060"/>
                  </a:lnTo>
                  <a:lnTo>
                    <a:pt x="3307423" y="226060"/>
                  </a:lnTo>
                  <a:lnTo>
                    <a:pt x="3310140" y="224790"/>
                  </a:lnTo>
                  <a:lnTo>
                    <a:pt x="3314103" y="223520"/>
                  </a:lnTo>
                  <a:lnTo>
                    <a:pt x="3338334" y="219710"/>
                  </a:lnTo>
                  <a:lnTo>
                    <a:pt x="3350552" y="218440"/>
                  </a:lnTo>
                  <a:lnTo>
                    <a:pt x="3360343" y="218440"/>
                  </a:lnTo>
                  <a:lnTo>
                    <a:pt x="3375812" y="217170"/>
                  </a:lnTo>
                  <a:lnTo>
                    <a:pt x="3362604" y="219710"/>
                  </a:lnTo>
                  <a:lnTo>
                    <a:pt x="3358299" y="221043"/>
                  </a:lnTo>
                  <a:lnTo>
                    <a:pt x="3354667" y="221043"/>
                  </a:lnTo>
                  <a:lnTo>
                    <a:pt x="3344341" y="222250"/>
                  </a:lnTo>
                  <a:lnTo>
                    <a:pt x="3363785" y="222250"/>
                  </a:lnTo>
                  <a:lnTo>
                    <a:pt x="3363404" y="221043"/>
                  </a:lnTo>
                  <a:lnTo>
                    <a:pt x="3362655" y="221043"/>
                  </a:lnTo>
                  <a:lnTo>
                    <a:pt x="3395535" y="218440"/>
                  </a:lnTo>
                  <a:lnTo>
                    <a:pt x="3404247" y="219710"/>
                  </a:lnTo>
                  <a:lnTo>
                    <a:pt x="3403549" y="221043"/>
                  </a:lnTo>
                  <a:lnTo>
                    <a:pt x="3403752" y="221043"/>
                  </a:lnTo>
                  <a:lnTo>
                    <a:pt x="3407600" y="222250"/>
                  </a:lnTo>
                  <a:lnTo>
                    <a:pt x="3416427" y="221043"/>
                  </a:lnTo>
                  <a:lnTo>
                    <a:pt x="3416122" y="219710"/>
                  </a:lnTo>
                  <a:lnTo>
                    <a:pt x="3427603" y="219710"/>
                  </a:lnTo>
                  <a:lnTo>
                    <a:pt x="3440773" y="218440"/>
                  </a:lnTo>
                  <a:lnTo>
                    <a:pt x="3453942" y="217170"/>
                  </a:lnTo>
                  <a:lnTo>
                    <a:pt x="3468027" y="215900"/>
                  </a:lnTo>
                  <a:lnTo>
                    <a:pt x="3463175" y="217170"/>
                  </a:lnTo>
                  <a:lnTo>
                    <a:pt x="3471672" y="215900"/>
                  </a:lnTo>
                  <a:lnTo>
                    <a:pt x="3480168" y="214630"/>
                  </a:lnTo>
                  <a:lnTo>
                    <a:pt x="3508591" y="212090"/>
                  </a:lnTo>
                  <a:lnTo>
                    <a:pt x="3543262" y="209550"/>
                  </a:lnTo>
                  <a:lnTo>
                    <a:pt x="3555174" y="208280"/>
                  </a:lnTo>
                  <a:lnTo>
                    <a:pt x="3578999" y="205740"/>
                  </a:lnTo>
                  <a:lnTo>
                    <a:pt x="3575164" y="204470"/>
                  </a:lnTo>
                  <a:lnTo>
                    <a:pt x="3595624" y="201930"/>
                  </a:lnTo>
                  <a:lnTo>
                    <a:pt x="3637419" y="198120"/>
                  </a:lnTo>
                  <a:lnTo>
                    <a:pt x="3617531" y="201930"/>
                  </a:lnTo>
                  <a:lnTo>
                    <a:pt x="3584765" y="207010"/>
                  </a:lnTo>
                  <a:lnTo>
                    <a:pt x="3552888" y="210820"/>
                  </a:lnTo>
                  <a:lnTo>
                    <a:pt x="3535680" y="215900"/>
                  </a:lnTo>
                  <a:lnTo>
                    <a:pt x="3574072" y="212090"/>
                  </a:lnTo>
                  <a:lnTo>
                    <a:pt x="3608032" y="208280"/>
                  </a:lnTo>
                  <a:lnTo>
                    <a:pt x="3639667" y="207010"/>
                  </a:lnTo>
                  <a:lnTo>
                    <a:pt x="3671049" y="204470"/>
                  </a:lnTo>
                  <a:lnTo>
                    <a:pt x="3704399" y="199390"/>
                  </a:lnTo>
                  <a:lnTo>
                    <a:pt x="3717163" y="198120"/>
                  </a:lnTo>
                  <a:lnTo>
                    <a:pt x="3755479" y="194310"/>
                  </a:lnTo>
                  <a:lnTo>
                    <a:pt x="3765816" y="193040"/>
                  </a:lnTo>
                  <a:lnTo>
                    <a:pt x="3807206" y="187960"/>
                  </a:lnTo>
                  <a:lnTo>
                    <a:pt x="3842499" y="181610"/>
                  </a:lnTo>
                  <a:lnTo>
                    <a:pt x="3839095" y="180340"/>
                  </a:lnTo>
                  <a:lnTo>
                    <a:pt x="3845229" y="179070"/>
                  </a:lnTo>
                  <a:lnTo>
                    <a:pt x="3843528" y="176530"/>
                  </a:lnTo>
                  <a:lnTo>
                    <a:pt x="3816553" y="179070"/>
                  </a:lnTo>
                  <a:lnTo>
                    <a:pt x="3803612" y="181610"/>
                  </a:lnTo>
                  <a:lnTo>
                    <a:pt x="3802024" y="182880"/>
                  </a:lnTo>
                  <a:lnTo>
                    <a:pt x="3807383" y="184150"/>
                  </a:lnTo>
                  <a:lnTo>
                    <a:pt x="3815270" y="184150"/>
                  </a:lnTo>
                  <a:lnTo>
                    <a:pt x="3758590" y="187960"/>
                  </a:lnTo>
                  <a:lnTo>
                    <a:pt x="3773233" y="187960"/>
                  </a:lnTo>
                  <a:lnTo>
                    <a:pt x="3752062" y="190500"/>
                  </a:lnTo>
                  <a:lnTo>
                    <a:pt x="3739121" y="190500"/>
                  </a:lnTo>
                  <a:lnTo>
                    <a:pt x="3712984" y="193040"/>
                  </a:lnTo>
                  <a:lnTo>
                    <a:pt x="3712959" y="191770"/>
                  </a:lnTo>
                  <a:lnTo>
                    <a:pt x="3727450" y="190500"/>
                  </a:lnTo>
                  <a:lnTo>
                    <a:pt x="3744582" y="187960"/>
                  </a:lnTo>
                  <a:lnTo>
                    <a:pt x="3752469" y="185420"/>
                  </a:lnTo>
                  <a:lnTo>
                    <a:pt x="3735908" y="187960"/>
                  </a:lnTo>
                  <a:lnTo>
                    <a:pt x="3720515" y="189230"/>
                  </a:lnTo>
                  <a:lnTo>
                    <a:pt x="3705034" y="191770"/>
                  </a:lnTo>
                  <a:lnTo>
                    <a:pt x="3688207" y="193040"/>
                  </a:lnTo>
                  <a:lnTo>
                    <a:pt x="3701516" y="190500"/>
                  </a:lnTo>
                  <a:lnTo>
                    <a:pt x="3667264" y="193040"/>
                  </a:lnTo>
                  <a:lnTo>
                    <a:pt x="3650170" y="195580"/>
                  </a:lnTo>
                  <a:lnTo>
                    <a:pt x="3636416" y="195580"/>
                  </a:lnTo>
                  <a:lnTo>
                    <a:pt x="3708666" y="186690"/>
                  </a:lnTo>
                  <a:lnTo>
                    <a:pt x="3792283" y="179070"/>
                  </a:lnTo>
                  <a:lnTo>
                    <a:pt x="3791394" y="176530"/>
                  </a:lnTo>
                  <a:lnTo>
                    <a:pt x="3791661" y="177800"/>
                  </a:lnTo>
                  <a:lnTo>
                    <a:pt x="3782364" y="179070"/>
                  </a:lnTo>
                  <a:lnTo>
                    <a:pt x="3777640" y="179070"/>
                  </a:lnTo>
                  <a:lnTo>
                    <a:pt x="3783520" y="176530"/>
                  </a:lnTo>
                  <a:lnTo>
                    <a:pt x="3787343" y="175260"/>
                  </a:lnTo>
                  <a:lnTo>
                    <a:pt x="3797249" y="173990"/>
                  </a:lnTo>
                  <a:lnTo>
                    <a:pt x="3813352" y="171450"/>
                  </a:lnTo>
                  <a:lnTo>
                    <a:pt x="3821404" y="170180"/>
                  </a:lnTo>
                  <a:lnTo>
                    <a:pt x="3807422" y="171450"/>
                  </a:lnTo>
                  <a:lnTo>
                    <a:pt x="3806012" y="170180"/>
                  </a:lnTo>
                  <a:lnTo>
                    <a:pt x="3804869" y="170180"/>
                  </a:lnTo>
                  <a:lnTo>
                    <a:pt x="3808044" y="168910"/>
                  </a:lnTo>
                  <a:lnTo>
                    <a:pt x="3819563" y="167640"/>
                  </a:lnTo>
                  <a:lnTo>
                    <a:pt x="3849001" y="165100"/>
                  </a:lnTo>
                  <a:lnTo>
                    <a:pt x="3854196" y="165100"/>
                  </a:lnTo>
                  <a:lnTo>
                    <a:pt x="3851313" y="166370"/>
                  </a:lnTo>
                  <a:lnTo>
                    <a:pt x="3856545" y="166370"/>
                  </a:lnTo>
                  <a:lnTo>
                    <a:pt x="3886111" y="163830"/>
                  </a:lnTo>
                  <a:lnTo>
                    <a:pt x="3894912" y="162560"/>
                  </a:lnTo>
                  <a:lnTo>
                    <a:pt x="3887800" y="162560"/>
                  </a:lnTo>
                  <a:lnTo>
                    <a:pt x="3873868" y="163830"/>
                  </a:lnTo>
                  <a:lnTo>
                    <a:pt x="3862235" y="165100"/>
                  </a:lnTo>
                  <a:lnTo>
                    <a:pt x="3877386" y="161290"/>
                  </a:lnTo>
                  <a:lnTo>
                    <a:pt x="3902214" y="158750"/>
                  </a:lnTo>
                  <a:lnTo>
                    <a:pt x="3922687" y="156210"/>
                  </a:lnTo>
                  <a:lnTo>
                    <a:pt x="3924757" y="154940"/>
                  </a:lnTo>
                  <a:lnTo>
                    <a:pt x="3935234" y="154940"/>
                  </a:lnTo>
                  <a:lnTo>
                    <a:pt x="3954094" y="153670"/>
                  </a:lnTo>
                  <a:lnTo>
                    <a:pt x="3963505" y="154940"/>
                  </a:lnTo>
                  <a:lnTo>
                    <a:pt x="3945636" y="157480"/>
                  </a:lnTo>
                  <a:lnTo>
                    <a:pt x="3965664" y="156210"/>
                  </a:lnTo>
                  <a:lnTo>
                    <a:pt x="3983431" y="153670"/>
                  </a:lnTo>
                  <a:lnTo>
                    <a:pt x="4010558" y="149860"/>
                  </a:lnTo>
                  <a:lnTo>
                    <a:pt x="4011930" y="149669"/>
                  </a:lnTo>
                  <a:lnTo>
                    <a:pt x="4009517" y="149860"/>
                  </a:lnTo>
                  <a:lnTo>
                    <a:pt x="4052379" y="143510"/>
                  </a:lnTo>
                  <a:lnTo>
                    <a:pt x="4078808" y="140970"/>
                  </a:lnTo>
                  <a:lnTo>
                    <a:pt x="4096880" y="140970"/>
                  </a:lnTo>
                  <a:lnTo>
                    <a:pt x="4093997" y="139700"/>
                  </a:lnTo>
                  <a:lnTo>
                    <a:pt x="4098048" y="138430"/>
                  </a:lnTo>
                  <a:lnTo>
                    <a:pt x="4105605" y="137160"/>
                  </a:lnTo>
                  <a:lnTo>
                    <a:pt x="4113250" y="134620"/>
                  </a:lnTo>
                  <a:lnTo>
                    <a:pt x="4233354" y="123190"/>
                  </a:lnTo>
                  <a:lnTo>
                    <a:pt x="4233773" y="123190"/>
                  </a:lnTo>
                  <a:lnTo>
                    <a:pt x="4239946" y="121920"/>
                  </a:lnTo>
                  <a:lnTo>
                    <a:pt x="4247070" y="120650"/>
                  </a:lnTo>
                  <a:lnTo>
                    <a:pt x="4250347" y="119380"/>
                  </a:lnTo>
                  <a:lnTo>
                    <a:pt x="4265269" y="118110"/>
                  </a:lnTo>
                  <a:lnTo>
                    <a:pt x="4269740" y="118110"/>
                  </a:lnTo>
                  <a:lnTo>
                    <a:pt x="4264812" y="119380"/>
                  </a:lnTo>
                  <a:lnTo>
                    <a:pt x="4251515" y="121920"/>
                  </a:lnTo>
                  <a:lnTo>
                    <a:pt x="4287685" y="118110"/>
                  </a:lnTo>
                  <a:lnTo>
                    <a:pt x="4300410" y="116840"/>
                  </a:lnTo>
                  <a:lnTo>
                    <a:pt x="4309770" y="118110"/>
                  </a:lnTo>
                  <a:lnTo>
                    <a:pt x="4322800" y="116840"/>
                  </a:lnTo>
                  <a:lnTo>
                    <a:pt x="4335831" y="115570"/>
                  </a:lnTo>
                  <a:lnTo>
                    <a:pt x="4327868" y="116840"/>
                  </a:lnTo>
                  <a:lnTo>
                    <a:pt x="4325226" y="118110"/>
                  </a:lnTo>
                  <a:lnTo>
                    <a:pt x="4319117" y="119380"/>
                  </a:lnTo>
                  <a:lnTo>
                    <a:pt x="4300804" y="121920"/>
                  </a:lnTo>
                  <a:lnTo>
                    <a:pt x="4300753" y="123190"/>
                  </a:lnTo>
                  <a:lnTo>
                    <a:pt x="4309326" y="121920"/>
                  </a:lnTo>
                  <a:lnTo>
                    <a:pt x="4324959" y="121920"/>
                  </a:lnTo>
                  <a:lnTo>
                    <a:pt x="4288269" y="125730"/>
                  </a:lnTo>
                  <a:lnTo>
                    <a:pt x="4308767" y="124460"/>
                  </a:lnTo>
                  <a:lnTo>
                    <a:pt x="4328693" y="121920"/>
                  </a:lnTo>
                  <a:lnTo>
                    <a:pt x="4338663" y="120650"/>
                  </a:lnTo>
                  <a:lnTo>
                    <a:pt x="4412450" y="113030"/>
                  </a:lnTo>
                  <a:lnTo>
                    <a:pt x="4452709" y="113030"/>
                  </a:lnTo>
                  <a:lnTo>
                    <a:pt x="4511789" y="107950"/>
                  </a:lnTo>
                  <a:lnTo>
                    <a:pt x="4512907" y="109220"/>
                  </a:lnTo>
                  <a:lnTo>
                    <a:pt x="4524718" y="107950"/>
                  </a:lnTo>
                  <a:lnTo>
                    <a:pt x="4635589" y="95250"/>
                  </a:lnTo>
                  <a:lnTo>
                    <a:pt x="4663694" y="91440"/>
                  </a:lnTo>
                  <a:lnTo>
                    <a:pt x="4688776" y="88900"/>
                  </a:lnTo>
                  <a:lnTo>
                    <a:pt x="4692421" y="90170"/>
                  </a:lnTo>
                  <a:lnTo>
                    <a:pt x="4690224" y="91440"/>
                  </a:lnTo>
                  <a:lnTo>
                    <a:pt x="4697831" y="91440"/>
                  </a:lnTo>
                  <a:lnTo>
                    <a:pt x="4701667" y="90170"/>
                  </a:lnTo>
                  <a:lnTo>
                    <a:pt x="4720679" y="88900"/>
                  </a:lnTo>
                  <a:lnTo>
                    <a:pt x="4738471" y="87718"/>
                  </a:lnTo>
                  <a:lnTo>
                    <a:pt x="4767173" y="85090"/>
                  </a:lnTo>
                  <a:lnTo>
                    <a:pt x="4781080" y="83820"/>
                  </a:lnTo>
                  <a:lnTo>
                    <a:pt x="4776127" y="83820"/>
                  </a:lnTo>
                  <a:lnTo>
                    <a:pt x="4762208" y="85090"/>
                  </a:lnTo>
                  <a:lnTo>
                    <a:pt x="4766157" y="83820"/>
                  </a:lnTo>
                  <a:lnTo>
                    <a:pt x="4783531" y="81280"/>
                  </a:lnTo>
                  <a:lnTo>
                    <a:pt x="4801768" y="81280"/>
                  </a:lnTo>
                  <a:lnTo>
                    <a:pt x="4820983" y="80010"/>
                  </a:lnTo>
                  <a:lnTo>
                    <a:pt x="4841265" y="78740"/>
                  </a:lnTo>
                  <a:lnTo>
                    <a:pt x="4847475" y="77470"/>
                  </a:lnTo>
                  <a:lnTo>
                    <a:pt x="4831600" y="78740"/>
                  </a:lnTo>
                  <a:lnTo>
                    <a:pt x="4812233" y="80010"/>
                  </a:lnTo>
                  <a:lnTo>
                    <a:pt x="4807915" y="80010"/>
                  </a:lnTo>
                  <a:lnTo>
                    <a:pt x="4834191" y="77470"/>
                  </a:lnTo>
                  <a:lnTo>
                    <a:pt x="4862944" y="73660"/>
                  </a:lnTo>
                  <a:lnTo>
                    <a:pt x="4918672" y="68580"/>
                  </a:lnTo>
                  <a:lnTo>
                    <a:pt x="4887392" y="73660"/>
                  </a:lnTo>
                  <a:lnTo>
                    <a:pt x="4907775" y="71120"/>
                  </a:lnTo>
                  <a:lnTo>
                    <a:pt x="4930279" y="68580"/>
                  </a:lnTo>
                  <a:lnTo>
                    <a:pt x="4955362" y="67310"/>
                  </a:lnTo>
                  <a:lnTo>
                    <a:pt x="4983391" y="63500"/>
                  </a:lnTo>
                  <a:lnTo>
                    <a:pt x="4974107" y="62230"/>
                  </a:lnTo>
                  <a:lnTo>
                    <a:pt x="4958854" y="64770"/>
                  </a:lnTo>
                  <a:lnTo>
                    <a:pt x="4942078" y="67310"/>
                  </a:lnTo>
                  <a:lnTo>
                    <a:pt x="4928260" y="68580"/>
                  </a:lnTo>
                  <a:lnTo>
                    <a:pt x="4922634" y="67310"/>
                  </a:lnTo>
                  <a:lnTo>
                    <a:pt x="4959362" y="63500"/>
                  </a:lnTo>
                  <a:lnTo>
                    <a:pt x="4990681" y="59690"/>
                  </a:lnTo>
                  <a:lnTo>
                    <a:pt x="5038826" y="55880"/>
                  </a:lnTo>
                  <a:lnTo>
                    <a:pt x="5056276" y="54610"/>
                  </a:lnTo>
                  <a:lnTo>
                    <a:pt x="5022100" y="59690"/>
                  </a:lnTo>
                  <a:lnTo>
                    <a:pt x="5008905" y="60960"/>
                  </a:lnTo>
                  <a:lnTo>
                    <a:pt x="4997577" y="62230"/>
                  </a:lnTo>
                  <a:lnTo>
                    <a:pt x="5015649" y="60960"/>
                  </a:lnTo>
                  <a:lnTo>
                    <a:pt x="5043360" y="58420"/>
                  </a:lnTo>
                  <a:lnTo>
                    <a:pt x="5063477" y="55880"/>
                  </a:lnTo>
                  <a:lnTo>
                    <a:pt x="5058778" y="58420"/>
                  </a:lnTo>
                  <a:lnTo>
                    <a:pt x="5083238" y="55880"/>
                  </a:lnTo>
                  <a:lnTo>
                    <a:pt x="5095468" y="54610"/>
                  </a:lnTo>
                  <a:lnTo>
                    <a:pt x="5119941" y="52070"/>
                  </a:lnTo>
                  <a:lnTo>
                    <a:pt x="5165661" y="45720"/>
                  </a:lnTo>
                  <a:lnTo>
                    <a:pt x="5174653" y="44450"/>
                  </a:lnTo>
                  <a:lnTo>
                    <a:pt x="5210607" y="39370"/>
                  </a:lnTo>
                  <a:lnTo>
                    <a:pt x="5269382" y="34290"/>
                  </a:lnTo>
                  <a:lnTo>
                    <a:pt x="5256809" y="34290"/>
                  </a:lnTo>
                  <a:lnTo>
                    <a:pt x="5247271" y="35039"/>
                  </a:lnTo>
                  <a:lnTo>
                    <a:pt x="5245366" y="35585"/>
                  </a:lnTo>
                  <a:lnTo>
                    <a:pt x="5222151" y="36830"/>
                  </a:lnTo>
                  <a:lnTo>
                    <a:pt x="5185029" y="41910"/>
                  </a:lnTo>
                  <a:lnTo>
                    <a:pt x="5160657" y="44450"/>
                  </a:lnTo>
                  <a:lnTo>
                    <a:pt x="5175275" y="40640"/>
                  </a:lnTo>
                  <a:lnTo>
                    <a:pt x="5188648" y="38100"/>
                  </a:lnTo>
                  <a:lnTo>
                    <a:pt x="5174678" y="39370"/>
                  </a:lnTo>
                  <a:lnTo>
                    <a:pt x="5156568" y="41910"/>
                  </a:lnTo>
                  <a:lnTo>
                    <a:pt x="5142979" y="43180"/>
                  </a:lnTo>
                  <a:lnTo>
                    <a:pt x="5127129" y="44450"/>
                  </a:lnTo>
                  <a:lnTo>
                    <a:pt x="5133162" y="43180"/>
                  </a:lnTo>
                  <a:lnTo>
                    <a:pt x="5146992" y="39370"/>
                  </a:lnTo>
                  <a:lnTo>
                    <a:pt x="5154511" y="38100"/>
                  </a:lnTo>
                  <a:lnTo>
                    <a:pt x="5136553" y="40640"/>
                  </a:lnTo>
                  <a:lnTo>
                    <a:pt x="5134026" y="41910"/>
                  </a:lnTo>
                  <a:lnTo>
                    <a:pt x="5130660" y="43180"/>
                  </a:lnTo>
                  <a:lnTo>
                    <a:pt x="5110238" y="45720"/>
                  </a:lnTo>
                  <a:lnTo>
                    <a:pt x="5108232" y="43180"/>
                  </a:lnTo>
                  <a:lnTo>
                    <a:pt x="5137467" y="39370"/>
                  </a:lnTo>
                  <a:lnTo>
                    <a:pt x="5187581" y="34290"/>
                  </a:lnTo>
                  <a:lnTo>
                    <a:pt x="5209578" y="31750"/>
                  </a:lnTo>
                  <a:lnTo>
                    <a:pt x="5220436" y="34290"/>
                  </a:lnTo>
                  <a:lnTo>
                    <a:pt x="5234508" y="31750"/>
                  </a:lnTo>
                  <a:lnTo>
                    <a:pt x="5258867" y="29781"/>
                  </a:lnTo>
                  <a:lnTo>
                    <a:pt x="5287048" y="26670"/>
                  </a:lnTo>
                  <a:lnTo>
                    <a:pt x="5322671" y="21590"/>
                  </a:lnTo>
                  <a:lnTo>
                    <a:pt x="5357380" y="17780"/>
                  </a:lnTo>
                  <a:lnTo>
                    <a:pt x="5363654" y="16510"/>
                  </a:lnTo>
                  <a:lnTo>
                    <a:pt x="5354155" y="16510"/>
                  </a:lnTo>
                  <a:lnTo>
                    <a:pt x="5378920" y="12700"/>
                  </a:lnTo>
                  <a:lnTo>
                    <a:pt x="5395633" y="12700"/>
                  </a:lnTo>
                  <a:lnTo>
                    <a:pt x="5407901" y="12077"/>
                  </a:lnTo>
                  <a:lnTo>
                    <a:pt x="5413006" y="12077"/>
                  </a:lnTo>
                  <a:lnTo>
                    <a:pt x="5420690" y="11430"/>
                  </a:lnTo>
                  <a:lnTo>
                    <a:pt x="5420055" y="11468"/>
                  </a:lnTo>
                  <a:lnTo>
                    <a:pt x="5436235" y="10058"/>
                  </a:lnTo>
                  <a:lnTo>
                    <a:pt x="5449036" y="9004"/>
                  </a:lnTo>
                  <a:lnTo>
                    <a:pt x="5449468" y="9004"/>
                  </a:lnTo>
                  <a:lnTo>
                    <a:pt x="5463527" y="9004"/>
                  </a:lnTo>
                  <a:lnTo>
                    <a:pt x="5476011" y="7708"/>
                  </a:lnTo>
                  <a:lnTo>
                    <a:pt x="5476456" y="7708"/>
                  </a:lnTo>
                  <a:lnTo>
                    <a:pt x="5482552" y="6350"/>
                  </a:lnTo>
                  <a:lnTo>
                    <a:pt x="5452262" y="8750"/>
                  </a:lnTo>
                  <a:lnTo>
                    <a:pt x="5478500" y="6350"/>
                  </a:lnTo>
                  <a:lnTo>
                    <a:pt x="5488127" y="3810"/>
                  </a:lnTo>
                  <a:lnTo>
                    <a:pt x="5497817" y="2540"/>
                  </a:lnTo>
                  <a:lnTo>
                    <a:pt x="5512422" y="1270"/>
                  </a:lnTo>
                  <a:close/>
                </a:path>
                <a:path w="5527040" h="718820">
                  <a:moveTo>
                    <a:pt x="5527040" y="0"/>
                  </a:moveTo>
                  <a:lnTo>
                    <a:pt x="5512422" y="1270"/>
                  </a:lnTo>
                  <a:lnTo>
                    <a:pt x="5513006" y="1270"/>
                  </a:lnTo>
                  <a:lnTo>
                    <a:pt x="5527040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85">
              <a:extLst>
                <a:ext uri="{FF2B5EF4-FFF2-40B4-BE49-F238E27FC236}">
                  <a16:creationId xmlns:a16="http://schemas.microsoft.com/office/drawing/2014/main" id="{F062CFD8-D16A-831D-475D-8BE1C091EDF2}"/>
                </a:ext>
              </a:extLst>
            </p:cNvPr>
            <p:cNvSpPr/>
            <p:nvPr/>
          </p:nvSpPr>
          <p:spPr>
            <a:xfrm>
              <a:off x="1127569" y="6789445"/>
              <a:ext cx="4638675" cy="770890"/>
            </a:xfrm>
            <a:custGeom>
              <a:avLst/>
              <a:gdLst/>
              <a:ahLst/>
              <a:cxnLst/>
              <a:rect l="l" t="t" r="r" b="b"/>
              <a:pathLst>
                <a:path w="4638675" h="770890">
                  <a:moveTo>
                    <a:pt x="6832" y="735152"/>
                  </a:moveTo>
                  <a:lnTo>
                    <a:pt x="0" y="735926"/>
                  </a:lnTo>
                  <a:lnTo>
                    <a:pt x="1968" y="735723"/>
                  </a:lnTo>
                  <a:lnTo>
                    <a:pt x="6832" y="735152"/>
                  </a:lnTo>
                  <a:close/>
                </a:path>
                <a:path w="4638675" h="770890">
                  <a:moveTo>
                    <a:pt x="20726" y="733552"/>
                  </a:moveTo>
                  <a:lnTo>
                    <a:pt x="20307" y="733552"/>
                  </a:lnTo>
                  <a:lnTo>
                    <a:pt x="6832" y="735152"/>
                  </a:lnTo>
                  <a:lnTo>
                    <a:pt x="20726" y="733552"/>
                  </a:lnTo>
                  <a:close/>
                </a:path>
                <a:path w="4638675" h="770890">
                  <a:moveTo>
                    <a:pt x="25311" y="732104"/>
                  </a:moveTo>
                  <a:lnTo>
                    <a:pt x="20967" y="733475"/>
                  </a:lnTo>
                  <a:lnTo>
                    <a:pt x="23304" y="733196"/>
                  </a:lnTo>
                  <a:lnTo>
                    <a:pt x="25311" y="732104"/>
                  </a:lnTo>
                  <a:close/>
                </a:path>
                <a:path w="4638675" h="770890">
                  <a:moveTo>
                    <a:pt x="100330" y="725195"/>
                  </a:moveTo>
                  <a:lnTo>
                    <a:pt x="91884" y="725805"/>
                  </a:lnTo>
                  <a:lnTo>
                    <a:pt x="67068" y="728345"/>
                  </a:lnTo>
                  <a:lnTo>
                    <a:pt x="81965" y="727646"/>
                  </a:lnTo>
                  <a:lnTo>
                    <a:pt x="90449" y="727049"/>
                  </a:lnTo>
                  <a:lnTo>
                    <a:pt x="99987" y="726020"/>
                  </a:lnTo>
                  <a:lnTo>
                    <a:pt x="100330" y="725195"/>
                  </a:lnTo>
                  <a:close/>
                </a:path>
                <a:path w="4638675" h="770890">
                  <a:moveTo>
                    <a:pt x="152781" y="716216"/>
                  </a:moveTo>
                  <a:lnTo>
                    <a:pt x="137629" y="715556"/>
                  </a:lnTo>
                  <a:lnTo>
                    <a:pt x="143586" y="717194"/>
                  </a:lnTo>
                  <a:lnTo>
                    <a:pt x="152781" y="716216"/>
                  </a:lnTo>
                  <a:close/>
                </a:path>
                <a:path w="4638675" h="770890">
                  <a:moveTo>
                    <a:pt x="228168" y="744829"/>
                  </a:moveTo>
                  <a:lnTo>
                    <a:pt x="203835" y="746252"/>
                  </a:lnTo>
                  <a:lnTo>
                    <a:pt x="156794" y="751789"/>
                  </a:lnTo>
                  <a:lnTo>
                    <a:pt x="158127" y="750138"/>
                  </a:lnTo>
                  <a:lnTo>
                    <a:pt x="57327" y="761593"/>
                  </a:lnTo>
                  <a:lnTo>
                    <a:pt x="63284" y="763244"/>
                  </a:lnTo>
                  <a:lnTo>
                    <a:pt x="31267" y="766978"/>
                  </a:lnTo>
                  <a:lnTo>
                    <a:pt x="26631" y="768477"/>
                  </a:lnTo>
                  <a:lnTo>
                    <a:pt x="57531" y="764984"/>
                  </a:lnTo>
                  <a:lnTo>
                    <a:pt x="73202" y="763701"/>
                  </a:lnTo>
                  <a:lnTo>
                    <a:pt x="109359" y="758761"/>
                  </a:lnTo>
                  <a:lnTo>
                    <a:pt x="189268" y="749617"/>
                  </a:lnTo>
                  <a:lnTo>
                    <a:pt x="228168" y="744829"/>
                  </a:lnTo>
                  <a:close/>
                </a:path>
                <a:path w="4638675" h="770890">
                  <a:moveTo>
                    <a:pt x="422630" y="735203"/>
                  </a:moveTo>
                  <a:lnTo>
                    <a:pt x="400964" y="737298"/>
                  </a:lnTo>
                  <a:lnTo>
                    <a:pt x="347726" y="743343"/>
                  </a:lnTo>
                  <a:lnTo>
                    <a:pt x="325932" y="745464"/>
                  </a:lnTo>
                  <a:lnTo>
                    <a:pt x="327063" y="744207"/>
                  </a:lnTo>
                  <a:lnTo>
                    <a:pt x="348729" y="740638"/>
                  </a:lnTo>
                  <a:lnTo>
                    <a:pt x="347281" y="739800"/>
                  </a:lnTo>
                  <a:lnTo>
                    <a:pt x="293827" y="745528"/>
                  </a:lnTo>
                  <a:lnTo>
                    <a:pt x="261124" y="748639"/>
                  </a:lnTo>
                  <a:lnTo>
                    <a:pt x="236296" y="750341"/>
                  </a:lnTo>
                  <a:lnTo>
                    <a:pt x="227418" y="752589"/>
                  </a:lnTo>
                  <a:lnTo>
                    <a:pt x="208953" y="754748"/>
                  </a:lnTo>
                  <a:lnTo>
                    <a:pt x="186004" y="757047"/>
                  </a:lnTo>
                  <a:lnTo>
                    <a:pt x="163690" y="759752"/>
                  </a:lnTo>
                  <a:lnTo>
                    <a:pt x="178549" y="759929"/>
                  </a:lnTo>
                  <a:lnTo>
                    <a:pt x="148399" y="761707"/>
                  </a:lnTo>
                  <a:lnTo>
                    <a:pt x="93687" y="768667"/>
                  </a:lnTo>
                  <a:lnTo>
                    <a:pt x="75222" y="769518"/>
                  </a:lnTo>
                  <a:lnTo>
                    <a:pt x="79933" y="769518"/>
                  </a:lnTo>
                  <a:lnTo>
                    <a:pt x="77698" y="770204"/>
                  </a:lnTo>
                  <a:lnTo>
                    <a:pt x="75806" y="770559"/>
                  </a:lnTo>
                  <a:lnTo>
                    <a:pt x="126060" y="770559"/>
                  </a:lnTo>
                  <a:lnTo>
                    <a:pt x="167347" y="766229"/>
                  </a:lnTo>
                  <a:lnTo>
                    <a:pt x="172034" y="765733"/>
                  </a:lnTo>
                  <a:lnTo>
                    <a:pt x="162737" y="766229"/>
                  </a:lnTo>
                  <a:lnTo>
                    <a:pt x="221488" y="760514"/>
                  </a:lnTo>
                  <a:lnTo>
                    <a:pt x="272415" y="754176"/>
                  </a:lnTo>
                  <a:lnTo>
                    <a:pt x="335572" y="745528"/>
                  </a:lnTo>
                  <a:lnTo>
                    <a:pt x="368541" y="741146"/>
                  </a:lnTo>
                  <a:lnTo>
                    <a:pt x="422630" y="735203"/>
                  </a:lnTo>
                  <a:close/>
                </a:path>
                <a:path w="4638675" h="770890">
                  <a:moveTo>
                    <a:pt x="430364" y="673785"/>
                  </a:moveTo>
                  <a:lnTo>
                    <a:pt x="383870" y="677824"/>
                  </a:lnTo>
                  <a:lnTo>
                    <a:pt x="388226" y="676579"/>
                  </a:lnTo>
                  <a:lnTo>
                    <a:pt x="387489" y="675640"/>
                  </a:lnTo>
                  <a:lnTo>
                    <a:pt x="405587" y="673163"/>
                  </a:lnTo>
                  <a:lnTo>
                    <a:pt x="378587" y="674878"/>
                  </a:lnTo>
                  <a:lnTo>
                    <a:pt x="352818" y="677849"/>
                  </a:lnTo>
                  <a:lnTo>
                    <a:pt x="324637" y="681418"/>
                  </a:lnTo>
                  <a:lnTo>
                    <a:pt x="290436" y="684898"/>
                  </a:lnTo>
                  <a:lnTo>
                    <a:pt x="312877" y="684326"/>
                  </a:lnTo>
                  <a:lnTo>
                    <a:pt x="346125" y="681913"/>
                  </a:lnTo>
                  <a:lnTo>
                    <a:pt x="421576" y="675259"/>
                  </a:lnTo>
                  <a:lnTo>
                    <a:pt x="430364" y="673785"/>
                  </a:lnTo>
                  <a:close/>
                </a:path>
                <a:path w="4638675" h="770890">
                  <a:moveTo>
                    <a:pt x="535051" y="710717"/>
                  </a:moveTo>
                  <a:lnTo>
                    <a:pt x="527202" y="710692"/>
                  </a:lnTo>
                  <a:lnTo>
                    <a:pt x="490143" y="714781"/>
                  </a:lnTo>
                  <a:lnTo>
                    <a:pt x="474802" y="716000"/>
                  </a:lnTo>
                  <a:lnTo>
                    <a:pt x="510946" y="711060"/>
                  </a:lnTo>
                  <a:lnTo>
                    <a:pt x="500634" y="710107"/>
                  </a:lnTo>
                  <a:lnTo>
                    <a:pt x="498576" y="710831"/>
                  </a:lnTo>
                  <a:lnTo>
                    <a:pt x="500265" y="711682"/>
                  </a:lnTo>
                  <a:lnTo>
                    <a:pt x="496697" y="712914"/>
                  </a:lnTo>
                  <a:lnTo>
                    <a:pt x="478866" y="714781"/>
                  </a:lnTo>
                  <a:lnTo>
                    <a:pt x="470776" y="714870"/>
                  </a:lnTo>
                  <a:lnTo>
                    <a:pt x="464769" y="714616"/>
                  </a:lnTo>
                  <a:lnTo>
                    <a:pt x="456349" y="714971"/>
                  </a:lnTo>
                  <a:lnTo>
                    <a:pt x="441007" y="716864"/>
                  </a:lnTo>
                  <a:lnTo>
                    <a:pt x="465721" y="717486"/>
                  </a:lnTo>
                  <a:lnTo>
                    <a:pt x="434962" y="720979"/>
                  </a:lnTo>
                  <a:lnTo>
                    <a:pt x="429475" y="721956"/>
                  </a:lnTo>
                  <a:lnTo>
                    <a:pt x="457390" y="718591"/>
                  </a:lnTo>
                  <a:lnTo>
                    <a:pt x="535051" y="710717"/>
                  </a:lnTo>
                  <a:close/>
                </a:path>
                <a:path w="4638675" h="770890">
                  <a:moveTo>
                    <a:pt x="544068" y="679081"/>
                  </a:moveTo>
                  <a:lnTo>
                    <a:pt x="527037" y="680415"/>
                  </a:lnTo>
                  <a:lnTo>
                    <a:pt x="534428" y="680059"/>
                  </a:lnTo>
                  <a:lnTo>
                    <a:pt x="544068" y="679081"/>
                  </a:lnTo>
                  <a:close/>
                </a:path>
                <a:path w="4638675" h="770890">
                  <a:moveTo>
                    <a:pt x="571423" y="676948"/>
                  </a:moveTo>
                  <a:lnTo>
                    <a:pt x="566166" y="676948"/>
                  </a:lnTo>
                  <a:lnTo>
                    <a:pt x="544068" y="679081"/>
                  </a:lnTo>
                  <a:lnTo>
                    <a:pt x="571423" y="676948"/>
                  </a:lnTo>
                  <a:close/>
                </a:path>
                <a:path w="4638675" h="770890">
                  <a:moveTo>
                    <a:pt x="691311" y="661035"/>
                  </a:moveTo>
                  <a:lnTo>
                    <a:pt x="658558" y="663308"/>
                  </a:lnTo>
                  <a:lnTo>
                    <a:pt x="640524" y="665772"/>
                  </a:lnTo>
                  <a:lnTo>
                    <a:pt x="641019" y="666762"/>
                  </a:lnTo>
                  <a:lnTo>
                    <a:pt x="645756" y="666508"/>
                  </a:lnTo>
                  <a:lnTo>
                    <a:pt x="641819" y="667600"/>
                  </a:lnTo>
                  <a:lnTo>
                    <a:pt x="612686" y="670953"/>
                  </a:lnTo>
                  <a:lnTo>
                    <a:pt x="619137" y="670928"/>
                  </a:lnTo>
                  <a:lnTo>
                    <a:pt x="645744" y="668540"/>
                  </a:lnTo>
                  <a:lnTo>
                    <a:pt x="662254" y="667245"/>
                  </a:lnTo>
                  <a:lnTo>
                    <a:pt x="679780" y="666127"/>
                  </a:lnTo>
                  <a:lnTo>
                    <a:pt x="690168" y="663676"/>
                  </a:lnTo>
                  <a:lnTo>
                    <a:pt x="670052" y="663803"/>
                  </a:lnTo>
                  <a:lnTo>
                    <a:pt x="691311" y="661035"/>
                  </a:lnTo>
                  <a:close/>
                </a:path>
                <a:path w="4638675" h="770890">
                  <a:moveTo>
                    <a:pt x="778446" y="659752"/>
                  </a:moveTo>
                  <a:lnTo>
                    <a:pt x="571449" y="676948"/>
                  </a:lnTo>
                  <a:lnTo>
                    <a:pt x="572096" y="676948"/>
                  </a:lnTo>
                  <a:lnTo>
                    <a:pt x="536727" y="681202"/>
                  </a:lnTo>
                  <a:lnTo>
                    <a:pt x="513499" y="683323"/>
                  </a:lnTo>
                  <a:lnTo>
                    <a:pt x="492683" y="684860"/>
                  </a:lnTo>
                  <a:lnTo>
                    <a:pt x="462330" y="687438"/>
                  </a:lnTo>
                  <a:lnTo>
                    <a:pt x="469112" y="687438"/>
                  </a:lnTo>
                  <a:lnTo>
                    <a:pt x="462470" y="689559"/>
                  </a:lnTo>
                  <a:lnTo>
                    <a:pt x="468845" y="689559"/>
                  </a:lnTo>
                  <a:lnTo>
                    <a:pt x="389648" y="695858"/>
                  </a:lnTo>
                  <a:lnTo>
                    <a:pt x="403263" y="693547"/>
                  </a:lnTo>
                  <a:lnTo>
                    <a:pt x="411556" y="691489"/>
                  </a:lnTo>
                  <a:lnTo>
                    <a:pt x="416344" y="689711"/>
                  </a:lnTo>
                  <a:lnTo>
                    <a:pt x="419442" y="688263"/>
                  </a:lnTo>
                  <a:lnTo>
                    <a:pt x="395820" y="692785"/>
                  </a:lnTo>
                  <a:lnTo>
                    <a:pt x="381368" y="694817"/>
                  </a:lnTo>
                  <a:lnTo>
                    <a:pt x="360807" y="696429"/>
                  </a:lnTo>
                  <a:lnTo>
                    <a:pt x="360857" y="695236"/>
                  </a:lnTo>
                  <a:lnTo>
                    <a:pt x="338353" y="698004"/>
                  </a:lnTo>
                  <a:lnTo>
                    <a:pt x="322948" y="698500"/>
                  </a:lnTo>
                  <a:lnTo>
                    <a:pt x="304368" y="701484"/>
                  </a:lnTo>
                  <a:lnTo>
                    <a:pt x="262826" y="706031"/>
                  </a:lnTo>
                  <a:lnTo>
                    <a:pt x="260134" y="707872"/>
                  </a:lnTo>
                  <a:lnTo>
                    <a:pt x="277291" y="706031"/>
                  </a:lnTo>
                  <a:lnTo>
                    <a:pt x="277126" y="706031"/>
                  </a:lnTo>
                  <a:lnTo>
                    <a:pt x="296456" y="704342"/>
                  </a:lnTo>
                  <a:lnTo>
                    <a:pt x="314223" y="703046"/>
                  </a:lnTo>
                  <a:lnTo>
                    <a:pt x="329958" y="702094"/>
                  </a:lnTo>
                  <a:lnTo>
                    <a:pt x="293535" y="706551"/>
                  </a:lnTo>
                  <a:lnTo>
                    <a:pt x="329920" y="703249"/>
                  </a:lnTo>
                  <a:lnTo>
                    <a:pt x="344703" y="702094"/>
                  </a:lnTo>
                  <a:lnTo>
                    <a:pt x="419265" y="696480"/>
                  </a:lnTo>
                  <a:lnTo>
                    <a:pt x="427888" y="695858"/>
                  </a:lnTo>
                  <a:lnTo>
                    <a:pt x="461429" y="693420"/>
                  </a:lnTo>
                  <a:lnTo>
                    <a:pt x="497738" y="688467"/>
                  </a:lnTo>
                  <a:lnTo>
                    <a:pt x="511327" y="688886"/>
                  </a:lnTo>
                  <a:lnTo>
                    <a:pt x="509066" y="690003"/>
                  </a:lnTo>
                  <a:lnTo>
                    <a:pt x="521563" y="688467"/>
                  </a:lnTo>
                  <a:lnTo>
                    <a:pt x="533831" y="686955"/>
                  </a:lnTo>
                  <a:lnTo>
                    <a:pt x="574294" y="682980"/>
                  </a:lnTo>
                  <a:lnTo>
                    <a:pt x="606691" y="679348"/>
                  </a:lnTo>
                  <a:lnTo>
                    <a:pt x="626313" y="674992"/>
                  </a:lnTo>
                  <a:lnTo>
                    <a:pt x="642010" y="673277"/>
                  </a:lnTo>
                  <a:lnTo>
                    <a:pt x="655726" y="672033"/>
                  </a:lnTo>
                  <a:lnTo>
                    <a:pt x="681024" y="670052"/>
                  </a:lnTo>
                  <a:lnTo>
                    <a:pt x="682180" y="670052"/>
                  </a:lnTo>
                  <a:lnTo>
                    <a:pt x="682637" y="670394"/>
                  </a:lnTo>
                  <a:lnTo>
                    <a:pt x="678446" y="671220"/>
                  </a:lnTo>
                  <a:lnTo>
                    <a:pt x="664349" y="673417"/>
                  </a:lnTo>
                  <a:lnTo>
                    <a:pt x="691845" y="670052"/>
                  </a:lnTo>
                  <a:lnTo>
                    <a:pt x="743102" y="663536"/>
                  </a:lnTo>
                  <a:lnTo>
                    <a:pt x="778446" y="659752"/>
                  </a:lnTo>
                  <a:close/>
                </a:path>
                <a:path w="4638675" h="770890">
                  <a:moveTo>
                    <a:pt x="867524" y="588479"/>
                  </a:moveTo>
                  <a:lnTo>
                    <a:pt x="866724" y="588479"/>
                  </a:lnTo>
                  <a:lnTo>
                    <a:pt x="863384" y="588670"/>
                  </a:lnTo>
                  <a:lnTo>
                    <a:pt x="867524" y="588479"/>
                  </a:lnTo>
                  <a:close/>
                </a:path>
                <a:path w="4638675" h="770890">
                  <a:moveTo>
                    <a:pt x="897902" y="647280"/>
                  </a:moveTo>
                  <a:lnTo>
                    <a:pt x="869556" y="648817"/>
                  </a:lnTo>
                  <a:lnTo>
                    <a:pt x="856246" y="651040"/>
                  </a:lnTo>
                  <a:lnTo>
                    <a:pt x="897902" y="647280"/>
                  </a:lnTo>
                  <a:close/>
                </a:path>
                <a:path w="4638675" h="770890">
                  <a:moveTo>
                    <a:pt x="901141" y="594550"/>
                  </a:moveTo>
                  <a:lnTo>
                    <a:pt x="897610" y="593559"/>
                  </a:lnTo>
                  <a:lnTo>
                    <a:pt x="881126" y="594702"/>
                  </a:lnTo>
                  <a:lnTo>
                    <a:pt x="860475" y="596544"/>
                  </a:lnTo>
                  <a:lnTo>
                    <a:pt x="844448" y="597636"/>
                  </a:lnTo>
                  <a:lnTo>
                    <a:pt x="849236" y="597357"/>
                  </a:lnTo>
                  <a:lnTo>
                    <a:pt x="835710" y="599592"/>
                  </a:lnTo>
                  <a:lnTo>
                    <a:pt x="850747" y="598754"/>
                  </a:lnTo>
                  <a:lnTo>
                    <a:pt x="863688" y="598258"/>
                  </a:lnTo>
                  <a:lnTo>
                    <a:pt x="878992" y="597179"/>
                  </a:lnTo>
                  <a:lnTo>
                    <a:pt x="901141" y="594550"/>
                  </a:lnTo>
                  <a:close/>
                </a:path>
                <a:path w="4638675" h="770890">
                  <a:moveTo>
                    <a:pt x="974077" y="627253"/>
                  </a:moveTo>
                  <a:lnTo>
                    <a:pt x="935774" y="631672"/>
                  </a:lnTo>
                  <a:lnTo>
                    <a:pt x="900430" y="636219"/>
                  </a:lnTo>
                  <a:lnTo>
                    <a:pt x="864158" y="639686"/>
                  </a:lnTo>
                  <a:lnTo>
                    <a:pt x="862876" y="637286"/>
                  </a:lnTo>
                  <a:lnTo>
                    <a:pt x="808697" y="644715"/>
                  </a:lnTo>
                  <a:lnTo>
                    <a:pt x="829017" y="642912"/>
                  </a:lnTo>
                  <a:lnTo>
                    <a:pt x="837679" y="643826"/>
                  </a:lnTo>
                  <a:lnTo>
                    <a:pt x="860755" y="641858"/>
                  </a:lnTo>
                  <a:lnTo>
                    <a:pt x="889101" y="637895"/>
                  </a:lnTo>
                  <a:lnTo>
                    <a:pt x="953731" y="630796"/>
                  </a:lnTo>
                  <a:lnTo>
                    <a:pt x="974077" y="627253"/>
                  </a:lnTo>
                  <a:close/>
                </a:path>
                <a:path w="4638675" h="770890">
                  <a:moveTo>
                    <a:pt x="991349" y="580821"/>
                  </a:moveTo>
                  <a:lnTo>
                    <a:pt x="967079" y="582599"/>
                  </a:lnTo>
                  <a:lnTo>
                    <a:pt x="966330" y="582599"/>
                  </a:lnTo>
                  <a:lnTo>
                    <a:pt x="943419" y="583704"/>
                  </a:lnTo>
                  <a:lnTo>
                    <a:pt x="924420" y="584339"/>
                  </a:lnTo>
                  <a:lnTo>
                    <a:pt x="931164" y="582599"/>
                  </a:lnTo>
                  <a:lnTo>
                    <a:pt x="941235" y="580821"/>
                  </a:lnTo>
                  <a:lnTo>
                    <a:pt x="946937" y="579488"/>
                  </a:lnTo>
                  <a:lnTo>
                    <a:pt x="940790" y="578980"/>
                  </a:lnTo>
                  <a:lnTo>
                    <a:pt x="930770" y="580821"/>
                  </a:lnTo>
                  <a:lnTo>
                    <a:pt x="930351" y="580821"/>
                  </a:lnTo>
                  <a:lnTo>
                    <a:pt x="897331" y="585470"/>
                  </a:lnTo>
                  <a:lnTo>
                    <a:pt x="896404" y="586359"/>
                  </a:lnTo>
                  <a:lnTo>
                    <a:pt x="886790" y="587387"/>
                  </a:lnTo>
                  <a:lnTo>
                    <a:pt x="878332" y="587984"/>
                  </a:lnTo>
                  <a:lnTo>
                    <a:pt x="867524" y="588479"/>
                  </a:lnTo>
                  <a:lnTo>
                    <a:pt x="841336" y="591705"/>
                  </a:lnTo>
                  <a:lnTo>
                    <a:pt x="834555" y="593407"/>
                  </a:lnTo>
                  <a:lnTo>
                    <a:pt x="834834" y="594614"/>
                  </a:lnTo>
                  <a:lnTo>
                    <a:pt x="829144" y="596480"/>
                  </a:lnTo>
                  <a:lnTo>
                    <a:pt x="853440" y="593407"/>
                  </a:lnTo>
                  <a:lnTo>
                    <a:pt x="856259" y="593039"/>
                  </a:lnTo>
                  <a:lnTo>
                    <a:pt x="851585" y="593293"/>
                  </a:lnTo>
                  <a:lnTo>
                    <a:pt x="879894" y="589813"/>
                  </a:lnTo>
                  <a:lnTo>
                    <a:pt x="894600" y="589635"/>
                  </a:lnTo>
                  <a:lnTo>
                    <a:pt x="911009" y="589280"/>
                  </a:lnTo>
                  <a:lnTo>
                    <a:pt x="943991" y="585304"/>
                  </a:lnTo>
                  <a:lnTo>
                    <a:pt x="944181" y="585304"/>
                  </a:lnTo>
                  <a:lnTo>
                    <a:pt x="930668" y="587984"/>
                  </a:lnTo>
                  <a:lnTo>
                    <a:pt x="930884" y="587984"/>
                  </a:lnTo>
                  <a:lnTo>
                    <a:pt x="931418" y="588987"/>
                  </a:lnTo>
                  <a:lnTo>
                    <a:pt x="938022" y="589419"/>
                  </a:lnTo>
                  <a:lnTo>
                    <a:pt x="942581" y="590308"/>
                  </a:lnTo>
                  <a:lnTo>
                    <a:pt x="952233" y="588670"/>
                  </a:lnTo>
                  <a:lnTo>
                    <a:pt x="959739" y="587248"/>
                  </a:lnTo>
                  <a:lnTo>
                    <a:pt x="962545" y="586359"/>
                  </a:lnTo>
                  <a:lnTo>
                    <a:pt x="963917" y="586359"/>
                  </a:lnTo>
                  <a:lnTo>
                    <a:pt x="959561" y="585889"/>
                  </a:lnTo>
                  <a:lnTo>
                    <a:pt x="950315" y="586892"/>
                  </a:lnTo>
                  <a:lnTo>
                    <a:pt x="936713" y="588632"/>
                  </a:lnTo>
                  <a:lnTo>
                    <a:pt x="936510" y="588162"/>
                  </a:lnTo>
                  <a:lnTo>
                    <a:pt x="949934" y="585304"/>
                  </a:lnTo>
                  <a:lnTo>
                    <a:pt x="958278" y="584339"/>
                  </a:lnTo>
                  <a:lnTo>
                    <a:pt x="973493" y="582599"/>
                  </a:lnTo>
                  <a:lnTo>
                    <a:pt x="991349" y="580821"/>
                  </a:lnTo>
                  <a:close/>
                </a:path>
                <a:path w="4638675" h="770890">
                  <a:moveTo>
                    <a:pt x="999007" y="580059"/>
                  </a:moveTo>
                  <a:lnTo>
                    <a:pt x="991349" y="580821"/>
                  </a:lnTo>
                  <a:lnTo>
                    <a:pt x="991755" y="580821"/>
                  </a:lnTo>
                  <a:lnTo>
                    <a:pt x="999007" y="580059"/>
                  </a:lnTo>
                  <a:close/>
                </a:path>
                <a:path w="4638675" h="770890">
                  <a:moveTo>
                    <a:pt x="1084783" y="574598"/>
                  </a:moveTo>
                  <a:lnTo>
                    <a:pt x="1072426" y="576173"/>
                  </a:lnTo>
                  <a:lnTo>
                    <a:pt x="1057795" y="577684"/>
                  </a:lnTo>
                  <a:lnTo>
                    <a:pt x="1044194" y="579323"/>
                  </a:lnTo>
                  <a:lnTo>
                    <a:pt x="1034897" y="581291"/>
                  </a:lnTo>
                  <a:lnTo>
                    <a:pt x="1034402" y="580326"/>
                  </a:lnTo>
                  <a:lnTo>
                    <a:pt x="1035113" y="581774"/>
                  </a:lnTo>
                  <a:lnTo>
                    <a:pt x="1010412" y="584314"/>
                  </a:lnTo>
                  <a:lnTo>
                    <a:pt x="1001928" y="584212"/>
                  </a:lnTo>
                  <a:lnTo>
                    <a:pt x="995934" y="583780"/>
                  </a:lnTo>
                  <a:lnTo>
                    <a:pt x="978712" y="585355"/>
                  </a:lnTo>
                  <a:lnTo>
                    <a:pt x="983348" y="585901"/>
                  </a:lnTo>
                  <a:lnTo>
                    <a:pt x="981519" y="586524"/>
                  </a:lnTo>
                  <a:lnTo>
                    <a:pt x="970356" y="587794"/>
                  </a:lnTo>
                  <a:lnTo>
                    <a:pt x="989507" y="586435"/>
                  </a:lnTo>
                  <a:lnTo>
                    <a:pt x="1014018" y="584098"/>
                  </a:lnTo>
                  <a:lnTo>
                    <a:pt x="1037805" y="582091"/>
                  </a:lnTo>
                  <a:lnTo>
                    <a:pt x="1054722" y="581698"/>
                  </a:lnTo>
                  <a:lnTo>
                    <a:pt x="1071372" y="578815"/>
                  </a:lnTo>
                  <a:lnTo>
                    <a:pt x="1067904" y="578243"/>
                  </a:lnTo>
                  <a:lnTo>
                    <a:pt x="1065364" y="577621"/>
                  </a:lnTo>
                  <a:lnTo>
                    <a:pt x="1084783" y="574598"/>
                  </a:lnTo>
                  <a:close/>
                </a:path>
                <a:path w="4638675" h="770890">
                  <a:moveTo>
                    <a:pt x="1120432" y="577113"/>
                  </a:moveTo>
                  <a:lnTo>
                    <a:pt x="1105344" y="576453"/>
                  </a:lnTo>
                  <a:lnTo>
                    <a:pt x="1092034" y="578675"/>
                  </a:lnTo>
                  <a:lnTo>
                    <a:pt x="1120432" y="577113"/>
                  </a:lnTo>
                  <a:close/>
                </a:path>
                <a:path w="4638675" h="770890">
                  <a:moveTo>
                    <a:pt x="1189139" y="577824"/>
                  </a:moveTo>
                  <a:lnTo>
                    <a:pt x="1143673" y="581380"/>
                  </a:lnTo>
                  <a:lnTo>
                    <a:pt x="1055509" y="590016"/>
                  </a:lnTo>
                  <a:lnTo>
                    <a:pt x="1012786" y="593407"/>
                  </a:lnTo>
                  <a:lnTo>
                    <a:pt x="1005954" y="595388"/>
                  </a:lnTo>
                  <a:lnTo>
                    <a:pt x="1012444" y="595909"/>
                  </a:lnTo>
                  <a:lnTo>
                    <a:pt x="1012723" y="596760"/>
                  </a:lnTo>
                  <a:lnTo>
                    <a:pt x="987221" y="599770"/>
                  </a:lnTo>
                  <a:lnTo>
                    <a:pt x="1013688" y="598373"/>
                  </a:lnTo>
                  <a:lnTo>
                    <a:pt x="1113180" y="587451"/>
                  </a:lnTo>
                  <a:lnTo>
                    <a:pt x="1144701" y="585216"/>
                  </a:lnTo>
                  <a:lnTo>
                    <a:pt x="1154430" y="583145"/>
                  </a:lnTo>
                  <a:lnTo>
                    <a:pt x="1157630" y="581469"/>
                  </a:lnTo>
                  <a:lnTo>
                    <a:pt x="1165479" y="579818"/>
                  </a:lnTo>
                  <a:lnTo>
                    <a:pt x="1189139" y="577824"/>
                  </a:lnTo>
                  <a:close/>
                </a:path>
                <a:path w="4638675" h="770890">
                  <a:moveTo>
                    <a:pt x="1213421" y="561136"/>
                  </a:moveTo>
                  <a:lnTo>
                    <a:pt x="1206042" y="561289"/>
                  </a:lnTo>
                  <a:lnTo>
                    <a:pt x="1197952" y="561797"/>
                  </a:lnTo>
                  <a:lnTo>
                    <a:pt x="1188351" y="562851"/>
                  </a:lnTo>
                  <a:lnTo>
                    <a:pt x="1176388" y="564629"/>
                  </a:lnTo>
                  <a:lnTo>
                    <a:pt x="1181773" y="564451"/>
                  </a:lnTo>
                  <a:lnTo>
                    <a:pt x="1189977" y="563702"/>
                  </a:lnTo>
                  <a:lnTo>
                    <a:pt x="1213421" y="561136"/>
                  </a:lnTo>
                  <a:close/>
                </a:path>
                <a:path w="4638675" h="770890">
                  <a:moveTo>
                    <a:pt x="1218031" y="580593"/>
                  </a:moveTo>
                  <a:lnTo>
                    <a:pt x="1213358" y="580783"/>
                  </a:lnTo>
                  <a:lnTo>
                    <a:pt x="1202728" y="581774"/>
                  </a:lnTo>
                  <a:lnTo>
                    <a:pt x="1187183" y="582904"/>
                  </a:lnTo>
                  <a:lnTo>
                    <a:pt x="1215758" y="581850"/>
                  </a:lnTo>
                  <a:lnTo>
                    <a:pt x="1218031" y="580593"/>
                  </a:lnTo>
                  <a:close/>
                </a:path>
                <a:path w="4638675" h="770890">
                  <a:moveTo>
                    <a:pt x="1241767" y="575945"/>
                  </a:moveTo>
                  <a:lnTo>
                    <a:pt x="1226451" y="574789"/>
                  </a:lnTo>
                  <a:lnTo>
                    <a:pt x="1218044" y="577253"/>
                  </a:lnTo>
                  <a:lnTo>
                    <a:pt x="1241767" y="575945"/>
                  </a:lnTo>
                  <a:close/>
                </a:path>
                <a:path w="4638675" h="770890">
                  <a:moveTo>
                    <a:pt x="1405318" y="513956"/>
                  </a:moveTo>
                  <a:lnTo>
                    <a:pt x="1368958" y="518426"/>
                  </a:lnTo>
                  <a:lnTo>
                    <a:pt x="1392567" y="517131"/>
                  </a:lnTo>
                  <a:lnTo>
                    <a:pt x="1405318" y="513956"/>
                  </a:lnTo>
                  <a:close/>
                </a:path>
                <a:path w="4638675" h="770890">
                  <a:moveTo>
                    <a:pt x="1415910" y="506933"/>
                  </a:moveTo>
                  <a:lnTo>
                    <a:pt x="1388402" y="509930"/>
                  </a:lnTo>
                  <a:lnTo>
                    <a:pt x="1383436" y="509701"/>
                  </a:lnTo>
                  <a:lnTo>
                    <a:pt x="1392186" y="508241"/>
                  </a:lnTo>
                  <a:lnTo>
                    <a:pt x="1392008" y="507746"/>
                  </a:lnTo>
                  <a:lnTo>
                    <a:pt x="1345679" y="512279"/>
                  </a:lnTo>
                  <a:lnTo>
                    <a:pt x="1353121" y="512622"/>
                  </a:lnTo>
                  <a:lnTo>
                    <a:pt x="1366596" y="512419"/>
                  </a:lnTo>
                  <a:lnTo>
                    <a:pt x="1385023" y="511289"/>
                  </a:lnTo>
                  <a:lnTo>
                    <a:pt x="1407274" y="508889"/>
                  </a:lnTo>
                  <a:lnTo>
                    <a:pt x="1415910" y="506933"/>
                  </a:lnTo>
                  <a:close/>
                </a:path>
                <a:path w="4638675" h="770890">
                  <a:moveTo>
                    <a:pt x="1417624" y="518248"/>
                  </a:moveTo>
                  <a:lnTo>
                    <a:pt x="1412633" y="517817"/>
                  </a:lnTo>
                  <a:lnTo>
                    <a:pt x="1408417" y="517144"/>
                  </a:lnTo>
                  <a:lnTo>
                    <a:pt x="1399209" y="517309"/>
                  </a:lnTo>
                  <a:lnTo>
                    <a:pt x="1379194" y="519353"/>
                  </a:lnTo>
                  <a:lnTo>
                    <a:pt x="1374279" y="521246"/>
                  </a:lnTo>
                  <a:lnTo>
                    <a:pt x="1324724" y="525894"/>
                  </a:lnTo>
                  <a:lnTo>
                    <a:pt x="1306703" y="528764"/>
                  </a:lnTo>
                  <a:lnTo>
                    <a:pt x="1362265" y="523875"/>
                  </a:lnTo>
                  <a:lnTo>
                    <a:pt x="1417624" y="518248"/>
                  </a:lnTo>
                  <a:close/>
                </a:path>
                <a:path w="4638675" h="770890">
                  <a:moveTo>
                    <a:pt x="1423098" y="511009"/>
                  </a:moveTo>
                  <a:lnTo>
                    <a:pt x="1384947" y="512610"/>
                  </a:lnTo>
                  <a:lnTo>
                    <a:pt x="1392085" y="513054"/>
                  </a:lnTo>
                  <a:lnTo>
                    <a:pt x="1392402" y="513740"/>
                  </a:lnTo>
                  <a:lnTo>
                    <a:pt x="1398536" y="513461"/>
                  </a:lnTo>
                  <a:lnTo>
                    <a:pt x="1423098" y="511009"/>
                  </a:lnTo>
                  <a:close/>
                </a:path>
                <a:path w="4638675" h="770890">
                  <a:moveTo>
                    <a:pt x="1488744" y="506450"/>
                  </a:moveTo>
                  <a:lnTo>
                    <a:pt x="1470431" y="507682"/>
                  </a:lnTo>
                  <a:lnTo>
                    <a:pt x="1474685" y="506628"/>
                  </a:lnTo>
                  <a:lnTo>
                    <a:pt x="1475409" y="506450"/>
                  </a:lnTo>
                  <a:lnTo>
                    <a:pt x="1475143" y="506450"/>
                  </a:lnTo>
                  <a:lnTo>
                    <a:pt x="1485709" y="504812"/>
                  </a:lnTo>
                  <a:lnTo>
                    <a:pt x="1445285" y="504812"/>
                  </a:lnTo>
                  <a:lnTo>
                    <a:pt x="1425816" y="507390"/>
                  </a:lnTo>
                  <a:lnTo>
                    <a:pt x="1446949" y="506628"/>
                  </a:lnTo>
                  <a:lnTo>
                    <a:pt x="1448879" y="508152"/>
                  </a:lnTo>
                  <a:lnTo>
                    <a:pt x="1449019" y="508152"/>
                  </a:lnTo>
                  <a:lnTo>
                    <a:pt x="1454950" y="509016"/>
                  </a:lnTo>
                  <a:lnTo>
                    <a:pt x="1471549" y="507758"/>
                  </a:lnTo>
                  <a:lnTo>
                    <a:pt x="1488744" y="506450"/>
                  </a:lnTo>
                  <a:close/>
                </a:path>
                <a:path w="4638675" h="770890">
                  <a:moveTo>
                    <a:pt x="1537296" y="504685"/>
                  </a:moveTo>
                  <a:lnTo>
                    <a:pt x="1502498" y="504685"/>
                  </a:lnTo>
                  <a:lnTo>
                    <a:pt x="1486522" y="504685"/>
                  </a:lnTo>
                  <a:lnTo>
                    <a:pt x="1485709" y="504812"/>
                  </a:lnTo>
                  <a:lnTo>
                    <a:pt x="1536623" y="504812"/>
                  </a:lnTo>
                  <a:lnTo>
                    <a:pt x="1537296" y="504685"/>
                  </a:lnTo>
                  <a:close/>
                </a:path>
                <a:path w="4638675" h="770890">
                  <a:moveTo>
                    <a:pt x="1538884" y="492163"/>
                  </a:moveTo>
                  <a:lnTo>
                    <a:pt x="1516087" y="493991"/>
                  </a:lnTo>
                  <a:lnTo>
                    <a:pt x="1492859" y="496785"/>
                  </a:lnTo>
                  <a:lnTo>
                    <a:pt x="1492770" y="497420"/>
                  </a:lnTo>
                  <a:lnTo>
                    <a:pt x="1493494" y="497420"/>
                  </a:lnTo>
                  <a:lnTo>
                    <a:pt x="1512074" y="496239"/>
                  </a:lnTo>
                  <a:lnTo>
                    <a:pt x="1506791" y="495541"/>
                  </a:lnTo>
                  <a:lnTo>
                    <a:pt x="1538884" y="492163"/>
                  </a:lnTo>
                  <a:close/>
                </a:path>
                <a:path w="4638675" h="770890">
                  <a:moveTo>
                    <a:pt x="1542973" y="504812"/>
                  </a:moveTo>
                  <a:lnTo>
                    <a:pt x="1536623" y="504812"/>
                  </a:lnTo>
                  <a:lnTo>
                    <a:pt x="1510474" y="506958"/>
                  </a:lnTo>
                  <a:lnTo>
                    <a:pt x="1491602" y="508152"/>
                  </a:lnTo>
                  <a:lnTo>
                    <a:pt x="1475079" y="509016"/>
                  </a:lnTo>
                  <a:lnTo>
                    <a:pt x="1456944" y="510159"/>
                  </a:lnTo>
                  <a:lnTo>
                    <a:pt x="1454785" y="510527"/>
                  </a:lnTo>
                  <a:lnTo>
                    <a:pt x="1456143" y="510527"/>
                  </a:lnTo>
                  <a:lnTo>
                    <a:pt x="1458442" y="510819"/>
                  </a:lnTo>
                  <a:lnTo>
                    <a:pt x="1456410" y="511860"/>
                  </a:lnTo>
                  <a:lnTo>
                    <a:pt x="1439506" y="514083"/>
                  </a:lnTo>
                  <a:lnTo>
                    <a:pt x="1460969" y="512102"/>
                  </a:lnTo>
                  <a:lnTo>
                    <a:pt x="1479537" y="511454"/>
                  </a:lnTo>
                  <a:lnTo>
                    <a:pt x="1497965" y="510527"/>
                  </a:lnTo>
                  <a:lnTo>
                    <a:pt x="1542973" y="504812"/>
                  </a:lnTo>
                  <a:close/>
                </a:path>
                <a:path w="4638675" h="770890">
                  <a:moveTo>
                    <a:pt x="1558556" y="492747"/>
                  </a:moveTo>
                  <a:lnTo>
                    <a:pt x="1558277" y="492747"/>
                  </a:lnTo>
                  <a:lnTo>
                    <a:pt x="1544142" y="493991"/>
                  </a:lnTo>
                  <a:lnTo>
                    <a:pt x="1558556" y="492747"/>
                  </a:lnTo>
                  <a:close/>
                </a:path>
                <a:path w="4638675" h="770890">
                  <a:moveTo>
                    <a:pt x="1560436" y="490639"/>
                  </a:moveTo>
                  <a:lnTo>
                    <a:pt x="1540446" y="491998"/>
                  </a:lnTo>
                  <a:lnTo>
                    <a:pt x="1538884" y="492163"/>
                  </a:lnTo>
                  <a:lnTo>
                    <a:pt x="1541145" y="491998"/>
                  </a:lnTo>
                  <a:lnTo>
                    <a:pt x="1560436" y="490639"/>
                  </a:lnTo>
                  <a:close/>
                </a:path>
                <a:path w="4638675" h="770890">
                  <a:moveTo>
                    <a:pt x="1646377" y="541959"/>
                  </a:moveTo>
                  <a:lnTo>
                    <a:pt x="1631226" y="542264"/>
                  </a:lnTo>
                  <a:lnTo>
                    <a:pt x="1583232" y="546811"/>
                  </a:lnTo>
                  <a:lnTo>
                    <a:pt x="1552765" y="549059"/>
                  </a:lnTo>
                  <a:lnTo>
                    <a:pt x="1507896" y="555510"/>
                  </a:lnTo>
                  <a:lnTo>
                    <a:pt x="1505280" y="555244"/>
                  </a:lnTo>
                  <a:lnTo>
                    <a:pt x="1506994" y="554024"/>
                  </a:lnTo>
                  <a:lnTo>
                    <a:pt x="1516354" y="553021"/>
                  </a:lnTo>
                  <a:lnTo>
                    <a:pt x="1392047" y="562521"/>
                  </a:lnTo>
                  <a:lnTo>
                    <a:pt x="1333766" y="566445"/>
                  </a:lnTo>
                  <a:lnTo>
                    <a:pt x="1346123" y="565696"/>
                  </a:lnTo>
                  <a:lnTo>
                    <a:pt x="1348422" y="566470"/>
                  </a:lnTo>
                  <a:lnTo>
                    <a:pt x="1340358" y="568261"/>
                  </a:lnTo>
                  <a:lnTo>
                    <a:pt x="1321625" y="570585"/>
                  </a:lnTo>
                  <a:lnTo>
                    <a:pt x="1280299" y="575335"/>
                  </a:lnTo>
                  <a:lnTo>
                    <a:pt x="1302715" y="573379"/>
                  </a:lnTo>
                  <a:lnTo>
                    <a:pt x="1299337" y="574408"/>
                  </a:lnTo>
                  <a:lnTo>
                    <a:pt x="1289138" y="576376"/>
                  </a:lnTo>
                  <a:lnTo>
                    <a:pt x="1291094" y="577215"/>
                  </a:lnTo>
                  <a:lnTo>
                    <a:pt x="1326324" y="574116"/>
                  </a:lnTo>
                  <a:lnTo>
                    <a:pt x="1359776" y="570369"/>
                  </a:lnTo>
                  <a:lnTo>
                    <a:pt x="1389113" y="567410"/>
                  </a:lnTo>
                  <a:lnTo>
                    <a:pt x="1411998" y="566648"/>
                  </a:lnTo>
                  <a:lnTo>
                    <a:pt x="1408785" y="565772"/>
                  </a:lnTo>
                  <a:lnTo>
                    <a:pt x="1422044" y="564057"/>
                  </a:lnTo>
                  <a:lnTo>
                    <a:pt x="1441462" y="561898"/>
                  </a:lnTo>
                  <a:lnTo>
                    <a:pt x="1456766" y="559739"/>
                  </a:lnTo>
                  <a:lnTo>
                    <a:pt x="1451876" y="561289"/>
                  </a:lnTo>
                  <a:lnTo>
                    <a:pt x="1475930" y="559739"/>
                  </a:lnTo>
                  <a:lnTo>
                    <a:pt x="1481150" y="559904"/>
                  </a:lnTo>
                  <a:lnTo>
                    <a:pt x="1523974" y="554431"/>
                  </a:lnTo>
                  <a:lnTo>
                    <a:pt x="1568335" y="549376"/>
                  </a:lnTo>
                  <a:lnTo>
                    <a:pt x="1610423" y="545109"/>
                  </a:lnTo>
                  <a:lnTo>
                    <a:pt x="1646377" y="541959"/>
                  </a:lnTo>
                  <a:close/>
                </a:path>
                <a:path w="4638675" h="770890">
                  <a:moveTo>
                    <a:pt x="1657858" y="462000"/>
                  </a:moveTo>
                  <a:lnTo>
                    <a:pt x="1649768" y="462013"/>
                  </a:lnTo>
                  <a:lnTo>
                    <a:pt x="1647698" y="461314"/>
                  </a:lnTo>
                  <a:lnTo>
                    <a:pt x="1642300" y="461175"/>
                  </a:lnTo>
                  <a:lnTo>
                    <a:pt x="1624177" y="462838"/>
                  </a:lnTo>
                  <a:lnTo>
                    <a:pt x="1602282" y="467004"/>
                  </a:lnTo>
                  <a:lnTo>
                    <a:pt x="1657858" y="462000"/>
                  </a:lnTo>
                  <a:close/>
                </a:path>
                <a:path w="4638675" h="770890">
                  <a:moveTo>
                    <a:pt x="1726006" y="502907"/>
                  </a:moveTo>
                  <a:lnTo>
                    <a:pt x="1697329" y="503974"/>
                  </a:lnTo>
                  <a:lnTo>
                    <a:pt x="1697824" y="504939"/>
                  </a:lnTo>
                  <a:lnTo>
                    <a:pt x="1726006" y="502907"/>
                  </a:lnTo>
                  <a:close/>
                </a:path>
                <a:path w="4638675" h="770890">
                  <a:moveTo>
                    <a:pt x="1751304" y="505726"/>
                  </a:moveTo>
                  <a:lnTo>
                    <a:pt x="1748713" y="505536"/>
                  </a:lnTo>
                  <a:lnTo>
                    <a:pt x="1747456" y="506196"/>
                  </a:lnTo>
                  <a:lnTo>
                    <a:pt x="1751304" y="505726"/>
                  </a:lnTo>
                  <a:close/>
                </a:path>
                <a:path w="4638675" h="770890">
                  <a:moveTo>
                    <a:pt x="1755508" y="503580"/>
                  </a:moveTo>
                  <a:lnTo>
                    <a:pt x="1741817" y="505002"/>
                  </a:lnTo>
                  <a:lnTo>
                    <a:pt x="1748713" y="505536"/>
                  </a:lnTo>
                  <a:lnTo>
                    <a:pt x="1748980" y="505383"/>
                  </a:lnTo>
                  <a:lnTo>
                    <a:pt x="1754784" y="504113"/>
                  </a:lnTo>
                  <a:lnTo>
                    <a:pt x="1755508" y="503580"/>
                  </a:lnTo>
                  <a:close/>
                </a:path>
                <a:path w="4638675" h="770890">
                  <a:moveTo>
                    <a:pt x="1811375" y="482371"/>
                  </a:moveTo>
                  <a:lnTo>
                    <a:pt x="1795233" y="483768"/>
                  </a:lnTo>
                  <a:lnTo>
                    <a:pt x="1793214" y="483552"/>
                  </a:lnTo>
                  <a:lnTo>
                    <a:pt x="1794383" y="482536"/>
                  </a:lnTo>
                  <a:lnTo>
                    <a:pt x="1791728" y="481952"/>
                  </a:lnTo>
                  <a:lnTo>
                    <a:pt x="1780997" y="483362"/>
                  </a:lnTo>
                  <a:lnTo>
                    <a:pt x="1771243" y="484759"/>
                  </a:lnTo>
                  <a:lnTo>
                    <a:pt x="1765020" y="485863"/>
                  </a:lnTo>
                  <a:lnTo>
                    <a:pt x="1764880" y="486397"/>
                  </a:lnTo>
                  <a:lnTo>
                    <a:pt x="1794040" y="483870"/>
                  </a:lnTo>
                  <a:lnTo>
                    <a:pt x="1796224" y="483870"/>
                  </a:lnTo>
                  <a:lnTo>
                    <a:pt x="1811375" y="482371"/>
                  </a:lnTo>
                  <a:close/>
                </a:path>
                <a:path w="4638675" h="770890">
                  <a:moveTo>
                    <a:pt x="1851355" y="493509"/>
                  </a:moveTo>
                  <a:lnTo>
                    <a:pt x="1845144" y="493229"/>
                  </a:lnTo>
                  <a:lnTo>
                    <a:pt x="1842312" y="493229"/>
                  </a:lnTo>
                  <a:lnTo>
                    <a:pt x="1843760" y="494157"/>
                  </a:lnTo>
                  <a:lnTo>
                    <a:pt x="1851355" y="493509"/>
                  </a:lnTo>
                  <a:close/>
                </a:path>
                <a:path w="4638675" h="770890">
                  <a:moveTo>
                    <a:pt x="1924761" y="458927"/>
                  </a:moveTo>
                  <a:lnTo>
                    <a:pt x="1916087" y="459879"/>
                  </a:lnTo>
                  <a:lnTo>
                    <a:pt x="1924265" y="459105"/>
                  </a:lnTo>
                  <a:lnTo>
                    <a:pt x="1924761" y="458927"/>
                  </a:lnTo>
                  <a:close/>
                </a:path>
                <a:path w="4638675" h="770890">
                  <a:moveTo>
                    <a:pt x="1946986" y="455650"/>
                  </a:moveTo>
                  <a:lnTo>
                    <a:pt x="1928761" y="457377"/>
                  </a:lnTo>
                  <a:lnTo>
                    <a:pt x="1924761" y="458927"/>
                  </a:lnTo>
                  <a:lnTo>
                    <a:pt x="1928583" y="458495"/>
                  </a:lnTo>
                  <a:lnTo>
                    <a:pt x="1938959" y="457098"/>
                  </a:lnTo>
                  <a:lnTo>
                    <a:pt x="1946986" y="455650"/>
                  </a:lnTo>
                  <a:close/>
                </a:path>
                <a:path w="4638675" h="770890">
                  <a:moveTo>
                    <a:pt x="1967420" y="448564"/>
                  </a:moveTo>
                  <a:lnTo>
                    <a:pt x="1921306" y="453580"/>
                  </a:lnTo>
                  <a:lnTo>
                    <a:pt x="1922780" y="451789"/>
                  </a:lnTo>
                  <a:lnTo>
                    <a:pt x="1922907" y="451650"/>
                  </a:lnTo>
                  <a:lnTo>
                    <a:pt x="1933155" y="449770"/>
                  </a:lnTo>
                  <a:lnTo>
                    <a:pt x="1946122" y="447827"/>
                  </a:lnTo>
                  <a:lnTo>
                    <a:pt x="1955838" y="445731"/>
                  </a:lnTo>
                  <a:lnTo>
                    <a:pt x="1912531" y="450684"/>
                  </a:lnTo>
                  <a:lnTo>
                    <a:pt x="1880057" y="453834"/>
                  </a:lnTo>
                  <a:lnTo>
                    <a:pt x="1850720" y="456069"/>
                  </a:lnTo>
                  <a:lnTo>
                    <a:pt x="1815719" y="458343"/>
                  </a:lnTo>
                  <a:lnTo>
                    <a:pt x="1816227" y="458343"/>
                  </a:lnTo>
                  <a:lnTo>
                    <a:pt x="1801139" y="460197"/>
                  </a:lnTo>
                  <a:lnTo>
                    <a:pt x="1805381" y="460197"/>
                  </a:lnTo>
                  <a:lnTo>
                    <a:pt x="1818220" y="459524"/>
                  </a:lnTo>
                  <a:lnTo>
                    <a:pt x="1824697" y="459295"/>
                  </a:lnTo>
                  <a:lnTo>
                    <a:pt x="1826260" y="459295"/>
                  </a:lnTo>
                  <a:lnTo>
                    <a:pt x="1792846" y="462648"/>
                  </a:lnTo>
                  <a:lnTo>
                    <a:pt x="1767967" y="462648"/>
                  </a:lnTo>
                  <a:lnTo>
                    <a:pt x="1738388" y="466039"/>
                  </a:lnTo>
                  <a:lnTo>
                    <a:pt x="1769376" y="464464"/>
                  </a:lnTo>
                  <a:lnTo>
                    <a:pt x="1779968" y="464464"/>
                  </a:lnTo>
                  <a:lnTo>
                    <a:pt x="1767776" y="466966"/>
                  </a:lnTo>
                  <a:lnTo>
                    <a:pt x="1767497" y="466966"/>
                  </a:lnTo>
                  <a:lnTo>
                    <a:pt x="1662455" y="477989"/>
                  </a:lnTo>
                  <a:lnTo>
                    <a:pt x="1614525" y="483362"/>
                  </a:lnTo>
                  <a:lnTo>
                    <a:pt x="1585531" y="488251"/>
                  </a:lnTo>
                  <a:lnTo>
                    <a:pt x="1562874" y="490448"/>
                  </a:lnTo>
                  <a:lnTo>
                    <a:pt x="1576311" y="490156"/>
                  </a:lnTo>
                  <a:lnTo>
                    <a:pt x="1591373" y="489927"/>
                  </a:lnTo>
                  <a:lnTo>
                    <a:pt x="1558556" y="492747"/>
                  </a:lnTo>
                  <a:lnTo>
                    <a:pt x="1554327" y="493991"/>
                  </a:lnTo>
                  <a:lnTo>
                    <a:pt x="1556499" y="493991"/>
                  </a:lnTo>
                  <a:lnTo>
                    <a:pt x="1559572" y="494144"/>
                  </a:lnTo>
                  <a:lnTo>
                    <a:pt x="1510423" y="499567"/>
                  </a:lnTo>
                  <a:lnTo>
                    <a:pt x="1490827" y="500545"/>
                  </a:lnTo>
                  <a:lnTo>
                    <a:pt x="1468755" y="500545"/>
                  </a:lnTo>
                  <a:lnTo>
                    <a:pt x="1468755" y="502907"/>
                  </a:lnTo>
                  <a:lnTo>
                    <a:pt x="1457667" y="503174"/>
                  </a:lnTo>
                  <a:lnTo>
                    <a:pt x="1459687" y="502907"/>
                  </a:lnTo>
                  <a:lnTo>
                    <a:pt x="1468755" y="502907"/>
                  </a:lnTo>
                  <a:lnTo>
                    <a:pt x="1468755" y="500545"/>
                  </a:lnTo>
                  <a:lnTo>
                    <a:pt x="1468475" y="500545"/>
                  </a:lnTo>
                  <a:lnTo>
                    <a:pt x="1448193" y="501167"/>
                  </a:lnTo>
                  <a:lnTo>
                    <a:pt x="1410055" y="505282"/>
                  </a:lnTo>
                  <a:lnTo>
                    <a:pt x="1421257" y="504456"/>
                  </a:lnTo>
                  <a:lnTo>
                    <a:pt x="1433004" y="503885"/>
                  </a:lnTo>
                  <a:lnTo>
                    <a:pt x="1445971" y="503453"/>
                  </a:lnTo>
                  <a:lnTo>
                    <a:pt x="1455547" y="503453"/>
                  </a:lnTo>
                  <a:lnTo>
                    <a:pt x="1446250" y="504685"/>
                  </a:lnTo>
                  <a:lnTo>
                    <a:pt x="1486522" y="504685"/>
                  </a:lnTo>
                  <a:lnTo>
                    <a:pt x="1490764" y="504024"/>
                  </a:lnTo>
                  <a:lnTo>
                    <a:pt x="1497368" y="502907"/>
                  </a:lnTo>
                  <a:lnTo>
                    <a:pt x="1500886" y="502310"/>
                  </a:lnTo>
                  <a:lnTo>
                    <a:pt x="1509826" y="501561"/>
                  </a:lnTo>
                  <a:lnTo>
                    <a:pt x="1517103" y="501167"/>
                  </a:lnTo>
                  <a:lnTo>
                    <a:pt x="1526260" y="501167"/>
                  </a:lnTo>
                  <a:lnTo>
                    <a:pt x="1525333" y="501954"/>
                  </a:lnTo>
                  <a:lnTo>
                    <a:pt x="1502498" y="504685"/>
                  </a:lnTo>
                  <a:lnTo>
                    <a:pt x="1533817" y="503453"/>
                  </a:lnTo>
                  <a:lnTo>
                    <a:pt x="1535861" y="503453"/>
                  </a:lnTo>
                  <a:lnTo>
                    <a:pt x="1535417" y="502907"/>
                  </a:lnTo>
                  <a:lnTo>
                    <a:pt x="1553032" y="501167"/>
                  </a:lnTo>
                  <a:lnTo>
                    <a:pt x="1555305" y="501167"/>
                  </a:lnTo>
                  <a:lnTo>
                    <a:pt x="1554810" y="501561"/>
                  </a:lnTo>
                  <a:lnTo>
                    <a:pt x="1554632" y="501561"/>
                  </a:lnTo>
                  <a:lnTo>
                    <a:pt x="1543824" y="503453"/>
                  </a:lnTo>
                  <a:lnTo>
                    <a:pt x="1537296" y="504685"/>
                  </a:lnTo>
                  <a:lnTo>
                    <a:pt x="1544015" y="504685"/>
                  </a:lnTo>
                  <a:lnTo>
                    <a:pt x="1550441" y="503885"/>
                  </a:lnTo>
                  <a:lnTo>
                    <a:pt x="1579867" y="501167"/>
                  </a:lnTo>
                  <a:lnTo>
                    <a:pt x="1586674" y="500545"/>
                  </a:lnTo>
                  <a:lnTo>
                    <a:pt x="1586458" y="500545"/>
                  </a:lnTo>
                  <a:lnTo>
                    <a:pt x="1617802" y="497420"/>
                  </a:lnTo>
                  <a:lnTo>
                    <a:pt x="1650403" y="492747"/>
                  </a:lnTo>
                  <a:lnTo>
                    <a:pt x="1656207" y="492747"/>
                  </a:lnTo>
                  <a:lnTo>
                    <a:pt x="1663103" y="492963"/>
                  </a:lnTo>
                  <a:lnTo>
                    <a:pt x="1665770" y="492747"/>
                  </a:lnTo>
                  <a:lnTo>
                    <a:pt x="1691855" y="490639"/>
                  </a:lnTo>
                  <a:lnTo>
                    <a:pt x="1691652" y="490639"/>
                  </a:lnTo>
                  <a:lnTo>
                    <a:pt x="1701355" y="489927"/>
                  </a:lnTo>
                  <a:lnTo>
                    <a:pt x="1721789" y="488403"/>
                  </a:lnTo>
                  <a:lnTo>
                    <a:pt x="1723288" y="490156"/>
                  </a:lnTo>
                  <a:lnTo>
                    <a:pt x="1735493" y="488962"/>
                  </a:lnTo>
                  <a:lnTo>
                    <a:pt x="1739557" y="488403"/>
                  </a:lnTo>
                  <a:lnTo>
                    <a:pt x="1744929" y="487680"/>
                  </a:lnTo>
                  <a:lnTo>
                    <a:pt x="1749831" y="486867"/>
                  </a:lnTo>
                  <a:lnTo>
                    <a:pt x="1759483" y="485216"/>
                  </a:lnTo>
                  <a:lnTo>
                    <a:pt x="1736534" y="486867"/>
                  </a:lnTo>
                  <a:lnTo>
                    <a:pt x="1743443" y="484898"/>
                  </a:lnTo>
                  <a:lnTo>
                    <a:pt x="1758823" y="481825"/>
                  </a:lnTo>
                  <a:lnTo>
                    <a:pt x="1761274" y="480161"/>
                  </a:lnTo>
                  <a:lnTo>
                    <a:pt x="1785886" y="477215"/>
                  </a:lnTo>
                  <a:lnTo>
                    <a:pt x="1813382" y="474395"/>
                  </a:lnTo>
                  <a:lnTo>
                    <a:pt x="1813521" y="474395"/>
                  </a:lnTo>
                  <a:lnTo>
                    <a:pt x="1836623" y="471716"/>
                  </a:lnTo>
                  <a:lnTo>
                    <a:pt x="1842947" y="469747"/>
                  </a:lnTo>
                  <a:lnTo>
                    <a:pt x="1864715" y="468630"/>
                  </a:lnTo>
                  <a:lnTo>
                    <a:pt x="1897430" y="465391"/>
                  </a:lnTo>
                  <a:lnTo>
                    <a:pt x="1925904" y="462280"/>
                  </a:lnTo>
                  <a:lnTo>
                    <a:pt x="1947125" y="460197"/>
                  </a:lnTo>
                  <a:lnTo>
                    <a:pt x="1948141" y="460197"/>
                  </a:lnTo>
                  <a:lnTo>
                    <a:pt x="1940636" y="461441"/>
                  </a:lnTo>
                  <a:lnTo>
                    <a:pt x="1954809" y="460197"/>
                  </a:lnTo>
                  <a:lnTo>
                    <a:pt x="1959521" y="459295"/>
                  </a:lnTo>
                  <a:lnTo>
                    <a:pt x="1961451" y="458343"/>
                  </a:lnTo>
                  <a:lnTo>
                    <a:pt x="1967293" y="456996"/>
                  </a:lnTo>
                  <a:lnTo>
                    <a:pt x="1836559" y="469747"/>
                  </a:lnTo>
                  <a:lnTo>
                    <a:pt x="1792389" y="474992"/>
                  </a:lnTo>
                  <a:lnTo>
                    <a:pt x="1777212" y="475627"/>
                  </a:lnTo>
                  <a:lnTo>
                    <a:pt x="1756460" y="476999"/>
                  </a:lnTo>
                  <a:lnTo>
                    <a:pt x="1745030" y="477215"/>
                  </a:lnTo>
                  <a:lnTo>
                    <a:pt x="1757807" y="474395"/>
                  </a:lnTo>
                  <a:lnTo>
                    <a:pt x="1769059" y="472795"/>
                  </a:lnTo>
                  <a:lnTo>
                    <a:pt x="1779282" y="471716"/>
                  </a:lnTo>
                  <a:lnTo>
                    <a:pt x="1778139" y="471716"/>
                  </a:lnTo>
                  <a:lnTo>
                    <a:pt x="1786915" y="471347"/>
                  </a:lnTo>
                  <a:lnTo>
                    <a:pt x="1785874" y="472376"/>
                  </a:lnTo>
                  <a:lnTo>
                    <a:pt x="1794319" y="471347"/>
                  </a:lnTo>
                  <a:lnTo>
                    <a:pt x="1812645" y="469125"/>
                  </a:lnTo>
                  <a:lnTo>
                    <a:pt x="1821230" y="466966"/>
                  </a:lnTo>
                  <a:lnTo>
                    <a:pt x="1828888" y="464858"/>
                  </a:lnTo>
                  <a:lnTo>
                    <a:pt x="1831936" y="464464"/>
                  </a:lnTo>
                  <a:lnTo>
                    <a:pt x="1851964" y="461886"/>
                  </a:lnTo>
                  <a:lnTo>
                    <a:pt x="1851342" y="461886"/>
                  </a:lnTo>
                  <a:lnTo>
                    <a:pt x="1885480" y="459295"/>
                  </a:lnTo>
                  <a:lnTo>
                    <a:pt x="1897951" y="458343"/>
                  </a:lnTo>
                  <a:lnTo>
                    <a:pt x="1901024" y="458343"/>
                  </a:lnTo>
                  <a:lnTo>
                    <a:pt x="1894408" y="457517"/>
                  </a:lnTo>
                  <a:lnTo>
                    <a:pt x="1903260" y="456539"/>
                  </a:lnTo>
                  <a:lnTo>
                    <a:pt x="1909838" y="456069"/>
                  </a:lnTo>
                  <a:lnTo>
                    <a:pt x="1909419" y="456069"/>
                  </a:lnTo>
                  <a:lnTo>
                    <a:pt x="1916620" y="455739"/>
                  </a:lnTo>
                  <a:lnTo>
                    <a:pt x="1917852" y="455739"/>
                  </a:lnTo>
                  <a:lnTo>
                    <a:pt x="1927275" y="455244"/>
                  </a:lnTo>
                  <a:lnTo>
                    <a:pt x="1918322" y="455663"/>
                  </a:lnTo>
                  <a:lnTo>
                    <a:pt x="1930438" y="453656"/>
                  </a:lnTo>
                  <a:lnTo>
                    <a:pt x="1942299" y="451789"/>
                  </a:lnTo>
                  <a:lnTo>
                    <a:pt x="1954326" y="450113"/>
                  </a:lnTo>
                  <a:lnTo>
                    <a:pt x="1967420" y="448564"/>
                  </a:lnTo>
                  <a:close/>
                </a:path>
                <a:path w="4638675" h="770890">
                  <a:moveTo>
                    <a:pt x="1991715" y="434213"/>
                  </a:moveTo>
                  <a:lnTo>
                    <a:pt x="1974380" y="435787"/>
                  </a:lnTo>
                  <a:lnTo>
                    <a:pt x="1990280" y="434365"/>
                  </a:lnTo>
                  <a:lnTo>
                    <a:pt x="1991715" y="434213"/>
                  </a:lnTo>
                  <a:close/>
                </a:path>
                <a:path w="4638675" h="770890">
                  <a:moveTo>
                    <a:pt x="1994319" y="419836"/>
                  </a:moveTo>
                  <a:lnTo>
                    <a:pt x="1978456" y="421170"/>
                  </a:lnTo>
                  <a:lnTo>
                    <a:pt x="1965375" y="422592"/>
                  </a:lnTo>
                  <a:lnTo>
                    <a:pt x="1954237" y="424180"/>
                  </a:lnTo>
                  <a:lnTo>
                    <a:pt x="1944204" y="426034"/>
                  </a:lnTo>
                  <a:lnTo>
                    <a:pt x="1953069" y="425640"/>
                  </a:lnTo>
                  <a:lnTo>
                    <a:pt x="1964474" y="424129"/>
                  </a:lnTo>
                  <a:lnTo>
                    <a:pt x="1978266" y="422021"/>
                  </a:lnTo>
                  <a:lnTo>
                    <a:pt x="1994319" y="419836"/>
                  </a:lnTo>
                  <a:close/>
                </a:path>
                <a:path w="4638675" h="770890">
                  <a:moveTo>
                    <a:pt x="1997456" y="433705"/>
                  </a:moveTo>
                  <a:lnTo>
                    <a:pt x="1996617" y="433705"/>
                  </a:lnTo>
                  <a:lnTo>
                    <a:pt x="1991715" y="434213"/>
                  </a:lnTo>
                  <a:lnTo>
                    <a:pt x="1997456" y="433705"/>
                  </a:lnTo>
                  <a:close/>
                </a:path>
                <a:path w="4638675" h="770890">
                  <a:moveTo>
                    <a:pt x="1999500" y="412115"/>
                  </a:moveTo>
                  <a:lnTo>
                    <a:pt x="1939251" y="417626"/>
                  </a:lnTo>
                  <a:lnTo>
                    <a:pt x="1907247" y="421043"/>
                  </a:lnTo>
                  <a:lnTo>
                    <a:pt x="1894141" y="423811"/>
                  </a:lnTo>
                  <a:lnTo>
                    <a:pt x="1881466" y="425069"/>
                  </a:lnTo>
                  <a:lnTo>
                    <a:pt x="1876107" y="426288"/>
                  </a:lnTo>
                  <a:lnTo>
                    <a:pt x="1913166" y="422821"/>
                  </a:lnTo>
                  <a:lnTo>
                    <a:pt x="1939785" y="419455"/>
                  </a:lnTo>
                  <a:lnTo>
                    <a:pt x="1965413" y="415963"/>
                  </a:lnTo>
                  <a:lnTo>
                    <a:pt x="1999500" y="412115"/>
                  </a:lnTo>
                  <a:close/>
                </a:path>
                <a:path w="4638675" h="770890">
                  <a:moveTo>
                    <a:pt x="2024710" y="471728"/>
                  </a:moveTo>
                  <a:lnTo>
                    <a:pt x="1996262" y="474573"/>
                  </a:lnTo>
                  <a:lnTo>
                    <a:pt x="1936978" y="482231"/>
                  </a:lnTo>
                  <a:lnTo>
                    <a:pt x="1905596" y="484670"/>
                  </a:lnTo>
                  <a:lnTo>
                    <a:pt x="1909737" y="484441"/>
                  </a:lnTo>
                  <a:lnTo>
                    <a:pt x="1910168" y="484441"/>
                  </a:lnTo>
                  <a:lnTo>
                    <a:pt x="1903628" y="485851"/>
                  </a:lnTo>
                  <a:lnTo>
                    <a:pt x="1907794" y="485457"/>
                  </a:lnTo>
                  <a:lnTo>
                    <a:pt x="1907921" y="485457"/>
                  </a:lnTo>
                  <a:lnTo>
                    <a:pt x="1902917" y="486003"/>
                  </a:lnTo>
                  <a:lnTo>
                    <a:pt x="1902218" y="486092"/>
                  </a:lnTo>
                  <a:lnTo>
                    <a:pt x="1901875" y="486003"/>
                  </a:lnTo>
                  <a:lnTo>
                    <a:pt x="1890280" y="487083"/>
                  </a:lnTo>
                  <a:lnTo>
                    <a:pt x="1889975" y="487083"/>
                  </a:lnTo>
                  <a:lnTo>
                    <a:pt x="1864055" y="488924"/>
                  </a:lnTo>
                  <a:lnTo>
                    <a:pt x="1867966" y="488429"/>
                  </a:lnTo>
                  <a:lnTo>
                    <a:pt x="1890420" y="485597"/>
                  </a:lnTo>
                  <a:lnTo>
                    <a:pt x="1914271" y="482231"/>
                  </a:lnTo>
                  <a:lnTo>
                    <a:pt x="1936699" y="479628"/>
                  </a:lnTo>
                  <a:lnTo>
                    <a:pt x="1955876" y="478955"/>
                  </a:lnTo>
                  <a:lnTo>
                    <a:pt x="1946681" y="479120"/>
                  </a:lnTo>
                  <a:lnTo>
                    <a:pt x="1936407" y="479628"/>
                  </a:lnTo>
                  <a:lnTo>
                    <a:pt x="1930120" y="479933"/>
                  </a:lnTo>
                  <a:lnTo>
                    <a:pt x="1911210" y="481330"/>
                  </a:lnTo>
                  <a:lnTo>
                    <a:pt x="1894967" y="483273"/>
                  </a:lnTo>
                  <a:lnTo>
                    <a:pt x="1891550" y="484441"/>
                  </a:lnTo>
                  <a:lnTo>
                    <a:pt x="1886521" y="485457"/>
                  </a:lnTo>
                  <a:lnTo>
                    <a:pt x="1877783" y="486714"/>
                  </a:lnTo>
                  <a:lnTo>
                    <a:pt x="1863826" y="488429"/>
                  </a:lnTo>
                  <a:lnTo>
                    <a:pt x="1863725" y="488213"/>
                  </a:lnTo>
                  <a:lnTo>
                    <a:pt x="1863636" y="487984"/>
                  </a:lnTo>
                  <a:lnTo>
                    <a:pt x="1863382" y="487984"/>
                  </a:lnTo>
                  <a:lnTo>
                    <a:pt x="1841500" y="492125"/>
                  </a:lnTo>
                  <a:lnTo>
                    <a:pt x="1857692" y="491096"/>
                  </a:lnTo>
                  <a:lnTo>
                    <a:pt x="1858352" y="491096"/>
                  </a:lnTo>
                  <a:lnTo>
                    <a:pt x="1876602" y="488924"/>
                  </a:lnTo>
                  <a:lnTo>
                    <a:pt x="1882584" y="488213"/>
                  </a:lnTo>
                  <a:lnTo>
                    <a:pt x="1896427" y="486714"/>
                  </a:lnTo>
                  <a:lnTo>
                    <a:pt x="1905165" y="486714"/>
                  </a:lnTo>
                  <a:lnTo>
                    <a:pt x="1906930" y="487083"/>
                  </a:lnTo>
                  <a:lnTo>
                    <a:pt x="1885518" y="489889"/>
                  </a:lnTo>
                  <a:lnTo>
                    <a:pt x="1861337" y="492658"/>
                  </a:lnTo>
                  <a:lnTo>
                    <a:pt x="1854631" y="493229"/>
                  </a:lnTo>
                  <a:lnTo>
                    <a:pt x="1751304" y="505726"/>
                  </a:lnTo>
                  <a:lnTo>
                    <a:pt x="1757413" y="506196"/>
                  </a:lnTo>
                  <a:lnTo>
                    <a:pt x="1756854" y="506196"/>
                  </a:lnTo>
                  <a:lnTo>
                    <a:pt x="1747837" y="507174"/>
                  </a:lnTo>
                  <a:lnTo>
                    <a:pt x="1753298" y="507860"/>
                  </a:lnTo>
                  <a:lnTo>
                    <a:pt x="1775307" y="504825"/>
                  </a:lnTo>
                  <a:lnTo>
                    <a:pt x="1801469" y="501700"/>
                  </a:lnTo>
                  <a:lnTo>
                    <a:pt x="1832229" y="498602"/>
                  </a:lnTo>
                  <a:lnTo>
                    <a:pt x="1866976" y="495744"/>
                  </a:lnTo>
                  <a:lnTo>
                    <a:pt x="1848408" y="495744"/>
                  </a:lnTo>
                  <a:lnTo>
                    <a:pt x="1863979" y="493229"/>
                  </a:lnTo>
                  <a:lnTo>
                    <a:pt x="1886788" y="491096"/>
                  </a:lnTo>
                  <a:lnTo>
                    <a:pt x="1907832" y="489369"/>
                  </a:lnTo>
                  <a:lnTo>
                    <a:pt x="1908098" y="489369"/>
                  </a:lnTo>
                  <a:lnTo>
                    <a:pt x="1919871" y="487984"/>
                  </a:lnTo>
                  <a:lnTo>
                    <a:pt x="1923300" y="487984"/>
                  </a:lnTo>
                  <a:lnTo>
                    <a:pt x="1918982" y="488721"/>
                  </a:lnTo>
                  <a:lnTo>
                    <a:pt x="1912264" y="489737"/>
                  </a:lnTo>
                  <a:lnTo>
                    <a:pt x="1908987" y="490435"/>
                  </a:lnTo>
                  <a:lnTo>
                    <a:pt x="1950593" y="487260"/>
                  </a:lnTo>
                  <a:lnTo>
                    <a:pt x="1963597" y="486003"/>
                  </a:lnTo>
                  <a:lnTo>
                    <a:pt x="1950605" y="486003"/>
                  </a:lnTo>
                  <a:lnTo>
                    <a:pt x="1929625" y="487260"/>
                  </a:lnTo>
                  <a:lnTo>
                    <a:pt x="1913051" y="487819"/>
                  </a:lnTo>
                  <a:lnTo>
                    <a:pt x="1921141" y="486003"/>
                  </a:lnTo>
                  <a:lnTo>
                    <a:pt x="1923592" y="485457"/>
                  </a:lnTo>
                  <a:lnTo>
                    <a:pt x="1925193" y="485101"/>
                  </a:lnTo>
                  <a:lnTo>
                    <a:pt x="1931517" y="484441"/>
                  </a:lnTo>
                  <a:lnTo>
                    <a:pt x="1994306" y="477837"/>
                  </a:lnTo>
                  <a:lnTo>
                    <a:pt x="1994077" y="476605"/>
                  </a:lnTo>
                  <a:lnTo>
                    <a:pt x="2022309" y="473113"/>
                  </a:lnTo>
                  <a:lnTo>
                    <a:pt x="2024710" y="471728"/>
                  </a:lnTo>
                  <a:close/>
                </a:path>
                <a:path w="4638675" h="770890">
                  <a:moveTo>
                    <a:pt x="2028952" y="428840"/>
                  </a:moveTo>
                  <a:lnTo>
                    <a:pt x="2005749" y="430657"/>
                  </a:lnTo>
                  <a:lnTo>
                    <a:pt x="2001583" y="432142"/>
                  </a:lnTo>
                  <a:lnTo>
                    <a:pt x="1997773" y="433590"/>
                  </a:lnTo>
                  <a:lnTo>
                    <a:pt x="2007323" y="432562"/>
                  </a:lnTo>
                  <a:lnTo>
                    <a:pt x="2021332" y="430657"/>
                  </a:lnTo>
                  <a:lnTo>
                    <a:pt x="2028952" y="428840"/>
                  </a:lnTo>
                  <a:close/>
                </a:path>
                <a:path w="4638675" h="770890">
                  <a:moveTo>
                    <a:pt x="2049589" y="407085"/>
                  </a:moveTo>
                  <a:lnTo>
                    <a:pt x="2047201" y="406920"/>
                  </a:lnTo>
                  <a:lnTo>
                    <a:pt x="2035683" y="407670"/>
                  </a:lnTo>
                  <a:lnTo>
                    <a:pt x="2036178" y="408216"/>
                  </a:lnTo>
                  <a:lnTo>
                    <a:pt x="2032889" y="408736"/>
                  </a:lnTo>
                  <a:lnTo>
                    <a:pt x="2031250" y="409079"/>
                  </a:lnTo>
                  <a:lnTo>
                    <a:pt x="2036686" y="409092"/>
                  </a:lnTo>
                  <a:lnTo>
                    <a:pt x="2046160" y="408571"/>
                  </a:lnTo>
                  <a:lnTo>
                    <a:pt x="2047646" y="407771"/>
                  </a:lnTo>
                  <a:lnTo>
                    <a:pt x="2049589" y="407085"/>
                  </a:lnTo>
                  <a:close/>
                </a:path>
                <a:path w="4638675" h="770890">
                  <a:moveTo>
                    <a:pt x="2100897" y="443268"/>
                  </a:moveTo>
                  <a:lnTo>
                    <a:pt x="2071662" y="445617"/>
                  </a:lnTo>
                  <a:lnTo>
                    <a:pt x="2057768" y="447167"/>
                  </a:lnTo>
                  <a:lnTo>
                    <a:pt x="2050503" y="448995"/>
                  </a:lnTo>
                  <a:lnTo>
                    <a:pt x="2059508" y="447827"/>
                  </a:lnTo>
                  <a:lnTo>
                    <a:pt x="2086610" y="444995"/>
                  </a:lnTo>
                  <a:lnTo>
                    <a:pt x="2100897" y="443268"/>
                  </a:lnTo>
                  <a:close/>
                </a:path>
                <a:path w="4638675" h="770890">
                  <a:moveTo>
                    <a:pt x="2101291" y="444246"/>
                  </a:moveTo>
                  <a:lnTo>
                    <a:pt x="2083231" y="446125"/>
                  </a:lnTo>
                  <a:lnTo>
                    <a:pt x="2074138" y="447700"/>
                  </a:lnTo>
                  <a:lnTo>
                    <a:pt x="2068563" y="449084"/>
                  </a:lnTo>
                  <a:lnTo>
                    <a:pt x="2061070" y="450392"/>
                  </a:lnTo>
                  <a:lnTo>
                    <a:pt x="2073808" y="448652"/>
                  </a:lnTo>
                  <a:lnTo>
                    <a:pt x="2088311" y="446925"/>
                  </a:lnTo>
                  <a:lnTo>
                    <a:pt x="2099259" y="445389"/>
                  </a:lnTo>
                  <a:lnTo>
                    <a:pt x="2101291" y="444246"/>
                  </a:lnTo>
                  <a:close/>
                </a:path>
                <a:path w="4638675" h="770890">
                  <a:moveTo>
                    <a:pt x="2213432" y="427202"/>
                  </a:moveTo>
                  <a:lnTo>
                    <a:pt x="2176183" y="430225"/>
                  </a:lnTo>
                  <a:lnTo>
                    <a:pt x="2190318" y="429463"/>
                  </a:lnTo>
                  <a:lnTo>
                    <a:pt x="2213432" y="427202"/>
                  </a:lnTo>
                  <a:close/>
                </a:path>
                <a:path w="4638675" h="770890">
                  <a:moveTo>
                    <a:pt x="2234209" y="421119"/>
                  </a:moveTo>
                  <a:lnTo>
                    <a:pt x="2178964" y="426618"/>
                  </a:lnTo>
                  <a:lnTo>
                    <a:pt x="2216327" y="424078"/>
                  </a:lnTo>
                  <a:lnTo>
                    <a:pt x="2234209" y="421119"/>
                  </a:lnTo>
                  <a:close/>
                </a:path>
                <a:path w="4638675" h="770890">
                  <a:moveTo>
                    <a:pt x="2253196" y="416521"/>
                  </a:moveTo>
                  <a:lnTo>
                    <a:pt x="2241664" y="417245"/>
                  </a:lnTo>
                  <a:lnTo>
                    <a:pt x="2251291" y="416852"/>
                  </a:lnTo>
                  <a:lnTo>
                    <a:pt x="2253196" y="416521"/>
                  </a:lnTo>
                  <a:close/>
                </a:path>
                <a:path w="4638675" h="770890">
                  <a:moveTo>
                    <a:pt x="2342629" y="409219"/>
                  </a:moveTo>
                  <a:lnTo>
                    <a:pt x="2267178" y="416191"/>
                  </a:lnTo>
                  <a:lnTo>
                    <a:pt x="2251291" y="416852"/>
                  </a:lnTo>
                  <a:lnTo>
                    <a:pt x="2246211" y="417728"/>
                  </a:lnTo>
                  <a:lnTo>
                    <a:pt x="2219769" y="421398"/>
                  </a:lnTo>
                  <a:lnTo>
                    <a:pt x="2271687" y="417398"/>
                  </a:lnTo>
                  <a:lnTo>
                    <a:pt x="2300274" y="414858"/>
                  </a:lnTo>
                  <a:lnTo>
                    <a:pt x="2326360" y="412127"/>
                  </a:lnTo>
                  <a:lnTo>
                    <a:pt x="2342629" y="409219"/>
                  </a:lnTo>
                  <a:close/>
                </a:path>
                <a:path w="4638675" h="770890">
                  <a:moveTo>
                    <a:pt x="2490190" y="374904"/>
                  </a:moveTo>
                  <a:lnTo>
                    <a:pt x="2484577" y="374802"/>
                  </a:lnTo>
                  <a:lnTo>
                    <a:pt x="2475026" y="375056"/>
                  </a:lnTo>
                  <a:lnTo>
                    <a:pt x="2461323" y="375996"/>
                  </a:lnTo>
                  <a:lnTo>
                    <a:pt x="2443251" y="377952"/>
                  </a:lnTo>
                  <a:lnTo>
                    <a:pt x="2490190" y="374904"/>
                  </a:lnTo>
                  <a:close/>
                </a:path>
                <a:path w="4638675" h="770890">
                  <a:moveTo>
                    <a:pt x="2507386" y="362927"/>
                  </a:moveTo>
                  <a:lnTo>
                    <a:pt x="2502014" y="363194"/>
                  </a:lnTo>
                  <a:lnTo>
                    <a:pt x="2448052" y="369785"/>
                  </a:lnTo>
                  <a:lnTo>
                    <a:pt x="2507386" y="362927"/>
                  </a:lnTo>
                  <a:close/>
                </a:path>
                <a:path w="4638675" h="770890">
                  <a:moveTo>
                    <a:pt x="2545486" y="369404"/>
                  </a:moveTo>
                  <a:lnTo>
                    <a:pt x="2534793" y="368020"/>
                  </a:lnTo>
                  <a:lnTo>
                    <a:pt x="2516581" y="370001"/>
                  </a:lnTo>
                  <a:lnTo>
                    <a:pt x="2545486" y="369404"/>
                  </a:lnTo>
                  <a:close/>
                </a:path>
                <a:path w="4638675" h="770890">
                  <a:moveTo>
                    <a:pt x="2582024" y="357022"/>
                  </a:moveTo>
                  <a:lnTo>
                    <a:pt x="2566809" y="357022"/>
                  </a:lnTo>
                  <a:lnTo>
                    <a:pt x="2531516" y="360260"/>
                  </a:lnTo>
                  <a:lnTo>
                    <a:pt x="2507386" y="362927"/>
                  </a:lnTo>
                  <a:lnTo>
                    <a:pt x="2528849" y="361886"/>
                  </a:lnTo>
                  <a:lnTo>
                    <a:pt x="2548788" y="361353"/>
                  </a:lnTo>
                  <a:lnTo>
                    <a:pt x="2582024" y="357022"/>
                  </a:lnTo>
                  <a:close/>
                </a:path>
                <a:path w="4638675" h="770890">
                  <a:moveTo>
                    <a:pt x="2582468" y="332689"/>
                  </a:moveTo>
                  <a:lnTo>
                    <a:pt x="2557970" y="332524"/>
                  </a:lnTo>
                  <a:lnTo>
                    <a:pt x="2563812" y="334200"/>
                  </a:lnTo>
                  <a:lnTo>
                    <a:pt x="2582468" y="332689"/>
                  </a:lnTo>
                  <a:close/>
                </a:path>
                <a:path w="4638675" h="770890">
                  <a:moveTo>
                    <a:pt x="2628811" y="320230"/>
                  </a:moveTo>
                  <a:lnTo>
                    <a:pt x="2614168" y="322656"/>
                  </a:lnTo>
                  <a:lnTo>
                    <a:pt x="2594953" y="325005"/>
                  </a:lnTo>
                  <a:lnTo>
                    <a:pt x="2579255" y="327063"/>
                  </a:lnTo>
                  <a:lnTo>
                    <a:pt x="2575179" y="328612"/>
                  </a:lnTo>
                  <a:lnTo>
                    <a:pt x="2606675" y="324573"/>
                  </a:lnTo>
                  <a:lnTo>
                    <a:pt x="2622766" y="322351"/>
                  </a:lnTo>
                  <a:lnTo>
                    <a:pt x="2628468" y="321170"/>
                  </a:lnTo>
                  <a:lnTo>
                    <a:pt x="2628811" y="320230"/>
                  </a:lnTo>
                  <a:close/>
                </a:path>
                <a:path w="4638675" h="770890">
                  <a:moveTo>
                    <a:pt x="2690342" y="292087"/>
                  </a:moveTo>
                  <a:lnTo>
                    <a:pt x="2652141" y="293674"/>
                  </a:lnTo>
                  <a:lnTo>
                    <a:pt x="2652953" y="294017"/>
                  </a:lnTo>
                  <a:lnTo>
                    <a:pt x="2656852" y="294284"/>
                  </a:lnTo>
                  <a:lnTo>
                    <a:pt x="2656421" y="294982"/>
                  </a:lnTo>
                  <a:lnTo>
                    <a:pt x="2644229" y="296583"/>
                  </a:lnTo>
                  <a:lnTo>
                    <a:pt x="2674429" y="293941"/>
                  </a:lnTo>
                  <a:lnTo>
                    <a:pt x="2682011" y="293128"/>
                  </a:lnTo>
                  <a:lnTo>
                    <a:pt x="2690342" y="292087"/>
                  </a:lnTo>
                  <a:close/>
                </a:path>
                <a:path w="4638675" h="770890">
                  <a:moveTo>
                    <a:pt x="2725013" y="342760"/>
                  </a:moveTo>
                  <a:lnTo>
                    <a:pt x="2710370" y="342544"/>
                  </a:lnTo>
                  <a:lnTo>
                    <a:pt x="2696895" y="344792"/>
                  </a:lnTo>
                  <a:lnTo>
                    <a:pt x="2697340" y="345249"/>
                  </a:lnTo>
                  <a:lnTo>
                    <a:pt x="2703080" y="344995"/>
                  </a:lnTo>
                  <a:lnTo>
                    <a:pt x="2711259" y="344182"/>
                  </a:lnTo>
                  <a:lnTo>
                    <a:pt x="2719413" y="343281"/>
                  </a:lnTo>
                  <a:lnTo>
                    <a:pt x="2725013" y="342760"/>
                  </a:lnTo>
                  <a:close/>
                </a:path>
                <a:path w="4638675" h="770890">
                  <a:moveTo>
                    <a:pt x="2853398" y="262382"/>
                  </a:moveTo>
                  <a:lnTo>
                    <a:pt x="2852534" y="262521"/>
                  </a:lnTo>
                  <a:lnTo>
                    <a:pt x="2852902" y="262521"/>
                  </a:lnTo>
                  <a:lnTo>
                    <a:pt x="2853398" y="262382"/>
                  </a:lnTo>
                  <a:close/>
                </a:path>
                <a:path w="4638675" h="770890">
                  <a:moveTo>
                    <a:pt x="2861030" y="263321"/>
                  </a:moveTo>
                  <a:lnTo>
                    <a:pt x="2858617" y="262813"/>
                  </a:lnTo>
                  <a:lnTo>
                    <a:pt x="2852902" y="262521"/>
                  </a:lnTo>
                  <a:lnTo>
                    <a:pt x="2849384" y="263563"/>
                  </a:lnTo>
                  <a:lnTo>
                    <a:pt x="2849829" y="264541"/>
                  </a:lnTo>
                  <a:lnTo>
                    <a:pt x="2861030" y="263321"/>
                  </a:lnTo>
                  <a:close/>
                </a:path>
                <a:path w="4638675" h="770890">
                  <a:moveTo>
                    <a:pt x="3051086" y="225298"/>
                  </a:moveTo>
                  <a:lnTo>
                    <a:pt x="3041662" y="226352"/>
                  </a:lnTo>
                  <a:lnTo>
                    <a:pt x="3030131" y="227736"/>
                  </a:lnTo>
                  <a:lnTo>
                    <a:pt x="3021266" y="229082"/>
                  </a:lnTo>
                  <a:lnTo>
                    <a:pt x="3019844" y="229958"/>
                  </a:lnTo>
                  <a:lnTo>
                    <a:pt x="3047403" y="226974"/>
                  </a:lnTo>
                  <a:lnTo>
                    <a:pt x="3051086" y="225298"/>
                  </a:lnTo>
                  <a:close/>
                </a:path>
                <a:path w="4638675" h="770890">
                  <a:moveTo>
                    <a:pt x="3257842" y="219468"/>
                  </a:moveTo>
                  <a:lnTo>
                    <a:pt x="3250158" y="219570"/>
                  </a:lnTo>
                  <a:lnTo>
                    <a:pt x="3233648" y="220903"/>
                  </a:lnTo>
                  <a:lnTo>
                    <a:pt x="3216554" y="222821"/>
                  </a:lnTo>
                  <a:lnTo>
                    <a:pt x="3207156" y="224713"/>
                  </a:lnTo>
                  <a:lnTo>
                    <a:pt x="3238792" y="220510"/>
                  </a:lnTo>
                  <a:lnTo>
                    <a:pt x="3236950" y="221513"/>
                  </a:lnTo>
                  <a:lnTo>
                    <a:pt x="3241713" y="221272"/>
                  </a:lnTo>
                  <a:lnTo>
                    <a:pt x="3257842" y="219468"/>
                  </a:lnTo>
                  <a:close/>
                </a:path>
                <a:path w="4638675" h="770890">
                  <a:moveTo>
                    <a:pt x="3312172" y="182372"/>
                  </a:moveTo>
                  <a:lnTo>
                    <a:pt x="3295548" y="184188"/>
                  </a:lnTo>
                  <a:lnTo>
                    <a:pt x="3309505" y="182930"/>
                  </a:lnTo>
                  <a:lnTo>
                    <a:pt x="3312172" y="182372"/>
                  </a:lnTo>
                  <a:close/>
                </a:path>
                <a:path w="4638675" h="770890">
                  <a:moveTo>
                    <a:pt x="3341306" y="179197"/>
                  </a:moveTo>
                  <a:lnTo>
                    <a:pt x="3322434" y="180238"/>
                  </a:lnTo>
                  <a:lnTo>
                    <a:pt x="3312172" y="182372"/>
                  </a:lnTo>
                  <a:lnTo>
                    <a:pt x="3341306" y="179197"/>
                  </a:lnTo>
                  <a:close/>
                </a:path>
                <a:path w="4638675" h="770890">
                  <a:moveTo>
                    <a:pt x="3368040" y="224345"/>
                  </a:moveTo>
                  <a:lnTo>
                    <a:pt x="3364077" y="224053"/>
                  </a:lnTo>
                  <a:lnTo>
                    <a:pt x="3362693" y="223520"/>
                  </a:lnTo>
                  <a:lnTo>
                    <a:pt x="3357829" y="223367"/>
                  </a:lnTo>
                  <a:lnTo>
                    <a:pt x="3343465" y="224193"/>
                  </a:lnTo>
                  <a:lnTo>
                    <a:pt x="3368040" y="224345"/>
                  </a:lnTo>
                  <a:close/>
                </a:path>
                <a:path w="4638675" h="770890">
                  <a:moveTo>
                    <a:pt x="3428847" y="186817"/>
                  </a:moveTo>
                  <a:lnTo>
                    <a:pt x="3408134" y="184467"/>
                  </a:lnTo>
                  <a:lnTo>
                    <a:pt x="3402088" y="185915"/>
                  </a:lnTo>
                  <a:lnTo>
                    <a:pt x="3395611" y="187274"/>
                  </a:lnTo>
                  <a:lnTo>
                    <a:pt x="3386417" y="188595"/>
                  </a:lnTo>
                  <a:lnTo>
                    <a:pt x="3372205" y="189903"/>
                  </a:lnTo>
                  <a:lnTo>
                    <a:pt x="3373818" y="191071"/>
                  </a:lnTo>
                  <a:lnTo>
                    <a:pt x="3393910" y="189471"/>
                  </a:lnTo>
                  <a:lnTo>
                    <a:pt x="3417316" y="187312"/>
                  </a:lnTo>
                  <a:lnTo>
                    <a:pt x="3428847" y="186817"/>
                  </a:lnTo>
                  <a:close/>
                </a:path>
                <a:path w="4638675" h="770890">
                  <a:moveTo>
                    <a:pt x="3439350" y="220941"/>
                  </a:moveTo>
                  <a:lnTo>
                    <a:pt x="3405949" y="222275"/>
                  </a:lnTo>
                  <a:lnTo>
                    <a:pt x="3406483" y="223253"/>
                  </a:lnTo>
                  <a:lnTo>
                    <a:pt x="3439350" y="220941"/>
                  </a:lnTo>
                  <a:close/>
                </a:path>
                <a:path w="4638675" h="770890">
                  <a:moveTo>
                    <a:pt x="3458692" y="212458"/>
                  </a:moveTo>
                  <a:lnTo>
                    <a:pt x="3451707" y="211759"/>
                  </a:lnTo>
                  <a:lnTo>
                    <a:pt x="3436112" y="213575"/>
                  </a:lnTo>
                  <a:lnTo>
                    <a:pt x="3417417" y="215976"/>
                  </a:lnTo>
                  <a:lnTo>
                    <a:pt x="3458692" y="212458"/>
                  </a:lnTo>
                  <a:close/>
                </a:path>
                <a:path w="4638675" h="770890">
                  <a:moveTo>
                    <a:pt x="3515715" y="176631"/>
                  </a:moveTo>
                  <a:lnTo>
                    <a:pt x="3460140" y="182156"/>
                  </a:lnTo>
                  <a:lnTo>
                    <a:pt x="3506698" y="178117"/>
                  </a:lnTo>
                  <a:lnTo>
                    <a:pt x="3515715" y="176631"/>
                  </a:lnTo>
                  <a:close/>
                </a:path>
                <a:path w="4638675" h="770890">
                  <a:moveTo>
                    <a:pt x="3580079" y="153263"/>
                  </a:moveTo>
                  <a:lnTo>
                    <a:pt x="3550234" y="154952"/>
                  </a:lnTo>
                  <a:lnTo>
                    <a:pt x="3511740" y="157429"/>
                  </a:lnTo>
                  <a:lnTo>
                    <a:pt x="3466541" y="160934"/>
                  </a:lnTo>
                  <a:lnTo>
                    <a:pt x="3416541" y="165671"/>
                  </a:lnTo>
                  <a:lnTo>
                    <a:pt x="3422053" y="166852"/>
                  </a:lnTo>
                  <a:lnTo>
                    <a:pt x="3408603" y="168186"/>
                  </a:lnTo>
                  <a:lnTo>
                    <a:pt x="3404870" y="168859"/>
                  </a:lnTo>
                  <a:lnTo>
                    <a:pt x="3402952" y="169506"/>
                  </a:lnTo>
                  <a:lnTo>
                    <a:pt x="3394989" y="170815"/>
                  </a:lnTo>
                  <a:lnTo>
                    <a:pt x="3425367" y="169379"/>
                  </a:lnTo>
                  <a:lnTo>
                    <a:pt x="3459213" y="166814"/>
                  </a:lnTo>
                  <a:lnTo>
                    <a:pt x="3497072" y="163283"/>
                  </a:lnTo>
                  <a:lnTo>
                    <a:pt x="3539439" y="158953"/>
                  </a:lnTo>
                  <a:lnTo>
                    <a:pt x="3529076" y="158038"/>
                  </a:lnTo>
                  <a:lnTo>
                    <a:pt x="3580079" y="153263"/>
                  </a:lnTo>
                  <a:close/>
                </a:path>
                <a:path w="4638675" h="770890">
                  <a:moveTo>
                    <a:pt x="3610940" y="164477"/>
                  </a:moveTo>
                  <a:lnTo>
                    <a:pt x="3606203" y="164744"/>
                  </a:lnTo>
                  <a:lnTo>
                    <a:pt x="3595217" y="166458"/>
                  </a:lnTo>
                  <a:lnTo>
                    <a:pt x="3591661" y="167703"/>
                  </a:lnTo>
                  <a:lnTo>
                    <a:pt x="3588867" y="168821"/>
                  </a:lnTo>
                  <a:lnTo>
                    <a:pt x="3580206" y="170129"/>
                  </a:lnTo>
                  <a:lnTo>
                    <a:pt x="3565779" y="170421"/>
                  </a:lnTo>
                  <a:lnTo>
                    <a:pt x="3552914" y="173583"/>
                  </a:lnTo>
                  <a:lnTo>
                    <a:pt x="3578910" y="170662"/>
                  </a:lnTo>
                  <a:lnTo>
                    <a:pt x="3589210" y="169887"/>
                  </a:lnTo>
                  <a:lnTo>
                    <a:pt x="3595078" y="169341"/>
                  </a:lnTo>
                  <a:lnTo>
                    <a:pt x="3607765" y="167132"/>
                  </a:lnTo>
                  <a:lnTo>
                    <a:pt x="3607155" y="166179"/>
                  </a:lnTo>
                  <a:lnTo>
                    <a:pt x="3610940" y="164477"/>
                  </a:lnTo>
                  <a:close/>
                </a:path>
                <a:path w="4638675" h="770890">
                  <a:moveTo>
                    <a:pt x="3672738" y="194830"/>
                  </a:moveTo>
                  <a:lnTo>
                    <a:pt x="3639362" y="197459"/>
                  </a:lnTo>
                  <a:lnTo>
                    <a:pt x="3591814" y="204266"/>
                  </a:lnTo>
                  <a:lnTo>
                    <a:pt x="3553739" y="208267"/>
                  </a:lnTo>
                  <a:lnTo>
                    <a:pt x="3569906" y="207086"/>
                  </a:lnTo>
                  <a:lnTo>
                    <a:pt x="3628834" y="200317"/>
                  </a:lnTo>
                  <a:lnTo>
                    <a:pt x="3655085" y="197764"/>
                  </a:lnTo>
                  <a:lnTo>
                    <a:pt x="3672738" y="194830"/>
                  </a:lnTo>
                  <a:close/>
                </a:path>
                <a:path w="4638675" h="770890">
                  <a:moveTo>
                    <a:pt x="3783317" y="162877"/>
                  </a:moveTo>
                  <a:lnTo>
                    <a:pt x="3779926" y="162585"/>
                  </a:lnTo>
                  <a:lnTo>
                    <a:pt x="3775710" y="162420"/>
                  </a:lnTo>
                  <a:lnTo>
                    <a:pt x="3777589" y="163271"/>
                  </a:lnTo>
                  <a:lnTo>
                    <a:pt x="3766235" y="164934"/>
                  </a:lnTo>
                  <a:lnTo>
                    <a:pt x="3759962" y="165938"/>
                  </a:lnTo>
                  <a:lnTo>
                    <a:pt x="3777107" y="164833"/>
                  </a:lnTo>
                  <a:lnTo>
                    <a:pt x="3783253" y="163550"/>
                  </a:lnTo>
                  <a:lnTo>
                    <a:pt x="3783317" y="162877"/>
                  </a:lnTo>
                  <a:close/>
                </a:path>
                <a:path w="4638675" h="770890">
                  <a:moveTo>
                    <a:pt x="3793375" y="117843"/>
                  </a:moveTo>
                  <a:lnTo>
                    <a:pt x="3779329" y="117640"/>
                  </a:lnTo>
                  <a:lnTo>
                    <a:pt x="3775341" y="116027"/>
                  </a:lnTo>
                  <a:lnTo>
                    <a:pt x="3764572" y="115443"/>
                  </a:lnTo>
                  <a:lnTo>
                    <a:pt x="3730155" y="118325"/>
                  </a:lnTo>
                  <a:lnTo>
                    <a:pt x="3719118" y="119062"/>
                  </a:lnTo>
                  <a:lnTo>
                    <a:pt x="3681018" y="124409"/>
                  </a:lnTo>
                  <a:lnTo>
                    <a:pt x="3657384" y="127241"/>
                  </a:lnTo>
                  <a:lnTo>
                    <a:pt x="3672852" y="126161"/>
                  </a:lnTo>
                  <a:lnTo>
                    <a:pt x="3708031" y="122097"/>
                  </a:lnTo>
                  <a:lnTo>
                    <a:pt x="3713340" y="122707"/>
                  </a:lnTo>
                  <a:lnTo>
                    <a:pt x="3703320" y="123977"/>
                  </a:lnTo>
                  <a:lnTo>
                    <a:pt x="3693922" y="124866"/>
                  </a:lnTo>
                  <a:lnTo>
                    <a:pt x="3686352" y="125844"/>
                  </a:lnTo>
                  <a:lnTo>
                    <a:pt x="3681819" y="127406"/>
                  </a:lnTo>
                  <a:lnTo>
                    <a:pt x="3717213" y="123672"/>
                  </a:lnTo>
                  <a:lnTo>
                    <a:pt x="3763416" y="121272"/>
                  </a:lnTo>
                  <a:lnTo>
                    <a:pt x="3793375" y="117843"/>
                  </a:lnTo>
                  <a:close/>
                </a:path>
                <a:path w="4638675" h="770890">
                  <a:moveTo>
                    <a:pt x="3853942" y="154190"/>
                  </a:moveTo>
                  <a:lnTo>
                    <a:pt x="3827221" y="158635"/>
                  </a:lnTo>
                  <a:lnTo>
                    <a:pt x="3813022" y="159397"/>
                  </a:lnTo>
                  <a:lnTo>
                    <a:pt x="3818483" y="160096"/>
                  </a:lnTo>
                  <a:lnTo>
                    <a:pt x="3853942" y="154190"/>
                  </a:lnTo>
                  <a:close/>
                </a:path>
                <a:path w="4638675" h="770890">
                  <a:moveTo>
                    <a:pt x="3883406" y="112915"/>
                  </a:moveTo>
                  <a:lnTo>
                    <a:pt x="3878237" y="112699"/>
                  </a:lnTo>
                  <a:lnTo>
                    <a:pt x="3859695" y="114223"/>
                  </a:lnTo>
                  <a:lnTo>
                    <a:pt x="3859187" y="113245"/>
                  </a:lnTo>
                  <a:lnTo>
                    <a:pt x="3800056" y="120942"/>
                  </a:lnTo>
                  <a:lnTo>
                    <a:pt x="3816629" y="119837"/>
                  </a:lnTo>
                  <a:lnTo>
                    <a:pt x="3840480" y="117919"/>
                  </a:lnTo>
                  <a:lnTo>
                    <a:pt x="3864953" y="115506"/>
                  </a:lnTo>
                  <a:lnTo>
                    <a:pt x="3883406" y="112915"/>
                  </a:lnTo>
                  <a:close/>
                </a:path>
                <a:path w="4638675" h="770890">
                  <a:moveTo>
                    <a:pt x="3919550" y="149618"/>
                  </a:moveTo>
                  <a:lnTo>
                    <a:pt x="3895102" y="150520"/>
                  </a:lnTo>
                  <a:lnTo>
                    <a:pt x="3881513" y="151498"/>
                  </a:lnTo>
                  <a:lnTo>
                    <a:pt x="3867988" y="153441"/>
                  </a:lnTo>
                  <a:lnTo>
                    <a:pt x="3891534" y="151638"/>
                  </a:lnTo>
                  <a:lnTo>
                    <a:pt x="3887190" y="152882"/>
                  </a:lnTo>
                  <a:lnTo>
                    <a:pt x="3919550" y="149618"/>
                  </a:lnTo>
                  <a:close/>
                </a:path>
                <a:path w="4638675" h="770890">
                  <a:moveTo>
                    <a:pt x="3960253" y="118643"/>
                  </a:moveTo>
                  <a:lnTo>
                    <a:pt x="3955034" y="118643"/>
                  </a:lnTo>
                  <a:lnTo>
                    <a:pt x="3955300" y="118910"/>
                  </a:lnTo>
                  <a:lnTo>
                    <a:pt x="3960253" y="118643"/>
                  </a:lnTo>
                  <a:close/>
                </a:path>
                <a:path w="4638675" h="770890">
                  <a:moveTo>
                    <a:pt x="4037330" y="92608"/>
                  </a:moveTo>
                  <a:lnTo>
                    <a:pt x="4000296" y="96126"/>
                  </a:lnTo>
                  <a:lnTo>
                    <a:pt x="4032872" y="93357"/>
                  </a:lnTo>
                  <a:lnTo>
                    <a:pt x="4037330" y="92608"/>
                  </a:lnTo>
                  <a:close/>
                </a:path>
                <a:path w="4638675" h="770890">
                  <a:moveTo>
                    <a:pt x="4099979" y="100698"/>
                  </a:moveTo>
                  <a:lnTo>
                    <a:pt x="4098417" y="99999"/>
                  </a:lnTo>
                  <a:lnTo>
                    <a:pt x="4094238" y="99555"/>
                  </a:lnTo>
                  <a:lnTo>
                    <a:pt x="4099090" y="98183"/>
                  </a:lnTo>
                  <a:lnTo>
                    <a:pt x="4089438" y="99910"/>
                  </a:lnTo>
                  <a:lnTo>
                    <a:pt x="4047007" y="105194"/>
                  </a:lnTo>
                  <a:lnTo>
                    <a:pt x="4026687" y="108077"/>
                  </a:lnTo>
                  <a:lnTo>
                    <a:pt x="4087279" y="102781"/>
                  </a:lnTo>
                  <a:lnTo>
                    <a:pt x="4099979" y="100698"/>
                  </a:lnTo>
                  <a:close/>
                </a:path>
                <a:path w="4638675" h="770890">
                  <a:moveTo>
                    <a:pt x="4122788" y="102755"/>
                  </a:moveTo>
                  <a:lnTo>
                    <a:pt x="4114444" y="103085"/>
                  </a:lnTo>
                  <a:lnTo>
                    <a:pt x="4102646" y="103924"/>
                  </a:lnTo>
                  <a:lnTo>
                    <a:pt x="4122788" y="102755"/>
                  </a:lnTo>
                  <a:close/>
                </a:path>
                <a:path w="4638675" h="770890">
                  <a:moveTo>
                    <a:pt x="4169130" y="100787"/>
                  </a:moveTo>
                  <a:lnTo>
                    <a:pt x="4157776" y="100914"/>
                  </a:lnTo>
                  <a:lnTo>
                    <a:pt x="4140936" y="101714"/>
                  </a:lnTo>
                  <a:lnTo>
                    <a:pt x="4122788" y="102755"/>
                  </a:lnTo>
                  <a:lnTo>
                    <a:pt x="4126674" y="102603"/>
                  </a:lnTo>
                  <a:lnTo>
                    <a:pt x="4136898" y="102603"/>
                  </a:lnTo>
                  <a:lnTo>
                    <a:pt x="4141355" y="103289"/>
                  </a:lnTo>
                  <a:lnTo>
                    <a:pt x="4069054" y="109093"/>
                  </a:lnTo>
                  <a:lnTo>
                    <a:pt x="4031462" y="112636"/>
                  </a:lnTo>
                  <a:lnTo>
                    <a:pt x="3983926" y="117830"/>
                  </a:lnTo>
                  <a:lnTo>
                    <a:pt x="3989870" y="115963"/>
                  </a:lnTo>
                  <a:lnTo>
                    <a:pt x="3977830" y="116941"/>
                  </a:lnTo>
                  <a:lnTo>
                    <a:pt x="3960253" y="118643"/>
                  </a:lnTo>
                  <a:lnTo>
                    <a:pt x="3963822" y="118643"/>
                  </a:lnTo>
                  <a:lnTo>
                    <a:pt x="3960482" y="119634"/>
                  </a:lnTo>
                  <a:lnTo>
                    <a:pt x="3939451" y="121526"/>
                  </a:lnTo>
                  <a:lnTo>
                    <a:pt x="3919690" y="122656"/>
                  </a:lnTo>
                  <a:lnTo>
                    <a:pt x="3908679" y="122656"/>
                  </a:lnTo>
                  <a:lnTo>
                    <a:pt x="3907929" y="121526"/>
                  </a:lnTo>
                  <a:lnTo>
                    <a:pt x="3907701" y="121526"/>
                  </a:lnTo>
                  <a:lnTo>
                    <a:pt x="3876751" y="125780"/>
                  </a:lnTo>
                  <a:lnTo>
                    <a:pt x="3803624" y="134366"/>
                  </a:lnTo>
                  <a:lnTo>
                    <a:pt x="3784841" y="137185"/>
                  </a:lnTo>
                  <a:lnTo>
                    <a:pt x="3798760" y="137185"/>
                  </a:lnTo>
                  <a:lnTo>
                    <a:pt x="3867213" y="130403"/>
                  </a:lnTo>
                  <a:lnTo>
                    <a:pt x="3888257" y="129514"/>
                  </a:lnTo>
                  <a:lnTo>
                    <a:pt x="3832568" y="134543"/>
                  </a:lnTo>
                  <a:lnTo>
                    <a:pt x="3825976" y="136766"/>
                  </a:lnTo>
                  <a:lnTo>
                    <a:pt x="3842956" y="135509"/>
                  </a:lnTo>
                  <a:lnTo>
                    <a:pt x="3893489" y="130225"/>
                  </a:lnTo>
                  <a:lnTo>
                    <a:pt x="3895128" y="129514"/>
                  </a:lnTo>
                  <a:lnTo>
                    <a:pt x="3897452" y="128511"/>
                  </a:lnTo>
                  <a:lnTo>
                    <a:pt x="3910406" y="127304"/>
                  </a:lnTo>
                  <a:lnTo>
                    <a:pt x="3923754" y="127304"/>
                  </a:lnTo>
                  <a:lnTo>
                    <a:pt x="3935196" y="126466"/>
                  </a:lnTo>
                  <a:lnTo>
                    <a:pt x="3877106" y="133057"/>
                  </a:lnTo>
                  <a:lnTo>
                    <a:pt x="3772382" y="147129"/>
                  </a:lnTo>
                  <a:lnTo>
                    <a:pt x="3715207" y="152908"/>
                  </a:lnTo>
                  <a:lnTo>
                    <a:pt x="3734358" y="152908"/>
                  </a:lnTo>
                  <a:lnTo>
                    <a:pt x="3745357" y="152184"/>
                  </a:lnTo>
                  <a:lnTo>
                    <a:pt x="3793934" y="147662"/>
                  </a:lnTo>
                  <a:lnTo>
                    <a:pt x="3974884" y="127520"/>
                  </a:lnTo>
                  <a:lnTo>
                    <a:pt x="3979481" y="127025"/>
                  </a:lnTo>
                  <a:lnTo>
                    <a:pt x="3970159" y="127520"/>
                  </a:lnTo>
                  <a:lnTo>
                    <a:pt x="3965130" y="127304"/>
                  </a:lnTo>
                  <a:lnTo>
                    <a:pt x="3964927" y="127304"/>
                  </a:lnTo>
                  <a:lnTo>
                    <a:pt x="4008729" y="120637"/>
                  </a:lnTo>
                  <a:lnTo>
                    <a:pt x="4039412" y="117830"/>
                  </a:lnTo>
                  <a:lnTo>
                    <a:pt x="4038739" y="117830"/>
                  </a:lnTo>
                  <a:lnTo>
                    <a:pt x="4061269" y="116598"/>
                  </a:lnTo>
                  <a:lnTo>
                    <a:pt x="4054538" y="113487"/>
                  </a:lnTo>
                  <a:lnTo>
                    <a:pt x="4102582" y="108026"/>
                  </a:lnTo>
                  <a:lnTo>
                    <a:pt x="4104716" y="107784"/>
                  </a:lnTo>
                  <a:lnTo>
                    <a:pt x="4100144" y="108026"/>
                  </a:lnTo>
                  <a:lnTo>
                    <a:pt x="4100055" y="107784"/>
                  </a:lnTo>
                  <a:lnTo>
                    <a:pt x="4099966" y="107543"/>
                  </a:lnTo>
                  <a:lnTo>
                    <a:pt x="4108627" y="106578"/>
                  </a:lnTo>
                  <a:lnTo>
                    <a:pt x="4115384" y="106083"/>
                  </a:lnTo>
                  <a:lnTo>
                    <a:pt x="4127868" y="105524"/>
                  </a:lnTo>
                  <a:lnTo>
                    <a:pt x="4101249" y="109956"/>
                  </a:lnTo>
                  <a:lnTo>
                    <a:pt x="4123309" y="106845"/>
                  </a:lnTo>
                  <a:lnTo>
                    <a:pt x="4135513" y="105524"/>
                  </a:lnTo>
                  <a:lnTo>
                    <a:pt x="4157129" y="103085"/>
                  </a:lnTo>
                  <a:lnTo>
                    <a:pt x="4157370" y="103085"/>
                  </a:lnTo>
                  <a:lnTo>
                    <a:pt x="4159847" y="102603"/>
                  </a:lnTo>
                  <a:lnTo>
                    <a:pt x="4169130" y="100787"/>
                  </a:lnTo>
                  <a:close/>
                </a:path>
                <a:path w="4638675" h="770890">
                  <a:moveTo>
                    <a:pt x="4328122" y="80695"/>
                  </a:moveTo>
                  <a:lnTo>
                    <a:pt x="4312742" y="81749"/>
                  </a:lnTo>
                  <a:lnTo>
                    <a:pt x="4293844" y="83820"/>
                  </a:lnTo>
                  <a:lnTo>
                    <a:pt x="4279620" y="86017"/>
                  </a:lnTo>
                  <a:lnTo>
                    <a:pt x="4278211" y="87401"/>
                  </a:lnTo>
                  <a:lnTo>
                    <a:pt x="4287063" y="86423"/>
                  </a:lnTo>
                  <a:lnTo>
                    <a:pt x="4293921" y="85915"/>
                  </a:lnTo>
                  <a:lnTo>
                    <a:pt x="4306341" y="85382"/>
                  </a:lnTo>
                  <a:lnTo>
                    <a:pt x="4328122" y="80695"/>
                  </a:lnTo>
                  <a:close/>
                </a:path>
                <a:path w="4638675" h="770890">
                  <a:moveTo>
                    <a:pt x="4418927" y="37871"/>
                  </a:moveTo>
                  <a:lnTo>
                    <a:pt x="4418038" y="37249"/>
                  </a:lnTo>
                  <a:lnTo>
                    <a:pt x="4416539" y="37630"/>
                  </a:lnTo>
                  <a:lnTo>
                    <a:pt x="4396905" y="40081"/>
                  </a:lnTo>
                  <a:lnTo>
                    <a:pt x="4341825" y="46253"/>
                  </a:lnTo>
                  <a:lnTo>
                    <a:pt x="4354969" y="43535"/>
                  </a:lnTo>
                  <a:lnTo>
                    <a:pt x="4326483" y="46888"/>
                  </a:lnTo>
                  <a:lnTo>
                    <a:pt x="4318901" y="47396"/>
                  </a:lnTo>
                  <a:lnTo>
                    <a:pt x="4317873" y="46545"/>
                  </a:lnTo>
                  <a:lnTo>
                    <a:pt x="4307979" y="48704"/>
                  </a:lnTo>
                  <a:lnTo>
                    <a:pt x="4280776" y="52476"/>
                  </a:lnTo>
                  <a:lnTo>
                    <a:pt x="4273321" y="53936"/>
                  </a:lnTo>
                  <a:lnTo>
                    <a:pt x="4333456" y="47396"/>
                  </a:lnTo>
                  <a:lnTo>
                    <a:pt x="4344403" y="46253"/>
                  </a:lnTo>
                  <a:lnTo>
                    <a:pt x="4392815" y="41478"/>
                  </a:lnTo>
                  <a:lnTo>
                    <a:pt x="4414672" y="39027"/>
                  </a:lnTo>
                  <a:lnTo>
                    <a:pt x="4418927" y="37871"/>
                  </a:lnTo>
                  <a:close/>
                </a:path>
                <a:path w="4638675" h="770890">
                  <a:moveTo>
                    <a:pt x="4423676" y="35814"/>
                  </a:moveTo>
                  <a:lnTo>
                    <a:pt x="4417834" y="37109"/>
                  </a:lnTo>
                  <a:lnTo>
                    <a:pt x="4418038" y="37249"/>
                  </a:lnTo>
                  <a:lnTo>
                    <a:pt x="4423676" y="35814"/>
                  </a:lnTo>
                  <a:close/>
                </a:path>
                <a:path w="4638675" h="770890">
                  <a:moveTo>
                    <a:pt x="4519625" y="28956"/>
                  </a:moveTo>
                  <a:lnTo>
                    <a:pt x="4518952" y="28956"/>
                  </a:lnTo>
                  <a:lnTo>
                    <a:pt x="4517783" y="29679"/>
                  </a:lnTo>
                  <a:lnTo>
                    <a:pt x="4519625" y="28956"/>
                  </a:lnTo>
                  <a:close/>
                </a:path>
                <a:path w="4638675" h="770890">
                  <a:moveTo>
                    <a:pt x="4520412" y="1295"/>
                  </a:moveTo>
                  <a:lnTo>
                    <a:pt x="4518863" y="0"/>
                  </a:lnTo>
                  <a:lnTo>
                    <a:pt x="4481525" y="4864"/>
                  </a:lnTo>
                  <a:lnTo>
                    <a:pt x="4464659" y="5803"/>
                  </a:lnTo>
                  <a:lnTo>
                    <a:pt x="4456417" y="8255"/>
                  </a:lnTo>
                  <a:lnTo>
                    <a:pt x="4432909" y="10261"/>
                  </a:lnTo>
                  <a:lnTo>
                    <a:pt x="4408144" y="11582"/>
                  </a:lnTo>
                  <a:lnTo>
                    <a:pt x="4376953" y="14566"/>
                  </a:lnTo>
                  <a:lnTo>
                    <a:pt x="4396829" y="15138"/>
                  </a:lnTo>
                  <a:lnTo>
                    <a:pt x="4436034" y="11226"/>
                  </a:lnTo>
                  <a:lnTo>
                    <a:pt x="4481550" y="5664"/>
                  </a:lnTo>
                  <a:lnTo>
                    <a:pt x="4520412" y="1295"/>
                  </a:lnTo>
                  <a:close/>
                </a:path>
                <a:path w="4638675" h="770890">
                  <a:moveTo>
                    <a:pt x="4521238" y="27508"/>
                  </a:moveTo>
                  <a:lnTo>
                    <a:pt x="4489170" y="30746"/>
                  </a:lnTo>
                  <a:lnTo>
                    <a:pt x="4502632" y="29540"/>
                  </a:lnTo>
                  <a:lnTo>
                    <a:pt x="4513123" y="28956"/>
                  </a:lnTo>
                  <a:lnTo>
                    <a:pt x="4518952" y="28956"/>
                  </a:lnTo>
                  <a:lnTo>
                    <a:pt x="4521238" y="27508"/>
                  </a:lnTo>
                  <a:close/>
                </a:path>
                <a:path w="4638675" h="770890">
                  <a:moveTo>
                    <a:pt x="4638116" y="18669"/>
                  </a:moveTo>
                  <a:lnTo>
                    <a:pt x="4567669" y="23495"/>
                  </a:lnTo>
                  <a:lnTo>
                    <a:pt x="4550410" y="26924"/>
                  </a:lnTo>
                  <a:lnTo>
                    <a:pt x="4577169" y="24777"/>
                  </a:lnTo>
                  <a:lnTo>
                    <a:pt x="4584687" y="24561"/>
                  </a:lnTo>
                  <a:lnTo>
                    <a:pt x="4583709" y="25603"/>
                  </a:lnTo>
                  <a:lnTo>
                    <a:pt x="4638116" y="18669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86">
              <a:extLst>
                <a:ext uri="{FF2B5EF4-FFF2-40B4-BE49-F238E27FC236}">
                  <a16:creationId xmlns:a16="http://schemas.microsoft.com/office/drawing/2014/main" id="{9F10224B-2B16-419B-D190-8803FDD951CB}"/>
                </a:ext>
              </a:extLst>
            </p:cNvPr>
            <p:cNvSpPr/>
            <p:nvPr/>
          </p:nvSpPr>
          <p:spPr>
            <a:xfrm>
              <a:off x="1587589" y="6482613"/>
              <a:ext cx="6940550" cy="1038860"/>
            </a:xfrm>
            <a:custGeom>
              <a:avLst/>
              <a:gdLst/>
              <a:ahLst/>
              <a:cxnLst/>
              <a:rect l="l" t="t" r="r" b="b"/>
              <a:pathLst>
                <a:path w="6940550" h="1038859">
                  <a:moveTo>
                    <a:pt x="252298" y="991920"/>
                  </a:moveTo>
                  <a:lnTo>
                    <a:pt x="231952" y="993597"/>
                  </a:lnTo>
                  <a:lnTo>
                    <a:pt x="232346" y="994587"/>
                  </a:lnTo>
                  <a:lnTo>
                    <a:pt x="199542" y="996861"/>
                  </a:lnTo>
                  <a:lnTo>
                    <a:pt x="194462" y="999210"/>
                  </a:lnTo>
                  <a:lnTo>
                    <a:pt x="173050" y="1002588"/>
                  </a:lnTo>
                  <a:lnTo>
                    <a:pt x="150571" y="1005751"/>
                  </a:lnTo>
                  <a:lnTo>
                    <a:pt x="142303" y="1007427"/>
                  </a:lnTo>
                  <a:lnTo>
                    <a:pt x="146977" y="1007173"/>
                  </a:lnTo>
                  <a:lnTo>
                    <a:pt x="160794" y="1005433"/>
                  </a:lnTo>
                  <a:lnTo>
                    <a:pt x="165684" y="1005649"/>
                  </a:lnTo>
                  <a:lnTo>
                    <a:pt x="150837" y="1007872"/>
                  </a:lnTo>
                  <a:lnTo>
                    <a:pt x="141224" y="1009662"/>
                  </a:lnTo>
                  <a:lnTo>
                    <a:pt x="128003" y="1011555"/>
                  </a:lnTo>
                  <a:lnTo>
                    <a:pt x="102323" y="1014082"/>
                  </a:lnTo>
                  <a:lnTo>
                    <a:pt x="126542" y="1013739"/>
                  </a:lnTo>
                  <a:lnTo>
                    <a:pt x="125158" y="1012583"/>
                  </a:lnTo>
                  <a:lnTo>
                    <a:pt x="137782" y="1011085"/>
                  </a:lnTo>
                  <a:lnTo>
                    <a:pt x="167411" y="1008532"/>
                  </a:lnTo>
                  <a:lnTo>
                    <a:pt x="157835" y="1009065"/>
                  </a:lnTo>
                  <a:lnTo>
                    <a:pt x="202425" y="1002792"/>
                  </a:lnTo>
                  <a:lnTo>
                    <a:pt x="220497" y="999934"/>
                  </a:lnTo>
                  <a:lnTo>
                    <a:pt x="242925" y="995997"/>
                  </a:lnTo>
                  <a:lnTo>
                    <a:pt x="240398" y="995324"/>
                  </a:lnTo>
                  <a:lnTo>
                    <a:pt x="249313" y="993228"/>
                  </a:lnTo>
                  <a:lnTo>
                    <a:pt x="252298" y="991920"/>
                  </a:lnTo>
                  <a:close/>
                </a:path>
                <a:path w="6940550" h="1038859">
                  <a:moveTo>
                    <a:pt x="310083" y="1002258"/>
                  </a:moveTo>
                  <a:lnTo>
                    <a:pt x="261086" y="1006678"/>
                  </a:lnTo>
                  <a:lnTo>
                    <a:pt x="211836" y="1011593"/>
                  </a:lnTo>
                  <a:lnTo>
                    <a:pt x="162534" y="1016863"/>
                  </a:lnTo>
                  <a:lnTo>
                    <a:pt x="16154" y="1033653"/>
                  </a:lnTo>
                  <a:lnTo>
                    <a:pt x="24663" y="1034021"/>
                  </a:lnTo>
                  <a:lnTo>
                    <a:pt x="10617" y="1036561"/>
                  </a:lnTo>
                  <a:lnTo>
                    <a:pt x="0" y="1038720"/>
                  </a:lnTo>
                  <a:lnTo>
                    <a:pt x="18783" y="1037983"/>
                  </a:lnTo>
                  <a:lnTo>
                    <a:pt x="42214" y="1034338"/>
                  </a:lnTo>
                  <a:lnTo>
                    <a:pt x="54737" y="1031608"/>
                  </a:lnTo>
                  <a:lnTo>
                    <a:pt x="71729" y="1028738"/>
                  </a:lnTo>
                  <a:lnTo>
                    <a:pt x="108546" y="1024648"/>
                  </a:lnTo>
                  <a:lnTo>
                    <a:pt x="103809" y="1024915"/>
                  </a:lnTo>
                  <a:lnTo>
                    <a:pt x="164426" y="1018146"/>
                  </a:lnTo>
                  <a:lnTo>
                    <a:pt x="214337" y="1013536"/>
                  </a:lnTo>
                  <a:lnTo>
                    <a:pt x="260565" y="1008964"/>
                  </a:lnTo>
                  <a:lnTo>
                    <a:pt x="310083" y="1002258"/>
                  </a:lnTo>
                  <a:close/>
                </a:path>
                <a:path w="6940550" h="1038859">
                  <a:moveTo>
                    <a:pt x="568236" y="951458"/>
                  </a:moveTo>
                  <a:lnTo>
                    <a:pt x="559854" y="951750"/>
                  </a:lnTo>
                  <a:lnTo>
                    <a:pt x="544855" y="953223"/>
                  </a:lnTo>
                  <a:lnTo>
                    <a:pt x="508088" y="957211"/>
                  </a:lnTo>
                  <a:lnTo>
                    <a:pt x="524306" y="956297"/>
                  </a:lnTo>
                  <a:lnTo>
                    <a:pt x="541985" y="954684"/>
                  </a:lnTo>
                  <a:lnTo>
                    <a:pt x="557745" y="952906"/>
                  </a:lnTo>
                  <a:lnTo>
                    <a:pt x="568236" y="951458"/>
                  </a:lnTo>
                  <a:close/>
                </a:path>
                <a:path w="6940550" h="1038859">
                  <a:moveTo>
                    <a:pt x="602030" y="975893"/>
                  </a:moveTo>
                  <a:lnTo>
                    <a:pt x="591553" y="975868"/>
                  </a:lnTo>
                  <a:lnTo>
                    <a:pt x="576872" y="976528"/>
                  </a:lnTo>
                  <a:lnTo>
                    <a:pt x="560832" y="978001"/>
                  </a:lnTo>
                  <a:lnTo>
                    <a:pt x="546290" y="980414"/>
                  </a:lnTo>
                  <a:lnTo>
                    <a:pt x="602030" y="975893"/>
                  </a:lnTo>
                  <a:close/>
                </a:path>
                <a:path w="6940550" h="1038859">
                  <a:moveTo>
                    <a:pt x="754278" y="911072"/>
                  </a:moveTo>
                  <a:lnTo>
                    <a:pt x="707847" y="915085"/>
                  </a:lnTo>
                  <a:lnTo>
                    <a:pt x="710869" y="915682"/>
                  </a:lnTo>
                  <a:lnTo>
                    <a:pt x="721753" y="914819"/>
                  </a:lnTo>
                  <a:lnTo>
                    <a:pt x="735101" y="913447"/>
                  </a:lnTo>
                  <a:lnTo>
                    <a:pt x="745477" y="912520"/>
                  </a:lnTo>
                  <a:lnTo>
                    <a:pt x="754278" y="911072"/>
                  </a:lnTo>
                  <a:close/>
                </a:path>
                <a:path w="6940550" h="1038859">
                  <a:moveTo>
                    <a:pt x="852170" y="928624"/>
                  </a:moveTo>
                  <a:lnTo>
                    <a:pt x="801395" y="932789"/>
                  </a:lnTo>
                  <a:lnTo>
                    <a:pt x="806577" y="933500"/>
                  </a:lnTo>
                  <a:lnTo>
                    <a:pt x="820216" y="931760"/>
                  </a:lnTo>
                  <a:lnTo>
                    <a:pt x="825563" y="932446"/>
                  </a:lnTo>
                  <a:lnTo>
                    <a:pt x="772922" y="936244"/>
                  </a:lnTo>
                  <a:lnTo>
                    <a:pt x="753402" y="937983"/>
                  </a:lnTo>
                  <a:lnTo>
                    <a:pt x="728065" y="940739"/>
                  </a:lnTo>
                  <a:lnTo>
                    <a:pt x="739330" y="940041"/>
                  </a:lnTo>
                  <a:lnTo>
                    <a:pt x="768591" y="937552"/>
                  </a:lnTo>
                  <a:lnTo>
                    <a:pt x="774890" y="937704"/>
                  </a:lnTo>
                  <a:lnTo>
                    <a:pt x="714832" y="943711"/>
                  </a:lnTo>
                  <a:lnTo>
                    <a:pt x="657479" y="950442"/>
                  </a:lnTo>
                  <a:lnTo>
                    <a:pt x="553974" y="963104"/>
                  </a:lnTo>
                  <a:lnTo>
                    <a:pt x="509384" y="967574"/>
                  </a:lnTo>
                  <a:lnTo>
                    <a:pt x="500189" y="968565"/>
                  </a:lnTo>
                  <a:lnTo>
                    <a:pt x="492912" y="969670"/>
                  </a:lnTo>
                  <a:lnTo>
                    <a:pt x="519734" y="968476"/>
                  </a:lnTo>
                  <a:lnTo>
                    <a:pt x="625970" y="955890"/>
                  </a:lnTo>
                  <a:lnTo>
                    <a:pt x="844219" y="930935"/>
                  </a:lnTo>
                  <a:lnTo>
                    <a:pt x="852170" y="928624"/>
                  </a:lnTo>
                  <a:close/>
                </a:path>
                <a:path w="6940550" h="1038859">
                  <a:moveTo>
                    <a:pt x="889990" y="925969"/>
                  </a:moveTo>
                  <a:lnTo>
                    <a:pt x="874585" y="926769"/>
                  </a:lnTo>
                  <a:lnTo>
                    <a:pt x="853122" y="928547"/>
                  </a:lnTo>
                  <a:lnTo>
                    <a:pt x="855306" y="928687"/>
                  </a:lnTo>
                  <a:lnTo>
                    <a:pt x="889990" y="925969"/>
                  </a:lnTo>
                  <a:close/>
                </a:path>
                <a:path w="6940550" h="1038859">
                  <a:moveTo>
                    <a:pt x="1120076" y="910424"/>
                  </a:moveTo>
                  <a:lnTo>
                    <a:pt x="1117714" y="909193"/>
                  </a:lnTo>
                  <a:lnTo>
                    <a:pt x="1100467" y="911377"/>
                  </a:lnTo>
                  <a:lnTo>
                    <a:pt x="1079093" y="914336"/>
                  </a:lnTo>
                  <a:lnTo>
                    <a:pt x="1064336" y="915454"/>
                  </a:lnTo>
                  <a:lnTo>
                    <a:pt x="1071448" y="915390"/>
                  </a:lnTo>
                  <a:lnTo>
                    <a:pt x="1087234" y="913777"/>
                  </a:lnTo>
                  <a:lnTo>
                    <a:pt x="1105509" y="911745"/>
                  </a:lnTo>
                  <a:lnTo>
                    <a:pt x="1120076" y="910424"/>
                  </a:lnTo>
                  <a:close/>
                </a:path>
                <a:path w="6940550" h="1038859">
                  <a:moveTo>
                    <a:pt x="1423365" y="812063"/>
                  </a:moveTo>
                  <a:lnTo>
                    <a:pt x="1407401" y="813142"/>
                  </a:lnTo>
                  <a:lnTo>
                    <a:pt x="1391031" y="815073"/>
                  </a:lnTo>
                  <a:lnTo>
                    <a:pt x="1378419" y="817156"/>
                  </a:lnTo>
                  <a:lnTo>
                    <a:pt x="1373746" y="818718"/>
                  </a:lnTo>
                  <a:lnTo>
                    <a:pt x="1388173" y="817448"/>
                  </a:lnTo>
                  <a:lnTo>
                    <a:pt x="1405851" y="815352"/>
                  </a:lnTo>
                  <a:lnTo>
                    <a:pt x="1419872" y="813282"/>
                  </a:lnTo>
                  <a:lnTo>
                    <a:pt x="1423365" y="812063"/>
                  </a:lnTo>
                  <a:close/>
                </a:path>
                <a:path w="6940550" h="1038859">
                  <a:moveTo>
                    <a:pt x="1442516" y="803071"/>
                  </a:moveTo>
                  <a:lnTo>
                    <a:pt x="1385265" y="805192"/>
                  </a:lnTo>
                  <a:lnTo>
                    <a:pt x="1400187" y="805878"/>
                  </a:lnTo>
                  <a:lnTo>
                    <a:pt x="1391335" y="807339"/>
                  </a:lnTo>
                  <a:lnTo>
                    <a:pt x="1381315" y="806919"/>
                  </a:lnTo>
                  <a:lnTo>
                    <a:pt x="1377467" y="808609"/>
                  </a:lnTo>
                  <a:lnTo>
                    <a:pt x="1387817" y="808088"/>
                  </a:lnTo>
                  <a:lnTo>
                    <a:pt x="1427035" y="804164"/>
                  </a:lnTo>
                  <a:lnTo>
                    <a:pt x="1442516" y="803071"/>
                  </a:lnTo>
                  <a:close/>
                </a:path>
                <a:path w="6940550" h="1038859">
                  <a:moveTo>
                    <a:pt x="1490243" y="800976"/>
                  </a:moveTo>
                  <a:lnTo>
                    <a:pt x="1461554" y="802030"/>
                  </a:lnTo>
                  <a:lnTo>
                    <a:pt x="1462620" y="803948"/>
                  </a:lnTo>
                  <a:lnTo>
                    <a:pt x="1490243" y="800976"/>
                  </a:lnTo>
                  <a:close/>
                </a:path>
                <a:path w="6940550" h="1038859">
                  <a:moveTo>
                    <a:pt x="1534706" y="798322"/>
                  </a:moveTo>
                  <a:lnTo>
                    <a:pt x="1518145" y="798944"/>
                  </a:lnTo>
                  <a:lnTo>
                    <a:pt x="1513674" y="799934"/>
                  </a:lnTo>
                  <a:lnTo>
                    <a:pt x="1501394" y="801674"/>
                  </a:lnTo>
                  <a:lnTo>
                    <a:pt x="1494256" y="802843"/>
                  </a:lnTo>
                  <a:lnTo>
                    <a:pt x="1505216" y="802132"/>
                  </a:lnTo>
                  <a:lnTo>
                    <a:pt x="1489621" y="803871"/>
                  </a:lnTo>
                  <a:lnTo>
                    <a:pt x="1483385" y="805192"/>
                  </a:lnTo>
                  <a:lnTo>
                    <a:pt x="1474343" y="806475"/>
                  </a:lnTo>
                  <a:lnTo>
                    <a:pt x="1450365" y="808101"/>
                  </a:lnTo>
                  <a:lnTo>
                    <a:pt x="1506893" y="804506"/>
                  </a:lnTo>
                  <a:lnTo>
                    <a:pt x="1502156" y="804773"/>
                  </a:lnTo>
                  <a:lnTo>
                    <a:pt x="1519440" y="802157"/>
                  </a:lnTo>
                  <a:lnTo>
                    <a:pt x="1532712" y="799693"/>
                  </a:lnTo>
                  <a:lnTo>
                    <a:pt x="1534706" y="798322"/>
                  </a:lnTo>
                  <a:close/>
                </a:path>
                <a:path w="6940550" h="1038859">
                  <a:moveTo>
                    <a:pt x="1605508" y="781291"/>
                  </a:moveTo>
                  <a:lnTo>
                    <a:pt x="1583905" y="782713"/>
                  </a:lnTo>
                  <a:lnTo>
                    <a:pt x="1557502" y="786142"/>
                  </a:lnTo>
                  <a:lnTo>
                    <a:pt x="1535798" y="787590"/>
                  </a:lnTo>
                  <a:lnTo>
                    <a:pt x="1531531" y="789863"/>
                  </a:lnTo>
                  <a:lnTo>
                    <a:pt x="1552397" y="787463"/>
                  </a:lnTo>
                  <a:lnTo>
                    <a:pt x="1582381" y="783564"/>
                  </a:lnTo>
                  <a:lnTo>
                    <a:pt x="1605508" y="781291"/>
                  </a:lnTo>
                  <a:close/>
                </a:path>
                <a:path w="6940550" h="1038859">
                  <a:moveTo>
                    <a:pt x="1619542" y="772083"/>
                  </a:moveTo>
                  <a:lnTo>
                    <a:pt x="1573771" y="777062"/>
                  </a:lnTo>
                  <a:lnTo>
                    <a:pt x="1588135" y="776782"/>
                  </a:lnTo>
                  <a:lnTo>
                    <a:pt x="1619542" y="772083"/>
                  </a:lnTo>
                  <a:close/>
                </a:path>
                <a:path w="6940550" h="1038859">
                  <a:moveTo>
                    <a:pt x="1701787" y="762647"/>
                  </a:moveTo>
                  <a:lnTo>
                    <a:pt x="1636471" y="767689"/>
                  </a:lnTo>
                  <a:lnTo>
                    <a:pt x="1638820" y="768502"/>
                  </a:lnTo>
                  <a:lnTo>
                    <a:pt x="1644980" y="768731"/>
                  </a:lnTo>
                  <a:lnTo>
                    <a:pt x="1655394" y="768337"/>
                  </a:lnTo>
                  <a:lnTo>
                    <a:pt x="1670494" y="767321"/>
                  </a:lnTo>
                  <a:lnTo>
                    <a:pt x="1677022" y="765873"/>
                  </a:lnTo>
                  <a:lnTo>
                    <a:pt x="1687601" y="764349"/>
                  </a:lnTo>
                  <a:lnTo>
                    <a:pt x="1701787" y="762647"/>
                  </a:lnTo>
                  <a:close/>
                </a:path>
                <a:path w="6940550" h="1038859">
                  <a:moveTo>
                    <a:pt x="1925751" y="753402"/>
                  </a:moveTo>
                  <a:lnTo>
                    <a:pt x="1883879" y="756678"/>
                  </a:lnTo>
                  <a:lnTo>
                    <a:pt x="1878533" y="757923"/>
                  </a:lnTo>
                  <a:lnTo>
                    <a:pt x="1877352" y="759129"/>
                  </a:lnTo>
                  <a:lnTo>
                    <a:pt x="1871649" y="760412"/>
                  </a:lnTo>
                  <a:lnTo>
                    <a:pt x="1852752" y="761847"/>
                  </a:lnTo>
                  <a:lnTo>
                    <a:pt x="1856016" y="762546"/>
                  </a:lnTo>
                  <a:lnTo>
                    <a:pt x="1868220" y="761314"/>
                  </a:lnTo>
                  <a:lnTo>
                    <a:pt x="1885391" y="759155"/>
                  </a:lnTo>
                  <a:lnTo>
                    <a:pt x="1903577" y="757085"/>
                  </a:lnTo>
                  <a:lnTo>
                    <a:pt x="1898954" y="756666"/>
                  </a:lnTo>
                  <a:lnTo>
                    <a:pt x="1900555" y="756005"/>
                  </a:lnTo>
                  <a:lnTo>
                    <a:pt x="1909216" y="754964"/>
                  </a:lnTo>
                  <a:lnTo>
                    <a:pt x="1925751" y="753402"/>
                  </a:lnTo>
                  <a:close/>
                </a:path>
                <a:path w="6940550" h="1038859">
                  <a:moveTo>
                    <a:pt x="1926247" y="762292"/>
                  </a:moveTo>
                  <a:lnTo>
                    <a:pt x="1884984" y="767029"/>
                  </a:lnTo>
                  <a:lnTo>
                    <a:pt x="1891550" y="766787"/>
                  </a:lnTo>
                  <a:lnTo>
                    <a:pt x="1897418" y="766216"/>
                  </a:lnTo>
                  <a:lnTo>
                    <a:pt x="1904060" y="765429"/>
                  </a:lnTo>
                  <a:lnTo>
                    <a:pt x="1912937" y="764514"/>
                  </a:lnTo>
                  <a:lnTo>
                    <a:pt x="1926247" y="762292"/>
                  </a:lnTo>
                  <a:close/>
                </a:path>
                <a:path w="6940550" h="1038859">
                  <a:moveTo>
                    <a:pt x="1979371" y="752944"/>
                  </a:moveTo>
                  <a:lnTo>
                    <a:pt x="1934349" y="756386"/>
                  </a:lnTo>
                  <a:lnTo>
                    <a:pt x="1913216" y="758507"/>
                  </a:lnTo>
                  <a:lnTo>
                    <a:pt x="1900796" y="760704"/>
                  </a:lnTo>
                  <a:lnTo>
                    <a:pt x="1895398" y="759510"/>
                  </a:lnTo>
                  <a:lnTo>
                    <a:pt x="1883079" y="760945"/>
                  </a:lnTo>
                  <a:lnTo>
                    <a:pt x="1883727" y="761771"/>
                  </a:lnTo>
                  <a:lnTo>
                    <a:pt x="1880133" y="763003"/>
                  </a:lnTo>
                  <a:lnTo>
                    <a:pt x="1855038" y="765683"/>
                  </a:lnTo>
                  <a:lnTo>
                    <a:pt x="1823758" y="767892"/>
                  </a:lnTo>
                  <a:lnTo>
                    <a:pt x="1813039" y="767956"/>
                  </a:lnTo>
                  <a:lnTo>
                    <a:pt x="1816252" y="766572"/>
                  </a:lnTo>
                  <a:lnTo>
                    <a:pt x="1837918" y="762241"/>
                  </a:lnTo>
                  <a:lnTo>
                    <a:pt x="1843100" y="760679"/>
                  </a:lnTo>
                  <a:lnTo>
                    <a:pt x="1835658" y="760450"/>
                  </a:lnTo>
                  <a:lnTo>
                    <a:pt x="1808975" y="762241"/>
                  </a:lnTo>
                  <a:lnTo>
                    <a:pt x="1792681" y="765632"/>
                  </a:lnTo>
                  <a:lnTo>
                    <a:pt x="1744522" y="770851"/>
                  </a:lnTo>
                  <a:lnTo>
                    <a:pt x="1691373" y="776897"/>
                  </a:lnTo>
                  <a:lnTo>
                    <a:pt x="1660080" y="782764"/>
                  </a:lnTo>
                  <a:lnTo>
                    <a:pt x="1633842" y="785926"/>
                  </a:lnTo>
                  <a:lnTo>
                    <a:pt x="1602740" y="788136"/>
                  </a:lnTo>
                  <a:lnTo>
                    <a:pt x="1581835" y="791019"/>
                  </a:lnTo>
                  <a:lnTo>
                    <a:pt x="1595869" y="790257"/>
                  </a:lnTo>
                  <a:lnTo>
                    <a:pt x="1578216" y="792530"/>
                  </a:lnTo>
                  <a:lnTo>
                    <a:pt x="1573187" y="793838"/>
                  </a:lnTo>
                  <a:lnTo>
                    <a:pt x="1570659" y="794816"/>
                  </a:lnTo>
                  <a:lnTo>
                    <a:pt x="1560563" y="796124"/>
                  </a:lnTo>
                  <a:lnTo>
                    <a:pt x="1701431" y="783704"/>
                  </a:lnTo>
                  <a:lnTo>
                    <a:pt x="1746211" y="780046"/>
                  </a:lnTo>
                  <a:lnTo>
                    <a:pt x="1771878" y="776516"/>
                  </a:lnTo>
                  <a:lnTo>
                    <a:pt x="1829181" y="770432"/>
                  </a:lnTo>
                  <a:lnTo>
                    <a:pt x="1841665" y="767892"/>
                  </a:lnTo>
                  <a:lnTo>
                    <a:pt x="1895729" y="762990"/>
                  </a:lnTo>
                  <a:lnTo>
                    <a:pt x="1915947" y="761377"/>
                  </a:lnTo>
                  <a:lnTo>
                    <a:pt x="1911223" y="761619"/>
                  </a:lnTo>
                  <a:lnTo>
                    <a:pt x="1929130" y="758685"/>
                  </a:lnTo>
                  <a:lnTo>
                    <a:pt x="1971522" y="754494"/>
                  </a:lnTo>
                  <a:lnTo>
                    <a:pt x="1979371" y="752944"/>
                  </a:lnTo>
                  <a:close/>
                </a:path>
                <a:path w="6940550" h="1038859">
                  <a:moveTo>
                    <a:pt x="2188807" y="719201"/>
                  </a:moveTo>
                  <a:lnTo>
                    <a:pt x="2177719" y="719010"/>
                  </a:lnTo>
                  <a:lnTo>
                    <a:pt x="2156663" y="720521"/>
                  </a:lnTo>
                  <a:lnTo>
                    <a:pt x="2142236" y="721385"/>
                  </a:lnTo>
                  <a:lnTo>
                    <a:pt x="2145157" y="719582"/>
                  </a:lnTo>
                  <a:lnTo>
                    <a:pt x="2140762" y="721461"/>
                  </a:lnTo>
                  <a:lnTo>
                    <a:pt x="2142096" y="721461"/>
                  </a:lnTo>
                  <a:lnTo>
                    <a:pt x="2141601" y="721766"/>
                  </a:lnTo>
                  <a:lnTo>
                    <a:pt x="2058949" y="730745"/>
                  </a:lnTo>
                  <a:lnTo>
                    <a:pt x="2082330" y="730021"/>
                  </a:lnTo>
                  <a:lnTo>
                    <a:pt x="2109063" y="728751"/>
                  </a:lnTo>
                  <a:lnTo>
                    <a:pt x="2139137" y="726922"/>
                  </a:lnTo>
                  <a:lnTo>
                    <a:pt x="2171115" y="724636"/>
                  </a:lnTo>
                  <a:lnTo>
                    <a:pt x="2161844" y="724636"/>
                  </a:lnTo>
                  <a:lnTo>
                    <a:pt x="2170138" y="722630"/>
                  </a:lnTo>
                  <a:lnTo>
                    <a:pt x="2183688" y="720242"/>
                  </a:lnTo>
                  <a:lnTo>
                    <a:pt x="2188807" y="719201"/>
                  </a:lnTo>
                  <a:close/>
                </a:path>
                <a:path w="6940550" h="1038859">
                  <a:moveTo>
                    <a:pt x="2221280" y="691654"/>
                  </a:moveTo>
                  <a:lnTo>
                    <a:pt x="2214257" y="691870"/>
                  </a:lnTo>
                  <a:lnTo>
                    <a:pt x="2212098" y="692150"/>
                  </a:lnTo>
                  <a:lnTo>
                    <a:pt x="2221280" y="691654"/>
                  </a:lnTo>
                  <a:close/>
                </a:path>
                <a:path w="6940550" h="1038859">
                  <a:moveTo>
                    <a:pt x="2255304" y="710476"/>
                  </a:moveTo>
                  <a:lnTo>
                    <a:pt x="2235454" y="710145"/>
                  </a:lnTo>
                  <a:lnTo>
                    <a:pt x="2218258" y="711022"/>
                  </a:lnTo>
                  <a:lnTo>
                    <a:pt x="2190648" y="713625"/>
                  </a:lnTo>
                  <a:lnTo>
                    <a:pt x="2198370" y="714197"/>
                  </a:lnTo>
                  <a:lnTo>
                    <a:pt x="2214143" y="713473"/>
                  </a:lnTo>
                  <a:lnTo>
                    <a:pt x="2255304" y="710476"/>
                  </a:lnTo>
                  <a:close/>
                </a:path>
                <a:path w="6940550" h="1038859">
                  <a:moveTo>
                    <a:pt x="2281745" y="683260"/>
                  </a:moveTo>
                  <a:lnTo>
                    <a:pt x="2267089" y="684872"/>
                  </a:lnTo>
                  <a:lnTo>
                    <a:pt x="2266746" y="684898"/>
                  </a:lnTo>
                  <a:lnTo>
                    <a:pt x="2263457" y="685203"/>
                  </a:lnTo>
                  <a:lnTo>
                    <a:pt x="2252459" y="686485"/>
                  </a:lnTo>
                  <a:lnTo>
                    <a:pt x="2260422" y="683056"/>
                  </a:lnTo>
                  <a:lnTo>
                    <a:pt x="2234527" y="687095"/>
                  </a:lnTo>
                  <a:lnTo>
                    <a:pt x="2213699" y="688822"/>
                  </a:lnTo>
                  <a:lnTo>
                    <a:pt x="2194229" y="689737"/>
                  </a:lnTo>
                  <a:lnTo>
                    <a:pt x="2172449" y="691337"/>
                  </a:lnTo>
                  <a:lnTo>
                    <a:pt x="2155012" y="693902"/>
                  </a:lnTo>
                  <a:lnTo>
                    <a:pt x="2140674" y="696404"/>
                  </a:lnTo>
                  <a:lnTo>
                    <a:pt x="2125332" y="698779"/>
                  </a:lnTo>
                  <a:lnTo>
                    <a:pt x="2104898" y="700976"/>
                  </a:lnTo>
                  <a:lnTo>
                    <a:pt x="2123262" y="699770"/>
                  </a:lnTo>
                  <a:lnTo>
                    <a:pt x="2154936" y="695032"/>
                  </a:lnTo>
                  <a:lnTo>
                    <a:pt x="2178291" y="693000"/>
                  </a:lnTo>
                  <a:lnTo>
                    <a:pt x="2214257" y="691870"/>
                  </a:lnTo>
                  <a:lnTo>
                    <a:pt x="2256472" y="686485"/>
                  </a:lnTo>
                  <a:lnTo>
                    <a:pt x="2274913" y="684123"/>
                  </a:lnTo>
                  <a:lnTo>
                    <a:pt x="2281745" y="683260"/>
                  </a:lnTo>
                  <a:close/>
                </a:path>
                <a:path w="6940550" h="1038859">
                  <a:moveTo>
                    <a:pt x="2293785" y="681723"/>
                  </a:moveTo>
                  <a:lnTo>
                    <a:pt x="2281745" y="683260"/>
                  </a:lnTo>
                  <a:lnTo>
                    <a:pt x="2285454" y="682853"/>
                  </a:lnTo>
                  <a:lnTo>
                    <a:pt x="2293785" y="681723"/>
                  </a:lnTo>
                  <a:close/>
                </a:path>
                <a:path w="6940550" h="1038859">
                  <a:moveTo>
                    <a:pt x="2340102" y="702500"/>
                  </a:moveTo>
                  <a:lnTo>
                    <a:pt x="2326538" y="702818"/>
                  </a:lnTo>
                  <a:lnTo>
                    <a:pt x="2304758" y="704684"/>
                  </a:lnTo>
                  <a:lnTo>
                    <a:pt x="2279853" y="707466"/>
                  </a:lnTo>
                  <a:lnTo>
                    <a:pt x="2259330" y="710184"/>
                  </a:lnTo>
                  <a:lnTo>
                    <a:pt x="2275509" y="709002"/>
                  </a:lnTo>
                  <a:lnTo>
                    <a:pt x="2289873" y="706996"/>
                  </a:lnTo>
                  <a:lnTo>
                    <a:pt x="2312644" y="704570"/>
                  </a:lnTo>
                  <a:lnTo>
                    <a:pt x="2333002" y="702741"/>
                  </a:lnTo>
                  <a:lnTo>
                    <a:pt x="2340102" y="702500"/>
                  </a:lnTo>
                  <a:close/>
                </a:path>
                <a:path w="6940550" h="1038859">
                  <a:moveTo>
                    <a:pt x="2406599" y="680656"/>
                  </a:moveTo>
                  <a:lnTo>
                    <a:pt x="2406535" y="680288"/>
                  </a:lnTo>
                  <a:lnTo>
                    <a:pt x="2386660" y="682117"/>
                  </a:lnTo>
                  <a:lnTo>
                    <a:pt x="2375192" y="684161"/>
                  </a:lnTo>
                  <a:lnTo>
                    <a:pt x="2384526" y="683526"/>
                  </a:lnTo>
                  <a:lnTo>
                    <a:pt x="2399906" y="682282"/>
                  </a:lnTo>
                  <a:lnTo>
                    <a:pt x="2406535" y="682498"/>
                  </a:lnTo>
                  <a:lnTo>
                    <a:pt x="2401671" y="681850"/>
                  </a:lnTo>
                  <a:lnTo>
                    <a:pt x="2406599" y="680656"/>
                  </a:lnTo>
                  <a:close/>
                </a:path>
                <a:path w="6940550" h="1038859">
                  <a:moveTo>
                    <a:pt x="2431999" y="676173"/>
                  </a:moveTo>
                  <a:lnTo>
                    <a:pt x="2412441" y="676249"/>
                  </a:lnTo>
                  <a:lnTo>
                    <a:pt x="2413736" y="677430"/>
                  </a:lnTo>
                  <a:lnTo>
                    <a:pt x="2379980" y="680466"/>
                  </a:lnTo>
                  <a:lnTo>
                    <a:pt x="2362784" y="682917"/>
                  </a:lnTo>
                  <a:lnTo>
                    <a:pt x="2431999" y="676173"/>
                  </a:lnTo>
                  <a:close/>
                </a:path>
                <a:path w="6940550" h="1038859">
                  <a:moveTo>
                    <a:pt x="2559354" y="650913"/>
                  </a:moveTo>
                  <a:lnTo>
                    <a:pt x="2535732" y="653148"/>
                  </a:lnTo>
                  <a:lnTo>
                    <a:pt x="2558491" y="651357"/>
                  </a:lnTo>
                  <a:lnTo>
                    <a:pt x="2559354" y="650913"/>
                  </a:lnTo>
                  <a:close/>
                </a:path>
                <a:path w="6940550" h="1038859">
                  <a:moveTo>
                    <a:pt x="2572601" y="649668"/>
                  </a:moveTo>
                  <a:lnTo>
                    <a:pt x="2566809" y="647979"/>
                  </a:lnTo>
                  <a:lnTo>
                    <a:pt x="2557068" y="649668"/>
                  </a:lnTo>
                  <a:lnTo>
                    <a:pt x="2557869" y="649668"/>
                  </a:lnTo>
                  <a:lnTo>
                    <a:pt x="2560294" y="650443"/>
                  </a:lnTo>
                  <a:lnTo>
                    <a:pt x="2559354" y="650913"/>
                  </a:lnTo>
                  <a:lnTo>
                    <a:pt x="2572601" y="649668"/>
                  </a:lnTo>
                  <a:close/>
                </a:path>
                <a:path w="6940550" h="1038859">
                  <a:moveTo>
                    <a:pt x="2591333" y="659536"/>
                  </a:moveTo>
                  <a:lnTo>
                    <a:pt x="2589834" y="659536"/>
                  </a:lnTo>
                  <a:lnTo>
                    <a:pt x="2574429" y="660958"/>
                  </a:lnTo>
                  <a:lnTo>
                    <a:pt x="2591333" y="659536"/>
                  </a:lnTo>
                  <a:close/>
                </a:path>
                <a:path w="6940550" h="1038859">
                  <a:moveTo>
                    <a:pt x="2602331" y="642086"/>
                  </a:moveTo>
                  <a:lnTo>
                    <a:pt x="2601506" y="640638"/>
                  </a:lnTo>
                  <a:lnTo>
                    <a:pt x="2579230" y="644334"/>
                  </a:lnTo>
                  <a:lnTo>
                    <a:pt x="2602331" y="642086"/>
                  </a:lnTo>
                  <a:close/>
                </a:path>
                <a:path w="6940550" h="1038859">
                  <a:moveTo>
                    <a:pt x="2697886" y="651002"/>
                  </a:moveTo>
                  <a:lnTo>
                    <a:pt x="2696108" y="650062"/>
                  </a:lnTo>
                  <a:lnTo>
                    <a:pt x="2680690" y="650684"/>
                  </a:lnTo>
                  <a:lnTo>
                    <a:pt x="2686075" y="651878"/>
                  </a:lnTo>
                  <a:lnTo>
                    <a:pt x="2651798" y="654989"/>
                  </a:lnTo>
                  <a:lnTo>
                    <a:pt x="2613850" y="657301"/>
                  </a:lnTo>
                  <a:lnTo>
                    <a:pt x="2589834" y="659536"/>
                  </a:lnTo>
                  <a:lnTo>
                    <a:pt x="2600731" y="659155"/>
                  </a:lnTo>
                  <a:lnTo>
                    <a:pt x="2605735" y="659536"/>
                  </a:lnTo>
                  <a:lnTo>
                    <a:pt x="2603373" y="660958"/>
                  </a:lnTo>
                  <a:lnTo>
                    <a:pt x="2601493" y="660958"/>
                  </a:lnTo>
                  <a:lnTo>
                    <a:pt x="2580106" y="662152"/>
                  </a:lnTo>
                  <a:lnTo>
                    <a:pt x="2523731" y="667512"/>
                  </a:lnTo>
                  <a:lnTo>
                    <a:pt x="2505113" y="667715"/>
                  </a:lnTo>
                  <a:lnTo>
                    <a:pt x="2501633" y="669417"/>
                  </a:lnTo>
                  <a:lnTo>
                    <a:pt x="2500655" y="670750"/>
                  </a:lnTo>
                  <a:lnTo>
                    <a:pt x="2508250" y="670750"/>
                  </a:lnTo>
                  <a:lnTo>
                    <a:pt x="2530221" y="668820"/>
                  </a:lnTo>
                  <a:lnTo>
                    <a:pt x="2623947" y="659155"/>
                  </a:lnTo>
                  <a:lnTo>
                    <a:pt x="2656598" y="656056"/>
                  </a:lnTo>
                  <a:lnTo>
                    <a:pt x="2655722" y="656056"/>
                  </a:lnTo>
                  <a:lnTo>
                    <a:pt x="2687650" y="654278"/>
                  </a:lnTo>
                  <a:lnTo>
                    <a:pt x="2692793" y="652691"/>
                  </a:lnTo>
                  <a:lnTo>
                    <a:pt x="2697886" y="651002"/>
                  </a:lnTo>
                  <a:close/>
                </a:path>
                <a:path w="6940550" h="1038859">
                  <a:moveTo>
                    <a:pt x="2803474" y="635558"/>
                  </a:moveTo>
                  <a:lnTo>
                    <a:pt x="2780576" y="639876"/>
                  </a:lnTo>
                  <a:lnTo>
                    <a:pt x="2758617" y="642353"/>
                  </a:lnTo>
                  <a:lnTo>
                    <a:pt x="2757817" y="641032"/>
                  </a:lnTo>
                  <a:lnTo>
                    <a:pt x="2734818" y="643280"/>
                  </a:lnTo>
                  <a:lnTo>
                    <a:pt x="2756966" y="642543"/>
                  </a:lnTo>
                  <a:lnTo>
                    <a:pt x="2751175" y="643191"/>
                  </a:lnTo>
                  <a:lnTo>
                    <a:pt x="2717241" y="646480"/>
                  </a:lnTo>
                  <a:lnTo>
                    <a:pt x="2680690" y="650684"/>
                  </a:lnTo>
                  <a:lnTo>
                    <a:pt x="2706827" y="648919"/>
                  </a:lnTo>
                  <a:lnTo>
                    <a:pt x="2763101" y="642924"/>
                  </a:lnTo>
                  <a:lnTo>
                    <a:pt x="2791383" y="640194"/>
                  </a:lnTo>
                  <a:lnTo>
                    <a:pt x="2803474" y="635558"/>
                  </a:lnTo>
                  <a:close/>
                </a:path>
                <a:path w="6940550" h="1038859">
                  <a:moveTo>
                    <a:pt x="2909125" y="549465"/>
                  </a:moveTo>
                  <a:lnTo>
                    <a:pt x="2875889" y="551268"/>
                  </a:lnTo>
                  <a:lnTo>
                    <a:pt x="2871317" y="552043"/>
                  </a:lnTo>
                  <a:lnTo>
                    <a:pt x="2904566" y="550214"/>
                  </a:lnTo>
                  <a:lnTo>
                    <a:pt x="2909125" y="549465"/>
                  </a:lnTo>
                  <a:close/>
                </a:path>
                <a:path w="6940550" h="1038859">
                  <a:moveTo>
                    <a:pt x="2949117" y="609815"/>
                  </a:moveTo>
                  <a:lnTo>
                    <a:pt x="2865729" y="616775"/>
                  </a:lnTo>
                  <a:lnTo>
                    <a:pt x="2879979" y="616000"/>
                  </a:lnTo>
                  <a:lnTo>
                    <a:pt x="2855125" y="618858"/>
                  </a:lnTo>
                  <a:lnTo>
                    <a:pt x="2832760" y="622007"/>
                  </a:lnTo>
                  <a:lnTo>
                    <a:pt x="2807703" y="625195"/>
                  </a:lnTo>
                  <a:lnTo>
                    <a:pt x="2774797" y="628205"/>
                  </a:lnTo>
                  <a:lnTo>
                    <a:pt x="2790075" y="627189"/>
                  </a:lnTo>
                  <a:lnTo>
                    <a:pt x="2805519" y="626529"/>
                  </a:lnTo>
                  <a:lnTo>
                    <a:pt x="2818460" y="626529"/>
                  </a:lnTo>
                  <a:lnTo>
                    <a:pt x="2822841" y="627075"/>
                  </a:lnTo>
                  <a:lnTo>
                    <a:pt x="2827096" y="626529"/>
                  </a:lnTo>
                  <a:lnTo>
                    <a:pt x="2851048" y="623493"/>
                  </a:lnTo>
                  <a:lnTo>
                    <a:pt x="2860306" y="622147"/>
                  </a:lnTo>
                  <a:lnTo>
                    <a:pt x="2864193" y="621588"/>
                  </a:lnTo>
                  <a:lnTo>
                    <a:pt x="2878429" y="619988"/>
                  </a:lnTo>
                  <a:lnTo>
                    <a:pt x="2908871" y="617448"/>
                  </a:lnTo>
                  <a:lnTo>
                    <a:pt x="2909709" y="617448"/>
                  </a:lnTo>
                  <a:lnTo>
                    <a:pt x="2912326" y="616204"/>
                  </a:lnTo>
                  <a:lnTo>
                    <a:pt x="2894685" y="617448"/>
                  </a:lnTo>
                  <a:lnTo>
                    <a:pt x="2869501" y="619848"/>
                  </a:lnTo>
                  <a:lnTo>
                    <a:pt x="2849308" y="622147"/>
                  </a:lnTo>
                  <a:lnTo>
                    <a:pt x="2848711" y="621728"/>
                  </a:lnTo>
                  <a:lnTo>
                    <a:pt x="2852851" y="620903"/>
                  </a:lnTo>
                  <a:lnTo>
                    <a:pt x="2866898" y="618705"/>
                  </a:lnTo>
                  <a:lnTo>
                    <a:pt x="2892768" y="616000"/>
                  </a:lnTo>
                  <a:lnTo>
                    <a:pt x="2949117" y="609815"/>
                  </a:lnTo>
                  <a:close/>
                </a:path>
                <a:path w="6940550" h="1038859">
                  <a:moveTo>
                    <a:pt x="2976041" y="596874"/>
                  </a:moveTo>
                  <a:lnTo>
                    <a:pt x="2947682" y="598424"/>
                  </a:lnTo>
                  <a:lnTo>
                    <a:pt x="2938386" y="599440"/>
                  </a:lnTo>
                  <a:lnTo>
                    <a:pt x="2938665" y="599922"/>
                  </a:lnTo>
                  <a:lnTo>
                    <a:pt x="2943352" y="599681"/>
                  </a:lnTo>
                  <a:lnTo>
                    <a:pt x="2976041" y="596874"/>
                  </a:lnTo>
                  <a:close/>
                </a:path>
                <a:path w="6940550" h="1038859">
                  <a:moveTo>
                    <a:pt x="2982823" y="600481"/>
                  </a:moveTo>
                  <a:lnTo>
                    <a:pt x="2945815" y="603491"/>
                  </a:lnTo>
                  <a:lnTo>
                    <a:pt x="2950984" y="604202"/>
                  </a:lnTo>
                  <a:lnTo>
                    <a:pt x="2942069" y="605688"/>
                  </a:lnTo>
                  <a:lnTo>
                    <a:pt x="2947416" y="606374"/>
                  </a:lnTo>
                  <a:lnTo>
                    <a:pt x="2982823" y="600481"/>
                  </a:lnTo>
                  <a:close/>
                </a:path>
                <a:path w="6940550" h="1038859">
                  <a:moveTo>
                    <a:pt x="2994977" y="604278"/>
                  </a:moveTo>
                  <a:lnTo>
                    <a:pt x="2971927" y="606539"/>
                  </a:lnTo>
                  <a:lnTo>
                    <a:pt x="2971088" y="605091"/>
                  </a:lnTo>
                  <a:lnTo>
                    <a:pt x="2957258" y="606742"/>
                  </a:lnTo>
                  <a:lnTo>
                    <a:pt x="2956610" y="607428"/>
                  </a:lnTo>
                  <a:lnTo>
                    <a:pt x="2957779" y="608126"/>
                  </a:lnTo>
                  <a:lnTo>
                    <a:pt x="2949117" y="609815"/>
                  </a:lnTo>
                  <a:lnTo>
                    <a:pt x="2976816" y="606539"/>
                  </a:lnTo>
                  <a:lnTo>
                    <a:pt x="2994977" y="604278"/>
                  </a:lnTo>
                  <a:close/>
                </a:path>
                <a:path w="6940550" h="1038859">
                  <a:moveTo>
                    <a:pt x="2995269" y="538314"/>
                  </a:moveTo>
                  <a:lnTo>
                    <a:pt x="2971596" y="539610"/>
                  </a:lnTo>
                  <a:lnTo>
                    <a:pt x="2974263" y="539699"/>
                  </a:lnTo>
                  <a:lnTo>
                    <a:pt x="2970885" y="540448"/>
                  </a:lnTo>
                  <a:lnTo>
                    <a:pt x="2965742" y="541401"/>
                  </a:lnTo>
                  <a:lnTo>
                    <a:pt x="2963189" y="542061"/>
                  </a:lnTo>
                  <a:lnTo>
                    <a:pt x="2969234" y="541972"/>
                  </a:lnTo>
                  <a:lnTo>
                    <a:pt x="2977870" y="541007"/>
                  </a:lnTo>
                  <a:lnTo>
                    <a:pt x="2987192" y="539623"/>
                  </a:lnTo>
                  <a:lnTo>
                    <a:pt x="2995269" y="538314"/>
                  </a:lnTo>
                  <a:close/>
                </a:path>
                <a:path w="6940550" h="1038859">
                  <a:moveTo>
                    <a:pt x="3036316" y="549960"/>
                  </a:moveTo>
                  <a:lnTo>
                    <a:pt x="3025711" y="550506"/>
                  </a:lnTo>
                  <a:lnTo>
                    <a:pt x="3019196" y="550951"/>
                  </a:lnTo>
                  <a:lnTo>
                    <a:pt x="3012008" y="551916"/>
                  </a:lnTo>
                  <a:lnTo>
                    <a:pt x="2999448" y="553948"/>
                  </a:lnTo>
                  <a:lnTo>
                    <a:pt x="3036316" y="549960"/>
                  </a:lnTo>
                  <a:close/>
                </a:path>
                <a:path w="6940550" h="1038859">
                  <a:moveTo>
                    <a:pt x="3117545" y="576707"/>
                  </a:moveTo>
                  <a:lnTo>
                    <a:pt x="3111182" y="576707"/>
                  </a:lnTo>
                  <a:lnTo>
                    <a:pt x="3099130" y="577100"/>
                  </a:lnTo>
                  <a:lnTo>
                    <a:pt x="3084690" y="578065"/>
                  </a:lnTo>
                  <a:lnTo>
                    <a:pt x="3068485" y="579932"/>
                  </a:lnTo>
                  <a:lnTo>
                    <a:pt x="3068802" y="580402"/>
                  </a:lnTo>
                  <a:lnTo>
                    <a:pt x="3073590" y="580161"/>
                  </a:lnTo>
                  <a:lnTo>
                    <a:pt x="3064306" y="581164"/>
                  </a:lnTo>
                  <a:lnTo>
                    <a:pt x="3076308" y="580161"/>
                  </a:lnTo>
                  <a:lnTo>
                    <a:pt x="3117545" y="576707"/>
                  </a:lnTo>
                  <a:close/>
                </a:path>
                <a:path w="6940550" h="1038859">
                  <a:moveTo>
                    <a:pt x="3122168" y="576326"/>
                  </a:moveTo>
                  <a:lnTo>
                    <a:pt x="3117545" y="576707"/>
                  </a:lnTo>
                  <a:lnTo>
                    <a:pt x="3119691" y="576707"/>
                  </a:lnTo>
                  <a:lnTo>
                    <a:pt x="3122168" y="576326"/>
                  </a:lnTo>
                  <a:close/>
                </a:path>
                <a:path w="6940550" h="1038859">
                  <a:moveTo>
                    <a:pt x="3202140" y="581850"/>
                  </a:moveTo>
                  <a:lnTo>
                    <a:pt x="3199460" y="582117"/>
                  </a:lnTo>
                  <a:lnTo>
                    <a:pt x="3198063" y="582371"/>
                  </a:lnTo>
                  <a:lnTo>
                    <a:pt x="3202140" y="581850"/>
                  </a:lnTo>
                  <a:close/>
                </a:path>
                <a:path w="6940550" h="1038859">
                  <a:moveTo>
                    <a:pt x="3202787" y="583996"/>
                  </a:moveTo>
                  <a:lnTo>
                    <a:pt x="3194266" y="584149"/>
                  </a:lnTo>
                  <a:lnTo>
                    <a:pt x="3192056" y="583488"/>
                  </a:lnTo>
                  <a:lnTo>
                    <a:pt x="3198063" y="582371"/>
                  </a:lnTo>
                  <a:lnTo>
                    <a:pt x="3176778" y="585241"/>
                  </a:lnTo>
                  <a:lnTo>
                    <a:pt x="3169831" y="586320"/>
                  </a:lnTo>
                  <a:lnTo>
                    <a:pt x="3179597" y="585622"/>
                  </a:lnTo>
                  <a:lnTo>
                    <a:pt x="3188144" y="585241"/>
                  </a:lnTo>
                  <a:lnTo>
                    <a:pt x="3193351" y="584949"/>
                  </a:lnTo>
                  <a:lnTo>
                    <a:pt x="3194608" y="584949"/>
                  </a:lnTo>
                  <a:lnTo>
                    <a:pt x="3201530" y="584149"/>
                  </a:lnTo>
                  <a:lnTo>
                    <a:pt x="3202787" y="583996"/>
                  </a:lnTo>
                  <a:close/>
                </a:path>
                <a:path w="6940550" h="1038859">
                  <a:moveTo>
                    <a:pt x="3212719" y="501662"/>
                  </a:moveTo>
                  <a:lnTo>
                    <a:pt x="3179343" y="504291"/>
                  </a:lnTo>
                  <a:lnTo>
                    <a:pt x="3131794" y="511098"/>
                  </a:lnTo>
                  <a:lnTo>
                    <a:pt x="3093720" y="515099"/>
                  </a:lnTo>
                  <a:lnTo>
                    <a:pt x="3109887" y="513918"/>
                  </a:lnTo>
                  <a:lnTo>
                    <a:pt x="3168815" y="507149"/>
                  </a:lnTo>
                  <a:lnTo>
                    <a:pt x="3195066" y="504596"/>
                  </a:lnTo>
                  <a:lnTo>
                    <a:pt x="3212719" y="501662"/>
                  </a:lnTo>
                  <a:close/>
                </a:path>
                <a:path w="6940550" h="1038859">
                  <a:moveTo>
                    <a:pt x="3229800" y="580567"/>
                  </a:moveTo>
                  <a:lnTo>
                    <a:pt x="3221456" y="580186"/>
                  </a:lnTo>
                  <a:lnTo>
                    <a:pt x="3219069" y="580186"/>
                  </a:lnTo>
                  <a:lnTo>
                    <a:pt x="3215170" y="580567"/>
                  </a:lnTo>
                  <a:lnTo>
                    <a:pt x="3229800" y="580567"/>
                  </a:lnTo>
                  <a:close/>
                </a:path>
                <a:path w="6940550" h="1038859">
                  <a:moveTo>
                    <a:pt x="3248126" y="528485"/>
                  </a:moveTo>
                  <a:lnTo>
                    <a:pt x="3207715" y="532053"/>
                  </a:lnTo>
                  <a:lnTo>
                    <a:pt x="3178378" y="534276"/>
                  </a:lnTo>
                  <a:lnTo>
                    <a:pt x="3121723" y="537870"/>
                  </a:lnTo>
                  <a:lnTo>
                    <a:pt x="3122269" y="538314"/>
                  </a:lnTo>
                  <a:lnTo>
                    <a:pt x="3104057" y="540372"/>
                  </a:lnTo>
                  <a:lnTo>
                    <a:pt x="3089872" y="541464"/>
                  </a:lnTo>
                  <a:lnTo>
                    <a:pt x="3078899" y="541807"/>
                  </a:lnTo>
                  <a:lnTo>
                    <a:pt x="3070326" y="541667"/>
                  </a:lnTo>
                  <a:lnTo>
                    <a:pt x="3075190" y="542912"/>
                  </a:lnTo>
                  <a:lnTo>
                    <a:pt x="3058337" y="547027"/>
                  </a:lnTo>
                  <a:lnTo>
                    <a:pt x="3047441" y="550443"/>
                  </a:lnTo>
                  <a:lnTo>
                    <a:pt x="3070148" y="549617"/>
                  </a:lnTo>
                  <a:lnTo>
                    <a:pt x="3074339" y="548386"/>
                  </a:lnTo>
                  <a:lnTo>
                    <a:pt x="3083242" y="546900"/>
                  </a:lnTo>
                  <a:lnTo>
                    <a:pt x="3078289" y="546684"/>
                  </a:lnTo>
                  <a:lnTo>
                    <a:pt x="3108375" y="544385"/>
                  </a:lnTo>
                  <a:lnTo>
                    <a:pt x="3240328" y="531888"/>
                  </a:lnTo>
                  <a:lnTo>
                    <a:pt x="3227222" y="532688"/>
                  </a:lnTo>
                  <a:lnTo>
                    <a:pt x="3230448" y="531672"/>
                  </a:lnTo>
                  <a:lnTo>
                    <a:pt x="3248126" y="528485"/>
                  </a:lnTo>
                  <a:close/>
                </a:path>
                <a:path w="6940550" h="1038859">
                  <a:moveTo>
                    <a:pt x="3260140" y="565518"/>
                  </a:moveTo>
                  <a:lnTo>
                    <a:pt x="3240519" y="566737"/>
                  </a:lnTo>
                  <a:lnTo>
                    <a:pt x="3236607" y="565861"/>
                  </a:lnTo>
                  <a:lnTo>
                    <a:pt x="3236976" y="564476"/>
                  </a:lnTo>
                  <a:lnTo>
                    <a:pt x="3230194" y="564172"/>
                  </a:lnTo>
                  <a:lnTo>
                    <a:pt x="3167735" y="570242"/>
                  </a:lnTo>
                  <a:lnTo>
                    <a:pt x="3143275" y="573036"/>
                  </a:lnTo>
                  <a:lnTo>
                    <a:pt x="3122168" y="576326"/>
                  </a:lnTo>
                  <a:lnTo>
                    <a:pt x="3166656" y="572604"/>
                  </a:lnTo>
                  <a:lnTo>
                    <a:pt x="3166275" y="572109"/>
                  </a:lnTo>
                  <a:lnTo>
                    <a:pt x="3158579" y="572109"/>
                  </a:lnTo>
                  <a:lnTo>
                    <a:pt x="3160979" y="571436"/>
                  </a:lnTo>
                  <a:lnTo>
                    <a:pt x="3217430" y="567855"/>
                  </a:lnTo>
                  <a:lnTo>
                    <a:pt x="3214547" y="568769"/>
                  </a:lnTo>
                  <a:lnTo>
                    <a:pt x="3206623" y="569976"/>
                  </a:lnTo>
                  <a:lnTo>
                    <a:pt x="3181515" y="573290"/>
                  </a:lnTo>
                  <a:lnTo>
                    <a:pt x="3227730" y="568769"/>
                  </a:lnTo>
                  <a:lnTo>
                    <a:pt x="3196437" y="573455"/>
                  </a:lnTo>
                  <a:lnTo>
                    <a:pt x="3205289" y="572477"/>
                  </a:lnTo>
                  <a:lnTo>
                    <a:pt x="3210280" y="572109"/>
                  </a:lnTo>
                  <a:lnTo>
                    <a:pt x="3209086" y="572109"/>
                  </a:lnTo>
                  <a:lnTo>
                    <a:pt x="3224441" y="571436"/>
                  </a:lnTo>
                  <a:lnTo>
                    <a:pt x="3240532" y="568769"/>
                  </a:lnTo>
                  <a:lnTo>
                    <a:pt x="3246043" y="567855"/>
                  </a:lnTo>
                  <a:lnTo>
                    <a:pt x="3252749" y="566737"/>
                  </a:lnTo>
                  <a:lnTo>
                    <a:pt x="3260140" y="565518"/>
                  </a:lnTo>
                  <a:close/>
                </a:path>
                <a:path w="6940550" h="1038859">
                  <a:moveTo>
                    <a:pt x="3276308" y="518515"/>
                  </a:moveTo>
                  <a:lnTo>
                    <a:pt x="3260407" y="518528"/>
                  </a:lnTo>
                  <a:lnTo>
                    <a:pt x="3234232" y="521423"/>
                  </a:lnTo>
                  <a:lnTo>
                    <a:pt x="3204819" y="525056"/>
                  </a:lnTo>
                  <a:lnTo>
                    <a:pt x="3179140" y="527278"/>
                  </a:lnTo>
                  <a:lnTo>
                    <a:pt x="3168904" y="527977"/>
                  </a:lnTo>
                  <a:lnTo>
                    <a:pt x="3160712" y="528167"/>
                  </a:lnTo>
                  <a:lnTo>
                    <a:pt x="3156801" y="527951"/>
                  </a:lnTo>
                  <a:lnTo>
                    <a:pt x="3159480" y="527367"/>
                  </a:lnTo>
                  <a:lnTo>
                    <a:pt x="3101022" y="535520"/>
                  </a:lnTo>
                  <a:lnTo>
                    <a:pt x="3135896" y="532879"/>
                  </a:lnTo>
                  <a:lnTo>
                    <a:pt x="3183902" y="528408"/>
                  </a:lnTo>
                  <a:lnTo>
                    <a:pt x="3234296" y="523240"/>
                  </a:lnTo>
                  <a:lnTo>
                    <a:pt x="3276308" y="518515"/>
                  </a:lnTo>
                  <a:close/>
                </a:path>
                <a:path w="6940550" h="1038859">
                  <a:moveTo>
                    <a:pt x="3310331" y="517994"/>
                  </a:moveTo>
                  <a:lnTo>
                    <a:pt x="3309670" y="517207"/>
                  </a:lnTo>
                  <a:lnTo>
                    <a:pt x="3294443" y="518998"/>
                  </a:lnTo>
                  <a:lnTo>
                    <a:pt x="3290138" y="520065"/>
                  </a:lnTo>
                  <a:lnTo>
                    <a:pt x="3286747" y="521169"/>
                  </a:lnTo>
                  <a:lnTo>
                    <a:pt x="3274250" y="523100"/>
                  </a:lnTo>
                  <a:lnTo>
                    <a:pt x="3292233" y="521004"/>
                  </a:lnTo>
                  <a:lnTo>
                    <a:pt x="3304387" y="519277"/>
                  </a:lnTo>
                  <a:lnTo>
                    <a:pt x="3310331" y="517994"/>
                  </a:lnTo>
                  <a:close/>
                </a:path>
                <a:path w="6940550" h="1038859">
                  <a:moveTo>
                    <a:pt x="3316782" y="545553"/>
                  </a:moveTo>
                  <a:lnTo>
                    <a:pt x="3296450" y="547014"/>
                  </a:lnTo>
                  <a:lnTo>
                    <a:pt x="3277298" y="548957"/>
                  </a:lnTo>
                  <a:lnTo>
                    <a:pt x="3238601" y="553796"/>
                  </a:lnTo>
                  <a:lnTo>
                    <a:pt x="3249980" y="553466"/>
                  </a:lnTo>
                  <a:lnTo>
                    <a:pt x="3271062" y="550976"/>
                  </a:lnTo>
                  <a:lnTo>
                    <a:pt x="3295459" y="547839"/>
                  </a:lnTo>
                  <a:lnTo>
                    <a:pt x="3316782" y="545553"/>
                  </a:lnTo>
                  <a:close/>
                </a:path>
                <a:path w="6940550" h="1038859">
                  <a:moveTo>
                    <a:pt x="3365563" y="545376"/>
                  </a:moveTo>
                  <a:lnTo>
                    <a:pt x="3343910" y="547281"/>
                  </a:lnTo>
                  <a:lnTo>
                    <a:pt x="3345840" y="546265"/>
                  </a:lnTo>
                  <a:lnTo>
                    <a:pt x="3357143" y="544093"/>
                  </a:lnTo>
                  <a:lnTo>
                    <a:pt x="3363620" y="542518"/>
                  </a:lnTo>
                  <a:lnTo>
                    <a:pt x="3343275" y="546023"/>
                  </a:lnTo>
                  <a:lnTo>
                    <a:pt x="3309785" y="550532"/>
                  </a:lnTo>
                  <a:lnTo>
                    <a:pt x="3275749" y="554151"/>
                  </a:lnTo>
                  <a:lnTo>
                    <a:pt x="3253740" y="554977"/>
                  </a:lnTo>
                  <a:lnTo>
                    <a:pt x="3262414" y="553478"/>
                  </a:lnTo>
                  <a:lnTo>
                    <a:pt x="3280422" y="551954"/>
                  </a:lnTo>
                  <a:lnTo>
                    <a:pt x="3281248" y="551459"/>
                  </a:lnTo>
                  <a:lnTo>
                    <a:pt x="3258134" y="553770"/>
                  </a:lnTo>
                  <a:lnTo>
                    <a:pt x="3228340" y="557085"/>
                  </a:lnTo>
                  <a:lnTo>
                    <a:pt x="3198330" y="560044"/>
                  </a:lnTo>
                  <a:lnTo>
                    <a:pt x="3174555" y="561276"/>
                  </a:lnTo>
                  <a:lnTo>
                    <a:pt x="3172739" y="562546"/>
                  </a:lnTo>
                  <a:lnTo>
                    <a:pt x="3186938" y="561505"/>
                  </a:lnTo>
                  <a:lnTo>
                    <a:pt x="3207969" y="559638"/>
                  </a:lnTo>
                  <a:lnTo>
                    <a:pt x="3226625" y="558419"/>
                  </a:lnTo>
                  <a:lnTo>
                    <a:pt x="3226168" y="559562"/>
                  </a:lnTo>
                  <a:lnTo>
                    <a:pt x="3205124" y="562254"/>
                  </a:lnTo>
                  <a:lnTo>
                    <a:pt x="3158629" y="567080"/>
                  </a:lnTo>
                  <a:lnTo>
                    <a:pt x="3169208" y="568490"/>
                  </a:lnTo>
                  <a:lnTo>
                    <a:pt x="3184639" y="565556"/>
                  </a:lnTo>
                  <a:lnTo>
                    <a:pt x="3205251" y="563486"/>
                  </a:lnTo>
                  <a:lnTo>
                    <a:pt x="3229584" y="561505"/>
                  </a:lnTo>
                  <a:lnTo>
                    <a:pt x="3256203" y="558787"/>
                  </a:lnTo>
                  <a:lnTo>
                    <a:pt x="3255302" y="557352"/>
                  </a:lnTo>
                  <a:lnTo>
                    <a:pt x="3288284" y="554342"/>
                  </a:lnTo>
                  <a:lnTo>
                    <a:pt x="3332772" y="548932"/>
                  </a:lnTo>
                  <a:lnTo>
                    <a:pt x="3365563" y="545376"/>
                  </a:lnTo>
                  <a:close/>
                </a:path>
                <a:path w="6940550" h="1038859">
                  <a:moveTo>
                    <a:pt x="3455454" y="474535"/>
                  </a:moveTo>
                  <a:lnTo>
                    <a:pt x="3443376" y="475310"/>
                  </a:lnTo>
                  <a:lnTo>
                    <a:pt x="3432746" y="477126"/>
                  </a:lnTo>
                  <a:lnTo>
                    <a:pt x="3418636" y="479323"/>
                  </a:lnTo>
                  <a:lnTo>
                    <a:pt x="3396081" y="481241"/>
                  </a:lnTo>
                  <a:lnTo>
                    <a:pt x="3406178" y="481672"/>
                  </a:lnTo>
                  <a:lnTo>
                    <a:pt x="3418357" y="479958"/>
                  </a:lnTo>
                  <a:lnTo>
                    <a:pt x="3432772" y="478167"/>
                  </a:lnTo>
                  <a:lnTo>
                    <a:pt x="3446221" y="476351"/>
                  </a:lnTo>
                  <a:lnTo>
                    <a:pt x="3455454" y="474535"/>
                  </a:lnTo>
                  <a:close/>
                </a:path>
                <a:path w="6940550" h="1038859">
                  <a:moveTo>
                    <a:pt x="3479685" y="548868"/>
                  </a:moveTo>
                  <a:lnTo>
                    <a:pt x="3477183" y="548525"/>
                  </a:lnTo>
                  <a:lnTo>
                    <a:pt x="3470808" y="548868"/>
                  </a:lnTo>
                  <a:lnTo>
                    <a:pt x="3479381" y="548868"/>
                  </a:lnTo>
                  <a:lnTo>
                    <a:pt x="3479685" y="548868"/>
                  </a:lnTo>
                  <a:close/>
                </a:path>
                <a:path w="6940550" h="1038859">
                  <a:moveTo>
                    <a:pt x="3517430" y="463702"/>
                  </a:moveTo>
                  <a:lnTo>
                    <a:pt x="3502507" y="463029"/>
                  </a:lnTo>
                  <a:lnTo>
                    <a:pt x="3499269" y="463994"/>
                  </a:lnTo>
                  <a:lnTo>
                    <a:pt x="3505085" y="463994"/>
                  </a:lnTo>
                  <a:lnTo>
                    <a:pt x="3512350" y="463702"/>
                  </a:lnTo>
                  <a:lnTo>
                    <a:pt x="3517430" y="463702"/>
                  </a:lnTo>
                  <a:close/>
                </a:path>
                <a:path w="6940550" h="1038859">
                  <a:moveTo>
                    <a:pt x="3529228" y="541909"/>
                  </a:moveTo>
                  <a:lnTo>
                    <a:pt x="3518128" y="542251"/>
                  </a:lnTo>
                  <a:lnTo>
                    <a:pt x="3504971" y="543039"/>
                  </a:lnTo>
                  <a:lnTo>
                    <a:pt x="3487661" y="544512"/>
                  </a:lnTo>
                  <a:lnTo>
                    <a:pt x="3464064" y="546925"/>
                  </a:lnTo>
                  <a:lnTo>
                    <a:pt x="3463823" y="545465"/>
                  </a:lnTo>
                  <a:lnTo>
                    <a:pt x="3463734" y="544893"/>
                  </a:lnTo>
                  <a:lnTo>
                    <a:pt x="3461791" y="544893"/>
                  </a:lnTo>
                  <a:lnTo>
                    <a:pt x="3401466" y="548195"/>
                  </a:lnTo>
                  <a:lnTo>
                    <a:pt x="3390836" y="547471"/>
                  </a:lnTo>
                  <a:lnTo>
                    <a:pt x="3401644" y="548868"/>
                  </a:lnTo>
                  <a:lnTo>
                    <a:pt x="3296297" y="562140"/>
                  </a:lnTo>
                  <a:lnTo>
                    <a:pt x="3270339" y="565924"/>
                  </a:lnTo>
                  <a:lnTo>
                    <a:pt x="3280245" y="566394"/>
                  </a:lnTo>
                  <a:lnTo>
                    <a:pt x="3210293" y="574255"/>
                  </a:lnTo>
                  <a:lnTo>
                    <a:pt x="3216364" y="574255"/>
                  </a:lnTo>
                  <a:lnTo>
                    <a:pt x="3220948" y="574535"/>
                  </a:lnTo>
                  <a:lnTo>
                    <a:pt x="3221215" y="575322"/>
                  </a:lnTo>
                  <a:lnTo>
                    <a:pt x="3213214" y="576986"/>
                  </a:lnTo>
                  <a:lnTo>
                    <a:pt x="3193389" y="578993"/>
                  </a:lnTo>
                  <a:lnTo>
                    <a:pt x="3175952" y="581088"/>
                  </a:lnTo>
                  <a:lnTo>
                    <a:pt x="3161271" y="583120"/>
                  </a:lnTo>
                  <a:lnTo>
                    <a:pt x="3149714" y="584936"/>
                  </a:lnTo>
                  <a:lnTo>
                    <a:pt x="3147504" y="581571"/>
                  </a:lnTo>
                  <a:lnTo>
                    <a:pt x="3094444" y="586638"/>
                  </a:lnTo>
                  <a:lnTo>
                    <a:pt x="3079623" y="587451"/>
                  </a:lnTo>
                  <a:lnTo>
                    <a:pt x="3067761" y="586930"/>
                  </a:lnTo>
                  <a:lnTo>
                    <a:pt x="3131083" y="580186"/>
                  </a:lnTo>
                  <a:lnTo>
                    <a:pt x="3146221" y="579158"/>
                  </a:lnTo>
                  <a:lnTo>
                    <a:pt x="3127641" y="580186"/>
                  </a:lnTo>
                  <a:lnTo>
                    <a:pt x="3128022" y="580186"/>
                  </a:lnTo>
                  <a:lnTo>
                    <a:pt x="3096971" y="582663"/>
                  </a:lnTo>
                  <a:lnTo>
                    <a:pt x="3058414" y="586397"/>
                  </a:lnTo>
                  <a:lnTo>
                    <a:pt x="3021203" y="590943"/>
                  </a:lnTo>
                  <a:lnTo>
                    <a:pt x="3043898" y="589356"/>
                  </a:lnTo>
                  <a:lnTo>
                    <a:pt x="3048203" y="590029"/>
                  </a:lnTo>
                  <a:lnTo>
                    <a:pt x="3053232" y="590384"/>
                  </a:lnTo>
                  <a:lnTo>
                    <a:pt x="3063227" y="589356"/>
                  </a:lnTo>
                  <a:lnTo>
                    <a:pt x="3078061" y="587832"/>
                  </a:lnTo>
                  <a:lnTo>
                    <a:pt x="3064535" y="590600"/>
                  </a:lnTo>
                  <a:lnTo>
                    <a:pt x="3016605" y="597827"/>
                  </a:lnTo>
                  <a:lnTo>
                    <a:pt x="2997974" y="601141"/>
                  </a:lnTo>
                  <a:lnTo>
                    <a:pt x="3040634" y="598805"/>
                  </a:lnTo>
                  <a:lnTo>
                    <a:pt x="3049740" y="597065"/>
                  </a:lnTo>
                  <a:lnTo>
                    <a:pt x="3061017" y="595096"/>
                  </a:lnTo>
                  <a:lnTo>
                    <a:pt x="3069729" y="593471"/>
                  </a:lnTo>
                  <a:lnTo>
                    <a:pt x="3071101" y="592709"/>
                  </a:lnTo>
                  <a:lnTo>
                    <a:pt x="3119056" y="587832"/>
                  </a:lnTo>
                  <a:lnTo>
                    <a:pt x="3123019" y="587451"/>
                  </a:lnTo>
                  <a:lnTo>
                    <a:pt x="3143097" y="585482"/>
                  </a:lnTo>
                  <a:lnTo>
                    <a:pt x="3149587" y="584949"/>
                  </a:lnTo>
                  <a:lnTo>
                    <a:pt x="3149727" y="584949"/>
                  </a:lnTo>
                  <a:lnTo>
                    <a:pt x="3177451" y="582663"/>
                  </a:lnTo>
                  <a:lnTo>
                    <a:pt x="3176663" y="582663"/>
                  </a:lnTo>
                  <a:lnTo>
                    <a:pt x="3201098" y="581571"/>
                  </a:lnTo>
                  <a:lnTo>
                    <a:pt x="3204781" y="581571"/>
                  </a:lnTo>
                  <a:lnTo>
                    <a:pt x="3202140" y="581850"/>
                  </a:lnTo>
                  <a:lnTo>
                    <a:pt x="3208147" y="581266"/>
                  </a:lnTo>
                  <a:lnTo>
                    <a:pt x="3209950" y="581088"/>
                  </a:lnTo>
                  <a:lnTo>
                    <a:pt x="3215170" y="580567"/>
                  </a:lnTo>
                  <a:lnTo>
                    <a:pt x="3211931" y="580567"/>
                  </a:lnTo>
                  <a:lnTo>
                    <a:pt x="3215995" y="578586"/>
                  </a:lnTo>
                  <a:lnTo>
                    <a:pt x="3229305" y="575843"/>
                  </a:lnTo>
                  <a:lnTo>
                    <a:pt x="3240265" y="573036"/>
                  </a:lnTo>
                  <a:lnTo>
                    <a:pt x="3252139" y="572554"/>
                  </a:lnTo>
                  <a:lnTo>
                    <a:pt x="3267659" y="572947"/>
                  </a:lnTo>
                  <a:lnTo>
                    <a:pt x="3270986" y="572554"/>
                  </a:lnTo>
                  <a:lnTo>
                    <a:pt x="3273082" y="572300"/>
                  </a:lnTo>
                  <a:lnTo>
                    <a:pt x="3281476" y="571207"/>
                  </a:lnTo>
                  <a:lnTo>
                    <a:pt x="3263608" y="572122"/>
                  </a:lnTo>
                  <a:lnTo>
                    <a:pt x="3268395" y="571004"/>
                  </a:lnTo>
                  <a:lnTo>
                    <a:pt x="3308527" y="568680"/>
                  </a:lnTo>
                  <a:lnTo>
                    <a:pt x="3323755" y="567969"/>
                  </a:lnTo>
                  <a:lnTo>
                    <a:pt x="3334245" y="567969"/>
                  </a:lnTo>
                  <a:lnTo>
                    <a:pt x="3308210" y="572300"/>
                  </a:lnTo>
                  <a:lnTo>
                    <a:pt x="3358426" y="567969"/>
                  </a:lnTo>
                  <a:lnTo>
                    <a:pt x="3368535" y="566801"/>
                  </a:lnTo>
                  <a:lnTo>
                    <a:pt x="3372066" y="566394"/>
                  </a:lnTo>
                  <a:lnTo>
                    <a:pt x="3371164" y="566394"/>
                  </a:lnTo>
                  <a:lnTo>
                    <a:pt x="3363506" y="566801"/>
                  </a:lnTo>
                  <a:lnTo>
                    <a:pt x="3401961" y="562559"/>
                  </a:lnTo>
                  <a:lnTo>
                    <a:pt x="3438969" y="561098"/>
                  </a:lnTo>
                  <a:lnTo>
                    <a:pt x="3448024" y="560133"/>
                  </a:lnTo>
                  <a:lnTo>
                    <a:pt x="3474923" y="557263"/>
                  </a:lnTo>
                  <a:lnTo>
                    <a:pt x="3462756" y="557479"/>
                  </a:lnTo>
                  <a:lnTo>
                    <a:pt x="3443211" y="559181"/>
                  </a:lnTo>
                  <a:lnTo>
                    <a:pt x="3428669" y="560133"/>
                  </a:lnTo>
                  <a:lnTo>
                    <a:pt x="3431540" y="558126"/>
                  </a:lnTo>
                  <a:lnTo>
                    <a:pt x="3460343" y="555282"/>
                  </a:lnTo>
                  <a:lnTo>
                    <a:pt x="3460851" y="554126"/>
                  </a:lnTo>
                  <a:lnTo>
                    <a:pt x="3461232" y="552691"/>
                  </a:lnTo>
                  <a:lnTo>
                    <a:pt x="3472154" y="551268"/>
                  </a:lnTo>
                  <a:lnTo>
                    <a:pt x="3484143" y="549719"/>
                  </a:lnTo>
                  <a:lnTo>
                    <a:pt x="3483953" y="549719"/>
                  </a:lnTo>
                  <a:lnTo>
                    <a:pt x="3466515" y="551268"/>
                  </a:lnTo>
                  <a:lnTo>
                    <a:pt x="3477260" y="549275"/>
                  </a:lnTo>
                  <a:lnTo>
                    <a:pt x="3479152" y="548919"/>
                  </a:lnTo>
                  <a:lnTo>
                    <a:pt x="3460661" y="549109"/>
                  </a:lnTo>
                  <a:lnTo>
                    <a:pt x="3470300" y="548195"/>
                  </a:lnTo>
                  <a:lnTo>
                    <a:pt x="3483826" y="546925"/>
                  </a:lnTo>
                  <a:lnTo>
                    <a:pt x="3505530" y="544893"/>
                  </a:lnTo>
                  <a:lnTo>
                    <a:pt x="3511232" y="544360"/>
                  </a:lnTo>
                  <a:lnTo>
                    <a:pt x="3501771" y="544893"/>
                  </a:lnTo>
                  <a:lnTo>
                    <a:pt x="3506330" y="544131"/>
                  </a:lnTo>
                  <a:lnTo>
                    <a:pt x="3529228" y="541909"/>
                  </a:lnTo>
                  <a:close/>
                </a:path>
                <a:path w="6940550" h="1038859">
                  <a:moveTo>
                    <a:pt x="3536340" y="545465"/>
                  </a:moveTo>
                  <a:lnTo>
                    <a:pt x="3515918" y="547738"/>
                  </a:lnTo>
                  <a:lnTo>
                    <a:pt x="3499281" y="548868"/>
                  </a:lnTo>
                  <a:lnTo>
                    <a:pt x="3493986" y="549160"/>
                  </a:lnTo>
                  <a:lnTo>
                    <a:pt x="3489629" y="549021"/>
                  </a:lnTo>
                  <a:lnTo>
                    <a:pt x="3487661" y="549275"/>
                  </a:lnTo>
                  <a:lnTo>
                    <a:pt x="3484143" y="549719"/>
                  </a:lnTo>
                  <a:lnTo>
                    <a:pt x="3492004" y="549275"/>
                  </a:lnTo>
                  <a:lnTo>
                    <a:pt x="3497453" y="549275"/>
                  </a:lnTo>
                  <a:lnTo>
                    <a:pt x="3504577" y="549275"/>
                  </a:lnTo>
                  <a:lnTo>
                    <a:pt x="3519157" y="547966"/>
                  </a:lnTo>
                  <a:lnTo>
                    <a:pt x="3536340" y="545465"/>
                  </a:lnTo>
                  <a:close/>
                </a:path>
                <a:path w="6940550" h="1038859">
                  <a:moveTo>
                    <a:pt x="3538994" y="482549"/>
                  </a:moveTo>
                  <a:lnTo>
                    <a:pt x="3534206" y="482549"/>
                  </a:lnTo>
                  <a:lnTo>
                    <a:pt x="3523983" y="482752"/>
                  </a:lnTo>
                  <a:lnTo>
                    <a:pt x="3527907" y="481482"/>
                  </a:lnTo>
                  <a:lnTo>
                    <a:pt x="3491471" y="486727"/>
                  </a:lnTo>
                  <a:lnTo>
                    <a:pt x="3442157" y="490905"/>
                  </a:lnTo>
                  <a:lnTo>
                    <a:pt x="3418636" y="494880"/>
                  </a:lnTo>
                  <a:lnTo>
                    <a:pt x="3457689" y="491261"/>
                  </a:lnTo>
                  <a:lnTo>
                    <a:pt x="3537204" y="482752"/>
                  </a:lnTo>
                  <a:lnTo>
                    <a:pt x="3538994" y="482549"/>
                  </a:lnTo>
                  <a:close/>
                </a:path>
                <a:path w="6940550" h="1038859">
                  <a:moveTo>
                    <a:pt x="3544608" y="459727"/>
                  </a:moveTo>
                  <a:lnTo>
                    <a:pt x="3517430" y="463702"/>
                  </a:lnTo>
                  <a:lnTo>
                    <a:pt x="3520516" y="463702"/>
                  </a:lnTo>
                  <a:lnTo>
                    <a:pt x="3544608" y="459727"/>
                  </a:lnTo>
                  <a:close/>
                </a:path>
                <a:path w="6940550" h="1038859">
                  <a:moveTo>
                    <a:pt x="3729761" y="451116"/>
                  </a:moveTo>
                  <a:lnTo>
                    <a:pt x="3718001" y="452018"/>
                  </a:lnTo>
                  <a:lnTo>
                    <a:pt x="3706037" y="453351"/>
                  </a:lnTo>
                  <a:lnTo>
                    <a:pt x="3696893" y="454799"/>
                  </a:lnTo>
                  <a:lnTo>
                    <a:pt x="3693617" y="456069"/>
                  </a:lnTo>
                  <a:lnTo>
                    <a:pt x="3703993" y="455180"/>
                  </a:lnTo>
                  <a:lnTo>
                    <a:pt x="3713657" y="453859"/>
                  </a:lnTo>
                  <a:lnTo>
                    <a:pt x="3729761" y="451116"/>
                  </a:lnTo>
                  <a:close/>
                </a:path>
                <a:path w="6940550" h="1038859">
                  <a:moveTo>
                    <a:pt x="3909847" y="425411"/>
                  </a:moveTo>
                  <a:lnTo>
                    <a:pt x="3904551" y="424713"/>
                  </a:lnTo>
                  <a:lnTo>
                    <a:pt x="3879875" y="427405"/>
                  </a:lnTo>
                  <a:lnTo>
                    <a:pt x="3861955" y="429945"/>
                  </a:lnTo>
                  <a:lnTo>
                    <a:pt x="3841343" y="432549"/>
                  </a:lnTo>
                  <a:lnTo>
                    <a:pt x="3808603" y="435394"/>
                  </a:lnTo>
                  <a:lnTo>
                    <a:pt x="3831844" y="434174"/>
                  </a:lnTo>
                  <a:lnTo>
                    <a:pt x="3856659" y="432346"/>
                  </a:lnTo>
                  <a:lnTo>
                    <a:pt x="3879608" y="430339"/>
                  </a:lnTo>
                  <a:lnTo>
                    <a:pt x="3897211" y="428586"/>
                  </a:lnTo>
                  <a:lnTo>
                    <a:pt x="3901325" y="427367"/>
                  </a:lnTo>
                  <a:lnTo>
                    <a:pt x="3909847" y="425411"/>
                  </a:lnTo>
                  <a:close/>
                </a:path>
                <a:path w="6940550" h="1038859">
                  <a:moveTo>
                    <a:pt x="4187609" y="382981"/>
                  </a:moveTo>
                  <a:lnTo>
                    <a:pt x="4185831" y="380111"/>
                  </a:lnTo>
                  <a:lnTo>
                    <a:pt x="4144556" y="384340"/>
                  </a:lnTo>
                  <a:lnTo>
                    <a:pt x="4161523" y="382866"/>
                  </a:lnTo>
                  <a:lnTo>
                    <a:pt x="4172750" y="382549"/>
                  </a:lnTo>
                  <a:lnTo>
                    <a:pt x="4187609" y="382981"/>
                  </a:lnTo>
                  <a:close/>
                </a:path>
                <a:path w="6940550" h="1038859">
                  <a:moveTo>
                    <a:pt x="4262501" y="361048"/>
                  </a:moveTo>
                  <a:lnTo>
                    <a:pt x="4239831" y="362877"/>
                  </a:lnTo>
                  <a:lnTo>
                    <a:pt x="4227500" y="363639"/>
                  </a:lnTo>
                  <a:lnTo>
                    <a:pt x="4215308" y="364667"/>
                  </a:lnTo>
                  <a:lnTo>
                    <a:pt x="4193057" y="367322"/>
                  </a:lnTo>
                  <a:lnTo>
                    <a:pt x="4189615" y="369989"/>
                  </a:lnTo>
                  <a:lnTo>
                    <a:pt x="4262501" y="361048"/>
                  </a:lnTo>
                  <a:close/>
                </a:path>
                <a:path w="6940550" h="1038859">
                  <a:moveTo>
                    <a:pt x="4286897" y="360705"/>
                  </a:moveTo>
                  <a:lnTo>
                    <a:pt x="4267682" y="361772"/>
                  </a:lnTo>
                  <a:lnTo>
                    <a:pt x="4264355" y="363918"/>
                  </a:lnTo>
                  <a:lnTo>
                    <a:pt x="4286897" y="360705"/>
                  </a:lnTo>
                  <a:close/>
                </a:path>
                <a:path w="6940550" h="1038859">
                  <a:moveTo>
                    <a:pt x="4297311" y="337337"/>
                  </a:moveTo>
                  <a:lnTo>
                    <a:pt x="4228770" y="345033"/>
                  </a:lnTo>
                  <a:lnTo>
                    <a:pt x="4288968" y="339775"/>
                  </a:lnTo>
                  <a:lnTo>
                    <a:pt x="4290212" y="339115"/>
                  </a:lnTo>
                  <a:lnTo>
                    <a:pt x="4289717" y="338734"/>
                  </a:lnTo>
                  <a:lnTo>
                    <a:pt x="4290936" y="338264"/>
                  </a:lnTo>
                  <a:lnTo>
                    <a:pt x="4297311" y="337337"/>
                  </a:lnTo>
                  <a:close/>
                </a:path>
                <a:path w="6940550" h="1038859">
                  <a:moveTo>
                    <a:pt x="4384014" y="360387"/>
                  </a:moveTo>
                  <a:lnTo>
                    <a:pt x="4340809" y="364959"/>
                  </a:lnTo>
                  <a:lnTo>
                    <a:pt x="4324210" y="366598"/>
                  </a:lnTo>
                  <a:lnTo>
                    <a:pt x="4332770" y="366445"/>
                  </a:lnTo>
                  <a:lnTo>
                    <a:pt x="4347692" y="364769"/>
                  </a:lnTo>
                  <a:lnTo>
                    <a:pt x="4365828" y="362458"/>
                  </a:lnTo>
                  <a:lnTo>
                    <a:pt x="4384014" y="360387"/>
                  </a:lnTo>
                  <a:close/>
                </a:path>
                <a:path w="6940550" h="1038859">
                  <a:moveTo>
                    <a:pt x="4386656" y="306679"/>
                  </a:moveTo>
                  <a:lnTo>
                    <a:pt x="4360278" y="308356"/>
                  </a:lnTo>
                  <a:lnTo>
                    <a:pt x="4351858" y="309270"/>
                  </a:lnTo>
                  <a:lnTo>
                    <a:pt x="4345216" y="310921"/>
                  </a:lnTo>
                  <a:lnTo>
                    <a:pt x="4386656" y="306679"/>
                  </a:lnTo>
                  <a:close/>
                </a:path>
                <a:path w="6940550" h="1038859">
                  <a:moveTo>
                    <a:pt x="4397387" y="349707"/>
                  </a:moveTo>
                  <a:lnTo>
                    <a:pt x="4373892" y="351447"/>
                  </a:lnTo>
                  <a:lnTo>
                    <a:pt x="4369371" y="350354"/>
                  </a:lnTo>
                  <a:lnTo>
                    <a:pt x="4372140" y="348246"/>
                  </a:lnTo>
                  <a:lnTo>
                    <a:pt x="4370489" y="346964"/>
                  </a:lnTo>
                  <a:lnTo>
                    <a:pt x="4352747" y="348322"/>
                  </a:lnTo>
                  <a:lnTo>
                    <a:pt x="4307230" y="354152"/>
                  </a:lnTo>
                  <a:lnTo>
                    <a:pt x="4288828" y="357301"/>
                  </a:lnTo>
                  <a:lnTo>
                    <a:pt x="4289818" y="358559"/>
                  </a:lnTo>
                  <a:lnTo>
                    <a:pt x="4303611" y="358394"/>
                  </a:lnTo>
                  <a:lnTo>
                    <a:pt x="4323651" y="357225"/>
                  </a:lnTo>
                  <a:lnTo>
                    <a:pt x="4310342" y="359435"/>
                  </a:lnTo>
                  <a:lnTo>
                    <a:pt x="4397387" y="349707"/>
                  </a:lnTo>
                  <a:close/>
                </a:path>
                <a:path w="6940550" h="1038859">
                  <a:moveTo>
                    <a:pt x="4427791" y="318300"/>
                  </a:moveTo>
                  <a:lnTo>
                    <a:pt x="4402315" y="320230"/>
                  </a:lnTo>
                  <a:lnTo>
                    <a:pt x="4371759" y="324650"/>
                  </a:lnTo>
                  <a:lnTo>
                    <a:pt x="4353674" y="325335"/>
                  </a:lnTo>
                  <a:lnTo>
                    <a:pt x="4352087" y="326301"/>
                  </a:lnTo>
                  <a:lnTo>
                    <a:pt x="4345241" y="327596"/>
                  </a:lnTo>
                  <a:lnTo>
                    <a:pt x="4341787" y="328422"/>
                  </a:lnTo>
                  <a:lnTo>
                    <a:pt x="4350385" y="327977"/>
                  </a:lnTo>
                  <a:lnTo>
                    <a:pt x="4374439" y="324561"/>
                  </a:lnTo>
                  <a:lnTo>
                    <a:pt x="4417047" y="320992"/>
                  </a:lnTo>
                  <a:lnTo>
                    <a:pt x="4427791" y="318300"/>
                  </a:lnTo>
                  <a:close/>
                </a:path>
                <a:path w="6940550" h="1038859">
                  <a:moveTo>
                    <a:pt x="4555426" y="311353"/>
                  </a:moveTo>
                  <a:lnTo>
                    <a:pt x="4520958" y="310743"/>
                  </a:lnTo>
                  <a:lnTo>
                    <a:pt x="4493895" y="314693"/>
                  </a:lnTo>
                  <a:lnTo>
                    <a:pt x="4455807" y="316280"/>
                  </a:lnTo>
                  <a:lnTo>
                    <a:pt x="4468558" y="315785"/>
                  </a:lnTo>
                  <a:lnTo>
                    <a:pt x="4472444" y="316547"/>
                  </a:lnTo>
                  <a:lnTo>
                    <a:pt x="4468520" y="318020"/>
                  </a:lnTo>
                  <a:lnTo>
                    <a:pt x="4457852" y="319633"/>
                  </a:lnTo>
                  <a:lnTo>
                    <a:pt x="4471086" y="317792"/>
                  </a:lnTo>
                  <a:lnTo>
                    <a:pt x="4481525" y="317931"/>
                  </a:lnTo>
                  <a:lnTo>
                    <a:pt x="4495000" y="316623"/>
                  </a:lnTo>
                  <a:lnTo>
                    <a:pt x="4463656" y="321297"/>
                  </a:lnTo>
                  <a:lnTo>
                    <a:pt x="4483481" y="319722"/>
                  </a:lnTo>
                  <a:lnTo>
                    <a:pt x="4525607" y="314591"/>
                  </a:lnTo>
                  <a:lnTo>
                    <a:pt x="4555426" y="311353"/>
                  </a:lnTo>
                  <a:close/>
                </a:path>
                <a:path w="6940550" h="1038859">
                  <a:moveTo>
                    <a:pt x="4607522" y="374942"/>
                  </a:moveTo>
                  <a:lnTo>
                    <a:pt x="4599444" y="375551"/>
                  </a:lnTo>
                  <a:lnTo>
                    <a:pt x="4595901" y="376047"/>
                  </a:lnTo>
                  <a:lnTo>
                    <a:pt x="4607522" y="374942"/>
                  </a:lnTo>
                  <a:close/>
                </a:path>
                <a:path w="6940550" h="1038859">
                  <a:moveTo>
                    <a:pt x="4634890" y="313436"/>
                  </a:moveTo>
                  <a:lnTo>
                    <a:pt x="4620666" y="314680"/>
                  </a:lnTo>
                  <a:lnTo>
                    <a:pt x="4619447" y="315341"/>
                  </a:lnTo>
                  <a:lnTo>
                    <a:pt x="4619180" y="316052"/>
                  </a:lnTo>
                  <a:lnTo>
                    <a:pt x="4607826" y="317398"/>
                  </a:lnTo>
                  <a:lnTo>
                    <a:pt x="4621288" y="316204"/>
                  </a:lnTo>
                  <a:lnTo>
                    <a:pt x="4624933" y="315417"/>
                  </a:lnTo>
                  <a:lnTo>
                    <a:pt x="4626800" y="314617"/>
                  </a:lnTo>
                  <a:lnTo>
                    <a:pt x="4634890" y="313436"/>
                  </a:lnTo>
                  <a:close/>
                </a:path>
                <a:path w="6940550" h="1038859">
                  <a:moveTo>
                    <a:pt x="4651616" y="366585"/>
                  </a:moveTo>
                  <a:lnTo>
                    <a:pt x="4629391" y="369557"/>
                  </a:lnTo>
                  <a:lnTo>
                    <a:pt x="4584408" y="374027"/>
                  </a:lnTo>
                  <a:lnTo>
                    <a:pt x="4583341" y="375272"/>
                  </a:lnTo>
                  <a:lnTo>
                    <a:pt x="4563745" y="376961"/>
                  </a:lnTo>
                  <a:lnTo>
                    <a:pt x="4558601" y="376732"/>
                  </a:lnTo>
                  <a:lnTo>
                    <a:pt x="4555134" y="376250"/>
                  </a:lnTo>
                  <a:lnTo>
                    <a:pt x="4540529" y="377113"/>
                  </a:lnTo>
                  <a:lnTo>
                    <a:pt x="4507776" y="381546"/>
                  </a:lnTo>
                  <a:lnTo>
                    <a:pt x="4496676" y="383273"/>
                  </a:lnTo>
                  <a:lnTo>
                    <a:pt x="4500435" y="383768"/>
                  </a:lnTo>
                  <a:lnTo>
                    <a:pt x="4466704" y="385724"/>
                  </a:lnTo>
                  <a:lnTo>
                    <a:pt x="4374058" y="397179"/>
                  </a:lnTo>
                  <a:lnTo>
                    <a:pt x="4373892" y="397179"/>
                  </a:lnTo>
                  <a:lnTo>
                    <a:pt x="4343793" y="399757"/>
                  </a:lnTo>
                  <a:lnTo>
                    <a:pt x="4321899" y="403923"/>
                  </a:lnTo>
                  <a:lnTo>
                    <a:pt x="4284040" y="405980"/>
                  </a:lnTo>
                  <a:lnTo>
                    <a:pt x="4260989" y="409117"/>
                  </a:lnTo>
                  <a:lnTo>
                    <a:pt x="4231106" y="412343"/>
                  </a:lnTo>
                  <a:lnTo>
                    <a:pt x="4202366" y="414807"/>
                  </a:lnTo>
                  <a:lnTo>
                    <a:pt x="4200791" y="414807"/>
                  </a:lnTo>
                  <a:lnTo>
                    <a:pt x="4186885" y="415277"/>
                  </a:lnTo>
                  <a:lnTo>
                    <a:pt x="4161371" y="419252"/>
                  </a:lnTo>
                  <a:lnTo>
                    <a:pt x="4152862" y="420941"/>
                  </a:lnTo>
                  <a:lnTo>
                    <a:pt x="4153890" y="420941"/>
                  </a:lnTo>
                  <a:lnTo>
                    <a:pt x="4156532" y="421373"/>
                  </a:lnTo>
                  <a:lnTo>
                    <a:pt x="4140797" y="422744"/>
                  </a:lnTo>
                  <a:lnTo>
                    <a:pt x="4138574" y="421957"/>
                  </a:lnTo>
                  <a:lnTo>
                    <a:pt x="4139006" y="421957"/>
                  </a:lnTo>
                  <a:lnTo>
                    <a:pt x="4134624" y="421665"/>
                  </a:lnTo>
                  <a:lnTo>
                    <a:pt x="4113720" y="424764"/>
                  </a:lnTo>
                  <a:lnTo>
                    <a:pt x="4128071" y="422935"/>
                  </a:lnTo>
                  <a:lnTo>
                    <a:pt x="4128224" y="423265"/>
                  </a:lnTo>
                  <a:lnTo>
                    <a:pt x="4128287" y="423418"/>
                  </a:lnTo>
                  <a:lnTo>
                    <a:pt x="4131272" y="423265"/>
                  </a:lnTo>
                  <a:lnTo>
                    <a:pt x="4132592" y="423265"/>
                  </a:lnTo>
                  <a:lnTo>
                    <a:pt x="4109072" y="428066"/>
                  </a:lnTo>
                  <a:lnTo>
                    <a:pt x="4096143" y="430479"/>
                  </a:lnTo>
                  <a:lnTo>
                    <a:pt x="4084688" y="432244"/>
                  </a:lnTo>
                  <a:lnTo>
                    <a:pt x="4072572" y="433031"/>
                  </a:lnTo>
                  <a:lnTo>
                    <a:pt x="4065676" y="433031"/>
                  </a:lnTo>
                  <a:lnTo>
                    <a:pt x="4060266" y="432600"/>
                  </a:lnTo>
                  <a:lnTo>
                    <a:pt x="4060139" y="432066"/>
                  </a:lnTo>
                  <a:lnTo>
                    <a:pt x="4060025" y="431609"/>
                  </a:lnTo>
                  <a:lnTo>
                    <a:pt x="4065371" y="431063"/>
                  </a:lnTo>
                  <a:lnTo>
                    <a:pt x="4092371" y="428345"/>
                  </a:lnTo>
                  <a:lnTo>
                    <a:pt x="4094823" y="424764"/>
                  </a:lnTo>
                  <a:lnTo>
                    <a:pt x="4122204" y="420941"/>
                  </a:lnTo>
                  <a:lnTo>
                    <a:pt x="4157891" y="418439"/>
                  </a:lnTo>
                  <a:lnTo>
                    <a:pt x="4166463" y="416814"/>
                  </a:lnTo>
                  <a:lnTo>
                    <a:pt x="4177017" y="414807"/>
                  </a:lnTo>
                  <a:lnTo>
                    <a:pt x="4158640" y="416814"/>
                  </a:lnTo>
                  <a:lnTo>
                    <a:pt x="4194225" y="410883"/>
                  </a:lnTo>
                  <a:lnTo>
                    <a:pt x="4147274" y="413943"/>
                  </a:lnTo>
                  <a:lnTo>
                    <a:pt x="4115879" y="417969"/>
                  </a:lnTo>
                  <a:lnTo>
                    <a:pt x="4045851" y="426034"/>
                  </a:lnTo>
                  <a:lnTo>
                    <a:pt x="4020210" y="430301"/>
                  </a:lnTo>
                  <a:lnTo>
                    <a:pt x="4003903" y="431063"/>
                  </a:lnTo>
                  <a:lnTo>
                    <a:pt x="3999788" y="430479"/>
                  </a:lnTo>
                  <a:lnTo>
                    <a:pt x="3999547" y="430479"/>
                  </a:lnTo>
                  <a:lnTo>
                    <a:pt x="4000360" y="429158"/>
                  </a:lnTo>
                  <a:lnTo>
                    <a:pt x="3999458" y="428066"/>
                  </a:lnTo>
                  <a:lnTo>
                    <a:pt x="3998861" y="428066"/>
                  </a:lnTo>
                  <a:lnTo>
                    <a:pt x="3989273" y="429717"/>
                  </a:lnTo>
                  <a:lnTo>
                    <a:pt x="3989260" y="430631"/>
                  </a:lnTo>
                  <a:lnTo>
                    <a:pt x="3983177" y="432066"/>
                  </a:lnTo>
                  <a:lnTo>
                    <a:pt x="3954830" y="435368"/>
                  </a:lnTo>
                  <a:lnTo>
                    <a:pt x="3923779" y="437057"/>
                  </a:lnTo>
                  <a:lnTo>
                    <a:pt x="3894810" y="440118"/>
                  </a:lnTo>
                  <a:lnTo>
                    <a:pt x="3866908" y="443496"/>
                  </a:lnTo>
                  <a:lnTo>
                    <a:pt x="3839070" y="446138"/>
                  </a:lnTo>
                  <a:lnTo>
                    <a:pt x="3847617" y="444195"/>
                  </a:lnTo>
                  <a:lnTo>
                    <a:pt x="3762540" y="452869"/>
                  </a:lnTo>
                  <a:lnTo>
                    <a:pt x="3676573" y="460476"/>
                  </a:lnTo>
                  <a:lnTo>
                    <a:pt x="3690137" y="460476"/>
                  </a:lnTo>
                  <a:lnTo>
                    <a:pt x="3713784" y="459232"/>
                  </a:lnTo>
                  <a:lnTo>
                    <a:pt x="3728021" y="458978"/>
                  </a:lnTo>
                  <a:lnTo>
                    <a:pt x="3716604" y="461746"/>
                  </a:lnTo>
                  <a:lnTo>
                    <a:pt x="3689604" y="462826"/>
                  </a:lnTo>
                  <a:lnTo>
                    <a:pt x="3652990" y="466902"/>
                  </a:lnTo>
                  <a:lnTo>
                    <a:pt x="3615906" y="471639"/>
                  </a:lnTo>
                  <a:lnTo>
                    <a:pt x="3587470" y="474764"/>
                  </a:lnTo>
                  <a:lnTo>
                    <a:pt x="3582035" y="476592"/>
                  </a:lnTo>
                  <a:lnTo>
                    <a:pt x="3570643" y="478282"/>
                  </a:lnTo>
                  <a:lnTo>
                    <a:pt x="3563582" y="479539"/>
                  </a:lnTo>
                  <a:lnTo>
                    <a:pt x="3571951" y="480174"/>
                  </a:lnTo>
                  <a:lnTo>
                    <a:pt x="3570224" y="480174"/>
                  </a:lnTo>
                  <a:lnTo>
                    <a:pt x="3552088" y="481482"/>
                  </a:lnTo>
                  <a:lnTo>
                    <a:pt x="3543096" y="482015"/>
                  </a:lnTo>
                  <a:lnTo>
                    <a:pt x="3543985" y="482015"/>
                  </a:lnTo>
                  <a:lnTo>
                    <a:pt x="3542169" y="482219"/>
                  </a:lnTo>
                  <a:lnTo>
                    <a:pt x="3538994" y="482549"/>
                  </a:lnTo>
                  <a:lnTo>
                    <a:pt x="3540556" y="482549"/>
                  </a:lnTo>
                  <a:lnTo>
                    <a:pt x="3532492" y="484251"/>
                  </a:lnTo>
                  <a:lnTo>
                    <a:pt x="3502025" y="488289"/>
                  </a:lnTo>
                  <a:lnTo>
                    <a:pt x="3494100" y="490270"/>
                  </a:lnTo>
                  <a:lnTo>
                    <a:pt x="3461220" y="492556"/>
                  </a:lnTo>
                  <a:lnTo>
                    <a:pt x="3480562" y="491883"/>
                  </a:lnTo>
                  <a:lnTo>
                    <a:pt x="3455555" y="495655"/>
                  </a:lnTo>
                  <a:lnTo>
                    <a:pt x="3421545" y="500240"/>
                  </a:lnTo>
                  <a:lnTo>
                    <a:pt x="3421888" y="500240"/>
                  </a:lnTo>
                  <a:lnTo>
                    <a:pt x="3413290" y="502119"/>
                  </a:lnTo>
                  <a:lnTo>
                    <a:pt x="3382416" y="505637"/>
                  </a:lnTo>
                  <a:lnTo>
                    <a:pt x="3318903" y="511708"/>
                  </a:lnTo>
                  <a:lnTo>
                    <a:pt x="3289109" y="514832"/>
                  </a:lnTo>
                  <a:lnTo>
                    <a:pt x="3312490" y="513575"/>
                  </a:lnTo>
                  <a:lnTo>
                    <a:pt x="3298914" y="515302"/>
                  </a:lnTo>
                  <a:lnTo>
                    <a:pt x="3303930" y="515518"/>
                  </a:lnTo>
                  <a:lnTo>
                    <a:pt x="3299688" y="516750"/>
                  </a:lnTo>
                  <a:lnTo>
                    <a:pt x="3312160" y="514832"/>
                  </a:lnTo>
                  <a:lnTo>
                    <a:pt x="3311639" y="514832"/>
                  </a:lnTo>
                  <a:lnTo>
                    <a:pt x="3326447" y="513575"/>
                  </a:lnTo>
                  <a:lnTo>
                    <a:pt x="3331197" y="513168"/>
                  </a:lnTo>
                  <a:lnTo>
                    <a:pt x="3351352" y="511708"/>
                  </a:lnTo>
                  <a:lnTo>
                    <a:pt x="3351542" y="511708"/>
                  </a:lnTo>
                  <a:lnTo>
                    <a:pt x="3373805" y="509727"/>
                  </a:lnTo>
                  <a:lnTo>
                    <a:pt x="3355924" y="512686"/>
                  </a:lnTo>
                  <a:lnTo>
                    <a:pt x="3371558" y="511708"/>
                  </a:lnTo>
                  <a:lnTo>
                    <a:pt x="3385210" y="510527"/>
                  </a:lnTo>
                  <a:lnTo>
                    <a:pt x="3392208" y="509727"/>
                  </a:lnTo>
                  <a:lnTo>
                    <a:pt x="3400387" y="508787"/>
                  </a:lnTo>
                  <a:lnTo>
                    <a:pt x="3420580" y="506171"/>
                  </a:lnTo>
                  <a:lnTo>
                    <a:pt x="3454552" y="505815"/>
                  </a:lnTo>
                  <a:lnTo>
                    <a:pt x="3512197" y="496239"/>
                  </a:lnTo>
                  <a:lnTo>
                    <a:pt x="3530917" y="495198"/>
                  </a:lnTo>
                  <a:lnTo>
                    <a:pt x="3531514" y="495655"/>
                  </a:lnTo>
                  <a:lnTo>
                    <a:pt x="3494595" y="499668"/>
                  </a:lnTo>
                  <a:lnTo>
                    <a:pt x="3529165" y="500240"/>
                  </a:lnTo>
                  <a:lnTo>
                    <a:pt x="3539972" y="497281"/>
                  </a:lnTo>
                  <a:lnTo>
                    <a:pt x="3541953" y="495198"/>
                  </a:lnTo>
                  <a:lnTo>
                    <a:pt x="3541738" y="495198"/>
                  </a:lnTo>
                  <a:lnTo>
                    <a:pt x="3549459" y="492594"/>
                  </a:lnTo>
                  <a:lnTo>
                    <a:pt x="3551732" y="492264"/>
                  </a:lnTo>
                  <a:lnTo>
                    <a:pt x="3576231" y="488759"/>
                  </a:lnTo>
                  <a:lnTo>
                    <a:pt x="3564382" y="489623"/>
                  </a:lnTo>
                  <a:lnTo>
                    <a:pt x="3551986" y="491121"/>
                  </a:lnTo>
                  <a:lnTo>
                    <a:pt x="3541217" y="492264"/>
                  </a:lnTo>
                  <a:lnTo>
                    <a:pt x="3534232" y="492048"/>
                  </a:lnTo>
                  <a:lnTo>
                    <a:pt x="3534587" y="491883"/>
                  </a:lnTo>
                  <a:lnTo>
                    <a:pt x="3537686" y="490512"/>
                  </a:lnTo>
                  <a:lnTo>
                    <a:pt x="3548405" y="488759"/>
                  </a:lnTo>
                  <a:lnTo>
                    <a:pt x="3587915" y="483654"/>
                  </a:lnTo>
                  <a:lnTo>
                    <a:pt x="3618090" y="484974"/>
                  </a:lnTo>
                  <a:lnTo>
                    <a:pt x="3617645" y="484517"/>
                  </a:lnTo>
                  <a:lnTo>
                    <a:pt x="3628021" y="483654"/>
                  </a:lnTo>
                  <a:lnTo>
                    <a:pt x="3647630" y="482015"/>
                  </a:lnTo>
                  <a:lnTo>
                    <a:pt x="3647363" y="482015"/>
                  </a:lnTo>
                  <a:lnTo>
                    <a:pt x="3672636" y="480174"/>
                  </a:lnTo>
                  <a:lnTo>
                    <a:pt x="3672078" y="480174"/>
                  </a:lnTo>
                  <a:lnTo>
                    <a:pt x="3685578" y="479539"/>
                  </a:lnTo>
                  <a:lnTo>
                    <a:pt x="3687470" y="479539"/>
                  </a:lnTo>
                  <a:lnTo>
                    <a:pt x="3688207" y="480174"/>
                  </a:lnTo>
                  <a:lnTo>
                    <a:pt x="3689248" y="479539"/>
                  </a:lnTo>
                  <a:lnTo>
                    <a:pt x="3691826" y="477989"/>
                  </a:lnTo>
                  <a:lnTo>
                    <a:pt x="3720109" y="475030"/>
                  </a:lnTo>
                  <a:lnTo>
                    <a:pt x="3738664" y="473443"/>
                  </a:lnTo>
                  <a:lnTo>
                    <a:pt x="3751427" y="472909"/>
                  </a:lnTo>
                  <a:lnTo>
                    <a:pt x="3762324" y="473125"/>
                  </a:lnTo>
                  <a:lnTo>
                    <a:pt x="3753027" y="474154"/>
                  </a:lnTo>
                  <a:lnTo>
                    <a:pt x="3751618" y="474738"/>
                  </a:lnTo>
                  <a:lnTo>
                    <a:pt x="3759365" y="474154"/>
                  </a:lnTo>
                  <a:lnTo>
                    <a:pt x="3759111" y="474154"/>
                  </a:lnTo>
                  <a:lnTo>
                    <a:pt x="3770134" y="473443"/>
                  </a:lnTo>
                  <a:lnTo>
                    <a:pt x="3771176" y="473443"/>
                  </a:lnTo>
                  <a:lnTo>
                    <a:pt x="3772471" y="474103"/>
                  </a:lnTo>
                  <a:lnTo>
                    <a:pt x="3776776" y="473443"/>
                  </a:lnTo>
                  <a:lnTo>
                    <a:pt x="3780332" y="472909"/>
                  </a:lnTo>
                  <a:lnTo>
                    <a:pt x="3804462" y="469303"/>
                  </a:lnTo>
                  <a:lnTo>
                    <a:pt x="3844404" y="465569"/>
                  </a:lnTo>
                  <a:lnTo>
                    <a:pt x="3886454" y="462280"/>
                  </a:lnTo>
                  <a:lnTo>
                    <a:pt x="3923030" y="458978"/>
                  </a:lnTo>
                  <a:lnTo>
                    <a:pt x="3918000" y="458978"/>
                  </a:lnTo>
                  <a:lnTo>
                    <a:pt x="3918724" y="457987"/>
                  </a:lnTo>
                  <a:lnTo>
                    <a:pt x="3925405" y="456488"/>
                  </a:lnTo>
                  <a:lnTo>
                    <a:pt x="3936898" y="454685"/>
                  </a:lnTo>
                  <a:lnTo>
                    <a:pt x="3951516" y="453491"/>
                  </a:lnTo>
                  <a:lnTo>
                    <a:pt x="3959987" y="453491"/>
                  </a:lnTo>
                  <a:lnTo>
                    <a:pt x="3967188" y="453669"/>
                  </a:lnTo>
                  <a:lnTo>
                    <a:pt x="3969842" y="453491"/>
                  </a:lnTo>
                  <a:lnTo>
                    <a:pt x="3979481" y="452869"/>
                  </a:lnTo>
                  <a:lnTo>
                    <a:pt x="3979913" y="452869"/>
                  </a:lnTo>
                  <a:lnTo>
                    <a:pt x="3973703" y="450697"/>
                  </a:lnTo>
                  <a:lnTo>
                    <a:pt x="3994950" y="448957"/>
                  </a:lnTo>
                  <a:lnTo>
                    <a:pt x="4010863" y="446684"/>
                  </a:lnTo>
                  <a:lnTo>
                    <a:pt x="4013771" y="446138"/>
                  </a:lnTo>
                  <a:lnTo>
                    <a:pt x="4036682" y="441820"/>
                  </a:lnTo>
                  <a:lnTo>
                    <a:pt x="4060304" y="440512"/>
                  </a:lnTo>
                  <a:lnTo>
                    <a:pt x="4054716" y="439343"/>
                  </a:lnTo>
                  <a:lnTo>
                    <a:pt x="4093464" y="435597"/>
                  </a:lnTo>
                  <a:lnTo>
                    <a:pt x="4112145" y="433031"/>
                  </a:lnTo>
                  <a:lnTo>
                    <a:pt x="4131424" y="430301"/>
                  </a:lnTo>
                  <a:lnTo>
                    <a:pt x="4131233" y="430301"/>
                  </a:lnTo>
                  <a:lnTo>
                    <a:pt x="4160088" y="427634"/>
                  </a:lnTo>
                  <a:lnTo>
                    <a:pt x="4133519" y="432066"/>
                  </a:lnTo>
                  <a:lnTo>
                    <a:pt x="4162742" y="428637"/>
                  </a:lnTo>
                  <a:lnTo>
                    <a:pt x="4173766" y="427634"/>
                  </a:lnTo>
                  <a:lnTo>
                    <a:pt x="4205871" y="424764"/>
                  </a:lnTo>
                  <a:lnTo>
                    <a:pt x="4206329" y="424764"/>
                  </a:lnTo>
                  <a:lnTo>
                    <a:pt x="4219689" y="423265"/>
                  </a:lnTo>
                  <a:lnTo>
                    <a:pt x="4222635" y="422935"/>
                  </a:lnTo>
                  <a:lnTo>
                    <a:pt x="4223905" y="422795"/>
                  </a:lnTo>
                  <a:lnTo>
                    <a:pt x="4233951" y="421665"/>
                  </a:lnTo>
                  <a:lnTo>
                    <a:pt x="4234396" y="421665"/>
                  </a:lnTo>
                  <a:lnTo>
                    <a:pt x="4230763" y="422795"/>
                  </a:lnTo>
                  <a:lnTo>
                    <a:pt x="4232008" y="423405"/>
                  </a:lnTo>
                  <a:lnTo>
                    <a:pt x="4369727" y="405447"/>
                  </a:lnTo>
                  <a:lnTo>
                    <a:pt x="4371530" y="405193"/>
                  </a:lnTo>
                  <a:lnTo>
                    <a:pt x="4366742" y="405447"/>
                  </a:lnTo>
                  <a:lnTo>
                    <a:pt x="4373219" y="404622"/>
                  </a:lnTo>
                  <a:lnTo>
                    <a:pt x="4421086" y="398513"/>
                  </a:lnTo>
                  <a:lnTo>
                    <a:pt x="4386110" y="402170"/>
                  </a:lnTo>
                  <a:lnTo>
                    <a:pt x="4360875" y="403174"/>
                  </a:lnTo>
                  <a:lnTo>
                    <a:pt x="4347134" y="403174"/>
                  </a:lnTo>
                  <a:lnTo>
                    <a:pt x="4327245" y="404622"/>
                  </a:lnTo>
                  <a:lnTo>
                    <a:pt x="4389907" y="398513"/>
                  </a:lnTo>
                  <a:lnTo>
                    <a:pt x="4396422" y="397878"/>
                  </a:lnTo>
                  <a:lnTo>
                    <a:pt x="4387050" y="398399"/>
                  </a:lnTo>
                  <a:lnTo>
                    <a:pt x="4391190" y="397179"/>
                  </a:lnTo>
                  <a:lnTo>
                    <a:pt x="4386275" y="396925"/>
                  </a:lnTo>
                  <a:lnTo>
                    <a:pt x="4548276" y="382143"/>
                  </a:lnTo>
                  <a:lnTo>
                    <a:pt x="4545469" y="381546"/>
                  </a:lnTo>
                  <a:lnTo>
                    <a:pt x="4552823" y="380403"/>
                  </a:lnTo>
                  <a:lnTo>
                    <a:pt x="4561040" y="379209"/>
                  </a:lnTo>
                  <a:lnTo>
                    <a:pt x="4560798" y="378472"/>
                  </a:lnTo>
                  <a:lnTo>
                    <a:pt x="4580839" y="376961"/>
                  </a:lnTo>
                  <a:lnTo>
                    <a:pt x="4599444" y="375551"/>
                  </a:lnTo>
                  <a:lnTo>
                    <a:pt x="4614621" y="373443"/>
                  </a:lnTo>
                  <a:lnTo>
                    <a:pt x="4640478" y="369557"/>
                  </a:lnTo>
                  <a:lnTo>
                    <a:pt x="4640631" y="369557"/>
                  </a:lnTo>
                  <a:lnTo>
                    <a:pt x="4651616" y="366585"/>
                  </a:lnTo>
                  <a:close/>
                </a:path>
                <a:path w="6940550" h="1038859">
                  <a:moveTo>
                    <a:pt x="4763960" y="275640"/>
                  </a:moveTo>
                  <a:lnTo>
                    <a:pt x="4695837" y="282524"/>
                  </a:lnTo>
                  <a:lnTo>
                    <a:pt x="4680928" y="284175"/>
                  </a:lnTo>
                  <a:lnTo>
                    <a:pt x="4719218" y="280644"/>
                  </a:lnTo>
                  <a:lnTo>
                    <a:pt x="4736922" y="278790"/>
                  </a:lnTo>
                  <a:lnTo>
                    <a:pt x="4763960" y="275640"/>
                  </a:lnTo>
                  <a:close/>
                </a:path>
                <a:path w="6940550" h="1038859">
                  <a:moveTo>
                    <a:pt x="4808842" y="294043"/>
                  </a:moveTo>
                  <a:lnTo>
                    <a:pt x="4789551" y="294424"/>
                  </a:lnTo>
                  <a:lnTo>
                    <a:pt x="4781677" y="295287"/>
                  </a:lnTo>
                  <a:lnTo>
                    <a:pt x="4782490" y="295186"/>
                  </a:lnTo>
                  <a:lnTo>
                    <a:pt x="4716894" y="297522"/>
                  </a:lnTo>
                  <a:lnTo>
                    <a:pt x="4627651" y="305968"/>
                  </a:lnTo>
                  <a:lnTo>
                    <a:pt x="4607141" y="310438"/>
                  </a:lnTo>
                  <a:lnTo>
                    <a:pt x="4593425" y="312940"/>
                  </a:lnTo>
                  <a:lnTo>
                    <a:pt x="4558589" y="316623"/>
                  </a:lnTo>
                  <a:lnTo>
                    <a:pt x="4568063" y="316928"/>
                  </a:lnTo>
                  <a:lnTo>
                    <a:pt x="4584954" y="315861"/>
                  </a:lnTo>
                  <a:lnTo>
                    <a:pt x="4624527" y="312534"/>
                  </a:lnTo>
                  <a:lnTo>
                    <a:pt x="4670145" y="307124"/>
                  </a:lnTo>
                  <a:lnTo>
                    <a:pt x="4687595" y="305536"/>
                  </a:lnTo>
                  <a:lnTo>
                    <a:pt x="4689119" y="306539"/>
                  </a:lnTo>
                  <a:lnTo>
                    <a:pt x="4692789" y="305536"/>
                  </a:lnTo>
                  <a:lnTo>
                    <a:pt x="4693551" y="305320"/>
                  </a:lnTo>
                  <a:lnTo>
                    <a:pt x="4695876" y="304419"/>
                  </a:lnTo>
                  <a:lnTo>
                    <a:pt x="4699076" y="303466"/>
                  </a:lnTo>
                  <a:lnTo>
                    <a:pt x="4706099" y="302133"/>
                  </a:lnTo>
                  <a:lnTo>
                    <a:pt x="4725352" y="301459"/>
                  </a:lnTo>
                  <a:lnTo>
                    <a:pt x="4781093" y="295338"/>
                  </a:lnTo>
                  <a:lnTo>
                    <a:pt x="4808842" y="294043"/>
                  </a:lnTo>
                  <a:close/>
                </a:path>
                <a:path w="6940550" h="1038859">
                  <a:moveTo>
                    <a:pt x="5012271" y="224904"/>
                  </a:moveTo>
                  <a:lnTo>
                    <a:pt x="5001920" y="223989"/>
                  </a:lnTo>
                  <a:lnTo>
                    <a:pt x="4959566" y="228714"/>
                  </a:lnTo>
                  <a:lnTo>
                    <a:pt x="4941240" y="230441"/>
                  </a:lnTo>
                  <a:lnTo>
                    <a:pt x="4923231" y="231267"/>
                  </a:lnTo>
                  <a:lnTo>
                    <a:pt x="4914379" y="232740"/>
                  </a:lnTo>
                  <a:lnTo>
                    <a:pt x="4923688" y="232232"/>
                  </a:lnTo>
                  <a:lnTo>
                    <a:pt x="4924069" y="232714"/>
                  </a:lnTo>
                  <a:lnTo>
                    <a:pt x="4949406" y="230174"/>
                  </a:lnTo>
                  <a:lnTo>
                    <a:pt x="4977943" y="226796"/>
                  </a:lnTo>
                  <a:lnTo>
                    <a:pt x="5001590" y="224421"/>
                  </a:lnTo>
                  <a:lnTo>
                    <a:pt x="5012271" y="224904"/>
                  </a:lnTo>
                  <a:close/>
                </a:path>
                <a:path w="6940550" h="1038859">
                  <a:moveTo>
                    <a:pt x="5078057" y="215773"/>
                  </a:moveTo>
                  <a:lnTo>
                    <a:pt x="5065407" y="215747"/>
                  </a:lnTo>
                  <a:lnTo>
                    <a:pt x="5049342" y="216204"/>
                  </a:lnTo>
                  <a:lnTo>
                    <a:pt x="5041112" y="215900"/>
                  </a:lnTo>
                  <a:lnTo>
                    <a:pt x="5033048" y="218821"/>
                  </a:lnTo>
                  <a:lnTo>
                    <a:pt x="5013325" y="219595"/>
                  </a:lnTo>
                  <a:lnTo>
                    <a:pt x="5002962" y="220268"/>
                  </a:lnTo>
                  <a:lnTo>
                    <a:pt x="4990719" y="221627"/>
                  </a:lnTo>
                  <a:lnTo>
                    <a:pt x="5019281" y="220052"/>
                  </a:lnTo>
                  <a:lnTo>
                    <a:pt x="5010264" y="221538"/>
                  </a:lnTo>
                  <a:lnTo>
                    <a:pt x="5060823" y="216319"/>
                  </a:lnTo>
                  <a:lnTo>
                    <a:pt x="5048351" y="219964"/>
                  </a:lnTo>
                  <a:lnTo>
                    <a:pt x="5076088" y="217462"/>
                  </a:lnTo>
                  <a:lnTo>
                    <a:pt x="5078057" y="215773"/>
                  </a:lnTo>
                  <a:close/>
                </a:path>
                <a:path w="6940550" h="1038859">
                  <a:moveTo>
                    <a:pt x="5081536" y="226593"/>
                  </a:moveTo>
                  <a:lnTo>
                    <a:pt x="5057927" y="227888"/>
                  </a:lnTo>
                  <a:lnTo>
                    <a:pt x="5035601" y="231584"/>
                  </a:lnTo>
                  <a:lnTo>
                    <a:pt x="5081536" y="226593"/>
                  </a:lnTo>
                  <a:close/>
                </a:path>
                <a:path w="6940550" h="1038859">
                  <a:moveTo>
                    <a:pt x="5094135" y="222910"/>
                  </a:moveTo>
                  <a:lnTo>
                    <a:pt x="5070500" y="224459"/>
                  </a:lnTo>
                  <a:lnTo>
                    <a:pt x="5063388" y="223672"/>
                  </a:lnTo>
                  <a:lnTo>
                    <a:pt x="5053711" y="223113"/>
                  </a:lnTo>
                  <a:lnTo>
                    <a:pt x="5022342" y="225361"/>
                  </a:lnTo>
                  <a:lnTo>
                    <a:pt x="5024031" y="225526"/>
                  </a:lnTo>
                  <a:lnTo>
                    <a:pt x="5008689" y="227990"/>
                  </a:lnTo>
                  <a:lnTo>
                    <a:pt x="5000307" y="229527"/>
                  </a:lnTo>
                  <a:lnTo>
                    <a:pt x="5019345" y="228320"/>
                  </a:lnTo>
                  <a:lnTo>
                    <a:pt x="5029847" y="227977"/>
                  </a:lnTo>
                  <a:lnTo>
                    <a:pt x="5035334" y="228384"/>
                  </a:lnTo>
                  <a:lnTo>
                    <a:pt x="5039271" y="229387"/>
                  </a:lnTo>
                  <a:lnTo>
                    <a:pt x="5061166" y="226098"/>
                  </a:lnTo>
                  <a:lnTo>
                    <a:pt x="5075504" y="224345"/>
                  </a:lnTo>
                  <a:lnTo>
                    <a:pt x="5094135" y="222910"/>
                  </a:lnTo>
                  <a:close/>
                </a:path>
                <a:path w="6940550" h="1038859">
                  <a:moveTo>
                    <a:pt x="5145684" y="219621"/>
                  </a:moveTo>
                  <a:lnTo>
                    <a:pt x="5139690" y="217462"/>
                  </a:lnTo>
                  <a:lnTo>
                    <a:pt x="5127269" y="218948"/>
                  </a:lnTo>
                  <a:lnTo>
                    <a:pt x="5123370" y="219964"/>
                  </a:lnTo>
                  <a:lnTo>
                    <a:pt x="5125618" y="220459"/>
                  </a:lnTo>
                  <a:lnTo>
                    <a:pt x="5131663" y="220370"/>
                  </a:lnTo>
                  <a:lnTo>
                    <a:pt x="5145684" y="219621"/>
                  </a:lnTo>
                  <a:close/>
                </a:path>
                <a:path w="6940550" h="1038859">
                  <a:moveTo>
                    <a:pt x="5185727" y="204546"/>
                  </a:moveTo>
                  <a:lnTo>
                    <a:pt x="5176736" y="206006"/>
                  </a:lnTo>
                  <a:lnTo>
                    <a:pt x="5167960" y="207683"/>
                  </a:lnTo>
                  <a:lnTo>
                    <a:pt x="5155641" y="209473"/>
                  </a:lnTo>
                  <a:lnTo>
                    <a:pt x="5135994" y="211226"/>
                  </a:lnTo>
                  <a:lnTo>
                    <a:pt x="5173205" y="208203"/>
                  </a:lnTo>
                  <a:lnTo>
                    <a:pt x="5185727" y="204546"/>
                  </a:lnTo>
                  <a:close/>
                </a:path>
                <a:path w="6940550" h="1038859">
                  <a:moveTo>
                    <a:pt x="5237454" y="194716"/>
                  </a:moveTo>
                  <a:lnTo>
                    <a:pt x="5233174" y="194030"/>
                  </a:lnTo>
                  <a:lnTo>
                    <a:pt x="5211191" y="198208"/>
                  </a:lnTo>
                  <a:lnTo>
                    <a:pt x="5191607" y="199009"/>
                  </a:lnTo>
                  <a:lnTo>
                    <a:pt x="5188775" y="198577"/>
                  </a:lnTo>
                  <a:lnTo>
                    <a:pt x="5195875" y="197053"/>
                  </a:lnTo>
                  <a:lnTo>
                    <a:pt x="5179580" y="199224"/>
                  </a:lnTo>
                  <a:lnTo>
                    <a:pt x="5128996" y="207645"/>
                  </a:lnTo>
                  <a:lnTo>
                    <a:pt x="5142471" y="207086"/>
                  </a:lnTo>
                  <a:lnTo>
                    <a:pt x="5174627" y="203288"/>
                  </a:lnTo>
                  <a:lnTo>
                    <a:pt x="5206250" y="200075"/>
                  </a:lnTo>
                  <a:lnTo>
                    <a:pt x="5218150" y="201282"/>
                  </a:lnTo>
                  <a:lnTo>
                    <a:pt x="5213362" y="199771"/>
                  </a:lnTo>
                  <a:lnTo>
                    <a:pt x="5225326" y="197104"/>
                  </a:lnTo>
                  <a:lnTo>
                    <a:pt x="5237454" y="194716"/>
                  </a:lnTo>
                  <a:close/>
                </a:path>
                <a:path w="6940550" h="1038859">
                  <a:moveTo>
                    <a:pt x="5448859" y="178777"/>
                  </a:moveTo>
                  <a:lnTo>
                    <a:pt x="5436362" y="177685"/>
                  </a:lnTo>
                  <a:lnTo>
                    <a:pt x="5400281" y="181495"/>
                  </a:lnTo>
                  <a:lnTo>
                    <a:pt x="5395607" y="179705"/>
                  </a:lnTo>
                  <a:lnTo>
                    <a:pt x="5363476" y="184048"/>
                  </a:lnTo>
                  <a:lnTo>
                    <a:pt x="5351932" y="185839"/>
                  </a:lnTo>
                  <a:lnTo>
                    <a:pt x="5355577" y="186347"/>
                  </a:lnTo>
                  <a:lnTo>
                    <a:pt x="5334787" y="189026"/>
                  </a:lnTo>
                  <a:lnTo>
                    <a:pt x="5249545" y="197104"/>
                  </a:lnTo>
                  <a:lnTo>
                    <a:pt x="5246471" y="198793"/>
                  </a:lnTo>
                  <a:lnTo>
                    <a:pt x="5237175" y="200736"/>
                  </a:lnTo>
                  <a:lnTo>
                    <a:pt x="5234749" y="201942"/>
                  </a:lnTo>
                  <a:lnTo>
                    <a:pt x="5252326" y="201396"/>
                  </a:lnTo>
                  <a:lnTo>
                    <a:pt x="5264226" y="198551"/>
                  </a:lnTo>
                  <a:lnTo>
                    <a:pt x="5319446" y="193205"/>
                  </a:lnTo>
                  <a:lnTo>
                    <a:pt x="5328958" y="190779"/>
                  </a:lnTo>
                  <a:lnTo>
                    <a:pt x="5448859" y="178777"/>
                  </a:lnTo>
                  <a:close/>
                </a:path>
                <a:path w="6940550" h="1038859">
                  <a:moveTo>
                    <a:pt x="5486895" y="167106"/>
                  </a:moveTo>
                  <a:lnTo>
                    <a:pt x="5466550" y="167398"/>
                  </a:lnTo>
                  <a:lnTo>
                    <a:pt x="5462930" y="169583"/>
                  </a:lnTo>
                  <a:lnTo>
                    <a:pt x="5486895" y="167106"/>
                  </a:lnTo>
                  <a:close/>
                </a:path>
                <a:path w="6940550" h="1038859">
                  <a:moveTo>
                    <a:pt x="5564162" y="159092"/>
                  </a:moveTo>
                  <a:lnTo>
                    <a:pt x="5543728" y="159842"/>
                  </a:lnTo>
                  <a:lnTo>
                    <a:pt x="5517261" y="163512"/>
                  </a:lnTo>
                  <a:lnTo>
                    <a:pt x="5500090" y="165735"/>
                  </a:lnTo>
                  <a:lnTo>
                    <a:pt x="5564162" y="159092"/>
                  </a:lnTo>
                  <a:close/>
                </a:path>
                <a:path w="6940550" h="1038859">
                  <a:moveTo>
                    <a:pt x="5629097" y="169938"/>
                  </a:moveTo>
                  <a:lnTo>
                    <a:pt x="5592369" y="170954"/>
                  </a:lnTo>
                  <a:lnTo>
                    <a:pt x="5537517" y="175856"/>
                  </a:lnTo>
                  <a:lnTo>
                    <a:pt x="5413413" y="188709"/>
                  </a:lnTo>
                  <a:lnTo>
                    <a:pt x="5364086" y="192316"/>
                  </a:lnTo>
                  <a:lnTo>
                    <a:pt x="5342445" y="195986"/>
                  </a:lnTo>
                  <a:lnTo>
                    <a:pt x="5320690" y="198602"/>
                  </a:lnTo>
                  <a:lnTo>
                    <a:pt x="5294465" y="201358"/>
                  </a:lnTo>
                  <a:lnTo>
                    <a:pt x="5259463" y="205473"/>
                  </a:lnTo>
                  <a:lnTo>
                    <a:pt x="5231117" y="207022"/>
                  </a:lnTo>
                  <a:lnTo>
                    <a:pt x="5204447" y="211467"/>
                  </a:lnTo>
                  <a:lnTo>
                    <a:pt x="5227269" y="208711"/>
                  </a:lnTo>
                  <a:lnTo>
                    <a:pt x="5224361" y="209854"/>
                  </a:lnTo>
                  <a:lnTo>
                    <a:pt x="5252631" y="207683"/>
                  </a:lnTo>
                  <a:lnTo>
                    <a:pt x="5265356" y="207137"/>
                  </a:lnTo>
                  <a:lnTo>
                    <a:pt x="5296662" y="201955"/>
                  </a:lnTo>
                  <a:lnTo>
                    <a:pt x="5329123" y="199821"/>
                  </a:lnTo>
                  <a:lnTo>
                    <a:pt x="5372557" y="195999"/>
                  </a:lnTo>
                  <a:lnTo>
                    <a:pt x="5422836" y="191033"/>
                  </a:lnTo>
                  <a:lnTo>
                    <a:pt x="5528729" y="179844"/>
                  </a:lnTo>
                  <a:lnTo>
                    <a:pt x="5522696" y="180009"/>
                  </a:lnTo>
                  <a:lnTo>
                    <a:pt x="5516486" y="179908"/>
                  </a:lnTo>
                  <a:lnTo>
                    <a:pt x="5517108" y="179019"/>
                  </a:lnTo>
                  <a:lnTo>
                    <a:pt x="5552465" y="176352"/>
                  </a:lnTo>
                  <a:lnTo>
                    <a:pt x="5601449" y="171627"/>
                  </a:lnTo>
                  <a:lnTo>
                    <a:pt x="5629097" y="169938"/>
                  </a:lnTo>
                  <a:close/>
                </a:path>
                <a:path w="6940550" h="1038859">
                  <a:moveTo>
                    <a:pt x="5814263" y="111226"/>
                  </a:moveTo>
                  <a:lnTo>
                    <a:pt x="5790069" y="113360"/>
                  </a:lnTo>
                  <a:lnTo>
                    <a:pt x="5742025" y="118160"/>
                  </a:lnTo>
                  <a:lnTo>
                    <a:pt x="5730621" y="118757"/>
                  </a:lnTo>
                  <a:lnTo>
                    <a:pt x="5729922" y="119265"/>
                  </a:lnTo>
                  <a:lnTo>
                    <a:pt x="5730646" y="119824"/>
                  </a:lnTo>
                  <a:lnTo>
                    <a:pt x="5726976" y="120713"/>
                  </a:lnTo>
                  <a:lnTo>
                    <a:pt x="5713133" y="122199"/>
                  </a:lnTo>
                  <a:lnTo>
                    <a:pt x="5704344" y="123672"/>
                  </a:lnTo>
                  <a:lnTo>
                    <a:pt x="5772493" y="118897"/>
                  </a:lnTo>
                  <a:lnTo>
                    <a:pt x="5801677" y="116192"/>
                  </a:lnTo>
                  <a:lnTo>
                    <a:pt x="5810859" y="113880"/>
                  </a:lnTo>
                  <a:lnTo>
                    <a:pt x="5801957" y="114858"/>
                  </a:lnTo>
                  <a:lnTo>
                    <a:pt x="5794527" y="114947"/>
                  </a:lnTo>
                  <a:lnTo>
                    <a:pt x="5797601" y="113995"/>
                  </a:lnTo>
                  <a:lnTo>
                    <a:pt x="5814263" y="111226"/>
                  </a:lnTo>
                  <a:close/>
                </a:path>
                <a:path w="6940550" h="1038859">
                  <a:moveTo>
                    <a:pt x="5943498" y="101257"/>
                  </a:moveTo>
                  <a:lnTo>
                    <a:pt x="5922861" y="101257"/>
                  </a:lnTo>
                  <a:lnTo>
                    <a:pt x="5921133" y="101409"/>
                  </a:lnTo>
                  <a:lnTo>
                    <a:pt x="5893282" y="104432"/>
                  </a:lnTo>
                  <a:lnTo>
                    <a:pt x="5915164" y="102768"/>
                  </a:lnTo>
                  <a:lnTo>
                    <a:pt x="5916752" y="102768"/>
                  </a:lnTo>
                  <a:lnTo>
                    <a:pt x="5916942" y="103492"/>
                  </a:lnTo>
                  <a:lnTo>
                    <a:pt x="5916993" y="103644"/>
                  </a:lnTo>
                  <a:lnTo>
                    <a:pt x="5918009" y="105067"/>
                  </a:lnTo>
                  <a:lnTo>
                    <a:pt x="5923038" y="104686"/>
                  </a:lnTo>
                  <a:lnTo>
                    <a:pt x="5922975" y="104432"/>
                  </a:lnTo>
                  <a:lnTo>
                    <a:pt x="5922848" y="103936"/>
                  </a:lnTo>
                  <a:lnTo>
                    <a:pt x="5926963" y="102768"/>
                  </a:lnTo>
                  <a:lnTo>
                    <a:pt x="5943498" y="101257"/>
                  </a:lnTo>
                  <a:close/>
                </a:path>
                <a:path w="6940550" h="1038859">
                  <a:moveTo>
                    <a:pt x="5946826" y="101257"/>
                  </a:moveTo>
                  <a:lnTo>
                    <a:pt x="5944895" y="101130"/>
                  </a:lnTo>
                  <a:lnTo>
                    <a:pt x="5943498" y="101257"/>
                  </a:lnTo>
                  <a:lnTo>
                    <a:pt x="5946826" y="101257"/>
                  </a:lnTo>
                  <a:close/>
                </a:path>
                <a:path w="6940550" h="1038859">
                  <a:moveTo>
                    <a:pt x="5969736" y="101752"/>
                  </a:moveTo>
                  <a:lnTo>
                    <a:pt x="5969571" y="101409"/>
                  </a:lnTo>
                  <a:lnTo>
                    <a:pt x="5969508" y="101257"/>
                  </a:lnTo>
                  <a:lnTo>
                    <a:pt x="5946826" y="101257"/>
                  </a:lnTo>
                  <a:lnTo>
                    <a:pt x="5965444" y="102476"/>
                  </a:lnTo>
                  <a:lnTo>
                    <a:pt x="5969736" y="101752"/>
                  </a:lnTo>
                  <a:close/>
                </a:path>
                <a:path w="6940550" h="1038859">
                  <a:moveTo>
                    <a:pt x="5974689" y="101981"/>
                  </a:moveTo>
                  <a:lnTo>
                    <a:pt x="5965444" y="102476"/>
                  </a:lnTo>
                  <a:lnTo>
                    <a:pt x="5955982" y="103492"/>
                  </a:lnTo>
                  <a:lnTo>
                    <a:pt x="5974689" y="101981"/>
                  </a:lnTo>
                  <a:close/>
                </a:path>
                <a:path w="6940550" h="1038859">
                  <a:moveTo>
                    <a:pt x="6020409" y="96494"/>
                  </a:moveTo>
                  <a:lnTo>
                    <a:pt x="6002782" y="97447"/>
                  </a:lnTo>
                  <a:lnTo>
                    <a:pt x="5982132" y="98831"/>
                  </a:lnTo>
                  <a:lnTo>
                    <a:pt x="5963882" y="99733"/>
                  </a:lnTo>
                  <a:lnTo>
                    <a:pt x="5960084" y="99529"/>
                  </a:lnTo>
                  <a:lnTo>
                    <a:pt x="5963805" y="99364"/>
                  </a:lnTo>
                  <a:lnTo>
                    <a:pt x="5970219" y="99174"/>
                  </a:lnTo>
                  <a:lnTo>
                    <a:pt x="5972492" y="99174"/>
                  </a:lnTo>
                  <a:lnTo>
                    <a:pt x="5981928" y="97612"/>
                  </a:lnTo>
                  <a:lnTo>
                    <a:pt x="5963653" y="98145"/>
                  </a:lnTo>
                  <a:lnTo>
                    <a:pt x="5943993" y="99364"/>
                  </a:lnTo>
                  <a:lnTo>
                    <a:pt x="5924283" y="101130"/>
                  </a:lnTo>
                  <a:lnTo>
                    <a:pt x="5944895" y="101130"/>
                  </a:lnTo>
                  <a:lnTo>
                    <a:pt x="5970854" y="101130"/>
                  </a:lnTo>
                  <a:lnTo>
                    <a:pt x="5985243" y="99783"/>
                  </a:lnTo>
                  <a:lnTo>
                    <a:pt x="6020409" y="96494"/>
                  </a:lnTo>
                  <a:close/>
                </a:path>
                <a:path w="6940550" h="1038859">
                  <a:moveTo>
                    <a:pt x="6622986" y="34912"/>
                  </a:moveTo>
                  <a:lnTo>
                    <a:pt x="6622618" y="34912"/>
                  </a:lnTo>
                  <a:lnTo>
                    <a:pt x="6612039" y="35941"/>
                  </a:lnTo>
                  <a:lnTo>
                    <a:pt x="6618960" y="35572"/>
                  </a:lnTo>
                  <a:lnTo>
                    <a:pt x="6622986" y="34912"/>
                  </a:lnTo>
                  <a:close/>
                </a:path>
                <a:path w="6940550" h="1038859">
                  <a:moveTo>
                    <a:pt x="6865213" y="5753"/>
                  </a:moveTo>
                  <a:lnTo>
                    <a:pt x="6855866" y="6769"/>
                  </a:lnTo>
                  <a:lnTo>
                    <a:pt x="6860387" y="6527"/>
                  </a:lnTo>
                  <a:lnTo>
                    <a:pt x="6865213" y="5753"/>
                  </a:lnTo>
                  <a:close/>
                </a:path>
                <a:path w="6940550" h="1038859">
                  <a:moveTo>
                    <a:pt x="6925234" y="0"/>
                  </a:moveTo>
                  <a:lnTo>
                    <a:pt x="6915226" y="1905"/>
                  </a:lnTo>
                  <a:lnTo>
                    <a:pt x="6915556" y="1905"/>
                  </a:lnTo>
                  <a:lnTo>
                    <a:pt x="6915874" y="1905"/>
                  </a:lnTo>
                  <a:lnTo>
                    <a:pt x="6916052" y="1905"/>
                  </a:lnTo>
                  <a:lnTo>
                    <a:pt x="6925234" y="0"/>
                  </a:lnTo>
                  <a:close/>
                </a:path>
                <a:path w="6940550" h="1038859">
                  <a:moveTo>
                    <a:pt x="6940131" y="939"/>
                  </a:moveTo>
                  <a:lnTo>
                    <a:pt x="6923506" y="1905"/>
                  </a:lnTo>
                  <a:lnTo>
                    <a:pt x="6922160" y="1905"/>
                  </a:lnTo>
                  <a:lnTo>
                    <a:pt x="6913143" y="2235"/>
                  </a:lnTo>
                  <a:lnTo>
                    <a:pt x="6914439" y="2057"/>
                  </a:lnTo>
                  <a:lnTo>
                    <a:pt x="6912572" y="2247"/>
                  </a:lnTo>
                  <a:lnTo>
                    <a:pt x="6894614" y="4089"/>
                  </a:lnTo>
                  <a:lnTo>
                    <a:pt x="6870967" y="5969"/>
                  </a:lnTo>
                  <a:lnTo>
                    <a:pt x="6860387" y="6527"/>
                  </a:lnTo>
                  <a:lnTo>
                    <a:pt x="6860641" y="6527"/>
                  </a:lnTo>
                  <a:lnTo>
                    <a:pt x="6860921" y="6985"/>
                  </a:lnTo>
                  <a:lnTo>
                    <a:pt x="6824218" y="10972"/>
                  </a:lnTo>
                  <a:lnTo>
                    <a:pt x="6838150" y="9715"/>
                  </a:lnTo>
                  <a:lnTo>
                    <a:pt x="6833590" y="10464"/>
                  </a:lnTo>
                  <a:lnTo>
                    <a:pt x="6833997" y="10972"/>
                  </a:lnTo>
                  <a:lnTo>
                    <a:pt x="6833565" y="10972"/>
                  </a:lnTo>
                  <a:lnTo>
                    <a:pt x="6819747" y="12268"/>
                  </a:lnTo>
                  <a:lnTo>
                    <a:pt x="6809092" y="13068"/>
                  </a:lnTo>
                  <a:lnTo>
                    <a:pt x="6805003" y="13068"/>
                  </a:lnTo>
                  <a:lnTo>
                    <a:pt x="6800837" y="12738"/>
                  </a:lnTo>
                  <a:lnTo>
                    <a:pt x="6769887" y="17170"/>
                  </a:lnTo>
                  <a:lnTo>
                    <a:pt x="6741693" y="20066"/>
                  </a:lnTo>
                  <a:lnTo>
                    <a:pt x="6680568" y="25285"/>
                  </a:lnTo>
                  <a:lnTo>
                    <a:pt x="6680047" y="25285"/>
                  </a:lnTo>
                  <a:lnTo>
                    <a:pt x="6670573" y="25755"/>
                  </a:lnTo>
                  <a:lnTo>
                    <a:pt x="6666636" y="25285"/>
                  </a:lnTo>
                  <a:lnTo>
                    <a:pt x="6669633" y="24041"/>
                  </a:lnTo>
                  <a:lnTo>
                    <a:pt x="6679222" y="22402"/>
                  </a:lnTo>
                  <a:lnTo>
                    <a:pt x="6680644" y="22402"/>
                  </a:lnTo>
                  <a:lnTo>
                    <a:pt x="6683946" y="22707"/>
                  </a:lnTo>
                  <a:lnTo>
                    <a:pt x="6687782" y="22402"/>
                  </a:lnTo>
                  <a:lnTo>
                    <a:pt x="6693979" y="21920"/>
                  </a:lnTo>
                  <a:lnTo>
                    <a:pt x="6706324" y="20510"/>
                  </a:lnTo>
                  <a:lnTo>
                    <a:pt x="6721272" y="18567"/>
                  </a:lnTo>
                  <a:lnTo>
                    <a:pt x="6691541" y="20066"/>
                  </a:lnTo>
                  <a:lnTo>
                    <a:pt x="6692328" y="20066"/>
                  </a:lnTo>
                  <a:lnTo>
                    <a:pt x="6653657" y="23876"/>
                  </a:lnTo>
                  <a:lnTo>
                    <a:pt x="6587172" y="31343"/>
                  </a:lnTo>
                  <a:lnTo>
                    <a:pt x="6587503" y="31991"/>
                  </a:lnTo>
                  <a:lnTo>
                    <a:pt x="6578994" y="33604"/>
                  </a:lnTo>
                  <a:lnTo>
                    <a:pt x="6579260" y="34264"/>
                  </a:lnTo>
                  <a:lnTo>
                    <a:pt x="6549657" y="37452"/>
                  </a:lnTo>
                  <a:lnTo>
                    <a:pt x="6538595" y="37896"/>
                  </a:lnTo>
                  <a:lnTo>
                    <a:pt x="6529273" y="38163"/>
                  </a:lnTo>
                  <a:lnTo>
                    <a:pt x="6504876" y="40792"/>
                  </a:lnTo>
                  <a:lnTo>
                    <a:pt x="6469227" y="46202"/>
                  </a:lnTo>
                  <a:lnTo>
                    <a:pt x="6445618" y="46977"/>
                  </a:lnTo>
                  <a:lnTo>
                    <a:pt x="6381216" y="53187"/>
                  </a:lnTo>
                  <a:lnTo>
                    <a:pt x="6347612" y="55333"/>
                  </a:lnTo>
                  <a:lnTo>
                    <a:pt x="6338862" y="57442"/>
                  </a:lnTo>
                  <a:lnTo>
                    <a:pt x="6332931" y="59537"/>
                  </a:lnTo>
                  <a:lnTo>
                    <a:pt x="6319901" y="61925"/>
                  </a:lnTo>
                  <a:lnTo>
                    <a:pt x="6289865" y="64935"/>
                  </a:lnTo>
                  <a:lnTo>
                    <a:pt x="6290856" y="63995"/>
                  </a:lnTo>
                  <a:lnTo>
                    <a:pt x="6310719" y="60934"/>
                  </a:lnTo>
                  <a:lnTo>
                    <a:pt x="6306744" y="60540"/>
                  </a:lnTo>
                  <a:lnTo>
                    <a:pt x="6238164" y="67500"/>
                  </a:lnTo>
                  <a:lnTo>
                    <a:pt x="6208725" y="70218"/>
                  </a:lnTo>
                  <a:lnTo>
                    <a:pt x="6199873" y="69850"/>
                  </a:lnTo>
                  <a:lnTo>
                    <a:pt x="6194958" y="71589"/>
                  </a:lnTo>
                  <a:lnTo>
                    <a:pt x="6190234" y="72961"/>
                  </a:lnTo>
                  <a:lnTo>
                    <a:pt x="6182906" y="74663"/>
                  </a:lnTo>
                  <a:lnTo>
                    <a:pt x="6170193" y="77406"/>
                  </a:lnTo>
                  <a:lnTo>
                    <a:pt x="6123025" y="80492"/>
                  </a:lnTo>
                  <a:lnTo>
                    <a:pt x="6105779" y="83908"/>
                  </a:lnTo>
                  <a:lnTo>
                    <a:pt x="6119685" y="83007"/>
                  </a:lnTo>
                  <a:lnTo>
                    <a:pt x="6142177" y="80492"/>
                  </a:lnTo>
                  <a:lnTo>
                    <a:pt x="6141910" y="80492"/>
                  </a:lnTo>
                  <a:lnTo>
                    <a:pt x="6160960" y="78803"/>
                  </a:lnTo>
                  <a:lnTo>
                    <a:pt x="6157620" y="81076"/>
                  </a:lnTo>
                  <a:lnTo>
                    <a:pt x="6129833" y="83604"/>
                  </a:lnTo>
                  <a:lnTo>
                    <a:pt x="6133300" y="84683"/>
                  </a:lnTo>
                  <a:lnTo>
                    <a:pt x="6156172" y="83769"/>
                  </a:lnTo>
                  <a:lnTo>
                    <a:pt x="6220320" y="79641"/>
                  </a:lnTo>
                  <a:lnTo>
                    <a:pt x="6225514" y="78803"/>
                  </a:lnTo>
                  <a:lnTo>
                    <a:pt x="6232461" y="77673"/>
                  </a:lnTo>
                  <a:lnTo>
                    <a:pt x="6251003" y="75730"/>
                  </a:lnTo>
                  <a:lnTo>
                    <a:pt x="6275387" y="73660"/>
                  </a:lnTo>
                  <a:lnTo>
                    <a:pt x="6300000" y="70218"/>
                  </a:lnTo>
                  <a:lnTo>
                    <a:pt x="6316015" y="67030"/>
                  </a:lnTo>
                  <a:lnTo>
                    <a:pt x="6324714" y="64935"/>
                  </a:lnTo>
                  <a:lnTo>
                    <a:pt x="6325692" y="64693"/>
                  </a:lnTo>
                  <a:lnTo>
                    <a:pt x="6332360" y="63639"/>
                  </a:lnTo>
                  <a:lnTo>
                    <a:pt x="6331953" y="63639"/>
                  </a:lnTo>
                  <a:lnTo>
                    <a:pt x="6360350" y="61315"/>
                  </a:lnTo>
                  <a:lnTo>
                    <a:pt x="6425374" y="55333"/>
                  </a:lnTo>
                  <a:lnTo>
                    <a:pt x="6458382" y="52755"/>
                  </a:lnTo>
                  <a:lnTo>
                    <a:pt x="6464859" y="51816"/>
                  </a:lnTo>
                  <a:lnTo>
                    <a:pt x="6466103" y="51346"/>
                  </a:lnTo>
                  <a:lnTo>
                    <a:pt x="6465557" y="50965"/>
                  </a:lnTo>
                  <a:lnTo>
                    <a:pt x="6466726" y="50304"/>
                  </a:lnTo>
                  <a:lnTo>
                    <a:pt x="6478079" y="49288"/>
                  </a:lnTo>
                  <a:lnTo>
                    <a:pt x="6484836" y="49085"/>
                  </a:lnTo>
                  <a:lnTo>
                    <a:pt x="6487338" y="49479"/>
                  </a:lnTo>
                  <a:lnTo>
                    <a:pt x="6485928" y="50304"/>
                  </a:lnTo>
                  <a:lnTo>
                    <a:pt x="6492888" y="49085"/>
                  </a:lnTo>
                  <a:lnTo>
                    <a:pt x="6509613" y="46202"/>
                  </a:lnTo>
                  <a:lnTo>
                    <a:pt x="6534036" y="42621"/>
                  </a:lnTo>
                  <a:lnTo>
                    <a:pt x="6563246" y="39141"/>
                  </a:lnTo>
                  <a:lnTo>
                    <a:pt x="6603886" y="34912"/>
                  </a:lnTo>
                  <a:lnTo>
                    <a:pt x="6577317" y="39319"/>
                  </a:lnTo>
                  <a:lnTo>
                    <a:pt x="6607734" y="36360"/>
                  </a:lnTo>
                  <a:lnTo>
                    <a:pt x="6612039" y="35941"/>
                  </a:lnTo>
                  <a:lnTo>
                    <a:pt x="6604660" y="36360"/>
                  </a:lnTo>
                  <a:lnTo>
                    <a:pt x="6617271" y="34912"/>
                  </a:lnTo>
                  <a:lnTo>
                    <a:pt x="6699224" y="25755"/>
                  </a:lnTo>
                  <a:lnTo>
                    <a:pt x="6822745" y="13068"/>
                  </a:lnTo>
                  <a:lnTo>
                    <a:pt x="6856552" y="9715"/>
                  </a:lnTo>
                  <a:lnTo>
                    <a:pt x="6935991" y="1905"/>
                  </a:lnTo>
                  <a:lnTo>
                    <a:pt x="6940131" y="939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87">
              <a:extLst>
                <a:ext uri="{FF2B5EF4-FFF2-40B4-BE49-F238E27FC236}">
                  <a16:creationId xmlns:a16="http://schemas.microsoft.com/office/drawing/2014/main" id="{310C225A-D7F6-EC94-F718-7001B0D0060F}"/>
                </a:ext>
              </a:extLst>
            </p:cNvPr>
            <p:cNvSpPr/>
            <p:nvPr/>
          </p:nvSpPr>
          <p:spPr>
            <a:xfrm>
              <a:off x="3235896" y="6492748"/>
              <a:ext cx="5273040" cy="827405"/>
            </a:xfrm>
            <a:custGeom>
              <a:avLst/>
              <a:gdLst/>
              <a:ahLst/>
              <a:cxnLst/>
              <a:rect l="l" t="t" r="r" b="b"/>
              <a:pathLst>
                <a:path w="5273040" h="827404">
                  <a:moveTo>
                    <a:pt x="60363" y="822045"/>
                  </a:moveTo>
                  <a:lnTo>
                    <a:pt x="44018" y="822896"/>
                  </a:lnTo>
                  <a:lnTo>
                    <a:pt x="33121" y="823595"/>
                  </a:lnTo>
                  <a:lnTo>
                    <a:pt x="20764" y="824826"/>
                  </a:lnTo>
                  <a:lnTo>
                    <a:pt x="0" y="827328"/>
                  </a:lnTo>
                  <a:lnTo>
                    <a:pt x="8470" y="827252"/>
                  </a:lnTo>
                  <a:lnTo>
                    <a:pt x="23482" y="825792"/>
                  </a:lnTo>
                  <a:lnTo>
                    <a:pt x="41846" y="823785"/>
                  </a:lnTo>
                  <a:lnTo>
                    <a:pt x="60363" y="822045"/>
                  </a:lnTo>
                  <a:close/>
                </a:path>
                <a:path w="5273040" h="827404">
                  <a:moveTo>
                    <a:pt x="442544" y="750125"/>
                  </a:moveTo>
                  <a:lnTo>
                    <a:pt x="421843" y="751776"/>
                  </a:lnTo>
                  <a:lnTo>
                    <a:pt x="422744" y="750519"/>
                  </a:lnTo>
                  <a:lnTo>
                    <a:pt x="426148" y="748842"/>
                  </a:lnTo>
                  <a:lnTo>
                    <a:pt x="412927" y="749236"/>
                  </a:lnTo>
                  <a:lnTo>
                    <a:pt x="402234" y="751497"/>
                  </a:lnTo>
                  <a:lnTo>
                    <a:pt x="379310" y="755484"/>
                  </a:lnTo>
                  <a:lnTo>
                    <a:pt x="348335" y="759828"/>
                  </a:lnTo>
                  <a:lnTo>
                    <a:pt x="313474" y="763117"/>
                  </a:lnTo>
                  <a:lnTo>
                    <a:pt x="340601" y="760971"/>
                  </a:lnTo>
                  <a:lnTo>
                    <a:pt x="372478" y="757542"/>
                  </a:lnTo>
                  <a:lnTo>
                    <a:pt x="399364" y="754938"/>
                  </a:lnTo>
                  <a:lnTo>
                    <a:pt x="411530" y="755281"/>
                  </a:lnTo>
                  <a:lnTo>
                    <a:pt x="442544" y="750125"/>
                  </a:lnTo>
                  <a:close/>
                </a:path>
                <a:path w="5273040" h="827404">
                  <a:moveTo>
                    <a:pt x="561708" y="745096"/>
                  </a:moveTo>
                  <a:lnTo>
                    <a:pt x="532168" y="748817"/>
                  </a:lnTo>
                  <a:lnTo>
                    <a:pt x="524776" y="750036"/>
                  </a:lnTo>
                  <a:lnTo>
                    <a:pt x="529094" y="750201"/>
                  </a:lnTo>
                  <a:lnTo>
                    <a:pt x="530352" y="749782"/>
                  </a:lnTo>
                  <a:lnTo>
                    <a:pt x="558546" y="747737"/>
                  </a:lnTo>
                  <a:lnTo>
                    <a:pt x="547890" y="748347"/>
                  </a:lnTo>
                  <a:lnTo>
                    <a:pt x="551395" y="747268"/>
                  </a:lnTo>
                  <a:lnTo>
                    <a:pt x="559257" y="745756"/>
                  </a:lnTo>
                  <a:lnTo>
                    <a:pt x="561708" y="745096"/>
                  </a:lnTo>
                  <a:close/>
                </a:path>
                <a:path w="5273040" h="827404">
                  <a:moveTo>
                    <a:pt x="705548" y="723849"/>
                  </a:moveTo>
                  <a:lnTo>
                    <a:pt x="661720" y="724255"/>
                  </a:lnTo>
                  <a:lnTo>
                    <a:pt x="643509" y="726579"/>
                  </a:lnTo>
                  <a:lnTo>
                    <a:pt x="639381" y="727837"/>
                  </a:lnTo>
                  <a:lnTo>
                    <a:pt x="642708" y="728611"/>
                  </a:lnTo>
                  <a:lnTo>
                    <a:pt x="645833" y="729246"/>
                  </a:lnTo>
                  <a:lnTo>
                    <a:pt x="642239" y="729246"/>
                  </a:lnTo>
                  <a:lnTo>
                    <a:pt x="611606" y="730491"/>
                  </a:lnTo>
                  <a:lnTo>
                    <a:pt x="607822" y="732167"/>
                  </a:lnTo>
                  <a:lnTo>
                    <a:pt x="622185" y="731875"/>
                  </a:lnTo>
                  <a:lnTo>
                    <a:pt x="623138" y="733310"/>
                  </a:lnTo>
                  <a:lnTo>
                    <a:pt x="600697" y="734758"/>
                  </a:lnTo>
                  <a:lnTo>
                    <a:pt x="601141" y="734758"/>
                  </a:lnTo>
                  <a:lnTo>
                    <a:pt x="581609" y="736447"/>
                  </a:lnTo>
                  <a:lnTo>
                    <a:pt x="558469" y="738936"/>
                  </a:lnTo>
                  <a:lnTo>
                    <a:pt x="530860" y="742302"/>
                  </a:lnTo>
                  <a:lnTo>
                    <a:pt x="579767" y="737222"/>
                  </a:lnTo>
                  <a:lnTo>
                    <a:pt x="606729" y="734758"/>
                  </a:lnTo>
                  <a:lnTo>
                    <a:pt x="618363" y="734758"/>
                  </a:lnTo>
                  <a:lnTo>
                    <a:pt x="614476" y="736180"/>
                  </a:lnTo>
                  <a:lnTo>
                    <a:pt x="626757" y="735291"/>
                  </a:lnTo>
                  <a:lnTo>
                    <a:pt x="645871" y="733552"/>
                  </a:lnTo>
                  <a:lnTo>
                    <a:pt x="650392" y="733310"/>
                  </a:lnTo>
                  <a:lnTo>
                    <a:pt x="650646" y="733310"/>
                  </a:lnTo>
                  <a:lnTo>
                    <a:pt x="651891" y="733310"/>
                  </a:lnTo>
                  <a:lnTo>
                    <a:pt x="652475" y="733209"/>
                  </a:lnTo>
                  <a:lnTo>
                    <a:pt x="661200" y="732726"/>
                  </a:lnTo>
                  <a:lnTo>
                    <a:pt x="652576" y="733196"/>
                  </a:lnTo>
                  <a:lnTo>
                    <a:pt x="655294" y="732726"/>
                  </a:lnTo>
                  <a:lnTo>
                    <a:pt x="656932" y="732447"/>
                  </a:lnTo>
                  <a:lnTo>
                    <a:pt x="652030" y="732726"/>
                  </a:lnTo>
                  <a:lnTo>
                    <a:pt x="660171" y="731875"/>
                  </a:lnTo>
                  <a:lnTo>
                    <a:pt x="669620" y="730885"/>
                  </a:lnTo>
                  <a:lnTo>
                    <a:pt x="684669" y="729513"/>
                  </a:lnTo>
                  <a:lnTo>
                    <a:pt x="686066" y="729386"/>
                  </a:lnTo>
                  <a:lnTo>
                    <a:pt x="698131" y="728116"/>
                  </a:lnTo>
                  <a:lnTo>
                    <a:pt x="702538" y="726986"/>
                  </a:lnTo>
                  <a:lnTo>
                    <a:pt x="696899" y="727519"/>
                  </a:lnTo>
                  <a:lnTo>
                    <a:pt x="687070" y="728611"/>
                  </a:lnTo>
                  <a:lnTo>
                    <a:pt x="686866" y="728611"/>
                  </a:lnTo>
                  <a:lnTo>
                    <a:pt x="680440" y="729246"/>
                  </a:lnTo>
                  <a:lnTo>
                    <a:pt x="674535" y="729513"/>
                  </a:lnTo>
                  <a:lnTo>
                    <a:pt x="674624" y="728611"/>
                  </a:lnTo>
                  <a:lnTo>
                    <a:pt x="684657" y="726986"/>
                  </a:lnTo>
                  <a:lnTo>
                    <a:pt x="697522" y="725195"/>
                  </a:lnTo>
                  <a:lnTo>
                    <a:pt x="705548" y="723849"/>
                  </a:lnTo>
                  <a:close/>
                </a:path>
                <a:path w="5273040" h="827404">
                  <a:moveTo>
                    <a:pt x="747420" y="720572"/>
                  </a:moveTo>
                  <a:lnTo>
                    <a:pt x="733056" y="720864"/>
                  </a:lnTo>
                  <a:lnTo>
                    <a:pt x="733628" y="721296"/>
                  </a:lnTo>
                  <a:lnTo>
                    <a:pt x="729437" y="722122"/>
                  </a:lnTo>
                  <a:lnTo>
                    <a:pt x="715340" y="724319"/>
                  </a:lnTo>
                  <a:lnTo>
                    <a:pt x="747420" y="720572"/>
                  </a:lnTo>
                  <a:close/>
                </a:path>
                <a:path w="5273040" h="827404">
                  <a:moveTo>
                    <a:pt x="886637" y="700087"/>
                  </a:moveTo>
                  <a:lnTo>
                    <a:pt x="826376" y="705358"/>
                  </a:lnTo>
                  <a:lnTo>
                    <a:pt x="826947" y="706310"/>
                  </a:lnTo>
                  <a:lnTo>
                    <a:pt x="886637" y="700087"/>
                  </a:lnTo>
                  <a:close/>
                </a:path>
                <a:path w="5273040" h="827404">
                  <a:moveTo>
                    <a:pt x="940054" y="680224"/>
                  </a:moveTo>
                  <a:lnTo>
                    <a:pt x="938034" y="679424"/>
                  </a:lnTo>
                  <a:lnTo>
                    <a:pt x="913993" y="682358"/>
                  </a:lnTo>
                  <a:lnTo>
                    <a:pt x="867791" y="686549"/>
                  </a:lnTo>
                  <a:lnTo>
                    <a:pt x="820293" y="691642"/>
                  </a:lnTo>
                  <a:lnTo>
                    <a:pt x="792365" y="697293"/>
                  </a:lnTo>
                  <a:lnTo>
                    <a:pt x="856119" y="689673"/>
                  </a:lnTo>
                  <a:lnTo>
                    <a:pt x="886294" y="686803"/>
                  </a:lnTo>
                  <a:lnTo>
                    <a:pt x="907694" y="686041"/>
                  </a:lnTo>
                  <a:lnTo>
                    <a:pt x="910717" y="684403"/>
                  </a:lnTo>
                  <a:lnTo>
                    <a:pt x="940054" y="680224"/>
                  </a:lnTo>
                  <a:close/>
                </a:path>
                <a:path w="5273040" h="827404">
                  <a:moveTo>
                    <a:pt x="960475" y="701014"/>
                  </a:moveTo>
                  <a:lnTo>
                    <a:pt x="936053" y="701903"/>
                  </a:lnTo>
                  <a:lnTo>
                    <a:pt x="911834" y="702360"/>
                  </a:lnTo>
                  <a:lnTo>
                    <a:pt x="876896" y="704811"/>
                  </a:lnTo>
                  <a:lnTo>
                    <a:pt x="820305" y="711644"/>
                  </a:lnTo>
                  <a:lnTo>
                    <a:pt x="857377" y="708939"/>
                  </a:lnTo>
                  <a:lnTo>
                    <a:pt x="888911" y="706970"/>
                  </a:lnTo>
                  <a:lnTo>
                    <a:pt x="921181" y="704672"/>
                  </a:lnTo>
                  <a:lnTo>
                    <a:pt x="960475" y="701014"/>
                  </a:lnTo>
                  <a:close/>
                </a:path>
                <a:path w="5273040" h="827404">
                  <a:moveTo>
                    <a:pt x="994410" y="677392"/>
                  </a:moveTo>
                  <a:lnTo>
                    <a:pt x="981036" y="678065"/>
                  </a:lnTo>
                  <a:lnTo>
                    <a:pt x="981925" y="679513"/>
                  </a:lnTo>
                  <a:lnTo>
                    <a:pt x="982357" y="679983"/>
                  </a:lnTo>
                  <a:lnTo>
                    <a:pt x="982814" y="680961"/>
                  </a:lnTo>
                  <a:lnTo>
                    <a:pt x="985113" y="680237"/>
                  </a:lnTo>
                  <a:lnTo>
                    <a:pt x="992378" y="678573"/>
                  </a:lnTo>
                  <a:lnTo>
                    <a:pt x="994410" y="677392"/>
                  </a:lnTo>
                  <a:close/>
                </a:path>
                <a:path w="5273040" h="827404">
                  <a:moveTo>
                    <a:pt x="1082929" y="643750"/>
                  </a:moveTo>
                  <a:lnTo>
                    <a:pt x="1057160" y="646201"/>
                  </a:lnTo>
                  <a:lnTo>
                    <a:pt x="1044054" y="648233"/>
                  </a:lnTo>
                  <a:lnTo>
                    <a:pt x="1034402" y="649884"/>
                  </a:lnTo>
                  <a:lnTo>
                    <a:pt x="1018997" y="651205"/>
                  </a:lnTo>
                  <a:lnTo>
                    <a:pt x="1041133" y="649579"/>
                  </a:lnTo>
                  <a:lnTo>
                    <a:pt x="1058659" y="647992"/>
                  </a:lnTo>
                  <a:lnTo>
                    <a:pt x="1072337" y="646137"/>
                  </a:lnTo>
                  <a:lnTo>
                    <a:pt x="1082929" y="643750"/>
                  </a:lnTo>
                  <a:close/>
                </a:path>
                <a:path w="5273040" h="827404">
                  <a:moveTo>
                    <a:pt x="1110399" y="632345"/>
                  </a:moveTo>
                  <a:lnTo>
                    <a:pt x="1109510" y="630897"/>
                  </a:lnTo>
                  <a:lnTo>
                    <a:pt x="1086510" y="633145"/>
                  </a:lnTo>
                  <a:lnTo>
                    <a:pt x="1110399" y="632345"/>
                  </a:lnTo>
                  <a:close/>
                </a:path>
                <a:path w="5273040" h="827404">
                  <a:moveTo>
                    <a:pt x="1208824" y="658710"/>
                  </a:moveTo>
                  <a:lnTo>
                    <a:pt x="1191717" y="659993"/>
                  </a:lnTo>
                  <a:lnTo>
                    <a:pt x="1173124" y="662012"/>
                  </a:lnTo>
                  <a:lnTo>
                    <a:pt x="1117282" y="668642"/>
                  </a:lnTo>
                  <a:lnTo>
                    <a:pt x="1131900" y="667321"/>
                  </a:lnTo>
                  <a:lnTo>
                    <a:pt x="1181709" y="662165"/>
                  </a:lnTo>
                  <a:lnTo>
                    <a:pt x="1181989" y="662635"/>
                  </a:lnTo>
                  <a:lnTo>
                    <a:pt x="1188364" y="662254"/>
                  </a:lnTo>
                  <a:lnTo>
                    <a:pt x="1186865" y="661695"/>
                  </a:lnTo>
                  <a:lnTo>
                    <a:pt x="1189634" y="660615"/>
                  </a:lnTo>
                  <a:lnTo>
                    <a:pt x="1208824" y="658710"/>
                  </a:lnTo>
                  <a:close/>
                </a:path>
                <a:path w="5273040" h="827404">
                  <a:moveTo>
                    <a:pt x="1230744" y="638365"/>
                  </a:moveTo>
                  <a:lnTo>
                    <a:pt x="1230528" y="638365"/>
                  </a:lnTo>
                  <a:lnTo>
                    <a:pt x="1221359" y="639114"/>
                  </a:lnTo>
                  <a:lnTo>
                    <a:pt x="1221536" y="639114"/>
                  </a:lnTo>
                  <a:lnTo>
                    <a:pt x="1212735" y="640130"/>
                  </a:lnTo>
                  <a:lnTo>
                    <a:pt x="1230744" y="638365"/>
                  </a:lnTo>
                  <a:close/>
                </a:path>
                <a:path w="5273040" h="827404">
                  <a:moveTo>
                    <a:pt x="1240967" y="622236"/>
                  </a:moveTo>
                  <a:lnTo>
                    <a:pt x="1208112" y="624027"/>
                  </a:lnTo>
                  <a:lnTo>
                    <a:pt x="1209281" y="625932"/>
                  </a:lnTo>
                  <a:lnTo>
                    <a:pt x="1240967" y="622236"/>
                  </a:lnTo>
                  <a:close/>
                </a:path>
                <a:path w="5273040" h="827404">
                  <a:moveTo>
                    <a:pt x="1279550" y="654342"/>
                  </a:moveTo>
                  <a:lnTo>
                    <a:pt x="1242009" y="656882"/>
                  </a:lnTo>
                  <a:lnTo>
                    <a:pt x="1233170" y="658355"/>
                  </a:lnTo>
                  <a:lnTo>
                    <a:pt x="1279550" y="654342"/>
                  </a:lnTo>
                  <a:close/>
                </a:path>
                <a:path w="5273040" h="827404">
                  <a:moveTo>
                    <a:pt x="1281950" y="658164"/>
                  </a:moveTo>
                  <a:lnTo>
                    <a:pt x="1261059" y="659244"/>
                  </a:lnTo>
                  <a:lnTo>
                    <a:pt x="1229969" y="662317"/>
                  </a:lnTo>
                  <a:lnTo>
                    <a:pt x="1201839" y="665683"/>
                  </a:lnTo>
                  <a:lnTo>
                    <a:pt x="1189850" y="667664"/>
                  </a:lnTo>
                  <a:lnTo>
                    <a:pt x="1258976" y="660400"/>
                  </a:lnTo>
                  <a:lnTo>
                    <a:pt x="1281950" y="658164"/>
                  </a:lnTo>
                  <a:close/>
                </a:path>
                <a:path w="5273040" h="827404">
                  <a:moveTo>
                    <a:pt x="1355521" y="625894"/>
                  </a:moveTo>
                  <a:lnTo>
                    <a:pt x="1340459" y="626287"/>
                  </a:lnTo>
                  <a:lnTo>
                    <a:pt x="1258404" y="634669"/>
                  </a:lnTo>
                  <a:lnTo>
                    <a:pt x="1261414" y="635457"/>
                  </a:lnTo>
                  <a:lnTo>
                    <a:pt x="1247965" y="636905"/>
                  </a:lnTo>
                  <a:lnTo>
                    <a:pt x="1228979" y="638556"/>
                  </a:lnTo>
                  <a:lnTo>
                    <a:pt x="1232204" y="638556"/>
                  </a:lnTo>
                  <a:lnTo>
                    <a:pt x="1231506" y="639114"/>
                  </a:lnTo>
                  <a:lnTo>
                    <a:pt x="1195082" y="642467"/>
                  </a:lnTo>
                  <a:lnTo>
                    <a:pt x="1181569" y="643928"/>
                  </a:lnTo>
                  <a:lnTo>
                    <a:pt x="1162685" y="646328"/>
                  </a:lnTo>
                  <a:lnTo>
                    <a:pt x="1171613" y="645617"/>
                  </a:lnTo>
                  <a:lnTo>
                    <a:pt x="1179334" y="645807"/>
                  </a:lnTo>
                  <a:lnTo>
                    <a:pt x="1176769" y="647103"/>
                  </a:lnTo>
                  <a:lnTo>
                    <a:pt x="1154823" y="649744"/>
                  </a:lnTo>
                  <a:lnTo>
                    <a:pt x="1129233" y="651649"/>
                  </a:lnTo>
                  <a:lnTo>
                    <a:pt x="1121422" y="651078"/>
                  </a:lnTo>
                  <a:lnTo>
                    <a:pt x="1110119" y="651078"/>
                  </a:lnTo>
                  <a:lnTo>
                    <a:pt x="1074699" y="654608"/>
                  </a:lnTo>
                  <a:lnTo>
                    <a:pt x="1054747" y="657326"/>
                  </a:lnTo>
                  <a:lnTo>
                    <a:pt x="1033945" y="660920"/>
                  </a:lnTo>
                  <a:lnTo>
                    <a:pt x="1029652" y="663067"/>
                  </a:lnTo>
                  <a:lnTo>
                    <a:pt x="1059268" y="661390"/>
                  </a:lnTo>
                  <a:lnTo>
                    <a:pt x="1090803" y="657974"/>
                  </a:lnTo>
                  <a:lnTo>
                    <a:pt x="1140345" y="651649"/>
                  </a:lnTo>
                  <a:lnTo>
                    <a:pt x="1156042" y="649744"/>
                  </a:lnTo>
                  <a:lnTo>
                    <a:pt x="1155395" y="649744"/>
                  </a:lnTo>
                  <a:lnTo>
                    <a:pt x="1178433" y="648449"/>
                  </a:lnTo>
                  <a:lnTo>
                    <a:pt x="1202956" y="645617"/>
                  </a:lnTo>
                  <a:lnTo>
                    <a:pt x="1207401" y="645109"/>
                  </a:lnTo>
                  <a:lnTo>
                    <a:pt x="1243914" y="639584"/>
                  </a:lnTo>
                  <a:lnTo>
                    <a:pt x="1248879" y="639114"/>
                  </a:lnTo>
                  <a:lnTo>
                    <a:pt x="1260132" y="638048"/>
                  </a:lnTo>
                  <a:lnTo>
                    <a:pt x="1241628" y="639114"/>
                  </a:lnTo>
                  <a:lnTo>
                    <a:pt x="1236853" y="639114"/>
                  </a:lnTo>
                  <a:lnTo>
                    <a:pt x="1236014" y="638365"/>
                  </a:lnTo>
                  <a:lnTo>
                    <a:pt x="1321485" y="630821"/>
                  </a:lnTo>
                  <a:lnTo>
                    <a:pt x="1324229" y="630580"/>
                  </a:lnTo>
                  <a:lnTo>
                    <a:pt x="1319606" y="630821"/>
                  </a:lnTo>
                  <a:lnTo>
                    <a:pt x="1355521" y="625894"/>
                  </a:lnTo>
                  <a:close/>
                </a:path>
                <a:path w="5273040" h="827404">
                  <a:moveTo>
                    <a:pt x="1385201" y="626262"/>
                  </a:moveTo>
                  <a:lnTo>
                    <a:pt x="1369212" y="628548"/>
                  </a:lnTo>
                  <a:lnTo>
                    <a:pt x="1358823" y="629373"/>
                  </a:lnTo>
                  <a:lnTo>
                    <a:pt x="1349984" y="629640"/>
                  </a:lnTo>
                  <a:lnTo>
                    <a:pt x="1338643" y="630288"/>
                  </a:lnTo>
                  <a:lnTo>
                    <a:pt x="1330515" y="631609"/>
                  </a:lnTo>
                  <a:lnTo>
                    <a:pt x="1330604" y="632155"/>
                  </a:lnTo>
                  <a:lnTo>
                    <a:pt x="1340027" y="632688"/>
                  </a:lnTo>
                  <a:lnTo>
                    <a:pt x="1368082" y="629348"/>
                  </a:lnTo>
                  <a:lnTo>
                    <a:pt x="1380439" y="627621"/>
                  </a:lnTo>
                  <a:lnTo>
                    <a:pt x="1385201" y="626262"/>
                  </a:lnTo>
                  <a:close/>
                </a:path>
                <a:path w="5273040" h="827404">
                  <a:moveTo>
                    <a:pt x="1603679" y="574281"/>
                  </a:moveTo>
                  <a:lnTo>
                    <a:pt x="1603387" y="573862"/>
                  </a:lnTo>
                  <a:lnTo>
                    <a:pt x="1575193" y="576224"/>
                  </a:lnTo>
                  <a:lnTo>
                    <a:pt x="1587703" y="575665"/>
                  </a:lnTo>
                  <a:lnTo>
                    <a:pt x="1594612" y="575157"/>
                  </a:lnTo>
                  <a:lnTo>
                    <a:pt x="1602511" y="574281"/>
                  </a:lnTo>
                  <a:lnTo>
                    <a:pt x="1603679" y="574281"/>
                  </a:lnTo>
                  <a:close/>
                </a:path>
                <a:path w="5273040" h="827404">
                  <a:moveTo>
                    <a:pt x="1680768" y="581355"/>
                  </a:moveTo>
                  <a:lnTo>
                    <a:pt x="1680324" y="580390"/>
                  </a:lnTo>
                  <a:lnTo>
                    <a:pt x="1634490" y="585368"/>
                  </a:lnTo>
                  <a:lnTo>
                    <a:pt x="1658378" y="584555"/>
                  </a:lnTo>
                  <a:lnTo>
                    <a:pt x="1657604" y="583628"/>
                  </a:lnTo>
                  <a:lnTo>
                    <a:pt x="1680768" y="581355"/>
                  </a:lnTo>
                  <a:close/>
                </a:path>
                <a:path w="5273040" h="827404">
                  <a:moveTo>
                    <a:pt x="1739239" y="564286"/>
                  </a:moveTo>
                  <a:lnTo>
                    <a:pt x="1730159" y="563270"/>
                  </a:lnTo>
                  <a:lnTo>
                    <a:pt x="1723415" y="562851"/>
                  </a:lnTo>
                  <a:lnTo>
                    <a:pt x="1719262" y="562851"/>
                  </a:lnTo>
                  <a:lnTo>
                    <a:pt x="1709585" y="563054"/>
                  </a:lnTo>
                  <a:lnTo>
                    <a:pt x="1684832" y="564286"/>
                  </a:lnTo>
                  <a:lnTo>
                    <a:pt x="1685201" y="564286"/>
                  </a:lnTo>
                  <a:lnTo>
                    <a:pt x="1675460" y="566039"/>
                  </a:lnTo>
                  <a:lnTo>
                    <a:pt x="1667027" y="567283"/>
                  </a:lnTo>
                  <a:lnTo>
                    <a:pt x="1666735" y="567283"/>
                  </a:lnTo>
                  <a:lnTo>
                    <a:pt x="1658442" y="568198"/>
                  </a:lnTo>
                  <a:lnTo>
                    <a:pt x="1648371" y="568198"/>
                  </a:lnTo>
                  <a:lnTo>
                    <a:pt x="1654390" y="566572"/>
                  </a:lnTo>
                  <a:lnTo>
                    <a:pt x="1666494" y="564426"/>
                  </a:lnTo>
                  <a:lnTo>
                    <a:pt x="1674761" y="562851"/>
                  </a:lnTo>
                  <a:lnTo>
                    <a:pt x="1643062" y="565226"/>
                  </a:lnTo>
                  <a:lnTo>
                    <a:pt x="1643443" y="565226"/>
                  </a:lnTo>
                  <a:lnTo>
                    <a:pt x="1606600" y="569302"/>
                  </a:lnTo>
                  <a:lnTo>
                    <a:pt x="1533093" y="579018"/>
                  </a:lnTo>
                  <a:lnTo>
                    <a:pt x="1601304" y="570839"/>
                  </a:lnTo>
                  <a:lnTo>
                    <a:pt x="1603387" y="573862"/>
                  </a:lnTo>
                  <a:lnTo>
                    <a:pt x="1643710" y="570839"/>
                  </a:lnTo>
                  <a:lnTo>
                    <a:pt x="1678101" y="568642"/>
                  </a:lnTo>
                  <a:lnTo>
                    <a:pt x="1678292" y="568198"/>
                  </a:lnTo>
                  <a:lnTo>
                    <a:pt x="1678076" y="568198"/>
                  </a:lnTo>
                  <a:lnTo>
                    <a:pt x="1684210" y="567283"/>
                  </a:lnTo>
                  <a:lnTo>
                    <a:pt x="1700707" y="565391"/>
                  </a:lnTo>
                  <a:lnTo>
                    <a:pt x="1714284" y="565226"/>
                  </a:lnTo>
                  <a:lnTo>
                    <a:pt x="1718818" y="565683"/>
                  </a:lnTo>
                  <a:lnTo>
                    <a:pt x="1723605" y="565683"/>
                  </a:lnTo>
                  <a:lnTo>
                    <a:pt x="1728685" y="565226"/>
                  </a:lnTo>
                  <a:lnTo>
                    <a:pt x="1739239" y="564286"/>
                  </a:lnTo>
                  <a:close/>
                </a:path>
                <a:path w="5273040" h="827404">
                  <a:moveTo>
                    <a:pt x="1891614" y="533171"/>
                  </a:moveTo>
                  <a:lnTo>
                    <a:pt x="1881860" y="533209"/>
                  </a:lnTo>
                  <a:lnTo>
                    <a:pt x="1869160" y="536371"/>
                  </a:lnTo>
                  <a:lnTo>
                    <a:pt x="1891614" y="533171"/>
                  </a:lnTo>
                  <a:close/>
                </a:path>
                <a:path w="5273040" h="827404">
                  <a:moveTo>
                    <a:pt x="1916163" y="524891"/>
                  </a:moveTo>
                  <a:lnTo>
                    <a:pt x="1864321" y="528218"/>
                  </a:lnTo>
                  <a:lnTo>
                    <a:pt x="1879574" y="529374"/>
                  </a:lnTo>
                  <a:lnTo>
                    <a:pt x="1916163" y="524891"/>
                  </a:lnTo>
                  <a:close/>
                </a:path>
                <a:path w="5273040" h="827404">
                  <a:moveTo>
                    <a:pt x="1930082" y="556844"/>
                  </a:moveTo>
                  <a:lnTo>
                    <a:pt x="1900275" y="560870"/>
                  </a:lnTo>
                  <a:lnTo>
                    <a:pt x="1815592" y="569531"/>
                  </a:lnTo>
                  <a:lnTo>
                    <a:pt x="1820265" y="569277"/>
                  </a:lnTo>
                  <a:lnTo>
                    <a:pt x="1828863" y="568350"/>
                  </a:lnTo>
                  <a:lnTo>
                    <a:pt x="1829650" y="568350"/>
                  </a:lnTo>
                  <a:lnTo>
                    <a:pt x="1831390" y="568934"/>
                  </a:lnTo>
                  <a:lnTo>
                    <a:pt x="1824901" y="570026"/>
                  </a:lnTo>
                  <a:lnTo>
                    <a:pt x="1802053" y="572795"/>
                  </a:lnTo>
                  <a:lnTo>
                    <a:pt x="1800720" y="572795"/>
                  </a:lnTo>
                  <a:lnTo>
                    <a:pt x="1769198" y="574052"/>
                  </a:lnTo>
                  <a:lnTo>
                    <a:pt x="1772881" y="572795"/>
                  </a:lnTo>
                  <a:lnTo>
                    <a:pt x="1772158" y="572795"/>
                  </a:lnTo>
                  <a:lnTo>
                    <a:pt x="1791093" y="570572"/>
                  </a:lnTo>
                  <a:lnTo>
                    <a:pt x="1808149" y="568782"/>
                  </a:lnTo>
                  <a:lnTo>
                    <a:pt x="1809953" y="568350"/>
                  </a:lnTo>
                  <a:lnTo>
                    <a:pt x="1788134" y="569899"/>
                  </a:lnTo>
                  <a:lnTo>
                    <a:pt x="1766201" y="572795"/>
                  </a:lnTo>
                  <a:lnTo>
                    <a:pt x="1754568" y="575284"/>
                  </a:lnTo>
                  <a:lnTo>
                    <a:pt x="1765084" y="575284"/>
                  </a:lnTo>
                  <a:lnTo>
                    <a:pt x="1709953" y="580758"/>
                  </a:lnTo>
                  <a:lnTo>
                    <a:pt x="1721700" y="580009"/>
                  </a:lnTo>
                  <a:lnTo>
                    <a:pt x="1726006" y="580009"/>
                  </a:lnTo>
                  <a:lnTo>
                    <a:pt x="1724431" y="580466"/>
                  </a:lnTo>
                  <a:lnTo>
                    <a:pt x="1706448" y="583425"/>
                  </a:lnTo>
                  <a:lnTo>
                    <a:pt x="1748383" y="580009"/>
                  </a:lnTo>
                  <a:lnTo>
                    <a:pt x="1805101" y="574052"/>
                  </a:lnTo>
                  <a:lnTo>
                    <a:pt x="1855508" y="568350"/>
                  </a:lnTo>
                  <a:lnTo>
                    <a:pt x="1885149" y="564959"/>
                  </a:lnTo>
                  <a:lnTo>
                    <a:pt x="1910981" y="562000"/>
                  </a:lnTo>
                  <a:lnTo>
                    <a:pt x="1890547" y="563880"/>
                  </a:lnTo>
                  <a:lnTo>
                    <a:pt x="1881085" y="564959"/>
                  </a:lnTo>
                  <a:lnTo>
                    <a:pt x="1930082" y="556844"/>
                  </a:lnTo>
                  <a:close/>
                </a:path>
                <a:path w="5273040" h="827404">
                  <a:moveTo>
                    <a:pt x="1983206" y="501027"/>
                  </a:moveTo>
                  <a:lnTo>
                    <a:pt x="1982508" y="501027"/>
                  </a:lnTo>
                  <a:lnTo>
                    <a:pt x="1982050" y="501027"/>
                  </a:lnTo>
                  <a:lnTo>
                    <a:pt x="1970620" y="501586"/>
                  </a:lnTo>
                  <a:lnTo>
                    <a:pt x="1983206" y="501027"/>
                  </a:lnTo>
                  <a:close/>
                </a:path>
                <a:path w="5273040" h="827404">
                  <a:moveTo>
                    <a:pt x="1985429" y="523989"/>
                  </a:moveTo>
                  <a:lnTo>
                    <a:pt x="1980780" y="524598"/>
                  </a:lnTo>
                  <a:lnTo>
                    <a:pt x="1975243" y="525627"/>
                  </a:lnTo>
                  <a:lnTo>
                    <a:pt x="1985391" y="524167"/>
                  </a:lnTo>
                  <a:lnTo>
                    <a:pt x="1985429" y="523989"/>
                  </a:lnTo>
                  <a:close/>
                </a:path>
                <a:path w="5273040" h="827404">
                  <a:moveTo>
                    <a:pt x="2027199" y="518439"/>
                  </a:moveTo>
                  <a:lnTo>
                    <a:pt x="2024240" y="517994"/>
                  </a:lnTo>
                  <a:lnTo>
                    <a:pt x="1993049" y="521169"/>
                  </a:lnTo>
                  <a:lnTo>
                    <a:pt x="1985708" y="522947"/>
                  </a:lnTo>
                  <a:lnTo>
                    <a:pt x="1985429" y="523989"/>
                  </a:lnTo>
                  <a:lnTo>
                    <a:pt x="1993442" y="522947"/>
                  </a:lnTo>
                  <a:lnTo>
                    <a:pt x="1993163" y="522947"/>
                  </a:lnTo>
                  <a:lnTo>
                    <a:pt x="2009648" y="521373"/>
                  </a:lnTo>
                  <a:lnTo>
                    <a:pt x="2019490" y="521169"/>
                  </a:lnTo>
                  <a:lnTo>
                    <a:pt x="2021992" y="521169"/>
                  </a:lnTo>
                  <a:lnTo>
                    <a:pt x="2015705" y="520827"/>
                  </a:lnTo>
                  <a:lnTo>
                    <a:pt x="2021014" y="519645"/>
                  </a:lnTo>
                  <a:lnTo>
                    <a:pt x="2027199" y="518439"/>
                  </a:lnTo>
                  <a:close/>
                </a:path>
                <a:path w="5273040" h="827404">
                  <a:moveTo>
                    <a:pt x="2050364" y="521042"/>
                  </a:moveTo>
                  <a:lnTo>
                    <a:pt x="1958708" y="530999"/>
                  </a:lnTo>
                  <a:lnTo>
                    <a:pt x="2000999" y="527126"/>
                  </a:lnTo>
                  <a:lnTo>
                    <a:pt x="2016937" y="526059"/>
                  </a:lnTo>
                  <a:lnTo>
                    <a:pt x="2019960" y="527151"/>
                  </a:lnTo>
                  <a:lnTo>
                    <a:pt x="2050364" y="521042"/>
                  </a:lnTo>
                  <a:close/>
                </a:path>
                <a:path w="5273040" h="827404">
                  <a:moveTo>
                    <a:pt x="2117725" y="489356"/>
                  </a:moveTo>
                  <a:lnTo>
                    <a:pt x="2115388" y="489750"/>
                  </a:lnTo>
                  <a:lnTo>
                    <a:pt x="2115362" y="490220"/>
                  </a:lnTo>
                  <a:lnTo>
                    <a:pt x="2117725" y="489356"/>
                  </a:lnTo>
                  <a:close/>
                </a:path>
                <a:path w="5273040" h="827404">
                  <a:moveTo>
                    <a:pt x="2122716" y="487362"/>
                  </a:moveTo>
                  <a:lnTo>
                    <a:pt x="2105355" y="488391"/>
                  </a:lnTo>
                  <a:lnTo>
                    <a:pt x="2055317" y="493801"/>
                  </a:lnTo>
                  <a:lnTo>
                    <a:pt x="2030882" y="495808"/>
                  </a:lnTo>
                  <a:lnTo>
                    <a:pt x="2020976" y="497141"/>
                  </a:lnTo>
                  <a:lnTo>
                    <a:pt x="2027682" y="497141"/>
                  </a:lnTo>
                  <a:lnTo>
                    <a:pt x="2026805" y="497509"/>
                  </a:lnTo>
                  <a:lnTo>
                    <a:pt x="2015604" y="498563"/>
                  </a:lnTo>
                  <a:lnTo>
                    <a:pt x="1999030" y="499910"/>
                  </a:lnTo>
                  <a:lnTo>
                    <a:pt x="1989963" y="500532"/>
                  </a:lnTo>
                  <a:lnTo>
                    <a:pt x="1984844" y="500799"/>
                  </a:lnTo>
                  <a:lnTo>
                    <a:pt x="1983930" y="500938"/>
                  </a:lnTo>
                  <a:lnTo>
                    <a:pt x="1983359" y="501027"/>
                  </a:lnTo>
                  <a:lnTo>
                    <a:pt x="1982343" y="501167"/>
                  </a:lnTo>
                  <a:lnTo>
                    <a:pt x="1983752" y="501053"/>
                  </a:lnTo>
                  <a:lnTo>
                    <a:pt x="1961108" y="504393"/>
                  </a:lnTo>
                  <a:lnTo>
                    <a:pt x="1880577" y="514438"/>
                  </a:lnTo>
                  <a:lnTo>
                    <a:pt x="1940407" y="509244"/>
                  </a:lnTo>
                  <a:lnTo>
                    <a:pt x="1968563" y="506349"/>
                  </a:lnTo>
                  <a:lnTo>
                    <a:pt x="1981873" y="503948"/>
                  </a:lnTo>
                  <a:lnTo>
                    <a:pt x="2005825" y="503135"/>
                  </a:lnTo>
                  <a:lnTo>
                    <a:pt x="2016912" y="501269"/>
                  </a:lnTo>
                  <a:lnTo>
                    <a:pt x="2018487" y="501027"/>
                  </a:lnTo>
                  <a:lnTo>
                    <a:pt x="2031466" y="499122"/>
                  </a:lnTo>
                  <a:lnTo>
                    <a:pt x="2040521" y="497509"/>
                  </a:lnTo>
                  <a:lnTo>
                    <a:pt x="2041271" y="497509"/>
                  </a:lnTo>
                  <a:lnTo>
                    <a:pt x="2037499" y="497141"/>
                  </a:lnTo>
                  <a:lnTo>
                    <a:pt x="2035086" y="497141"/>
                  </a:lnTo>
                  <a:lnTo>
                    <a:pt x="2122716" y="487362"/>
                  </a:lnTo>
                  <a:close/>
                </a:path>
                <a:path w="5273040" h="827404">
                  <a:moveTo>
                    <a:pt x="2132838" y="486765"/>
                  </a:moveTo>
                  <a:lnTo>
                    <a:pt x="2122716" y="487362"/>
                  </a:lnTo>
                  <a:lnTo>
                    <a:pt x="2123211" y="487362"/>
                  </a:lnTo>
                  <a:lnTo>
                    <a:pt x="2117725" y="489356"/>
                  </a:lnTo>
                  <a:lnTo>
                    <a:pt x="2120709" y="488861"/>
                  </a:lnTo>
                  <a:lnTo>
                    <a:pt x="2127720" y="487781"/>
                  </a:lnTo>
                  <a:lnTo>
                    <a:pt x="2132838" y="486765"/>
                  </a:lnTo>
                  <a:close/>
                </a:path>
                <a:path w="5273040" h="827404">
                  <a:moveTo>
                    <a:pt x="2188705" y="481215"/>
                  </a:moveTo>
                  <a:lnTo>
                    <a:pt x="2187752" y="480301"/>
                  </a:lnTo>
                  <a:lnTo>
                    <a:pt x="2146262" y="485051"/>
                  </a:lnTo>
                  <a:lnTo>
                    <a:pt x="2160397" y="483806"/>
                  </a:lnTo>
                  <a:lnTo>
                    <a:pt x="2168588" y="483336"/>
                  </a:lnTo>
                  <a:lnTo>
                    <a:pt x="2171623" y="483527"/>
                  </a:lnTo>
                  <a:lnTo>
                    <a:pt x="2170315" y="484238"/>
                  </a:lnTo>
                  <a:lnTo>
                    <a:pt x="2161235" y="485216"/>
                  </a:lnTo>
                  <a:lnTo>
                    <a:pt x="2180513" y="484657"/>
                  </a:lnTo>
                  <a:lnTo>
                    <a:pt x="2171560" y="484466"/>
                  </a:lnTo>
                  <a:lnTo>
                    <a:pt x="2178799" y="482955"/>
                  </a:lnTo>
                  <a:lnTo>
                    <a:pt x="2188705" y="481215"/>
                  </a:lnTo>
                  <a:close/>
                </a:path>
                <a:path w="5273040" h="827404">
                  <a:moveTo>
                    <a:pt x="2270925" y="472795"/>
                  </a:moveTo>
                  <a:lnTo>
                    <a:pt x="2214473" y="476377"/>
                  </a:lnTo>
                  <a:lnTo>
                    <a:pt x="2205698" y="477812"/>
                  </a:lnTo>
                  <a:lnTo>
                    <a:pt x="2207857" y="478472"/>
                  </a:lnTo>
                  <a:lnTo>
                    <a:pt x="2212670" y="478980"/>
                  </a:lnTo>
                  <a:lnTo>
                    <a:pt x="2211857" y="479983"/>
                  </a:lnTo>
                  <a:lnTo>
                    <a:pt x="2231085" y="478307"/>
                  </a:lnTo>
                  <a:lnTo>
                    <a:pt x="2250503" y="476262"/>
                  </a:lnTo>
                  <a:lnTo>
                    <a:pt x="2265375" y="474281"/>
                  </a:lnTo>
                  <a:lnTo>
                    <a:pt x="2270925" y="472795"/>
                  </a:lnTo>
                  <a:close/>
                </a:path>
                <a:path w="5273040" h="827404">
                  <a:moveTo>
                    <a:pt x="2318880" y="471170"/>
                  </a:moveTo>
                  <a:lnTo>
                    <a:pt x="2316302" y="471004"/>
                  </a:lnTo>
                  <a:lnTo>
                    <a:pt x="2316454" y="470052"/>
                  </a:lnTo>
                  <a:lnTo>
                    <a:pt x="2310600" y="469798"/>
                  </a:lnTo>
                  <a:lnTo>
                    <a:pt x="2289987" y="471754"/>
                  </a:lnTo>
                  <a:lnTo>
                    <a:pt x="2272550" y="475183"/>
                  </a:lnTo>
                  <a:lnTo>
                    <a:pt x="2318880" y="471170"/>
                  </a:lnTo>
                  <a:close/>
                </a:path>
                <a:path w="5273040" h="827404">
                  <a:moveTo>
                    <a:pt x="2333777" y="456514"/>
                  </a:moveTo>
                  <a:lnTo>
                    <a:pt x="2326373" y="457060"/>
                  </a:lnTo>
                  <a:lnTo>
                    <a:pt x="2317432" y="457060"/>
                  </a:lnTo>
                  <a:lnTo>
                    <a:pt x="2302065" y="459181"/>
                  </a:lnTo>
                  <a:lnTo>
                    <a:pt x="2326779" y="457060"/>
                  </a:lnTo>
                  <a:lnTo>
                    <a:pt x="2329408" y="457060"/>
                  </a:lnTo>
                  <a:lnTo>
                    <a:pt x="2333777" y="456514"/>
                  </a:lnTo>
                  <a:close/>
                </a:path>
                <a:path w="5273040" h="827404">
                  <a:moveTo>
                    <a:pt x="2356535" y="452259"/>
                  </a:moveTo>
                  <a:lnTo>
                    <a:pt x="2347899" y="454202"/>
                  </a:lnTo>
                  <a:lnTo>
                    <a:pt x="2348230" y="454685"/>
                  </a:lnTo>
                  <a:lnTo>
                    <a:pt x="2333777" y="456514"/>
                  </a:lnTo>
                  <a:lnTo>
                    <a:pt x="2342019" y="455891"/>
                  </a:lnTo>
                  <a:lnTo>
                    <a:pt x="2353526" y="455383"/>
                  </a:lnTo>
                  <a:lnTo>
                    <a:pt x="2353208" y="454685"/>
                  </a:lnTo>
                  <a:lnTo>
                    <a:pt x="2353081" y="454418"/>
                  </a:lnTo>
                  <a:lnTo>
                    <a:pt x="2356535" y="452259"/>
                  </a:lnTo>
                  <a:close/>
                </a:path>
                <a:path w="5273040" h="827404">
                  <a:moveTo>
                    <a:pt x="2372106" y="478663"/>
                  </a:moveTo>
                  <a:lnTo>
                    <a:pt x="2341956" y="481876"/>
                  </a:lnTo>
                  <a:lnTo>
                    <a:pt x="2317369" y="485190"/>
                  </a:lnTo>
                  <a:lnTo>
                    <a:pt x="2292604" y="488251"/>
                  </a:lnTo>
                  <a:lnTo>
                    <a:pt x="2261959" y="490639"/>
                  </a:lnTo>
                  <a:lnTo>
                    <a:pt x="2245626" y="493115"/>
                  </a:lnTo>
                  <a:lnTo>
                    <a:pt x="2245322" y="494258"/>
                  </a:lnTo>
                  <a:lnTo>
                    <a:pt x="2259558" y="494728"/>
                  </a:lnTo>
                  <a:lnTo>
                    <a:pt x="2268982" y="494220"/>
                  </a:lnTo>
                  <a:lnTo>
                    <a:pt x="2254008" y="493534"/>
                  </a:lnTo>
                  <a:lnTo>
                    <a:pt x="2349995" y="481825"/>
                  </a:lnTo>
                  <a:lnTo>
                    <a:pt x="2372106" y="478663"/>
                  </a:lnTo>
                  <a:close/>
                </a:path>
                <a:path w="5273040" h="827404">
                  <a:moveTo>
                    <a:pt x="2567800" y="421373"/>
                  </a:moveTo>
                  <a:lnTo>
                    <a:pt x="2553220" y="421386"/>
                  </a:lnTo>
                  <a:lnTo>
                    <a:pt x="2548928" y="420230"/>
                  </a:lnTo>
                  <a:lnTo>
                    <a:pt x="2539733" y="420179"/>
                  </a:lnTo>
                  <a:lnTo>
                    <a:pt x="2510447" y="423506"/>
                  </a:lnTo>
                  <a:lnTo>
                    <a:pt x="2520086" y="422986"/>
                  </a:lnTo>
                  <a:lnTo>
                    <a:pt x="2525103" y="423214"/>
                  </a:lnTo>
                  <a:lnTo>
                    <a:pt x="2534501" y="422694"/>
                  </a:lnTo>
                  <a:lnTo>
                    <a:pt x="2538971" y="421944"/>
                  </a:lnTo>
                  <a:lnTo>
                    <a:pt x="2567800" y="421373"/>
                  </a:lnTo>
                  <a:close/>
                </a:path>
                <a:path w="5273040" h="827404">
                  <a:moveTo>
                    <a:pt x="2601010" y="419823"/>
                  </a:moveTo>
                  <a:lnTo>
                    <a:pt x="2600350" y="419823"/>
                  </a:lnTo>
                  <a:lnTo>
                    <a:pt x="2584069" y="421855"/>
                  </a:lnTo>
                  <a:lnTo>
                    <a:pt x="2573959" y="423481"/>
                  </a:lnTo>
                  <a:lnTo>
                    <a:pt x="2583827" y="423481"/>
                  </a:lnTo>
                  <a:lnTo>
                    <a:pt x="2590469" y="422287"/>
                  </a:lnTo>
                  <a:lnTo>
                    <a:pt x="2594508" y="421093"/>
                  </a:lnTo>
                  <a:lnTo>
                    <a:pt x="2601010" y="419823"/>
                  </a:lnTo>
                  <a:close/>
                </a:path>
                <a:path w="5273040" h="827404">
                  <a:moveTo>
                    <a:pt x="2616695" y="413245"/>
                  </a:moveTo>
                  <a:lnTo>
                    <a:pt x="2615908" y="411810"/>
                  </a:lnTo>
                  <a:lnTo>
                    <a:pt x="2597747" y="414286"/>
                  </a:lnTo>
                  <a:lnTo>
                    <a:pt x="2616695" y="413245"/>
                  </a:lnTo>
                  <a:close/>
                </a:path>
                <a:path w="5273040" h="827404">
                  <a:moveTo>
                    <a:pt x="2625877" y="428612"/>
                  </a:moveTo>
                  <a:lnTo>
                    <a:pt x="2624759" y="426681"/>
                  </a:lnTo>
                  <a:lnTo>
                    <a:pt x="2624988" y="427164"/>
                  </a:lnTo>
                  <a:lnTo>
                    <a:pt x="2598026" y="428523"/>
                  </a:lnTo>
                  <a:lnTo>
                    <a:pt x="2595537" y="427215"/>
                  </a:lnTo>
                  <a:lnTo>
                    <a:pt x="2600172" y="425221"/>
                  </a:lnTo>
                  <a:lnTo>
                    <a:pt x="2594610" y="424548"/>
                  </a:lnTo>
                  <a:lnTo>
                    <a:pt x="2561513" y="427164"/>
                  </a:lnTo>
                  <a:lnTo>
                    <a:pt x="2527325" y="433247"/>
                  </a:lnTo>
                  <a:lnTo>
                    <a:pt x="2474899" y="438594"/>
                  </a:lnTo>
                  <a:lnTo>
                    <a:pt x="2435263" y="444982"/>
                  </a:lnTo>
                  <a:lnTo>
                    <a:pt x="2406980" y="446506"/>
                  </a:lnTo>
                  <a:lnTo>
                    <a:pt x="2426474" y="446443"/>
                  </a:lnTo>
                  <a:lnTo>
                    <a:pt x="2411463" y="447814"/>
                  </a:lnTo>
                  <a:lnTo>
                    <a:pt x="2393734" y="450024"/>
                  </a:lnTo>
                  <a:lnTo>
                    <a:pt x="2382253" y="451993"/>
                  </a:lnTo>
                  <a:lnTo>
                    <a:pt x="2386038" y="452615"/>
                  </a:lnTo>
                  <a:lnTo>
                    <a:pt x="2472207" y="443458"/>
                  </a:lnTo>
                  <a:lnTo>
                    <a:pt x="2520746" y="438861"/>
                  </a:lnTo>
                  <a:lnTo>
                    <a:pt x="2552992" y="437553"/>
                  </a:lnTo>
                  <a:lnTo>
                    <a:pt x="2539733" y="439750"/>
                  </a:lnTo>
                  <a:lnTo>
                    <a:pt x="2570975" y="435076"/>
                  </a:lnTo>
                  <a:lnTo>
                    <a:pt x="2547759" y="436841"/>
                  </a:lnTo>
                  <a:lnTo>
                    <a:pt x="2559875" y="434314"/>
                  </a:lnTo>
                  <a:lnTo>
                    <a:pt x="2584145" y="431380"/>
                  </a:lnTo>
                  <a:lnTo>
                    <a:pt x="2609761" y="429133"/>
                  </a:lnTo>
                  <a:lnTo>
                    <a:pt x="2625877" y="428612"/>
                  </a:lnTo>
                  <a:close/>
                </a:path>
                <a:path w="5273040" h="827404">
                  <a:moveTo>
                    <a:pt x="2636736" y="414159"/>
                  </a:moveTo>
                  <a:lnTo>
                    <a:pt x="2598877" y="416217"/>
                  </a:lnTo>
                  <a:lnTo>
                    <a:pt x="2594533" y="416941"/>
                  </a:lnTo>
                  <a:lnTo>
                    <a:pt x="2632405" y="414883"/>
                  </a:lnTo>
                  <a:lnTo>
                    <a:pt x="2636736" y="414159"/>
                  </a:lnTo>
                  <a:close/>
                </a:path>
                <a:path w="5273040" h="827404">
                  <a:moveTo>
                    <a:pt x="2690418" y="422122"/>
                  </a:moveTo>
                  <a:lnTo>
                    <a:pt x="2662085" y="424167"/>
                  </a:lnTo>
                  <a:lnTo>
                    <a:pt x="2681681" y="424078"/>
                  </a:lnTo>
                  <a:lnTo>
                    <a:pt x="2690418" y="422122"/>
                  </a:lnTo>
                  <a:close/>
                </a:path>
                <a:path w="5273040" h="827404">
                  <a:moveTo>
                    <a:pt x="2737815" y="411607"/>
                  </a:moveTo>
                  <a:lnTo>
                    <a:pt x="2705430" y="415036"/>
                  </a:lnTo>
                  <a:lnTo>
                    <a:pt x="2682773" y="417779"/>
                  </a:lnTo>
                  <a:lnTo>
                    <a:pt x="2666784" y="419315"/>
                  </a:lnTo>
                  <a:lnTo>
                    <a:pt x="2654389" y="419125"/>
                  </a:lnTo>
                  <a:lnTo>
                    <a:pt x="2657398" y="419354"/>
                  </a:lnTo>
                  <a:lnTo>
                    <a:pt x="2652395" y="420903"/>
                  </a:lnTo>
                  <a:lnTo>
                    <a:pt x="2650007" y="422224"/>
                  </a:lnTo>
                  <a:lnTo>
                    <a:pt x="2660853" y="421741"/>
                  </a:lnTo>
                  <a:lnTo>
                    <a:pt x="2666022" y="422465"/>
                  </a:lnTo>
                  <a:lnTo>
                    <a:pt x="2687840" y="418934"/>
                  </a:lnTo>
                  <a:lnTo>
                    <a:pt x="2737815" y="411607"/>
                  </a:lnTo>
                  <a:close/>
                </a:path>
                <a:path w="5273040" h="827404">
                  <a:moveTo>
                    <a:pt x="2739542" y="372808"/>
                  </a:moveTo>
                  <a:lnTo>
                    <a:pt x="2683903" y="378358"/>
                  </a:lnTo>
                  <a:lnTo>
                    <a:pt x="2684907" y="379768"/>
                  </a:lnTo>
                  <a:lnTo>
                    <a:pt x="2719413" y="376288"/>
                  </a:lnTo>
                  <a:lnTo>
                    <a:pt x="2733954" y="374446"/>
                  </a:lnTo>
                  <a:lnTo>
                    <a:pt x="2739542" y="372808"/>
                  </a:lnTo>
                  <a:close/>
                </a:path>
                <a:path w="5273040" h="827404">
                  <a:moveTo>
                    <a:pt x="2779407" y="374637"/>
                  </a:moveTo>
                  <a:lnTo>
                    <a:pt x="2761729" y="375920"/>
                  </a:lnTo>
                  <a:lnTo>
                    <a:pt x="2756789" y="375500"/>
                  </a:lnTo>
                  <a:lnTo>
                    <a:pt x="2753537" y="374789"/>
                  </a:lnTo>
                  <a:lnTo>
                    <a:pt x="2740939" y="375234"/>
                  </a:lnTo>
                  <a:lnTo>
                    <a:pt x="2753601" y="374916"/>
                  </a:lnTo>
                  <a:lnTo>
                    <a:pt x="2750108" y="376605"/>
                  </a:lnTo>
                  <a:lnTo>
                    <a:pt x="2751645" y="377444"/>
                  </a:lnTo>
                  <a:lnTo>
                    <a:pt x="2779407" y="374637"/>
                  </a:lnTo>
                  <a:close/>
                </a:path>
                <a:path w="5273040" h="827404">
                  <a:moveTo>
                    <a:pt x="2795054" y="367817"/>
                  </a:moveTo>
                  <a:lnTo>
                    <a:pt x="2766657" y="369366"/>
                  </a:lnTo>
                  <a:lnTo>
                    <a:pt x="2767266" y="370319"/>
                  </a:lnTo>
                  <a:lnTo>
                    <a:pt x="2763024" y="371563"/>
                  </a:lnTo>
                  <a:lnTo>
                    <a:pt x="2777007" y="370281"/>
                  </a:lnTo>
                  <a:lnTo>
                    <a:pt x="2786202" y="369277"/>
                  </a:lnTo>
                  <a:lnTo>
                    <a:pt x="2790825" y="369036"/>
                  </a:lnTo>
                  <a:lnTo>
                    <a:pt x="2795054" y="367817"/>
                  </a:lnTo>
                  <a:close/>
                </a:path>
                <a:path w="5273040" h="827404">
                  <a:moveTo>
                    <a:pt x="2827604" y="362204"/>
                  </a:moveTo>
                  <a:lnTo>
                    <a:pt x="2806471" y="363105"/>
                  </a:lnTo>
                  <a:lnTo>
                    <a:pt x="2801747" y="362483"/>
                  </a:lnTo>
                  <a:lnTo>
                    <a:pt x="2799296" y="363778"/>
                  </a:lnTo>
                  <a:lnTo>
                    <a:pt x="2803245" y="364159"/>
                  </a:lnTo>
                  <a:lnTo>
                    <a:pt x="2811437" y="363918"/>
                  </a:lnTo>
                  <a:lnTo>
                    <a:pt x="2821736" y="363385"/>
                  </a:lnTo>
                  <a:lnTo>
                    <a:pt x="2827604" y="362204"/>
                  </a:lnTo>
                  <a:close/>
                </a:path>
                <a:path w="5273040" h="827404">
                  <a:moveTo>
                    <a:pt x="2847759" y="379653"/>
                  </a:moveTo>
                  <a:lnTo>
                    <a:pt x="2845574" y="379133"/>
                  </a:lnTo>
                  <a:lnTo>
                    <a:pt x="2836494" y="379272"/>
                  </a:lnTo>
                  <a:lnTo>
                    <a:pt x="2831033" y="379247"/>
                  </a:lnTo>
                  <a:lnTo>
                    <a:pt x="2832544" y="381635"/>
                  </a:lnTo>
                  <a:lnTo>
                    <a:pt x="2847759" y="379653"/>
                  </a:lnTo>
                  <a:close/>
                </a:path>
                <a:path w="5273040" h="827404">
                  <a:moveTo>
                    <a:pt x="2900210" y="395414"/>
                  </a:moveTo>
                  <a:lnTo>
                    <a:pt x="2896844" y="395414"/>
                  </a:lnTo>
                  <a:lnTo>
                    <a:pt x="2889059" y="396316"/>
                  </a:lnTo>
                  <a:lnTo>
                    <a:pt x="2900210" y="395414"/>
                  </a:lnTo>
                  <a:close/>
                </a:path>
                <a:path w="5273040" h="827404">
                  <a:moveTo>
                    <a:pt x="2907157" y="392417"/>
                  </a:moveTo>
                  <a:lnTo>
                    <a:pt x="2819946" y="401662"/>
                  </a:lnTo>
                  <a:lnTo>
                    <a:pt x="2825191" y="402158"/>
                  </a:lnTo>
                  <a:lnTo>
                    <a:pt x="2824315" y="402158"/>
                  </a:lnTo>
                  <a:lnTo>
                    <a:pt x="2822829" y="402755"/>
                  </a:lnTo>
                  <a:lnTo>
                    <a:pt x="2814155" y="403809"/>
                  </a:lnTo>
                  <a:lnTo>
                    <a:pt x="2797619" y="405371"/>
                  </a:lnTo>
                  <a:lnTo>
                    <a:pt x="2827299" y="403479"/>
                  </a:lnTo>
                  <a:lnTo>
                    <a:pt x="2842907" y="401662"/>
                  </a:lnTo>
                  <a:lnTo>
                    <a:pt x="2860116" y="401662"/>
                  </a:lnTo>
                  <a:lnTo>
                    <a:pt x="2844000" y="401535"/>
                  </a:lnTo>
                  <a:lnTo>
                    <a:pt x="2884081" y="396887"/>
                  </a:lnTo>
                  <a:lnTo>
                    <a:pt x="2889059" y="396316"/>
                  </a:lnTo>
                  <a:lnTo>
                    <a:pt x="2880372" y="396887"/>
                  </a:lnTo>
                  <a:lnTo>
                    <a:pt x="2907157" y="392417"/>
                  </a:lnTo>
                  <a:close/>
                </a:path>
                <a:path w="5273040" h="827404">
                  <a:moveTo>
                    <a:pt x="2962211" y="403326"/>
                  </a:moveTo>
                  <a:lnTo>
                    <a:pt x="2961906" y="403199"/>
                  </a:lnTo>
                  <a:lnTo>
                    <a:pt x="2937637" y="403199"/>
                  </a:lnTo>
                  <a:lnTo>
                    <a:pt x="2936862" y="403326"/>
                  </a:lnTo>
                  <a:lnTo>
                    <a:pt x="2962211" y="403326"/>
                  </a:lnTo>
                  <a:close/>
                </a:path>
                <a:path w="5273040" h="827404">
                  <a:moveTo>
                    <a:pt x="2963011" y="336232"/>
                  </a:moveTo>
                  <a:lnTo>
                    <a:pt x="2948000" y="337464"/>
                  </a:lnTo>
                  <a:lnTo>
                    <a:pt x="2922841" y="340080"/>
                  </a:lnTo>
                  <a:lnTo>
                    <a:pt x="2901924" y="342150"/>
                  </a:lnTo>
                  <a:lnTo>
                    <a:pt x="2915234" y="341134"/>
                  </a:lnTo>
                  <a:lnTo>
                    <a:pt x="2931020" y="339699"/>
                  </a:lnTo>
                  <a:lnTo>
                    <a:pt x="2945155" y="338531"/>
                  </a:lnTo>
                  <a:lnTo>
                    <a:pt x="2953486" y="338340"/>
                  </a:lnTo>
                  <a:lnTo>
                    <a:pt x="2963011" y="336232"/>
                  </a:lnTo>
                  <a:close/>
                </a:path>
                <a:path w="5273040" h="827404">
                  <a:moveTo>
                    <a:pt x="2964408" y="340728"/>
                  </a:moveTo>
                  <a:lnTo>
                    <a:pt x="2931172" y="342036"/>
                  </a:lnTo>
                  <a:lnTo>
                    <a:pt x="2928696" y="344030"/>
                  </a:lnTo>
                  <a:lnTo>
                    <a:pt x="2922041" y="345186"/>
                  </a:lnTo>
                  <a:lnTo>
                    <a:pt x="2904490" y="346481"/>
                  </a:lnTo>
                  <a:lnTo>
                    <a:pt x="2918803" y="345732"/>
                  </a:lnTo>
                  <a:lnTo>
                    <a:pt x="2933204" y="344411"/>
                  </a:lnTo>
                  <a:lnTo>
                    <a:pt x="2964408" y="340728"/>
                  </a:lnTo>
                  <a:close/>
                </a:path>
                <a:path w="5273040" h="827404">
                  <a:moveTo>
                    <a:pt x="3003029" y="372821"/>
                  </a:moveTo>
                  <a:lnTo>
                    <a:pt x="2990418" y="373595"/>
                  </a:lnTo>
                  <a:lnTo>
                    <a:pt x="2986608" y="372973"/>
                  </a:lnTo>
                  <a:lnTo>
                    <a:pt x="2990558" y="371551"/>
                  </a:lnTo>
                  <a:lnTo>
                    <a:pt x="3001187" y="369951"/>
                  </a:lnTo>
                  <a:lnTo>
                    <a:pt x="2931147" y="375272"/>
                  </a:lnTo>
                  <a:lnTo>
                    <a:pt x="2883370" y="382701"/>
                  </a:lnTo>
                  <a:lnTo>
                    <a:pt x="2822257" y="390067"/>
                  </a:lnTo>
                  <a:lnTo>
                    <a:pt x="2721762" y="401066"/>
                  </a:lnTo>
                  <a:lnTo>
                    <a:pt x="2688869" y="402869"/>
                  </a:lnTo>
                  <a:lnTo>
                    <a:pt x="2747886" y="395693"/>
                  </a:lnTo>
                  <a:lnTo>
                    <a:pt x="2732684" y="396278"/>
                  </a:lnTo>
                  <a:lnTo>
                    <a:pt x="2698927" y="401002"/>
                  </a:lnTo>
                  <a:lnTo>
                    <a:pt x="2678785" y="402424"/>
                  </a:lnTo>
                  <a:lnTo>
                    <a:pt x="2689352" y="402958"/>
                  </a:lnTo>
                  <a:lnTo>
                    <a:pt x="2705671" y="402450"/>
                  </a:lnTo>
                  <a:lnTo>
                    <a:pt x="2728595" y="400824"/>
                  </a:lnTo>
                  <a:lnTo>
                    <a:pt x="2759011" y="398068"/>
                  </a:lnTo>
                  <a:lnTo>
                    <a:pt x="2763482" y="397306"/>
                  </a:lnTo>
                  <a:lnTo>
                    <a:pt x="2792488" y="396722"/>
                  </a:lnTo>
                  <a:lnTo>
                    <a:pt x="2780398" y="398259"/>
                  </a:lnTo>
                  <a:lnTo>
                    <a:pt x="2760751" y="399783"/>
                  </a:lnTo>
                  <a:lnTo>
                    <a:pt x="2751442" y="401447"/>
                  </a:lnTo>
                  <a:lnTo>
                    <a:pt x="2764193" y="400888"/>
                  </a:lnTo>
                  <a:lnTo>
                    <a:pt x="2793898" y="397865"/>
                  </a:lnTo>
                  <a:lnTo>
                    <a:pt x="2793822" y="399122"/>
                  </a:lnTo>
                  <a:lnTo>
                    <a:pt x="2812084" y="396633"/>
                  </a:lnTo>
                  <a:lnTo>
                    <a:pt x="2811424" y="395693"/>
                  </a:lnTo>
                  <a:lnTo>
                    <a:pt x="2814764" y="393026"/>
                  </a:lnTo>
                  <a:lnTo>
                    <a:pt x="2845651" y="389597"/>
                  </a:lnTo>
                  <a:lnTo>
                    <a:pt x="2851797" y="389509"/>
                  </a:lnTo>
                  <a:lnTo>
                    <a:pt x="2834754" y="393915"/>
                  </a:lnTo>
                  <a:lnTo>
                    <a:pt x="2866123" y="390398"/>
                  </a:lnTo>
                  <a:lnTo>
                    <a:pt x="2883662" y="389813"/>
                  </a:lnTo>
                  <a:lnTo>
                    <a:pt x="2894533" y="390436"/>
                  </a:lnTo>
                  <a:lnTo>
                    <a:pt x="2905912" y="390525"/>
                  </a:lnTo>
                  <a:lnTo>
                    <a:pt x="2916339" y="386626"/>
                  </a:lnTo>
                  <a:lnTo>
                    <a:pt x="2992653" y="376720"/>
                  </a:lnTo>
                  <a:lnTo>
                    <a:pt x="3003029" y="372821"/>
                  </a:lnTo>
                  <a:close/>
                </a:path>
                <a:path w="5273040" h="827404">
                  <a:moveTo>
                    <a:pt x="3005201" y="392912"/>
                  </a:moveTo>
                  <a:lnTo>
                    <a:pt x="2986443" y="394550"/>
                  </a:lnTo>
                  <a:lnTo>
                    <a:pt x="3002242" y="393268"/>
                  </a:lnTo>
                  <a:lnTo>
                    <a:pt x="3005201" y="392912"/>
                  </a:lnTo>
                  <a:close/>
                </a:path>
                <a:path w="5273040" h="827404">
                  <a:moveTo>
                    <a:pt x="3036735" y="355625"/>
                  </a:moveTo>
                  <a:lnTo>
                    <a:pt x="3022752" y="356895"/>
                  </a:lnTo>
                  <a:lnTo>
                    <a:pt x="3010116" y="360057"/>
                  </a:lnTo>
                  <a:lnTo>
                    <a:pt x="3036735" y="355625"/>
                  </a:lnTo>
                  <a:close/>
                </a:path>
                <a:path w="5273040" h="827404">
                  <a:moveTo>
                    <a:pt x="3053905" y="403326"/>
                  </a:moveTo>
                  <a:lnTo>
                    <a:pt x="3018790" y="403326"/>
                  </a:lnTo>
                  <a:lnTo>
                    <a:pt x="2992971" y="406336"/>
                  </a:lnTo>
                  <a:lnTo>
                    <a:pt x="2992831" y="406336"/>
                  </a:lnTo>
                  <a:lnTo>
                    <a:pt x="2950921" y="410464"/>
                  </a:lnTo>
                  <a:lnTo>
                    <a:pt x="2929039" y="413054"/>
                  </a:lnTo>
                  <a:lnTo>
                    <a:pt x="2936964" y="411594"/>
                  </a:lnTo>
                  <a:lnTo>
                    <a:pt x="2964573" y="407885"/>
                  </a:lnTo>
                  <a:lnTo>
                    <a:pt x="2960166" y="407885"/>
                  </a:lnTo>
                  <a:lnTo>
                    <a:pt x="2905353" y="414362"/>
                  </a:lnTo>
                  <a:lnTo>
                    <a:pt x="2892298" y="413969"/>
                  </a:lnTo>
                  <a:lnTo>
                    <a:pt x="2899486" y="411594"/>
                  </a:lnTo>
                  <a:lnTo>
                    <a:pt x="2899321" y="411594"/>
                  </a:lnTo>
                  <a:lnTo>
                    <a:pt x="2912821" y="408228"/>
                  </a:lnTo>
                  <a:lnTo>
                    <a:pt x="2914751" y="406336"/>
                  </a:lnTo>
                  <a:lnTo>
                    <a:pt x="2925026" y="406336"/>
                  </a:lnTo>
                  <a:lnTo>
                    <a:pt x="2927261" y="405587"/>
                  </a:lnTo>
                  <a:lnTo>
                    <a:pt x="2929013" y="405003"/>
                  </a:lnTo>
                  <a:lnTo>
                    <a:pt x="2935173" y="403606"/>
                  </a:lnTo>
                  <a:lnTo>
                    <a:pt x="2936862" y="403326"/>
                  </a:lnTo>
                  <a:lnTo>
                    <a:pt x="2923349" y="403326"/>
                  </a:lnTo>
                  <a:lnTo>
                    <a:pt x="2915513" y="404482"/>
                  </a:lnTo>
                  <a:lnTo>
                    <a:pt x="2915513" y="405587"/>
                  </a:lnTo>
                  <a:lnTo>
                    <a:pt x="2915208" y="405892"/>
                  </a:lnTo>
                  <a:lnTo>
                    <a:pt x="2908947" y="405587"/>
                  </a:lnTo>
                  <a:lnTo>
                    <a:pt x="2915513" y="405587"/>
                  </a:lnTo>
                  <a:lnTo>
                    <a:pt x="2915513" y="404482"/>
                  </a:lnTo>
                  <a:lnTo>
                    <a:pt x="2859443" y="412711"/>
                  </a:lnTo>
                  <a:lnTo>
                    <a:pt x="2805125" y="419900"/>
                  </a:lnTo>
                  <a:lnTo>
                    <a:pt x="2804388" y="419900"/>
                  </a:lnTo>
                  <a:lnTo>
                    <a:pt x="2782354" y="421436"/>
                  </a:lnTo>
                  <a:lnTo>
                    <a:pt x="2746984" y="423138"/>
                  </a:lnTo>
                  <a:lnTo>
                    <a:pt x="2724594" y="424751"/>
                  </a:lnTo>
                  <a:lnTo>
                    <a:pt x="2726169" y="424751"/>
                  </a:lnTo>
                  <a:lnTo>
                    <a:pt x="2727464" y="427380"/>
                  </a:lnTo>
                  <a:lnTo>
                    <a:pt x="2727553" y="427545"/>
                  </a:lnTo>
                  <a:lnTo>
                    <a:pt x="2736100" y="426821"/>
                  </a:lnTo>
                  <a:lnTo>
                    <a:pt x="2750515" y="426821"/>
                  </a:lnTo>
                  <a:lnTo>
                    <a:pt x="2757640" y="426999"/>
                  </a:lnTo>
                  <a:lnTo>
                    <a:pt x="2766657" y="427380"/>
                  </a:lnTo>
                  <a:lnTo>
                    <a:pt x="2738691" y="429907"/>
                  </a:lnTo>
                  <a:lnTo>
                    <a:pt x="2748851" y="429907"/>
                  </a:lnTo>
                  <a:lnTo>
                    <a:pt x="2766225" y="427710"/>
                  </a:lnTo>
                  <a:lnTo>
                    <a:pt x="2772118" y="426821"/>
                  </a:lnTo>
                  <a:lnTo>
                    <a:pt x="2785859" y="424751"/>
                  </a:lnTo>
                  <a:lnTo>
                    <a:pt x="2802686" y="422440"/>
                  </a:lnTo>
                  <a:lnTo>
                    <a:pt x="2810040" y="423113"/>
                  </a:lnTo>
                  <a:lnTo>
                    <a:pt x="2817812" y="422440"/>
                  </a:lnTo>
                  <a:lnTo>
                    <a:pt x="2851315" y="419646"/>
                  </a:lnTo>
                  <a:lnTo>
                    <a:pt x="2851277" y="419900"/>
                  </a:lnTo>
                  <a:lnTo>
                    <a:pt x="2851188" y="420433"/>
                  </a:lnTo>
                  <a:lnTo>
                    <a:pt x="2851086" y="421030"/>
                  </a:lnTo>
                  <a:lnTo>
                    <a:pt x="2851048" y="421182"/>
                  </a:lnTo>
                  <a:lnTo>
                    <a:pt x="2850667" y="421220"/>
                  </a:lnTo>
                  <a:lnTo>
                    <a:pt x="2827794" y="423545"/>
                  </a:lnTo>
                  <a:lnTo>
                    <a:pt x="2841993" y="422783"/>
                  </a:lnTo>
                  <a:lnTo>
                    <a:pt x="2852547" y="421030"/>
                  </a:lnTo>
                  <a:lnTo>
                    <a:pt x="2862224" y="420039"/>
                  </a:lnTo>
                  <a:lnTo>
                    <a:pt x="2869628" y="419646"/>
                  </a:lnTo>
                  <a:lnTo>
                    <a:pt x="2876143" y="419290"/>
                  </a:lnTo>
                  <a:lnTo>
                    <a:pt x="2879991" y="419900"/>
                  </a:lnTo>
                  <a:lnTo>
                    <a:pt x="2884195" y="420433"/>
                  </a:lnTo>
                  <a:lnTo>
                    <a:pt x="2899206" y="419506"/>
                  </a:lnTo>
                  <a:lnTo>
                    <a:pt x="2901162" y="419290"/>
                  </a:lnTo>
                  <a:lnTo>
                    <a:pt x="2935478" y="415683"/>
                  </a:lnTo>
                  <a:lnTo>
                    <a:pt x="2934982" y="415226"/>
                  </a:lnTo>
                  <a:lnTo>
                    <a:pt x="2943060" y="414362"/>
                  </a:lnTo>
                  <a:lnTo>
                    <a:pt x="2955302" y="413054"/>
                  </a:lnTo>
                  <a:lnTo>
                    <a:pt x="2962173" y="412318"/>
                  </a:lnTo>
                  <a:lnTo>
                    <a:pt x="3053905" y="403326"/>
                  </a:lnTo>
                  <a:close/>
                </a:path>
                <a:path w="5273040" h="827404">
                  <a:moveTo>
                    <a:pt x="3062846" y="401078"/>
                  </a:moveTo>
                  <a:lnTo>
                    <a:pt x="3059887" y="400100"/>
                  </a:lnTo>
                  <a:lnTo>
                    <a:pt x="3043720" y="400723"/>
                  </a:lnTo>
                  <a:lnTo>
                    <a:pt x="3045079" y="400723"/>
                  </a:lnTo>
                  <a:lnTo>
                    <a:pt x="3019679" y="403199"/>
                  </a:lnTo>
                  <a:lnTo>
                    <a:pt x="2963100" y="403199"/>
                  </a:lnTo>
                  <a:lnTo>
                    <a:pt x="2962211" y="403326"/>
                  </a:lnTo>
                  <a:lnTo>
                    <a:pt x="3018790" y="403326"/>
                  </a:lnTo>
                  <a:lnTo>
                    <a:pt x="3019869" y="403199"/>
                  </a:lnTo>
                  <a:lnTo>
                    <a:pt x="3055150" y="403199"/>
                  </a:lnTo>
                  <a:lnTo>
                    <a:pt x="3062846" y="401078"/>
                  </a:lnTo>
                  <a:close/>
                </a:path>
                <a:path w="5273040" h="827404">
                  <a:moveTo>
                    <a:pt x="3103892" y="344995"/>
                  </a:moveTo>
                  <a:lnTo>
                    <a:pt x="3076968" y="347370"/>
                  </a:lnTo>
                  <a:lnTo>
                    <a:pt x="3036036" y="352336"/>
                  </a:lnTo>
                  <a:lnTo>
                    <a:pt x="3011398" y="354025"/>
                  </a:lnTo>
                  <a:lnTo>
                    <a:pt x="3031007" y="353098"/>
                  </a:lnTo>
                  <a:lnTo>
                    <a:pt x="3056661" y="350875"/>
                  </a:lnTo>
                  <a:lnTo>
                    <a:pt x="3082798" y="347954"/>
                  </a:lnTo>
                  <a:lnTo>
                    <a:pt x="3103892" y="344995"/>
                  </a:lnTo>
                  <a:close/>
                </a:path>
                <a:path w="5273040" h="827404">
                  <a:moveTo>
                    <a:pt x="3182239" y="338416"/>
                  </a:moveTo>
                  <a:lnTo>
                    <a:pt x="3181908" y="338416"/>
                  </a:lnTo>
                  <a:lnTo>
                    <a:pt x="3173552" y="339229"/>
                  </a:lnTo>
                  <a:lnTo>
                    <a:pt x="3179572" y="339051"/>
                  </a:lnTo>
                  <a:lnTo>
                    <a:pt x="3182239" y="338416"/>
                  </a:lnTo>
                  <a:close/>
                </a:path>
                <a:path w="5273040" h="827404">
                  <a:moveTo>
                    <a:pt x="3190989" y="318935"/>
                  </a:moveTo>
                  <a:lnTo>
                    <a:pt x="3094088" y="328688"/>
                  </a:lnTo>
                  <a:lnTo>
                    <a:pt x="3097530" y="326999"/>
                  </a:lnTo>
                  <a:lnTo>
                    <a:pt x="3095637" y="326186"/>
                  </a:lnTo>
                  <a:lnTo>
                    <a:pt x="3087852" y="326174"/>
                  </a:lnTo>
                  <a:lnTo>
                    <a:pt x="3073603" y="326847"/>
                  </a:lnTo>
                  <a:lnTo>
                    <a:pt x="3112795" y="321970"/>
                  </a:lnTo>
                  <a:lnTo>
                    <a:pt x="3123882" y="320179"/>
                  </a:lnTo>
                  <a:lnTo>
                    <a:pt x="3127222" y="318439"/>
                  </a:lnTo>
                  <a:lnTo>
                    <a:pt x="3071317" y="322986"/>
                  </a:lnTo>
                  <a:lnTo>
                    <a:pt x="3014510" y="331292"/>
                  </a:lnTo>
                  <a:lnTo>
                    <a:pt x="2989872" y="335254"/>
                  </a:lnTo>
                  <a:lnTo>
                    <a:pt x="2968307" y="339039"/>
                  </a:lnTo>
                  <a:lnTo>
                    <a:pt x="2987916" y="338289"/>
                  </a:lnTo>
                  <a:lnTo>
                    <a:pt x="2999778" y="338429"/>
                  </a:lnTo>
                  <a:lnTo>
                    <a:pt x="3017532" y="339305"/>
                  </a:lnTo>
                  <a:lnTo>
                    <a:pt x="3051124" y="335419"/>
                  </a:lnTo>
                  <a:lnTo>
                    <a:pt x="3084461" y="331876"/>
                  </a:lnTo>
                  <a:lnTo>
                    <a:pt x="3118891" y="328536"/>
                  </a:lnTo>
                  <a:lnTo>
                    <a:pt x="3155734" y="325297"/>
                  </a:lnTo>
                  <a:lnTo>
                    <a:pt x="3154972" y="324307"/>
                  </a:lnTo>
                  <a:lnTo>
                    <a:pt x="3160979" y="322986"/>
                  </a:lnTo>
                  <a:lnTo>
                    <a:pt x="3190989" y="318935"/>
                  </a:lnTo>
                  <a:close/>
                </a:path>
                <a:path w="5273040" h="827404">
                  <a:moveTo>
                    <a:pt x="3197771" y="330454"/>
                  </a:moveTo>
                  <a:lnTo>
                    <a:pt x="3174149" y="331978"/>
                  </a:lnTo>
                  <a:lnTo>
                    <a:pt x="3140786" y="335381"/>
                  </a:lnTo>
                  <a:lnTo>
                    <a:pt x="3109531" y="339115"/>
                  </a:lnTo>
                  <a:lnTo>
                    <a:pt x="3092196" y="341668"/>
                  </a:lnTo>
                  <a:lnTo>
                    <a:pt x="3099066" y="340982"/>
                  </a:lnTo>
                  <a:lnTo>
                    <a:pt x="3113684" y="340080"/>
                  </a:lnTo>
                  <a:lnTo>
                    <a:pt x="3125940" y="339775"/>
                  </a:lnTo>
                  <a:lnTo>
                    <a:pt x="3125736" y="340842"/>
                  </a:lnTo>
                  <a:lnTo>
                    <a:pt x="3120987" y="341769"/>
                  </a:lnTo>
                  <a:lnTo>
                    <a:pt x="3098317" y="344322"/>
                  </a:lnTo>
                  <a:lnTo>
                    <a:pt x="3107715" y="343560"/>
                  </a:lnTo>
                  <a:lnTo>
                    <a:pt x="3149003" y="339077"/>
                  </a:lnTo>
                  <a:lnTo>
                    <a:pt x="3161639" y="335407"/>
                  </a:lnTo>
                  <a:lnTo>
                    <a:pt x="3152203" y="336588"/>
                  </a:lnTo>
                  <a:lnTo>
                    <a:pt x="3142005" y="338289"/>
                  </a:lnTo>
                  <a:lnTo>
                    <a:pt x="3129788" y="339623"/>
                  </a:lnTo>
                  <a:lnTo>
                    <a:pt x="3131972" y="337883"/>
                  </a:lnTo>
                  <a:lnTo>
                    <a:pt x="3149447" y="335648"/>
                  </a:lnTo>
                  <a:lnTo>
                    <a:pt x="3197771" y="330454"/>
                  </a:lnTo>
                  <a:close/>
                </a:path>
                <a:path w="5273040" h="827404">
                  <a:moveTo>
                    <a:pt x="3208210" y="338416"/>
                  </a:moveTo>
                  <a:lnTo>
                    <a:pt x="3201708" y="338416"/>
                  </a:lnTo>
                  <a:lnTo>
                    <a:pt x="3179572" y="339051"/>
                  </a:lnTo>
                  <a:lnTo>
                    <a:pt x="3169932" y="341414"/>
                  </a:lnTo>
                  <a:lnTo>
                    <a:pt x="3208210" y="338416"/>
                  </a:lnTo>
                  <a:close/>
                </a:path>
                <a:path w="5273040" h="827404">
                  <a:moveTo>
                    <a:pt x="3226016" y="332740"/>
                  </a:moveTo>
                  <a:lnTo>
                    <a:pt x="3225571" y="332740"/>
                  </a:lnTo>
                  <a:lnTo>
                    <a:pt x="3190710" y="335318"/>
                  </a:lnTo>
                  <a:lnTo>
                    <a:pt x="3205657" y="334352"/>
                  </a:lnTo>
                  <a:lnTo>
                    <a:pt x="3209569" y="334352"/>
                  </a:lnTo>
                  <a:lnTo>
                    <a:pt x="3210268" y="334810"/>
                  </a:lnTo>
                  <a:lnTo>
                    <a:pt x="3209455" y="334810"/>
                  </a:lnTo>
                  <a:lnTo>
                    <a:pt x="3190532" y="337159"/>
                  </a:lnTo>
                  <a:lnTo>
                    <a:pt x="3181908" y="338416"/>
                  </a:lnTo>
                  <a:lnTo>
                    <a:pt x="3194812" y="337159"/>
                  </a:lnTo>
                  <a:lnTo>
                    <a:pt x="3214535" y="334352"/>
                  </a:lnTo>
                  <a:lnTo>
                    <a:pt x="3226016" y="332740"/>
                  </a:lnTo>
                  <a:close/>
                </a:path>
                <a:path w="5273040" h="827404">
                  <a:moveTo>
                    <a:pt x="3288665" y="294259"/>
                  </a:moveTo>
                  <a:lnTo>
                    <a:pt x="3273399" y="293103"/>
                  </a:lnTo>
                  <a:lnTo>
                    <a:pt x="3282531" y="292112"/>
                  </a:lnTo>
                  <a:lnTo>
                    <a:pt x="3276930" y="292252"/>
                  </a:lnTo>
                  <a:lnTo>
                    <a:pt x="3263849" y="293636"/>
                  </a:lnTo>
                  <a:lnTo>
                    <a:pt x="3231972" y="297345"/>
                  </a:lnTo>
                  <a:lnTo>
                    <a:pt x="3260369" y="295808"/>
                  </a:lnTo>
                  <a:lnTo>
                    <a:pt x="3255810" y="296557"/>
                  </a:lnTo>
                  <a:lnTo>
                    <a:pt x="3251022" y="296811"/>
                  </a:lnTo>
                  <a:lnTo>
                    <a:pt x="3246501" y="297573"/>
                  </a:lnTo>
                  <a:lnTo>
                    <a:pt x="3251543" y="297903"/>
                  </a:lnTo>
                  <a:lnTo>
                    <a:pt x="3262592" y="296735"/>
                  </a:lnTo>
                  <a:lnTo>
                    <a:pt x="3276130" y="295173"/>
                  </a:lnTo>
                  <a:lnTo>
                    <a:pt x="3288665" y="294259"/>
                  </a:lnTo>
                  <a:close/>
                </a:path>
                <a:path w="5273040" h="827404">
                  <a:moveTo>
                    <a:pt x="3383877" y="282130"/>
                  </a:moveTo>
                  <a:lnTo>
                    <a:pt x="3337941" y="286613"/>
                  </a:lnTo>
                  <a:lnTo>
                    <a:pt x="3325749" y="290753"/>
                  </a:lnTo>
                  <a:lnTo>
                    <a:pt x="3344583" y="288531"/>
                  </a:lnTo>
                  <a:lnTo>
                    <a:pt x="3360229" y="286334"/>
                  </a:lnTo>
                  <a:lnTo>
                    <a:pt x="3373158" y="284187"/>
                  </a:lnTo>
                  <a:lnTo>
                    <a:pt x="3383877" y="282130"/>
                  </a:lnTo>
                  <a:close/>
                </a:path>
                <a:path w="5273040" h="827404">
                  <a:moveTo>
                    <a:pt x="3608641" y="257467"/>
                  </a:moveTo>
                  <a:lnTo>
                    <a:pt x="3543477" y="262496"/>
                  </a:lnTo>
                  <a:lnTo>
                    <a:pt x="3551047" y="262712"/>
                  </a:lnTo>
                  <a:lnTo>
                    <a:pt x="3584168" y="259575"/>
                  </a:lnTo>
                  <a:lnTo>
                    <a:pt x="3581463" y="260921"/>
                  </a:lnTo>
                  <a:lnTo>
                    <a:pt x="3586251" y="259994"/>
                  </a:lnTo>
                  <a:lnTo>
                    <a:pt x="3593249" y="259105"/>
                  </a:lnTo>
                  <a:lnTo>
                    <a:pt x="3608641" y="257467"/>
                  </a:lnTo>
                  <a:close/>
                </a:path>
                <a:path w="5273040" h="827404">
                  <a:moveTo>
                    <a:pt x="3725354" y="248107"/>
                  </a:moveTo>
                  <a:lnTo>
                    <a:pt x="3699230" y="250469"/>
                  </a:lnTo>
                  <a:lnTo>
                    <a:pt x="3684371" y="252095"/>
                  </a:lnTo>
                  <a:lnTo>
                    <a:pt x="3670173" y="254101"/>
                  </a:lnTo>
                  <a:lnTo>
                    <a:pt x="3685387" y="252806"/>
                  </a:lnTo>
                  <a:lnTo>
                    <a:pt x="3701402" y="251282"/>
                  </a:lnTo>
                  <a:lnTo>
                    <a:pt x="3715601" y="249669"/>
                  </a:lnTo>
                  <a:lnTo>
                    <a:pt x="3725354" y="248107"/>
                  </a:lnTo>
                  <a:close/>
                </a:path>
                <a:path w="5273040" h="827404">
                  <a:moveTo>
                    <a:pt x="3767213" y="327647"/>
                  </a:moveTo>
                  <a:lnTo>
                    <a:pt x="3733279" y="329920"/>
                  </a:lnTo>
                  <a:lnTo>
                    <a:pt x="3606279" y="342226"/>
                  </a:lnTo>
                  <a:lnTo>
                    <a:pt x="3593071" y="342226"/>
                  </a:lnTo>
                  <a:lnTo>
                    <a:pt x="3582212" y="342480"/>
                  </a:lnTo>
                  <a:lnTo>
                    <a:pt x="3558159" y="345490"/>
                  </a:lnTo>
                  <a:lnTo>
                    <a:pt x="3569043" y="344716"/>
                  </a:lnTo>
                  <a:lnTo>
                    <a:pt x="3568535" y="344716"/>
                  </a:lnTo>
                  <a:lnTo>
                    <a:pt x="3576307" y="344449"/>
                  </a:lnTo>
                  <a:lnTo>
                    <a:pt x="3578834" y="344716"/>
                  </a:lnTo>
                  <a:lnTo>
                    <a:pt x="3577412" y="345490"/>
                  </a:lnTo>
                  <a:lnTo>
                    <a:pt x="3577005" y="345490"/>
                  </a:lnTo>
                  <a:lnTo>
                    <a:pt x="3558286" y="347738"/>
                  </a:lnTo>
                  <a:lnTo>
                    <a:pt x="3550272" y="348043"/>
                  </a:lnTo>
                  <a:lnTo>
                    <a:pt x="3546398" y="347560"/>
                  </a:lnTo>
                  <a:lnTo>
                    <a:pt x="3539248" y="347560"/>
                  </a:lnTo>
                  <a:lnTo>
                    <a:pt x="3511956" y="350977"/>
                  </a:lnTo>
                  <a:lnTo>
                    <a:pt x="3456165" y="357225"/>
                  </a:lnTo>
                  <a:lnTo>
                    <a:pt x="3443503" y="358203"/>
                  </a:lnTo>
                  <a:lnTo>
                    <a:pt x="3346996" y="366788"/>
                  </a:lnTo>
                  <a:lnTo>
                    <a:pt x="3346793" y="366788"/>
                  </a:lnTo>
                  <a:lnTo>
                    <a:pt x="3306661" y="369519"/>
                  </a:lnTo>
                  <a:lnTo>
                    <a:pt x="3288982" y="369125"/>
                  </a:lnTo>
                  <a:lnTo>
                    <a:pt x="3308972" y="366534"/>
                  </a:lnTo>
                  <a:lnTo>
                    <a:pt x="3309086" y="365036"/>
                  </a:lnTo>
                  <a:lnTo>
                    <a:pt x="3313442" y="363372"/>
                  </a:lnTo>
                  <a:lnTo>
                    <a:pt x="3312909" y="363372"/>
                  </a:lnTo>
                  <a:lnTo>
                    <a:pt x="3346945" y="360006"/>
                  </a:lnTo>
                  <a:lnTo>
                    <a:pt x="3320986" y="360984"/>
                  </a:lnTo>
                  <a:lnTo>
                    <a:pt x="3231108" y="369671"/>
                  </a:lnTo>
                  <a:lnTo>
                    <a:pt x="3197542" y="371627"/>
                  </a:lnTo>
                  <a:lnTo>
                    <a:pt x="3244367" y="366788"/>
                  </a:lnTo>
                  <a:lnTo>
                    <a:pt x="3248177" y="366395"/>
                  </a:lnTo>
                  <a:lnTo>
                    <a:pt x="3222688" y="366788"/>
                  </a:lnTo>
                  <a:lnTo>
                    <a:pt x="3217595" y="365036"/>
                  </a:lnTo>
                  <a:lnTo>
                    <a:pt x="3211334" y="363372"/>
                  </a:lnTo>
                  <a:lnTo>
                    <a:pt x="3183572" y="364451"/>
                  </a:lnTo>
                  <a:lnTo>
                    <a:pt x="3228975" y="360527"/>
                  </a:lnTo>
                  <a:lnTo>
                    <a:pt x="3230080" y="360527"/>
                  </a:lnTo>
                  <a:lnTo>
                    <a:pt x="3229660" y="360006"/>
                  </a:lnTo>
                  <a:lnTo>
                    <a:pt x="3229419" y="360006"/>
                  </a:lnTo>
                  <a:lnTo>
                    <a:pt x="3232086" y="359257"/>
                  </a:lnTo>
                  <a:lnTo>
                    <a:pt x="3232277" y="359257"/>
                  </a:lnTo>
                  <a:lnTo>
                    <a:pt x="3232404" y="358775"/>
                  </a:lnTo>
                  <a:lnTo>
                    <a:pt x="3224339" y="359257"/>
                  </a:lnTo>
                  <a:lnTo>
                    <a:pt x="3225165" y="360527"/>
                  </a:lnTo>
                  <a:lnTo>
                    <a:pt x="3225279" y="360692"/>
                  </a:lnTo>
                  <a:lnTo>
                    <a:pt x="3210903" y="361886"/>
                  </a:lnTo>
                  <a:lnTo>
                    <a:pt x="3197987" y="362458"/>
                  </a:lnTo>
                  <a:lnTo>
                    <a:pt x="3185274" y="362458"/>
                  </a:lnTo>
                  <a:lnTo>
                    <a:pt x="3165335" y="364451"/>
                  </a:lnTo>
                  <a:lnTo>
                    <a:pt x="3165652" y="364451"/>
                  </a:lnTo>
                  <a:lnTo>
                    <a:pt x="3136519" y="368388"/>
                  </a:lnTo>
                  <a:lnTo>
                    <a:pt x="3101937" y="372516"/>
                  </a:lnTo>
                  <a:lnTo>
                    <a:pt x="3067647" y="374751"/>
                  </a:lnTo>
                  <a:lnTo>
                    <a:pt x="3067494" y="375297"/>
                  </a:lnTo>
                  <a:lnTo>
                    <a:pt x="3061297" y="376466"/>
                  </a:lnTo>
                  <a:lnTo>
                    <a:pt x="3052407" y="377888"/>
                  </a:lnTo>
                  <a:lnTo>
                    <a:pt x="3052407" y="387375"/>
                  </a:lnTo>
                  <a:lnTo>
                    <a:pt x="3046920" y="389267"/>
                  </a:lnTo>
                  <a:lnTo>
                    <a:pt x="3008947" y="392582"/>
                  </a:lnTo>
                  <a:lnTo>
                    <a:pt x="2948711" y="399707"/>
                  </a:lnTo>
                  <a:lnTo>
                    <a:pt x="2935909" y="401535"/>
                  </a:lnTo>
                  <a:lnTo>
                    <a:pt x="2910116" y="401535"/>
                  </a:lnTo>
                  <a:lnTo>
                    <a:pt x="2932049" y="399516"/>
                  </a:lnTo>
                  <a:lnTo>
                    <a:pt x="2962795" y="396316"/>
                  </a:lnTo>
                  <a:lnTo>
                    <a:pt x="2962999" y="396316"/>
                  </a:lnTo>
                  <a:lnTo>
                    <a:pt x="2971622" y="395058"/>
                  </a:lnTo>
                  <a:lnTo>
                    <a:pt x="2989834" y="392417"/>
                  </a:lnTo>
                  <a:lnTo>
                    <a:pt x="2989643" y="392417"/>
                  </a:lnTo>
                  <a:lnTo>
                    <a:pt x="3012668" y="390804"/>
                  </a:lnTo>
                  <a:lnTo>
                    <a:pt x="3037230" y="388505"/>
                  </a:lnTo>
                  <a:lnTo>
                    <a:pt x="3052407" y="387375"/>
                  </a:lnTo>
                  <a:lnTo>
                    <a:pt x="3052407" y="377888"/>
                  </a:lnTo>
                  <a:lnTo>
                    <a:pt x="3041091" y="379691"/>
                  </a:lnTo>
                  <a:lnTo>
                    <a:pt x="3026422" y="379691"/>
                  </a:lnTo>
                  <a:lnTo>
                    <a:pt x="2997390" y="382130"/>
                  </a:lnTo>
                  <a:lnTo>
                    <a:pt x="2933662" y="389051"/>
                  </a:lnTo>
                  <a:lnTo>
                    <a:pt x="2942983" y="389051"/>
                  </a:lnTo>
                  <a:lnTo>
                    <a:pt x="2935084" y="390296"/>
                  </a:lnTo>
                  <a:lnTo>
                    <a:pt x="2923717" y="391922"/>
                  </a:lnTo>
                  <a:lnTo>
                    <a:pt x="2922130" y="393103"/>
                  </a:lnTo>
                  <a:lnTo>
                    <a:pt x="2911233" y="394347"/>
                  </a:lnTo>
                  <a:lnTo>
                    <a:pt x="2901073" y="395325"/>
                  </a:lnTo>
                  <a:lnTo>
                    <a:pt x="2913608" y="395058"/>
                  </a:lnTo>
                  <a:lnTo>
                    <a:pt x="2907373" y="396506"/>
                  </a:lnTo>
                  <a:lnTo>
                    <a:pt x="2892006" y="398716"/>
                  </a:lnTo>
                  <a:lnTo>
                    <a:pt x="2873705" y="400723"/>
                  </a:lnTo>
                  <a:lnTo>
                    <a:pt x="2858706" y="401535"/>
                  </a:lnTo>
                  <a:lnTo>
                    <a:pt x="2860116" y="401662"/>
                  </a:lnTo>
                  <a:lnTo>
                    <a:pt x="2869857" y="402539"/>
                  </a:lnTo>
                  <a:lnTo>
                    <a:pt x="2868371" y="402539"/>
                  </a:lnTo>
                  <a:lnTo>
                    <a:pt x="2849168" y="404507"/>
                  </a:lnTo>
                  <a:lnTo>
                    <a:pt x="2826029" y="406336"/>
                  </a:lnTo>
                  <a:lnTo>
                    <a:pt x="2820771" y="406336"/>
                  </a:lnTo>
                  <a:lnTo>
                    <a:pt x="2835554" y="403809"/>
                  </a:lnTo>
                  <a:lnTo>
                    <a:pt x="2748559" y="413499"/>
                  </a:lnTo>
                  <a:lnTo>
                    <a:pt x="2786532" y="410032"/>
                  </a:lnTo>
                  <a:lnTo>
                    <a:pt x="2801074" y="410324"/>
                  </a:lnTo>
                  <a:lnTo>
                    <a:pt x="2808376" y="411556"/>
                  </a:lnTo>
                  <a:lnTo>
                    <a:pt x="2824657" y="410908"/>
                  </a:lnTo>
                  <a:lnTo>
                    <a:pt x="2831515" y="410032"/>
                  </a:lnTo>
                  <a:lnTo>
                    <a:pt x="2860281" y="406336"/>
                  </a:lnTo>
                  <a:lnTo>
                    <a:pt x="2866123" y="405587"/>
                  </a:lnTo>
                  <a:lnTo>
                    <a:pt x="2908731" y="401662"/>
                  </a:lnTo>
                  <a:lnTo>
                    <a:pt x="2935020" y="401662"/>
                  </a:lnTo>
                  <a:lnTo>
                    <a:pt x="2924238" y="403199"/>
                  </a:lnTo>
                  <a:lnTo>
                    <a:pt x="2937637" y="403199"/>
                  </a:lnTo>
                  <a:lnTo>
                    <a:pt x="2943987" y="402158"/>
                  </a:lnTo>
                  <a:lnTo>
                    <a:pt x="2955569" y="400723"/>
                  </a:lnTo>
                  <a:lnTo>
                    <a:pt x="2956102" y="400723"/>
                  </a:lnTo>
                  <a:lnTo>
                    <a:pt x="2961906" y="403199"/>
                  </a:lnTo>
                  <a:lnTo>
                    <a:pt x="2963100" y="403199"/>
                  </a:lnTo>
                  <a:lnTo>
                    <a:pt x="2980664" y="400723"/>
                  </a:lnTo>
                  <a:lnTo>
                    <a:pt x="2982760" y="400431"/>
                  </a:lnTo>
                  <a:lnTo>
                    <a:pt x="3039948" y="394131"/>
                  </a:lnTo>
                  <a:lnTo>
                    <a:pt x="3058058" y="391629"/>
                  </a:lnTo>
                  <a:lnTo>
                    <a:pt x="3049981" y="394550"/>
                  </a:lnTo>
                  <a:lnTo>
                    <a:pt x="3075724" y="391629"/>
                  </a:lnTo>
                  <a:lnTo>
                    <a:pt x="3113430" y="387375"/>
                  </a:lnTo>
                  <a:lnTo>
                    <a:pt x="3252381" y="371627"/>
                  </a:lnTo>
                  <a:lnTo>
                    <a:pt x="3260521" y="370674"/>
                  </a:lnTo>
                  <a:lnTo>
                    <a:pt x="3263925" y="372313"/>
                  </a:lnTo>
                  <a:lnTo>
                    <a:pt x="3263481" y="372313"/>
                  </a:lnTo>
                  <a:lnTo>
                    <a:pt x="3242919" y="378320"/>
                  </a:lnTo>
                  <a:lnTo>
                    <a:pt x="3246386" y="379895"/>
                  </a:lnTo>
                  <a:lnTo>
                    <a:pt x="3245904" y="379895"/>
                  </a:lnTo>
                  <a:lnTo>
                    <a:pt x="3219462" y="381965"/>
                  </a:lnTo>
                  <a:lnTo>
                    <a:pt x="3211042" y="382917"/>
                  </a:lnTo>
                  <a:lnTo>
                    <a:pt x="3214357" y="383603"/>
                  </a:lnTo>
                  <a:lnTo>
                    <a:pt x="3248228" y="379895"/>
                  </a:lnTo>
                  <a:lnTo>
                    <a:pt x="3276625" y="377545"/>
                  </a:lnTo>
                  <a:lnTo>
                    <a:pt x="3325965" y="374040"/>
                  </a:lnTo>
                  <a:lnTo>
                    <a:pt x="3308185" y="376986"/>
                  </a:lnTo>
                  <a:lnTo>
                    <a:pt x="3338385" y="374040"/>
                  </a:lnTo>
                  <a:lnTo>
                    <a:pt x="3354082" y="372516"/>
                  </a:lnTo>
                  <a:lnTo>
                    <a:pt x="3357283" y="372516"/>
                  </a:lnTo>
                  <a:lnTo>
                    <a:pt x="3339376" y="372313"/>
                  </a:lnTo>
                  <a:lnTo>
                    <a:pt x="3361715" y="370674"/>
                  </a:lnTo>
                  <a:lnTo>
                    <a:pt x="3369881" y="370078"/>
                  </a:lnTo>
                  <a:lnTo>
                    <a:pt x="3376498" y="369519"/>
                  </a:lnTo>
                  <a:lnTo>
                    <a:pt x="3403142" y="367284"/>
                  </a:lnTo>
                  <a:lnTo>
                    <a:pt x="3436632" y="364020"/>
                  </a:lnTo>
                  <a:lnTo>
                    <a:pt x="3466871" y="360527"/>
                  </a:lnTo>
                  <a:lnTo>
                    <a:pt x="3469170" y="360260"/>
                  </a:lnTo>
                  <a:lnTo>
                    <a:pt x="3464496" y="360527"/>
                  </a:lnTo>
                  <a:lnTo>
                    <a:pt x="3516185" y="355168"/>
                  </a:lnTo>
                  <a:lnTo>
                    <a:pt x="3538423" y="353352"/>
                  </a:lnTo>
                  <a:lnTo>
                    <a:pt x="3548088" y="353491"/>
                  </a:lnTo>
                  <a:lnTo>
                    <a:pt x="3529038" y="356209"/>
                  </a:lnTo>
                  <a:lnTo>
                    <a:pt x="3506381" y="358775"/>
                  </a:lnTo>
                  <a:lnTo>
                    <a:pt x="3485108" y="360832"/>
                  </a:lnTo>
                  <a:lnTo>
                    <a:pt x="3465512" y="362458"/>
                  </a:lnTo>
                  <a:lnTo>
                    <a:pt x="3454133" y="364020"/>
                  </a:lnTo>
                  <a:lnTo>
                    <a:pt x="3465131" y="364020"/>
                  </a:lnTo>
                  <a:lnTo>
                    <a:pt x="3497008" y="360527"/>
                  </a:lnTo>
                  <a:lnTo>
                    <a:pt x="3496716" y="360527"/>
                  </a:lnTo>
                  <a:lnTo>
                    <a:pt x="3533648" y="357060"/>
                  </a:lnTo>
                  <a:lnTo>
                    <a:pt x="3558921" y="355168"/>
                  </a:lnTo>
                  <a:lnTo>
                    <a:pt x="3559467" y="355168"/>
                  </a:lnTo>
                  <a:lnTo>
                    <a:pt x="3563848" y="355612"/>
                  </a:lnTo>
                  <a:lnTo>
                    <a:pt x="3566553" y="355168"/>
                  </a:lnTo>
                  <a:lnTo>
                    <a:pt x="3577450" y="353352"/>
                  </a:lnTo>
                  <a:lnTo>
                    <a:pt x="3597960" y="349948"/>
                  </a:lnTo>
                  <a:lnTo>
                    <a:pt x="3617353" y="346735"/>
                  </a:lnTo>
                  <a:lnTo>
                    <a:pt x="3597503" y="348932"/>
                  </a:lnTo>
                  <a:lnTo>
                    <a:pt x="3585629" y="349948"/>
                  </a:lnTo>
                  <a:lnTo>
                    <a:pt x="3581323" y="349821"/>
                  </a:lnTo>
                  <a:lnTo>
                    <a:pt x="3584168" y="348538"/>
                  </a:lnTo>
                  <a:lnTo>
                    <a:pt x="3588601" y="348043"/>
                  </a:lnTo>
                  <a:lnTo>
                    <a:pt x="3620579" y="344449"/>
                  </a:lnTo>
                  <a:lnTo>
                    <a:pt x="3738803" y="331177"/>
                  </a:lnTo>
                  <a:lnTo>
                    <a:pt x="3767213" y="327647"/>
                  </a:lnTo>
                  <a:close/>
                </a:path>
                <a:path w="5273040" h="827404">
                  <a:moveTo>
                    <a:pt x="3837063" y="230606"/>
                  </a:moveTo>
                  <a:lnTo>
                    <a:pt x="3780205" y="233654"/>
                  </a:lnTo>
                  <a:lnTo>
                    <a:pt x="3692233" y="240271"/>
                  </a:lnTo>
                  <a:lnTo>
                    <a:pt x="3582847" y="254889"/>
                  </a:lnTo>
                  <a:lnTo>
                    <a:pt x="3590125" y="254736"/>
                  </a:lnTo>
                  <a:lnTo>
                    <a:pt x="3607841" y="252857"/>
                  </a:lnTo>
                  <a:lnTo>
                    <a:pt x="3620998" y="250939"/>
                  </a:lnTo>
                  <a:lnTo>
                    <a:pt x="3614597" y="250685"/>
                  </a:lnTo>
                  <a:lnTo>
                    <a:pt x="3644658" y="248704"/>
                  </a:lnTo>
                  <a:lnTo>
                    <a:pt x="3634181" y="250990"/>
                  </a:lnTo>
                  <a:lnTo>
                    <a:pt x="3609860" y="254584"/>
                  </a:lnTo>
                  <a:lnTo>
                    <a:pt x="3598341" y="256540"/>
                  </a:lnTo>
                  <a:lnTo>
                    <a:pt x="3654564" y="252476"/>
                  </a:lnTo>
                  <a:lnTo>
                    <a:pt x="3658412" y="250786"/>
                  </a:lnTo>
                  <a:lnTo>
                    <a:pt x="3680371" y="249072"/>
                  </a:lnTo>
                  <a:lnTo>
                    <a:pt x="3708158" y="246253"/>
                  </a:lnTo>
                  <a:lnTo>
                    <a:pt x="3737470" y="242900"/>
                  </a:lnTo>
                  <a:lnTo>
                    <a:pt x="3764051" y="239547"/>
                  </a:lnTo>
                  <a:lnTo>
                    <a:pt x="3760546" y="241719"/>
                  </a:lnTo>
                  <a:lnTo>
                    <a:pt x="3789222" y="238175"/>
                  </a:lnTo>
                  <a:lnTo>
                    <a:pt x="3813441" y="233616"/>
                  </a:lnTo>
                  <a:lnTo>
                    <a:pt x="3837063" y="230606"/>
                  </a:lnTo>
                  <a:close/>
                </a:path>
                <a:path w="5273040" h="827404">
                  <a:moveTo>
                    <a:pt x="3858653" y="225958"/>
                  </a:moveTo>
                  <a:lnTo>
                    <a:pt x="3855936" y="225221"/>
                  </a:lnTo>
                  <a:lnTo>
                    <a:pt x="3837419" y="227177"/>
                  </a:lnTo>
                  <a:lnTo>
                    <a:pt x="3815613" y="229768"/>
                  </a:lnTo>
                  <a:lnTo>
                    <a:pt x="3803027" y="230987"/>
                  </a:lnTo>
                  <a:lnTo>
                    <a:pt x="3815905" y="230327"/>
                  </a:lnTo>
                  <a:lnTo>
                    <a:pt x="3831132" y="229019"/>
                  </a:lnTo>
                  <a:lnTo>
                    <a:pt x="3846220" y="227444"/>
                  </a:lnTo>
                  <a:lnTo>
                    <a:pt x="3858653" y="225958"/>
                  </a:lnTo>
                  <a:close/>
                </a:path>
                <a:path w="5273040" h="827404">
                  <a:moveTo>
                    <a:pt x="3905656" y="184467"/>
                  </a:moveTo>
                  <a:lnTo>
                    <a:pt x="3899306" y="183654"/>
                  </a:lnTo>
                  <a:lnTo>
                    <a:pt x="3873817" y="185470"/>
                  </a:lnTo>
                  <a:lnTo>
                    <a:pt x="3882606" y="185902"/>
                  </a:lnTo>
                  <a:lnTo>
                    <a:pt x="3873271" y="187553"/>
                  </a:lnTo>
                  <a:lnTo>
                    <a:pt x="3857764" y="189623"/>
                  </a:lnTo>
                  <a:lnTo>
                    <a:pt x="3847960" y="191338"/>
                  </a:lnTo>
                  <a:lnTo>
                    <a:pt x="3822014" y="193776"/>
                  </a:lnTo>
                  <a:lnTo>
                    <a:pt x="3820388" y="193217"/>
                  </a:lnTo>
                  <a:lnTo>
                    <a:pt x="3822877" y="191871"/>
                  </a:lnTo>
                  <a:lnTo>
                    <a:pt x="3809276" y="191960"/>
                  </a:lnTo>
                  <a:lnTo>
                    <a:pt x="3789248" y="194106"/>
                  </a:lnTo>
                  <a:lnTo>
                    <a:pt x="3771531" y="196456"/>
                  </a:lnTo>
                  <a:lnTo>
                    <a:pt x="3759644" y="198640"/>
                  </a:lnTo>
                  <a:lnTo>
                    <a:pt x="3814902" y="193141"/>
                  </a:lnTo>
                  <a:lnTo>
                    <a:pt x="3769271" y="199859"/>
                  </a:lnTo>
                  <a:lnTo>
                    <a:pt x="3669601" y="208534"/>
                  </a:lnTo>
                  <a:lnTo>
                    <a:pt x="3637089" y="214249"/>
                  </a:lnTo>
                  <a:lnTo>
                    <a:pt x="3703193" y="210642"/>
                  </a:lnTo>
                  <a:lnTo>
                    <a:pt x="3717163" y="209384"/>
                  </a:lnTo>
                  <a:lnTo>
                    <a:pt x="3665105" y="212217"/>
                  </a:lnTo>
                  <a:lnTo>
                    <a:pt x="3699484" y="209080"/>
                  </a:lnTo>
                  <a:lnTo>
                    <a:pt x="3758996" y="202565"/>
                  </a:lnTo>
                  <a:lnTo>
                    <a:pt x="3780548" y="200964"/>
                  </a:lnTo>
                  <a:lnTo>
                    <a:pt x="3779875" y="200012"/>
                  </a:lnTo>
                  <a:lnTo>
                    <a:pt x="3807472" y="196723"/>
                  </a:lnTo>
                  <a:lnTo>
                    <a:pt x="3836200" y="193890"/>
                  </a:lnTo>
                  <a:lnTo>
                    <a:pt x="3856609" y="192544"/>
                  </a:lnTo>
                  <a:lnTo>
                    <a:pt x="3859276" y="193675"/>
                  </a:lnTo>
                  <a:lnTo>
                    <a:pt x="3842728" y="194652"/>
                  </a:lnTo>
                  <a:lnTo>
                    <a:pt x="3836974" y="195541"/>
                  </a:lnTo>
                  <a:lnTo>
                    <a:pt x="3827310" y="197421"/>
                  </a:lnTo>
                  <a:lnTo>
                    <a:pt x="3848544" y="195351"/>
                  </a:lnTo>
                  <a:lnTo>
                    <a:pt x="3876446" y="191262"/>
                  </a:lnTo>
                  <a:lnTo>
                    <a:pt x="3900043" y="188506"/>
                  </a:lnTo>
                  <a:lnTo>
                    <a:pt x="3905656" y="184467"/>
                  </a:lnTo>
                  <a:close/>
                </a:path>
                <a:path w="5273040" h="827404">
                  <a:moveTo>
                    <a:pt x="3977500" y="170878"/>
                  </a:moveTo>
                  <a:lnTo>
                    <a:pt x="3957790" y="170459"/>
                  </a:lnTo>
                  <a:lnTo>
                    <a:pt x="3951351" y="171475"/>
                  </a:lnTo>
                  <a:lnTo>
                    <a:pt x="3950195" y="172059"/>
                  </a:lnTo>
                  <a:lnTo>
                    <a:pt x="3950779" y="172440"/>
                  </a:lnTo>
                  <a:lnTo>
                    <a:pt x="3949611" y="172885"/>
                  </a:lnTo>
                  <a:lnTo>
                    <a:pt x="3957243" y="172326"/>
                  </a:lnTo>
                  <a:lnTo>
                    <a:pt x="3965283" y="171602"/>
                  </a:lnTo>
                  <a:lnTo>
                    <a:pt x="3972458" y="171018"/>
                  </a:lnTo>
                  <a:lnTo>
                    <a:pt x="3977500" y="170878"/>
                  </a:lnTo>
                  <a:close/>
                </a:path>
                <a:path w="5273040" h="827404">
                  <a:moveTo>
                    <a:pt x="4016933" y="154838"/>
                  </a:moveTo>
                  <a:lnTo>
                    <a:pt x="4000182" y="156387"/>
                  </a:lnTo>
                  <a:lnTo>
                    <a:pt x="4007688" y="154787"/>
                  </a:lnTo>
                  <a:lnTo>
                    <a:pt x="4012679" y="153619"/>
                  </a:lnTo>
                  <a:lnTo>
                    <a:pt x="3988409" y="156400"/>
                  </a:lnTo>
                  <a:lnTo>
                    <a:pt x="3979659" y="157848"/>
                  </a:lnTo>
                  <a:lnTo>
                    <a:pt x="3988968" y="157365"/>
                  </a:lnTo>
                  <a:lnTo>
                    <a:pt x="3994086" y="157568"/>
                  </a:lnTo>
                  <a:lnTo>
                    <a:pt x="4016933" y="154838"/>
                  </a:lnTo>
                  <a:close/>
                </a:path>
                <a:path w="5273040" h="827404">
                  <a:moveTo>
                    <a:pt x="4067581" y="174383"/>
                  </a:moveTo>
                  <a:lnTo>
                    <a:pt x="4057192" y="174574"/>
                  </a:lnTo>
                  <a:lnTo>
                    <a:pt x="4043400" y="175958"/>
                  </a:lnTo>
                  <a:lnTo>
                    <a:pt x="4028922" y="177761"/>
                  </a:lnTo>
                  <a:lnTo>
                    <a:pt x="4016476" y="179171"/>
                  </a:lnTo>
                  <a:lnTo>
                    <a:pt x="4019473" y="179108"/>
                  </a:lnTo>
                  <a:lnTo>
                    <a:pt x="4031907" y="178066"/>
                  </a:lnTo>
                  <a:lnTo>
                    <a:pt x="4049395" y="176377"/>
                  </a:lnTo>
                  <a:lnTo>
                    <a:pt x="4067581" y="174383"/>
                  </a:lnTo>
                  <a:close/>
                </a:path>
                <a:path w="5273040" h="827404">
                  <a:moveTo>
                    <a:pt x="4380941" y="126555"/>
                  </a:moveTo>
                  <a:lnTo>
                    <a:pt x="4331322" y="133197"/>
                  </a:lnTo>
                  <a:lnTo>
                    <a:pt x="4327271" y="131394"/>
                  </a:lnTo>
                  <a:lnTo>
                    <a:pt x="4298277" y="133375"/>
                  </a:lnTo>
                  <a:lnTo>
                    <a:pt x="4263453" y="136245"/>
                  </a:lnTo>
                  <a:lnTo>
                    <a:pt x="4241939" y="137096"/>
                  </a:lnTo>
                  <a:lnTo>
                    <a:pt x="4252861" y="133032"/>
                  </a:lnTo>
                  <a:lnTo>
                    <a:pt x="4195280" y="138544"/>
                  </a:lnTo>
                  <a:lnTo>
                    <a:pt x="4166057" y="141541"/>
                  </a:lnTo>
                  <a:lnTo>
                    <a:pt x="4137812" y="144767"/>
                  </a:lnTo>
                  <a:lnTo>
                    <a:pt x="4157281" y="143713"/>
                  </a:lnTo>
                  <a:lnTo>
                    <a:pt x="4157256" y="144195"/>
                  </a:lnTo>
                  <a:lnTo>
                    <a:pt x="4132021" y="146710"/>
                  </a:lnTo>
                  <a:lnTo>
                    <a:pt x="4102862" y="147802"/>
                  </a:lnTo>
                  <a:lnTo>
                    <a:pt x="4077512" y="150037"/>
                  </a:lnTo>
                  <a:lnTo>
                    <a:pt x="4078922" y="150837"/>
                  </a:lnTo>
                  <a:lnTo>
                    <a:pt x="4074985" y="151917"/>
                  </a:lnTo>
                  <a:lnTo>
                    <a:pt x="4076128" y="152349"/>
                  </a:lnTo>
                  <a:lnTo>
                    <a:pt x="4092765" y="151193"/>
                  </a:lnTo>
                  <a:lnTo>
                    <a:pt x="4130256" y="146875"/>
                  </a:lnTo>
                  <a:lnTo>
                    <a:pt x="4166590" y="143827"/>
                  </a:lnTo>
                  <a:lnTo>
                    <a:pt x="4199864" y="141871"/>
                  </a:lnTo>
                  <a:lnTo>
                    <a:pt x="4228135" y="140843"/>
                  </a:lnTo>
                  <a:lnTo>
                    <a:pt x="4220946" y="142125"/>
                  </a:lnTo>
                  <a:lnTo>
                    <a:pt x="4205770" y="144043"/>
                  </a:lnTo>
                  <a:lnTo>
                    <a:pt x="4194124" y="145757"/>
                  </a:lnTo>
                  <a:lnTo>
                    <a:pt x="4197566" y="146456"/>
                  </a:lnTo>
                  <a:lnTo>
                    <a:pt x="4204322" y="145567"/>
                  </a:lnTo>
                  <a:lnTo>
                    <a:pt x="4207459" y="144678"/>
                  </a:lnTo>
                  <a:lnTo>
                    <a:pt x="4212387" y="143700"/>
                  </a:lnTo>
                  <a:lnTo>
                    <a:pt x="4268597" y="138709"/>
                  </a:lnTo>
                  <a:lnTo>
                    <a:pt x="4302569" y="136334"/>
                  </a:lnTo>
                  <a:lnTo>
                    <a:pt x="4334637" y="133794"/>
                  </a:lnTo>
                  <a:lnTo>
                    <a:pt x="4373029" y="129438"/>
                  </a:lnTo>
                  <a:lnTo>
                    <a:pt x="4380941" y="126555"/>
                  </a:lnTo>
                  <a:close/>
                </a:path>
                <a:path w="5273040" h="827404">
                  <a:moveTo>
                    <a:pt x="4431068" y="103962"/>
                  </a:moveTo>
                  <a:lnTo>
                    <a:pt x="4338510" y="112496"/>
                  </a:lnTo>
                  <a:lnTo>
                    <a:pt x="4350956" y="112318"/>
                  </a:lnTo>
                  <a:lnTo>
                    <a:pt x="4374464" y="110159"/>
                  </a:lnTo>
                  <a:lnTo>
                    <a:pt x="4426839" y="104686"/>
                  </a:lnTo>
                  <a:lnTo>
                    <a:pt x="4431068" y="103962"/>
                  </a:lnTo>
                  <a:close/>
                </a:path>
                <a:path w="5273040" h="827404">
                  <a:moveTo>
                    <a:pt x="4484421" y="103035"/>
                  </a:moveTo>
                  <a:lnTo>
                    <a:pt x="4464863" y="103111"/>
                  </a:lnTo>
                  <a:lnTo>
                    <a:pt x="4470273" y="105486"/>
                  </a:lnTo>
                  <a:lnTo>
                    <a:pt x="4484421" y="103035"/>
                  </a:lnTo>
                  <a:close/>
                </a:path>
                <a:path w="5273040" h="827404">
                  <a:moveTo>
                    <a:pt x="4490529" y="105194"/>
                  </a:moveTo>
                  <a:lnTo>
                    <a:pt x="4453725" y="109181"/>
                  </a:lnTo>
                  <a:lnTo>
                    <a:pt x="4450448" y="110134"/>
                  </a:lnTo>
                  <a:lnTo>
                    <a:pt x="4452582" y="110236"/>
                  </a:lnTo>
                  <a:lnTo>
                    <a:pt x="4458932" y="109740"/>
                  </a:lnTo>
                  <a:lnTo>
                    <a:pt x="4468304" y="108877"/>
                  </a:lnTo>
                  <a:lnTo>
                    <a:pt x="4484700" y="106972"/>
                  </a:lnTo>
                  <a:lnTo>
                    <a:pt x="4479506" y="107213"/>
                  </a:lnTo>
                  <a:lnTo>
                    <a:pt x="4474261" y="107378"/>
                  </a:lnTo>
                  <a:lnTo>
                    <a:pt x="4490529" y="105194"/>
                  </a:lnTo>
                  <a:close/>
                </a:path>
                <a:path w="5273040" h="827404">
                  <a:moveTo>
                    <a:pt x="4665218" y="95161"/>
                  </a:moveTo>
                  <a:lnTo>
                    <a:pt x="4634662" y="97624"/>
                  </a:lnTo>
                  <a:lnTo>
                    <a:pt x="4607141" y="101320"/>
                  </a:lnTo>
                  <a:lnTo>
                    <a:pt x="4592917" y="104279"/>
                  </a:lnTo>
                  <a:lnTo>
                    <a:pt x="4602226" y="104559"/>
                  </a:lnTo>
                  <a:lnTo>
                    <a:pt x="4621517" y="101587"/>
                  </a:lnTo>
                  <a:lnTo>
                    <a:pt x="4646003" y="98806"/>
                  </a:lnTo>
                  <a:lnTo>
                    <a:pt x="4664354" y="96545"/>
                  </a:lnTo>
                  <a:lnTo>
                    <a:pt x="4665218" y="95161"/>
                  </a:lnTo>
                  <a:close/>
                </a:path>
                <a:path w="5273040" h="827404">
                  <a:moveTo>
                    <a:pt x="4672520" y="82854"/>
                  </a:moveTo>
                  <a:lnTo>
                    <a:pt x="4669574" y="82232"/>
                  </a:lnTo>
                  <a:lnTo>
                    <a:pt x="4662005" y="82372"/>
                  </a:lnTo>
                  <a:lnTo>
                    <a:pt x="4634204" y="83947"/>
                  </a:lnTo>
                  <a:lnTo>
                    <a:pt x="4626280" y="85496"/>
                  </a:lnTo>
                  <a:lnTo>
                    <a:pt x="4623651" y="86702"/>
                  </a:lnTo>
                  <a:lnTo>
                    <a:pt x="4617390" y="88011"/>
                  </a:lnTo>
                  <a:lnTo>
                    <a:pt x="4598581" y="89877"/>
                  </a:lnTo>
                  <a:lnTo>
                    <a:pt x="4564100" y="89789"/>
                  </a:lnTo>
                  <a:lnTo>
                    <a:pt x="4596511" y="86525"/>
                  </a:lnTo>
                  <a:lnTo>
                    <a:pt x="4559719" y="89700"/>
                  </a:lnTo>
                  <a:lnTo>
                    <a:pt x="4521352" y="93345"/>
                  </a:lnTo>
                  <a:lnTo>
                    <a:pt x="4485170" y="97612"/>
                  </a:lnTo>
                  <a:lnTo>
                    <a:pt x="4454957" y="102666"/>
                  </a:lnTo>
                  <a:lnTo>
                    <a:pt x="4486999" y="99923"/>
                  </a:lnTo>
                  <a:lnTo>
                    <a:pt x="4554017" y="92798"/>
                  </a:lnTo>
                  <a:lnTo>
                    <a:pt x="4588878" y="89903"/>
                  </a:lnTo>
                  <a:lnTo>
                    <a:pt x="4581398" y="91262"/>
                  </a:lnTo>
                  <a:lnTo>
                    <a:pt x="4568177" y="93078"/>
                  </a:lnTo>
                  <a:lnTo>
                    <a:pt x="4553877" y="94678"/>
                  </a:lnTo>
                  <a:lnTo>
                    <a:pt x="4543209" y="95377"/>
                  </a:lnTo>
                  <a:lnTo>
                    <a:pt x="4527778" y="97840"/>
                  </a:lnTo>
                  <a:lnTo>
                    <a:pt x="4555147" y="95694"/>
                  </a:lnTo>
                  <a:lnTo>
                    <a:pt x="4563161" y="95770"/>
                  </a:lnTo>
                  <a:lnTo>
                    <a:pt x="4562653" y="95211"/>
                  </a:lnTo>
                  <a:lnTo>
                    <a:pt x="4571771" y="93941"/>
                  </a:lnTo>
                  <a:lnTo>
                    <a:pt x="4584560" y="92659"/>
                  </a:lnTo>
                  <a:lnTo>
                    <a:pt x="4595050" y="92049"/>
                  </a:lnTo>
                  <a:lnTo>
                    <a:pt x="4598682" y="92659"/>
                  </a:lnTo>
                  <a:lnTo>
                    <a:pt x="4581093" y="95250"/>
                  </a:lnTo>
                  <a:lnTo>
                    <a:pt x="4587265" y="95453"/>
                  </a:lnTo>
                  <a:lnTo>
                    <a:pt x="4542650" y="99555"/>
                  </a:lnTo>
                  <a:lnTo>
                    <a:pt x="4521632" y="101752"/>
                  </a:lnTo>
                  <a:lnTo>
                    <a:pt x="4509528" y="104140"/>
                  </a:lnTo>
                  <a:lnTo>
                    <a:pt x="4533417" y="101930"/>
                  </a:lnTo>
                  <a:lnTo>
                    <a:pt x="4593717" y="96837"/>
                  </a:lnTo>
                  <a:lnTo>
                    <a:pt x="4625086" y="93383"/>
                  </a:lnTo>
                  <a:lnTo>
                    <a:pt x="4614405" y="93281"/>
                  </a:lnTo>
                  <a:lnTo>
                    <a:pt x="4649343" y="89052"/>
                  </a:lnTo>
                  <a:lnTo>
                    <a:pt x="4646511" y="88239"/>
                  </a:lnTo>
                  <a:lnTo>
                    <a:pt x="4609541" y="91744"/>
                  </a:lnTo>
                  <a:lnTo>
                    <a:pt x="4615231" y="89814"/>
                  </a:lnTo>
                  <a:lnTo>
                    <a:pt x="4643056" y="85801"/>
                  </a:lnTo>
                  <a:lnTo>
                    <a:pt x="4649013" y="84137"/>
                  </a:lnTo>
                  <a:lnTo>
                    <a:pt x="4672520" y="82854"/>
                  </a:lnTo>
                  <a:close/>
                </a:path>
                <a:path w="5273040" h="827404">
                  <a:moveTo>
                    <a:pt x="4723244" y="52819"/>
                  </a:moveTo>
                  <a:lnTo>
                    <a:pt x="4703991" y="53390"/>
                  </a:lnTo>
                  <a:lnTo>
                    <a:pt x="4707280" y="53365"/>
                  </a:lnTo>
                  <a:lnTo>
                    <a:pt x="4704956" y="53886"/>
                  </a:lnTo>
                  <a:lnTo>
                    <a:pt x="4695342" y="55346"/>
                  </a:lnTo>
                  <a:lnTo>
                    <a:pt x="4723244" y="52819"/>
                  </a:lnTo>
                  <a:close/>
                </a:path>
                <a:path w="5273040" h="827404">
                  <a:moveTo>
                    <a:pt x="4828984" y="66370"/>
                  </a:moveTo>
                  <a:lnTo>
                    <a:pt x="4826432" y="66065"/>
                  </a:lnTo>
                  <a:lnTo>
                    <a:pt x="4810988" y="67106"/>
                  </a:lnTo>
                  <a:lnTo>
                    <a:pt x="4790681" y="69164"/>
                  </a:lnTo>
                  <a:lnTo>
                    <a:pt x="4773523" y="71882"/>
                  </a:lnTo>
                  <a:lnTo>
                    <a:pt x="4792865" y="69723"/>
                  </a:lnTo>
                  <a:lnTo>
                    <a:pt x="4804842" y="69062"/>
                  </a:lnTo>
                  <a:lnTo>
                    <a:pt x="4811801" y="69240"/>
                  </a:lnTo>
                  <a:lnTo>
                    <a:pt x="4816068" y="69557"/>
                  </a:lnTo>
                  <a:lnTo>
                    <a:pt x="4816614" y="68872"/>
                  </a:lnTo>
                  <a:lnTo>
                    <a:pt x="4815433" y="68364"/>
                  </a:lnTo>
                  <a:lnTo>
                    <a:pt x="4817796" y="67652"/>
                  </a:lnTo>
                  <a:lnTo>
                    <a:pt x="4828984" y="66370"/>
                  </a:lnTo>
                  <a:close/>
                </a:path>
                <a:path w="5273040" h="827404">
                  <a:moveTo>
                    <a:pt x="5273027" y="0"/>
                  </a:moveTo>
                  <a:lnTo>
                    <a:pt x="5251907" y="622"/>
                  </a:lnTo>
                  <a:lnTo>
                    <a:pt x="5194008" y="6807"/>
                  </a:lnTo>
                  <a:lnTo>
                    <a:pt x="5170144" y="7581"/>
                  </a:lnTo>
                  <a:lnTo>
                    <a:pt x="5193906" y="6286"/>
                  </a:lnTo>
                  <a:lnTo>
                    <a:pt x="5193868" y="5765"/>
                  </a:lnTo>
                  <a:lnTo>
                    <a:pt x="5211178" y="2870"/>
                  </a:lnTo>
                  <a:lnTo>
                    <a:pt x="5119624" y="12750"/>
                  </a:lnTo>
                  <a:lnTo>
                    <a:pt x="5096408" y="15087"/>
                  </a:lnTo>
                  <a:lnTo>
                    <a:pt x="5117731" y="9969"/>
                  </a:lnTo>
                  <a:lnTo>
                    <a:pt x="5110213" y="11442"/>
                  </a:lnTo>
                  <a:lnTo>
                    <a:pt x="5085626" y="14312"/>
                  </a:lnTo>
                  <a:lnTo>
                    <a:pt x="5021834" y="21145"/>
                  </a:lnTo>
                  <a:lnTo>
                    <a:pt x="5031257" y="20637"/>
                  </a:lnTo>
                  <a:lnTo>
                    <a:pt x="4985867" y="26060"/>
                  </a:lnTo>
                  <a:lnTo>
                    <a:pt x="5039715" y="22402"/>
                  </a:lnTo>
                  <a:lnTo>
                    <a:pt x="5146662" y="10261"/>
                  </a:lnTo>
                  <a:lnTo>
                    <a:pt x="5185219" y="8255"/>
                  </a:lnTo>
                  <a:lnTo>
                    <a:pt x="5273027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88">
              <a:extLst>
                <a:ext uri="{FF2B5EF4-FFF2-40B4-BE49-F238E27FC236}">
                  <a16:creationId xmlns:a16="http://schemas.microsoft.com/office/drawing/2014/main" id="{8715F82A-22CD-1AB2-082A-3F4AA789B295}"/>
                </a:ext>
              </a:extLst>
            </p:cNvPr>
            <p:cNvSpPr/>
            <p:nvPr/>
          </p:nvSpPr>
          <p:spPr>
            <a:xfrm>
              <a:off x="4011612" y="6411010"/>
              <a:ext cx="5516245" cy="826135"/>
            </a:xfrm>
            <a:custGeom>
              <a:avLst/>
              <a:gdLst/>
              <a:ahLst/>
              <a:cxnLst/>
              <a:rect l="l" t="t" r="r" b="b"/>
              <a:pathLst>
                <a:path w="5516245" h="826134">
                  <a:moveTo>
                    <a:pt x="57264" y="819023"/>
                  </a:moveTo>
                  <a:lnTo>
                    <a:pt x="42760" y="820445"/>
                  </a:lnTo>
                  <a:lnTo>
                    <a:pt x="20650" y="822934"/>
                  </a:lnTo>
                  <a:lnTo>
                    <a:pt x="0" y="825576"/>
                  </a:lnTo>
                  <a:lnTo>
                    <a:pt x="55067" y="819581"/>
                  </a:lnTo>
                  <a:lnTo>
                    <a:pt x="57264" y="819023"/>
                  </a:lnTo>
                  <a:close/>
                </a:path>
                <a:path w="5516245" h="826134">
                  <a:moveTo>
                    <a:pt x="735253" y="726186"/>
                  </a:moveTo>
                  <a:lnTo>
                    <a:pt x="720242" y="728408"/>
                  </a:lnTo>
                  <a:lnTo>
                    <a:pt x="694905" y="731253"/>
                  </a:lnTo>
                  <a:lnTo>
                    <a:pt x="668375" y="733552"/>
                  </a:lnTo>
                  <a:lnTo>
                    <a:pt x="733361" y="728014"/>
                  </a:lnTo>
                  <a:lnTo>
                    <a:pt x="735253" y="726186"/>
                  </a:lnTo>
                  <a:close/>
                </a:path>
                <a:path w="5516245" h="826134">
                  <a:moveTo>
                    <a:pt x="779818" y="715556"/>
                  </a:moveTo>
                  <a:lnTo>
                    <a:pt x="766038" y="716775"/>
                  </a:lnTo>
                  <a:lnTo>
                    <a:pt x="756831" y="717931"/>
                  </a:lnTo>
                  <a:lnTo>
                    <a:pt x="747737" y="719251"/>
                  </a:lnTo>
                  <a:lnTo>
                    <a:pt x="734314" y="721004"/>
                  </a:lnTo>
                  <a:lnTo>
                    <a:pt x="779818" y="715556"/>
                  </a:lnTo>
                  <a:close/>
                </a:path>
                <a:path w="5516245" h="826134">
                  <a:moveTo>
                    <a:pt x="985075" y="699401"/>
                  </a:moveTo>
                  <a:lnTo>
                    <a:pt x="983246" y="698106"/>
                  </a:lnTo>
                  <a:lnTo>
                    <a:pt x="930998" y="703186"/>
                  </a:lnTo>
                  <a:lnTo>
                    <a:pt x="918806" y="703021"/>
                  </a:lnTo>
                  <a:lnTo>
                    <a:pt x="934110" y="703656"/>
                  </a:lnTo>
                  <a:lnTo>
                    <a:pt x="916355" y="705853"/>
                  </a:lnTo>
                  <a:lnTo>
                    <a:pt x="886929" y="708050"/>
                  </a:lnTo>
                  <a:lnTo>
                    <a:pt x="868959" y="709714"/>
                  </a:lnTo>
                  <a:lnTo>
                    <a:pt x="865670" y="710869"/>
                  </a:lnTo>
                  <a:lnTo>
                    <a:pt x="876909" y="710438"/>
                  </a:lnTo>
                  <a:lnTo>
                    <a:pt x="911898" y="707859"/>
                  </a:lnTo>
                  <a:lnTo>
                    <a:pt x="957884" y="702856"/>
                  </a:lnTo>
                  <a:lnTo>
                    <a:pt x="934847" y="704748"/>
                  </a:lnTo>
                  <a:lnTo>
                    <a:pt x="929652" y="704913"/>
                  </a:lnTo>
                  <a:lnTo>
                    <a:pt x="962317" y="701128"/>
                  </a:lnTo>
                  <a:lnTo>
                    <a:pt x="976807" y="699668"/>
                  </a:lnTo>
                  <a:lnTo>
                    <a:pt x="985075" y="699401"/>
                  </a:lnTo>
                  <a:close/>
                </a:path>
                <a:path w="5516245" h="826134">
                  <a:moveTo>
                    <a:pt x="1038860" y="699427"/>
                  </a:moveTo>
                  <a:lnTo>
                    <a:pt x="1021397" y="701509"/>
                  </a:lnTo>
                  <a:lnTo>
                    <a:pt x="1001763" y="702945"/>
                  </a:lnTo>
                  <a:lnTo>
                    <a:pt x="988834" y="703275"/>
                  </a:lnTo>
                  <a:lnTo>
                    <a:pt x="991514" y="702005"/>
                  </a:lnTo>
                  <a:lnTo>
                    <a:pt x="956221" y="708418"/>
                  </a:lnTo>
                  <a:lnTo>
                    <a:pt x="1021308" y="702868"/>
                  </a:lnTo>
                  <a:lnTo>
                    <a:pt x="1038860" y="699427"/>
                  </a:lnTo>
                  <a:close/>
                </a:path>
                <a:path w="5516245" h="826134">
                  <a:moveTo>
                    <a:pt x="1102829" y="692467"/>
                  </a:moveTo>
                  <a:lnTo>
                    <a:pt x="1061631" y="696696"/>
                  </a:lnTo>
                  <a:lnTo>
                    <a:pt x="1048372" y="698906"/>
                  </a:lnTo>
                  <a:lnTo>
                    <a:pt x="1102829" y="692467"/>
                  </a:lnTo>
                  <a:close/>
                </a:path>
                <a:path w="5516245" h="826134">
                  <a:moveTo>
                    <a:pt x="1129284" y="687565"/>
                  </a:moveTo>
                  <a:lnTo>
                    <a:pt x="1100759" y="690016"/>
                  </a:lnTo>
                  <a:lnTo>
                    <a:pt x="1074534" y="691781"/>
                  </a:lnTo>
                  <a:lnTo>
                    <a:pt x="1046683" y="694016"/>
                  </a:lnTo>
                  <a:lnTo>
                    <a:pt x="1013294" y="697865"/>
                  </a:lnTo>
                  <a:lnTo>
                    <a:pt x="1018247" y="697572"/>
                  </a:lnTo>
                  <a:lnTo>
                    <a:pt x="1023277" y="697801"/>
                  </a:lnTo>
                  <a:lnTo>
                    <a:pt x="1027391" y="696582"/>
                  </a:lnTo>
                  <a:lnTo>
                    <a:pt x="1037958" y="697979"/>
                  </a:lnTo>
                  <a:lnTo>
                    <a:pt x="1065060" y="694893"/>
                  </a:lnTo>
                  <a:lnTo>
                    <a:pt x="1107605" y="690651"/>
                  </a:lnTo>
                  <a:lnTo>
                    <a:pt x="1129284" y="687565"/>
                  </a:lnTo>
                  <a:close/>
                </a:path>
                <a:path w="5516245" h="826134">
                  <a:moveTo>
                    <a:pt x="1344155" y="604431"/>
                  </a:moveTo>
                  <a:lnTo>
                    <a:pt x="1311173" y="606729"/>
                  </a:lnTo>
                  <a:lnTo>
                    <a:pt x="1303629" y="608012"/>
                  </a:lnTo>
                  <a:lnTo>
                    <a:pt x="1296949" y="609295"/>
                  </a:lnTo>
                  <a:lnTo>
                    <a:pt x="1295400" y="610019"/>
                  </a:lnTo>
                  <a:lnTo>
                    <a:pt x="1303274" y="609638"/>
                  </a:lnTo>
                  <a:lnTo>
                    <a:pt x="1344155" y="604431"/>
                  </a:lnTo>
                  <a:close/>
                </a:path>
                <a:path w="5516245" h="826134">
                  <a:moveTo>
                    <a:pt x="1398498" y="595337"/>
                  </a:moveTo>
                  <a:lnTo>
                    <a:pt x="1383284" y="596341"/>
                  </a:lnTo>
                  <a:lnTo>
                    <a:pt x="1384401" y="598144"/>
                  </a:lnTo>
                  <a:lnTo>
                    <a:pt x="1392643" y="596696"/>
                  </a:lnTo>
                  <a:lnTo>
                    <a:pt x="1398498" y="595337"/>
                  </a:lnTo>
                  <a:close/>
                </a:path>
                <a:path w="5516245" h="826134">
                  <a:moveTo>
                    <a:pt x="1400048" y="608317"/>
                  </a:moveTo>
                  <a:lnTo>
                    <a:pt x="1342224" y="611657"/>
                  </a:lnTo>
                  <a:lnTo>
                    <a:pt x="1311579" y="614337"/>
                  </a:lnTo>
                  <a:lnTo>
                    <a:pt x="1279664" y="619340"/>
                  </a:lnTo>
                  <a:lnTo>
                    <a:pt x="1316469" y="615353"/>
                  </a:lnTo>
                  <a:lnTo>
                    <a:pt x="1295628" y="618426"/>
                  </a:lnTo>
                  <a:lnTo>
                    <a:pt x="1302423" y="618604"/>
                  </a:lnTo>
                  <a:lnTo>
                    <a:pt x="1317891" y="617931"/>
                  </a:lnTo>
                  <a:lnTo>
                    <a:pt x="1323086" y="618464"/>
                  </a:lnTo>
                  <a:lnTo>
                    <a:pt x="1271701" y="622261"/>
                  </a:lnTo>
                  <a:lnTo>
                    <a:pt x="1265859" y="623468"/>
                  </a:lnTo>
                  <a:lnTo>
                    <a:pt x="1267815" y="624027"/>
                  </a:lnTo>
                  <a:lnTo>
                    <a:pt x="1266278" y="624865"/>
                  </a:lnTo>
                  <a:lnTo>
                    <a:pt x="1249972" y="626910"/>
                  </a:lnTo>
                  <a:lnTo>
                    <a:pt x="1324660" y="621385"/>
                  </a:lnTo>
                  <a:lnTo>
                    <a:pt x="1318907" y="619696"/>
                  </a:lnTo>
                  <a:lnTo>
                    <a:pt x="1382953" y="612228"/>
                  </a:lnTo>
                  <a:lnTo>
                    <a:pt x="1368005" y="613206"/>
                  </a:lnTo>
                  <a:lnTo>
                    <a:pt x="1372539" y="612228"/>
                  </a:lnTo>
                  <a:lnTo>
                    <a:pt x="1400048" y="608317"/>
                  </a:lnTo>
                  <a:close/>
                </a:path>
                <a:path w="5516245" h="826134">
                  <a:moveTo>
                    <a:pt x="1449260" y="603707"/>
                  </a:moveTo>
                  <a:lnTo>
                    <a:pt x="1447393" y="603491"/>
                  </a:lnTo>
                  <a:lnTo>
                    <a:pt x="1432242" y="605066"/>
                  </a:lnTo>
                  <a:lnTo>
                    <a:pt x="1432560" y="605536"/>
                  </a:lnTo>
                  <a:lnTo>
                    <a:pt x="1428330" y="606767"/>
                  </a:lnTo>
                  <a:lnTo>
                    <a:pt x="1442313" y="605510"/>
                  </a:lnTo>
                  <a:lnTo>
                    <a:pt x="1445133" y="604723"/>
                  </a:lnTo>
                  <a:lnTo>
                    <a:pt x="1449260" y="603707"/>
                  </a:lnTo>
                  <a:close/>
                </a:path>
                <a:path w="5516245" h="826134">
                  <a:moveTo>
                    <a:pt x="1476324" y="646785"/>
                  </a:moveTo>
                  <a:lnTo>
                    <a:pt x="1434503" y="650570"/>
                  </a:lnTo>
                  <a:lnTo>
                    <a:pt x="1453654" y="649516"/>
                  </a:lnTo>
                  <a:lnTo>
                    <a:pt x="1476324" y="646785"/>
                  </a:lnTo>
                  <a:close/>
                </a:path>
                <a:path w="5516245" h="826134">
                  <a:moveTo>
                    <a:pt x="1531975" y="580351"/>
                  </a:moveTo>
                  <a:lnTo>
                    <a:pt x="1530997" y="579805"/>
                  </a:lnTo>
                  <a:lnTo>
                    <a:pt x="1529575" y="579437"/>
                  </a:lnTo>
                  <a:lnTo>
                    <a:pt x="1474000" y="584441"/>
                  </a:lnTo>
                  <a:lnTo>
                    <a:pt x="1484414" y="583806"/>
                  </a:lnTo>
                  <a:lnTo>
                    <a:pt x="1497774" y="582587"/>
                  </a:lnTo>
                  <a:lnTo>
                    <a:pt x="1508671" y="581787"/>
                  </a:lnTo>
                  <a:lnTo>
                    <a:pt x="1511693" y="582383"/>
                  </a:lnTo>
                  <a:lnTo>
                    <a:pt x="1504683" y="583196"/>
                  </a:lnTo>
                  <a:lnTo>
                    <a:pt x="1513268" y="582650"/>
                  </a:lnTo>
                  <a:lnTo>
                    <a:pt x="1516722" y="582625"/>
                  </a:lnTo>
                  <a:lnTo>
                    <a:pt x="1528533" y="581240"/>
                  </a:lnTo>
                  <a:lnTo>
                    <a:pt x="1531975" y="580351"/>
                  </a:lnTo>
                  <a:close/>
                </a:path>
                <a:path w="5516245" h="826134">
                  <a:moveTo>
                    <a:pt x="1532547" y="585025"/>
                  </a:moveTo>
                  <a:lnTo>
                    <a:pt x="1518881" y="585952"/>
                  </a:lnTo>
                  <a:lnTo>
                    <a:pt x="1439748" y="592772"/>
                  </a:lnTo>
                  <a:lnTo>
                    <a:pt x="1457236" y="589318"/>
                  </a:lnTo>
                  <a:lnTo>
                    <a:pt x="1447152" y="589775"/>
                  </a:lnTo>
                  <a:lnTo>
                    <a:pt x="1434007" y="591337"/>
                  </a:lnTo>
                  <a:lnTo>
                    <a:pt x="1411579" y="594804"/>
                  </a:lnTo>
                  <a:lnTo>
                    <a:pt x="1434807" y="592582"/>
                  </a:lnTo>
                  <a:lnTo>
                    <a:pt x="1431290" y="593966"/>
                  </a:lnTo>
                  <a:lnTo>
                    <a:pt x="1425308" y="595858"/>
                  </a:lnTo>
                  <a:lnTo>
                    <a:pt x="1441196" y="595147"/>
                  </a:lnTo>
                  <a:lnTo>
                    <a:pt x="1463078" y="591743"/>
                  </a:lnTo>
                  <a:lnTo>
                    <a:pt x="1482585" y="589737"/>
                  </a:lnTo>
                  <a:lnTo>
                    <a:pt x="1499870" y="588683"/>
                  </a:lnTo>
                  <a:lnTo>
                    <a:pt x="1515148" y="588162"/>
                  </a:lnTo>
                  <a:lnTo>
                    <a:pt x="1516761" y="587400"/>
                  </a:lnTo>
                  <a:lnTo>
                    <a:pt x="1532547" y="585025"/>
                  </a:lnTo>
                  <a:close/>
                </a:path>
                <a:path w="5516245" h="826134">
                  <a:moveTo>
                    <a:pt x="1552956" y="602945"/>
                  </a:moveTo>
                  <a:lnTo>
                    <a:pt x="1522717" y="605396"/>
                  </a:lnTo>
                  <a:lnTo>
                    <a:pt x="1509572" y="605802"/>
                  </a:lnTo>
                  <a:lnTo>
                    <a:pt x="1494853" y="606679"/>
                  </a:lnTo>
                  <a:lnTo>
                    <a:pt x="1459839" y="610514"/>
                  </a:lnTo>
                  <a:lnTo>
                    <a:pt x="1452206" y="612254"/>
                  </a:lnTo>
                  <a:lnTo>
                    <a:pt x="1457528" y="612686"/>
                  </a:lnTo>
                  <a:lnTo>
                    <a:pt x="1457591" y="613486"/>
                  </a:lnTo>
                  <a:lnTo>
                    <a:pt x="1434172" y="616369"/>
                  </a:lnTo>
                  <a:lnTo>
                    <a:pt x="1495031" y="612063"/>
                  </a:lnTo>
                  <a:lnTo>
                    <a:pt x="1513700" y="609333"/>
                  </a:lnTo>
                  <a:lnTo>
                    <a:pt x="1518437" y="607237"/>
                  </a:lnTo>
                  <a:lnTo>
                    <a:pt x="1525955" y="605269"/>
                  </a:lnTo>
                  <a:lnTo>
                    <a:pt x="1552956" y="602945"/>
                  </a:lnTo>
                  <a:close/>
                </a:path>
                <a:path w="5516245" h="826134">
                  <a:moveTo>
                    <a:pt x="1561757" y="584619"/>
                  </a:moveTo>
                  <a:lnTo>
                    <a:pt x="1557756" y="584581"/>
                  </a:lnTo>
                  <a:lnTo>
                    <a:pt x="1548384" y="585533"/>
                  </a:lnTo>
                  <a:lnTo>
                    <a:pt x="1536484" y="586905"/>
                  </a:lnTo>
                  <a:lnTo>
                    <a:pt x="1524889" y="588111"/>
                  </a:lnTo>
                  <a:lnTo>
                    <a:pt x="1530832" y="587895"/>
                  </a:lnTo>
                  <a:lnTo>
                    <a:pt x="1540129" y="587095"/>
                  </a:lnTo>
                  <a:lnTo>
                    <a:pt x="1551025" y="585914"/>
                  </a:lnTo>
                  <a:lnTo>
                    <a:pt x="1561757" y="584619"/>
                  </a:lnTo>
                  <a:close/>
                </a:path>
                <a:path w="5516245" h="826134">
                  <a:moveTo>
                    <a:pt x="1593049" y="579437"/>
                  </a:moveTo>
                  <a:lnTo>
                    <a:pt x="1577454" y="577811"/>
                  </a:lnTo>
                  <a:lnTo>
                    <a:pt x="1541386" y="582752"/>
                  </a:lnTo>
                  <a:lnTo>
                    <a:pt x="1567319" y="580072"/>
                  </a:lnTo>
                  <a:lnTo>
                    <a:pt x="1573898" y="580161"/>
                  </a:lnTo>
                  <a:lnTo>
                    <a:pt x="1577136" y="580720"/>
                  </a:lnTo>
                  <a:lnTo>
                    <a:pt x="1593049" y="579437"/>
                  </a:lnTo>
                  <a:close/>
                </a:path>
                <a:path w="5516245" h="826134">
                  <a:moveTo>
                    <a:pt x="1699120" y="593966"/>
                  </a:moveTo>
                  <a:lnTo>
                    <a:pt x="1675015" y="594283"/>
                  </a:lnTo>
                  <a:lnTo>
                    <a:pt x="1665935" y="595795"/>
                  </a:lnTo>
                  <a:lnTo>
                    <a:pt x="1699120" y="593966"/>
                  </a:lnTo>
                  <a:close/>
                </a:path>
                <a:path w="5516245" h="826134">
                  <a:moveTo>
                    <a:pt x="1703641" y="562584"/>
                  </a:moveTo>
                  <a:lnTo>
                    <a:pt x="1594002" y="572935"/>
                  </a:lnTo>
                  <a:lnTo>
                    <a:pt x="1631797" y="570852"/>
                  </a:lnTo>
                  <a:lnTo>
                    <a:pt x="1648879" y="568464"/>
                  </a:lnTo>
                  <a:lnTo>
                    <a:pt x="1703641" y="562584"/>
                  </a:lnTo>
                  <a:close/>
                </a:path>
                <a:path w="5516245" h="826134">
                  <a:moveTo>
                    <a:pt x="1770634" y="549402"/>
                  </a:moveTo>
                  <a:lnTo>
                    <a:pt x="1737512" y="552462"/>
                  </a:lnTo>
                  <a:lnTo>
                    <a:pt x="1694281" y="556806"/>
                  </a:lnTo>
                  <a:lnTo>
                    <a:pt x="1651317" y="561505"/>
                  </a:lnTo>
                  <a:lnTo>
                    <a:pt x="1619008" y="565607"/>
                  </a:lnTo>
                  <a:lnTo>
                    <a:pt x="1637322" y="563626"/>
                  </a:lnTo>
                  <a:lnTo>
                    <a:pt x="1648688" y="565975"/>
                  </a:lnTo>
                  <a:lnTo>
                    <a:pt x="1666824" y="561975"/>
                  </a:lnTo>
                  <a:lnTo>
                    <a:pt x="1698637" y="557733"/>
                  </a:lnTo>
                  <a:lnTo>
                    <a:pt x="1770634" y="549402"/>
                  </a:lnTo>
                  <a:close/>
                </a:path>
                <a:path w="5516245" h="826134">
                  <a:moveTo>
                    <a:pt x="1794408" y="540181"/>
                  </a:moveTo>
                  <a:lnTo>
                    <a:pt x="1766011" y="543153"/>
                  </a:lnTo>
                  <a:lnTo>
                    <a:pt x="1732597" y="546036"/>
                  </a:lnTo>
                  <a:lnTo>
                    <a:pt x="1700288" y="549224"/>
                  </a:lnTo>
                  <a:lnTo>
                    <a:pt x="1675244" y="553135"/>
                  </a:lnTo>
                  <a:lnTo>
                    <a:pt x="1704721" y="551002"/>
                  </a:lnTo>
                  <a:lnTo>
                    <a:pt x="1731987" y="548106"/>
                  </a:lnTo>
                  <a:lnTo>
                    <a:pt x="1794408" y="540181"/>
                  </a:lnTo>
                  <a:close/>
                </a:path>
                <a:path w="5516245" h="826134">
                  <a:moveTo>
                    <a:pt x="1836953" y="554202"/>
                  </a:moveTo>
                  <a:lnTo>
                    <a:pt x="1829079" y="553453"/>
                  </a:lnTo>
                  <a:lnTo>
                    <a:pt x="1811388" y="554634"/>
                  </a:lnTo>
                  <a:lnTo>
                    <a:pt x="1788629" y="556450"/>
                  </a:lnTo>
                  <a:lnTo>
                    <a:pt x="1765566" y="557631"/>
                  </a:lnTo>
                  <a:lnTo>
                    <a:pt x="1792693" y="553643"/>
                  </a:lnTo>
                  <a:lnTo>
                    <a:pt x="1769478" y="555739"/>
                  </a:lnTo>
                  <a:lnTo>
                    <a:pt x="1746554" y="559384"/>
                  </a:lnTo>
                  <a:lnTo>
                    <a:pt x="1728419" y="560628"/>
                  </a:lnTo>
                  <a:lnTo>
                    <a:pt x="1756486" y="559117"/>
                  </a:lnTo>
                  <a:lnTo>
                    <a:pt x="1727530" y="563460"/>
                  </a:lnTo>
                  <a:lnTo>
                    <a:pt x="1667370" y="568363"/>
                  </a:lnTo>
                  <a:lnTo>
                    <a:pt x="1633207" y="573278"/>
                  </a:lnTo>
                  <a:lnTo>
                    <a:pt x="1666201" y="570471"/>
                  </a:lnTo>
                  <a:lnTo>
                    <a:pt x="1776260" y="559015"/>
                  </a:lnTo>
                  <a:lnTo>
                    <a:pt x="1795399" y="557657"/>
                  </a:lnTo>
                  <a:lnTo>
                    <a:pt x="1793011" y="558546"/>
                  </a:lnTo>
                  <a:lnTo>
                    <a:pt x="1783702" y="560082"/>
                  </a:lnTo>
                  <a:lnTo>
                    <a:pt x="1782102" y="560692"/>
                  </a:lnTo>
                  <a:lnTo>
                    <a:pt x="1836953" y="554202"/>
                  </a:lnTo>
                  <a:close/>
                </a:path>
                <a:path w="5516245" h="826134">
                  <a:moveTo>
                    <a:pt x="1909622" y="520484"/>
                  </a:moveTo>
                  <a:lnTo>
                    <a:pt x="1872208" y="523036"/>
                  </a:lnTo>
                  <a:lnTo>
                    <a:pt x="1865261" y="524776"/>
                  </a:lnTo>
                  <a:lnTo>
                    <a:pt x="1872107" y="524967"/>
                  </a:lnTo>
                  <a:lnTo>
                    <a:pt x="1884032" y="524408"/>
                  </a:lnTo>
                  <a:lnTo>
                    <a:pt x="1892300" y="523913"/>
                  </a:lnTo>
                  <a:lnTo>
                    <a:pt x="1872983" y="524484"/>
                  </a:lnTo>
                  <a:lnTo>
                    <a:pt x="1909622" y="520484"/>
                  </a:lnTo>
                  <a:close/>
                </a:path>
                <a:path w="5516245" h="826134">
                  <a:moveTo>
                    <a:pt x="1913978" y="560920"/>
                  </a:moveTo>
                  <a:lnTo>
                    <a:pt x="1913178" y="560920"/>
                  </a:lnTo>
                  <a:lnTo>
                    <a:pt x="1898091" y="562635"/>
                  </a:lnTo>
                  <a:lnTo>
                    <a:pt x="1913978" y="560920"/>
                  </a:lnTo>
                  <a:close/>
                </a:path>
                <a:path w="5516245" h="826134">
                  <a:moveTo>
                    <a:pt x="1952726" y="518121"/>
                  </a:moveTo>
                  <a:lnTo>
                    <a:pt x="1943887" y="518541"/>
                  </a:lnTo>
                  <a:lnTo>
                    <a:pt x="1947570" y="517372"/>
                  </a:lnTo>
                  <a:lnTo>
                    <a:pt x="1948738" y="516623"/>
                  </a:lnTo>
                  <a:lnTo>
                    <a:pt x="1927555" y="518541"/>
                  </a:lnTo>
                  <a:lnTo>
                    <a:pt x="1928114" y="518541"/>
                  </a:lnTo>
                  <a:lnTo>
                    <a:pt x="1929726" y="520052"/>
                  </a:lnTo>
                  <a:lnTo>
                    <a:pt x="1952726" y="518121"/>
                  </a:lnTo>
                  <a:close/>
                </a:path>
                <a:path w="5516245" h="826134">
                  <a:moveTo>
                    <a:pt x="1959190" y="517601"/>
                  </a:moveTo>
                  <a:lnTo>
                    <a:pt x="1958835" y="517601"/>
                  </a:lnTo>
                  <a:lnTo>
                    <a:pt x="1952726" y="518121"/>
                  </a:lnTo>
                  <a:lnTo>
                    <a:pt x="1954403" y="518121"/>
                  </a:lnTo>
                  <a:lnTo>
                    <a:pt x="1955558" y="518121"/>
                  </a:lnTo>
                  <a:lnTo>
                    <a:pt x="1959190" y="517601"/>
                  </a:lnTo>
                  <a:close/>
                </a:path>
                <a:path w="5516245" h="826134">
                  <a:moveTo>
                    <a:pt x="1975205" y="513613"/>
                  </a:moveTo>
                  <a:lnTo>
                    <a:pt x="1969439" y="514273"/>
                  </a:lnTo>
                  <a:lnTo>
                    <a:pt x="1969871" y="514718"/>
                  </a:lnTo>
                  <a:lnTo>
                    <a:pt x="1975205" y="513613"/>
                  </a:lnTo>
                  <a:close/>
                </a:path>
                <a:path w="5516245" h="826134">
                  <a:moveTo>
                    <a:pt x="2034387" y="509765"/>
                  </a:moveTo>
                  <a:lnTo>
                    <a:pt x="2024684" y="509765"/>
                  </a:lnTo>
                  <a:lnTo>
                    <a:pt x="2014042" y="510222"/>
                  </a:lnTo>
                  <a:lnTo>
                    <a:pt x="1982089" y="512089"/>
                  </a:lnTo>
                  <a:lnTo>
                    <a:pt x="1982520" y="512089"/>
                  </a:lnTo>
                  <a:lnTo>
                    <a:pt x="1975205" y="513613"/>
                  </a:lnTo>
                  <a:lnTo>
                    <a:pt x="1984705" y="512521"/>
                  </a:lnTo>
                  <a:lnTo>
                    <a:pt x="1992020" y="512089"/>
                  </a:lnTo>
                  <a:lnTo>
                    <a:pt x="1995131" y="512368"/>
                  </a:lnTo>
                  <a:lnTo>
                    <a:pt x="1997786" y="512724"/>
                  </a:lnTo>
                  <a:lnTo>
                    <a:pt x="1992820" y="513918"/>
                  </a:lnTo>
                  <a:lnTo>
                    <a:pt x="1992515" y="513918"/>
                  </a:lnTo>
                  <a:lnTo>
                    <a:pt x="1990204" y="514172"/>
                  </a:lnTo>
                  <a:lnTo>
                    <a:pt x="1989112" y="514273"/>
                  </a:lnTo>
                  <a:lnTo>
                    <a:pt x="1980755" y="515150"/>
                  </a:lnTo>
                  <a:lnTo>
                    <a:pt x="1983917" y="514832"/>
                  </a:lnTo>
                  <a:lnTo>
                    <a:pt x="1972538" y="516001"/>
                  </a:lnTo>
                  <a:lnTo>
                    <a:pt x="1980755" y="515150"/>
                  </a:lnTo>
                  <a:lnTo>
                    <a:pt x="1967166" y="516483"/>
                  </a:lnTo>
                  <a:lnTo>
                    <a:pt x="1959190" y="517601"/>
                  </a:lnTo>
                  <a:lnTo>
                    <a:pt x="1974113" y="516001"/>
                  </a:lnTo>
                  <a:lnTo>
                    <a:pt x="1985048" y="514832"/>
                  </a:lnTo>
                  <a:lnTo>
                    <a:pt x="1990280" y="514273"/>
                  </a:lnTo>
                  <a:lnTo>
                    <a:pt x="1998675" y="513384"/>
                  </a:lnTo>
                  <a:lnTo>
                    <a:pt x="2016823" y="511683"/>
                  </a:lnTo>
                  <a:lnTo>
                    <a:pt x="2034387" y="509765"/>
                  </a:lnTo>
                  <a:close/>
                </a:path>
                <a:path w="5516245" h="826134">
                  <a:moveTo>
                    <a:pt x="2042172" y="530136"/>
                  </a:moveTo>
                  <a:lnTo>
                    <a:pt x="2035886" y="531139"/>
                  </a:lnTo>
                  <a:lnTo>
                    <a:pt x="2024367" y="532765"/>
                  </a:lnTo>
                  <a:lnTo>
                    <a:pt x="2009152" y="534504"/>
                  </a:lnTo>
                  <a:lnTo>
                    <a:pt x="1991817" y="535851"/>
                  </a:lnTo>
                  <a:lnTo>
                    <a:pt x="2011019" y="535305"/>
                  </a:lnTo>
                  <a:lnTo>
                    <a:pt x="1992769" y="537286"/>
                  </a:lnTo>
                  <a:lnTo>
                    <a:pt x="1988769" y="538492"/>
                  </a:lnTo>
                  <a:lnTo>
                    <a:pt x="2009571" y="536155"/>
                  </a:lnTo>
                  <a:lnTo>
                    <a:pt x="2024519" y="534009"/>
                  </a:lnTo>
                  <a:lnTo>
                    <a:pt x="2034946" y="532003"/>
                  </a:lnTo>
                  <a:lnTo>
                    <a:pt x="2042172" y="530136"/>
                  </a:lnTo>
                  <a:close/>
                </a:path>
                <a:path w="5516245" h="826134">
                  <a:moveTo>
                    <a:pt x="2053069" y="548373"/>
                  </a:moveTo>
                  <a:lnTo>
                    <a:pt x="2046884" y="546214"/>
                  </a:lnTo>
                  <a:lnTo>
                    <a:pt x="2011527" y="552119"/>
                  </a:lnTo>
                  <a:lnTo>
                    <a:pt x="2021967" y="551459"/>
                  </a:lnTo>
                  <a:lnTo>
                    <a:pt x="2032393" y="550621"/>
                  </a:lnTo>
                  <a:lnTo>
                    <a:pt x="2042782" y="549579"/>
                  </a:lnTo>
                  <a:lnTo>
                    <a:pt x="2053069" y="548373"/>
                  </a:lnTo>
                  <a:close/>
                </a:path>
                <a:path w="5516245" h="826134">
                  <a:moveTo>
                    <a:pt x="2063051" y="552970"/>
                  </a:moveTo>
                  <a:lnTo>
                    <a:pt x="2046706" y="554164"/>
                  </a:lnTo>
                  <a:lnTo>
                    <a:pt x="2045906" y="555244"/>
                  </a:lnTo>
                  <a:lnTo>
                    <a:pt x="2033231" y="557136"/>
                  </a:lnTo>
                  <a:lnTo>
                    <a:pt x="2026577" y="558330"/>
                  </a:lnTo>
                  <a:lnTo>
                    <a:pt x="2043772" y="557288"/>
                  </a:lnTo>
                  <a:lnTo>
                    <a:pt x="2047760" y="555993"/>
                  </a:lnTo>
                  <a:lnTo>
                    <a:pt x="2058797" y="554062"/>
                  </a:lnTo>
                  <a:lnTo>
                    <a:pt x="2063051" y="552970"/>
                  </a:lnTo>
                  <a:close/>
                </a:path>
                <a:path w="5516245" h="826134">
                  <a:moveTo>
                    <a:pt x="2074900" y="494118"/>
                  </a:moveTo>
                  <a:lnTo>
                    <a:pt x="2047278" y="497116"/>
                  </a:lnTo>
                  <a:lnTo>
                    <a:pt x="2038438" y="498602"/>
                  </a:lnTo>
                  <a:lnTo>
                    <a:pt x="2074900" y="494118"/>
                  </a:lnTo>
                  <a:close/>
                </a:path>
                <a:path w="5516245" h="826134">
                  <a:moveTo>
                    <a:pt x="2091182" y="560997"/>
                  </a:moveTo>
                  <a:lnTo>
                    <a:pt x="2089429" y="560260"/>
                  </a:lnTo>
                  <a:lnTo>
                    <a:pt x="2077326" y="562571"/>
                  </a:lnTo>
                  <a:lnTo>
                    <a:pt x="2061451" y="563841"/>
                  </a:lnTo>
                  <a:lnTo>
                    <a:pt x="2044585" y="564883"/>
                  </a:lnTo>
                  <a:lnTo>
                    <a:pt x="2029510" y="566521"/>
                  </a:lnTo>
                  <a:lnTo>
                    <a:pt x="2043544" y="565251"/>
                  </a:lnTo>
                  <a:lnTo>
                    <a:pt x="2039315" y="566470"/>
                  </a:lnTo>
                  <a:lnTo>
                    <a:pt x="2044369" y="566699"/>
                  </a:lnTo>
                  <a:lnTo>
                    <a:pt x="2061108" y="564680"/>
                  </a:lnTo>
                  <a:lnTo>
                    <a:pt x="2079231" y="562622"/>
                  </a:lnTo>
                  <a:lnTo>
                    <a:pt x="2091182" y="560997"/>
                  </a:lnTo>
                  <a:close/>
                </a:path>
                <a:path w="5516245" h="826134">
                  <a:moveTo>
                    <a:pt x="2124494" y="477151"/>
                  </a:moveTo>
                  <a:lnTo>
                    <a:pt x="2121128" y="477151"/>
                  </a:lnTo>
                  <a:lnTo>
                    <a:pt x="2113343" y="478053"/>
                  </a:lnTo>
                  <a:lnTo>
                    <a:pt x="2124494" y="477151"/>
                  </a:lnTo>
                  <a:close/>
                </a:path>
                <a:path w="5516245" h="826134">
                  <a:moveTo>
                    <a:pt x="2131441" y="474154"/>
                  </a:moveTo>
                  <a:lnTo>
                    <a:pt x="2044230" y="483400"/>
                  </a:lnTo>
                  <a:lnTo>
                    <a:pt x="2049475" y="483895"/>
                  </a:lnTo>
                  <a:lnTo>
                    <a:pt x="2048598" y="483895"/>
                  </a:lnTo>
                  <a:lnTo>
                    <a:pt x="2047113" y="484492"/>
                  </a:lnTo>
                  <a:lnTo>
                    <a:pt x="2038438" y="485546"/>
                  </a:lnTo>
                  <a:lnTo>
                    <a:pt x="2021903" y="487108"/>
                  </a:lnTo>
                  <a:lnTo>
                    <a:pt x="2051583" y="485216"/>
                  </a:lnTo>
                  <a:lnTo>
                    <a:pt x="2067191" y="483400"/>
                  </a:lnTo>
                  <a:lnTo>
                    <a:pt x="2084400" y="483400"/>
                  </a:lnTo>
                  <a:lnTo>
                    <a:pt x="2068283" y="483273"/>
                  </a:lnTo>
                  <a:lnTo>
                    <a:pt x="2108365" y="478624"/>
                  </a:lnTo>
                  <a:lnTo>
                    <a:pt x="2113343" y="478053"/>
                  </a:lnTo>
                  <a:lnTo>
                    <a:pt x="2104656" y="478624"/>
                  </a:lnTo>
                  <a:lnTo>
                    <a:pt x="2131441" y="474154"/>
                  </a:lnTo>
                  <a:close/>
                </a:path>
                <a:path w="5516245" h="826134">
                  <a:moveTo>
                    <a:pt x="2186495" y="485063"/>
                  </a:moveTo>
                  <a:lnTo>
                    <a:pt x="2186190" y="484936"/>
                  </a:lnTo>
                  <a:lnTo>
                    <a:pt x="2161921" y="484936"/>
                  </a:lnTo>
                  <a:lnTo>
                    <a:pt x="2161146" y="485063"/>
                  </a:lnTo>
                  <a:lnTo>
                    <a:pt x="2186495" y="485063"/>
                  </a:lnTo>
                  <a:close/>
                </a:path>
                <a:path w="5516245" h="826134">
                  <a:moveTo>
                    <a:pt x="2205863" y="534581"/>
                  </a:moveTo>
                  <a:lnTo>
                    <a:pt x="2177631" y="536117"/>
                  </a:lnTo>
                  <a:lnTo>
                    <a:pt x="2173681" y="537819"/>
                  </a:lnTo>
                  <a:lnTo>
                    <a:pt x="2205863" y="534581"/>
                  </a:lnTo>
                  <a:close/>
                </a:path>
                <a:path w="5516245" h="826134">
                  <a:moveTo>
                    <a:pt x="2229485" y="474649"/>
                  </a:moveTo>
                  <a:lnTo>
                    <a:pt x="2210727" y="476288"/>
                  </a:lnTo>
                  <a:lnTo>
                    <a:pt x="2226526" y="475005"/>
                  </a:lnTo>
                  <a:lnTo>
                    <a:pt x="2229485" y="474649"/>
                  </a:lnTo>
                  <a:close/>
                </a:path>
                <a:path w="5516245" h="826134">
                  <a:moveTo>
                    <a:pt x="2272080" y="447649"/>
                  </a:moveTo>
                  <a:lnTo>
                    <a:pt x="2253119" y="449821"/>
                  </a:lnTo>
                  <a:lnTo>
                    <a:pt x="2238044" y="451891"/>
                  </a:lnTo>
                  <a:lnTo>
                    <a:pt x="2245245" y="452094"/>
                  </a:lnTo>
                  <a:lnTo>
                    <a:pt x="2264295" y="451065"/>
                  </a:lnTo>
                  <a:lnTo>
                    <a:pt x="2272080" y="447649"/>
                  </a:lnTo>
                  <a:close/>
                </a:path>
                <a:path w="5516245" h="826134">
                  <a:moveTo>
                    <a:pt x="2278189" y="485063"/>
                  </a:moveTo>
                  <a:lnTo>
                    <a:pt x="2243074" y="485063"/>
                  </a:lnTo>
                  <a:lnTo>
                    <a:pt x="2217255" y="488073"/>
                  </a:lnTo>
                  <a:lnTo>
                    <a:pt x="2217115" y="488073"/>
                  </a:lnTo>
                  <a:lnTo>
                    <a:pt x="2175205" y="492201"/>
                  </a:lnTo>
                  <a:lnTo>
                    <a:pt x="2153323" y="494792"/>
                  </a:lnTo>
                  <a:lnTo>
                    <a:pt x="2161248" y="493331"/>
                  </a:lnTo>
                  <a:lnTo>
                    <a:pt x="2188857" y="489623"/>
                  </a:lnTo>
                  <a:lnTo>
                    <a:pt x="2184450" y="489623"/>
                  </a:lnTo>
                  <a:lnTo>
                    <a:pt x="2129637" y="496100"/>
                  </a:lnTo>
                  <a:lnTo>
                    <a:pt x="2116582" y="495706"/>
                  </a:lnTo>
                  <a:lnTo>
                    <a:pt x="2123770" y="493331"/>
                  </a:lnTo>
                  <a:lnTo>
                    <a:pt x="2123605" y="493331"/>
                  </a:lnTo>
                  <a:lnTo>
                    <a:pt x="2137105" y="489966"/>
                  </a:lnTo>
                  <a:lnTo>
                    <a:pt x="2139035" y="488073"/>
                  </a:lnTo>
                  <a:lnTo>
                    <a:pt x="2149310" y="488073"/>
                  </a:lnTo>
                  <a:lnTo>
                    <a:pt x="2151545" y="487324"/>
                  </a:lnTo>
                  <a:lnTo>
                    <a:pt x="2153297" y="486740"/>
                  </a:lnTo>
                  <a:lnTo>
                    <a:pt x="2159457" y="485343"/>
                  </a:lnTo>
                  <a:lnTo>
                    <a:pt x="2161146" y="485063"/>
                  </a:lnTo>
                  <a:lnTo>
                    <a:pt x="2147633" y="485063"/>
                  </a:lnTo>
                  <a:lnTo>
                    <a:pt x="2139797" y="486219"/>
                  </a:lnTo>
                  <a:lnTo>
                    <a:pt x="2139797" y="487324"/>
                  </a:lnTo>
                  <a:lnTo>
                    <a:pt x="2139492" y="487629"/>
                  </a:lnTo>
                  <a:lnTo>
                    <a:pt x="2133231" y="487324"/>
                  </a:lnTo>
                  <a:lnTo>
                    <a:pt x="2139797" y="487324"/>
                  </a:lnTo>
                  <a:lnTo>
                    <a:pt x="2139797" y="486219"/>
                  </a:lnTo>
                  <a:lnTo>
                    <a:pt x="2083727" y="494449"/>
                  </a:lnTo>
                  <a:lnTo>
                    <a:pt x="2029409" y="501637"/>
                  </a:lnTo>
                  <a:lnTo>
                    <a:pt x="2028672" y="501637"/>
                  </a:lnTo>
                  <a:lnTo>
                    <a:pt x="2006638" y="503174"/>
                  </a:lnTo>
                  <a:lnTo>
                    <a:pt x="1971268" y="504875"/>
                  </a:lnTo>
                  <a:lnTo>
                    <a:pt x="1948878" y="506488"/>
                  </a:lnTo>
                  <a:lnTo>
                    <a:pt x="1950453" y="506488"/>
                  </a:lnTo>
                  <a:lnTo>
                    <a:pt x="1951748" y="509117"/>
                  </a:lnTo>
                  <a:lnTo>
                    <a:pt x="1951837" y="509282"/>
                  </a:lnTo>
                  <a:lnTo>
                    <a:pt x="1960384" y="508558"/>
                  </a:lnTo>
                  <a:lnTo>
                    <a:pt x="1974799" y="508558"/>
                  </a:lnTo>
                  <a:lnTo>
                    <a:pt x="1981923" y="508736"/>
                  </a:lnTo>
                  <a:lnTo>
                    <a:pt x="1990940" y="509117"/>
                  </a:lnTo>
                  <a:lnTo>
                    <a:pt x="1962975" y="511644"/>
                  </a:lnTo>
                  <a:lnTo>
                    <a:pt x="1973135" y="511644"/>
                  </a:lnTo>
                  <a:lnTo>
                    <a:pt x="1990509" y="509447"/>
                  </a:lnTo>
                  <a:lnTo>
                    <a:pt x="1996401" y="508558"/>
                  </a:lnTo>
                  <a:lnTo>
                    <a:pt x="2010143" y="506488"/>
                  </a:lnTo>
                  <a:lnTo>
                    <a:pt x="2026970" y="504177"/>
                  </a:lnTo>
                  <a:lnTo>
                    <a:pt x="2034324" y="504850"/>
                  </a:lnTo>
                  <a:lnTo>
                    <a:pt x="2042096" y="504177"/>
                  </a:lnTo>
                  <a:lnTo>
                    <a:pt x="2075599" y="501383"/>
                  </a:lnTo>
                  <a:lnTo>
                    <a:pt x="2075561" y="501637"/>
                  </a:lnTo>
                  <a:lnTo>
                    <a:pt x="2075472" y="502170"/>
                  </a:lnTo>
                  <a:lnTo>
                    <a:pt x="2075370" y="502767"/>
                  </a:lnTo>
                  <a:lnTo>
                    <a:pt x="2075332" y="502920"/>
                  </a:lnTo>
                  <a:lnTo>
                    <a:pt x="2074951" y="502958"/>
                  </a:lnTo>
                  <a:lnTo>
                    <a:pt x="2052078" y="505282"/>
                  </a:lnTo>
                  <a:lnTo>
                    <a:pt x="2066277" y="504520"/>
                  </a:lnTo>
                  <a:lnTo>
                    <a:pt x="2076831" y="502767"/>
                  </a:lnTo>
                  <a:lnTo>
                    <a:pt x="2086508" y="501777"/>
                  </a:lnTo>
                  <a:lnTo>
                    <a:pt x="2093912" y="501383"/>
                  </a:lnTo>
                  <a:lnTo>
                    <a:pt x="2100427" y="501027"/>
                  </a:lnTo>
                  <a:lnTo>
                    <a:pt x="2104275" y="501637"/>
                  </a:lnTo>
                  <a:lnTo>
                    <a:pt x="2108479" y="502170"/>
                  </a:lnTo>
                  <a:lnTo>
                    <a:pt x="2123490" y="501243"/>
                  </a:lnTo>
                  <a:lnTo>
                    <a:pt x="2125446" y="501027"/>
                  </a:lnTo>
                  <a:lnTo>
                    <a:pt x="2159762" y="497420"/>
                  </a:lnTo>
                  <a:lnTo>
                    <a:pt x="2159266" y="496963"/>
                  </a:lnTo>
                  <a:lnTo>
                    <a:pt x="2167344" y="496100"/>
                  </a:lnTo>
                  <a:lnTo>
                    <a:pt x="2179586" y="494792"/>
                  </a:lnTo>
                  <a:lnTo>
                    <a:pt x="2186457" y="494055"/>
                  </a:lnTo>
                  <a:lnTo>
                    <a:pt x="2278189" y="485063"/>
                  </a:lnTo>
                  <a:close/>
                </a:path>
                <a:path w="5516245" h="826134">
                  <a:moveTo>
                    <a:pt x="2287130" y="482815"/>
                  </a:moveTo>
                  <a:lnTo>
                    <a:pt x="2284171" y="481838"/>
                  </a:lnTo>
                  <a:lnTo>
                    <a:pt x="2268004" y="482460"/>
                  </a:lnTo>
                  <a:lnTo>
                    <a:pt x="2269363" y="482460"/>
                  </a:lnTo>
                  <a:lnTo>
                    <a:pt x="2243963" y="484936"/>
                  </a:lnTo>
                  <a:lnTo>
                    <a:pt x="2187384" y="484936"/>
                  </a:lnTo>
                  <a:lnTo>
                    <a:pt x="2186495" y="485063"/>
                  </a:lnTo>
                  <a:lnTo>
                    <a:pt x="2243074" y="485063"/>
                  </a:lnTo>
                  <a:lnTo>
                    <a:pt x="2244153" y="484936"/>
                  </a:lnTo>
                  <a:lnTo>
                    <a:pt x="2279434" y="484936"/>
                  </a:lnTo>
                  <a:lnTo>
                    <a:pt x="2287130" y="482815"/>
                  </a:lnTo>
                  <a:close/>
                </a:path>
                <a:path w="5516245" h="826134">
                  <a:moveTo>
                    <a:pt x="2306624" y="448246"/>
                  </a:moveTo>
                  <a:lnTo>
                    <a:pt x="2297760" y="450215"/>
                  </a:lnTo>
                  <a:lnTo>
                    <a:pt x="2303234" y="450913"/>
                  </a:lnTo>
                  <a:lnTo>
                    <a:pt x="2306624" y="448246"/>
                  </a:lnTo>
                  <a:close/>
                </a:path>
                <a:path w="5516245" h="826134">
                  <a:moveTo>
                    <a:pt x="2351506" y="441833"/>
                  </a:moveTo>
                  <a:lnTo>
                    <a:pt x="2329599" y="443636"/>
                  </a:lnTo>
                  <a:lnTo>
                    <a:pt x="2315578" y="444919"/>
                  </a:lnTo>
                  <a:lnTo>
                    <a:pt x="2303399" y="446278"/>
                  </a:lnTo>
                  <a:lnTo>
                    <a:pt x="2287016" y="448335"/>
                  </a:lnTo>
                  <a:lnTo>
                    <a:pt x="2304123" y="447484"/>
                  </a:lnTo>
                  <a:lnTo>
                    <a:pt x="2323084" y="445249"/>
                  </a:lnTo>
                  <a:lnTo>
                    <a:pt x="2340114" y="442925"/>
                  </a:lnTo>
                  <a:lnTo>
                    <a:pt x="2351506" y="441833"/>
                  </a:lnTo>
                  <a:close/>
                </a:path>
                <a:path w="5516245" h="826134">
                  <a:moveTo>
                    <a:pt x="2411907" y="469773"/>
                  </a:moveTo>
                  <a:lnTo>
                    <a:pt x="2401887" y="470027"/>
                  </a:lnTo>
                  <a:lnTo>
                    <a:pt x="2399411" y="469214"/>
                  </a:lnTo>
                  <a:lnTo>
                    <a:pt x="2393607" y="468960"/>
                  </a:lnTo>
                  <a:lnTo>
                    <a:pt x="2373604" y="470865"/>
                  </a:lnTo>
                  <a:lnTo>
                    <a:pt x="2360904" y="474040"/>
                  </a:lnTo>
                  <a:lnTo>
                    <a:pt x="2300706" y="479818"/>
                  </a:lnTo>
                  <a:lnTo>
                    <a:pt x="2333841" y="478002"/>
                  </a:lnTo>
                  <a:lnTo>
                    <a:pt x="2344991" y="476084"/>
                  </a:lnTo>
                  <a:lnTo>
                    <a:pt x="2387549" y="472427"/>
                  </a:lnTo>
                  <a:lnTo>
                    <a:pt x="2411907" y="469773"/>
                  </a:lnTo>
                  <a:close/>
                </a:path>
                <a:path w="5516245" h="826134">
                  <a:moveTo>
                    <a:pt x="2429129" y="432650"/>
                  </a:moveTo>
                  <a:lnTo>
                    <a:pt x="2415159" y="433908"/>
                  </a:lnTo>
                  <a:lnTo>
                    <a:pt x="2426487" y="433400"/>
                  </a:lnTo>
                  <a:lnTo>
                    <a:pt x="2427414" y="433400"/>
                  </a:lnTo>
                  <a:lnTo>
                    <a:pt x="2429129" y="432650"/>
                  </a:lnTo>
                  <a:close/>
                </a:path>
                <a:path w="5516245" h="826134">
                  <a:moveTo>
                    <a:pt x="2471826" y="430314"/>
                  </a:moveTo>
                  <a:lnTo>
                    <a:pt x="2448953" y="432828"/>
                  </a:lnTo>
                  <a:lnTo>
                    <a:pt x="2436914" y="433400"/>
                  </a:lnTo>
                  <a:lnTo>
                    <a:pt x="2427414" y="433400"/>
                  </a:lnTo>
                  <a:lnTo>
                    <a:pt x="2425281" y="434340"/>
                  </a:lnTo>
                  <a:lnTo>
                    <a:pt x="2389365" y="439775"/>
                  </a:lnTo>
                  <a:lnTo>
                    <a:pt x="2383307" y="437629"/>
                  </a:lnTo>
                  <a:lnTo>
                    <a:pt x="2376005" y="439077"/>
                  </a:lnTo>
                  <a:lnTo>
                    <a:pt x="2377998" y="440016"/>
                  </a:lnTo>
                  <a:lnTo>
                    <a:pt x="2373871" y="441477"/>
                  </a:lnTo>
                  <a:lnTo>
                    <a:pt x="2348217" y="444500"/>
                  </a:lnTo>
                  <a:lnTo>
                    <a:pt x="2357780" y="444207"/>
                  </a:lnTo>
                  <a:lnTo>
                    <a:pt x="2399614" y="439775"/>
                  </a:lnTo>
                  <a:lnTo>
                    <a:pt x="2413038" y="438353"/>
                  </a:lnTo>
                  <a:lnTo>
                    <a:pt x="2412555" y="438353"/>
                  </a:lnTo>
                  <a:lnTo>
                    <a:pt x="2436482" y="436702"/>
                  </a:lnTo>
                  <a:lnTo>
                    <a:pt x="2439886" y="435610"/>
                  </a:lnTo>
                  <a:lnTo>
                    <a:pt x="2448915" y="433984"/>
                  </a:lnTo>
                  <a:lnTo>
                    <a:pt x="2471826" y="430314"/>
                  </a:lnTo>
                  <a:close/>
                </a:path>
                <a:path w="5516245" h="826134">
                  <a:moveTo>
                    <a:pt x="2487142" y="439877"/>
                  </a:moveTo>
                  <a:lnTo>
                    <a:pt x="2450058" y="443395"/>
                  </a:lnTo>
                  <a:lnTo>
                    <a:pt x="2474010" y="442595"/>
                  </a:lnTo>
                  <a:lnTo>
                    <a:pt x="2487142" y="439877"/>
                  </a:lnTo>
                  <a:close/>
                </a:path>
                <a:path w="5516245" h="826134">
                  <a:moveTo>
                    <a:pt x="2528189" y="426745"/>
                  </a:moveTo>
                  <a:lnTo>
                    <a:pt x="2499525" y="427812"/>
                  </a:lnTo>
                  <a:lnTo>
                    <a:pt x="2500071" y="428790"/>
                  </a:lnTo>
                  <a:lnTo>
                    <a:pt x="2504465" y="428028"/>
                  </a:lnTo>
                  <a:lnTo>
                    <a:pt x="2528189" y="426745"/>
                  </a:lnTo>
                  <a:close/>
                </a:path>
                <a:path w="5516245" h="826134">
                  <a:moveTo>
                    <a:pt x="2616631" y="434403"/>
                  </a:moveTo>
                  <a:lnTo>
                    <a:pt x="2610993" y="434619"/>
                  </a:lnTo>
                  <a:lnTo>
                    <a:pt x="2611209" y="435089"/>
                  </a:lnTo>
                  <a:lnTo>
                    <a:pt x="2616631" y="434403"/>
                  </a:lnTo>
                  <a:close/>
                </a:path>
                <a:path w="5516245" h="826134">
                  <a:moveTo>
                    <a:pt x="2639555" y="433539"/>
                  </a:moveTo>
                  <a:lnTo>
                    <a:pt x="2631211" y="433857"/>
                  </a:lnTo>
                  <a:lnTo>
                    <a:pt x="2612161" y="436537"/>
                  </a:lnTo>
                  <a:lnTo>
                    <a:pt x="2639555" y="433539"/>
                  </a:lnTo>
                  <a:close/>
                </a:path>
                <a:path w="5516245" h="826134">
                  <a:moveTo>
                    <a:pt x="2675140" y="417080"/>
                  </a:moveTo>
                  <a:lnTo>
                    <a:pt x="2653030" y="418871"/>
                  </a:lnTo>
                  <a:lnTo>
                    <a:pt x="2674493" y="417207"/>
                  </a:lnTo>
                  <a:lnTo>
                    <a:pt x="2675140" y="417080"/>
                  </a:lnTo>
                  <a:close/>
                </a:path>
                <a:path w="5516245" h="826134">
                  <a:moveTo>
                    <a:pt x="2720594" y="388454"/>
                  </a:moveTo>
                  <a:lnTo>
                    <a:pt x="2711043" y="388607"/>
                  </a:lnTo>
                  <a:lnTo>
                    <a:pt x="2692654" y="389991"/>
                  </a:lnTo>
                  <a:lnTo>
                    <a:pt x="2678544" y="390766"/>
                  </a:lnTo>
                  <a:lnTo>
                    <a:pt x="2681782" y="389102"/>
                  </a:lnTo>
                  <a:lnTo>
                    <a:pt x="2674912" y="391185"/>
                  </a:lnTo>
                  <a:lnTo>
                    <a:pt x="2623870" y="397002"/>
                  </a:lnTo>
                  <a:lnTo>
                    <a:pt x="2614460" y="399224"/>
                  </a:lnTo>
                  <a:lnTo>
                    <a:pt x="2629814" y="397052"/>
                  </a:lnTo>
                  <a:lnTo>
                    <a:pt x="2643759" y="396201"/>
                  </a:lnTo>
                  <a:lnTo>
                    <a:pt x="2657119" y="395846"/>
                  </a:lnTo>
                  <a:lnTo>
                    <a:pt x="2670695" y="395160"/>
                  </a:lnTo>
                  <a:lnTo>
                    <a:pt x="2688221" y="393166"/>
                  </a:lnTo>
                  <a:lnTo>
                    <a:pt x="2705658" y="390321"/>
                  </a:lnTo>
                  <a:lnTo>
                    <a:pt x="2720594" y="388454"/>
                  </a:lnTo>
                  <a:close/>
                </a:path>
                <a:path w="5516245" h="826134">
                  <a:moveTo>
                    <a:pt x="2735719" y="482663"/>
                  </a:moveTo>
                  <a:lnTo>
                    <a:pt x="2735021" y="482663"/>
                  </a:lnTo>
                  <a:lnTo>
                    <a:pt x="2731528" y="482879"/>
                  </a:lnTo>
                  <a:lnTo>
                    <a:pt x="2733700" y="482879"/>
                  </a:lnTo>
                  <a:lnTo>
                    <a:pt x="2735719" y="482663"/>
                  </a:lnTo>
                  <a:close/>
                </a:path>
                <a:path w="5516245" h="826134">
                  <a:moveTo>
                    <a:pt x="2786557" y="404952"/>
                  </a:moveTo>
                  <a:lnTo>
                    <a:pt x="2783230" y="403885"/>
                  </a:lnTo>
                  <a:lnTo>
                    <a:pt x="2769806" y="405917"/>
                  </a:lnTo>
                  <a:lnTo>
                    <a:pt x="2755862" y="407187"/>
                  </a:lnTo>
                  <a:lnTo>
                    <a:pt x="2741739" y="408178"/>
                  </a:lnTo>
                  <a:lnTo>
                    <a:pt x="2727718" y="409397"/>
                  </a:lnTo>
                  <a:lnTo>
                    <a:pt x="2759494" y="405193"/>
                  </a:lnTo>
                  <a:lnTo>
                    <a:pt x="2717012" y="407504"/>
                  </a:lnTo>
                  <a:lnTo>
                    <a:pt x="2717520" y="408482"/>
                  </a:lnTo>
                  <a:lnTo>
                    <a:pt x="2656154" y="411810"/>
                  </a:lnTo>
                  <a:lnTo>
                    <a:pt x="2691841" y="406412"/>
                  </a:lnTo>
                  <a:lnTo>
                    <a:pt x="2567990" y="418604"/>
                  </a:lnTo>
                  <a:lnTo>
                    <a:pt x="2530868" y="423125"/>
                  </a:lnTo>
                  <a:lnTo>
                    <a:pt x="2600248" y="416344"/>
                  </a:lnTo>
                  <a:lnTo>
                    <a:pt x="2568727" y="421055"/>
                  </a:lnTo>
                  <a:lnTo>
                    <a:pt x="2578570" y="420535"/>
                  </a:lnTo>
                  <a:lnTo>
                    <a:pt x="2578951" y="420535"/>
                  </a:lnTo>
                  <a:lnTo>
                    <a:pt x="2613253" y="416344"/>
                  </a:lnTo>
                  <a:lnTo>
                    <a:pt x="2619857" y="415544"/>
                  </a:lnTo>
                  <a:lnTo>
                    <a:pt x="2637561" y="414337"/>
                  </a:lnTo>
                  <a:lnTo>
                    <a:pt x="2665514" y="414337"/>
                  </a:lnTo>
                  <a:lnTo>
                    <a:pt x="2682189" y="413626"/>
                  </a:lnTo>
                  <a:lnTo>
                    <a:pt x="2700210" y="411810"/>
                  </a:lnTo>
                  <a:lnTo>
                    <a:pt x="2709164" y="410908"/>
                  </a:lnTo>
                  <a:lnTo>
                    <a:pt x="2691168" y="413283"/>
                  </a:lnTo>
                  <a:lnTo>
                    <a:pt x="2683827" y="415328"/>
                  </a:lnTo>
                  <a:lnTo>
                    <a:pt x="2675140" y="417080"/>
                  </a:lnTo>
                  <a:lnTo>
                    <a:pt x="2688005" y="416026"/>
                  </a:lnTo>
                  <a:lnTo>
                    <a:pt x="2648013" y="421932"/>
                  </a:lnTo>
                  <a:lnTo>
                    <a:pt x="2629014" y="424548"/>
                  </a:lnTo>
                  <a:lnTo>
                    <a:pt x="2597454" y="428409"/>
                  </a:lnTo>
                  <a:lnTo>
                    <a:pt x="2577490" y="431533"/>
                  </a:lnTo>
                  <a:lnTo>
                    <a:pt x="2575445" y="432536"/>
                  </a:lnTo>
                  <a:lnTo>
                    <a:pt x="2576372" y="433006"/>
                  </a:lnTo>
                  <a:lnTo>
                    <a:pt x="2612263" y="428955"/>
                  </a:lnTo>
                  <a:lnTo>
                    <a:pt x="2643682" y="423964"/>
                  </a:lnTo>
                  <a:lnTo>
                    <a:pt x="2668613" y="420535"/>
                  </a:lnTo>
                  <a:lnTo>
                    <a:pt x="2685719" y="421132"/>
                  </a:lnTo>
                  <a:lnTo>
                    <a:pt x="2689034" y="420535"/>
                  </a:lnTo>
                  <a:lnTo>
                    <a:pt x="2702115" y="418198"/>
                  </a:lnTo>
                  <a:lnTo>
                    <a:pt x="2702242" y="418198"/>
                  </a:lnTo>
                  <a:lnTo>
                    <a:pt x="2711716" y="416026"/>
                  </a:lnTo>
                  <a:lnTo>
                    <a:pt x="2714739" y="415328"/>
                  </a:lnTo>
                  <a:lnTo>
                    <a:pt x="2713964" y="414007"/>
                  </a:lnTo>
                  <a:lnTo>
                    <a:pt x="2692285" y="415315"/>
                  </a:lnTo>
                  <a:lnTo>
                    <a:pt x="2714599" y="412178"/>
                  </a:lnTo>
                  <a:lnTo>
                    <a:pt x="2726105" y="411657"/>
                  </a:lnTo>
                  <a:lnTo>
                    <a:pt x="2733560" y="412000"/>
                  </a:lnTo>
                  <a:lnTo>
                    <a:pt x="2740660" y="411657"/>
                  </a:lnTo>
                  <a:lnTo>
                    <a:pt x="2743682" y="411505"/>
                  </a:lnTo>
                  <a:lnTo>
                    <a:pt x="2745295" y="413905"/>
                  </a:lnTo>
                  <a:lnTo>
                    <a:pt x="2758160" y="411505"/>
                  </a:lnTo>
                  <a:lnTo>
                    <a:pt x="2761373" y="410908"/>
                  </a:lnTo>
                  <a:lnTo>
                    <a:pt x="2767469" y="409778"/>
                  </a:lnTo>
                  <a:lnTo>
                    <a:pt x="2769260" y="409397"/>
                  </a:lnTo>
                  <a:lnTo>
                    <a:pt x="2781262" y="406857"/>
                  </a:lnTo>
                  <a:lnTo>
                    <a:pt x="2786557" y="404952"/>
                  </a:lnTo>
                  <a:close/>
                </a:path>
                <a:path w="5516245" h="826134">
                  <a:moveTo>
                    <a:pt x="2791917" y="472300"/>
                  </a:moveTo>
                  <a:lnTo>
                    <a:pt x="2734805" y="477189"/>
                  </a:lnTo>
                  <a:lnTo>
                    <a:pt x="2702699" y="482663"/>
                  </a:lnTo>
                  <a:lnTo>
                    <a:pt x="2677922" y="483374"/>
                  </a:lnTo>
                  <a:lnTo>
                    <a:pt x="2682519" y="483374"/>
                  </a:lnTo>
                  <a:lnTo>
                    <a:pt x="2673121" y="485368"/>
                  </a:lnTo>
                  <a:lnTo>
                    <a:pt x="2680830" y="485089"/>
                  </a:lnTo>
                  <a:lnTo>
                    <a:pt x="2682138" y="485089"/>
                  </a:lnTo>
                  <a:lnTo>
                    <a:pt x="2697188" y="484200"/>
                  </a:lnTo>
                  <a:lnTo>
                    <a:pt x="2697391" y="484200"/>
                  </a:lnTo>
                  <a:lnTo>
                    <a:pt x="2698458" y="483882"/>
                  </a:lnTo>
                  <a:lnTo>
                    <a:pt x="2701518" y="483374"/>
                  </a:lnTo>
                  <a:lnTo>
                    <a:pt x="2698724" y="483374"/>
                  </a:lnTo>
                  <a:lnTo>
                    <a:pt x="2717279" y="482358"/>
                  </a:lnTo>
                  <a:lnTo>
                    <a:pt x="2713736" y="483666"/>
                  </a:lnTo>
                  <a:lnTo>
                    <a:pt x="2703093" y="485368"/>
                  </a:lnTo>
                  <a:lnTo>
                    <a:pt x="2686062" y="487476"/>
                  </a:lnTo>
                  <a:lnTo>
                    <a:pt x="2667508" y="489546"/>
                  </a:lnTo>
                  <a:lnTo>
                    <a:pt x="2654046" y="487908"/>
                  </a:lnTo>
                  <a:lnTo>
                    <a:pt x="2619514" y="489546"/>
                  </a:lnTo>
                  <a:lnTo>
                    <a:pt x="2619832" y="489546"/>
                  </a:lnTo>
                  <a:lnTo>
                    <a:pt x="2588958" y="491185"/>
                  </a:lnTo>
                  <a:lnTo>
                    <a:pt x="2573718" y="490524"/>
                  </a:lnTo>
                  <a:lnTo>
                    <a:pt x="2569641" y="490524"/>
                  </a:lnTo>
                  <a:lnTo>
                    <a:pt x="2556154" y="492747"/>
                  </a:lnTo>
                  <a:lnTo>
                    <a:pt x="2555570" y="492747"/>
                  </a:lnTo>
                  <a:lnTo>
                    <a:pt x="2528112" y="495198"/>
                  </a:lnTo>
                  <a:lnTo>
                    <a:pt x="2529967" y="496049"/>
                  </a:lnTo>
                  <a:lnTo>
                    <a:pt x="2506662" y="497154"/>
                  </a:lnTo>
                  <a:lnTo>
                    <a:pt x="2503627" y="496252"/>
                  </a:lnTo>
                  <a:lnTo>
                    <a:pt x="2512339" y="494233"/>
                  </a:lnTo>
                  <a:lnTo>
                    <a:pt x="2524264" y="492010"/>
                  </a:lnTo>
                  <a:lnTo>
                    <a:pt x="2530652" y="490524"/>
                  </a:lnTo>
                  <a:lnTo>
                    <a:pt x="2523642" y="490524"/>
                  </a:lnTo>
                  <a:lnTo>
                    <a:pt x="2494051" y="493064"/>
                  </a:lnTo>
                  <a:lnTo>
                    <a:pt x="2448814" y="498157"/>
                  </a:lnTo>
                  <a:lnTo>
                    <a:pt x="2403246" y="502666"/>
                  </a:lnTo>
                  <a:lnTo>
                    <a:pt x="2318461" y="510082"/>
                  </a:lnTo>
                  <a:lnTo>
                    <a:pt x="2319680" y="509270"/>
                  </a:lnTo>
                  <a:lnTo>
                    <a:pt x="2320010" y="508508"/>
                  </a:lnTo>
                  <a:lnTo>
                    <a:pt x="2323896" y="507555"/>
                  </a:lnTo>
                  <a:lnTo>
                    <a:pt x="2335746" y="506158"/>
                  </a:lnTo>
                  <a:lnTo>
                    <a:pt x="2302103" y="508508"/>
                  </a:lnTo>
                  <a:lnTo>
                    <a:pt x="2302814" y="508508"/>
                  </a:lnTo>
                  <a:lnTo>
                    <a:pt x="2289987" y="512216"/>
                  </a:lnTo>
                  <a:lnTo>
                    <a:pt x="2289543" y="512216"/>
                  </a:lnTo>
                  <a:lnTo>
                    <a:pt x="2202942" y="521360"/>
                  </a:lnTo>
                  <a:lnTo>
                    <a:pt x="2207768" y="521081"/>
                  </a:lnTo>
                  <a:lnTo>
                    <a:pt x="2178177" y="524484"/>
                  </a:lnTo>
                  <a:lnTo>
                    <a:pt x="2155037" y="526796"/>
                  </a:lnTo>
                  <a:lnTo>
                    <a:pt x="2154847" y="526796"/>
                  </a:lnTo>
                  <a:lnTo>
                    <a:pt x="2096833" y="531609"/>
                  </a:lnTo>
                  <a:lnTo>
                    <a:pt x="2071522" y="537044"/>
                  </a:lnTo>
                  <a:lnTo>
                    <a:pt x="2045728" y="540080"/>
                  </a:lnTo>
                  <a:lnTo>
                    <a:pt x="2009076" y="543356"/>
                  </a:lnTo>
                  <a:lnTo>
                    <a:pt x="1951164" y="549465"/>
                  </a:lnTo>
                  <a:lnTo>
                    <a:pt x="1956409" y="548246"/>
                  </a:lnTo>
                  <a:lnTo>
                    <a:pt x="1960994" y="547179"/>
                  </a:lnTo>
                  <a:lnTo>
                    <a:pt x="1992566" y="544004"/>
                  </a:lnTo>
                  <a:lnTo>
                    <a:pt x="2005139" y="541566"/>
                  </a:lnTo>
                  <a:lnTo>
                    <a:pt x="1978964" y="545160"/>
                  </a:lnTo>
                  <a:lnTo>
                    <a:pt x="1936889" y="548093"/>
                  </a:lnTo>
                  <a:lnTo>
                    <a:pt x="1913356" y="551548"/>
                  </a:lnTo>
                  <a:lnTo>
                    <a:pt x="1927580" y="550037"/>
                  </a:lnTo>
                  <a:lnTo>
                    <a:pt x="1937677" y="549325"/>
                  </a:lnTo>
                  <a:lnTo>
                    <a:pt x="1946122" y="548906"/>
                  </a:lnTo>
                  <a:lnTo>
                    <a:pt x="1955393" y="548246"/>
                  </a:lnTo>
                  <a:lnTo>
                    <a:pt x="1932292" y="552805"/>
                  </a:lnTo>
                  <a:lnTo>
                    <a:pt x="1886597" y="557898"/>
                  </a:lnTo>
                  <a:lnTo>
                    <a:pt x="1838858" y="562635"/>
                  </a:lnTo>
                  <a:lnTo>
                    <a:pt x="1809623" y="566127"/>
                  </a:lnTo>
                  <a:lnTo>
                    <a:pt x="1842744" y="564311"/>
                  </a:lnTo>
                  <a:lnTo>
                    <a:pt x="1820189" y="567537"/>
                  </a:lnTo>
                  <a:lnTo>
                    <a:pt x="1854161" y="564311"/>
                  </a:lnTo>
                  <a:lnTo>
                    <a:pt x="1883841" y="561644"/>
                  </a:lnTo>
                  <a:lnTo>
                    <a:pt x="1907781" y="560031"/>
                  </a:lnTo>
                  <a:lnTo>
                    <a:pt x="1913623" y="560882"/>
                  </a:lnTo>
                  <a:lnTo>
                    <a:pt x="1921027" y="560031"/>
                  </a:lnTo>
                  <a:lnTo>
                    <a:pt x="1920659" y="560031"/>
                  </a:lnTo>
                  <a:lnTo>
                    <a:pt x="1967572" y="556831"/>
                  </a:lnTo>
                  <a:lnTo>
                    <a:pt x="1976056" y="555612"/>
                  </a:lnTo>
                  <a:lnTo>
                    <a:pt x="1987969" y="553910"/>
                  </a:lnTo>
                  <a:lnTo>
                    <a:pt x="1970100" y="554901"/>
                  </a:lnTo>
                  <a:lnTo>
                    <a:pt x="1954276" y="555612"/>
                  </a:lnTo>
                  <a:lnTo>
                    <a:pt x="1944281" y="555459"/>
                  </a:lnTo>
                  <a:lnTo>
                    <a:pt x="1943938" y="553910"/>
                  </a:lnTo>
                  <a:lnTo>
                    <a:pt x="1943100" y="553910"/>
                  </a:lnTo>
                  <a:lnTo>
                    <a:pt x="1991029" y="549465"/>
                  </a:lnTo>
                  <a:lnTo>
                    <a:pt x="2035683" y="545160"/>
                  </a:lnTo>
                  <a:lnTo>
                    <a:pt x="2063877" y="541832"/>
                  </a:lnTo>
                  <a:lnTo>
                    <a:pt x="2063534" y="541350"/>
                  </a:lnTo>
                  <a:lnTo>
                    <a:pt x="2101621" y="537641"/>
                  </a:lnTo>
                  <a:lnTo>
                    <a:pt x="2109584" y="536867"/>
                  </a:lnTo>
                  <a:lnTo>
                    <a:pt x="2095334" y="537641"/>
                  </a:lnTo>
                  <a:lnTo>
                    <a:pt x="2119604" y="534708"/>
                  </a:lnTo>
                  <a:lnTo>
                    <a:pt x="2205355" y="527189"/>
                  </a:lnTo>
                  <a:lnTo>
                    <a:pt x="2205786" y="527189"/>
                  </a:lnTo>
                  <a:lnTo>
                    <a:pt x="2189683" y="529399"/>
                  </a:lnTo>
                  <a:lnTo>
                    <a:pt x="2180933" y="531355"/>
                  </a:lnTo>
                  <a:lnTo>
                    <a:pt x="2180806" y="531977"/>
                  </a:lnTo>
                  <a:lnTo>
                    <a:pt x="2180755" y="532269"/>
                  </a:lnTo>
                  <a:lnTo>
                    <a:pt x="2184171" y="531977"/>
                  </a:lnTo>
                  <a:lnTo>
                    <a:pt x="2189721" y="531482"/>
                  </a:lnTo>
                  <a:lnTo>
                    <a:pt x="2183841" y="531850"/>
                  </a:lnTo>
                  <a:lnTo>
                    <a:pt x="2185085" y="531355"/>
                  </a:lnTo>
                  <a:lnTo>
                    <a:pt x="2184946" y="531355"/>
                  </a:lnTo>
                  <a:lnTo>
                    <a:pt x="2190851" y="530250"/>
                  </a:lnTo>
                  <a:lnTo>
                    <a:pt x="2197189" y="529170"/>
                  </a:lnTo>
                  <a:lnTo>
                    <a:pt x="2232101" y="529170"/>
                  </a:lnTo>
                  <a:lnTo>
                    <a:pt x="2226907" y="528459"/>
                  </a:lnTo>
                  <a:lnTo>
                    <a:pt x="2238121" y="527189"/>
                  </a:lnTo>
                  <a:lnTo>
                    <a:pt x="2256040" y="525157"/>
                  </a:lnTo>
                  <a:lnTo>
                    <a:pt x="2282139" y="522909"/>
                  </a:lnTo>
                  <a:lnTo>
                    <a:pt x="2305100" y="521487"/>
                  </a:lnTo>
                  <a:lnTo>
                    <a:pt x="2314587" y="521081"/>
                  </a:lnTo>
                  <a:lnTo>
                    <a:pt x="2324138" y="520674"/>
                  </a:lnTo>
                  <a:lnTo>
                    <a:pt x="2324658" y="520674"/>
                  </a:lnTo>
                  <a:lnTo>
                    <a:pt x="2304148" y="524484"/>
                  </a:lnTo>
                  <a:lnTo>
                    <a:pt x="2302764" y="526796"/>
                  </a:lnTo>
                  <a:lnTo>
                    <a:pt x="2310041" y="528281"/>
                  </a:lnTo>
                  <a:lnTo>
                    <a:pt x="2315616" y="529653"/>
                  </a:lnTo>
                  <a:lnTo>
                    <a:pt x="2314829" y="529653"/>
                  </a:lnTo>
                  <a:lnTo>
                    <a:pt x="2215172" y="542010"/>
                  </a:lnTo>
                  <a:lnTo>
                    <a:pt x="2298852" y="534974"/>
                  </a:lnTo>
                  <a:lnTo>
                    <a:pt x="2314613" y="531977"/>
                  </a:lnTo>
                  <a:lnTo>
                    <a:pt x="2322068" y="529653"/>
                  </a:lnTo>
                  <a:lnTo>
                    <a:pt x="2321953" y="529170"/>
                  </a:lnTo>
                  <a:lnTo>
                    <a:pt x="2321864" y="528815"/>
                  </a:lnTo>
                  <a:lnTo>
                    <a:pt x="2321776" y="528459"/>
                  </a:lnTo>
                  <a:lnTo>
                    <a:pt x="2321674" y="528053"/>
                  </a:lnTo>
                  <a:lnTo>
                    <a:pt x="2313952" y="527189"/>
                  </a:lnTo>
                  <a:lnTo>
                    <a:pt x="2335403" y="525665"/>
                  </a:lnTo>
                  <a:lnTo>
                    <a:pt x="2347887" y="523659"/>
                  </a:lnTo>
                  <a:lnTo>
                    <a:pt x="2359050" y="521487"/>
                  </a:lnTo>
                  <a:lnTo>
                    <a:pt x="2358860" y="521487"/>
                  </a:lnTo>
                  <a:lnTo>
                    <a:pt x="2365603" y="520674"/>
                  </a:lnTo>
                  <a:lnTo>
                    <a:pt x="2377668" y="519239"/>
                  </a:lnTo>
                  <a:lnTo>
                    <a:pt x="2380805" y="520496"/>
                  </a:lnTo>
                  <a:lnTo>
                    <a:pt x="2384475" y="521677"/>
                  </a:lnTo>
                  <a:lnTo>
                    <a:pt x="2382012" y="523265"/>
                  </a:lnTo>
                  <a:lnTo>
                    <a:pt x="2366746" y="525792"/>
                  </a:lnTo>
                  <a:lnTo>
                    <a:pt x="2343480" y="528053"/>
                  </a:lnTo>
                  <a:lnTo>
                    <a:pt x="2390254" y="524002"/>
                  </a:lnTo>
                  <a:lnTo>
                    <a:pt x="2404529" y="520674"/>
                  </a:lnTo>
                  <a:lnTo>
                    <a:pt x="2415832" y="519239"/>
                  </a:lnTo>
                  <a:lnTo>
                    <a:pt x="2435910" y="516686"/>
                  </a:lnTo>
                  <a:lnTo>
                    <a:pt x="2455862" y="514667"/>
                  </a:lnTo>
                  <a:lnTo>
                    <a:pt x="2468854" y="513359"/>
                  </a:lnTo>
                  <a:lnTo>
                    <a:pt x="2487117" y="512216"/>
                  </a:lnTo>
                  <a:lnTo>
                    <a:pt x="2504224" y="510349"/>
                  </a:lnTo>
                  <a:lnTo>
                    <a:pt x="2467826" y="513359"/>
                  </a:lnTo>
                  <a:lnTo>
                    <a:pt x="2464562" y="513537"/>
                  </a:lnTo>
                  <a:lnTo>
                    <a:pt x="2455468" y="513918"/>
                  </a:lnTo>
                  <a:lnTo>
                    <a:pt x="2443264" y="514667"/>
                  </a:lnTo>
                  <a:lnTo>
                    <a:pt x="2466352" y="511111"/>
                  </a:lnTo>
                  <a:lnTo>
                    <a:pt x="2479281" y="510349"/>
                  </a:lnTo>
                  <a:lnTo>
                    <a:pt x="2478760" y="510349"/>
                  </a:lnTo>
                  <a:lnTo>
                    <a:pt x="2484717" y="510082"/>
                  </a:lnTo>
                  <a:lnTo>
                    <a:pt x="2493861" y="509676"/>
                  </a:lnTo>
                  <a:lnTo>
                    <a:pt x="2501608" y="508508"/>
                  </a:lnTo>
                  <a:lnTo>
                    <a:pt x="2497645" y="508508"/>
                  </a:lnTo>
                  <a:lnTo>
                    <a:pt x="2502027" y="508457"/>
                  </a:lnTo>
                  <a:lnTo>
                    <a:pt x="2511641" y="506996"/>
                  </a:lnTo>
                  <a:lnTo>
                    <a:pt x="2506611" y="508381"/>
                  </a:lnTo>
                  <a:lnTo>
                    <a:pt x="2518753" y="508203"/>
                  </a:lnTo>
                  <a:lnTo>
                    <a:pt x="2539441" y="506996"/>
                  </a:lnTo>
                  <a:lnTo>
                    <a:pt x="2559913" y="505333"/>
                  </a:lnTo>
                  <a:lnTo>
                    <a:pt x="2585859" y="501015"/>
                  </a:lnTo>
                  <a:lnTo>
                    <a:pt x="2586964" y="501015"/>
                  </a:lnTo>
                  <a:lnTo>
                    <a:pt x="2597785" y="503770"/>
                  </a:lnTo>
                  <a:lnTo>
                    <a:pt x="2613456" y="501015"/>
                  </a:lnTo>
                  <a:lnTo>
                    <a:pt x="2640711" y="497763"/>
                  </a:lnTo>
                  <a:lnTo>
                    <a:pt x="2646730" y="497154"/>
                  </a:lnTo>
                  <a:lnTo>
                    <a:pt x="2668244" y="494969"/>
                  </a:lnTo>
                  <a:lnTo>
                    <a:pt x="2684703" y="493572"/>
                  </a:lnTo>
                  <a:lnTo>
                    <a:pt x="2684716" y="492747"/>
                  </a:lnTo>
                  <a:lnTo>
                    <a:pt x="2687815" y="491655"/>
                  </a:lnTo>
                  <a:lnTo>
                    <a:pt x="2690888" y="491185"/>
                  </a:lnTo>
                  <a:lnTo>
                    <a:pt x="2694241" y="490677"/>
                  </a:lnTo>
                  <a:lnTo>
                    <a:pt x="2697137" y="490232"/>
                  </a:lnTo>
                  <a:lnTo>
                    <a:pt x="2715780" y="488403"/>
                  </a:lnTo>
                  <a:lnTo>
                    <a:pt x="2720365" y="487730"/>
                  </a:lnTo>
                  <a:lnTo>
                    <a:pt x="2710103" y="488403"/>
                  </a:lnTo>
                  <a:lnTo>
                    <a:pt x="2710357" y="488403"/>
                  </a:lnTo>
                  <a:lnTo>
                    <a:pt x="2682925" y="490677"/>
                  </a:lnTo>
                  <a:lnTo>
                    <a:pt x="2703436" y="487476"/>
                  </a:lnTo>
                  <a:lnTo>
                    <a:pt x="2698800" y="487476"/>
                  </a:lnTo>
                  <a:lnTo>
                    <a:pt x="2708821" y="484809"/>
                  </a:lnTo>
                  <a:lnTo>
                    <a:pt x="2724315" y="483374"/>
                  </a:lnTo>
                  <a:lnTo>
                    <a:pt x="2723477" y="483374"/>
                  </a:lnTo>
                  <a:lnTo>
                    <a:pt x="2731528" y="482879"/>
                  </a:lnTo>
                  <a:lnTo>
                    <a:pt x="2730030" y="482358"/>
                  </a:lnTo>
                  <a:lnTo>
                    <a:pt x="2725902" y="480910"/>
                  </a:lnTo>
                  <a:lnTo>
                    <a:pt x="2742539" y="479463"/>
                  </a:lnTo>
                  <a:lnTo>
                    <a:pt x="2755976" y="478028"/>
                  </a:lnTo>
                  <a:lnTo>
                    <a:pt x="2756128" y="478028"/>
                  </a:lnTo>
                  <a:lnTo>
                    <a:pt x="2780982" y="474929"/>
                  </a:lnTo>
                  <a:lnTo>
                    <a:pt x="2783446" y="474052"/>
                  </a:lnTo>
                  <a:lnTo>
                    <a:pt x="2788551" y="473087"/>
                  </a:lnTo>
                  <a:lnTo>
                    <a:pt x="2791917" y="472300"/>
                  </a:lnTo>
                  <a:close/>
                </a:path>
                <a:path w="5516245" h="826134">
                  <a:moveTo>
                    <a:pt x="2809710" y="437095"/>
                  </a:moveTo>
                  <a:lnTo>
                    <a:pt x="2808960" y="437095"/>
                  </a:lnTo>
                  <a:lnTo>
                    <a:pt x="2798534" y="438251"/>
                  </a:lnTo>
                  <a:lnTo>
                    <a:pt x="2809710" y="437095"/>
                  </a:lnTo>
                  <a:close/>
                </a:path>
                <a:path w="5516245" h="826134">
                  <a:moveTo>
                    <a:pt x="2840012" y="409219"/>
                  </a:moveTo>
                  <a:lnTo>
                    <a:pt x="2822067" y="410273"/>
                  </a:lnTo>
                  <a:lnTo>
                    <a:pt x="2781935" y="416026"/>
                  </a:lnTo>
                  <a:lnTo>
                    <a:pt x="2781414" y="416026"/>
                  </a:lnTo>
                  <a:lnTo>
                    <a:pt x="2757335" y="418198"/>
                  </a:lnTo>
                  <a:lnTo>
                    <a:pt x="2742488" y="418871"/>
                  </a:lnTo>
                  <a:lnTo>
                    <a:pt x="2744228" y="417487"/>
                  </a:lnTo>
                  <a:lnTo>
                    <a:pt x="2748432" y="415683"/>
                  </a:lnTo>
                  <a:lnTo>
                    <a:pt x="2740914" y="415124"/>
                  </a:lnTo>
                  <a:lnTo>
                    <a:pt x="2707335" y="419684"/>
                  </a:lnTo>
                  <a:lnTo>
                    <a:pt x="2699283" y="422325"/>
                  </a:lnTo>
                  <a:lnTo>
                    <a:pt x="2699372" y="423125"/>
                  </a:lnTo>
                  <a:lnTo>
                    <a:pt x="2699435" y="423964"/>
                  </a:lnTo>
                  <a:lnTo>
                    <a:pt x="2690177" y="425538"/>
                  </a:lnTo>
                  <a:lnTo>
                    <a:pt x="2689390" y="425538"/>
                  </a:lnTo>
                  <a:lnTo>
                    <a:pt x="2655595" y="427723"/>
                  </a:lnTo>
                  <a:lnTo>
                    <a:pt x="2659278" y="425538"/>
                  </a:lnTo>
                  <a:lnTo>
                    <a:pt x="2637447" y="427723"/>
                  </a:lnTo>
                  <a:lnTo>
                    <a:pt x="2576398" y="433019"/>
                  </a:lnTo>
                  <a:lnTo>
                    <a:pt x="2576525" y="433070"/>
                  </a:lnTo>
                  <a:lnTo>
                    <a:pt x="2577122" y="433362"/>
                  </a:lnTo>
                  <a:lnTo>
                    <a:pt x="2576360" y="433362"/>
                  </a:lnTo>
                  <a:lnTo>
                    <a:pt x="2567330" y="435521"/>
                  </a:lnTo>
                  <a:lnTo>
                    <a:pt x="2537422" y="438327"/>
                  </a:lnTo>
                  <a:lnTo>
                    <a:pt x="2533904" y="439089"/>
                  </a:lnTo>
                  <a:lnTo>
                    <a:pt x="2522118" y="441452"/>
                  </a:lnTo>
                  <a:lnTo>
                    <a:pt x="2547963" y="440207"/>
                  </a:lnTo>
                  <a:lnTo>
                    <a:pt x="2610840" y="433070"/>
                  </a:lnTo>
                  <a:lnTo>
                    <a:pt x="2618384" y="432219"/>
                  </a:lnTo>
                  <a:lnTo>
                    <a:pt x="2634043" y="432371"/>
                  </a:lnTo>
                  <a:lnTo>
                    <a:pt x="2624925" y="433362"/>
                  </a:lnTo>
                  <a:lnTo>
                    <a:pt x="2616631" y="434403"/>
                  </a:lnTo>
                  <a:lnTo>
                    <a:pt x="2631211" y="433857"/>
                  </a:lnTo>
                  <a:lnTo>
                    <a:pt x="2642793" y="432219"/>
                  </a:lnTo>
                  <a:lnTo>
                    <a:pt x="2649385" y="431292"/>
                  </a:lnTo>
                  <a:lnTo>
                    <a:pt x="2681617" y="427723"/>
                  </a:lnTo>
                  <a:lnTo>
                    <a:pt x="2764434" y="418871"/>
                  </a:lnTo>
                  <a:lnTo>
                    <a:pt x="2800591" y="414820"/>
                  </a:lnTo>
                  <a:lnTo>
                    <a:pt x="2840012" y="409219"/>
                  </a:lnTo>
                  <a:close/>
                </a:path>
                <a:path w="5516245" h="826134">
                  <a:moveTo>
                    <a:pt x="2844279" y="475475"/>
                  </a:moveTo>
                  <a:lnTo>
                    <a:pt x="2843847" y="475475"/>
                  </a:lnTo>
                  <a:lnTo>
                    <a:pt x="2803042" y="479171"/>
                  </a:lnTo>
                  <a:lnTo>
                    <a:pt x="2809456" y="476999"/>
                  </a:lnTo>
                  <a:lnTo>
                    <a:pt x="2817495" y="474548"/>
                  </a:lnTo>
                  <a:lnTo>
                    <a:pt x="2818663" y="473087"/>
                  </a:lnTo>
                  <a:lnTo>
                    <a:pt x="2817101" y="473087"/>
                  </a:lnTo>
                  <a:lnTo>
                    <a:pt x="2804706" y="473608"/>
                  </a:lnTo>
                  <a:lnTo>
                    <a:pt x="2797721" y="475475"/>
                  </a:lnTo>
                  <a:lnTo>
                    <a:pt x="2778429" y="478028"/>
                  </a:lnTo>
                  <a:lnTo>
                    <a:pt x="2778290" y="478028"/>
                  </a:lnTo>
                  <a:lnTo>
                    <a:pt x="2736621" y="482574"/>
                  </a:lnTo>
                  <a:lnTo>
                    <a:pt x="2752153" y="481609"/>
                  </a:lnTo>
                  <a:lnTo>
                    <a:pt x="2769463" y="479996"/>
                  </a:lnTo>
                  <a:lnTo>
                    <a:pt x="2763431" y="481990"/>
                  </a:lnTo>
                  <a:lnTo>
                    <a:pt x="2760815" y="483374"/>
                  </a:lnTo>
                  <a:lnTo>
                    <a:pt x="2767965" y="483374"/>
                  </a:lnTo>
                  <a:lnTo>
                    <a:pt x="2788374" y="481990"/>
                  </a:lnTo>
                  <a:lnTo>
                    <a:pt x="2789466" y="481990"/>
                  </a:lnTo>
                  <a:lnTo>
                    <a:pt x="2798432" y="479996"/>
                  </a:lnTo>
                  <a:lnTo>
                    <a:pt x="2797797" y="479996"/>
                  </a:lnTo>
                  <a:lnTo>
                    <a:pt x="2811056" y="479171"/>
                  </a:lnTo>
                  <a:lnTo>
                    <a:pt x="2828264" y="478028"/>
                  </a:lnTo>
                  <a:lnTo>
                    <a:pt x="2844279" y="475475"/>
                  </a:lnTo>
                  <a:close/>
                </a:path>
                <a:path w="5516245" h="826134">
                  <a:moveTo>
                    <a:pt x="2849156" y="433019"/>
                  </a:moveTo>
                  <a:lnTo>
                    <a:pt x="2810751" y="436994"/>
                  </a:lnTo>
                  <a:lnTo>
                    <a:pt x="2824162" y="436181"/>
                  </a:lnTo>
                  <a:lnTo>
                    <a:pt x="2839199" y="435000"/>
                  </a:lnTo>
                  <a:lnTo>
                    <a:pt x="2849156" y="433019"/>
                  </a:lnTo>
                  <a:close/>
                </a:path>
                <a:path w="5516245" h="826134">
                  <a:moveTo>
                    <a:pt x="2903169" y="400316"/>
                  </a:moveTo>
                  <a:lnTo>
                    <a:pt x="2847937" y="405790"/>
                  </a:lnTo>
                  <a:lnTo>
                    <a:pt x="2847848" y="406387"/>
                  </a:lnTo>
                  <a:lnTo>
                    <a:pt x="2852991" y="406400"/>
                  </a:lnTo>
                  <a:lnTo>
                    <a:pt x="2861640" y="406044"/>
                  </a:lnTo>
                  <a:lnTo>
                    <a:pt x="2872041" y="405485"/>
                  </a:lnTo>
                  <a:lnTo>
                    <a:pt x="2869933" y="404647"/>
                  </a:lnTo>
                  <a:lnTo>
                    <a:pt x="2880436" y="403301"/>
                  </a:lnTo>
                  <a:lnTo>
                    <a:pt x="2894533" y="401751"/>
                  </a:lnTo>
                  <a:lnTo>
                    <a:pt x="2903169" y="400316"/>
                  </a:lnTo>
                  <a:close/>
                </a:path>
                <a:path w="5516245" h="826134">
                  <a:moveTo>
                    <a:pt x="2991497" y="409384"/>
                  </a:moveTo>
                  <a:lnTo>
                    <a:pt x="2957563" y="411657"/>
                  </a:lnTo>
                  <a:lnTo>
                    <a:pt x="2830563" y="423964"/>
                  </a:lnTo>
                  <a:lnTo>
                    <a:pt x="2817355" y="423964"/>
                  </a:lnTo>
                  <a:lnTo>
                    <a:pt x="2806496" y="424218"/>
                  </a:lnTo>
                  <a:lnTo>
                    <a:pt x="2782443" y="427228"/>
                  </a:lnTo>
                  <a:lnTo>
                    <a:pt x="2793327" y="426453"/>
                  </a:lnTo>
                  <a:lnTo>
                    <a:pt x="2792819" y="426453"/>
                  </a:lnTo>
                  <a:lnTo>
                    <a:pt x="2800591" y="426186"/>
                  </a:lnTo>
                  <a:lnTo>
                    <a:pt x="2803118" y="426453"/>
                  </a:lnTo>
                  <a:lnTo>
                    <a:pt x="2801696" y="427228"/>
                  </a:lnTo>
                  <a:lnTo>
                    <a:pt x="2801289" y="427228"/>
                  </a:lnTo>
                  <a:lnTo>
                    <a:pt x="2782570" y="429475"/>
                  </a:lnTo>
                  <a:lnTo>
                    <a:pt x="2774556" y="429780"/>
                  </a:lnTo>
                  <a:lnTo>
                    <a:pt x="2770682" y="429298"/>
                  </a:lnTo>
                  <a:lnTo>
                    <a:pt x="2763532" y="429298"/>
                  </a:lnTo>
                  <a:lnTo>
                    <a:pt x="2736240" y="432714"/>
                  </a:lnTo>
                  <a:lnTo>
                    <a:pt x="2680449" y="438962"/>
                  </a:lnTo>
                  <a:lnTo>
                    <a:pt x="2667787" y="439940"/>
                  </a:lnTo>
                  <a:lnTo>
                    <a:pt x="2571280" y="448525"/>
                  </a:lnTo>
                  <a:lnTo>
                    <a:pt x="2571077" y="448525"/>
                  </a:lnTo>
                  <a:lnTo>
                    <a:pt x="2530945" y="451256"/>
                  </a:lnTo>
                  <a:lnTo>
                    <a:pt x="2513266" y="450862"/>
                  </a:lnTo>
                  <a:lnTo>
                    <a:pt x="2533256" y="448271"/>
                  </a:lnTo>
                  <a:lnTo>
                    <a:pt x="2533370" y="446773"/>
                  </a:lnTo>
                  <a:lnTo>
                    <a:pt x="2537726" y="445109"/>
                  </a:lnTo>
                  <a:lnTo>
                    <a:pt x="2537193" y="445109"/>
                  </a:lnTo>
                  <a:lnTo>
                    <a:pt x="2571229" y="441744"/>
                  </a:lnTo>
                  <a:lnTo>
                    <a:pt x="2545270" y="442722"/>
                  </a:lnTo>
                  <a:lnTo>
                    <a:pt x="2455392" y="451408"/>
                  </a:lnTo>
                  <a:lnTo>
                    <a:pt x="2421826" y="453364"/>
                  </a:lnTo>
                  <a:lnTo>
                    <a:pt x="2468651" y="448525"/>
                  </a:lnTo>
                  <a:lnTo>
                    <a:pt x="2472461" y="448132"/>
                  </a:lnTo>
                  <a:lnTo>
                    <a:pt x="2446972" y="448525"/>
                  </a:lnTo>
                  <a:lnTo>
                    <a:pt x="2441879" y="446773"/>
                  </a:lnTo>
                  <a:lnTo>
                    <a:pt x="2435618" y="445109"/>
                  </a:lnTo>
                  <a:lnTo>
                    <a:pt x="2407856" y="446189"/>
                  </a:lnTo>
                  <a:lnTo>
                    <a:pt x="2453259" y="442264"/>
                  </a:lnTo>
                  <a:lnTo>
                    <a:pt x="2454364" y="442264"/>
                  </a:lnTo>
                  <a:lnTo>
                    <a:pt x="2453944" y="441744"/>
                  </a:lnTo>
                  <a:lnTo>
                    <a:pt x="2453703" y="441744"/>
                  </a:lnTo>
                  <a:lnTo>
                    <a:pt x="2456370" y="440994"/>
                  </a:lnTo>
                  <a:lnTo>
                    <a:pt x="2456561" y="440994"/>
                  </a:lnTo>
                  <a:lnTo>
                    <a:pt x="2456688" y="440512"/>
                  </a:lnTo>
                  <a:lnTo>
                    <a:pt x="2448623" y="440994"/>
                  </a:lnTo>
                  <a:lnTo>
                    <a:pt x="2449449" y="442264"/>
                  </a:lnTo>
                  <a:lnTo>
                    <a:pt x="2449563" y="442429"/>
                  </a:lnTo>
                  <a:lnTo>
                    <a:pt x="2435187" y="443623"/>
                  </a:lnTo>
                  <a:lnTo>
                    <a:pt x="2422271" y="444195"/>
                  </a:lnTo>
                  <a:lnTo>
                    <a:pt x="2409558" y="444195"/>
                  </a:lnTo>
                  <a:lnTo>
                    <a:pt x="2389619" y="446189"/>
                  </a:lnTo>
                  <a:lnTo>
                    <a:pt x="2389936" y="446189"/>
                  </a:lnTo>
                  <a:lnTo>
                    <a:pt x="2360803" y="450126"/>
                  </a:lnTo>
                  <a:lnTo>
                    <a:pt x="2326221" y="454253"/>
                  </a:lnTo>
                  <a:lnTo>
                    <a:pt x="2291931" y="456488"/>
                  </a:lnTo>
                  <a:lnTo>
                    <a:pt x="2291778" y="457034"/>
                  </a:lnTo>
                  <a:lnTo>
                    <a:pt x="2285581" y="458203"/>
                  </a:lnTo>
                  <a:lnTo>
                    <a:pt x="2276691" y="459625"/>
                  </a:lnTo>
                  <a:lnTo>
                    <a:pt x="2276691" y="469112"/>
                  </a:lnTo>
                  <a:lnTo>
                    <a:pt x="2271204" y="471004"/>
                  </a:lnTo>
                  <a:lnTo>
                    <a:pt x="2233231" y="474319"/>
                  </a:lnTo>
                  <a:lnTo>
                    <a:pt x="2172995" y="481444"/>
                  </a:lnTo>
                  <a:lnTo>
                    <a:pt x="2160193" y="483273"/>
                  </a:lnTo>
                  <a:lnTo>
                    <a:pt x="2134400" y="483273"/>
                  </a:lnTo>
                  <a:lnTo>
                    <a:pt x="2156333" y="481253"/>
                  </a:lnTo>
                  <a:lnTo>
                    <a:pt x="2187079" y="478053"/>
                  </a:lnTo>
                  <a:lnTo>
                    <a:pt x="2187283" y="478053"/>
                  </a:lnTo>
                  <a:lnTo>
                    <a:pt x="2195906" y="476796"/>
                  </a:lnTo>
                  <a:lnTo>
                    <a:pt x="2214118" y="474154"/>
                  </a:lnTo>
                  <a:lnTo>
                    <a:pt x="2213927" y="474154"/>
                  </a:lnTo>
                  <a:lnTo>
                    <a:pt x="2236952" y="472541"/>
                  </a:lnTo>
                  <a:lnTo>
                    <a:pt x="2261514" y="470242"/>
                  </a:lnTo>
                  <a:lnTo>
                    <a:pt x="2276691" y="469112"/>
                  </a:lnTo>
                  <a:lnTo>
                    <a:pt x="2276691" y="459625"/>
                  </a:lnTo>
                  <a:lnTo>
                    <a:pt x="2265375" y="461429"/>
                  </a:lnTo>
                  <a:lnTo>
                    <a:pt x="2250706" y="461429"/>
                  </a:lnTo>
                  <a:lnTo>
                    <a:pt x="2221674" y="463867"/>
                  </a:lnTo>
                  <a:lnTo>
                    <a:pt x="2157946" y="470789"/>
                  </a:lnTo>
                  <a:lnTo>
                    <a:pt x="2167267" y="470789"/>
                  </a:lnTo>
                  <a:lnTo>
                    <a:pt x="2159368" y="472033"/>
                  </a:lnTo>
                  <a:lnTo>
                    <a:pt x="2148001" y="473659"/>
                  </a:lnTo>
                  <a:lnTo>
                    <a:pt x="2146414" y="474840"/>
                  </a:lnTo>
                  <a:lnTo>
                    <a:pt x="2135517" y="476084"/>
                  </a:lnTo>
                  <a:lnTo>
                    <a:pt x="2125357" y="477062"/>
                  </a:lnTo>
                  <a:lnTo>
                    <a:pt x="2137892" y="476796"/>
                  </a:lnTo>
                  <a:lnTo>
                    <a:pt x="2131657" y="478243"/>
                  </a:lnTo>
                  <a:lnTo>
                    <a:pt x="2116290" y="480453"/>
                  </a:lnTo>
                  <a:lnTo>
                    <a:pt x="2097989" y="482460"/>
                  </a:lnTo>
                  <a:lnTo>
                    <a:pt x="2082990" y="483273"/>
                  </a:lnTo>
                  <a:lnTo>
                    <a:pt x="2084400" y="483400"/>
                  </a:lnTo>
                  <a:lnTo>
                    <a:pt x="2094141" y="484276"/>
                  </a:lnTo>
                  <a:lnTo>
                    <a:pt x="2092655" y="484276"/>
                  </a:lnTo>
                  <a:lnTo>
                    <a:pt x="2073452" y="486244"/>
                  </a:lnTo>
                  <a:lnTo>
                    <a:pt x="2050313" y="488073"/>
                  </a:lnTo>
                  <a:lnTo>
                    <a:pt x="2045055" y="488073"/>
                  </a:lnTo>
                  <a:lnTo>
                    <a:pt x="2059838" y="485546"/>
                  </a:lnTo>
                  <a:lnTo>
                    <a:pt x="1972843" y="495236"/>
                  </a:lnTo>
                  <a:lnTo>
                    <a:pt x="2010816" y="491769"/>
                  </a:lnTo>
                  <a:lnTo>
                    <a:pt x="2025357" y="492061"/>
                  </a:lnTo>
                  <a:lnTo>
                    <a:pt x="2032660" y="493293"/>
                  </a:lnTo>
                  <a:lnTo>
                    <a:pt x="2048941" y="492645"/>
                  </a:lnTo>
                  <a:lnTo>
                    <a:pt x="2055799" y="491769"/>
                  </a:lnTo>
                  <a:lnTo>
                    <a:pt x="2084565" y="488073"/>
                  </a:lnTo>
                  <a:lnTo>
                    <a:pt x="2090407" y="487324"/>
                  </a:lnTo>
                  <a:lnTo>
                    <a:pt x="2133015" y="483400"/>
                  </a:lnTo>
                  <a:lnTo>
                    <a:pt x="2159304" y="483400"/>
                  </a:lnTo>
                  <a:lnTo>
                    <a:pt x="2148522" y="484936"/>
                  </a:lnTo>
                  <a:lnTo>
                    <a:pt x="2161921" y="484936"/>
                  </a:lnTo>
                  <a:lnTo>
                    <a:pt x="2168271" y="483895"/>
                  </a:lnTo>
                  <a:lnTo>
                    <a:pt x="2179853" y="482460"/>
                  </a:lnTo>
                  <a:lnTo>
                    <a:pt x="2180386" y="482460"/>
                  </a:lnTo>
                  <a:lnTo>
                    <a:pt x="2186190" y="484936"/>
                  </a:lnTo>
                  <a:lnTo>
                    <a:pt x="2187384" y="484936"/>
                  </a:lnTo>
                  <a:lnTo>
                    <a:pt x="2204948" y="482460"/>
                  </a:lnTo>
                  <a:lnTo>
                    <a:pt x="2207044" y="482168"/>
                  </a:lnTo>
                  <a:lnTo>
                    <a:pt x="2264232" y="475869"/>
                  </a:lnTo>
                  <a:lnTo>
                    <a:pt x="2282342" y="473367"/>
                  </a:lnTo>
                  <a:lnTo>
                    <a:pt x="2274265" y="476288"/>
                  </a:lnTo>
                  <a:lnTo>
                    <a:pt x="2300008" y="473367"/>
                  </a:lnTo>
                  <a:lnTo>
                    <a:pt x="2337714" y="469112"/>
                  </a:lnTo>
                  <a:lnTo>
                    <a:pt x="2476665" y="453364"/>
                  </a:lnTo>
                  <a:lnTo>
                    <a:pt x="2484805" y="452412"/>
                  </a:lnTo>
                  <a:lnTo>
                    <a:pt x="2488209" y="454050"/>
                  </a:lnTo>
                  <a:lnTo>
                    <a:pt x="2487765" y="454050"/>
                  </a:lnTo>
                  <a:lnTo>
                    <a:pt x="2467203" y="460057"/>
                  </a:lnTo>
                  <a:lnTo>
                    <a:pt x="2470670" y="461632"/>
                  </a:lnTo>
                  <a:lnTo>
                    <a:pt x="2470188" y="461632"/>
                  </a:lnTo>
                  <a:lnTo>
                    <a:pt x="2443746" y="463702"/>
                  </a:lnTo>
                  <a:lnTo>
                    <a:pt x="2435326" y="464654"/>
                  </a:lnTo>
                  <a:lnTo>
                    <a:pt x="2438641" y="465340"/>
                  </a:lnTo>
                  <a:lnTo>
                    <a:pt x="2472512" y="461632"/>
                  </a:lnTo>
                  <a:lnTo>
                    <a:pt x="2500909" y="459282"/>
                  </a:lnTo>
                  <a:lnTo>
                    <a:pt x="2550249" y="455777"/>
                  </a:lnTo>
                  <a:lnTo>
                    <a:pt x="2532469" y="458724"/>
                  </a:lnTo>
                  <a:lnTo>
                    <a:pt x="2562669" y="455777"/>
                  </a:lnTo>
                  <a:lnTo>
                    <a:pt x="2578366" y="454253"/>
                  </a:lnTo>
                  <a:lnTo>
                    <a:pt x="2581567" y="454253"/>
                  </a:lnTo>
                  <a:lnTo>
                    <a:pt x="2563660" y="454050"/>
                  </a:lnTo>
                  <a:lnTo>
                    <a:pt x="2585999" y="452412"/>
                  </a:lnTo>
                  <a:lnTo>
                    <a:pt x="2594165" y="451815"/>
                  </a:lnTo>
                  <a:lnTo>
                    <a:pt x="2600782" y="451256"/>
                  </a:lnTo>
                  <a:lnTo>
                    <a:pt x="2627426" y="449021"/>
                  </a:lnTo>
                  <a:lnTo>
                    <a:pt x="2660916" y="445757"/>
                  </a:lnTo>
                  <a:lnTo>
                    <a:pt x="2691155" y="442264"/>
                  </a:lnTo>
                  <a:lnTo>
                    <a:pt x="2693454" y="441998"/>
                  </a:lnTo>
                  <a:lnTo>
                    <a:pt x="2688780" y="442264"/>
                  </a:lnTo>
                  <a:lnTo>
                    <a:pt x="2740469" y="436905"/>
                  </a:lnTo>
                  <a:lnTo>
                    <a:pt x="2762707" y="435089"/>
                  </a:lnTo>
                  <a:lnTo>
                    <a:pt x="2772372" y="435229"/>
                  </a:lnTo>
                  <a:lnTo>
                    <a:pt x="2753322" y="437946"/>
                  </a:lnTo>
                  <a:lnTo>
                    <a:pt x="2730665" y="440512"/>
                  </a:lnTo>
                  <a:lnTo>
                    <a:pt x="2709392" y="442569"/>
                  </a:lnTo>
                  <a:lnTo>
                    <a:pt x="2689796" y="444195"/>
                  </a:lnTo>
                  <a:lnTo>
                    <a:pt x="2678417" y="445757"/>
                  </a:lnTo>
                  <a:lnTo>
                    <a:pt x="2689415" y="445757"/>
                  </a:lnTo>
                  <a:lnTo>
                    <a:pt x="2721292" y="442264"/>
                  </a:lnTo>
                  <a:lnTo>
                    <a:pt x="2721000" y="442264"/>
                  </a:lnTo>
                  <a:lnTo>
                    <a:pt x="2757932" y="438797"/>
                  </a:lnTo>
                  <a:lnTo>
                    <a:pt x="2783205" y="436905"/>
                  </a:lnTo>
                  <a:lnTo>
                    <a:pt x="2783751" y="436905"/>
                  </a:lnTo>
                  <a:lnTo>
                    <a:pt x="2788132" y="437349"/>
                  </a:lnTo>
                  <a:lnTo>
                    <a:pt x="2790837" y="436905"/>
                  </a:lnTo>
                  <a:lnTo>
                    <a:pt x="2801734" y="435089"/>
                  </a:lnTo>
                  <a:lnTo>
                    <a:pt x="2822244" y="431685"/>
                  </a:lnTo>
                  <a:lnTo>
                    <a:pt x="2841637" y="428472"/>
                  </a:lnTo>
                  <a:lnTo>
                    <a:pt x="2821787" y="430669"/>
                  </a:lnTo>
                  <a:lnTo>
                    <a:pt x="2809913" y="431685"/>
                  </a:lnTo>
                  <a:lnTo>
                    <a:pt x="2805607" y="431558"/>
                  </a:lnTo>
                  <a:lnTo>
                    <a:pt x="2808452" y="430276"/>
                  </a:lnTo>
                  <a:lnTo>
                    <a:pt x="2812885" y="429780"/>
                  </a:lnTo>
                  <a:lnTo>
                    <a:pt x="2844863" y="426186"/>
                  </a:lnTo>
                  <a:lnTo>
                    <a:pt x="2963087" y="412915"/>
                  </a:lnTo>
                  <a:lnTo>
                    <a:pt x="2991497" y="409384"/>
                  </a:lnTo>
                  <a:close/>
                </a:path>
                <a:path w="5516245" h="826134">
                  <a:moveTo>
                    <a:pt x="2993059" y="328955"/>
                  </a:moveTo>
                  <a:lnTo>
                    <a:pt x="2973844" y="330022"/>
                  </a:lnTo>
                  <a:lnTo>
                    <a:pt x="2960763" y="332727"/>
                  </a:lnTo>
                  <a:lnTo>
                    <a:pt x="2993059" y="328955"/>
                  </a:lnTo>
                  <a:close/>
                </a:path>
                <a:path w="5516245" h="826134">
                  <a:moveTo>
                    <a:pt x="3042856" y="327215"/>
                  </a:moveTo>
                  <a:lnTo>
                    <a:pt x="3040659" y="326986"/>
                  </a:lnTo>
                  <a:lnTo>
                    <a:pt x="3035008" y="327126"/>
                  </a:lnTo>
                  <a:lnTo>
                    <a:pt x="3035490" y="326644"/>
                  </a:lnTo>
                  <a:lnTo>
                    <a:pt x="2994685" y="331838"/>
                  </a:lnTo>
                  <a:lnTo>
                    <a:pt x="3032048" y="328815"/>
                  </a:lnTo>
                  <a:lnTo>
                    <a:pt x="3042856" y="327215"/>
                  </a:lnTo>
                  <a:close/>
                </a:path>
                <a:path w="5516245" h="826134">
                  <a:moveTo>
                    <a:pt x="3099193" y="327126"/>
                  </a:moveTo>
                  <a:lnTo>
                    <a:pt x="3082467" y="328879"/>
                  </a:lnTo>
                  <a:lnTo>
                    <a:pt x="3076016" y="330149"/>
                  </a:lnTo>
                  <a:lnTo>
                    <a:pt x="3072231" y="331266"/>
                  </a:lnTo>
                  <a:lnTo>
                    <a:pt x="3063494" y="332549"/>
                  </a:lnTo>
                  <a:lnTo>
                    <a:pt x="3079686" y="331266"/>
                  </a:lnTo>
                  <a:lnTo>
                    <a:pt x="3088551" y="329831"/>
                  </a:lnTo>
                  <a:lnTo>
                    <a:pt x="3093809" y="328383"/>
                  </a:lnTo>
                  <a:lnTo>
                    <a:pt x="3099193" y="327126"/>
                  </a:lnTo>
                  <a:close/>
                </a:path>
                <a:path w="5516245" h="826134">
                  <a:moveTo>
                    <a:pt x="3205772" y="342138"/>
                  </a:moveTo>
                  <a:lnTo>
                    <a:pt x="3199866" y="340487"/>
                  </a:lnTo>
                  <a:lnTo>
                    <a:pt x="3188462" y="342480"/>
                  </a:lnTo>
                  <a:lnTo>
                    <a:pt x="3177717" y="343306"/>
                  </a:lnTo>
                  <a:lnTo>
                    <a:pt x="3164192" y="344106"/>
                  </a:lnTo>
                  <a:lnTo>
                    <a:pt x="3144405" y="345986"/>
                  </a:lnTo>
                  <a:lnTo>
                    <a:pt x="3177819" y="344665"/>
                  </a:lnTo>
                  <a:lnTo>
                    <a:pt x="3182645" y="343827"/>
                  </a:lnTo>
                  <a:lnTo>
                    <a:pt x="3189808" y="343141"/>
                  </a:lnTo>
                  <a:lnTo>
                    <a:pt x="3205772" y="342138"/>
                  </a:lnTo>
                  <a:close/>
                </a:path>
                <a:path w="5516245" h="826134">
                  <a:moveTo>
                    <a:pt x="3423907" y="273215"/>
                  </a:moveTo>
                  <a:lnTo>
                    <a:pt x="3422726" y="271310"/>
                  </a:lnTo>
                  <a:lnTo>
                    <a:pt x="3414712" y="274205"/>
                  </a:lnTo>
                  <a:lnTo>
                    <a:pt x="3423907" y="273215"/>
                  </a:lnTo>
                  <a:close/>
                </a:path>
                <a:path w="5516245" h="826134">
                  <a:moveTo>
                    <a:pt x="3492449" y="281863"/>
                  </a:moveTo>
                  <a:lnTo>
                    <a:pt x="3468573" y="282663"/>
                  </a:lnTo>
                  <a:lnTo>
                    <a:pt x="3455251" y="284886"/>
                  </a:lnTo>
                  <a:lnTo>
                    <a:pt x="3492449" y="281863"/>
                  </a:lnTo>
                  <a:close/>
                </a:path>
                <a:path w="5516245" h="826134">
                  <a:moveTo>
                    <a:pt x="3503676" y="359105"/>
                  </a:moveTo>
                  <a:lnTo>
                    <a:pt x="3494735" y="358927"/>
                  </a:lnTo>
                  <a:lnTo>
                    <a:pt x="3443300" y="363728"/>
                  </a:lnTo>
                  <a:lnTo>
                    <a:pt x="3424275" y="364921"/>
                  </a:lnTo>
                  <a:lnTo>
                    <a:pt x="3383216" y="369227"/>
                  </a:lnTo>
                  <a:lnTo>
                    <a:pt x="3348850" y="373951"/>
                  </a:lnTo>
                  <a:lnTo>
                    <a:pt x="3288347" y="383260"/>
                  </a:lnTo>
                  <a:lnTo>
                    <a:pt x="3291509" y="380098"/>
                  </a:lnTo>
                  <a:lnTo>
                    <a:pt x="3270720" y="382155"/>
                  </a:lnTo>
                  <a:lnTo>
                    <a:pt x="3229876" y="387311"/>
                  </a:lnTo>
                  <a:lnTo>
                    <a:pt x="3208985" y="389077"/>
                  </a:lnTo>
                  <a:lnTo>
                    <a:pt x="3202965" y="389280"/>
                  </a:lnTo>
                  <a:lnTo>
                    <a:pt x="3209137" y="389420"/>
                  </a:lnTo>
                  <a:lnTo>
                    <a:pt x="3213938" y="389305"/>
                  </a:lnTo>
                  <a:lnTo>
                    <a:pt x="3135490" y="397065"/>
                  </a:lnTo>
                  <a:lnTo>
                    <a:pt x="3120910" y="400037"/>
                  </a:lnTo>
                  <a:lnTo>
                    <a:pt x="3131286" y="400265"/>
                  </a:lnTo>
                  <a:lnTo>
                    <a:pt x="3136366" y="400773"/>
                  </a:lnTo>
                  <a:lnTo>
                    <a:pt x="3105912" y="404609"/>
                  </a:lnTo>
                  <a:lnTo>
                    <a:pt x="3106128" y="402920"/>
                  </a:lnTo>
                  <a:lnTo>
                    <a:pt x="3086798" y="404418"/>
                  </a:lnTo>
                  <a:lnTo>
                    <a:pt x="3065068" y="406425"/>
                  </a:lnTo>
                  <a:lnTo>
                    <a:pt x="3058083" y="406222"/>
                  </a:lnTo>
                  <a:lnTo>
                    <a:pt x="3020466" y="411302"/>
                  </a:lnTo>
                  <a:lnTo>
                    <a:pt x="2974416" y="416750"/>
                  </a:lnTo>
                  <a:lnTo>
                    <a:pt x="2893580" y="425640"/>
                  </a:lnTo>
                  <a:lnTo>
                    <a:pt x="2879623" y="429260"/>
                  </a:lnTo>
                  <a:lnTo>
                    <a:pt x="2899219" y="428269"/>
                  </a:lnTo>
                  <a:lnTo>
                    <a:pt x="2965310" y="422465"/>
                  </a:lnTo>
                  <a:lnTo>
                    <a:pt x="2974937" y="422681"/>
                  </a:lnTo>
                  <a:lnTo>
                    <a:pt x="2978112" y="420039"/>
                  </a:lnTo>
                  <a:lnTo>
                    <a:pt x="3024924" y="415404"/>
                  </a:lnTo>
                  <a:lnTo>
                    <a:pt x="3051848" y="413588"/>
                  </a:lnTo>
                  <a:lnTo>
                    <a:pt x="3074619" y="412457"/>
                  </a:lnTo>
                  <a:lnTo>
                    <a:pt x="3108922" y="409905"/>
                  </a:lnTo>
                  <a:lnTo>
                    <a:pt x="3053905" y="415886"/>
                  </a:lnTo>
                  <a:lnTo>
                    <a:pt x="3075063" y="414680"/>
                  </a:lnTo>
                  <a:lnTo>
                    <a:pt x="3085452" y="413677"/>
                  </a:lnTo>
                  <a:lnTo>
                    <a:pt x="3109480" y="410857"/>
                  </a:lnTo>
                  <a:lnTo>
                    <a:pt x="3116808" y="408863"/>
                  </a:lnTo>
                  <a:lnTo>
                    <a:pt x="3106864" y="408597"/>
                  </a:lnTo>
                  <a:lnTo>
                    <a:pt x="3091675" y="408711"/>
                  </a:lnTo>
                  <a:lnTo>
                    <a:pt x="3083242" y="407847"/>
                  </a:lnTo>
                  <a:lnTo>
                    <a:pt x="3144748" y="402323"/>
                  </a:lnTo>
                  <a:lnTo>
                    <a:pt x="3240354" y="391464"/>
                  </a:lnTo>
                  <a:lnTo>
                    <a:pt x="3304756" y="386346"/>
                  </a:lnTo>
                  <a:lnTo>
                    <a:pt x="3344862" y="379679"/>
                  </a:lnTo>
                  <a:lnTo>
                    <a:pt x="3337966" y="379412"/>
                  </a:lnTo>
                  <a:lnTo>
                    <a:pt x="3315970" y="380631"/>
                  </a:lnTo>
                  <a:lnTo>
                    <a:pt x="3306445" y="380784"/>
                  </a:lnTo>
                  <a:lnTo>
                    <a:pt x="3353866" y="376428"/>
                  </a:lnTo>
                  <a:lnTo>
                    <a:pt x="3453752" y="363893"/>
                  </a:lnTo>
                  <a:lnTo>
                    <a:pt x="3503676" y="359105"/>
                  </a:lnTo>
                  <a:close/>
                </a:path>
                <a:path w="5516245" h="826134">
                  <a:moveTo>
                    <a:pt x="3523513" y="317868"/>
                  </a:moveTo>
                  <a:lnTo>
                    <a:pt x="3503739" y="317957"/>
                  </a:lnTo>
                  <a:lnTo>
                    <a:pt x="3500247" y="320128"/>
                  </a:lnTo>
                  <a:lnTo>
                    <a:pt x="3513937" y="318376"/>
                  </a:lnTo>
                  <a:lnTo>
                    <a:pt x="3519170" y="319100"/>
                  </a:lnTo>
                  <a:lnTo>
                    <a:pt x="3523513" y="317868"/>
                  </a:lnTo>
                  <a:close/>
                </a:path>
                <a:path w="5516245" h="826134">
                  <a:moveTo>
                    <a:pt x="3612337" y="253517"/>
                  </a:moveTo>
                  <a:lnTo>
                    <a:pt x="3574859" y="257721"/>
                  </a:lnTo>
                  <a:lnTo>
                    <a:pt x="3510419" y="262204"/>
                  </a:lnTo>
                  <a:lnTo>
                    <a:pt x="3477806" y="265315"/>
                  </a:lnTo>
                  <a:lnTo>
                    <a:pt x="3466312" y="267690"/>
                  </a:lnTo>
                  <a:lnTo>
                    <a:pt x="3451529" y="270230"/>
                  </a:lnTo>
                  <a:lnTo>
                    <a:pt x="3476587" y="268401"/>
                  </a:lnTo>
                  <a:lnTo>
                    <a:pt x="3507562" y="265061"/>
                  </a:lnTo>
                  <a:lnTo>
                    <a:pt x="3532644" y="262597"/>
                  </a:lnTo>
                  <a:lnTo>
                    <a:pt x="3540010" y="263423"/>
                  </a:lnTo>
                  <a:lnTo>
                    <a:pt x="3561994" y="260108"/>
                  </a:lnTo>
                  <a:lnTo>
                    <a:pt x="3598202" y="256133"/>
                  </a:lnTo>
                  <a:lnTo>
                    <a:pt x="3612337" y="253517"/>
                  </a:lnTo>
                  <a:close/>
                </a:path>
                <a:path w="5516245" h="826134">
                  <a:moveTo>
                    <a:pt x="3614839" y="307416"/>
                  </a:moveTo>
                  <a:lnTo>
                    <a:pt x="3598964" y="305295"/>
                  </a:lnTo>
                  <a:lnTo>
                    <a:pt x="3549954" y="313436"/>
                  </a:lnTo>
                  <a:lnTo>
                    <a:pt x="3566782" y="311023"/>
                  </a:lnTo>
                  <a:lnTo>
                    <a:pt x="3583546" y="309257"/>
                  </a:lnTo>
                  <a:lnTo>
                    <a:pt x="3599726" y="308076"/>
                  </a:lnTo>
                  <a:lnTo>
                    <a:pt x="3614839" y="307416"/>
                  </a:lnTo>
                  <a:close/>
                </a:path>
                <a:path w="5516245" h="826134">
                  <a:moveTo>
                    <a:pt x="3646360" y="285838"/>
                  </a:moveTo>
                  <a:lnTo>
                    <a:pt x="3625989" y="287655"/>
                  </a:lnTo>
                  <a:lnTo>
                    <a:pt x="3520503" y="298996"/>
                  </a:lnTo>
                  <a:lnTo>
                    <a:pt x="3480422" y="302844"/>
                  </a:lnTo>
                  <a:lnTo>
                    <a:pt x="3479266" y="301053"/>
                  </a:lnTo>
                  <a:lnTo>
                    <a:pt x="3478657" y="301053"/>
                  </a:lnTo>
                  <a:lnTo>
                    <a:pt x="3461715" y="304368"/>
                  </a:lnTo>
                  <a:lnTo>
                    <a:pt x="3482606" y="303403"/>
                  </a:lnTo>
                  <a:lnTo>
                    <a:pt x="3488309" y="302844"/>
                  </a:lnTo>
                  <a:lnTo>
                    <a:pt x="3531628" y="298462"/>
                  </a:lnTo>
                  <a:lnTo>
                    <a:pt x="3554768" y="296824"/>
                  </a:lnTo>
                  <a:lnTo>
                    <a:pt x="3575507" y="294195"/>
                  </a:lnTo>
                  <a:lnTo>
                    <a:pt x="3646360" y="285838"/>
                  </a:lnTo>
                  <a:close/>
                </a:path>
                <a:path w="5516245" h="826134">
                  <a:moveTo>
                    <a:pt x="3705720" y="296024"/>
                  </a:moveTo>
                  <a:lnTo>
                    <a:pt x="3698354" y="295821"/>
                  </a:lnTo>
                  <a:lnTo>
                    <a:pt x="3677755" y="297243"/>
                  </a:lnTo>
                  <a:lnTo>
                    <a:pt x="3654856" y="299427"/>
                  </a:lnTo>
                  <a:lnTo>
                    <a:pt x="3640569" y="301574"/>
                  </a:lnTo>
                  <a:lnTo>
                    <a:pt x="3660267" y="299123"/>
                  </a:lnTo>
                  <a:lnTo>
                    <a:pt x="3683444" y="298310"/>
                  </a:lnTo>
                  <a:lnTo>
                    <a:pt x="3705720" y="296024"/>
                  </a:lnTo>
                  <a:close/>
                </a:path>
                <a:path w="5516245" h="826134">
                  <a:moveTo>
                    <a:pt x="3833355" y="247396"/>
                  </a:moveTo>
                  <a:lnTo>
                    <a:pt x="3830612" y="246735"/>
                  </a:lnTo>
                  <a:lnTo>
                    <a:pt x="3814559" y="247484"/>
                  </a:lnTo>
                  <a:lnTo>
                    <a:pt x="3792715" y="249402"/>
                  </a:lnTo>
                  <a:lnTo>
                    <a:pt x="3772649" y="252209"/>
                  </a:lnTo>
                  <a:lnTo>
                    <a:pt x="3833355" y="247396"/>
                  </a:lnTo>
                  <a:close/>
                </a:path>
                <a:path w="5516245" h="826134">
                  <a:moveTo>
                    <a:pt x="4072432" y="256616"/>
                  </a:moveTo>
                  <a:lnTo>
                    <a:pt x="4064101" y="256616"/>
                  </a:lnTo>
                  <a:lnTo>
                    <a:pt x="4045407" y="259664"/>
                  </a:lnTo>
                  <a:lnTo>
                    <a:pt x="4072432" y="256616"/>
                  </a:lnTo>
                  <a:close/>
                </a:path>
                <a:path w="5516245" h="826134">
                  <a:moveTo>
                    <a:pt x="4097490" y="165557"/>
                  </a:moveTo>
                  <a:lnTo>
                    <a:pt x="4092511" y="165468"/>
                  </a:lnTo>
                  <a:lnTo>
                    <a:pt x="4056481" y="167843"/>
                  </a:lnTo>
                  <a:lnTo>
                    <a:pt x="4040911" y="168630"/>
                  </a:lnTo>
                  <a:lnTo>
                    <a:pt x="4039870" y="169608"/>
                  </a:lnTo>
                  <a:lnTo>
                    <a:pt x="4050360" y="169164"/>
                  </a:lnTo>
                  <a:lnTo>
                    <a:pt x="4063327" y="168313"/>
                  </a:lnTo>
                  <a:lnTo>
                    <a:pt x="4069753" y="168046"/>
                  </a:lnTo>
                  <a:lnTo>
                    <a:pt x="4074198" y="167932"/>
                  </a:lnTo>
                  <a:lnTo>
                    <a:pt x="4097490" y="165557"/>
                  </a:lnTo>
                  <a:close/>
                </a:path>
                <a:path w="5516245" h="826134">
                  <a:moveTo>
                    <a:pt x="4101058" y="245821"/>
                  </a:moveTo>
                  <a:lnTo>
                    <a:pt x="4100919" y="245694"/>
                  </a:lnTo>
                  <a:lnTo>
                    <a:pt x="4098633" y="245821"/>
                  </a:lnTo>
                  <a:lnTo>
                    <a:pt x="4101058" y="245821"/>
                  </a:lnTo>
                  <a:close/>
                </a:path>
                <a:path w="5516245" h="826134">
                  <a:moveTo>
                    <a:pt x="4258970" y="124485"/>
                  </a:moveTo>
                  <a:lnTo>
                    <a:pt x="4258754" y="124002"/>
                  </a:lnTo>
                  <a:lnTo>
                    <a:pt x="4221950" y="128003"/>
                  </a:lnTo>
                  <a:lnTo>
                    <a:pt x="4226915" y="128231"/>
                  </a:lnTo>
                  <a:lnTo>
                    <a:pt x="4258970" y="124485"/>
                  </a:lnTo>
                  <a:close/>
                </a:path>
                <a:path w="5516245" h="826134">
                  <a:moveTo>
                    <a:pt x="4406925" y="195021"/>
                  </a:moveTo>
                  <a:lnTo>
                    <a:pt x="4402290" y="194132"/>
                  </a:lnTo>
                  <a:lnTo>
                    <a:pt x="4398416" y="196443"/>
                  </a:lnTo>
                  <a:lnTo>
                    <a:pt x="4406925" y="195021"/>
                  </a:lnTo>
                  <a:close/>
                </a:path>
                <a:path w="5516245" h="826134">
                  <a:moveTo>
                    <a:pt x="4412513" y="95288"/>
                  </a:moveTo>
                  <a:lnTo>
                    <a:pt x="4366679" y="100266"/>
                  </a:lnTo>
                  <a:lnTo>
                    <a:pt x="4385551" y="99237"/>
                  </a:lnTo>
                  <a:lnTo>
                    <a:pt x="4412513" y="95288"/>
                  </a:lnTo>
                  <a:close/>
                </a:path>
                <a:path w="5516245" h="826134">
                  <a:moveTo>
                    <a:pt x="4417961" y="146075"/>
                  </a:moveTo>
                  <a:lnTo>
                    <a:pt x="4407547" y="144653"/>
                  </a:lnTo>
                  <a:lnTo>
                    <a:pt x="4396321" y="146342"/>
                  </a:lnTo>
                  <a:lnTo>
                    <a:pt x="4392219" y="147777"/>
                  </a:lnTo>
                  <a:lnTo>
                    <a:pt x="4398391" y="148018"/>
                  </a:lnTo>
                  <a:lnTo>
                    <a:pt x="4417961" y="146075"/>
                  </a:lnTo>
                  <a:close/>
                </a:path>
                <a:path w="5516245" h="826134">
                  <a:moveTo>
                    <a:pt x="4523384" y="101142"/>
                  </a:moveTo>
                  <a:lnTo>
                    <a:pt x="4494073" y="104292"/>
                  </a:lnTo>
                  <a:lnTo>
                    <a:pt x="4480153" y="105943"/>
                  </a:lnTo>
                  <a:lnTo>
                    <a:pt x="4468571" y="107619"/>
                  </a:lnTo>
                  <a:lnTo>
                    <a:pt x="4478325" y="107581"/>
                  </a:lnTo>
                  <a:lnTo>
                    <a:pt x="4482503" y="106349"/>
                  </a:lnTo>
                  <a:lnTo>
                    <a:pt x="4523384" y="101142"/>
                  </a:lnTo>
                  <a:close/>
                </a:path>
                <a:path w="5516245" h="826134">
                  <a:moveTo>
                    <a:pt x="4709973" y="102857"/>
                  </a:moveTo>
                  <a:lnTo>
                    <a:pt x="4672889" y="106349"/>
                  </a:lnTo>
                  <a:lnTo>
                    <a:pt x="4670641" y="107061"/>
                  </a:lnTo>
                  <a:lnTo>
                    <a:pt x="4667161" y="107975"/>
                  </a:lnTo>
                  <a:lnTo>
                    <a:pt x="4667961" y="108369"/>
                  </a:lnTo>
                  <a:lnTo>
                    <a:pt x="4678553" y="107530"/>
                  </a:lnTo>
                  <a:lnTo>
                    <a:pt x="4681715" y="106273"/>
                  </a:lnTo>
                  <a:lnTo>
                    <a:pt x="4694072" y="105029"/>
                  </a:lnTo>
                  <a:lnTo>
                    <a:pt x="4706518" y="103860"/>
                  </a:lnTo>
                  <a:lnTo>
                    <a:pt x="4709973" y="102857"/>
                  </a:lnTo>
                  <a:close/>
                </a:path>
                <a:path w="5516245" h="826134">
                  <a:moveTo>
                    <a:pt x="4797425" y="183972"/>
                  </a:moveTo>
                  <a:lnTo>
                    <a:pt x="4792484" y="183337"/>
                  </a:lnTo>
                  <a:lnTo>
                    <a:pt x="4792764" y="182346"/>
                  </a:lnTo>
                  <a:lnTo>
                    <a:pt x="4775212" y="183972"/>
                  </a:lnTo>
                  <a:lnTo>
                    <a:pt x="4761992" y="185369"/>
                  </a:lnTo>
                  <a:lnTo>
                    <a:pt x="4759122" y="186512"/>
                  </a:lnTo>
                  <a:lnTo>
                    <a:pt x="4739830" y="186131"/>
                  </a:lnTo>
                  <a:lnTo>
                    <a:pt x="4666348" y="191211"/>
                  </a:lnTo>
                  <a:lnTo>
                    <a:pt x="4644961" y="191719"/>
                  </a:lnTo>
                  <a:lnTo>
                    <a:pt x="4628350" y="194132"/>
                  </a:lnTo>
                  <a:lnTo>
                    <a:pt x="4629391" y="194132"/>
                  </a:lnTo>
                  <a:lnTo>
                    <a:pt x="4630432" y="194894"/>
                  </a:lnTo>
                  <a:lnTo>
                    <a:pt x="4630610" y="195021"/>
                  </a:lnTo>
                  <a:lnTo>
                    <a:pt x="4630242" y="195021"/>
                  </a:lnTo>
                  <a:lnTo>
                    <a:pt x="4628921" y="195910"/>
                  </a:lnTo>
                  <a:lnTo>
                    <a:pt x="4604969" y="198323"/>
                  </a:lnTo>
                  <a:lnTo>
                    <a:pt x="4600651" y="197434"/>
                  </a:lnTo>
                  <a:lnTo>
                    <a:pt x="4597374" y="197434"/>
                  </a:lnTo>
                  <a:lnTo>
                    <a:pt x="4532452" y="205308"/>
                  </a:lnTo>
                  <a:lnTo>
                    <a:pt x="4532198" y="205308"/>
                  </a:lnTo>
                  <a:lnTo>
                    <a:pt x="4512589" y="207340"/>
                  </a:lnTo>
                  <a:lnTo>
                    <a:pt x="4409389" y="212801"/>
                  </a:lnTo>
                  <a:lnTo>
                    <a:pt x="4400855" y="212801"/>
                  </a:lnTo>
                  <a:lnTo>
                    <a:pt x="4393870" y="212928"/>
                  </a:lnTo>
                  <a:lnTo>
                    <a:pt x="4395127" y="212801"/>
                  </a:lnTo>
                  <a:lnTo>
                    <a:pt x="4490656" y="203149"/>
                  </a:lnTo>
                  <a:lnTo>
                    <a:pt x="4483151" y="202768"/>
                  </a:lnTo>
                  <a:lnTo>
                    <a:pt x="4479239" y="202768"/>
                  </a:lnTo>
                  <a:lnTo>
                    <a:pt x="4451096" y="205308"/>
                  </a:lnTo>
                  <a:lnTo>
                    <a:pt x="4419320" y="209118"/>
                  </a:lnTo>
                  <a:lnTo>
                    <a:pt x="4402671" y="211404"/>
                  </a:lnTo>
                  <a:lnTo>
                    <a:pt x="4377156" y="212801"/>
                  </a:lnTo>
                  <a:lnTo>
                    <a:pt x="4374032" y="211150"/>
                  </a:lnTo>
                  <a:lnTo>
                    <a:pt x="4368939" y="210134"/>
                  </a:lnTo>
                  <a:lnTo>
                    <a:pt x="4366717" y="210134"/>
                  </a:lnTo>
                  <a:lnTo>
                    <a:pt x="4335018" y="212674"/>
                  </a:lnTo>
                  <a:lnTo>
                    <a:pt x="4337774" y="212293"/>
                  </a:lnTo>
                  <a:lnTo>
                    <a:pt x="4360799" y="209118"/>
                  </a:lnTo>
                  <a:lnTo>
                    <a:pt x="4426699" y="200863"/>
                  </a:lnTo>
                  <a:lnTo>
                    <a:pt x="4452074" y="197434"/>
                  </a:lnTo>
                  <a:lnTo>
                    <a:pt x="4425683" y="200736"/>
                  </a:lnTo>
                  <a:lnTo>
                    <a:pt x="4425747" y="200228"/>
                  </a:lnTo>
                  <a:lnTo>
                    <a:pt x="4426382" y="200101"/>
                  </a:lnTo>
                  <a:lnTo>
                    <a:pt x="4430446" y="199288"/>
                  </a:lnTo>
                  <a:lnTo>
                    <a:pt x="4430153" y="199288"/>
                  </a:lnTo>
                  <a:lnTo>
                    <a:pt x="4447718" y="196545"/>
                  </a:lnTo>
                  <a:lnTo>
                    <a:pt x="4441901" y="196799"/>
                  </a:lnTo>
                  <a:lnTo>
                    <a:pt x="4425493" y="198323"/>
                  </a:lnTo>
                  <a:lnTo>
                    <a:pt x="4419828" y="198577"/>
                  </a:lnTo>
                  <a:lnTo>
                    <a:pt x="4431919" y="196164"/>
                  </a:lnTo>
                  <a:lnTo>
                    <a:pt x="4476369" y="191084"/>
                  </a:lnTo>
                  <a:lnTo>
                    <a:pt x="4496397" y="187909"/>
                  </a:lnTo>
                  <a:lnTo>
                    <a:pt x="4473041" y="190068"/>
                  </a:lnTo>
                  <a:lnTo>
                    <a:pt x="4458868" y="190703"/>
                  </a:lnTo>
                  <a:lnTo>
                    <a:pt x="4444885" y="191592"/>
                  </a:lnTo>
                  <a:lnTo>
                    <a:pt x="4422064" y="194513"/>
                  </a:lnTo>
                  <a:lnTo>
                    <a:pt x="4399381" y="198831"/>
                  </a:lnTo>
                  <a:lnTo>
                    <a:pt x="4398022" y="198831"/>
                  </a:lnTo>
                  <a:lnTo>
                    <a:pt x="4377715" y="200101"/>
                  </a:lnTo>
                  <a:lnTo>
                    <a:pt x="4389374" y="197942"/>
                  </a:lnTo>
                  <a:lnTo>
                    <a:pt x="4397756" y="196545"/>
                  </a:lnTo>
                  <a:lnTo>
                    <a:pt x="4396981" y="196545"/>
                  </a:lnTo>
                  <a:lnTo>
                    <a:pt x="4387050" y="197434"/>
                  </a:lnTo>
                  <a:lnTo>
                    <a:pt x="4374654" y="198831"/>
                  </a:lnTo>
                  <a:lnTo>
                    <a:pt x="4363821" y="199847"/>
                  </a:lnTo>
                  <a:lnTo>
                    <a:pt x="4356913" y="200101"/>
                  </a:lnTo>
                  <a:lnTo>
                    <a:pt x="4362755" y="198323"/>
                  </a:lnTo>
                  <a:lnTo>
                    <a:pt x="4359402" y="199288"/>
                  </a:lnTo>
                  <a:lnTo>
                    <a:pt x="4298950" y="205308"/>
                  </a:lnTo>
                  <a:lnTo>
                    <a:pt x="4290250" y="205308"/>
                  </a:lnTo>
                  <a:lnTo>
                    <a:pt x="4296041" y="204292"/>
                  </a:lnTo>
                  <a:lnTo>
                    <a:pt x="4295889" y="204038"/>
                  </a:lnTo>
                  <a:lnTo>
                    <a:pt x="4294657" y="204038"/>
                  </a:lnTo>
                  <a:lnTo>
                    <a:pt x="4283113" y="205308"/>
                  </a:lnTo>
                  <a:lnTo>
                    <a:pt x="4288244" y="205308"/>
                  </a:lnTo>
                  <a:lnTo>
                    <a:pt x="4264799" y="207594"/>
                  </a:lnTo>
                  <a:lnTo>
                    <a:pt x="4222127" y="213055"/>
                  </a:lnTo>
                  <a:lnTo>
                    <a:pt x="4196029" y="215785"/>
                  </a:lnTo>
                  <a:lnTo>
                    <a:pt x="4224401" y="213055"/>
                  </a:lnTo>
                  <a:lnTo>
                    <a:pt x="4236021" y="212293"/>
                  </a:lnTo>
                  <a:lnTo>
                    <a:pt x="4233392" y="213690"/>
                  </a:lnTo>
                  <a:lnTo>
                    <a:pt x="4127601" y="225374"/>
                  </a:lnTo>
                  <a:lnTo>
                    <a:pt x="4099864" y="227406"/>
                  </a:lnTo>
                  <a:lnTo>
                    <a:pt x="4091368" y="228930"/>
                  </a:lnTo>
                  <a:lnTo>
                    <a:pt x="4078541" y="230708"/>
                  </a:lnTo>
                  <a:lnTo>
                    <a:pt x="4070947" y="232105"/>
                  </a:lnTo>
                  <a:lnTo>
                    <a:pt x="4078147" y="232105"/>
                  </a:lnTo>
                  <a:lnTo>
                    <a:pt x="4058666" y="233883"/>
                  </a:lnTo>
                  <a:lnTo>
                    <a:pt x="4041495" y="235280"/>
                  </a:lnTo>
                  <a:lnTo>
                    <a:pt x="4023906" y="236931"/>
                  </a:lnTo>
                  <a:lnTo>
                    <a:pt x="4008755" y="238836"/>
                  </a:lnTo>
                  <a:lnTo>
                    <a:pt x="4007472" y="236423"/>
                  </a:lnTo>
                  <a:lnTo>
                    <a:pt x="3995902" y="238963"/>
                  </a:lnTo>
                  <a:lnTo>
                    <a:pt x="3968013" y="241884"/>
                  </a:lnTo>
                  <a:lnTo>
                    <a:pt x="3938130" y="244678"/>
                  </a:lnTo>
                  <a:lnTo>
                    <a:pt x="3920604" y="246710"/>
                  </a:lnTo>
                  <a:lnTo>
                    <a:pt x="3933748" y="243916"/>
                  </a:lnTo>
                  <a:lnTo>
                    <a:pt x="3897338" y="248361"/>
                  </a:lnTo>
                  <a:lnTo>
                    <a:pt x="3902011" y="248107"/>
                  </a:lnTo>
                  <a:lnTo>
                    <a:pt x="3911422" y="247091"/>
                  </a:lnTo>
                  <a:lnTo>
                    <a:pt x="3916159" y="246837"/>
                  </a:lnTo>
                  <a:lnTo>
                    <a:pt x="3907142" y="248615"/>
                  </a:lnTo>
                  <a:lnTo>
                    <a:pt x="3893807" y="250647"/>
                  </a:lnTo>
                  <a:lnTo>
                    <a:pt x="3876967" y="252806"/>
                  </a:lnTo>
                  <a:lnTo>
                    <a:pt x="3859644" y="254838"/>
                  </a:lnTo>
                  <a:lnTo>
                    <a:pt x="3909657" y="254838"/>
                  </a:lnTo>
                  <a:lnTo>
                    <a:pt x="3922318" y="253568"/>
                  </a:lnTo>
                  <a:lnTo>
                    <a:pt x="3984548" y="246837"/>
                  </a:lnTo>
                  <a:lnTo>
                    <a:pt x="3985780" y="246710"/>
                  </a:lnTo>
                  <a:lnTo>
                    <a:pt x="3988219" y="246456"/>
                  </a:lnTo>
                  <a:lnTo>
                    <a:pt x="3998010" y="245440"/>
                  </a:lnTo>
                  <a:lnTo>
                    <a:pt x="3983278" y="246329"/>
                  </a:lnTo>
                  <a:lnTo>
                    <a:pt x="3978694" y="246456"/>
                  </a:lnTo>
                  <a:lnTo>
                    <a:pt x="3978694" y="245948"/>
                  </a:lnTo>
                  <a:lnTo>
                    <a:pt x="4010164" y="243535"/>
                  </a:lnTo>
                  <a:lnTo>
                    <a:pt x="4052455" y="241503"/>
                  </a:lnTo>
                  <a:lnTo>
                    <a:pt x="4085259" y="238836"/>
                  </a:lnTo>
                  <a:lnTo>
                    <a:pt x="4091508" y="238328"/>
                  </a:lnTo>
                  <a:lnTo>
                    <a:pt x="4150753" y="231089"/>
                  </a:lnTo>
                  <a:lnTo>
                    <a:pt x="4170413" y="231343"/>
                  </a:lnTo>
                  <a:lnTo>
                    <a:pt x="4174121" y="231089"/>
                  </a:lnTo>
                  <a:lnTo>
                    <a:pt x="4183392" y="230454"/>
                  </a:lnTo>
                  <a:lnTo>
                    <a:pt x="4200766" y="228041"/>
                  </a:lnTo>
                  <a:lnTo>
                    <a:pt x="4211802" y="228041"/>
                  </a:lnTo>
                  <a:lnTo>
                    <a:pt x="4213923" y="228549"/>
                  </a:lnTo>
                  <a:lnTo>
                    <a:pt x="4207916" y="230073"/>
                  </a:lnTo>
                  <a:lnTo>
                    <a:pt x="4189666" y="232486"/>
                  </a:lnTo>
                  <a:lnTo>
                    <a:pt x="4189311" y="232486"/>
                  </a:lnTo>
                  <a:lnTo>
                    <a:pt x="4153598" y="235915"/>
                  </a:lnTo>
                  <a:lnTo>
                    <a:pt x="4163352" y="235153"/>
                  </a:lnTo>
                  <a:lnTo>
                    <a:pt x="4176496" y="235153"/>
                  </a:lnTo>
                  <a:lnTo>
                    <a:pt x="4191508" y="233883"/>
                  </a:lnTo>
                  <a:lnTo>
                    <a:pt x="4195356" y="232105"/>
                  </a:lnTo>
                  <a:lnTo>
                    <a:pt x="4209923" y="230708"/>
                  </a:lnTo>
                  <a:lnTo>
                    <a:pt x="4226217" y="229692"/>
                  </a:lnTo>
                  <a:lnTo>
                    <a:pt x="4261307" y="228041"/>
                  </a:lnTo>
                  <a:lnTo>
                    <a:pt x="4230446" y="233756"/>
                  </a:lnTo>
                  <a:lnTo>
                    <a:pt x="4244911" y="232105"/>
                  </a:lnTo>
                  <a:lnTo>
                    <a:pt x="4250207" y="231978"/>
                  </a:lnTo>
                  <a:lnTo>
                    <a:pt x="4250385" y="232486"/>
                  </a:lnTo>
                  <a:lnTo>
                    <a:pt x="4250487" y="232740"/>
                  </a:lnTo>
                  <a:lnTo>
                    <a:pt x="4249775" y="233883"/>
                  </a:lnTo>
                  <a:lnTo>
                    <a:pt x="4248264" y="233883"/>
                  </a:lnTo>
                  <a:lnTo>
                    <a:pt x="4234993" y="235915"/>
                  </a:lnTo>
                  <a:lnTo>
                    <a:pt x="4234459" y="235915"/>
                  </a:lnTo>
                  <a:lnTo>
                    <a:pt x="4220845" y="237185"/>
                  </a:lnTo>
                  <a:lnTo>
                    <a:pt x="4206468" y="238074"/>
                  </a:lnTo>
                  <a:lnTo>
                    <a:pt x="4194187" y="238721"/>
                  </a:lnTo>
                  <a:lnTo>
                    <a:pt x="4193387" y="238328"/>
                  </a:lnTo>
                  <a:lnTo>
                    <a:pt x="4192486" y="238328"/>
                  </a:lnTo>
                  <a:lnTo>
                    <a:pt x="4198201" y="237185"/>
                  </a:lnTo>
                  <a:lnTo>
                    <a:pt x="4199890" y="236677"/>
                  </a:lnTo>
                  <a:lnTo>
                    <a:pt x="4188676" y="237439"/>
                  </a:lnTo>
                  <a:lnTo>
                    <a:pt x="4162171" y="242392"/>
                  </a:lnTo>
                  <a:lnTo>
                    <a:pt x="4176344" y="241122"/>
                  </a:lnTo>
                  <a:lnTo>
                    <a:pt x="4181132" y="240995"/>
                  </a:lnTo>
                  <a:lnTo>
                    <a:pt x="4182453" y="241503"/>
                  </a:lnTo>
                  <a:lnTo>
                    <a:pt x="4186224" y="241630"/>
                  </a:lnTo>
                  <a:lnTo>
                    <a:pt x="4168317" y="242900"/>
                  </a:lnTo>
                  <a:lnTo>
                    <a:pt x="4115600" y="247726"/>
                  </a:lnTo>
                  <a:lnTo>
                    <a:pt x="4097350" y="248361"/>
                  </a:lnTo>
                  <a:lnTo>
                    <a:pt x="4093362" y="249631"/>
                  </a:lnTo>
                  <a:lnTo>
                    <a:pt x="4103306" y="248996"/>
                  </a:lnTo>
                  <a:lnTo>
                    <a:pt x="4110659" y="248615"/>
                  </a:lnTo>
                  <a:lnTo>
                    <a:pt x="4098899" y="250774"/>
                  </a:lnTo>
                  <a:lnTo>
                    <a:pt x="4074693" y="252298"/>
                  </a:lnTo>
                  <a:lnTo>
                    <a:pt x="4068000" y="252222"/>
                  </a:lnTo>
                  <a:lnTo>
                    <a:pt x="4068000" y="255981"/>
                  </a:lnTo>
                  <a:lnTo>
                    <a:pt x="4065663" y="256362"/>
                  </a:lnTo>
                  <a:lnTo>
                    <a:pt x="4060228" y="256362"/>
                  </a:lnTo>
                  <a:lnTo>
                    <a:pt x="4068000" y="255981"/>
                  </a:lnTo>
                  <a:lnTo>
                    <a:pt x="4068000" y="252222"/>
                  </a:lnTo>
                  <a:lnTo>
                    <a:pt x="4064279" y="252171"/>
                  </a:lnTo>
                  <a:lnTo>
                    <a:pt x="4055580" y="251790"/>
                  </a:lnTo>
                  <a:lnTo>
                    <a:pt x="4036542" y="252679"/>
                  </a:lnTo>
                  <a:lnTo>
                    <a:pt x="4057548" y="250520"/>
                  </a:lnTo>
                  <a:lnTo>
                    <a:pt x="4073588" y="248234"/>
                  </a:lnTo>
                  <a:lnTo>
                    <a:pt x="4087190" y="246456"/>
                  </a:lnTo>
                  <a:lnTo>
                    <a:pt x="4098633" y="245821"/>
                  </a:lnTo>
                  <a:lnTo>
                    <a:pt x="4095343" y="245821"/>
                  </a:lnTo>
                  <a:lnTo>
                    <a:pt x="4085234" y="246075"/>
                  </a:lnTo>
                  <a:lnTo>
                    <a:pt x="4072191" y="246837"/>
                  </a:lnTo>
                  <a:lnTo>
                    <a:pt x="4048277" y="250139"/>
                  </a:lnTo>
                  <a:lnTo>
                    <a:pt x="4016273" y="255600"/>
                  </a:lnTo>
                  <a:lnTo>
                    <a:pt x="4011485" y="256362"/>
                  </a:lnTo>
                  <a:lnTo>
                    <a:pt x="3966400" y="256362"/>
                  </a:lnTo>
                  <a:lnTo>
                    <a:pt x="3977462" y="255219"/>
                  </a:lnTo>
                  <a:lnTo>
                    <a:pt x="4018470" y="255219"/>
                  </a:lnTo>
                  <a:lnTo>
                    <a:pt x="4019194" y="255092"/>
                  </a:lnTo>
                  <a:lnTo>
                    <a:pt x="3978694" y="255092"/>
                  </a:lnTo>
                  <a:lnTo>
                    <a:pt x="3983863" y="254558"/>
                  </a:lnTo>
                  <a:lnTo>
                    <a:pt x="3972864" y="255092"/>
                  </a:lnTo>
                  <a:lnTo>
                    <a:pt x="3970236" y="255092"/>
                  </a:lnTo>
                  <a:lnTo>
                    <a:pt x="3970236" y="255219"/>
                  </a:lnTo>
                  <a:lnTo>
                    <a:pt x="3950347" y="256184"/>
                  </a:lnTo>
                  <a:lnTo>
                    <a:pt x="3948163" y="256362"/>
                  </a:lnTo>
                  <a:lnTo>
                    <a:pt x="3894455" y="256362"/>
                  </a:lnTo>
                  <a:lnTo>
                    <a:pt x="3902062" y="255600"/>
                  </a:lnTo>
                  <a:lnTo>
                    <a:pt x="3905859" y="255219"/>
                  </a:lnTo>
                  <a:lnTo>
                    <a:pt x="3970236" y="255219"/>
                  </a:lnTo>
                  <a:lnTo>
                    <a:pt x="3970236" y="255092"/>
                  </a:lnTo>
                  <a:lnTo>
                    <a:pt x="3907117" y="255092"/>
                  </a:lnTo>
                  <a:lnTo>
                    <a:pt x="3908387" y="254965"/>
                  </a:lnTo>
                  <a:lnTo>
                    <a:pt x="3858552" y="254965"/>
                  </a:lnTo>
                  <a:lnTo>
                    <a:pt x="3857472" y="255092"/>
                  </a:lnTo>
                  <a:lnTo>
                    <a:pt x="3866413" y="253314"/>
                  </a:lnTo>
                  <a:lnTo>
                    <a:pt x="3859682" y="253695"/>
                  </a:lnTo>
                  <a:lnTo>
                    <a:pt x="3846931" y="254838"/>
                  </a:lnTo>
                  <a:lnTo>
                    <a:pt x="3837813" y="255219"/>
                  </a:lnTo>
                  <a:lnTo>
                    <a:pt x="3829113" y="256616"/>
                  </a:lnTo>
                  <a:lnTo>
                    <a:pt x="3833799" y="256362"/>
                  </a:lnTo>
                  <a:lnTo>
                    <a:pt x="3833914" y="256616"/>
                  </a:lnTo>
                  <a:lnTo>
                    <a:pt x="3834015" y="256870"/>
                  </a:lnTo>
                  <a:lnTo>
                    <a:pt x="3836949" y="256362"/>
                  </a:lnTo>
                  <a:lnTo>
                    <a:pt x="3838422" y="256108"/>
                  </a:lnTo>
                  <a:lnTo>
                    <a:pt x="3843756" y="256755"/>
                  </a:lnTo>
                  <a:lnTo>
                    <a:pt x="3846118" y="256108"/>
                  </a:lnTo>
                  <a:lnTo>
                    <a:pt x="3847998" y="255600"/>
                  </a:lnTo>
                  <a:lnTo>
                    <a:pt x="3856672" y="256362"/>
                  </a:lnTo>
                  <a:lnTo>
                    <a:pt x="3833634" y="259156"/>
                  </a:lnTo>
                  <a:lnTo>
                    <a:pt x="3800056" y="262839"/>
                  </a:lnTo>
                  <a:lnTo>
                    <a:pt x="3777069" y="265633"/>
                  </a:lnTo>
                  <a:lnTo>
                    <a:pt x="3785844" y="266395"/>
                  </a:lnTo>
                  <a:lnTo>
                    <a:pt x="3800170" y="264363"/>
                  </a:lnTo>
                  <a:lnTo>
                    <a:pt x="3819550" y="262458"/>
                  </a:lnTo>
                  <a:lnTo>
                    <a:pt x="3838283" y="260934"/>
                  </a:lnTo>
                  <a:lnTo>
                    <a:pt x="3850678" y="260426"/>
                  </a:lnTo>
                  <a:lnTo>
                    <a:pt x="3845776" y="260172"/>
                  </a:lnTo>
                  <a:lnTo>
                    <a:pt x="3884333" y="257378"/>
                  </a:lnTo>
                  <a:lnTo>
                    <a:pt x="3893197" y="256489"/>
                  </a:lnTo>
                  <a:lnTo>
                    <a:pt x="3946614" y="256489"/>
                  </a:lnTo>
                  <a:lnTo>
                    <a:pt x="3903573" y="260007"/>
                  </a:lnTo>
                  <a:lnTo>
                    <a:pt x="3808260" y="269138"/>
                  </a:lnTo>
                  <a:lnTo>
                    <a:pt x="3807980" y="269595"/>
                  </a:lnTo>
                  <a:lnTo>
                    <a:pt x="3794036" y="271843"/>
                  </a:lnTo>
                  <a:lnTo>
                    <a:pt x="3782390" y="271995"/>
                  </a:lnTo>
                  <a:lnTo>
                    <a:pt x="3750805" y="274218"/>
                  </a:lnTo>
                  <a:lnTo>
                    <a:pt x="3741699" y="274218"/>
                  </a:lnTo>
                  <a:lnTo>
                    <a:pt x="3743160" y="275259"/>
                  </a:lnTo>
                  <a:lnTo>
                    <a:pt x="3742474" y="276479"/>
                  </a:lnTo>
                  <a:lnTo>
                    <a:pt x="3733838" y="278206"/>
                  </a:lnTo>
                  <a:lnTo>
                    <a:pt x="3711511" y="280822"/>
                  </a:lnTo>
                  <a:lnTo>
                    <a:pt x="3706634" y="280162"/>
                  </a:lnTo>
                  <a:lnTo>
                    <a:pt x="3707282" y="278955"/>
                  </a:lnTo>
                  <a:lnTo>
                    <a:pt x="3707028" y="278955"/>
                  </a:lnTo>
                  <a:lnTo>
                    <a:pt x="3714026" y="276974"/>
                  </a:lnTo>
                  <a:lnTo>
                    <a:pt x="3726510" y="274637"/>
                  </a:lnTo>
                  <a:lnTo>
                    <a:pt x="3726040" y="274637"/>
                  </a:lnTo>
                  <a:lnTo>
                    <a:pt x="3707041" y="276669"/>
                  </a:lnTo>
                  <a:lnTo>
                    <a:pt x="3693363" y="278955"/>
                  </a:lnTo>
                  <a:lnTo>
                    <a:pt x="3674046" y="283362"/>
                  </a:lnTo>
                  <a:lnTo>
                    <a:pt x="3646360" y="285838"/>
                  </a:lnTo>
                  <a:lnTo>
                    <a:pt x="3642258" y="287032"/>
                  </a:lnTo>
                  <a:lnTo>
                    <a:pt x="3639896" y="287896"/>
                  </a:lnTo>
                  <a:lnTo>
                    <a:pt x="3634016" y="288848"/>
                  </a:lnTo>
                  <a:lnTo>
                    <a:pt x="3619347" y="290322"/>
                  </a:lnTo>
                  <a:lnTo>
                    <a:pt x="3624999" y="289979"/>
                  </a:lnTo>
                  <a:lnTo>
                    <a:pt x="3625812" y="289979"/>
                  </a:lnTo>
                  <a:lnTo>
                    <a:pt x="3639324" y="288467"/>
                  </a:lnTo>
                  <a:lnTo>
                    <a:pt x="3656838" y="286245"/>
                  </a:lnTo>
                  <a:lnTo>
                    <a:pt x="3674199" y="283845"/>
                  </a:lnTo>
                  <a:lnTo>
                    <a:pt x="3691572" y="282155"/>
                  </a:lnTo>
                  <a:lnTo>
                    <a:pt x="3700043" y="282155"/>
                  </a:lnTo>
                  <a:lnTo>
                    <a:pt x="3702989" y="282625"/>
                  </a:lnTo>
                  <a:lnTo>
                    <a:pt x="3707841" y="282994"/>
                  </a:lnTo>
                  <a:lnTo>
                    <a:pt x="3687343" y="285661"/>
                  </a:lnTo>
                  <a:lnTo>
                    <a:pt x="3620592" y="292227"/>
                  </a:lnTo>
                  <a:lnTo>
                    <a:pt x="3629672" y="292582"/>
                  </a:lnTo>
                  <a:lnTo>
                    <a:pt x="3612908" y="294894"/>
                  </a:lnTo>
                  <a:lnTo>
                    <a:pt x="3589947" y="297535"/>
                  </a:lnTo>
                  <a:lnTo>
                    <a:pt x="3579584" y="298996"/>
                  </a:lnTo>
                  <a:lnTo>
                    <a:pt x="3586518" y="298996"/>
                  </a:lnTo>
                  <a:lnTo>
                    <a:pt x="3593046" y="299123"/>
                  </a:lnTo>
                  <a:lnTo>
                    <a:pt x="3620579" y="296633"/>
                  </a:lnTo>
                  <a:lnTo>
                    <a:pt x="3651199" y="293141"/>
                  </a:lnTo>
                  <a:lnTo>
                    <a:pt x="3660444" y="291960"/>
                  </a:lnTo>
                  <a:lnTo>
                    <a:pt x="3673094" y="290347"/>
                  </a:lnTo>
                  <a:lnTo>
                    <a:pt x="3661016" y="291490"/>
                  </a:lnTo>
                  <a:lnTo>
                    <a:pt x="3652697" y="291960"/>
                  </a:lnTo>
                  <a:lnTo>
                    <a:pt x="3648608" y="291833"/>
                  </a:lnTo>
                  <a:lnTo>
                    <a:pt x="3649205" y="291160"/>
                  </a:lnTo>
                  <a:lnTo>
                    <a:pt x="3677094" y="288467"/>
                  </a:lnTo>
                  <a:lnTo>
                    <a:pt x="3737127" y="284353"/>
                  </a:lnTo>
                  <a:lnTo>
                    <a:pt x="3759479" y="282155"/>
                  </a:lnTo>
                  <a:lnTo>
                    <a:pt x="3768852" y="281228"/>
                  </a:lnTo>
                  <a:lnTo>
                    <a:pt x="3770198" y="281228"/>
                  </a:lnTo>
                  <a:lnTo>
                    <a:pt x="3769334" y="280822"/>
                  </a:lnTo>
                  <a:lnTo>
                    <a:pt x="3768661" y="280504"/>
                  </a:lnTo>
                  <a:lnTo>
                    <a:pt x="3767518" y="279971"/>
                  </a:lnTo>
                  <a:lnTo>
                    <a:pt x="3757866" y="279971"/>
                  </a:lnTo>
                  <a:lnTo>
                    <a:pt x="3742969" y="280504"/>
                  </a:lnTo>
                  <a:lnTo>
                    <a:pt x="3735616" y="280504"/>
                  </a:lnTo>
                  <a:lnTo>
                    <a:pt x="3887076" y="264769"/>
                  </a:lnTo>
                  <a:lnTo>
                    <a:pt x="3935539" y="260273"/>
                  </a:lnTo>
                  <a:lnTo>
                    <a:pt x="3938422" y="260007"/>
                  </a:lnTo>
                  <a:lnTo>
                    <a:pt x="3933520" y="260273"/>
                  </a:lnTo>
                  <a:lnTo>
                    <a:pt x="3933469" y="259765"/>
                  </a:lnTo>
                  <a:lnTo>
                    <a:pt x="3965168" y="256489"/>
                  </a:lnTo>
                  <a:lnTo>
                    <a:pt x="4010672" y="256489"/>
                  </a:lnTo>
                  <a:lnTo>
                    <a:pt x="4005084" y="257378"/>
                  </a:lnTo>
                  <a:lnTo>
                    <a:pt x="4014317" y="256489"/>
                  </a:lnTo>
                  <a:lnTo>
                    <a:pt x="4017276" y="256489"/>
                  </a:lnTo>
                  <a:lnTo>
                    <a:pt x="4022229" y="256870"/>
                  </a:lnTo>
                  <a:lnTo>
                    <a:pt x="4020578" y="256870"/>
                  </a:lnTo>
                  <a:lnTo>
                    <a:pt x="4020528" y="257886"/>
                  </a:lnTo>
                  <a:lnTo>
                    <a:pt x="4016108" y="259283"/>
                  </a:lnTo>
                  <a:lnTo>
                    <a:pt x="3997007" y="260934"/>
                  </a:lnTo>
                  <a:lnTo>
                    <a:pt x="3960139" y="265887"/>
                  </a:lnTo>
                  <a:lnTo>
                    <a:pt x="3933761" y="268681"/>
                  </a:lnTo>
                  <a:lnTo>
                    <a:pt x="3950462" y="267919"/>
                  </a:lnTo>
                  <a:lnTo>
                    <a:pt x="4003738" y="262839"/>
                  </a:lnTo>
                  <a:lnTo>
                    <a:pt x="4012158" y="262458"/>
                  </a:lnTo>
                  <a:lnTo>
                    <a:pt x="4012882" y="262458"/>
                  </a:lnTo>
                  <a:lnTo>
                    <a:pt x="4017784" y="262204"/>
                  </a:lnTo>
                  <a:lnTo>
                    <a:pt x="4013136" y="262420"/>
                  </a:lnTo>
                  <a:lnTo>
                    <a:pt x="4022496" y="260807"/>
                  </a:lnTo>
                  <a:lnTo>
                    <a:pt x="4039946" y="258521"/>
                  </a:lnTo>
                  <a:lnTo>
                    <a:pt x="4057637" y="256489"/>
                  </a:lnTo>
                  <a:lnTo>
                    <a:pt x="4064889" y="256489"/>
                  </a:lnTo>
                  <a:lnTo>
                    <a:pt x="4073563" y="256489"/>
                  </a:lnTo>
                  <a:lnTo>
                    <a:pt x="4112691" y="252298"/>
                  </a:lnTo>
                  <a:lnTo>
                    <a:pt x="4150080" y="248615"/>
                  </a:lnTo>
                  <a:lnTo>
                    <a:pt x="4169168" y="246837"/>
                  </a:lnTo>
                  <a:lnTo>
                    <a:pt x="4193616" y="245567"/>
                  </a:lnTo>
                  <a:lnTo>
                    <a:pt x="4209046" y="242138"/>
                  </a:lnTo>
                  <a:lnTo>
                    <a:pt x="4218838" y="240995"/>
                  </a:lnTo>
                  <a:lnTo>
                    <a:pt x="4237329" y="238836"/>
                  </a:lnTo>
                  <a:lnTo>
                    <a:pt x="4241685" y="238328"/>
                  </a:lnTo>
                  <a:lnTo>
                    <a:pt x="4276407" y="234899"/>
                  </a:lnTo>
                  <a:lnTo>
                    <a:pt x="4298086" y="232486"/>
                  </a:lnTo>
                  <a:lnTo>
                    <a:pt x="4303941" y="231978"/>
                  </a:lnTo>
                  <a:lnTo>
                    <a:pt x="4347807" y="228168"/>
                  </a:lnTo>
                  <a:lnTo>
                    <a:pt x="4350486" y="228041"/>
                  </a:lnTo>
                  <a:lnTo>
                    <a:pt x="4379976" y="226644"/>
                  </a:lnTo>
                  <a:lnTo>
                    <a:pt x="4415345" y="224231"/>
                  </a:lnTo>
                  <a:lnTo>
                    <a:pt x="4474667" y="217373"/>
                  </a:lnTo>
                  <a:lnTo>
                    <a:pt x="4474349" y="216865"/>
                  </a:lnTo>
                  <a:lnTo>
                    <a:pt x="4488383" y="215976"/>
                  </a:lnTo>
                  <a:lnTo>
                    <a:pt x="4516767" y="213055"/>
                  </a:lnTo>
                  <a:lnTo>
                    <a:pt x="4524172" y="212293"/>
                  </a:lnTo>
                  <a:lnTo>
                    <a:pt x="4524451" y="212293"/>
                  </a:lnTo>
                  <a:lnTo>
                    <a:pt x="4557788" y="209499"/>
                  </a:lnTo>
                  <a:lnTo>
                    <a:pt x="4572686" y="210134"/>
                  </a:lnTo>
                  <a:lnTo>
                    <a:pt x="4571009" y="209499"/>
                  </a:lnTo>
                  <a:lnTo>
                    <a:pt x="4566666" y="207848"/>
                  </a:lnTo>
                  <a:lnTo>
                    <a:pt x="4593133" y="205689"/>
                  </a:lnTo>
                  <a:lnTo>
                    <a:pt x="4595215" y="205689"/>
                  </a:lnTo>
                  <a:lnTo>
                    <a:pt x="4598936" y="206578"/>
                  </a:lnTo>
                  <a:lnTo>
                    <a:pt x="4604778" y="207213"/>
                  </a:lnTo>
                  <a:lnTo>
                    <a:pt x="4620539" y="205689"/>
                  </a:lnTo>
                  <a:lnTo>
                    <a:pt x="4637595" y="204038"/>
                  </a:lnTo>
                  <a:lnTo>
                    <a:pt x="4634522" y="207225"/>
                  </a:lnTo>
                  <a:lnTo>
                    <a:pt x="4651349" y="205689"/>
                  </a:lnTo>
                  <a:lnTo>
                    <a:pt x="4664799" y="204038"/>
                  </a:lnTo>
                  <a:lnTo>
                    <a:pt x="4702975" y="199288"/>
                  </a:lnTo>
                  <a:lnTo>
                    <a:pt x="4706683" y="198831"/>
                  </a:lnTo>
                  <a:lnTo>
                    <a:pt x="4705350" y="198831"/>
                  </a:lnTo>
                  <a:lnTo>
                    <a:pt x="4698238" y="199224"/>
                  </a:lnTo>
                  <a:lnTo>
                    <a:pt x="4703280" y="198323"/>
                  </a:lnTo>
                  <a:lnTo>
                    <a:pt x="4708309" y="197434"/>
                  </a:lnTo>
                  <a:lnTo>
                    <a:pt x="4719307" y="196545"/>
                  </a:lnTo>
                  <a:lnTo>
                    <a:pt x="4729340" y="195910"/>
                  </a:lnTo>
                  <a:lnTo>
                    <a:pt x="4729696" y="195910"/>
                  </a:lnTo>
                  <a:lnTo>
                    <a:pt x="4744517" y="194767"/>
                  </a:lnTo>
                  <a:lnTo>
                    <a:pt x="4722152" y="193751"/>
                  </a:lnTo>
                  <a:lnTo>
                    <a:pt x="4718113" y="193751"/>
                  </a:lnTo>
                  <a:lnTo>
                    <a:pt x="4739297" y="191592"/>
                  </a:lnTo>
                  <a:lnTo>
                    <a:pt x="4750524" y="190449"/>
                  </a:lnTo>
                  <a:lnTo>
                    <a:pt x="4750117" y="190449"/>
                  </a:lnTo>
                  <a:lnTo>
                    <a:pt x="4740199" y="191211"/>
                  </a:lnTo>
                  <a:lnTo>
                    <a:pt x="4733341" y="191465"/>
                  </a:lnTo>
                  <a:lnTo>
                    <a:pt x="4730762" y="191211"/>
                  </a:lnTo>
                  <a:lnTo>
                    <a:pt x="4731994" y="190449"/>
                  </a:lnTo>
                  <a:lnTo>
                    <a:pt x="4753292" y="187401"/>
                  </a:lnTo>
                  <a:lnTo>
                    <a:pt x="4763147" y="186512"/>
                  </a:lnTo>
                  <a:lnTo>
                    <a:pt x="4767364" y="186131"/>
                  </a:lnTo>
                  <a:lnTo>
                    <a:pt x="4779899" y="185369"/>
                  </a:lnTo>
                  <a:lnTo>
                    <a:pt x="4796587" y="183972"/>
                  </a:lnTo>
                  <a:lnTo>
                    <a:pt x="4797425" y="183972"/>
                  </a:lnTo>
                  <a:close/>
                </a:path>
                <a:path w="5516245" h="826134">
                  <a:moveTo>
                    <a:pt x="4809401" y="180797"/>
                  </a:moveTo>
                  <a:lnTo>
                    <a:pt x="4792802" y="182194"/>
                  </a:lnTo>
                  <a:lnTo>
                    <a:pt x="4792764" y="182346"/>
                  </a:lnTo>
                  <a:lnTo>
                    <a:pt x="4809401" y="180797"/>
                  </a:lnTo>
                  <a:close/>
                </a:path>
                <a:path w="5516245" h="826134">
                  <a:moveTo>
                    <a:pt x="4863998" y="65074"/>
                  </a:moveTo>
                  <a:lnTo>
                    <a:pt x="4859756" y="65646"/>
                  </a:lnTo>
                  <a:lnTo>
                    <a:pt x="4851260" y="67094"/>
                  </a:lnTo>
                  <a:lnTo>
                    <a:pt x="4853063" y="66954"/>
                  </a:lnTo>
                  <a:lnTo>
                    <a:pt x="4863998" y="65074"/>
                  </a:lnTo>
                  <a:close/>
                </a:path>
                <a:path w="5516245" h="826134">
                  <a:moveTo>
                    <a:pt x="4881550" y="62738"/>
                  </a:moveTo>
                  <a:lnTo>
                    <a:pt x="4872304" y="63576"/>
                  </a:lnTo>
                  <a:lnTo>
                    <a:pt x="4865929" y="64820"/>
                  </a:lnTo>
                  <a:lnTo>
                    <a:pt x="4881550" y="62738"/>
                  </a:lnTo>
                  <a:close/>
                </a:path>
                <a:path w="5516245" h="826134">
                  <a:moveTo>
                    <a:pt x="4917579" y="58559"/>
                  </a:moveTo>
                  <a:lnTo>
                    <a:pt x="4917351" y="58559"/>
                  </a:lnTo>
                  <a:lnTo>
                    <a:pt x="4911725" y="59016"/>
                  </a:lnTo>
                  <a:lnTo>
                    <a:pt x="4911128" y="59207"/>
                  </a:lnTo>
                  <a:lnTo>
                    <a:pt x="4917579" y="58559"/>
                  </a:lnTo>
                  <a:close/>
                </a:path>
                <a:path w="5516245" h="826134">
                  <a:moveTo>
                    <a:pt x="4927536" y="57734"/>
                  </a:moveTo>
                  <a:lnTo>
                    <a:pt x="4921948" y="58051"/>
                  </a:lnTo>
                  <a:lnTo>
                    <a:pt x="4917351" y="58559"/>
                  </a:lnTo>
                  <a:lnTo>
                    <a:pt x="4927536" y="57734"/>
                  </a:lnTo>
                  <a:close/>
                </a:path>
                <a:path w="5516245" h="826134">
                  <a:moveTo>
                    <a:pt x="4957254" y="83896"/>
                  </a:moveTo>
                  <a:lnTo>
                    <a:pt x="4938052" y="83959"/>
                  </a:lnTo>
                  <a:lnTo>
                    <a:pt x="4938217" y="84455"/>
                  </a:lnTo>
                  <a:lnTo>
                    <a:pt x="4928692" y="83959"/>
                  </a:lnTo>
                  <a:lnTo>
                    <a:pt x="4905349" y="85623"/>
                  </a:lnTo>
                  <a:lnTo>
                    <a:pt x="4872774" y="88722"/>
                  </a:lnTo>
                  <a:lnTo>
                    <a:pt x="4835588" y="92532"/>
                  </a:lnTo>
                  <a:lnTo>
                    <a:pt x="4819320" y="95021"/>
                  </a:lnTo>
                  <a:lnTo>
                    <a:pt x="4777079" y="99060"/>
                  </a:lnTo>
                  <a:lnTo>
                    <a:pt x="4758131" y="101714"/>
                  </a:lnTo>
                  <a:lnTo>
                    <a:pt x="4773917" y="101244"/>
                  </a:lnTo>
                  <a:lnTo>
                    <a:pt x="4842256" y="94183"/>
                  </a:lnTo>
                  <a:lnTo>
                    <a:pt x="4861090" y="94094"/>
                  </a:lnTo>
                  <a:lnTo>
                    <a:pt x="4935359" y="86499"/>
                  </a:lnTo>
                  <a:lnTo>
                    <a:pt x="4957254" y="83896"/>
                  </a:lnTo>
                  <a:close/>
                </a:path>
                <a:path w="5516245" h="826134">
                  <a:moveTo>
                    <a:pt x="5023815" y="47536"/>
                  </a:moveTo>
                  <a:lnTo>
                    <a:pt x="4991798" y="50634"/>
                  </a:lnTo>
                  <a:lnTo>
                    <a:pt x="4960810" y="53263"/>
                  </a:lnTo>
                  <a:lnTo>
                    <a:pt x="4934255" y="55029"/>
                  </a:lnTo>
                  <a:lnTo>
                    <a:pt x="4929835" y="55029"/>
                  </a:lnTo>
                  <a:lnTo>
                    <a:pt x="4920742" y="55168"/>
                  </a:lnTo>
                  <a:lnTo>
                    <a:pt x="4921796" y="55029"/>
                  </a:lnTo>
                  <a:lnTo>
                    <a:pt x="4937061" y="53035"/>
                  </a:lnTo>
                  <a:lnTo>
                    <a:pt x="4939703" y="52730"/>
                  </a:lnTo>
                  <a:lnTo>
                    <a:pt x="4955591" y="50838"/>
                  </a:lnTo>
                  <a:lnTo>
                    <a:pt x="4971694" y="49237"/>
                  </a:lnTo>
                  <a:lnTo>
                    <a:pt x="4980711" y="48907"/>
                  </a:lnTo>
                  <a:lnTo>
                    <a:pt x="4960988" y="49060"/>
                  </a:lnTo>
                  <a:lnTo>
                    <a:pt x="4914468" y="52730"/>
                  </a:lnTo>
                  <a:lnTo>
                    <a:pt x="4899914" y="52311"/>
                  </a:lnTo>
                  <a:lnTo>
                    <a:pt x="4891392" y="54076"/>
                  </a:lnTo>
                  <a:lnTo>
                    <a:pt x="4891087" y="55029"/>
                  </a:lnTo>
                  <a:lnTo>
                    <a:pt x="4896790" y="55283"/>
                  </a:lnTo>
                  <a:lnTo>
                    <a:pt x="4903724" y="55029"/>
                  </a:lnTo>
                  <a:lnTo>
                    <a:pt x="4905299" y="55029"/>
                  </a:lnTo>
                  <a:lnTo>
                    <a:pt x="4875276" y="57734"/>
                  </a:lnTo>
                  <a:lnTo>
                    <a:pt x="4874349" y="57734"/>
                  </a:lnTo>
                  <a:lnTo>
                    <a:pt x="4832997" y="59550"/>
                  </a:lnTo>
                  <a:lnTo>
                    <a:pt x="4834382" y="59550"/>
                  </a:lnTo>
                  <a:lnTo>
                    <a:pt x="4808042" y="62280"/>
                  </a:lnTo>
                  <a:lnTo>
                    <a:pt x="4822063" y="61531"/>
                  </a:lnTo>
                  <a:lnTo>
                    <a:pt x="4768608" y="68592"/>
                  </a:lnTo>
                  <a:lnTo>
                    <a:pt x="4768608" y="69888"/>
                  </a:lnTo>
                  <a:lnTo>
                    <a:pt x="4757699" y="71653"/>
                  </a:lnTo>
                  <a:lnTo>
                    <a:pt x="4757940" y="71653"/>
                  </a:lnTo>
                  <a:lnTo>
                    <a:pt x="4757674" y="71666"/>
                  </a:lnTo>
                  <a:lnTo>
                    <a:pt x="4746587" y="71653"/>
                  </a:lnTo>
                  <a:lnTo>
                    <a:pt x="4754499" y="70904"/>
                  </a:lnTo>
                  <a:lnTo>
                    <a:pt x="4768608" y="69888"/>
                  </a:lnTo>
                  <a:lnTo>
                    <a:pt x="4768608" y="68592"/>
                  </a:lnTo>
                  <a:lnTo>
                    <a:pt x="4744288" y="71793"/>
                  </a:lnTo>
                  <a:lnTo>
                    <a:pt x="4734852" y="71894"/>
                  </a:lnTo>
                  <a:lnTo>
                    <a:pt x="4731169" y="71208"/>
                  </a:lnTo>
                  <a:lnTo>
                    <a:pt x="4728388" y="71208"/>
                  </a:lnTo>
                  <a:lnTo>
                    <a:pt x="4721009" y="71386"/>
                  </a:lnTo>
                  <a:lnTo>
                    <a:pt x="4693272" y="74498"/>
                  </a:lnTo>
                  <a:lnTo>
                    <a:pt x="4693907" y="74752"/>
                  </a:lnTo>
                  <a:lnTo>
                    <a:pt x="4719536" y="72593"/>
                  </a:lnTo>
                  <a:lnTo>
                    <a:pt x="4728730" y="72072"/>
                  </a:lnTo>
                  <a:lnTo>
                    <a:pt x="4730000" y="72072"/>
                  </a:lnTo>
                  <a:lnTo>
                    <a:pt x="4708182" y="75196"/>
                  </a:lnTo>
                  <a:lnTo>
                    <a:pt x="4724870" y="73748"/>
                  </a:lnTo>
                  <a:lnTo>
                    <a:pt x="4742053" y="72072"/>
                  </a:lnTo>
                  <a:lnTo>
                    <a:pt x="4755096" y="72072"/>
                  </a:lnTo>
                  <a:lnTo>
                    <a:pt x="4734649" y="75311"/>
                  </a:lnTo>
                  <a:lnTo>
                    <a:pt x="4724235" y="77266"/>
                  </a:lnTo>
                  <a:lnTo>
                    <a:pt x="4672330" y="80606"/>
                  </a:lnTo>
                  <a:lnTo>
                    <a:pt x="4699393" y="76644"/>
                  </a:lnTo>
                  <a:lnTo>
                    <a:pt x="4650435" y="79209"/>
                  </a:lnTo>
                  <a:lnTo>
                    <a:pt x="4622495" y="81267"/>
                  </a:lnTo>
                  <a:lnTo>
                    <a:pt x="4582338" y="85013"/>
                  </a:lnTo>
                  <a:lnTo>
                    <a:pt x="4555947" y="89928"/>
                  </a:lnTo>
                  <a:lnTo>
                    <a:pt x="4563186" y="89522"/>
                  </a:lnTo>
                  <a:lnTo>
                    <a:pt x="4571225" y="88976"/>
                  </a:lnTo>
                  <a:lnTo>
                    <a:pt x="4580902" y="88150"/>
                  </a:lnTo>
                  <a:lnTo>
                    <a:pt x="4593031" y="86918"/>
                  </a:lnTo>
                  <a:lnTo>
                    <a:pt x="4593310" y="87401"/>
                  </a:lnTo>
                  <a:lnTo>
                    <a:pt x="4583887" y="88976"/>
                  </a:lnTo>
                  <a:lnTo>
                    <a:pt x="4586973" y="88976"/>
                  </a:lnTo>
                  <a:lnTo>
                    <a:pt x="4589526" y="89103"/>
                  </a:lnTo>
                  <a:lnTo>
                    <a:pt x="4571403" y="90474"/>
                  </a:lnTo>
                  <a:lnTo>
                    <a:pt x="4553153" y="91567"/>
                  </a:lnTo>
                  <a:lnTo>
                    <a:pt x="4536910" y="92938"/>
                  </a:lnTo>
                  <a:lnTo>
                    <a:pt x="4524819" y="95097"/>
                  </a:lnTo>
                  <a:lnTo>
                    <a:pt x="4473448" y="96316"/>
                  </a:lnTo>
                  <a:lnTo>
                    <a:pt x="4477220" y="96316"/>
                  </a:lnTo>
                  <a:lnTo>
                    <a:pt x="4482135" y="96977"/>
                  </a:lnTo>
                  <a:lnTo>
                    <a:pt x="4481703" y="96977"/>
                  </a:lnTo>
                  <a:lnTo>
                    <a:pt x="4456735" y="99606"/>
                  </a:lnTo>
                  <a:lnTo>
                    <a:pt x="4446740" y="101612"/>
                  </a:lnTo>
                  <a:lnTo>
                    <a:pt x="4434979" y="103720"/>
                  </a:lnTo>
                  <a:lnTo>
                    <a:pt x="4404474" y="106667"/>
                  </a:lnTo>
                  <a:lnTo>
                    <a:pt x="4426597" y="102450"/>
                  </a:lnTo>
                  <a:lnTo>
                    <a:pt x="4395749" y="105562"/>
                  </a:lnTo>
                  <a:lnTo>
                    <a:pt x="4372927" y="106692"/>
                  </a:lnTo>
                  <a:lnTo>
                    <a:pt x="4349940" y="107556"/>
                  </a:lnTo>
                  <a:lnTo>
                    <a:pt x="4318571" y="109842"/>
                  </a:lnTo>
                  <a:lnTo>
                    <a:pt x="4273004" y="115316"/>
                  </a:lnTo>
                  <a:lnTo>
                    <a:pt x="4282237" y="114884"/>
                  </a:lnTo>
                  <a:lnTo>
                    <a:pt x="4280471" y="114884"/>
                  </a:lnTo>
                  <a:lnTo>
                    <a:pt x="4295165" y="114528"/>
                  </a:lnTo>
                  <a:lnTo>
                    <a:pt x="4302823" y="114528"/>
                  </a:lnTo>
                  <a:lnTo>
                    <a:pt x="4307268" y="115417"/>
                  </a:lnTo>
                  <a:lnTo>
                    <a:pt x="4288371" y="116776"/>
                  </a:lnTo>
                  <a:lnTo>
                    <a:pt x="4275544" y="117462"/>
                  </a:lnTo>
                  <a:lnTo>
                    <a:pt x="4261231" y="118694"/>
                  </a:lnTo>
                  <a:lnTo>
                    <a:pt x="4237926" y="121653"/>
                  </a:lnTo>
                  <a:lnTo>
                    <a:pt x="4255211" y="119684"/>
                  </a:lnTo>
                  <a:lnTo>
                    <a:pt x="4275239" y="117970"/>
                  </a:lnTo>
                  <a:lnTo>
                    <a:pt x="4288028" y="117462"/>
                  </a:lnTo>
                  <a:lnTo>
                    <a:pt x="4289437" y="117462"/>
                  </a:lnTo>
                  <a:lnTo>
                    <a:pt x="4289539" y="117970"/>
                  </a:lnTo>
                  <a:lnTo>
                    <a:pt x="4289641" y="118478"/>
                  </a:lnTo>
                  <a:lnTo>
                    <a:pt x="4289717" y="118859"/>
                  </a:lnTo>
                  <a:lnTo>
                    <a:pt x="4280878" y="119837"/>
                  </a:lnTo>
                  <a:lnTo>
                    <a:pt x="4274096" y="120319"/>
                  </a:lnTo>
                  <a:lnTo>
                    <a:pt x="4261713" y="120865"/>
                  </a:lnTo>
                  <a:lnTo>
                    <a:pt x="4319625" y="119684"/>
                  </a:lnTo>
                  <a:lnTo>
                    <a:pt x="4323677" y="118478"/>
                  </a:lnTo>
                  <a:lnTo>
                    <a:pt x="4332630" y="117462"/>
                  </a:lnTo>
                  <a:lnTo>
                    <a:pt x="4342473" y="116332"/>
                  </a:lnTo>
                  <a:lnTo>
                    <a:pt x="4361192" y="114884"/>
                  </a:lnTo>
                  <a:lnTo>
                    <a:pt x="4370806" y="114528"/>
                  </a:lnTo>
                  <a:lnTo>
                    <a:pt x="4374312" y="114528"/>
                  </a:lnTo>
                  <a:lnTo>
                    <a:pt x="4375416" y="115150"/>
                  </a:lnTo>
                  <a:lnTo>
                    <a:pt x="4378071" y="114528"/>
                  </a:lnTo>
                  <a:lnTo>
                    <a:pt x="4420463" y="108750"/>
                  </a:lnTo>
                  <a:lnTo>
                    <a:pt x="4454423" y="106692"/>
                  </a:lnTo>
                  <a:lnTo>
                    <a:pt x="4455134" y="106692"/>
                  </a:lnTo>
                  <a:lnTo>
                    <a:pt x="4512462" y="101244"/>
                  </a:lnTo>
                  <a:lnTo>
                    <a:pt x="4556772" y="97675"/>
                  </a:lnTo>
                  <a:lnTo>
                    <a:pt x="4557446" y="100787"/>
                  </a:lnTo>
                  <a:lnTo>
                    <a:pt x="4562856" y="100787"/>
                  </a:lnTo>
                  <a:lnTo>
                    <a:pt x="4567161" y="99745"/>
                  </a:lnTo>
                  <a:lnTo>
                    <a:pt x="4575657" y="98107"/>
                  </a:lnTo>
                  <a:lnTo>
                    <a:pt x="4579975" y="97675"/>
                  </a:lnTo>
                  <a:lnTo>
                    <a:pt x="4593641" y="96316"/>
                  </a:lnTo>
                  <a:lnTo>
                    <a:pt x="4591088" y="97282"/>
                  </a:lnTo>
                  <a:lnTo>
                    <a:pt x="4584103" y="98564"/>
                  </a:lnTo>
                  <a:lnTo>
                    <a:pt x="4567199" y="101244"/>
                  </a:lnTo>
                  <a:lnTo>
                    <a:pt x="4608855" y="96977"/>
                  </a:lnTo>
                  <a:lnTo>
                    <a:pt x="4601857" y="95237"/>
                  </a:lnTo>
                  <a:lnTo>
                    <a:pt x="4623638" y="91084"/>
                  </a:lnTo>
                  <a:lnTo>
                    <a:pt x="4647946" y="86918"/>
                  </a:lnTo>
                  <a:lnTo>
                    <a:pt x="4650638" y="86461"/>
                  </a:lnTo>
                  <a:lnTo>
                    <a:pt x="4659312" y="83299"/>
                  </a:lnTo>
                  <a:lnTo>
                    <a:pt x="4671784" y="83019"/>
                  </a:lnTo>
                  <a:lnTo>
                    <a:pt x="4680153" y="83464"/>
                  </a:lnTo>
                  <a:lnTo>
                    <a:pt x="4683277" y="84289"/>
                  </a:lnTo>
                  <a:lnTo>
                    <a:pt x="4680013" y="85140"/>
                  </a:lnTo>
                  <a:lnTo>
                    <a:pt x="4687290" y="83934"/>
                  </a:lnTo>
                  <a:lnTo>
                    <a:pt x="4688979" y="83654"/>
                  </a:lnTo>
                  <a:lnTo>
                    <a:pt x="4684026" y="83934"/>
                  </a:lnTo>
                  <a:lnTo>
                    <a:pt x="4687913" y="83299"/>
                  </a:lnTo>
                  <a:lnTo>
                    <a:pt x="4695914" y="83299"/>
                  </a:lnTo>
                  <a:lnTo>
                    <a:pt x="4699813" y="83019"/>
                  </a:lnTo>
                  <a:lnTo>
                    <a:pt x="4724146" y="81267"/>
                  </a:lnTo>
                  <a:lnTo>
                    <a:pt x="4722203" y="81267"/>
                  </a:lnTo>
                  <a:lnTo>
                    <a:pt x="4740922" y="80822"/>
                  </a:lnTo>
                  <a:lnTo>
                    <a:pt x="4704105" y="84848"/>
                  </a:lnTo>
                  <a:lnTo>
                    <a:pt x="4708855" y="84569"/>
                  </a:lnTo>
                  <a:lnTo>
                    <a:pt x="4690237" y="87401"/>
                  </a:lnTo>
                  <a:lnTo>
                    <a:pt x="4690097" y="87401"/>
                  </a:lnTo>
                  <a:lnTo>
                    <a:pt x="4649051" y="92570"/>
                  </a:lnTo>
                  <a:lnTo>
                    <a:pt x="4641367" y="94183"/>
                  </a:lnTo>
                  <a:lnTo>
                    <a:pt x="4671479" y="90474"/>
                  </a:lnTo>
                  <a:lnTo>
                    <a:pt x="4671085" y="90474"/>
                  </a:lnTo>
                  <a:lnTo>
                    <a:pt x="4699343" y="87998"/>
                  </a:lnTo>
                  <a:lnTo>
                    <a:pt x="4746345" y="85013"/>
                  </a:lnTo>
                  <a:lnTo>
                    <a:pt x="4747730" y="85013"/>
                  </a:lnTo>
                  <a:lnTo>
                    <a:pt x="4731182" y="89293"/>
                  </a:lnTo>
                  <a:lnTo>
                    <a:pt x="4711535" y="90131"/>
                  </a:lnTo>
                  <a:lnTo>
                    <a:pt x="4712284" y="90131"/>
                  </a:lnTo>
                  <a:lnTo>
                    <a:pt x="4676013" y="95719"/>
                  </a:lnTo>
                  <a:lnTo>
                    <a:pt x="4657623" y="96774"/>
                  </a:lnTo>
                  <a:lnTo>
                    <a:pt x="4683163" y="95504"/>
                  </a:lnTo>
                  <a:lnTo>
                    <a:pt x="4711458" y="92938"/>
                  </a:lnTo>
                  <a:lnTo>
                    <a:pt x="4781156" y="85013"/>
                  </a:lnTo>
                  <a:lnTo>
                    <a:pt x="4784979" y="84569"/>
                  </a:lnTo>
                  <a:lnTo>
                    <a:pt x="4795888" y="83299"/>
                  </a:lnTo>
                  <a:lnTo>
                    <a:pt x="4795748" y="83019"/>
                  </a:lnTo>
                  <a:lnTo>
                    <a:pt x="4795558" y="82804"/>
                  </a:lnTo>
                  <a:lnTo>
                    <a:pt x="4797704" y="82613"/>
                  </a:lnTo>
                  <a:lnTo>
                    <a:pt x="4821771" y="80479"/>
                  </a:lnTo>
                  <a:lnTo>
                    <a:pt x="4859718" y="76250"/>
                  </a:lnTo>
                  <a:lnTo>
                    <a:pt x="4882388" y="74142"/>
                  </a:lnTo>
                  <a:lnTo>
                    <a:pt x="4883569" y="74142"/>
                  </a:lnTo>
                  <a:lnTo>
                    <a:pt x="4888763" y="75247"/>
                  </a:lnTo>
                  <a:lnTo>
                    <a:pt x="4896993" y="74142"/>
                  </a:lnTo>
                  <a:lnTo>
                    <a:pt x="4905476" y="73025"/>
                  </a:lnTo>
                  <a:lnTo>
                    <a:pt x="4905705" y="72593"/>
                  </a:lnTo>
                  <a:lnTo>
                    <a:pt x="4905781" y="72440"/>
                  </a:lnTo>
                  <a:lnTo>
                    <a:pt x="4905870" y="72263"/>
                  </a:lnTo>
                  <a:lnTo>
                    <a:pt x="4905972" y="72072"/>
                  </a:lnTo>
                  <a:lnTo>
                    <a:pt x="4892129" y="72072"/>
                  </a:lnTo>
                  <a:lnTo>
                    <a:pt x="4857521" y="76250"/>
                  </a:lnTo>
                  <a:lnTo>
                    <a:pt x="4856950" y="76250"/>
                  </a:lnTo>
                  <a:lnTo>
                    <a:pt x="4809744" y="79362"/>
                  </a:lnTo>
                  <a:lnTo>
                    <a:pt x="4780915" y="82613"/>
                  </a:lnTo>
                  <a:lnTo>
                    <a:pt x="4785461" y="81267"/>
                  </a:lnTo>
                  <a:lnTo>
                    <a:pt x="4785118" y="81267"/>
                  </a:lnTo>
                  <a:lnTo>
                    <a:pt x="4788116" y="80822"/>
                  </a:lnTo>
                  <a:lnTo>
                    <a:pt x="4789589" y="80606"/>
                  </a:lnTo>
                  <a:lnTo>
                    <a:pt x="4799101" y="79209"/>
                  </a:lnTo>
                  <a:lnTo>
                    <a:pt x="4809858" y="77939"/>
                  </a:lnTo>
                  <a:lnTo>
                    <a:pt x="4816856" y="77101"/>
                  </a:lnTo>
                  <a:lnTo>
                    <a:pt x="4833988" y="75311"/>
                  </a:lnTo>
                  <a:lnTo>
                    <a:pt x="4835258" y="75311"/>
                  </a:lnTo>
                  <a:lnTo>
                    <a:pt x="4833823" y="74345"/>
                  </a:lnTo>
                  <a:lnTo>
                    <a:pt x="4788725" y="77939"/>
                  </a:lnTo>
                  <a:lnTo>
                    <a:pt x="4787265" y="76809"/>
                  </a:lnTo>
                  <a:lnTo>
                    <a:pt x="4799825" y="75311"/>
                  </a:lnTo>
                  <a:lnTo>
                    <a:pt x="4809629" y="74142"/>
                  </a:lnTo>
                  <a:lnTo>
                    <a:pt x="4809198" y="74142"/>
                  </a:lnTo>
                  <a:lnTo>
                    <a:pt x="4791964" y="75311"/>
                  </a:lnTo>
                  <a:lnTo>
                    <a:pt x="4788141" y="75311"/>
                  </a:lnTo>
                  <a:lnTo>
                    <a:pt x="4790770" y="74142"/>
                  </a:lnTo>
                  <a:lnTo>
                    <a:pt x="4823447" y="71208"/>
                  </a:lnTo>
                  <a:lnTo>
                    <a:pt x="4832883" y="69888"/>
                  </a:lnTo>
                  <a:lnTo>
                    <a:pt x="4843411" y="68427"/>
                  </a:lnTo>
                  <a:lnTo>
                    <a:pt x="4844618" y="68211"/>
                  </a:lnTo>
                  <a:lnTo>
                    <a:pt x="4851260" y="67094"/>
                  </a:lnTo>
                  <a:lnTo>
                    <a:pt x="4911725" y="59016"/>
                  </a:lnTo>
                  <a:lnTo>
                    <a:pt x="4913122" y="58559"/>
                  </a:lnTo>
                  <a:lnTo>
                    <a:pt x="4912931" y="58559"/>
                  </a:lnTo>
                  <a:lnTo>
                    <a:pt x="4943335" y="55283"/>
                  </a:lnTo>
                  <a:lnTo>
                    <a:pt x="4994046" y="51333"/>
                  </a:lnTo>
                  <a:lnTo>
                    <a:pt x="5023815" y="47536"/>
                  </a:lnTo>
                  <a:close/>
                </a:path>
                <a:path w="5516245" h="826134">
                  <a:moveTo>
                    <a:pt x="5053660" y="64744"/>
                  </a:moveTo>
                  <a:lnTo>
                    <a:pt x="5015090" y="68656"/>
                  </a:lnTo>
                  <a:lnTo>
                    <a:pt x="4993995" y="70167"/>
                  </a:lnTo>
                  <a:lnTo>
                    <a:pt x="4985436" y="69964"/>
                  </a:lnTo>
                  <a:lnTo>
                    <a:pt x="4984458" y="68719"/>
                  </a:lnTo>
                  <a:lnTo>
                    <a:pt x="4986134" y="67119"/>
                  </a:lnTo>
                  <a:lnTo>
                    <a:pt x="4985512" y="65824"/>
                  </a:lnTo>
                  <a:lnTo>
                    <a:pt x="4977663" y="65506"/>
                  </a:lnTo>
                  <a:lnTo>
                    <a:pt x="4957623" y="66852"/>
                  </a:lnTo>
                  <a:lnTo>
                    <a:pt x="4920462" y="70510"/>
                  </a:lnTo>
                  <a:lnTo>
                    <a:pt x="4954854" y="67271"/>
                  </a:lnTo>
                  <a:lnTo>
                    <a:pt x="4969434" y="66522"/>
                  </a:lnTo>
                  <a:lnTo>
                    <a:pt x="4970716" y="67449"/>
                  </a:lnTo>
                  <a:lnTo>
                    <a:pt x="4959667" y="71158"/>
                  </a:lnTo>
                  <a:lnTo>
                    <a:pt x="4960455" y="72326"/>
                  </a:lnTo>
                  <a:lnTo>
                    <a:pt x="4974171" y="71958"/>
                  </a:lnTo>
                  <a:lnTo>
                    <a:pt x="5007394" y="69253"/>
                  </a:lnTo>
                  <a:lnTo>
                    <a:pt x="4990998" y="71247"/>
                  </a:lnTo>
                  <a:lnTo>
                    <a:pt x="4992967" y="71716"/>
                  </a:lnTo>
                  <a:lnTo>
                    <a:pt x="4996650" y="72009"/>
                  </a:lnTo>
                  <a:lnTo>
                    <a:pt x="4985397" y="73431"/>
                  </a:lnTo>
                  <a:lnTo>
                    <a:pt x="4928311" y="75933"/>
                  </a:lnTo>
                  <a:lnTo>
                    <a:pt x="4896167" y="78028"/>
                  </a:lnTo>
                  <a:lnTo>
                    <a:pt x="4858385" y="81343"/>
                  </a:lnTo>
                  <a:lnTo>
                    <a:pt x="4852098" y="82956"/>
                  </a:lnTo>
                  <a:lnTo>
                    <a:pt x="4842942" y="84378"/>
                  </a:lnTo>
                  <a:lnTo>
                    <a:pt x="4837328" y="85521"/>
                  </a:lnTo>
                  <a:lnTo>
                    <a:pt x="4841659" y="86245"/>
                  </a:lnTo>
                  <a:lnTo>
                    <a:pt x="4816894" y="88785"/>
                  </a:lnTo>
                  <a:lnTo>
                    <a:pt x="4809083" y="89014"/>
                  </a:lnTo>
                  <a:lnTo>
                    <a:pt x="4804626" y="88684"/>
                  </a:lnTo>
                  <a:lnTo>
                    <a:pt x="4789881" y="89560"/>
                  </a:lnTo>
                  <a:lnTo>
                    <a:pt x="4798834" y="89750"/>
                  </a:lnTo>
                  <a:lnTo>
                    <a:pt x="4802708" y="90589"/>
                  </a:lnTo>
                  <a:lnTo>
                    <a:pt x="4799520" y="91821"/>
                  </a:lnTo>
                  <a:lnTo>
                    <a:pt x="4787316" y="93167"/>
                  </a:lnTo>
                  <a:lnTo>
                    <a:pt x="4804067" y="91338"/>
                  </a:lnTo>
                  <a:lnTo>
                    <a:pt x="4815548" y="90576"/>
                  </a:lnTo>
                  <a:lnTo>
                    <a:pt x="4833925" y="89623"/>
                  </a:lnTo>
                  <a:lnTo>
                    <a:pt x="4823853" y="89204"/>
                  </a:lnTo>
                  <a:lnTo>
                    <a:pt x="4869294" y="85471"/>
                  </a:lnTo>
                  <a:lnTo>
                    <a:pt x="4879111" y="85064"/>
                  </a:lnTo>
                  <a:lnTo>
                    <a:pt x="4866729" y="87350"/>
                  </a:lnTo>
                  <a:lnTo>
                    <a:pt x="4880724" y="85305"/>
                  </a:lnTo>
                  <a:lnTo>
                    <a:pt x="4894529" y="83731"/>
                  </a:lnTo>
                  <a:lnTo>
                    <a:pt x="4905972" y="82842"/>
                  </a:lnTo>
                  <a:lnTo>
                    <a:pt x="4912944" y="82842"/>
                  </a:lnTo>
                  <a:lnTo>
                    <a:pt x="4912665" y="82346"/>
                  </a:lnTo>
                  <a:lnTo>
                    <a:pt x="4921580" y="80873"/>
                  </a:lnTo>
                  <a:lnTo>
                    <a:pt x="4920958" y="79921"/>
                  </a:lnTo>
                  <a:lnTo>
                    <a:pt x="5005451" y="72097"/>
                  </a:lnTo>
                  <a:lnTo>
                    <a:pt x="5039106" y="68326"/>
                  </a:lnTo>
                  <a:lnTo>
                    <a:pt x="5053660" y="64744"/>
                  </a:lnTo>
                  <a:close/>
                </a:path>
                <a:path w="5516245" h="826134">
                  <a:moveTo>
                    <a:pt x="5074818" y="26416"/>
                  </a:moveTo>
                  <a:lnTo>
                    <a:pt x="5056225" y="27406"/>
                  </a:lnTo>
                  <a:lnTo>
                    <a:pt x="5033784" y="31127"/>
                  </a:lnTo>
                  <a:lnTo>
                    <a:pt x="5074818" y="26416"/>
                  </a:lnTo>
                  <a:close/>
                </a:path>
                <a:path w="5516245" h="826134">
                  <a:moveTo>
                    <a:pt x="5212029" y="26847"/>
                  </a:moveTo>
                  <a:lnTo>
                    <a:pt x="5194706" y="27546"/>
                  </a:lnTo>
                  <a:lnTo>
                    <a:pt x="5168277" y="30543"/>
                  </a:lnTo>
                  <a:lnTo>
                    <a:pt x="5136159" y="34696"/>
                  </a:lnTo>
                  <a:lnTo>
                    <a:pt x="5101831" y="38811"/>
                  </a:lnTo>
                  <a:lnTo>
                    <a:pt x="5118582" y="38188"/>
                  </a:lnTo>
                  <a:lnTo>
                    <a:pt x="5142496" y="35610"/>
                  </a:lnTo>
                  <a:lnTo>
                    <a:pt x="5168036" y="32550"/>
                  </a:lnTo>
                  <a:lnTo>
                    <a:pt x="5189639" y="30556"/>
                  </a:lnTo>
                  <a:lnTo>
                    <a:pt x="5212029" y="26847"/>
                  </a:lnTo>
                  <a:close/>
                </a:path>
                <a:path w="5516245" h="826134">
                  <a:moveTo>
                    <a:pt x="5284305" y="17462"/>
                  </a:moveTo>
                  <a:lnTo>
                    <a:pt x="5274284" y="17259"/>
                  </a:lnTo>
                  <a:lnTo>
                    <a:pt x="5243690" y="20586"/>
                  </a:lnTo>
                  <a:lnTo>
                    <a:pt x="5223611" y="21755"/>
                  </a:lnTo>
                  <a:lnTo>
                    <a:pt x="5223891" y="22745"/>
                  </a:lnTo>
                  <a:lnTo>
                    <a:pt x="5219598" y="23469"/>
                  </a:lnTo>
                  <a:lnTo>
                    <a:pt x="5215483" y="24688"/>
                  </a:lnTo>
                  <a:lnTo>
                    <a:pt x="5257076" y="20929"/>
                  </a:lnTo>
                  <a:lnTo>
                    <a:pt x="5244160" y="23596"/>
                  </a:lnTo>
                  <a:lnTo>
                    <a:pt x="5284305" y="17462"/>
                  </a:lnTo>
                  <a:close/>
                </a:path>
                <a:path w="5516245" h="826134">
                  <a:moveTo>
                    <a:pt x="5328513" y="4254"/>
                  </a:moveTo>
                  <a:lnTo>
                    <a:pt x="5321960" y="3619"/>
                  </a:lnTo>
                  <a:lnTo>
                    <a:pt x="5315166" y="3365"/>
                  </a:lnTo>
                  <a:lnTo>
                    <a:pt x="5307838" y="4610"/>
                  </a:lnTo>
                  <a:lnTo>
                    <a:pt x="5292395" y="6096"/>
                  </a:lnTo>
                  <a:lnTo>
                    <a:pt x="5280076" y="6667"/>
                  </a:lnTo>
                  <a:lnTo>
                    <a:pt x="5282082" y="5156"/>
                  </a:lnTo>
                  <a:lnTo>
                    <a:pt x="5240172" y="10287"/>
                  </a:lnTo>
                  <a:lnTo>
                    <a:pt x="5173878" y="16027"/>
                  </a:lnTo>
                  <a:lnTo>
                    <a:pt x="5182120" y="17564"/>
                  </a:lnTo>
                  <a:lnTo>
                    <a:pt x="5169598" y="21221"/>
                  </a:lnTo>
                  <a:lnTo>
                    <a:pt x="5183314" y="20891"/>
                  </a:lnTo>
                  <a:lnTo>
                    <a:pt x="5213197" y="17729"/>
                  </a:lnTo>
                  <a:lnTo>
                    <a:pt x="5266321" y="11480"/>
                  </a:lnTo>
                  <a:lnTo>
                    <a:pt x="5267617" y="10820"/>
                  </a:lnTo>
                  <a:lnTo>
                    <a:pt x="5284216" y="8140"/>
                  </a:lnTo>
                  <a:lnTo>
                    <a:pt x="5288267" y="7302"/>
                  </a:lnTo>
                  <a:lnTo>
                    <a:pt x="5312956" y="5791"/>
                  </a:lnTo>
                  <a:lnTo>
                    <a:pt x="5316334" y="5994"/>
                  </a:lnTo>
                  <a:lnTo>
                    <a:pt x="5303405" y="7962"/>
                  </a:lnTo>
                  <a:lnTo>
                    <a:pt x="5325453" y="5600"/>
                  </a:lnTo>
                  <a:lnTo>
                    <a:pt x="5328513" y="4254"/>
                  </a:lnTo>
                  <a:close/>
                </a:path>
                <a:path w="5516245" h="826134">
                  <a:moveTo>
                    <a:pt x="5515737" y="4343"/>
                  </a:moveTo>
                  <a:lnTo>
                    <a:pt x="5506148" y="3276"/>
                  </a:lnTo>
                  <a:lnTo>
                    <a:pt x="5471071" y="5168"/>
                  </a:lnTo>
                  <a:lnTo>
                    <a:pt x="5466677" y="3530"/>
                  </a:lnTo>
                  <a:lnTo>
                    <a:pt x="5513222" y="0"/>
                  </a:lnTo>
                  <a:lnTo>
                    <a:pt x="5491277" y="762"/>
                  </a:lnTo>
                  <a:lnTo>
                    <a:pt x="5465788" y="2095"/>
                  </a:lnTo>
                  <a:lnTo>
                    <a:pt x="5452707" y="4800"/>
                  </a:lnTo>
                  <a:lnTo>
                    <a:pt x="5442318" y="5194"/>
                  </a:lnTo>
                  <a:lnTo>
                    <a:pt x="5427332" y="6362"/>
                  </a:lnTo>
                  <a:lnTo>
                    <a:pt x="5420118" y="6642"/>
                  </a:lnTo>
                  <a:lnTo>
                    <a:pt x="5433034" y="4381"/>
                  </a:lnTo>
                  <a:lnTo>
                    <a:pt x="5405196" y="8064"/>
                  </a:lnTo>
                  <a:lnTo>
                    <a:pt x="5373687" y="11582"/>
                  </a:lnTo>
                  <a:lnTo>
                    <a:pt x="5370233" y="10731"/>
                  </a:lnTo>
                  <a:lnTo>
                    <a:pt x="5357279" y="11607"/>
                  </a:lnTo>
                  <a:lnTo>
                    <a:pt x="5317439" y="15125"/>
                  </a:lnTo>
                  <a:lnTo>
                    <a:pt x="5289766" y="18427"/>
                  </a:lnTo>
                  <a:lnTo>
                    <a:pt x="5278679" y="21043"/>
                  </a:lnTo>
                  <a:lnTo>
                    <a:pt x="5266588" y="23431"/>
                  </a:lnTo>
                  <a:lnTo>
                    <a:pt x="5235867" y="26060"/>
                  </a:lnTo>
                  <a:lnTo>
                    <a:pt x="5243715" y="25755"/>
                  </a:lnTo>
                  <a:lnTo>
                    <a:pt x="5268442" y="23279"/>
                  </a:lnTo>
                  <a:lnTo>
                    <a:pt x="5269801" y="24333"/>
                  </a:lnTo>
                  <a:lnTo>
                    <a:pt x="5327053" y="19380"/>
                  </a:lnTo>
                  <a:lnTo>
                    <a:pt x="5320830" y="21424"/>
                  </a:lnTo>
                  <a:lnTo>
                    <a:pt x="5365305" y="17208"/>
                  </a:lnTo>
                  <a:lnTo>
                    <a:pt x="5422049" y="10172"/>
                  </a:lnTo>
                  <a:lnTo>
                    <a:pt x="5458828" y="6946"/>
                  </a:lnTo>
                  <a:lnTo>
                    <a:pt x="5452796" y="8293"/>
                  </a:lnTo>
                  <a:lnTo>
                    <a:pt x="5452872" y="9118"/>
                  </a:lnTo>
                  <a:lnTo>
                    <a:pt x="5456364" y="9575"/>
                  </a:lnTo>
                  <a:lnTo>
                    <a:pt x="5460606" y="9791"/>
                  </a:lnTo>
                  <a:lnTo>
                    <a:pt x="5482488" y="5638"/>
                  </a:lnTo>
                  <a:lnTo>
                    <a:pt x="5515737" y="4343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89">
              <a:extLst>
                <a:ext uri="{FF2B5EF4-FFF2-40B4-BE49-F238E27FC236}">
                  <a16:creationId xmlns:a16="http://schemas.microsoft.com/office/drawing/2014/main" id="{0FD7A41F-1788-D11A-58E5-558A2888EF87}"/>
                </a:ext>
              </a:extLst>
            </p:cNvPr>
            <p:cNvSpPr/>
            <p:nvPr/>
          </p:nvSpPr>
          <p:spPr>
            <a:xfrm>
              <a:off x="5608002" y="6255194"/>
              <a:ext cx="5236210" cy="799465"/>
            </a:xfrm>
            <a:custGeom>
              <a:avLst/>
              <a:gdLst/>
              <a:ahLst/>
              <a:cxnLst/>
              <a:rect l="l" t="t" r="r" b="b"/>
              <a:pathLst>
                <a:path w="5236209" h="799465">
                  <a:moveTo>
                    <a:pt x="50330" y="793305"/>
                  </a:moveTo>
                  <a:lnTo>
                    <a:pt x="17805" y="796086"/>
                  </a:lnTo>
                  <a:lnTo>
                    <a:pt x="0" y="799020"/>
                  </a:lnTo>
                  <a:lnTo>
                    <a:pt x="50330" y="793305"/>
                  </a:lnTo>
                  <a:close/>
                </a:path>
                <a:path w="5236209" h="799465">
                  <a:moveTo>
                    <a:pt x="526542" y="731621"/>
                  </a:moveTo>
                  <a:lnTo>
                    <a:pt x="464959" y="733983"/>
                  </a:lnTo>
                  <a:lnTo>
                    <a:pt x="380492" y="740587"/>
                  </a:lnTo>
                  <a:lnTo>
                    <a:pt x="377202" y="741934"/>
                  </a:lnTo>
                  <a:lnTo>
                    <a:pt x="367880" y="743991"/>
                  </a:lnTo>
                  <a:lnTo>
                    <a:pt x="354761" y="745883"/>
                  </a:lnTo>
                  <a:lnTo>
                    <a:pt x="340067" y="746760"/>
                  </a:lnTo>
                  <a:lnTo>
                    <a:pt x="336880" y="748093"/>
                  </a:lnTo>
                  <a:lnTo>
                    <a:pt x="377355" y="743394"/>
                  </a:lnTo>
                  <a:lnTo>
                    <a:pt x="386943" y="743204"/>
                  </a:lnTo>
                  <a:lnTo>
                    <a:pt x="408838" y="739038"/>
                  </a:lnTo>
                  <a:lnTo>
                    <a:pt x="414058" y="739749"/>
                  </a:lnTo>
                  <a:lnTo>
                    <a:pt x="410451" y="741921"/>
                  </a:lnTo>
                  <a:lnTo>
                    <a:pt x="411048" y="742886"/>
                  </a:lnTo>
                  <a:lnTo>
                    <a:pt x="410883" y="742391"/>
                  </a:lnTo>
                  <a:lnTo>
                    <a:pt x="440715" y="740270"/>
                  </a:lnTo>
                  <a:lnTo>
                    <a:pt x="452589" y="739838"/>
                  </a:lnTo>
                  <a:lnTo>
                    <a:pt x="453656" y="740549"/>
                  </a:lnTo>
                  <a:lnTo>
                    <a:pt x="526542" y="731621"/>
                  </a:lnTo>
                  <a:close/>
                </a:path>
                <a:path w="5236209" h="799465">
                  <a:moveTo>
                    <a:pt x="801090" y="683882"/>
                  </a:moveTo>
                  <a:lnTo>
                    <a:pt x="763676" y="686930"/>
                  </a:lnTo>
                  <a:lnTo>
                    <a:pt x="756437" y="687959"/>
                  </a:lnTo>
                  <a:lnTo>
                    <a:pt x="779703" y="685914"/>
                  </a:lnTo>
                  <a:lnTo>
                    <a:pt x="782993" y="686371"/>
                  </a:lnTo>
                  <a:lnTo>
                    <a:pt x="718680" y="693356"/>
                  </a:lnTo>
                  <a:lnTo>
                    <a:pt x="763765" y="688975"/>
                  </a:lnTo>
                  <a:lnTo>
                    <a:pt x="779576" y="687031"/>
                  </a:lnTo>
                  <a:lnTo>
                    <a:pt x="801090" y="683882"/>
                  </a:lnTo>
                  <a:close/>
                </a:path>
                <a:path w="5236209" h="799465">
                  <a:moveTo>
                    <a:pt x="883551" y="691311"/>
                  </a:moveTo>
                  <a:lnTo>
                    <a:pt x="810056" y="699287"/>
                  </a:lnTo>
                  <a:lnTo>
                    <a:pt x="875157" y="693229"/>
                  </a:lnTo>
                  <a:lnTo>
                    <a:pt x="883551" y="691311"/>
                  </a:lnTo>
                  <a:close/>
                </a:path>
                <a:path w="5236209" h="799465">
                  <a:moveTo>
                    <a:pt x="1016635" y="677100"/>
                  </a:moveTo>
                  <a:lnTo>
                    <a:pt x="993902" y="679323"/>
                  </a:lnTo>
                  <a:lnTo>
                    <a:pt x="947254" y="685126"/>
                  </a:lnTo>
                  <a:lnTo>
                    <a:pt x="929665" y="686790"/>
                  </a:lnTo>
                  <a:lnTo>
                    <a:pt x="925550" y="687514"/>
                  </a:lnTo>
                  <a:lnTo>
                    <a:pt x="930109" y="687387"/>
                  </a:lnTo>
                  <a:lnTo>
                    <a:pt x="944245" y="686498"/>
                  </a:lnTo>
                  <a:lnTo>
                    <a:pt x="965695" y="683641"/>
                  </a:lnTo>
                  <a:lnTo>
                    <a:pt x="1000506" y="679665"/>
                  </a:lnTo>
                  <a:lnTo>
                    <a:pt x="1016635" y="677100"/>
                  </a:lnTo>
                  <a:close/>
                </a:path>
                <a:path w="5236209" h="799465">
                  <a:moveTo>
                    <a:pt x="1094765" y="676783"/>
                  </a:moveTo>
                  <a:lnTo>
                    <a:pt x="1081493" y="678014"/>
                  </a:lnTo>
                  <a:lnTo>
                    <a:pt x="1059395" y="678726"/>
                  </a:lnTo>
                  <a:lnTo>
                    <a:pt x="1038136" y="680389"/>
                  </a:lnTo>
                  <a:lnTo>
                    <a:pt x="1076223" y="678802"/>
                  </a:lnTo>
                  <a:lnTo>
                    <a:pt x="1060970" y="681012"/>
                  </a:lnTo>
                  <a:lnTo>
                    <a:pt x="1052906" y="682866"/>
                  </a:lnTo>
                  <a:lnTo>
                    <a:pt x="1056957" y="683412"/>
                  </a:lnTo>
                  <a:lnTo>
                    <a:pt x="1078014" y="681672"/>
                  </a:lnTo>
                  <a:lnTo>
                    <a:pt x="1094765" y="676783"/>
                  </a:lnTo>
                  <a:close/>
                </a:path>
                <a:path w="5236209" h="799465">
                  <a:moveTo>
                    <a:pt x="1157478" y="609409"/>
                  </a:moveTo>
                  <a:lnTo>
                    <a:pt x="1124750" y="611695"/>
                  </a:lnTo>
                  <a:lnTo>
                    <a:pt x="1120394" y="612914"/>
                  </a:lnTo>
                  <a:lnTo>
                    <a:pt x="1157478" y="609409"/>
                  </a:lnTo>
                  <a:close/>
                </a:path>
                <a:path w="5236209" h="799465">
                  <a:moveTo>
                    <a:pt x="1190485" y="618159"/>
                  </a:moveTo>
                  <a:lnTo>
                    <a:pt x="1186484" y="617245"/>
                  </a:lnTo>
                  <a:lnTo>
                    <a:pt x="1104176" y="626681"/>
                  </a:lnTo>
                  <a:lnTo>
                    <a:pt x="1111224" y="626770"/>
                  </a:lnTo>
                  <a:lnTo>
                    <a:pt x="1116139" y="627214"/>
                  </a:lnTo>
                  <a:lnTo>
                    <a:pt x="1116749" y="628167"/>
                  </a:lnTo>
                  <a:lnTo>
                    <a:pt x="1110919" y="629805"/>
                  </a:lnTo>
                  <a:lnTo>
                    <a:pt x="1170609" y="623570"/>
                  </a:lnTo>
                  <a:lnTo>
                    <a:pt x="1151851" y="624598"/>
                  </a:lnTo>
                  <a:lnTo>
                    <a:pt x="1179741" y="620344"/>
                  </a:lnTo>
                  <a:lnTo>
                    <a:pt x="1190485" y="618159"/>
                  </a:lnTo>
                  <a:close/>
                </a:path>
                <a:path w="5236209" h="799465">
                  <a:moveTo>
                    <a:pt x="1246289" y="610997"/>
                  </a:moveTo>
                  <a:lnTo>
                    <a:pt x="1228140" y="612978"/>
                  </a:lnTo>
                  <a:lnTo>
                    <a:pt x="1233424" y="614197"/>
                  </a:lnTo>
                  <a:lnTo>
                    <a:pt x="1246289" y="610997"/>
                  </a:lnTo>
                  <a:close/>
                </a:path>
                <a:path w="5236209" h="799465">
                  <a:moveTo>
                    <a:pt x="1268768" y="641019"/>
                  </a:moveTo>
                  <a:lnTo>
                    <a:pt x="1243355" y="642747"/>
                  </a:lnTo>
                  <a:lnTo>
                    <a:pt x="1159802" y="646455"/>
                  </a:lnTo>
                  <a:lnTo>
                    <a:pt x="1160424" y="647420"/>
                  </a:lnTo>
                  <a:lnTo>
                    <a:pt x="1109345" y="651459"/>
                  </a:lnTo>
                  <a:lnTo>
                    <a:pt x="1056347" y="655218"/>
                  </a:lnTo>
                  <a:lnTo>
                    <a:pt x="1005662" y="659777"/>
                  </a:lnTo>
                  <a:lnTo>
                    <a:pt x="961567" y="666203"/>
                  </a:lnTo>
                  <a:lnTo>
                    <a:pt x="990676" y="663930"/>
                  </a:lnTo>
                  <a:lnTo>
                    <a:pt x="1045819" y="656729"/>
                  </a:lnTo>
                  <a:lnTo>
                    <a:pt x="1067650" y="655955"/>
                  </a:lnTo>
                  <a:lnTo>
                    <a:pt x="1058735" y="656932"/>
                  </a:lnTo>
                  <a:lnTo>
                    <a:pt x="1094460" y="655091"/>
                  </a:lnTo>
                  <a:lnTo>
                    <a:pt x="1121511" y="653948"/>
                  </a:lnTo>
                  <a:lnTo>
                    <a:pt x="1178064" y="652411"/>
                  </a:lnTo>
                  <a:lnTo>
                    <a:pt x="1228636" y="647153"/>
                  </a:lnTo>
                  <a:lnTo>
                    <a:pt x="1214424" y="647941"/>
                  </a:lnTo>
                  <a:lnTo>
                    <a:pt x="1213980" y="647471"/>
                  </a:lnTo>
                  <a:lnTo>
                    <a:pt x="1235697" y="645401"/>
                  </a:lnTo>
                  <a:lnTo>
                    <a:pt x="1252321" y="642531"/>
                  </a:lnTo>
                  <a:lnTo>
                    <a:pt x="1268768" y="641019"/>
                  </a:lnTo>
                  <a:close/>
                </a:path>
                <a:path w="5236209" h="799465">
                  <a:moveTo>
                    <a:pt x="1327797" y="633323"/>
                  </a:moveTo>
                  <a:lnTo>
                    <a:pt x="1315783" y="634085"/>
                  </a:lnTo>
                  <a:lnTo>
                    <a:pt x="1302816" y="635558"/>
                  </a:lnTo>
                  <a:lnTo>
                    <a:pt x="1281811" y="638327"/>
                  </a:lnTo>
                  <a:lnTo>
                    <a:pt x="1292047" y="637933"/>
                  </a:lnTo>
                  <a:lnTo>
                    <a:pt x="1305293" y="636536"/>
                  </a:lnTo>
                  <a:lnTo>
                    <a:pt x="1318298" y="634796"/>
                  </a:lnTo>
                  <a:lnTo>
                    <a:pt x="1327797" y="633323"/>
                  </a:lnTo>
                  <a:close/>
                </a:path>
                <a:path w="5236209" h="799465">
                  <a:moveTo>
                    <a:pt x="1333868" y="630072"/>
                  </a:moveTo>
                  <a:lnTo>
                    <a:pt x="1333233" y="629069"/>
                  </a:lnTo>
                  <a:lnTo>
                    <a:pt x="1326603" y="628764"/>
                  </a:lnTo>
                  <a:lnTo>
                    <a:pt x="1311109" y="629780"/>
                  </a:lnTo>
                  <a:lnTo>
                    <a:pt x="1311097" y="631329"/>
                  </a:lnTo>
                  <a:lnTo>
                    <a:pt x="1264716" y="636219"/>
                  </a:lnTo>
                  <a:lnTo>
                    <a:pt x="1262214" y="637895"/>
                  </a:lnTo>
                  <a:lnTo>
                    <a:pt x="1248079" y="639191"/>
                  </a:lnTo>
                  <a:lnTo>
                    <a:pt x="1308188" y="633742"/>
                  </a:lnTo>
                  <a:lnTo>
                    <a:pt x="1331379" y="631164"/>
                  </a:lnTo>
                  <a:lnTo>
                    <a:pt x="1333868" y="630072"/>
                  </a:lnTo>
                  <a:close/>
                </a:path>
                <a:path w="5236209" h="799465">
                  <a:moveTo>
                    <a:pt x="1420545" y="582815"/>
                  </a:moveTo>
                  <a:lnTo>
                    <a:pt x="1401368" y="584187"/>
                  </a:lnTo>
                  <a:lnTo>
                    <a:pt x="1407007" y="585381"/>
                  </a:lnTo>
                  <a:lnTo>
                    <a:pt x="1406334" y="584428"/>
                  </a:lnTo>
                  <a:lnTo>
                    <a:pt x="1420545" y="582815"/>
                  </a:lnTo>
                  <a:close/>
                </a:path>
                <a:path w="5236209" h="799465">
                  <a:moveTo>
                    <a:pt x="1433309" y="581583"/>
                  </a:moveTo>
                  <a:lnTo>
                    <a:pt x="1428762" y="581888"/>
                  </a:lnTo>
                  <a:lnTo>
                    <a:pt x="1420545" y="582815"/>
                  </a:lnTo>
                  <a:lnTo>
                    <a:pt x="1427200" y="582345"/>
                  </a:lnTo>
                  <a:lnTo>
                    <a:pt x="1433309" y="581583"/>
                  </a:lnTo>
                  <a:close/>
                </a:path>
                <a:path w="5236209" h="799465">
                  <a:moveTo>
                    <a:pt x="1433474" y="564108"/>
                  </a:moveTo>
                  <a:lnTo>
                    <a:pt x="1391259" y="566902"/>
                  </a:lnTo>
                  <a:lnTo>
                    <a:pt x="1378216" y="569595"/>
                  </a:lnTo>
                  <a:lnTo>
                    <a:pt x="1433474" y="564108"/>
                  </a:lnTo>
                  <a:close/>
                </a:path>
                <a:path w="5236209" h="799465">
                  <a:moveTo>
                    <a:pt x="1451940" y="628523"/>
                  </a:moveTo>
                  <a:lnTo>
                    <a:pt x="1443266" y="627989"/>
                  </a:lnTo>
                  <a:lnTo>
                    <a:pt x="1425854" y="628904"/>
                  </a:lnTo>
                  <a:lnTo>
                    <a:pt x="1399298" y="631329"/>
                  </a:lnTo>
                  <a:lnTo>
                    <a:pt x="1363230" y="635342"/>
                  </a:lnTo>
                  <a:lnTo>
                    <a:pt x="1387106" y="634555"/>
                  </a:lnTo>
                  <a:lnTo>
                    <a:pt x="1391513" y="633818"/>
                  </a:lnTo>
                  <a:lnTo>
                    <a:pt x="1424698" y="631990"/>
                  </a:lnTo>
                  <a:lnTo>
                    <a:pt x="1388516" y="636955"/>
                  </a:lnTo>
                  <a:lnTo>
                    <a:pt x="1412875" y="634580"/>
                  </a:lnTo>
                  <a:lnTo>
                    <a:pt x="1431036" y="632536"/>
                  </a:lnTo>
                  <a:lnTo>
                    <a:pt x="1443799" y="630593"/>
                  </a:lnTo>
                  <a:lnTo>
                    <a:pt x="1451940" y="628523"/>
                  </a:lnTo>
                  <a:close/>
                </a:path>
                <a:path w="5236209" h="799465">
                  <a:moveTo>
                    <a:pt x="1499120" y="573024"/>
                  </a:moveTo>
                  <a:lnTo>
                    <a:pt x="1487805" y="573532"/>
                  </a:lnTo>
                  <a:lnTo>
                    <a:pt x="1478610" y="575297"/>
                  </a:lnTo>
                  <a:lnTo>
                    <a:pt x="1455686" y="578802"/>
                  </a:lnTo>
                  <a:lnTo>
                    <a:pt x="1433309" y="581583"/>
                  </a:lnTo>
                  <a:lnTo>
                    <a:pt x="1467827" y="579183"/>
                  </a:lnTo>
                  <a:lnTo>
                    <a:pt x="1484795" y="576681"/>
                  </a:lnTo>
                  <a:lnTo>
                    <a:pt x="1488960" y="575487"/>
                  </a:lnTo>
                  <a:lnTo>
                    <a:pt x="1496618" y="573976"/>
                  </a:lnTo>
                  <a:lnTo>
                    <a:pt x="1499120" y="573024"/>
                  </a:lnTo>
                  <a:close/>
                </a:path>
                <a:path w="5236209" h="799465">
                  <a:moveTo>
                    <a:pt x="1565541" y="566331"/>
                  </a:moveTo>
                  <a:lnTo>
                    <a:pt x="1561592" y="566013"/>
                  </a:lnTo>
                  <a:lnTo>
                    <a:pt x="1520367" y="570763"/>
                  </a:lnTo>
                  <a:lnTo>
                    <a:pt x="1543888" y="569493"/>
                  </a:lnTo>
                  <a:lnTo>
                    <a:pt x="1545564" y="569417"/>
                  </a:lnTo>
                  <a:lnTo>
                    <a:pt x="1556499" y="567918"/>
                  </a:lnTo>
                  <a:lnTo>
                    <a:pt x="1565541" y="566331"/>
                  </a:lnTo>
                  <a:close/>
                </a:path>
                <a:path w="5236209" h="799465">
                  <a:moveTo>
                    <a:pt x="1589087" y="559193"/>
                  </a:moveTo>
                  <a:lnTo>
                    <a:pt x="1577581" y="560197"/>
                  </a:lnTo>
                  <a:lnTo>
                    <a:pt x="1577682" y="560705"/>
                  </a:lnTo>
                  <a:lnTo>
                    <a:pt x="1582140" y="559955"/>
                  </a:lnTo>
                  <a:lnTo>
                    <a:pt x="1589087" y="559193"/>
                  </a:lnTo>
                  <a:close/>
                </a:path>
                <a:path w="5236209" h="799465">
                  <a:moveTo>
                    <a:pt x="1591805" y="558965"/>
                  </a:moveTo>
                  <a:lnTo>
                    <a:pt x="1591246" y="558965"/>
                  </a:lnTo>
                  <a:lnTo>
                    <a:pt x="1589087" y="559193"/>
                  </a:lnTo>
                  <a:lnTo>
                    <a:pt x="1591805" y="558965"/>
                  </a:lnTo>
                  <a:close/>
                </a:path>
                <a:path w="5236209" h="799465">
                  <a:moveTo>
                    <a:pt x="1623961" y="556183"/>
                  </a:moveTo>
                  <a:lnTo>
                    <a:pt x="1591805" y="558965"/>
                  </a:lnTo>
                  <a:lnTo>
                    <a:pt x="1593646" y="559346"/>
                  </a:lnTo>
                  <a:lnTo>
                    <a:pt x="1588236" y="560412"/>
                  </a:lnTo>
                  <a:lnTo>
                    <a:pt x="1580210" y="561721"/>
                  </a:lnTo>
                  <a:lnTo>
                    <a:pt x="1574342" y="562864"/>
                  </a:lnTo>
                  <a:lnTo>
                    <a:pt x="1598942" y="560197"/>
                  </a:lnTo>
                  <a:lnTo>
                    <a:pt x="1606042" y="558774"/>
                  </a:lnTo>
                  <a:lnTo>
                    <a:pt x="1609699" y="557720"/>
                  </a:lnTo>
                  <a:lnTo>
                    <a:pt x="1623961" y="556183"/>
                  </a:lnTo>
                  <a:close/>
                </a:path>
                <a:path w="5236209" h="799465">
                  <a:moveTo>
                    <a:pt x="1705762" y="587413"/>
                  </a:moveTo>
                  <a:lnTo>
                    <a:pt x="1672983" y="590638"/>
                  </a:lnTo>
                  <a:lnTo>
                    <a:pt x="1633537" y="595071"/>
                  </a:lnTo>
                  <a:lnTo>
                    <a:pt x="1602282" y="597941"/>
                  </a:lnTo>
                  <a:lnTo>
                    <a:pt x="1594116" y="596493"/>
                  </a:lnTo>
                  <a:lnTo>
                    <a:pt x="1600822" y="595172"/>
                  </a:lnTo>
                  <a:lnTo>
                    <a:pt x="1612442" y="593496"/>
                  </a:lnTo>
                  <a:lnTo>
                    <a:pt x="1625168" y="592124"/>
                  </a:lnTo>
                  <a:lnTo>
                    <a:pt x="1635213" y="591743"/>
                  </a:lnTo>
                  <a:lnTo>
                    <a:pt x="1629359" y="590092"/>
                  </a:lnTo>
                  <a:lnTo>
                    <a:pt x="1590573" y="594829"/>
                  </a:lnTo>
                  <a:lnTo>
                    <a:pt x="1582572" y="597598"/>
                  </a:lnTo>
                  <a:lnTo>
                    <a:pt x="1591868" y="598690"/>
                  </a:lnTo>
                  <a:lnTo>
                    <a:pt x="1604962" y="598347"/>
                  </a:lnTo>
                  <a:lnTo>
                    <a:pt x="1659255" y="593229"/>
                  </a:lnTo>
                  <a:lnTo>
                    <a:pt x="1684070" y="590626"/>
                  </a:lnTo>
                  <a:lnTo>
                    <a:pt x="1705762" y="587413"/>
                  </a:lnTo>
                  <a:close/>
                </a:path>
                <a:path w="5236209" h="799465">
                  <a:moveTo>
                    <a:pt x="1805254" y="530466"/>
                  </a:moveTo>
                  <a:lnTo>
                    <a:pt x="1803844" y="529932"/>
                  </a:lnTo>
                  <a:lnTo>
                    <a:pt x="1795538" y="530059"/>
                  </a:lnTo>
                  <a:lnTo>
                    <a:pt x="1784731" y="530555"/>
                  </a:lnTo>
                  <a:lnTo>
                    <a:pt x="1772285" y="532511"/>
                  </a:lnTo>
                  <a:lnTo>
                    <a:pt x="1776285" y="532726"/>
                  </a:lnTo>
                  <a:lnTo>
                    <a:pt x="1787156" y="532206"/>
                  </a:lnTo>
                  <a:lnTo>
                    <a:pt x="1795360" y="531939"/>
                  </a:lnTo>
                  <a:lnTo>
                    <a:pt x="1805254" y="530466"/>
                  </a:lnTo>
                  <a:close/>
                </a:path>
                <a:path w="5236209" h="799465">
                  <a:moveTo>
                    <a:pt x="1907286" y="514921"/>
                  </a:moveTo>
                  <a:lnTo>
                    <a:pt x="1898345" y="514743"/>
                  </a:lnTo>
                  <a:lnTo>
                    <a:pt x="1846910" y="519544"/>
                  </a:lnTo>
                  <a:lnTo>
                    <a:pt x="1827885" y="520738"/>
                  </a:lnTo>
                  <a:lnTo>
                    <a:pt x="1786826" y="525043"/>
                  </a:lnTo>
                  <a:lnTo>
                    <a:pt x="1752460" y="529767"/>
                  </a:lnTo>
                  <a:lnTo>
                    <a:pt x="1691957" y="539076"/>
                  </a:lnTo>
                  <a:lnTo>
                    <a:pt x="1695119" y="535914"/>
                  </a:lnTo>
                  <a:lnTo>
                    <a:pt x="1674329" y="537972"/>
                  </a:lnTo>
                  <a:lnTo>
                    <a:pt x="1633486" y="543128"/>
                  </a:lnTo>
                  <a:lnTo>
                    <a:pt x="1612595" y="544893"/>
                  </a:lnTo>
                  <a:lnTo>
                    <a:pt x="1606575" y="545096"/>
                  </a:lnTo>
                  <a:lnTo>
                    <a:pt x="1612747" y="545236"/>
                  </a:lnTo>
                  <a:lnTo>
                    <a:pt x="1617548" y="545122"/>
                  </a:lnTo>
                  <a:lnTo>
                    <a:pt x="1539100" y="552881"/>
                  </a:lnTo>
                  <a:lnTo>
                    <a:pt x="1524520" y="555853"/>
                  </a:lnTo>
                  <a:lnTo>
                    <a:pt x="1534896" y="556082"/>
                  </a:lnTo>
                  <a:lnTo>
                    <a:pt x="1539976" y="556590"/>
                  </a:lnTo>
                  <a:lnTo>
                    <a:pt x="1509522" y="560425"/>
                  </a:lnTo>
                  <a:lnTo>
                    <a:pt x="1509737" y="558736"/>
                  </a:lnTo>
                  <a:lnTo>
                    <a:pt x="1490408" y="560235"/>
                  </a:lnTo>
                  <a:lnTo>
                    <a:pt x="1468678" y="562241"/>
                  </a:lnTo>
                  <a:lnTo>
                    <a:pt x="1461693" y="562038"/>
                  </a:lnTo>
                  <a:lnTo>
                    <a:pt x="1424076" y="567118"/>
                  </a:lnTo>
                  <a:lnTo>
                    <a:pt x="1378026" y="572566"/>
                  </a:lnTo>
                  <a:lnTo>
                    <a:pt x="1297190" y="581456"/>
                  </a:lnTo>
                  <a:lnTo>
                    <a:pt x="1283233" y="585076"/>
                  </a:lnTo>
                  <a:lnTo>
                    <a:pt x="1302829" y="584085"/>
                  </a:lnTo>
                  <a:lnTo>
                    <a:pt x="1368920" y="578281"/>
                  </a:lnTo>
                  <a:lnTo>
                    <a:pt x="1378546" y="578497"/>
                  </a:lnTo>
                  <a:lnTo>
                    <a:pt x="1381721" y="575856"/>
                  </a:lnTo>
                  <a:lnTo>
                    <a:pt x="1428534" y="571220"/>
                  </a:lnTo>
                  <a:lnTo>
                    <a:pt x="1455458" y="569404"/>
                  </a:lnTo>
                  <a:lnTo>
                    <a:pt x="1478229" y="568274"/>
                  </a:lnTo>
                  <a:lnTo>
                    <a:pt x="1512531" y="565721"/>
                  </a:lnTo>
                  <a:lnTo>
                    <a:pt x="1457515" y="571703"/>
                  </a:lnTo>
                  <a:lnTo>
                    <a:pt x="1478673" y="570496"/>
                  </a:lnTo>
                  <a:lnTo>
                    <a:pt x="1489062" y="569493"/>
                  </a:lnTo>
                  <a:lnTo>
                    <a:pt x="1513090" y="566674"/>
                  </a:lnTo>
                  <a:lnTo>
                    <a:pt x="1520418" y="564680"/>
                  </a:lnTo>
                  <a:lnTo>
                    <a:pt x="1510474" y="564413"/>
                  </a:lnTo>
                  <a:lnTo>
                    <a:pt x="1495285" y="564527"/>
                  </a:lnTo>
                  <a:lnTo>
                    <a:pt x="1486852" y="563664"/>
                  </a:lnTo>
                  <a:lnTo>
                    <a:pt x="1548358" y="558139"/>
                  </a:lnTo>
                  <a:lnTo>
                    <a:pt x="1643964" y="547281"/>
                  </a:lnTo>
                  <a:lnTo>
                    <a:pt x="1708365" y="542163"/>
                  </a:lnTo>
                  <a:lnTo>
                    <a:pt x="1748472" y="535495"/>
                  </a:lnTo>
                  <a:lnTo>
                    <a:pt x="1741576" y="535228"/>
                  </a:lnTo>
                  <a:lnTo>
                    <a:pt x="1719580" y="536448"/>
                  </a:lnTo>
                  <a:lnTo>
                    <a:pt x="1710055" y="536600"/>
                  </a:lnTo>
                  <a:lnTo>
                    <a:pt x="1757476" y="532244"/>
                  </a:lnTo>
                  <a:lnTo>
                    <a:pt x="1857362" y="519709"/>
                  </a:lnTo>
                  <a:lnTo>
                    <a:pt x="1907286" y="514921"/>
                  </a:lnTo>
                  <a:close/>
                </a:path>
                <a:path w="5236209" h="799465">
                  <a:moveTo>
                    <a:pt x="1929942" y="536994"/>
                  </a:moveTo>
                  <a:lnTo>
                    <a:pt x="1913978" y="538111"/>
                  </a:lnTo>
                  <a:lnTo>
                    <a:pt x="1903933" y="539343"/>
                  </a:lnTo>
                  <a:lnTo>
                    <a:pt x="1893125" y="540880"/>
                  </a:lnTo>
                  <a:lnTo>
                    <a:pt x="1874862" y="542975"/>
                  </a:lnTo>
                  <a:lnTo>
                    <a:pt x="1916912" y="539686"/>
                  </a:lnTo>
                  <a:lnTo>
                    <a:pt x="1916861" y="539178"/>
                  </a:lnTo>
                  <a:lnTo>
                    <a:pt x="1929942" y="536994"/>
                  </a:lnTo>
                  <a:close/>
                </a:path>
                <a:path w="5236209" h="799465">
                  <a:moveTo>
                    <a:pt x="1946757" y="556895"/>
                  </a:moveTo>
                  <a:lnTo>
                    <a:pt x="1934565" y="556971"/>
                  </a:lnTo>
                  <a:lnTo>
                    <a:pt x="1936026" y="555320"/>
                  </a:lnTo>
                  <a:lnTo>
                    <a:pt x="1934197" y="554316"/>
                  </a:lnTo>
                  <a:lnTo>
                    <a:pt x="1912124" y="556310"/>
                  </a:lnTo>
                  <a:lnTo>
                    <a:pt x="1934108" y="552132"/>
                  </a:lnTo>
                  <a:lnTo>
                    <a:pt x="1911184" y="554012"/>
                  </a:lnTo>
                  <a:lnTo>
                    <a:pt x="1905939" y="554177"/>
                  </a:lnTo>
                  <a:lnTo>
                    <a:pt x="1923021" y="551967"/>
                  </a:lnTo>
                  <a:lnTo>
                    <a:pt x="1922424" y="550849"/>
                  </a:lnTo>
                  <a:lnTo>
                    <a:pt x="1919846" y="549579"/>
                  </a:lnTo>
                  <a:lnTo>
                    <a:pt x="1930996" y="546849"/>
                  </a:lnTo>
                  <a:lnTo>
                    <a:pt x="1912556" y="549033"/>
                  </a:lnTo>
                  <a:lnTo>
                    <a:pt x="1909419" y="548525"/>
                  </a:lnTo>
                  <a:lnTo>
                    <a:pt x="1908695" y="547509"/>
                  </a:lnTo>
                  <a:lnTo>
                    <a:pt x="1897468" y="548182"/>
                  </a:lnTo>
                  <a:lnTo>
                    <a:pt x="1848472" y="554050"/>
                  </a:lnTo>
                  <a:lnTo>
                    <a:pt x="1796923" y="560527"/>
                  </a:lnTo>
                  <a:lnTo>
                    <a:pt x="1746465" y="566597"/>
                  </a:lnTo>
                  <a:lnTo>
                    <a:pt x="1700758" y="571220"/>
                  </a:lnTo>
                  <a:lnTo>
                    <a:pt x="1663433" y="573366"/>
                  </a:lnTo>
                  <a:lnTo>
                    <a:pt x="1667967" y="574306"/>
                  </a:lnTo>
                  <a:lnTo>
                    <a:pt x="1656562" y="576224"/>
                  </a:lnTo>
                  <a:lnTo>
                    <a:pt x="1614157" y="581025"/>
                  </a:lnTo>
                  <a:lnTo>
                    <a:pt x="1620354" y="578777"/>
                  </a:lnTo>
                  <a:lnTo>
                    <a:pt x="1613966" y="578472"/>
                  </a:lnTo>
                  <a:lnTo>
                    <a:pt x="1595755" y="579843"/>
                  </a:lnTo>
                  <a:lnTo>
                    <a:pt x="1566430" y="582612"/>
                  </a:lnTo>
                  <a:lnTo>
                    <a:pt x="1564220" y="583895"/>
                  </a:lnTo>
                  <a:lnTo>
                    <a:pt x="1543075" y="586270"/>
                  </a:lnTo>
                  <a:lnTo>
                    <a:pt x="1553730" y="586308"/>
                  </a:lnTo>
                  <a:lnTo>
                    <a:pt x="1553235" y="585330"/>
                  </a:lnTo>
                  <a:lnTo>
                    <a:pt x="1593646" y="583438"/>
                  </a:lnTo>
                  <a:lnTo>
                    <a:pt x="1705787" y="573862"/>
                  </a:lnTo>
                  <a:lnTo>
                    <a:pt x="1741335" y="573074"/>
                  </a:lnTo>
                  <a:lnTo>
                    <a:pt x="1702904" y="576719"/>
                  </a:lnTo>
                  <a:lnTo>
                    <a:pt x="1659547" y="581329"/>
                  </a:lnTo>
                  <a:lnTo>
                    <a:pt x="1614690" y="586473"/>
                  </a:lnTo>
                  <a:lnTo>
                    <a:pt x="1571777" y="591756"/>
                  </a:lnTo>
                  <a:lnTo>
                    <a:pt x="1615313" y="588543"/>
                  </a:lnTo>
                  <a:lnTo>
                    <a:pt x="1729930" y="576148"/>
                  </a:lnTo>
                  <a:lnTo>
                    <a:pt x="1788782" y="570992"/>
                  </a:lnTo>
                  <a:lnTo>
                    <a:pt x="1810994" y="566788"/>
                  </a:lnTo>
                  <a:lnTo>
                    <a:pt x="1754530" y="570369"/>
                  </a:lnTo>
                  <a:lnTo>
                    <a:pt x="1794256" y="566051"/>
                  </a:lnTo>
                  <a:lnTo>
                    <a:pt x="1866417" y="557644"/>
                  </a:lnTo>
                  <a:lnTo>
                    <a:pt x="1901317" y="554418"/>
                  </a:lnTo>
                  <a:lnTo>
                    <a:pt x="1884057" y="557288"/>
                  </a:lnTo>
                  <a:lnTo>
                    <a:pt x="1845856" y="563029"/>
                  </a:lnTo>
                  <a:lnTo>
                    <a:pt x="1838896" y="564781"/>
                  </a:lnTo>
                  <a:lnTo>
                    <a:pt x="1946757" y="556895"/>
                  </a:lnTo>
                  <a:close/>
                </a:path>
                <a:path w="5236209" h="799465">
                  <a:moveTo>
                    <a:pt x="2123973" y="452031"/>
                  </a:moveTo>
                  <a:lnTo>
                    <a:pt x="2112378" y="452564"/>
                  </a:lnTo>
                  <a:lnTo>
                    <a:pt x="2095550" y="454317"/>
                  </a:lnTo>
                  <a:lnTo>
                    <a:pt x="2064283" y="458254"/>
                  </a:lnTo>
                  <a:lnTo>
                    <a:pt x="2078926" y="456920"/>
                  </a:lnTo>
                  <a:lnTo>
                    <a:pt x="2123973" y="452031"/>
                  </a:lnTo>
                  <a:close/>
                </a:path>
                <a:path w="5236209" h="799465">
                  <a:moveTo>
                    <a:pt x="2130463" y="455510"/>
                  </a:moveTo>
                  <a:lnTo>
                    <a:pt x="2126323" y="455269"/>
                  </a:lnTo>
                  <a:lnTo>
                    <a:pt x="2120950" y="455180"/>
                  </a:lnTo>
                  <a:lnTo>
                    <a:pt x="2107539" y="456895"/>
                  </a:lnTo>
                  <a:lnTo>
                    <a:pt x="2112429" y="457111"/>
                  </a:lnTo>
                  <a:lnTo>
                    <a:pt x="2108377" y="458317"/>
                  </a:lnTo>
                  <a:lnTo>
                    <a:pt x="2126691" y="456374"/>
                  </a:lnTo>
                  <a:lnTo>
                    <a:pt x="2130463" y="455510"/>
                  </a:lnTo>
                  <a:close/>
                </a:path>
                <a:path w="5236209" h="799465">
                  <a:moveTo>
                    <a:pt x="2140889" y="505650"/>
                  </a:moveTo>
                  <a:lnTo>
                    <a:pt x="2112035" y="506222"/>
                  </a:lnTo>
                  <a:lnTo>
                    <a:pt x="2115070" y="506895"/>
                  </a:lnTo>
                  <a:lnTo>
                    <a:pt x="2101811" y="508533"/>
                  </a:lnTo>
                  <a:lnTo>
                    <a:pt x="2066823" y="512165"/>
                  </a:lnTo>
                  <a:lnTo>
                    <a:pt x="2075954" y="509968"/>
                  </a:lnTo>
                  <a:lnTo>
                    <a:pt x="2065489" y="510070"/>
                  </a:lnTo>
                  <a:lnTo>
                    <a:pt x="2048217" y="511009"/>
                  </a:lnTo>
                  <a:lnTo>
                    <a:pt x="2036914" y="511302"/>
                  </a:lnTo>
                  <a:lnTo>
                    <a:pt x="2000211" y="515302"/>
                  </a:lnTo>
                  <a:lnTo>
                    <a:pt x="1987689" y="518960"/>
                  </a:lnTo>
                  <a:lnTo>
                    <a:pt x="2009775" y="516877"/>
                  </a:lnTo>
                  <a:lnTo>
                    <a:pt x="2016252" y="516001"/>
                  </a:lnTo>
                  <a:lnTo>
                    <a:pt x="2024214" y="514477"/>
                  </a:lnTo>
                  <a:lnTo>
                    <a:pt x="2044255" y="513854"/>
                  </a:lnTo>
                  <a:lnTo>
                    <a:pt x="2069439" y="512648"/>
                  </a:lnTo>
                  <a:lnTo>
                    <a:pt x="2101189" y="510159"/>
                  </a:lnTo>
                  <a:lnTo>
                    <a:pt x="2140889" y="505650"/>
                  </a:lnTo>
                  <a:close/>
                </a:path>
                <a:path w="5236209" h="799465">
                  <a:moveTo>
                    <a:pt x="2165604" y="497840"/>
                  </a:moveTo>
                  <a:lnTo>
                    <a:pt x="2143341" y="500227"/>
                  </a:lnTo>
                  <a:lnTo>
                    <a:pt x="2126361" y="502158"/>
                  </a:lnTo>
                  <a:lnTo>
                    <a:pt x="2110816" y="504317"/>
                  </a:lnTo>
                  <a:lnTo>
                    <a:pt x="2134590" y="503008"/>
                  </a:lnTo>
                  <a:lnTo>
                    <a:pt x="2165604" y="497840"/>
                  </a:lnTo>
                  <a:close/>
                </a:path>
                <a:path w="5236209" h="799465">
                  <a:moveTo>
                    <a:pt x="2191054" y="490994"/>
                  </a:moveTo>
                  <a:lnTo>
                    <a:pt x="2173503" y="492404"/>
                  </a:lnTo>
                  <a:lnTo>
                    <a:pt x="2163559" y="493420"/>
                  </a:lnTo>
                  <a:lnTo>
                    <a:pt x="2149513" y="495274"/>
                  </a:lnTo>
                  <a:lnTo>
                    <a:pt x="2162924" y="494715"/>
                  </a:lnTo>
                  <a:lnTo>
                    <a:pt x="2177491" y="492925"/>
                  </a:lnTo>
                  <a:lnTo>
                    <a:pt x="2188464" y="491248"/>
                  </a:lnTo>
                  <a:lnTo>
                    <a:pt x="2191054" y="490994"/>
                  </a:lnTo>
                  <a:close/>
                </a:path>
                <a:path w="5236209" h="799465">
                  <a:moveTo>
                    <a:pt x="2234336" y="432117"/>
                  </a:moveTo>
                  <a:lnTo>
                    <a:pt x="2215121" y="432663"/>
                  </a:lnTo>
                  <a:lnTo>
                    <a:pt x="2211171" y="433857"/>
                  </a:lnTo>
                  <a:lnTo>
                    <a:pt x="2216124" y="434086"/>
                  </a:lnTo>
                  <a:lnTo>
                    <a:pt x="2213102" y="434479"/>
                  </a:lnTo>
                  <a:lnTo>
                    <a:pt x="2224913" y="433222"/>
                  </a:lnTo>
                  <a:lnTo>
                    <a:pt x="2234336" y="432117"/>
                  </a:lnTo>
                  <a:close/>
                </a:path>
                <a:path w="5236209" h="799465">
                  <a:moveTo>
                    <a:pt x="2258479" y="489813"/>
                  </a:moveTo>
                  <a:lnTo>
                    <a:pt x="2201913" y="492899"/>
                  </a:lnTo>
                  <a:lnTo>
                    <a:pt x="2192807" y="494753"/>
                  </a:lnTo>
                  <a:lnTo>
                    <a:pt x="2194814" y="495325"/>
                  </a:lnTo>
                  <a:lnTo>
                    <a:pt x="2202015" y="495325"/>
                  </a:lnTo>
                  <a:lnTo>
                    <a:pt x="2208428" y="495515"/>
                  </a:lnTo>
                  <a:lnTo>
                    <a:pt x="2207755" y="494550"/>
                  </a:lnTo>
                  <a:lnTo>
                    <a:pt x="2224773" y="492899"/>
                  </a:lnTo>
                  <a:lnTo>
                    <a:pt x="2233396" y="492531"/>
                  </a:lnTo>
                  <a:lnTo>
                    <a:pt x="2241880" y="491998"/>
                  </a:lnTo>
                  <a:lnTo>
                    <a:pt x="2258479" y="489813"/>
                  </a:lnTo>
                  <a:close/>
                </a:path>
                <a:path w="5236209" h="799465">
                  <a:moveTo>
                    <a:pt x="2291029" y="510984"/>
                  </a:moveTo>
                  <a:lnTo>
                    <a:pt x="2283155" y="511378"/>
                  </a:lnTo>
                  <a:lnTo>
                    <a:pt x="2272500" y="512889"/>
                  </a:lnTo>
                  <a:lnTo>
                    <a:pt x="2291029" y="510984"/>
                  </a:lnTo>
                  <a:close/>
                </a:path>
                <a:path w="5236209" h="799465">
                  <a:moveTo>
                    <a:pt x="2313838" y="449681"/>
                  </a:moveTo>
                  <a:lnTo>
                    <a:pt x="2304808" y="450138"/>
                  </a:lnTo>
                  <a:lnTo>
                    <a:pt x="2275814" y="452653"/>
                  </a:lnTo>
                  <a:lnTo>
                    <a:pt x="2294432" y="451129"/>
                  </a:lnTo>
                  <a:lnTo>
                    <a:pt x="2290241" y="452374"/>
                  </a:lnTo>
                  <a:lnTo>
                    <a:pt x="2290572" y="452831"/>
                  </a:lnTo>
                  <a:lnTo>
                    <a:pt x="2313622" y="450596"/>
                  </a:lnTo>
                  <a:lnTo>
                    <a:pt x="2313838" y="449681"/>
                  </a:lnTo>
                  <a:close/>
                </a:path>
                <a:path w="5236209" h="799465">
                  <a:moveTo>
                    <a:pt x="2334793" y="420179"/>
                  </a:moveTo>
                  <a:lnTo>
                    <a:pt x="2319959" y="421525"/>
                  </a:lnTo>
                  <a:lnTo>
                    <a:pt x="2309647" y="422922"/>
                  </a:lnTo>
                  <a:lnTo>
                    <a:pt x="2302967" y="424294"/>
                  </a:lnTo>
                  <a:lnTo>
                    <a:pt x="2298979" y="425615"/>
                  </a:lnTo>
                  <a:lnTo>
                    <a:pt x="2309596" y="424065"/>
                  </a:lnTo>
                  <a:lnTo>
                    <a:pt x="2320379" y="422706"/>
                  </a:lnTo>
                  <a:lnTo>
                    <a:pt x="2329421" y="421436"/>
                  </a:lnTo>
                  <a:lnTo>
                    <a:pt x="2334793" y="420179"/>
                  </a:lnTo>
                  <a:close/>
                </a:path>
                <a:path w="5236209" h="799465">
                  <a:moveTo>
                    <a:pt x="2373477" y="469138"/>
                  </a:moveTo>
                  <a:lnTo>
                    <a:pt x="2308555" y="475170"/>
                  </a:lnTo>
                  <a:lnTo>
                    <a:pt x="2341410" y="472871"/>
                  </a:lnTo>
                  <a:lnTo>
                    <a:pt x="2373477" y="469138"/>
                  </a:lnTo>
                  <a:close/>
                </a:path>
                <a:path w="5236209" h="799465">
                  <a:moveTo>
                    <a:pt x="2401049" y="499948"/>
                  </a:moveTo>
                  <a:lnTo>
                    <a:pt x="2373884" y="502488"/>
                  </a:lnTo>
                  <a:lnTo>
                    <a:pt x="2338438" y="505028"/>
                  </a:lnTo>
                  <a:lnTo>
                    <a:pt x="2299652" y="510108"/>
                  </a:lnTo>
                  <a:lnTo>
                    <a:pt x="2291029" y="510984"/>
                  </a:lnTo>
                  <a:lnTo>
                    <a:pt x="2309101" y="510108"/>
                  </a:lnTo>
                  <a:lnTo>
                    <a:pt x="2282761" y="515188"/>
                  </a:lnTo>
                  <a:lnTo>
                    <a:pt x="2328481" y="510108"/>
                  </a:lnTo>
                  <a:lnTo>
                    <a:pt x="2313990" y="510108"/>
                  </a:lnTo>
                  <a:lnTo>
                    <a:pt x="2318004" y="508838"/>
                  </a:lnTo>
                  <a:lnTo>
                    <a:pt x="2342845" y="505028"/>
                  </a:lnTo>
                  <a:lnTo>
                    <a:pt x="2383625" y="502488"/>
                  </a:lnTo>
                  <a:lnTo>
                    <a:pt x="2401049" y="499948"/>
                  </a:lnTo>
                  <a:close/>
                </a:path>
                <a:path w="5236209" h="799465">
                  <a:moveTo>
                    <a:pt x="2421102" y="442239"/>
                  </a:moveTo>
                  <a:lnTo>
                    <a:pt x="2379662" y="446481"/>
                  </a:lnTo>
                  <a:lnTo>
                    <a:pt x="2416530" y="443001"/>
                  </a:lnTo>
                  <a:lnTo>
                    <a:pt x="2421102" y="442239"/>
                  </a:lnTo>
                  <a:close/>
                </a:path>
                <a:path w="5236209" h="799465">
                  <a:moveTo>
                    <a:pt x="2480119" y="493598"/>
                  </a:moveTo>
                  <a:lnTo>
                    <a:pt x="2479700" y="492887"/>
                  </a:lnTo>
                  <a:lnTo>
                    <a:pt x="2478252" y="493598"/>
                  </a:lnTo>
                  <a:lnTo>
                    <a:pt x="2480119" y="493598"/>
                  </a:lnTo>
                  <a:close/>
                </a:path>
                <a:path w="5236209" h="799465">
                  <a:moveTo>
                    <a:pt x="2496578" y="497408"/>
                  </a:moveTo>
                  <a:lnTo>
                    <a:pt x="2487117" y="497408"/>
                  </a:lnTo>
                  <a:lnTo>
                    <a:pt x="2469972" y="498678"/>
                  </a:lnTo>
                  <a:lnTo>
                    <a:pt x="2457259" y="498678"/>
                  </a:lnTo>
                  <a:lnTo>
                    <a:pt x="2445296" y="499948"/>
                  </a:lnTo>
                  <a:lnTo>
                    <a:pt x="2430437" y="499948"/>
                  </a:lnTo>
                  <a:lnTo>
                    <a:pt x="2453348" y="497408"/>
                  </a:lnTo>
                  <a:lnTo>
                    <a:pt x="2473096" y="496138"/>
                  </a:lnTo>
                  <a:lnTo>
                    <a:pt x="2487726" y="494868"/>
                  </a:lnTo>
                  <a:lnTo>
                    <a:pt x="2495258" y="494868"/>
                  </a:lnTo>
                  <a:lnTo>
                    <a:pt x="2486952" y="493598"/>
                  </a:lnTo>
                  <a:lnTo>
                    <a:pt x="2480119" y="493598"/>
                  </a:lnTo>
                  <a:lnTo>
                    <a:pt x="2480881" y="494868"/>
                  </a:lnTo>
                  <a:lnTo>
                    <a:pt x="2462682" y="496138"/>
                  </a:lnTo>
                  <a:lnTo>
                    <a:pt x="2416518" y="501218"/>
                  </a:lnTo>
                  <a:lnTo>
                    <a:pt x="2433663" y="501218"/>
                  </a:lnTo>
                  <a:lnTo>
                    <a:pt x="2425293" y="502488"/>
                  </a:lnTo>
                  <a:lnTo>
                    <a:pt x="2417749" y="505028"/>
                  </a:lnTo>
                  <a:lnTo>
                    <a:pt x="2437396" y="503758"/>
                  </a:lnTo>
                  <a:lnTo>
                    <a:pt x="2432164" y="503758"/>
                  </a:lnTo>
                  <a:lnTo>
                    <a:pt x="2450998" y="501218"/>
                  </a:lnTo>
                  <a:lnTo>
                    <a:pt x="2466238" y="499948"/>
                  </a:lnTo>
                  <a:lnTo>
                    <a:pt x="2483510" y="499948"/>
                  </a:lnTo>
                  <a:lnTo>
                    <a:pt x="2483332" y="498678"/>
                  </a:lnTo>
                  <a:lnTo>
                    <a:pt x="2496578" y="497408"/>
                  </a:lnTo>
                  <a:close/>
                </a:path>
                <a:path w="5236209" h="799465">
                  <a:moveTo>
                    <a:pt x="2514765" y="410870"/>
                  </a:moveTo>
                  <a:lnTo>
                    <a:pt x="2509596" y="410133"/>
                  </a:lnTo>
                  <a:lnTo>
                    <a:pt x="2477579" y="413867"/>
                  </a:lnTo>
                  <a:lnTo>
                    <a:pt x="2514765" y="410870"/>
                  </a:lnTo>
                  <a:close/>
                </a:path>
                <a:path w="5236209" h="799465">
                  <a:moveTo>
                    <a:pt x="2559710" y="396011"/>
                  </a:moveTo>
                  <a:lnTo>
                    <a:pt x="2541219" y="397510"/>
                  </a:lnTo>
                  <a:lnTo>
                    <a:pt x="2542667" y="399910"/>
                  </a:lnTo>
                  <a:lnTo>
                    <a:pt x="2559710" y="396011"/>
                  </a:lnTo>
                  <a:close/>
                </a:path>
                <a:path w="5236209" h="799465">
                  <a:moveTo>
                    <a:pt x="2581351" y="416153"/>
                  </a:moveTo>
                  <a:lnTo>
                    <a:pt x="2531592" y="421525"/>
                  </a:lnTo>
                  <a:lnTo>
                    <a:pt x="2526068" y="421652"/>
                  </a:lnTo>
                  <a:lnTo>
                    <a:pt x="2508720" y="424434"/>
                  </a:lnTo>
                  <a:lnTo>
                    <a:pt x="2457399" y="429793"/>
                  </a:lnTo>
                  <a:lnTo>
                    <a:pt x="2458466" y="431292"/>
                  </a:lnTo>
                  <a:lnTo>
                    <a:pt x="2556014" y="422998"/>
                  </a:lnTo>
                  <a:lnTo>
                    <a:pt x="2541994" y="423748"/>
                  </a:lnTo>
                  <a:lnTo>
                    <a:pt x="2541536" y="423278"/>
                  </a:lnTo>
                  <a:lnTo>
                    <a:pt x="2547035" y="422325"/>
                  </a:lnTo>
                  <a:lnTo>
                    <a:pt x="2555252" y="421474"/>
                  </a:lnTo>
                  <a:lnTo>
                    <a:pt x="2563634" y="420878"/>
                  </a:lnTo>
                  <a:lnTo>
                    <a:pt x="2569616" y="420751"/>
                  </a:lnTo>
                  <a:lnTo>
                    <a:pt x="2581351" y="416153"/>
                  </a:lnTo>
                  <a:close/>
                </a:path>
                <a:path w="5236209" h="799465">
                  <a:moveTo>
                    <a:pt x="2612910" y="479628"/>
                  </a:moveTo>
                  <a:lnTo>
                    <a:pt x="2587155" y="480898"/>
                  </a:lnTo>
                  <a:lnTo>
                    <a:pt x="2579065" y="481634"/>
                  </a:lnTo>
                  <a:lnTo>
                    <a:pt x="2575839" y="482168"/>
                  </a:lnTo>
                  <a:lnTo>
                    <a:pt x="2612910" y="479628"/>
                  </a:lnTo>
                  <a:close/>
                </a:path>
                <a:path w="5236209" h="799465">
                  <a:moveTo>
                    <a:pt x="2640761" y="468198"/>
                  </a:moveTo>
                  <a:lnTo>
                    <a:pt x="2629878" y="468858"/>
                  </a:lnTo>
                  <a:lnTo>
                    <a:pt x="2626576" y="469468"/>
                  </a:lnTo>
                  <a:lnTo>
                    <a:pt x="2640761" y="468198"/>
                  </a:lnTo>
                  <a:close/>
                </a:path>
                <a:path w="5236209" h="799465">
                  <a:moveTo>
                    <a:pt x="2676969" y="465658"/>
                  </a:moveTo>
                  <a:lnTo>
                    <a:pt x="2650845" y="468198"/>
                  </a:lnTo>
                  <a:lnTo>
                    <a:pt x="2668384" y="466928"/>
                  </a:lnTo>
                  <a:lnTo>
                    <a:pt x="2676969" y="465658"/>
                  </a:lnTo>
                  <a:close/>
                </a:path>
                <a:path w="5236209" h="799465">
                  <a:moveTo>
                    <a:pt x="2698038" y="390436"/>
                  </a:moveTo>
                  <a:lnTo>
                    <a:pt x="2656268" y="394208"/>
                  </a:lnTo>
                  <a:lnTo>
                    <a:pt x="2666669" y="395122"/>
                  </a:lnTo>
                  <a:lnTo>
                    <a:pt x="2698038" y="390436"/>
                  </a:lnTo>
                  <a:close/>
                </a:path>
                <a:path w="5236209" h="799465">
                  <a:moveTo>
                    <a:pt x="2711373" y="405091"/>
                  </a:moveTo>
                  <a:lnTo>
                    <a:pt x="2679090" y="407822"/>
                  </a:lnTo>
                  <a:lnTo>
                    <a:pt x="2674861" y="409054"/>
                  </a:lnTo>
                  <a:lnTo>
                    <a:pt x="2688882" y="408292"/>
                  </a:lnTo>
                  <a:lnTo>
                    <a:pt x="2711373" y="405091"/>
                  </a:lnTo>
                  <a:close/>
                </a:path>
                <a:path w="5236209" h="799465">
                  <a:moveTo>
                    <a:pt x="2770898" y="401053"/>
                  </a:moveTo>
                  <a:lnTo>
                    <a:pt x="2770428" y="400494"/>
                  </a:lnTo>
                  <a:lnTo>
                    <a:pt x="2764117" y="400812"/>
                  </a:lnTo>
                  <a:lnTo>
                    <a:pt x="2749105" y="402526"/>
                  </a:lnTo>
                  <a:lnTo>
                    <a:pt x="2745956" y="403682"/>
                  </a:lnTo>
                  <a:lnTo>
                    <a:pt x="2755658" y="403352"/>
                  </a:lnTo>
                  <a:lnTo>
                    <a:pt x="2766911" y="402463"/>
                  </a:lnTo>
                  <a:lnTo>
                    <a:pt x="2768422" y="401955"/>
                  </a:lnTo>
                  <a:lnTo>
                    <a:pt x="2770898" y="401053"/>
                  </a:lnTo>
                  <a:close/>
                </a:path>
                <a:path w="5236209" h="799465">
                  <a:moveTo>
                    <a:pt x="2872435" y="355130"/>
                  </a:moveTo>
                  <a:lnTo>
                    <a:pt x="2844419" y="357162"/>
                  </a:lnTo>
                  <a:lnTo>
                    <a:pt x="2831058" y="359371"/>
                  </a:lnTo>
                  <a:lnTo>
                    <a:pt x="2872435" y="355130"/>
                  </a:lnTo>
                  <a:close/>
                </a:path>
                <a:path w="5236209" h="799465">
                  <a:moveTo>
                    <a:pt x="2906293" y="346354"/>
                  </a:moveTo>
                  <a:lnTo>
                    <a:pt x="2878391" y="348361"/>
                  </a:lnTo>
                  <a:lnTo>
                    <a:pt x="2875610" y="351980"/>
                  </a:lnTo>
                  <a:lnTo>
                    <a:pt x="2906293" y="346354"/>
                  </a:lnTo>
                  <a:close/>
                </a:path>
                <a:path w="5236209" h="799465">
                  <a:moveTo>
                    <a:pt x="2963595" y="352145"/>
                  </a:moveTo>
                  <a:lnTo>
                    <a:pt x="2944215" y="352717"/>
                  </a:lnTo>
                  <a:lnTo>
                    <a:pt x="2931287" y="355396"/>
                  </a:lnTo>
                  <a:lnTo>
                    <a:pt x="2963595" y="352145"/>
                  </a:lnTo>
                  <a:close/>
                </a:path>
                <a:path w="5236209" h="799465">
                  <a:moveTo>
                    <a:pt x="2964700" y="459308"/>
                  </a:moveTo>
                  <a:lnTo>
                    <a:pt x="2962084" y="459308"/>
                  </a:lnTo>
                  <a:lnTo>
                    <a:pt x="2963684" y="460578"/>
                  </a:lnTo>
                  <a:lnTo>
                    <a:pt x="2964700" y="459308"/>
                  </a:lnTo>
                  <a:close/>
                </a:path>
                <a:path w="5236209" h="799465">
                  <a:moveTo>
                    <a:pt x="2992717" y="447967"/>
                  </a:moveTo>
                  <a:lnTo>
                    <a:pt x="2974505" y="448703"/>
                  </a:lnTo>
                  <a:lnTo>
                    <a:pt x="2971101" y="449148"/>
                  </a:lnTo>
                  <a:lnTo>
                    <a:pt x="2980677" y="449148"/>
                  </a:lnTo>
                  <a:lnTo>
                    <a:pt x="2992717" y="447967"/>
                  </a:lnTo>
                  <a:close/>
                </a:path>
                <a:path w="5236209" h="799465">
                  <a:moveTo>
                    <a:pt x="3002546" y="445427"/>
                  </a:moveTo>
                  <a:lnTo>
                    <a:pt x="3001518" y="445338"/>
                  </a:lnTo>
                  <a:lnTo>
                    <a:pt x="3000565" y="445427"/>
                  </a:lnTo>
                  <a:lnTo>
                    <a:pt x="3002546" y="445427"/>
                  </a:lnTo>
                  <a:close/>
                </a:path>
                <a:path w="5236209" h="799465">
                  <a:moveTo>
                    <a:pt x="3005556" y="449148"/>
                  </a:moveTo>
                  <a:lnTo>
                    <a:pt x="2968421" y="451688"/>
                  </a:lnTo>
                  <a:lnTo>
                    <a:pt x="2961716" y="454279"/>
                  </a:lnTo>
                  <a:lnTo>
                    <a:pt x="2961792" y="455510"/>
                  </a:lnTo>
                  <a:lnTo>
                    <a:pt x="2970060" y="455510"/>
                  </a:lnTo>
                  <a:lnTo>
                    <a:pt x="2978874" y="454279"/>
                  </a:lnTo>
                  <a:lnTo>
                    <a:pt x="2979597" y="452958"/>
                  </a:lnTo>
                  <a:lnTo>
                    <a:pt x="2986913" y="451688"/>
                  </a:lnTo>
                  <a:lnTo>
                    <a:pt x="2996895" y="450418"/>
                  </a:lnTo>
                  <a:lnTo>
                    <a:pt x="3005556" y="449148"/>
                  </a:lnTo>
                  <a:close/>
                </a:path>
                <a:path w="5236209" h="799465">
                  <a:moveTo>
                    <a:pt x="3013976" y="446608"/>
                  </a:moveTo>
                  <a:lnTo>
                    <a:pt x="2987916" y="448157"/>
                  </a:lnTo>
                  <a:lnTo>
                    <a:pt x="2992717" y="447967"/>
                  </a:lnTo>
                  <a:lnTo>
                    <a:pt x="2993618" y="447967"/>
                  </a:lnTo>
                  <a:lnTo>
                    <a:pt x="3013976" y="446608"/>
                  </a:lnTo>
                  <a:close/>
                </a:path>
                <a:path w="5236209" h="799465">
                  <a:moveTo>
                    <a:pt x="3036303" y="331152"/>
                  </a:moveTo>
                  <a:lnTo>
                    <a:pt x="3035198" y="331152"/>
                  </a:lnTo>
                  <a:lnTo>
                    <a:pt x="3034144" y="331152"/>
                  </a:lnTo>
                  <a:lnTo>
                    <a:pt x="3034258" y="331431"/>
                  </a:lnTo>
                  <a:lnTo>
                    <a:pt x="3036303" y="331152"/>
                  </a:lnTo>
                  <a:close/>
                </a:path>
                <a:path w="5236209" h="799465">
                  <a:moveTo>
                    <a:pt x="3051860" y="327964"/>
                  </a:moveTo>
                  <a:lnTo>
                    <a:pt x="3033522" y="329920"/>
                  </a:lnTo>
                  <a:lnTo>
                    <a:pt x="3029686" y="330809"/>
                  </a:lnTo>
                  <a:lnTo>
                    <a:pt x="3034106" y="331089"/>
                  </a:lnTo>
                  <a:lnTo>
                    <a:pt x="3033992" y="330809"/>
                  </a:lnTo>
                  <a:lnTo>
                    <a:pt x="3034830" y="330809"/>
                  </a:lnTo>
                  <a:lnTo>
                    <a:pt x="3051860" y="327964"/>
                  </a:lnTo>
                  <a:close/>
                </a:path>
                <a:path w="5236209" h="799465">
                  <a:moveTo>
                    <a:pt x="3057080" y="328688"/>
                  </a:moveTo>
                  <a:lnTo>
                    <a:pt x="3052292" y="328955"/>
                  </a:lnTo>
                  <a:lnTo>
                    <a:pt x="3036303" y="331152"/>
                  </a:lnTo>
                  <a:lnTo>
                    <a:pt x="3039097" y="331152"/>
                  </a:lnTo>
                  <a:lnTo>
                    <a:pt x="3057080" y="328688"/>
                  </a:lnTo>
                  <a:close/>
                </a:path>
                <a:path w="5236209" h="799465">
                  <a:moveTo>
                    <a:pt x="3088741" y="430911"/>
                  </a:moveTo>
                  <a:lnTo>
                    <a:pt x="3083699" y="431203"/>
                  </a:lnTo>
                  <a:lnTo>
                    <a:pt x="3082747" y="431368"/>
                  </a:lnTo>
                  <a:lnTo>
                    <a:pt x="3088741" y="430911"/>
                  </a:lnTo>
                  <a:close/>
                </a:path>
                <a:path w="5236209" h="799465">
                  <a:moveTo>
                    <a:pt x="3121914" y="425018"/>
                  </a:moveTo>
                  <a:lnTo>
                    <a:pt x="3107588" y="425018"/>
                  </a:lnTo>
                  <a:lnTo>
                    <a:pt x="3094164" y="426288"/>
                  </a:lnTo>
                  <a:lnTo>
                    <a:pt x="3071761" y="428828"/>
                  </a:lnTo>
                  <a:lnTo>
                    <a:pt x="3081426" y="427558"/>
                  </a:lnTo>
                  <a:lnTo>
                    <a:pt x="3096272" y="425018"/>
                  </a:lnTo>
                  <a:lnTo>
                    <a:pt x="3112478" y="422783"/>
                  </a:lnTo>
                  <a:lnTo>
                    <a:pt x="3098635" y="423748"/>
                  </a:lnTo>
                  <a:lnTo>
                    <a:pt x="3023387" y="431368"/>
                  </a:lnTo>
                  <a:lnTo>
                    <a:pt x="2992361" y="435178"/>
                  </a:lnTo>
                  <a:lnTo>
                    <a:pt x="2991866" y="433908"/>
                  </a:lnTo>
                  <a:lnTo>
                    <a:pt x="3009785" y="431368"/>
                  </a:lnTo>
                  <a:lnTo>
                    <a:pt x="3004959" y="431368"/>
                  </a:lnTo>
                  <a:lnTo>
                    <a:pt x="2998660" y="432638"/>
                  </a:lnTo>
                  <a:lnTo>
                    <a:pt x="2982493" y="435178"/>
                  </a:lnTo>
                  <a:lnTo>
                    <a:pt x="2945752" y="438988"/>
                  </a:lnTo>
                  <a:lnTo>
                    <a:pt x="2914472" y="438988"/>
                  </a:lnTo>
                  <a:lnTo>
                    <a:pt x="2875140" y="442810"/>
                  </a:lnTo>
                  <a:lnTo>
                    <a:pt x="2781808" y="450418"/>
                  </a:lnTo>
                  <a:lnTo>
                    <a:pt x="2778023" y="451688"/>
                  </a:lnTo>
                  <a:lnTo>
                    <a:pt x="2733065" y="456768"/>
                  </a:lnTo>
                  <a:lnTo>
                    <a:pt x="2681554" y="461848"/>
                  </a:lnTo>
                  <a:lnTo>
                    <a:pt x="2602065" y="468198"/>
                  </a:lnTo>
                  <a:lnTo>
                    <a:pt x="2610967" y="466928"/>
                  </a:lnTo>
                  <a:lnTo>
                    <a:pt x="2523452" y="474548"/>
                  </a:lnTo>
                  <a:lnTo>
                    <a:pt x="2499118" y="475818"/>
                  </a:lnTo>
                  <a:lnTo>
                    <a:pt x="2466721" y="479628"/>
                  </a:lnTo>
                  <a:lnTo>
                    <a:pt x="2449233" y="483438"/>
                  </a:lnTo>
                  <a:lnTo>
                    <a:pt x="2430754" y="487248"/>
                  </a:lnTo>
                  <a:lnTo>
                    <a:pt x="2395359" y="489788"/>
                  </a:lnTo>
                  <a:lnTo>
                    <a:pt x="2392057" y="489788"/>
                  </a:lnTo>
                  <a:lnTo>
                    <a:pt x="2391029" y="488518"/>
                  </a:lnTo>
                  <a:lnTo>
                    <a:pt x="2382431" y="488518"/>
                  </a:lnTo>
                  <a:lnTo>
                    <a:pt x="2354897" y="491197"/>
                  </a:lnTo>
                  <a:lnTo>
                    <a:pt x="2267178" y="502488"/>
                  </a:lnTo>
                  <a:lnTo>
                    <a:pt x="2224049" y="507568"/>
                  </a:lnTo>
                  <a:lnTo>
                    <a:pt x="2165058" y="513918"/>
                  </a:lnTo>
                  <a:lnTo>
                    <a:pt x="2150630" y="513918"/>
                  </a:lnTo>
                  <a:lnTo>
                    <a:pt x="2141156" y="515188"/>
                  </a:lnTo>
                  <a:lnTo>
                    <a:pt x="1981517" y="534238"/>
                  </a:lnTo>
                  <a:lnTo>
                    <a:pt x="1985568" y="532968"/>
                  </a:lnTo>
                  <a:lnTo>
                    <a:pt x="1976196" y="532968"/>
                  </a:lnTo>
                  <a:lnTo>
                    <a:pt x="1960105" y="534238"/>
                  </a:lnTo>
                  <a:lnTo>
                    <a:pt x="1943989" y="536778"/>
                  </a:lnTo>
                  <a:lnTo>
                    <a:pt x="1993557" y="536778"/>
                  </a:lnTo>
                  <a:lnTo>
                    <a:pt x="2025777" y="534238"/>
                  </a:lnTo>
                  <a:lnTo>
                    <a:pt x="2041931" y="532968"/>
                  </a:lnTo>
                  <a:lnTo>
                    <a:pt x="2072347" y="532968"/>
                  </a:lnTo>
                  <a:lnTo>
                    <a:pt x="2101773" y="530428"/>
                  </a:lnTo>
                  <a:lnTo>
                    <a:pt x="2075383" y="535508"/>
                  </a:lnTo>
                  <a:lnTo>
                    <a:pt x="2107412" y="531698"/>
                  </a:lnTo>
                  <a:lnTo>
                    <a:pt x="2103323" y="531698"/>
                  </a:lnTo>
                  <a:lnTo>
                    <a:pt x="2110270" y="530428"/>
                  </a:lnTo>
                  <a:lnTo>
                    <a:pt x="2118944" y="529158"/>
                  </a:lnTo>
                  <a:lnTo>
                    <a:pt x="2149741" y="529158"/>
                  </a:lnTo>
                  <a:lnTo>
                    <a:pt x="2157844" y="527888"/>
                  </a:lnTo>
                  <a:lnTo>
                    <a:pt x="2162098" y="526618"/>
                  </a:lnTo>
                  <a:lnTo>
                    <a:pt x="2162048" y="525348"/>
                  </a:lnTo>
                  <a:lnTo>
                    <a:pt x="2157260" y="525348"/>
                  </a:lnTo>
                  <a:lnTo>
                    <a:pt x="2179853" y="522808"/>
                  </a:lnTo>
                  <a:lnTo>
                    <a:pt x="2190394" y="522808"/>
                  </a:lnTo>
                  <a:lnTo>
                    <a:pt x="2195093" y="524078"/>
                  </a:lnTo>
                  <a:lnTo>
                    <a:pt x="2200173" y="524078"/>
                  </a:lnTo>
                  <a:lnTo>
                    <a:pt x="2201989" y="522808"/>
                  </a:lnTo>
                  <a:lnTo>
                    <a:pt x="2207425" y="518998"/>
                  </a:lnTo>
                  <a:lnTo>
                    <a:pt x="2230488" y="517728"/>
                  </a:lnTo>
                  <a:lnTo>
                    <a:pt x="2256345" y="515188"/>
                  </a:lnTo>
                  <a:lnTo>
                    <a:pt x="2272500" y="512889"/>
                  </a:lnTo>
                  <a:lnTo>
                    <a:pt x="2262492" y="513918"/>
                  </a:lnTo>
                  <a:lnTo>
                    <a:pt x="2274100" y="510108"/>
                  </a:lnTo>
                  <a:lnTo>
                    <a:pt x="2351214" y="503758"/>
                  </a:lnTo>
                  <a:lnTo>
                    <a:pt x="2399588" y="497408"/>
                  </a:lnTo>
                  <a:lnTo>
                    <a:pt x="2411285" y="497408"/>
                  </a:lnTo>
                  <a:lnTo>
                    <a:pt x="2430386" y="494868"/>
                  </a:lnTo>
                  <a:lnTo>
                    <a:pt x="2453843" y="493598"/>
                  </a:lnTo>
                  <a:lnTo>
                    <a:pt x="2478595" y="491058"/>
                  </a:lnTo>
                  <a:lnTo>
                    <a:pt x="2479700" y="492887"/>
                  </a:lnTo>
                  <a:lnTo>
                    <a:pt x="2480868" y="492328"/>
                  </a:lnTo>
                  <a:lnTo>
                    <a:pt x="2489416" y="491058"/>
                  </a:lnTo>
                  <a:lnTo>
                    <a:pt x="2497963" y="489788"/>
                  </a:lnTo>
                  <a:lnTo>
                    <a:pt x="2506510" y="488518"/>
                  </a:lnTo>
                  <a:lnTo>
                    <a:pt x="2579065" y="481634"/>
                  </a:lnTo>
                  <a:lnTo>
                    <a:pt x="2591371" y="479628"/>
                  </a:lnTo>
                  <a:lnTo>
                    <a:pt x="2594013" y="477088"/>
                  </a:lnTo>
                  <a:lnTo>
                    <a:pt x="2578062" y="477088"/>
                  </a:lnTo>
                  <a:lnTo>
                    <a:pt x="2610218" y="472008"/>
                  </a:lnTo>
                  <a:lnTo>
                    <a:pt x="2618257" y="470738"/>
                  </a:lnTo>
                  <a:lnTo>
                    <a:pt x="2613469" y="470738"/>
                  </a:lnTo>
                  <a:lnTo>
                    <a:pt x="2599398" y="472008"/>
                  </a:lnTo>
                  <a:lnTo>
                    <a:pt x="2599004" y="470738"/>
                  </a:lnTo>
                  <a:lnTo>
                    <a:pt x="2629878" y="468858"/>
                  </a:lnTo>
                  <a:lnTo>
                    <a:pt x="2633472" y="468198"/>
                  </a:lnTo>
                  <a:lnTo>
                    <a:pt x="2640368" y="466928"/>
                  </a:lnTo>
                  <a:lnTo>
                    <a:pt x="2662644" y="464388"/>
                  </a:lnTo>
                  <a:lnTo>
                    <a:pt x="2684284" y="463118"/>
                  </a:lnTo>
                  <a:lnTo>
                    <a:pt x="2696172" y="463118"/>
                  </a:lnTo>
                  <a:lnTo>
                    <a:pt x="2683827" y="464388"/>
                  </a:lnTo>
                  <a:lnTo>
                    <a:pt x="2676969" y="465658"/>
                  </a:lnTo>
                  <a:lnTo>
                    <a:pt x="2698940" y="464388"/>
                  </a:lnTo>
                  <a:lnTo>
                    <a:pt x="2713278" y="463118"/>
                  </a:lnTo>
                  <a:lnTo>
                    <a:pt x="2716606" y="464388"/>
                  </a:lnTo>
                  <a:lnTo>
                    <a:pt x="2723946" y="463118"/>
                  </a:lnTo>
                  <a:lnTo>
                    <a:pt x="2738602" y="460578"/>
                  </a:lnTo>
                  <a:lnTo>
                    <a:pt x="2775000" y="456768"/>
                  </a:lnTo>
                  <a:lnTo>
                    <a:pt x="2817609" y="452958"/>
                  </a:lnTo>
                  <a:lnTo>
                    <a:pt x="2857538" y="447967"/>
                  </a:lnTo>
                  <a:lnTo>
                    <a:pt x="2858097" y="447967"/>
                  </a:lnTo>
                  <a:lnTo>
                    <a:pt x="2850870" y="451688"/>
                  </a:lnTo>
                  <a:lnTo>
                    <a:pt x="2890761" y="447967"/>
                  </a:lnTo>
                  <a:lnTo>
                    <a:pt x="2920720" y="445427"/>
                  </a:lnTo>
                  <a:lnTo>
                    <a:pt x="2920873" y="445427"/>
                  </a:lnTo>
                  <a:lnTo>
                    <a:pt x="2947746" y="442810"/>
                  </a:lnTo>
                  <a:lnTo>
                    <a:pt x="2976600" y="441528"/>
                  </a:lnTo>
                  <a:lnTo>
                    <a:pt x="2946247" y="446608"/>
                  </a:lnTo>
                  <a:lnTo>
                    <a:pt x="2925368" y="450418"/>
                  </a:lnTo>
                  <a:lnTo>
                    <a:pt x="2906534" y="454279"/>
                  </a:lnTo>
                  <a:lnTo>
                    <a:pt x="2883776" y="458038"/>
                  </a:lnTo>
                  <a:lnTo>
                    <a:pt x="2924975" y="452958"/>
                  </a:lnTo>
                  <a:lnTo>
                    <a:pt x="2963684" y="449148"/>
                  </a:lnTo>
                  <a:lnTo>
                    <a:pt x="2974505" y="448703"/>
                  </a:lnTo>
                  <a:lnTo>
                    <a:pt x="2999854" y="445427"/>
                  </a:lnTo>
                  <a:lnTo>
                    <a:pt x="2999155" y="445427"/>
                  </a:lnTo>
                  <a:lnTo>
                    <a:pt x="3001124" y="445300"/>
                  </a:lnTo>
                  <a:lnTo>
                    <a:pt x="2988297" y="444068"/>
                  </a:lnTo>
                  <a:lnTo>
                    <a:pt x="2977565" y="444068"/>
                  </a:lnTo>
                  <a:lnTo>
                    <a:pt x="2987179" y="441528"/>
                  </a:lnTo>
                  <a:lnTo>
                    <a:pt x="3004743" y="438988"/>
                  </a:lnTo>
                  <a:lnTo>
                    <a:pt x="3017799" y="436448"/>
                  </a:lnTo>
                  <a:lnTo>
                    <a:pt x="3029775" y="435178"/>
                  </a:lnTo>
                  <a:lnTo>
                    <a:pt x="3053727" y="432638"/>
                  </a:lnTo>
                  <a:lnTo>
                    <a:pt x="3081083" y="431368"/>
                  </a:lnTo>
                  <a:lnTo>
                    <a:pt x="3083699" y="431203"/>
                  </a:lnTo>
                  <a:lnTo>
                    <a:pt x="3098419" y="428828"/>
                  </a:lnTo>
                  <a:lnTo>
                    <a:pt x="3121914" y="425018"/>
                  </a:lnTo>
                  <a:close/>
                </a:path>
                <a:path w="5236209" h="799465">
                  <a:moveTo>
                    <a:pt x="3131858" y="423748"/>
                  </a:moveTo>
                  <a:lnTo>
                    <a:pt x="3121914" y="425018"/>
                  </a:lnTo>
                  <a:lnTo>
                    <a:pt x="3122701" y="425018"/>
                  </a:lnTo>
                  <a:lnTo>
                    <a:pt x="3131858" y="423748"/>
                  </a:lnTo>
                  <a:close/>
                </a:path>
                <a:path w="5236209" h="799465">
                  <a:moveTo>
                    <a:pt x="3135299" y="421208"/>
                  </a:moveTo>
                  <a:lnTo>
                    <a:pt x="3113621" y="422541"/>
                  </a:lnTo>
                  <a:lnTo>
                    <a:pt x="3114243" y="422541"/>
                  </a:lnTo>
                  <a:lnTo>
                    <a:pt x="3112478" y="422783"/>
                  </a:lnTo>
                  <a:lnTo>
                    <a:pt x="3135299" y="421208"/>
                  </a:lnTo>
                  <a:close/>
                </a:path>
                <a:path w="5236209" h="799465">
                  <a:moveTo>
                    <a:pt x="3160839" y="314083"/>
                  </a:moveTo>
                  <a:lnTo>
                    <a:pt x="3151479" y="314426"/>
                  </a:lnTo>
                  <a:lnTo>
                    <a:pt x="3140621" y="315214"/>
                  </a:lnTo>
                  <a:lnTo>
                    <a:pt x="3131820" y="316255"/>
                  </a:lnTo>
                  <a:lnTo>
                    <a:pt x="3128594" y="317347"/>
                  </a:lnTo>
                  <a:lnTo>
                    <a:pt x="3160839" y="314083"/>
                  </a:lnTo>
                  <a:close/>
                </a:path>
                <a:path w="5236209" h="799465">
                  <a:moveTo>
                    <a:pt x="3182493" y="417461"/>
                  </a:moveTo>
                  <a:lnTo>
                    <a:pt x="3145320" y="421208"/>
                  </a:lnTo>
                  <a:lnTo>
                    <a:pt x="3150171" y="421208"/>
                  </a:lnTo>
                  <a:lnTo>
                    <a:pt x="3131858" y="423748"/>
                  </a:lnTo>
                  <a:lnTo>
                    <a:pt x="3171393" y="418668"/>
                  </a:lnTo>
                  <a:lnTo>
                    <a:pt x="3182493" y="417461"/>
                  </a:lnTo>
                  <a:close/>
                </a:path>
                <a:path w="5236209" h="799465">
                  <a:moveTo>
                    <a:pt x="3189173" y="312559"/>
                  </a:moveTo>
                  <a:lnTo>
                    <a:pt x="3178873" y="311619"/>
                  </a:lnTo>
                  <a:lnTo>
                    <a:pt x="3170034" y="314680"/>
                  </a:lnTo>
                  <a:lnTo>
                    <a:pt x="3141789" y="318249"/>
                  </a:lnTo>
                  <a:lnTo>
                    <a:pt x="3107309" y="321957"/>
                  </a:lnTo>
                  <a:lnTo>
                    <a:pt x="3079699" y="325462"/>
                  </a:lnTo>
                  <a:lnTo>
                    <a:pt x="3080410" y="324904"/>
                  </a:lnTo>
                  <a:lnTo>
                    <a:pt x="3095625" y="322453"/>
                  </a:lnTo>
                  <a:lnTo>
                    <a:pt x="3101467" y="321322"/>
                  </a:lnTo>
                  <a:lnTo>
                    <a:pt x="3069615" y="325043"/>
                  </a:lnTo>
                  <a:lnTo>
                    <a:pt x="3075863" y="325755"/>
                  </a:lnTo>
                  <a:lnTo>
                    <a:pt x="3132886" y="321792"/>
                  </a:lnTo>
                  <a:lnTo>
                    <a:pt x="3136442" y="322376"/>
                  </a:lnTo>
                  <a:lnTo>
                    <a:pt x="3159544" y="320636"/>
                  </a:lnTo>
                  <a:lnTo>
                    <a:pt x="3148253" y="321411"/>
                  </a:lnTo>
                  <a:lnTo>
                    <a:pt x="3149181" y="320319"/>
                  </a:lnTo>
                  <a:lnTo>
                    <a:pt x="3152622" y="318897"/>
                  </a:lnTo>
                  <a:lnTo>
                    <a:pt x="3148901" y="318719"/>
                  </a:lnTo>
                  <a:lnTo>
                    <a:pt x="3168269" y="316699"/>
                  </a:lnTo>
                  <a:lnTo>
                    <a:pt x="3169945" y="314858"/>
                  </a:lnTo>
                  <a:lnTo>
                    <a:pt x="3189173" y="312559"/>
                  </a:lnTo>
                  <a:close/>
                </a:path>
                <a:path w="5236209" h="799465">
                  <a:moveTo>
                    <a:pt x="3230105" y="299415"/>
                  </a:moveTo>
                  <a:lnTo>
                    <a:pt x="3210725" y="299478"/>
                  </a:lnTo>
                  <a:lnTo>
                    <a:pt x="3201428" y="300482"/>
                  </a:lnTo>
                  <a:lnTo>
                    <a:pt x="3211449" y="300418"/>
                  </a:lnTo>
                  <a:lnTo>
                    <a:pt x="3206953" y="301167"/>
                  </a:lnTo>
                  <a:lnTo>
                    <a:pt x="3230105" y="299415"/>
                  </a:lnTo>
                  <a:close/>
                </a:path>
                <a:path w="5236209" h="799465">
                  <a:moveTo>
                    <a:pt x="3239770" y="423748"/>
                  </a:moveTo>
                  <a:lnTo>
                    <a:pt x="3207093" y="426288"/>
                  </a:lnTo>
                  <a:lnTo>
                    <a:pt x="3203676" y="427037"/>
                  </a:lnTo>
                  <a:lnTo>
                    <a:pt x="3218294" y="426288"/>
                  </a:lnTo>
                  <a:lnTo>
                    <a:pt x="3239770" y="423748"/>
                  </a:lnTo>
                  <a:close/>
                </a:path>
                <a:path w="5236209" h="799465">
                  <a:moveTo>
                    <a:pt x="3279660" y="411048"/>
                  </a:moveTo>
                  <a:lnTo>
                    <a:pt x="3271291" y="411048"/>
                  </a:lnTo>
                  <a:lnTo>
                    <a:pt x="3267913" y="411645"/>
                  </a:lnTo>
                  <a:lnTo>
                    <a:pt x="3279660" y="411048"/>
                  </a:lnTo>
                  <a:close/>
                </a:path>
                <a:path w="5236209" h="799465">
                  <a:moveTo>
                    <a:pt x="3282416" y="413588"/>
                  </a:moveTo>
                  <a:lnTo>
                    <a:pt x="3269894" y="415074"/>
                  </a:lnTo>
                  <a:lnTo>
                    <a:pt x="3232848" y="417461"/>
                  </a:lnTo>
                  <a:lnTo>
                    <a:pt x="3233432" y="417461"/>
                  </a:lnTo>
                  <a:lnTo>
                    <a:pt x="3213214" y="419938"/>
                  </a:lnTo>
                  <a:lnTo>
                    <a:pt x="3238690" y="416128"/>
                  </a:lnTo>
                  <a:lnTo>
                    <a:pt x="3257156" y="413588"/>
                  </a:lnTo>
                  <a:lnTo>
                    <a:pt x="3267913" y="411645"/>
                  </a:lnTo>
                  <a:lnTo>
                    <a:pt x="3255099" y="412318"/>
                  </a:lnTo>
                  <a:lnTo>
                    <a:pt x="3216668" y="416128"/>
                  </a:lnTo>
                  <a:lnTo>
                    <a:pt x="3183356" y="419938"/>
                  </a:lnTo>
                  <a:lnTo>
                    <a:pt x="3178137" y="421208"/>
                  </a:lnTo>
                  <a:lnTo>
                    <a:pt x="3151136" y="423748"/>
                  </a:lnTo>
                  <a:lnTo>
                    <a:pt x="3143212" y="426288"/>
                  </a:lnTo>
                  <a:lnTo>
                    <a:pt x="3128911" y="426288"/>
                  </a:lnTo>
                  <a:lnTo>
                    <a:pt x="3114687" y="428828"/>
                  </a:lnTo>
                  <a:lnTo>
                    <a:pt x="3088741" y="430911"/>
                  </a:lnTo>
                  <a:lnTo>
                    <a:pt x="3102648" y="430098"/>
                  </a:lnTo>
                  <a:lnTo>
                    <a:pt x="3121215" y="430098"/>
                  </a:lnTo>
                  <a:lnTo>
                    <a:pt x="3119844" y="431368"/>
                  </a:lnTo>
                  <a:lnTo>
                    <a:pt x="3131845" y="430098"/>
                  </a:lnTo>
                  <a:lnTo>
                    <a:pt x="3141294" y="430098"/>
                  </a:lnTo>
                  <a:lnTo>
                    <a:pt x="3132302" y="432638"/>
                  </a:lnTo>
                  <a:lnTo>
                    <a:pt x="3144799" y="430098"/>
                  </a:lnTo>
                  <a:lnTo>
                    <a:pt x="3151047" y="428828"/>
                  </a:lnTo>
                  <a:lnTo>
                    <a:pt x="3125279" y="428828"/>
                  </a:lnTo>
                  <a:lnTo>
                    <a:pt x="3170021" y="423748"/>
                  </a:lnTo>
                  <a:lnTo>
                    <a:pt x="3200412" y="421208"/>
                  </a:lnTo>
                  <a:lnTo>
                    <a:pt x="3232518" y="419938"/>
                  </a:lnTo>
                  <a:lnTo>
                    <a:pt x="3282416" y="413588"/>
                  </a:lnTo>
                  <a:close/>
                </a:path>
                <a:path w="5236209" h="799465">
                  <a:moveTo>
                    <a:pt x="3304489" y="400888"/>
                  </a:moveTo>
                  <a:lnTo>
                    <a:pt x="3299637" y="400888"/>
                  </a:lnTo>
                  <a:lnTo>
                    <a:pt x="3292487" y="402971"/>
                  </a:lnTo>
                  <a:lnTo>
                    <a:pt x="3300133" y="402158"/>
                  </a:lnTo>
                  <a:lnTo>
                    <a:pt x="3304489" y="400888"/>
                  </a:lnTo>
                  <a:close/>
                </a:path>
                <a:path w="5236209" h="799465">
                  <a:moveTo>
                    <a:pt x="3373069" y="445427"/>
                  </a:moveTo>
                  <a:lnTo>
                    <a:pt x="3372891" y="445427"/>
                  </a:lnTo>
                  <a:lnTo>
                    <a:pt x="3363506" y="446608"/>
                  </a:lnTo>
                  <a:lnTo>
                    <a:pt x="3351809" y="449148"/>
                  </a:lnTo>
                  <a:lnTo>
                    <a:pt x="3373069" y="445427"/>
                  </a:lnTo>
                  <a:close/>
                </a:path>
                <a:path w="5236209" h="799465">
                  <a:moveTo>
                    <a:pt x="3401123" y="291071"/>
                  </a:moveTo>
                  <a:lnTo>
                    <a:pt x="3328784" y="298742"/>
                  </a:lnTo>
                  <a:lnTo>
                    <a:pt x="3298952" y="301663"/>
                  </a:lnTo>
                  <a:lnTo>
                    <a:pt x="3262630" y="304584"/>
                  </a:lnTo>
                  <a:lnTo>
                    <a:pt x="3257600" y="305739"/>
                  </a:lnTo>
                  <a:lnTo>
                    <a:pt x="3258159" y="306311"/>
                  </a:lnTo>
                  <a:lnTo>
                    <a:pt x="3257804" y="306933"/>
                  </a:lnTo>
                  <a:lnTo>
                    <a:pt x="3250044" y="308254"/>
                  </a:lnTo>
                  <a:lnTo>
                    <a:pt x="3261017" y="310121"/>
                  </a:lnTo>
                  <a:lnTo>
                    <a:pt x="3272561" y="307682"/>
                  </a:lnTo>
                  <a:lnTo>
                    <a:pt x="3296996" y="305244"/>
                  </a:lnTo>
                  <a:lnTo>
                    <a:pt x="3348444" y="301396"/>
                  </a:lnTo>
                  <a:lnTo>
                    <a:pt x="3336975" y="301802"/>
                  </a:lnTo>
                  <a:lnTo>
                    <a:pt x="3305530" y="304215"/>
                  </a:lnTo>
                  <a:lnTo>
                    <a:pt x="3296374" y="304241"/>
                  </a:lnTo>
                  <a:lnTo>
                    <a:pt x="3326688" y="301205"/>
                  </a:lnTo>
                  <a:lnTo>
                    <a:pt x="3354222" y="297535"/>
                  </a:lnTo>
                  <a:lnTo>
                    <a:pt x="3379025" y="293916"/>
                  </a:lnTo>
                  <a:lnTo>
                    <a:pt x="3401123" y="291071"/>
                  </a:lnTo>
                  <a:close/>
                </a:path>
                <a:path w="5236209" h="799465">
                  <a:moveTo>
                    <a:pt x="3412223" y="393268"/>
                  </a:moveTo>
                  <a:lnTo>
                    <a:pt x="3398380" y="394538"/>
                  </a:lnTo>
                  <a:lnTo>
                    <a:pt x="3381375" y="395808"/>
                  </a:lnTo>
                  <a:lnTo>
                    <a:pt x="3367163" y="397078"/>
                  </a:lnTo>
                  <a:lnTo>
                    <a:pt x="3361664" y="399618"/>
                  </a:lnTo>
                  <a:lnTo>
                    <a:pt x="3336086" y="400888"/>
                  </a:lnTo>
                  <a:lnTo>
                    <a:pt x="3331883" y="400888"/>
                  </a:lnTo>
                  <a:lnTo>
                    <a:pt x="3333407" y="399618"/>
                  </a:lnTo>
                  <a:lnTo>
                    <a:pt x="3324974" y="399618"/>
                  </a:lnTo>
                  <a:lnTo>
                    <a:pt x="3290938" y="403428"/>
                  </a:lnTo>
                  <a:lnTo>
                    <a:pt x="3292487" y="402971"/>
                  </a:lnTo>
                  <a:lnTo>
                    <a:pt x="3231794" y="409778"/>
                  </a:lnTo>
                  <a:lnTo>
                    <a:pt x="3199803" y="414718"/>
                  </a:lnTo>
                  <a:lnTo>
                    <a:pt x="3200793" y="414718"/>
                  </a:lnTo>
                  <a:lnTo>
                    <a:pt x="3161931" y="417461"/>
                  </a:lnTo>
                  <a:lnTo>
                    <a:pt x="3182493" y="417461"/>
                  </a:lnTo>
                  <a:lnTo>
                    <a:pt x="3218548" y="413588"/>
                  </a:lnTo>
                  <a:lnTo>
                    <a:pt x="3250679" y="409778"/>
                  </a:lnTo>
                  <a:lnTo>
                    <a:pt x="3278416" y="407238"/>
                  </a:lnTo>
                  <a:lnTo>
                    <a:pt x="3303079" y="407238"/>
                  </a:lnTo>
                  <a:lnTo>
                    <a:pt x="3318980" y="404698"/>
                  </a:lnTo>
                  <a:lnTo>
                    <a:pt x="3329000" y="403428"/>
                  </a:lnTo>
                  <a:lnTo>
                    <a:pt x="3349053" y="400888"/>
                  </a:lnTo>
                  <a:lnTo>
                    <a:pt x="3383432" y="398348"/>
                  </a:lnTo>
                  <a:lnTo>
                    <a:pt x="3412223" y="393268"/>
                  </a:lnTo>
                  <a:close/>
                </a:path>
                <a:path w="5236209" h="799465">
                  <a:moveTo>
                    <a:pt x="3473742" y="273723"/>
                  </a:moveTo>
                  <a:lnTo>
                    <a:pt x="3445459" y="275856"/>
                  </a:lnTo>
                  <a:lnTo>
                    <a:pt x="3401758" y="279819"/>
                  </a:lnTo>
                  <a:lnTo>
                    <a:pt x="3351314" y="284784"/>
                  </a:lnTo>
                  <a:lnTo>
                    <a:pt x="3302838" y="289979"/>
                  </a:lnTo>
                  <a:lnTo>
                    <a:pt x="3332772" y="288315"/>
                  </a:lnTo>
                  <a:lnTo>
                    <a:pt x="3378581" y="284060"/>
                  </a:lnTo>
                  <a:lnTo>
                    <a:pt x="3429228" y="278701"/>
                  </a:lnTo>
                  <a:lnTo>
                    <a:pt x="3473742" y="273723"/>
                  </a:lnTo>
                  <a:close/>
                </a:path>
                <a:path w="5236209" h="799465">
                  <a:moveTo>
                    <a:pt x="3560140" y="221437"/>
                  </a:moveTo>
                  <a:lnTo>
                    <a:pt x="3556216" y="221742"/>
                  </a:lnTo>
                  <a:lnTo>
                    <a:pt x="3537394" y="224129"/>
                  </a:lnTo>
                  <a:lnTo>
                    <a:pt x="3557168" y="222313"/>
                  </a:lnTo>
                  <a:lnTo>
                    <a:pt x="3560140" y="221437"/>
                  </a:lnTo>
                  <a:close/>
                </a:path>
                <a:path w="5236209" h="799465">
                  <a:moveTo>
                    <a:pt x="3599700" y="222224"/>
                  </a:moveTo>
                  <a:lnTo>
                    <a:pt x="3581527" y="223062"/>
                  </a:lnTo>
                  <a:lnTo>
                    <a:pt x="3554768" y="225729"/>
                  </a:lnTo>
                  <a:lnTo>
                    <a:pt x="3507333" y="231228"/>
                  </a:lnTo>
                  <a:lnTo>
                    <a:pt x="3545306" y="228282"/>
                  </a:lnTo>
                  <a:lnTo>
                    <a:pt x="3568204" y="226085"/>
                  </a:lnTo>
                  <a:lnTo>
                    <a:pt x="3599700" y="222224"/>
                  </a:lnTo>
                  <a:close/>
                </a:path>
                <a:path w="5236209" h="799465">
                  <a:moveTo>
                    <a:pt x="3601936" y="217627"/>
                  </a:moveTo>
                  <a:lnTo>
                    <a:pt x="3554438" y="220230"/>
                  </a:lnTo>
                  <a:lnTo>
                    <a:pt x="3556000" y="220891"/>
                  </a:lnTo>
                  <a:lnTo>
                    <a:pt x="3560280" y="221437"/>
                  </a:lnTo>
                  <a:lnTo>
                    <a:pt x="3582797" y="219773"/>
                  </a:lnTo>
                  <a:lnTo>
                    <a:pt x="3601936" y="217627"/>
                  </a:lnTo>
                  <a:close/>
                </a:path>
                <a:path w="5236209" h="799465">
                  <a:moveTo>
                    <a:pt x="3682657" y="411048"/>
                  </a:moveTo>
                  <a:lnTo>
                    <a:pt x="3681806" y="411048"/>
                  </a:lnTo>
                  <a:lnTo>
                    <a:pt x="3679710" y="412318"/>
                  </a:lnTo>
                  <a:lnTo>
                    <a:pt x="3680460" y="412470"/>
                  </a:lnTo>
                  <a:lnTo>
                    <a:pt x="3681793" y="412318"/>
                  </a:lnTo>
                  <a:lnTo>
                    <a:pt x="3682657" y="411048"/>
                  </a:lnTo>
                  <a:close/>
                </a:path>
                <a:path w="5236209" h="799465">
                  <a:moveTo>
                    <a:pt x="3689032" y="408508"/>
                  </a:moveTo>
                  <a:lnTo>
                    <a:pt x="3677564" y="409778"/>
                  </a:lnTo>
                  <a:lnTo>
                    <a:pt x="3678339" y="411048"/>
                  </a:lnTo>
                  <a:lnTo>
                    <a:pt x="3681806" y="411048"/>
                  </a:lnTo>
                  <a:lnTo>
                    <a:pt x="3683901" y="409778"/>
                  </a:lnTo>
                  <a:lnTo>
                    <a:pt x="3689032" y="408508"/>
                  </a:lnTo>
                  <a:close/>
                </a:path>
                <a:path w="5236209" h="799465">
                  <a:moveTo>
                    <a:pt x="3713518" y="202615"/>
                  </a:moveTo>
                  <a:lnTo>
                    <a:pt x="3710241" y="202793"/>
                  </a:lnTo>
                  <a:lnTo>
                    <a:pt x="3701504" y="204266"/>
                  </a:lnTo>
                  <a:lnTo>
                    <a:pt x="3713518" y="202615"/>
                  </a:lnTo>
                  <a:close/>
                </a:path>
                <a:path w="5236209" h="799465">
                  <a:moveTo>
                    <a:pt x="3737521" y="199313"/>
                  </a:moveTo>
                  <a:lnTo>
                    <a:pt x="3713518" y="202615"/>
                  </a:lnTo>
                  <a:lnTo>
                    <a:pt x="3724440" y="202018"/>
                  </a:lnTo>
                  <a:lnTo>
                    <a:pt x="3737521" y="199313"/>
                  </a:lnTo>
                  <a:close/>
                </a:path>
                <a:path w="5236209" h="799465">
                  <a:moveTo>
                    <a:pt x="3739299" y="226974"/>
                  </a:moveTo>
                  <a:lnTo>
                    <a:pt x="3698189" y="232029"/>
                  </a:lnTo>
                  <a:lnTo>
                    <a:pt x="3684676" y="233946"/>
                  </a:lnTo>
                  <a:lnTo>
                    <a:pt x="3721989" y="230924"/>
                  </a:lnTo>
                  <a:lnTo>
                    <a:pt x="3739032" y="228955"/>
                  </a:lnTo>
                  <a:lnTo>
                    <a:pt x="3737724" y="228561"/>
                  </a:lnTo>
                  <a:lnTo>
                    <a:pt x="3732873" y="228358"/>
                  </a:lnTo>
                  <a:lnTo>
                    <a:pt x="3739299" y="226974"/>
                  </a:lnTo>
                  <a:close/>
                </a:path>
                <a:path w="5236209" h="799465">
                  <a:moveTo>
                    <a:pt x="3740467" y="245770"/>
                  </a:moveTo>
                  <a:lnTo>
                    <a:pt x="3736340" y="245237"/>
                  </a:lnTo>
                  <a:lnTo>
                    <a:pt x="3707942" y="248539"/>
                  </a:lnTo>
                  <a:lnTo>
                    <a:pt x="3740467" y="245770"/>
                  </a:lnTo>
                  <a:close/>
                </a:path>
                <a:path w="5236209" h="799465">
                  <a:moveTo>
                    <a:pt x="3745788" y="191719"/>
                  </a:moveTo>
                  <a:lnTo>
                    <a:pt x="3719982" y="193700"/>
                  </a:lnTo>
                  <a:lnTo>
                    <a:pt x="3714762" y="193611"/>
                  </a:lnTo>
                  <a:lnTo>
                    <a:pt x="3698710" y="196189"/>
                  </a:lnTo>
                  <a:lnTo>
                    <a:pt x="3687470" y="198208"/>
                  </a:lnTo>
                  <a:lnTo>
                    <a:pt x="3675265" y="200101"/>
                  </a:lnTo>
                  <a:lnTo>
                    <a:pt x="3656330" y="202260"/>
                  </a:lnTo>
                  <a:lnTo>
                    <a:pt x="3652418" y="201930"/>
                  </a:lnTo>
                  <a:lnTo>
                    <a:pt x="3654971" y="200977"/>
                  </a:lnTo>
                  <a:lnTo>
                    <a:pt x="3663594" y="199504"/>
                  </a:lnTo>
                  <a:lnTo>
                    <a:pt x="3677843" y="197637"/>
                  </a:lnTo>
                  <a:lnTo>
                    <a:pt x="3654653" y="199009"/>
                  </a:lnTo>
                  <a:lnTo>
                    <a:pt x="3589693" y="207606"/>
                  </a:lnTo>
                  <a:lnTo>
                    <a:pt x="3554107" y="211328"/>
                  </a:lnTo>
                  <a:lnTo>
                    <a:pt x="3551263" y="214439"/>
                  </a:lnTo>
                  <a:lnTo>
                    <a:pt x="3559568" y="213245"/>
                  </a:lnTo>
                  <a:lnTo>
                    <a:pt x="3560381" y="212471"/>
                  </a:lnTo>
                  <a:lnTo>
                    <a:pt x="3558590" y="211823"/>
                  </a:lnTo>
                  <a:lnTo>
                    <a:pt x="3559111" y="211035"/>
                  </a:lnTo>
                  <a:lnTo>
                    <a:pt x="3599700" y="208102"/>
                  </a:lnTo>
                  <a:lnTo>
                    <a:pt x="3638004" y="204317"/>
                  </a:lnTo>
                  <a:lnTo>
                    <a:pt x="3676154" y="200266"/>
                  </a:lnTo>
                  <a:lnTo>
                    <a:pt x="3716261" y="196519"/>
                  </a:lnTo>
                  <a:lnTo>
                    <a:pt x="3716147" y="196024"/>
                  </a:lnTo>
                  <a:lnTo>
                    <a:pt x="3711143" y="195808"/>
                  </a:lnTo>
                  <a:lnTo>
                    <a:pt x="3724719" y="194068"/>
                  </a:lnTo>
                  <a:lnTo>
                    <a:pt x="3743655" y="193027"/>
                  </a:lnTo>
                  <a:lnTo>
                    <a:pt x="3745788" y="191719"/>
                  </a:lnTo>
                  <a:close/>
                </a:path>
                <a:path w="5236209" h="799465">
                  <a:moveTo>
                    <a:pt x="3751478" y="243586"/>
                  </a:moveTo>
                  <a:lnTo>
                    <a:pt x="3746779" y="243586"/>
                  </a:lnTo>
                  <a:lnTo>
                    <a:pt x="3735120" y="245071"/>
                  </a:lnTo>
                  <a:lnTo>
                    <a:pt x="3736340" y="245237"/>
                  </a:lnTo>
                  <a:lnTo>
                    <a:pt x="3739934" y="244805"/>
                  </a:lnTo>
                  <a:lnTo>
                    <a:pt x="3751478" y="243586"/>
                  </a:lnTo>
                  <a:close/>
                </a:path>
                <a:path w="5236209" h="799465">
                  <a:moveTo>
                    <a:pt x="3770820" y="198005"/>
                  </a:moveTo>
                  <a:lnTo>
                    <a:pt x="3751999" y="199034"/>
                  </a:lnTo>
                  <a:lnTo>
                    <a:pt x="3733787" y="201510"/>
                  </a:lnTo>
                  <a:lnTo>
                    <a:pt x="3730167" y="203174"/>
                  </a:lnTo>
                  <a:lnTo>
                    <a:pt x="3730726" y="204139"/>
                  </a:lnTo>
                  <a:lnTo>
                    <a:pt x="3745674" y="202780"/>
                  </a:lnTo>
                  <a:lnTo>
                    <a:pt x="3752875" y="201523"/>
                  </a:lnTo>
                  <a:lnTo>
                    <a:pt x="3759022" y="200037"/>
                  </a:lnTo>
                  <a:lnTo>
                    <a:pt x="3770820" y="198005"/>
                  </a:lnTo>
                  <a:close/>
                </a:path>
                <a:path w="5236209" h="799465">
                  <a:moveTo>
                    <a:pt x="3774376" y="203746"/>
                  </a:moveTo>
                  <a:lnTo>
                    <a:pt x="3758361" y="203758"/>
                  </a:lnTo>
                  <a:lnTo>
                    <a:pt x="3694099" y="210921"/>
                  </a:lnTo>
                  <a:lnTo>
                    <a:pt x="3681107" y="211315"/>
                  </a:lnTo>
                  <a:lnTo>
                    <a:pt x="3662464" y="214350"/>
                  </a:lnTo>
                  <a:lnTo>
                    <a:pt x="3641890" y="217246"/>
                  </a:lnTo>
                  <a:lnTo>
                    <a:pt x="3623157" y="220141"/>
                  </a:lnTo>
                  <a:lnTo>
                    <a:pt x="3610064" y="223126"/>
                  </a:lnTo>
                  <a:lnTo>
                    <a:pt x="3611016" y="224497"/>
                  </a:lnTo>
                  <a:lnTo>
                    <a:pt x="3651440" y="221018"/>
                  </a:lnTo>
                  <a:lnTo>
                    <a:pt x="3662692" y="221259"/>
                  </a:lnTo>
                  <a:lnTo>
                    <a:pt x="3691585" y="216585"/>
                  </a:lnTo>
                  <a:lnTo>
                    <a:pt x="3711803" y="213969"/>
                  </a:lnTo>
                  <a:lnTo>
                    <a:pt x="3745623" y="210718"/>
                  </a:lnTo>
                  <a:lnTo>
                    <a:pt x="3702215" y="214134"/>
                  </a:lnTo>
                  <a:lnTo>
                    <a:pt x="3721697" y="210718"/>
                  </a:lnTo>
                  <a:lnTo>
                    <a:pt x="3735616" y="208826"/>
                  </a:lnTo>
                  <a:lnTo>
                    <a:pt x="3752126" y="207441"/>
                  </a:lnTo>
                  <a:lnTo>
                    <a:pt x="3742029" y="207010"/>
                  </a:lnTo>
                  <a:lnTo>
                    <a:pt x="3774376" y="203746"/>
                  </a:lnTo>
                  <a:close/>
                </a:path>
                <a:path w="5236209" h="799465">
                  <a:moveTo>
                    <a:pt x="3844836" y="196989"/>
                  </a:moveTo>
                  <a:lnTo>
                    <a:pt x="3841661" y="196583"/>
                  </a:lnTo>
                  <a:lnTo>
                    <a:pt x="3829062" y="197294"/>
                  </a:lnTo>
                  <a:lnTo>
                    <a:pt x="3826116" y="200431"/>
                  </a:lnTo>
                  <a:lnTo>
                    <a:pt x="3839387" y="198335"/>
                  </a:lnTo>
                  <a:lnTo>
                    <a:pt x="3844836" y="196989"/>
                  </a:lnTo>
                  <a:close/>
                </a:path>
                <a:path w="5236209" h="799465">
                  <a:moveTo>
                    <a:pt x="3884434" y="183375"/>
                  </a:moveTo>
                  <a:lnTo>
                    <a:pt x="3876687" y="182854"/>
                  </a:lnTo>
                  <a:lnTo>
                    <a:pt x="3872280" y="182486"/>
                  </a:lnTo>
                  <a:lnTo>
                    <a:pt x="3865410" y="182524"/>
                  </a:lnTo>
                  <a:lnTo>
                    <a:pt x="3850233" y="183248"/>
                  </a:lnTo>
                  <a:lnTo>
                    <a:pt x="3848290" y="185064"/>
                  </a:lnTo>
                  <a:lnTo>
                    <a:pt x="3850360" y="185724"/>
                  </a:lnTo>
                  <a:lnTo>
                    <a:pt x="3860914" y="185178"/>
                  </a:lnTo>
                  <a:lnTo>
                    <a:pt x="3884434" y="183375"/>
                  </a:lnTo>
                  <a:close/>
                </a:path>
                <a:path w="5236209" h="799465">
                  <a:moveTo>
                    <a:pt x="3894277" y="208622"/>
                  </a:moveTo>
                  <a:lnTo>
                    <a:pt x="3854653" y="212013"/>
                  </a:lnTo>
                  <a:lnTo>
                    <a:pt x="3810381" y="215239"/>
                  </a:lnTo>
                  <a:lnTo>
                    <a:pt x="3770160" y="219087"/>
                  </a:lnTo>
                  <a:lnTo>
                    <a:pt x="3742652" y="224320"/>
                  </a:lnTo>
                  <a:lnTo>
                    <a:pt x="3767734" y="222465"/>
                  </a:lnTo>
                  <a:lnTo>
                    <a:pt x="3777284" y="221462"/>
                  </a:lnTo>
                  <a:lnTo>
                    <a:pt x="3788422" y="219341"/>
                  </a:lnTo>
                  <a:lnTo>
                    <a:pt x="3812806" y="219506"/>
                  </a:lnTo>
                  <a:lnTo>
                    <a:pt x="3836771" y="215798"/>
                  </a:lnTo>
                  <a:lnTo>
                    <a:pt x="3870083" y="211785"/>
                  </a:lnTo>
                  <a:lnTo>
                    <a:pt x="3894277" y="208622"/>
                  </a:lnTo>
                  <a:close/>
                </a:path>
                <a:path w="5236209" h="799465">
                  <a:moveTo>
                    <a:pt x="3959047" y="185737"/>
                  </a:moveTo>
                  <a:lnTo>
                    <a:pt x="3905821" y="190817"/>
                  </a:lnTo>
                  <a:lnTo>
                    <a:pt x="3881170" y="193548"/>
                  </a:lnTo>
                  <a:lnTo>
                    <a:pt x="3867505" y="196189"/>
                  </a:lnTo>
                  <a:lnTo>
                    <a:pt x="3891064" y="193840"/>
                  </a:lnTo>
                  <a:lnTo>
                    <a:pt x="3935730" y="188353"/>
                  </a:lnTo>
                  <a:lnTo>
                    <a:pt x="3959047" y="185737"/>
                  </a:lnTo>
                  <a:close/>
                </a:path>
                <a:path w="5236209" h="799465">
                  <a:moveTo>
                    <a:pt x="3959212" y="202590"/>
                  </a:moveTo>
                  <a:lnTo>
                    <a:pt x="3947185" y="202526"/>
                  </a:lnTo>
                  <a:lnTo>
                    <a:pt x="3906278" y="204990"/>
                  </a:lnTo>
                  <a:lnTo>
                    <a:pt x="3896614" y="204533"/>
                  </a:lnTo>
                  <a:lnTo>
                    <a:pt x="3892816" y="206311"/>
                  </a:lnTo>
                  <a:lnTo>
                    <a:pt x="3905732" y="206260"/>
                  </a:lnTo>
                  <a:lnTo>
                    <a:pt x="3922877" y="205600"/>
                  </a:lnTo>
                  <a:lnTo>
                    <a:pt x="3931767" y="205574"/>
                  </a:lnTo>
                  <a:lnTo>
                    <a:pt x="3930980" y="204635"/>
                  </a:lnTo>
                  <a:lnTo>
                    <a:pt x="3939883" y="203644"/>
                  </a:lnTo>
                  <a:lnTo>
                    <a:pt x="3946690" y="203149"/>
                  </a:lnTo>
                  <a:lnTo>
                    <a:pt x="3959212" y="202590"/>
                  </a:lnTo>
                  <a:close/>
                </a:path>
                <a:path w="5236209" h="799465">
                  <a:moveTo>
                    <a:pt x="3972699" y="375488"/>
                  </a:moveTo>
                  <a:lnTo>
                    <a:pt x="3957739" y="376758"/>
                  </a:lnTo>
                  <a:lnTo>
                    <a:pt x="3953599" y="377215"/>
                  </a:lnTo>
                  <a:lnTo>
                    <a:pt x="3972699" y="375488"/>
                  </a:lnTo>
                  <a:close/>
                </a:path>
                <a:path w="5236209" h="799465">
                  <a:moveTo>
                    <a:pt x="3990911" y="157226"/>
                  </a:moveTo>
                  <a:lnTo>
                    <a:pt x="3953141" y="159296"/>
                  </a:lnTo>
                  <a:lnTo>
                    <a:pt x="3949522" y="161455"/>
                  </a:lnTo>
                  <a:lnTo>
                    <a:pt x="3990911" y="157226"/>
                  </a:lnTo>
                  <a:close/>
                </a:path>
                <a:path w="5236209" h="799465">
                  <a:moveTo>
                    <a:pt x="4072699" y="196392"/>
                  </a:moveTo>
                  <a:lnTo>
                    <a:pt x="4061345" y="197624"/>
                  </a:lnTo>
                  <a:lnTo>
                    <a:pt x="4044137" y="199821"/>
                  </a:lnTo>
                  <a:lnTo>
                    <a:pt x="4025087" y="201930"/>
                  </a:lnTo>
                  <a:lnTo>
                    <a:pt x="4008158" y="202882"/>
                  </a:lnTo>
                  <a:lnTo>
                    <a:pt x="4022369" y="202107"/>
                  </a:lnTo>
                  <a:lnTo>
                    <a:pt x="3957777" y="209003"/>
                  </a:lnTo>
                  <a:lnTo>
                    <a:pt x="3930370" y="211607"/>
                  </a:lnTo>
                  <a:lnTo>
                    <a:pt x="3967162" y="209042"/>
                  </a:lnTo>
                  <a:lnTo>
                    <a:pt x="3987406" y="207162"/>
                  </a:lnTo>
                  <a:lnTo>
                    <a:pt x="4013784" y="204063"/>
                  </a:lnTo>
                  <a:lnTo>
                    <a:pt x="4038422" y="201561"/>
                  </a:lnTo>
                  <a:lnTo>
                    <a:pt x="4046817" y="200952"/>
                  </a:lnTo>
                  <a:lnTo>
                    <a:pt x="4046410" y="201790"/>
                  </a:lnTo>
                  <a:lnTo>
                    <a:pt x="4066743" y="199237"/>
                  </a:lnTo>
                  <a:lnTo>
                    <a:pt x="4055122" y="198805"/>
                  </a:lnTo>
                  <a:lnTo>
                    <a:pt x="4072699" y="196392"/>
                  </a:lnTo>
                  <a:close/>
                </a:path>
                <a:path w="5236209" h="799465">
                  <a:moveTo>
                    <a:pt x="4173613" y="331076"/>
                  </a:moveTo>
                  <a:lnTo>
                    <a:pt x="4173385" y="331076"/>
                  </a:lnTo>
                  <a:lnTo>
                    <a:pt x="4172508" y="331177"/>
                  </a:lnTo>
                  <a:lnTo>
                    <a:pt x="4173613" y="331076"/>
                  </a:lnTo>
                  <a:close/>
                </a:path>
                <a:path w="5236209" h="799465">
                  <a:moveTo>
                    <a:pt x="4176598" y="330695"/>
                  </a:moveTo>
                  <a:lnTo>
                    <a:pt x="4171658" y="331216"/>
                  </a:lnTo>
                  <a:lnTo>
                    <a:pt x="4173385" y="331076"/>
                  </a:lnTo>
                  <a:lnTo>
                    <a:pt x="4176598" y="330695"/>
                  </a:lnTo>
                  <a:close/>
                </a:path>
                <a:path w="5236209" h="799465">
                  <a:moveTo>
                    <a:pt x="4212082" y="118376"/>
                  </a:moveTo>
                  <a:lnTo>
                    <a:pt x="4199940" y="119710"/>
                  </a:lnTo>
                  <a:lnTo>
                    <a:pt x="4186821" y="121005"/>
                  </a:lnTo>
                  <a:lnTo>
                    <a:pt x="4177246" y="122097"/>
                  </a:lnTo>
                  <a:lnTo>
                    <a:pt x="4175722" y="122847"/>
                  </a:lnTo>
                  <a:lnTo>
                    <a:pt x="4182110" y="122034"/>
                  </a:lnTo>
                  <a:lnTo>
                    <a:pt x="4203382" y="119583"/>
                  </a:lnTo>
                  <a:lnTo>
                    <a:pt x="4212082" y="118376"/>
                  </a:lnTo>
                  <a:close/>
                </a:path>
                <a:path w="5236209" h="799465">
                  <a:moveTo>
                    <a:pt x="4221556" y="325958"/>
                  </a:moveTo>
                  <a:lnTo>
                    <a:pt x="4204906" y="327228"/>
                  </a:lnTo>
                  <a:lnTo>
                    <a:pt x="4176598" y="330695"/>
                  </a:lnTo>
                  <a:lnTo>
                    <a:pt x="4221556" y="325958"/>
                  </a:lnTo>
                  <a:close/>
                </a:path>
                <a:path w="5236209" h="799465">
                  <a:moveTo>
                    <a:pt x="4540580" y="304368"/>
                  </a:moveTo>
                  <a:lnTo>
                    <a:pt x="4519523" y="306387"/>
                  </a:lnTo>
                  <a:lnTo>
                    <a:pt x="4517910" y="306908"/>
                  </a:lnTo>
                  <a:lnTo>
                    <a:pt x="4540580" y="304368"/>
                  </a:lnTo>
                  <a:close/>
                </a:path>
                <a:path w="5236209" h="799465">
                  <a:moveTo>
                    <a:pt x="4809020" y="65303"/>
                  </a:moveTo>
                  <a:lnTo>
                    <a:pt x="4799317" y="65874"/>
                  </a:lnTo>
                  <a:lnTo>
                    <a:pt x="4790440" y="66217"/>
                  </a:lnTo>
                  <a:lnTo>
                    <a:pt x="4795329" y="64236"/>
                  </a:lnTo>
                  <a:lnTo>
                    <a:pt x="4773917" y="66890"/>
                  </a:lnTo>
                  <a:lnTo>
                    <a:pt x="4759642" y="67665"/>
                  </a:lnTo>
                  <a:lnTo>
                    <a:pt x="4746904" y="67983"/>
                  </a:lnTo>
                  <a:lnTo>
                    <a:pt x="4730115" y="69291"/>
                  </a:lnTo>
                  <a:lnTo>
                    <a:pt x="4734979" y="70459"/>
                  </a:lnTo>
                  <a:lnTo>
                    <a:pt x="4782147" y="67970"/>
                  </a:lnTo>
                  <a:lnTo>
                    <a:pt x="4779010" y="69583"/>
                  </a:lnTo>
                  <a:lnTo>
                    <a:pt x="4806632" y="66586"/>
                  </a:lnTo>
                  <a:lnTo>
                    <a:pt x="4809020" y="65303"/>
                  </a:lnTo>
                  <a:close/>
                </a:path>
                <a:path w="5236209" h="799465">
                  <a:moveTo>
                    <a:pt x="4854448" y="281508"/>
                  </a:moveTo>
                  <a:lnTo>
                    <a:pt x="4840109" y="281508"/>
                  </a:lnTo>
                  <a:lnTo>
                    <a:pt x="4787112" y="286588"/>
                  </a:lnTo>
                  <a:lnTo>
                    <a:pt x="4734014" y="292938"/>
                  </a:lnTo>
                  <a:lnTo>
                    <a:pt x="4684585" y="298018"/>
                  </a:lnTo>
                  <a:lnTo>
                    <a:pt x="4642586" y="303098"/>
                  </a:lnTo>
                  <a:lnTo>
                    <a:pt x="4589577" y="304368"/>
                  </a:lnTo>
                  <a:lnTo>
                    <a:pt x="4514253" y="314528"/>
                  </a:lnTo>
                  <a:lnTo>
                    <a:pt x="4477423" y="317068"/>
                  </a:lnTo>
                  <a:lnTo>
                    <a:pt x="4447692" y="319608"/>
                  </a:lnTo>
                  <a:lnTo>
                    <a:pt x="4454817" y="318338"/>
                  </a:lnTo>
                  <a:lnTo>
                    <a:pt x="4443082" y="318338"/>
                  </a:lnTo>
                  <a:lnTo>
                    <a:pt x="4404372" y="320878"/>
                  </a:lnTo>
                  <a:lnTo>
                    <a:pt x="4406328" y="322148"/>
                  </a:lnTo>
                  <a:lnTo>
                    <a:pt x="4400296" y="322148"/>
                  </a:lnTo>
                  <a:lnTo>
                    <a:pt x="4390631" y="323418"/>
                  </a:lnTo>
                  <a:lnTo>
                    <a:pt x="4381703" y="324688"/>
                  </a:lnTo>
                  <a:lnTo>
                    <a:pt x="4379315" y="323418"/>
                  </a:lnTo>
                  <a:lnTo>
                    <a:pt x="4384903" y="322148"/>
                  </a:lnTo>
                  <a:lnTo>
                    <a:pt x="4386161" y="320878"/>
                  </a:lnTo>
                  <a:lnTo>
                    <a:pt x="4370743" y="322148"/>
                  </a:lnTo>
                  <a:lnTo>
                    <a:pt x="4366831" y="323418"/>
                  </a:lnTo>
                  <a:lnTo>
                    <a:pt x="4353255" y="324688"/>
                  </a:lnTo>
                  <a:lnTo>
                    <a:pt x="4341279" y="325958"/>
                  </a:lnTo>
                  <a:lnTo>
                    <a:pt x="4329366" y="325958"/>
                  </a:lnTo>
                  <a:lnTo>
                    <a:pt x="4381373" y="320878"/>
                  </a:lnTo>
                  <a:lnTo>
                    <a:pt x="4434497" y="314528"/>
                  </a:lnTo>
                  <a:lnTo>
                    <a:pt x="4501032" y="308178"/>
                  </a:lnTo>
                  <a:lnTo>
                    <a:pt x="4519523" y="306387"/>
                  </a:lnTo>
                  <a:lnTo>
                    <a:pt x="4521911" y="305638"/>
                  </a:lnTo>
                  <a:lnTo>
                    <a:pt x="4516691" y="304368"/>
                  </a:lnTo>
                  <a:lnTo>
                    <a:pt x="4530280" y="303098"/>
                  </a:lnTo>
                  <a:lnTo>
                    <a:pt x="4552188" y="301828"/>
                  </a:lnTo>
                  <a:lnTo>
                    <a:pt x="4579188" y="299288"/>
                  </a:lnTo>
                  <a:lnTo>
                    <a:pt x="4595977" y="298018"/>
                  </a:lnTo>
                  <a:lnTo>
                    <a:pt x="4587189" y="299288"/>
                  </a:lnTo>
                  <a:lnTo>
                    <a:pt x="4606074" y="298018"/>
                  </a:lnTo>
                  <a:lnTo>
                    <a:pt x="4622355" y="296748"/>
                  </a:lnTo>
                  <a:lnTo>
                    <a:pt x="4639462" y="294208"/>
                  </a:lnTo>
                  <a:lnTo>
                    <a:pt x="4660849" y="292938"/>
                  </a:lnTo>
                  <a:lnTo>
                    <a:pt x="4646777" y="292938"/>
                  </a:lnTo>
                  <a:lnTo>
                    <a:pt x="4696892" y="287858"/>
                  </a:lnTo>
                  <a:lnTo>
                    <a:pt x="4715903" y="285318"/>
                  </a:lnTo>
                  <a:lnTo>
                    <a:pt x="4718939" y="282778"/>
                  </a:lnTo>
                  <a:lnTo>
                    <a:pt x="4713783" y="282778"/>
                  </a:lnTo>
                  <a:lnTo>
                    <a:pt x="4706607" y="284048"/>
                  </a:lnTo>
                  <a:lnTo>
                    <a:pt x="4691088" y="285318"/>
                  </a:lnTo>
                  <a:lnTo>
                    <a:pt x="4695939" y="285318"/>
                  </a:lnTo>
                  <a:lnTo>
                    <a:pt x="4648860" y="290398"/>
                  </a:lnTo>
                  <a:lnTo>
                    <a:pt x="4566082" y="295478"/>
                  </a:lnTo>
                  <a:lnTo>
                    <a:pt x="4519015" y="300558"/>
                  </a:lnTo>
                  <a:lnTo>
                    <a:pt x="4496092" y="304368"/>
                  </a:lnTo>
                  <a:lnTo>
                    <a:pt x="4476267" y="305638"/>
                  </a:lnTo>
                  <a:lnTo>
                    <a:pt x="4455274" y="308178"/>
                  </a:lnTo>
                  <a:lnTo>
                    <a:pt x="4444289" y="306908"/>
                  </a:lnTo>
                  <a:lnTo>
                    <a:pt x="4405922" y="310718"/>
                  </a:lnTo>
                  <a:lnTo>
                    <a:pt x="4355160" y="317068"/>
                  </a:lnTo>
                  <a:lnTo>
                    <a:pt x="4306925" y="322148"/>
                  </a:lnTo>
                  <a:lnTo>
                    <a:pt x="4312043" y="322148"/>
                  </a:lnTo>
                  <a:lnTo>
                    <a:pt x="4265104" y="324688"/>
                  </a:lnTo>
                  <a:lnTo>
                    <a:pt x="4157688" y="336118"/>
                  </a:lnTo>
                  <a:lnTo>
                    <a:pt x="4143819" y="334848"/>
                  </a:lnTo>
                  <a:lnTo>
                    <a:pt x="4163072" y="332308"/>
                  </a:lnTo>
                  <a:lnTo>
                    <a:pt x="4171734" y="331266"/>
                  </a:lnTo>
                  <a:lnTo>
                    <a:pt x="4171531" y="331266"/>
                  </a:lnTo>
                  <a:lnTo>
                    <a:pt x="4126255" y="334848"/>
                  </a:lnTo>
                  <a:lnTo>
                    <a:pt x="4079417" y="339928"/>
                  </a:lnTo>
                  <a:lnTo>
                    <a:pt x="4032135" y="343738"/>
                  </a:lnTo>
                  <a:lnTo>
                    <a:pt x="3880091" y="358978"/>
                  </a:lnTo>
                  <a:lnTo>
                    <a:pt x="3880866" y="360248"/>
                  </a:lnTo>
                  <a:lnTo>
                    <a:pt x="3839349" y="364058"/>
                  </a:lnTo>
                  <a:lnTo>
                    <a:pt x="3787775" y="370408"/>
                  </a:lnTo>
                  <a:lnTo>
                    <a:pt x="3741204" y="375488"/>
                  </a:lnTo>
                  <a:lnTo>
                    <a:pt x="3714699" y="376758"/>
                  </a:lnTo>
                  <a:lnTo>
                    <a:pt x="3621608" y="386918"/>
                  </a:lnTo>
                  <a:lnTo>
                    <a:pt x="3577717" y="391998"/>
                  </a:lnTo>
                  <a:lnTo>
                    <a:pt x="3545929" y="397078"/>
                  </a:lnTo>
                  <a:lnTo>
                    <a:pt x="3498735" y="400888"/>
                  </a:lnTo>
                  <a:lnTo>
                    <a:pt x="3393668" y="411048"/>
                  </a:lnTo>
                  <a:lnTo>
                    <a:pt x="3338665" y="417461"/>
                  </a:lnTo>
                  <a:lnTo>
                    <a:pt x="3338525" y="417461"/>
                  </a:lnTo>
                  <a:lnTo>
                    <a:pt x="3235706" y="427558"/>
                  </a:lnTo>
                  <a:lnTo>
                    <a:pt x="3189986" y="430098"/>
                  </a:lnTo>
                  <a:lnTo>
                    <a:pt x="3203676" y="427037"/>
                  </a:lnTo>
                  <a:lnTo>
                    <a:pt x="3193910" y="427558"/>
                  </a:lnTo>
                  <a:lnTo>
                    <a:pt x="3174060" y="430098"/>
                  </a:lnTo>
                  <a:lnTo>
                    <a:pt x="3166211" y="431368"/>
                  </a:lnTo>
                  <a:lnTo>
                    <a:pt x="3155873" y="431368"/>
                  </a:lnTo>
                  <a:lnTo>
                    <a:pt x="3131985" y="433908"/>
                  </a:lnTo>
                  <a:lnTo>
                    <a:pt x="3102991" y="436448"/>
                  </a:lnTo>
                  <a:lnTo>
                    <a:pt x="3077337" y="437718"/>
                  </a:lnTo>
                  <a:lnTo>
                    <a:pt x="3077553" y="438988"/>
                  </a:lnTo>
                  <a:lnTo>
                    <a:pt x="3054426" y="440258"/>
                  </a:lnTo>
                  <a:lnTo>
                    <a:pt x="3026130" y="442810"/>
                  </a:lnTo>
                  <a:lnTo>
                    <a:pt x="3003334" y="445147"/>
                  </a:lnTo>
                  <a:lnTo>
                    <a:pt x="3019171" y="444068"/>
                  </a:lnTo>
                  <a:lnTo>
                    <a:pt x="3033687" y="444068"/>
                  </a:lnTo>
                  <a:lnTo>
                    <a:pt x="3050768" y="442810"/>
                  </a:lnTo>
                  <a:lnTo>
                    <a:pt x="3050946" y="442810"/>
                  </a:lnTo>
                  <a:lnTo>
                    <a:pt x="3038411" y="445427"/>
                  </a:lnTo>
                  <a:lnTo>
                    <a:pt x="3025406" y="447967"/>
                  </a:lnTo>
                  <a:lnTo>
                    <a:pt x="3025216" y="447967"/>
                  </a:lnTo>
                  <a:lnTo>
                    <a:pt x="2970060" y="455510"/>
                  </a:lnTo>
                  <a:lnTo>
                    <a:pt x="2939605" y="458038"/>
                  </a:lnTo>
                  <a:lnTo>
                    <a:pt x="2923375" y="458038"/>
                  </a:lnTo>
                  <a:lnTo>
                    <a:pt x="2927312" y="459308"/>
                  </a:lnTo>
                  <a:lnTo>
                    <a:pt x="2962084" y="459308"/>
                  </a:lnTo>
                  <a:lnTo>
                    <a:pt x="2966110" y="458038"/>
                  </a:lnTo>
                  <a:lnTo>
                    <a:pt x="2976207" y="455510"/>
                  </a:lnTo>
                  <a:lnTo>
                    <a:pt x="2993136" y="452958"/>
                  </a:lnTo>
                  <a:lnTo>
                    <a:pt x="3043339" y="447967"/>
                  </a:lnTo>
                  <a:lnTo>
                    <a:pt x="3042932" y="447967"/>
                  </a:lnTo>
                  <a:lnTo>
                    <a:pt x="3079686" y="445427"/>
                  </a:lnTo>
                  <a:lnTo>
                    <a:pt x="3078607" y="445427"/>
                  </a:lnTo>
                  <a:lnTo>
                    <a:pt x="3113570" y="444068"/>
                  </a:lnTo>
                  <a:lnTo>
                    <a:pt x="3126003" y="442810"/>
                  </a:lnTo>
                  <a:lnTo>
                    <a:pt x="3165500" y="438988"/>
                  </a:lnTo>
                  <a:lnTo>
                    <a:pt x="3174454" y="438988"/>
                  </a:lnTo>
                  <a:lnTo>
                    <a:pt x="3181693" y="440258"/>
                  </a:lnTo>
                  <a:lnTo>
                    <a:pt x="3190544" y="440258"/>
                  </a:lnTo>
                  <a:lnTo>
                    <a:pt x="3154222" y="444068"/>
                  </a:lnTo>
                  <a:lnTo>
                    <a:pt x="3191751" y="442810"/>
                  </a:lnTo>
                  <a:lnTo>
                    <a:pt x="3191878" y="442810"/>
                  </a:lnTo>
                  <a:lnTo>
                    <a:pt x="3225025" y="438988"/>
                  </a:lnTo>
                  <a:lnTo>
                    <a:pt x="3262452" y="435178"/>
                  </a:lnTo>
                  <a:lnTo>
                    <a:pt x="3312604" y="431368"/>
                  </a:lnTo>
                  <a:lnTo>
                    <a:pt x="3266783" y="436448"/>
                  </a:lnTo>
                  <a:lnTo>
                    <a:pt x="3318154" y="431368"/>
                  </a:lnTo>
                  <a:lnTo>
                    <a:pt x="3337636" y="430098"/>
                  </a:lnTo>
                  <a:lnTo>
                    <a:pt x="3357130" y="428828"/>
                  </a:lnTo>
                  <a:lnTo>
                    <a:pt x="3395865" y="425018"/>
                  </a:lnTo>
                  <a:lnTo>
                    <a:pt x="3446462" y="418668"/>
                  </a:lnTo>
                  <a:lnTo>
                    <a:pt x="3450132" y="419938"/>
                  </a:lnTo>
                  <a:lnTo>
                    <a:pt x="3439172" y="421208"/>
                  </a:lnTo>
                  <a:lnTo>
                    <a:pt x="3425647" y="423748"/>
                  </a:lnTo>
                  <a:lnTo>
                    <a:pt x="3421634" y="426288"/>
                  </a:lnTo>
                  <a:lnTo>
                    <a:pt x="3472904" y="421208"/>
                  </a:lnTo>
                  <a:lnTo>
                    <a:pt x="3492411" y="419938"/>
                  </a:lnTo>
                  <a:lnTo>
                    <a:pt x="3500818" y="419938"/>
                  </a:lnTo>
                  <a:lnTo>
                    <a:pt x="3465969" y="423748"/>
                  </a:lnTo>
                  <a:lnTo>
                    <a:pt x="3402965" y="431368"/>
                  </a:lnTo>
                  <a:lnTo>
                    <a:pt x="3367163" y="433908"/>
                  </a:lnTo>
                  <a:lnTo>
                    <a:pt x="3327285" y="440258"/>
                  </a:lnTo>
                  <a:lnTo>
                    <a:pt x="3365449" y="437718"/>
                  </a:lnTo>
                  <a:lnTo>
                    <a:pt x="3378479" y="437718"/>
                  </a:lnTo>
                  <a:lnTo>
                    <a:pt x="3380194" y="438988"/>
                  </a:lnTo>
                  <a:lnTo>
                    <a:pt x="3366871" y="440258"/>
                  </a:lnTo>
                  <a:lnTo>
                    <a:pt x="3347618" y="442810"/>
                  </a:lnTo>
                  <a:lnTo>
                    <a:pt x="3334931" y="444068"/>
                  </a:lnTo>
                  <a:lnTo>
                    <a:pt x="3340049" y="445338"/>
                  </a:lnTo>
                  <a:lnTo>
                    <a:pt x="3342703" y="444068"/>
                  </a:lnTo>
                  <a:lnTo>
                    <a:pt x="3353663" y="442810"/>
                  </a:lnTo>
                  <a:lnTo>
                    <a:pt x="3366109" y="441528"/>
                  </a:lnTo>
                  <a:lnTo>
                    <a:pt x="3372129" y="441528"/>
                  </a:lnTo>
                  <a:lnTo>
                    <a:pt x="3354247" y="444068"/>
                  </a:lnTo>
                  <a:lnTo>
                    <a:pt x="3375914" y="441528"/>
                  </a:lnTo>
                  <a:lnTo>
                    <a:pt x="3403904" y="438988"/>
                  </a:lnTo>
                  <a:lnTo>
                    <a:pt x="3423793" y="437718"/>
                  </a:lnTo>
                  <a:lnTo>
                    <a:pt x="3403981" y="440258"/>
                  </a:lnTo>
                  <a:lnTo>
                    <a:pt x="3373069" y="445427"/>
                  </a:lnTo>
                  <a:lnTo>
                    <a:pt x="3392195" y="442810"/>
                  </a:lnTo>
                  <a:lnTo>
                    <a:pt x="3392386" y="442810"/>
                  </a:lnTo>
                  <a:lnTo>
                    <a:pt x="3394595" y="444068"/>
                  </a:lnTo>
                  <a:lnTo>
                    <a:pt x="3395802" y="444068"/>
                  </a:lnTo>
                  <a:lnTo>
                    <a:pt x="3400806" y="445427"/>
                  </a:lnTo>
                  <a:lnTo>
                    <a:pt x="3412375" y="445427"/>
                  </a:lnTo>
                  <a:lnTo>
                    <a:pt x="3420973" y="444068"/>
                  </a:lnTo>
                  <a:lnTo>
                    <a:pt x="3422358" y="442810"/>
                  </a:lnTo>
                  <a:lnTo>
                    <a:pt x="3424491" y="442810"/>
                  </a:lnTo>
                  <a:lnTo>
                    <a:pt x="3435261" y="441528"/>
                  </a:lnTo>
                  <a:lnTo>
                    <a:pt x="3471265" y="437718"/>
                  </a:lnTo>
                  <a:lnTo>
                    <a:pt x="3538194" y="430098"/>
                  </a:lnTo>
                  <a:lnTo>
                    <a:pt x="3552863" y="428828"/>
                  </a:lnTo>
                  <a:lnTo>
                    <a:pt x="3582200" y="426288"/>
                  </a:lnTo>
                  <a:lnTo>
                    <a:pt x="3597427" y="426288"/>
                  </a:lnTo>
                  <a:lnTo>
                    <a:pt x="3584181" y="428828"/>
                  </a:lnTo>
                  <a:lnTo>
                    <a:pt x="3605441" y="426288"/>
                  </a:lnTo>
                  <a:lnTo>
                    <a:pt x="3616058" y="425018"/>
                  </a:lnTo>
                  <a:lnTo>
                    <a:pt x="3636734" y="422541"/>
                  </a:lnTo>
                  <a:lnTo>
                    <a:pt x="3647935" y="421208"/>
                  </a:lnTo>
                  <a:lnTo>
                    <a:pt x="3636111" y="422541"/>
                  </a:lnTo>
                  <a:lnTo>
                    <a:pt x="3633927" y="422541"/>
                  </a:lnTo>
                  <a:lnTo>
                    <a:pt x="3634473" y="421208"/>
                  </a:lnTo>
                  <a:lnTo>
                    <a:pt x="3633406" y="421208"/>
                  </a:lnTo>
                  <a:lnTo>
                    <a:pt x="3703510" y="413588"/>
                  </a:lnTo>
                  <a:lnTo>
                    <a:pt x="3761917" y="407238"/>
                  </a:lnTo>
                  <a:lnTo>
                    <a:pt x="3751707" y="407238"/>
                  </a:lnTo>
                  <a:lnTo>
                    <a:pt x="3737787" y="408508"/>
                  </a:lnTo>
                  <a:lnTo>
                    <a:pt x="3723322" y="411048"/>
                  </a:lnTo>
                  <a:lnTo>
                    <a:pt x="3711473" y="412318"/>
                  </a:lnTo>
                  <a:lnTo>
                    <a:pt x="3685794" y="413588"/>
                  </a:lnTo>
                  <a:lnTo>
                    <a:pt x="3680460" y="412470"/>
                  </a:lnTo>
                  <a:lnTo>
                    <a:pt x="3637153" y="417461"/>
                  </a:lnTo>
                  <a:lnTo>
                    <a:pt x="3636797" y="417461"/>
                  </a:lnTo>
                  <a:lnTo>
                    <a:pt x="3538359" y="425018"/>
                  </a:lnTo>
                  <a:lnTo>
                    <a:pt x="3559975" y="422541"/>
                  </a:lnTo>
                  <a:lnTo>
                    <a:pt x="3559606" y="422541"/>
                  </a:lnTo>
                  <a:lnTo>
                    <a:pt x="3542868" y="423748"/>
                  </a:lnTo>
                  <a:lnTo>
                    <a:pt x="3515842" y="426288"/>
                  </a:lnTo>
                  <a:lnTo>
                    <a:pt x="3501199" y="428828"/>
                  </a:lnTo>
                  <a:lnTo>
                    <a:pt x="3483889" y="428828"/>
                  </a:lnTo>
                  <a:lnTo>
                    <a:pt x="3485146" y="427558"/>
                  </a:lnTo>
                  <a:lnTo>
                    <a:pt x="3521367" y="421208"/>
                  </a:lnTo>
                  <a:lnTo>
                    <a:pt x="3530498" y="421208"/>
                  </a:lnTo>
                  <a:lnTo>
                    <a:pt x="3543300" y="419938"/>
                  </a:lnTo>
                  <a:lnTo>
                    <a:pt x="3560280" y="418668"/>
                  </a:lnTo>
                  <a:lnTo>
                    <a:pt x="3581946" y="416128"/>
                  </a:lnTo>
                  <a:lnTo>
                    <a:pt x="3578618" y="416128"/>
                  </a:lnTo>
                  <a:lnTo>
                    <a:pt x="3583013" y="414718"/>
                  </a:lnTo>
                  <a:lnTo>
                    <a:pt x="3592665" y="412318"/>
                  </a:lnTo>
                  <a:lnTo>
                    <a:pt x="3607460" y="409778"/>
                  </a:lnTo>
                  <a:lnTo>
                    <a:pt x="3628466" y="407238"/>
                  </a:lnTo>
                  <a:lnTo>
                    <a:pt x="3691674" y="402158"/>
                  </a:lnTo>
                  <a:lnTo>
                    <a:pt x="3708958" y="399618"/>
                  </a:lnTo>
                  <a:lnTo>
                    <a:pt x="3717594" y="398348"/>
                  </a:lnTo>
                  <a:lnTo>
                    <a:pt x="3704031" y="398348"/>
                  </a:lnTo>
                  <a:lnTo>
                    <a:pt x="3691763" y="399618"/>
                  </a:lnTo>
                  <a:lnTo>
                    <a:pt x="3669207" y="399618"/>
                  </a:lnTo>
                  <a:lnTo>
                    <a:pt x="3692321" y="397078"/>
                  </a:lnTo>
                  <a:lnTo>
                    <a:pt x="3648519" y="400888"/>
                  </a:lnTo>
                  <a:lnTo>
                    <a:pt x="3597554" y="407238"/>
                  </a:lnTo>
                  <a:lnTo>
                    <a:pt x="3545548" y="412318"/>
                  </a:lnTo>
                  <a:lnTo>
                    <a:pt x="3498646" y="416128"/>
                  </a:lnTo>
                  <a:lnTo>
                    <a:pt x="3513671" y="413588"/>
                  </a:lnTo>
                  <a:lnTo>
                    <a:pt x="3539159" y="409778"/>
                  </a:lnTo>
                  <a:lnTo>
                    <a:pt x="3564991" y="407238"/>
                  </a:lnTo>
                  <a:lnTo>
                    <a:pt x="3581057" y="407238"/>
                  </a:lnTo>
                  <a:lnTo>
                    <a:pt x="3579076" y="405968"/>
                  </a:lnTo>
                  <a:lnTo>
                    <a:pt x="3593960" y="403428"/>
                  </a:lnTo>
                  <a:lnTo>
                    <a:pt x="3612388" y="402158"/>
                  </a:lnTo>
                  <a:lnTo>
                    <a:pt x="3621036" y="399618"/>
                  </a:lnTo>
                  <a:lnTo>
                    <a:pt x="3653498" y="397078"/>
                  </a:lnTo>
                  <a:lnTo>
                    <a:pt x="3681095" y="394538"/>
                  </a:lnTo>
                  <a:lnTo>
                    <a:pt x="3705034" y="390728"/>
                  </a:lnTo>
                  <a:lnTo>
                    <a:pt x="3726561" y="388188"/>
                  </a:lnTo>
                  <a:lnTo>
                    <a:pt x="3784523" y="388188"/>
                  </a:lnTo>
                  <a:lnTo>
                    <a:pt x="3765766" y="389458"/>
                  </a:lnTo>
                  <a:lnTo>
                    <a:pt x="3760546" y="390728"/>
                  </a:lnTo>
                  <a:lnTo>
                    <a:pt x="3752608" y="393268"/>
                  </a:lnTo>
                  <a:lnTo>
                    <a:pt x="3725722" y="395808"/>
                  </a:lnTo>
                  <a:lnTo>
                    <a:pt x="3750754" y="394538"/>
                  </a:lnTo>
                  <a:lnTo>
                    <a:pt x="3766375" y="394538"/>
                  </a:lnTo>
                  <a:lnTo>
                    <a:pt x="3826738" y="388188"/>
                  </a:lnTo>
                  <a:lnTo>
                    <a:pt x="3892054" y="380568"/>
                  </a:lnTo>
                  <a:lnTo>
                    <a:pt x="3920680" y="378028"/>
                  </a:lnTo>
                  <a:lnTo>
                    <a:pt x="3918381" y="380568"/>
                  </a:lnTo>
                  <a:lnTo>
                    <a:pt x="3935184" y="379298"/>
                  </a:lnTo>
                  <a:lnTo>
                    <a:pt x="3953599" y="377215"/>
                  </a:lnTo>
                  <a:lnTo>
                    <a:pt x="3930764" y="379298"/>
                  </a:lnTo>
                  <a:lnTo>
                    <a:pt x="3930408" y="378028"/>
                  </a:lnTo>
                  <a:lnTo>
                    <a:pt x="3941775" y="376758"/>
                  </a:lnTo>
                  <a:lnTo>
                    <a:pt x="3946664" y="375970"/>
                  </a:lnTo>
                  <a:lnTo>
                    <a:pt x="3951389" y="375488"/>
                  </a:lnTo>
                  <a:lnTo>
                    <a:pt x="3986987" y="371678"/>
                  </a:lnTo>
                  <a:lnTo>
                    <a:pt x="4006215" y="370408"/>
                  </a:lnTo>
                  <a:lnTo>
                    <a:pt x="4018407" y="370408"/>
                  </a:lnTo>
                  <a:lnTo>
                    <a:pt x="4037038" y="369138"/>
                  </a:lnTo>
                  <a:lnTo>
                    <a:pt x="4039412" y="367868"/>
                  </a:lnTo>
                  <a:lnTo>
                    <a:pt x="4039197" y="366598"/>
                  </a:lnTo>
                  <a:lnTo>
                    <a:pt x="4050093" y="365328"/>
                  </a:lnTo>
                  <a:lnTo>
                    <a:pt x="4063809" y="365328"/>
                  </a:lnTo>
                  <a:lnTo>
                    <a:pt x="4090263" y="362788"/>
                  </a:lnTo>
                  <a:lnTo>
                    <a:pt x="4110786" y="360248"/>
                  </a:lnTo>
                  <a:lnTo>
                    <a:pt x="4106722" y="362788"/>
                  </a:lnTo>
                  <a:lnTo>
                    <a:pt x="4056049" y="367868"/>
                  </a:lnTo>
                  <a:lnTo>
                    <a:pt x="4072407" y="367868"/>
                  </a:lnTo>
                  <a:lnTo>
                    <a:pt x="4097667" y="366598"/>
                  </a:lnTo>
                  <a:lnTo>
                    <a:pt x="4131284" y="362788"/>
                  </a:lnTo>
                  <a:lnTo>
                    <a:pt x="4172648" y="358978"/>
                  </a:lnTo>
                  <a:lnTo>
                    <a:pt x="4164482" y="358978"/>
                  </a:lnTo>
                  <a:lnTo>
                    <a:pt x="4152747" y="360248"/>
                  </a:lnTo>
                  <a:lnTo>
                    <a:pt x="4148772" y="358978"/>
                  </a:lnTo>
                  <a:lnTo>
                    <a:pt x="4161269" y="356438"/>
                  </a:lnTo>
                  <a:lnTo>
                    <a:pt x="4174629" y="355168"/>
                  </a:lnTo>
                  <a:lnTo>
                    <a:pt x="4189958" y="355168"/>
                  </a:lnTo>
                  <a:lnTo>
                    <a:pt x="4208399" y="352628"/>
                  </a:lnTo>
                  <a:lnTo>
                    <a:pt x="4186364" y="356438"/>
                  </a:lnTo>
                  <a:lnTo>
                    <a:pt x="4222674" y="352628"/>
                  </a:lnTo>
                  <a:lnTo>
                    <a:pt x="4295356" y="345008"/>
                  </a:lnTo>
                  <a:lnTo>
                    <a:pt x="4323169" y="339928"/>
                  </a:lnTo>
                  <a:lnTo>
                    <a:pt x="4364672" y="336118"/>
                  </a:lnTo>
                  <a:lnTo>
                    <a:pt x="4472051" y="325958"/>
                  </a:lnTo>
                  <a:lnTo>
                    <a:pt x="4485411" y="324688"/>
                  </a:lnTo>
                  <a:lnTo>
                    <a:pt x="4535665" y="319608"/>
                  </a:lnTo>
                  <a:lnTo>
                    <a:pt x="4525264" y="319608"/>
                  </a:lnTo>
                  <a:lnTo>
                    <a:pt x="4583696" y="314528"/>
                  </a:lnTo>
                  <a:lnTo>
                    <a:pt x="4694504" y="299288"/>
                  </a:lnTo>
                  <a:lnTo>
                    <a:pt x="4750066" y="294208"/>
                  </a:lnTo>
                  <a:lnTo>
                    <a:pt x="4779797" y="290398"/>
                  </a:lnTo>
                  <a:lnTo>
                    <a:pt x="4824463" y="285318"/>
                  </a:lnTo>
                  <a:lnTo>
                    <a:pt x="4854448" y="281508"/>
                  </a:lnTo>
                  <a:close/>
                </a:path>
                <a:path w="5236209" h="799465">
                  <a:moveTo>
                    <a:pt x="4951450" y="22186"/>
                  </a:moveTo>
                  <a:lnTo>
                    <a:pt x="4941570" y="22542"/>
                  </a:lnTo>
                  <a:lnTo>
                    <a:pt x="4944745" y="23596"/>
                  </a:lnTo>
                  <a:lnTo>
                    <a:pt x="4951450" y="22186"/>
                  </a:lnTo>
                  <a:close/>
                </a:path>
                <a:path w="5236209" h="799465">
                  <a:moveTo>
                    <a:pt x="4980825" y="39217"/>
                  </a:moveTo>
                  <a:lnTo>
                    <a:pt x="4950206" y="41935"/>
                  </a:lnTo>
                  <a:lnTo>
                    <a:pt x="4947958" y="41516"/>
                  </a:lnTo>
                  <a:lnTo>
                    <a:pt x="4970792" y="38785"/>
                  </a:lnTo>
                  <a:lnTo>
                    <a:pt x="4949063" y="40855"/>
                  </a:lnTo>
                  <a:lnTo>
                    <a:pt x="4951971" y="39865"/>
                  </a:lnTo>
                  <a:lnTo>
                    <a:pt x="4958219" y="38430"/>
                  </a:lnTo>
                  <a:lnTo>
                    <a:pt x="4946510" y="39141"/>
                  </a:lnTo>
                  <a:lnTo>
                    <a:pt x="4870043" y="49161"/>
                  </a:lnTo>
                  <a:lnTo>
                    <a:pt x="4824831" y="55118"/>
                  </a:lnTo>
                  <a:lnTo>
                    <a:pt x="4780686" y="61290"/>
                  </a:lnTo>
                  <a:lnTo>
                    <a:pt x="4723447" y="66713"/>
                  </a:lnTo>
                  <a:lnTo>
                    <a:pt x="4714151" y="67043"/>
                  </a:lnTo>
                  <a:lnTo>
                    <a:pt x="4708309" y="66992"/>
                  </a:lnTo>
                  <a:lnTo>
                    <a:pt x="4704448" y="67208"/>
                  </a:lnTo>
                  <a:lnTo>
                    <a:pt x="4699305" y="68719"/>
                  </a:lnTo>
                  <a:lnTo>
                    <a:pt x="4701451" y="69418"/>
                  </a:lnTo>
                  <a:lnTo>
                    <a:pt x="4715472" y="69583"/>
                  </a:lnTo>
                  <a:lnTo>
                    <a:pt x="4750066" y="64782"/>
                  </a:lnTo>
                  <a:lnTo>
                    <a:pt x="4782121" y="61353"/>
                  </a:lnTo>
                  <a:lnTo>
                    <a:pt x="4853470" y="55105"/>
                  </a:lnTo>
                  <a:lnTo>
                    <a:pt x="4848784" y="55359"/>
                  </a:lnTo>
                  <a:lnTo>
                    <a:pt x="4848453" y="54876"/>
                  </a:lnTo>
                  <a:lnTo>
                    <a:pt x="4852797" y="54152"/>
                  </a:lnTo>
                  <a:lnTo>
                    <a:pt x="4954257" y="44170"/>
                  </a:lnTo>
                  <a:lnTo>
                    <a:pt x="4980825" y="39217"/>
                  </a:lnTo>
                  <a:close/>
                </a:path>
                <a:path w="5236209" h="799465">
                  <a:moveTo>
                    <a:pt x="5004397" y="20485"/>
                  </a:moveTo>
                  <a:lnTo>
                    <a:pt x="4997653" y="20269"/>
                  </a:lnTo>
                  <a:lnTo>
                    <a:pt x="4983924" y="20269"/>
                  </a:lnTo>
                  <a:lnTo>
                    <a:pt x="4980495" y="21082"/>
                  </a:lnTo>
                  <a:lnTo>
                    <a:pt x="4970869" y="22186"/>
                  </a:lnTo>
                  <a:lnTo>
                    <a:pt x="4959388" y="23368"/>
                  </a:lnTo>
                  <a:lnTo>
                    <a:pt x="4947920" y="24663"/>
                  </a:lnTo>
                  <a:lnTo>
                    <a:pt x="4944745" y="23596"/>
                  </a:lnTo>
                  <a:lnTo>
                    <a:pt x="4931321" y="25730"/>
                  </a:lnTo>
                  <a:lnTo>
                    <a:pt x="4920399" y="27647"/>
                  </a:lnTo>
                  <a:lnTo>
                    <a:pt x="4941125" y="26695"/>
                  </a:lnTo>
                  <a:lnTo>
                    <a:pt x="4959159" y="24663"/>
                  </a:lnTo>
                  <a:lnTo>
                    <a:pt x="4996485" y="20485"/>
                  </a:lnTo>
                  <a:lnTo>
                    <a:pt x="5004320" y="21082"/>
                  </a:lnTo>
                  <a:lnTo>
                    <a:pt x="5003647" y="20485"/>
                  </a:lnTo>
                  <a:lnTo>
                    <a:pt x="5004397" y="20485"/>
                  </a:lnTo>
                  <a:close/>
                </a:path>
                <a:path w="5236209" h="799465">
                  <a:moveTo>
                    <a:pt x="5154053" y="2006"/>
                  </a:moveTo>
                  <a:lnTo>
                    <a:pt x="5120868" y="3822"/>
                  </a:lnTo>
                  <a:lnTo>
                    <a:pt x="5112296" y="5270"/>
                  </a:lnTo>
                  <a:lnTo>
                    <a:pt x="5145329" y="3479"/>
                  </a:lnTo>
                  <a:lnTo>
                    <a:pt x="5154053" y="2006"/>
                  </a:lnTo>
                  <a:close/>
                </a:path>
                <a:path w="5236209" h="799465">
                  <a:moveTo>
                    <a:pt x="5236032" y="0"/>
                  </a:moveTo>
                  <a:lnTo>
                    <a:pt x="5202237" y="2730"/>
                  </a:lnTo>
                  <a:lnTo>
                    <a:pt x="5154676" y="7658"/>
                  </a:lnTo>
                  <a:lnTo>
                    <a:pt x="5133581" y="8585"/>
                  </a:lnTo>
                  <a:lnTo>
                    <a:pt x="5141531" y="9055"/>
                  </a:lnTo>
                  <a:lnTo>
                    <a:pt x="5175466" y="6438"/>
                  </a:lnTo>
                  <a:lnTo>
                    <a:pt x="5185816" y="6223"/>
                  </a:lnTo>
                  <a:lnTo>
                    <a:pt x="5213134" y="3543"/>
                  </a:lnTo>
                  <a:lnTo>
                    <a:pt x="5221554" y="2374"/>
                  </a:lnTo>
                  <a:lnTo>
                    <a:pt x="5236032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90">
              <a:extLst>
                <a:ext uri="{FF2B5EF4-FFF2-40B4-BE49-F238E27FC236}">
                  <a16:creationId xmlns:a16="http://schemas.microsoft.com/office/drawing/2014/main" id="{638A8275-63B3-CFB9-F29C-E15053339100}"/>
                </a:ext>
              </a:extLst>
            </p:cNvPr>
            <p:cNvSpPr/>
            <p:nvPr/>
          </p:nvSpPr>
          <p:spPr>
            <a:xfrm>
              <a:off x="6880174" y="6111697"/>
              <a:ext cx="5275580" cy="815340"/>
            </a:xfrm>
            <a:custGeom>
              <a:avLst/>
              <a:gdLst/>
              <a:ahLst/>
              <a:cxnLst/>
              <a:rect l="l" t="t" r="r" b="b"/>
              <a:pathLst>
                <a:path w="5275580" h="815340">
                  <a:moveTo>
                    <a:pt x="50546" y="809840"/>
                  </a:moveTo>
                  <a:lnTo>
                    <a:pt x="36233" y="811212"/>
                  </a:lnTo>
                  <a:lnTo>
                    <a:pt x="21755" y="812457"/>
                  </a:lnTo>
                  <a:lnTo>
                    <a:pt x="9029" y="813701"/>
                  </a:lnTo>
                  <a:lnTo>
                    <a:pt x="0" y="815073"/>
                  </a:lnTo>
                  <a:lnTo>
                    <a:pt x="10693" y="814311"/>
                  </a:lnTo>
                  <a:lnTo>
                    <a:pt x="25641" y="812990"/>
                  </a:lnTo>
                  <a:lnTo>
                    <a:pt x="40398" y="811403"/>
                  </a:lnTo>
                  <a:lnTo>
                    <a:pt x="50546" y="809840"/>
                  </a:lnTo>
                  <a:close/>
                </a:path>
                <a:path w="5275580" h="815340">
                  <a:moveTo>
                    <a:pt x="330669" y="748804"/>
                  </a:moveTo>
                  <a:lnTo>
                    <a:pt x="313524" y="750862"/>
                  </a:lnTo>
                  <a:lnTo>
                    <a:pt x="323215" y="750316"/>
                  </a:lnTo>
                  <a:lnTo>
                    <a:pt x="330669" y="748804"/>
                  </a:lnTo>
                  <a:close/>
                </a:path>
                <a:path w="5275580" h="815340">
                  <a:moveTo>
                    <a:pt x="333692" y="748195"/>
                  </a:moveTo>
                  <a:lnTo>
                    <a:pt x="330669" y="748804"/>
                  </a:lnTo>
                  <a:lnTo>
                    <a:pt x="332155" y="748626"/>
                  </a:lnTo>
                  <a:lnTo>
                    <a:pt x="332473" y="748626"/>
                  </a:lnTo>
                  <a:lnTo>
                    <a:pt x="333692" y="748195"/>
                  </a:lnTo>
                  <a:close/>
                </a:path>
                <a:path w="5275580" h="815340">
                  <a:moveTo>
                    <a:pt x="348119" y="744982"/>
                  </a:moveTo>
                  <a:lnTo>
                    <a:pt x="344144" y="744715"/>
                  </a:lnTo>
                  <a:lnTo>
                    <a:pt x="335470" y="746493"/>
                  </a:lnTo>
                  <a:lnTo>
                    <a:pt x="335724" y="746493"/>
                  </a:lnTo>
                  <a:lnTo>
                    <a:pt x="335965" y="747407"/>
                  </a:lnTo>
                  <a:lnTo>
                    <a:pt x="333692" y="748195"/>
                  </a:lnTo>
                  <a:lnTo>
                    <a:pt x="342277" y="746493"/>
                  </a:lnTo>
                  <a:lnTo>
                    <a:pt x="348119" y="744982"/>
                  </a:lnTo>
                  <a:close/>
                </a:path>
                <a:path w="5275580" h="815340">
                  <a:moveTo>
                    <a:pt x="643559" y="714502"/>
                  </a:moveTo>
                  <a:lnTo>
                    <a:pt x="634657" y="715467"/>
                  </a:lnTo>
                  <a:lnTo>
                    <a:pt x="630986" y="717651"/>
                  </a:lnTo>
                  <a:lnTo>
                    <a:pt x="643559" y="714502"/>
                  </a:lnTo>
                  <a:close/>
                </a:path>
                <a:path w="5275580" h="815340">
                  <a:moveTo>
                    <a:pt x="735914" y="682599"/>
                  </a:moveTo>
                  <a:lnTo>
                    <a:pt x="722388" y="683082"/>
                  </a:lnTo>
                  <a:lnTo>
                    <a:pt x="672579" y="689114"/>
                  </a:lnTo>
                  <a:lnTo>
                    <a:pt x="724535" y="685774"/>
                  </a:lnTo>
                  <a:lnTo>
                    <a:pt x="693737" y="691400"/>
                  </a:lnTo>
                  <a:lnTo>
                    <a:pt x="721309" y="688924"/>
                  </a:lnTo>
                  <a:lnTo>
                    <a:pt x="719112" y="688073"/>
                  </a:lnTo>
                  <a:lnTo>
                    <a:pt x="729399" y="685114"/>
                  </a:lnTo>
                  <a:lnTo>
                    <a:pt x="735914" y="682599"/>
                  </a:lnTo>
                  <a:close/>
                </a:path>
                <a:path w="5275580" h="815340">
                  <a:moveTo>
                    <a:pt x="764730" y="729195"/>
                  </a:moveTo>
                  <a:lnTo>
                    <a:pt x="712330" y="731558"/>
                  </a:lnTo>
                  <a:lnTo>
                    <a:pt x="717486" y="731761"/>
                  </a:lnTo>
                  <a:lnTo>
                    <a:pt x="713257" y="733183"/>
                  </a:lnTo>
                  <a:lnTo>
                    <a:pt x="702119" y="735253"/>
                  </a:lnTo>
                  <a:lnTo>
                    <a:pt x="690397" y="736892"/>
                  </a:lnTo>
                  <a:lnTo>
                    <a:pt x="696849" y="736384"/>
                  </a:lnTo>
                  <a:lnTo>
                    <a:pt x="742670" y="731431"/>
                  </a:lnTo>
                  <a:lnTo>
                    <a:pt x="764730" y="729195"/>
                  </a:lnTo>
                  <a:close/>
                </a:path>
                <a:path w="5275580" h="815340">
                  <a:moveTo>
                    <a:pt x="771906" y="683221"/>
                  </a:moveTo>
                  <a:lnTo>
                    <a:pt x="766051" y="684225"/>
                  </a:lnTo>
                  <a:lnTo>
                    <a:pt x="743635" y="687400"/>
                  </a:lnTo>
                  <a:lnTo>
                    <a:pt x="725589" y="690346"/>
                  </a:lnTo>
                  <a:lnTo>
                    <a:pt x="726668" y="690346"/>
                  </a:lnTo>
                  <a:lnTo>
                    <a:pt x="727824" y="691565"/>
                  </a:lnTo>
                  <a:lnTo>
                    <a:pt x="681151" y="695083"/>
                  </a:lnTo>
                  <a:lnTo>
                    <a:pt x="689381" y="695528"/>
                  </a:lnTo>
                  <a:lnTo>
                    <a:pt x="735761" y="691057"/>
                  </a:lnTo>
                  <a:lnTo>
                    <a:pt x="749668" y="690346"/>
                  </a:lnTo>
                  <a:lnTo>
                    <a:pt x="731888" y="690346"/>
                  </a:lnTo>
                  <a:lnTo>
                    <a:pt x="749693" y="687666"/>
                  </a:lnTo>
                  <a:lnTo>
                    <a:pt x="763028" y="685101"/>
                  </a:lnTo>
                  <a:lnTo>
                    <a:pt x="771906" y="683221"/>
                  </a:lnTo>
                  <a:close/>
                </a:path>
                <a:path w="5275580" h="815340">
                  <a:moveTo>
                    <a:pt x="774319" y="695960"/>
                  </a:moveTo>
                  <a:lnTo>
                    <a:pt x="686282" y="705015"/>
                  </a:lnTo>
                  <a:lnTo>
                    <a:pt x="645287" y="708952"/>
                  </a:lnTo>
                  <a:lnTo>
                    <a:pt x="648614" y="709510"/>
                  </a:lnTo>
                  <a:lnTo>
                    <a:pt x="643890" y="710615"/>
                  </a:lnTo>
                  <a:lnTo>
                    <a:pt x="614553" y="714565"/>
                  </a:lnTo>
                  <a:lnTo>
                    <a:pt x="644944" y="712114"/>
                  </a:lnTo>
                  <a:lnTo>
                    <a:pt x="703795" y="706716"/>
                  </a:lnTo>
                  <a:lnTo>
                    <a:pt x="721474" y="705777"/>
                  </a:lnTo>
                  <a:lnTo>
                    <a:pt x="711225" y="704850"/>
                  </a:lnTo>
                  <a:lnTo>
                    <a:pt x="743800" y="702081"/>
                  </a:lnTo>
                  <a:lnTo>
                    <a:pt x="738593" y="701586"/>
                  </a:lnTo>
                  <a:lnTo>
                    <a:pt x="746810" y="699858"/>
                  </a:lnTo>
                  <a:lnTo>
                    <a:pt x="774319" y="695960"/>
                  </a:lnTo>
                  <a:close/>
                </a:path>
                <a:path w="5275580" h="815340">
                  <a:moveTo>
                    <a:pt x="780669" y="681723"/>
                  </a:moveTo>
                  <a:lnTo>
                    <a:pt x="772985" y="682993"/>
                  </a:lnTo>
                  <a:lnTo>
                    <a:pt x="771906" y="683221"/>
                  </a:lnTo>
                  <a:lnTo>
                    <a:pt x="780669" y="681723"/>
                  </a:lnTo>
                  <a:close/>
                </a:path>
                <a:path w="5275580" h="815340">
                  <a:moveTo>
                    <a:pt x="813396" y="729018"/>
                  </a:moveTo>
                  <a:lnTo>
                    <a:pt x="733717" y="734860"/>
                  </a:lnTo>
                  <a:lnTo>
                    <a:pt x="734034" y="736168"/>
                  </a:lnTo>
                  <a:lnTo>
                    <a:pt x="748207" y="735418"/>
                  </a:lnTo>
                  <a:lnTo>
                    <a:pt x="786117" y="732485"/>
                  </a:lnTo>
                  <a:lnTo>
                    <a:pt x="813396" y="729018"/>
                  </a:lnTo>
                  <a:close/>
                </a:path>
                <a:path w="5275580" h="815340">
                  <a:moveTo>
                    <a:pt x="885571" y="677481"/>
                  </a:moveTo>
                  <a:lnTo>
                    <a:pt x="866902" y="679475"/>
                  </a:lnTo>
                  <a:lnTo>
                    <a:pt x="839330" y="681913"/>
                  </a:lnTo>
                  <a:lnTo>
                    <a:pt x="815454" y="684441"/>
                  </a:lnTo>
                  <a:lnTo>
                    <a:pt x="807897" y="686689"/>
                  </a:lnTo>
                  <a:lnTo>
                    <a:pt x="818489" y="684974"/>
                  </a:lnTo>
                  <a:lnTo>
                    <a:pt x="836155" y="682840"/>
                  </a:lnTo>
                  <a:lnTo>
                    <a:pt x="885571" y="677481"/>
                  </a:lnTo>
                  <a:close/>
                </a:path>
                <a:path w="5275580" h="815340">
                  <a:moveTo>
                    <a:pt x="965263" y="713282"/>
                  </a:moveTo>
                  <a:lnTo>
                    <a:pt x="952563" y="713155"/>
                  </a:lnTo>
                  <a:lnTo>
                    <a:pt x="924267" y="715276"/>
                  </a:lnTo>
                  <a:lnTo>
                    <a:pt x="891755" y="717994"/>
                  </a:lnTo>
                  <a:lnTo>
                    <a:pt x="866419" y="719670"/>
                  </a:lnTo>
                  <a:lnTo>
                    <a:pt x="862609" y="718616"/>
                  </a:lnTo>
                  <a:lnTo>
                    <a:pt x="858037" y="717778"/>
                  </a:lnTo>
                  <a:lnTo>
                    <a:pt x="860437" y="716368"/>
                  </a:lnTo>
                  <a:lnTo>
                    <a:pt x="877557" y="713600"/>
                  </a:lnTo>
                  <a:lnTo>
                    <a:pt x="849388" y="715645"/>
                  </a:lnTo>
                  <a:lnTo>
                    <a:pt x="832751" y="718870"/>
                  </a:lnTo>
                  <a:lnTo>
                    <a:pt x="831456" y="720293"/>
                  </a:lnTo>
                  <a:lnTo>
                    <a:pt x="847661" y="721194"/>
                  </a:lnTo>
                  <a:lnTo>
                    <a:pt x="829665" y="722528"/>
                  </a:lnTo>
                  <a:lnTo>
                    <a:pt x="812457" y="724420"/>
                  </a:lnTo>
                  <a:lnTo>
                    <a:pt x="798118" y="726617"/>
                  </a:lnTo>
                  <a:lnTo>
                    <a:pt x="788784" y="728865"/>
                  </a:lnTo>
                  <a:lnTo>
                    <a:pt x="807605" y="727405"/>
                  </a:lnTo>
                  <a:lnTo>
                    <a:pt x="855281" y="722807"/>
                  </a:lnTo>
                  <a:lnTo>
                    <a:pt x="858964" y="723544"/>
                  </a:lnTo>
                  <a:lnTo>
                    <a:pt x="880783" y="719378"/>
                  </a:lnTo>
                  <a:lnTo>
                    <a:pt x="902233" y="718400"/>
                  </a:lnTo>
                  <a:lnTo>
                    <a:pt x="916368" y="717435"/>
                  </a:lnTo>
                  <a:lnTo>
                    <a:pt x="965263" y="713282"/>
                  </a:lnTo>
                  <a:close/>
                </a:path>
                <a:path w="5275580" h="815340">
                  <a:moveTo>
                    <a:pt x="1053744" y="656386"/>
                  </a:moveTo>
                  <a:lnTo>
                    <a:pt x="1044613" y="657377"/>
                  </a:lnTo>
                  <a:lnTo>
                    <a:pt x="1053452" y="656513"/>
                  </a:lnTo>
                  <a:lnTo>
                    <a:pt x="1053744" y="656386"/>
                  </a:lnTo>
                  <a:close/>
                </a:path>
                <a:path w="5275580" h="815340">
                  <a:moveTo>
                    <a:pt x="1067371" y="667880"/>
                  </a:moveTo>
                  <a:lnTo>
                    <a:pt x="1055103" y="667842"/>
                  </a:lnTo>
                  <a:lnTo>
                    <a:pt x="1013040" y="670013"/>
                  </a:lnTo>
                  <a:lnTo>
                    <a:pt x="1004531" y="671766"/>
                  </a:lnTo>
                  <a:lnTo>
                    <a:pt x="1014374" y="671207"/>
                  </a:lnTo>
                  <a:lnTo>
                    <a:pt x="1018832" y="671690"/>
                  </a:lnTo>
                  <a:lnTo>
                    <a:pt x="973455" y="675601"/>
                  </a:lnTo>
                  <a:lnTo>
                    <a:pt x="951014" y="677837"/>
                  </a:lnTo>
                  <a:lnTo>
                    <a:pt x="935977" y="680186"/>
                  </a:lnTo>
                  <a:lnTo>
                    <a:pt x="946404" y="679361"/>
                  </a:lnTo>
                  <a:lnTo>
                    <a:pt x="946150" y="679881"/>
                  </a:lnTo>
                  <a:lnTo>
                    <a:pt x="932243" y="682383"/>
                  </a:lnTo>
                  <a:lnTo>
                    <a:pt x="1042466" y="671258"/>
                  </a:lnTo>
                  <a:lnTo>
                    <a:pt x="1066444" y="669582"/>
                  </a:lnTo>
                  <a:lnTo>
                    <a:pt x="1067371" y="667880"/>
                  </a:lnTo>
                  <a:close/>
                </a:path>
                <a:path w="5275580" h="815340">
                  <a:moveTo>
                    <a:pt x="1115441" y="653516"/>
                  </a:moveTo>
                  <a:lnTo>
                    <a:pt x="1109941" y="653021"/>
                  </a:lnTo>
                  <a:lnTo>
                    <a:pt x="1085684" y="654253"/>
                  </a:lnTo>
                  <a:lnTo>
                    <a:pt x="1090218" y="653021"/>
                  </a:lnTo>
                  <a:lnTo>
                    <a:pt x="1089418" y="653021"/>
                  </a:lnTo>
                  <a:lnTo>
                    <a:pt x="1053452" y="656513"/>
                  </a:lnTo>
                  <a:lnTo>
                    <a:pt x="1051115" y="657567"/>
                  </a:lnTo>
                  <a:lnTo>
                    <a:pt x="1039507" y="659091"/>
                  </a:lnTo>
                  <a:lnTo>
                    <a:pt x="1026071" y="660628"/>
                  </a:lnTo>
                  <a:lnTo>
                    <a:pt x="1017879" y="661822"/>
                  </a:lnTo>
                  <a:lnTo>
                    <a:pt x="1029030" y="664197"/>
                  </a:lnTo>
                  <a:lnTo>
                    <a:pt x="1035075" y="662825"/>
                  </a:lnTo>
                  <a:lnTo>
                    <a:pt x="1038301" y="661276"/>
                  </a:lnTo>
                  <a:lnTo>
                    <a:pt x="1046911" y="659523"/>
                  </a:lnTo>
                  <a:lnTo>
                    <a:pt x="1068832" y="657567"/>
                  </a:lnTo>
                  <a:lnTo>
                    <a:pt x="1069327" y="657567"/>
                  </a:lnTo>
                  <a:lnTo>
                    <a:pt x="1073531" y="658114"/>
                  </a:lnTo>
                  <a:lnTo>
                    <a:pt x="1080503" y="657567"/>
                  </a:lnTo>
                  <a:lnTo>
                    <a:pt x="1082929" y="657377"/>
                  </a:lnTo>
                  <a:lnTo>
                    <a:pt x="1083297" y="657377"/>
                  </a:lnTo>
                  <a:lnTo>
                    <a:pt x="1109472" y="654253"/>
                  </a:lnTo>
                  <a:lnTo>
                    <a:pt x="1115441" y="653516"/>
                  </a:lnTo>
                  <a:close/>
                </a:path>
                <a:path w="5275580" h="815340">
                  <a:moveTo>
                    <a:pt x="1164526" y="677341"/>
                  </a:moveTo>
                  <a:lnTo>
                    <a:pt x="1139063" y="679145"/>
                  </a:lnTo>
                  <a:lnTo>
                    <a:pt x="1108773" y="680770"/>
                  </a:lnTo>
                  <a:lnTo>
                    <a:pt x="1074508" y="683539"/>
                  </a:lnTo>
                  <a:lnTo>
                    <a:pt x="1039545" y="690384"/>
                  </a:lnTo>
                  <a:lnTo>
                    <a:pt x="1078191" y="687095"/>
                  </a:lnTo>
                  <a:lnTo>
                    <a:pt x="1164526" y="677341"/>
                  </a:lnTo>
                  <a:close/>
                </a:path>
                <a:path w="5275580" h="815340">
                  <a:moveTo>
                    <a:pt x="1168133" y="626859"/>
                  </a:moveTo>
                  <a:lnTo>
                    <a:pt x="1160411" y="627265"/>
                  </a:lnTo>
                  <a:lnTo>
                    <a:pt x="1149337" y="628180"/>
                  </a:lnTo>
                  <a:lnTo>
                    <a:pt x="1142961" y="628561"/>
                  </a:lnTo>
                  <a:lnTo>
                    <a:pt x="1144270" y="628180"/>
                  </a:lnTo>
                  <a:lnTo>
                    <a:pt x="1144485" y="628180"/>
                  </a:lnTo>
                  <a:lnTo>
                    <a:pt x="1144143" y="627659"/>
                  </a:lnTo>
                  <a:lnTo>
                    <a:pt x="1141666" y="628637"/>
                  </a:lnTo>
                  <a:lnTo>
                    <a:pt x="1142707" y="628637"/>
                  </a:lnTo>
                  <a:lnTo>
                    <a:pt x="1140231" y="629361"/>
                  </a:lnTo>
                  <a:lnTo>
                    <a:pt x="1149870" y="628827"/>
                  </a:lnTo>
                  <a:lnTo>
                    <a:pt x="1168133" y="626859"/>
                  </a:lnTo>
                  <a:close/>
                </a:path>
                <a:path w="5275580" h="815340">
                  <a:moveTo>
                    <a:pt x="1209446" y="672198"/>
                  </a:moveTo>
                  <a:lnTo>
                    <a:pt x="1164526" y="677341"/>
                  </a:lnTo>
                  <a:lnTo>
                    <a:pt x="1170813" y="676884"/>
                  </a:lnTo>
                  <a:lnTo>
                    <a:pt x="1209446" y="672198"/>
                  </a:lnTo>
                  <a:close/>
                </a:path>
                <a:path w="5275580" h="815340">
                  <a:moveTo>
                    <a:pt x="1227480" y="661289"/>
                  </a:moveTo>
                  <a:lnTo>
                    <a:pt x="1215961" y="661377"/>
                  </a:lnTo>
                  <a:lnTo>
                    <a:pt x="1194689" y="662787"/>
                  </a:lnTo>
                  <a:lnTo>
                    <a:pt x="1152080" y="665911"/>
                  </a:lnTo>
                  <a:lnTo>
                    <a:pt x="1131506" y="669366"/>
                  </a:lnTo>
                  <a:lnTo>
                    <a:pt x="1138605" y="671029"/>
                  </a:lnTo>
                  <a:lnTo>
                    <a:pt x="1117841" y="674217"/>
                  </a:lnTo>
                  <a:lnTo>
                    <a:pt x="1159827" y="670941"/>
                  </a:lnTo>
                  <a:lnTo>
                    <a:pt x="1153515" y="670356"/>
                  </a:lnTo>
                  <a:lnTo>
                    <a:pt x="1140574" y="670242"/>
                  </a:lnTo>
                  <a:lnTo>
                    <a:pt x="1138936" y="669137"/>
                  </a:lnTo>
                  <a:lnTo>
                    <a:pt x="1166571" y="665607"/>
                  </a:lnTo>
                  <a:lnTo>
                    <a:pt x="1176159" y="664591"/>
                  </a:lnTo>
                  <a:lnTo>
                    <a:pt x="1199311" y="663333"/>
                  </a:lnTo>
                  <a:lnTo>
                    <a:pt x="1167815" y="667715"/>
                  </a:lnTo>
                  <a:lnTo>
                    <a:pt x="1162862" y="668870"/>
                  </a:lnTo>
                  <a:lnTo>
                    <a:pt x="1177759" y="667969"/>
                  </a:lnTo>
                  <a:lnTo>
                    <a:pt x="1176921" y="666546"/>
                  </a:lnTo>
                  <a:lnTo>
                    <a:pt x="1227480" y="661289"/>
                  </a:lnTo>
                  <a:close/>
                </a:path>
                <a:path w="5275580" h="815340">
                  <a:moveTo>
                    <a:pt x="1380413" y="581037"/>
                  </a:moveTo>
                  <a:lnTo>
                    <a:pt x="1372311" y="581304"/>
                  </a:lnTo>
                  <a:lnTo>
                    <a:pt x="1362633" y="582015"/>
                  </a:lnTo>
                  <a:lnTo>
                    <a:pt x="1351407" y="583196"/>
                  </a:lnTo>
                  <a:lnTo>
                    <a:pt x="1338643" y="584822"/>
                  </a:lnTo>
                  <a:lnTo>
                    <a:pt x="1347381" y="584606"/>
                  </a:lnTo>
                  <a:lnTo>
                    <a:pt x="1361338" y="583031"/>
                  </a:lnTo>
                  <a:lnTo>
                    <a:pt x="1374394" y="581393"/>
                  </a:lnTo>
                  <a:lnTo>
                    <a:pt x="1380413" y="581037"/>
                  </a:lnTo>
                  <a:close/>
                </a:path>
                <a:path w="5275580" h="815340">
                  <a:moveTo>
                    <a:pt x="1383728" y="644829"/>
                  </a:moveTo>
                  <a:lnTo>
                    <a:pt x="1235379" y="658393"/>
                  </a:lnTo>
                  <a:lnTo>
                    <a:pt x="1298079" y="656932"/>
                  </a:lnTo>
                  <a:lnTo>
                    <a:pt x="1353210" y="650024"/>
                  </a:lnTo>
                  <a:lnTo>
                    <a:pt x="1376591" y="646874"/>
                  </a:lnTo>
                  <a:lnTo>
                    <a:pt x="1383728" y="644829"/>
                  </a:lnTo>
                  <a:close/>
                </a:path>
                <a:path w="5275580" h="815340">
                  <a:moveTo>
                    <a:pt x="1424838" y="582091"/>
                  </a:moveTo>
                  <a:lnTo>
                    <a:pt x="1373174" y="585406"/>
                  </a:lnTo>
                  <a:lnTo>
                    <a:pt x="1367536" y="586765"/>
                  </a:lnTo>
                  <a:lnTo>
                    <a:pt x="1335087" y="590626"/>
                  </a:lnTo>
                  <a:lnTo>
                    <a:pt x="1318996" y="592823"/>
                  </a:lnTo>
                  <a:lnTo>
                    <a:pt x="1336040" y="590905"/>
                  </a:lnTo>
                  <a:lnTo>
                    <a:pt x="1363548" y="588848"/>
                  </a:lnTo>
                  <a:lnTo>
                    <a:pt x="1395234" y="586092"/>
                  </a:lnTo>
                  <a:lnTo>
                    <a:pt x="1424838" y="582091"/>
                  </a:lnTo>
                  <a:close/>
                </a:path>
                <a:path w="5275580" h="815340">
                  <a:moveTo>
                    <a:pt x="1516938" y="630618"/>
                  </a:moveTo>
                  <a:lnTo>
                    <a:pt x="1442377" y="636663"/>
                  </a:lnTo>
                  <a:lnTo>
                    <a:pt x="1449793" y="636511"/>
                  </a:lnTo>
                  <a:lnTo>
                    <a:pt x="1448104" y="637159"/>
                  </a:lnTo>
                  <a:lnTo>
                    <a:pt x="1443824" y="638060"/>
                  </a:lnTo>
                  <a:lnTo>
                    <a:pt x="1443494" y="638594"/>
                  </a:lnTo>
                  <a:lnTo>
                    <a:pt x="1516938" y="630618"/>
                  </a:lnTo>
                  <a:close/>
                </a:path>
                <a:path w="5275580" h="815340">
                  <a:moveTo>
                    <a:pt x="1768817" y="509371"/>
                  </a:moveTo>
                  <a:lnTo>
                    <a:pt x="1767319" y="508850"/>
                  </a:lnTo>
                  <a:lnTo>
                    <a:pt x="1755787" y="510298"/>
                  </a:lnTo>
                  <a:lnTo>
                    <a:pt x="1742643" y="512241"/>
                  </a:lnTo>
                  <a:lnTo>
                    <a:pt x="1729270" y="513930"/>
                  </a:lnTo>
                  <a:lnTo>
                    <a:pt x="1717040" y="514578"/>
                  </a:lnTo>
                  <a:lnTo>
                    <a:pt x="1721815" y="514743"/>
                  </a:lnTo>
                  <a:lnTo>
                    <a:pt x="1743151" y="513499"/>
                  </a:lnTo>
                  <a:lnTo>
                    <a:pt x="1750275" y="513257"/>
                  </a:lnTo>
                  <a:lnTo>
                    <a:pt x="1754225" y="512140"/>
                  </a:lnTo>
                  <a:lnTo>
                    <a:pt x="1762429" y="510654"/>
                  </a:lnTo>
                  <a:lnTo>
                    <a:pt x="1768817" y="509371"/>
                  </a:lnTo>
                  <a:close/>
                </a:path>
                <a:path w="5275580" h="815340">
                  <a:moveTo>
                    <a:pt x="1783334" y="577392"/>
                  </a:moveTo>
                  <a:lnTo>
                    <a:pt x="1769465" y="578662"/>
                  </a:lnTo>
                  <a:lnTo>
                    <a:pt x="1756613" y="581837"/>
                  </a:lnTo>
                  <a:lnTo>
                    <a:pt x="1783334" y="577392"/>
                  </a:lnTo>
                  <a:close/>
                </a:path>
                <a:path w="5275580" h="815340">
                  <a:moveTo>
                    <a:pt x="1804568" y="538543"/>
                  </a:moveTo>
                  <a:lnTo>
                    <a:pt x="1794713" y="538581"/>
                  </a:lnTo>
                  <a:lnTo>
                    <a:pt x="1772818" y="542759"/>
                  </a:lnTo>
                  <a:lnTo>
                    <a:pt x="1804568" y="538543"/>
                  </a:lnTo>
                  <a:close/>
                </a:path>
                <a:path w="5275580" h="815340">
                  <a:moveTo>
                    <a:pt x="1826717" y="559650"/>
                  </a:moveTo>
                  <a:lnTo>
                    <a:pt x="1780832" y="564654"/>
                  </a:lnTo>
                  <a:lnTo>
                    <a:pt x="1817585" y="561149"/>
                  </a:lnTo>
                  <a:lnTo>
                    <a:pt x="1826717" y="559650"/>
                  </a:lnTo>
                  <a:close/>
                </a:path>
                <a:path w="5275580" h="815340">
                  <a:moveTo>
                    <a:pt x="1842998" y="529513"/>
                  </a:moveTo>
                  <a:lnTo>
                    <a:pt x="1834413" y="529983"/>
                  </a:lnTo>
                  <a:lnTo>
                    <a:pt x="1820202" y="531126"/>
                  </a:lnTo>
                  <a:lnTo>
                    <a:pt x="1806790" y="532041"/>
                  </a:lnTo>
                  <a:lnTo>
                    <a:pt x="1800555" y="531825"/>
                  </a:lnTo>
                  <a:lnTo>
                    <a:pt x="1787855" y="534987"/>
                  </a:lnTo>
                  <a:lnTo>
                    <a:pt x="1800580" y="534187"/>
                  </a:lnTo>
                  <a:lnTo>
                    <a:pt x="1815604" y="532612"/>
                  </a:lnTo>
                  <a:lnTo>
                    <a:pt x="1830539" y="530860"/>
                  </a:lnTo>
                  <a:lnTo>
                    <a:pt x="1842998" y="529513"/>
                  </a:lnTo>
                  <a:close/>
                </a:path>
                <a:path w="5275580" h="815340">
                  <a:moveTo>
                    <a:pt x="1895665" y="502831"/>
                  </a:moveTo>
                  <a:lnTo>
                    <a:pt x="1886204" y="503339"/>
                  </a:lnTo>
                  <a:lnTo>
                    <a:pt x="1894179" y="503021"/>
                  </a:lnTo>
                  <a:lnTo>
                    <a:pt x="1895665" y="502831"/>
                  </a:lnTo>
                  <a:close/>
                </a:path>
                <a:path w="5275580" h="815340">
                  <a:moveTo>
                    <a:pt x="1986788" y="475043"/>
                  </a:moveTo>
                  <a:lnTo>
                    <a:pt x="1983143" y="474611"/>
                  </a:lnTo>
                  <a:lnTo>
                    <a:pt x="1977199" y="475576"/>
                  </a:lnTo>
                  <a:lnTo>
                    <a:pt x="1986788" y="475043"/>
                  </a:lnTo>
                  <a:close/>
                </a:path>
                <a:path w="5275580" h="815340">
                  <a:moveTo>
                    <a:pt x="2051989" y="469506"/>
                  </a:moveTo>
                  <a:lnTo>
                    <a:pt x="2043087" y="470471"/>
                  </a:lnTo>
                  <a:lnTo>
                    <a:pt x="2042591" y="470598"/>
                  </a:lnTo>
                  <a:lnTo>
                    <a:pt x="2051989" y="469506"/>
                  </a:lnTo>
                  <a:close/>
                </a:path>
                <a:path w="5275580" h="815340">
                  <a:moveTo>
                    <a:pt x="2105418" y="461670"/>
                  </a:moveTo>
                  <a:lnTo>
                    <a:pt x="2095919" y="461670"/>
                  </a:lnTo>
                  <a:lnTo>
                    <a:pt x="2094814" y="459727"/>
                  </a:lnTo>
                  <a:lnTo>
                    <a:pt x="2080945" y="460984"/>
                  </a:lnTo>
                  <a:lnTo>
                    <a:pt x="2085187" y="460984"/>
                  </a:lnTo>
                  <a:lnTo>
                    <a:pt x="2080463" y="462254"/>
                  </a:lnTo>
                  <a:lnTo>
                    <a:pt x="2070481" y="464210"/>
                  </a:lnTo>
                  <a:lnTo>
                    <a:pt x="2059559" y="466128"/>
                  </a:lnTo>
                  <a:lnTo>
                    <a:pt x="1975040" y="472719"/>
                  </a:lnTo>
                  <a:lnTo>
                    <a:pt x="1934705" y="476707"/>
                  </a:lnTo>
                  <a:lnTo>
                    <a:pt x="1902637" y="481634"/>
                  </a:lnTo>
                  <a:lnTo>
                    <a:pt x="1934438" y="477418"/>
                  </a:lnTo>
                  <a:lnTo>
                    <a:pt x="1948802" y="477139"/>
                  </a:lnTo>
                  <a:lnTo>
                    <a:pt x="1948599" y="476707"/>
                  </a:lnTo>
                  <a:lnTo>
                    <a:pt x="1948027" y="476707"/>
                  </a:lnTo>
                  <a:lnTo>
                    <a:pt x="1966950" y="474611"/>
                  </a:lnTo>
                  <a:lnTo>
                    <a:pt x="1966404" y="474611"/>
                  </a:lnTo>
                  <a:lnTo>
                    <a:pt x="1977707" y="474179"/>
                  </a:lnTo>
                  <a:lnTo>
                    <a:pt x="1983143" y="474611"/>
                  </a:lnTo>
                  <a:lnTo>
                    <a:pt x="1985670" y="474179"/>
                  </a:lnTo>
                  <a:lnTo>
                    <a:pt x="1990458" y="473392"/>
                  </a:lnTo>
                  <a:lnTo>
                    <a:pt x="2007527" y="472440"/>
                  </a:lnTo>
                  <a:lnTo>
                    <a:pt x="2023376" y="471881"/>
                  </a:lnTo>
                  <a:lnTo>
                    <a:pt x="2038146" y="471106"/>
                  </a:lnTo>
                  <a:lnTo>
                    <a:pt x="2041994" y="470662"/>
                  </a:lnTo>
                  <a:lnTo>
                    <a:pt x="2050186" y="468693"/>
                  </a:lnTo>
                  <a:lnTo>
                    <a:pt x="2065337" y="466547"/>
                  </a:lnTo>
                  <a:lnTo>
                    <a:pt x="2105418" y="461670"/>
                  </a:lnTo>
                  <a:close/>
                </a:path>
                <a:path w="5275580" h="815340">
                  <a:moveTo>
                    <a:pt x="2110841" y="470268"/>
                  </a:moveTo>
                  <a:lnTo>
                    <a:pt x="2063965" y="473824"/>
                  </a:lnTo>
                  <a:lnTo>
                    <a:pt x="2102116" y="471728"/>
                  </a:lnTo>
                  <a:lnTo>
                    <a:pt x="2110841" y="470268"/>
                  </a:lnTo>
                  <a:close/>
                </a:path>
                <a:path w="5275580" h="815340">
                  <a:moveTo>
                    <a:pt x="2166201" y="456323"/>
                  </a:moveTo>
                  <a:lnTo>
                    <a:pt x="2118588" y="458431"/>
                  </a:lnTo>
                  <a:lnTo>
                    <a:pt x="2156244" y="458546"/>
                  </a:lnTo>
                  <a:lnTo>
                    <a:pt x="2166201" y="456323"/>
                  </a:lnTo>
                  <a:close/>
                </a:path>
                <a:path w="5275580" h="815340">
                  <a:moveTo>
                    <a:pt x="2170303" y="479920"/>
                  </a:moveTo>
                  <a:lnTo>
                    <a:pt x="2145563" y="481749"/>
                  </a:lnTo>
                  <a:lnTo>
                    <a:pt x="2120100" y="483895"/>
                  </a:lnTo>
                  <a:lnTo>
                    <a:pt x="2103094" y="484835"/>
                  </a:lnTo>
                  <a:lnTo>
                    <a:pt x="2103716" y="483069"/>
                  </a:lnTo>
                  <a:lnTo>
                    <a:pt x="2044115" y="489788"/>
                  </a:lnTo>
                  <a:lnTo>
                    <a:pt x="2023338" y="490537"/>
                  </a:lnTo>
                  <a:lnTo>
                    <a:pt x="2020379" y="489953"/>
                  </a:lnTo>
                  <a:lnTo>
                    <a:pt x="2033104" y="487387"/>
                  </a:lnTo>
                  <a:lnTo>
                    <a:pt x="1994725" y="491629"/>
                  </a:lnTo>
                  <a:lnTo>
                    <a:pt x="1950008" y="497560"/>
                  </a:lnTo>
                  <a:lnTo>
                    <a:pt x="1910118" y="502399"/>
                  </a:lnTo>
                  <a:lnTo>
                    <a:pt x="1894179" y="503021"/>
                  </a:lnTo>
                  <a:lnTo>
                    <a:pt x="1850440" y="508762"/>
                  </a:lnTo>
                  <a:lnTo>
                    <a:pt x="1882470" y="505599"/>
                  </a:lnTo>
                  <a:lnTo>
                    <a:pt x="1906701" y="503910"/>
                  </a:lnTo>
                  <a:lnTo>
                    <a:pt x="1928469" y="502640"/>
                  </a:lnTo>
                  <a:lnTo>
                    <a:pt x="1953082" y="500684"/>
                  </a:lnTo>
                  <a:lnTo>
                    <a:pt x="1904453" y="505828"/>
                  </a:lnTo>
                  <a:lnTo>
                    <a:pt x="1724393" y="527088"/>
                  </a:lnTo>
                  <a:lnTo>
                    <a:pt x="1716874" y="529475"/>
                  </a:lnTo>
                  <a:lnTo>
                    <a:pt x="1730451" y="528967"/>
                  </a:lnTo>
                  <a:lnTo>
                    <a:pt x="1750885" y="527710"/>
                  </a:lnTo>
                  <a:lnTo>
                    <a:pt x="1763915" y="527875"/>
                  </a:lnTo>
                  <a:lnTo>
                    <a:pt x="1765452" y="527710"/>
                  </a:lnTo>
                  <a:lnTo>
                    <a:pt x="1849958" y="518464"/>
                  </a:lnTo>
                  <a:lnTo>
                    <a:pt x="1894001" y="513105"/>
                  </a:lnTo>
                  <a:lnTo>
                    <a:pt x="1928190" y="508012"/>
                  </a:lnTo>
                  <a:lnTo>
                    <a:pt x="1951062" y="506374"/>
                  </a:lnTo>
                  <a:lnTo>
                    <a:pt x="2004847" y="500811"/>
                  </a:lnTo>
                  <a:lnTo>
                    <a:pt x="2007374" y="501688"/>
                  </a:lnTo>
                  <a:lnTo>
                    <a:pt x="2012238" y="500811"/>
                  </a:lnTo>
                  <a:lnTo>
                    <a:pt x="2012988" y="500684"/>
                  </a:lnTo>
                  <a:lnTo>
                    <a:pt x="2032406" y="497205"/>
                  </a:lnTo>
                  <a:lnTo>
                    <a:pt x="2079980" y="493407"/>
                  </a:lnTo>
                  <a:lnTo>
                    <a:pt x="2094788" y="490537"/>
                  </a:lnTo>
                  <a:lnTo>
                    <a:pt x="2102370" y="489077"/>
                  </a:lnTo>
                  <a:lnTo>
                    <a:pt x="2130666" y="487540"/>
                  </a:lnTo>
                  <a:lnTo>
                    <a:pt x="2137054" y="485648"/>
                  </a:lnTo>
                  <a:lnTo>
                    <a:pt x="2141042" y="484835"/>
                  </a:lnTo>
                  <a:lnTo>
                    <a:pt x="2145080" y="484022"/>
                  </a:lnTo>
                  <a:lnTo>
                    <a:pt x="2170303" y="479920"/>
                  </a:lnTo>
                  <a:close/>
                </a:path>
                <a:path w="5275580" h="815340">
                  <a:moveTo>
                    <a:pt x="2249322" y="498411"/>
                  </a:moveTo>
                  <a:lnTo>
                    <a:pt x="2242959" y="499364"/>
                  </a:lnTo>
                  <a:lnTo>
                    <a:pt x="2227694" y="500761"/>
                  </a:lnTo>
                  <a:lnTo>
                    <a:pt x="2210790" y="502526"/>
                  </a:lnTo>
                  <a:lnTo>
                    <a:pt x="2199538" y="504596"/>
                  </a:lnTo>
                  <a:lnTo>
                    <a:pt x="2227605" y="503085"/>
                  </a:lnTo>
                  <a:lnTo>
                    <a:pt x="2249322" y="498411"/>
                  </a:lnTo>
                  <a:close/>
                </a:path>
                <a:path w="5275580" h="815340">
                  <a:moveTo>
                    <a:pt x="2292451" y="439775"/>
                  </a:moveTo>
                  <a:lnTo>
                    <a:pt x="2290546" y="439458"/>
                  </a:lnTo>
                  <a:lnTo>
                    <a:pt x="2278469" y="439788"/>
                  </a:lnTo>
                  <a:lnTo>
                    <a:pt x="2275344" y="442937"/>
                  </a:lnTo>
                  <a:lnTo>
                    <a:pt x="2286597" y="440880"/>
                  </a:lnTo>
                  <a:lnTo>
                    <a:pt x="2292451" y="439775"/>
                  </a:lnTo>
                  <a:close/>
                </a:path>
                <a:path w="5275580" h="815340">
                  <a:moveTo>
                    <a:pt x="2301125" y="453428"/>
                  </a:moveTo>
                  <a:lnTo>
                    <a:pt x="2284742" y="455345"/>
                  </a:lnTo>
                  <a:lnTo>
                    <a:pt x="2269350" y="457454"/>
                  </a:lnTo>
                  <a:lnTo>
                    <a:pt x="2252180" y="459473"/>
                  </a:lnTo>
                  <a:lnTo>
                    <a:pt x="2250948" y="459473"/>
                  </a:lnTo>
                  <a:lnTo>
                    <a:pt x="2236901" y="460400"/>
                  </a:lnTo>
                  <a:lnTo>
                    <a:pt x="2245106" y="459041"/>
                  </a:lnTo>
                  <a:lnTo>
                    <a:pt x="2244331" y="459041"/>
                  </a:lnTo>
                  <a:lnTo>
                    <a:pt x="2184857" y="463232"/>
                  </a:lnTo>
                  <a:lnTo>
                    <a:pt x="2189746" y="463486"/>
                  </a:lnTo>
                  <a:lnTo>
                    <a:pt x="2199271" y="462953"/>
                  </a:lnTo>
                  <a:lnTo>
                    <a:pt x="2199386" y="463232"/>
                  </a:lnTo>
                  <a:lnTo>
                    <a:pt x="2199500" y="463486"/>
                  </a:lnTo>
                  <a:lnTo>
                    <a:pt x="2199094" y="463486"/>
                  </a:lnTo>
                  <a:lnTo>
                    <a:pt x="2179142" y="465404"/>
                  </a:lnTo>
                  <a:lnTo>
                    <a:pt x="2165337" y="467601"/>
                  </a:lnTo>
                  <a:lnTo>
                    <a:pt x="2155152" y="469696"/>
                  </a:lnTo>
                  <a:lnTo>
                    <a:pt x="2145639" y="471335"/>
                  </a:lnTo>
                  <a:lnTo>
                    <a:pt x="2170303" y="469201"/>
                  </a:lnTo>
                  <a:lnTo>
                    <a:pt x="2185898" y="468071"/>
                  </a:lnTo>
                  <a:lnTo>
                    <a:pt x="2216099" y="466483"/>
                  </a:lnTo>
                  <a:lnTo>
                    <a:pt x="2201037" y="468325"/>
                  </a:lnTo>
                  <a:lnTo>
                    <a:pt x="2195563" y="470039"/>
                  </a:lnTo>
                  <a:lnTo>
                    <a:pt x="2185555" y="472325"/>
                  </a:lnTo>
                  <a:lnTo>
                    <a:pt x="2185301" y="472325"/>
                  </a:lnTo>
                  <a:lnTo>
                    <a:pt x="2158009" y="475615"/>
                  </a:lnTo>
                  <a:lnTo>
                    <a:pt x="2178202" y="474141"/>
                  </a:lnTo>
                  <a:lnTo>
                    <a:pt x="2214702" y="470649"/>
                  </a:lnTo>
                  <a:lnTo>
                    <a:pt x="2230513" y="469696"/>
                  </a:lnTo>
                  <a:lnTo>
                    <a:pt x="2231758" y="469696"/>
                  </a:lnTo>
                  <a:lnTo>
                    <a:pt x="2251989" y="466483"/>
                  </a:lnTo>
                  <a:lnTo>
                    <a:pt x="2260727" y="465099"/>
                  </a:lnTo>
                  <a:lnTo>
                    <a:pt x="2292362" y="460095"/>
                  </a:lnTo>
                  <a:lnTo>
                    <a:pt x="2293251" y="459943"/>
                  </a:lnTo>
                  <a:lnTo>
                    <a:pt x="2284171" y="460603"/>
                  </a:lnTo>
                  <a:lnTo>
                    <a:pt x="2228037" y="464058"/>
                  </a:lnTo>
                  <a:lnTo>
                    <a:pt x="2205342" y="465099"/>
                  </a:lnTo>
                  <a:lnTo>
                    <a:pt x="2227440" y="462953"/>
                  </a:lnTo>
                  <a:lnTo>
                    <a:pt x="2234336" y="462292"/>
                  </a:lnTo>
                  <a:lnTo>
                    <a:pt x="2234577" y="462292"/>
                  </a:lnTo>
                  <a:lnTo>
                    <a:pt x="2250059" y="460400"/>
                  </a:lnTo>
                  <a:lnTo>
                    <a:pt x="2257742" y="459473"/>
                  </a:lnTo>
                  <a:lnTo>
                    <a:pt x="2257882" y="459473"/>
                  </a:lnTo>
                  <a:lnTo>
                    <a:pt x="2301125" y="453428"/>
                  </a:lnTo>
                  <a:close/>
                </a:path>
                <a:path w="5275580" h="815340">
                  <a:moveTo>
                    <a:pt x="2320709" y="457962"/>
                  </a:moveTo>
                  <a:lnTo>
                    <a:pt x="2318804" y="458101"/>
                  </a:lnTo>
                  <a:lnTo>
                    <a:pt x="2300478" y="459422"/>
                  </a:lnTo>
                  <a:lnTo>
                    <a:pt x="2299398" y="459041"/>
                  </a:lnTo>
                  <a:lnTo>
                    <a:pt x="2299004" y="459041"/>
                  </a:lnTo>
                  <a:lnTo>
                    <a:pt x="2293251" y="459943"/>
                  </a:lnTo>
                  <a:lnTo>
                    <a:pt x="2299741" y="459473"/>
                  </a:lnTo>
                  <a:lnTo>
                    <a:pt x="2300630" y="459473"/>
                  </a:lnTo>
                  <a:lnTo>
                    <a:pt x="2294242" y="459943"/>
                  </a:lnTo>
                  <a:lnTo>
                    <a:pt x="2308555" y="459041"/>
                  </a:lnTo>
                  <a:lnTo>
                    <a:pt x="2319096" y="458101"/>
                  </a:lnTo>
                  <a:lnTo>
                    <a:pt x="2320709" y="457962"/>
                  </a:lnTo>
                  <a:close/>
                </a:path>
                <a:path w="5275580" h="815340">
                  <a:moveTo>
                    <a:pt x="2362492" y="433235"/>
                  </a:moveTo>
                  <a:lnTo>
                    <a:pt x="2316556" y="438200"/>
                  </a:lnTo>
                  <a:lnTo>
                    <a:pt x="2334158" y="436753"/>
                  </a:lnTo>
                  <a:lnTo>
                    <a:pt x="2345753" y="436054"/>
                  </a:lnTo>
                  <a:lnTo>
                    <a:pt x="2352179" y="435914"/>
                  </a:lnTo>
                  <a:lnTo>
                    <a:pt x="2354249" y="436156"/>
                  </a:lnTo>
                  <a:lnTo>
                    <a:pt x="2353932" y="435178"/>
                  </a:lnTo>
                  <a:lnTo>
                    <a:pt x="2348725" y="434962"/>
                  </a:lnTo>
                  <a:lnTo>
                    <a:pt x="2362492" y="433235"/>
                  </a:lnTo>
                  <a:close/>
                </a:path>
                <a:path w="5275580" h="815340">
                  <a:moveTo>
                    <a:pt x="2468295" y="389267"/>
                  </a:moveTo>
                  <a:lnTo>
                    <a:pt x="2464168" y="388734"/>
                  </a:lnTo>
                  <a:lnTo>
                    <a:pt x="2435771" y="392036"/>
                  </a:lnTo>
                  <a:lnTo>
                    <a:pt x="2468295" y="389267"/>
                  </a:lnTo>
                  <a:close/>
                </a:path>
                <a:path w="5275580" h="815340">
                  <a:moveTo>
                    <a:pt x="2479306" y="387083"/>
                  </a:moveTo>
                  <a:lnTo>
                    <a:pt x="2474607" y="387083"/>
                  </a:lnTo>
                  <a:lnTo>
                    <a:pt x="2462949" y="388569"/>
                  </a:lnTo>
                  <a:lnTo>
                    <a:pt x="2464168" y="388734"/>
                  </a:lnTo>
                  <a:lnTo>
                    <a:pt x="2467762" y="388302"/>
                  </a:lnTo>
                  <a:lnTo>
                    <a:pt x="2479306" y="387083"/>
                  </a:lnTo>
                  <a:close/>
                </a:path>
                <a:path w="5275580" h="815340">
                  <a:moveTo>
                    <a:pt x="2498140" y="448119"/>
                  </a:moveTo>
                  <a:lnTo>
                    <a:pt x="2465565" y="450900"/>
                  </a:lnTo>
                  <a:lnTo>
                    <a:pt x="2452408" y="453605"/>
                  </a:lnTo>
                  <a:lnTo>
                    <a:pt x="2498140" y="448119"/>
                  </a:lnTo>
                  <a:close/>
                </a:path>
                <a:path w="5275580" h="815340">
                  <a:moveTo>
                    <a:pt x="2529649" y="409702"/>
                  </a:moveTo>
                  <a:lnTo>
                    <a:pt x="2504986" y="411327"/>
                  </a:lnTo>
                  <a:lnTo>
                    <a:pt x="2492565" y="413740"/>
                  </a:lnTo>
                  <a:lnTo>
                    <a:pt x="2529649" y="409702"/>
                  </a:lnTo>
                  <a:close/>
                </a:path>
                <a:path w="5275580" h="815340">
                  <a:moveTo>
                    <a:pt x="2534348" y="409194"/>
                  </a:moveTo>
                  <a:lnTo>
                    <a:pt x="2529649" y="409702"/>
                  </a:lnTo>
                  <a:lnTo>
                    <a:pt x="2531834" y="409562"/>
                  </a:lnTo>
                  <a:lnTo>
                    <a:pt x="2534348" y="409194"/>
                  </a:lnTo>
                  <a:close/>
                </a:path>
                <a:path w="5275580" h="815340">
                  <a:moveTo>
                    <a:pt x="2546756" y="406311"/>
                  </a:moveTo>
                  <a:lnTo>
                    <a:pt x="2532761" y="407581"/>
                  </a:lnTo>
                  <a:lnTo>
                    <a:pt x="2537510" y="407314"/>
                  </a:lnTo>
                  <a:lnTo>
                    <a:pt x="2545892" y="406552"/>
                  </a:lnTo>
                  <a:lnTo>
                    <a:pt x="2546756" y="406311"/>
                  </a:lnTo>
                  <a:close/>
                </a:path>
                <a:path w="5275580" h="815340">
                  <a:moveTo>
                    <a:pt x="2547759" y="407733"/>
                  </a:moveTo>
                  <a:lnTo>
                    <a:pt x="2544127" y="407733"/>
                  </a:lnTo>
                  <a:lnTo>
                    <a:pt x="2534348" y="409194"/>
                  </a:lnTo>
                  <a:lnTo>
                    <a:pt x="2547759" y="407733"/>
                  </a:lnTo>
                  <a:close/>
                </a:path>
                <a:path w="5275580" h="815340">
                  <a:moveTo>
                    <a:pt x="2551315" y="406069"/>
                  </a:moveTo>
                  <a:lnTo>
                    <a:pt x="2545892" y="406552"/>
                  </a:lnTo>
                  <a:lnTo>
                    <a:pt x="2541816" y="407733"/>
                  </a:lnTo>
                  <a:lnTo>
                    <a:pt x="2544127" y="407733"/>
                  </a:lnTo>
                  <a:lnTo>
                    <a:pt x="2546947" y="407314"/>
                  </a:lnTo>
                  <a:lnTo>
                    <a:pt x="2549652" y="406552"/>
                  </a:lnTo>
                  <a:lnTo>
                    <a:pt x="2551315" y="406069"/>
                  </a:lnTo>
                  <a:close/>
                </a:path>
                <a:path w="5275580" h="815340">
                  <a:moveTo>
                    <a:pt x="2579090" y="444690"/>
                  </a:moveTo>
                  <a:lnTo>
                    <a:pt x="2544114" y="446366"/>
                  </a:lnTo>
                  <a:lnTo>
                    <a:pt x="2510472" y="449440"/>
                  </a:lnTo>
                  <a:lnTo>
                    <a:pt x="2476538" y="453644"/>
                  </a:lnTo>
                  <a:lnTo>
                    <a:pt x="2440724" y="458698"/>
                  </a:lnTo>
                  <a:lnTo>
                    <a:pt x="2461679" y="456133"/>
                  </a:lnTo>
                  <a:lnTo>
                    <a:pt x="2481618" y="454418"/>
                  </a:lnTo>
                  <a:lnTo>
                    <a:pt x="2497467" y="453580"/>
                  </a:lnTo>
                  <a:lnTo>
                    <a:pt x="2506141" y="453644"/>
                  </a:lnTo>
                  <a:lnTo>
                    <a:pt x="2509609" y="451929"/>
                  </a:lnTo>
                  <a:lnTo>
                    <a:pt x="2524849" y="450024"/>
                  </a:lnTo>
                  <a:lnTo>
                    <a:pt x="2565235" y="445935"/>
                  </a:lnTo>
                  <a:lnTo>
                    <a:pt x="2542959" y="449643"/>
                  </a:lnTo>
                  <a:lnTo>
                    <a:pt x="2579090" y="444690"/>
                  </a:lnTo>
                  <a:close/>
                </a:path>
                <a:path w="5275580" h="815340">
                  <a:moveTo>
                    <a:pt x="2582494" y="409308"/>
                  </a:moveTo>
                  <a:lnTo>
                    <a:pt x="2565971" y="410514"/>
                  </a:lnTo>
                  <a:lnTo>
                    <a:pt x="2530157" y="414756"/>
                  </a:lnTo>
                  <a:lnTo>
                    <a:pt x="2531326" y="413588"/>
                  </a:lnTo>
                  <a:lnTo>
                    <a:pt x="2490152" y="417791"/>
                  </a:lnTo>
                  <a:lnTo>
                    <a:pt x="2376182" y="431482"/>
                  </a:lnTo>
                  <a:lnTo>
                    <a:pt x="2377351" y="433895"/>
                  </a:lnTo>
                  <a:lnTo>
                    <a:pt x="2416022" y="429437"/>
                  </a:lnTo>
                  <a:lnTo>
                    <a:pt x="2464524" y="424319"/>
                  </a:lnTo>
                  <a:lnTo>
                    <a:pt x="2505760" y="419442"/>
                  </a:lnTo>
                  <a:lnTo>
                    <a:pt x="2496134" y="419976"/>
                  </a:lnTo>
                  <a:lnTo>
                    <a:pt x="2519743" y="416966"/>
                  </a:lnTo>
                  <a:lnTo>
                    <a:pt x="2541778" y="414515"/>
                  </a:lnTo>
                  <a:lnTo>
                    <a:pt x="2560701" y="412965"/>
                  </a:lnTo>
                  <a:lnTo>
                    <a:pt x="2574988" y="412686"/>
                  </a:lnTo>
                  <a:lnTo>
                    <a:pt x="2582494" y="409308"/>
                  </a:lnTo>
                  <a:close/>
                </a:path>
                <a:path w="5275580" h="815340">
                  <a:moveTo>
                    <a:pt x="2599575" y="447560"/>
                  </a:moveTo>
                  <a:lnTo>
                    <a:pt x="2593416" y="447268"/>
                  </a:lnTo>
                  <a:lnTo>
                    <a:pt x="2577782" y="448068"/>
                  </a:lnTo>
                  <a:lnTo>
                    <a:pt x="2557653" y="449846"/>
                  </a:lnTo>
                  <a:lnTo>
                    <a:pt x="2558250" y="450634"/>
                  </a:lnTo>
                  <a:lnTo>
                    <a:pt x="2548725" y="452120"/>
                  </a:lnTo>
                  <a:lnTo>
                    <a:pt x="2522131" y="455739"/>
                  </a:lnTo>
                  <a:lnTo>
                    <a:pt x="2535186" y="454469"/>
                  </a:lnTo>
                  <a:lnTo>
                    <a:pt x="2547124" y="453631"/>
                  </a:lnTo>
                  <a:lnTo>
                    <a:pt x="2558351" y="453212"/>
                  </a:lnTo>
                  <a:lnTo>
                    <a:pt x="2569349" y="453174"/>
                  </a:lnTo>
                  <a:lnTo>
                    <a:pt x="2575128" y="451904"/>
                  </a:lnTo>
                  <a:lnTo>
                    <a:pt x="2576639" y="451104"/>
                  </a:lnTo>
                  <a:lnTo>
                    <a:pt x="2579992" y="450291"/>
                  </a:lnTo>
                  <a:lnTo>
                    <a:pt x="2591282" y="449008"/>
                  </a:lnTo>
                  <a:lnTo>
                    <a:pt x="2599575" y="447560"/>
                  </a:lnTo>
                  <a:close/>
                </a:path>
                <a:path w="5275580" h="815340">
                  <a:moveTo>
                    <a:pt x="2605100" y="430885"/>
                  </a:moveTo>
                  <a:lnTo>
                    <a:pt x="2595181" y="430949"/>
                  </a:lnTo>
                  <a:lnTo>
                    <a:pt x="2551938" y="434962"/>
                  </a:lnTo>
                  <a:lnTo>
                    <a:pt x="2539377" y="435457"/>
                  </a:lnTo>
                  <a:lnTo>
                    <a:pt x="2589733" y="429742"/>
                  </a:lnTo>
                  <a:lnTo>
                    <a:pt x="2585351" y="429171"/>
                  </a:lnTo>
                  <a:lnTo>
                    <a:pt x="2579090" y="429285"/>
                  </a:lnTo>
                  <a:lnTo>
                    <a:pt x="2568752" y="430276"/>
                  </a:lnTo>
                  <a:lnTo>
                    <a:pt x="2552141" y="432295"/>
                  </a:lnTo>
                  <a:lnTo>
                    <a:pt x="2543962" y="434708"/>
                  </a:lnTo>
                  <a:lnTo>
                    <a:pt x="2514066" y="437146"/>
                  </a:lnTo>
                  <a:lnTo>
                    <a:pt x="2521254" y="436892"/>
                  </a:lnTo>
                  <a:lnTo>
                    <a:pt x="2526004" y="437045"/>
                  </a:lnTo>
                  <a:lnTo>
                    <a:pt x="2525979" y="437692"/>
                  </a:lnTo>
                  <a:lnTo>
                    <a:pt x="2513673" y="438785"/>
                  </a:lnTo>
                  <a:lnTo>
                    <a:pt x="2479141" y="440740"/>
                  </a:lnTo>
                  <a:lnTo>
                    <a:pt x="2467000" y="443026"/>
                  </a:lnTo>
                  <a:lnTo>
                    <a:pt x="2454224" y="445020"/>
                  </a:lnTo>
                  <a:lnTo>
                    <a:pt x="2436914" y="447167"/>
                  </a:lnTo>
                  <a:lnTo>
                    <a:pt x="2411196" y="449897"/>
                  </a:lnTo>
                  <a:lnTo>
                    <a:pt x="2452509" y="445655"/>
                  </a:lnTo>
                  <a:lnTo>
                    <a:pt x="2547950" y="437210"/>
                  </a:lnTo>
                  <a:lnTo>
                    <a:pt x="2568067" y="434390"/>
                  </a:lnTo>
                  <a:lnTo>
                    <a:pt x="2575433" y="434174"/>
                  </a:lnTo>
                  <a:lnTo>
                    <a:pt x="2587002" y="433362"/>
                  </a:lnTo>
                  <a:lnTo>
                    <a:pt x="2598356" y="432181"/>
                  </a:lnTo>
                  <a:lnTo>
                    <a:pt x="2605100" y="430885"/>
                  </a:lnTo>
                  <a:close/>
                </a:path>
                <a:path w="5275580" h="815340">
                  <a:moveTo>
                    <a:pt x="2670416" y="434276"/>
                  </a:moveTo>
                  <a:lnTo>
                    <a:pt x="2628430" y="437057"/>
                  </a:lnTo>
                  <a:lnTo>
                    <a:pt x="2664828" y="435978"/>
                  </a:lnTo>
                  <a:lnTo>
                    <a:pt x="2670416" y="434276"/>
                  </a:lnTo>
                  <a:close/>
                </a:path>
                <a:path w="5275580" h="815340">
                  <a:moveTo>
                    <a:pt x="2702344" y="388378"/>
                  </a:moveTo>
                  <a:lnTo>
                    <a:pt x="2684843" y="389661"/>
                  </a:lnTo>
                  <a:lnTo>
                    <a:pt x="2681859" y="389140"/>
                  </a:lnTo>
                  <a:lnTo>
                    <a:pt x="2684145" y="388137"/>
                  </a:lnTo>
                  <a:lnTo>
                    <a:pt x="2682405" y="387997"/>
                  </a:lnTo>
                  <a:lnTo>
                    <a:pt x="2660078" y="391693"/>
                  </a:lnTo>
                  <a:lnTo>
                    <a:pt x="2702344" y="388378"/>
                  </a:lnTo>
                  <a:close/>
                </a:path>
                <a:path w="5275580" h="815340">
                  <a:moveTo>
                    <a:pt x="2970733" y="397052"/>
                  </a:moveTo>
                  <a:lnTo>
                    <a:pt x="2964053" y="393941"/>
                  </a:lnTo>
                  <a:lnTo>
                    <a:pt x="2915310" y="399389"/>
                  </a:lnTo>
                  <a:lnTo>
                    <a:pt x="2816529" y="408127"/>
                  </a:lnTo>
                  <a:lnTo>
                    <a:pt x="2770492" y="413435"/>
                  </a:lnTo>
                  <a:lnTo>
                    <a:pt x="2760586" y="413943"/>
                  </a:lnTo>
                  <a:lnTo>
                    <a:pt x="2773769" y="411848"/>
                  </a:lnTo>
                  <a:lnTo>
                    <a:pt x="2774111" y="411251"/>
                  </a:lnTo>
                  <a:lnTo>
                    <a:pt x="2753550" y="413816"/>
                  </a:lnTo>
                  <a:lnTo>
                    <a:pt x="2716771" y="419811"/>
                  </a:lnTo>
                  <a:lnTo>
                    <a:pt x="2688640" y="423341"/>
                  </a:lnTo>
                  <a:lnTo>
                    <a:pt x="2799613" y="412813"/>
                  </a:lnTo>
                  <a:lnTo>
                    <a:pt x="2792996" y="414172"/>
                  </a:lnTo>
                  <a:lnTo>
                    <a:pt x="2796679" y="414286"/>
                  </a:lnTo>
                  <a:lnTo>
                    <a:pt x="2814599" y="413499"/>
                  </a:lnTo>
                  <a:lnTo>
                    <a:pt x="2795206" y="414058"/>
                  </a:lnTo>
                  <a:lnTo>
                    <a:pt x="2838259" y="409854"/>
                  </a:lnTo>
                  <a:lnTo>
                    <a:pt x="2927400" y="400723"/>
                  </a:lnTo>
                  <a:lnTo>
                    <a:pt x="2970733" y="397052"/>
                  </a:lnTo>
                  <a:close/>
                </a:path>
                <a:path w="5275580" h="815340">
                  <a:moveTo>
                    <a:pt x="2999524" y="355193"/>
                  </a:moveTo>
                  <a:lnTo>
                    <a:pt x="2990570" y="356463"/>
                  </a:lnTo>
                  <a:lnTo>
                    <a:pt x="2997670" y="355765"/>
                  </a:lnTo>
                  <a:lnTo>
                    <a:pt x="2999524" y="355193"/>
                  </a:lnTo>
                  <a:close/>
                </a:path>
                <a:path w="5275580" h="815340">
                  <a:moveTo>
                    <a:pt x="3048584" y="346671"/>
                  </a:moveTo>
                  <a:lnTo>
                    <a:pt x="3040418" y="346938"/>
                  </a:lnTo>
                  <a:lnTo>
                    <a:pt x="3027438" y="348195"/>
                  </a:lnTo>
                  <a:lnTo>
                    <a:pt x="3014586" y="349643"/>
                  </a:lnTo>
                  <a:lnTo>
                    <a:pt x="3006826" y="350443"/>
                  </a:lnTo>
                  <a:lnTo>
                    <a:pt x="3020491" y="349123"/>
                  </a:lnTo>
                  <a:lnTo>
                    <a:pt x="3022714" y="349389"/>
                  </a:lnTo>
                  <a:lnTo>
                    <a:pt x="3027438" y="349250"/>
                  </a:lnTo>
                  <a:lnTo>
                    <a:pt x="3048584" y="346671"/>
                  </a:lnTo>
                  <a:close/>
                </a:path>
                <a:path w="5275580" h="815340">
                  <a:moveTo>
                    <a:pt x="3066631" y="327850"/>
                  </a:moveTo>
                  <a:lnTo>
                    <a:pt x="3046425" y="326466"/>
                  </a:lnTo>
                  <a:lnTo>
                    <a:pt x="3031109" y="328904"/>
                  </a:lnTo>
                  <a:lnTo>
                    <a:pt x="3004578" y="331127"/>
                  </a:lnTo>
                  <a:lnTo>
                    <a:pt x="2992018" y="333400"/>
                  </a:lnTo>
                  <a:lnTo>
                    <a:pt x="2960078" y="336384"/>
                  </a:lnTo>
                  <a:lnTo>
                    <a:pt x="2937726" y="337731"/>
                  </a:lnTo>
                  <a:lnTo>
                    <a:pt x="2931680" y="337261"/>
                  </a:lnTo>
                  <a:lnTo>
                    <a:pt x="2948698" y="334797"/>
                  </a:lnTo>
                  <a:lnTo>
                    <a:pt x="2912478" y="338112"/>
                  </a:lnTo>
                  <a:lnTo>
                    <a:pt x="2862300" y="345211"/>
                  </a:lnTo>
                  <a:lnTo>
                    <a:pt x="2838831" y="346722"/>
                  </a:lnTo>
                  <a:lnTo>
                    <a:pt x="2843326" y="346494"/>
                  </a:lnTo>
                  <a:lnTo>
                    <a:pt x="2811996" y="349846"/>
                  </a:lnTo>
                  <a:lnTo>
                    <a:pt x="2777629" y="352920"/>
                  </a:lnTo>
                  <a:lnTo>
                    <a:pt x="2748254" y="355168"/>
                  </a:lnTo>
                  <a:lnTo>
                    <a:pt x="2731859" y="356057"/>
                  </a:lnTo>
                  <a:lnTo>
                    <a:pt x="2684729" y="362394"/>
                  </a:lnTo>
                  <a:lnTo>
                    <a:pt x="2629166" y="369150"/>
                  </a:lnTo>
                  <a:lnTo>
                    <a:pt x="2522258" y="381368"/>
                  </a:lnTo>
                  <a:lnTo>
                    <a:pt x="2523134" y="382790"/>
                  </a:lnTo>
                  <a:lnTo>
                    <a:pt x="2535517" y="381533"/>
                  </a:lnTo>
                  <a:lnTo>
                    <a:pt x="2549360" y="379691"/>
                  </a:lnTo>
                  <a:lnTo>
                    <a:pt x="2561679" y="378396"/>
                  </a:lnTo>
                  <a:lnTo>
                    <a:pt x="2569476" y="378790"/>
                  </a:lnTo>
                  <a:lnTo>
                    <a:pt x="2568702" y="377329"/>
                  </a:lnTo>
                  <a:lnTo>
                    <a:pt x="2620340" y="372694"/>
                  </a:lnTo>
                  <a:lnTo>
                    <a:pt x="2672181" y="367512"/>
                  </a:lnTo>
                  <a:lnTo>
                    <a:pt x="2863151" y="346887"/>
                  </a:lnTo>
                  <a:lnTo>
                    <a:pt x="2859824" y="349554"/>
                  </a:lnTo>
                  <a:lnTo>
                    <a:pt x="2882265" y="347040"/>
                  </a:lnTo>
                  <a:lnTo>
                    <a:pt x="2898419" y="345655"/>
                  </a:lnTo>
                  <a:lnTo>
                    <a:pt x="2933877" y="343027"/>
                  </a:lnTo>
                  <a:lnTo>
                    <a:pt x="2929471" y="342595"/>
                  </a:lnTo>
                  <a:lnTo>
                    <a:pt x="2935211" y="341655"/>
                  </a:lnTo>
                  <a:lnTo>
                    <a:pt x="2960890" y="338594"/>
                  </a:lnTo>
                  <a:lnTo>
                    <a:pt x="2920161" y="342950"/>
                  </a:lnTo>
                  <a:lnTo>
                    <a:pt x="2914662" y="343077"/>
                  </a:lnTo>
                  <a:lnTo>
                    <a:pt x="2956217" y="338264"/>
                  </a:lnTo>
                  <a:lnTo>
                    <a:pt x="3000781" y="333984"/>
                  </a:lnTo>
                  <a:lnTo>
                    <a:pt x="3040291" y="330441"/>
                  </a:lnTo>
                  <a:lnTo>
                    <a:pt x="3066631" y="327850"/>
                  </a:lnTo>
                  <a:close/>
                </a:path>
                <a:path w="5275580" h="815340">
                  <a:moveTo>
                    <a:pt x="3079051" y="307860"/>
                  </a:moveTo>
                  <a:lnTo>
                    <a:pt x="3058693" y="310349"/>
                  </a:lnTo>
                  <a:lnTo>
                    <a:pt x="3059938" y="310349"/>
                  </a:lnTo>
                  <a:lnTo>
                    <a:pt x="3079051" y="307860"/>
                  </a:lnTo>
                  <a:close/>
                </a:path>
                <a:path w="5275580" h="815340">
                  <a:moveTo>
                    <a:pt x="3088906" y="350202"/>
                  </a:moveTo>
                  <a:lnTo>
                    <a:pt x="3075546" y="351383"/>
                  </a:lnTo>
                  <a:lnTo>
                    <a:pt x="3086925" y="348843"/>
                  </a:lnTo>
                  <a:lnTo>
                    <a:pt x="3084906" y="347573"/>
                  </a:lnTo>
                  <a:lnTo>
                    <a:pt x="3063621" y="347573"/>
                  </a:lnTo>
                  <a:lnTo>
                    <a:pt x="3069856" y="348843"/>
                  </a:lnTo>
                  <a:lnTo>
                    <a:pt x="3048317" y="351383"/>
                  </a:lnTo>
                  <a:lnTo>
                    <a:pt x="3016161" y="353923"/>
                  </a:lnTo>
                  <a:lnTo>
                    <a:pt x="2997670" y="355765"/>
                  </a:lnTo>
                  <a:lnTo>
                    <a:pt x="2995358" y="356463"/>
                  </a:lnTo>
                  <a:lnTo>
                    <a:pt x="2958617" y="360273"/>
                  </a:lnTo>
                  <a:lnTo>
                    <a:pt x="2962262" y="359117"/>
                  </a:lnTo>
                  <a:lnTo>
                    <a:pt x="2966643" y="357733"/>
                  </a:lnTo>
                  <a:lnTo>
                    <a:pt x="2962211" y="359003"/>
                  </a:lnTo>
                  <a:lnTo>
                    <a:pt x="2961233" y="356463"/>
                  </a:lnTo>
                  <a:lnTo>
                    <a:pt x="2939859" y="359117"/>
                  </a:lnTo>
                  <a:lnTo>
                    <a:pt x="2939681" y="359117"/>
                  </a:lnTo>
                  <a:lnTo>
                    <a:pt x="2890304" y="364083"/>
                  </a:lnTo>
                  <a:lnTo>
                    <a:pt x="2865336" y="367893"/>
                  </a:lnTo>
                  <a:lnTo>
                    <a:pt x="2878937" y="366623"/>
                  </a:lnTo>
                  <a:lnTo>
                    <a:pt x="2891675" y="366623"/>
                  </a:lnTo>
                  <a:lnTo>
                    <a:pt x="2894038" y="367893"/>
                  </a:lnTo>
                  <a:lnTo>
                    <a:pt x="2876473" y="370433"/>
                  </a:lnTo>
                  <a:lnTo>
                    <a:pt x="2857538" y="371703"/>
                  </a:lnTo>
                  <a:lnTo>
                    <a:pt x="2865640" y="371703"/>
                  </a:lnTo>
                  <a:lnTo>
                    <a:pt x="2858757" y="372973"/>
                  </a:lnTo>
                  <a:lnTo>
                    <a:pt x="2841231" y="374243"/>
                  </a:lnTo>
                  <a:lnTo>
                    <a:pt x="2835910" y="374243"/>
                  </a:lnTo>
                  <a:lnTo>
                    <a:pt x="2828163" y="375513"/>
                  </a:lnTo>
                  <a:lnTo>
                    <a:pt x="2803410" y="378053"/>
                  </a:lnTo>
                  <a:lnTo>
                    <a:pt x="2844952" y="374243"/>
                  </a:lnTo>
                  <a:lnTo>
                    <a:pt x="2827972" y="378053"/>
                  </a:lnTo>
                  <a:lnTo>
                    <a:pt x="2885656" y="372973"/>
                  </a:lnTo>
                  <a:lnTo>
                    <a:pt x="2941574" y="366623"/>
                  </a:lnTo>
                  <a:lnTo>
                    <a:pt x="2994368" y="360273"/>
                  </a:lnTo>
                  <a:lnTo>
                    <a:pt x="3042716" y="355193"/>
                  </a:lnTo>
                  <a:lnTo>
                    <a:pt x="3085287" y="351383"/>
                  </a:lnTo>
                  <a:lnTo>
                    <a:pt x="3088906" y="350202"/>
                  </a:lnTo>
                  <a:close/>
                </a:path>
                <a:path w="5275580" h="815340">
                  <a:moveTo>
                    <a:pt x="3127641" y="321805"/>
                  </a:moveTo>
                  <a:lnTo>
                    <a:pt x="3112643" y="322872"/>
                  </a:lnTo>
                  <a:lnTo>
                    <a:pt x="3102965" y="324269"/>
                  </a:lnTo>
                  <a:lnTo>
                    <a:pt x="3096450" y="325539"/>
                  </a:lnTo>
                  <a:lnTo>
                    <a:pt x="3096018" y="326212"/>
                  </a:lnTo>
                  <a:lnTo>
                    <a:pt x="3104616" y="325780"/>
                  </a:lnTo>
                  <a:lnTo>
                    <a:pt x="3107398" y="324472"/>
                  </a:lnTo>
                  <a:lnTo>
                    <a:pt x="3127641" y="321805"/>
                  </a:lnTo>
                  <a:close/>
                </a:path>
                <a:path w="5275580" h="815340">
                  <a:moveTo>
                    <a:pt x="3242348" y="296418"/>
                  </a:moveTo>
                  <a:lnTo>
                    <a:pt x="3242132" y="295681"/>
                  </a:lnTo>
                  <a:lnTo>
                    <a:pt x="3233089" y="295465"/>
                  </a:lnTo>
                  <a:lnTo>
                    <a:pt x="3228683" y="296189"/>
                  </a:lnTo>
                  <a:lnTo>
                    <a:pt x="3228759" y="296418"/>
                  </a:lnTo>
                  <a:lnTo>
                    <a:pt x="3233813" y="296418"/>
                  </a:lnTo>
                  <a:lnTo>
                    <a:pt x="3242348" y="296418"/>
                  </a:lnTo>
                  <a:close/>
                </a:path>
                <a:path w="5275580" h="815340">
                  <a:moveTo>
                    <a:pt x="3260814" y="308800"/>
                  </a:moveTo>
                  <a:lnTo>
                    <a:pt x="3243745" y="310248"/>
                  </a:lnTo>
                  <a:lnTo>
                    <a:pt x="3237369" y="310299"/>
                  </a:lnTo>
                  <a:lnTo>
                    <a:pt x="3223222" y="311861"/>
                  </a:lnTo>
                  <a:lnTo>
                    <a:pt x="3233775" y="311200"/>
                  </a:lnTo>
                  <a:lnTo>
                    <a:pt x="3244062" y="310781"/>
                  </a:lnTo>
                  <a:lnTo>
                    <a:pt x="3253333" y="310134"/>
                  </a:lnTo>
                  <a:lnTo>
                    <a:pt x="3260814" y="308800"/>
                  </a:lnTo>
                  <a:close/>
                </a:path>
                <a:path w="5275580" h="815340">
                  <a:moveTo>
                    <a:pt x="3262833" y="304241"/>
                  </a:moveTo>
                  <a:lnTo>
                    <a:pt x="3202622" y="310007"/>
                  </a:lnTo>
                  <a:lnTo>
                    <a:pt x="3212922" y="310921"/>
                  </a:lnTo>
                  <a:lnTo>
                    <a:pt x="3262833" y="304241"/>
                  </a:lnTo>
                  <a:close/>
                </a:path>
                <a:path w="5275580" h="815340">
                  <a:moveTo>
                    <a:pt x="3368840" y="287477"/>
                  </a:moveTo>
                  <a:lnTo>
                    <a:pt x="3368548" y="287477"/>
                  </a:lnTo>
                  <a:lnTo>
                    <a:pt x="3367608" y="287477"/>
                  </a:lnTo>
                  <a:lnTo>
                    <a:pt x="3358642" y="287858"/>
                  </a:lnTo>
                  <a:lnTo>
                    <a:pt x="3341916" y="289013"/>
                  </a:lnTo>
                  <a:lnTo>
                    <a:pt x="3352165" y="288645"/>
                  </a:lnTo>
                  <a:lnTo>
                    <a:pt x="3368840" y="287477"/>
                  </a:lnTo>
                  <a:close/>
                </a:path>
                <a:path w="5275580" h="815340">
                  <a:moveTo>
                    <a:pt x="3380765" y="280949"/>
                  </a:moveTo>
                  <a:lnTo>
                    <a:pt x="3366782" y="282219"/>
                  </a:lnTo>
                  <a:lnTo>
                    <a:pt x="3377463" y="281533"/>
                  </a:lnTo>
                  <a:lnTo>
                    <a:pt x="3379305" y="281381"/>
                  </a:lnTo>
                  <a:lnTo>
                    <a:pt x="3380765" y="280949"/>
                  </a:lnTo>
                  <a:close/>
                </a:path>
                <a:path w="5275580" h="815340">
                  <a:moveTo>
                    <a:pt x="3406762" y="283489"/>
                  </a:moveTo>
                  <a:lnTo>
                    <a:pt x="3386417" y="285826"/>
                  </a:lnTo>
                  <a:lnTo>
                    <a:pt x="3369411" y="287401"/>
                  </a:lnTo>
                  <a:lnTo>
                    <a:pt x="3374783" y="287159"/>
                  </a:lnTo>
                  <a:lnTo>
                    <a:pt x="3390709" y="286004"/>
                  </a:lnTo>
                  <a:lnTo>
                    <a:pt x="3406762" y="283489"/>
                  </a:lnTo>
                  <a:close/>
                </a:path>
                <a:path w="5275580" h="815340">
                  <a:moveTo>
                    <a:pt x="3409023" y="320903"/>
                  </a:moveTo>
                  <a:lnTo>
                    <a:pt x="3408667" y="320903"/>
                  </a:lnTo>
                  <a:lnTo>
                    <a:pt x="3393719" y="322173"/>
                  </a:lnTo>
                  <a:lnTo>
                    <a:pt x="3386226" y="323443"/>
                  </a:lnTo>
                  <a:lnTo>
                    <a:pt x="3404959" y="321360"/>
                  </a:lnTo>
                  <a:lnTo>
                    <a:pt x="3409023" y="320903"/>
                  </a:lnTo>
                  <a:close/>
                </a:path>
                <a:path w="5275580" h="815340">
                  <a:moveTo>
                    <a:pt x="3425634" y="319049"/>
                  </a:moveTo>
                  <a:lnTo>
                    <a:pt x="3404959" y="321360"/>
                  </a:lnTo>
                  <a:lnTo>
                    <a:pt x="3424732" y="319633"/>
                  </a:lnTo>
                  <a:lnTo>
                    <a:pt x="3425634" y="319049"/>
                  </a:lnTo>
                  <a:close/>
                </a:path>
                <a:path w="5275580" h="815340">
                  <a:moveTo>
                    <a:pt x="3450475" y="274662"/>
                  </a:moveTo>
                  <a:lnTo>
                    <a:pt x="3408489" y="277939"/>
                  </a:lnTo>
                  <a:lnTo>
                    <a:pt x="3408553" y="278460"/>
                  </a:lnTo>
                  <a:lnTo>
                    <a:pt x="3398316" y="279666"/>
                  </a:lnTo>
                  <a:lnTo>
                    <a:pt x="3387953" y="280682"/>
                  </a:lnTo>
                  <a:lnTo>
                    <a:pt x="3379305" y="281381"/>
                  </a:lnTo>
                  <a:lnTo>
                    <a:pt x="3376536" y="282219"/>
                  </a:lnTo>
                  <a:lnTo>
                    <a:pt x="3376765" y="282219"/>
                  </a:lnTo>
                  <a:lnTo>
                    <a:pt x="3376841" y="282422"/>
                  </a:lnTo>
                  <a:lnTo>
                    <a:pt x="3376917" y="282638"/>
                  </a:lnTo>
                  <a:lnTo>
                    <a:pt x="3341103" y="285927"/>
                  </a:lnTo>
                  <a:lnTo>
                    <a:pt x="3330486" y="286677"/>
                  </a:lnTo>
                  <a:lnTo>
                    <a:pt x="3330803" y="287134"/>
                  </a:lnTo>
                  <a:lnTo>
                    <a:pt x="3331362" y="288226"/>
                  </a:lnTo>
                  <a:lnTo>
                    <a:pt x="3330041" y="288226"/>
                  </a:lnTo>
                  <a:lnTo>
                    <a:pt x="3317456" y="289356"/>
                  </a:lnTo>
                  <a:lnTo>
                    <a:pt x="3305670" y="289687"/>
                  </a:lnTo>
                  <a:lnTo>
                    <a:pt x="3323780" y="286219"/>
                  </a:lnTo>
                  <a:lnTo>
                    <a:pt x="3302139" y="288226"/>
                  </a:lnTo>
                  <a:lnTo>
                    <a:pt x="3305276" y="289356"/>
                  </a:lnTo>
                  <a:lnTo>
                    <a:pt x="3304235" y="289356"/>
                  </a:lnTo>
                  <a:lnTo>
                    <a:pt x="3295675" y="290614"/>
                  </a:lnTo>
                  <a:lnTo>
                    <a:pt x="3281972" y="292315"/>
                  </a:lnTo>
                  <a:lnTo>
                    <a:pt x="3271621" y="294335"/>
                  </a:lnTo>
                  <a:lnTo>
                    <a:pt x="3247593" y="296608"/>
                  </a:lnTo>
                  <a:lnTo>
                    <a:pt x="3232975" y="296481"/>
                  </a:lnTo>
                  <a:lnTo>
                    <a:pt x="3233813" y="296418"/>
                  </a:lnTo>
                  <a:lnTo>
                    <a:pt x="3232759" y="296481"/>
                  </a:lnTo>
                  <a:lnTo>
                    <a:pt x="3228759" y="296443"/>
                  </a:lnTo>
                  <a:lnTo>
                    <a:pt x="3228835" y="296684"/>
                  </a:lnTo>
                  <a:lnTo>
                    <a:pt x="3227298" y="296760"/>
                  </a:lnTo>
                  <a:lnTo>
                    <a:pt x="3228873" y="296760"/>
                  </a:lnTo>
                  <a:lnTo>
                    <a:pt x="3199269" y="298856"/>
                  </a:lnTo>
                  <a:lnTo>
                    <a:pt x="3161258" y="302323"/>
                  </a:lnTo>
                  <a:lnTo>
                    <a:pt x="3161068" y="302323"/>
                  </a:lnTo>
                  <a:lnTo>
                    <a:pt x="3135998" y="304190"/>
                  </a:lnTo>
                  <a:lnTo>
                    <a:pt x="3134690" y="302323"/>
                  </a:lnTo>
                  <a:lnTo>
                    <a:pt x="3080423" y="309753"/>
                  </a:lnTo>
                  <a:lnTo>
                    <a:pt x="3097771" y="308190"/>
                  </a:lnTo>
                  <a:lnTo>
                    <a:pt x="3108071" y="307860"/>
                  </a:lnTo>
                  <a:lnTo>
                    <a:pt x="3110738" y="308508"/>
                  </a:lnTo>
                  <a:lnTo>
                    <a:pt x="3105188" y="309867"/>
                  </a:lnTo>
                  <a:lnTo>
                    <a:pt x="3081185" y="310680"/>
                  </a:lnTo>
                  <a:lnTo>
                    <a:pt x="3082506" y="313220"/>
                  </a:lnTo>
                  <a:lnTo>
                    <a:pt x="3081451" y="313220"/>
                  </a:lnTo>
                  <a:lnTo>
                    <a:pt x="3040951" y="317373"/>
                  </a:lnTo>
                  <a:lnTo>
                    <a:pt x="3048787" y="315315"/>
                  </a:lnTo>
                  <a:lnTo>
                    <a:pt x="3058858" y="312813"/>
                  </a:lnTo>
                  <a:lnTo>
                    <a:pt x="3059023" y="312813"/>
                  </a:lnTo>
                  <a:lnTo>
                    <a:pt x="3059607" y="312293"/>
                  </a:lnTo>
                  <a:lnTo>
                    <a:pt x="3060776" y="311238"/>
                  </a:lnTo>
                  <a:lnTo>
                    <a:pt x="3042818" y="312293"/>
                  </a:lnTo>
                  <a:lnTo>
                    <a:pt x="3058693" y="310349"/>
                  </a:lnTo>
                  <a:lnTo>
                    <a:pt x="3051746" y="310680"/>
                  </a:lnTo>
                  <a:lnTo>
                    <a:pt x="3042767" y="310921"/>
                  </a:lnTo>
                  <a:lnTo>
                    <a:pt x="3023870" y="312813"/>
                  </a:lnTo>
                  <a:lnTo>
                    <a:pt x="2998063" y="317220"/>
                  </a:lnTo>
                  <a:lnTo>
                    <a:pt x="2983687" y="319481"/>
                  </a:lnTo>
                  <a:lnTo>
                    <a:pt x="2964916" y="322059"/>
                  </a:lnTo>
                  <a:lnTo>
                    <a:pt x="2964713" y="322059"/>
                  </a:lnTo>
                  <a:lnTo>
                    <a:pt x="2841117" y="334200"/>
                  </a:lnTo>
                  <a:lnTo>
                    <a:pt x="2868218" y="332511"/>
                  </a:lnTo>
                  <a:lnTo>
                    <a:pt x="2912541" y="329069"/>
                  </a:lnTo>
                  <a:lnTo>
                    <a:pt x="2953905" y="326517"/>
                  </a:lnTo>
                  <a:lnTo>
                    <a:pt x="2969018" y="327723"/>
                  </a:lnTo>
                  <a:lnTo>
                    <a:pt x="2981655" y="326517"/>
                  </a:lnTo>
                  <a:lnTo>
                    <a:pt x="3028188" y="322059"/>
                  </a:lnTo>
                  <a:lnTo>
                    <a:pt x="3028772" y="322059"/>
                  </a:lnTo>
                  <a:lnTo>
                    <a:pt x="3020758" y="324396"/>
                  </a:lnTo>
                  <a:lnTo>
                    <a:pt x="3036836" y="322059"/>
                  </a:lnTo>
                  <a:lnTo>
                    <a:pt x="3044507" y="320268"/>
                  </a:lnTo>
                  <a:lnTo>
                    <a:pt x="3054934" y="318503"/>
                  </a:lnTo>
                  <a:lnTo>
                    <a:pt x="3065996" y="317487"/>
                  </a:lnTo>
                  <a:lnTo>
                    <a:pt x="3079292" y="316255"/>
                  </a:lnTo>
                  <a:lnTo>
                    <a:pt x="3081998" y="317220"/>
                  </a:lnTo>
                  <a:lnTo>
                    <a:pt x="3089808" y="317487"/>
                  </a:lnTo>
                  <a:lnTo>
                    <a:pt x="3094139" y="318020"/>
                  </a:lnTo>
                  <a:lnTo>
                    <a:pt x="3086354" y="319824"/>
                  </a:lnTo>
                  <a:lnTo>
                    <a:pt x="3053346" y="321640"/>
                  </a:lnTo>
                  <a:lnTo>
                    <a:pt x="3037243" y="325158"/>
                  </a:lnTo>
                  <a:lnTo>
                    <a:pt x="3037014" y="325158"/>
                  </a:lnTo>
                  <a:lnTo>
                    <a:pt x="3019996" y="327177"/>
                  </a:lnTo>
                  <a:lnTo>
                    <a:pt x="2998724" y="329069"/>
                  </a:lnTo>
                  <a:lnTo>
                    <a:pt x="2971584" y="332041"/>
                  </a:lnTo>
                  <a:lnTo>
                    <a:pt x="3014446" y="328536"/>
                  </a:lnTo>
                  <a:lnTo>
                    <a:pt x="3115335" y="318630"/>
                  </a:lnTo>
                  <a:lnTo>
                    <a:pt x="3125393" y="319684"/>
                  </a:lnTo>
                  <a:lnTo>
                    <a:pt x="3134296" y="318630"/>
                  </a:lnTo>
                  <a:lnTo>
                    <a:pt x="3148292" y="316979"/>
                  </a:lnTo>
                  <a:lnTo>
                    <a:pt x="3180130" y="313220"/>
                  </a:lnTo>
                  <a:lnTo>
                    <a:pt x="3170745" y="313537"/>
                  </a:lnTo>
                  <a:lnTo>
                    <a:pt x="3162427" y="314185"/>
                  </a:lnTo>
                  <a:lnTo>
                    <a:pt x="3138424" y="316979"/>
                  </a:lnTo>
                  <a:lnTo>
                    <a:pt x="3137293" y="316255"/>
                  </a:lnTo>
                  <a:lnTo>
                    <a:pt x="3136112" y="315493"/>
                  </a:lnTo>
                  <a:lnTo>
                    <a:pt x="3128848" y="315023"/>
                  </a:lnTo>
                  <a:lnTo>
                    <a:pt x="3123323" y="314452"/>
                  </a:lnTo>
                  <a:lnTo>
                    <a:pt x="3126067" y="312813"/>
                  </a:lnTo>
                  <a:lnTo>
                    <a:pt x="3125051" y="312813"/>
                  </a:lnTo>
                  <a:lnTo>
                    <a:pt x="3153613" y="309867"/>
                  </a:lnTo>
                  <a:lnTo>
                    <a:pt x="3152902" y="309867"/>
                  </a:lnTo>
                  <a:lnTo>
                    <a:pt x="3164573" y="308991"/>
                  </a:lnTo>
                  <a:lnTo>
                    <a:pt x="3168319" y="309397"/>
                  </a:lnTo>
                  <a:lnTo>
                    <a:pt x="3171355" y="308991"/>
                  </a:lnTo>
                  <a:lnTo>
                    <a:pt x="3179864" y="307860"/>
                  </a:lnTo>
                  <a:lnTo>
                    <a:pt x="3207258" y="304190"/>
                  </a:lnTo>
                  <a:lnTo>
                    <a:pt x="3232645" y="300685"/>
                  </a:lnTo>
                  <a:lnTo>
                    <a:pt x="3261347" y="297345"/>
                  </a:lnTo>
                  <a:lnTo>
                    <a:pt x="3285007" y="295681"/>
                  </a:lnTo>
                  <a:lnTo>
                    <a:pt x="3291725" y="295211"/>
                  </a:lnTo>
                  <a:lnTo>
                    <a:pt x="3283597" y="295643"/>
                  </a:lnTo>
                  <a:lnTo>
                    <a:pt x="3284118" y="295021"/>
                  </a:lnTo>
                  <a:lnTo>
                    <a:pt x="3288106" y="294030"/>
                  </a:lnTo>
                  <a:lnTo>
                    <a:pt x="3290493" y="293319"/>
                  </a:lnTo>
                  <a:lnTo>
                    <a:pt x="3362782" y="285521"/>
                  </a:lnTo>
                  <a:lnTo>
                    <a:pt x="3429266" y="280289"/>
                  </a:lnTo>
                  <a:lnTo>
                    <a:pt x="3429152" y="279374"/>
                  </a:lnTo>
                  <a:lnTo>
                    <a:pt x="3434626" y="277939"/>
                  </a:lnTo>
                  <a:lnTo>
                    <a:pt x="3450475" y="274662"/>
                  </a:lnTo>
                  <a:close/>
                </a:path>
                <a:path w="5275580" h="815340">
                  <a:moveTo>
                    <a:pt x="3489795" y="267068"/>
                  </a:moveTo>
                  <a:lnTo>
                    <a:pt x="3481501" y="267195"/>
                  </a:lnTo>
                  <a:lnTo>
                    <a:pt x="3467404" y="268338"/>
                  </a:lnTo>
                  <a:lnTo>
                    <a:pt x="3451796" y="270040"/>
                  </a:lnTo>
                  <a:lnTo>
                    <a:pt x="3438956" y="271818"/>
                  </a:lnTo>
                  <a:lnTo>
                    <a:pt x="3450831" y="270789"/>
                  </a:lnTo>
                  <a:lnTo>
                    <a:pt x="3477730" y="267817"/>
                  </a:lnTo>
                  <a:lnTo>
                    <a:pt x="3489795" y="267068"/>
                  </a:lnTo>
                  <a:close/>
                </a:path>
                <a:path w="5275580" h="815340">
                  <a:moveTo>
                    <a:pt x="3497364" y="269875"/>
                  </a:moveTo>
                  <a:lnTo>
                    <a:pt x="3496043" y="269189"/>
                  </a:lnTo>
                  <a:lnTo>
                    <a:pt x="3483800" y="270192"/>
                  </a:lnTo>
                  <a:lnTo>
                    <a:pt x="3478949" y="271310"/>
                  </a:lnTo>
                  <a:lnTo>
                    <a:pt x="3476002" y="272592"/>
                  </a:lnTo>
                  <a:lnTo>
                    <a:pt x="3469475" y="274116"/>
                  </a:lnTo>
                  <a:lnTo>
                    <a:pt x="3484118" y="272288"/>
                  </a:lnTo>
                  <a:lnTo>
                    <a:pt x="3493401" y="270891"/>
                  </a:lnTo>
                  <a:lnTo>
                    <a:pt x="3497364" y="269875"/>
                  </a:lnTo>
                  <a:close/>
                </a:path>
                <a:path w="5275580" h="815340">
                  <a:moveTo>
                    <a:pt x="3509467" y="303301"/>
                  </a:moveTo>
                  <a:lnTo>
                    <a:pt x="3483064" y="305663"/>
                  </a:lnTo>
                  <a:lnTo>
                    <a:pt x="3500005" y="304393"/>
                  </a:lnTo>
                  <a:lnTo>
                    <a:pt x="3509467" y="303301"/>
                  </a:lnTo>
                  <a:close/>
                </a:path>
                <a:path w="5275580" h="815340">
                  <a:moveTo>
                    <a:pt x="3565118" y="262394"/>
                  </a:moveTo>
                  <a:lnTo>
                    <a:pt x="3558984" y="262813"/>
                  </a:lnTo>
                  <a:lnTo>
                    <a:pt x="3549967" y="262813"/>
                  </a:lnTo>
                  <a:lnTo>
                    <a:pt x="3490303" y="268033"/>
                  </a:lnTo>
                  <a:lnTo>
                    <a:pt x="3496043" y="269189"/>
                  </a:lnTo>
                  <a:lnTo>
                    <a:pt x="3513594" y="267246"/>
                  </a:lnTo>
                  <a:lnTo>
                    <a:pt x="3534029" y="266369"/>
                  </a:lnTo>
                  <a:lnTo>
                    <a:pt x="3551936" y="264655"/>
                  </a:lnTo>
                  <a:lnTo>
                    <a:pt x="3563264" y="262813"/>
                  </a:lnTo>
                  <a:lnTo>
                    <a:pt x="3563785" y="262813"/>
                  </a:lnTo>
                  <a:lnTo>
                    <a:pt x="3565118" y="262394"/>
                  </a:lnTo>
                  <a:close/>
                </a:path>
                <a:path w="5275580" h="815340">
                  <a:moveTo>
                    <a:pt x="3734866" y="213055"/>
                  </a:moveTo>
                  <a:lnTo>
                    <a:pt x="3734612" y="213055"/>
                  </a:lnTo>
                  <a:lnTo>
                    <a:pt x="3724325" y="213868"/>
                  </a:lnTo>
                  <a:lnTo>
                    <a:pt x="3722293" y="214210"/>
                  </a:lnTo>
                  <a:lnTo>
                    <a:pt x="3734866" y="213055"/>
                  </a:lnTo>
                  <a:close/>
                </a:path>
                <a:path w="5275580" h="815340">
                  <a:moveTo>
                    <a:pt x="3883888" y="190017"/>
                  </a:moveTo>
                  <a:lnTo>
                    <a:pt x="3867035" y="191211"/>
                  </a:lnTo>
                  <a:lnTo>
                    <a:pt x="3837406" y="194043"/>
                  </a:lnTo>
                  <a:lnTo>
                    <a:pt x="3777640" y="200279"/>
                  </a:lnTo>
                  <a:lnTo>
                    <a:pt x="3804297" y="198335"/>
                  </a:lnTo>
                  <a:lnTo>
                    <a:pt x="3836378" y="195389"/>
                  </a:lnTo>
                  <a:lnTo>
                    <a:pt x="3865651" y="192328"/>
                  </a:lnTo>
                  <a:lnTo>
                    <a:pt x="3883888" y="190017"/>
                  </a:lnTo>
                  <a:close/>
                </a:path>
                <a:path w="5275580" h="815340">
                  <a:moveTo>
                    <a:pt x="3967188" y="266293"/>
                  </a:moveTo>
                  <a:lnTo>
                    <a:pt x="3955808" y="267804"/>
                  </a:lnTo>
                  <a:lnTo>
                    <a:pt x="3952862" y="268185"/>
                  </a:lnTo>
                  <a:lnTo>
                    <a:pt x="3949928" y="268185"/>
                  </a:lnTo>
                  <a:lnTo>
                    <a:pt x="3939578" y="268871"/>
                  </a:lnTo>
                  <a:lnTo>
                    <a:pt x="3939819" y="268871"/>
                  </a:lnTo>
                  <a:lnTo>
                    <a:pt x="3930472" y="270103"/>
                  </a:lnTo>
                  <a:lnTo>
                    <a:pt x="3934599" y="268871"/>
                  </a:lnTo>
                  <a:lnTo>
                    <a:pt x="3934434" y="268871"/>
                  </a:lnTo>
                  <a:lnTo>
                    <a:pt x="3956177" y="266293"/>
                  </a:lnTo>
                  <a:lnTo>
                    <a:pt x="3947579" y="266293"/>
                  </a:lnTo>
                  <a:lnTo>
                    <a:pt x="3904843" y="268871"/>
                  </a:lnTo>
                  <a:lnTo>
                    <a:pt x="3905377" y="268871"/>
                  </a:lnTo>
                  <a:lnTo>
                    <a:pt x="3880688" y="271373"/>
                  </a:lnTo>
                  <a:lnTo>
                    <a:pt x="3847642" y="273913"/>
                  </a:lnTo>
                  <a:lnTo>
                    <a:pt x="3814508" y="277723"/>
                  </a:lnTo>
                  <a:lnTo>
                    <a:pt x="3789261" y="278993"/>
                  </a:lnTo>
                  <a:lnTo>
                    <a:pt x="3795217" y="276453"/>
                  </a:lnTo>
                  <a:lnTo>
                    <a:pt x="3821341" y="272643"/>
                  </a:lnTo>
                  <a:lnTo>
                    <a:pt x="3888333" y="265023"/>
                  </a:lnTo>
                  <a:lnTo>
                    <a:pt x="3884320" y="266293"/>
                  </a:lnTo>
                  <a:lnTo>
                    <a:pt x="3896728" y="265023"/>
                  </a:lnTo>
                  <a:lnTo>
                    <a:pt x="3927500" y="261213"/>
                  </a:lnTo>
                  <a:lnTo>
                    <a:pt x="3957180" y="258673"/>
                  </a:lnTo>
                  <a:lnTo>
                    <a:pt x="3961752" y="257403"/>
                  </a:lnTo>
                  <a:lnTo>
                    <a:pt x="3966337" y="256133"/>
                  </a:lnTo>
                  <a:lnTo>
                    <a:pt x="3952367" y="257403"/>
                  </a:lnTo>
                  <a:lnTo>
                    <a:pt x="3956431" y="256133"/>
                  </a:lnTo>
                  <a:lnTo>
                    <a:pt x="3956050" y="255079"/>
                  </a:lnTo>
                  <a:lnTo>
                    <a:pt x="3955986" y="254927"/>
                  </a:lnTo>
                  <a:lnTo>
                    <a:pt x="3939235" y="256133"/>
                  </a:lnTo>
                  <a:lnTo>
                    <a:pt x="3902938" y="259943"/>
                  </a:lnTo>
                  <a:lnTo>
                    <a:pt x="3873881" y="265023"/>
                  </a:lnTo>
                  <a:lnTo>
                    <a:pt x="3859822" y="267677"/>
                  </a:lnTo>
                  <a:lnTo>
                    <a:pt x="3856990" y="267677"/>
                  </a:lnTo>
                  <a:lnTo>
                    <a:pt x="3821633" y="268871"/>
                  </a:lnTo>
                  <a:lnTo>
                    <a:pt x="3822293" y="268871"/>
                  </a:lnTo>
                  <a:lnTo>
                    <a:pt x="3788359" y="272643"/>
                  </a:lnTo>
                  <a:lnTo>
                    <a:pt x="3758273" y="273913"/>
                  </a:lnTo>
                  <a:lnTo>
                    <a:pt x="3744366" y="273913"/>
                  </a:lnTo>
                  <a:lnTo>
                    <a:pt x="3740480" y="275183"/>
                  </a:lnTo>
                  <a:lnTo>
                    <a:pt x="3748227" y="275183"/>
                  </a:lnTo>
                  <a:lnTo>
                    <a:pt x="3560000" y="295503"/>
                  </a:lnTo>
                  <a:lnTo>
                    <a:pt x="3574707" y="295503"/>
                  </a:lnTo>
                  <a:lnTo>
                    <a:pt x="3547351" y="298043"/>
                  </a:lnTo>
                  <a:lnTo>
                    <a:pt x="3521951" y="301853"/>
                  </a:lnTo>
                  <a:lnTo>
                    <a:pt x="3509467" y="303301"/>
                  </a:lnTo>
                  <a:lnTo>
                    <a:pt x="3539769" y="300583"/>
                  </a:lnTo>
                  <a:lnTo>
                    <a:pt x="3588702" y="296773"/>
                  </a:lnTo>
                  <a:lnTo>
                    <a:pt x="3625304" y="292963"/>
                  </a:lnTo>
                  <a:lnTo>
                    <a:pt x="3644087" y="290550"/>
                  </a:lnTo>
                  <a:lnTo>
                    <a:pt x="3640417" y="291693"/>
                  </a:lnTo>
                  <a:lnTo>
                    <a:pt x="3644595" y="290550"/>
                  </a:lnTo>
                  <a:lnTo>
                    <a:pt x="3644036" y="289153"/>
                  </a:lnTo>
                  <a:lnTo>
                    <a:pt x="3670439" y="287883"/>
                  </a:lnTo>
                  <a:lnTo>
                    <a:pt x="3707536" y="285343"/>
                  </a:lnTo>
                  <a:lnTo>
                    <a:pt x="3737749" y="282803"/>
                  </a:lnTo>
                  <a:lnTo>
                    <a:pt x="3743490" y="284073"/>
                  </a:lnTo>
                  <a:lnTo>
                    <a:pt x="3705098" y="287883"/>
                  </a:lnTo>
                  <a:lnTo>
                    <a:pt x="3665664" y="292963"/>
                  </a:lnTo>
                  <a:lnTo>
                    <a:pt x="3632746" y="296773"/>
                  </a:lnTo>
                  <a:lnTo>
                    <a:pt x="3613912" y="295503"/>
                  </a:lnTo>
                  <a:lnTo>
                    <a:pt x="3582720" y="301853"/>
                  </a:lnTo>
                  <a:lnTo>
                    <a:pt x="3572840" y="301853"/>
                  </a:lnTo>
                  <a:lnTo>
                    <a:pt x="3516973" y="305663"/>
                  </a:lnTo>
                  <a:lnTo>
                    <a:pt x="3522535" y="306933"/>
                  </a:lnTo>
                  <a:lnTo>
                    <a:pt x="3481044" y="310743"/>
                  </a:lnTo>
                  <a:lnTo>
                    <a:pt x="3476091" y="310743"/>
                  </a:lnTo>
                  <a:lnTo>
                    <a:pt x="3489439" y="309499"/>
                  </a:lnTo>
                  <a:lnTo>
                    <a:pt x="3489629" y="309499"/>
                  </a:lnTo>
                  <a:lnTo>
                    <a:pt x="3494138" y="308203"/>
                  </a:lnTo>
                  <a:lnTo>
                    <a:pt x="3442182" y="310743"/>
                  </a:lnTo>
                  <a:lnTo>
                    <a:pt x="3406152" y="315823"/>
                  </a:lnTo>
                  <a:lnTo>
                    <a:pt x="3232620" y="333603"/>
                  </a:lnTo>
                  <a:lnTo>
                    <a:pt x="3184347" y="337413"/>
                  </a:lnTo>
                  <a:lnTo>
                    <a:pt x="3189147" y="337413"/>
                  </a:lnTo>
                  <a:lnTo>
                    <a:pt x="3163265" y="341223"/>
                  </a:lnTo>
                  <a:lnTo>
                    <a:pt x="3104388" y="348843"/>
                  </a:lnTo>
                  <a:lnTo>
                    <a:pt x="3090608" y="350062"/>
                  </a:lnTo>
                  <a:lnTo>
                    <a:pt x="3120555" y="348843"/>
                  </a:lnTo>
                  <a:lnTo>
                    <a:pt x="3195624" y="341223"/>
                  </a:lnTo>
                  <a:lnTo>
                    <a:pt x="3278695" y="333603"/>
                  </a:lnTo>
                  <a:lnTo>
                    <a:pt x="3379647" y="322173"/>
                  </a:lnTo>
                  <a:lnTo>
                    <a:pt x="3426701" y="318363"/>
                  </a:lnTo>
                  <a:lnTo>
                    <a:pt x="3425634" y="319049"/>
                  </a:lnTo>
                  <a:lnTo>
                    <a:pt x="3431819" y="318363"/>
                  </a:lnTo>
                  <a:lnTo>
                    <a:pt x="3442347" y="319633"/>
                  </a:lnTo>
                  <a:lnTo>
                    <a:pt x="3451136" y="318363"/>
                  </a:lnTo>
                  <a:lnTo>
                    <a:pt x="3468725" y="315823"/>
                  </a:lnTo>
                  <a:lnTo>
                    <a:pt x="3494227" y="313283"/>
                  </a:lnTo>
                  <a:lnTo>
                    <a:pt x="3519208" y="312013"/>
                  </a:lnTo>
                  <a:lnTo>
                    <a:pt x="3531616" y="310743"/>
                  </a:lnTo>
                  <a:lnTo>
                    <a:pt x="3543757" y="309499"/>
                  </a:lnTo>
                  <a:lnTo>
                    <a:pt x="3548621" y="309003"/>
                  </a:lnTo>
                  <a:lnTo>
                    <a:pt x="3583127" y="305663"/>
                  </a:lnTo>
                  <a:lnTo>
                    <a:pt x="3632784" y="299313"/>
                  </a:lnTo>
                  <a:lnTo>
                    <a:pt x="3654780" y="296773"/>
                  </a:lnTo>
                  <a:lnTo>
                    <a:pt x="3742779" y="286613"/>
                  </a:lnTo>
                  <a:lnTo>
                    <a:pt x="3780498" y="282803"/>
                  </a:lnTo>
                  <a:lnTo>
                    <a:pt x="3793071" y="281533"/>
                  </a:lnTo>
                  <a:lnTo>
                    <a:pt x="3833533" y="280263"/>
                  </a:lnTo>
                  <a:lnTo>
                    <a:pt x="3849522" y="278993"/>
                  </a:lnTo>
                  <a:lnTo>
                    <a:pt x="3913492" y="273913"/>
                  </a:lnTo>
                  <a:lnTo>
                    <a:pt x="3931818" y="271373"/>
                  </a:lnTo>
                  <a:lnTo>
                    <a:pt x="3939349" y="270103"/>
                  </a:lnTo>
                  <a:lnTo>
                    <a:pt x="3946702" y="268871"/>
                  </a:lnTo>
                  <a:lnTo>
                    <a:pt x="3957612" y="267677"/>
                  </a:lnTo>
                  <a:lnTo>
                    <a:pt x="3957904" y="267677"/>
                  </a:lnTo>
                  <a:lnTo>
                    <a:pt x="3967188" y="266293"/>
                  </a:lnTo>
                  <a:close/>
                </a:path>
                <a:path w="5275580" h="815340">
                  <a:moveTo>
                    <a:pt x="3970921" y="172389"/>
                  </a:moveTo>
                  <a:lnTo>
                    <a:pt x="3860330" y="183362"/>
                  </a:lnTo>
                  <a:lnTo>
                    <a:pt x="3860533" y="183807"/>
                  </a:lnTo>
                  <a:lnTo>
                    <a:pt x="3853992" y="185242"/>
                  </a:lnTo>
                  <a:lnTo>
                    <a:pt x="3856825" y="185534"/>
                  </a:lnTo>
                  <a:lnTo>
                    <a:pt x="3875303" y="183070"/>
                  </a:lnTo>
                  <a:lnTo>
                    <a:pt x="3886682" y="182613"/>
                  </a:lnTo>
                  <a:lnTo>
                    <a:pt x="3894912" y="182981"/>
                  </a:lnTo>
                  <a:lnTo>
                    <a:pt x="3903929" y="182981"/>
                  </a:lnTo>
                  <a:lnTo>
                    <a:pt x="3899522" y="182740"/>
                  </a:lnTo>
                  <a:lnTo>
                    <a:pt x="3905173" y="181775"/>
                  </a:lnTo>
                  <a:lnTo>
                    <a:pt x="3930713" y="178523"/>
                  </a:lnTo>
                  <a:lnTo>
                    <a:pt x="3959225" y="176961"/>
                  </a:lnTo>
                  <a:lnTo>
                    <a:pt x="3954462" y="176250"/>
                  </a:lnTo>
                  <a:lnTo>
                    <a:pt x="3904513" y="180924"/>
                  </a:lnTo>
                  <a:lnTo>
                    <a:pt x="3902379" y="180073"/>
                  </a:lnTo>
                  <a:lnTo>
                    <a:pt x="3970921" y="172389"/>
                  </a:lnTo>
                  <a:close/>
                </a:path>
                <a:path w="5275580" h="815340">
                  <a:moveTo>
                    <a:pt x="3975227" y="252958"/>
                  </a:moveTo>
                  <a:lnTo>
                    <a:pt x="3953751" y="255079"/>
                  </a:lnTo>
                  <a:lnTo>
                    <a:pt x="3955986" y="254927"/>
                  </a:lnTo>
                  <a:lnTo>
                    <a:pt x="3974363" y="253593"/>
                  </a:lnTo>
                  <a:lnTo>
                    <a:pt x="3975227" y="252958"/>
                  </a:lnTo>
                  <a:close/>
                </a:path>
                <a:path w="5275580" h="815340">
                  <a:moveTo>
                    <a:pt x="4039247" y="147320"/>
                  </a:moveTo>
                  <a:lnTo>
                    <a:pt x="4022433" y="149009"/>
                  </a:lnTo>
                  <a:lnTo>
                    <a:pt x="4022026" y="148132"/>
                  </a:lnTo>
                  <a:lnTo>
                    <a:pt x="4020909" y="147485"/>
                  </a:lnTo>
                  <a:lnTo>
                    <a:pt x="4001897" y="149847"/>
                  </a:lnTo>
                  <a:lnTo>
                    <a:pt x="4012476" y="151765"/>
                  </a:lnTo>
                  <a:lnTo>
                    <a:pt x="4039247" y="147320"/>
                  </a:lnTo>
                  <a:close/>
                </a:path>
                <a:path w="5275580" h="815340">
                  <a:moveTo>
                    <a:pt x="4041800" y="243433"/>
                  </a:moveTo>
                  <a:lnTo>
                    <a:pt x="4033634" y="244703"/>
                  </a:lnTo>
                  <a:lnTo>
                    <a:pt x="4037469" y="244386"/>
                  </a:lnTo>
                  <a:lnTo>
                    <a:pt x="4041800" y="243433"/>
                  </a:lnTo>
                  <a:close/>
                </a:path>
                <a:path w="5275580" h="815340">
                  <a:moveTo>
                    <a:pt x="4048671" y="182206"/>
                  </a:moveTo>
                  <a:lnTo>
                    <a:pt x="3995851" y="187731"/>
                  </a:lnTo>
                  <a:lnTo>
                    <a:pt x="3944505" y="192328"/>
                  </a:lnTo>
                  <a:lnTo>
                    <a:pt x="3882771" y="197027"/>
                  </a:lnTo>
                  <a:lnTo>
                    <a:pt x="3875900" y="196456"/>
                  </a:lnTo>
                  <a:lnTo>
                    <a:pt x="3875976" y="195402"/>
                  </a:lnTo>
                  <a:lnTo>
                    <a:pt x="3870909" y="195021"/>
                  </a:lnTo>
                  <a:lnTo>
                    <a:pt x="3847833" y="196456"/>
                  </a:lnTo>
                  <a:lnTo>
                    <a:pt x="3848227" y="196456"/>
                  </a:lnTo>
                  <a:lnTo>
                    <a:pt x="3798278" y="202641"/>
                  </a:lnTo>
                  <a:lnTo>
                    <a:pt x="3636048" y="218109"/>
                  </a:lnTo>
                  <a:lnTo>
                    <a:pt x="3589032" y="223621"/>
                  </a:lnTo>
                  <a:lnTo>
                    <a:pt x="3550932" y="230022"/>
                  </a:lnTo>
                  <a:lnTo>
                    <a:pt x="3604691" y="225082"/>
                  </a:lnTo>
                  <a:lnTo>
                    <a:pt x="3687457" y="216763"/>
                  </a:lnTo>
                  <a:lnTo>
                    <a:pt x="3724325" y="213868"/>
                  </a:lnTo>
                  <a:lnTo>
                    <a:pt x="3726802" y="213461"/>
                  </a:lnTo>
                  <a:lnTo>
                    <a:pt x="3726662" y="213055"/>
                  </a:lnTo>
                  <a:lnTo>
                    <a:pt x="3725761" y="213055"/>
                  </a:lnTo>
                  <a:lnTo>
                    <a:pt x="3749675" y="210642"/>
                  </a:lnTo>
                  <a:lnTo>
                    <a:pt x="3757269" y="209867"/>
                  </a:lnTo>
                  <a:lnTo>
                    <a:pt x="3757003" y="209867"/>
                  </a:lnTo>
                  <a:lnTo>
                    <a:pt x="3748125" y="210642"/>
                  </a:lnTo>
                  <a:lnTo>
                    <a:pt x="3743274" y="210642"/>
                  </a:lnTo>
                  <a:lnTo>
                    <a:pt x="3743642" y="209867"/>
                  </a:lnTo>
                  <a:lnTo>
                    <a:pt x="3748455" y="208813"/>
                  </a:lnTo>
                  <a:lnTo>
                    <a:pt x="3773919" y="206616"/>
                  </a:lnTo>
                  <a:lnTo>
                    <a:pt x="3775100" y="207632"/>
                  </a:lnTo>
                  <a:lnTo>
                    <a:pt x="3774757" y="208038"/>
                  </a:lnTo>
                  <a:lnTo>
                    <a:pt x="3768407" y="208127"/>
                  </a:lnTo>
                  <a:lnTo>
                    <a:pt x="3774694" y="208127"/>
                  </a:lnTo>
                  <a:lnTo>
                    <a:pt x="3773894" y="209105"/>
                  </a:lnTo>
                  <a:lnTo>
                    <a:pt x="3792055" y="208432"/>
                  </a:lnTo>
                  <a:lnTo>
                    <a:pt x="3792905" y="208127"/>
                  </a:lnTo>
                  <a:lnTo>
                    <a:pt x="3793947" y="207772"/>
                  </a:lnTo>
                  <a:lnTo>
                    <a:pt x="3781539" y="207949"/>
                  </a:lnTo>
                  <a:lnTo>
                    <a:pt x="3786213" y="206756"/>
                  </a:lnTo>
                  <a:lnTo>
                    <a:pt x="3788181" y="206616"/>
                  </a:lnTo>
                  <a:lnTo>
                    <a:pt x="3810990" y="205054"/>
                  </a:lnTo>
                  <a:lnTo>
                    <a:pt x="3816324" y="206032"/>
                  </a:lnTo>
                  <a:lnTo>
                    <a:pt x="3813187" y="208127"/>
                  </a:lnTo>
                  <a:lnTo>
                    <a:pt x="3812590" y="209765"/>
                  </a:lnTo>
                  <a:lnTo>
                    <a:pt x="3838054" y="206209"/>
                  </a:lnTo>
                  <a:lnTo>
                    <a:pt x="3850449" y="205054"/>
                  </a:lnTo>
                  <a:lnTo>
                    <a:pt x="3865041" y="203695"/>
                  </a:lnTo>
                  <a:lnTo>
                    <a:pt x="3888689" y="201726"/>
                  </a:lnTo>
                  <a:lnTo>
                    <a:pt x="3904145" y="199834"/>
                  </a:lnTo>
                  <a:lnTo>
                    <a:pt x="3908285" y="200710"/>
                  </a:lnTo>
                  <a:lnTo>
                    <a:pt x="3918623" y="200507"/>
                  </a:lnTo>
                  <a:lnTo>
                    <a:pt x="3927386" y="199834"/>
                  </a:lnTo>
                  <a:lnTo>
                    <a:pt x="3934726" y="199263"/>
                  </a:lnTo>
                  <a:lnTo>
                    <a:pt x="3955732" y="197027"/>
                  </a:lnTo>
                  <a:lnTo>
                    <a:pt x="3955910" y="197027"/>
                  </a:lnTo>
                  <a:lnTo>
                    <a:pt x="3982656" y="192595"/>
                  </a:lnTo>
                  <a:lnTo>
                    <a:pt x="4005008" y="189725"/>
                  </a:lnTo>
                  <a:lnTo>
                    <a:pt x="4026408" y="186728"/>
                  </a:lnTo>
                  <a:lnTo>
                    <a:pt x="4048671" y="182206"/>
                  </a:lnTo>
                  <a:close/>
                </a:path>
                <a:path w="5275580" h="815340">
                  <a:moveTo>
                    <a:pt x="4051046" y="181940"/>
                  </a:moveTo>
                  <a:lnTo>
                    <a:pt x="4049992" y="181940"/>
                  </a:lnTo>
                  <a:lnTo>
                    <a:pt x="4048671" y="182206"/>
                  </a:lnTo>
                  <a:lnTo>
                    <a:pt x="4051046" y="181940"/>
                  </a:lnTo>
                  <a:close/>
                </a:path>
                <a:path w="5275580" h="815340">
                  <a:moveTo>
                    <a:pt x="4077601" y="172021"/>
                  </a:moveTo>
                  <a:lnTo>
                    <a:pt x="4077208" y="172021"/>
                  </a:lnTo>
                  <a:lnTo>
                    <a:pt x="4061688" y="172847"/>
                  </a:lnTo>
                  <a:lnTo>
                    <a:pt x="4061980" y="172847"/>
                  </a:lnTo>
                  <a:lnTo>
                    <a:pt x="4040924" y="174993"/>
                  </a:lnTo>
                  <a:lnTo>
                    <a:pt x="4031450" y="175501"/>
                  </a:lnTo>
                  <a:lnTo>
                    <a:pt x="4044645" y="173304"/>
                  </a:lnTo>
                  <a:lnTo>
                    <a:pt x="4007675" y="177190"/>
                  </a:lnTo>
                  <a:lnTo>
                    <a:pt x="3965117" y="180987"/>
                  </a:lnTo>
                  <a:lnTo>
                    <a:pt x="3927957" y="184696"/>
                  </a:lnTo>
                  <a:lnTo>
                    <a:pt x="3907117" y="188252"/>
                  </a:lnTo>
                  <a:lnTo>
                    <a:pt x="3896753" y="190487"/>
                  </a:lnTo>
                  <a:lnTo>
                    <a:pt x="3903332" y="191058"/>
                  </a:lnTo>
                  <a:lnTo>
                    <a:pt x="3912489" y="191312"/>
                  </a:lnTo>
                  <a:lnTo>
                    <a:pt x="3909898" y="192557"/>
                  </a:lnTo>
                  <a:lnTo>
                    <a:pt x="3928961" y="190309"/>
                  </a:lnTo>
                  <a:lnTo>
                    <a:pt x="3933266" y="189801"/>
                  </a:lnTo>
                  <a:lnTo>
                    <a:pt x="3934688" y="189801"/>
                  </a:lnTo>
                  <a:lnTo>
                    <a:pt x="3934256" y="189064"/>
                  </a:lnTo>
                  <a:lnTo>
                    <a:pt x="3918077" y="189801"/>
                  </a:lnTo>
                  <a:lnTo>
                    <a:pt x="3917937" y="189801"/>
                  </a:lnTo>
                  <a:lnTo>
                    <a:pt x="3906164" y="190309"/>
                  </a:lnTo>
                  <a:lnTo>
                    <a:pt x="3902278" y="189801"/>
                  </a:lnTo>
                  <a:lnTo>
                    <a:pt x="3921099" y="186982"/>
                  </a:lnTo>
                  <a:lnTo>
                    <a:pt x="3931894" y="187121"/>
                  </a:lnTo>
                  <a:lnTo>
                    <a:pt x="3933596" y="186982"/>
                  </a:lnTo>
                  <a:lnTo>
                    <a:pt x="3951300" y="185585"/>
                  </a:lnTo>
                  <a:lnTo>
                    <a:pt x="3972928" y="183184"/>
                  </a:lnTo>
                  <a:lnTo>
                    <a:pt x="3990416" y="180733"/>
                  </a:lnTo>
                  <a:lnTo>
                    <a:pt x="4010698" y="181610"/>
                  </a:lnTo>
                  <a:lnTo>
                    <a:pt x="4012107" y="180733"/>
                  </a:lnTo>
                  <a:lnTo>
                    <a:pt x="4014190" y="179438"/>
                  </a:lnTo>
                  <a:lnTo>
                    <a:pt x="4043870" y="176491"/>
                  </a:lnTo>
                  <a:lnTo>
                    <a:pt x="4069550" y="173939"/>
                  </a:lnTo>
                  <a:lnTo>
                    <a:pt x="4059047" y="174586"/>
                  </a:lnTo>
                  <a:lnTo>
                    <a:pt x="4046194" y="175768"/>
                  </a:lnTo>
                  <a:lnTo>
                    <a:pt x="4036720" y="176491"/>
                  </a:lnTo>
                  <a:lnTo>
                    <a:pt x="4036415" y="175768"/>
                  </a:lnTo>
                  <a:lnTo>
                    <a:pt x="4036161" y="175768"/>
                  </a:lnTo>
                  <a:lnTo>
                    <a:pt x="4039082" y="175501"/>
                  </a:lnTo>
                  <a:lnTo>
                    <a:pt x="4077601" y="172021"/>
                  </a:lnTo>
                  <a:close/>
                </a:path>
                <a:path w="5275580" h="815340">
                  <a:moveTo>
                    <a:pt x="4090136" y="172402"/>
                  </a:moveTo>
                  <a:lnTo>
                    <a:pt x="4087037" y="172847"/>
                  </a:lnTo>
                  <a:lnTo>
                    <a:pt x="4084243" y="174117"/>
                  </a:lnTo>
                  <a:lnTo>
                    <a:pt x="4090136" y="172402"/>
                  </a:lnTo>
                  <a:close/>
                </a:path>
                <a:path w="5275580" h="815340">
                  <a:moveTo>
                    <a:pt x="4091317" y="169926"/>
                  </a:moveTo>
                  <a:lnTo>
                    <a:pt x="4083862" y="170294"/>
                  </a:lnTo>
                  <a:lnTo>
                    <a:pt x="4072725" y="171094"/>
                  </a:lnTo>
                  <a:lnTo>
                    <a:pt x="4073639" y="171094"/>
                  </a:lnTo>
                  <a:lnTo>
                    <a:pt x="4063593" y="172262"/>
                  </a:lnTo>
                  <a:lnTo>
                    <a:pt x="4064025" y="172643"/>
                  </a:lnTo>
                  <a:lnTo>
                    <a:pt x="4091317" y="169926"/>
                  </a:lnTo>
                  <a:close/>
                </a:path>
                <a:path w="5275580" h="815340">
                  <a:moveTo>
                    <a:pt x="4095343" y="124421"/>
                  </a:moveTo>
                  <a:lnTo>
                    <a:pt x="4086568" y="124510"/>
                  </a:lnTo>
                  <a:lnTo>
                    <a:pt x="4053065" y="129197"/>
                  </a:lnTo>
                  <a:lnTo>
                    <a:pt x="4081297" y="127685"/>
                  </a:lnTo>
                  <a:lnTo>
                    <a:pt x="4090708" y="126644"/>
                  </a:lnTo>
                  <a:lnTo>
                    <a:pt x="4092384" y="126085"/>
                  </a:lnTo>
                  <a:lnTo>
                    <a:pt x="4095343" y="124421"/>
                  </a:lnTo>
                  <a:close/>
                </a:path>
                <a:path w="5275580" h="815340">
                  <a:moveTo>
                    <a:pt x="4123969" y="170065"/>
                  </a:moveTo>
                  <a:lnTo>
                    <a:pt x="4114457" y="171094"/>
                  </a:lnTo>
                  <a:lnTo>
                    <a:pt x="4117810" y="171094"/>
                  </a:lnTo>
                  <a:lnTo>
                    <a:pt x="4122382" y="172021"/>
                  </a:lnTo>
                  <a:lnTo>
                    <a:pt x="4119969" y="171094"/>
                  </a:lnTo>
                  <a:lnTo>
                    <a:pt x="4119257" y="171094"/>
                  </a:lnTo>
                  <a:lnTo>
                    <a:pt x="4123969" y="170065"/>
                  </a:lnTo>
                  <a:close/>
                </a:path>
                <a:path w="5275580" h="815340">
                  <a:moveTo>
                    <a:pt x="4126179" y="178765"/>
                  </a:moveTo>
                  <a:lnTo>
                    <a:pt x="4066260" y="185013"/>
                  </a:lnTo>
                  <a:lnTo>
                    <a:pt x="4070870" y="184899"/>
                  </a:lnTo>
                  <a:lnTo>
                    <a:pt x="4103674" y="182486"/>
                  </a:lnTo>
                  <a:lnTo>
                    <a:pt x="4126179" y="178765"/>
                  </a:lnTo>
                  <a:close/>
                </a:path>
                <a:path w="5275580" h="815340">
                  <a:moveTo>
                    <a:pt x="4191050" y="131610"/>
                  </a:moveTo>
                  <a:lnTo>
                    <a:pt x="4162475" y="132676"/>
                  </a:lnTo>
                  <a:lnTo>
                    <a:pt x="4167213" y="132651"/>
                  </a:lnTo>
                  <a:lnTo>
                    <a:pt x="4164634" y="133350"/>
                  </a:lnTo>
                  <a:lnTo>
                    <a:pt x="4161231" y="134200"/>
                  </a:lnTo>
                  <a:lnTo>
                    <a:pt x="4163491" y="134594"/>
                  </a:lnTo>
                  <a:lnTo>
                    <a:pt x="4191050" y="131610"/>
                  </a:lnTo>
                  <a:close/>
                </a:path>
                <a:path w="5275580" h="815340">
                  <a:moveTo>
                    <a:pt x="4219638" y="157848"/>
                  </a:moveTo>
                  <a:lnTo>
                    <a:pt x="4207027" y="158737"/>
                  </a:lnTo>
                  <a:lnTo>
                    <a:pt x="4197769" y="159080"/>
                  </a:lnTo>
                  <a:lnTo>
                    <a:pt x="4210812" y="156794"/>
                  </a:lnTo>
                  <a:lnTo>
                    <a:pt x="4157281" y="163220"/>
                  </a:lnTo>
                  <a:lnTo>
                    <a:pt x="4091317" y="169926"/>
                  </a:lnTo>
                  <a:lnTo>
                    <a:pt x="4099344" y="169354"/>
                  </a:lnTo>
                  <a:lnTo>
                    <a:pt x="4100614" y="169354"/>
                  </a:lnTo>
                  <a:lnTo>
                    <a:pt x="4090136" y="172402"/>
                  </a:lnTo>
                  <a:lnTo>
                    <a:pt x="4099242" y="171094"/>
                  </a:lnTo>
                  <a:lnTo>
                    <a:pt x="4113238" y="169354"/>
                  </a:lnTo>
                  <a:lnTo>
                    <a:pt x="4115651" y="169049"/>
                  </a:lnTo>
                  <a:lnTo>
                    <a:pt x="4129074" y="167195"/>
                  </a:lnTo>
                  <a:lnTo>
                    <a:pt x="4134091" y="167843"/>
                  </a:lnTo>
                  <a:lnTo>
                    <a:pt x="4123969" y="170065"/>
                  </a:lnTo>
                  <a:lnTo>
                    <a:pt x="4150271" y="167195"/>
                  </a:lnTo>
                  <a:lnTo>
                    <a:pt x="4154220" y="166763"/>
                  </a:lnTo>
                  <a:lnTo>
                    <a:pt x="4159643" y="166166"/>
                  </a:lnTo>
                  <a:lnTo>
                    <a:pt x="4178096" y="164439"/>
                  </a:lnTo>
                  <a:lnTo>
                    <a:pt x="4186199" y="164566"/>
                  </a:lnTo>
                  <a:lnTo>
                    <a:pt x="4186250" y="164439"/>
                  </a:lnTo>
                  <a:lnTo>
                    <a:pt x="4186758" y="163220"/>
                  </a:lnTo>
                  <a:lnTo>
                    <a:pt x="4147578" y="166763"/>
                  </a:lnTo>
                  <a:lnTo>
                    <a:pt x="4142943" y="165950"/>
                  </a:lnTo>
                  <a:lnTo>
                    <a:pt x="4146524" y="164896"/>
                  </a:lnTo>
                  <a:lnTo>
                    <a:pt x="4145864" y="164896"/>
                  </a:lnTo>
                  <a:lnTo>
                    <a:pt x="4167162" y="162521"/>
                  </a:lnTo>
                  <a:lnTo>
                    <a:pt x="4193730" y="160108"/>
                  </a:lnTo>
                  <a:lnTo>
                    <a:pt x="4208043" y="159080"/>
                  </a:lnTo>
                  <a:lnTo>
                    <a:pt x="4216666" y="158445"/>
                  </a:lnTo>
                  <a:lnTo>
                    <a:pt x="4219638" y="157848"/>
                  </a:lnTo>
                  <a:close/>
                </a:path>
                <a:path w="5275580" h="815340">
                  <a:moveTo>
                    <a:pt x="4274769" y="159067"/>
                  </a:moveTo>
                  <a:lnTo>
                    <a:pt x="4251960" y="160007"/>
                  </a:lnTo>
                  <a:lnTo>
                    <a:pt x="4186021" y="166751"/>
                  </a:lnTo>
                  <a:lnTo>
                    <a:pt x="4051909" y="181851"/>
                  </a:lnTo>
                  <a:lnTo>
                    <a:pt x="4086021" y="180111"/>
                  </a:lnTo>
                  <a:lnTo>
                    <a:pt x="4184243" y="171119"/>
                  </a:lnTo>
                  <a:lnTo>
                    <a:pt x="4222331" y="168071"/>
                  </a:lnTo>
                  <a:lnTo>
                    <a:pt x="4235704" y="165354"/>
                  </a:lnTo>
                  <a:lnTo>
                    <a:pt x="4261269" y="161607"/>
                  </a:lnTo>
                  <a:lnTo>
                    <a:pt x="4274769" y="159067"/>
                  </a:lnTo>
                  <a:close/>
                </a:path>
                <a:path w="5275580" h="815340">
                  <a:moveTo>
                    <a:pt x="4286097" y="152196"/>
                  </a:moveTo>
                  <a:lnTo>
                    <a:pt x="4279544" y="151714"/>
                  </a:lnTo>
                  <a:lnTo>
                    <a:pt x="4271937" y="151790"/>
                  </a:lnTo>
                  <a:lnTo>
                    <a:pt x="4258348" y="152666"/>
                  </a:lnTo>
                  <a:lnTo>
                    <a:pt x="4233926" y="154559"/>
                  </a:lnTo>
                  <a:lnTo>
                    <a:pt x="4237482" y="154698"/>
                  </a:lnTo>
                  <a:lnTo>
                    <a:pt x="4253369" y="153352"/>
                  </a:lnTo>
                  <a:lnTo>
                    <a:pt x="4270222" y="152146"/>
                  </a:lnTo>
                  <a:lnTo>
                    <a:pt x="4276699" y="152717"/>
                  </a:lnTo>
                  <a:lnTo>
                    <a:pt x="4267441" y="153720"/>
                  </a:lnTo>
                  <a:lnTo>
                    <a:pt x="4286097" y="152196"/>
                  </a:lnTo>
                  <a:close/>
                </a:path>
                <a:path w="5275580" h="815340">
                  <a:moveTo>
                    <a:pt x="4356036" y="154838"/>
                  </a:moveTo>
                  <a:lnTo>
                    <a:pt x="4303649" y="160045"/>
                  </a:lnTo>
                  <a:lnTo>
                    <a:pt x="4277830" y="162852"/>
                  </a:lnTo>
                  <a:lnTo>
                    <a:pt x="4255249" y="165773"/>
                  </a:lnTo>
                  <a:lnTo>
                    <a:pt x="4269613" y="165493"/>
                  </a:lnTo>
                  <a:lnTo>
                    <a:pt x="4274121" y="164744"/>
                  </a:lnTo>
                  <a:lnTo>
                    <a:pt x="4295318" y="163525"/>
                  </a:lnTo>
                  <a:lnTo>
                    <a:pt x="4308272" y="162242"/>
                  </a:lnTo>
                  <a:lnTo>
                    <a:pt x="4329582" y="159727"/>
                  </a:lnTo>
                  <a:lnTo>
                    <a:pt x="4356036" y="154838"/>
                  </a:lnTo>
                  <a:close/>
                </a:path>
                <a:path w="5275580" h="815340">
                  <a:moveTo>
                    <a:pt x="4435957" y="141020"/>
                  </a:moveTo>
                  <a:lnTo>
                    <a:pt x="4417352" y="143040"/>
                  </a:lnTo>
                  <a:lnTo>
                    <a:pt x="4417860" y="143510"/>
                  </a:lnTo>
                  <a:lnTo>
                    <a:pt x="4418355" y="144475"/>
                  </a:lnTo>
                  <a:lnTo>
                    <a:pt x="4385615" y="146748"/>
                  </a:lnTo>
                  <a:lnTo>
                    <a:pt x="4391393" y="146735"/>
                  </a:lnTo>
                  <a:lnTo>
                    <a:pt x="4392485" y="147193"/>
                  </a:lnTo>
                  <a:lnTo>
                    <a:pt x="4431487" y="143014"/>
                  </a:lnTo>
                  <a:lnTo>
                    <a:pt x="4432554" y="142036"/>
                  </a:lnTo>
                  <a:lnTo>
                    <a:pt x="4435957" y="141020"/>
                  </a:lnTo>
                  <a:close/>
                </a:path>
                <a:path w="5275580" h="815340">
                  <a:moveTo>
                    <a:pt x="4458398" y="93192"/>
                  </a:moveTo>
                  <a:lnTo>
                    <a:pt x="4450727" y="93027"/>
                  </a:lnTo>
                  <a:lnTo>
                    <a:pt x="4441799" y="93116"/>
                  </a:lnTo>
                  <a:lnTo>
                    <a:pt x="4443641" y="96481"/>
                  </a:lnTo>
                  <a:lnTo>
                    <a:pt x="4458220" y="94157"/>
                  </a:lnTo>
                  <a:lnTo>
                    <a:pt x="4458398" y="93192"/>
                  </a:lnTo>
                  <a:close/>
                </a:path>
                <a:path w="5275580" h="815340">
                  <a:moveTo>
                    <a:pt x="4504766" y="192633"/>
                  </a:moveTo>
                  <a:lnTo>
                    <a:pt x="4475734" y="194945"/>
                  </a:lnTo>
                  <a:lnTo>
                    <a:pt x="4475734" y="196735"/>
                  </a:lnTo>
                  <a:lnTo>
                    <a:pt x="4466793" y="197713"/>
                  </a:lnTo>
                  <a:lnTo>
                    <a:pt x="4453928" y="197713"/>
                  </a:lnTo>
                  <a:lnTo>
                    <a:pt x="4462780" y="196735"/>
                  </a:lnTo>
                  <a:lnTo>
                    <a:pt x="4475188" y="196735"/>
                  </a:lnTo>
                  <a:lnTo>
                    <a:pt x="4475734" y="196735"/>
                  </a:lnTo>
                  <a:lnTo>
                    <a:pt x="4475734" y="194945"/>
                  </a:lnTo>
                  <a:lnTo>
                    <a:pt x="4472711" y="195173"/>
                  </a:lnTo>
                  <a:lnTo>
                    <a:pt x="4441545" y="196735"/>
                  </a:lnTo>
                  <a:lnTo>
                    <a:pt x="4441164" y="196735"/>
                  </a:lnTo>
                  <a:lnTo>
                    <a:pt x="4420120" y="197713"/>
                  </a:lnTo>
                  <a:lnTo>
                    <a:pt x="4382935" y="201523"/>
                  </a:lnTo>
                  <a:lnTo>
                    <a:pt x="4378363" y="202793"/>
                  </a:lnTo>
                  <a:lnTo>
                    <a:pt x="4368139" y="204063"/>
                  </a:lnTo>
                  <a:lnTo>
                    <a:pt x="4358678" y="205333"/>
                  </a:lnTo>
                  <a:lnTo>
                    <a:pt x="4356468" y="206603"/>
                  </a:lnTo>
                  <a:lnTo>
                    <a:pt x="4297451" y="211683"/>
                  </a:lnTo>
                  <a:lnTo>
                    <a:pt x="4144200" y="226923"/>
                  </a:lnTo>
                  <a:lnTo>
                    <a:pt x="4130446" y="226923"/>
                  </a:lnTo>
                  <a:lnTo>
                    <a:pt x="4137990" y="225653"/>
                  </a:lnTo>
                  <a:lnTo>
                    <a:pt x="4144556" y="223113"/>
                  </a:lnTo>
                  <a:lnTo>
                    <a:pt x="4127830" y="223113"/>
                  </a:lnTo>
                  <a:lnTo>
                    <a:pt x="4114355" y="225653"/>
                  </a:lnTo>
                  <a:lnTo>
                    <a:pt x="4094416" y="225653"/>
                  </a:lnTo>
                  <a:lnTo>
                    <a:pt x="4103674" y="224383"/>
                  </a:lnTo>
                  <a:lnTo>
                    <a:pt x="4072407" y="228193"/>
                  </a:lnTo>
                  <a:lnTo>
                    <a:pt x="4042295" y="230733"/>
                  </a:lnTo>
                  <a:lnTo>
                    <a:pt x="4016387" y="233273"/>
                  </a:lnTo>
                  <a:lnTo>
                    <a:pt x="3997756" y="234543"/>
                  </a:lnTo>
                  <a:lnTo>
                    <a:pt x="4003598" y="237083"/>
                  </a:lnTo>
                  <a:lnTo>
                    <a:pt x="3944404" y="242163"/>
                  </a:lnTo>
                  <a:lnTo>
                    <a:pt x="3889591" y="245973"/>
                  </a:lnTo>
                  <a:lnTo>
                    <a:pt x="3838702" y="251053"/>
                  </a:lnTo>
                  <a:lnTo>
                    <a:pt x="3790531" y="254927"/>
                  </a:lnTo>
                  <a:lnTo>
                    <a:pt x="3789210" y="254927"/>
                  </a:lnTo>
                  <a:lnTo>
                    <a:pt x="3748405" y="256095"/>
                  </a:lnTo>
                  <a:lnTo>
                    <a:pt x="3755440" y="254927"/>
                  </a:lnTo>
                  <a:lnTo>
                    <a:pt x="3746830" y="256133"/>
                  </a:lnTo>
                  <a:lnTo>
                    <a:pt x="3748138" y="256133"/>
                  </a:lnTo>
                  <a:lnTo>
                    <a:pt x="3740493" y="257403"/>
                  </a:lnTo>
                  <a:lnTo>
                    <a:pt x="3699713" y="262483"/>
                  </a:lnTo>
                  <a:lnTo>
                    <a:pt x="3674326" y="266293"/>
                  </a:lnTo>
                  <a:lnTo>
                    <a:pt x="3651631" y="267677"/>
                  </a:lnTo>
                  <a:lnTo>
                    <a:pt x="3638791" y="267677"/>
                  </a:lnTo>
                  <a:lnTo>
                    <a:pt x="3622649" y="268846"/>
                  </a:lnTo>
                  <a:lnTo>
                    <a:pt x="3644328" y="265023"/>
                  </a:lnTo>
                  <a:lnTo>
                    <a:pt x="3653840" y="263753"/>
                  </a:lnTo>
                  <a:lnTo>
                    <a:pt x="3658146" y="262483"/>
                  </a:lnTo>
                  <a:lnTo>
                    <a:pt x="3661778" y="261213"/>
                  </a:lnTo>
                  <a:lnTo>
                    <a:pt x="3683901" y="257403"/>
                  </a:lnTo>
                  <a:lnTo>
                    <a:pt x="3697071" y="256133"/>
                  </a:lnTo>
                  <a:lnTo>
                    <a:pt x="3708590" y="256133"/>
                  </a:lnTo>
                  <a:lnTo>
                    <a:pt x="3725634" y="254927"/>
                  </a:lnTo>
                  <a:lnTo>
                    <a:pt x="3725951" y="254927"/>
                  </a:lnTo>
                  <a:lnTo>
                    <a:pt x="3671608" y="261213"/>
                  </a:lnTo>
                  <a:lnTo>
                    <a:pt x="3694811" y="259943"/>
                  </a:lnTo>
                  <a:lnTo>
                    <a:pt x="3733000" y="254927"/>
                  </a:lnTo>
                  <a:lnTo>
                    <a:pt x="3772344" y="249783"/>
                  </a:lnTo>
                  <a:lnTo>
                    <a:pt x="3752354" y="249783"/>
                  </a:lnTo>
                  <a:lnTo>
                    <a:pt x="3835692" y="242163"/>
                  </a:lnTo>
                  <a:lnTo>
                    <a:pt x="3862781" y="240957"/>
                  </a:lnTo>
                  <a:lnTo>
                    <a:pt x="3863581" y="240957"/>
                  </a:lnTo>
                  <a:lnTo>
                    <a:pt x="3875074" y="239623"/>
                  </a:lnTo>
                  <a:lnTo>
                    <a:pt x="3878084" y="237083"/>
                  </a:lnTo>
                  <a:lnTo>
                    <a:pt x="3871963" y="237083"/>
                  </a:lnTo>
                  <a:lnTo>
                    <a:pt x="3849433" y="238353"/>
                  </a:lnTo>
                  <a:lnTo>
                    <a:pt x="3811282" y="242163"/>
                  </a:lnTo>
                  <a:lnTo>
                    <a:pt x="3766515" y="247243"/>
                  </a:lnTo>
                  <a:lnTo>
                    <a:pt x="3724173" y="251053"/>
                  </a:lnTo>
                  <a:lnTo>
                    <a:pt x="3724618" y="252323"/>
                  </a:lnTo>
                  <a:lnTo>
                    <a:pt x="3714064" y="252323"/>
                  </a:lnTo>
                  <a:lnTo>
                    <a:pt x="3618992" y="262483"/>
                  </a:lnTo>
                  <a:lnTo>
                    <a:pt x="3637470" y="261213"/>
                  </a:lnTo>
                  <a:lnTo>
                    <a:pt x="3638207" y="262483"/>
                  </a:lnTo>
                  <a:lnTo>
                    <a:pt x="3643211" y="262483"/>
                  </a:lnTo>
                  <a:lnTo>
                    <a:pt x="3604374" y="267677"/>
                  </a:lnTo>
                  <a:lnTo>
                    <a:pt x="3603866" y="267677"/>
                  </a:lnTo>
                  <a:lnTo>
                    <a:pt x="3545332" y="272643"/>
                  </a:lnTo>
                  <a:lnTo>
                    <a:pt x="3509010" y="275183"/>
                  </a:lnTo>
                  <a:lnTo>
                    <a:pt x="3540302" y="270103"/>
                  </a:lnTo>
                  <a:lnTo>
                    <a:pt x="3519360" y="271373"/>
                  </a:lnTo>
                  <a:lnTo>
                    <a:pt x="3494913" y="273913"/>
                  </a:lnTo>
                  <a:lnTo>
                    <a:pt x="3468979" y="277723"/>
                  </a:lnTo>
                  <a:lnTo>
                    <a:pt x="3443567" y="280263"/>
                  </a:lnTo>
                  <a:lnTo>
                    <a:pt x="3462045" y="280263"/>
                  </a:lnTo>
                  <a:lnTo>
                    <a:pt x="3473208" y="278993"/>
                  </a:lnTo>
                  <a:lnTo>
                    <a:pt x="3490290" y="277723"/>
                  </a:lnTo>
                  <a:lnTo>
                    <a:pt x="3490125" y="276453"/>
                  </a:lnTo>
                  <a:lnTo>
                    <a:pt x="3504857" y="275183"/>
                  </a:lnTo>
                  <a:lnTo>
                    <a:pt x="3503434" y="276453"/>
                  </a:lnTo>
                  <a:lnTo>
                    <a:pt x="3500386" y="277723"/>
                  </a:lnTo>
                  <a:lnTo>
                    <a:pt x="3510229" y="277723"/>
                  </a:lnTo>
                  <a:lnTo>
                    <a:pt x="3419017" y="287883"/>
                  </a:lnTo>
                  <a:lnTo>
                    <a:pt x="3390341" y="291693"/>
                  </a:lnTo>
                  <a:lnTo>
                    <a:pt x="3284194" y="299313"/>
                  </a:lnTo>
                  <a:lnTo>
                    <a:pt x="3288131" y="300583"/>
                  </a:lnTo>
                  <a:lnTo>
                    <a:pt x="3286531" y="301853"/>
                  </a:lnTo>
                  <a:lnTo>
                    <a:pt x="3283229" y="303123"/>
                  </a:lnTo>
                  <a:lnTo>
                    <a:pt x="3282035" y="304393"/>
                  </a:lnTo>
                  <a:lnTo>
                    <a:pt x="3254464" y="306933"/>
                  </a:lnTo>
                  <a:lnTo>
                    <a:pt x="3285223" y="304393"/>
                  </a:lnTo>
                  <a:lnTo>
                    <a:pt x="3312452" y="301853"/>
                  </a:lnTo>
                  <a:lnTo>
                    <a:pt x="3332823" y="300583"/>
                  </a:lnTo>
                  <a:lnTo>
                    <a:pt x="3338118" y="300583"/>
                  </a:lnTo>
                  <a:lnTo>
                    <a:pt x="3341522" y="299313"/>
                  </a:lnTo>
                  <a:lnTo>
                    <a:pt x="3350945" y="298043"/>
                  </a:lnTo>
                  <a:lnTo>
                    <a:pt x="3374745" y="295503"/>
                  </a:lnTo>
                  <a:lnTo>
                    <a:pt x="3375456" y="296773"/>
                  </a:lnTo>
                  <a:lnTo>
                    <a:pt x="3387369" y="296773"/>
                  </a:lnTo>
                  <a:lnTo>
                    <a:pt x="3403485" y="295503"/>
                  </a:lnTo>
                  <a:lnTo>
                    <a:pt x="3381489" y="299313"/>
                  </a:lnTo>
                  <a:lnTo>
                    <a:pt x="3405390" y="296773"/>
                  </a:lnTo>
                  <a:lnTo>
                    <a:pt x="3406762" y="299313"/>
                  </a:lnTo>
                  <a:lnTo>
                    <a:pt x="3413239" y="299313"/>
                  </a:lnTo>
                  <a:lnTo>
                    <a:pt x="3439388" y="296773"/>
                  </a:lnTo>
                  <a:lnTo>
                    <a:pt x="3452469" y="295503"/>
                  </a:lnTo>
                  <a:lnTo>
                    <a:pt x="3442957" y="295503"/>
                  </a:lnTo>
                  <a:lnTo>
                    <a:pt x="3464991" y="292963"/>
                  </a:lnTo>
                  <a:lnTo>
                    <a:pt x="3488893" y="290550"/>
                  </a:lnTo>
                  <a:lnTo>
                    <a:pt x="3487496" y="290550"/>
                  </a:lnTo>
                  <a:lnTo>
                    <a:pt x="3517112" y="289153"/>
                  </a:lnTo>
                  <a:lnTo>
                    <a:pt x="3544925" y="286613"/>
                  </a:lnTo>
                  <a:lnTo>
                    <a:pt x="3535337" y="286613"/>
                  </a:lnTo>
                  <a:lnTo>
                    <a:pt x="3581069" y="281533"/>
                  </a:lnTo>
                  <a:lnTo>
                    <a:pt x="3625761" y="277723"/>
                  </a:lnTo>
                  <a:lnTo>
                    <a:pt x="3709276" y="268871"/>
                  </a:lnTo>
                  <a:lnTo>
                    <a:pt x="3732860" y="266293"/>
                  </a:lnTo>
                  <a:lnTo>
                    <a:pt x="3775964" y="262483"/>
                  </a:lnTo>
                  <a:lnTo>
                    <a:pt x="3819791" y="259943"/>
                  </a:lnTo>
                  <a:lnTo>
                    <a:pt x="3905707" y="252323"/>
                  </a:lnTo>
                  <a:lnTo>
                    <a:pt x="3911498" y="251053"/>
                  </a:lnTo>
                  <a:lnTo>
                    <a:pt x="3928135" y="249783"/>
                  </a:lnTo>
                  <a:lnTo>
                    <a:pt x="3941318" y="247243"/>
                  </a:lnTo>
                  <a:lnTo>
                    <a:pt x="3936771" y="247243"/>
                  </a:lnTo>
                  <a:lnTo>
                    <a:pt x="3954780" y="244703"/>
                  </a:lnTo>
                  <a:lnTo>
                    <a:pt x="3969448" y="244703"/>
                  </a:lnTo>
                  <a:lnTo>
                    <a:pt x="3987622" y="242163"/>
                  </a:lnTo>
                  <a:lnTo>
                    <a:pt x="3985412" y="244703"/>
                  </a:lnTo>
                  <a:lnTo>
                    <a:pt x="3996944" y="244703"/>
                  </a:lnTo>
                  <a:lnTo>
                    <a:pt x="4010177" y="243433"/>
                  </a:lnTo>
                  <a:lnTo>
                    <a:pt x="4013060" y="244703"/>
                  </a:lnTo>
                  <a:lnTo>
                    <a:pt x="4025315" y="243433"/>
                  </a:lnTo>
                  <a:lnTo>
                    <a:pt x="4049204" y="240957"/>
                  </a:lnTo>
                  <a:lnTo>
                    <a:pt x="4048671" y="240957"/>
                  </a:lnTo>
                  <a:lnTo>
                    <a:pt x="4026890" y="242163"/>
                  </a:lnTo>
                  <a:lnTo>
                    <a:pt x="4035539" y="240957"/>
                  </a:lnTo>
                  <a:lnTo>
                    <a:pt x="4035666" y="240957"/>
                  </a:lnTo>
                  <a:lnTo>
                    <a:pt x="4049230" y="238353"/>
                  </a:lnTo>
                  <a:lnTo>
                    <a:pt x="4038689" y="238353"/>
                  </a:lnTo>
                  <a:lnTo>
                    <a:pt x="4024934" y="239623"/>
                  </a:lnTo>
                  <a:lnTo>
                    <a:pt x="4016057" y="240957"/>
                  </a:lnTo>
                  <a:lnTo>
                    <a:pt x="4012158" y="240957"/>
                  </a:lnTo>
                  <a:lnTo>
                    <a:pt x="4010444" y="239623"/>
                  </a:lnTo>
                  <a:lnTo>
                    <a:pt x="4029481" y="238353"/>
                  </a:lnTo>
                  <a:lnTo>
                    <a:pt x="4048099" y="235915"/>
                  </a:lnTo>
                  <a:lnTo>
                    <a:pt x="4047629" y="235915"/>
                  </a:lnTo>
                  <a:lnTo>
                    <a:pt x="4064228" y="234543"/>
                  </a:lnTo>
                  <a:lnTo>
                    <a:pt x="4071035" y="234543"/>
                  </a:lnTo>
                  <a:lnTo>
                    <a:pt x="4062069" y="237083"/>
                  </a:lnTo>
                  <a:lnTo>
                    <a:pt x="4078592" y="234543"/>
                  </a:lnTo>
                  <a:lnTo>
                    <a:pt x="4096766" y="233273"/>
                  </a:lnTo>
                  <a:lnTo>
                    <a:pt x="4111625" y="232003"/>
                  </a:lnTo>
                  <a:lnTo>
                    <a:pt x="4118191" y="232003"/>
                  </a:lnTo>
                  <a:lnTo>
                    <a:pt x="4109453" y="233273"/>
                  </a:lnTo>
                  <a:lnTo>
                    <a:pt x="4124706" y="232003"/>
                  </a:lnTo>
                  <a:lnTo>
                    <a:pt x="4137609" y="229463"/>
                  </a:lnTo>
                  <a:lnTo>
                    <a:pt x="4148709" y="228193"/>
                  </a:lnTo>
                  <a:lnTo>
                    <a:pt x="4153636" y="226923"/>
                  </a:lnTo>
                  <a:lnTo>
                    <a:pt x="4158577" y="225653"/>
                  </a:lnTo>
                  <a:lnTo>
                    <a:pt x="4186796" y="224383"/>
                  </a:lnTo>
                  <a:lnTo>
                    <a:pt x="4224553" y="220573"/>
                  </a:lnTo>
                  <a:lnTo>
                    <a:pt x="4257306" y="216763"/>
                  </a:lnTo>
                  <a:lnTo>
                    <a:pt x="4270514" y="216763"/>
                  </a:lnTo>
                  <a:lnTo>
                    <a:pt x="4224223" y="221843"/>
                  </a:lnTo>
                  <a:lnTo>
                    <a:pt x="4228109" y="223113"/>
                  </a:lnTo>
                  <a:lnTo>
                    <a:pt x="4212615" y="224383"/>
                  </a:lnTo>
                  <a:lnTo>
                    <a:pt x="4191863" y="226923"/>
                  </a:lnTo>
                  <a:lnTo>
                    <a:pt x="4180014" y="229463"/>
                  </a:lnTo>
                  <a:lnTo>
                    <a:pt x="4169600" y="228193"/>
                  </a:lnTo>
                  <a:lnTo>
                    <a:pt x="4160342" y="230733"/>
                  </a:lnTo>
                  <a:lnTo>
                    <a:pt x="4132275" y="233273"/>
                  </a:lnTo>
                  <a:lnTo>
                    <a:pt x="4119981" y="235813"/>
                  </a:lnTo>
                  <a:lnTo>
                    <a:pt x="4119207" y="233273"/>
                  </a:lnTo>
                  <a:lnTo>
                    <a:pt x="4119422" y="234543"/>
                  </a:lnTo>
                  <a:lnTo>
                    <a:pt x="4103433" y="235915"/>
                  </a:lnTo>
                  <a:lnTo>
                    <a:pt x="4103268" y="235915"/>
                  </a:lnTo>
                  <a:lnTo>
                    <a:pt x="4087926" y="237083"/>
                  </a:lnTo>
                  <a:lnTo>
                    <a:pt x="4073258" y="238353"/>
                  </a:lnTo>
                  <a:lnTo>
                    <a:pt x="4080332" y="239623"/>
                  </a:lnTo>
                  <a:lnTo>
                    <a:pt x="4095204" y="238353"/>
                  </a:lnTo>
                  <a:lnTo>
                    <a:pt x="4110228" y="235915"/>
                  </a:lnTo>
                  <a:lnTo>
                    <a:pt x="4119473" y="235915"/>
                  </a:lnTo>
                  <a:lnTo>
                    <a:pt x="4119842" y="235915"/>
                  </a:lnTo>
                  <a:lnTo>
                    <a:pt x="4116755" y="237083"/>
                  </a:lnTo>
                  <a:lnTo>
                    <a:pt x="4104144" y="238353"/>
                  </a:lnTo>
                  <a:lnTo>
                    <a:pt x="4090352" y="240957"/>
                  </a:lnTo>
                  <a:lnTo>
                    <a:pt x="4084510" y="242163"/>
                  </a:lnTo>
                  <a:lnTo>
                    <a:pt x="4079837" y="240957"/>
                  </a:lnTo>
                  <a:lnTo>
                    <a:pt x="4078821" y="240957"/>
                  </a:lnTo>
                  <a:lnTo>
                    <a:pt x="4037469" y="244386"/>
                  </a:lnTo>
                  <a:lnTo>
                    <a:pt x="4024490" y="247243"/>
                  </a:lnTo>
                  <a:lnTo>
                    <a:pt x="4014965" y="247243"/>
                  </a:lnTo>
                  <a:lnTo>
                    <a:pt x="4006113" y="248513"/>
                  </a:lnTo>
                  <a:lnTo>
                    <a:pt x="3994810" y="249783"/>
                  </a:lnTo>
                  <a:lnTo>
                    <a:pt x="3977881" y="251053"/>
                  </a:lnTo>
                  <a:lnTo>
                    <a:pt x="3975227" y="252958"/>
                  </a:lnTo>
                  <a:lnTo>
                    <a:pt x="3994569" y="251053"/>
                  </a:lnTo>
                  <a:lnTo>
                    <a:pt x="4028732" y="248513"/>
                  </a:lnTo>
                  <a:lnTo>
                    <a:pt x="4061155" y="244703"/>
                  </a:lnTo>
                  <a:lnTo>
                    <a:pt x="4094480" y="242163"/>
                  </a:lnTo>
                  <a:lnTo>
                    <a:pt x="4098264" y="239623"/>
                  </a:lnTo>
                  <a:lnTo>
                    <a:pt x="4122902" y="238353"/>
                  </a:lnTo>
                  <a:lnTo>
                    <a:pt x="4153293" y="234543"/>
                  </a:lnTo>
                  <a:lnTo>
                    <a:pt x="4179354" y="232003"/>
                  </a:lnTo>
                  <a:lnTo>
                    <a:pt x="4191038" y="232003"/>
                  </a:lnTo>
                  <a:lnTo>
                    <a:pt x="4199648" y="229463"/>
                  </a:lnTo>
                  <a:lnTo>
                    <a:pt x="4203954" y="228193"/>
                  </a:lnTo>
                  <a:lnTo>
                    <a:pt x="4320819" y="216763"/>
                  </a:lnTo>
                  <a:lnTo>
                    <a:pt x="4358919" y="212953"/>
                  </a:lnTo>
                  <a:lnTo>
                    <a:pt x="4415345" y="206603"/>
                  </a:lnTo>
                  <a:lnTo>
                    <a:pt x="4442930" y="204063"/>
                  </a:lnTo>
                  <a:lnTo>
                    <a:pt x="4463745" y="201523"/>
                  </a:lnTo>
                  <a:lnTo>
                    <a:pt x="4480738" y="198983"/>
                  </a:lnTo>
                  <a:lnTo>
                    <a:pt x="4486084" y="197713"/>
                  </a:lnTo>
                  <a:lnTo>
                    <a:pt x="4496803" y="195173"/>
                  </a:lnTo>
                  <a:lnTo>
                    <a:pt x="4479150" y="196456"/>
                  </a:lnTo>
                  <a:lnTo>
                    <a:pt x="4491609" y="195173"/>
                  </a:lnTo>
                  <a:lnTo>
                    <a:pt x="4504766" y="192633"/>
                  </a:lnTo>
                  <a:close/>
                </a:path>
                <a:path w="5275580" h="815340">
                  <a:moveTo>
                    <a:pt x="4534852" y="93484"/>
                  </a:moveTo>
                  <a:lnTo>
                    <a:pt x="4507573" y="96837"/>
                  </a:lnTo>
                  <a:lnTo>
                    <a:pt x="4494987" y="98183"/>
                  </a:lnTo>
                  <a:lnTo>
                    <a:pt x="4479556" y="99491"/>
                  </a:lnTo>
                  <a:lnTo>
                    <a:pt x="4494492" y="99529"/>
                  </a:lnTo>
                  <a:lnTo>
                    <a:pt x="4505744" y="99161"/>
                  </a:lnTo>
                  <a:lnTo>
                    <a:pt x="4522927" y="98107"/>
                  </a:lnTo>
                  <a:lnTo>
                    <a:pt x="4511472" y="98107"/>
                  </a:lnTo>
                  <a:lnTo>
                    <a:pt x="4518418" y="96735"/>
                  </a:lnTo>
                  <a:lnTo>
                    <a:pt x="4530598" y="94894"/>
                  </a:lnTo>
                  <a:lnTo>
                    <a:pt x="4534852" y="93484"/>
                  </a:lnTo>
                  <a:close/>
                </a:path>
                <a:path w="5275580" h="815340">
                  <a:moveTo>
                    <a:pt x="4561916" y="106400"/>
                  </a:moveTo>
                  <a:lnTo>
                    <a:pt x="4544758" y="108089"/>
                  </a:lnTo>
                  <a:lnTo>
                    <a:pt x="4543818" y="108496"/>
                  </a:lnTo>
                  <a:lnTo>
                    <a:pt x="4561916" y="106400"/>
                  </a:lnTo>
                  <a:close/>
                </a:path>
                <a:path w="5275580" h="815340">
                  <a:moveTo>
                    <a:pt x="4959020" y="43078"/>
                  </a:moveTo>
                  <a:lnTo>
                    <a:pt x="4943526" y="44323"/>
                  </a:lnTo>
                  <a:lnTo>
                    <a:pt x="4932096" y="44780"/>
                  </a:lnTo>
                  <a:lnTo>
                    <a:pt x="4925720" y="44602"/>
                  </a:lnTo>
                  <a:lnTo>
                    <a:pt x="4925441" y="43903"/>
                  </a:lnTo>
                  <a:lnTo>
                    <a:pt x="4899317" y="49301"/>
                  </a:lnTo>
                  <a:lnTo>
                    <a:pt x="4931067" y="45072"/>
                  </a:lnTo>
                  <a:lnTo>
                    <a:pt x="4945456" y="44792"/>
                  </a:lnTo>
                  <a:lnTo>
                    <a:pt x="4952492" y="44335"/>
                  </a:lnTo>
                  <a:lnTo>
                    <a:pt x="4959020" y="43078"/>
                  </a:lnTo>
                  <a:close/>
                </a:path>
                <a:path w="5275580" h="815340">
                  <a:moveTo>
                    <a:pt x="5011356" y="40690"/>
                  </a:moveTo>
                  <a:lnTo>
                    <a:pt x="4968976" y="43522"/>
                  </a:lnTo>
                  <a:lnTo>
                    <a:pt x="4979505" y="44932"/>
                  </a:lnTo>
                  <a:lnTo>
                    <a:pt x="5011356" y="40690"/>
                  </a:lnTo>
                  <a:close/>
                </a:path>
                <a:path w="5275580" h="815340">
                  <a:moveTo>
                    <a:pt x="5036705" y="41541"/>
                  </a:moveTo>
                  <a:lnTo>
                    <a:pt x="5025288" y="42494"/>
                  </a:lnTo>
                  <a:lnTo>
                    <a:pt x="5001044" y="44970"/>
                  </a:lnTo>
                  <a:lnTo>
                    <a:pt x="4975872" y="46609"/>
                  </a:lnTo>
                  <a:lnTo>
                    <a:pt x="4627969" y="85928"/>
                  </a:lnTo>
                  <a:lnTo>
                    <a:pt x="4648492" y="84416"/>
                  </a:lnTo>
                  <a:lnTo>
                    <a:pt x="4702441" y="78435"/>
                  </a:lnTo>
                  <a:lnTo>
                    <a:pt x="4717847" y="77978"/>
                  </a:lnTo>
                  <a:lnTo>
                    <a:pt x="4720082" y="77978"/>
                  </a:lnTo>
                  <a:lnTo>
                    <a:pt x="4693678" y="81356"/>
                  </a:lnTo>
                  <a:lnTo>
                    <a:pt x="4723549" y="77978"/>
                  </a:lnTo>
                  <a:lnTo>
                    <a:pt x="4725479" y="77762"/>
                  </a:lnTo>
                  <a:lnTo>
                    <a:pt x="4763694" y="75831"/>
                  </a:lnTo>
                  <a:lnTo>
                    <a:pt x="4765192" y="75831"/>
                  </a:lnTo>
                  <a:lnTo>
                    <a:pt x="4795901" y="72809"/>
                  </a:lnTo>
                  <a:lnTo>
                    <a:pt x="4787138" y="74790"/>
                  </a:lnTo>
                  <a:lnTo>
                    <a:pt x="4770056" y="76631"/>
                  </a:lnTo>
                  <a:lnTo>
                    <a:pt x="4750917" y="78117"/>
                  </a:lnTo>
                  <a:lnTo>
                    <a:pt x="4736046" y="79044"/>
                  </a:lnTo>
                  <a:lnTo>
                    <a:pt x="4764722" y="77978"/>
                  </a:lnTo>
                  <a:lnTo>
                    <a:pt x="4738294" y="81572"/>
                  </a:lnTo>
                  <a:lnTo>
                    <a:pt x="4714735" y="82715"/>
                  </a:lnTo>
                  <a:lnTo>
                    <a:pt x="4696384" y="86169"/>
                  </a:lnTo>
                  <a:lnTo>
                    <a:pt x="4686249" y="85598"/>
                  </a:lnTo>
                  <a:lnTo>
                    <a:pt x="4647108" y="89763"/>
                  </a:lnTo>
                  <a:lnTo>
                    <a:pt x="4639373" y="88785"/>
                  </a:lnTo>
                  <a:lnTo>
                    <a:pt x="4603470" y="93256"/>
                  </a:lnTo>
                  <a:lnTo>
                    <a:pt x="4562322" y="97523"/>
                  </a:lnTo>
                  <a:lnTo>
                    <a:pt x="4526839" y="100431"/>
                  </a:lnTo>
                  <a:lnTo>
                    <a:pt x="4501248" y="101193"/>
                  </a:lnTo>
                  <a:lnTo>
                    <a:pt x="4504194" y="101193"/>
                  </a:lnTo>
                  <a:lnTo>
                    <a:pt x="4471149" y="105270"/>
                  </a:lnTo>
                  <a:lnTo>
                    <a:pt x="4455693" y="108089"/>
                  </a:lnTo>
                  <a:lnTo>
                    <a:pt x="4445241" y="110248"/>
                  </a:lnTo>
                  <a:lnTo>
                    <a:pt x="4424210" y="112915"/>
                  </a:lnTo>
                  <a:lnTo>
                    <a:pt x="4417187" y="117779"/>
                  </a:lnTo>
                  <a:lnTo>
                    <a:pt x="4412742" y="118516"/>
                  </a:lnTo>
                  <a:lnTo>
                    <a:pt x="4435564" y="117271"/>
                  </a:lnTo>
                  <a:lnTo>
                    <a:pt x="4436173" y="117271"/>
                  </a:lnTo>
                  <a:lnTo>
                    <a:pt x="4444631" y="115963"/>
                  </a:lnTo>
                  <a:lnTo>
                    <a:pt x="4454995" y="114528"/>
                  </a:lnTo>
                  <a:lnTo>
                    <a:pt x="4465282" y="113271"/>
                  </a:lnTo>
                  <a:lnTo>
                    <a:pt x="4465104" y="113271"/>
                  </a:lnTo>
                  <a:lnTo>
                    <a:pt x="4477270" y="112001"/>
                  </a:lnTo>
                  <a:lnTo>
                    <a:pt x="4494161" y="113271"/>
                  </a:lnTo>
                  <a:lnTo>
                    <a:pt x="4491621" y="113271"/>
                  </a:lnTo>
                  <a:lnTo>
                    <a:pt x="4424032" y="120853"/>
                  </a:lnTo>
                  <a:lnTo>
                    <a:pt x="4462132" y="119278"/>
                  </a:lnTo>
                  <a:lnTo>
                    <a:pt x="4435068" y="123240"/>
                  </a:lnTo>
                  <a:lnTo>
                    <a:pt x="4446778" y="122618"/>
                  </a:lnTo>
                  <a:lnTo>
                    <a:pt x="4462640" y="120853"/>
                  </a:lnTo>
                  <a:lnTo>
                    <a:pt x="4475365" y="119278"/>
                  </a:lnTo>
                  <a:lnTo>
                    <a:pt x="4481182" y="118554"/>
                  </a:lnTo>
                  <a:lnTo>
                    <a:pt x="4492422" y="117271"/>
                  </a:lnTo>
                  <a:lnTo>
                    <a:pt x="4494873" y="116992"/>
                  </a:lnTo>
                  <a:lnTo>
                    <a:pt x="4490085" y="117271"/>
                  </a:lnTo>
                  <a:lnTo>
                    <a:pt x="4489958" y="116992"/>
                  </a:lnTo>
                  <a:lnTo>
                    <a:pt x="4489856" y="116776"/>
                  </a:lnTo>
                  <a:lnTo>
                    <a:pt x="4515701" y="114325"/>
                  </a:lnTo>
                  <a:lnTo>
                    <a:pt x="4526902" y="113271"/>
                  </a:lnTo>
                  <a:lnTo>
                    <a:pt x="4510506" y="114325"/>
                  </a:lnTo>
                  <a:lnTo>
                    <a:pt x="4504677" y="113919"/>
                  </a:lnTo>
                  <a:lnTo>
                    <a:pt x="4511865" y="112344"/>
                  </a:lnTo>
                  <a:lnTo>
                    <a:pt x="4515078" y="112001"/>
                  </a:lnTo>
                  <a:lnTo>
                    <a:pt x="4532350" y="110121"/>
                  </a:lnTo>
                  <a:lnTo>
                    <a:pt x="4534573" y="109880"/>
                  </a:lnTo>
                  <a:lnTo>
                    <a:pt x="4530687" y="111086"/>
                  </a:lnTo>
                  <a:lnTo>
                    <a:pt x="4527601" y="112001"/>
                  </a:lnTo>
                  <a:lnTo>
                    <a:pt x="4530331" y="112001"/>
                  </a:lnTo>
                  <a:lnTo>
                    <a:pt x="4544936" y="110794"/>
                  </a:lnTo>
                  <a:lnTo>
                    <a:pt x="4545838" y="109880"/>
                  </a:lnTo>
                  <a:lnTo>
                    <a:pt x="4545965" y="109740"/>
                  </a:lnTo>
                  <a:lnTo>
                    <a:pt x="4546193" y="109740"/>
                  </a:lnTo>
                  <a:lnTo>
                    <a:pt x="4542701" y="108991"/>
                  </a:lnTo>
                  <a:lnTo>
                    <a:pt x="4543818" y="108496"/>
                  </a:lnTo>
                  <a:lnTo>
                    <a:pt x="4529899" y="110121"/>
                  </a:lnTo>
                  <a:lnTo>
                    <a:pt x="4522559" y="109740"/>
                  </a:lnTo>
                  <a:lnTo>
                    <a:pt x="4530001" y="108089"/>
                  </a:lnTo>
                  <a:lnTo>
                    <a:pt x="4529836" y="108089"/>
                  </a:lnTo>
                  <a:lnTo>
                    <a:pt x="4544415" y="105702"/>
                  </a:lnTo>
                  <a:lnTo>
                    <a:pt x="4555414" y="103771"/>
                  </a:lnTo>
                  <a:lnTo>
                    <a:pt x="4555655" y="105168"/>
                  </a:lnTo>
                  <a:lnTo>
                    <a:pt x="4569130" y="104140"/>
                  </a:lnTo>
                  <a:lnTo>
                    <a:pt x="4572813" y="103771"/>
                  </a:lnTo>
                  <a:lnTo>
                    <a:pt x="4587570" y="102298"/>
                  </a:lnTo>
                  <a:lnTo>
                    <a:pt x="4592294" y="101942"/>
                  </a:lnTo>
                  <a:lnTo>
                    <a:pt x="4602721" y="101193"/>
                  </a:lnTo>
                  <a:lnTo>
                    <a:pt x="4578807" y="101942"/>
                  </a:lnTo>
                  <a:lnTo>
                    <a:pt x="4582820" y="100431"/>
                  </a:lnTo>
                  <a:lnTo>
                    <a:pt x="4582426" y="100431"/>
                  </a:lnTo>
                  <a:lnTo>
                    <a:pt x="4621339" y="94665"/>
                  </a:lnTo>
                  <a:lnTo>
                    <a:pt x="4625899" y="93472"/>
                  </a:lnTo>
                  <a:lnTo>
                    <a:pt x="4627956" y="92925"/>
                  </a:lnTo>
                  <a:lnTo>
                    <a:pt x="4607966" y="93472"/>
                  </a:lnTo>
                  <a:lnTo>
                    <a:pt x="4626762" y="90970"/>
                  </a:lnTo>
                  <a:lnTo>
                    <a:pt x="4625289" y="90970"/>
                  </a:lnTo>
                  <a:lnTo>
                    <a:pt x="4636694" y="90411"/>
                  </a:lnTo>
                  <a:lnTo>
                    <a:pt x="4640846" y="90970"/>
                  </a:lnTo>
                  <a:lnTo>
                    <a:pt x="4645838" y="91401"/>
                  </a:lnTo>
                  <a:lnTo>
                    <a:pt x="4656340" y="90411"/>
                  </a:lnTo>
                  <a:lnTo>
                    <a:pt x="4663224" y="89763"/>
                  </a:lnTo>
                  <a:lnTo>
                    <a:pt x="4700663" y="86169"/>
                  </a:lnTo>
                  <a:lnTo>
                    <a:pt x="4783099" y="77978"/>
                  </a:lnTo>
                  <a:lnTo>
                    <a:pt x="4837595" y="72809"/>
                  </a:lnTo>
                  <a:lnTo>
                    <a:pt x="4858220" y="70891"/>
                  </a:lnTo>
                  <a:lnTo>
                    <a:pt x="4822075" y="75831"/>
                  </a:lnTo>
                  <a:lnTo>
                    <a:pt x="4864963" y="71247"/>
                  </a:lnTo>
                  <a:lnTo>
                    <a:pt x="4867681" y="70891"/>
                  </a:lnTo>
                  <a:lnTo>
                    <a:pt x="4900130" y="66548"/>
                  </a:lnTo>
                  <a:lnTo>
                    <a:pt x="4934140" y="61899"/>
                  </a:lnTo>
                  <a:lnTo>
                    <a:pt x="4958943" y="59436"/>
                  </a:lnTo>
                  <a:lnTo>
                    <a:pt x="4971821" y="56235"/>
                  </a:lnTo>
                  <a:lnTo>
                    <a:pt x="4932007" y="58712"/>
                  </a:lnTo>
                  <a:lnTo>
                    <a:pt x="4826749" y="66548"/>
                  </a:lnTo>
                  <a:lnTo>
                    <a:pt x="4801540" y="66548"/>
                  </a:lnTo>
                  <a:lnTo>
                    <a:pt x="4849368" y="63931"/>
                  </a:lnTo>
                  <a:lnTo>
                    <a:pt x="4890147" y="58254"/>
                  </a:lnTo>
                  <a:lnTo>
                    <a:pt x="4889893" y="58254"/>
                  </a:lnTo>
                  <a:lnTo>
                    <a:pt x="4984318" y="49593"/>
                  </a:lnTo>
                  <a:lnTo>
                    <a:pt x="5023434" y="44500"/>
                  </a:lnTo>
                  <a:lnTo>
                    <a:pt x="5036705" y="41541"/>
                  </a:lnTo>
                  <a:close/>
                </a:path>
                <a:path w="5275580" h="815340">
                  <a:moveTo>
                    <a:pt x="5202021" y="7975"/>
                  </a:moveTo>
                  <a:lnTo>
                    <a:pt x="5175923" y="10744"/>
                  </a:lnTo>
                  <a:lnTo>
                    <a:pt x="5151336" y="12115"/>
                  </a:lnTo>
                  <a:lnTo>
                    <a:pt x="5127955" y="13982"/>
                  </a:lnTo>
                  <a:lnTo>
                    <a:pt x="5105514" y="18224"/>
                  </a:lnTo>
                  <a:lnTo>
                    <a:pt x="5126088" y="15773"/>
                  </a:lnTo>
                  <a:lnTo>
                    <a:pt x="5133632" y="16179"/>
                  </a:lnTo>
                  <a:lnTo>
                    <a:pt x="5137836" y="17145"/>
                  </a:lnTo>
                  <a:lnTo>
                    <a:pt x="5148402" y="16370"/>
                  </a:lnTo>
                  <a:lnTo>
                    <a:pt x="5149862" y="15011"/>
                  </a:lnTo>
                  <a:lnTo>
                    <a:pt x="5164569" y="12750"/>
                  </a:lnTo>
                  <a:lnTo>
                    <a:pt x="5202021" y="7975"/>
                  </a:lnTo>
                  <a:close/>
                </a:path>
                <a:path w="5275580" h="815340">
                  <a:moveTo>
                    <a:pt x="5275478" y="0"/>
                  </a:moveTo>
                  <a:lnTo>
                    <a:pt x="5265991" y="419"/>
                  </a:lnTo>
                  <a:lnTo>
                    <a:pt x="5257762" y="1219"/>
                  </a:lnTo>
                  <a:lnTo>
                    <a:pt x="5233975" y="4254"/>
                  </a:lnTo>
                  <a:lnTo>
                    <a:pt x="5275478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91">
              <a:extLst>
                <a:ext uri="{FF2B5EF4-FFF2-40B4-BE49-F238E27FC236}">
                  <a16:creationId xmlns:a16="http://schemas.microsoft.com/office/drawing/2014/main" id="{04B24589-C4C4-9412-BAEB-7E986C66DBE8}"/>
                </a:ext>
              </a:extLst>
            </p:cNvPr>
            <p:cNvSpPr/>
            <p:nvPr/>
          </p:nvSpPr>
          <p:spPr>
            <a:xfrm>
              <a:off x="8038046" y="6023419"/>
              <a:ext cx="5082540" cy="781050"/>
            </a:xfrm>
            <a:custGeom>
              <a:avLst/>
              <a:gdLst/>
              <a:ahLst/>
              <a:cxnLst/>
              <a:rect l="l" t="t" r="r" b="b"/>
              <a:pathLst>
                <a:path w="5082540" h="781050">
                  <a:moveTo>
                    <a:pt x="39471" y="776452"/>
                  </a:moveTo>
                  <a:lnTo>
                    <a:pt x="36195" y="775677"/>
                  </a:lnTo>
                  <a:lnTo>
                    <a:pt x="21310" y="777100"/>
                  </a:lnTo>
                  <a:lnTo>
                    <a:pt x="14363" y="778002"/>
                  </a:lnTo>
                  <a:lnTo>
                    <a:pt x="9283" y="778967"/>
                  </a:lnTo>
                  <a:lnTo>
                    <a:pt x="0" y="780630"/>
                  </a:lnTo>
                  <a:lnTo>
                    <a:pt x="30645" y="777659"/>
                  </a:lnTo>
                  <a:lnTo>
                    <a:pt x="39471" y="776452"/>
                  </a:lnTo>
                  <a:close/>
                </a:path>
                <a:path w="5082540" h="781050">
                  <a:moveTo>
                    <a:pt x="359067" y="718896"/>
                  </a:moveTo>
                  <a:lnTo>
                    <a:pt x="284505" y="724941"/>
                  </a:lnTo>
                  <a:lnTo>
                    <a:pt x="291922" y="724789"/>
                  </a:lnTo>
                  <a:lnTo>
                    <a:pt x="290233" y="725436"/>
                  </a:lnTo>
                  <a:lnTo>
                    <a:pt x="285953" y="726338"/>
                  </a:lnTo>
                  <a:lnTo>
                    <a:pt x="285623" y="726871"/>
                  </a:lnTo>
                  <a:lnTo>
                    <a:pt x="359067" y="718896"/>
                  </a:lnTo>
                  <a:close/>
                </a:path>
                <a:path w="5082540" h="781050">
                  <a:moveTo>
                    <a:pt x="489026" y="740549"/>
                  </a:moveTo>
                  <a:lnTo>
                    <a:pt x="483235" y="738886"/>
                  </a:lnTo>
                  <a:lnTo>
                    <a:pt x="465353" y="742365"/>
                  </a:lnTo>
                  <a:lnTo>
                    <a:pt x="489026" y="740549"/>
                  </a:lnTo>
                  <a:close/>
                </a:path>
                <a:path w="5082540" h="781050">
                  <a:moveTo>
                    <a:pt x="498221" y="723188"/>
                  </a:moveTo>
                  <a:lnTo>
                    <a:pt x="492099" y="722871"/>
                  </a:lnTo>
                  <a:lnTo>
                    <a:pt x="473392" y="724484"/>
                  </a:lnTo>
                  <a:lnTo>
                    <a:pt x="449745" y="727024"/>
                  </a:lnTo>
                  <a:lnTo>
                    <a:pt x="428777" y="729449"/>
                  </a:lnTo>
                  <a:lnTo>
                    <a:pt x="438213" y="729678"/>
                  </a:lnTo>
                  <a:lnTo>
                    <a:pt x="458774" y="727710"/>
                  </a:lnTo>
                  <a:lnTo>
                    <a:pt x="498221" y="723188"/>
                  </a:lnTo>
                  <a:close/>
                </a:path>
                <a:path w="5082540" h="781050">
                  <a:moveTo>
                    <a:pt x="567944" y="700544"/>
                  </a:moveTo>
                  <a:lnTo>
                    <a:pt x="530352" y="703097"/>
                  </a:lnTo>
                  <a:lnTo>
                    <a:pt x="521830" y="705040"/>
                  </a:lnTo>
                  <a:lnTo>
                    <a:pt x="567944" y="700544"/>
                  </a:lnTo>
                  <a:close/>
                </a:path>
                <a:path w="5082540" h="781050">
                  <a:moveTo>
                    <a:pt x="645236" y="682434"/>
                  </a:moveTo>
                  <a:lnTo>
                    <a:pt x="625182" y="683806"/>
                  </a:lnTo>
                  <a:lnTo>
                    <a:pt x="615378" y="685622"/>
                  </a:lnTo>
                  <a:lnTo>
                    <a:pt x="605828" y="687870"/>
                  </a:lnTo>
                  <a:lnTo>
                    <a:pt x="586600" y="690600"/>
                  </a:lnTo>
                  <a:lnTo>
                    <a:pt x="611974" y="687882"/>
                  </a:lnTo>
                  <a:lnTo>
                    <a:pt x="621106" y="686244"/>
                  </a:lnTo>
                  <a:lnTo>
                    <a:pt x="627646" y="684733"/>
                  </a:lnTo>
                  <a:lnTo>
                    <a:pt x="645236" y="682434"/>
                  </a:lnTo>
                  <a:close/>
                </a:path>
                <a:path w="5082540" h="781050">
                  <a:moveTo>
                    <a:pt x="705472" y="718312"/>
                  </a:moveTo>
                  <a:lnTo>
                    <a:pt x="668959" y="722972"/>
                  </a:lnTo>
                  <a:lnTo>
                    <a:pt x="660044" y="724268"/>
                  </a:lnTo>
                  <a:lnTo>
                    <a:pt x="676249" y="722566"/>
                  </a:lnTo>
                  <a:lnTo>
                    <a:pt x="690016" y="721271"/>
                  </a:lnTo>
                  <a:lnTo>
                    <a:pt x="700163" y="719988"/>
                  </a:lnTo>
                  <a:lnTo>
                    <a:pt x="705472" y="718312"/>
                  </a:lnTo>
                  <a:close/>
                </a:path>
                <a:path w="5082540" h="781050">
                  <a:moveTo>
                    <a:pt x="723798" y="716838"/>
                  </a:moveTo>
                  <a:lnTo>
                    <a:pt x="718985" y="717600"/>
                  </a:lnTo>
                  <a:lnTo>
                    <a:pt x="719188" y="717600"/>
                  </a:lnTo>
                  <a:lnTo>
                    <a:pt x="723798" y="716838"/>
                  </a:lnTo>
                  <a:close/>
                </a:path>
                <a:path w="5082540" h="781050">
                  <a:moveTo>
                    <a:pt x="723861" y="716838"/>
                  </a:moveTo>
                  <a:lnTo>
                    <a:pt x="719188" y="717600"/>
                  </a:lnTo>
                  <a:lnTo>
                    <a:pt x="719353" y="717600"/>
                  </a:lnTo>
                  <a:lnTo>
                    <a:pt x="723861" y="716838"/>
                  </a:lnTo>
                  <a:close/>
                </a:path>
                <a:path w="5082540" h="781050">
                  <a:moveTo>
                    <a:pt x="796874" y="683094"/>
                  </a:moveTo>
                  <a:lnTo>
                    <a:pt x="779246" y="684072"/>
                  </a:lnTo>
                  <a:lnTo>
                    <a:pt x="752322" y="687197"/>
                  </a:lnTo>
                  <a:lnTo>
                    <a:pt x="721271" y="691197"/>
                  </a:lnTo>
                  <a:lnTo>
                    <a:pt x="691286" y="694829"/>
                  </a:lnTo>
                  <a:lnTo>
                    <a:pt x="717816" y="692505"/>
                  </a:lnTo>
                  <a:lnTo>
                    <a:pt x="746379" y="689762"/>
                  </a:lnTo>
                  <a:lnTo>
                    <a:pt x="773798" y="686612"/>
                  </a:lnTo>
                  <a:lnTo>
                    <a:pt x="796874" y="683094"/>
                  </a:lnTo>
                  <a:close/>
                </a:path>
                <a:path w="5082540" h="781050">
                  <a:moveTo>
                    <a:pt x="823531" y="703453"/>
                  </a:moveTo>
                  <a:lnTo>
                    <a:pt x="795312" y="706170"/>
                  </a:lnTo>
                  <a:lnTo>
                    <a:pt x="795185" y="706170"/>
                  </a:lnTo>
                  <a:lnTo>
                    <a:pt x="770229" y="708342"/>
                  </a:lnTo>
                  <a:lnTo>
                    <a:pt x="744156" y="710996"/>
                  </a:lnTo>
                  <a:lnTo>
                    <a:pt x="717778" y="714679"/>
                  </a:lnTo>
                  <a:lnTo>
                    <a:pt x="732967" y="713244"/>
                  </a:lnTo>
                  <a:lnTo>
                    <a:pt x="731977" y="713905"/>
                  </a:lnTo>
                  <a:lnTo>
                    <a:pt x="727621" y="715124"/>
                  </a:lnTo>
                  <a:lnTo>
                    <a:pt x="732739" y="715365"/>
                  </a:lnTo>
                  <a:lnTo>
                    <a:pt x="719353" y="717600"/>
                  </a:lnTo>
                  <a:lnTo>
                    <a:pt x="721296" y="717600"/>
                  </a:lnTo>
                  <a:lnTo>
                    <a:pt x="732751" y="716838"/>
                  </a:lnTo>
                  <a:lnTo>
                    <a:pt x="733323" y="716838"/>
                  </a:lnTo>
                  <a:lnTo>
                    <a:pt x="742276" y="715365"/>
                  </a:lnTo>
                  <a:lnTo>
                    <a:pt x="749655" y="713244"/>
                  </a:lnTo>
                  <a:lnTo>
                    <a:pt x="751522" y="712711"/>
                  </a:lnTo>
                  <a:lnTo>
                    <a:pt x="768642" y="709434"/>
                  </a:lnTo>
                  <a:lnTo>
                    <a:pt x="800862" y="706170"/>
                  </a:lnTo>
                  <a:lnTo>
                    <a:pt x="805764" y="706399"/>
                  </a:lnTo>
                  <a:lnTo>
                    <a:pt x="823531" y="703453"/>
                  </a:lnTo>
                  <a:close/>
                </a:path>
                <a:path w="5082540" h="781050">
                  <a:moveTo>
                    <a:pt x="1173429" y="593991"/>
                  </a:moveTo>
                  <a:lnTo>
                    <a:pt x="1168133" y="592416"/>
                  </a:lnTo>
                  <a:lnTo>
                    <a:pt x="1157160" y="594029"/>
                  </a:lnTo>
                  <a:lnTo>
                    <a:pt x="1150950" y="595210"/>
                  </a:lnTo>
                  <a:lnTo>
                    <a:pt x="1149057" y="595960"/>
                  </a:lnTo>
                  <a:lnTo>
                    <a:pt x="1151026" y="596315"/>
                  </a:lnTo>
                  <a:lnTo>
                    <a:pt x="1130236" y="598576"/>
                  </a:lnTo>
                  <a:lnTo>
                    <a:pt x="1121879" y="598665"/>
                  </a:lnTo>
                  <a:lnTo>
                    <a:pt x="1115085" y="598284"/>
                  </a:lnTo>
                  <a:lnTo>
                    <a:pt x="1098969" y="599147"/>
                  </a:lnTo>
                  <a:lnTo>
                    <a:pt x="1051979" y="605104"/>
                  </a:lnTo>
                  <a:lnTo>
                    <a:pt x="916330" y="620534"/>
                  </a:lnTo>
                  <a:lnTo>
                    <a:pt x="952728" y="617410"/>
                  </a:lnTo>
                  <a:lnTo>
                    <a:pt x="1031646" y="608952"/>
                  </a:lnTo>
                  <a:lnTo>
                    <a:pt x="1073353" y="605523"/>
                  </a:lnTo>
                  <a:lnTo>
                    <a:pt x="1081481" y="602602"/>
                  </a:lnTo>
                  <a:lnTo>
                    <a:pt x="1095019" y="602475"/>
                  </a:lnTo>
                  <a:lnTo>
                    <a:pt x="1116533" y="601116"/>
                  </a:lnTo>
                  <a:lnTo>
                    <a:pt x="1161072" y="597268"/>
                  </a:lnTo>
                  <a:lnTo>
                    <a:pt x="1171816" y="595147"/>
                  </a:lnTo>
                  <a:lnTo>
                    <a:pt x="1173429" y="593991"/>
                  </a:lnTo>
                  <a:close/>
                </a:path>
                <a:path w="5082540" h="781050">
                  <a:moveTo>
                    <a:pt x="1361681" y="581355"/>
                  </a:moveTo>
                  <a:lnTo>
                    <a:pt x="1358036" y="581012"/>
                  </a:lnTo>
                  <a:lnTo>
                    <a:pt x="1353578" y="581012"/>
                  </a:lnTo>
                  <a:lnTo>
                    <a:pt x="1312164" y="584479"/>
                  </a:lnTo>
                  <a:lnTo>
                    <a:pt x="1313053" y="583730"/>
                  </a:lnTo>
                  <a:lnTo>
                    <a:pt x="1313954" y="582968"/>
                  </a:lnTo>
                  <a:lnTo>
                    <a:pt x="1325575" y="581710"/>
                  </a:lnTo>
                  <a:lnTo>
                    <a:pt x="1327823" y="581710"/>
                  </a:lnTo>
                  <a:lnTo>
                    <a:pt x="1332725" y="581012"/>
                  </a:lnTo>
                  <a:lnTo>
                    <a:pt x="1331887" y="581012"/>
                  </a:lnTo>
                  <a:lnTo>
                    <a:pt x="1326730" y="581596"/>
                  </a:lnTo>
                  <a:lnTo>
                    <a:pt x="1321777" y="581012"/>
                  </a:lnTo>
                  <a:lnTo>
                    <a:pt x="1287233" y="585127"/>
                  </a:lnTo>
                  <a:lnTo>
                    <a:pt x="1275638" y="585546"/>
                  </a:lnTo>
                  <a:lnTo>
                    <a:pt x="1276210" y="585546"/>
                  </a:lnTo>
                  <a:lnTo>
                    <a:pt x="1265174" y="587870"/>
                  </a:lnTo>
                  <a:lnTo>
                    <a:pt x="1288757" y="585127"/>
                  </a:lnTo>
                  <a:lnTo>
                    <a:pt x="1287945" y="585127"/>
                  </a:lnTo>
                  <a:lnTo>
                    <a:pt x="1309408" y="583730"/>
                  </a:lnTo>
                  <a:lnTo>
                    <a:pt x="1278051" y="588403"/>
                  </a:lnTo>
                  <a:lnTo>
                    <a:pt x="1301813" y="585952"/>
                  </a:lnTo>
                  <a:lnTo>
                    <a:pt x="1317752" y="584479"/>
                  </a:lnTo>
                  <a:lnTo>
                    <a:pt x="1325778" y="583730"/>
                  </a:lnTo>
                  <a:lnTo>
                    <a:pt x="1325486" y="583730"/>
                  </a:lnTo>
                  <a:lnTo>
                    <a:pt x="1346441" y="582155"/>
                  </a:lnTo>
                  <a:lnTo>
                    <a:pt x="1352600" y="582333"/>
                  </a:lnTo>
                  <a:lnTo>
                    <a:pt x="1338364" y="583730"/>
                  </a:lnTo>
                  <a:lnTo>
                    <a:pt x="1338160" y="583730"/>
                  </a:lnTo>
                  <a:lnTo>
                    <a:pt x="1331353" y="584339"/>
                  </a:lnTo>
                  <a:lnTo>
                    <a:pt x="1331772" y="584339"/>
                  </a:lnTo>
                  <a:lnTo>
                    <a:pt x="1328648" y="584835"/>
                  </a:lnTo>
                  <a:lnTo>
                    <a:pt x="1330109" y="585546"/>
                  </a:lnTo>
                  <a:lnTo>
                    <a:pt x="1355712" y="582155"/>
                  </a:lnTo>
                  <a:lnTo>
                    <a:pt x="1361681" y="581355"/>
                  </a:lnTo>
                  <a:close/>
                </a:path>
                <a:path w="5082540" h="781050">
                  <a:moveTo>
                    <a:pt x="1398333" y="568947"/>
                  </a:moveTo>
                  <a:lnTo>
                    <a:pt x="1286954" y="578993"/>
                  </a:lnTo>
                  <a:lnTo>
                    <a:pt x="1288669" y="579361"/>
                  </a:lnTo>
                  <a:lnTo>
                    <a:pt x="1294574" y="579196"/>
                  </a:lnTo>
                  <a:lnTo>
                    <a:pt x="1296974" y="579424"/>
                  </a:lnTo>
                  <a:lnTo>
                    <a:pt x="1287589" y="581012"/>
                  </a:lnTo>
                  <a:lnTo>
                    <a:pt x="1278343" y="581012"/>
                  </a:lnTo>
                  <a:lnTo>
                    <a:pt x="1270812" y="584339"/>
                  </a:lnTo>
                  <a:lnTo>
                    <a:pt x="1271219" y="585127"/>
                  </a:lnTo>
                  <a:lnTo>
                    <a:pt x="1271308" y="585292"/>
                  </a:lnTo>
                  <a:lnTo>
                    <a:pt x="1285963" y="582498"/>
                  </a:lnTo>
                  <a:lnTo>
                    <a:pt x="1302245" y="581012"/>
                  </a:lnTo>
                  <a:lnTo>
                    <a:pt x="1301483" y="581012"/>
                  </a:lnTo>
                  <a:lnTo>
                    <a:pt x="1324152" y="579564"/>
                  </a:lnTo>
                  <a:lnTo>
                    <a:pt x="1328585" y="579196"/>
                  </a:lnTo>
                  <a:lnTo>
                    <a:pt x="1344866" y="577824"/>
                  </a:lnTo>
                  <a:lnTo>
                    <a:pt x="1348854" y="578065"/>
                  </a:lnTo>
                  <a:lnTo>
                    <a:pt x="1346771" y="578827"/>
                  </a:lnTo>
                  <a:lnTo>
                    <a:pt x="1339469" y="580059"/>
                  </a:lnTo>
                  <a:lnTo>
                    <a:pt x="1334960" y="580707"/>
                  </a:lnTo>
                  <a:lnTo>
                    <a:pt x="1351343" y="579196"/>
                  </a:lnTo>
                  <a:lnTo>
                    <a:pt x="1365440" y="578205"/>
                  </a:lnTo>
                  <a:lnTo>
                    <a:pt x="1372006" y="577824"/>
                  </a:lnTo>
                  <a:lnTo>
                    <a:pt x="1379118" y="577418"/>
                  </a:lnTo>
                  <a:lnTo>
                    <a:pt x="1344599" y="576834"/>
                  </a:lnTo>
                  <a:lnTo>
                    <a:pt x="1360766" y="574751"/>
                  </a:lnTo>
                  <a:lnTo>
                    <a:pt x="1375067" y="572681"/>
                  </a:lnTo>
                  <a:lnTo>
                    <a:pt x="1398333" y="568947"/>
                  </a:lnTo>
                  <a:close/>
                </a:path>
                <a:path w="5082540" h="781050">
                  <a:moveTo>
                    <a:pt x="1576019" y="563702"/>
                  </a:moveTo>
                  <a:lnTo>
                    <a:pt x="1567561" y="562800"/>
                  </a:lnTo>
                  <a:lnTo>
                    <a:pt x="1567281" y="562508"/>
                  </a:lnTo>
                  <a:lnTo>
                    <a:pt x="1566189" y="562368"/>
                  </a:lnTo>
                  <a:lnTo>
                    <a:pt x="1555254" y="561873"/>
                  </a:lnTo>
                  <a:lnTo>
                    <a:pt x="1544561" y="563613"/>
                  </a:lnTo>
                  <a:lnTo>
                    <a:pt x="1544281" y="564210"/>
                  </a:lnTo>
                  <a:lnTo>
                    <a:pt x="1550949" y="564057"/>
                  </a:lnTo>
                  <a:lnTo>
                    <a:pt x="1561096" y="563524"/>
                  </a:lnTo>
                  <a:lnTo>
                    <a:pt x="1553654" y="565632"/>
                  </a:lnTo>
                  <a:lnTo>
                    <a:pt x="1534083" y="568223"/>
                  </a:lnTo>
                  <a:lnTo>
                    <a:pt x="1510030" y="571055"/>
                  </a:lnTo>
                  <a:lnTo>
                    <a:pt x="1489151" y="573887"/>
                  </a:lnTo>
                  <a:lnTo>
                    <a:pt x="1511820" y="572566"/>
                  </a:lnTo>
                  <a:lnTo>
                    <a:pt x="1531315" y="569798"/>
                  </a:lnTo>
                  <a:lnTo>
                    <a:pt x="1551444" y="566534"/>
                  </a:lnTo>
                  <a:lnTo>
                    <a:pt x="1576019" y="563702"/>
                  </a:lnTo>
                  <a:close/>
                </a:path>
                <a:path w="5082540" h="781050">
                  <a:moveTo>
                    <a:pt x="1607921" y="548335"/>
                  </a:moveTo>
                  <a:lnTo>
                    <a:pt x="1587436" y="550189"/>
                  </a:lnTo>
                  <a:lnTo>
                    <a:pt x="1597456" y="550633"/>
                  </a:lnTo>
                  <a:lnTo>
                    <a:pt x="1570012" y="551510"/>
                  </a:lnTo>
                  <a:lnTo>
                    <a:pt x="1474355" y="561822"/>
                  </a:lnTo>
                  <a:lnTo>
                    <a:pt x="1439481" y="564222"/>
                  </a:lnTo>
                  <a:lnTo>
                    <a:pt x="1431302" y="565543"/>
                  </a:lnTo>
                  <a:lnTo>
                    <a:pt x="1430870" y="566115"/>
                  </a:lnTo>
                  <a:lnTo>
                    <a:pt x="1433918" y="566407"/>
                  </a:lnTo>
                  <a:lnTo>
                    <a:pt x="1436128" y="566889"/>
                  </a:lnTo>
                  <a:lnTo>
                    <a:pt x="1403883" y="570141"/>
                  </a:lnTo>
                  <a:lnTo>
                    <a:pt x="1410360" y="570230"/>
                  </a:lnTo>
                  <a:lnTo>
                    <a:pt x="1407998" y="570839"/>
                  </a:lnTo>
                  <a:lnTo>
                    <a:pt x="1407375" y="571271"/>
                  </a:lnTo>
                  <a:lnTo>
                    <a:pt x="1419085" y="570788"/>
                  </a:lnTo>
                  <a:lnTo>
                    <a:pt x="1418932" y="570306"/>
                  </a:lnTo>
                  <a:lnTo>
                    <a:pt x="1432140" y="568096"/>
                  </a:lnTo>
                  <a:lnTo>
                    <a:pt x="1457413" y="566407"/>
                  </a:lnTo>
                  <a:lnTo>
                    <a:pt x="1462709" y="566648"/>
                  </a:lnTo>
                  <a:lnTo>
                    <a:pt x="1456372" y="568007"/>
                  </a:lnTo>
                  <a:lnTo>
                    <a:pt x="1446682" y="569633"/>
                  </a:lnTo>
                  <a:lnTo>
                    <a:pt x="1441970" y="570712"/>
                  </a:lnTo>
                  <a:lnTo>
                    <a:pt x="1450530" y="570420"/>
                  </a:lnTo>
                  <a:lnTo>
                    <a:pt x="1480680" y="567931"/>
                  </a:lnTo>
                  <a:lnTo>
                    <a:pt x="1502841" y="563727"/>
                  </a:lnTo>
                  <a:lnTo>
                    <a:pt x="1477708" y="565531"/>
                  </a:lnTo>
                  <a:lnTo>
                    <a:pt x="1474343" y="565289"/>
                  </a:lnTo>
                  <a:lnTo>
                    <a:pt x="1504835" y="562140"/>
                  </a:lnTo>
                  <a:lnTo>
                    <a:pt x="1538414" y="558012"/>
                  </a:lnTo>
                  <a:lnTo>
                    <a:pt x="1572120" y="554164"/>
                  </a:lnTo>
                  <a:lnTo>
                    <a:pt x="1603032" y="551815"/>
                  </a:lnTo>
                  <a:lnTo>
                    <a:pt x="1597710" y="551154"/>
                  </a:lnTo>
                  <a:lnTo>
                    <a:pt x="1605343" y="549338"/>
                  </a:lnTo>
                  <a:lnTo>
                    <a:pt x="1607921" y="548335"/>
                  </a:lnTo>
                  <a:close/>
                </a:path>
                <a:path w="5082540" h="781050">
                  <a:moveTo>
                    <a:pt x="1628648" y="537032"/>
                  </a:moveTo>
                  <a:lnTo>
                    <a:pt x="1619186" y="537540"/>
                  </a:lnTo>
                  <a:lnTo>
                    <a:pt x="1597139" y="541718"/>
                  </a:lnTo>
                  <a:lnTo>
                    <a:pt x="1628648" y="537032"/>
                  </a:lnTo>
                  <a:close/>
                </a:path>
                <a:path w="5082540" h="781050">
                  <a:moveTo>
                    <a:pt x="1653971" y="550100"/>
                  </a:moveTo>
                  <a:lnTo>
                    <a:pt x="1628775" y="552246"/>
                  </a:lnTo>
                  <a:lnTo>
                    <a:pt x="1622907" y="552208"/>
                  </a:lnTo>
                  <a:lnTo>
                    <a:pt x="1628127" y="552284"/>
                  </a:lnTo>
                  <a:lnTo>
                    <a:pt x="1628190" y="552919"/>
                  </a:lnTo>
                  <a:lnTo>
                    <a:pt x="1631619" y="552996"/>
                  </a:lnTo>
                  <a:lnTo>
                    <a:pt x="1646961" y="551395"/>
                  </a:lnTo>
                  <a:lnTo>
                    <a:pt x="1653971" y="550100"/>
                  </a:lnTo>
                  <a:close/>
                </a:path>
                <a:path w="5082540" h="781050">
                  <a:moveTo>
                    <a:pt x="1665833" y="550354"/>
                  </a:moveTo>
                  <a:lnTo>
                    <a:pt x="1660715" y="550151"/>
                  </a:lnTo>
                  <a:lnTo>
                    <a:pt x="1664652" y="550506"/>
                  </a:lnTo>
                  <a:lnTo>
                    <a:pt x="1665833" y="550354"/>
                  </a:lnTo>
                  <a:close/>
                </a:path>
                <a:path w="5082540" h="781050">
                  <a:moveTo>
                    <a:pt x="1671015" y="551078"/>
                  </a:moveTo>
                  <a:lnTo>
                    <a:pt x="1664652" y="550506"/>
                  </a:lnTo>
                  <a:lnTo>
                    <a:pt x="1652079" y="552107"/>
                  </a:lnTo>
                  <a:lnTo>
                    <a:pt x="1647786" y="552831"/>
                  </a:lnTo>
                  <a:lnTo>
                    <a:pt x="1671015" y="551078"/>
                  </a:lnTo>
                  <a:close/>
                </a:path>
                <a:path w="5082540" h="781050">
                  <a:moveTo>
                    <a:pt x="1684502" y="553427"/>
                  </a:moveTo>
                  <a:lnTo>
                    <a:pt x="1668272" y="554710"/>
                  </a:lnTo>
                  <a:lnTo>
                    <a:pt x="1675155" y="554431"/>
                  </a:lnTo>
                  <a:lnTo>
                    <a:pt x="1684502" y="553427"/>
                  </a:lnTo>
                  <a:close/>
                </a:path>
                <a:path w="5082540" h="781050">
                  <a:moveTo>
                    <a:pt x="1765198" y="512216"/>
                  </a:moveTo>
                  <a:lnTo>
                    <a:pt x="1727606" y="514261"/>
                  </a:lnTo>
                  <a:lnTo>
                    <a:pt x="1718652" y="515747"/>
                  </a:lnTo>
                  <a:lnTo>
                    <a:pt x="1765198" y="512216"/>
                  </a:lnTo>
                  <a:close/>
                </a:path>
                <a:path w="5082540" h="781050">
                  <a:moveTo>
                    <a:pt x="1843087" y="536232"/>
                  </a:moveTo>
                  <a:lnTo>
                    <a:pt x="1817281" y="538708"/>
                  </a:lnTo>
                  <a:lnTo>
                    <a:pt x="1732813" y="548208"/>
                  </a:lnTo>
                  <a:lnTo>
                    <a:pt x="1745475" y="545045"/>
                  </a:lnTo>
                  <a:lnTo>
                    <a:pt x="1704035" y="549287"/>
                  </a:lnTo>
                  <a:lnTo>
                    <a:pt x="1704047" y="550240"/>
                  </a:lnTo>
                  <a:lnTo>
                    <a:pt x="1697037" y="551776"/>
                  </a:lnTo>
                  <a:lnTo>
                    <a:pt x="1684680" y="553415"/>
                  </a:lnTo>
                  <a:lnTo>
                    <a:pt x="1723529" y="549211"/>
                  </a:lnTo>
                  <a:lnTo>
                    <a:pt x="1725015" y="551586"/>
                  </a:lnTo>
                  <a:lnTo>
                    <a:pt x="1765147" y="546557"/>
                  </a:lnTo>
                  <a:lnTo>
                    <a:pt x="1805076" y="542582"/>
                  </a:lnTo>
                  <a:lnTo>
                    <a:pt x="1834502" y="539280"/>
                  </a:lnTo>
                  <a:lnTo>
                    <a:pt x="1843087" y="536232"/>
                  </a:lnTo>
                  <a:close/>
                </a:path>
                <a:path w="5082540" h="781050">
                  <a:moveTo>
                    <a:pt x="1925612" y="502475"/>
                  </a:moveTo>
                  <a:lnTo>
                    <a:pt x="1906651" y="504266"/>
                  </a:lnTo>
                  <a:lnTo>
                    <a:pt x="1862137" y="509143"/>
                  </a:lnTo>
                  <a:lnTo>
                    <a:pt x="1837855" y="511225"/>
                  </a:lnTo>
                  <a:lnTo>
                    <a:pt x="1827618" y="510311"/>
                  </a:lnTo>
                  <a:lnTo>
                    <a:pt x="1804314" y="513651"/>
                  </a:lnTo>
                  <a:lnTo>
                    <a:pt x="1709445" y="525183"/>
                  </a:lnTo>
                  <a:lnTo>
                    <a:pt x="1710982" y="523976"/>
                  </a:lnTo>
                  <a:lnTo>
                    <a:pt x="1701076" y="524395"/>
                  </a:lnTo>
                  <a:lnTo>
                    <a:pt x="1675765" y="526021"/>
                  </a:lnTo>
                  <a:lnTo>
                    <a:pt x="1700377" y="526173"/>
                  </a:lnTo>
                  <a:lnTo>
                    <a:pt x="1672412" y="528688"/>
                  </a:lnTo>
                  <a:lnTo>
                    <a:pt x="1723390" y="524929"/>
                  </a:lnTo>
                  <a:lnTo>
                    <a:pt x="1845843" y="511822"/>
                  </a:lnTo>
                  <a:lnTo>
                    <a:pt x="1899208" y="507365"/>
                  </a:lnTo>
                  <a:lnTo>
                    <a:pt x="1925612" y="502475"/>
                  </a:lnTo>
                  <a:close/>
                </a:path>
                <a:path w="5082540" h="781050">
                  <a:moveTo>
                    <a:pt x="1972170" y="457288"/>
                  </a:moveTo>
                  <a:lnTo>
                    <a:pt x="1971332" y="456145"/>
                  </a:lnTo>
                  <a:lnTo>
                    <a:pt x="1959559" y="456679"/>
                  </a:lnTo>
                  <a:lnTo>
                    <a:pt x="1941093" y="458216"/>
                  </a:lnTo>
                  <a:lnTo>
                    <a:pt x="1920163" y="460133"/>
                  </a:lnTo>
                  <a:lnTo>
                    <a:pt x="1931162" y="459943"/>
                  </a:lnTo>
                  <a:lnTo>
                    <a:pt x="1946363" y="459066"/>
                  </a:lnTo>
                  <a:lnTo>
                    <a:pt x="1972170" y="457288"/>
                  </a:lnTo>
                  <a:close/>
                </a:path>
                <a:path w="5082540" h="781050">
                  <a:moveTo>
                    <a:pt x="2012823" y="501167"/>
                  </a:moveTo>
                  <a:lnTo>
                    <a:pt x="1973249" y="504647"/>
                  </a:lnTo>
                  <a:lnTo>
                    <a:pt x="1947583" y="507187"/>
                  </a:lnTo>
                  <a:lnTo>
                    <a:pt x="1920671" y="510679"/>
                  </a:lnTo>
                  <a:lnTo>
                    <a:pt x="1971941" y="505650"/>
                  </a:lnTo>
                  <a:lnTo>
                    <a:pt x="1996490" y="503047"/>
                  </a:lnTo>
                  <a:lnTo>
                    <a:pt x="2012823" y="501167"/>
                  </a:lnTo>
                  <a:close/>
                </a:path>
                <a:path w="5082540" h="781050">
                  <a:moveTo>
                    <a:pt x="2020328" y="473011"/>
                  </a:moveTo>
                  <a:lnTo>
                    <a:pt x="1983257" y="475996"/>
                  </a:lnTo>
                  <a:lnTo>
                    <a:pt x="2007133" y="475208"/>
                  </a:lnTo>
                  <a:lnTo>
                    <a:pt x="2020328" y="473011"/>
                  </a:lnTo>
                  <a:close/>
                </a:path>
                <a:path w="5082540" h="781050">
                  <a:moveTo>
                    <a:pt x="2053920" y="446874"/>
                  </a:moveTo>
                  <a:lnTo>
                    <a:pt x="2035606" y="448868"/>
                  </a:lnTo>
                  <a:lnTo>
                    <a:pt x="2040788" y="449580"/>
                  </a:lnTo>
                  <a:lnTo>
                    <a:pt x="2053920" y="446874"/>
                  </a:lnTo>
                  <a:close/>
                </a:path>
                <a:path w="5082540" h="781050">
                  <a:moveTo>
                    <a:pt x="2145690" y="470128"/>
                  </a:moveTo>
                  <a:lnTo>
                    <a:pt x="2127237" y="472313"/>
                  </a:lnTo>
                  <a:lnTo>
                    <a:pt x="2121243" y="472274"/>
                  </a:lnTo>
                  <a:lnTo>
                    <a:pt x="2120227" y="471309"/>
                  </a:lnTo>
                  <a:lnTo>
                    <a:pt x="2116671" y="470725"/>
                  </a:lnTo>
                  <a:lnTo>
                    <a:pt x="2125522" y="469734"/>
                  </a:lnTo>
                  <a:lnTo>
                    <a:pt x="2145017" y="468668"/>
                  </a:lnTo>
                  <a:lnTo>
                    <a:pt x="2126843" y="469277"/>
                  </a:lnTo>
                  <a:lnTo>
                    <a:pt x="2053323" y="475284"/>
                  </a:lnTo>
                  <a:lnTo>
                    <a:pt x="2027402" y="476592"/>
                  </a:lnTo>
                  <a:lnTo>
                    <a:pt x="2027288" y="477126"/>
                  </a:lnTo>
                  <a:lnTo>
                    <a:pt x="2005533" y="480758"/>
                  </a:lnTo>
                  <a:lnTo>
                    <a:pt x="2030006" y="479628"/>
                  </a:lnTo>
                  <a:lnTo>
                    <a:pt x="2068779" y="476313"/>
                  </a:lnTo>
                  <a:lnTo>
                    <a:pt x="2104212" y="473557"/>
                  </a:lnTo>
                  <a:lnTo>
                    <a:pt x="2118664" y="474103"/>
                  </a:lnTo>
                  <a:lnTo>
                    <a:pt x="2145690" y="470128"/>
                  </a:lnTo>
                  <a:close/>
                </a:path>
                <a:path w="5082540" h="781050">
                  <a:moveTo>
                    <a:pt x="2175548" y="429831"/>
                  </a:moveTo>
                  <a:lnTo>
                    <a:pt x="2163889" y="430707"/>
                  </a:lnTo>
                  <a:lnTo>
                    <a:pt x="2147328" y="432130"/>
                  </a:lnTo>
                  <a:lnTo>
                    <a:pt x="2136292" y="432803"/>
                  </a:lnTo>
                  <a:lnTo>
                    <a:pt x="2133168" y="432130"/>
                  </a:lnTo>
                  <a:lnTo>
                    <a:pt x="2133816" y="433285"/>
                  </a:lnTo>
                  <a:lnTo>
                    <a:pt x="2140432" y="432803"/>
                  </a:lnTo>
                  <a:lnTo>
                    <a:pt x="2147798" y="432269"/>
                  </a:lnTo>
                  <a:lnTo>
                    <a:pt x="2164080" y="430707"/>
                  </a:lnTo>
                  <a:lnTo>
                    <a:pt x="2175548" y="429831"/>
                  </a:lnTo>
                  <a:close/>
                </a:path>
                <a:path w="5082540" h="781050">
                  <a:moveTo>
                    <a:pt x="2182177" y="416064"/>
                  </a:moveTo>
                  <a:lnTo>
                    <a:pt x="2131339" y="420827"/>
                  </a:lnTo>
                  <a:lnTo>
                    <a:pt x="2154834" y="419544"/>
                  </a:lnTo>
                  <a:lnTo>
                    <a:pt x="2182177" y="416064"/>
                  </a:lnTo>
                  <a:close/>
                </a:path>
                <a:path w="5082540" h="781050">
                  <a:moveTo>
                    <a:pt x="2210993" y="466737"/>
                  </a:moveTo>
                  <a:lnTo>
                    <a:pt x="2184666" y="469988"/>
                  </a:lnTo>
                  <a:lnTo>
                    <a:pt x="2203602" y="468947"/>
                  </a:lnTo>
                  <a:lnTo>
                    <a:pt x="2207437" y="467258"/>
                  </a:lnTo>
                  <a:lnTo>
                    <a:pt x="2210993" y="466737"/>
                  </a:lnTo>
                  <a:close/>
                </a:path>
                <a:path w="5082540" h="781050">
                  <a:moveTo>
                    <a:pt x="2217839" y="465772"/>
                  </a:moveTo>
                  <a:lnTo>
                    <a:pt x="2217648" y="465772"/>
                  </a:lnTo>
                  <a:lnTo>
                    <a:pt x="2210993" y="466737"/>
                  </a:lnTo>
                  <a:lnTo>
                    <a:pt x="2217839" y="465772"/>
                  </a:lnTo>
                  <a:close/>
                </a:path>
                <a:path w="5082540" h="781050">
                  <a:moveTo>
                    <a:pt x="2222779" y="431723"/>
                  </a:moveTo>
                  <a:lnTo>
                    <a:pt x="2207768" y="432536"/>
                  </a:lnTo>
                  <a:lnTo>
                    <a:pt x="2187613" y="434009"/>
                  </a:lnTo>
                  <a:lnTo>
                    <a:pt x="2182939" y="433882"/>
                  </a:lnTo>
                  <a:lnTo>
                    <a:pt x="2163762" y="435660"/>
                  </a:lnTo>
                  <a:lnTo>
                    <a:pt x="2124024" y="440029"/>
                  </a:lnTo>
                  <a:lnTo>
                    <a:pt x="2122487" y="439166"/>
                  </a:lnTo>
                  <a:lnTo>
                    <a:pt x="2097786" y="442074"/>
                  </a:lnTo>
                  <a:lnTo>
                    <a:pt x="2085746" y="443966"/>
                  </a:lnTo>
                  <a:lnTo>
                    <a:pt x="2076399" y="445795"/>
                  </a:lnTo>
                  <a:lnTo>
                    <a:pt x="2059825" y="448525"/>
                  </a:lnTo>
                  <a:lnTo>
                    <a:pt x="2075522" y="447649"/>
                  </a:lnTo>
                  <a:lnTo>
                    <a:pt x="2117331" y="443661"/>
                  </a:lnTo>
                  <a:lnTo>
                    <a:pt x="2212073" y="433806"/>
                  </a:lnTo>
                  <a:lnTo>
                    <a:pt x="2222779" y="431723"/>
                  </a:lnTo>
                  <a:close/>
                </a:path>
                <a:path w="5082540" h="781050">
                  <a:moveTo>
                    <a:pt x="2286330" y="460209"/>
                  </a:moveTo>
                  <a:lnTo>
                    <a:pt x="2285403" y="459041"/>
                  </a:lnTo>
                  <a:lnTo>
                    <a:pt x="2243531" y="462318"/>
                  </a:lnTo>
                  <a:lnTo>
                    <a:pt x="2261463" y="459854"/>
                  </a:lnTo>
                  <a:lnTo>
                    <a:pt x="2252573" y="460768"/>
                  </a:lnTo>
                  <a:lnTo>
                    <a:pt x="2217991" y="465759"/>
                  </a:lnTo>
                  <a:lnTo>
                    <a:pt x="2228723" y="465035"/>
                  </a:lnTo>
                  <a:lnTo>
                    <a:pt x="2240838" y="464527"/>
                  </a:lnTo>
                  <a:lnTo>
                    <a:pt x="2254110" y="463727"/>
                  </a:lnTo>
                  <a:lnTo>
                    <a:pt x="2240775" y="465404"/>
                  </a:lnTo>
                  <a:lnTo>
                    <a:pt x="2232368" y="466204"/>
                  </a:lnTo>
                  <a:lnTo>
                    <a:pt x="2225814" y="467004"/>
                  </a:lnTo>
                  <a:lnTo>
                    <a:pt x="2218029" y="468655"/>
                  </a:lnTo>
                  <a:lnTo>
                    <a:pt x="2240953" y="466204"/>
                  </a:lnTo>
                  <a:lnTo>
                    <a:pt x="2261501" y="463727"/>
                  </a:lnTo>
                  <a:lnTo>
                    <a:pt x="2267648" y="462991"/>
                  </a:lnTo>
                  <a:lnTo>
                    <a:pt x="2272131" y="462318"/>
                  </a:lnTo>
                  <a:lnTo>
                    <a:pt x="2286330" y="460209"/>
                  </a:lnTo>
                  <a:close/>
                </a:path>
                <a:path w="5082540" h="781050">
                  <a:moveTo>
                    <a:pt x="2295601" y="417804"/>
                  </a:moveTo>
                  <a:lnTo>
                    <a:pt x="2203107" y="426834"/>
                  </a:lnTo>
                  <a:lnTo>
                    <a:pt x="2212505" y="426999"/>
                  </a:lnTo>
                  <a:lnTo>
                    <a:pt x="2228710" y="425615"/>
                  </a:lnTo>
                  <a:lnTo>
                    <a:pt x="2263800" y="422033"/>
                  </a:lnTo>
                  <a:lnTo>
                    <a:pt x="2254339" y="422541"/>
                  </a:lnTo>
                  <a:lnTo>
                    <a:pt x="2295601" y="417804"/>
                  </a:lnTo>
                  <a:close/>
                </a:path>
                <a:path w="5082540" h="781050">
                  <a:moveTo>
                    <a:pt x="2369997" y="411772"/>
                  </a:moveTo>
                  <a:lnTo>
                    <a:pt x="2354859" y="411124"/>
                  </a:lnTo>
                  <a:lnTo>
                    <a:pt x="2355799" y="412546"/>
                  </a:lnTo>
                  <a:lnTo>
                    <a:pt x="2369997" y="411772"/>
                  </a:lnTo>
                  <a:close/>
                </a:path>
                <a:path w="5082540" h="781050">
                  <a:moveTo>
                    <a:pt x="2420632" y="406654"/>
                  </a:moveTo>
                  <a:lnTo>
                    <a:pt x="2419337" y="406654"/>
                  </a:lnTo>
                  <a:lnTo>
                    <a:pt x="2406802" y="407784"/>
                  </a:lnTo>
                  <a:lnTo>
                    <a:pt x="2420632" y="406654"/>
                  </a:lnTo>
                  <a:close/>
                </a:path>
                <a:path w="5082540" h="781050">
                  <a:moveTo>
                    <a:pt x="2424468" y="404837"/>
                  </a:moveTo>
                  <a:lnTo>
                    <a:pt x="2415095" y="405333"/>
                  </a:lnTo>
                  <a:lnTo>
                    <a:pt x="2419235" y="405701"/>
                  </a:lnTo>
                  <a:lnTo>
                    <a:pt x="2424468" y="404837"/>
                  </a:lnTo>
                  <a:close/>
                </a:path>
                <a:path w="5082540" h="781050">
                  <a:moveTo>
                    <a:pt x="2425890" y="406298"/>
                  </a:moveTo>
                  <a:lnTo>
                    <a:pt x="2419235" y="405701"/>
                  </a:lnTo>
                  <a:lnTo>
                    <a:pt x="2415654" y="406298"/>
                  </a:lnTo>
                  <a:lnTo>
                    <a:pt x="2421509" y="406590"/>
                  </a:lnTo>
                  <a:lnTo>
                    <a:pt x="2424988" y="406298"/>
                  </a:lnTo>
                  <a:lnTo>
                    <a:pt x="2425890" y="406298"/>
                  </a:lnTo>
                  <a:close/>
                </a:path>
                <a:path w="5082540" h="781050">
                  <a:moveTo>
                    <a:pt x="2488273" y="405320"/>
                  </a:moveTo>
                  <a:lnTo>
                    <a:pt x="2463292" y="407352"/>
                  </a:lnTo>
                  <a:lnTo>
                    <a:pt x="2445639" y="408571"/>
                  </a:lnTo>
                  <a:lnTo>
                    <a:pt x="2427236" y="410108"/>
                  </a:lnTo>
                  <a:lnTo>
                    <a:pt x="2400008" y="413105"/>
                  </a:lnTo>
                  <a:lnTo>
                    <a:pt x="2411831" y="413042"/>
                  </a:lnTo>
                  <a:lnTo>
                    <a:pt x="2434323" y="411048"/>
                  </a:lnTo>
                  <a:lnTo>
                    <a:pt x="2488273" y="405320"/>
                  </a:lnTo>
                  <a:close/>
                </a:path>
                <a:path w="5082540" h="781050">
                  <a:moveTo>
                    <a:pt x="2554287" y="467652"/>
                  </a:moveTo>
                  <a:lnTo>
                    <a:pt x="2534247" y="468858"/>
                  </a:lnTo>
                  <a:lnTo>
                    <a:pt x="2483548" y="474649"/>
                  </a:lnTo>
                  <a:lnTo>
                    <a:pt x="2466149" y="475449"/>
                  </a:lnTo>
                  <a:lnTo>
                    <a:pt x="2497836" y="471220"/>
                  </a:lnTo>
                  <a:lnTo>
                    <a:pt x="2471826" y="473913"/>
                  </a:lnTo>
                  <a:lnTo>
                    <a:pt x="2465146" y="474014"/>
                  </a:lnTo>
                  <a:lnTo>
                    <a:pt x="2482850" y="471081"/>
                  </a:lnTo>
                  <a:lnTo>
                    <a:pt x="2449957" y="472859"/>
                  </a:lnTo>
                  <a:lnTo>
                    <a:pt x="2450223" y="473341"/>
                  </a:lnTo>
                  <a:lnTo>
                    <a:pt x="2425954" y="474776"/>
                  </a:lnTo>
                  <a:lnTo>
                    <a:pt x="2424938" y="472935"/>
                  </a:lnTo>
                  <a:lnTo>
                    <a:pt x="2419642" y="471589"/>
                  </a:lnTo>
                  <a:lnTo>
                    <a:pt x="2382570" y="474548"/>
                  </a:lnTo>
                  <a:lnTo>
                    <a:pt x="2373769" y="476008"/>
                  </a:lnTo>
                  <a:lnTo>
                    <a:pt x="2401074" y="473430"/>
                  </a:lnTo>
                  <a:lnTo>
                    <a:pt x="2406345" y="473265"/>
                  </a:lnTo>
                  <a:lnTo>
                    <a:pt x="2397823" y="474751"/>
                  </a:lnTo>
                  <a:lnTo>
                    <a:pt x="2381783" y="476465"/>
                  </a:lnTo>
                  <a:lnTo>
                    <a:pt x="2346541" y="479501"/>
                  </a:lnTo>
                  <a:lnTo>
                    <a:pt x="2340686" y="477824"/>
                  </a:lnTo>
                  <a:lnTo>
                    <a:pt x="2295207" y="483730"/>
                  </a:lnTo>
                  <a:lnTo>
                    <a:pt x="2149398" y="501230"/>
                  </a:lnTo>
                  <a:lnTo>
                    <a:pt x="2103970" y="507123"/>
                  </a:lnTo>
                  <a:lnTo>
                    <a:pt x="2088045" y="507047"/>
                  </a:lnTo>
                  <a:lnTo>
                    <a:pt x="2049868" y="508533"/>
                  </a:lnTo>
                  <a:lnTo>
                    <a:pt x="2062670" y="505612"/>
                  </a:lnTo>
                  <a:lnTo>
                    <a:pt x="2101824" y="500011"/>
                  </a:lnTo>
                  <a:lnTo>
                    <a:pt x="2104199" y="499173"/>
                  </a:lnTo>
                  <a:lnTo>
                    <a:pt x="2053297" y="503936"/>
                  </a:lnTo>
                  <a:lnTo>
                    <a:pt x="2054148" y="505383"/>
                  </a:lnTo>
                  <a:lnTo>
                    <a:pt x="2024761" y="507288"/>
                  </a:lnTo>
                  <a:lnTo>
                    <a:pt x="2008111" y="508800"/>
                  </a:lnTo>
                  <a:lnTo>
                    <a:pt x="1989378" y="511390"/>
                  </a:lnTo>
                  <a:lnTo>
                    <a:pt x="1982101" y="513257"/>
                  </a:lnTo>
                  <a:lnTo>
                    <a:pt x="1972094" y="515188"/>
                  </a:lnTo>
                  <a:lnTo>
                    <a:pt x="1958416" y="517131"/>
                  </a:lnTo>
                  <a:lnTo>
                    <a:pt x="1894763" y="523773"/>
                  </a:lnTo>
                  <a:lnTo>
                    <a:pt x="1811845" y="530771"/>
                  </a:lnTo>
                  <a:lnTo>
                    <a:pt x="1768970" y="534809"/>
                  </a:lnTo>
                  <a:lnTo>
                    <a:pt x="1724888" y="540816"/>
                  </a:lnTo>
                  <a:lnTo>
                    <a:pt x="1706765" y="543521"/>
                  </a:lnTo>
                  <a:lnTo>
                    <a:pt x="1688274" y="547154"/>
                  </a:lnTo>
                  <a:lnTo>
                    <a:pt x="1711452" y="545160"/>
                  </a:lnTo>
                  <a:lnTo>
                    <a:pt x="1732673" y="542163"/>
                  </a:lnTo>
                  <a:lnTo>
                    <a:pt x="1748256" y="541413"/>
                  </a:lnTo>
                  <a:lnTo>
                    <a:pt x="1721523" y="545846"/>
                  </a:lnTo>
                  <a:lnTo>
                    <a:pt x="1739646" y="544233"/>
                  </a:lnTo>
                  <a:lnTo>
                    <a:pt x="1747215" y="543750"/>
                  </a:lnTo>
                  <a:lnTo>
                    <a:pt x="1754492" y="543547"/>
                  </a:lnTo>
                  <a:lnTo>
                    <a:pt x="1762290" y="541261"/>
                  </a:lnTo>
                  <a:lnTo>
                    <a:pt x="1768398" y="540270"/>
                  </a:lnTo>
                  <a:lnTo>
                    <a:pt x="1781276" y="539102"/>
                  </a:lnTo>
                  <a:lnTo>
                    <a:pt x="1790484" y="539280"/>
                  </a:lnTo>
                  <a:lnTo>
                    <a:pt x="1859953" y="533146"/>
                  </a:lnTo>
                  <a:lnTo>
                    <a:pt x="1879841" y="532739"/>
                  </a:lnTo>
                  <a:lnTo>
                    <a:pt x="1881390" y="531469"/>
                  </a:lnTo>
                  <a:lnTo>
                    <a:pt x="1896237" y="529424"/>
                  </a:lnTo>
                  <a:lnTo>
                    <a:pt x="1934184" y="525297"/>
                  </a:lnTo>
                  <a:lnTo>
                    <a:pt x="1936661" y="525843"/>
                  </a:lnTo>
                  <a:lnTo>
                    <a:pt x="1931238" y="526770"/>
                  </a:lnTo>
                  <a:lnTo>
                    <a:pt x="1907400" y="529742"/>
                  </a:lnTo>
                  <a:lnTo>
                    <a:pt x="1923008" y="528472"/>
                  </a:lnTo>
                  <a:lnTo>
                    <a:pt x="1938058" y="526961"/>
                  </a:lnTo>
                  <a:lnTo>
                    <a:pt x="1985302" y="521030"/>
                  </a:lnTo>
                  <a:lnTo>
                    <a:pt x="1987854" y="522185"/>
                  </a:lnTo>
                  <a:lnTo>
                    <a:pt x="1990636" y="522909"/>
                  </a:lnTo>
                  <a:lnTo>
                    <a:pt x="1999373" y="522846"/>
                  </a:lnTo>
                  <a:lnTo>
                    <a:pt x="2019820" y="521627"/>
                  </a:lnTo>
                  <a:lnTo>
                    <a:pt x="2027516" y="518236"/>
                  </a:lnTo>
                  <a:lnTo>
                    <a:pt x="2057730" y="516026"/>
                  </a:lnTo>
                  <a:lnTo>
                    <a:pt x="2085657" y="515620"/>
                  </a:lnTo>
                  <a:lnTo>
                    <a:pt x="2107920" y="513842"/>
                  </a:lnTo>
                  <a:lnTo>
                    <a:pt x="2186178" y="503364"/>
                  </a:lnTo>
                  <a:lnTo>
                    <a:pt x="2193391" y="501751"/>
                  </a:lnTo>
                  <a:lnTo>
                    <a:pt x="2164016" y="504050"/>
                  </a:lnTo>
                  <a:lnTo>
                    <a:pt x="2160778" y="504012"/>
                  </a:lnTo>
                  <a:lnTo>
                    <a:pt x="2213292" y="498487"/>
                  </a:lnTo>
                  <a:lnTo>
                    <a:pt x="2264651" y="494080"/>
                  </a:lnTo>
                  <a:lnTo>
                    <a:pt x="2341803" y="488188"/>
                  </a:lnTo>
                  <a:lnTo>
                    <a:pt x="2318855" y="490931"/>
                  </a:lnTo>
                  <a:lnTo>
                    <a:pt x="2358237" y="487451"/>
                  </a:lnTo>
                  <a:lnTo>
                    <a:pt x="2436622" y="479755"/>
                  </a:lnTo>
                  <a:lnTo>
                    <a:pt x="2458021" y="478358"/>
                  </a:lnTo>
                  <a:lnTo>
                    <a:pt x="2451011" y="479755"/>
                  </a:lnTo>
                  <a:lnTo>
                    <a:pt x="2434310" y="481190"/>
                  </a:lnTo>
                  <a:lnTo>
                    <a:pt x="2440317" y="481304"/>
                  </a:lnTo>
                  <a:lnTo>
                    <a:pt x="2504846" y="474814"/>
                  </a:lnTo>
                  <a:lnTo>
                    <a:pt x="2495270" y="475348"/>
                  </a:lnTo>
                  <a:lnTo>
                    <a:pt x="2554287" y="467652"/>
                  </a:lnTo>
                  <a:close/>
                </a:path>
                <a:path w="5082540" h="781050">
                  <a:moveTo>
                    <a:pt x="2812377" y="317220"/>
                  </a:moveTo>
                  <a:lnTo>
                    <a:pt x="2761640" y="322465"/>
                  </a:lnTo>
                  <a:lnTo>
                    <a:pt x="2794508" y="320179"/>
                  </a:lnTo>
                  <a:lnTo>
                    <a:pt x="2812377" y="317220"/>
                  </a:lnTo>
                  <a:close/>
                </a:path>
                <a:path w="5082540" h="781050">
                  <a:moveTo>
                    <a:pt x="2970098" y="299656"/>
                  </a:moveTo>
                  <a:lnTo>
                    <a:pt x="2962783" y="299593"/>
                  </a:lnTo>
                  <a:lnTo>
                    <a:pt x="2960649" y="300443"/>
                  </a:lnTo>
                  <a:lnTo>
                    <a:pt x="2949587" y="301790"/>
                  </a:lnTo>
                  <a:lnTo>
                    <a:pt x="2934944" y="303339"/>
                  </a:lnTo>
                  <a:lnTo>
                    <a:pt x="2922092" y="304800"/>
                  </a:lnTo>
                  <a:lnTo>
                    <a:pt x="2945739" y="303479"/>
                  </a:lnTo>
                  <a:lnTo>
                    <a:pt x="2951391" y="302158"/>
                  </a:lnTo>
                  <a:lnTo>
                    <a:pt x="2962910" y="300697"/>
                  </a:lnTo>
                  <a:lnTo>
                    <a:pt x="2970098" y="299656"/>
                  </a:lnTo>
                  <a:close/>
                </a:path>
                <a:path w="5082540" h="781050">
                  <a:moveTo>
                    <a:pt x="2998241" y="343281"/>
                  </a:moveTo>
                  <a:lnTo>
                    <a:pt x="2974517" y="344068"/>
                  </a:lnTo>
                  <a:lnTo>
                    <a:pt x="2975127" y="345020"/>
                  </a:lnTo>
                  <a:lnTo>
                    <a:pt x="2998241" y="343281"/>
                  </a:lnTo>
                  <a:close/>
                </a:path>
                <a:path w="5082540" h="781050">
                  <a:moveTo>
                    <a:pt x="3007055" y="291706"/>
                  </a:moveTo>
                  <a:lnTo>
                    <a:pt x="2992031" y="292785"/>
                  </a:lnTo>
                  <a:lnTo>
                    <a:pt x="2985249" y="293827"/>
                  </a:lnTo>
                  <a:lnTo>
                    <a:pt x="2980398" y="295046"/>
                  </a:lnTo>
                  <a:lnTo>
                    <a:pt x="2971139" y="296646"/>
                  </a:lnTo>
                  <a:lnTo>
                    <a:pt x="2981477" y="295757"/>
                  </a:lnTo>
                  <a:lnTo>
                    <a:pt x="2991116" y="294436"/>
                  </a:lnTo>
                  <a:lnTo>
                    <a:pt x="3007055" y="291706"/>
                  </a:lnTo>
                  <a:close/>
                </a:path>
                <a:path w="5082540" h="781050">
                  <a:moveTo>
                    <a:pt x="3041015" y="324573"/>
                  </a:moveTo>
                  <a:lnTo>
                    <a:pt x="2994075" y="327621"/>
                  </a:lnTo>
                  <a:lnTo>
                    <a:pt x="2986011" y="329882"/>
                  </a:lnTo>
                  <a:lnTo>
                    <a:pt x="2965615" y="332155"/>
                  </a:lnTo>
                  <a:lnTo>
                    <a:pt x="2925864" y="335813"/>
                  </a:lnTo>
                  <a:lnTo>
                    <a:pt x="2985757" y="330987"/>
                  </a:lnTo>
                  <a:lnTo>
                    <a:pt x="3015196" y="328079"/>
                  </a:lnTo>
                  <a:lnTo>
                    <a:pt x="3041015" y="324573"/>
                  </a:lnTo>
                  <a:close/>
                </a:path>
                <a:path w="5082540" h="781050">
                  <a:moveTo>
                    <a:pt x="3132163" y="285381"/>
                  </a:moveTo>
                  <a:lnTo>
                    <a:pt x="3111627" y="286486"/>
                  </a:lnTo>
                  <a:lnTo>
                    <a:pt x="3103270" y="288925"/>
                  </a:lnTo>
                  <a:lnTo>
                    <a:pt x="3132163" y="285381"/>
                  </a:lnTo>
                  <a:close/>
                </a:path>
                <a:path w="5082540" h="781050">
                  <a:moveTo>
                    <a:pt x="3148990" y="276860"/>
                  </a:moveTo>
                  <a:lnTo>
                    <a:pt x="3138640" y="277774"/>
                  </a:lnTo>
                  <a:lnTo>
                    <a:pt x="3122485" y="279666"/>
                  </a:lnTo>
                  <a:lnTo>
                    <a:pt x="3108452" y="281203"/>
                  </a:lnTo>
                  <a:lnTo>
                    <a:pt x="3111030" y="281190"/>
                  </a:lnTo>
                  <a:lnTo>
                    <a:pt x="3121634" y="279996"/>
                  </a:lnTo>
                  <a:lnTo>
                    <a:pt x="3134957" y="278663"/>
                  </a:lnTo>
                  <a:lnTo>
                    <a:pt x="3145650" y="278206"/>
                  </a:lnTo>
                  <a:lnTo>
                    <a:pt x="3148990" y="276860"/>
                  </a:lnTo>
                  <a:close/>
                </a:path>
                <a:path w="5082540" h="781050">
                  <a:moveTo>
                    <a:pt x="3158439" y="316153"/>
                  </a:moveTo>
                  <a:lnTo>
                    <a:pt x="3126092" y="319468"/>
                  </a:lnTo>
                  <a:lnTo>
                    <a:pt x="3099727" y="321297"/>
                  </a:lnTo>
                  <a:lnTo>
                    <a:pt x="3072638" y="323430"/>
                  </a:lnTo>
                  <a:lnTo>
                    <a:pt x="3038119" y="327685"/>
                  </a:lnTo>
                  <a:lnTo>
                    <a:pt x="3074974" y="324205"/>
                  </a:lnTo>
                  <a:lnTo>
                    <a:pt x="3066758" y="325716"/>
                  </a:lnTo>
                  <a:lnTo>
                    <a:pt x="3072244" y="325729"/>
                  </a:lnTo>
                  <a:lnTo>
                    <a:pt x="3086265" y="324713"/>
                  </a:lnTo>
                  <a:lnTo>
                    <a:pt x="3103651" y="323138"/>
                  </a:lnTo>
                  <a:lnTo>
                    <a:pt x="3158439" y="316153"/>
                  </a:lnTo>
                  <a:close/>
                </a:path>
                <a:path w="5082540" h="781050">
                  <a:moveTo>
                    <a:pt x="3185452" y="312712"/>
                  </a:moveTo>
                  <a:lnTo>
                    <a:pt x="3177235" y="312178"/>
                  </a:lnTo>
                  <a:lnTo>
                    <a:pt x="3168231" y="312534"/>
                  </a:lnTo>
                  <a:lnTo>
                    <a:pt x="3152089" y="314032"/>
                  </a:lnTo>
                  <a:lnTo>
                    <a:pt x="3123184" y="317436"/>
                  </a:lnTo>
                  <a:lnTo>
                    <a:pt x="3115729" y="318503"/>
                  </a:lnTo>
                  <a:lnTo>
                    <a:pt x="3149549" y="316445"/>
                  </a:lnTo>
                  <a:lnTo>
                    <a:pt x="3158439" y="316153"/>
                  </a:lnTo>
                  <a:lnTo>
                    <a:pt x="3185452" y="312712"/>
                  </a:lnTo>
                  <a:close/>
                </a:path>
                <a:path w="5082540" h="781050">
                  <a:moveTo>
                    <a:pt x="3217824" y="268312"/>
                  </a:moveTo>
                  <a:lnTo>
                    <a:pt x="3189986" y="271856"/>
                  </a:lnTo>
                  <a:lnTo>
                    <a:pt x="3178429" y="273685"/>
                  </a:lnTo>
                  <a:lnTo>
                    <a:pt x="3179013" y="274472"/>
                  </a:lnTo>
                  <a:lnTo>
                    <a:pt x="3187649" y="274916"/>
                  </a:lnTo>
                  <a:lnTo>
                    <a:pt x="3180956" y="274294"/>
                  </a:lnTo>
                  <a:lnTo>
                    <a:pt x="3197364" y="271716"/>
                  </a:lnTo>
                  <a:lnTo>
                    <a:pt x="3216440" y="269087"/>
                  </a:lnTo>
                  <a:lnTo>
                    <a:pt x="3217824" y="268312"/>
                  </a:lnTo>
                  <a:close/>
                </a:path>
                <a:path w="5082540" h="781050">
                  <a:moveTo>
                    <a:pt x="3221901" y="241808"/>
                  </a:moveTo>
                  <a:lnTo>
                    <a:pt x="3216872" y="241579"/>
                  </a:lnTo>
                  <a:lnTo>
                    <a:pt x="3219208" y="242239"/>
                  </a:lnTo>
                  <a:lnTo>
                    <a:pt x="3221901" y="241808"/>
                  </a:lnTo>
                  <a:close/>
                </a:path>
                <a:path w="5082540" h="781050">
                  <a:moveTo>
                    <a:pt x="3222714" y="243243"/>
                  </a:moveTo>
                  <a:lnTo>
                    <a:pt x="3219208" y="242239"/>
                  </a:lnTo>
                  <a:lnTo>
                    <a:pt x="3208464" y="244017"/>
                  </a:lnTo>
                  <a:lnTo>
                    <a:pt x="3222714" y="243243"/>
                  </a:lnTo>
                  <a:close/>
                </a:path>
                <a:path w="5082540" h="781050">
                  <a:moveTo>
                    <a:pt x="3231515" y="258127"/>
                  </a:moveTo>
                  <a:lnTo>
                    <a:pt x="3206851" y="258000"/>
                  </a:lnTo>
                  <a:lnTo>
                    <a:pt x="3202902" y="259702"/>
                  </a:lnTo>
                  <a:lnTo>
                    <a:pt x="3193440" y="259715"/>
                  </a:lnTo>
                  <a:lnTo>
                    <a:pt x="3184144" y="260718"/>
                  </a:lnTo>
                  <a:lnTo>
                    <a:pt x="3180346" y="262420"/>
                  </a:lnTo>
                  <a:lnTo>
                    <a:pt x="3231515" y="258127"/>
                  </a:lnTo>
                  <a:close/>
                </a:path>
                <a:path w="5082540" h="781050">
                  <a:moveTo>
                    <a:pt x="3249091" y="265925"/>
                  </a:moveTo>
                  <a:lnTo>
                    <a:pt x="3236531" y="266776"/>
                  </a:lnTo>
                  <a:lnTo>
                    <a:pt x="3241205" y="267360"/>
                  </a:lnTo>
                  <a:lnTo>
                    <a:pt x="3232213" y="268820"/>
                  </a:lnTo>
                  <a:lnTo>
                    <a:pt x="3218853" y="270611"/>
                  </a:lnTo>
                  <a:lnTo>
                    <a:pt x="3210458" y="272173"/>
                  </a:lnTo>
                  <a:lnTo>
                    <a:pt x="3237915" y="269201"/>
                  </a:lnTo>
                  <a:lnTo>
                    <a:pt x="3238106" y="268236"/>
                  </a:lnTo>
                  <a:lnTo>
                    <a:pt x="3245726" y="266776"/>
                  </a:lnTo>
                  <a:lnTo>
                    <a:pt x="3249091" y="265925"/>
                  </a:lnTo>
                  <a:close/>
                </a:path>
                <a:path w="5082540" h="781050">
                  <a:moveTo>
                    <a:pt x="3256445" y="317258"/>
                  </a:moveTo>
                  <a:lnTo>
                    <a:pt x="3194456" y="321767"/>
                  </a:lnTo>
                  <a:lnTo>
                    <a:pt x="3139236" y="325145"/>
                  </a:lnTo>
                  <a:lnTo>
                    <a:pt x="3141535" y="325704"/>
                  </a:lnTo>
                  <a:lnTo>
                    <a:pt x="3098304" y="330365"/>
                  </a:lnTo>
                  <a:lnTo>
                    <a:pt x="3096742" y="327964"/>
                  </a:lnTo>
                  <a:lnTo>
                    <a:pt x="3085261" y="329526"/>
                  </a:lnTo>
                  <a:lnTo>
                    <a:pt x="3072244" y="330796"/>
                  </a:lnTo>
                  <a:lnTo>
                    <a:pt x="3059849" y="331660"/>
                  </a:lnTo>
                  <a:lnTo>
                    <a:pt x="3050248" y="331990"/>
                  </a:lnTo>
                  <a:lnTo>
                    <a:pt x="3051810" y="332968"/>
                  </a:lnTo>
                  <a:lnTo>
                    <a:pt x="3051302" y="334416"/>
                  </a:lnTo>
                  <a:lnTo>
                    <a:pt x="3042716" y="336308"/>
                  </a:lnTo>
                  <a:lnTo>
                    <a:pt x="3020060" y="338607"/>
                  </a:lnTo>
                  <a:lnTo>
                    <a:pt x="3026283" y="338734"/>
                  </a:lnTo>
                  <a:lnTo>
                    <a:pt x="3041065" y="336829"/>
                  </a:lnTo>
                  <a:lnTo>
                    <a:pt x="3057321" y="335584"/>
                  </a:lnTo>
                  <a:lnTo>
                    <a:pt x="3043783" y="338620"/>
                  </a:lnTo>
                  <a:lnTo>
                    <a:pt x="3043732" y="339458"/>
                  </a:lnTo>
                  <a:lnTo>
                    <a:pt x="3054527" y="339191"/>
                  </a:lnTo>
                  <a:lnTo>
                    <a:pt x="3117265" y="332625"/>
                  </a:lnTo>
                  <a:lnTo>
                    <a:pt x="3143681" y="330644"/>
                  </a:lnTo>
                  <a:lnTo>
                    <a:pt x="3171253" y="329857"/>
                  </a:lnTo>
                  <a:lnTo>
                    <a:pt x="3148266" y="330301"/>
                  </a:lnTo>
                  <a:lnTo>
                    <a:pt x="3143491" y="329476"/>
                  </a:lnTo>
                  <a:lnTo>
                    <a:pt x="3173920" y="326224"/>
                  </a:lnTo>
                  <a:lnTo>
                    <a:pt x="3176409" y="325805"/>
                  </a:lnTo>
                  <a:lnTo>
                    <a:pt x="3207855" y="323126"/>
                  </a:lnTo>
                  <a:lnTo>
                    <a:pt x="3215906" y="322961"/>
                  </a:lnTo>
                  <a:lnTo>
                    <a:pt x="3203460" y="324700"/>
                  </a:lnTo>
                  <a:lnTo>
                    <a:pt x="3200577" y="324840"/>
                  </a:lnTo>
                  <a:lnTo>
                    <a:pt x="3198431" y="324662"/>
                  </a:lnTo>
                  <a:lnTo>
                    <a:pt x="3188233" y="325437"/>
                  </a:lnTo>
                  <a:lnTo>
                    <a:pt x="3196564" y="325424"/>
                  </a:lnTo>
                  <a:lnTo>
                    <a:pt x="3231921" y="322859"/>
                  </a:lnTo>
                  <a:lnTo>
                    <a:pt x="3240455" y="323100"/>
                  </a:lnTo>
                  <a:lnTo>
                    <a:pt x="3253473" y="320954"/>
                  </a:lnTo>
                  <a:lnTo>
                    <a:pt x="3253752" y="319773"/>
                  </a:lnTo>
                  <a:lnTo>
                    <a:pt x="3244570" y="319671"/>
                  </a:lnTo>
                  <a:lnTo>
                    <a:pt x="3229229" y="320738"/>
                  </a:lnTo>
                  <a:lnTo>
                    <a:pt x="3256445" y="317258"/>
                  </a:lnTo>
                  <a:close/>
                </a:path>
                <a:path w="5082540" h="781050">
                  <a:moveTo>
                    <a:pt x="3294621" y="240804"/>
                  </a:moveTo>
                  <a:lnTo>
                    <a:pt x="3279940" y="240817"/>
                  </a:lnTo>
                  <a:lnTo>
                    <a:pt x="3255099" y="242214"/>
                  </a:lnTo>
                  <a:lnTo>
                    <a:pt x="3225622" y="244983"/>
                  </a:lnTo>
                  <a:lnTo>
                    <a:pt x="3197009" y="249097"/>
                  </a:lnTo>
                  <a:lnTo>
                    <a:pt x="3229635" y="246849"/>
                  </a:lnTo>
                  <a:lnTo>
                    <a:pt x="3224504" y="246113"/>
                  </a:lnTo>
                  <a:lnTo>
                    <a:pt x="3294621" y="240804"/>
                  </a:lnTo>
                  <a:close/>
                </a:path>
                <a:path w="5082540" h="781050">
                  <a:moveTo>
                    <a:pt x="3313087" y="247738"/>
                  </a:moveTo>
                  <a:lnTo>
                    <a:pt x="3312325" y="246583"/>
                  </a:lnTo>
                  <a:lnTo>
                    <a:pt x="3277857" y="249618"/>
                  </a:lnTo>
                  <a:lnTo>
                    <a:pt x="3299333" y="248983"/>
                  </a:lnTo>
                  <a:lnTo>
                    <a:pt x="3289173" y="250355"/>
                  </a:lnTo>
                  <a:lnTo>
                    <a:pt x="3270872" y="253187"/>
                  </a:lnTo>
                  <a:lnTo>
                    <a:pt x="3263493" y="254419"/>
                  </a:lnTo>
                  <a:lnTo>
                    <a:pt x="3277031" y="252552"/>
                  </a:lnTo>
                  <a:lnTo>
                    <a:pt x="3290278" y="251142"/>
                  </a:lnTo>
                  <a:lnTo>
                    <a:pt x="3302533" y="249694"/>
                  </a:lnTo>
                  <a:lnTo>
                    <a:pt x="3313087" y="247738"/>
                  </a:lnTo>
                  <a:close/>
                </a:path>
                <a:path w="5082540" h="781050">
                  <a:moveTo>
                    <a:pt x="3351631" y="221818"/>
                  </a:moveTo>
                  <a:lnTo>
                    <a:pt x="3328251" y="223100"/>
                  </a:lnTo>
                  <a:lnTo>
                    <a:pt x="3317964" y="224828"/>
                  </a:lnTo>
                  <a:lnTo>
                    <a:pt x="3309861" y="226402"/>
                  </a:lnTo>
                  <a:lnTo>
                    <a:pt x="3307842" y="227355"/>
                  </a:lnTo>
                  <a:lnTo>
                    <a:pt x="3315766" y="227266"/>
                  </a:lnTo>
                  <a:lnTo>
                    <a:pt x="3310801" y="228028"/>
                  </a:lnTo>
                  <a:lnTo>
                    <a:pt x="3313163" y="228028"/>
                  </a:lnTo>
                  <a:lnTo>
                    <a:pt x="3320783" y="227495"/>
                  </a:lnTo>
                  <a:lnTo>
                    <a:pt x="3329749" y="225996"/>
                  </a:lnTo>
                  <a:lnTo>
                    <a:pt x="3319996" y="226034"/>
                  </a:lnTo>
                  <a:lnTo>
                    <a:pt x="3324072" y="224828"/>
                  </a:lnTo>
                  <a:lnTo>
                    <a:pt x="3351631" y="221818"/>
                  </a:lnTo>
                  <a:close/>
                </a:path>
                <a:path w="5082540" h="781050">
                  <a:moveTo>
                    <a:pt x="3400412" y="221640"/>
                  </a:moveTo>
                  <a:lnTo>
                    <a:pt x="3385604" y="221462"/>
                  </a:lnTo>
                  <a:lnTo>
                    <a:pt x="3386442" y="222897"/>
                  </a:lnTo>
                  <a:lnTo>
                    <a:pt x="3377298" y="223901"/>
                  </a:lnTo>
                  <a:lnTo>
                    <a:pt x="3400412" y="221640"/>
                  </a:lnTo>
                  <a:close/>
                </a:path>
                <a:path w="5082540" h="781050">
                  <a:moveTo>
                    <a:pt x="3423602" y="242087"/>
                  </a:moveTo>
                  <a:lnTo>
                    <a:pt x="3403638" y="243789"/>
                  </a:lnTo>
                  <a:lnTo>
                    <a:pt x="3408591" y="244005"/>
                  </a:lnTo>
                  <a:lnTo>
                    <a:pt x="3409213" y="244970"/>
                  </a:lnTo>
                  <a:lnTo>
                    <a:pt x="3423462" y="244182"/>
                  </a:lnTo>
                  <a:lnTo>
                    <a:pt x="3413569" y="244221"/>
                  </a:lnTo>
                  <a:lnTo>
                    <a:pt x="3420262" y="242874"/>
                  </a:lnTo>
                  <a:lnTo>
                    <a:pt x="3423602" y="242087"/>
                  </a:lnTo>
                  <a:close/>
                </a:path>
                <a:path w="5082540" h="781050">
                  <a:moveTo>
                    <a:pt x="3491407" y="227101"/>
                  </a:moveTo>
                  <a:lnTo>
                    <a:pt x="3466960" y="229285"/>
                  </a:lnTo>
                  <a:lnTo>
                    <a:pt x="3438423" y="232410"/>
                  </a:lnTo>
                  <a:lnTo>
                    <a:pt x="3400768" y="237007"/>
                  </a:lnTo>
                  <a:lnTo>
                    <a:pt x="3410242" y="236359"/>
                  </a:lnTo>
                  <a:lnTo>
                    <a:pt x="3414915" y="236524"/>
                  </a:lnTo>
                  <a:lnTo>
                    <a:pt x="3414560" y="237236"/>
                  </a:lnTo>
                  <a:lnTo>
                    <a:pt x="3387001" y="240233"/>
                  </a:lnTo>
                  <a:lnTo>
                    <a:pt x="3429546" y="237909"/>
                  </a:lnTo>
                  <a:lnTo>
                    <a:pt x="3441611" y="235673"/>
                  </a:lnTo>
                  <a:lnTo>
                    <a:pt x="3446691" y="233997"/>
                  </a:lnTo>
                  <a:lnTo>
                    <a:pt x="3458667" y="231571"/>
                  </a:lnTo>
                  <a:lnTo>
                    <a:pt x="3491407" y="227101"/>
                  </a:lnTo>
                  <a:close/>
                </a:path>
                <a:path w="5082540" h="781050">
                  <a:moveTo>
                    <a:pt x="3529825" y="201091"/>
                  </a:moveTo>
                  <a:lnTo>
                    <a:pt x="3525215" y="201447"/>
                  </a:lnTo>
                  <a:lnTo>
                    <a:pt x="3528745" y="201256"/>
                  </a:lnTo>
                  <a:lnTo>
                    <a:pt x="3529825" y="201091"/>
                  </a:lnTo>
                  <a:close/>
                </a:path>
                <a:path w="5082540" h="781050">
                  <a:moveTo>
                    <a:pt x="3541496" y="203631"/>
                  </a:moveTo>
                  <a:lnTo>
                    <a:pt x="3539540" y="203034"/>
                  </a:lnTo>
                  <a:lnTo>
                    <a:pt x="3535680" y="202869"/>
                  </a:lnTo>
                  <a:lnTo>
                    <a:pt x="3541496" y="203631"/>
                  </a:lnTo>
                  <a:close/>
                </a:path>
                <a:path w="5082540" h="781050">
                  <a:moveTo>
                    <a:pt x="3567138" y="198183"/>
                  </a:moveTo>
                  <a:lnTo>
                    <a:pt x="3529825" y="201091"/>
                  </a:lnTo>
                  <a:lnTo>
                    <a:pt x="3530562" y="201091"/>
                  </a:lnTo>
                  <a:lnTo>
                    <a:pt x="3509683" y="204152"/>
                  </a:lnTo>
                  <a:lnTo>
                    <a:pt x="3486429" y="207276"/>
                  </a:lnTo>
                  <a:lnTo>
                    <a:pt x="3465893" y="210261"/>
                  </a:lnTo>
                  <a:lnTo>
                    <a:pt x="3452812" y="212991"/>
                  </a:lnTo>
                  <a:lnTo>
                    <a:pt x="3443325" y="212991"/>
                  </a:lnTo>
                  <a:lnTo>
                    <a:pt x="3445446" y="212178"/>
                  </a:lnTo>
                  <a:lnTo>
                    <a:pt x="3446843" y="211696"/>
                  </a:lnTo>
                  <a:lnTo>
                    <a:pt x="3432835" y="212991"/>
                  </a:lnTo>
                  <a:lnTo>
                    <a:pt x="3435477" y="212991"/>
                  </a:lnTo>
                  <a:lnTo>
                    <a:pt x="3441052" y="213499"/>
                  </a:lnTo>
                  <a:lnTo>
                    <a:pt x="3447377" y="214617"/>
                  </a:lnTo>
                  <a:lnTo>
                    <a:pt x="3463963" y="214439"/>
                  </a:lnTo>
                  <a:lnTo>
                    <a:pt x="3501606" y="211162"/>
                  </a:lnTo>
                  <a:lnTo>
                    <a:pt x="3540988" y="206286"/>
                  </a:lnTo>
                  <a:lnTo>
                    <a:pt x="3551656" y="204965"/>
                  </a:lnTo>
                  <a:lnTo>
                    <a:pt x="3541496" y="203631"/>
                  </a:lnTo>
                  <a:lnTo>
                    <a:pt x="3540302" y="203631"/>
                  </a:lnTo>
                  <a:lnTo>
                    <a:pt x="3535222" y="204406"/>
                  </a:lnTo>
                  <a:lnTo>
                    <a:pt x="3518192" y="206286"/>
                  </a:lnTo>
                  <a:lnTo>
                    <a:pt x="3516680" y="203898"/>
                  </a:lnTo>
                  <a:lnTo>
                    <a:pt x="3567138" y="198183"/>
                  </a:lnTo>
                  <a:close/>
                </a:path>
                <a:path w="5082540" h="781050">
                  <a:moveTo>
                    <a:pt x="3741039" y="178257"/>
                  </a:moveTo>
                  <a:lnTo>
                    <a:pt x="3710025" y="183921"/>
                  </a:lnTo>
                  <a:lnTo>
                    <a:pt x="3718788" y="182867"/>
                  </a:lnTo>
                  <a:lnTo>
                    <a:pt x="3725507" y="182206"/>
                  </a:lnTo>
                  <a:lnTo>
                    <a:pt x="3731437" y="181775"/>
                  </a:lnTo>
                  <a:lnTo>
                    <a:pt x="3737813" y="181419"/>
                  </a:lnTo>
                  <a:lnTo>
                    <a:pt x="3741039" y="178257"/>
                  </a:lnTo>
                  <a:close/>
                </a:path>
                <a:path w="5082540" h="781050">
                  <a:moveTo>
                    <a:pt x="3875532" y="166458"/>
                  </a:moveTo>
                  <a:lnTo>
                    <a:pt x="3833215" y="169278"/>
                  </a:lnTo>
                  <a:lnTo>
                    <a:pt x="3837825" y="169024"/>
                  </a:lnTo>
                  <a:lnTo>
                    <a:pt x="3834066" y="169964"/>
                  </a:lnTo>
                  <a:lnTo>
                    <a:pt x="3813848" y="172339"/>
                  </a:lnTo>
                  <a:lnTo>
                    <a:pt x="3820515" y="172427"/>
                  </a:lnTo>
                  <a:lnTo>
                    <a:pt x="3875532" y="166458"/>
                  </a:lnTo>
                  <a:close/>
                </a:path>
                <a:path w="5082540" h="781050">
                  <a:moveTo>
                    <a:pt x="3917010" y="162204"/>
                  </a:moveTo>
                  <a:lnTo>
                    <a:pt x="3892905" y="162509"/>
                  </a:lnTo>
                  <a:lnTo>
                    <a:pt x="3879367" y="164757"/>
                  </a:lnTo>
                  <a:lnTo>
                    <a:pt x="3917010" y="162204"/>
                  </a:lnTo>
                  <a:close/>
                </a:path>
                <a:path w="5082540" h="781050">
                  <a:moveTo>
                    <a:pt x="3918394" y="189395"/>
                  </a:moveTo>
                  <a:lnTo>
                    <a:pt x="3834981" y="196926"/>
                  </a:lnTo>
                  <a:lnTo>
                    <a:pt x="3839705" y="196659"/>
                  </a:lnTo>
                  <a:lnTo>
                    <a:pt x="3835374" y="197916"/>
                  </a:lnTo>
                  <a:lnTo>
                    <a:pt x="3835654" y="198374"/>
                  </a:lnTo>
                  <a:lnTo>
                    <a:pt x="3780790" y="204343"/>
                  </a:lnTo>
                  <a:lnTo>
                    <a:pt x="3780739" y="205155"/>
                  </a:lnTo>
                  <a:lnTo>
                    <a:pt x="3798290" y="205066"/>
                  </a:lnTo>
                  <a:lnTo>
                    <a:pt x="3801122" y="205701"/>
                  </a:lnTo>
                  <a:lnTo>
                    <a:pt x="3828694" y="202463"/>
                  </a:lnTo>
                  <a:lnTo>
                    <a:pt x="3870934" y="198704"/>
                  </a:lnTo>
                  <a:lnTo>
                    <a:pt x="3887889" y="196024"/>
                  </a:lnTo>
                  <a:lnTo>
                    <a:pt x="3881475" y="193395"/>
                  </a:lnTo>
                  <a:lnTo>
                    <a:pt x="3918394" y="189395"/>
                  </a:lnTo>
                  <a:close/>
                </a:path>
                <a:path w="5082540" h="781050">
                  <a:moveTo>
                    <a:pt x="3947922" y="156540"/>
                  </a:moveTo>
                  <a:lnTo>
                    <a:pt x="3906164" y="160312"/>
                  </a:lnTo>
                  <a:lnTo>
                    <a:pt x="3929926" y="159004"/>
                  </a:lnTo>
                  <a:lnTo>
                    <a:pt x="3947922" y="156540"/>
                  </a:lnTo>
                  <a:close/>
                </a:path>
                <a:path w="5082540" h="781050">
                  <a:moveTo>
                    <a:pt x="4026662" y="140843"/>
                  </a:moveTo>
                  <a:lnTo>
                    <a:pt x="3951503" y="147815"/>
                  </a:lnTo>
                  <a:lnTo>
                    <a:pt x="3928922" y="149656"/>
                  </a:lnTo>
                  <a:lnTo>
                    <a:pt x="3938613" y="149123"/>
                  </a:lnTo>
                  <a:lnTo>
                    <a:pt x="3920350" y="151955"/>
                  </a:lnTo>
                  <a:lnTo>
                    <a:pt x="3869118" y="157314"/>
                  </a:lnTo>
                  <a:lnTo>
                    <a:pt x="3861371" y="159296"/>
                  </a:lnTo>
                  <a:lnTo>
                    <a:pt x="3888689" y="156527"/>
                  </a:lnTo>
                  <a:lnTo>
                    <a:pt x="3913467" y="156527"/>
                  </a:lnTo>
                  <a:lnTo>
                    <a:pt x="3945902" y="153187"/>
                  </a:lnTo>
                  <a:lnTo>
                    <a:pt x="3949306" y="150520"/>
                  </a:lnTo>
                  <a:lnTo>
                    <a:pt x="4023029" y="143535"/>
                  </a:lnTo>
                  <a:lnTo>
                    <a:pt x="4020172" y="143014"/>
                  </a:lnTo>
                  <a:lnTo>
                    <a:pt x="4016006" y="142671"/>
                  </a:lnTo>
                  <a:lnTo>
                    <a:pt x="4016260" y="142074"/>
                  </a:lnTo>
                  <a:lnTo>
                    <a:pt x="4026662" y="140843"/>
                  </a:lnTo>
                  <a:close/>
                </a:path>
                <a:path w="5082540" h="781050">
                  <a:moveTo>
                    <a:pt x="4129849" y="134213"/>
                  </a:moveTo>
                  <a:lnTo>
                    <a:pt x="4129024" y="132283"/>
                  </a:lnTo>
                  <a:lnTo>
                    <a:pt x="4120769" y="135204"/>
                  </a:lnTo>
                  <a:lnTo>
                    <a:pt x="4129849" y="134213"/>
                  </a:lnTo>
                  <a:close/>
                </a:path>
                <a:path w="5082540" h="781050">
                  <a:moveTo>
                    <a:pt x="4173397" y="92189"/>
                  </a:moveTo>
                  <a:lnTo>
                    <a:pt x="4158069" y="92341"/>
                  </a:lnTo>
                  <a:lnTo>
                    <a:pt x="4141736" y="94094"/>
                  </a:lnTo>
                  <a:lnTo>
                    <a:pt x="4123715" y="96215"/>
                  </a:lnTo>
                  <a:lnTo>
                    <a:pt x="4103344" y="97497"/>
                  </a:lnTo>
                  <a:lnTo>
                    <a:pt x="4115562" y="97574"/>
                  </a:lnTo>
                  <a:lnTo>
                    <a:pt x="4137088" y="95643"/>
                  </a:lnTo>
                  <a:lnTo>
                    <a:pt x="4159262" y="93319"/>
                  </a:lnTo>
                  <a:lnTo>
                    <a:pt x="4173397" y="92189"/>
                  </a:lnTo>
                  <a:close/>
                </a:path>
                <a:path w="5082540" h="781050">
                  <a:moveTo>
                    <a:pt x="4227030" y="83286"/>
                  </a:moveTo>
                  <a:lnTo>
                    <a:pt x="4213276" y="85039"/>
                  </a:lnTo>
                  <a:lnTo>
                    <a:pt x="4218584" y="84709"/>
                  </a:lnTo>
                  <a:lnTo>
                    <a:pt x="4227030" y="83286"/>
                  </a:lnTo>
                  <a:close/>
                </a:path>
                <a:path w="5082540" h="781050">
                  <a:moveTo>
                    <a:pt x="4244797" y="80340"/>
                  </a:moveTo>
                  <a:lnTo>
                    <a:pt x="4207091" y="82892"/>
                  </a:lnTo>
                  <a:lnTo>
                    <a:pt x="4235539" y="81343"/>
                  </a:lnTo>
                  <a:lnTo>
                    <a:pt x="4244797" y="80340"/>
                  </a:lnTo>
                  <a:close/>
                </a:path>
                <a:path w="5082540" h="781050">
                  <a:moveTo>
                    <a:pt x="4255020" y="122936"/>
                  </a:moveTo>
                  <a:lnTo>
                    <a:pt x="4213314" y="126707"/>
                  </a:lnTo>
                  <a:lnTo>
                    <a:pt x="4251122" y="124637"/>
                  </a:lnTo>
                  <a:lnTo>
                    <a:pt x="4255020" y="122936"/>
                  </a:lnTo>
                  <a:close/>
                </a:path>
                <a:path w="5082540" h="781050">
                  <a:moveTo>
                    <a:pt x="4355858" y="111467"/>
                  </a:moveTo>
                  <a:lnTo>
                    <a:pt x="4351299" y="112217"/>
                  </a:lnTo>
                  <a:lnTo>
                    <a:pt x="4346333" y="111988"/>
                  </a:lnTo>
                  <a:lnTo>
                    <a:pt x="4317631" y="114833"/>
                  </a:lnTo>
                  <a:lnTo>
                    <a:pt x="4286783" y="118719"/>
                  </a:lnTo>
                  <a:lnTo>
                    <a:pt x="4273474" y="121272"/>
                  </a:lnTo>
                  <a:lnTo>
                    <a:pt x="4297337" y="120129"/>
                  </a:lnTo>
                  <a:lnTo>
                    <a:pt x="4316615" y="117830"/>
                  </a:lnTo>
                  <a:lnTo>
                    <a:pt x="4318317" y="115989"/>
                  </a:lnTo>
                  <a:lnTo>
                    <a:pt x="4337774" y="113957"/>
                  </a:lnTo>
                  <a:lnTo>
                    <a:pt x="4343006" y="114655"/>
                  </a:lnTo>
                  <a:lnTo>
                    <a:pt x="4355858" y="111467"/>
                  </a:lnTo>
                  <a:close/>
                </a:path>
                <a:path w="5082540" h="781050">
                  <a:moveTo>
                    <a:pt x="4419181" y="111506"/>
                  </a:moveTo>
                  <a:lnTo>
                    <a:pt x="4406735" y="112496"/>
                  </a:lnTo>
                  <a:lnTo>
                    <a:pt x="4402734" y="112382"/>
                  </a:lnTo>
                  <a:lnTo>
                    <a:pt x="4405617" y="111531"/>
                  </a:lnTo>
                  <a:lnTo>
                    <a:pt x="4413770" y="110299"/>
                  </a:lnTo>
                  <a:lnTo>
                    <a:pt x="4344848" y="117525"/>
                  </a:lnTo>
                  <a:lnTo>
                    <a:pt x="4345914" y="119456"/>
                  </a:lnTo>
                  <a:lnTo>
                    <a:pt x="4349915" y="118249"/>
                  </a:lnTo>
                  <a:lnTo>
                    <a:pt x="4419181" y="111506"/>
                  </a:lnTo>
                  <a:close/>
                </a:path>
                <a:path w="5082540" h="781050">
                  <a:moveTo>
                    <a:pt x="4498657" y="97231"/>
                  </a:moveTo>
                  <a:lnTo>
                    <a:pt x="4456252" y="99796"/>
                  </a:lnTo>
                  <a:lnTo>
                    <a:pt x="4435208" y="101396"/>
                  </a:lnTo>
                  <a:lnTo>
                    <a:pt x="4414736" y="103797"/>
                  </a:lnTo>
                  <a:lnTo>
                    <a:pt x="4457116" y="101485"/>
                  </a:lnTo>
                  <a:lnTo>
                    <a:pt x="4453102" y="102692"/>
                  </a:lnTo>
                  <a:lnTo>
                    <a:pt x="4434116" y="103733"/>
                  </a:lnTo>
                  <a:lnTo>
                    <a:pt x="4438612" y="104914"/>
                  </a:lnTo>
                  <a:lnTo>
                    <a:pt x="4456671" y="102692"/>
                  </a:lnTo>
                  <a:lnTo>
                    <a:pt x="4479582" y="99364"/>
                  </a:lnTo>
                  <a:lnTo>
                    <a:pt x="4498657" y="97231"/>
                  </a:lnTo>
                  <a:close/>
                </a:path>
                <a:path w="5082540" h="781050">
                  <a:moveTo>
                    <a:pt x="4660277" y="48399"/>
                  </a:moveTo>
                  <a:lnTo>
                    <a:pt x="4659922" y="47764"/>
                  </a:lnTo>
                  <a:lnTo>
                    <a:pt x="4646219" y="49491"/>
                  </a:lnTo>
                  <a:lnTo>
                    <a:pt x="4660277" y="48399"/>
                  </a:lnTo>
                  <a:close/>
                </a:path>
                <a:path w="5082540" h="781050">
                  <a:moveTo>
                    <a:pt x="4669129" y="49237"/>
                  </a:moveTo>
                  <a:lnTo>
                    <a:pt x="4641316" y="50457"/>
                  </a:lnTo>
                  <a:lnTo>
                    <a:pt x="4605540" y="52857"/>
                  </a:lnTo>
                  <a:lnTo>
                    <a:pt x="4520603" y="59842"/>
                  </a:lnTo>
                  <a:lnTo>
                    <a:pt x="4518342" y="60731"/>
                  </a:lnTo>
                  <a:lnTo>
                    <a:pt x="4518203" y="60731"/>
                  </a:lnTo>
                  <a:lnTo>
                    <a:pt x="4507306" y="62052"/>
                  </a:lnTo>
                  <a:lnTo>
                    <a:pt x="4479760" y="65049"/>
                  </a:lnTo>
                  <a:lnTo>
                    <a:pt x="4488827" y="63195"/>
                  </a:lnTo>
                  <a:lnTo>
                    <a:pt x="4466107" y="65087"/>
                  </a:lnTo>
                  <a:lnTo>
                    <a:pt x="4464850" y="64363"/>
                  </a:lnTo>
                  <a:lnTo>
                    <a:pt x="4455045" y="67259"/>
                  </a:lnTo>
                  <a:lnTo>
                    <a:pt x="4424426" y="70485"/>
                  </a:lnTo>
                  <a:lnTo>
                    <a:pt x="4386681" y="74002"/>
                  </a:lnTo>
                  <a:lnTo>
                    <a:pt x="4355503" y="77774"/>
                  </a:lnTo>
                  <a:lnTo>
                    <a:pt x="4333684" y="77292"/>
                  </a:lnTo>
                  <a:lnTo>
                    <a:pt x="4294263" y="79578"/>
                  </a:lnTo>
                  <a:lnTo>
                    <a:pt x="4249890" y="82778"/>
                  </a:lnTo>
                  <a:lnTo>
                    <a:pt x="4218584" y="84709"/>
                  </a:lnTo>
                  <a:lnTo>
                    <a:pt x="4210723" y="86042"/>
                  </a:lnTo>
                  <a:lnTo>
                    <a:pt x="4217835" y="85598"/>
                  </a:lnTo>
                  <a:lnTo>
                    <a:pt x="4231030" y="84543"/>
                  </a:lnTo>
                  <a:lnTo>
                    <a:pt x="4233037" y="85445"/>
                  </a:lnTo>
                  <a:lnTo>
                    <a:pt x="4200969" y="89179"/>
                  </a:lnTo>
                  <a:lnTo>
                    <a:pt x="4215447" y="88963"/>
                  </a:lnTo>
                  <a:lnTo>
                    <a:pt x="4235272" y="87058"/>
                  </a:lnTo>
                  <a:lnTo>
                    <a:pt x="4249928" y="85813"/>
                  </a:lnTo>
                  <a:lnTo>
                    <a:pt x="4248912" y="87553"/>
                  </a:lnTo>
                  <a:lnTo>
                    <a:pt x="4225201" y="90144"/>
                  </a:lnTo>
                  <a:lnTo>
                    <a:pt x="4206760" y="91592"/>
                  </a:lnTo>
                  <a:lnTo>
                    <a:pt x="4174350" y="93611"/>
                  </a:lnTo>
                  <a:lnTo>
                    <a:pt x="4166311" y="94957"/>
                  </a:lnTo>
                  <a:lnTo>
                    <a:pt x="4165612" y="95072"/>
                  </a:lnTo>
                  <a:lnTo>
                    <a:pt x="4162831" y="95072"/>
                  </a:lnTo>
                  <a:lnTo>
                    <a:pt x="4146334" y="95631"/>
                  </a:lnTo>
                  <a:lnTo>
                    <a:pt x="4116311" y="100215"/>
                  </a:lnTo>
                  <a:lnTo>
                    <a:pt x="4038028" y="110972"/>
                  </a:lnTo>
                  <a:lnTo>
                    <a:pt x="4000398" y="113017"/>
                  </a:lnTo>
                  <a:lnTo>
                    <a:pt x="4010583" y="113931"/>
                  </a:lnTo>
                  <a:lnTo>
                    <a:pt x="3951224" y="120662"/>
                  </a:lnTo>
                  <a:lnTo>
                    <a:pt x="3952214" y="122085"/>
                  </a:lnTo>
                  <a:lnTo>
                    <a:pt x="3975824" y="119646"/>
                  </a:lnTo>
                  <a:lnTo>
                    <a:pt x="3990276" y="117729"/>
                  </a:lnTo>
                  <a:lnTo>
                    <a:pt x="4004119" y="116128"/>
                  </a:lnTo>
                  <a:lnTo>
                    <a:pt x="4025887" y="114592"/>
                  </a:lnTo>
                  <a:lnTo>
                    <a:pt x="4020159" y="113423"/>
                  </a:lnTo>
                  <a:lnTo>
                    <a:pt x="4038612" y="111975"/>
                  </a:lnTo>
                  <a:lnTo>
                    <a:pt x="4057535" y="109296"/>
                  </a:lnTo>
                  <a:lnTo>
                    <a:pt x="4071010" y="108661"/>
                  </a:lnTo>
                  <a:lnTo>
                    <a:pt x="4055338" y="110769"/>
                  </a:lnTo>
                  <a:lnTo>
                    <a:pt x="4086263" y="109296"/>
                  </a:lnTo>
                  <a:lnTo>
                    <a:pt x="4086529" y="109296"/>
                  </a:lnTo>
                  <a:lnTo>
                    <a:pt x="4086682" y="110121"/>
                  </a:lnTo>
                  <a:lnTo>
                    <a:pt x="4086809" y="110782"/>
                  </a:lnTo>
                  <a:lnTo>
                    <a:pt x="4097223" y="109296"/>
                  </a:lnTo>
                  <a:lnTo>
                    <a:pt x="4101642" y="108661"/>
                  </a:lnTo>
                  <a:lnTo>
                    <a:pt x="4159643" y="101854"/>
                  </a:lnTo>
                  <a:lnTo>
                    <a:pt x="4150144" y="104076"/>
                  </a:lnTo>
                  <a:lnTo>
                    <a:pt x="4165587" y="103581"/>
                  </a:lnTo>
                  <a:lnTo>
                    <a:pt x="4191419" y="101854"/>
                  </a:lnTo>
                  <a:lnTo>
                    <a:pt x="4212602" y="100444"/>
                  </a:lnTo>
                  <a:lnTo>
                    <a:pt x="4214888" y="99174"/>
                  </a:lnTo>
                  <a:lnTo>
                    <a:pt x="4228109" y="97802"/>
                  </a:lnTo>
                  <a:lnTo>
                    <a:pt x="4236796" y="97002"/>
                  </a:lnTo>
                  <a:lnTo>
                    <a:pt x="4230090" y="97002"/>
                  </a:lnTo>
                  <a:lnTo>
                    <a:pt x="4287418" y="90779"/>
                  </a:lnTo>
                  <a:lnTo>
                    <a:pt x="4346156" y="85813"/>
                  </a:lnTo>
                  <a:lnTo>
                    <a:pt x="4362882" y="84543"/>
                  </a:lnTo>
                  <a:lnTo>
                    <a:pt x="4429557" y="79184"/>
                  </a:lnTo>
                  <a:lnTo>
                    <a:pt x="4432541" y="78295"/>
                  </a:lnTo>
                  <a:lnTo>
                    <a:pt x="4435653" y="77774"/>
                  </a:lnTo>
                  <a:lnTo>
                    <a:pt x="4438599" y="77292"/>
                  </a:lnTo>
                  <a:lnTo>
                    <a:pt x="4442409" y="76466"/>
                  </a:lnTo>
                  <a:lnTo>
                    <a:pt x="4437735" y="76250"/>
                  </a:lnTo>
                  <a:lnTo>
                    <a:pt x="4488764" y="73139"/>
                  </a:lnTo>
                  <a:lnTo>
                    <a:pt x="4552899" y="67259"/>
                  </a:lnTo>
                  <a:lnTo>
                    <a:pt x="4573498" y="65087"/>
                  </a:lnTo>
                  <a:lnTo>
                    <a:pt x="4654435" y="56299"/>
                  </a:lnTo>
                  <a:lnTo>
                    <a:pt x="4658957" y="55791"/>
                  </a:lnTo>
                  <a:lnTo>
                    <a:pt x="4661052" y="55791"/>
                  </a:lnTo>
                  <a:lnTo>
                    <a:pt x="4653839" y="55308"/>
                  </a:lnTo>
                  <a:lnTo>
                    <a:pt x="4657699" y="54406"/>
                  </a:lnTo>
                  <a:lnTo>
                    <a:pt x="4658753" y="54051"/>
                  </a:lnTo>
                  <a:lnTo>
                    <a:pt x="4659833" y="53695"/>
                  </a:lnTo>
                  <a:lnTo>
                    <a:pt x="4648797" y="53835"/>
                  </a:lnTo>
                  <a:lnTo>
                    <a:pt x="4649279" y="54305"/>
                  </a:lnTo>
                  <a:lnTo>
                    <a:pt x="4653851" y="54051"/>
                  </a:lnTo>
                  <a:lnTo>
                    <a:pt x="4640275" y="55791"/>
                  </a:lnTo>
                  <a:lnTo>
                    <a:pt x="4630852" y="56299"/>
                  </a:lnTo>
                  <a:lnTo>
                    <a:pt x="4627143" y="55791"/>
                  </a:lnTo>
                  <a:lnTo>
                    <a:pt x="4614469" y="55791"/>
                  </a:lnTo>
                  <a:lnTo>
                    <a:pt x="4669129" y="49237"/>
                  </a:lnTo>
                  <a:close/>
                </a:path>
                <a:path w="5082540" h="781050">
                  <a:moveTo>
                    <a:pt x="4692789" y="45478"/>
                  </a:moveTo>
                  <a:lnTo>
                    <a:pt x="4687875" y="45237"/>
                  </a:lnTo>
                  <a:lnTo>
                    <a:pt x="4687379" y="44780"/>
                  </a:lnTo>
                  <a:lnTo>
                    <a:pt x="4687938" y="45745"/>
                  </a:lnTo>
                  <a:lnTo>
                    <a:pt x="4692789" y="45478"/>
                  </a:lnTo>
                  <a:close/>
                </a:path>
                <a:path w="5082540" h="781050">
                  <a:moveTo>
                    <a:pt x="4706239" y="44780"/>
                  </a:moveTo>
                  <a:lnTo>
                    <a:pt x="4705439" y="44780"/>
                  </a:lnTo>
                  <a:lnTo>
                    <a:pt x="4693005" y="45478"/>
                  </a:lnTo>
                  <a:lnTo>
                    <a:pt x="4692789" y="45478"/>
                  </a:lnTo>
                  <a:lnTo>
                    <a:pt x="4688383" y="46202"/>
                  </a:lnTo>
                  <a:lnTo>
                    <a:pt x="4660277" y="48399"/>
                  </a:lnTo>
                  <a:lnTo>
                    <a:pt x="4660773" y="49237"/>
                  </a:lnTo>
                  <a:lnTo>
                    <a:pt x="4669129" y="49237"/>
                  </a:lnTo>
                  <a:lnTo>
                    <a:pt x="4706239" y="44780"/>
                  </a:lnTo>
                  <a:close/>
                </a:path>
                <a:path w="5082540" h="781050">
                  <a:moveTo>
                    <a:pt x="4731080" y="52806"/>
                  </a:moveTo>
                  <a:lnTo>
                    <a:pt x="4725543" y="52692"/>
                  </a:lnTo>
                  <a:lnTo>
                    <a:pt x="4701743" y="54356"/>
                  </a:lnTo>
                  <a:lnTo>
                    <a:pt x="4669548" y="57492"/>
                  </a:lnTo>
                  <a:lnTo>
                    <a:pt x="4638865" y="61810"/>
                  </a:lnTo>
                  <a:lnTo>
                    <a:pt x="4661370" y="60109"/>
                  </a:lnTo>
                  <a:lnTo>
                    <a:pt x="4685411" y="58039"/>
                  </a:lnTo>
                  <a:lnTo>
                    <a:pt x="4709223" y="55613"/>
                  </a:lnTo>
                  <a:lnTo>
                    <a:pt x="4731080" y="52806"/>
                  </a:lnTo>
                  <a:close/>
                </a:path>
                <a:path w="5082540" h="781050">
                  <a:moveTo>
                    <a:pt x="4806086" y="38798"/>
                  </a:moveTo>
                  <a:lnTo>
                    <a:pt x="4786122" y="39611"/>
                  </a:lnTo>
                  <a:lnTo>
                    <a:pt x="4740199" y="43434"/>
                  </a:lnTo>
                  <a:lnTo>
                    <a:pt x="4730686" y="43395"/>
                  </a:lnTo>
                  <a:lnTo>
                    <a:pt x="4730915" y="43891"/>
                  </a:lnTo>
                  <a:lnTo>
                    <a:pt x="4689157" y="47663"/>
                  </a:lnTo>
                  <a:lnTo>
                    <a:pt x="4704283" y="46570"/>
                  </a:lnTo>
                  <a:lnTo>
                    <a:pt x="4712563" y="47637"/>
                  </a:lnTo>
                  <a:lnTo>
                    <a:pt x="4727575" y="46558"/>
                  </a:lnTo>
                  <a:lnTo>
                    <a:pt x="4754753" y="42583"/>
                  </a:lnTo>
                  <a:lnTo>
                    <a:pt x="4760544" y="44246"/>
                  </a:lnTo>
                  <a:lnTo>
                    <a:pt x="4806086" y="38798"/>
                  </a:lnTo>
                  <a:close/>
                </a:path>
                <a:path w="5082540" h="781050">
                  <a:moveTo>
                    <a:pt x="4822050" y="50761"/>
                  </a:moveTo>
                  <a:lnTo>
                    <a:pt x="4821225" y="50761"/>
                  </a:lnTo>
                  <a:lnTo>
                    <a:pt x="4809795" y="51485"/>
                  </a:lnTo>
                  <a:lnTo>
                    <a:pt x="4797082" y="51968"/>
                  </a:lnTo>
                  <a:lnTo>
                    <a:pt x="4794491" y="51485"/>
                  </a:lnTo>
                  <a:lnTo>
                    <a:pt x="4793208" y="51485"/>
                  </a:lnTo>
                  <a:lnTo>
                    <a:pt x="4782223" y="53594"/>
                  </a:lnTo>
                  <a:lnTo>
                    <a:pt x="4761903" y="55372"/>
                  </a:lnTo>
                  <a:lnTo>
                    <a:pt x="4761700" y="55372"/>
                  </a:lnTo>
                  <a:lnTo>
                    <a:pt x="4740046" y="56819"/>
                  </a:lnTo>
                  <a:lnTo>
                    <a:pt x="4719777" y="58407"/>
                  </a:lnTo>
                  <a:lnTo>
                    <a:pt x="4729289" y="57873"/>
                  </a:lnTo>
                  <a:lnTo>
                    <a:pt x="4725009" y="58585"/>
                  </a:lnTo>
                  <a:lnTo>
                    <a:pt x="4728476" y="58407"/>
                  </a:lnTo>
                  <a:lnTo>
                    <a:pt x="4728921" y="58407"/>
                  </a:lnTo>
                  <a:lnTo>
                    <a:pt x="4704131" y="60718"/>
                  </a:lnTo>
                  <a:lnTo>
                    <a:pt x="4672850" y="61252"/>
                  </a:lnTo>
                  <a:lnTo>
                    <a:pt x="4644606" y="63500"/>
                  </a:lnTo>
                  <a:lnTo>
                    <a:pt x="4618520" y="66675"/>
                  </a:lnTo>
                  <a:lnTo>
                    <a:pt x="4592637" y="69240"/>
                  </a:lnTo>
                  <a:lnTo>
                    <a:pt x="4574591" y="71272"/>
                  </a:lnTo>
                  <a:lnTo>
                    <a:pt x="4572203" y="72885"/>
                  </a:lnTo>
                  <a:lnTo>
                    <a:pt x="4569968" y="72517"/>
                  </a:lnTo>
                  <a:lnTo>
                    <a:pt x="4559973" y="72936"/>
                  </a:lnTo>
                  <a:lnTo>
                    <a:pt x="4534116" y="74472"/>
                  </a:lnTo>
                  <a:lnTo>
                    <a:pt x="4533392" y="74955"/>
                  </a:lnTo>
                  <a:lnTo>
                    <a:pt x="4550270" y="74142"/>
                  </a:lnTo>
                  <a:lnTo>
                    <a:pt x="4558233" y="74142"/>
                  </a:lnTo>
                  <a:lnTo>
                    <a:pt x="4516856" y="78384"/>
                  </a:lnTo>
                  <a:lnTo>
                    <a:pt x="4526635" y="79311"/>
                  </a:lnTo>
                  <a:lnTo>
                    <a:pt x="4547260" y="79133"/>
                  </a:lnTo>
                  <a:lnTo>
                    <a:pt x="4578718" y="77165"/>
                  </a:lnTo>
                  <a:lnTo>
                    <a:pt x="4607280" y="74142"/>
                  </a:lnTo>
                  <a:lnTo>
                    <a:pt x="4618647" y="72936"/>
                  </a:lnTo>
                  <a:lnTo>
                    <a:pt x="4620971" y="72694"/>
                  </a:lnTo>
                  <a:lnTo>
                    <a:pt x="4616513" y="72517"/>
                  </a:lnTo>
                  <a:lnTo>
                    <a:pt x="4615523" y="72517"/>
                  </a:lnTo>
                  <a:lnTo>
                    <a:pt x="4647984" y="70142"/>
                  </a:lnTo>
                  <a:lnTo>
                    <a:pt x="4713008" y="63919"/>
                  </a:lnTo>
                  <a:lnTo>
                    <a:pt x="4732464" y="63665"/>
                  </a:lnTo>
                  <a:lnTo>
                    <a:pt x="4743996" y="60998"/>
                  </a:lnTo>
                  <a:lnTo>
                    <a:pt x="4743716" y="60998"/>
                  </a:lnTo>
                  <a:lnTo>
                    <a:pt x="4763325" y="58407"/>
                  </a:lnTo>
                  <a:lnTo>
                    <a:pt x="4767351" y="57873"/>
                  </a:lnTo>
                  <a:lnTo>
                    <a:pt x="4769523" y="57581"/>
                  </a:lnTo>
                  <a:lnTo>
                    <a:pt x="4799863" y="53886"/>
                  </a:lnTo>
                  <a:lnTo>
                    <a:pt x="4813490" y="51968"/>
                  </a:lnTo>
                  <a:lnTo>
                    <a:pt x="4822050" y="50761"/>
                  </a:lnTo>
                  <a:close/>
                </a:path>
                <a:path w="5082540" h="781050">
                  <a:moveTo>
                    <a:pt x="4846345" y="48983"/>
                  </a:moveTo>
                  <a:lnTo>
                    <a:pt x="4829137" y="50253"/>
                  </a:lnTo>
                  <a:lnTo>
                    <a:pt x="4827409" y="50012"/>
                  </a:lnTo>
                  <a:lnTo>
                    <a:pt x="4822723" y="50673"/>
                  </a:lnTo>
                  <a:lnTo>
                    <a:pt x="4827663" y="50355"/>
                  </a:lnTo>
                  <a:lnTo>
                    <a:pt x="4829949" y="50355"/>
                  </a:lnTo>
                  <a:lnTo>
                    <a:pt x="4832959" y="50761"/>
                  </a:lnTo>
                  <a:lnTo>
                    <a:pt x="4795177" y="56045"/>
                  </a:lnTo>
                  <a:lnTo>
                    <a:pt x="4811039" y="55372"/>
                  </a:lnTo>
                  <a:lnTo>
                    <a:pt x="4846345" y="48983"/>
                  </a:lnTo>
                  <a:close/>
                </a:path>
                <a:path w="5082540" h="781050">
                  <a:moveTo>
                    <a:pt x="5082464" y="2895"/>
                  </a:moveTo>
                  <a:lnTo>
                    <a:pt x="5080965" y="0"/>
                  </a:lnTo>
                  <a:lnTo>
                    <a:pt x="5068570" y="1981"/>
                  </a:lnTo>
                  <a:lnTo>
                    <a:pt x="5051806" y="3454"/>
                  </a:lnTo>
                  <a:lnTo>
                    <a:pt x="5032337" y="4876"/>
                  </a:lnTo>
                  <a:lnTo>
                    <a:pt x="5011813" y="6731"/>
                  </a:lnTo>
                  <a:lnTo>
                    <a:pt x="5029174" y="3314"/>
                  </a:lnTo>
                  <a:lnTo>
                    <a:pt x="4975085" y="7581"/>
                  </a:lnTo>
                  <a:lnTo>
                    <a:pt x="4882172" y="13792"/>
                  </a:lnTo>
                  <a:lnTo>
                    <a:pt x="4846586" y="16764"/>
                  </a:lnTo>
                  <a:lnTo>
                    <a:pt x="4856162" y="16230"/>
                  </a:lnTo>
                  <a:lnTo>
                    <a:pt x="4847653" y="18173"/>
                  </a:lnTo>
                  <a:lnTo>
                    <a:pt x="4852822" y="18376"/>
                  </a:lnTo>
                  <a:lnTo>
                    <a:pt x="4801032" y="22225"/>
                  </a:lnTo>
                  <a:lnTo>
                    <a:pt x="4798085" y="25349"/>
                  </a:lnTo>
                  <a:lnTo>
                    <a:pt x="4852873" y="18897"/>
                  </a:lnTo>
                  <a:lnTo>
                    <a:pt x="4876508" y="19964"/>
                  </a:lnTo>
                  <a:lnTo>
                    <a:pt x="4918608" y="17411"/>
                  </a:lnTo>
                  <a:lnTo>
                    <a:pt x="4975022" y="12776"/>
                  </a:lnTo>
                  <a:lnTo>
                    <a:pt x="5041646" y="7581"/>
                  </a:lnTo>
                  <a:lnTo>
                    <a:pt x="5046865" y="6146"/>
                  </a:lnTo>
                  <a:lnTo>
                    <a:pt x="5056429" y="4991"/>
                  </a:lnTo>
                  <a:lnTo>
                    <a:pt x="5082464" y="2895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92">
              <a:extLst>
                <a:ext uri="{FF2B5EF4-FFF2-40B4-BE49-F238E27FC236}">
                  <a16:creationId xmlns:a16="http://schemas.microsoft.com/office/drawing/2014/main" id="{75111D8B-977D-D64D-372F-87608856081C}"/>
                </a:ext>
              </a:extLst>
            </p:cNvPr>
            <p:cNvSpPr/>
            <p:nvPr/>
          </p:nvSpPr>
          <p:spPr>
            <a:xfrm>
              <a:off x="48183" y="6049162"/>
              <a:ext cx="12960350" cy="1372235"/>
            </a:xfrm>
            <a:custGeom>
              <a:avLst/>
              <a:gdLst/>
              <a:ahLst/>
              <a:cxnLst/>
              <a:rect l="l" t="t" r="r" b="b"/>
              <a:pathLst>
                <a:path w="12960350" h="1372234">
                  <a:moveTo>
                    <a:pt x="381000" y="1346225"/>
                  </a:moveTo>
                  <a:lnTo>
                    <a:pt x="359752" y="1347495"/>
                  </a:lnTo>
                  <a:lnTo>
                    <a:pt x="367398" y="1347495"/>
                  </a:lnTo>
                  <a:lnTo>
                    <a:pt x="381000" y="1346225"/>
                  </a:lnTo>
                  <a:close/>
                </a:path>
                <a:path w="12960350" h="1372234">
                  <a:moveTo>
                    <a:pt x="741730" y="1305585"/>
                  </a:moveTo>
                  <a:lnTo>
                    <a:pt x="738505" y="1305585"/>
                  </a:lnTo>
                  <a:lnTo>
                    <a:pt x="728421" y="1306855"/>
                  </a:lnTo>
                  <a:lnTo>
                    <a:pt x="740854" y="1306144"/>
                  </a:lnTo>
                  <a:lnTo>
                    <a:pt x="741730" y="1305585"/>
                  </a:lnTo>
                  <a:close/>
                </a:path>
                <a:path w="12960350" h="1372234">
                  <a:moveTo>
                    <a:pt x="767575" y="1264945"/>
                  </a:moveTo>
                  <a:lnTo>
                    <a:pt x="752055" y="1266215"/>
                  </a:lnTo>
                  <a:lnTo>
                    <a:pt x="757072" y="1266215"/>
                  </a:lnTo>
                  <a:lnTo>
                    <a:pt x="767575" y="1264945"/>
                  </a:lnTo>
                  <a:close/>
                </a:path>
                <a:path w="12960350" h="1372234">
                  <a:moveTo>
                    <a:pt x="792975" y="1258595"/>
                  </a:moveTo>
                  <a:lnTo>
                    <a:pt x="785355" y="1257947"/>
                  </a:lnTo>
                  <a:lnTo>
                    <a:pt x="778268" y="1258595"/>
                  </a:lnTo>
                  <a:lnTo>
                    <a:pt x="751179" y="1262430"/>
                  </a:lnTo>
                  <a:lnTo>
                    <a:pt x="753922" y="1262189"/>
                  </a:lnTo>
                  <a:lnTo>
                    <a:pt x="771791" y="1259865"/>
                  </a:lnTo>
                  <a:lnTo>
                    <a:pt x="774331" y="1259865"/>
                  </a:lnTo>
                  <a:lnTo>
                    <a:pt x="774052" y="1260335"/>
                  </a:lnTo>
                  <a:lnTo>
                    <a:pt x="779170" y="1259865"/>
                  </a:lnTo>
                  <a:lnTo>
                    <a:pt x="792975" y="1258595"/>
                  </a:lnTo>
                  <a:close/>
                </a:path>
                <a:path w="12960350" h="1372234">
                  <a:moveTo>
                    <a:pt x="902157" y="1294155"/>
                  </a:moveTo>
                  <a:lnTo>
                    <a:pt x="896823" y="1294155"/>
                  </a:lnTo>
                  <a:lnTo>
                    <a:pt x="886587" y="1295425"/>
                  </a:lnTo>
                  <a:lnTo>
                    <a:pt x="902157" y="1294155"/>
                  </a:lnTo>
                  <a:close/>
                </a:path>
                <a:path w="12960350" h="1372234">
                  <a:moveTo>
                    <a:pt x="983335" y="1226845"/>
                  </a:moveTo>
                  <a:lnTo>
                    <a:pt x="970064" y="1226845"/>
                  </a:lnTo>
                  <a:lnTo>
                    <a:pt x="896480" y="1233195"/>
                  </a:lnTo>
                  <a:lnTo>
                    <a:pt x="732396" y="1253515"/>
                  </a:lnTo>
                  <a:lnTo>
                    <a:pt x="785355" y="1257947"/>
                  </a:lnTo>
                  <a:lnTo>
                    <a:pt x="834517" y="1253515"/>
                  </a:lnTo>
                  <a:lnTo>
                    <a:pt x="863358" y="1249705"/>
                  </a:lnTo>
                  <a:lnTo>
                    <a:pt x="893267" y="1247165"/>
                  </a:lnTo>
                  <a:lnTo>
                    <a:pt x="814501" y="1249705"/>
                  </a:lnTo>
                  <a:lnTo>
                    <a:pt x="814095" y="1245895"/>
                  </a:lnTo>
                  <a:lnTo>
                    <a:pt x="850582" y="1242085"/>
                  </a:lnTo>
                  <a:lnTo>
                    <a:pt x="883005" y="1238275"/>
                  </a:lnTo>
                  <a:lnTo>
                    <a:pt x="908532" y="1234465"/>
                  </a:lnTo>
                  <a:lnTo>
                    <a:pt x="977442" y="1228572"/>
                  </a:lnTo>
                  <a:lnTo>
                    <a:pt x="983335" y="1226845"/>
                  </a:lnTo>
                  <a:close/>
                </a:path>
                <a:path w="12960350" h="1372234">
                  <a:moveTo>
                    <a:pt x="997331" y="1226845"/>
                  </a:moveTo>
                  <a:lnTo>
                    <a:pt x="977442" y="1228572"/>
                  </a:lnTo>
                  <a:lnTo>
                    <a:pt x="966038" y="1231925"/>
                  </a:lnTo>
                  <a:lnTo>
                    <a:pt x="962152" y="1233195"/>
                  </a:lnTo>
                  <a:lnTo>
                    <a:pt x="995883" y="1230655"/>
                  </a:lnTo>
                  <a:lnTo>
                    <a:pt x="993686" y="1230655"/>
                  </a:lnTo>
                  <a:lnTo>
                    <a:pt x="997331" y="1226845"/>
                  </a:lnTo>
                  <a:close/>
                </a:path>
                <a:path w="12960350" h="1372234">
                  <a:moveTo>
                    <a:pt x="1045337" y="1239545"/>
                  </a:moveTo>
                  <a:lnTo>
                    <a:pt x="1030693" y="1239545"/>
                  </a:lnTo>
                  <a:lnTo>
                    <a:pt x="1026388" y="1240256"/>
                  </a:lnTo>
                  <a:lnTo>
                    <a:pt x="1045337" y="1239545"/>
                  </a:lnTo>
                  <a:close/>
                </a:path>
                <a:path w="12960350" h="1372234">
                  <a:moveTo>
                    <a:pt x="1183271" y="1233195"/>
                  </a:moveTo>
                  <a:lnTo>
                    <a:pt x="1167244" y="1234465"/>
                  </a:lnTo>
                  <a:lnTo>
                    <a:pt x="1155954" y="1234465"/>
                  </a:lnTo>
                  <a:lnTo>
                    <a:pt x="1153185" y="1233195"/>
                  </a:lnTo>
                  <a:lnTo>
                    <a:pt x="1162723" y="1231925"/>
                  </a:lnTo>
                  <a:lnTo>
                    <a:pt x="1102741" y="1237005"/>
                  </a:lnTo>
                  <a:lnTo>
                    <a:pt x="1106258" y="1234465"/>
                  </a:lnTo>
                  <a:lnTo>
                    <a:pt x="1076960" y="1237005"/>
                  </a:lnTo>
                  <a:lnTo>
                    <a:pt x="1054633" y="1240256"/>
                  </a:lnTo>
                  <a:lnTo>
                    <a:pt x="1137932" y="1240256"/>
                  </a:lnTo>
                  <a:lnTo>
                    <a:pt x="1158151" y="1238275"/>
                  </a:lnTo>
                  <a:lnTo>
                    <a:pt x="1171067" y="1237005"/>
                  </a:lnTo>
                  <a:lnTo>
                    <a:pt x="1146848" y="1238275"/>
                  </a:lnTo>
                  <a:lnTo>
                    <a:pt x="1155954" y="1237005"/>
                  </a:lnTo>
                  <a:lnTo>
                    <a:pt x="1174165" y="1234465"/>
                  </a:lnTo>
                  <a:lnTo>
                    <a:pt x="1183271" y="1233195"/>
                  </a:lnTo>
                  <a:close/>
                </a:path>
                <a:path w="12960350" h="1372234">
                  <a:moveTo>
                    <a:pt x="1213370" y="1228572"/>
                  </a:moveTo>
                  <a:lnTo>
                    <a:pt x="1211935" y="1228572"/>
                  </a:lnTo>
                  <a:lnTo>
                    <a:pt x="1197521" y="1229385"/>
                  </a:lnTo>
                  <a:lnTo>
                    <a:pt x="1193101" y="1230655"/>
                  </a:lnTo>
                  <a:lnTo>
                    <a:pt x="1205382" y="1229385"/>
                  </a:lnTo>
                  <a:lnTo>
                    <a:pt x="1210335" y="1229385"/>
                  </a:lnTo>
                  <a:lnTo>
                    <a:pt x="1213370" y="1228572"/>
                  </a:lnTo>
                  <a:close/>
                </a:path>
                <a:path w="12960350" h="1372234">
                  <a:moveTo>
                    <a:pt x="1242682" y="1226845"/>
                  </a:moveTo>
                  <a:lnTo>
                    <a:pt x="1228674" y="1227632"/>
                  </a:lnTo>
                  <a:lnTo>
                    <a:pt x="1223810" y="1228115"/>
                  </a:lnTo>
                  <a:lnTo>
                    <a:pt x="1242682" y="1226845"/>
                  </a:lnTo>
                  <a:close/>
                </a:path>
                <a:path w="12960350" h="1372234">
                  <a:moveTo>
                    <a:pt x="1430934" y="1206576"/>
                  </a:moveTo>
                  <a:lnTo>
                    <a:pt x="1430566" y="1205522"/>
                  </a:lnTo>
                  <a:lnTo>
                    <a:pt x="1430464" y="1205268"/>
                  </a:lnTo>
                  <a:lnTo>
                    <a:pt x="1412735" y="1207795"/>
                  </a:lnTo>
                  <a:lnTo>
                    <a:pt x="1413586" y="1208112"/>
                  </a:lnTo>
                  <a:lnTo>
                    <a:pt x="1416177" y="1207795"/>
                  </a:lnTo>
                  <a:lnTo>
                    <a:pt x="1430312" y="1206576"/>
                  </a:lnTo>
                  <a:lnTo>
                    <a:pt x="1430934" y="1206576"/>
                  </a:lnTo>
                  <a:close/>
                </a:path>
                <a:path w="12960350" h="1372234">
                  <a:moveTo>
                    <a:pt x="1707921" y="1206576"/>
                  </a:moveTo>
                  <a:lnTo>
                    <a:pt x="1681619" y="1207795"/>
                  </a:lnTo>
                  <a:lnTo>
                    <a:pt x="1597774" y="1215415"/>
                  </a:lnTo>
                  <a:lnTo>
                    <a:pt x="1617662" y="1216685"/>
                  </a:lnTo>
                  <a:lnTo>
                    <a:pt x="1640459" y="1214145"/>
                  </a:lnTo>
                  <a:lnTo>
                    <a:pt x="1678406" y="1210335"/>
                  </a:lnTo>
                  <a:lnTo>
                    <a:pt x="1707921" y="1206576"/>
                  </a:lnTo>
                  <a:close/>
                </a:path>
                <a:path w="12960350" h="1372234">
                  <a:moveTo>
                    <a:pt x="1716201" y="1205522"/>
                  </a:moveTo>
                  <a:lnTo>
                    <a:pt x="1707921" y="1206576"/>
                  </a:lnTo>
                  <a:lnTo>
                    <a:pt x="1708670" y="1206576"/>
                  </a:lnTo>
                  <a:lnTo>
                    <a:pt x="1716201" y="1205522"/>
                  </a:lnTo>
                  <a:close/>
                </a:path>
                <a:path w="12960350" h="1372234">
                  <a:moveTo>
                    <a:pt x="1810512" y="1163345"/>
                  </a:moveTo>
                  <a:lnTo>
                    <a:pt x="1801698" y="1164513"/>
                  </a:lnTo>
                  <a:lnTo>
                    <a:pt x="1805076" y="1164132"/>
                  </a:lnTo>
                  <a:lnTo>
                    <a:pt x="1810512" y="1163345"/>
                  </a:lnTo>
                  <a:close/>
                </a:path>
                <a:path w="12960350" h="1372234">
                  <a:moveTo>
                    <a:pt x="1941258" y="1153185"/>
                  </a:moveTo>
                  <a:lnTo>
                    <a:pt x="1858289" y="1160805"/>
                  </a:lnTo>
                  <a:lnTo>
                    <a:pt x="1906104" y="1160805"/>
                  </a:lnTo>
                  <a:lnTo>
                    <a:pt x="1909711" y="1159535"/>
                  </a:lnTo>
                  <a:lnTo>
                    <a:pt x="1921370" y="1158265"/>
                  </a:lnTo>
                  <a:lnTo>
                    <a:pt x="1938858" y="1156995"/>
                  </a:lnTo>
                  <a:lnTo>
                    <a:pt x="1941258" y="1153185"/>
                  </a:lnTo>
                  <a:close/>
                </a:path>
                <a:path w="12960350" h="1372234">
                  <a:moveTo>
                    <a:pt x="2731973" y="1118895"/>
                  </a:moveTo>
                  <a:lnTo>
                    <a:pt x="2730004" y="1118895"/>
                  </a:lnTo>
                  <a:lnTo>
                    <a:pt x="2714244" y="1120165"/>
                  </a:lnTo>
                  <a:lnTo>
                    <a:pt x="2689961" y="1122705"/>
                  </a:lnTo>
                  <a:lnTo>
                    <a:pt x="2662428" y="1125245"/>
                  </a:lnTo>
                  <a:lnTo>
                    <a:pt x="2653804" y="1125842"/>
                  </a:lnTo>
                  <a:lnTo>
                    <a:pt x="2658859" y="1125245"/>
                  </a:lnTo>
                  <a:lnTo>
                    <a:pt x="2651023" y="1125245"/>
                  </a:lnTo>
                  <a:lnTo>
                    <a:pt x="2651023" y="1127785"/>
                  </a:lnTo>
                  <a:lnTo>
                    <a:pt x="2635808" y="1130325"/>
                  </a:lnTo>
                  <a:lnTo>
                    <a:pt x="2639949" y="1129055"/>
                  </a:lnTo>
                  <a:lnTo>
                    <a:pt x="2645892" y="1127226"/>
                  </a:lnTo>
                  <a:lnTo>
                    <a:pt x="2647150" y="1127785"/>
                  </a:lnTo>
                  <a:lnTo>
                    <a:pt x="2651023" y="1127785"/>
                  </a:lnTo>
                  <a:lnTo>
                    <a:pt x="2651023" y="1125245"/>
                  </a:lnTo>
                  <a:lnTo>
                    <a:pt x="2267420" y="1125245"/>
                  </a:lnTo>
                  <a:lnTo>
                    <a:pt x="2262682" y="1125245"/>
                  </a:lnTo>
                  <a:lnTo>
                    <a:pt x="2256180" y="1125245"/>
                  </a:lnTo>
                  <a:lnTo>
                    <a:pt x="2232825" y="1125245"/>
                  </a:lnTo>
                  <a:lnTo>
                    <a:pt x="2212111" y="1127785"/>
                  </a:lnTo>
                  <a:lnTo>
                    <a:pt x="2186381" y="1131595"/>
                  </a:lnTo>
                  <a:lnTo>
                    <a:pt x="2158758" y="1135405"/>
                  </a:lnTo>
                  <a:lnTo>
                    <a:pt x="2132368" y="1136675"/>
                  </a:lnTo>
                  <a:lnTo>
                    <a:pt x="2133650" y="1139215"/>
                  </a:lnTo>
                  <a:lnTo>
                    <a:pt x="2116163" y="1141755"/>
                  </a:lnTo>
                  <a:lnTo>
                    <a:pt x="2093620" y="1145565"/>
                  </a:lnTo>
                  <a:lnTo>
                    <a:pt x="2071865" y="1148105"/>
                  </a:lnTo>
                  <a:lnTo>
                    <a:pt x="2056790" y="1149375"/>
                  </a:lnTo>
                  <a:lnTo>
                    <a:pt x="2030780" y="1151915"/>
                  </a:lnTo>
                  <a:lnTo>
                    <a:pt x="2011133" y="1154455"/>
                  </a:lnTo>
                  <a:lnTo>
                    <a:pt x="1955901" y="1160805"/>
                  </a:lnTo>
                  <a:lnTo>
                    <a:pt x="1953996" y="1159535"/>
                  </a:lnTo>
                  <a:lnTo>
                    <a:pt x="1970112" y="1156995"/>
                  </a:lnTo>
                  <a:lnTo>
                    <a:pt x="1992439" y="1154455"/>
                  </a:lnTo>
                  <a:lnTo>
                    <a:pt x="2009127" y="1151915"/>
                  </a:lnTo>
                  <a:lnTo>
                    <a:pt x="1977415" y="1154455"/>
                  </a:lnTo>
                  <a:lnTo>
                    <a:pt x="1950313" y="1156995"/>
                  </a:lnTo>
                  <a:lnTo>
                    <a:pt x="1924951" y="1160805"/>
                  </a:lnTo>
                  <a:lnTo>
                    <a:pt x="1898434" y="1163345"/>
                  </a:lnTo>
                  <a:lnTo>
                    <a:pt x="1902510" y="1162075"/>
                  </a:lnTo>
                  <a:lnTo>
                    <a:pt x="1844471" y="1162075"/>
                  </a:lnTo>
                  <a:lnTo>
                    <a:pt x="1823745" y="1162075"/>
                  </a:lnTo>
                  <a:lnTo>
                    <a:pt x="1794560" y="1165440"/>
                  </a:lnTo>
                  <a:lnTo>
                    <a:pt x="1800860" y="1164615"/>
                  </a:lnTo>
                  <a:lnTo>
                    <a:pt x="1780730" y="1167155"/>
                  </a:lnTo>
                  <a:lnTo>
                    <a:pt x="1756067" y="1169695"/>
                  </a:lnTo>
                  <a:lnTo>
                    <a:pt x="1732826" y="1170965"/>
                  </a:lnTo>
                  <a:lnTo>
                    <a:pt x="1721573" y="1169695"/>
                  </a:lnTo>
                  <a:lnTo>
                    <a:pt x="1690509" y="1174775"/>
                  </a:lnTo>
                  <a:lnTo>
                    <a:pt x="1638274" y="1177315"/>
                  </a:lnTo>
                  <a:lnTo>
                    <a:pt x="1636801" y="1178585"/>
                  </a:lnTo>
                  <a:lnTo>
                    <a:pt x="1621421" y="1179855"/>
                  </a:lnTo>
                  <a:lnTo>
                    <a:pt x="1579410" y="1184935"/>
                  </a:lnTo>
                  <a:lnTo>
                    <a:pt x="1595348" y="1183665"/>
                  </a:lnTo>
                  <a:lnTo>
                    <a:pt x="1603171" y="1183665"/>
                  </a:lnTo>
                  <a:lnTo>
                    <a:pt x="1585595" y="1187475"/>
                  </a:lnTo>
                  <a:lnTo>
                    <a:pt x="1616405" y="1183665"/>
                  </a:lnTo>
                  <a:lnTo>
                    <a:pt x="1636941" y="1181125"/>
                  </a:lnTo>
                  <a:lnTo>
                    <a:pt x="1689519" y="1176045"/>
                  </a:lnTo>
                  <a:lnTo>
                    <a:pt x="1757883" y="1172235"/>
                  </a:lnTo>
                  <a:lnTo>
                    <a:pt x="1719275" y="1178585"/>
                  </a:lnTo>
                  <a:lnTo>
                    <a:pt x="1623072" y="1188745"/>
                  </a:lnTo>
                  <a:lnTo>
                    <a:pt x="1588160" y="1191285"/>
                  </a:lnTo>
                  <a:lnTo>
                    <a:pt x="1550073" y="1192555"/>
                  </a:lnTo>
                  <a:lnTo>
                    <a:pt x="1525625" y="1197635"/>
                  </a:lnTo>
                  <a:lnTo>
                    <a:pt x="1523085" y="1200175"/>
                  </a:lnTo>
                  <a:lnTo>
                    <a:pt x="1539100" y="1198905"/>
                  </a:lnTo>
                  <a:lnTo>
                    <a:pt x="1474965" y="1206576"/>
                  </a:lnTo>
                  <a:lnTo>
                    <a:pt x="1474622" y="1206576"/>
                  </a:lnTo>
                  <a:lnTo>
                    <a:pt x="1418590" y="1210335"/>
                  </a:lnTo>
                  <a:lnTo>
                    <a:pt x="1423593" y="1209065"/>
                  </a:lnTo>
                  <a:lnTo>
                    <a:pt x="1416037" y="1209065"/>
                  </a:lnTo>
                  <a:lnTo>
                    <a:pt x="1413586" y="1208112"/>
                  </a:lnTo>
                  <a:lnTo>
                    <a:pt x="1396072" y="1210335"/>
                  </a:lnTo>
                  <a:lnTo>
                    <a:pt x="1380401" y="1211605"/>
                  </a:lnTo>
                  <a:lnTo>
                    <a:pt x="1370152" y="1211605"/>
                  </a:lnTo>
                  <a:lnTo>
                    <a:pt x="1368501" y="1210335"/>
                  </a:lnTo>
                  <a:lnTo>
                    <a:pt x="1372019" y="1209065"/>
                  </a:lnTo>
                  <a:lnTo>
                    <a:pt x="1375537" y="1207795"/>
                  </a:lnTo>
                  <a:lnTo>
                    <a:pt x="1391234" y="1205268"/>
                  </a:lnTo>
                  <a:lnTo>
                    <a:pt x="1407845" y="1203985"/>
                  </a:lnTo>
                  <a:lnTo>
                    <a:pt x="1416862" y="1202715"/>
                  </a:lnTo>
                  <a:lnTo>
                    <a:pt x="1419212" y="1203985"/>
                  </a:lnTo>
                  <a:lnTo>
                    <a:pt x="1415656" y="1205268"/>
                  </a:lnTo>
                  <a:lnTo>
                    <a:pt x="1427353" y="1202715"/>
                  </a:lnTo>
                  <a:lnTo>
                    <a:pt x="1433182" y="1201445"/>
                  </a:lnTo>
                  <a:lnTo>
                    <a:pt x="1488757" y="1196365"/>
                  </a:lnTo>
                  <a:lnTo>
                    <a:pt x="1488249" y="1195095"/>
                  </a:lnTo>
                  <a:lnTo>
                    <a:pt x="1529880" y="1191285"/>
                  </a:lnTo>
                  <a:lnTo>
                    <a:pt x="1571510" y="1187475"/>
                  </a:lnTo>
                  <a:lnTo>
                    <a:pt x="1520050" y="1191285"/>
                  </a:lnTo>
                  <a:lnTo>
                    <a:pt x="1530858" y="1190015"/>
                  </a:lnTo>
                  <a:lnTo>
                    <a:pt x="1565833" y="1186205"/>
                  </a:lnTo>
                  <a:lnTo>
                    <a:pt x="1550797" y="1186205"/>
                  </a:lnTo>
                  <a:lnTo>
                    <a:pt x="1660436" y="1173505"/>
                  </a:lnTo>
                  <a:lnTo>
                    <a:pt x="1551546" y="1183665"/>
                  </a:lnTo>
                  <a:lnTo>
                    <a:pt x="1442821" y="1196365"/>
                  </a:lnTo>
                  <a:lnTo>
                    <a:pt x="1339202" y="1206576"/>
                  </a:lnTo>
                  <a:lnTo>
                    <a:pt x="1291971" y="1210335"/>
                  </a:lnTo>
                  <a:lnTo>
                    <a:pt x="1306880" y="1210335"/>
                  </a:lnTo>
                  <a:lnTo>
                    <a:pt x="1325880" y="1211605"/>
                  </a:lnTo>
                  <a:lnTo>
                    <a:pt x="1333385" y="1211605"/>
                  </a:lnTo>
                  <a:lnTo>
                    <a:pt x="1313853" y="1214145"/>
                  </a:lnTo>
                  <a:lnTo>
                    <a:pt x="1345311" y="1210335"/>
                  </a:lnTo>
                  <a:lnTo>
                    <a:pt x="1358557" y="1209065"/>
                  </a:lnTo>
                  <a:lnTo>
                    <a:pt x="1359344" y="1210335"/>
                  </a:lnTo>
                  <a:lnTo>
                    <a:pt x="1352423" y="1211605"/>
                  </a:lnTo>
                  <a:lnTo>
                    <a:pt x="1342529" y="1214145"/>
                  </a:lnTo>
                  <a:lnTo>
                    <a:pt x="1235773" y="1223035"/>
                  </a:lnTo>
                  <a:lnTo>
                    <a:pt x="1234325" y="1221765"/>
                  </a:lnTo>
                  <a:lnTo>
                    <a:pt x="1231455" y="1221765"/>
                  </a:lnTo>
                  <a:lnTo>
                    <a:pt x="1248257" y="1219225"/>
                  </a:lnTo>
                  <a:lnTo>
                    <a:pt x="1276705" y="1217955"/>
                  </a:lnTo>
                  <a:lnTo>
                    <a:pt x="1280833" y="1216685"/>
                  </a:lnTo>
                  <a:lnTo>
                    <a:pt x="1289075" y="1214145"/>
                  </a:lnTo>
                  <a:lnTo>
                    <a:pt x="1251826" y="1216685"/>
                  </a:lnTo>
                  <a:lnTo>
                    <a:pt x="1278877" y="1212875"/>
                  </a:lnTo>
                  <a:lnTo>
                    <a:pt x="1258163" y="1211605"/>
                  </a:lnTo>
                  <a:lnTo>
                    <a:pt x="1231404" y="1214145"/>
                  </a:lnTo>
                  <a:lnTo>
                    <a:pt x="1223175" y="1215415"/>
                  </a:lnTo>
                  <a:lnTo>
                    <a:pt x="1216685" y="1217955"/>
                  </a:lnTo>
                  <a:lnTo>
                    <a:pt x="1195184" y="1220495"/>
                  </a:lnTo>
                  <a:lnTo>
                    <a:pt x="1252029" y="1217955"/>
                  </a:lnTo>
                  <a:lnTo>
                    <a:pt x="1229817" y="1221765"/>
                  </a:lnTo>
                  <a:lnTo>
                    <a:pt x="1225905" y="1224305"/>
                  </a:lnTo>
                  <a:lnTo>
                    <a:pt x="1224622" y="1225575"/>
                  </a:lnTo>
                  <a:lnTo>
                    <a:pt x="1213751" y="1228471"/>
                  </a:lnTo>
                  <a:lnTo>
                    <a:pt x="1228674" y="1227632"/>
                  </a:lnTo>
                  <a:lnTo>
                    <a:pt x="1275029" y="1223035"/>
                  </a:lnTo>
                  <a:lnTo>
                    <a:pt x="1230325" y="1230655"/>
                  </a:lnTo>
                  <a:lnTo>
                    <a:pt x="1231328" y="1230655"/>
                  </a:lnTo>
                  <a:lnTo>
                    <a:pt x="1262227" y="1226845"/>
                  </a:lnTo>
                  <a:lnTo>
                    <a:pt x="1243660" y="1230655"/>
                  </a:lnTo>
                  <a:lnTo>
                    <a:pt x="1239240" y="1231925"/>
                  </a:lnTo>
                  <a:lnTo>
                    <a:pt x="1246136" y="1231925"/>
                  </a:lnTo>
                  <a:lnTo>
                    <a:pt x="1288783" y="1229385"/>
                  </a:lnTo>
                  <a:lnTo>
                    <a:pt x="1306525" y="1226845"/>
                  </a:lnTo>
                  <a:lnTo>
                    <a:pt x="1315402" y="1225575"/>
                  </a:lnTo>
                  <a:lnTo>
                    <a:pt x="1371422" y="1220495"/>
                  </a:lnTo>
                  <a:lnTo>
                    <a:pt x="1377721" y="1223035"/>
                  </a:lnTo>
                  <a:lnTo>
                    <a:pt x="1355445" y="1224305"/>
                  </a:lnTo>
                  <a:lnTo>
                    <a:pt x="1327594" y="1228115"/>
                  </a:lnTo>
                  <a:lnTo>
                    <a:pt x="1270863" y="1233195"/>
                  </a:lnTo>
                  <a:lnTo>
                    <a:pt x="1272298" y="1235735"/>
                  </a:lnTo>
                  <a:lnTo>
                    <a:pt x="1258595" y="1237005"/>
                  </a:lnTo>
                  <a:lnTo>
                    <a:pt x="1258938" y="1237005"/>
                  </a:lnTo>
                  <a:lnTo>
                    <a:pt x="1252181" y="1238275"/>
                  </a:lnTo>
                  <a:lnTo>
                    <a:pt x="1244473" y="1239545"/>
                  </a:lnTo>
                  <a:lnTo>
                    <a:pt x="1234998" y="1240815"/>
                  </a:lnTo>
                  <a:lnTo>
                    <a:pt x="1222908" y="1242085"/>
                  </a:lnTo>
                  <a:lnTo>
                    <a:pt x="1207071" y="1242085"/>
                  </a:lnTo>
                  <a:lnTo>
                    <a:pt x="1157135" y="1244625"/>
                  </a:lnTo>
                  <a:lnTo>
                    <a:pt x="1141450" y="1244625"/>
                  </a:lnTo>
                  <a:lnTo>
                    <a:pt x="1148105" y="1243355"/>
                  </a:lnTo>
                  <a:lnTo>
                    <a:pt x="1172895" y="1242085"/>
                  </a:lnTo>
                  <a:lnTo>
                    <a:pt x="1200353" y="1239545"/>
                  </a:lnTo>
                  <a:lnTo>
                    <a:pt x="1214996" y="1237005"/>
                  </a:lnTo>
                  <a:lnTo>
                    <a:pt x="1195717" y="1238275"/>
                  </a:lnTo>
                  <a:lnTo>
                    <a:pt x="1165275" y="1240815"/>
                  </a:lnTo>
                  <a:lnTo>
                    <a:pt x="1140790" y="1243355"/>
                  </a:lnTo>
                  <a:lnTo>
                    <a:pt x="1139393" y="1242085"/>
                  </a:lnTo>
                  <a:lnTo>
                    <a:pt x="1127213" y="1243355"/>
                  </a:lnTo>
                  <a:lnTo>
                    <a:pt x="1114488" y="1243355"/>
                  </a:lnTo>
                  <a:lnTo>
                    <a:pt x="1103350" y="1245895"/>
                  </a:lnTo>
                  <a:lnTo>
                    <a:pt x="1106474" y="1243355"/>
                  </a:lnTo>
                  <a:lnTo>
                    <a:pt x="1119390" y="1242085"/>
                  </a:lnTo>
                  <a:lnTo>
                    <a:pt x="1132306" y="1240815"/>
                  </a:lnTo>
                  <a:lnTo>
                    <a:pt x="1050798" y="1240815"/>
                  </a:lnTo>
                  <a:lnTo>
                    <a:pt x="1023086" y="1240815"/>
                  </a:lnTo>
                  <a:lnTo>
                    <a:pt x="1011809" y="1240815"/>
                  </a:lnTo>
                  <a:lnTo>
                    <a:pt x="1013091" y="1242085"/>
                  </a:lnTo>
                  <a:lnTo>
                    <a:pt x="934910" y="1250975"/>
                  </a:lnTo>
                  <a:lnTo>
                    <a:pt x="896594" y="1252245"/>
                  </a:lnTo>
                  <a:lnTo>
                    <a:pt x="837577" y="1259865"/>
                  </a:lnTo>
                  <a:lnTo>
                    <a:pt x="830668" y="1261135"/>
                  </a:lnTo>
                  <a:lnTo>
                    <a:pt x="818197" y="1261135"/>
                  </a:lnTo>
                  <a:lnTo>
                    <a:pt x="814501" y="1262405"/>
                  </a:lnTo>
                  <a:lnTo>
                    <a:pt x="834009" y="1261135"/>
                  </a:lnTo>
                  <a:lnTo>
                    <a:pt x="797445" y="1264945"/>
                  </a:lnTo>
                  <a:lnTo>
                    <a:pt x="735660" y="1270025"/>
                  </a:lnTo>
                  <a:lnTo>
                    <a:pt x="699084" y="1272565"/>
                  </a:lnTo>
                  <a:lnTo>
                    <a:pt x="721029" y="1268755"/>
                  </a:lnTo>
                  <a:lnTo>
                    <a:pt x="752055" y="1266215"/>
                  </a:lnTo>
                  <a:lnTo>
                    <a:pt x="758063" y="1265720"/>
                  </a:lnTo>
                  <a:lnTo>
                    <a:pt x="765771" y="1264945"/>
                  </a:lnTo>
                  <a:lnTo>
                    <a:pt x="841197" y="1257325"/>
                  </a:lnTo>
                  <a:lnTo>
                    <a:pt x="813917" y="1259865"/>
                  </a:lnTo>
                  <a:lnTo>
                    <a:pt x="783069" y="1262430"/>
                  </a:lnTo>
                  <a:lnTo>
                    <a:pt x="762901" y="1264945"/>
                  </a:lnTo>
                  <a:lnTo>
                    <a:pt x="764489" y="1263675"/>
                  </a:lnTo>
                  <a:lnTo>
                    <a:pt x="766038" y="1262430"/>
                  </a:lnTo>
                  <a:lnTo>
                    <a:pt x="765721" y="1262430"/>
                  </a:lnTo>
                  <a:lnTo>
                    <a:pt x="779399" y="1261135"/>
                  </a:lnTo>
                  <a:lnTo>
                    <a:pt x="790155" y="1259865"/>
                  </a:lnTo>
                  <a:lnTo>
                    <a:pt x="795591" y="1258595"/>
                  </a:lnTo>
                  <a:lnTo>
                    <a:pt x="792975" y="1258595"/>
                  </a:lnTo>
                  <a:lnTo>
                    <a:pt x="773582" y="1261135"/>
                  </a:lnTo>
                  <a:lnTo>
                    <a:pt x="774052" y="1260335"/>
                  </a:lnTo>
                  <a:lnTo>
                    <a:pt x="753922" y="1262189"/>
                  </a:lnTo>
                  <a:lnTo>
                    <a:pt x="742467" y="1263675"/>
                  </a:lnTo>
                  <a:lnTo>
                    <a:pt x="751179" y="1262430"/>
                  </a:lnTo>
                  <a:lnTo>
                    <a:pt x="613460" y="1275105"/>
                  </a:lnTo>
                  <a:lnTo>
                    <a:pt x="652995" y="1275105"/>
                  </a:lnTo>
                  <a:lnTo>
                    <a:pt x="668807" y="1281455"/>
                  </a:lnTo>
                  <a:lnTo>
                    <a:pt x="731113" y="1272565"/>
                  </a:lnTo>
                  <a:lnTo>
                    <a:pt x="748919" y="1270025"/>
                  </a:lnTo>
                  <a:lnTo>
                    <a:pt x="855002" y="1266215"/>
                  </a:lnTo>
                  <a:lnTo>
                    <a:pt x="879894" y="1259865"/>
                  </a:lnTo>
                  <a:lnTo>
                    <a:pt x="942530" y="1253515"/>
                  </a:lnTo>
                  <a:lnTo>
                    <a:pt x="1003388" y="1245895"/>
                  </a:lnTo>
                  <a:lnTo>
                    <a:pt x="1074585" y="1242085"/>
                  </a:lnTo>
                  <a:lnTo>
                    <a:pt x="1067765" y="1252245"/>
                  </a:lnTo>
                  <a:lnTo>
                    <a:pt x="1108697" y="1248435"/>
                  </a:lnTo>
                  <a:lnTo>
                    <a:pt x="1176718" y="1245895"/>
                  </a:lnTo>
                  <a:lnTo>
                    <a:pt x="1179068" y="1249705"/>
                  </a:lnTo>
                  <a:lnTo>
                    <a:pt x="1057351" y="1262430"/>
                  </a:lnTo>
                  <a:lnTo>
                    <a:pt x="1142631" y="1254785"/>
                  </a:lnTo>
                  <a:lnTo>
                    <a:pt x="1115644" y="1262430"/>
                  </a:lnTo>
                  <a:lnTo>
                    <a:pt x="1114717" y="1262430"/>
                  </a:lnTo>
                  <a:lnTo>
                    <a:pt x="1076896" y="1263675"/>
                  </a:lnTo>
                  <a:lnTo>
                    <a:pt x="961097" y="1278915"/>
                  </a:lnTo>
                  <a:lnTo>
                    <a:pt x="944753" y="1275105"/>
                  </a:lnTo>
                  <a:lnTo>
                    <a:pt x="882904" y="1287805"/>
                  </a:lnTo>
                  <a:lnTo>
                    <a:pt x="788060" y="1294155"/>
                  </a:lnTo>
                  <a:lnTo>
                    <a:pt x="725004" y="1296733"/>
                  </a:lnTo>
                  <a:lnTo>
                    <a:pt x="725551" y="1296733"/>
                  </a:lnTo>
                  <a:lnTo>
                    <a:pt x="617575" y="1308125"/>
                  </a:lnTo>
                  <a:lnTo>
                    <a:pt x="570699" y="1317015"/>
                  </a:lnTo>
                  <a:lnTo>
                    <a:pt x="495884" y="1325905"/>
                  </a:lnTo>
                  <a:lnTo>
                    <a:pt x="363893" y="1339875"/>
                  </a:lnTo>
                  <a:lnTo>
                    <a:pt x="273888" y="1347495"/>
                  </a:lnTo>
                  <a:lnTo>
                    <a:pt x="262470" y="1352575"/>
                  </a:lnTo>
                  <a:lnTo>
                    <a:pt x="263436" y="1351305"/>
                  </a:lnTo>
                  <a:lnTo>
                    <a:pt x="272110" y="1339875"/>
                  </a:lnTo>
                  <a:lnTo>
                    <a:pt x="225196" y="1346225"/>
                  </a:lnTo>
                  <a:lnTo>
                    <a:pt x="96926" y="1357655"/>
                  </a:lnTo>
                  <a:lnTo>
                    <a:pt x="0" y="1370355"/>
                  </a:lnTo>
                  <a:lnTo>
                    <a:pt x="67538" y="1366545"/>
                  </a:lnTo>
                  <a:lnTo>
                    <a:pt x="80797" y="1365275"/>
                  </a:lnTo>
                  <a:lnTo>
                    <a:pt x="94056" y="1364005"/>
                  </a:lnTo>
                  <a:lnTo>
                    <a:pt x="55410" y="1365275"/>
                  </a:lnTo>
                  <a:lnTo>
                    <a:pt x="142392" y="1355115"/>
                  </a:lnTo>
                  <a:lnTo>
                    <a:pt x="175945" y="1352575"/>
                  </a:lnTo>
                  <a:lnTo>
                    <a:pt x="188201" y="1351305"/>
                  </a:lnTo>
                  <a:lnTo>
                    <a:pt x="189560" y="1352575"/>
                  </a:lnTo>
                  <a:lnTo>
                    <a:pt x="130251" y="1360195"/>
                  </a:lnTo>
                  <a:lnTo>
                    <a:pt x="158178" y="1357655"/>
                  </a:lnTo>
                  <a:lnTo>
                    <a:pt x="204266" y="1352575"/>
                  </a:lnTo>
                  <a:lnTo>
                    <a:pt x="232371" y="1351305"/>
                  </a:lnTo>
                  <a:lnTo>
                    <a:pt x="179527" y="1361465"/>
                  </a:lnTo>
                  <a:lnTo>
                    <a:pt x="129971" y="1366545"/>
                  </a:lnTo>
                  <a:lnTo>
                    <a:pt x="109918" y="1369085"/>
                  </a:lnTo>
                  <a:lnTo>
                    <a:pt x="98463" y="1371625"/>
                  </a:lnTo>
                  <a:lnTo>
                    <a:pt x="111264" y="1371625"/>
                  </a:lnTo>
                  <a:lnTo>
                    <a:pt x="126441" y="1367815"/>
                  </a:lnTo>
                  <a:lnTo>
                    <a:pt x="144170" y="1366545"/>
                  </a:lnTo>
                  <a:lnTo>
                    <a:pt x="146862" y="1366545"/>
                  </a:lnTo>
                  <a:lnTo>
                    <a:pt x="150025" y="1367815"/>
                  </a:lnTo>
                  <a:lnTo>
                    <a:pt x="157480" y="1367815"/>
                  </a:lnTo>
                  <a:lnTo>
                    <a:pt x="173012" y="1366545"/>
                  </a:lnTo>
                  <a:lnTo>
                    <a:pt x="158762" y="1366545"/>
                  </a:lnTo>
                  <a:lnTo>
                    <a:pt x="292074" y="1352575"/>
                  </a:lnTo>
                  <a:lnTo>
                    <a:pt x="330047" y="1352575"/>
                  </a:lnTo>
                  <a:lnTo>
                    <a:pt x="327317" y="1351305"/>
                  </a:lnTo>
                  <a:lnTo>
                    <a:pt x="341337" y="1351305"/>
                  </a:lnTo>
                  <a:lnTo>
                    <a:pt x="348843" y="1350035"/>
                  </a:lnTo>
                  <a:lnTo>
                    <a:pt x="359752" y="1347495"/>
                  </a:lnTo>
                  <a:lnTo>
                    <a:pt x="353822" y="1347495"/>
                  </a:lnTo>
                  <a:lnTo>
                    <a:pt x="338683" y="1348765"/>
                  </a:lnTo>
                  <a:lnTo>
                    <a:pt x="320357" y="1351305"/>
                  </a:lnTo>
                  <a:lnTo>
                    <a:pt x="336613" y="1344955"/>
                  </a:lnTo>
                  <a:lnTo>
                    <a:pt x="353542" y="1343685"/>
                  </a:lnTo>
                  <a:lnTo>
                    <a:pt x="370662" y="1341145"/>
                  </a:lnTo>
                  <a:lnTo>
                    <a:pt x="387883" y="1339875"/>
                  </a:lnTo>
                  <a:lnTo>
                    <a:pt x="405117" y="1337335"/>
                  </a:lnTo>
                  <a:lnTo>
                    <a:pt x="383286" y="1342415"/>
                  </a:lnTo>
                  <a:lnTo>
                    <a:pt x="431126" y="1337335"/>
                  </a:lnTo>
                  <a:lnTo>
                    <a:pt x="443090" y="1336065"/>
                  </a:lnTo>
                  <a:lnTo>
                    <a:pt x="437565" y="1334795"/>
                  </a:lnTo>
                  <a:lnTo>
                    <a:pt x="515480" y="1325905"/>
                  </a:lnTo>
                  <a:lnTo>
                    <a:pt x="544156" y="1324635"/>
                  </a:lnTo>
                  <a:lnTo>
                    <a:pt x="625348" y="1313205"/>
                  </a:lnTo>
                  <a:lnTo>
                    <a:pt x="614540" y="1313205"/>
                  </a:lnTo>
                  <a:lnTo>
                    <a:pt x="619277" y="1311935"/>
                  </a:lnTo>
                  <a:lnTo>
                    <a:pt x="651891" y="1309395"/>
                  </a:lnTo>
                  <a:lnTo>
                    <a:pt x="696823" y="1306855"/>
                  </a:lnTo>
                  <a:lnTo>
                    <a:pt x="730681" y="1303083"/>
                  </a:lnTo>
                  <a:lnTo>
                    <a:pt x="730173" y="1303083"/>
                  </a:lnTo>
                  <a:lnTo>
                    <a:pt x="759129" y="1301775"/>
                  </a:lnTo>
                  <a:lnTo>
                    <a:pt x="769594" y="1301775"/>
                  </a:lnTo>
                  <a:lnTo>
                    <a:pt x="770318" y="1303083"/>
                  </a:lnTo>
                  <a:lnTo>
                    <a:pt x="750900" y="1305585"/>
                  </a:lnTo>
                  <a:lnTo>
                    <a:pt x="740854" y="1306144"/>
                  </a:lnTo>
                  <a:lnTo>
                    <a:pt x="739775" y="1306855"/>
                  </a:lnTo>
                  <a:lnTo>
                    <a:pt x="734326" y="1308125"/>
                  </a:lnTo>
                  <a:lnTo>
                    <a:pt x="682929" y="1311935"/>
                  </a:lnTo>
                  <a:lnTo>
                    <a:pt x="686739" y="1313205"/>
                  </a:lnTo>
                  <a:lnTo>
                    <a:pt x="674370" y="1314475"/>
                  </a:lnTo>
                  <a:lnTo>
                    <a:pt x="665530" y="1315745"/>
                  </a:lnTo>
                  <a:lnTo>
                    <a:pt x="679919" y="1315745"/>
                  </a:lnTo>
                  <a:lnTo>
                    <a:pt x="643851" y="1318285"/>
                  </a:lnTo>
                  <a:lnTo>
                    <a:pt x="579983" y="1325905"/>
                  </a:lnTo>
                  <a:lnTo>
                    <a:pt x="546277" y="1328445"/>
                  </a:lnTo>
                  <a:lnTo>
                    <a:pt x="492874" y="1337335"/>
                  </a:lnTo>
                  <a:lnTo>
                    <a:pt x="396087" y="1347495"/>
                  </a:lnTo>
                  <a:lnTo>
                    <a:pt x="479348" y="1339875"/>
                  </a:lnTo>
                  <a:lnTo>
                    <a:pt x="518426" y="1337335"/>
                  </a:lnTo>
                  <a:lnTo>
                    <a:pt x="538276" y="1334795"/>
                  </a:lnTo>
                  <a:lnTo>
                    <a:pt x="558126" y="1332255"/>
                  </a:lnTo>
                  <a:lnTo>
                    <a:pt x="530123" y="1334795"/>
                  </a:lnTo>
                  <a:lnTo>
                    <a:pt x="640054" y="1322095"/>
                  </a:lnTo>
                  <a:lnTo>
                    <a:pt x="630529" y="1322095"/>
                  </a:lnTo>
                  <a:lnTo>
                    <a:pt x="706856" y="1315745"/>
                  </a:lnTo>
                  <a:lnTo>
                    <a:pt x="726986" y="1313205"/>
                  </a:lnTo>
                  <a:lnTo>
                    <a:pt x="741502" y="1311935"/>
                  </a:lnTo>
                  <a:lnTo>
                    <a:pt x="740841" y="1310665"/>
                  </a:lnTo>
                  <a:lnTo>
                    <a:pt x="807821" y="1304315"/>
                  </a:lnTo>
                  <a:lnTo>
                    <a:pt x="823595" y="1303083"/>
                  </a:lnTo>
                  <a:lnTo>
                    <a:pt x="823963" y="1303083"/>
                  </a:lnTo>
                  <a:lnTo>
                    <a:pt x="828205" y="1301775"/>
                  </a:lnTo>
                  <a:lnTo>
                    <a:pt x="844042" y="1300505"/>
                  </a:lnTo>
                  <a:lnTo>
                    <a:pt x="854646" y="1299235"/>
                  </a:lnTo>
                  <a:lnTo>
                    <a:pt x="869645" y="1297432"/>
                  </a:lnTo>
                  <a:lnTo>
                    <a:pt x="851268" y="1299235"/>
                  </a:lnTo>
                  <a:lnTo>
                    <a:pt x="863625" y="1295476"/>
                  </a:lnTo>
                  <a:lnTo>
                    <a:pt x="862799" y="1295476"/>
                  </a:lnTo>
                  <a:lnTo>
                    <a:pt x="889850" y="1294155"/>
                  </a:lnTo>
                  <a:lnTo>
                    <a:pt x="918489" y="1291615"/>
                  </a:lnTo>
                  <a:lnTo>
                    <a:pt x="978954" y="1283995"/>
                  </a:lnTo>
                  <a:lnTo>
                    <a:pt x="984681" y="1285265"/>
                  </a:lnTo>
                  <a:lnTo>
                    <a:pt x="1000112" y="1283995"/>
                  </a:lnTo>
                  <a:lnTo>
                    <a:pt x="1061808" y="1278915"/>
                  </a:lnTo>
                  <a:lnTo>
                    <a:pt x="1077239" y="1277645"/>
                  </a:lnTo>
                  <a:lnTo>
                    <a:pt x="1067485" y="1277645"/>
                  </a:lnTo>
                  <a:lnTo>
                    <a:pt x="1067168" y="1276375"/>
                  </a:lnTo>
                  <a:lnTo>
                    <a:pt x="1164602" y="1267485"/>
                  </a:lnTo>
                  <a:lnTo>
                    <a:pt x="1165466" y="1266215"/>
                  </a:lnTo>
                  <a:lnTo>
                    <a:pt x="1175766" y="1263675"/>
                  </a:lnTo>
                  <a:lnTo>
                    <a:pt x="1194968" y="1261135"/>
                  </a:lnTo>
                  <a:lnTo>
                    <a:pt x="1222514" y="1258595"/>
                  </a:lnTo>
                  <a:lnTo>
                    <a:pt x="1217396" y="1258595"/>
                  </a:lnTo>
                  <a:lnTo>
                    <a:pt x="1259319" y="1254785"/>
                  </a:lnTo>
                  <a:lnTo>
                    <a:pt x="1273302" y="1253515"/>
                  </a:lnTo>
                  <a:lnTo>
                    <a:pt x="1280388" y="1248435"/>
                  </a:lnTo>
                  <a:lnTo>
                    <a:pt x="1291945" y="1248435"/>
                  </a:lnTo>
                  <a:lnTo>
                    <a:pt x="1303032" y="1247165"/>
                  </a:lnTo>
                  <a:lnTo>
                    <a:pt x="1310068" y="1247165"/>
                  </a:lnTo>
                  <a:lnTo>
                    <a:pt x="1309446" y="1248435"/>
                  </a:lnTo>
                  <a:lnTo>
                    <a:pt x="1320038" y="1247165"/>
                  </a:lnTo>
                  <a:lnTo>
                    <a:pt x="1330617" y="1245895"/>
                  </a:lnTo>
                  <a:lnTo>
                    <a:pt x="1351495" y="1244625"/>
                  </a:lnTo>
                  <a:lnTo>
                    <a:pt x="1369974" y="1243355"/>
                  </a:lnTo>
                  <a:lnTo>
                    <a:pt x="1384007" y="1242085"/>
                  </a:lnTo>
                  <a:lnTo>
                    <a:pt x="1370368" y="1244625"/>
                  </a:lnTo>
                  <a:lnTo>
                    <a:pt x="1407553" y="1240815"/>
                  </a:lnTo>
                  <a:lnTo>
                    <a:pt x="1414741" y="1237005"/>
                  </a:lnTo>
                  <a:lnTo>
                    <a:pt x="1433728" y="1235735"/>
                  </a:lnTo>
                  <a:lnTo>
                    <a:pt x="1431010" y="1235735"/>
                  </a:lnTo>
                  <a:lnTo>
                    <a:pt x="1428496" y="1234465"/>
                  </a:lnTo>
                  <a:lnTo>
                    <a:pt x="1422615" y="1235735"/>
                  </a:lnTo>
                  <a:lnTo>
                    <a:pt x="1409839" y="1237005"/>
                  </a:lnTo>
                  <a:lnTo>
                    <a:pt x="1432725" y="1233195"/>
                  </a:lnTo>
                  <a:lnTo>
                    <a:pt x="1463103" y="1229385"/>
                  </a:lnTo>
                  <a:lnTo>
                    <a:pt x="1491792" y="1226845"/>
                  </a:lnTo>
                  <a:lnTo>
                    <a:pt x="1508099" y="1224521"/>
                  </a:lnTo>
                  <a:lnTo>
                    <a:pt x="1504264" y="1225575"/>
                  </a:lnTo>
                  <a:lnTo>
                    <a:pt x="1493507" y="1228115"/>
                  </a:lnTo>
                  <a:lnTo>
                    <a:pt x="1474381" y="1230655"/>
                  </a:lnTo>
                  <a:lnTo>
                    <a:pt x="1521650" y="1225575"/>
                  </a:lnTo>
                  <a:lnTo>
                    <a:pt x="1529118" y="1224305"/>
                  </a:lnTo>
                  <a:lnTo>
                    <a:pt x="1551508" y="1220495"/>
                  </a:lnTo>
                  <a:lnTo>
                    <a:pt x="1558963" y="1219225"/>
                  </a:lnTo>
                  <a:lnTo>
                    <a:pt x="1597228" y="1214145"/>
                  </a:lnTo>
                  <a:lnTo>
                    <a:pt x="1622285" y="1211605"/>
                  </a:lnTo>
                  <a:lnTo>
                    <a:pt x="1634820" y="1210335"/>
                  </a:lnTo>
                  <a:lnTo>
                    <a:pt x="1647342" y="1209065"/>
                  </a:lnTo>
                  <a:lnTo>
                    <a:pt x="1646732" y="1207795"/>
                  </a:lnTo>
                  <a:lnTo>
                    <a:pt x="1637106" y="1207795"/>
                  </a:lnTo>
                  <a:lnTo>
                    <a:pt x="1640725" y="1206576"/>
                  </a:lnTo>
                  <a:lnTo>
                    <a:pt x="1640116" y="1206576"/>
                  </a:lnTo>
                  <a:lnTo>
                    <a:pt x="1696516" y="1202715"/>
                  </a:lnTo>
                  <a:lnTo>
                    <a:pt x="1745348" y="1201445"/>
                  </a:lnTo>
                  <a:lnTo>
                    <a:pt x="1718017" y="1205268"/>
                  </a:lnTo>
                  <a:lnTo>
                    <a:pt x="1746961" y="1203985"/>
                  </a:lnTo>
                  <a:lnTo>
                    <a:pt x="1728558" y="1203985"/>
                  </a:lnTo>
                  <a:lnTo>
                    <a:pt x="1741335" y="1202715"/>
                  </a:lnTo>
                  <a:lnTo>
                    <a:pt x="1754047" y="1202715"/>
                  </a:lnTo>
                  <a:lnTo>
                    <a:pt x="1750364" y="1203985"/>
                  </a:lnTo>
                  <a:lnTo>
                    <a:pt x="1751749" y="1203985"/>
                  </a:lnTo>
                  <a:lnTo>
                    <a:pt x="1765693" y="1202715"/>
                  </a:lnTo>
                  <a:lnTo>
                    <a:pt x="1779651" y="1201445"/>
                  </a:lnTo>
                  <a:lnTo>
                    <a:pt x="1702130" y="1210335"/>
                  </a:lnTo>
                  <a:lnTo>
                    <a:pt x="1683283" y="1214145"/>
                  </a:lnTo>
                  <a:lnTo>
                    <a:pt x="1671751" y="1216685"/>
                  </a:lnTo>
                  <a:lnTo>
                    <a:pt x="1663636" y="1220495"/>
                  </a:lnTo>
                  <a:lnTo>
                    <a:pt x="1655025" y="1221765"/>
                  </a:lnTo>
                  <a:lnTo>
                    <a:pt x="1566151" y="1228115"/>
                  </a:lnTo>
                  <a:lnTo>
                    <a:pt x="1572399" y="1229385"/>
                  </a:lnTo>
                  <a:lnTo>
                    <a:pt x="1557134" y="1233195"/>
                  </a:lnTo>
                  <a:lnTo>
                    <a:pt x="1546021" y="1235735"/>
                  </a:lnTo>
                  <a:lnTo>
                    <a:pt x="1564767" y="1234465"/>
                  </a:lnTo>
                  <a:lnTo>
                    <a:pt x="1579626" y="1231925"/>
                  </a:lnTo>
                  <a:lnTo>
                    <a:pt x="1617751" y="1229385"/>
                  </a:lnTo>
                  <a:lnTo>
                    <a:pt x="1638592" y="1226845"/>
                  </a:lnTo>
                  <a:lnTo>
                    <a:pt x="1646059" y="1223035"/>
                  </a:lnTo>
                  <a:lnTo>
                    <a:pt x="1805101" y="1202715"/>
                  </a:lnTo>
                  <a:lnTo>
                    <a:pt x="1804644" y="1201445"/>
                  </a:lnTo>
                  <a:lnTo>
                    <a:pt x="1813306" y="1200175"/>
                  </a:lnTo>
                  <a:lnTo>
                    <a:pt x="1839290" y="1196365"/>
                  </a:lnTo>
                  <a:lnTo>
                    <a:pt x="1838960" y="1193825"/>
                  </a:lnTo>
                  <a:lnTo>
                    <a:pt x="1894916" y="1190015"/>
                  </a:lnTo>
                  <a:lnTo>
                    <a:pt x="1902904" y="1188745"/>
                  </a:lnTo>
                  <a:lnTo>
                    <a:pt x="1913750" y="1186205"/>
                  </a:lnTo>
                  <a:lnTo>
                    <a:pt x="1926577" y="1184935"/>
                  </a:lnTo>
                  <a:lnTo>
                    <a:pt x="1940521" y="1184935"/>
                  </a:lnTo>
                  <a:lnTo>
                    <a:pt x="1936546" y="1182395"/>
                  </a:lnTo>
                  <a:lnTo>
                    <a:pt x="1905749" y="1184935"/>
                  </a:lnTo>
                  <a:lnTo>
                    <a:pt x="1877110" y="1188745"/>
                  </a:lnTo>
                  <a:lnTo>
                    <a:pt x="1879600" y="1188745"/>
                  </a:lnTo>
                  <a:lnTo>
                    <a:pt x="1885175" y="1190015"/>
                  </a:lnTo>
                  <a:lnTo>
                    <a:pt x="1856498" y="1190015"/>
                  </a:lnTo>
                  <a:lnTo>
                    <a:pt x="1725968" y="1200175"/>
                  </a:lnTo>
                  <a:lnTo>
                    <a:pt x="1727352" y="1198905"/>
                  </a:lnTo>
                  <a:lnTo>
                    <a:pt x="1728749" y="1197635"/>
                  </a:lnTo>
                  <a:lnTo>
                    <a:pt x="1775231" y="1195095"/>
                  </a:lnTo>
                  <a:lnTo>
                    <a:pt x="1877047" y="1184935"/>
                  </a:lnTo>
                  <a:lnTo>
                    <a:pt x="1910905" y="1183665"/>
                  </a:lnTo>
                  <a:lnTo>
                    <a:pt x="1945932" y="1177315"/>
                  </a:lnTo>
                  <a:lnTo>
                    <a:pt x="1955520" y="1177315"/>
                  </a:lnTo>
                  <a:lnTo>
                    <a:pt x="1968881" y="1176045"/>
                  </a:lnTo>
                  <a:lnTo>
                    <a:pt x="1984667" y="1173505"/>
                  </a:lnTo>
                  <a:lnTo>
                    <a:pt x="2001558" y="1172235"/>
                  </a:lnTo>
                  <a:lnTo>
                    <a:pt x="2000567" y="1173505"/>
                  </a:lnTo>
                  <a:lnTo>
                    <a:pt x="1996643" y="1174775"/>
                  </a:lnTo>
                  <a:lnTo>
                    <a:pt x="2000288" y="1176045"/>
                  </a:lnTo>
                  <a:lnTo>
                    <a:pt x="2022005" y="1173505"/>
                  </a:lnTo>
                  <a:lnTo>
                    <a:pt x="2023452" y="1172235"/>
                  </a:lnTo>
                  <a:lnTo>
                    <a:pt x="2024888" y="1170965"/>
                  </a:lnTo>
                  <a:lnTo>
                    <a:pt x="2042541" y="1169695"/>
                  </a:lnTo>
                  <a:lnTo>
                    <a:pt x="2055507" y="1169695"/>
                  </a:lnTo>
                  <a:lnTo>
                    <a:pt x="2067318" y="1168425"/>
                  </a:lnTo>
                  <a:lnTo>
                    <a:pt x="2081517" y="1167155"/>
                  </a:lnTo>
                  <a:lnTo>
                    <a:pt x="2070328" y="1168425"/>
                  </a:lnTo>
                  <a:lnTo>
                    <a:pt x="2072182" y="1169695"/>
                  </a:lnTo>
                  <a:lnTo>
                    <a:pt x="2079269" y="1169695"/>
                  </a:lnTo>
                  <a:lnTo>
                    <a:pt x="2083803" y="1170965"/>
                  </a:lnTo>
                  <a:lnTo>
                    <a:pt x="2109241" y="1167155"/>
                  </a:lnTo>
                  <a:lnTo>
                    <a:pt x="2128621" y="1165440"/>
                  </a:lnTo>
                  <a:lnTo>
                    <a:pt x="2138007" y="1164615"/>
                  </a:lnTo>
                  <a:lnTo>
                    <a:pt x="2148522" y="1163345"/>
                  </a:lnTo>
                  <a:lnTo>
                    <a:pt x="2159038" y="1162075"/>
                  </a:lnTo>
                  <a:lnTo>
                    <a:pt x="2161260" y="1162075"/>
                  </a:lnTo>
                  <a:lnTo>
                    <a:pt x="2143950" y="1165885"/>
                  </a:lnTo>
                  <a:lnTo>
                    <a:pt x="2176068" y="1162075"/>
                  </a:lnTo>
                  <a:lnTo>
                    <a:pt x="2210714" y="1163345"/>
                  </a:lnTo>
                  <a:lnTo>
                    <a:pt x="2218842" y="1162075"/>
                  </a:lnTo>
                  <a:lnTo>
                    <a:pt x="2226970" y="1160805"/>
                  </a:lnTo>
                  <a:lnTo>
                    <a:pt x="2251367" y="1156995"/>
                  </a:lnTo>
                  <a:lnTo>
                    <a:pt x="2335111" y="1149375"/>
                  </a:lnTo>
                  <a:lnTo>
                    <a:pt x="2326703" y="1151915"/>
                  </a:lnTo>
                  <a:lnTo>
                    <a:pt x="2350541" y="1150645"/>
                  </a:lnTo>
                  <a:lnTo>
                    <a:pt x="2358402" y="1149375"/>
                  </a:lnTo>
                  <a:lnTo>
                    <a:pt x="2389822" y="1144295"/>
                  </a:lnTo>
                  <a:lnTo>
                    <a:pt x="2422144" y="1144295"/>
                  </a:lnTo>
                  <a:lnTo>
                    <a:pt x="2420696" y="1146835"/>
                  </a:lnTo>
                  <a:lnTo>
                    <a:pt x="2446871" y="1144295"/>
                  </a:lnTo>
                  <a:lnTo>
                    <a:pt x="2459952" y="1143025"/>
                  </a:lnTo>
                  <a:lnTo>
                    <a:pt x="2567063" y="1130325"/>
                  </a:lnTo>
                  <a:lnTo>
                    <a:pt x="2609418" y="1126515"/>
                  </a:lnTo>
                  <a:lnTo>
                    <a:pt x="2619489" y="1127785"/>
                  </a:lnTo>
                  <a:lnTo>
                    <a:pt x="2593263" y="1130490"/>
                  </a:lnTo>
                  <a:lnTo>
                    <a:pt x="2612796" y="1129055"/>
                  </a:lnTo>
                  <a:lnTo>
                    <a:pt x="2625839" y="1129055"/>
                  </a:lnTo>
                  <a:lnTo>
                    <a:pt x="2626068" y="1130325"/>
                  </a:lnTo>
                  <a:lnTo>
                    <a:pt x="2608300" y="1132865"/>
                  </a:lnTo>
                  <a:lnTo>
                    <a:pt x="2565146" y="1134135"/>
                  </a:lnTo>
                  <a:lnTo>
                    <a:pt x="2548445" y="1139215"/>
                  </a:lnTo>
                  <a:lnTo>
                    <a:pt x="2626906" y="1131595"/>
                  </a:lnTo>
                  <a:lnTo>
                    <a:pt x="2685427" y="1131595"/>
                  </a:lnTo>
                  <a:lnTo>
                    <a:pt x="2692743" y="1130325"/>
                  </a:lnTo>
                  <a:lnTo>
                    <a:pt x="2700045" y="1129055"/>
                  </a:lnTo>
                  <a:lnTo>
                    <a:pt x="2707360" y="1127785"/>
                  </a:lnTo>
                  <a:lnTo>
                    <a:pt x="2669616" y="1129055"/>
                  </a:lnTo>
                  <a:lnTo>
                    <a:pt x="2676677" y="1125245"/>
                  </a:lnTo>
                  <a:lnTo>
                    <a:pt x="2685084" y="1125245"/>
                  </a:lnTo>
                  <a:lnTo>
                    <a:pt x="2726791" y="1120165"/>
                  </a:lnTo>
                  <a:lnTo>
                    <a:pt x="2731973" y="1118895"/>
                  </a:lnTo>
                  <a:close/>
                </a:path>
                <a:path w="12960350" h="1372234">
                  <a:moveTo>
                    <a:pt x="2869209" y="1099845"/>
                  </a:moveTo>
                  <a:lnTo>
                    <a:pt x="2408351" y="1099845"/>
                  </a:lnTo>
                  <a:lnTo>
                    <a:pt x="2396871" y="1099845"/>
                  </a:lnTo>
                  <a:lnTo>
                    <a:pt x="2342248" y="1103655"/>
                  </a:lnTo>
                  <a:lnTo>
                    <a:pt x="2333498" y="1106195"/>
                  </a:lnTo>
                  <a:lnTo>
                    <a:pt x="2337219" y="1107465"/>
                  </a:lnTo>
                  <a:lnTo>
                    <a:pt x="2338362" y="1107465"/>
                  </a:lnTo>
                  <a:lnTo>
                    <a:pt x="2321864" y="1111275"/>
                  </a:lnTo>
                  <a:lnTo>
                    <a:pt x="2405621" y="1103655"/>
                  </a:lnTo>
                  <a:lnTo>
                    <a:pt x="2295753" y="1116355"/>
                  </a:lnTo>
                  <a:lnTo>
                    <a:pt x="2301595" y="1117625"/>
                  </a:lnTo>
                  <a:lnTo>
                    <a:pt x="2324074" y="1115085"/>
                  </a:lnTo>
                  <a:lnTo>
                    <a:pt x="2350338" y="1112545"/>
                  </a:lnTo>
                  <a:lnTo>
                    <a:pt x="2370836" y="1110005"/>
                  </a:lnTo>
                  <a:lnTo>
                    <a:pt x="2376055" y="1111275"/>
                  </a:lnTo>
                  <a:lnTo>
                    <a:pt x="2316188" y="1117625"/>
                  </a:lnTo>
                  <a:lnTo>
                    <a:pt x="2312454" y="1118895"/>
                  </a:lnTo>
                  <a:lnTo>
                    <a:pt x="2274481" y="1121435"/>
                  </a:lnTo>
                  <a:lnTo>
                    <a:pt x="2281059" y="1121435"/>
                  </a:lnTo>
                  <a:lnTo>
                    <a:pt x="2268410" y="1123975"/>
                  </a:lnTo>
                  <a:lnTo>
                    <a:pt x="2276373" y="1123975"/>
                  </a:lnTo>
                  <a:lnTo>
                    <a:pt x="2290064" y="1122705"/>
                  </a:lnTo>
                  <a:lnTo>
                    <a:pt x="2278735" y="1123975"/>
                  </a:lnTo>
                  <a:lnTo>
                    <a:pt x="2669502" y="1123975"/>
                  </a:lnTo>
                  <a:lnTo>
                    <a:pt x="2680144" y="1122705"/>
                  </a:lnTo>
                  <a:lnTo>
                    <a:pt x="2743987" y="1115085"/>
                  </a:lnTo>
                  <a:lnTo>
                    <a:pt x="2775915" y="1111275"/>
                  </a:lnTo>
                  <a:lnTo>
                    <a:pt x="2759875" y="1112545"/>
                  </a:lnTo>
                  <a:lnTo>
                    <a:pt x="2741053" y="1112545"/>
                  </a:lnTo>
                  <a:lnTo>
                    <a:pt x="2714993" y="1115085"/>
                  </a:lnTo>
                  <a:lnTo>
                    <a:pt x="2732811" y="1112545"/>
                  </a:lnTo>
                  <a:lnTo>
                    <a:pt x="2754414" y="1110005"/>
                  </a:lnTo>
                  <a:lnTo>
                    <a:pt x="2778531" y="1108735"/>
                  </a:lnTo>
                  <a:lnTo>
                    <a:pt x="2805455" y="1106195"/>
                  </a:lnTo>
                  <a:lnTo>
                    <a:pt x="2835491" y="1104925"/>
                  </a:lnTo>
                  <a:lnTo>
                    <a:pt x="2843923" y="1103655"/>
                  </a:lnTo>
                  <a:lnTo>
                    <a:pt x="2869209" y="1099845"/>
                  </a:lnTo>
                  <a:close/>
                </a:path>
                <a:path w="12960350" h="1372234">
                  <a:moveTo>
                    <a:pt x="3036735" y="1045235"/>
                  </a:moveTo>
                  <a:lnTo>
                    <a:pt x="3035617" y="1045235"/>
                  </a:lnTo>
                  <a:lnTo>
                    <a:pt x="3022003" y="1046505"/>
                  </a:lnTo>
                  <a:lnTo>
                    <a:pt x="3030296" y="1046505"/>
                  </a:lnTo>
                  <a:lnTo>
                    <a:pt x="3036735" y="1045235"/>
                  </a:lnTo>
                  <a:close/>
                </a:path>
                <a:path w="12960350" h="1372234">
                  <a:moveTo>
                    <a:pt x="3951655" y="985545"/>
                  </a:moveTo>
                  <a:lnTo>
                    <a:pt x="3913568" y="986815"/>
                  </a:lnTo>
                  <a:lnTo>
                    <a:pt x="3864711" y="993165"/>
                  </a:lnTo>
                  <a:lnTo>
                    <a:pt x="3837228" y="998245"/>
                  </a:lnTo>
                  <a:lnTo>
                    <a:pt x="3769995" y="1002055"/>
                  </a:lnTo>
                  <a:lnTo>
                    <a:pt x="3742893" y="1004595"/>
                  </a:lnTo>
                  <a:lnTo>
                    <a:pt x="3779761" y="1000785"/>
                  </a:lnTo>
                  <a:lnTo>
                    <a:pt x="3726434" y="1004595"/>
                  </a:lnTo>
                  <a:lnTo>
                    <a:pt x="3677196" y="1010945"/>
                  </a:lnTo>
                  <a:lnTo>
                    <a:pt x="3629609" y="1016025"/>
                  </a:lnTo>
                  <a:lnTo>
                    <a:pt x="3581247" y="1019835"/>
                  </a:lnTo>
                  <a:lnTo>
                    <a:pt x="3579203" y="1021105"/>
                  </a:lnTo>
                  <a:lnTo>
                    <a:pt x="3567912" y="1022375"/>
                  </a:lnTo>
                  <a:lnTo>
                    <a:pt x="3536962" y="1027455"/>
                  </a:lnTo>
                  <a:lnTo>
                    <a:pt x="3507232" y="1029995"/>
                  </a:lnTo>
                  <a:lnTo>
                    <a:pt x="3479038" y="1033805"/>
                  </a:lnTo>
                  <a:lnTo>
                    <a:pt x="3449904" y="1036345"/>
                  </a:lnTo>
                  <a:lnTo>
                    <a:pt x="3417354" y="1040155"/>
                  </a:lnTo>
                  <a:lnTo>
                    <a:pt x="3413087" y="1041425"/>
                  </a:lnTo>
                  <a:lnTo>
                    <a:pt x="3391789" y="1045235"/>
                  </a:lnTo>
                  <a:lnTo>
                    <a:pt x="3364458" y="1049045"/>
                  </a:lnTo>
                  <a:lnTo>
                    <a:pt x="3342119" y="1052855"/>
                  </a:lnTo>
                  <a:lnTo>
                    <a:pt x="3298075" y="1052855"/>
                  </a:lnTo>
                  <a:lnTo>
                    <a:pt x="3306089" y="1051585"/>
                  </a:lnTo>
                  <a:lnTo>
                    <a:pt x="3330130" y="1047775"/>
                  </a:lnTo>
                  <a:lnTo>
                    <a:pt x="3370415" y="1042695"/>
                  </a:lnTo>
                  <a:lnTo>
                    <a:pt x="3414357" y="1037615"/>
                  </a:lnTo>
                  <a:lnTo>
                    <a:pt x="3428682" y="1036345"/>
                  </a:lnTo>
                  <a:lnTo>
                    <a:pt x="3457333" y="1033805"/>
                  </a:lnTo>
                  <a:lnTo>
                    <a:pt x="3473716" y="1027455"/>
                  </a:lnTo>
                  <a:lnTo>
                    <a:pt x="3456228" y="1031265"/>
                  </a:lnTo>
                  <a:lnTo>
                    <a:pt x="3416909" y="1031265"/>
                  </a:lnTo>
                  <a:lnTo>
                    <a:pt x="3404324" y="1033805"/>
                  </a:lnTo>
                  <a:lnTo>
                    <a:pt x="3375342" y="1036345"/>
                  </a:lnTo>
                  <a:lnTo>
                    <a:pt x="3365208" y="1036345"/>
                  </a:lnTo>
                  <a:lnTo>
                    <a:pt x="3363734" y="1035075"/>
                  </a:lnTo>
                  <a:lnTo>
                    <a:pt x="3360724" y="1035075"/>
                  </a:lnTo>
                  <a:lnTo>
                    <a:pt x="3343859" y="1038885"/>
                  </a:lnTo>
                  <a:lnTo>
                    <a:pt x="3275825" y="1043965"/>
                  </a:lnTo>
                  <a:lnTo>
                    <a:pt x="3238639" y="1047775"/>
                  </a:lnTo>
                  <a:lnTo>
                    <a:pt x="3195180" y="1051585"/>
                  </a:lnTo>
                  <a:lnTo>
                    <a:pt x="3215944" y="1046505"/>
                  </a:lnTo>
                  <a:lnTo>
                    <a:pt x="3255784" y="1042695"/>
                  </a:lnTo>
                  <a:lnTo>
                    <a:pt x="3303181" y="1037615"/>
                  </a:lnTo>
                  <a:lnTo>
                    <a:pt x="3356432" y="1031265"/>
                  </a:lnTo>
                  <a:lnTo>
                    <a:pt x="3385147" y="1028725"/>
                  </a:lnTo>
                  <a:lnTo>
                    <a:pt x="3413849" y="1026185"/>
                  </a:lnTo>
                  <a:lnTo>
                    <a:pt x="3398520" y="1026185"/>
                  </a:lnTo>
                  <a:lnTo>
                    <a:pt x="3391166" y="1024915"/>
                  </a:lnTo>
                  <a:lnTo>
                    <a:pt x="3386328" y="1023645"/>
                  </a:lnTo>
                  <a:lnTo>
                    <a:pt x="3378555" y="1023645"/>
                  </a:lnTo>
                  <a:lnTo>
                    <a:pt x="3309607" y="1031265"/>
                  </a:lnTo>
                  <a:lnTo>
                    <a:pt x="3366960" y="1028725"/>
                  </a:lnTo>
                  <a:lnTo>
                    <a:pt x="3351034" y="1029995"/>
                  </a:lnTo>
                  <a:lnTo>
                    <a:pt x="3340036" y="1031265"/>
                  </a:lnTo>
                  <a:lnTo>
                    <a:pt x="3327603" y="1032535"/>
                  </a:lnTo>
                  <a:lnTo>
                    <a:pt x="3307384" y="1035075"/>
                  </a:lnTo>
                  <a:lnTo>
                    <a:pt x="3314598" y="1032535"/>
                  </a:lnTo>
                  <a:lnTo>
                    <a:pt x="3296310" y="1033805"/>
                  </a:lnTo>
                  <a:lnTo>
                    <a:pt x="3271304" y="1035075"/>
                  </a:lnTo>
                  <a:lnTo>
                    <a:pt x="3258388" y="1035075"/>
                  </a:lnTo>
                  <a:lnTo>
                    <a:pt x="3197275" y="1040155"/>
                  </a:lnTo>
                  <a:lnTo>
                    <a:pt x="3148838" y="1044829"/>
                  </a:lnTo>
                  <a:lnTo>
                    <a:pt x="3148838" y="1073175"/>
                  </a:lnTo>
                  <a:lnTo>
                    <a:pt x="3097644" y="1078255"/>
                  </a:lnTo>
                  <a:lnTo>
                    <a:pt x="3078315" y="1079360"/>
                  </a:lnTo>
                  <a:lnTo>
                    <a:pt x="3092678" y="1078255"/>
                  </a:lnTo>
                  <a:lnTo>
                    <a:pt x="3148838" y="1073175"/>
                  </a:lnTo>
                  <a:lnTo>
                    <a:pt x="3148838" y="1044829"/>
                  </a:lnTo>
                  <a:lnTo>
                    <a:pt x="3144520" y="1045235"/>
                  </a:lnTo>
                  <a:lnTo>
                    <a:pt x="3094939" y="1049045"/>
                  </a:lnTo>
                  <a:lnTo>
                    <a:pt x="3043326" y="1054125"/>
                  </a:lnTo>
                  <a:lnTo>
                    <a:pt x="2984512" y="1059205"/>
                  </a:lnTo>
                  <a:lnTo>
                    <a:pt x="2955620" y="1059205"/>
                  </a:lnTo>
                  <a:lnTo>
                    <a:pt x="2970326" y="1057935"/>
                  </a:lnTo>
                  <a:lnTo>
                    <a:pt x="3014992" y="1054125"/>
                  </a:lnTo>
                  <a:lnTo>
                    <a:pt x="3040926" y="1051585"/>
                  </a:lnTo>
                  <a:lnTo>
                    <a:pt x="3058249" y="1051585"/>
                  </a:lnTo>
                  <a:lnTo>
                    <a:pt x="3052851" y="1050315"/>
                  </a:lnTo>
                  <a:lnTo>
                    <a:pt x="3115208" y="1045235"/>
                  </a:lnTo>
                  <a:lnTo>
                    <a:pt x="3142602" y="1042695"/>
                  </a:lnTo>
                  <a:lnTo>
                    <a:pt x="3164319" y="1041425"/>
                  </a:lnTo>
                  <a:lnTo>
                    <a:pt x="3191230" y="1036345"/>
                  </a:lnTo>
                  <a:lnTo>
                    <a:pt x="3210407" y="1036345"/>
                  </a:lnTo>
                  <a:lnTo>
                    <a:pt x="3236849" y="1033805"/>
                  </a:lnTo>
                  <a:lnTo>
                    <a:pt x="3258223" y="1032535"/>
                  </a:lnTo>
                  <a:lnTo>
                    <a:pt x="3262211" y="1033805"/>
                  </a:lnTo>
                  <a:lnTo>
                    <a:pt x="3290151" y="1029995"/>
                  </a:lnTo>
                  <a:lnTo>
                    <a:pt x="3294773" y="1027455"/>
                  </a:lnTo>
                  <a:lnTo>
                    <a:pt x="3302038" y="1024915"/>
                  </a:lnTo>
                  <a:lnTo>
                    <a:pt x="3337890" y="1021105"/>
                  </a:lnTo>
                  <a:lnTo>
                    <a:pt x="3369792" y="1017295"/>
                  </a:lnTo>
                  <a:lnTo>
                    <a:pt x="3404717" y="1014755"/>
                  </a:lnTo>
                  <a:lnTo>
                    <a:pt x="3430384" y="1012215"/>
                  </a:lnTo>
                  <a:lnTo>
                    <a:pt x="3485794" y="1007135"/>
                  </a:lnTo>
                  <a:lnTo>
                    <a:pt x="3481120" y="1007135"/>
                  </a:lnTo>
                  <a:lnTo>
                    <a:pt x="3487712" y="1005865"/>
                  </a:lnTo>
                  <a:lnTo>
                    <a:pt x="3549891" y="999515"/>
                  </a:lnTo>
                  <a:lnTo>
                    <a:pt x="3460127" y="1005865"/>
                  </a:lnTo>
                  <a:lnTo>
                    <a:pt x="3430193" y="1007135"/>
                  </a:lnTo>
                  <a:lnTo>
                    <a:pt x="3396094" y="1012215"/>
                  </a:lnTo>
                  <a:lnTo>
                    <a:pt x="3371253" y="1010945"/>
                  </a:lnTo>
                  <a:lnTo>
                    <a:pt x="3359747" y="1013485"/>
                  </a:lnTo>
                  <a:lnTo>
                    <a:pt x="3344900" y="1014755"/>
                  </a:lnTo>
                  <a:lnTo>
                    <a:pt x="3327209" y="1017295"/>
                  </a:lnTo>
                  <a:lnTo>
                    <a:pt x="3307219" y="1018565"/>
                  </a:lnTo>
                  <a:lnTo>
                    <a:pt x="3317290" y="1018565"/>
                  </a:lnTo>
                  <a:lnTo>
                    <a:pt x="3298787" y="1019835"/>
                  </a:lnTo>
                  <a:lnTo>
                    <a:pt x="3269653" y="1022375"/>
                  </a:lnTo>
                  <a:lnTo>
                    <a:pt x="3236366" y="1024915"/>
                  </a:lnTo>
                  <a:lnTo>
                    <a:pt x="3174073" y="1032535"/>
                  </a:lnTo>
                  <a:lnTo>
                    <a:pt x="3158706" y="1031265"/>
                  </a:lnTo>
                  <a:lnTo>
                    <a:pt x="3025610" y="1045235"/>
                  </a:lnTo>
                  <a:lnTo>
                    <a:pt x="3035617" y="1045235"/>
                  </a:lnTo>
                  <a:lnTo>
                    <a:pt x="3062821" y="1042695"/>
                  </a:lnTo>
                  <a:lnTo>
                    <a:pt x="3040443" y="1046505"/>
                  </a:lnTo>
                  <a:lnTo>
                    <a:pt x="3014078" y="1050315"/>
                  </a:lnTo>
                  <a:lnTo>
                    <a:pt x="2954502" y="1057935"/>
                  </a:lnTo>
                  <a:lnTo>
                    <a:pt x="2906001" y="1057935"/>
                  </a:lnTo>
                  <a:lnTo>
                    <a:pt x="2912491" y="1056665"/>
                  </a:lnTo>
                  <a:lnTo>
                    <a:pt x="2919971" y="1055395"/>
                  </a:lnTo>
                  <a:lnTo>
                    <a:pt x="2929280" y="1054125"/>
                  </a:lnTo>
                  <a:lnTo>
                    <a:pt x="2941256" y="1051585"/>
                  </a:lnTo>
                  <a:lnTo>
                    <a:pt x="2982963" y="1047775"/>
                  </a:lnTo>
                  <a:lnTo>
                    <a:pt x="2972435" y="1046505"/>
                  </a:lnTo>
                  <a:lnTo>
                    <a:pt x="3036417" y="1038885"/>
                  </a:lnTo>
                  <a:lnTo>
                    <a:pt x="2996717" y="1038885"/>
                  </a:lnTo>
                  <a:lnTo>
                    <a:pt x="2877832" y="1051585"/>
                  </a:lnTo>
                  <a:lnTo>
                    <a:pt x="2828391" y="1055395"/>
                  </a:lnTo>
                  <a:lnTo>
                    <a:pt x="2717495" y="1068095"/>
                  </a:lnTo>
                  <a:lnTo>
                    <a:pt x="2661221" y="1073175"/>
                  </a:lnTo>
                  <a:lnTo>
                    <a:pt x="2618613" y="1075715"/>
                  </a:lnTo>
                  <a:lnTo>
                    <a:pt x="2569959" y="1080795"/>
                  </a:lnTo>
                  <a:lnTo>
                    <a:pt x="2516111" y="1085875"/>
                  </a:lnTo>
                  <a:lnTo>
                    <a:pt x="2460955" y="1092225"/>
                  </a:lnTo>
                  <a:lnTo>
                    <a:pt x="2425877" y="1097305"/>
                  </a:lnTo>
                  <a:lnTo>
                    <a:pt x="2886075" y="1097305"/>
                  </a:lnTo>
                  <a:lnTo>
                    <a:pt x="2902928" y="1094765"/>
                  </a:lnTo>
                  <a:lnTo>
                    <a:pt x="2952216" y="1089685"/>
                  </a:lnTo>
                  <a:lnTo>
                    <a:pt x="3075216" y="1079601"/>
                  </a:lnTo>
                  <a:lnTo>
                    <a:pt x="3057677" y="1083335"/>
                  </a:lnTo>
                  <a:lnTo>
                    <a:pt x="3099943" y="1080795"/>
                  </a:lnTo>
                  <a:lnTo>
                    <a:pt x="3126613" y="1076985"/>
                  </a:lnTo>
                  <a:lnTo>
                    <a:pt x="3145942" y="1075715"/>
                  </a:lnTo>
                  <a:lnTo>
                    <a:pt x="3166516" y="1073175"/>
                  </a:lnTo>
                  <a:lnTo>
                    <a:pt x="3187103" y="1070635"/>
                  </a:lnTo>
                  <a:lnTo>
                    <a:pt x="3211499" y="1066825"/>
                  </a:lnTo>
                  <a:lnTo>
                    <a:pt x="3236061" y="1064285"/>
                  </a:lnTo>
                  <a:lnTo>
                    <a:pt x="3277692" y="1059205"/>
                  </a:lnTo>
                  <a:lnTo>
                    <a:pt x="3260039" y="1063015"/>
                  </a:lnTo>
                  <a:lnTo>
                    <a:pt x="3367240" y="1054125"/>
                  </a:lnTo>
                  <a:lnTo>
                    <a:pt x="3371202" y="1052855"/>
                  </a:lnTo>
                  <a:lnTo>
                    <a:pt x="3375152" y="1051585"/>
                  </a:lnTo>
                  <a:lnTo>
                    <a:pt x="3402609" y="1049045"/>
                  </a:lnTo>
                  <a:lnTo>
                    <a:pt x="3429749" y="1047775"/>
                  </a:lnTo>
                  <a:lnTo>
                    <a:pt x="3457575" y="1045235"/>
                  </a:lnTo>
                  <a:lnTo>
                    <a:pt x="3467417" y="1043965"/>
                  </a:lnTo>
                  <a:lnTo>
                    <a:pt x="3487077" y="1041425"/>
                  </a:lnTo>
                  <a:lnTo>
                    <a:pt x="3459226" y="1043965"/>
                  </a:lnTo>
                  <a:lnTo>
                    <a:pt x="3444697" y="1043965"/>
                  </a:lnTo>
                  <a:lnTo>
                    <a:pt x="3441522" y="1042695"/>
                  </a:lnTo>
                  <a:lnTo>
                    <a:pt x="3447745" y="1041425"/>
                  </a:lnTo>
                  <a:lnTo>
                    <a:pt x="3476206" y="1040155"/>
                  </a:lnTo>
                  <a:lnTo>
                    <a:pt x="3485350" y="1037615"/>
                  </a:lnTo>
                  <a:lnTo>
                    <a:pt x="3514610" y="1033805"/>
                  </a:lnTo>
                  <a:lnTo>
                    <a:pt x="3552025" y="1029995"/>
                  </a:lnTo>
                  <a:lnTo>
                    <a:pt x="3585629" y="1027455"/>
                  </a:lnTo>
                  <a:lnTo>
                    <a:pt x="3587343" y="1027455"/>
                  </a:lnTo>
                  <a:lnTo>
                    <a:pt x="3622484" y="1024915"/>
                  </a:lnTo>
                  <a:lnTo>
                    <a:pt x="3619042" y="1026185"/>
                  </a:lnTo>
                  <a:lnTo>
                    <a:pt x="3628694" y="1024915"/>
                  </a:lnTo>
                  <a:lnTo>
                    <a:pt x="3667328" y="1019835"/>
                  </a:lnTo>
                  <a:lnTo>
                    <a:pt x="3717874" y="1014755"/>
                  </a:lnTo>
                  <a:lnTo>
                    <a:pt x="3762654" y="1009675"/>
                  </a:lnTo>
                  <a:lnTo>
                    <a:pt x="3793680" y="1007135"/>
                  </a:lnTo>
                  <a:lnTo>
                    <a:pt x="3796995" y="1008405"/>
                  </a:lnTo>
                  <a:lnTo>
                    <a:pt x="3788511" y="1009675"/>
                  </a:lnTo>
                  <a:lnTo>
                    <a:pt x="3758920" y="1014755"/>
                  </a:lnTo>
                  <a:lnTo>
                    <a:pt x="3805148" y="1009675"/>
                  </a:lnTo>
                  <a:lnTo>
                    <a:pt x="3813213" y="1007135"/>
                  </a:lnTo>
                  <a:lnTo>
                    <a:pt x="3821277" y="1004595"/>
                  </a:lnTo>
                  <a:lnTo>
                    <a:pt x="3833380" y="1000785"/>
                  </a:lnTo>
                  <a:lnTo>
                    <a:pt x="3902811" y="994435"/>
                  </a:lnTo>
                  <a:lnTo>
                    <a:pt x="3951655" y="985545"/>
                  </a:lnTo>
                  <a:close/>
                </a:path>
                <a:path w="12960350" h="1372234">
                  <a:moveTo>
                    <a:pt x="9315945" y="607974"/>
                  </a:moveTo>
                  <a:lnTo>
                    <a:pt x="9313837" y="607758"/>
                  </a:lnTo>
                  <a:lnTo>
                    <a:pt x="9296019" y="610095"/>
                  </a:lnTo>
                  <a:lnTo>
                    <a:pt x="9276169" y="611136"/>
                  </a:lnTo>
                  <a:lnTo>
                    <a:pt x="9263609" y="613473"/>
                  </a:lnTo>
                  <a:lnTo>
                    <a:pt x="9280182" y="612241"/>
                  </a:lnTo>
                  <a:lnTo>
                    <a:pt x="9301175" y="609930"/>
                  </a:lnTo>
                  <a:lnTo>
                    <a:pt x="9315945" y="607974"/>
                  </a:lnTo>
                  <a:close/>
                </a:path>
                <a:path w="12960350" h="1372234">
                  <a:moveTo>
                    <a:pt x="9363507" y="609015"/>
                  </a:moveTo>
                  <a:lnTo>
                    <a:pt x="9348749" y="608825"/>
                  </a:lnTo>
                  <a:lnTo>
                    <a:pt x="9335389" y="611047"/>
                  </a:lnTo>
                  <a:lnTo>
                    <a:pt x="9335719" y="611517"/>
                  </a:lnTo>
                  <a:lnTo>
                    <a:pt x="9340164" y="611251"/>
                  </a:lnTo>
                  <a:lnTo>
                    <a:pt x="9346362" y="610806"/>
                  </a:lnTo>
                  <a:lnTo>
                    <a:pt x="9354185" y="610082"/>
                  </a:lnTo>
                  <a:lnTo>
                    <a:pt x="9363507" y="609015"/>
                  </a:lnTo>
                  <a:close/>
                </a:path>
                <a:path w="12960350" h="1372234">
                  <a:moveTo>
                    <a:pt x="9404261" y="599401"/>
                  </a:moveTo>
                  <a:lnTo>
                    <a:pt x="9394698" y="599008"/>
                  </a:lnTo>
                  <a:lnTo>
                    <a:pt x="9364243" y="602043"/>
                  </a:lnTo>
                  <a:lnTo>
                    <a:pt x="9394761" y="604329"/>
                  </a:lnTo>
                  <a:lnTo>
                    <a:pt x="9403664" y="602348"/>
                  </a:lnTo>
                  <a:lnTo>
                    <a:pt x="9403677" y="601192"/>
                  </a:lnTo>
                  <a:lnTo>
                    <a:pt x="9404261" y="599401"/>
                  </a:lnTo>
                  <a:close/>
                </a:path>
                <a:path w="12960350" h="1372234">
                  <a:moveTo>
                    <a:pt x="9425876" y="591731"/>
                  </a:moveTo>
                  <a:lnTo>
                    <a:pt x="9389694" y="594626"/>
                  </a:lnTo>
                  <a:lnTo>
                    <a:pt x="9384182" y="593991"/>
                  </a:lnTo>
                  <a:lnTo>
                    <a:pt x="9389097" y="594652"/>
                  </a:lnTo>
                  <a:lnTo>
                    <a:pt x="9398952" y="594296"/>
                  </a:lnTo>
                  <a:lnTo>
                    <a:pt x="9408655" y="593775"/>
                  </a:lnTo>
                  <a:lnTo>
                    <a:pt x="9413189" y="593902"/>
                  </a:lnTo>
                  <a:lnTo>
                    <a:pt x="9425876" y="591731"/>
                  </a:lnTo>
                  <a:close/>
                </a:path>
                <a:path w="12960350" h="1372234">
                  <a:moveTo>
                    <a:pt x="9584080" y="593991"/>
                  </a:moveTo>
                  <a:lnTo>
                    <a:pt x="9574073" y="593839"/>
                  </a:lnTo>
                  <a:lnTo>
                    <a:pt x="9566656" y="593394"/>
                  </a:lnTo>
                  <a:lnTo>
                    <a:pt x="9552534" y="593966"/>
                  </a:lnTo>
                  <a:lnTo>
                    <a:pt x="9522384" y="596849"/>
                  </a:lnTo>
                  <a:lnTo>
                    <a:pt x="9546234" y="595579"/>
                  </a:lnTo>
                  <a:lnTo>
                    <a:pt x="9546209" y="596074"/>
                  </a:lnTo>
                  <a:lnTo>
                    <a:pt x="9524771" y="598881"/>
                  </a:lnTo>
                  <a:lnTo>
                    <a:pt x="9500197" y="601726"/>
                  </a:lnTo>
                  <a:lnTo>
                    <a:pt x="9481337" y="603427"/>
                  </a:lnTo>
                  <a:lnTo>
                    <a:pt x="9477045" y="602805"/>
                  </a:lnTo>
                  <a:lnTo>
                    <a:pt x="9449613" y="606094"/>
                  </a:lnTo>
                  <a:lnTo>
                    <a:pt x="9438919" y="608418"/>
                  </a:lnTo>
                  <a:lnTo>
                    <a:pt x="9448902" y="608609"/>
                  </a:lnTo>
                  <a:lnTo>
                    <a:pt x="9483509" y="605434"/>
                  </a:lnTo>
                  <a:lnTo>
                    <a:pt x="9501683" y="603161"/>
                  </a:lnTo>
                  <a:lnTo>
                    <a:pt x="9560700" y="596823"/>
                  </a:lnTo>
                  <a:lnTo>
                    <a:pt x="9584080" y="593991"/>
                  </a:lnTo>
                  <a:close/>
                </a:path>
                <a:path w="12960350" h="1372234">
                  <a:moveTo>
                    <a:pt x="9714166" y="574497"/>
                  </a:moveTo>
                  <a:lnTo>
                    <a:pt x="9698266" y="575017"/>
                  </a:lnTo>
                  <a:lnTo>
                    <a:pt x="9690392" y="574484"/>
                  </a:lnTo>
                  <a:lnTo>
                    <a:pt x="9676663" y="574941"/>
                  </a:lnTo>
                  <a:lnTo>
                    <a:pt x="9643161" y="578370"/>
                  </a:lnTo>
                  <a:lnTo>
                    <a:pt x="9639656" y="580542"/>
                  </a:lnTo>
                  <a:lnTo>
                    <a:pt x="9618662" y="582764"/>
                  </a:lnTo>
                  <a:lnTo>
                    <a:pt x="9599092" y="585114"/>
                  </a:lnTo>
                  <a:lnTo>
                    <a:pt x="9583623" y="586676"/>
                  </a:lnTo>
                  <a:lnTo>
                    <a:pt x="9574949" y="586562"/>
                  </a:lnTo>
                  <a:lnTo>
                    <a:pt x="9609595" y="587654"/>
                  </a:lnTo>
                  <a:lnTo>
                    <a:pt x="9581858" y="590143"/>
                  </a:lnTo>
                  <a:lnTo>
                    <a:pt x="9609798" y="588124"/>
                  </a:lnTo>
                  <a:lnTo>
                    <a:pt x="9613532" y="585927"/>
                  </a:lnTo>
                  <a:lnTo>
                    <a:pt x="9714166" y="574497"/>
                  </a:lnTo>
                  <a:close/>
                </a:path>
                <a:path w="12960350" h="1372234">
                  <a:moveTo>
                    <a:pt x="10155250" y="469582"/>
                  </a:moveTo>
                  <a:lnTo>
                    <a:pt x="10143858" y="470242"/>
                  </a:lnTo>
                  <a:lnTo>
                    <a:pt x="10130968" y="470789"/>
                  </a:lnTo>
                  <a:lnTo>
                    <a:pt x="10117468" y="471932"/>
                  </a:lnTo>
                  <a:lnTo>
                    <a:pt x="10104247" y="474357"/>
                  </a:lnTo>
                  <a:lnTo>
                    <a:pt x="10127920" y="473075"/>
                  </a:lnTo>
                  <a:lnTo>
                    <a:pt x="10133432" y="472109"/>
                  </a:lnTo>
                  <a:lnTo>
                    <a:pt x="10155250" y="469582"/>
                  </a:lnTo>
                  <a:close/>
                </a:path>
                <a:path w="12960350" h="1372234">
                  <a:moveTo>
                    <a:pt x="10269233" y="473735"/>
                  </a:moveTo>
                  <a:lnTo>
                    <a:pt x="10269080" y="472300"/>
                  </a:lnTo>
                  <a:lnTo>
                    <a:pt x="10240505" y="473367"/>
                  </a:lnTo>
                  <a:lnTo>
                    <a:pt x="10269233" y="473735"/>
                  </a:lnTo>
                  <a:close/>
                </a:path>
                <a:path w="12960350" h="1372234">
                  <a:moveTo>
                    <a:pt x="10275595" y="474916"/>
                  </a:moveTo>
                  <a:lnTo>
                    <a:pt x="10264673" y="474916"/>
                  </a:lnTo>
                  <a:lnTo>
                    <a:pt x="10214686" y="479996"/>
                  </a:lnTo>
                  <a:lnTo>
                    <a:pt x="10196182" y="481253"/>
                  </a:lnTo>
                  <a:lnTo>
                    <a:pt x="10214216" y="478269"/>
                  </a:lnTo>
                  <a:lnTo>
                    <a:pt x="10185413" y="483006"/>
                  </a:lnTo>
                  <a:lnTo>
                    <a:pt x="10188804" y="484073"/>
                  </a:lnTo>
                  <a:lnTo>
                    <a:pt x="10206825" y="483501"/>
                  </a:lnTo>
                  <a:lnTo>
                    <a:pt x="10221912" y="483311"/>
                  </a:lnTo>
                  <a:lnTo>
                    <a:pt x="10227259" y="483362"/>
                  </a:lnTo>
                  <a:lnTo>
                    <a:pt x="10231349" y="483717"/>
                  </a:lnTo>
                  <a:lnTo>
                    <a:pt x="10237851" y="483476"/>
                  </a:lnTo>
                  <a:lnTo>
                    <a:pt x="10250411" y="481736"/>
                  </a:lnTo>
                  <a:lnTo>
                    <a:pt x="10252138" y="480415"/>
                  </a:lnTo>
                  <a:lnTo>
                    <a:pt x="10232161" y="481279"/>
                  </a:lnTo>
                  <a:lnTo>
                    <a:pt x="10239108" y="479386"/>
                  </a:lnTo>
                  <a:lnTo>
                    <a:pt x="10265905" y="475907"/>
                  </a:lnTo>
                  <a:lnTo>
                    <a:pt x="10275595" y="474916"/>
                  </a:lnTo>
                  <a:close/>
                </a:path>
                <a:path w="12960350" h="1372234">
                  <a:moveTo>
                    <a:pt x="10287889" y="503999"/>
                  </a:moveTo>
                  <a:lnTo>
                    <a:pt x="10237267" y="509752"/>
                  </a:lnTo>
                  <a:lnTo>
                    <a:pt x="10245230" y="509435"/>
                  </a:lnTo>
                  <a:lnTo>
                    <a:pt x="10253904" y="508711"/>
                  </a:lnTo>
                  <a:lnTo>
                    <a:pt x="10270058" y="506958"/>
                  </a:lnTo>
                  <a:lnTo>
                    <a:pt x="10271290" y="508850"/>
                  </a:lnTo>
                  <a:lnTo>
                    <a:pt x="10287889" y="503999"/>
                  </a:lnTo>
                  <a:close/>
                </a:path>
                <a:path w="12960350" h="1372234">
                  <a:moveTo>
                    <a:pt x="10370591" y="429069"/>
                  </a:moveTo>
                  <a:lnTo>
                    <a:pt x="10316820" y="432295"/>
                  </a:lnTo>
                  <a:lnTo>
                    <a:pt x="10300106" y="433920"/>
                  </a:lnTo>
                  <a:lnTo>
                    <a:pt x="10312730" y="433197"/>
                  </a:lnTo>
                  <a:lnTo>
                    <a:pt x="10299497" y="435140"/>
                  </a:lnTo>
                  <a:lnTo>
                    <a:pt x="10296474" y="436105"/>
                  </a:lnTo>
                  <a:lnTo>
                    <a:pt x="10259339" y="439115"/>
                  </a:lnTo>
                  <a:lnTo>
                    <a:pt x="10261854" y="439229"/>
                  </a:lnTo>
                  <a:lnTo>
                    <a:pt x="10246423" y="441794"/>
                  </a:lnTo>
                  <a:lnTo>
                    <a:pt x="10267264" y="441274"/>
                  </a:lnTo>
                  <a:lnTo>
                    <a:pt x="10300779" y="438099"/>
                  </a:lnTo>
                  <a:lnTo>
                    <a:pt x="10338156" y="433590"/>
                  </a:lnTo>
                  <a:lnTo>
                    <a:pt x="10370591" y="429069"/>
                  </a:lnTo>
                  <a:close/>
                </a:path>
                <a:path w="12960350" h="1372234">
                  <a:moveTo>
                    <a:pt x="10399928" y="503834"/>
                  </a:moveTo>
                  <a:lnTo>
                    <a:pt x="10394378" y="504405"/>
                  </a:lnTo>
                  <a:lnTo>
                    <a:pt x="10371836" y="504825"/>
                  </a:lnTo>
                  <a:lnTo>
                    <a:pt x="10336555" y="506958"/>
                  </a:lnTo>
                  <a:lnTo>
                    <a:pt x="10292829" y="512660"/>
                  </a:lnTo>
                  <a:lnTo>
                    <a:pt x="10302088" y="511644"/>
                  </a:lnTo>
                  <a:lnTo>
                    <a:pt x="10305529" y="512343"/>
                  </a:lnTo>
                  <a:lnTo>
                    <a:pt x="10302164" y="513880"/>
                  </a:lnTo>
                  <a:lnTo>
                    <a:pt x="10303929" y="514756"/>
                  </a:lnTo>
                  <a:lnTo>
                    <a:pt x="10322750" y="513499"/>
                  </a:lnTo>
                  <a:lnTo>
                    <a:pt x="10399928" y="503834"/>
                  </a:lnTo>
                  <a:close/>
                </a:path>
                <a:path w="12960350" h="1372234">
                  <a:moveTo>
                    <a:pt x="10567543" y="481787"/>
                  </a:moveTo>
                  <a:lnTo>
                    <a:pt x="10524934" y="484111"/>
                  </a:lnTo>
                  <a:lnTo>
                    <a:pt x="10525214" y="484606"/>
                  </a:lnTo>
                  <a:lnTo>
                    <a:pt x="10521213" y="485813"/>
                  </a:lnTo>
                  <a:lnTo>
                    <a:pt x="10507955" y="488010"/>
                  </a:lnTo>
                  <a:lnTo>
                    <a:pt x="10522496" y="486752"/>
                  </a:lnTo>
                  <a:lnTo>
                    <a:pt x="10547922" y="483882"/>
                  </a:lnTo>
                  <a:lnTo>
                    <a:pt x="10567543" y="481787"/>
                  </a:lnTo>
                  <a:close/>
                </a:path>
                <a:path w="12960350" h="1372234">
                  <a:moveTo>
                    <a:pt x="10582707" y="471157"/>
                  </a:moveTo>
                  <a:lnTo>
                    <a:pt x="10580510" y="470674"/>
                  </a:lnTo>
                  <a:lnTo>
                    <a:pt x="10577665" y="471868"/>
                  </a:lnTo>
                  <a:lnTo>
                    <a:pt x="10564584" y="473583"/>
                  </a:lnTo>
                  <a:lnTo>
                    <a:pt x="10547121" y="475627"/>
                  </a:lnTo>
                  <a:lnTo>
                    <a:pt x="10537165" y="476999"/>
                  </a:lnTo>
                  <a:lnTo>
                    <a:pt x="10531551" y="476808"/>
                  </a:lnTo>
                  <a:lnTo>
                    <a:pt x="10531615" y="476669"/>
                  </a:lnTo>
                  <a:lnTo>
                    <a:pt x="10531996" y="475792"/>
                  </a:lnTo>
                  <a:lnTo>
                    <a:pt x="10529024" y="476034"/>
                  </a:lnTo>
                  <a:lnTo>
                    <a:pt x="10529024" y="476669"/>
                  </a:lnTo>
                  <a:lnTo>
                    <a:pt x="10528338" y="476694"/>
                  </a:lnTo>
                  <a:lnTo>
                    <a:pt x="10527792" y="476669"/>
                  </a:lnTo>
                  <a:lnTo>
                    <a:pt x="10529024" y="476669"/>
                  </a:lnTo>
                  <a:lnTo>
                    <a:pt x="10529024" y="476034"/>
                  </a:lnTo>
                  <a:lnTo>
                    <a:pt x="10515930" y="477050"/>
                  </a:lnTo>
                  <a:lnTo>
                    <a:pt x="10515613" y="477062"/>
                  </a:lnTo>
                  <a:lnTo>
                    <a:pt x="10478122" y="479971"/>
                  </a:lnTo>
                  <a:lnTo>
                    <a:pt x="10486453" y="477901"/>
                  </a:lnTo>
                  <a:lnTo>
                    <a:pt x="10485755" y="477901"/>
                  </a:lnTo>
                  <a:lnTo>
                    <a:pt x="10459631" y="480745"/>
                  </a:lnTo>
                  <a:lnTo>
                    <a:pt x="10460037" y="481990"/>
                  </a:lnTo>
                  <a:lnTo>
                    <a:pt x="10460139" y="482320"/>
                  </a:lnTo>
                  <a:lnTo>
                    <a:pt x="10454869" y="484111"/>
                  </a:lnTo>
                  <a:lnTo>
                    <a:pt x="10457269" y="484911"/>
                  </a:lnTo>
                  <a:lnTo>
                    <a:pt x="10480840" y="483552"/>
                  </a:lnTo>
                  <a:lnTo>
                    <a:pt x="10482605" y="481990"/>
                  </a:lnTo>
                  <a:lnTo>
                    <a:pt x="10490213" y="480999"/>
                  </a:lnTo>
                  <a:lnTo>
                    <a:pt x="10499890" y="479971"/>
                  </a:lnTo>
                  <a:lnTo>
                    <a:pt x="10503129" y="479615"/>
                  </a:lnTo>
                  <a:lnTo>
                    <a:pt x="10519740" y="477062"/>
                  </a:lnTo>
                  <a:lnTo>
                    <a:pt x="10531450" y="477062"/>
                  </a:lnTo>
                  <a:lnTo>
                    <a:pt x="10531119" y="477837"/>
                  </a:lnTo>
                  <a:lnTo>
                    <a:pt x="10536669" y="477062"/>
                  </a:lnTo>
                  <a:lnTo>
                    <a:pt x="10539146" y="477062"/>
                  </a:lnTo>
                  <a:lnTo>
                    <a:pt x="10537800" y="477024"/>
                  </a:lnTo>
                  <a:lnTo>
                    <a:pt x="10549369" y="476542"/>
                  </a:lnTo>
                  <a:lnTo>
                    <a:pt x="10572826" y="474065"/>
                  </a:lnTo>
                  <a:lnTo>
                    <a:pt x="10573156" y="473583"/>
                  </a:lnTo>
                  <a:lnTo>
                    <a:pt x="10573258" y="473430"/>
                  </a:lnTo>
                  <a:lnTo>
                    <a:pt x="10578427" y="472274"/>
                  </a:lnTo>
                  <a:lnTo>
                    <a:pt x="10582707" y="471157"/>
                  </a:lnTo>
                  <a:close/>
                </a:path>
                <a:path w="12960350" h="1372234">
                  <a:moveTo>
                    <a:pt x="10601033" y="411162"/>
                  </a:moveTo>
                  <a:lnTo>
                    <a:pt x="10594607" y="410464"/>
                  </a:lnTo>
                  <a:lnTo>
                    <a:pt x="10585768" y="410362"/>
                  </a:lnTo>
                  <a:lnTo>
                    <a:pt x="10579468" y="410730"/>
                  </a:lnTo>
                  <a:lnTo>
                    <a:pt x="10579646" y="411226"/>
                  </a:lnTo>
                  <a:lnTo>
                    <a:pt x="10584485" y="410959"/>
                  </a:lnTo>
                  <a:lnTo>
                    <a:pt x="10575354" y="411949"/>
                  </a:lnTo>
                  <a:lnTo>
                    <a:pt x="10454691" y="422503"/>
                  </a:lnTo>
                  <a:lnTo>
                    <a:pt x="10445712" y="424510"/>
                  </a:lnTo>
                  <a:lnTo>
                    <a:pt x="10448861" y="425246"/>
                  </a:lnTo>
                  <a:lnTo>
                    <a:pt x="10458844" y="425145"/>
                  </a:lnTo>
                  <a:lnTo>
                    <a:pt x="10470388" y="424637"/>
                  </a:lnTo>
                  <a:lnTo>
                    <a:pt x="10419944" y="430047"/>
                  </a:lnTo>
                  <a:lnTo>
                    <a:pt x="10394480" y="433158"/>
                  </a:lnTo>
                  <a:lnTo>
                    <a:pt x="10370109" y="436537"/>
                  </a:lnTo>
                  <a:lnTo>
                    <a:pt x="10411968" y="432523"/>
                  </a:lnTo>
                  <a:lnTo>
                    <a:pt x="10480523" y="423468"/>
                  </a:lnTo>
                  <a:lnTo>
                    <a:pt x="10512260" y="420839"/>
                  </a:lnTo>
                  <a:lnTo>
                    <a:pt x="10497629" y="421170"/>
                  </a:lnTo>
                  <a:lnTo>
                    <a:pt x="10497947" y="421640"/>
                  </a:lnTo>
                  <a:lnTo>
                    <a:pt x="10478579" y="423303"/>
                  </a:lnTo>
                  <a:lnTo>
                    <a:pt x="10474884" y="422897"/>
                  </a:lnTo>
                  <a:lnTo>
                    <a:pt x="10475404" y="421894"/>
                  </a:lnTo>
                  <a:lnTo>
                    <a:pt x="10468661" y="421741"/>
                  </a:lnTo>
                  <a:lnTo>
                    <a:pt x="10513568" y="418185"/>
                  </a:lnTo>
                  <a:lnTo>
                    <a:pt x="10538752" y="415963"/>
                  </a:lnTo>
                  <a:lnTo>
                    <a:pt x="10561663" y="413689"/>
                  </a:lnTo>
                  <a:lnTo>
                    <a:pt x="10579291" y="412330"/>
                  </a:lnTo>
                  <a:lnTo>
                    <a:pt x="10582389" y="413956"/>
                  </a:lnTo>
                  <a:lnTo>
                    <a:pt x="10600131" y="412584"/>
                  </a:lnTo>
                  <a:lnTo>
                    <a:pt x="10601033" y="411162"/>
                  </a:lnTo>
                  <a:close/>
                </a:path>
                <a:path w="12960350" h="1372234">
                  <a:moveTo>
                    <a:pt x="10618826" y="461149"/>
                  </a:moveTo>
                  <a:lnTo>
                    <a:pt x="10610431" y="461073"/>
                  </a:lnTo>
                  <a:lnTo>
                    <a:pt x="10599471" y="461276"/>
                  </a:lnTo>
                  <a:lnTo>
                    <a:pt x="10595420" y="460819"/>
                  </a:lnTo>
                  <a:lnTo>
                    <a:pt x="10607739" y="458787"/>
                  </a:lnTo>
                  <a:lnTo>
                    <a:pt x="10571975" y="461657"/>
                  </a:lnTo>
                  <a:lnTo>
                    <a:pt x="10459783" y="472808"/>
                  </a:lnTo>
                  <a:lnTo>
                    <a:pt x="10473766" y="471551"/>
                  </a:lnTo>
                  <a:lnTo>
                    <a:pt x="10469093" y="472300"/>
                  </a:lnTo>
                  <a:lnTo>
                    <a:pt x="10469524" y="472770"/>
                  </a:lnTo>
                  <a:lnTo>
                    <a:pt x="10420286" y="476859"/>
                  </a:lnTo>
                  <a:lnTo>
                    <a:pt x="10385882" y="478942"/>
                  </a:lnTo>
                  <a:lnTo>
                    <a:pt x="10349166" y="481711"/>
                  </a:lnTo>
                  <a:lnTo>
                    <a:pt x="10292969" y="487870"/>
                  </a:lnTo>
                  <a:lnTo>
                    <a:pt x="10298239" y="488149"/>
                  </a:lnTo>
                  <a:lnTo>
                    <a:pt x="10320122" y="486232"/>
                  </a:lnTo>
                  <a:lnTo>
                    <a:pt x="10312336" y="487807"/>
                  </a:lnTo>
                  <a:lnTo>
                    <a:pt x="10294074" y="489775"/>
                  </a:lnTo>
                  <a:lnTo>
                    <a:pt x="10337559" y="488899"/>
                  </a:lnTo>
                  <a:lnTo>
                    <a:pt x="10328313" y="489902"/>
                  </a:lnTo>
                  <a:lnTo>
                    <a:pt x="10406545" y="481838"/>
                  </a:lnTo>
                  <a:lnTo>
                    <a:pt x="10460634" y="476745"/>
                  </a:lnTo>
                  <a:lnTo>
                    <a:pt x="10499712" y="474091"/>
                  </a:lnTo>
                  <a:lnTo>
                    <a:pt x="10499382" y="473608"/>
                  </a:lnTo>
                  <a:lnTo>
                    <a:pt x="10555288" y="469074"/>
                  </a:lnTo>
                  <a:lnTo>
                    <a:pt x="10550093" y="468528"/>
                  </a:lnTo>
                  <a:lnTo>
                    <a:pt x="10555567" y="466204"/>
                  </a:lnTo>
                  <a:lnTo>
                    <a:pt x="10553002" y="465239"/>
                  </a:lnTo>
                  <a:lnTo>
                    <a:pt x="10582808" y="464108"/>
                  </a:lnTo>
                  <a:lnTo>
                    <a:pt x="10600957" y="462902"/>
                  </a:lnTo>
                  <a:lnTo>
                    <a:pt x="10618826" y="461149"/>
                  </a:lnTo>
                  <a:close/>
                </a:path>
                <a:path w="12960350" h="1372234">
                  <a:moveTo>
                    <a:pt x="10671073" y="441934"/>
                  </a:moveTo>
                  <a:lnTo>
                    <a:pt x="10650766" y="442836"/>
                  </a:lnTo>
                  <a:lnTo>
                    <a:pt x="10623537" y="445147"/>
                  </a:lnTo>
                  <a:lnTo>
                    <a:pt x="10595940" y="448398"/>
                  </a:lnTo>
                  <a:lnTo>
                    <a:pt x="10574515" y="452170"/>
                  </a:lnTo>
                  <a:lnTo>
                    <a:pt x="10600792" y="449681"/>
                  </a:lnTo>
                  <a:lnTo>
                    <a:pt x="10625049" y="447675"/>
                  </a:lnTo>
                  <a:lnTo>
                    <a:pt x="10648163" y="445350"/>
                  </a:lnTo>
                  <a:lnTo>
                    <a:pt x="10671073" y="441934"/>
                  </a:lnTo>
                  <a:close/>
                </a:path>
                <a:path w="12960350" h="1372234">
                  <a:moveTo>
                    <a:pt x="10705440" y="376097"/>
                  </a:moveTo>
                  <a:lnTo>
                    <a:pt x="10672813" y="378358"/>
                  </a:lnTo>
                  <a:lnTo>
                    <a:pt x="10670565" y="378980"/>
                  </a:lnTo>
                  <a:lnTo>
                    <a:pt x="10674287" y="378968"/>
                  </a:lnTo>
                  <a:lnTo>
                    <a:pt x="10679709" y="378752"/>
                  </a:lnTo>
                  <a:lnTo>
                    <a:pt x="10682605" y="378815"/>
                  </a:lnTo>
                  <a:lnTo>
                    <a:pt x="10692130" y="378307"/>
                  </a:lnTo>
                  <a:lnTo>
                    <a:pt x="10705440" y="376097"/>
                  </a:lnTo>
                  <a:close/>
                </a:path>
                <a:path w="12960350" h="1372234">
                  <a:moveTo>
                    <a:pt x="10708907" y="364617"/>
                  </a:moveTo>
                  <a:lnTo>
                    <a:pt x="10684624" y="367436"/>
                  </a:lnTo>
                  <a:lnTo>
                    <a:pt x="10674147" y="368960"/>
                  </a:lnTo>
                  <a:lnTo>
                    <a:pt x="10686440" y="368693"/>
                  </a:lnTo>
                  <a:lnTo>
                    <a:pt x="10702379" y="366864"/>
                  </a:lnTo>
                  <a:lnTo>
                    <a:pt x="10707154" y="365455"/>
                  </a:lnTo>
                  <a:lnTo>
                    <a:pt x="10708907" y="364617"/>
                  </a:lnTo>
                  <a:close/>
                </a:path>
                <a:path w="12960350" h="1372234">
                  <a:moveTo>
                    <a:pt x="10717632" y="363537"/>
                  </a:moveTo>
                  <a:lnTo>
                    <a:pt x="10709364" y="364388"/>
                  </a:lnTo>
                  <a:lnTo>
                    <a:pt x="10708907" y="364617"/>
                  </a:lnTo>
                  <a:lnTo>
                    <a:pt x="10717632" y="363537"/>
                  </a:lnTo>
                  <a:close/>
                </a:path>
                <a:path w="12960350" h="1372234">
                  <a:moveTo>
                    <a:pt x="10722788" y="430187"/>
                  </a:moveTo>
                  <a:lnTo>
                    <a:pt x="10722242" y="429717"/>
                  </a:lnTo>
                  <a:lnTo>
                    <a:pt x="10703306" y="430771"/>
                  </a:lnTo>
                  <a:lnTo>
                    <a:pt x="10713212" y="430720"/>
                  </a:lnTo>
                  <a:lnTo>
                    <a:pt x="10679227" y="435038"/>
                  </a:lnTo>
                  <a:lnTo>
                    <a:pt x="10641914" y="439127"/>
                  </a:lnTo>
                  <a:lnTo>
                    <a:pt x="10606913" y="442429"/>
                  </a:lnTo>
                  <a:lnTo>
                    <a:pt x="10579849" y="444436"/>
                  </a:lnTo>
                  <a:lnTo>
                    <a:pt x="10574147" y="445554"/>
                  </a:lnTo>
                  <a:lnTo>
                    <a:pt x="10514952" y="453199"/>
                  </a:lnTo>
                  <a:lnTo>
                    <a:pt x="10505961" y="454660"/>
                  </a:lnTo>
                  <a:lnTo>
                    <a:pt x="10580675" y="445871"/>
                  </a:lnTo>
                  <a:lnTo>
                    <a:pt x="10584663" y="446341"/>
                  </a:lnTo>
                  <a:lnTo>
                    <a:pt x="10582529" y="447141"/>
                  </a:lnTo>
                  <a:lnTo>
                    <a:pt x="10563708" y="450278"/>
                  </a:lnTo>
                  <a:lnTo>
                    <a:pt x="10603763" y="446100"/>
                  </a:lnTo>
                  <a:lnTo>
                    <a:pt x="10645343" y="440677"/>
                  </a:lnTo>
                  <a:lnTo>
                    <a:pt x="10685882" y="435025"/>
                  </a:lnTo>
                  <a:lnTo>
                    <a:pt x="10722788" y="430187"/>
                  </a:lnTo>
                  <a:close/>
                </a:path>
                <a:path w="12960350" h="1372234">
                  <a:moveTo>
                    <a:pt x="10896308" y="352272"/>
                  </a:moveTo>
                  <a:lnTo>
                    <a:pt x="10841431" y="358267"/>
                  </a:lnTo>
                  <a:lnTo>
                    <a:pt x="10868724" y="355892"/>
                  </a:lnTo>
                  <a:lnTo>
                    <a:pt x="10881398" y="354952"/>
                  </a:lnTo>
                  <a:lnTo>
                    <a:pt x="10892942" y="354444"/>
                  </a:lnTo>
                  <a:lnTo>
                    <a:pt x="10894060" y="353047"/>
                  </a:lnTo>
                  <a:lnTo>
                    <a:pt x="10896308" y="352272"/>
                  </a:lnTo>
                  <a:close/>
                </a:path>
                <a:path w="12960350" h="1372234">
                  <a:moveTo>
                    <a:pt x="10950905" y="345325"/>
                  </a:moveTo>
                  <a:lnTo>
                    <a:pt x="10931119" y="346659"/>
                  </a:lnTo>
                  <a:lnTo>
                    <a:pt x="10931449" y="346659"/>
                  </a:lnTo>
                  <a:lnTo>
                    <a:pt x="10927499" y="347129"/>
                  </a:lnTo>
                  <a:lnTo>
                    <a:pt x="10896841" y="350088"/>
                  </a:lnTo>
                  <a:lnTo>
                    <a:pt x="10885691" y="350367"/>
                  </a:lnTo>
                  <a:lnTo>
                    <a:pt x="10896308" y="352272"/>
                  </a:lnTo>
                  <a:lnTo>
                    <a:pt x="10899534" y="351180"/>
                  </a:lnTo>
                  <a:lnTo>
                    <a:pt x="10910367" y="349110"/>
                  </a:lnTo>
                  <a:lnTo>
                    <a:pt x="10922267" y="347726"/>
                  </a:lnTo>
                  <a:lnTo>
                    <a:pt x="10927055" y="347726"/>
                  </a:lnTo>
                  <a:lnTo>
                    <a:pt x="10924845" y="350710"/>
                  </a:lnTo>
                  <a:lnTo>
                    <a:pt x="10939158" y="348627"/>
                  </a:lnTo>
                  <a:lnTo>
                    <a:pt x="10934357" y="348221"/>
                  </a:lnTo>
                  <a:lnTo>
                    <a:pt x="10931322" y="347726"/>
                  </a:lnTo>
                  <a:lnTo>
                    <a:pt x="10950905" y="345325"/>
                  </a:lnTo>
                  <a:close/>
                </a:path>
                <a:path w="12960350" h="1372234">
                  <a:moveTo>
                    <a:pt x="10986580" y="356285"/>
                  </a:moveTo>
                  <a:lnTo>
                    <a:pt x="10966044" y="357822"/>
                  </a:lnTo>
                  <a:lnTo>
                    <a:pt x="10961014" y="356984"/>
                  </a:lnTo>
                  <a:lnTo>
                    <a:pt x="10953547" y="356743"/>
                  </a:lnTo>
                  <a:lnTo>
                    <a:pt x="10925658" y="360083"/>
                  </a:lnTo>
                  <a:lnTo>
                    <a:pt x="10940085" y="358597"/>
                  </a:lnTo>
                  <a:lnTo>
                    <a:pt x="10949140" y="358762"/>
                  </a:lnTo>
                  <a:lnTo>
                    <a:pt x="10961688" y="358622"/>
                  </a:lnTo>
                  <a:lnTo>
                    <a:pt x="10986580" y="356285"/>
                  </a:lnTo>
                  <a:close/>
                </a:path>
                <a:path w="12960350" h="1372234">
                  <a:moveTo>
                    <a:pt x="11090326" y="391274"/>
                  </a:moveTo>
                  <a:lnTo>
                    <a:pt x="11052239" y="392861"/>
                  </a:lnTo>
                  <a:lnTo>
                    <a:pt x="11044263" y="394462"/>
                  </a:lnTo>
                  <a:lnTo>
                    <a:pt x="11044441" y="395147"/>
                  </a:lnTo>
                  <a:lnTo>
                    <a:pt x="11054017" y="395744"/>
                  </a:lnTo>
                  <a:lnTo>
                    <a:pt x="11061306" y="394398"/>
                  </a:lnTo>
                  <a:lnTo>
                    <a:pt x="11070082" y="393255"/>
                  </a:lnTo>
                  <a:lnTo>
                    <a:pt x="11079899" y="392239"/>
                  </a:lnTo>
                  <a:lnTo>
                    <a:pt x="11090326" y="391274"/>
                  </a:lnTo>
                  <a:close/>
                </a:path>
                <a:path w="12960350" h="1372234">
                  <a:moveTo>
                    <a:pt x="11421758" y="250164"/>
                  </a:moveTo>
                  <a:lnTo>
                    <a:pt x="11417110" y="249453"/>
                  </a:lnTo>
                  <a:lnTo>
                    <a:pt x="11361420" y="255003"/>
                  </a:lnTo>
                  <a:lnTo>
                    <a:pt x="11355248" y="256298"/>
                  </a:lnTo>
                  <a:lnTo>
                    <a:pt x="11361598" y="256298"/>
                  </a:lnTo>
                  <a:lnTo>
                    <a:pt x="11367135" y="256425"/>
                  </a:lnTo>
                  <a:lnTo>
                    <a:pt x="11358524" y="258127"/>
                  </a:lnTo>
                  <a:lnTo>
                    <a:pt x="11373155" y="257416"/>
                  </a:lnTo>
                  <a:lnTo>
                    <a:pt x="11397234" y="254393"/>
                  </a:lnTo>
                  <a:lnTo>
                    <a:pt x="11404283" y="253492"/>
                  </a:lnTo>
                  <a:lnTo>
                    <a:pt x="11409820" y="252958"/>
                  </a:lnTo>
                  <a:lnTo>
                    <a:pt x="11404143" y="253492"/>
                  </a:lnTo>
                  <a:lnTo>
                    <a:pt x="11390643" y="254393"/>
                  </a:lnTo>
                  <a:lnTo>
                    <a:pt x="11399126" y="252958"/>
                  </a:lnTo>
                  <a:lnTo>
                    <a:pt x="11412626" y="251447"/>
                  </a:lnTo>
                  <a:lnTo>
                    <a:pt x="11421758" y="250164"/>
                  </a:lnTo>
                  <a:close/>
                </a:path>
                <a:path w="12960350" h="1372234">
                  <a:moveTo>
                    <a:pt x="11436350" y="250444"/>
                  </a:moveTo>
                  <a:lnTo>
                    <a:pt x="11433543" y="250444"/>
                  </a:lnTo>
                  <a:lnTo>
                    <a:pt x="11412195" y="252730"/>
                  </a:lnTo>
                  <a:lnTo>
                    <a:pt x="11436350" y="250444"/>
                  </a:lnTo>
                  <a:close/>
                </a:path>
                <a:path w="12960350" h="1372234">
                  <a:moveTo>
                    <a:pt x="11489436" y="281216"/>
                  </a:moveTo>
                  <a:lnTo>
                    <a:pt x="11461750" y="284226"/>
                  </a:lnTo>
                  <a:lnTo>
                    <a:pt x="11457965" y="285915"/>
                  </a:lnTo>
                  <a:lnTo>
                    <a:pt x="11489436" y="281216"/>
                  </a:lnTo>
                  <a:close/>
                </a:path>
                <a:path w="12960350" h="1372234">
                  <a:moveTo>
                    <a:pt x="12307875" y="132295"/>
                  </a:moveTo>
                  <a:lnTo>
                    <a:pt x="12307799" y="132156"/>
                  </a:lnTo>
                  <a:lnTo>
                    <a:pt x="12306922" y="130987"/>
                  </a:lnTo>
                  <a:lnTo>
                    <a:pt x="12292559" y="130340"/>
                  </a:lnTo>
                  <a:lnTo>
                    <a:pt x="12251893" y="133997"/>
                  </a:lnTo>
                  <a:lnTo>
                    <a:pt x="12259094" y="134289"/>
                  </a:lnTo>
                  <a:lnTo>
                    <a:pt x="12254357" y="136029"/>
                  </a:lnTo>
                  <a:lnTo>
                    <a:pt x="12251309" y="137579"/>
                  </a:lnTo>
                  <a:lnTo>
                    <a:pt x="12263590" y="137325"/>
                  </a:lnTo>
                  <a:lnTo>
                    <a:pt x="12289536" y="133540"/>
                  </a:lnTo>
                  <a:lnTo>
                    <a:pt x="12301893" y="132156"/>
                  </a:lnTo>
                  <a:lnTo>
                    <a:pt x="12307875" y="132295"/>
                  </a:lnTo>
                  <a:close/>
                </a:path>
                <a:path w="12960350" h="1372234">
                  <a:moveTo>
                    <a:pt x="12309640" y="132321"/>
                  </a:moveTo>
                  <a:lnTo>
                    <a:pt x="12307913" y="132321"/>
                  </a:lnTo>
                  <a:lnTo>
                    <a:pt x="12308218" y="132727"/>
                  </a:lnTo>
                  <a:lnTo>
                    <a:pt x="12309640" y="132321"/>
                  </a:lnTo>
                  <a:close/>
                </a:path>
                <a:path w="12960350" h="1372234">
                  <a:moveTo>
                    <a:pt x="12409043" y="85763"/>
                  </a:moveTo>
                  <a:lnTo>
                    <a:pt x="12396597" y="86753"/>
                  </a:lnTo>
                  <a:lnTo>
                    <a:pt x="12392597" y="86639"/>
                  </a:lnTo>
                  <a:lnTo>
                    <a:pt x="12395479" y="85788"/>
                  </a:lnTo>
                  <a:lnTo>
                    <a:pt x="12403633" y="84556"/>
                  </a:lnTo>
                  <a:lnTo>
                    <a:pt x="12334710" y="91782"/>
                  </a:lnTo>
                  <a:lnTo>
                    <a:pt x="12335777" y="93713"/>
                  </a:lnTo>
                  <a:lnTo>
                    <a:pt x="12339777" y="92506"/>
                  </a:lnTo>
                  <a:lnTo>
                    <a:pt x="12409043" y="85763"/>
                  </a:lnTo>
                  <a:close/>
                </a:path>
                <a:path w="12960350" h="1372234">
                  <a:moveTo>
                    <a:pt x="12743218" y="39738"/>
                  </a:moveTo>
                  <a:lnTo>
                    <a:pt x="12645479" y="48056"/>
                  </a:lnTo>
                  <a:lnTo>
                    <a:pt x="12697498" y="45212"/>
                  </a:lnTo>
                  <a:lnTo>
                    <a:pt x="12703429" y="43446"/>
                  </a:lnTo>
                  <a:lnTo>
                    <a:pt x="12714846" y="42405"/>
                  </a:lnTo>
                  <a:lnTo>
                    <a:pt x="12729007" y="41402"/>
                  </a:lnTo>
                  <a:lnTo>
                    <a:pt x="12743218" y="39738"/>
                  </a:lnTo>
                  <a:close/>
                </a:path>
                <a:path w="12960350" h="1372234">
                  <a:moveTo>
                    <a:pt x="12863144" y="14363"/>
                  </a:moveTo>
                  <a:lnTo>
                    <a:pt x="12849746" y="15748"/>
                  </a:lnTo>
                  <a:lnTo>
                    <a:pt x="12860490" y="14986"/>
                  </a:lnTo>
                  <a:lnTo>
                    <a:pt x="12863144" y="14363"/>
                  </a:lnTo>
                  <a:close/>
                </a:path>
                <a:path w="12960350" h="1372234">
                  <a:moveTo>
                    <a:pt x="12914224" y="7112"/>
                  </a:moveTo>
                  <a:lnTo>
                    <a:pt x="12831064" y="16103"/>
                  </a:lnTo>
                  <a:lnTo>
                    <a:pt x="12799454" y="19304"/>
                  </a:lnTo>
                  <a:lnTo>
                    <a:pt x="12838519" y="16548"/>
                  </a:lnTo>
                  <a:lnTo>
                    <a:pt x="12854737" y="14033"/>
                  </a:lnTo>
                  <a:lnTo>
                    <a:pt x="12893993" y="9690"/>
                  </a:lnTo>
                  <a:lnTo>
                    <a:pt x="12914224" y="7112"/>
                  </a:lnTo>
                  <a:close/>
                </a:path>
                <a:path w="12960350" h="1372234">
                  <a:moveTo>
                    <a:pt x="12934836" y="0"/>
                  </a:moveTo>
                  <a:lnTo>
                    <a:pt x="12920586" y="787"/>
                  </a:lnTo>
                  <a:lnTo>
                    <a:pt x="12893802" y="5219"/>
                  </a:lnTo>
                  <a:lnTo>
                    <a:pt x="12934836" y="0"/>
                  </a:lnTo>
                  <a:close/>
                </a:path>
                <a:path w="12960350" h="1372234">
                  <a:moveTo>
                    <a:pt x="12960172" y="18973"/>
                  </a:moveTo>
                  <a:lnTo>
                    <a:pt x="12920434" y="23215"/>
                  </a:lnTo>
                  <a:lnTo>
                    <a:pt x="12899822" y="25908"/>
                  </a:lnTo>
                  <a:lnTo>
                    <a:pt x="12901702" y="26555"/>
                  </a:lnTo>
                  <a:lnTo>
                    <a:pt x="12929489" y="24625"/>
                  </a:lnTo>
                  <a:lnTo>
                    <a:pt x="12938087" y="22961"/>
                  </a:lnTo>
                  <a:lnTo>
                    <a:pt x="12941478" y="21971"/>
                  </a:lnTo>
                  <a:lnTo>
                    <a:pt x="12946558" y="20891"/>
                  </a:lnTo>
                  <a:lnTo>
                    <a:pt x="12960172" y="18973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31556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83450" y="5125249"/>
            <a:ext cx="488315" cy="1531620"/>
          </a:xfrm>
          <a:custGeom>
            <a:avLst/>
            <a:gdLst/>
            <a:ahLst/>
            <a:cxnLst/>
            <a:rect l="l" t="t" r="r" b="b"/>
            <a:pathLst>
              <a:path w="488314" h="1531620">
                <a:moveTo>
                  <a:pt x="302412" y="264985"/>
                </a:moveTo>
                <a:lnTo>
                  <a:pt x="299376" y="319827"/>
                </a:lnTo>
                <a:lnTo>
                  <a:pt x="290283" y="372783"/>
                </a:lnTo>
                <a:lnTo>
                  <a:pt x="275524" y="423878"/>
                </a:lnTo>
                <a:lnTo>
                  <a:pt x="255489" y="473137"/>
                </a:lnTo>
                <a:lnTo>
                  <a:pt x="230568" y="520585"/>
                </a:lnTo>
                <a:lnTo>
                  <a:pt x="229514" y="529623"/>
                </a:lnTo>
                <a:lnTo>
                  <a:pt x="234661" y="536835"/>
                </a:lnTo>
                <a:lnTo>
                  <a:pt x="242555" y="539541"/>
                </a:lnTo>
                <a:lnTo>
                  <a:pt x="249745" y="535063"/>
                </a:lnTo>
                <a:lnTo>
                  <a:pt x="252920" y="530021"/>
                </a:lnTo>
                <a:lnTo>
                  <a:pt x="255955" y="524903"/>
                </a:lnTo>
                <a:lnTo>
                  <a:pt x="258953" y="519760"/>
                </a:lnTo>
                <a:lnTo>
                  <a:pt x="261480" y="521627"/>
                </a:lnTo>
                <a:lnTo>
                  <a:pt x="265061" y="521906"/>
                </a:lnTo>
                <a:lnTo>
                  <a:pt x="267335" y="518909"/>
                </a:lnTo>
                <a:lnTo>
                  <a:pt x="279907" y="503735"/>
                </a:lnTo>
                <a:lnTo>
                  <a:pt x="297554" y="489340"/>
                </a:lnTo>
                <a:lnTo>
                  <a:pt x="315087" y="489837"/>
                </a:lnTo>
                <a:lnTo>
                  <a:pt x="327317" y="519341"/>
                </a:lnTo>
                <a:lnTo>
                  <a:pt x="310781" y="563843"/>
                </a:lnTo>
                <a:lnTo>
                  <a:pt x="284821" y="596306"/>
                </a:lnTo>
                <a:lnTo>
                  <a:pt x="241723" y="624748"/>
                </a:lnTo>
                <a:lnTo>
                  <a:pt x="216522" y="636206"/>
                </a:lnTo>
                <a:lnTo>
                  <a:pt x="215811" y="636841"/>
                </a:lnTo>
                <a:lnTo>
                  <a:pt x="215099" y="637438"/>
                </a:lnTo>
                <a:lnTo>
                  <a:pt x="196226" y="641074"/>
                </a:lnTo>
                <a:lnTo>
                  <a:pt x="178101" y="649938"/>
                </a:lnTo>
                <a:lnTo>
                  <a:pt x="160943" y="662816"/>
                </a:lnTo>
                <a:lnTo>
                  <a:pt x="144970" y="678497"/>
                </a:lnTo>
                <a:lnTo>
                  <a:pt x="144576" y="676224"/>
                </a:lnTo>
                <a:lnTo>
                  <a:pt x="143408" y="674154"/>
                </a:lnTo>
                <a:lnTo>
                  <a:pt x="141058" y="673036"/>
                </a:lnTo>
                <a:lnTo>
                  <a:pt x="110592" y="656511"/>
                </a:lnTo>
                <a:lnTo>
                  <a:pt x="58109" y="611684"/>
                </a:lnTo>
                <a:lnTo>
                  <a:pt x="33214" y="575414"/>
                </a:lnTo>
                <a:lnTo>
                  <a:pt x="22606" y="550887"/>
                </a:lnTo>
                <a:lnTo>
                  <a:pt x="40259" y="531190"/>
                </a:lnTo>
                <a:lnTo>
                  <a:pt x="43103" y="532904"/>
                </a:lnTo>
                <a:lnTo>
                  <a:pt x="45948" y="534606"/>
                </a:lnTo>
                <a:lnTo>
                  <a:pt x="48793" y="536308"/>
                </a:lnTo>
                <a:lnTo>
                  <a:pt x="63014" y="542143"/>
                </a:lnTo>
                <a:lnTo>
                  <a:pt x="78535" y="552805"/>
                </a:lnTo>
                <a:lnTo>
                  <a:pt x="93872" y="564629"/>
                </a:lnTo>
                <a:lnTo>
                  <a:pt x="107543" y="573951"/>
                </a:lnTo>
                <a:lnTo>
                  <a:pt x="113301" y="574679"/>
                </a:lnTo>
                <a:lnTo>
                  <a:pt x="118144" y="571552"/>
                </a:lnTo>
                <a:lnTo>
                  <a:pt x="120859" y="566255"/>
                </a:lnTo>
                <a:lnTo>
                  <a:pt x="120230" y="560476"/>
                </a:lnTo>
                <a:lnTo>
                  <a:pt x="120853" y="558723"/>
                </a:lnTo>
                <a:lnTo>
                  <a:pt x="120954" y="556691"/>
                </a:lnTo>
                <a:lnTo>
                  <a:pt x="120065" y="554596"/>
                </a:lnTo>
                <a:lnTo>
                  <a:pt x="101606" y="507294"/>
                </a:lnTo>
                <a:lnTo>
                  <a:pt x="86335" y="458995"/>
                </a:lnTo>
                <a:lnTo>
                  <a:pt x="74633" y="409682"/>
                </a:lnTo>
                <a:lnTo>
                  <a:pt x="66882" y="359335"/>
                </a:lnTo>
                <a:lnTo>
                  <a:pt x="63461" y="307936"/>
                </a:lnTo>
                <a:lnTo>
                  <a:pt x="63841" y="267521"/>
                </a:lnTo>
                <a:lnTo>
                  <a:pt x="67287" y="218354"/>
                </a:lnTo>
                <a:lnTo>
                  <a:pt x="75007" y="165689"/>
                </a:lnTo>
                <a:lnTo>
                  <a:pt x="88210" y="114776"/>
                </a:lnTo>
                <a:lnTo>
                  <a:pt x="108104" y="70868"/>
                </a:lnTo>
                <a:lnTo>
                  <a:pt x="135896" y="39215"/>
                </a:lnTo>
                <a:lnTo>
                  <a:pt x="172796" y="25069"/>
                </a:lnTo>
                <a:lnTo>
                  <a:pt x="212161" y="31332"/>
                </a:lnTo>
                <a:lnTo>
                  <a:pt x="243176" y="54661"/>
                </a:lnTo>
                <a:lnTo>
                  <a:pt x="266681" y="90419"/>
                </a:lnTo>
                <a:lnTo>
                  <a:pt x="283517" y="133967"/>
                </a:lnTo>
                <a:lnTo>
                  <a:pt x="294524" y="180669"/>
                </a:lnTo>
                <a:lnTo>
                  <a:pt x="300542" y="225887"/>
                </a:lnTo>
                <a:lnTo>
                  <a:pt x="302412" y="264985"/>
                </a:lnTo>
                <a:close/>
              </a:path>
              <a:path w="488314" h="1531620">
                <a:moveTo>
                  <a:pt x="270738" y="718134"/>
                </a:moveTo>
                <a:lnTo>
                  <a:pt x="282957" y="741777"/>
                </a:lnTo>
                <a:lnTo>
                  <a:pt x="292763" y="768932"/>
                </a:lnTo>
                <a:lnTo>
                  <a:pt x="301203" y="796942"/>
                </a:lnTo>
                <a:lnTo>
                  <a:pt x="309321" y="823150"/>
                </a:lnTo>
                <a:lnTo>
                  <a:pt x="326956" y="876428"/>
                </a:lnTo>
                <a:lnTo>
                  <a:pt x="343763" y="930028"/>
                </a:lnTo>
                <a:lnTo>
                  <a:pt x="359741" y="983936"/>
                </a:lnTo>
                <a:lnTo>
                  <a:pt x="374891" y="1038136"/>
                </a:lnTo>
                <a:lnTo>
                  <a:pt x="388468" y="1089730"/>
                </a:lnTo>
                <a:lnTo>
                  <a:pt x="401289" y="1141560"/>
                </a:lnTo>
                <a:lnTo>
                  <a:pt x="413351" y="1193610"/>
                </a:lnTo>
                <a:lnTo>
                  <a:pt x="424649" y="1245869"/>
                </a:lnTo>
                <a:lnTo>
                  <a:pt x="435198" y="1298314"/>
                </a:lnTo>
                <a:lnTo>
                  <a:pt x="444957" y="1350949"/>
                </a:lnTo>
                <a:lnTo>
                  <a:pt x="451326" y="1380038"/>
                </a:lnTo>
                <a:lnTo>
                  <a:pt x="459298" y="1417437"/>
                </a:lnTo>
                <a:lnTo>
                  <a:pt x="464256" y="1456555"/>
                </a:lnTo>
                <a:lnTo>
                  <a:pt x="461581" y="1490802"/>
                </a:lnTo>
                <a:lnTo>
                  <a:pt x="440146" y="1449599"/>
                </a:lnTo>
                <a:lnTo>
                  <a:pt x="419132" y="1408141"/>
                </a:lnTo>
                <a:lnTo>
                  <a:pt x="398529" y="1366437"/>
                </a:lnTo>
                <a:lnTo>
                  <a:pt x="378328" y="1324497"/>
                </a:lnTo>
                <a:lnTo>
                  <a:pt x="358521" y="1282331"/>
                </a:lnTo>
                <a:lnTo>
                  <a:pt x="364769" y="1286192"/>
                </a:lnTo>
                <a:lnTo>
                  <a:pt x="371271" y="1289303"/>
                </a:lnTo>
                <a:lnTo>
                  <a:pt x="377990" y="1291183"/>
                </a:lnTo>
                <a:lnTo>
                  <a:pt x="384556" y="1293012"/>
                </a:lnTo>
                <a:lnTo>
                  <a:pt x="387718" y="1282382"/>
                </a:lnTo>
                <a:lnTo>
                  <a:pt x="381850" y="1279055"/>
                </a:lnTo>
                <a:lnTo>
                  <a:pt x="373526" y="1274628"/>
                </a:lnTo>
                <a:lnTo>
                  <a:pt x="365182" y="1270477"/>
                </a:lnTo>
                <a:lnTo>
                  <a:pt x="356933" y="1266148"/>
                </a:lnTo>
                <a:lnTo>
                  <a:pt x="331990" y="1223888"/>
                </a:lnTo>
                <a:lnTo>
                  <a:pt x="315380" y="1186424"/>
                </a:lnTo>
                <a:lnTo>
                  <a:pt x="299125" y="1148765"/>
                </a:lnTo>
                <a:lnTo>
                  <a:pt x="283286" y="1110881"/>
                </a:lnTo>
                <a:lnTo>
                  <a:pt x="278993" y="1099946"/>
                </a:lnTo>
                <a:lnTo>
                  <a:pt x="276783" y="1094498"/>
                </a:lnTo>
                <a:lnTo>
                  <a:pt x="282332" y="1098099"/>
                </a:lnTo>
                <a:lnTo>
                  <a:pt x="288148" y="1100847"/>
                </a:lnTo>
                <a:lnTo>
                  <a:pt x="294162" y="1102201"/>
                </a:lnTo>
                <a:lnTo>
                  <a:pt x="300304" y="1101623"/>
                </a:lnTo>
                <a:lnTo>
                  <a:pt x="304444" y="1100480"/>
                </a:lnTo>
                <a:lnTo>
                  <a:pt x="306882" y="1093901"/>
                </a:lnTo>
                <a:lnTo>
                  <a:pt x="304152" y="1090040"/>
                </a:lnTo>
                <a:lnTo>
                  <a:pt x="299027" y="1084831"/>
                </a:lnTo>
                <a:lnTo>
                  <a:pt x="292893" y="1081063"/>
                </a:lnTo>
                <a:lnTo>
                  <a:pt x="286350" y="1077841"/>
                </a:lnTo>
                <a:lnTo>
                  <a:pt x="279996" y="1074267"/>
                </a:lnTo>
                <a:lnTo>
                  <a:pt x="274205" y="1070381"/>
                </a:lnTo>
                <a:lnTo>
                  <a:pt x="269227" y="1064526"/>
                </a:lnTo>
                <a:lnTo>
                  <a:pt x="263385" y="1060716"/>
                </a:lnTo>
                <a:lnTo>
                  <a:pt x="235954" y="990106"/>
                </a:lnTo>
                <a:lnTo>
                  <a:pt x="209638" y="918971"/>
                </a:lnTo>
                <a:lnTo>
                  <a:pt x="208318" y="915288"/>
                </a:lnTo>
                <a:lnTo>
                  <a:pt x="206933" y="911555"/>
                </a:lnTo>
                <a:lnTo>
                  <a:pt x="205574" y="907846"/>
                </a:lnTo>
                <a:lnTo>
                  <a:pt x="216115" y="914388"/>
                </a:lnTo>
                <a:lnTo>
                  <a:pt x="226968" y="919595"/>
                </a:lnTo>
                <a:lnTo>
                  <a:pt x="237868" y="922871"/>
                </a:lnTo>
                <a:lnTo>
                  <a:pt x="248551" y="923620"/>
                </a:lnTo>
                <a:lnTo>
                  <a:pt x="256298" y="923099"/>
                </a:lnTo>
                <a:lnTo>
                  <a:pt x="257683" y="912304"/>
                </a:lnTo>
                <a:lnTo>
                  <a:pt x="251523" y="908202"/>
                </a:lnTo>
                <a:lnTo>
                  <a:pt x="244286" y="904386"/>
                </a:lnTo>
                <a:lnTo>
                  <a:pt x="236515" y="901534"/>
                </a:lnTo>
                <a:lnTo>
                  <a:pt x="228606" y="898940"/>
                </a:lnTo>
                <a:lnTo>
                  <a:pt x="220954" y="895896"/>
                </a:lnTo>
                <a:lnTo>
                  <a:pt x="180708" y="840027"/>
                </a:lnTo>
                <a:lnTo>
                  <a:pt x="166724" y="798783"/>
                </a:lnTo>
                <a:lnTo>
                  <a:pt x="154746" y="757014"/>
                </a:lnTo>
                <a:lnTo>
                  <a:pt x="145884" y="714781"/>
                </a:lnTo>
                <a:lnTo>
                  <a:pt x="146215" y="714463"/>
                </a:lnTo>
                <a:lnTo>
                  <a:pt x="146570" y="714336"/>
                </a:lnTo>
                <a:lnTo>
                  <a:pt x="146888" y="713943"/>
                </a:lnTo>
                <a:lnTo>
                  <a:pt x="178117" y="680326"/>
                </a:lnTo>
                <a:lnTo>
                  <a:pt x="201556" y="675952"/>
                </a:lnTo>
                <a:lnTo>
                  <a:pt x="228204" y="683690"/>
                </a:lnTo>
                <a:lnTo>
                  <a:pt x="252964" y="699198"/>
                </a:lnTo>
                <a:lnTo>
                  <a:pt x="270738" y="718134"/>
                </a:lnTo>
                <a:close/>
              </a:path>
              <a:path w="488314" h="1531620">
                <a:moveTo>
                  <a:pt x="179451" y="0"/>
                </a:moveTo>
                <a:lnTo>
                  <a:pt x="140190" y="7670"/>
                </a:lnTo>
                <a:lnTo>
                  <a:pt x="109189" y="30908"/>
                </a:lnTo>
                <a:lnTo>
                  <a:pt x="85469" y="65648"/>
                </a:lnTo>
                <a:lnTo>
                  <a:pt x="68050" y="107824"/>
                </a:lnTo>
                <a:lnTo>
                  <a:pt x="55954" y="153370"/>
                </a:lnTo>
                <a:lnTo>
                  <a:pt x="48202" y="198218"/>
                </a:lnTo>
                <a:lnTo>
                  <a:pt x="43815" y="238302"/>
                </a:lnTo>
                <a:lnTo>
                  <a:pt x="41667" y="291110"/>
                </a:lnTo>
                <a:lnTo>
                  <a:pt x="44060" y="343726"/>
                </a:lnTo>
                <a:lnTo>
                  <a:pt x="51030" y="395708"/>
                </a:lnTo>
                <a:lnTo>
                  <a:pt x="62611" y="446611"/>
                </a:lnTo>
                <a:lnTo>
                  <a:pt x="78837" y="495991"/>
                </a:lnTo>
                <a:lnTo>
                  <a:pt x="99745" y="543407"/>
                </a:lnTo>
                <a:lnTo>
                  <a:pt x="69399" y="522698"/>
                </a:lnTo>
                <a:lnTo>
                  <a:pt x="36876" y="507739"/>
                </a:lnTo>
                <a:lnTo>
                  <a:pt x="10850" y="509764"/>
                </a:lnTo>
                <a:lnTo>
                  <a:pt x="0" y="540003"/>
                </a:lnTo>
                <a:lnTo>
                  <a:pt x="8839" y="580790"/>
                </a:lnTo>
                <a:lnTo>
                  <a:pt x="32346" y="617771"/>
                </a:lnTo>
                <a:lnTo>
                  <a:pt x="65018" y="649253"/>
                </a:lnTo>
                <a:lnTo>
                  <a:pt x="101354" y="673540"/>
                </a:lnTo>
                <a:lnTo>
                  <a:pt x="135851" y="688936"/>
                </a:lnTo>
                <a:lnTo>
                  <a:pt x="135585" y="689267"/>
                </a:lnTo>
                <a:lnTo>
                  <a:pt x="135293" y="689584"/>
                </a:lnTo>
                <a:lnTo>
                  <a:pt x="135026" y="689914"/>
                </a:lnTo>
                <a:lnTo>
                  <a:pt x="131724" y="690244"/>
                </a:lnTo>
                <a:lnTo>
                  <a:pt x="128701" y="692835"/>
                </a:lnTo>
                <a:lnTo>
                  <a:pt x="128892" y="697750"/>
                </a:lnTo>
                <a:lnTo>
                  <a:pt x="128905" y="697941"/>
                </a:lnTo>
                <a:lnTo>
                  <a:pt x="125488" y="703567"/>
                </a:lnTo>
                <a:lnTo>
                  <a:pt x="126720" y="709625"/>
                </a:lnTo>
                <a:lnTo>
                  <a:pt x="130124" y="713676"/>
                </a:lnTo>
                <a:lnTo>
                  <a:pt x="137311" y="762539"/>
                </a:lnTo>
                <a:lnTo>
                  <a:pt x="149264" y="810128"/>
                </a:lnTo>
                <a:lnTo>
                  <a:pt x="164173" y="856956"/>
                </a:lnTo>
                <a:lnTo>
                  <a:pt x="180225" y="903541"/>
                </a:lnTo>
                <a:lnTo>
                  <a:pt x="195443" y="946975"/>
                </a:lnTo>
                <a:lnTo>
                  <a:pt x="211165" y="990196"/>
                </a:lnTo>
                <a:lnTo>
                  <a:pt x="227368" y="1033203"/>
                </a:lnTo>
                <a:lnTo>
                  <a:pt x="244029" y="1075997"/>
                </a:lnTo>
                <a:lnTo>
                  <a:pt x="261124" y="1118577"/>
                </a:lnTo>
                <a:lnTo>
                  <a:pt x="280265" y="1164766"/>
                </a:lnTo>
                <a:lnTo>
                  <a:pt x="299937" y="1210665"/>
                </a:lnTo>
                <a:lnTo>
                  <a:pt x="320129" y="1256277"/>
                </a:lnTo>
                <a:lnTo>
                  <a:pt x="340832" y="1301605"/>
                </a:lnTo>
                <a:lnTo>
                  <a:pt x="362036" y="1346651"/>
                </a:lnTo>
                <a:lnTo>
                  <a:pt x="383729" y="1391418"/>
                </a:lnTo>
                <a:lnTo>
                  <a:pt x="405903" y="1435907"/>
                </a:lnTo>
                <a:lnTo>
                  <a:pt x="428546" y="1480121"/>
                </a:lnTo>
                <a:lnTo>
                  <a:pt x="451650" y="1524063"/>
                </a:lnTo>
                <a:lnTo>
                  <a:pt x="465226" y="1531619"/>
                </a:lnTo>
                <a:lnTo>
                  <a:pt x="470369" y="1525803"/>
                </a:lnTo>
                <a:lnTo>
                  <a:pt x="484421" y="1501220"/>
                </a:lnTo>
                <a:lnTo>
                  <a:pt x="487854" y="1474628"/>
                </a:lnTo>
                <a:lnTo>
                  <a:pt x="484911" y="1446379"/>
                </a:lnTo>
                <a:lnTo>
                  <a:pt x="479831" y="1416824"/>
                </a:lnTo>
                <a:lnTo>
                  <a:pt x="473974" y="1380751"/>
                </a:lnTo>
                <a:lnTo>
                  <a:pt x="461218" y="1308829"/>
                </a:lnTo>
                <a:lnTo>
                  <a:pt x="444054" y="1223087"/>
                </a:lnTo>
                <a:lnTo>
                  <a:pt x="433108" y="1173369"/>
                </a:lnTo>
                <a:lnTo>
                  <a:pt x="421469" y="1123839"/>
                </a:lnTo>
                <a:lnTo>
                  <a:pt x="409141" y="1074511"/>
                </a:lnTo>
                <a:lnTo>
                  <a:pt x="396128" y="1025396"/>
                </a:lnTo>
                <a:lnTo>
                  <a:pt x="382432" y="976504"/>
                </a:lnTo>
                <a:lnTo>
                  <a:pt x="368058" y="927849"/>
                </a:lnTo>
                <a:lnTo>
                  <a:pt x="355812" y="888300"/>
                </a:lnTo>
                <a:lnTo>
                  <a:pt x="343119" y="848923"/>
                </a:lnTo>
                <a:lnTo>
                  <a:pt x="329982" y="809725"/>
                </a:lnTo>
                <a:lnTo>
                  <a:pt x="316407" y="770712"/>
                </a:lnTo>
                <a:lnTo>
                  <a:pt x="306252" y="740677"/>
                </a:lnTo>
                <a:lnTo>
                  <a:pt x="279892" y="679725"/>
                </a:lnTo>
                <a:lnTo>
                  <a:pt x="254381" y="650874"/>
                </a:lnTo>
                <a:lnTo>
                  <a:pt x="251396" y="648842"/>
                </a:lnTo>
                <a:lnTo>
                  <a:pt x="288573" y="626369"/>
                </a:lnTo>
                <a:lnTo>
                  <a:pt x="320559" y="593615"/>
                </a:lnTo>
                <a:lnTo>
                  <a:pt x="342331" y="553972"/>
                </a:lnTo>
                <a:lnTo>
                  <a:pt x="348869" y="510832"/>
                </a:lnTo>
                <a:lnTo>
                  <a:pt x="346017" y="494941"/>
                </a:lnTo>
                <a:lnTo>
                  <a:pt x="339502" y="481109"/>
                </a:lnTo>
                <a:lnTo>
                  <a:pt x="329273" y="470861"/>
                </a:lnTo>
                <a:lnTo>
                  <a:pt x="315277" y="465721"/>
                </a:lnTo>
                <a:lnTo>
                  <a:pt x="305259" y="465921"/>
                </a:lnTo>
                <a:lnTo>
                  <a:pt x="295903" y="468885"/>
                </a:lnTo>
                <a:lnTo>
                  <a:pt x="287223" y="474070"/>
                </a:lnTo>
                <a:lnTo>
                  <a:pt x="279234" y="480936"/>
                </a:lnTo>
                <a:lnTo>
                  <a:pt x="296958" y="437638"/>
                </a:lnTo>
                <a:lnTo>
                  <a:pt x="310597" y="392698"/>
                </a:lnTo>
                <a:lnTo>
                  <a:pt x="320041" y="346502"/>
                </a:lnTo>
                <a:lnTo>
                  <a:pt x="325181" y="299434"/>
                </a:lnTo>
                <a:lnTo>
                  <a:pt x="325907" y="251881"/>
                </a:lnTo>
                <a:lnTo>
                  <a:pt x="322110" y="204228"/>
                </a:lnTo>
                <a:lnTo>
                  <a:pt x="314215" y="159641"/>
                </a:lnTo>
                <a:lnTo>
                  <a:pt x="300993" y="113990"/>
                </a:lnTo>
                <a:lnTo>
                  <a:pt x="281674" y="71239"/>
                </a:lnTo>
                <a:lnTo>
                  <a:pt x="255490" y="35348"/>
                </a:lnTo>
                <a:lnTo>
                  <a:pt x="221672" y="10281"/>
                </a:lnTo>
                <a:lnTo>
                  <a:pt x="179451" y="0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870218" y="5717940"/>
            <a:ext cx="1024255" cy="425450"/>
          </a:xfrm>
          <a:custGeom>
            <a:avLst/>
            <a:gdLst/>
            <a:ahLst/>
            <a:cxnLst/>
            <a:rect l="l" t="t" r="r" b="b"/>
            <a:pathLst>
              <a:path w="1024254" h="425450">
                <a:moveTo>
                  <a:pt x="174942" y="186869"/>
                </a:moveTo>
                <a:lnTo>
                  <a:pt x="221081" y="188728"/>
                </a:lnTo>
                <a:lnTo>
                  <a:pt x="265514" y="198258"/>
                </a:lnTo>
                <a:lnTo>
                  <a:pt x="308253" y="214840"/>
                </a:lnTo>
                <a:lnTo>
                  <a:pt x="349313" y="237859"/>
                </a:lnTo>
                <a:lnTo>
                  <a:pt x="355438" y="238444"/>
                </a:lnTo>
                <a:lnTo>
                  <a:pt x="360143" y="234034"/>
                </a:lnTo>
                <a:lnTo>
                  <a:pt x="361729" y="227522"/>
                </a:lnTo>
                <a:lnTo>
                  <a:pt x="358495" y="221807"/>
                </a:lnTo>
                <a:lnTo>
                  <a:pt x="355015" y="219355"/>
                </a:lnTo>
                <a:lnTo>
                  <a:pt x="351459" y="217031"/>
                </a:lnTo>
                <a:lnTo>
                  <a:pt x="347903" y="214745"/>
                </a:lnTo>
                <a:lnTo>
                  <a:pt x="349097" y="212624"/>
                </a:lnTo>
                <a:lnTo>
                  <a:pt x="349186" y="209716"/>
                </a:lnTo>
                <a:lnTo>
                  <a:pt x="347103" y="207938"/>
                </a:lnTo>
                <a:lnTo>
                  <a:pt x="336500" y="198141"/>
                </a:lnTo>
                <a:lnTo>
                  <a:pt x="326277" y="184188"/>
                </a:lnTo>
                <a:lnTo>
                  <a:pt x="326095" y="169889"/>
                </a:lnTo>
                <a:lnTo>
                  <a:pt x="345617" y="159056"/>
                </a:lnTo>
                <a:lnTo>
                  <a:pt x="383997" y="177090"/>
                </a:lnTo>
                <a:lnTo>
                  <a:pt x="410048" y="207686"/>
                </a:lnTo>
                <a:lnTo>
                  <a:pt x="427354" y="245149"/>
                </a:lnTo>
                <a:lnTo>
                  <a:pt x="427647" y="245873"/>
                </a:lnTo>
                <a:lnTo>
                  <a:pt x="428104" y="246432"/>
                </a:lnTo>
                <a:lnTo>
                  <a:pt x="428523" y="247003"/>
                </a:lnTo>
                <a:lnTo>
                  <a:pt x="431524" y="262272"/>
                </a:lnTo>
                <a:lnTo>
                  <a:pt x="438032" y="276779"/>
                </a:lnTo>
                <a:lnTo>
                  <a:pt x="447222" y="290380"/>
                </a:lnTo>
                <a:lnTo>
                  <a:pt x="458266" y="302934"/>
                </a:lnTo>
                <a:lnTo>
                  <a:pt x="456730" y="303328"/>
                </a:lnTo>
                <a:lnTo>
                  <a:pt x="455371" y="304331"/>
                </a:lnTo>
                <a:lnTo>
                  <a:pt x="454698" y="306274"/>
                </a:lnTo>
                <a:lnTo>
                  <a:pt x="444463" y="331587"/>
                </a:lnTo>
                <a:lnTo>
                  <a:pt x="431650" y="354880"/>
                </a:lnTo>
                <a:lnTo>
                  <a:pt x="415803" y="375683"/>
                </a:lnTo>
                <a:lnTo>
                  <a:pt x="396468" y="393523"/>
                </a:lnTo>
                <a:lnTo>
                  <a:pt x="391985" y="396952"/>
                </a:lnTo>
                <a:lnTo>
                  <a:pt x="381101" y="406833"/>
                </a:lnTo>
                <a:lnTo>
                  <a:pt x="375881" y="406414"/>
                </a:lnTo>
                <a:lnTo>
                  <a:pt x="362089" y="392609"/>
                </a:lnTo>
                <a:lnTo>
                  <a:pt x="365290" y="385510"/>
                </a:lnTo>
                <a:lnTo>
                  <a:pt x="368800" y="373744"/>
                </a:lnTo>
                <a:lnTo>
                  <a:pt x="375526" y="360778"/>
                </a:lnTo>
                <a:lnTo>
                  <a:pt x="383042" y="347928"/>
                </a:lnTo>
                <a:lnTo>
                  <a:pt x="388924" y="336513"/>
                </a:lnTo>
                <a:lnTo>
                  <a:pt x="391579" y="330074"/>
                </a:lnTo>
                <a:lnTo>
                  <a:pt x="384251" y="323419"/>
                </a:lnTo>
                <a:lnTo>
                  <a:pt x="379463" y="326582"/>
                </a:lnTo>
                <a:lnTo>
                  <a:pt x="378256" y="326124"/>
                </a:lnTo>
                <a:lnTo>
                  <a:pt x="376872" y="326099"/>
                </a:lnTo>
                <a:lnTo>
                  <a:pt x="375500" y="326886"/>
                </a:lnTo>
                <a:lnTo>
                  <a:pt x="336216" y="347050"/>
                </a:lnTo>
                <a:lnTo>
                  <a:pt x="295729" y="363077"/>
                </a:lnTo>
                <a:lnTo>
                  <a:pt x="253989" y="374362"/>
                </a:lnTo>
                <a:lnTo>
                  <a:pt x="210946" y="380303"/>
                </a:lnTo>
                <a:lnTo>
                  <a:pt x="170930" y="380975"/>
                </a:lnTo>
                <a:lnTo>
                  <a:pt x="121922" y="376365"/>
                </a:lnTo>
                <a:lnTo>
                  <a:pt x="73538" y="363345"/>
                </a:lnTo>
                <a:lnTo>
                  <a:pt x="35390" y="338789"/>
                </a:lnTo>
                <a:lnTo>
                  <a:pt x="17094" y="299569"/>
                </a:lnTo>
                <a:lnTo>
                  <a:pt x="24835" y="256200"/>
                </a:lnTo>
                <a:lnTo>
                  <a:pt x="53134" y="224747"/>
                </a:lnTo>
                <a:lnTo>
                  <a:pt x="93346" y="203708"/>
                </a:lnTo>
                <a:lnTo>
                  <a:pt x="136830" y="191583"/>
                </a:lnTo>
                <a:lnTo>
                  <a:pt x="174942" y="186869"/>
                </a:lnTo>
                <a:close/>
              </a:path>
              <a:path w="1024254" h="425450">
                <a:moveTo>
                  <a:pt x="481253" y="199277"/>
                </a:moveTo>
                <a:lnTo>
                  <a:pt x="496823" y="188623"/>
                </a:lnTo>
                <a:lnTo>
                  <a:pt x="514832" y="179828"/>
                </a:lnTo>
                <a:lnTo>
                  <a:pt x="533460" y="172122"/>
                </a:lnTo>
                <a:lnTo>
                  <a:pt x="550887" y="164733"/>
                </a:lnTo>
                <a:lnTo>
                  <a:pt x="586273" y="148788"/>
                </a:lnTo>
                <a:lnTo>
                  <a:pt x="621899" y="133510"/>
                </a:lnTo>
                <a:lnTo>
                  <a:pt x="657754" y="118898"/>
                </a:lnTo>
                <a:lnTo>
                  <a:pt x="693826" y="104954"/>
                </a:lnTo>
                <a:lnTo>
                  <a:pt x="762749" y="80383"/>
                </a:lnTo>
                <a:lnTo>
                  <a:pt x="832357" y="58269"/>
                </a:lnTo>
                <a:lnTo>
                  <a:pt x="884953" y="43278"/>
                </a:lnTo>
                <a:lnTo>
                  <a:pt x="902563" y="38609"/>
                </a:lnTo>
                <a:lnTo>
                  <a:pt x="921984" y="32561"/>
                </a:lnTo>
                <a:lnTo>
                  <a:pt x="946954" y="24960"/>
                </a:lnTo>
                <a:lnTo>
                  <a:pt x="973170" y="19764"/>
                </a:lnTo>
                <a:lnTo>
                  <a:pt x="996327" y="20931"/>
                </a:lnTo>
                <a:lnTo>
                  <a:pt x="962378" y="44227"/>
                </a:lnTo>
                <a:lnTo>
                  <a:pt x="928146" y="67011"/>
                </a:lnTo>
                <a:lnTo>
                  <a:pt x="893645" y="89287"/>
                </a:lnTo>
                <a:lnTo>
                  <a:pt x="858888" y="111063"/>
                </a:lnTo>
                <a:lnTo>
                  <a:pt x="861288" y="105856"/>
                </a:lnTo>
                <a:lnTo>
                  <a:pt x="863193" y="100471"/>
                </a:lnTo>
                <a:lnTo>
                  <a:pt x="864260" y="94946"/>
                </a:lnTo>
                <a:lnTo>
                  <a:pt x="865301" y="89536"/>
                </a:lnTo>
                <a:lnTo>
                  <a:pt x="858050" y="87275"/>
                </a:lnTo>
                <a:lnTo>
                  <a:pt x="855979" y="92152"/>
                </a:lnTo>
                <a:lnTo>
                  <a:pt x="853237" y="99076"/>
                </a:lnTo>
                <a:lnTo>
                  <a:pt x="850687" y="106000"/>
                </a:lnTo>
                <a:lnTo>
                  <a:pt x="848018" y="112846"/>
                </a:lnTo>
                <a:lnTo>
                  <a:pt x="795523" y="149056"/>
                </a:lnTo>
                <a:lnTo>
                  <a:pt x="745566" y="177445"/>
                </a:lnTo>
                <a:lnTo>
                  <a:pt x="738314" y="181268"/>
                </a:lnTo>
                <a:lnTo>
                  <a:pt x="734707" y="183224"/>
                </a:lnTo>
                <a:lnTo>
                  <a:pt x="737946" y="177217"/>
                </a:lnTo>
                <a:lnTo>
                  <a:pt x="740600" y="170499"/>
                </a:lnTo>
                <a:lnTo>
                  <a:pt x="738809" y="163844"/>
                </a:lnTo>
                <a:lnTo>
                  <a:pt x="737920" y="160504"/>
                </a:lnTo>
                <a:lnTo>
                  <a:pt x="733412" y="158713"/>
                </a:lnTo>
                <a:lnTo>
                  <a:pt x="730897" y="161062"/>
                </a:lnTo>
                <a:lnTo>
                  <a:pt x="725474" y="166104"/>
                </a:lnTo>
                <a:lnTo>
                  <a:pt x="724382" y="174461"/>
                </a:lnTo>
                <a:lnTo>
                  <a:pt x="720978" y="181205"/>
                </a:lnTo>
                <a:lnTo>
                  <a:pt x="718540" y="186043"/>
                </a:lnTo>
                <a:lnTo>
                  <a:pt x="714743" y="190272"/>
                </a:lnTo>
                <a:lnTo>
                  <a:pt x="712342" y="195137"/>
                </a:lnTo>
                <a:lnTo>
                  <a:pt x="688990" y="207454"/>
                </a:lnTo>
                <a:lnTo>
                  <a:pt x="665559" y="219581"/>
                </a:lnTo>
                <a:lnTo>
                  <a:pt x="642037" y="231484"/>
                </a:lnTo>
                <a:lnTo>
                  <a:pt x="618413" y="243130"/>
                </a:lnTo>
                <a:lnTo>
                  <a:pt x="615962" y="244311"/>
                </a:lnTo>
                <a:lnTo>
                  <a:pt x="613486" y="245556"/>
                </a:lnTo>
                <a:lnTo>
                  <a:pt x="611035" y="246762"/>
                </a:lnTo>
                <a:lnTo>
                  <a:pt x="615130" y="237978"/>
                </a:lnTo>
                <a:lnTo>
                  <a:pt x="618315" y="228982"/>
                </a:lnTo>
                <a:lnTo>
                  <a:pt x="620200" y="220005"/>
                </a:lnTo>
                <a:lnTo>
                  <a:pt x="620394" y="211278"/>
                </a:lnTo>
                <a:lnTo>
                  <a:pt x="619810" y="204992"/>
                </a:lnTo>
                <a:lnTo>
                  <a:pt x="612482" y="204179"/>
                </a:lnTo>
                <a:lnTo>
                  <a:pt x="609917" y="209322"/>
                </a:lnTo>
                <a:lnTo>
                  <a:pt x="607556" y="215325"/>
                </a:lnTo>
                <a:lnTo>
                  <a:pt x="605863" y="221740"/>
                </a:lnTo>
                <a:lnTo>
                  <a:pt x="604345" y="228264"/>
                </a:lnTo>
                <a:lnTo>
                  <a:pt x="602513" y="234595"/>
                </a:lnTo>
                <a:lnTo>
                  <a:pt x="566067" y="269032"/>
                </a:lnTo>
                <a:lnTo>
                  <a:pt x="510891" y="292647"/>
                </a:lnTo>
                <a:lnTo>
                  <a:pt x="482688" y="301118"/>
                </a:lnTo>
                <a:lnTo>
                  <a:pt x="482460" y="300864"/>
                </a:lnTo>
                <a:lnTo>
                  <a:pt x="482371" y="300559"/>
                </a:lnTo>
                <a:lnTo>
                  <a:pt x="482091" y="300318"/>
                </a:lnTo>
                <a:lnTo>
                  <a:pt x="454879" y="256898"/>
                </a:lnTo>
                <a:lnTo>
                  <a:pt x="459305" y="234954"/>
                </a:lnTo>
                <a:lnTo>
                  <a:pt x="469022" y="214320"/>
                </a:lnTo>
                <a:lnTo>
                  <a:pt x="481253" y="199277"/>
                </a:lnTo>
                <a:close/>
              </a:path>
              <a:path w="1024254" h="425450">
                <a:moveTo>
                  <a:pt x="0" y="294895"/>
                </a:moveTo>
                <a:lnTo>
                  <a:pt x="11880" y="337300"/>
                </a:lnTo>
                <a:lnTo>
                  <a:pt x="41722" y="366329"/>
                </a:lnTo>
                <a:lnTo>
                  <a:pt x="82085" y="384503"/>
                </a:lnTo>
                <a:lnTo>
                  <a:pt x="125530" y="394344"/>
                </a:lnTo>
                <a:lnTo>
                  <a:pt x="164617" y="398375"/>
                </a:lnTo>
                <a:lnTo>
                  <a:pt x="218010" y="397275"/>
                </a:lnTo>
                <a:lnTo>
                  <a:pt x="270471" y="387845"/>
                </a:lnTo>
                <a:lnTo>
                  <a:pt x="320990" y="370030"/>
                </a:lnTo>
                <a:lnTo>
                  <a:pt x="368553" y="343777"/>
                </a:lnTo>
                <a:lnTo>
                  <a:pt x="355502" y="369116"/>
                </a:lnTo>
                <a:lnTo>
                  <a:pt x="346387" y="396060"/>
                </a:lnTo>
                <a:lnTo>
                  <a:pt x="348524" y="417208"/>
                </a:lnTo>
                <a:lnTo>
                  <a:pt x="369227" y="425159"/>
                </a:lnTo>
                <a:lnTo>
                  <a:pt x="402816" y="412623"/>
                </a:lnTo>
                <a:lnTo>
                  <a:pt x="431347" y="383357"/>
                </a:lnTo>
                <a:lnTo>
                  <a:pt x="452903" y="346213"/>
                </a:lnTo>
                <a:lnTo>
                  <a:pt x="465569" y="310046"/>
                </a:lnTo>
                <a:lnTo>
                  <a:pt x="465785" y="310262"/>
                </a:lnTo>
                <a:lnTo>
                  <a:pt x="466026" y="310478"/>
                </a:lnTo>
                <a:lnTo>
                  <a:pt x="466242" y="310707"/>
                </a:lnTo>
                <a:lnTo>
                  <a:pt x="466572" y="313386"/>
                </a:lnTo>
                <a:lnTo>
                  <a:pt x="468401" y="315761"/>
                </a:lnTo>
                <a:lnTo>
                  <a:pt x="471716" y="315469"/>
                </a:lnTo>
                <a:lnTo>
                  <a:pt x="471843" y="315444"/>
                </a:lnTo>
                <a:lnTo>
                  <a:pt x="475741" y="318060"/>
                </a:lnTo>
                <a:lnTo>
                  <a:pt x="479780" y="316879"/>
                </a:lnTo>
                <a:lnTo>
                  <a:pt x="482409" y="313996"/>
                </a:lnTo>
                <a:lnTo>
                  <a:pt x="515125" y="306685"/>
                </a:lnTo>
                <a:lnTo>
                  <a:pt x="577960" y="282006"/>
                </a:lnTo>
                <a:lnTo>
                  <a:pt x="644877" y="250380"/>
                </a:lnTo>
                <a:lnTo>
                  <a:pt x="680627" y="232586"/>
                </a:lnTo>
                <a:lnTo>
                  <a:pt x="716135" y="214206"/>
                </a:lnTo>
                <a:lnTo>
                  <a:pt x="751408" y="195276"/>
                </a:lnTo>
                <a:lnTo>
                  <a:pt x="797169" y="169673"/>
                </a:lnTo>
                <a:lnTo>
                  <a:pt x="842458" y="143125"/>
                </a:lnTo>
                <a:lnTo>
                  <a:pt x="887282" y="115658"/>
                </a:lnTo>
                <a:lnTo>
                  <a:pt x="931646" y="87302"/>
                </a:lnTo>
                <a:lnTo>
                  <a:pt x="975557" y="58083"/>
                </a:lnTo>
                <a:lnTo>
                  <a:pt x="1019022" y="28030"/>
                </a:lnTo>
                <a:lnTo>
                  <a:pt x="1023988" y="24537"/>
                </a:lnTo>
                <a:lnTo>
                  <a:pt x="1023721" y="16752"/>
                </a:lnTo>
                <a:lnTo>
                  <a:pt x="1019657" y="12726"/>
                </a:lnTo>
                <a:lnTo>
                  <a:pt x="1002671" y="2007"/>
                </a:lnTo>
                <a:lnTo>
                  <a:pt x="984646" y="0"/>
                </a:lnTo>
                <a:lnTo>
                  <a:pt x="965693" y="3238"/>
                </a:lnTo>
                <a:lnTo>
                  <a:pt x="945921" y="8256"/>
                </a:lnTo>
                <a:lnTo>
                  <a:pt x="921792" y="14084"/>
                </a:lnTo>
                <a:lnTo>
                  <a:pt x="873707" y="26601"/>
                </a:lnTo>
                <a:lnTo>
                  <a:pt x="803136" y="47217"/>
                </a:lnTo>
                <a:lnTo>
                  <a:pt x="756801" y="62229"/>
                </a:lnTo>
                <a:lnTo>
                  <a:pt x="710771" y="78332"/>
                </a:lnTo>
                <a:lnTo>
                  <a:pt x="665067" y="95518"/>
                </a:lnTo>
                <a:lnTo>
                  <a:pt x="619709" y="113780"/>
                </a:lnTo>
                <a:lnTo>
                  <a:pt x="567258" y="136434"/>
                </a:lnTo>
                <a:lnTo>
                  <a:pt x="515340" y="160516"/>
                </a:lnTo>
                <a:lnTo>
                  <a:pt x="495402" y="169672"/>
                </a:lnTo>
                <a:lnTo>
                  <a:pt x="455106" y="192954"/>
                </a:lnTo>
                <a:lnTo>
                  <a:pt x="435127" y="217082"/>
                </a:lnTo>
                <a:lnTo>
                  <a:pt x="418886" y="187453"/>
                </a:lnTo>
                <a:lnTo>
                  <a:pt x="395868" y="162358"/>
                </a:lnTo>
                <a:lnTo>
                  <a:pt x="368511" y="145788"/>
                </a:lnTo>
                <a:lnTo>
                  <a:pt x="339255" y="141733"/>
                </a:lnTo>
                <a:lnTo>
                  <a:pt x="328624" y="144530"/>
                </a:lnTo>
                <a:lnTo>
                  <a:pt x="319493" y="150252"/>
                </a:lnTo>
                <a:lnTo>
                  <a:pt x="312887" y="158892"/>
                </a:lnTo>
                <a:lnTo>
                  <a:pt x="309829" y="170448"/>
                </a:lnTo>
                <a:lnTo>
                  <a:pt x="310266" y="178610"/>
                </a:lnTo>
                <a:lnTo>
                  <a:pt x="312540" y="186145"/>
                </a:lnTo>
                <a:lnTo>
                  <a:pt x="316290" y="193061"/>
                </a:lnTo>
                <a:lnTo>
                  <a:pt x="321157" y="199366"/>
                </a:lnTo>
                <a:lnTo>
                  <a:pt x="276218" y="180881"/>
                </a:lnTo>
                <a:lnTo>
                  <a:pt x="229357" y="170084"/>
                </a:lnTo>
                <a:lnTo>
                  <a:pt x="181459" y="167238"/>
                </a:lnTo>
                <a:lnTo>
                  <a:pt x="133413" y="172607"/>
                </a:lnTo>
                <a:lnTo>
                  <a:pt x="88318" y="185837"/>
                </a:lnTo>
                <a:lnTo>
                  <a:pt x="44989" y="209486"/>
                </a:lnTo>
                <a:lnTo>
                  <a:pt x="12519" y="245268"/>
                </a:lnTo>
                <a:lnTo>
                  <a:pt x="0" y="294895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168082" y="2419376"/>
            <a:ext cx="524510" cy="2094230"/>
          </a:xfrm>
          <a:custGeom>
            <a:avLst/>
            <a:gdLst/>
            <a:ahLst/>
            <a:cxnLst/>
            <a:rect l="l" t="t" r="r" b="b"/>
            <a:pathLst>
              <a:path w="524509" h="2094229">
                <a:moveTo>
                  <a:pt x="477556" y="394248"/>
                </a:moveTo>
                <a:lnTo>
                  <a:pt x="463703" y="444778"/>
                </a:lnTo>
                <a:lnTo>
                  <a:pt x="446062" y="492908"/>
                </a:lnTo>
                <a:lnTo>
                  <a:pt x="424813" y="538703"/>
                </a:lnTo>
                <a:lnTo>
                  <a:pt x="400136" y="582225"/>
                </a:lnTo>
                <a:lnTo>
                  <a:pt x="372211" y="623539"/>
                </a:lnTo>
                <a:lnTo>
                  <a:pt x="341218" y="662709"/>
                </a:lnTo>
                <a:lnTo>
                  <a:pt x="307338" y="699798"/>
                </a:lnTo>
                <a:lnTo>
                  <a:pt x="303243" y="711144"/>
                </a:lnTo>
                <a:lnTo>
                  <a:pt x="307749" y="722372"/>
                </a:lnTo>
                <a:lnTo>
                  <a:pt x="317176" y="728751"/>
                </a:lnTo>
                <a:lnTo>
                  <a:pt x="327848" y="725553"/>
                </a:lnTo>
                <a:lnTo>
                  <a:pt x="333487" y="720181"/>
                </a:lnTo>
                <a:lnTo>
                  <a:pt x="338986" y="714644"/>
                </a:lnTo>
                <a:lnTo>
                  <a:pt x="344422" y="709043"/>
                </a:lnTo>
                <a:lnTo>
                  <a:pt x="347127" y="712396"/>
                </a:lnTo>
                <a:lnTo>
                  <a:pt x="351686" y="714073"/>
                </a:lnTo>
                <a:lnTo>
                  <a:pt x="355559" y="711012"/>
                </a:lnTo>
                <a:lnTo>
                  <a:pt x="376438" y="695894"/>
                </a:lnTo>
                <a:lnTo>
                  <a:pt x="403672" y="683643"/>
                </a:lnTo>
                <a:lnTo>
                  <a:pt x="426274" y="690681"/>
                </a:lnTo>
                <a:lnTo>
                  <a:pt x="433258" y="733427"/>
                </a:lnTo>
                <a:lnTo>
                  <a:pt x="413951" y="768962"/>
                </a:lnTo>
                <a:lnTo>
                  <a:pt x="385062" y="797143"/>
                </a:lnTo>
                <a:lnTo>
                  <a:pt x="323465" y="830947"/>
                </a:lnTo>
                <a:lnTo>
                  <a:pt x="255572" y="844540"/>
                </a:lnTo>
                <a:lnTo>
                  <a:pt x="254264" y="844730"/>
                </a:lnTo>
                <a:lnTo>
                  <a:pt x="253159" y="845289"/>
                </a:lnTo>
                <a:lnTo>
                  <a:pt x="252042" y="845810"/>
                </a:lnTo>
                <a:lnTo>
                  <a:pt x="226468" y="843641"/>
                </a:lnTo>
                <a:lnTo>
                  <a:pt x="200283" y="848537"/>
                </a:lnTo>
                <a:lnTo>
                  <a:pt x="174136" y="859001"/>
                </a:lnTo>
                <a:lnTo>
                  <a:pt x="148676" y="873534"/>
                </a:lnTo>
                <a:lnTo>
                  <a:pt x="148854" y="870435"/>
                </a:lnTo>
                <a:lnTo>
                  <a:pt x="147978" y="867323"/>
                </a:lnTo>
                <a:lnTo>
                  <a:pt x="145260" y="865025"/>
                </a:lnTo>
                <a:lnTo>
                  <a:pt x="110694" y="832488"/>
                </a:lnTo>
                <a:lnTo>
                  <a:pt x="80644" y="796088"/>
                </a:lnTo>
                <a:lnTo>
                  <a:pt x="56083" y="755199"/>
                </a:lnTo>
                <a:lnTo>
                  <a:pt x="37983" y="709196"/>
                </a:lnTo>
                <a:lnTo>
                  <a:pt x="27982" y="673184"/>
                </a:lnTo>
                <a:lnTo>
                  <a:pt x="28331" y="663361"/>
                </a:lnTo>
                <a:lnTo>
                  <a:pt x="57160" y="644248"/>
                </a:lnTo>
                <a:lnTo>
                  <a:pt x="60335" y="647486"/>
                </a:lnTo>
                <a:lnTo>
                  <a:pt x="63523" y="650738"/>
                </a:lnTo>
                <a:lnTo>
                  <a:pt x="66698" y="653989"/>
                </a:lnTo>
                <a:lnTo>
                  <a:pt x="83396" y="666741"/>
                </a:lnTo>
                <a:lnTo>
                  <a:pt x="100329" y="686229"/>
                </a:lnTo>
                <a:lnTo>
                  <a:pt x="116674" y="707158"/>
                </a:lnTo>
                <a:lnTo>
                  <a:pt x="131608" y="724233"/>
                </a:lnTo>
                <a:lnTo>
                  <a:pt x="138850" y="727282"/>
                </a:lnTo>
                <a:lnTo>
                  <a:pt x="146078" y="724987"/>
                </a:lnTo>
                <a:lnTo>
                  <a:pt x="151198" y="719098"/>
                </a:lnTo>
                <a:lnTo>
                  <a:pt x="152118" y="711367"/>
                </a:lnTo>
                <a:lnTo>
                  <a:pt x="153452" y="709323"/>
                </a:lnTo>
                <a:lnTo>
                  <a:pt x="154201" y="706719"/>
                </a:lnTo>
                <a:lnTo>
                  <a:pt x="153680" y="703671"/>
                </a:lnTo>
                <a:lnTo>
                  <a:pt x="146316" y="655043"/>
                </a:lnTo>
                <a:lnTo>
                  <a:pt x="141142" y="606331"/>
                </a:lnTo>
                <a:lnTo>
                  <a:pt x="138341" y="557575"/>
                </a:lnTo>
                <a:lnTo>
                  <a:pt x="138096" y="508818"/>
                </a:lnTo>
                <a:lnTo>
                  <a:pt x="140589" y="460102"/>
                </a:lnTo>
                <a:lnTo>
                  <a:pt x="146002" y="411467"/>
                </a:lnTo>
                <a:lnTo>
                  <a:pt x="154518" y="362956"/>
                </a:lnTo>
                <a:lnTo>
                  <a:pt x="174114" y="286454"/>
                </a:lnTo>
                <a:lnTo>
                  <a:pt x="188771" y="241566"/>
                </a:lnTo>
                <a:lnTo>
                  <a:pt x="206660" y="195571"/>
                </a:lnTo>
                <a:lnTo>
                  <a:pt x="227778" y="150958"/>
                </a:lnTo>
                <a:lnTo>
                  <a:pt x="252120" y="110215"/>
                </a:lnTo>
                <a:lnTo>
                  <a:pt x="279679" y="75830"/>
                </a:lnTo>
                <a:lnTo>
                  <a:pt x="310453" y="50293"/>
                </a:lnTo>
                <a:lnTo>
                  <a:pt x="381620" y="35715"/>
                </a:lnTo>
                <a:lnTo>
                  <a:pt x="421354" y="51333"/>
                </a:lnTo>
                <a:lnTo>
                  <a:pt x="451089" y="79277"/>
                </a:lnTo>
                <a:lnTo>
                  <a:pt x="471996" y="116860"/>
                </a:lnTo>
                <a:lnTo>
                  <a:pt x="485244" y="161393"/>
                </a:lnTo>
                <a:lnTo>
                  <a:pt x="492004" y="210188"/>
                </a:lnTo>
                <a:lnTo>
                  <a:pt x="493445" y="260559"/>
                </a:lnTo>
                <a:lnTo>
                  <a:pt x="490737" y="309818"/>
                </a:lnTo>
                <a:lnTo>
                  <a:pt x="485051" y="355277"/>
                </a:lnTo>
                <a:lnTo>
                  <a:pt x="477556" y="394248"/>
                </a:lnTo>
                <a:close/>
              </a:path>
              <a:path w="524509" h="2094229">
                <a:moveTo>
                  <a:pt x="299959" y="970778"/>
                </a:moveTo>
                <a:lnTo>
                  <a:pt x="308691" y="1005913"/>
                </a:lnTo>
                <a:lnTo>
                  <a:pt x="313235" y="1044730"/>
                </a:lnTo>
                <a:lnTo>
                  <a:pt x="315748" y="1084156"/>
                </a:lnTo>
                <a:lnTo>
                  <a:pt x="318387" y="1121120"/>
                </a:lnTo>
                <a:lnTo>
                  <a:pt x="323077" y="1171485"/>
                </a:lnTo>
                <a:lnTo>
                  <a:pt x="327245" y="1221904"/>
                </a:lnTo>
                <a:lnTo>
                  <a:pt x="330890" y="1272369"/>
                </a:lnTo>
                <a:lnTo>
                  <a:pt x="334014" y="1322876"/>
                </a:lnTo>
                <a:lnTo>
                  <a:pt x="336619" y="1373418"/>
                </a:lnTo>
                <a:lnTo>
                  <a:pt x="338707" y="1423990"/>
                </a:lnTo>
                <a:lnTo>
                  <a:pt x="340213" y="1471927"/>
                </a:lnTo>
                <a:lnTo>
                  <a:pt x="341250" y="1519877"/>
                </a:lnTo>
                <a:lnTo>
                  <a:pt x="341820" y="1567833"/>
                </a:lnTo>
                <a:lnTo>
                  <a:pt x="341920" y="1615792"/>
                </a:lnTo>
                <a:lnTo>
                  <a:pt x="341551" y="1663748"/>
                </a:lnTo>
                <a:lnTo>
                  <a:pt x="340713" y="1711696"/>
                </a:lnTo>
                <a:lnTo>
                  <a:pt x="338614" y="1783608"/>
                </a:lnTo>
                <a:lnTo>
                  <a:pt x="335430" y="1855472"/>
                </a:lnTo>
                <a:lnTo>
                  <a:pt x="334926" y="1895543"/>
                </a:lnTo>
                <a:lnTo>
                  <a:pt x="334001" y="1946982"/>
                </a:lnTo>
                <a:lnTo>
                  <a:pt x="328647" y="1999555"/>
                </a:lnTo>
                <a:lnTo>
                  <a:pt x="314856" y="2043026"/>
                </a:lnTo>
                <a:lnTo>
                  <a:pt x="301979" y="1991967"/>
                </a:lnTo>
                <a:lnTo>
                  <a:pt x="289532" y="1940788"/>
                </a:lnTo>
                <a:lnTo>
                  <a:pt x="277508" y="1889491"/>
                </a:lnTo>
                <a:lnTo>
                  <a:pt x="265902" y="1838081"/>
                </a:lnTo>
                <a:lnTo>
                  <a:pt x="254706" y="1786561"/>
                </a:lnTo>
                <a:lnTo>
                  <a:pt x="243914" y="1734937"/>
                </a:lnTo>
                <a:lnTo>
                  <a:pt x="249228" y="1740229"/>
                </a:lnTo>
                <a:lnTo>
                  <a:pt x="254760" y="1745130"/>
                </a:lnTo>
                <a:lnTo>
                  <a:pt x="260519" y="1749576"/>
                </a:lnTo>
                <a:lnTo>
                  <a:pt x="266520" y="1753504"/>
                </a:lnTo>
                <a:lnTo>
                  <a:pt x="272163" y="1754187"/>
                </a:lnTo>
                <a:lnTo>
                  <a:pt x="276318" y="1750551"/>
                </a:lnTo>
                <a:lnTo>
                  <a:pt x="277739" y="1744810"/>
                </a:lnTo>
                <a:lnTo>
                  <a:pt x="275181" y="1739178"/>
                </a:lnTo>
                <a:lnTo>
                  <a:pt x="265706" y="1730396"/>
                </a:lnTo>
                <a:lnTo>
                  <a:pt x="256123" y="1721970"/>
                </a:lnTo>
                <a:lnTo>
                  <a:pt x="246719" y="1713354"/>
                </a:lnTo>
                <a:lnTo>
                  <a:pt x="227086" y="1649433"/>
                </a:lnTo>
                <a:lnTo>
                  <a:pt x="216818" y="1594762"/>
                </a:lnTo>
                <a:lnTo>
                  <a:pt x="207065" y="1539970"/>
                </a:lnTo>
                <a:lnTo>
                  <a:pt x="197914" y="1485039"/>
                </a:lnTo>
                <a:lnTo>
                  <a:pt x="195654" y="1469278"/>
                </a:lnTo>
                <a:lnTo>
                  <a:pt x="194422" y="1461404"/>
                </a:lnTo>
                <a:lnTo>
                  <a:pt x="228521" y="1479248"/>
                </a:lnTo>
                <a:lnTo>
                  <a:pt x="233678" y="1471589"/>
                </a:lnTo>
                <a:lnTo>
                  <a:pt x="231277" y="1465582"/>
                </a:lnTo>
                <a:lnTo>
                  <a:pt x="226199" y="1456956"/>
                </a:lnTo>
                <a:lnTo>
                  <a:pt x="219377" y="1449838"/>
                </a:lnTo>
                <a:lnTo>
                  <a:pt x="211861" y="1443276"/>
                </a:lnTo>
                <a:lnTo>
                  <a:pt x="204696" y="1436322"/>
                </a:lnTo>
                <a:lnTo>
                  <a:pt x="200192" y="1430602"/>
                </a:lnTo>
                <a:lnTo>
                  <a:pt x="195990" y="1424471"/>
                </a:lnTo>
                <a:lnTo>
                  <a:pt x="191770" y="1418357"/>
                </a:lnTo>
                <a:lnTo>
                  <a:pt x="179881" y="1361901"/>
                </a:lnTo>
                <a:lnTo>
                  <a:pt x="172894" y="1311057"/>
                </a:lnTo>
                <a:lnTo>
                  <a:pt x="166304" y="1260148"/>
                </a:lnTo>
                <a:lnTo>
                  <a:pt x="160170" y="1209169"/>
                </a:lnTo>
                <a:lnTo>
                  <a:pt x="159560" y="1203899"/>
                </a:lnTo>
                <a:lnTo>
                  <a:pt x="158875" y="1198552"/>
                </a:lnTo>
                <a:lnTo>
                  <a:pt x="158240" y="1193244"/>
                </a:lnTo>
                <a:lnTo>
                  <a:pt x="169947" y="1205578"/>
                </a:lnTo>
                <a:lnTo>
                  <a:pt x="182463" y="1216288"/>
                </a:lnTo>
                <a:lnTo>
                  <a:pt x="195625" y="1224512"/>
                </a:lnTo>
                <a:lnTo>
                  <a:pt x="209268" y="1229388"/>
                </a:lnTo>
                <a:lnTo>
                  <a:pt x="215852" y="1228396"/>
                </a:lnTo>
                <a:lnTo>
                  <a:pt x="219874" y="1223555"/>
                </a:lnTo>
                <a:lnTo>
                  <a:pt x="220718" y="1216900"/>
                </a:lnTo>
                <a:lnTo>
                  <a:pt x="217764" y="1210465"/>
                </a:lnTo>
                <a:lnTo>
                  <a:pt x="209521" y="1202870"/>
                </a:lnTo>
                <a:lnTo>
                  <a:pt x="200291" y="1196333"/>
                </a:lnTo>
                <a:lnTo>
                  <a:pt x="190806" y="1190076"/>
                </a:lnTo>
                <a:lnTo>
                  <a:pt x="181798" y="1183325"/>
                </a:lnTo>
                <a:lnTo>
                  <a:pt x="153452" y="1154369"/>
                </a:lnTo>
                <a:lnTo>
                  <a:pt x="147745" y="1107870"/>
                </a:lnTo>
                <a:lnTo>
                  <a:pt x="142711" y="1061032"/>
                </a:lnTo>
                <a:lnTo>
                  <a:pt x="139078" y="1014104"/>
                </a:lnTo>
                <a:lnTo>
                  <a:pt x="137576" y="967333"/>
                </a:lnTo>
                <a:lnTo>
                  <a:pt x="138936" y="920968"/>
                </a:lnTo>
                <a:lnTo>
                  <a:pt x="139456" y="920651"/>
                </a:lnTo>
                <a:lnTo>
                  <a:pt x="139977" y="920625"/>
                </a:lnTo>
                <a:lnTo>
                  <a:pt x="140498" y="920232"/>
                </a:lnTo>
                <a:lnTo>
                  <a:pt x="152378" y="911002"/>
                </a:lnTo>
                <a:lnTo>
                  <a:pt x="164701" y="901648"/>
                </a:lnTo>
                <a:lnTo>
                  <a:pt x="177581" y="893528"/>
                </a:lnTo>
                <a:lnTo>
                  <a:pt x="191133" y="887999"/>
                </a:lnTo>
                <a:lnTo>
                  <a:pt x="222876" y="890850"/>
                </a:lnTo>
                <a:lnTo>
                  <a:pt x="255133" y="910596"/>
                </a:lnTo>
                <a:lnTo>
                  <a:pt x="282596" y="939738"/>
                </a:lnTo>
                <a:lnTo>
                  <a:pt x="299959" y="970778"/>
                </a:lnTo>
                <a:close/>
              </a:path>
              <a:path w="524509" h="2094229">
                <a:moveTo>
                  <a:pt x="397812" y="5578"/>
                </a:moveTo>
                <a:lnTo>
                  <a:pt x="355865" y="0"/>
                </a:lnTo>
                <a:lnTo>
                  <a:pt x="317572" y="9218"/>
                </a:lnTo>
                <a:lnTo>
                  <a:pt x="282911" y="30583"/>
                </a:lnTo>
                <a:lnTo>
                  <a:pt x="251861" y="61445"/>
                </a:lnTo>
                <a:lnTo>
                  <a:pt x="224399" y="99153"/>
                </a:lnTo>
                <a:lnTo>
                  <a:pt x="200505" y="141057"/>
                </a:lnTo>
                <a:lnTo>
                  <a:pt x="180157" y="184508"/>
                </a:lnTo>
                <a:lnTo>
                  <a:pt x="163332" y="226854"/>
                </a:lnTo>
                <a:lnTo>
                  <a:pt x="150010" y="265445"/>
                </a:lnTo>
                <a:lnTo>
                  <a:pt x="135439" y="316107"/>
                </a:lnTo>
                <a:lnTo>
                  <a:pt x="124189" y="367637"/>
                </a:lnTo>
                <a:lnTo>
                  <a:pt x="116337" y="419798"/>
                </a:lnTo>
                <a:lnTo>
                  <a:pt x="111958" y="472352"/>
                </a:lnTo>
                <a:lnTo>
                  <a:pt x="111128" y="525063"/>
                </a:lnTo>
                <a:lnTo>
                  <a:pt x="113923" y="577693"/>
                </a:lnTo>
                <a:lnTo>
                  <a:pt x="120420" y="630006"/>
                </a:lnTo>
                <a:lnTo>
                  <a:pt x="130693" y="681764"/>
                </a:lnTo>
                <a:lnTo>
                  <a:pt x="104797" y="651452"/>
                </a:lnTo>
                <a:lnTo>
                  <a:pt x="74969" y="623140"/>
                </a:lnTo>
                <a:lnTo>
                  <a:pt x="45245" y="605911"/>
                </a:lnTo>
                <a:lnTo>
                  <a:pt x="19663" y="608844"/>
                </a:lnTo>
                <a:lnTo>
                  <a:pt x="2258" y="641022"/>
                </a:lnTo>
                <a:lnTo>
                  <a:pt x="0" y="687665"/>
                </a:lnTo>
                <a:lnTo>
                  <a:pt x="12523" y="735077"/>
                </a:lnTo>
                <a:lnTo>
                  <a:pt x="35991" y="780827"/>
                </a:lnTo>
                <a:lnTo>
                  <a:pt x="66568" y="822481"/>
                </a:lnTo>
                <a:lnTo>
                  <a:pt x="100418" y="857606"/>
                </a:lnTo>
                <a:lnTo>
                  <a:pt x="133703" y="883770"/>
                </a:lnTo>
                <a:lnTo>
                  <a:pt x="133259" y="884087"/>
                </a:lnTo>
                <a:lnTo>
                  <a:pt x="132789" y="884405"/>
                </a:lnTo>
                <a:lnTo>
                  <a:pt x="132319" y="884735"/>
                </a:lnTo>
                <a:lnTo>
                  <a:pt x="127937" y="883973"/>
                </a:lnTo>
                <a:lnTo>
                  <a:pt x="123251" y="886221"/>
                </a:lnTo>
                <a:lnTo>
                  <a:pt x="122019" y="892673"/>
                </a:lnTo>
                <a:lnTo>
                  <a:pt x="121981" y="892927"/>
                </a:lnTo>
                <a:lnTo>
                  <a:pt x="115847" y="898985"/>
                </a:lnTo>
                <a:lnTo>
                  <a:pt x="115618" y="907278"/>
                </a:lnTo>
                <a:lnTo>
                  <a:pt x="118819" y="913780"/>
                </a:lnTo>
                <a:lnTo>
                  <a:pt x="113901" y="966596"/>
                </a:lnTo>
                <a:lnTo>
                  <a:pt x="113504" y="1019465"/>
                </a:lnTo>
                <a:lnTo>
                  <a:pt x="116348" y="1072390"/>
                </a:lnTo>
                <a:lnTo>
                  <a:pt x="121154" y="1125375"/>
                </a:lnTo>
                <a:lnTo>
                  <a:pt x="126642" y="1178423"/>
                </a:lnTo>
                <a:lnTo>
                  <a:pt x="132145" y="1230022"/>
                </a:lnTo>
                <a:lnTo>
                  <a:pt x="138153" y="1281555"/>
                </a:lnTo>
                <a:lnTo>
                  <a:pt x="144646" y="1333017"/>
                </a:lnTo>
                <a:lnTo>
                  <a:pt x="151605" y="1384404"/>
                </a:lnTo>
                <a:lnTo>
                  <a:pt x="159013" y="1435715"/>
                </a:lnTo>
                <a:lnTo>
                  <a:pt x="166850" y="1486944"/>
                </a:lnTo>
                <a:lnTo>
                  <a:pt x="174968" y="1537147"/>
                </a:lnTo>
                <a:lnTo>
                  <a:pt x="183527" y="1587247"/>
                </a:lnTo>
                <a:lnTo>
                  <a:pt x="192519" y="1637244"/>
                </a:lnTo>
                <a:lnTo>
                  <a:pt x="201939" y="1687139"/>
                </a:lnTo>
                <a:lnTo>
                  <a:pt x="211781" y="1736930"/>
                </a:lnTo>
                <a:lnTo>
                  <a:pt x="222038" y="1786618"/>
                </a:lnTo>
                <a:lnTo>
                  <a:pt x="232705" y="1836201"/>
                </a:lnTo>
                <a:lnTo>
                  <a:pt x="243775" y="1885680"/>
                </a:lnTo>
                <a:lnTo>
                  <a:pt x="255243" y="1935055"/>
                </a:lnTo>
                <a:lnTo>
                  <a:pt x="267103" y="1984325"/>
                </a:lnTo>
                <a:lnTo>
                  <a:pt x="279347" y="2033489"/>
                </a:lnTo>
                <a:lnTo>
                  <a:pt x="291971" y="2082548"/>
                </a:lnTo>
                <a:lnTo>
                  <a:pt x="308876" y="2094196"/>
                </a:lnTo>
                <a:lnTo>
                  <a:pt x="315732" y="2091642"/>
                </a:lnTo>
                <a:lnTo>
                  <a:pt x="341369" y="2064857"/>
                </a:lnTo>
                <a:lnTo>
                  <a:pt x="353831" y="2031598"/>
                </a:lnTo>
                <a:lnTo>
                  <a:pt x="358518" y="1993863"/>
                </a:lnTo>
                <a:lnTo>
                  <a:pt x="360830" y="1953656"/>
                </a:lnTo>
                <a:lnTo>
                  <a:pt x="364093" y="1904710"/>
                </a:lnTo>
                <a:lnTo>
                  <a:pt x="366886" y="1855733"/>
                </a:lnTo>
                <a:lnTo>
                  <a:pt x="369201" y="1806727"/>
                </a:lnTo>
                <a:lnTo>
                  <a:pt x="371028" y="1757695"/>
                </a:lnTo>
                <a:lnTo>
                  <a:pt x="372457" y="1704426"/>
                </a:lnTo>
                <a:lnTo>
                  <a:pt x="373307" y="1651144"/>
                </a:lnTo>
                <a:lnTo>
                  <a:pt x="373578" y="1597856"/>
                </a:lnTo>
                <a:lnTo>
                  <a:pt x="373270" y="1544568"/>
                </a:lnTo>
                <a:lnTo>
                  <a:pt x="372385" y="1491289"/>
                </a:lnTo>
                <a:lnTo>
                  <a:pt x="370921" y="1438025"/>
                </a:lnTo>
                <a:lnTo>
                  <a:pt x="368879" y="1384783"/>
                </a:lnTo>
                <a:lnTo>
                  <a:pt x="366261" y="1331572"/>
                </a:lnTo>
                <a:lnTo>
                  <a:pt x="363065" y="1278397"/>
                </a:lnTo>
                <a:lnTo>
                  <a:pt x="359095" y="1222608"/>
                </a:lnTo>
                <a:lnTo>
                  <a:pt x="354485" y="1166882"/>
                </a:lnTo>
                <a:lnTo>
                  <a:pt x="349244" y="1111226"/>
                </a:lnTo>
                <a:lnTo>
                  <a:pt x="343380" y="1055652"/>
                </a:lnTo>
                <a:lnTo>
                  <a:pt x="339252" y="1012972"/>
                </a:lnTo>
                <a:lnTo>
                  <a:pt x="333661" y="967877"/>
                </a:lnTo>
                <a:lnTo>
                  <a:pt x="323399" y="924280"/>
                </a:lnTo>
                <a:lnTo>
                  <a:pt x="305255" y="886094"/>
                </a:lnTo>
                <a:lnTo>
                  <a:pt x="295742" y="873813"/>
                </a:lnTo>
                <a:lnTo>
                  <a:pt x="339803" y="862623"/>
                </a:lnTo>
                <a:lnTo>
                  <a:pt x="382497" y="841349"/>
                </a:lnTo>
                <a:lnTo>
                  <a:pt x="419966" y="811313"/>
                </a:lnTo>
                <a:lnTo>
                  <a:pt x="448349" y="773836"/>
                </a:lnTo>
                <a:lnTo>
                  <a:pt x="463789" y="730240"/>
                </a:lnTo>
                <a:lnTo>
                  <a:pt x="464877" y="708568"/>
                </a:lnTo>
                <a:lnTo>
                  <a:pt x="460592" y="688238"/>
                </a:lnTo>
                <a:lnTo>
                  <a:pt x="450405" y="671207"/>
                </a:lnTo>
                <a:lnTo>
                  <a:pt x="433791" y="659437"/>
                </a:lnTo>
                <a:lnTo>
                  <a:pt x="420727" y="656055"/>
                </a:lnTo>
                <a:lnTo>
                  <a:pt x="407693" y="656494"/>
                </a:lnTo>
                <a:lnTo>
                  <a:pt x="394869" y="660062"/>
                </a:lnTo>
                <a:lnTo>
                  <a:pt x="382433" y="666067"/>
                </a:lnTo>
                <a:lnTo>
                  <a:pt x="413615" y="623671"/>
                </a:lnTo>
                <a:lnTo>
                  <a:pt x="441293" y="578568"/>
                </a:lnTo>
                <a:lnTo>
                  <a:pt x="465303" y="531049"/>
                </a:lnTo>
                <a:lnTo>
                  <a:pt x="485484" y="481402"/>
                </a:lnTo>
                <a:lnTo>
                  <a:pt x="501672" y="429916"/>
                </a:lnTo>
                <a:lnTo>
                  <a:pt x="513706" y="376880"/>
                </a:lnTo>
                <a:lnTo>
                  <a:pt x="521421" y="322582"/>
                </a:lnTo>
                <a:lnTo>
                  <a:pt x="524344" y="277535"/>
                </a:lnTo>
                <a:lnTo>
                  <a:pt x="523867" y="229934"/>
                </a:lnTo>
                <a:lnTo>
                  <a:pt x="519065" y="181831"/>
                </a:lnTo>
                <a:lnTo>
                  <a:pt x="509014" y="135276"/>
                </a:lnTo>
                <a:lnTo>
                  <a:pt x="492787" y="92322"/>
                </a:lnTo>
                <a:lnTo>
                  <a:pt x="469461" y="55020"/>
                </a:lnTo>
                <a:lnTo>
                  <a:pt x="438111" y="25422"/>
                </a:lnTo>
                <a:lnTo>
                  <a:pt x="397812" y="5578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178538" y="3951540"/>
            <a:ext cx="1531537" cy="918507"/>
            <a:chOff x="1178538" y="3951540"/>
            <a:chExt cx="1531537" cy="918507"/>
          </a:xfrm>
        </p:grpSpPr>
        <p:sp>
          <p:nvSpPr>
            <p:cNvPr id="6" name="object 6"/>
            <p:cNvSpPr/>
            <p:nvPr/>
          </p:nvSpPr>
          <p:spPr>
            <a:xfrm>
              <a:off x="1206906" y="4539847"/>
              <a:ext cx="332740" cy="330200"/>
            </a:xfrm>
            <a:custGeom>
              <a:avLst/>
              <a:gdLst/>
              <a:ahLst/>
              <a:cxnLst/>
              <a:rect l="l" t="t" r="r" b="b"/>
              <a:pathLst>
                <a:path w="332739" h="330200">
                  <a:moveTo>
                    <a:pt x="320636" y="210913"/>
                  </a:moveTo>
                  <a:lnTo>
                    <a:pt x="296518" y="254739"/>
                  </a:lnTo>
                  <a:lnTo>
                    <a:pt x="263219" y="290722"/>
                  </a:lnTo>
                  <a:lnTo>
                    <a:pt x="223065" y="316596"/>
                  </a:lnTo>
                  <a:lnTo>
                    <a:pt x="178382" y="330097"/>
                  </a:lnTo>
                  <a:lnTo>
                    <a:pt x="131495" y="328959"/>
                  </a:lnTo>
                  <a:lnTo>
                    <a:pt x="88993" y="313681"/>
                  </a:lnTo>
                  <a:lnTo>
                    <a:pt x="52148" y="286681"/>
                  </a:lnTo>
                  <a:lnTo>
                    <a:pt x="23404" y="250152"/>
                  </a:lnTo>
                  <a:lnTo>
                    <a:pt x="5206" y="206288"/>
                  </a:lnTo>
                  <a:lnTo>
                    <a:pt x="0" y="157280"/>
                  </a:lnTo>
                  <a:lnTo>
                    <a:pt x="9712" y="105273"/>
                  </a:lnTo>
                  <a:lnTo>
                    <a:pt x="32370" y="62487"/>
                  </a:lnTo>
                  <a:lnTo>
                    <a:pt x="65231" y="29977"/>
                  </a:lnTo>
                  <a:lnTo>
                    <a:pt x="105551" y="8797"/>
                  </a:lnTo>
                  <a:lnTo>
                    <a:pt x="150584" y="0"/>
                  </a:lnTo>
                  <a:lnTo>
                    <a:pt x="197586" y="4639"/>
                  </a:lnTo>
                  <a:lnTo>
                    <a:pt x="198310" y="4804"/>
                  </a:lnTo>
                  <a:lnTo>
                    <a:pt x="198958" y="4792"/>
                  </a:lnTo>
                  <a:lnTo>
                    <a:pt x="199593" y="4715"/>
                  </a:lnTo>
                  <a:lnTo>
                    <a:pt x="199888" y="19164"/>
                  </a:lnTo>
                  <a:lnTo>
                    <a:pt x="200880" y="33348"/>
                  </a:lnTo>
                  <a:lnTo>
                    <a:pt x="202584" y="47131"/>
                  </a:lnTo>
                  <a:lnTo>
                    <a:pt x="205016" y="60379"/>
                  </a:lnTo>
                  <a:lnTo>
                    <a:pt x="208234" y="65009"/>
                  </a:lnTo>
                  <a:lnTo>
                    <a:pt x="213398" y="66020"/>
                  </a:lnTo>
                  <a:lnTo>
                    <a:pt x="217999" y="63671"/>
                  </a:lnTo>
                  <a:lnTo>
                    <a:pt x="219532" y="58220"/>
                  </a:lnTo>
                  <a:lnTo>
                    <a:pt x="218219" y="45885"/>
                  </a:lnTo>
                  <a:lnTo>
                    <a:pt x="217290" y="33565"/>
                  </a:lnTo>
                  <a:lnTo>
                    <a:pt x="216799" y="21257"/>
                  </a:lnTo>
                  <a:lnTo>
                    <a:pt x="216801" y="8957"/>
                  </a:lnTo>
                  <a:lnTo>
                    <a:pt x="262421" y="14610"/>
                  </a:lnTo>
                  <a:lnTo>
                    <a:pt x="297028" y="37485"/>
                  </a:lnTo>
                  <a:lnTo>
                    <a:pt x="320387" y="73068"/>
                  </a:lnTo>
                  <a:lnTo>
                    <a:pt x="332265" y="116844"/>
                  </a:lnTo>
                  <a:lnTo>
                    <a:pt x="332426" y="164297"/>
                  </a:lnTo>
                  <a:lnTo>
                    <a:pt x="320636" y="210913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86073" y="3951540"/>
              <a:ext cx="124002" cy="9917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178538" y="4346851"/>
              <a:ext cx="375920" cy="502920"/>
            </a:xfrm>
            <a:custGeom>
              <a:avLst/>
              <a:gdLst/>
              <a:ahLst/>
              <a:cxnLst/>
              <a:rect l="l" t="t" r="r" b="b"/>
              <a:pathLst>
                <a:path w="375919" h="502920">
                  <a:moveTo>
                    <a:pt x="238360" y="135058"/>
                  </a:moveTo>
                  <a:lnTo>
                    <a:pt x="253406" y="78719"/>
                  </a:lnTo>
                  <a:lnTo>
                    <a:pt x="261730" y="58971"/>
                  </a:lnTo>
                  <a:lnTo>
                    <a:pt x="269996" y="38944"/>
                  </a:lnTo>
                  <a:lnTo>
                    <a:pt x="270343" y="32806"/>
                  </a:lnTo>
                  <a:lnTo>
                    <a:pt x="267546" y="27830"/>
                  </a:lnTo>
                  <a:lnTo>
                    <a:pt x="262932" y="25834"/>
                  </a:lnTo>
                  <a:lnTo>
                    <a:pt x="257829" y="28632"/>
                  </a:lnTo>
                  <a:lnTo>
                    <a:pt x="248993" y="40494"/>
                  </a:lnTo>
                  <a:lnTo>
                    <a:pt x="241406" y="53499"/>
                  </a:lnTo>
                  <a:lnTo>
                    <a:pt x="235017" y="67465"/>
                  </a:lnTo>
                  <a:lnTo>
                    <a:pt x="229775" y="82213"/>
                  </a:lnTo>
                  <a:lnTo>
                    <a:pt x="204529" y="43147"/>
                  </a:lnTo>
                  <a:lnTo>
                    <a:pt x="170337" y="13884"/>
                  </a:lnTo>
                  <a:lnTo>
                    <a:pt x="130543" y="0"/>
                  </a:lnTo>
                  <a:lnTo>
                    <a:pt x="88487" y="7067"/>
                  </a:lnTo>
                  <a:lnTo>
                    <a:pt x="83052" y="9582"/>
                  </a:lnTo>
                  <a:lnTo>
                    <a:pt x="79648" y="15754"/>
                  </a:lnTo>
                  <a:lnTo>
                    <a:pt x="82950" y="22066"/>
                  </a:lnTo>
                  <a:lnTo>
                    <a:pt x="108203" y="60159"/>
                  </a:lnTo>
                  <a:lnTo>
                    <a:pt x="140016" y="90672"/>
                  </a:lnTo>
                  <a:lnTo>
                    <a:pt x="177332" y="112031"/>
                  </a:lnTo>
                  <a:lnTo>
                    <a:pt x="219094" y="122663"/>
                  </a:lnTo>
                  <a:lnTo>
                    <a:pt x="219970" y="122764"/>
                  </a:lnTo>
                  <a:lnTo>
                    <a:pt x="220694" y="122549"/>
                  </a:lnTo>
                  <a:lnTo>
                    <a:pt x="221329" y="122193"/>
                  </a:lnTo>
                  <a:lnTo>
                    <a:pt x="220555" y="128556"/>
                  </a:lnTo>
                  <a:lnTo>
                    <a:pt x="220135" y="134969"/>
                  </a:lnTo>
                  <a:lnTo>
                    <a:pt x="219818" y="141370"/>
                  </a:lnTo>
                  <a:lnTo>
                    <a:pt x="177326" y="131648"/>
                  </a:lnTo>
                  <a:lnTo>
                    <a:pt x="135872" y="133678"/>
                  </a:lnTo>
                  <a:lnTo>
                    <a:pt x="97078" y="146493"/>
                  </a:lnTo>
                  <a:lnTo>
                    <a:pt x="62564" y="169127"/>
                  </a:lnTo>
                  <a:lnTo>
                    <a:pt x="33953" y="200611"/>
                  </a:lnTo>
                  <a:lnTo>
                    <a:pt x="12864" y="239979"/>
                  </a:lnTo>
                  <a:lnTo>
                    <a:pt x="921" y="286264"/>
                  </a:lnTo>
                  <a:lnTo>
                    <a:pt x="0" y="331661"/>
                  </a:lnTo>
                  <a:lnTo>
                    <a:pt x="9164" y="374373"/>
                  </a:lnTo>
                  <a:lnTo>
                    <a:pt x="27103" y="413109"/>
                  </a:lnTo>
                  <a:lnTo>
                    <a:pt x="52508" y="446577"/>
                  </a:lnTo>
                  <a:lnTo>
                    <a:pt x="84067" y="473483"/>
                  </a:lnTo>
                  <a:lnTo>
                    <a:pt x="120470" y="492536"/>
                  </a:lnTo>
                  <a:lnTo>
                    <a:pt x="160407" y="502444"/>
                  </a:lnTo>
                  <a:lnTo>
                    <a:pt x="207443" y="500979"/>
                  </a:lnTo>
                  <a:lnTo>
                    <a:pt x="252167" y="486511"/>
                  </a:lnTo>
                  <a:lnTo>
                    <a:pt x="292730" y="460888"/>
                  </a:lnTo>
                  <a:lnTo>
                    <a:pt x="327284" y="425954"/>
                  </a:lnTo>
                  <a:lnTo>
                    <a:pt x="353977" y="383556"/>
                  </a:lnTo>
                  <a:lnTo>
                    <a:pt x="370961" y="335540"/>
                  </a:lnTo>
                  <a:lnTo>
                    <a:pt x="375810" y="286186"/>
                  </a:lnTo>
                  <a:lnTo>
                    <a:pt x="368671" y="237990"/>
                  </a:lnTo>
                  <a:lnTo>
                    <a:pt x="350452" y="194866"/>
                  </a:lnTo>
                  <a:lnTo>
                    <a:pt x="322056" y="160726"/>
                  </a:lnTo>
                  <a:lnTo>
                    <a:pt x="284390" y="139486"/>
                  </a:lnTo>
                  <a:lnTo>
                    <a:pt x="238360" y="135058"/>
                  </a:lnTo>
                  <a:close/>
                </a:path>
              </a:pathLst>
            </a:custGeom>
            <a:ln w="6349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9" name="object 9"/>
          <p:cNvSpPr/>
          <p:nvPr/>
        </p:nvSpPr>
        <p:spPr>
          <a:xfrm>
            <a:off x="5556368" y="6765442"/>
            <a:ext cx="747395" cy="742950"/>
          </a:xfrm>
          <a:custGeom>
            <a:avLst/>
            <a:gdLst/>
            <a:ahLst/>
            <a:cxnLst/>
            <a:rect l="l" t="t" r="r" b="b"/>
            <a:pathLst>
              <a:path w="747395" h="742950">
                <a:moveTo>
                  <a:pt x="718286" y="472917"/>
                </a:moveTo>
                <a:lnTo>
                  <a:pt x="698602" y="515627"/>
                </a:lnTo>
                <a:lnTo>
                  <a:pt x="674823" y="555803"/>
                </a:lnTo>
                <a:lnTo>
                  <a:pt x="647324" y="593075"/>
                </a:lnTo>
                <a:lnTo>
                  <a:pt x="616482" y="627078"/>
                </a:lnTo>
                <a:lnTo>
                  <a:pt x="582674" y="657444"/>
                </a:lnTo>
                <a:lnTo>
                  <a:pt x="546276" y="683807"/>
                </a:lnTo>
                <a:lnTo>
                  <a:pt x="507664" y="705798"/>
                </a:lnTo>
                <a:lnTo>
                  <a:pt x="467217" y="723051"/>
                </a:lnTo>
                <a:lnTo>
                  <a:pt x="425308" y="735199"/>
                </a:lnTo>
                <a:lnTo>
                  <a:pt x="382317" y="741876"/>
                </a:lnTo>
                <a:lnTo>
                  <a:pt x="338618" y="742713"/>
                </a:lnTo>
                <a:lnTo>
                  <a:pt x="294589" y="737343"/>
                </a:lnTo>
                <a:lnTo>
                  <a:pt x="250083" y="725360"/>
                </a:lnTo>
                <a:lnTo>
                  <a:pt x="207582" y="707396"/>
                </a:lnTo>
                <a:lnTo>
                  <a:pt x="167597" y="683913"/>
                </a:lnTo>
                <a:lnTo>
                  <a:pt x="130643" y="655372"/>
                </a:lnTo>
                <a:lnTo>
                  <a:pt x="97234" y="622236"/>
                </a:lnTo>
                <a:lnTo>
                  <a:pt x="67884" y="584966"/>
                </a:lnTo>
                <a:lnTo>
                  <a:pt x="43106" y="544023"/>
                </a:lnTo>
                <a:lnTo>
                  <a:pt x="23415" y="499870"/>
                </a:lnTo>
                <a:lnTo>
                  <a:pt x="9324" y="452967"/>
                </a:lnTo>
                <a:lnTo>
                  <a:pt x="1348" y="403777"/>
                </a:lnTo>
                <a:lnTo>
                  <a:pt x="0" y="352762"/>
                </a:lnTo>
                <a:lnTo>
                  <a:pt x="5379" y="300453"/>
                </a:lnTo>
                <a:lnTo>
                  <a:pt x="16730" y="251690"/>
                </a:lnTo>
                <a:lnTo>
                  <a:pt x="33570" y="206660"/>
                </a:lnTo>
                <a:lnTo>
                  <a:pt x="55414" y="165547"/>
                </a:lnTo>
                <a:lnTo>
                  <a:pt x="81779" y="128539"/>
                </a:lnTo>
                <a:lnTo>
                  <a:pt x="112180" y="95820"/>
                </a:lnTo>
                <a:lnTo>
                  <a:pt x="146134" y="67577"/>
                </a:lnTo>
                <a:lnTo>
                  <a:pt x="183156" y="43995"/>
                </a:lnTo>
                <a:lnTo>
                  <a:pt x="222762" y="25261"/>
                </a:lnTo>
                <a:lnTo>
                  <a:pt x="264469" y="11560"/>
                </a:lnTo>
                <a:lnTo>
                  <a:pt x="307792" y="3077"/>
                </a:lnTo>
                <a:lnTo>
                  <a:pt x="352247" y="0"/>
                </a:lnTo>
                <a:lnTo>
                  <a:pt x="397351" y="2512"/>
                </a:lnTo>
                <a:lnTo>
                  <a:pt x="442620" y="10802"/>
                </a:lnTo>
                <a:lnTo>
                  <a:pt x="444271" y="11221"/>
                </a:lnTo>
                <a:lnTo>
                  <a:pt x="445719" y="11145"/>
                </a:lnTo>
                <a:lnTo>
                  <a:pt x="447128" y="10992"/>
                </a:lnTo>
                <a:lnTo>
                  <a:pt x="447782" y="43355"/>
                </a:lnTo>
                <a:lnTo>
                  <a:pt x="449997" y="75127"/>
                </a:lnTo>
                <a:lnTo>
                  <a:pt x="453810" y="106004"/>
                </a:lnTo>
                <a:lnTo>
                  <a:pt x="459257" y="135681"/>
                </a:lnTo>
                <a:lnTo>
                  <a:pt x="466477" y="146055"/>
                </a:lnTo>
                <a:lnTo>
                  <a:pt x="478051" y="148321"/>
                </a:lnTo>
                <a:lnTo>
                  <a:pt x="488366" y="143057"/>
                </a:lnTo>
                <a:lnTo>
                  <a:pt x="491807" y="130842"/>
                </a:lnTo>
                <a:lnTo>
                  <a:pt x="488850" y="103209"/>
                </a:lnTo>
                <a:lnTo>
                  <a:pt x="486765" y="75610"/>
                </a:lnTo>
                <a:lnTo>
                  <a:pt x="485671" y="48039"/>
                </a:lnTo>
                <a:lnTo>
                  <a:pt x="485686" y="20492"/>
                </a:lnTo>
                <a:lnTo>
                  <a:pt x="532467" y="20545"/>
                </a:lnTo>
                <a:lnTo>
                  <a:pt x="574773" y="28746"/>
                </a:lnTo>
                <a:lnTo>
                  <a:pt x="612562" y="44299"/>
                </a:lnTo>
                <a:lnTo>
                  <a:pt x="645793" y="66408"/>
                </a:lnTo>
                <a:lnTo>
                  <a:pt x="674425" y="94277"/>
                </a:lnTo>
                <a:lnTo>
                  <a:pt x="698416" y="127109"/>
                </a:lnTo>
                <a:lnTo>
                  <a:pt x="717724" y="164108"/>
                </a:lnTo>
                <a:lnTo>
                  <a:pt x="732308" y="204479"/>
                </a:lnTo>
                <a:lnTo>
                  <a:pt x="742127" y="247425"/>
                </a:lnTo>
                <a:lnTo>
                  <a:pt x="747139" y="292150"/>
                </a:lnTo>
                <a:lnTo>
                  <a:pt x="747302" y="337857"/>
                </a:lnTo>
                <a:lnTo>
                  <a:pt x="742575" y="383752"/>
                </a:lnTo>
                <a:lnTo>
                  <a:pt x="732917" y="429037"/>
                </a:lnTo>
                <a:lnTo>
                  <a:pt x="718286" y="472917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509680" y="6431215"/>
            <a:ext cx="843915" cy="1129030"/>
          </a:xfrm>
          <a:custGeom>
            <a:avLst/>
            <a:gdLst/>
            <a:ahLst/>
            <a:cxnLst/>
            <a:rect l="l" t="t" r="r" b="b"/>
            <a:pathLst>
              <a:path w="843914" h="1129029">
                <a:moveTo>
                  <a:pt x="495619" y="251887"/>
                </a:moveTo>
                <a:lnTo>
                  <a:pt x="487999" y="249728"/>
                </a:lnTo>
                <a:lnTo>
                  <a:pt x="480710" y="247023"/>
                </a:lnTo>
                <a:lnTo>
                  <a:pt x="473280" y="244521"/>
                </a:lnTo>
                <a:lnTo>
                  <a:pt x="458508" y="225865"/>
                </a:lnTo>
                <a:lnTo>
                  <a:pt x="441637" y="208771"/>
                </a:lnTo>
                <a:lnTo>
                  <a:pt x="423915" y="192629"/>
                </a:lnTo>
                <a:lnTo>
                  <a:pt x="406592" y="176830"/>
                </a:lnTo>
                <a:lnTo>
                  <a:pt x="365876" y="138303"/>
                </a:lnTo>
                <a:lnTo>
                  <a:pt x="324893" y="100109"/>
                </a:lnTo>
                <a:lnTo>
                  <a:pt x="318531" y="97816"/>
                </a:lnTo>
                <a:lnTo>
                  <a:pt x="313022" y="100665"/>
                </a:lnTo>
                <a:lnTo>
                  <a:pt x="310499" y="106482"/>
                </a:lnTo>
                <a:lnTo>
                  <a:pt x="313095" y="113089"/>
                </a:lnTo>
                <a:lnTo>
                  <a:pt x="332384" y="133524"/>
                </a:lnTo>
                <a:lnTo>
                  <a:pt x="351781" y="153829"/>
                </a:lnTo>
                <a:lnTo>
                  <a:pt x="371247" y="174055"/>
                </a:lnTo>
                <a:lnTo>
                  <a:pt x="390743" y="194255"/>
                </a:lnTo>
                <a:lnTo>
                  <a:pt x="396851" y="200700"/>
                </a:lnTo>
                <a:lnTo>
                  <a:pt x="402971" y="207353"/>
                </a:lnTo>
                <a:lnTo>
                  <a:pt x="409118" y="214137"/>
                </a:lnTo>
                <a:lnTo>
                  <a:pt x="415305" y="220975"/>
                </a:lnTo>
                <a:lnTo>
                  <a:pt x="372959" y="196878"/>
                </a:lnTo>
                <a:lnTo>
                  <a:pt x="333739" y="168017"/>
                </a:lnTo>
                <a:lnTo>
                  <a:pt x="297901" y="134300"/>
                </a:lnTo>
                <a:lnTo>
                  <a:pt x="265704" y="95634"/>
                </a:lnTo>
                <a:lnTo>
                  <a:pt x="237403" y="51926"/>
                </a:lnTo>
                <a:lnTo>
                  <a:pt x="282149" y="47235"/>
                </a:lnTo>
                <a:lnTo>
                  <a:pt x="325647" y="54926"/>
                </a:lnTo>
                <a:lnTo>
                  <a:pt x="366867" y="74043"/>
                </a:lnTo>
                <a:lnTo>
                  <a:pt x="404776" y="103627"/>
                </a:lnTo>
                <a:lnTo>
                  <a:pt x="433831" y="137264"/>
                </a:lnTo>
                <a:lnTo>
                  <a:pt x="457612" y="174260"/>
                </a:lnTo>
                <a:lnTo>
                  <a:pt x="479025" y="212925"/>
                </a:lnTo>
                <a:lnTo>
                  <a:pt x="500979" y="251570"/>
                </a:lnTo>
                <a:lnTo>
                  <a:pt x="500776" y="252776"/>
                </a:lnTo>
                <a:lnTo>
                  <a:pt x="500522" y="253945"/>
                </a:lnTo>
                <a:lnTo>
                  <a:pt x="500331" y="255151"/>
                </a:lnTo>
                <a:lnTo>
                  <a:pt x="499112" y="253703"/>
                </a:lnTo>
                <a:lnTo>
                  <a:pt x="497651" y="252459"/>
                </a:lnTo>
                <a:lnTo>
                  <a:pt x="495619" y="251887"/>
                </a:lnTo>
                <a:close/>
              </a:path>
              <a:path w="843914" h="1129029">
                <a:moveTo>
                  <a:pt x="535866" y="303322"/>
                </a:moveTo>
                <a:lnTo>
                  <a:pt x="553023" y="222293"/>
                </a:lnTo>
                <a:lnTo>
                  <a:pt x="569572" y="177140"/>
                </a:lnTo>
                <a:lnTo>
                  <a:pt x="588216" y="132898"/>
                </a:lnTo>
                <a:lnTo>
                  <a:pt x="606719" y="88032"/>
                </a:lnTo>
                <a:lnTo>
                  <a:pt x="607506" y="74275"/>
                </a:lnTo>
                <a:lnTo>
                  <a:pt x="601244" y="63127"/>
                </a:lnTo>
                <a:lnTo>
                  <a:pt x="590912" y="58657"/>
                </a:lnTo>
                <a:lnTo>
                  <a:pt x="579490" y="64930"/>
                </a:lnTo>
                <a:lnTo>
                  <a:pt x="559695" y="91502"/>
                </a:lnTo>
                <a:lnTo>
                  <a:pt x="542694" y="120636"/>
                </a:lnTo>
                <a:lnTo>
                  <a:pt x="528371" y="151927"/>
                </a:lnTo>
                <a:lnTo>
                  <a:pt x="516613" y="184971"/>
                </a:lnTo>
                <a:lnTo>
                  <a:pt x="494434" y="144155"/>
                </a:lnTo>
                <a:lnTo>
                  <a:pt x="467476" y="106310"/>
                </a:lnTo>
                <a:lnTo>
                  <a:pt x="436396" y="72530"/>
                </a:lnTo>
                <a:lnTo>
                  <a:pt x="401851" y="43913"/>
                </a:lnTo>
                <a:lnTo>
                  <a:pt x="364498" y="21555"/>
                </a:lnTo>
                <a:lnTo>
                  <a:pt x="324994" y="6552"/>
                </a:lnTo>
                <a:lnTo>
                  <a:pt x="283995" y="0"/>
                </a:lnTo>
                <a:lnTo>
                  <a:pt x="242159" y="2994"/>
                </a:lnTo>
                <a:lnTo>
                  <a:pt x="200141" y="16632"/>
                </a:lnTo>
                <a:lnTo>
                  <a:pt x="192019" y="22267"/>
                </a:lnTo>
                <a:lnTo>
                  <a:pt x="186592" y="30236"/>
                </a:lnTo>
                <a:lnTo>
                  <a:pt x="184834" y="39798"/>
                </a:lnTo>
                <a:lnTo>
                  <a:pt x="187721" y="50211"/>
                </a:lnTo>
                <a:lnTo>
                  <a:pt x="214025" y="94781"/>
                </a:lnTo>
                <a:lnTo>
                  <a:pt x="244298" y="135548"/>
                </a:lnTo>
                <a:lnTo>
                  <a:pt x="278243" y="172072"/>
                </a:lnTo>
                <a:lnTo>
                  <a:pt x="315565" y="203910"/>
                </a:lnTo>
                <a:lnTo>
                  <a:pt x="355969" y="230622"/>
                </a:lnTo>
                <a:lnTo>
                  <a:pt x="399158" y="251769"/>
                </a:lnTo>
                <a:lnTo>
                  <a:pt x="444837" y="266907"/>
                </a:lnTo>
                <a:lnTo>
                  <a:pt x="492711" y="275598"/>
                </a:lnTo>
                <a:lnTo>
                  <a:pt x="494667" y="275801"/>
                </a:lnTo>
                <a:lnTo>
                  <a:pt x="496293" y="275293"/>
                </a:lnTo>
                <a:lnTo>
                  <a:pt x="497728" y="274519"/>
                </a:lnTo>
                <a:lnTo>
                  <a:pt x="496564" y="285238"/>
                </a:lnTo>
                <a:lnTo>
                  <a:pt x="495646" y="295977"/>
                </a:lnTo>
                <a:lnTo>
                  <a:pt x="494922" y="306728"/>
                </a:lnTo>
                <a:lnTo>
                  <a:pt x="494337" y="317483"/>
                </a:lnTo>
                <a:lnTo>
                  <a:pt x="449857" y="303906"/>
                </a:lnTo>
                <a:lnTo>
                  <a:pt x="405462" y="296315"/>
                </a:lnTo>
                <a:lnTo>
                  <a:pt x="361521" y="294488"/>
                </a:lnTo>
                <a:lnTo>
                  <a:pt x="318403" y="298206"/>
                </a:lnTo>
                <a:lnTo>
                  <a:pt x="276477" y="307248"/>
                </a:lnTo>
                <a:lnTo>
                  <a:pt x="236112" y="321394"/>
                </a:lnTo>
                <a:lnTo>
                  <a:pt x="197677" y="340424"/>
                </a:lnTo>
                <a:lnTo>
                  <a:pt x="161542" y="364117"/>
                </a:lnTo>
                <a:lnTo>
                  <a:pt x="128074" y="392254"/>
                </a:lnTo>
                <a:lnTo>
                  <a:pt x="97643" y="424614"/>
                </a:lnTo>
                <a:lnTo>
                  <a:pt x="70619" y="460977"/>
                </a:lnTo>
                <a:lnTo>
                  <a:pt x="47370" y="501123"/>
                </a:lnTo>
                <a:lnTo>
                  <a:pt x="28265" y="544832"/>
                </a:lnTo>
                <a:lnTo>
                  <a:pt x="13674" y="591883"/>
                </a:lnTo>
                <a:lnTo>
                  <a:pt x="3964" y="642057"/>
                </a:lnTo>
                <a:lnTo>
                  <a:pt x="0" y="690082"/>
                </a:lnTo>
                <a:lnTo>
                  <a:pt x="1297" y="737134"/>
                </a:lnTo>
                <a:lnTo>
                  <a:pt x="7558" y="782918"/>
                </a:lnTo>
                <a:lnTo>
                  <a:pt x="18484" y="827139"/>
                </a:lnTo>
                <a:lnTo>
                  <a:pt x="33777" y="869504"/>
                </a:lnTo>
                <a:lnTo>
                  <a:pt x="53138" y="909718"/>
                </a:lnTo>
                <a:lnTo>
                  <a:pt x="76270" y="947488"/>
                </a:lnTo>
                <a:lnTo>
                  <a:pt x="102873" y="982518"/>
                </a:lnTo>
                <a:lnTo>
                  <a:pt x="132649" y="1014516"/>
                </a:lnTo>
                <a:lnTo>
                  <a:pt x="165300" y="1043187"/>
                </a:lnTo>
                <a:lnTo>
                  <a:pt x="200527" y="1068238"/>
                </a:lnTo>
                <a:lnTo>
                  <a:pt x="238031" y="1089373"/>
                </a:lnTo>
                <a:lnTo>
                  <a:pt x="277515" y="1106298"/>
                </a:lnTo>
                <a:lnTo>
                  <a:pt x="318681" y="1118721"/>
                </a:lnTo>
                <a:lnTo>
                  <a:pt x="361228" y="1126346"/>
                </a:lnTo>
                <a:lnTo>
                  <a:pt x="406755" y="1128771"/>
                </a:lnTo>
                <a:lnTo>
                  <a:pt x="451766" y="1125413"/>
                </a:lnTo>
                <a:lnTo>
                  <a:pt x="495934" y="1116596"/>
                </a:lnTo>
                <a:lnTo>
                  <a:pt x="538934" y="1102645"/>
                </a:lnTo>
                <a:lnTo>
                  <a:pt x="580439" y="1083887"/>
                </a:lnTo>
                <a:lnTo>
                  <a:pt x="620123" y="1060648"/>
                </a:lnTo>
                <a:lnTo>
                  <a:pt x="657660" y="1033252"/>
                </a:lnTo>
                <a:lnTo>
                  <a:pt x="692724" y="1002025"/>
                </a:lnTo>
                <a:lnTo>
                  <a:pt x="724989" y="967293"/>
                </a:lnTo>
                <a:lnTo>
                  <a:pt x="754128" y="929382"/>
                </a:lnTo>
                <a:lnTo>
                  <a:pt x="779815" y="888618"/>
                </a:lnTo>
                <a:lnTo>
                  <a:pt x="801725" y="845325"/>
                </a:lnTo>
                <a:lnTo>
                  <a:pt x="819531" y="799830"/>
                </a:lnTo>
                <a:lnTo>
                  <a:pt x="832906" y="752458"/>
                </a:lnTo>
                <a:lnTo>
                  <a:pt x="840981" y="705319"/>
                </a:lnTo>
                <a:lnTo>
                  <a:pt x="843910" y="657737"/>
                </a:lnTo>
                <a:lnTo>
                  <a:pt x="841853" y="610400"/>
                </a:lnTo>
                <a:lnTo>
                  <a:pt x="834971" y="564000"/>
                </a:lnTo>
                <a:lnTo>
                  <a:pt x="823422" y="519225"/>
                </a:lnTo>
                <a:lnTo>
                  <a:pt x="807367" y="476768"/>
                </a:lnTo>
                <a:lnTo>
                  <a:pt x="786965" y="437317"/>
                </a:lnTo>
                <a:lnTo>
                  <a:pt x="762377" y="401563"/>
                </a:lnTo>
                <a:lnTo>
                  <a:pt x="733761" y="370195"/>
                </a:lnTo>
                <a:lnTo>
                  <a:pt x="701278" y="343906"/>
                </a:lnTo>
                <a:lnTo>
                  <a:pt x="665087" y="323383"/>
                </a:lnTo>
                <a:lnTo>
                  <a:pt x="625348" y="309318"/>
                </a:lnTo>
                <a:lnTo>
                  <a:pt x="582221" y="302401"/>
                </a:lnTo>
                <a:lnTo>
                  <a:pt x="535866" y="303322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584247" y="5343922"/>
            <a:ext cx="395605" cy="503555"/>
          </a:xfrm>
          <a:custGeom>
            <a:avLst/>
            <a:gdLst/>
            <a:ahLst/>
            <a:cxnLst/>
            <a:rect l="l" t="t" r="r" b="b"/>
            <a:pathLst>
              <a:path w="395604" h="503554">
                <a:moveTo>
                  <a:pt x="286703" y="448932"/>
                </a:moveTo>
                <a:lnTo>
                  <a:pt x="244381" y="470343"/>
                </a:lnTo>
                <a:lnTo>
                  <a:pt x="198459" y="479602"/>
                </a:lnTo>
                <a:lnTo>
                  <a:pt x="152018" y="476265"/>
                </a:lnTo>
                <a:lnTo>
                  <a:pt x="108138" y="459890"/>
                </a:lnTo>
                <a:lnTo>
                  <a:pt x="69901" y="430034"/>
                </a:lnTo>
                <a:lnTo>
                  <a:pt x="42501" y="391177"/>
                </a:lnTo>
                <a:lnTo>
                  <a:pt x="25764" y="346103"/>
                </a:lnTo>
                <a:lnTo>
                  <a:pt x="20595" y="298135"/>
                </a:lnTo>
                <a:lnTo>
                  <a:pt x="27899" y="250595"/>
                </a:lnTo>
                <a:lnTo>
                  <a:pt x="48578" y="206806"/>
                </a:lnTo>
                <a:lnTo>
                  <a:pt x="83138" y="169734"/>
                </a:lnTo>
                <a:lnTo>
                  <a:pt x="123718" y="148280"/>
                </a:lnTo>
                <a:lnTo>
                  <a:pt x="167507" y="141625"/>
                </a:lnTo>
                <a:lnTo>
                  <a:pt x="211694" y="148950"/>
                </a:lnTo>
                <a:lnTo>
                  <a:pt x="253467" y="169434"/>
                </a:lnTo>
                <a:lnTo>
                  <a:pt x="290017" y="202260"/>
                </a:lnTo>
                <a:lnTo>
                  <a:pt x="290538" y="202857"/>
                </a:lnTo>
                <a:lnTo>
                  <a:pt x="291084" y="203225"/>
                </a:lnTo>
                <a:lnTo>
                  <a:pt x="291643" y="203568"/>
                </a:lnTo>
                <a:lnTo>
                  <a:pt x="284515" y="215706"/>
                </a:lnTo>
                <a:lnTo>
                  <a:pt x="278101" y="228063"/>
                </a:lnTo>
                <a:lnTo>
                  <a:pt x="272483" y="240530"/>
                </a:lnTo>
                <a:lnTo>
                  <a:pt x="267741" y="252996"/>
                </a:lnTo>
                <a:lnTo>
                  <a:pt x="268045" y="258813"/>
                </a:lnTo>
                <a:lnTo>
                  <a:pt x="271805" y="262837"/>
                </a:lnTo>
                <a:lnTo>
                  <a:pt x="276814" y="263735"/>
                </a:lnTo>
                <a:lnTo>
                  <a:pt x="280861" y="260172"/>
                </a:lnTo>
                <a:lnTo>
                  <a:pt x="286061" y="249142"/>
                </a:lnTo>
                <a:lnTo>
                  <a:pt x="291578" y="238364"/>
                </a:lnTo>
                <a:lnTo>
                  <a:pt x="297454" y="227869"/>
                </a:lnTo>
                <a:lnTo>
                  <a:pt x="303733" y="217690"/>
                </a:lnTo>
                <a:lnTo>
                  <a:pt x="338615" y="250500"/>
                </a:lnTo>
                <a:lnTo>
                  <a:pt x="355599" y="290779"/>
                </a:lnTo>
                <a:lnTo>
                  <a:pt x="356792" y="334644"/>
                </a:lnTo>
                <a:lnTo>
                  <a:pt x="344303" y="378213"/>
                </a:lnTo>
                <a:lnTo>
                  <a:pt x="320237" y="417603"/>
                </a:lnTo>
                <a:lnTo>
                  <a:pt x="286703" y="448932"/>
                </a:lnTo>
                <a:close/>
              </a:path>
              <a:path w="395604" h="503554">
                <a:moveTo>
                  <a:pt x="313550" y="169570"/>
                </a:moveTo>
                <a:lnTo>
                  <a:pt x="311239" y="166674"/>
                </a:lnTo>
                <a:lnTo>
                  <a:pt x="309156" y="163664"/>
                </a:lnTo>
                <a:lnTo>
                  <a:pt x="306984" y="160705"/>
                </a:lnTo>
                <a:lnTo>
                  <a:pt x="305765" y="149735"/>
                </a:lnTo>
                <a:lnTo>
                  <a:pt x="303419" y="138771"/>
                </a:lnTo>
                <a:lnTo>
                  <a:pt x="300544" y="127928"/>
                </a:lnTo>
                <a:lnTo>
                  <a:pt x="297739" y="117322"/>
                </a:lnTo>
                <a:lnTo>
                  <a:pt x="288263" y="79167"/>
                </a:lnTo>
                <a:lnTo>
                  <a:pt x="283705" y="61493"/>
                </a:lnTo>
                <a:lnTo>
                  <a:pt x="276708" y="62776"/>
                </a:lnTo>
                <a:lnTo>
                  <a:pt x="285306" y="106567"/>
                </a:lnTo>
                <a:lnTo>
                  <a:pt x="287922" y="119405"/>
                </a:lnTo>
                <a:lnTo>
                  <a:pt x="289001" y="124752"/>
                </a:lnTo>
                <a:lnTo>
                  <a:pt x="289928" y="130390"/>
                </a:lnTo>
                <a:lnTo>
                  <a:pt x="290906" y="136029"/>
                </a:lnTo>
                <a:lnTo>
                  <a:pt x="278545" y="110188"/>
                </a:lnTo>
                <a:lnTo>
                  <a:pt x="269729" y="82951"/>
                </a:lnTo>
                <a:lnTo>
                  <a:pt x="264685" y="54392"/>
                </a:lnTo>
                <a:lnTo>
                  <a:pt x="263639" y="24587"/>
                </a:lnTo>
                <a:lnTo>
                  <a:pt x="281240" y="35167"/>
                </a:lnTo>
                <a:lnTo>
                  <a:pt x="306450" y="68401"/>
                </a:lnTo>
                <a:lnTo>
                  <a:pt x="316815" y="110203"/>
                </a:lnTo>
                <a:lnTo>
                  <a:pt x="317181" y="130417"/>
                </a:lnTo>
                <a:lnTo>
                  <a:pt x="316287" y="150596"/>
                </a:lnTo>
                <a:lnTo>
                  <a:pt x="315595" y="170916"/>
                </a:lnTo>
                <a:lnTo>
                  <a:pt x="315252" y="171322"/>
                </a:lnTo>
                <a:lnTo>
                  <a:pt x="314897" y="171678"/>
                </a:lnTo>
                <a:lnTo>
                  <a:pt x="314541" y="172072"/>
                </a:lnTo>
                <a:lnTo>
                  <a:pt x="314439" y="171208"/>
                </a:lnTo>
                <a:lnTo>
                  <a:pt x="314173" y="170332"/>
                </a:lnTo>
                <a:lnTo>
                  <a:pt x="313550" y="169570"/>
                </a:lnTo>
                <a:close/>
              </a:path>
              <a:path w="395604" h="503554">
                <a:moveTo>
                  <a:pt x="316713" y="199656"/>
                </a:moveTo>
                <a:lnTo>
                  <a:pt x="357900" y="162294"/>
                </a:lnTo>
                <a:lnTo>
                  <a:pt x="374864" y="151080"/>
                </a:lnTo>
                <a:lnTo>
                  <a:pt x="391909" y="139598"/>
                </a:lnTo>
                <a:lnTo>
                  <a:pt x="395337" y="134725"/>
                </a:lnTo>
                <a:lnTo>
                  <a:pt x="395562" y="128878"/>
                </a:lnTo>
                <a:lnTo>
                  <a:pt x="392761" y="124380"/>
                </a:lnTo>
                <a:lnTo>
                  <a:pt x="387109" y="123558"/>
                </a:lnTo>
                <a:lnTo>
                  <a:pt x="373744" y="127926"/>
                </a:lnTo>
                <a:lnTo>
                  <a:pt x="360829" y="134013"/>
                </a:lnTo>
                <a:lnTo>
                  <a:pt x="348415" y="141639"/>
                </a:lnTo>
                <a:lnTo>
                  <a:pt x="336550" y="150621"/>
                </a:lnTo>
                <a:lnTo>
                  <a:pt x="335580" y="102702"/>
                </a:lnTo>
                <a:lnTo>
                  <a:pt x="322199" y="57388"/>
                </a:lnTo>
                <a:lnTo>
                  <a:pt x="296331" y="21355"/>
                </a:lnTo>
                <a:lnTo>
                  <a:pt x="257899" y="1282"/>
                </a:lnTo>
                <a:lnTo>
                  <a:pt x="252108" y="0"/>
                </a:lnTo>
                <a:lnTo>
                  <a:pt x="246164" y="3022"/>
                </a:lnTo>
                <a:lnTo>
                  <a:pt x="245669" y="10274"/>
                </a:lnTo>
                <a:lnTo>
                  <a:pt x="247148" y="57389"/>
                </a:lnTo>
                <a:lnTo>
                  <a:pt x="257921" y="102276"/>
                </a:lnTo>
                <a:lnTo>
                  <a:pt x="277919" y="142976"/>
                </a:lnTo>
                <a:lnTo>
                  <a:pt x="307073" y="177533"/>
                </a:lnTo>
                <a:lnTo>
                  <a:pt x="309194" y="178511"/>
                </a:lnTo>
                <a:lnTo>
                  <a:pt x="305295" y="183311"/>
                </a:lnTo>
                <a:lnTo>
                  <a:pt x="301676" y="188353"/>
                </a:lnTo>
                <a:lnTo>
                  <a:pt x="298145" y="193459"/>
                </a:lnTo>
                <a:lnTo>
                  <a:pt x="267921" y="159205"/>
                </a:lnTo>
                <a:lnTo>
                  <a:pt x="232562" y="135323"/>
                </a:lnTo>
                <a:lnTo>
                  <a:pt x="193905" y="122011"/>
                </a:lnTo>
                <a:lnTo>
                  <a:pt x="153786" y="119468"/>
                </a:lnTo>
                <a:lnTo>
                  <a:pt x="114041" y="127892"/>
                </a:lnTo>
                <a:lnTo>
                  <a:pt x="76505" y="147481"/>
                </a:lnTo>
                <a:lnTo>
                  <a:pt x="43015" y="178434"/>
                </a:lnTo>
                <a:lnTo>
                  <a:pt x="19099" y="215456"/>
                </a:lnTo>
                <a:lnTo>
                  <a:pt x="4902" y="256473"/>
                </a:lnTo>
                <a:lnTo>
                  <a:pt x="0" y="299607"/>
                </a:lnTo>
                <a:lnTo>
                  <a:pt x="3965" y="342980"/>
                </a:lnTo>
                <a:lnTo>
                  <a:pt x="16372" y="384716"/>
                </a:lnTo>
                <a:lnTo>
                  <a:pt x="36795" y="422937"/>
                </a:lnTo>
                <a:lnTo>
                  <a:pt x="64808" y="455764"/>
                </a:lnTo>
                <a:lnTo>
                  <a:pt x="104498" y="483562"/>
                </a:lnTo>
                <a:lnTo>
                  <a:pt x="148907" y="499166"/>
                </a:lnTo>
                <a:lnTo>
                  <a:pt x="195561" y="502966"/>
                </a:lnTo>
                <a:lnTo>
                  <a:pt x="241986" y="495349"/>
                </a:lnTo>
                <a:lnTo>
                  <a:pt x="285709" y="476704"/>
                </a:lnTo>
                <a:lnTo>
                  <a:pt x="324256" y="447420"/>
                </a:lnTo>
                <a:lnTo>
                  <a:pt x="353443" y="409548"/>
                </a:lnTo>
                <a:lnTo>
                  <a:pt x="372113" y="365242"/>
                </a:lnTo>
                <a:lnTo>
                  <a:pt x="379020" y="318300"/>
                </a:lnTo>
                <a:lnTo>
                  <a:pt x="372920" y="272522"/>
                </a:lnTo>
                <a:lnTo>
                  <a:pt x="352566" y="231707"/>
                </a:lnTo>
                <a:lnTo>
                  <a:pt x="316713" y="199656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12055587" y="4771293"/>
            <a:ext cx="497205" cy="666750"/>
            <a:chOff x="12055587" y="4771293"/>
            <a:chExt cx="497205" cy="666750"/>
          </a:xfrm>
        </p:grpSpPr>
        <p:sp>
          <p:nvSpPr>
            <p:cNvPr id="13" name="object 13"/>
            <p:cNvSpPr/>
            <p:nvPr/>
          </p:nvSpPr>
          <p:spPr>
            <a:xfrm>
              <a:off x="12085575" y="4971259"/>
              <a:ext cx="438150" cy="433705"/>
            </a:xfrm>
            <a:custGeom>
              <a:avLst/>
              <a:gdLst/>
              <a:ahLst/>
              <a:cxnLst/>
              <a:rect l="l" t="t" r="r" b="b"/>
              <a:pathLst>
                <a:path w="438150" h="433704">
                  <a:moveTo>
                    <a:pt x="366090" y="371737"/>
                  </a:moveTo>
                  <a:lnTo>
                    <a:pt x="330643" y="398636"/>
                  </a:lnTo>
                  <a:lnTo>
                    <a:pt x="291285" y="418112"/>
                  </a:lnTo>
                  <a:lnTo>
                    <a:pt x="249430" y="429745"/>
                  </a:lnTo>
                  <a:lnTo>
                    <a:pt x="206492" y="433110"/>
                  </a:lnTo>
                  <a:lnTo>
                    <a:pt x="163883" y="427785"/>
                  </a:lnTo>
                  <a:lnTo>
                    <a:pt x="123017" y="413349"/>
                  </a:lnTo>
                  <a:lnTo>
                    <a:pt x="85306" y="389377"/>
                  </a:lnTo>
                  <a:lnTo>
                    <a:pt x="54574" y="358795"/>
                  </a:lnTo>
                  <a:lnTo>
                    <a:pt x="30062" y="322503"/>
                  </a:lnTo>
                  <a:lnTo>
                    <a:pt x="12385" y="281988"/>
                  </a:lnTo>
                  <a:lnTo>
                    <a:pt x="2159" y="238738"/>
                  </a:lnTo>
                  <a:lnTo>
                    <a:pt x="0" y="194242"/>
                  </a:lnTo>
                  <a:lnTo>
                    <a:pt x="6521" y="149987"/>
                  </a:lnTo>
                  <a:lnTo>
                    <a:pt x="22340" y="107462"/>
                  </a:lnTo>
                  <a:lnTo>
                    <a:pt x="50013" y="65050"/>
                  </a:lnTo>
                  <a:lnTo>
                    <a:pt x="83951" y="33313"/>
                  </a:lnTo>
                  <a:lnTo>
                    <a:pt x="122577" y="12034"/>
                  </a:lnTo>
                  <a:lnTo>
                    <a:pt x="164319" y="1001"/>
                  </a:lnTo>
                  <a:lnTo>
                    <a:pt x="207601" y="0"/>
                  </a:lnTo>
                  <a:lnTo>
                    <a:pt x="250850" y="8814"/>
                  </a:lnTo>
                  <a:lnTo>
                    <a:pt x="292491" y="27231"/>
                  </a:lnTo>
                  <a:lnTo>
                    <a:pt x="330950" y="55037"/>
                  </a:lnTo>
                  <a:lnTo>
                    <a:pt x="331712" y="55710"/>
                  </a:lnTo>
                  <a:lnTo>
                    <a:pt x="332486" y="56091"/>
                  </a:lnTo>
                  <a:lnTo>
                    <a:pt x="333248" y="56408"/>
                  </a:lnTo>
                  <a:lnTo>
                    <a:pt x="326055" y="73338"/>
                  </a:lnTo>
                  <a:lnTo>
                    <a:pt x="319810" y="90405"/>
                  </a:lnTo>
                  <a:lnTo>
                    <a:pt x="314601" y="107459"/>
                  </a:lnTo>
                  <a:lnTo>
                    <a:pt x="310515" y="124353"/>
                  </a:lnTo>
                  <a:lnTo>
                    <a:pt x="311832" y="131746"/>
                  </a:lnTo>
                  <a:lnTo>
                    <a:pt x="317294" y="136171"/>
                  </a:lnTo>
                  <a:lnTo>
                    <a:pt x="323856" y="136348"/>
                  </a:lnTo>
                  <a:lnTo>
                    <a:pt x="328473" y="130995"/>
                  </a:lnTo>
                  <a:lnTo>
                    <a:pt x="333377" y="115860"/>
                  </a:lnTo>
                  <a:lnTo>
                    <a:pt x="338722" y="100990"/>
                  </a:lnTo>
                  <a:lnTo>
                    <a:pt x="344571" y="86413"/>
                  </a:lnTo>
                  <a:lnTo>
                    <a:pt x="350990" y="72156"/>
                  </a:lnTo>
                  <a:lnTo>
                    <a:pt x="390562" y="97205"/>
                  </a:lnTo>
                  <a:lnTo>
                    <a:pt x="417611" y="130337"/>
                  </a:lnTo>
                  <a:lnTo>
                    <a:pt x="433016" y="169282"/>
                  </a:lnTo>
                  <a:lnTo>
                    <a:pt x="437655" y="211769"/>
                  </a:lnTo>
                  <a:lnTo>
                    <a:pt x="432404" y="255529"/>
                  </a:lnTo>
                  <a:lnTo>
                    <a:pt x="418141" y="298290"/>
                  </a:lnTo>
                  <a:lnTo>
                    <a:pt x="395744" y="337783"/>
                  </a:lnTo>
                  <a:lnTo>
                    <a:pt x="366090" y="371737"/>
                  </a:lnTo>
                  <a:close/>
                </a:path>
              </a:pathLst>
            </a:custGeom>
            <a:ln w="6349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351196" y="4800567"/>
              <a:ext cx="96304" cy="18549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2058762" y="4774468"/>
              <a:ext cx="490855" cy="660400"/>
            </a:xfrm>
            <a:custGeom>
              <a:avLst/>
              <a:gdLst/>
              <a:ahLst/>
              <a:cxnLst/>
              <a:rect l="l" t="t" r="r" b="b"/>
              <a:pathLst>
                <a:path w="490854" h="660400">
                  <a:moveTo>
                    <a:pt x="391570" y="243344"/>
                  </a:moveTo>
                  <a:lnTo>
                    <a:pt x="419301" y="206237"/>
                  </a:lnTo>
                  <a:lnTo>
                    <a:pt x="458317" y="169867"/>
                  </a:lnTo>
                  <a:lnTo>
                    <a:pt x="478337" y="151853"/>
                  </a:lnTo>
                  <a:lnTo>
                    <a:pt x="481944" y="144962"/>
                  </a:lnTo>
                  <a:lnTo>
                    <a:pt x="481294" y="137433"/>
                  </a:lnTo>
                  <a:lnTo>
                    <a:pt x="476985" y="132208"/>
                  </a:lnTo>
                  <a:lnTo>
                    <a:pt x="437608" y="150718"/>
                  </a:lnTo>
                  <a:lnTo>
                    <a:pt x="409147" y="176682"/>
                  </a:lnTo>
                  <a:lnTo>
                    <a:pt x="403297" y="127531"/>
                  </a:lnTo>
                  <a:lnTo>
                    <a:pt x="387416" y="80952"/>
                  </a:lnTo>
                  <a:lnTo>
                    <a:pt x="362001" y="41331"/>
                  </a:lnTo>
                  <a:lnTo>
                    <a:pt x="327547" y="13058"/>
                  </a:lnTo>
                  <a:lnTo>
                    <a:pt x="284547" y="520"/>
                  </a:lnTo>
                  <a:lnTo>
                    <a:pt x="276915" y="0"/>
                  </a:lnTo>
                  <a:lnTo>
                    <a:pt x="269764" y="5016"/>
                  </a:lnTo>
                  <a:lnTo>
                    <a:pt x="276901" y="62760"/>
                  </a:lnTo>
                  <a:lnTo>
                    <a:pt x="290948" y="108460"/>
                  </a:lnTo>
                  <a:lnTo>
                    <a:pt x="312233" y="150225"/>
                  </a:lnTo>
                  <a:lnTo>
                    <a:pt x="340551" y="186781"/>
                  </a:lnTo>
                  <a:lnTo>
                    <a:pt x="375695" y="216852"/>
                  </a:lnTo>
                  <a:lnTo>
                    <a:pt x="377613" y="217703"/>
                  </a:lnTo>
                  <a:lnTo>
                    <a:pt x="378540" y="217703"/>
                  </a:lnTo>
                  <a:lnTo>
                    <a:pt x="374311" y="224599"/>
                  </a:lnTo>
                  <a:lnTo>
                    <a:pt x="370475" y="231762"/>
                  </a:lnTo>
                  <a:lnTo>
                    <a:pt x="366780" y="238988"/>
                  </a:lnTo>
                  <a:lnTo>
                    <a:pt x="332918" y="208155"/>
                  </a:lnTo>
                  <a:lnTo>
                    <a:pt x="295757" y="185972"/>
                  </a:lnTo>
                  <a:lnTo>
                    <a:pt x="256419" y="172394"/>
                  </a:lnTo>
                  <a:lnTo>
                    <a:pt x="216025" y="167374"/>
                  </a:lnTo>
                  <a:lnTo>
                    <a:pt x="175699" y="170865"/>
                  </a:lnTo>
                  <a:lnTo>
                    <a:pt x="136561" y="182819"/>
                  </a:lnTo>
                  <a:lnTo>
                    <a:pt x="99733" y="203191"/>
                  </a:lnTo>
                  <a:lnTo>
                    <a:pt x="66337" y="231933"/>
                  </a:lnTo>
                  <a:lnTo>
                    <a:pt x="37494" y="268998"/>
                  </a:lnTo>
                  <a:lnTo>
                    <a:pt x="17095" y="309117"/>
                  </a:lnTo>
                  <a:lnTo>
                    <a:pt x="4729" y="351511"/>
                  </a:lnTo>
                  <a:lnTo>
                    <a:pt x="0" y="395086"/>
                  </a:lnTo>
                  <a:lnTo>
                    <a:pt x="2508" y="438750"/>
                  </a:lnTo>
                  <a:lnTo>
                    <a:pt x="11857" y="481408"/>
                  </a:lnTo>
                  <a:lnTo>
                    <a:pt x="27647" y="521967"/>
                  </a:lnTo>
                  <a:lnTo>
                    <a:pt x="49482" y="559334"/>
                  </a:lnTo>
                  <a:lnTo>
                    <a:pt x="76964" y="592414"/>
                  </a:lnTo>
                  <a:lnTo>
                    <a:pt x="109694" y="620115"/>
                  </a:lnTo>
                  <a:lnTo>
                    <a:pt x="150658" y="642668"/>
                  </a:lnTo>
                  <a:lnTo>
                    <a:pt x="194365" y="655784"/>
                  </a:lnTo>
                  <a:lnTo>
                    <a:pt x="239502" y="659875"/>
                  </a:lnTo>
                  <a:lnTo>
                    <a:pt x="284760" y="655351"/>
                  </a:lnTo>
                  <a:lnTo>
                    <a:pt x="328829" y="642624"/>
                  </a:lnTo>
                  <a:lnTo>
                    <a:pt x="370398" y="622105"/>
                  </a:lnTo>
                  <a:lnTo>
                    <a:pt x="408157" y="594204"/>
                  </a:lnTo>
                  <a:lnTo>
                    <a:pt x="440795" y="559333"/>
                  </a:lnTo>
                  <a:lnTo>
                    <a:pt x="465625" y="519498"/>
                  </a:lnTo>
                  <a:lnTo>
                    <a:pt x="482437" y="475448"/>
                  </a:lnTo>
                  <a:lnTo>
                    <a:pt x="490814" y="429339"/>
                  </a:lnTo>
                  <a:lnTo>
                    <a:pt x="490340" y="383327"/>
                  </a:lnTo>
                  <a:lnTo>
                    <a:pt x="480595" y="339566"/>
                  </a:lnTo>
                  <a:lnTo>
                    <a:pt x="461164" y="300211"/>
                  </a:lnTo>
                  <a:lnTo>
                    <a:pt x="431628" y="267419"/>
                  </a:lnTo>
                  <a:lnTo>
                    <a:pt x="391570" y="243344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1364673" y="6319621"/>
            <a:ext cx="822325" cy="904875"/>
            <a:chOff x="1364673" y="6319621"/>
            <a:chExt cx="822325" cy="904875"/>
          </a:xfrm>
        </p:grpSpPr>
        <p:sp>
          <p:nvSpPr>
            <p:cNvPr id="17" name="object 17"/>
            <p:cNvSpPr/>
            <p:nvPr/>
          </p:nvSpPr>
          <p:spPr>
            <a:xfrm>
              <a:off x="1367848" y="6322796"/>
              <a:ext cx="815975" cy="898525"/>
            </a:xfrm>
            <a:custGeom>
              <a:avLst/>
              <a:gdLst/>
              <a:ahLst/>
              <a:cxnLst/>
              <a:rect l="l" t="t" r="r" b="b"/>
              <a:pathLst>
                <a:path w="815975" h="898525">
                  <a:moveTo>
                    <a:pt x="277166" y="682510"/>
                  </a:moveTo>
                  <a:lnTo>
                    <a:pt x="243846" y="652483"/>
                  </a:lnTo>
                  <a:lnTo>
                    <a:pt x="211120" y="620062"/>
                  </a:lnTo>
                  <a:lnTo>
                    <a:pt x="179508" y="585384"/>
                  </a:lnTo>
                  <a:lnTo>
                    <a:pt x="149531" y="548583"/>
                  </a:lnTo>
                  <a:lnTo>
                    <a:pt x="121711" y="509795"/>
                  </a:lnTo>
                  <a:lnTo>
                    <a:pt x="96569" y="469158"/>
                  </a:lnTo>
                  <a:lnTo>
                    <a:pt x="74625" y="426807"/>
                  </a:lnTo>
                  <a:lnTo>
                    <a:pt x="56401" y="382877"/>
                  </a:lnTo>
                  <a:lnTo>
                    <a:pt x="42419" y="337505"/>
                  </a:lnTo>
                  <a:lnTo>
                    <a:pt x="33198" y="290826"/>
                  </a:lnTo>
                  <a:lnTo>
                    <a:pt x="29261" y="242977"/>
                  </a:lnTo>
                  <a:lnTo>
                    <a:pt x="31129" y="194094"/>
                  </a:lnTo>
                  <a:lnTo>
                    <a:pt x="38303" y="194041"/>
                  </a:lnTo>
                  <a:lnTo>
                    <a:pt x="44878" y="190531"/>
                  </a:lnTo>
                  <a:lnTo>
                    <a:pt x="49322" y="184307"/>
                  </a:lnTo>
                  <a:lnTo>
                    <a:pt x="50102" y="176110"/>
                  </a:lnTo>
                  <a:lnTo>
                    <a:pt x="44919" y="154469"/>
                  </a:lnTo>
                  <a:lnTo>
                    <a:pt x="38623" y="133046"/>
                  </a:lnTo>
                  <a:lnTo>
                    <a:pt x="33691" y="111368"/>
                  </a:lnTo>
                  <a:lnTo>
                    <a:pt x="32602" y="88963"/>
                  </a:lnTo>
                  <a:lnTo>
                    <a:pt x="39526" y="65755"/>
                  </a:lnTo>
                  <a:lnTo>
                    <a:pt x="54590" y="43967"/>
                  </a:lnTo>
                  <a:lnTo>
                    <a:pt x="73634" y="34428"/>
                  </a:lnTo>
                  <a:lnTo>
                    <a:pt x="92495" y="47967"/>
                  </a:lnTo>
                  <a:lnTo>
                    <a:pt x="96115" y="59279"/>
                  </a:lnTo>
                  <a:lnTo>
                    <a:pt x="95811" y="71813"/>
                  </a:lnTo>
                  <a:lnTo>
                    <a:pt x="93729" y="84674"/>
                  </a:lnTo>
                  <a:lnTo>
                    <a:pt x="92012" y="96964"/>
                  </a:lnTo>
                  <a:lnTo>
                    <a:pt x="91712" y="105668"/>
                  </a:lnTo>
                  <a:lnTo>
                    <a:pt x="91997" y="114409"/>
                  </a:lnTo>
                  <a:lnTo>
                    <a:pt x="92820" y="123105"/>
                  </a:lnTo>
                  <a:lnTo>
                    <a:pt x="108076" y="173153"/>
                  </a:lnTo>
                  <a:lnTo>
                    <a:pt x="115165" y="185699"/>
                  </a:lnTo>
                  <a:lnTo>
                    <a:pt x="112254" y="192968"/>
                  </a:lnTo>
                  <a:lnTo>
                    <a:pt x="113382" y="200783"/>
                  </a:lnTo>
                  <a:lnTo>
                    <a:pt x="118217" y="206955"/>
                  </a:lnTo>
                  <a:lnTo>
                    <a:pt x="126429" y="209296"/>
                  </a:lnTo>
                  <a:lnTo>
                    <a:pt x="168206" y="216117"/>
                  </a:lnTo>
                  <a:lnTo>
                    <a:pt x="202921" y="237076"/>
                  </a:lnTo>
                  <a:lnTo>
                    <a:pt x="231993" y="268539"/>
                  </a:lnTo>
                  <a:lnTo>
                    <a:pt x="256842" y="306871"/>
                  </a:lnTo>
                  <a:lnTo>
                    <a:pt x="278885" y="348439"/>
                  </a:lnTo>
                  <a:lnTo>
                    <a:pt x="299542" y="389608"/>
                  </a:lnTo>
                  <a:lnTo>
                    <a:pt x="320231" y="426745"/>
                  </a:lnTo>
                  <a:lnTo>
                    <a:pt x="348356" y="469429"/>
                  </a:lnTo>
                  <a:lnTo>
                    <a:pt x="378401" y="510425"/>
                  </a:lnTo>
                  <a:lnTo>
                    <a:pt x="410336" y="549650"/>
                  </a:lnTo>
                  <a:lnTo>
                    <a:pt x="444133" y="587019"/>
                  </a:lnTo>
                  <a:lnTo>
                    <a:pt x="480357" y="622864"/>
                  </a:lnTo>
                  <a:lnTo>
                    <a:pt x="518259" y="656013"/>
                  </a:lnTo>
                  <a:lnTo>
                    <a:pt x="557820" y="686212"/>
                  </a:lnTo>
                  <a:lnTo>
                    <a:pt x="599023" y="713208"/>
                  </a:lnTo>
                  <a:lnTo>
                    <a:pt x="641851" y="736746"/>
                  </a:lnTo>
                  <a:lnTo>
                    <a:pt x="686286" y="756574"/>
                  </a:lnTo>
                  <a:lnTo>
                    <a:pt x="732311" y="772438"/>
                  </a:lnTo>
                  <a:lnTo>
                    <a:pt x="779908" y="784085"/>
                  </a:lnTo>
                  <a:lnTo>
                    <a:pt x="779438" y="790714"/>
                  </a:lnTo>
                  <a:lnTo>
                    <a:pt x="779921" y="797636"/>
                  </a:lnTo>
                  <a:lnTo>
                    <a:pt x="779794" y="804379"/>
                  </a:lnTo>
                  <a:lnTo>
                    <a:pt x="779665" y="811771"/>
                  </a:lnTo>
                  <a:lnTo>
                    <a:pt x="779575" y="819164"/>
                  </a:lnTo>
                  <a:lnTo>
                    <a:pt x="779508" y="826559"/>
                  </a:lnTo>
                  <a:lnTo>
                    <a:pt x="779451" y="833958"/>
                  </a:lnTo>
                  <a:lnTo>
                    <a:pt x="738603" y="851302"/>
                  </a:lnTo>
                  <a:lnTo>
                    <a:pt x="695792" y="860403"/>
                  </a:lnTo>
                  <a:lnTo>
                    <a:pt x="651552" y="862099"/>
                  </a:lnTo>
                  <a:lnTo>
                    <a:pt x="606416" y="857228"/>
                  </a:lnTo>
                  <a:lnTo>
                    <a:pt x="560918" y="846630"/>
                  </a:lnTo>
                  <a:lnTo>
                    <a:pt x="515592" y="831143"/>
                  </a:lnTo>
                  <a:lnTo>
                    <a:pt x="470973" y="811605"/>
                  </a:lnTo>
                  <a:lnTo>
                    <a:pt x="427595" y="788856"/>
                  </a:lnTo>
                  <a:lnTo>
                    <a:pt x="385991" y="763733"/>
                  </a:lnTo>
                  <a:lnTo>
                    <a:pt x="346695" y="737075"/>
                  </a:lnTo>
                  <a:lnTo>
                    <a:pt x="310242" y="709721"/>
                  </a:lnTo>
                  <a:lnTo>
                    <a:pt x="277166" y="682510"/>
                  </a:lnTo>
                  <a:close/>
                </a:path>
                <a:path w="815975" h="898525">
                  <a:moveTo>
                    <a:pt x="805943" y="851014"/>
                  </a:moveTo>
                  <a:lnTo>
                    <a:pt x="807700" y="839810"/>
                  </a:lnTo>
                  <a:lnTo>
                    <a:pt x="809410" y="828598"/>
                  </a:lnTo>
                  <a:lnTo>
                    <a:pt x="811072" y="817377"/>
                  </a:lnTo>
                  <a:lnTo>
                    <a:pt x="812687" y="806145"/>
                  </a:lnTo>
                  <a:lnTo>
                    <a:pt x="814387" y="795127"/>
                  </a:lnTo>
                  <a:lnTo>
                    <a:pt x="815416" y="784831"/>
                  </a:lnTo>
                  <a:lnTo>
                    <a:pt x="814546" y="774816"/>
                  </a:lnTo>
                  <a:lnTo>
                    <a:pt x="810553" y="764641"/>
                  </a:lnTo>
                  <a:lnTo>
                    <a:pt x="805727" y="756234"/>
                  </a:lnTo>
                  <a:lnTo>
                    <a:pt x="795872" y="756907"/>
                  </a:lnTo>
                  <a:lnTo>
                    <a:pt x="789446" y="761936"/>
                  </a:lnTo>
                  <a:lnTo>
                    <a:pt x="742630" y="744995"/>
                  </a:lnTo>
                  <a:lnTo>
                    <a:pt x="697376" y="725294"/>
                  </a:lnTo>
                  <a:lnTo>
                    <a:pt x="653705" y="702872"/>
                  </a:lnTo>
                  <a:lnTo>
                    <a:pt x="611638" y="677767"/>
                  </a:lnTo>
                  <a:lnTo>
                    <a:pt x="571196" y="650017"/>
                  </a:lnTo>
                  <a:lnTo>
                    <a:pt x="532399" y="619659"/>
                  </a:lnTo>
                  <a:lnTo>
                    <a:pt x="495268" y="586734"/>
                  </a:lnTo>
                  <a:lnTo>
                    <a:pt x="459823" y="551278"/>
                  </a:lnTo>
                  <a:lnTo>
                    <a:pt x="426087" y="513330"/>
                  </a:lnTo>
                  <a:lnTo>
                    <a:pt x="394078" y="472928"/>
                  </a:lnTo>
                  <a:lnTo>
                    <a:pt x="363818" y="430110"/>
                  </a:lnTo>
                  <a:lnTo>
                    <a:pt x="342376" y="394044"/>
                  </a:lnTo>
                  <a:lnTo>
                    <a:pt x="320830" y="352952"/>
                  </a:lnTo>
                  <a:lnTo>
                    <a:pt x="298269" y="310011"/>
                  </a:lnTo>
                  <a:lnTo>
                    <a:pt x="273783" y="268401"/>
                  </a:lnTo>
                  <a:lnTo>
                    <a:pt x="246461" y="231299"/>
                  </a:lnTo>
                  <a:lnTo>
                    <a:pt x="215394" y="201882"/>
                  </a:lnTo>
                  <a:lnTo>
                    <a:pt x="179670" y="183328"/>
                  </a:lnTo>
                  <a:lnTo>
                    <a:pt x="138380" y="178816"/>
                  </a:lnTo>
                  <a:lnTo>
                    <a:pt x="129586" y="160654"/>
                  </a:lnTo>
                  <a:lnTo>
                    <a:pt x="123866" y="141612"/>
                  </a:lnTo>
                  <a:lnTo>
                    <a:pt x="121376" y="121735"/>
                  </a:lnTo>
                  <a:lnTo>
                    <a:pt x="122277" y="101066"/>
                  </a:lnTo>
                  <a:lnTo>
                    <a:pt x="124729" y="86540"/>
                  </a:lnTo>
                  <a:lnTo>
                    <a:pt x="127355" y="72186"/>
                  </a:lnTo>
                  <a:lnTo>
                    <a:pt x="128568" y="57775"/>
                  </a:lnTo>
                  <a:lnTo>
                    <a:pt x="102330" y="9537"/>
                  </a:lnTo>
                  <a:lnTo>
                    <a:pt x="63615" y="0"/>
                  </a:lnTo>
                  <a:lnTo>
                    <a:pt x="27370" y="14981"/>
                  </a:lnTo>
                  <a:lnTo>
                    <a:pt x="7031" y="46369"/>
                  </a:lnTo>
                  <a:lnTo>
                    <a:pt x="0" y="87409"/>
                  </a:lnTo>
                  <a:lnTo>
                    <a:pt x="3679" y="131346"/>
                  </a:lnTo>
                  <a:lnTo>
                    <a:pt x="15470" y="171424"/>
                  </a:lnTo>
                  <a:lnTo>
                    <a:pt x="14327" y="172504"/>
                  </a:lnTo>
                  <a:lnTo>
                    <a:pt x="13336" y="173850"/>
                  </a:lnTo>
                  <a:lnTo>
                    <a:pt x="12777" y="175806"/>
                  </a:lnTo>
                  <a:lnTo>
                    <a:pt x="3178" y="222245"/>
                  </a:lnTo>
                  <a:lnTo>
                    <a:pt x="613" y="268572"/>
                  </a:lnTo>
                  <a:lnTo>
                    <a:pt x="4418" y="314539"/>
                  </a:lnTo>
                  <a:lnTo>
                    <a:pt x="13926" y="359896"/>
                  </a:lnTo>
                  <a:lnTo>
                    <a:pt x="28474" y="404393"/>
                  </a:lnTo>
                  <a:lnTo>
                    <a:pt x="47396" y="447780"/>
                  </a:lnTo>
                  <a:lnTo>
                    <a:pt x="70027" y="489810"/>
                  </a:lnTo>
                  <a:lnTo>
                    <a:pt x="95701" y="530231"/>
                  </a:lnTo>
                  <a:lnTo>
                    <a:pt x="123755" y="568795"/>
                  </a:lnTo>
                  <a:lnTo>
                    <a:pt x="153522" y="605252"/>
                  </a:lnTo>
                  <a:lnTo>
                    <a:pt x="184339" y="639354"/>
                  </a:lnTo>
                  <a:lnTo>
                    <a:pt x="215539" y="670849"/>
                  </a:lnTo>
                  <a:lnTo>
                    <a:pt x="246457" y="699490"/>
                  </a:lnTo>
                  <a:lnTo>
                    <a:pt x="279107" y="727237"/>
                  </a:lnTo>
                  <a:lnTo>
                    <a:pt x="315152" y="755291"/>
                  </a:lnTo>
                  <a:lnTo>
                    <a:pt x="354096" y="782881"/>
                  </a:lnTo>
                  <a:lnTo>
                    <a:pt x="395444" y="809234"/>
                  </a:lnTo>
                  <a:lnTo>
                    <a:pt x="438699" y="833577"/>
                  </a:lnTo>
                  <a:lnTo>
                    <a:pt x="483367" y="855139"/>
                  </a:lnTo>
                  <a:lnTo>
                    <a:pt x="528951" y="873145"/>
                  </a:lnTo>
                  <a:lnTo>
                    <a:pt x="574956" y="886825"/>
                  </a:lnTo>
                  <a:lnTo>
                    <a:pt x="620887" y="895405"/>
                  </a:lnTo>
                  <a:lnTo>
                    <a:pt x="666248" y="898114"/>
                  </a:lnTo>
                  <a:lnTo>
                    <a:pt x="710543" y="894177"/>
                  </a:lnTo>
                  <a:lnTo>
                    <a:pt x="753277" y="882824"/>
                  </a:lnTo>
                  <a:lnTo>
                    <a:pt x="793954" y="863282"/>
                  </a:lnTo>
                  <a:lnTo>
                    <a:pt x="799415" y="863028"/>
                  </a:lnTo>
                  <a:lnTo>
                    <a:pt x="804635" y="859345"/>
                  </a:lnTo>
                  <a:lnTo>
                    <a:pt x="805943" y="851014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63643" y="6571315"/>
              <a:ext cx="471805" cy="515620"/>
            </a:xfrm>
            <a:custGeom>
              <a:avLst/>
              <a:gdLst/>
              <a:ahLst/>
              <a:cxnLst/>
              <a:rect l="l" t="t" r="r" b="b"/>
              <a:pathLst>
                <a:path w="471805" h="515620">
                  <a:moveTo>
                    <a:pt x="464337" y="501523"/>
                  </a:moveTo>
                  <a:lnTo>
                    <a:pt x="419195" y="481197"/>
                  </a:lnTo>
                  <a:lnTo>
                    <a:pt x="375775" y="458503"/>
                  </a:lnTo>
                  <a:lnTo>
                    <a:pt x="334136" y="433454"/>
                  </a:lnTo>
                  <a:lnTo>
                    <a:pt x="294336" y="406064"/>
                  </a:lnTo>
                  <a:lnTo>
                    <a:pt x="256433" y="376344"/>
                  </a:lnTo>
                  <a:lnTo>
                    <a:pt x="220485" y="344308"/>
                  </a:lnTo>
                  <a:lnTo>
                    <a:pt x="186550" y="309970"/>
                  </a:lnTo>
                  <a:lnTo>
                    <a:pt x="154686" y="273342"/>
                  </a:lnTo>
                  <a:lnTo>
                    <a:pt x="124952" y="234437"/>
                  </a:lnTo>
                  <a:lnTo>
                    <a:pt x="97406" y="193269"/>
                  </a:lnTo>
                  <a:lnTo>
                    <a:pt x="72106" y="149850"/>
                  </a:lnTo>
                  <a:lnTo>
                    <a:pt x="49109" y="104194"/>
                  </a:lnTo>
                  <a:lnTo>
                    <a:pt x="28475" y="56314"/>
                  </a:lnTo>
                  <a:lnTo>
                    <a:pt x="10261" y="6223"/>
                  </a:lnTo>
                  <a:lnTo>
                    <a:pt x="8191" y="0"/>
                  </a:lnTo>
                  <a:lnTo>
                    <a:pt x="0" y="3975"/>
                  </a:lnTo>
                  <a:lnTo>
                    <a:pt x="16465" y="56801"/>
                  </a:lnTo>
                  <a:lnTo>
                    <a:pt x="33936" y="102317"/>
                  </a:lnTo>
                  <a:lnTo>
                    <a:pt x="54042" y="146495"/>
                  </a:lnTo>
                  <a:lnTo>
                    <a:pt x="76671" y="189170"/>
                  </a:lnTo>
                  <a:lnTo>
                    <a:pt x="101710" y="230181"/>
                  </a:lnTo>
                  <a:lnTo>
                    <a:pt x="129048" y="269364"/>
                  </a:lnTo>
                  <a:lnTo>
                    <a:pt x="158572" y="306557"/>
                  </a:lnTo>
                  <a:lnTo>
                    <a:pt x="190172" y="341596"/>
                  </a:lnTo>
                  <a:lnTo>
                    <a:pt x="223734" y="374320"/>
                  </a:lnTo>
                  <a:lnTo>
                    <a:pt x="259147" y="404564"/>
                  </a:lnTo>
                  <a:lnTo>
                    <a:pt x="296299" y="432167"/>
                  </a:lnTo>
                  <a:lnTo>
                    <a:pt x="335078" y="456965"/>
                  </a:lnTo>
                  <a:lnTo>
                    <a:pt x="375372" y="478795"/>
                  </a:lnTo>
                  <a:lnTo>
                    <a:pt x="417069" y="497495"/>
                  </a:lnTo>
                  <a:lnTo>
                    <a:pt x="460057" y="512902"/>
                  </a:lnTo>
                  <a:lnTo>
                    <a:pt x="466801" y="515023"/>
                  </a:lnTo>
                  <a:lnTo>
                    <a:pt x="471233" y="504405"/>
                  </a:lnTo>
                  <a:lnTo>
                    <a:pt x="464337" y="501523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8613307" y="6591464"/>
            <a:ext cx="822325" cy="904875"/>
            <a:chOff x="9125648" y="5111510"/>
            <a:chExt cx="822325" cy="904875"/>
          </a:xfrm>
        </p:grpSpPr>
        <p:sp>
          <p:nvSpPr>
            <p:cNvPr id="20" name="object 20"/>
            <p:cNvSpPr/>
            <p:nvPr/>
          </p:nvSpPr>
          <p:spPr>
            <a:xfrm>
              <a:off x="9128823" y="5114685"/>
              <a:ext cx="815975" cy="898525"/>
            </a:xfrm>
            <a:custGeom>
              <a:avLst/>
              <a:gdLst/>
              <a:ahLst/>
              <a:cxnLst/>
              <a:rect l="l" t="t" r="r" b="b"/>
              <a:pathLst>
                <a:path w="815975" h="898525">
                  <a:moveTo>
                    <a:pt x="277162" y="682510"/>
                  </a:moveTo>
                  <a:lnTo>
                    <a:pt x="243843" y="652483"/>
                  </a:lnTo>
                  <a:lnTo>
                    <a:pt x="211116" y="620062"/>
                  </a:lnTo>
                  <a:lnTo>
                    <a:pt x="179504" y="585384"/>
                  </a:lnTo>
                  <a:lnTo>
                    <a:pt x="149528" y="548583"/>
                  </a:lnTo>
                  <a:lnTo>
                    <a:pt x="121707" y="509795"/>
                  </a:lnTo>
                  <a:lnTo>
                    <a:pt x="96565" y="469158"/>
                  </a:lnTo>
                  <a:lnTo>
                    <a:pt x="74621" y="426807"/>
                  </a:lnTo>
                  <a:lnTo>
                    <a:pt x="56398" y="382877"/>
                  </a:lnTo>
                  <a:lnTo>
                    <a:pt x="42415" y="337505"/>
                  </a:lnTo>
                  <a:lnTo>
                    <a:pt x="33195" y="290826"/>
                  </a:lnTo>
                  <a:lnTo>
                    <a:pt x="29258" y="242977"/>
                  </a:lnTo>
                  <a:lnTo>
                    <a:pt x="31125" y="194094"/>
                  </a:lnTo>
                  <a:lnTo>
                    <a:pt x="38299" y="194041"/>
                  </a:lnTo>
                  <a:lnTo>
                    <a:pt x="44874" y="190531"/>
                  </a:lnTo>
                  <a:lnTo>
                    <a:pt x="49318" y="184307"/>
                  </a:lnTo>
                  <a:lnTo>
                    <a:pt x="50099" y="176110"/>
                  </a:lnTo>
                  <a:lnTo>
                    <a:pt x="44916" y="154469"/>
                  </a:lnTo>
                  <a:lnTo>
                    <a:pt x="38618" y="133046"/>
                  </a:lnTo>
                  <a:lnTo>
                    <a:pt x="33683" y="111368"/>
                  </a:lnTo>
                  <a:lnTo>
                    <a:pt x="32586" y="88963"/>
                  </a:lnTo>
                  <a:lnTo>
                    <a:pt x="39512" y="65755"/>
                  </a:lnTo>
                  <a:lnTo>
                    <a:pt x="54580" y="43967"/>
                  </a:lnTo>
                  <a:lnTo>
                    <a:pt x="73628" y="34428"/>
                  </a:lnTo>
                  <a:lnTo>
                    <a:pt x="92491" y="47967"/>
                  </a:lnTo>
                  <a:lnTo>
                    <a:pt x="96113" y="59274"/>
                  </a:lnTo>
                  <a:lnTo>
                    <a:pt x="95813" y="71808"/>
                  </a:lnTo>
                  <a:lnTo>
                    <a:pt x="93731" y="84672"/>
                  </a:lnTo>
                  <a:lnTo>
                    <a:pt x="92009" y="96964"/>
                  </a:lnTo>
                  <a:lnTo>
                    <a:pt x="91708" y="105668"/>
                  </a:lnTo>
                  <a:lnTo>
                    <a:pt x="91993" y="114409"/>
                  </a:lnTo>
                  <a:lnTo>
                    <a:pt x="92816" y="123105"/>
                  </a:lnTo>
                  <a:lnTo>
                    <a:pt x="108065" y="173153"/>
                  </a:lnTo>
                  <a:lnTo>
                    <a:pt x="115148" y="185699"/>
                  </a:lnTo>
                  <a:lnTo>
                    <a:pt x="112251" y="192968"/>
                  </a:lnTo>
                  <a:lnTo>
                    <a:pt x="113381" y="200783"/>
                  </a:lnTo>
                  <a:lnTo>
                    <a:pt x="118215" y="206955"/>
                  </a:lnTo>
                  <a:lnTo>
                    <a:pt x="126426" y="209295"/>
                  </a:lnTo>
                  <a:lnTo>
                    <a:pt x="168202" y="216116"/>
                  </a:lnTo>
                  <a:lnTo>
                    <a:pt x="202918" y="237074"/>
                  </a:lnTo>
                  <a:lnTo>
                    <a:pt x="231991" y="268535"/>
                  </a:lnTo>
                  <a:lnTo>
                    <a:pt x="256841" y="306866"/>
                  </a:lnTo>
                  <a:lnTo>
                    <a:pt x="278886" y="348433"/>
                  </a:lnTo>
                  <a:lnTo>
                    <a:pt x="299547" y="389604"/>
                  </a:lnTo>
                  <a:lnTo>
                    <a:pt x="320241" y="426745"/>
                  </a:lnTo>
                  <a:lnTo>
                    <a:pt x="348358" y="469429"/>
                  </a:lnTo>
                  <a:lnTo>
                    <a:pt x="378397" y="510425"/>
                  </a:lnTo>
                  <a:lnTo>
                    <a:pt x="410327" y="549650"/>
                  </a:lnTo>
                  <a:lnTo>
                    <a:pt x="444116" y="587019"/>
                  </a:lnTo>
                  <a:lnTo>
                    <a:pt x="480345" y="622864"/>
                  </a:lnTo>
                  <a:lnTo>
                    <a:pt x="518250" y="656013"/>
                  </a:lnTo>
                  <a:lnTo>
                    <a:pt x="557814" y="686212"/>
                  </a:lnTo>
                  <a:lnTo>
                    <a:pt x="599018" y="713208"/>
                  </a:lnTo>
                  <a:lnTo>
                    <a:pt x="641847" y="736746"/>
                  </a:lnTo>
                  <a:lnTo>
                    <a:pt x="686282" y="756574"/>
                  </a:lnTo>
                  <a:lnTo>
                    <a:pt x="732307" y="772438"/>
                  </a:lnTo>
                  <a:lnTo>
                    <a:pt x="779904" y="784085"/>
                  </a:lnTo>
                  <a:lnTo>
                    <a:pt x="779434" y="790714"/>
                  </a:lnTo>
                  <a:lnTo>
                    <a:pt x="779917" y="797636"/>
                  </a:lnTo>
                  <a:lnTo>
                    <a:pt x="779777" y="804367"/>
                  </a:lnTo>
                  <a:lnTo>
                    <a:pt x="779658" y="811766"/>
                  </a:lnTo>
                  <a:lnTo>
                    <a:pt x="779574" y="819162"/>
                  </a:lnTo>
                  <a:lnTo>
                    <a:pt x="779509" y="826559"/>
                  </a:lnTo>
                  <a:lnTo>
                    <a:pt x="779447" y="833958"/>
                  </a:lnTo>
                  <a:lnTo>
                    <a:pt x="738600" y="851302"/>
                  </a:lnTo>
                  <a:lnTo>
                    <a:pt x="695789" y="860403"/>
                  </a:lnTo>
                  <a:lnTo>
                    <a:pt x="651548" y="862099"/>
                  </a:lnTo>
                  <a:lnTo>
                    <a:pt x="606412" y="857228"/>
                  </a:lnTo>
                  <a:lnTo>
                    <a:pt x="560914" y="846630"/>
                  </a:lnTo>
                  <a:lnTo>
                    <a:pt x="515589" y="831143"/>
                  </a:lnTo>
                  <a:lnTo>
                    <a:pt x="470970" y="811605"/>
                  </a:lnTo>
                  <a:lnTo>
                    <a:pt x="427591" y="788856"/>
                  </a:lnTo>
                  <a:lnTo>
                    <a:pt x="385987" y="763733"/>
                  </a:lnTo>
                  <a:lnTo>
                    <a:pt x="346692" y="737075"/>
                  </a:lnTo>
                  <a:lnTo>
                    <a:pt x="310239" y="709721"/>
                  </a:lnTo>
                  <a:lnTo>
                    <a:pt x="277162" y="682510"/>
                  </a:lnTo>
                  <a:close/>
                </a:path>
                <a:path w="815975" h="898525">
                  <a:moveTo>
                    <a:pt x="805952" y="851014"/>
                  </a:moveTo>
                  <a:lnTo>
                    <a:pt x="807702" y="839808"/>
                  </a:lnTo>
                  <a:lnTo>
                    <a:pt x="809410" y="828594"/>
                  </a:lnTo>
                  <a:lnTo>
                    <a:pt x="811074" y="817372"/>
                  </a:lnTo>
                  <a:lnTo>
                    <a:pt x="812696" y="806145"/>
                  </a:lnTo>
                  <a:lnTo>
                    <a:pt x="814396" y="795127"/>
                  </a:lnTo>
                  <a:lnTo>
                    <a:pt x="815423" y="784831"/>
                  </a:lnTo>
                  <a:lnTo>
                    <a:pt x="814550" y="774816"/>
                  </a:lnTo>
                  <a:lnTo>
                    <a:pt x="810549" y="764641"/>
                  </a:lnTo>
                  <a:lnTo>
                    <a:pt x="805723" y="756221"/>
                  </a:lnTo>
                  <a:lnTo>
                    <a:pt x="795868" y="756907"/>
                  </a:lnTo>
                  <a:lnTo>
                    <a:pt x="789455" y="761936"/>
                  </a:lnTo>
                  <a:lnTo>
                    <a:pt x="742636" y="744995"/>
                  </a:lnTo>
                  <a:lnTo>
                    <a:pt x="697380" y="725294"/>
                  </a:lnTo>
                  <a:lnTo>
                    <a:pt x="653709" y="702872"/>
                  </a:lnTo>
                  <a:lnTo>
                    <a:pt x="611641" y="677767"/>
                  </a:lnTo>
                  <a:lnTo>
                    <a:pt x="571199" y="650017"/>
                  </a:lnTo>
                  <a:lnTo>
                    <a:pt x="532402" y="619659"/>
                  </a:lnTo>
                  <a:lnTo>
                    <a:pt x="495271" y="586734"/>
                  </a:lnTo>
                  <a:lnTo>
                    <a:pt x="459826" y="551278"/>
                  </a:lnTo>
                  <a:lnTo>
                    <a:pt x="426088" y="513330"/>
                  </a:lnTo>
                  <a:lnTo>
                    <a:pt x="394077" y="472928"/>
                  </a:lnTo>
                  <a:lnTo>
                    <a:pt x="363814" y="430110"/>
                  </a:lnTo>
                  <a:lnTo>
                    <a:pt x="342372" y="394044"/>
                  </a:lnTo>
                  <a:lnTo>
                    <a:pt x="320826" y="352952"/>
                  </a:lnTo>
                  <a:lnTo>
                    <a:pt x="298265" y="310011"/>
                  </a:lnTo>
                  <a:lnTo>
                    <a:pt x="273778" y="268401"/>
                  </a:lnTo>
                  <a:lnTo>
                    <a:pt x="246455" y="231299"/>
                  </a:lnTo>
                  <a:lnTo>
                    <a:pt x="215385" y="201882"/>
                  </a:lnTo>
                  <a:lnTo>
                    <a:pt x="179658" y="183328"/>
                  </a:lnTo>
                  <a:lnTo>
                    <a:pt x="138364" y="178815"/>
                  </a:lnTo>
                  <a:lnTo>
                    <a:pt x="129577" y="160654"/>
                  </a:lnTo>
                  <a:lnTo>
                    <a:pt x="123860" y="141612"/>
                  </a:lnTo>
                  <a:lnTo>
                    <a:pt x="121372" y="121735"/>
                  </a:lnTo>
                  <a:lnTo>
                    <a:pt x="122273" y="101066"/>
                  </a:lnTo>
                  <a:lnTo>
                    <a:pt x="124727" y="86540"/>
                  </a:lnTo>
                  <a:lnTo>
                    <a:pt x="127355" y="72186"/>
                  </a:lnTo>
                  <a:lnTo>
                    <a:pt x="128565" y="57775"/>
                  </a:lnTo>
                  <a:lnTo>
                    <a:pt x="102321" y="9537"/>
                  </a:lnTo>
                  <a:lnTo>
                    <a:pt x="63624" y="0"/>
                  </a:lnTo>
                  <a:lnTo>
                    <a:pt x="27373" y="14981"/>
                  </a:lnTo>
                  <a:lnTo>
                    <a:pt x="7031" y="46369"/>
                  </a:lnTo>
                  <a:lnTo>
                    <a:pt x="0" y="87409"/>
                  </a:lnTo>
                  <a:lnTo>
                    <a:pt x="3682" y="131346"/>
                  </a:lnTo>
                  <a:lnTo>
                    <a:pt x="15479" y="171424"/>
                  </a:lnTo>
                  <a:lnTo>
                    <a:pt x="14336" y="172504"/>
                  </a:lnTo>
                  <a:lnTo>
                    <a:pt x="13332" y="173850"/>
                  </a:lnTo>
                  <a:lnTo>
                    <a:pt x="12774" y="175806"/>
                  </a:lnTo>
                  <a:lnTo>
                    <a:pt x="3177" y="222245"/>
                  </a:lnTo>
                  <a:lnTo>
                    <a:pt x="614" y="268572"/>
                  </a:lnTo>
                  <a:lnTo>
                    <a:pt x="4419" y="314539"/>
                  </a:lnTo>
                  <a:lnTo>
                    <a:pt x="13928" y="359896"/>
                  </a:lnTo>
                  <a:lnTo>
                    <a:pt x="28476" y="404393"/>
                  </a:lnTo>
                  <a:lnTo>
                    <a:pt x="47397" y="447780"/>
                  </a:lnTo>
                  <a:lnTo>
                    <a:pt x="70027" y="489810"/>
                  </a:lnTo>
                  <a:lnTo>
                    <a:pt x="95701" y="530231"/>
                  </a:lnTo>
                  <a:lnTo>
                    <a:pt x="123754" y="568795"/>
                  </a:lnTo>
                  <a:lnTo>
                    <a:pt x="153520" y="605252"/>
                  </a:lnTo>
                  <a:lnTo>
                    <a:pt x="184336" y="639354"/>
                  </a:lnTo>
                  <a:lnTo>
                    <a:pt x="215535" y="670849"/>
                  </a:lnTo>
                  <a:lnTo>
                    <a:pt x="246454" y="699490"/>
                  </a:lnTo>
                  <a:lnTo>
                    <a:pt x="279104" y="727237"/>
                  </a:lnTo>
                  <a:lnTo>
                    <a:pt x="315149" y="755291"/>
                  </a:lnTo>
                  <a:lnTo>
                    <a:pt x="354093" y="782881"/>
                  </a:lnTo>
                  <a:lnTo>
                    <a:pt x="395440" y="809234"/>
                  </a:lnTo>
                  <a:lnTo>
                    <a:pt x="438696" y="833577"/>
                  </a:lnTo>
                  <a:lnTo>
                    <a:pt x="483363" y="855139"/>
                  </a:lnTo>
                  <a:lnTo>
                    <a:pt x="528947" y="873145"/>
                  </a:lnTo>
                  <a:lnTo>
                    <a:pt x="574953" y="886825"/>
                  </a:lnTo>
                  <a:lnTo>
                    <a:pt x="620884" y="895405"/>
                  </a:lnTo>
                  <a:lnTo>
                    <a:pt x="666245" y="898114"/>
                  </a:lnTo>
                  <a:lnTo>
                    <a:pt x="710540" y="894177"/>
                  </a:lnTo>
                  <a:lnTo>
                    <a:pt x="753274" y="882824"/>
                  </a:lnTo>
                  <a:lnTo>
                    <a:pt x="793951" y="863282"/>
                  </a:lnTo>
                  <a:lnTo>
                    <a:pt x="799412" y="863028"/>
                  </a:lnTo>
                  <a:lnTo>
                    <a:pt x="804619" y="859332"/>
                  </a:lnTo>
                  <a:lnTo>
                    <a:pt x="805952" y="851014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224619" y="5363203"/>
              <a:ext cx="471805" cy="515620"/>
            </a:xfrm>
            <a:custGeom>
              <a:avLst/>
              <a:gdLst/>
              <a:ahLst/>
              <a:cxnLst/>
              <a:rect l="l" t="t" r="r" b="b"/>
              <a:pathLst>
                <a:path w="471804" h="515620">
                  <a:moveTo>
                    <a:pt x="464337" y="501522"/>
                  </a:moveTo>
                  <a:lnTo>
                    <a:pt x="419192" y="481197"/>
                  </a:lnTo>
                  <a:lnTo>
                    <a:pt x="375770" y="458503"/>
                  </a:lnTo>
                  <a:lnTo>
                    <a:pt x="334130" y="433454"/>
                  </a:lnTo>
                  <a:lnTo>
                    <a:pt x="294328" y="406064"/>
                  </a:lnTo>
                  <a:lnTo>
                    <a:pt x="256423" y="376344"/>
                  </a:lnTo>
                  <a:lnTo>
                    <a:pt x="220474" y="344308"/>
                  </a:lnTo>
                  <a:lnTo>
                    <a:pt x="186539" y="309970"/>
                  </a:lnTo>
                  <a:lnTo>
                    <a:pt x="154675" y="273342"/>
                  </a:lnTo>
                  <a:lnTo>
                    <a:pt x="124940" y="234437"/>
                  </a:lnTo>
                  <a:lnTo>
                    <a:pt x="97394" y="193269"/>
                  </a:lnTo>
                  <a:lnTo>
                    <a:pt x="72093" y="149850"/>
                  </a:lnTo>
                  <a:lnTo>
                    <a:pt x="49097" y="104194"/>
                  </a:lnTo>
                  <a:lnTo>
                    <a:pt x="28462" y="56314"/>
                  </a:lnTo>
                  <a:lnTo>
                    <a:pt x="10248" y="6222"/>
                  </a:lnTo>
                  <a:lnTo>
                    <a:pt x="8191" y="0"/>
                  </a:lnTo>
                  <a:lnTo>
                    <a:pt x="0" y="3962"/>
                  </a:lnTo>
                  <a:lnTo>
                    <a:pt x="16454" y="56801"/>
                  </a:lnTo>
                  <a:lnTo>
                    <a:pt x="33927" y="102317"/>
                  </a:lnTo>
                  <a:lnTo>
                    <a:pt x="54035" y="146495"/>
                  </a:lnTo>
                  <a:lnTo>
                    <a:pt x="76664" y="189170"/>
                  </a:lnTo>
                  <a:lnTo>
                    <a:pt x="101703" y="230181"/>
                  </a:lnTo>
                  <a:lnTo>
                    <a:pt x="129041" y="269364"/>
                  </a:lnTo>
                  <a:lnTo>
                    <a:pt x="158566" y="306557"/>
                  </a:lnTo>
                  <a:lnTo>
                    <a:pt x="190165" y="341596"/>
                  </a:lnTo>
                  <a:lnTo>
                    <a:pt x="223727" y="374320"/>
                  </a:lnTo>
                  <a:lnTo>
                    <a:pt x="259141" y="404564"/>
                  </a:lnTo>
                  <a:lnTo>
                    <a:pt x="296293" y="432167"/>
                  </a:lnTo>
                  <a:lnTo>
                    <a:pt x="335073" y="456965"/>
                  </a:lnTo>
                  <a:lnTo>
                    <a:pt x="375368" y="478795"/>
                  </a:lnTo>
                  <a:lnTo>
                    <a:pt x="417066" y="497495"/>
                  </a:lnTo>
                  <a:lnTo>
                    <a:pt x="460057" y="512902"/>
                  </a:lnTo>
                  <a:lnTo>
                    <a:pt x="466788" y="515023"/>
                  </a:lnTo>
                  <a:lnTo>
                    <a:pt x="471233" y="504405"/>
                  </a:lnTo>
                  <a:lnTo>
                    <a:pt x="464337" y="501522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11694384" y="6377630"/>
            <a:ext cx="997585" cy="690880"/>
            <a:chOff x="11694384" y="6377630"/>
            <a:chExt cx="997585" cy="690880"/>
          </a:xfrm>
        </p:grpSpPr>
        <p:sp>
          <p:nvSpPr>
            <p:cNvPr id="23" name="object 23"/>
            <p:cNvSpPr/>
            <p:nvPr/>
          </p:nvSpPr>
          <p:spPr>
            <a:xfrm>
              <a:off x="11697559" y="6380805"/>
              <a:ext cx="991235" cy="684530"/>
            </a:xfrm>
            <a:custGeom>
              <a:avLst/>
              <a:gdLst/>
              <a:ahLst/>
              <a:cxnLst/>
              <a:rect l="l" t="t" r="r" b="b"/>
              <a:pathLst>
                <a:path w="991234" h="684529">
                  <a:moveTo>
                    <a:pt x="334981" y="161337"/>
                  </a:moveTo>
                  <a:lnTo>
                    <a:pt x="375559" y="135159"/>
                  </a:lnTo>
                  <a:lnTo>
                    <a:pt x="418296" y="110743"/>
                  </a:lnTo>
                  <a:lnTo>
                    <a:pt x="462807" y="88728"/>
                  </a:lnTo>
                  <a:lnTo>
                    <a:pt x="508709" y="69750"/>
                  </a:lnTo>
                  <a:lnTo>
                    <a:pt x="555617" y="54448"/>
                  </a:lnTo>
                  <a:lnTo>
                    <a:pt x="603148" y="43459"/>
                  </a:lnTo>
                  <a:lnTo>
                    <a:pt x="650918" y="37422"/>
                  </a:lnTo>
                  <a:lnTo>
                    <a:pt x="698543" y="36973"/>
                  </a:lnTo>
                  <a:lnTo>
                    <a:pt x="745639" y="42750"/>
                  </a:lnTo>
                  <a:lnTo>
                    <a:pt x="791821" y="55392"/>
                  </a:lnTo>
                  <a:lnTo>
                    <a:pt x="836707" y="75535"/>
                  </a:lnTo>
                  <a:lnTo>
                    <a:pt x="834277" y="82964"/>
                  </a:lnTo>
                  <a:lnTo>
                    <a:pt x="835010" y="90959"/>
                  </a:lnTo>
                  <a:lnTo>
                    <a:pt x="838798" y="97688"/>
                  </a:lnTo>
                  <a:lnTo>
                    <a:pt x="845534" y="101316"/>
                  </a:lnTo>
                  <a:lnTo>
                    <a:pt x="865794" y="103412"/>
                  </a:lnTo>
                  <a:lnTo>
                    <a:pt x="886253" y="104290"/>
                  </a:lnTo>
                  <a:lnTo>
                    <a:pt x="906459" y="106665"/>
                  </a:lnTo>
                  <a:lnTo>
                    <a:pt x="925963" y="113254"/>
                  </a:lnTo>
                  <a:lnTo>
                    <a:pt x="943390" y="128395"/>
                  </a:lnTo>
                  <a:lnTo>
                    <a:pt x="956802" y="151451"/>
                  </a:lnTo>
                  <a:lnTo>
                    <a:pt x="958388" y="174396"/>
                  </a:lnTo>
                  <a:lnTo>
                    <a:pt x="940339" y="189200"/>
                  </a:lnTo>
                  <a:lnTo>
                    <a:pt x="929439" y="189047"/>
                  </a:lnTo>
                  <a:lnTo>
                    <a:pt x="918840" y="184420"/>
                  </a:lnTo>
                  <a:lnTo>
                    <a:pt x="908576" y="177844"/>
                  </a:lnTo>
                  <a:lnTo>
                    <a:pt x="898683" y="171839"/>
                  </a:lnTo>
                  <a:lnTo>
                    <a:pt x="854760" y="160555"/>
                  </a:lnTo>
                  <a:lnTo>
                    <a:pt x="841360" y="160617"/>
                  </a:lnTo>
                  <a:lnTo>
                    <a:pt x="828091" y="162182"/>
                  </a:lnTo>
                  <a:lnTo>
                    <a:pt x="814939" y="165172"/>
                  </a:lnTo>
                  <a:lnTo>
                    <a:pt x="809733" y="159674"/>
                  </a:lnTo>
                  <a:lnTo>
                    <a:pt x="802673" y="158147"/>
                  </a:lnTo>
                  <a:lnTo>
                    <a:pt x="795739" y="161009"/>
                  </a:lnTo>
                  <a:lnTo>
                    <a:pt x="790911" y="168677"/>
                  </a:lnTo>
                  <a:lnTo>
                    <a:pt x="770704" y="209459"/>
                  </a:lnTo>
                  <a:lnTo>
                    <a:pt x="740858" y="238083"/>
                  </a:lnTo>
                  <a:lnTo>
                    <a:pt x="703986" y="257264"/>
                  </a:lnTo>
                  <a:lnTo>
                    <a:pt x="662702" y="269718"/>
                  </a:lnTo>
                  <a:lnTo>
                    <a:pt x="619619" y="278163"/>
                  </a:lnTo>
                  <a:lnTo>
                    <a:pt x="577351" y="285314"/>
                  </a:lnTo>
                  <a:lnTo>
                    <a:pt x="538511" y="293886"/>
                  </a:lnTo>
                  <a:lnTo>
                    <a:pt x="492389" y="308219"/>
                  </a:lnTo>
                  <a:lnTo>
                    <a:pt x="447043" y="325116"/>
                  </a:lnTo>
                  <a:lnTo>
                    <a:pt x="402558" y="344575"/>
                  </a:lnTo>
                  <a:lnTo>
                    <a:pt x="359022" y="366594"/>
                  </a:lnTo>
                  <a:lnTo>
                    <a:pt x="315939" y="391647"/>
                  </a:lnTo>
                  <a:lnTo>
                    <a:pt x="274582" y="419361"/>
                  </a:lnTo>
                  <a:lnTo>
                    <a:pt x="235172" y="449805"/>
                  </a:lnTo>
                  <a:lnTo>
                    <a:pt x="197934" y="483047"/>
                  </a:lnTo>
                  <a:lnTo>
                    <a:pt x="163087" y="519155"/>
                  </a:lnTo>
                  <a:lnTo>
                    <a:pt x="130856" y="558200"/>
                  </a:lnTo>
                  <a:lnTo>
                    <a:pt x="101462" y="600249"/>
                  </a:lnTo>
                  <a:lnTo>
                    <a:pt x="75126" y="645372"/>
                  </a:lnTo>
                  <a:lnTo>
                    <a:pt x="69640" y="642616"/>
                  </a:lnTo>
                  <a:lnTo>
                    <a:pt x="63557" y="640723"/>
                  </a:lnTo>
                  <a:lnTo>
                    <a:pt x="57854" y="638272"/>
                  </a:lnTo>
                  <a:lnTo>
                    <a:pt x="51580" y="635593"/>
                  </a:lnTo>
                  <a:lnTo>
                    <a:pt x="45296" y="632954"/>
                  </a:lnTo>
                  <a:lnTo>
                    <a:pt x="39004" y="630339"/>
                  </a:lnTo>
                  <a:lnTo>
                    <a:pt x="32708" y="627731"/>
                  </a:lnTo>
                  <a:lnTo>
                    <a:pt x="31966" y="579587"/>
                  </a:lnTo>
                  <a:lnTo>
                    <a:pt x="38939" y="532254"/>
                  </a:lnTo>
                  <a:lnTo>
                    <a:pt x="52726" y="485997"/>
                  </a:lnTo>
                  <a:lnTo>
                    <a:pt x="72428" y="441076"/>
                  </a:lnTo>
                  <a:lnTo>
                    <a:pt x="97144" y="397755"/>
                  </a:lnTo>
                  <a:lnTo>
                    <a:pt x="125975" y="356296"/>
                  </a:lnTo>
                  <a:lnTo>
                    <a:pt x="158022" y="316961"/>
                  </a:lnTo>
                  <a:lnTo>
                    <a:pt x="192383" y="280013"/>
                  </a:lnTo>
                  <a:lnTo>
                    <a:pt x="228159" y="245714"/>
                  </a:lnTo>
                  <a:lnTo>
                    <a:pt x="264451" y="214327"/>
                  </a:lnTo>
                  <a:lnTo>
                    <a:pt x="300358" y="186113"/>
                  </a:lnTo>
                  <a:lnTo>
                    <a:pt x="334981" y="161337"/>
                  </a:lnTo>
                  <a:close/>
                </a:path>
                <a:path w="991234" h="684529">
                  <a:moveTo>
                    <a:pt x="9023" y="649207"/>
                  </a:moveTo>
                  <a:lnTo>
                    <a:pt x="17986" y="654885"/>
                  </a:lnTo>
                  <a:lnTo>
                    <a:pt x="26969" y="660510"/>
                  </a:lnTo>
                  <a:lnTo>
                    <a:pt x="35974" y="666088"/>
                  </a:lnTo>
                  <a:lnTo>
                    <a:pt x="45002" y="671623"/>
                  </a:lnTo>
                  <a:lnTo>
                    <a:pt x="53829" y="677171"/>
                  </a:lnTo>
                  <a:lnTo>
                    <a:pt x="62271" y="681778"/>
                  </a:lnTo>
                  <a:lnTo>
                    <a:pt x="71127" y="684329"/>
                  </a:lnTo>
                  <a:lnTo>
                    <a:pt x="81197" y="683713"/>
                  </a:lnTo>
                  <a:lnTo>
                    <a:pt x="90036" y="681630"/>
                  </a:lnTo>
                  <a:lnTo>
                    <a:pt x="92843" y="671203"/>
                  </a:lnTo>
                  <a:lnTo>
                    <a:pt x="90773" y="662860"/>
                  </a:lnTo>
                  <a:lnTo>
                    <a:pt x="121357" y="620362"/>
                  </a:lnTo>
                  <a:lnTo>
                    <a:pt x="153760" y="580428"/>
                  </a:lnTo>
                  <a:lnTo>
                    <a:pt x="187942" y="543065"/>
                  </a:lnTo>
                  <a:lnTo>
                    <a:pt x="223861" y="508282"/>
                  </a:lnTo>
                  <a:lnTo>
                    <a:pt x="261480" y="476087"/>
                  </a:lnTo>
                  <a:lnTo>
                    <a:pt x="300758" y="446488"/>
                  </a:lnTo>
                  <a:lnTo>
                    <a:pt x="341655" y="419493"/>
                  </a:lnTo>
                  <a:lnTo>
                    <a:pt x="384131" y="395110"/>
                  </a:lnTo>
                  <a:lnTo>
                    <a:pt x="428148" y="373347"/>
                  </a:lnTo>
                  <a:lnTo>
                    <a:pt x="473665" y="354213"/>
                  </a:lnTo>
                  <a:lnTo>
                    <a:pt x="520642" y="337714"/>
                  </a:lnTo>
                  <a:lnTo>
                    <a:pt x="558820" y="327998"/>
                  </a:lnTo>
                  <a:lnTo>
                    <a:pt x="601324" y="319905"/>
                  </a:lnTo>
                  <a:lnTo>
                    <a:pt x="645756" y="311400"/>
                  </a:lnTo>
                  <a:lnTo>
                    <a:pt x="689714" y="300451"/>
                  </a:lnTo>
                  <a:lnTo>
                    <a:pt x="730800" y="285021"/>
                  </a:lnTo>
                  <a:lnTo>
                    <a:pt x="766612" y="263078"/>
                  </a:lnTo>
                  <a:lnTo>
                    <a:pt x="794752" y="232586"/>
                  </a:lnTo>
                  <a:lnTo>
                    <a:pt x="812818" y="191512"/>
                  </a:lnTo>
                  <a:lnTo>
                    <a:pt x="831355" y="188688"/>
                  </a:lnTo>
                  <a:lnTo>
                    <a:pt x="884751" y="201672"/>
                  </a:lnTo>
                  <a:lnTo>
                    <a:pt x="907656" y="216855"/>
                  </a:lnTo>
                  <a:lnTo>
                    <a:pt x="919538" y="223067"/>
                  </a:lnTo>
                  <a:lnTo>
                    <a:pt x="932694" y="226284"/>
                  </a:lnTo>
                  <a:lnTo>
                    <a:pt x="952545" y="223386"/>
                  </a:lnTo>
                  <a:lnTo>
                    <a:pt x="969763" y="212595"/>
                  </a:lnTo>
                  <a:lnTo>
                    <a:pt x="983084" y="196054"/>
                  </a:lnTo>
                  <a:lnTo>
                    <a:pt x="991241" y="175903"/>
                  </a:lnTo>
                  <a:lnTo>
                    <a:pt x="990934" y="133332"/>
                  </a:lnTo>
                  <a:lnTo>
                    <a:pt x="971139" y="101530"/>
                  </a:lnTo>
                  <a:lnTo>
                    <a:pt x="938519" y="80141"/>
                  </a:lnTo>
                  <a:lnTo>
                    <a:pt x="899738" y="68809"/>
                  </a:lnTo>
                  <a:lnTo>
                    <a:pt x="861459" y="67179"/>
                  </a:lnTo>
                  <a:lnTo>
                    <a:pt x="860926" y="65629"/>
                  </a:lnTo>
                  <a:lnTo>
                    <a:pt x="819155" y="35165"/>
                  </a:lnTo>
                  <a:lnTo>
                    <a:pt x="776983" y="15953"/>
                  </a:lnTo>
                  <a:lnTo>
                    <a:pt x="732685" y="4486"/>
                  </a:lnTo>
                  <a:lnTo>
                    <a:pt x="686824" y="0"/>
                  </a:lnTo>
                  <a:lnTo>
                    <a:pt x="639961" y="1731"/>
                  </a:lnTo>
                  <a:lnTo>
                    <a:pt x="592658" y="8916"/>
                  </a:lnTo>
                  <a:lnTo>
                    <a:pt x="545476" y="20791"/>
                  </a:lnTo>
                  <a:lnTo>
                    <a:pt x="498978" y="36593"/>
                  </a:lnTo>
                  <a:lnTo>
                    <a:pt x="453725" y="55558"/>
                  </a:lnTo>
                  <a:lnTo>
                    <a:pt x="410279" y="76923"/>
                  </a:lnTo>
                  <a:lnTo>
                    <a:pt x="369203" y="99923"/>
                  </a:lnTo>
                  <a:lnTo>
                    <a:pt x="331057" y="123795"/>
                  </a:lnTo>
                  <a:lnTo>
                    <a:pt x="296123" y="147947"/>
                  </a:lnTo>
                  <a:lnTo>
                    <a:pt x="259758" y="175498"/>
                  </a:lnTo>
                  <a:lnTo>
                    <a:pt x="222793" y="206202"/>
                  </a:lnTo>
                  <a:lnTo>
                    <a:pt x="186056" y="239813"/>
                  </a:lnTo>
                  <a:lnTo>
                    <a:pt x="150377" y="276085"/>
                  </a:lnTo>
                  <a:lnTo>
                    <a:pt x="116588" y="314774"/>
                  </a:lnTo>
                  <a:lnTo>
                    <a:pt x="85518" y="355632"/>
                  </a:lnTo>
                  <a:lnTo>
                    <a:pt x="57996" y="398415"/>
                  </a:lnTo>
                  <a:lnTo>
                    <a:pt x="34854" y="442877"/>
                  </a:lnTo>
                  <a:lnTo>
                    <a:pt x="16920" y="488772"/>
                  </a:lnTo>
                  <a:lnTo>
                    <a:pt x="5025" y="535853"/>
                  </a:lnTo>
                  <a:lnTo>
                    <a:pt x="0" y="583877"/>
                  </a:lnTo>
                  <a:lnTo>
                    <a:pt x="2673" y="632595"/>
                  </a:lnTo>
                  <a:lnTo>
                    <a:pt x="1009" y="638336"/>
                  </a:lnTo>
                  <a:lnTo>
                    <a:pt x="2381" y="644978"/>
                  </a:lnTo>
                  <a:lnTo>
                    <a:pt x="9023" y="649207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868057" y="6501854"/>
              <a:ext cx="594995" cy="311785"/>
            </a:xfrm>
            <a:custGeom>
              <a:avLst/>
              <a:gdLst/>
              <a:ahLst/>
              <a:cxnLst/>
              <a:rect l="l" t="t" r="r" b="b"/>
              <a:pathLst>
                <a:path w="594995" h="311784">
                  <a:moveTo>
                    <a:pt x="9379" y="309158"/>
                  </a:moveTo>
                  <a:lnTo>
                    <a:pt x="42279" y="269555"/>
                  </a:lnTo>
                  <a:lnTo>
                    <a:pt x="76608" y="232546"/>
                  </a:lnTo>
                  <a:lnTo>
                    <a:pt x="112334" y="198186"/>
                  </a:lnTo>
                  <a:lnTo>
                    <a:pt x="149427" y="166531"/>
                  </a:lnTo>
                  <a:lnTo>
                    <a:pt x="187854" y="137637"/>
                  </a:lnTo>
                  <a:lnTo>
                    <a:pt x="227586" y="111558"/>
                  </a:lnTo>
                  <a:lnTo>
                    <a:pt x="268589" y="88351"/>
                  </a:lnTo>
                  <a:lnTo>
                    <a:pt x="310835" y="68071"/>
                  </a:lnTo>
                  <a:lnTo>
                    <a:pt x="354290" y="50773"/>
                  </a:lnTo>
                  <a:lnTo>
                    <a:pt x="398924" y="36513"/>
                  </a:lnTo>
                  <a:lnTo>
                    <a:pt x="444706" y="25346"/>
                  </a:lnTo>
                  <a:lnTo>
                    <a:pt x="491605" y="17328"/>
                  </a:lnTo>
                  <a:lnTo>
                    <a:pt x="539588" y="12515"/>
                  </a:lnTo>
                  <a:lnTo>
                    <a:pt x="588626" y="10962"/>
                  </a:lnTo>
                  <a:lnTo>
                    <a:pt x="594659" y="10962"/>
                  </a:lnTo>
                  <a:lnTo>
                    <a:pt x="594087" y="1145"/>
                  </a:lnTo>
                  <a:lnTo>
                    <a:pt x="588245" y="815"/>
                  </a:lnTo>
                  <a:lnTo>
                    <a:pt x="540099" y="0"/>
                  </a:lnTo>
                  <a:lnTo>
                    <a:pt x="492034" y="2899"/>
                  </a:lnTo>
                  <a:lnTo>
                    <a:pt x="444269" y="9440"/>
                  </a:lnTo>
                  <a:lnTo>
                    <a:pt x="397024" y="19550"/>
                  </a:lnTo>
                  <a:lnTo>
                    <a:pt x="350515" y="33155"/>
                  </a:lnTo>
                  <a:lnTo>
                    <a:pt x="304962" y="50182"/>
                  </a:lnTo>
                  <a:lnTo>
                    <a:pt x="260582" y="70558"/>
                  </a:lnTo>
                  <a:lnTo>
                    <a:pt x="217595" y="94211"/>
                  </a:lnTo>
                  <a:lnTo>
                    <a:pt x="176218" y="121066"/>
                  </a:lnTo>
                  <a:lnTo>
                    <a:pt x="136670" y="151051"/>
                  </a:lnTo>
                  <a:lnTo>
                    <a:pt x="99170" y="184093"/>
                  </a:lnTo>
                  <a:lnTo>
                    <a:pt x="63935" y="220118"/>
                  </a:lnTo>
                  <a:lnTo>
                    <a:pt x="31185" y="259054"/>
                  </a:lnTo>
                  <a:lnTo>
                    <a:pt x="1137" y="300827"/>
                  </a:lnTo>
                  <a:lnTo>
                    <a:pt x="0" y="305616"/>
                  </a:lnTo>
                  <a:lnTo>
                    <a:pt x="1896" y="309626"/>
                  </a:lnTo>
                  <a:lnTo>
                    <a:pt x="5473" y="311319"/>
                  </a:lnTo>
                  <a:lnTo>
                    <a:pt x="9379" y="309158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3382219" y="3389860"/>
            <a:ext cx="703580" cy="957580"/>
            <a:chOff x="3382219" y="3389860"/>
            <a:chExt cx="703580" cy="957580"/>
          </a:xfrm>
        </p:grpSpPr>
        <p:sp>
          <p:nvSpPr>
            <p:cNvPr id="26" name="object 26"/>
            <p:cNvSpPr/>
            <p:nvPr/>
          </p:nvSpPr>
          <p:spPr>
            <a:xfrm>
              <a:off x="3385394" y="3393035"/>
              <a:ext cx="697230" cy="951230"/>
            </a:xfrm>
            <a:custGeom>
              <a:avLst/>
              <a:gdLst/>
              <a:ahLst/>
              <a:cxnLst/>
              <a:rect l="l" t="t" r="r" b="b"/>
              <a:pathLst>
                <a:path w="697229" h="951229">
                  <a:moveTo>
                    <a:pt x="454710" y="895588"/>
                  </a:moveTo>
                  <a:lnTo>
                    <a:pt x="409022" y="906504"/>
                  </a:lnTo>
                  <a:lnTo>
                    <a:pt x="363743" y="908864"/>
                  </a:lnTo>
                  <a:lnTo>
                    <a:pt x="319389" y="903322"/>
                  </a:lnTo>
                  <a:lnTo>
                    <a:pt x="276478" y="890531"/>
                  </a:lnTo>
                  <a:lnTo>
                    <a:pt x="235528" y="871144"/>
                  </a:lnTo>
                  <a:lnTo>
                    <a:pt x="197054" y="845813"/>
                  </a:lnTo>
                  <a:lnTo>
                    <a:pt x="161575" y="815192"/>
                  </a:lnTo>
                  <a:lnTo>
                    <a:pt x="129607" y="779935"/>
                  </a:lnTo>
                  <a:lnTo>
                    <a:pt x="101668" y="740693"/>
                  </a:lnTo>
                  <a:lnTo>
                    <a:pt x="78274" y="698121"/>
                  </a:lnTo>
                  <a:lnTo>
                    <a:pt x="59944" y="652871"/>
                  </a:lnTo>
                  <a:lnTo>
                    <a:pt x="47193" y="605596"/>
                  </a:lnTo>
                  <a:lnTo>
                    <a:pt x="39756" y="556258"/>
                  </a:lnTo>
                  <a:lnTo>
                    <a:pt x="37172" y="506376"/>
                  </a:lnTo>
                  <a:lnTo>
                    <a:pt x="39146" y="456385"/>
                  </a:lnTo>
                  <a:lnTo>
                    <a:pt x="45385" y="406721"/>
                  </a:lnTo>
                  <a:lnTo>
                    <a:pt x="55595" y="357819"/>
                  </a:lnTo>
                  <a:lnTo>
                    <a:pt x="69482" y="310114"/>
                  </a:lnTo>
                  <a:lnTo>
                    <a:pt x="86753" y="264042"/>
                  </a:lnTo>
                  <a:lnTo>
                    <a:pt x="125661" y="181850"/>
                  </a:lnTo>
                  <a:lnTo>
                    <a:pt x="156834" y="123385"/>
                  </a:lnTo>
                  <a:lnTo>
                    <a:pt x="189169" y="71493"/>
                  </a:lnTo>
                  <a:lnTo>
                    <a:pt x="217677" y="39785"/>
                  </a:lnTo>
                  <a:lnTo>
                    <a:pt x="248032" y="60610"/>
                  </a:lnTo>
                  <a:lnTo>
                    <a:pt x="279441" y="74244"/>
                  </a:lnTo>
                  <a:lnTo>
                    <a:pt x="312807" y="83348"/>
                  </a:lnTo>
                  <a:lnTo>
                    <a:pt x="349034" y="90585"/>
                  </a:lnTo>
                  <a:lnTo>
                    <a:pt x="394137" y="102822"/>
                  </a:lnTo>
                  <a:lnTo>
                    <a:pt x="434564" y="121194"/>
                  </a:lnTo>
                  <a:lnTo>
                    <a:pt x="470818" y="145285"/>
                  </a:lnTo>
                  <a:lnTo>
                    <a:pt x="503401" y="174681"/>
                  </a:lnTo>
                  <a:lnTo>
                    <a:pt x="532815" y="208965"/>
                  </a:lnTo>
                  <a:lnTo>
                    <a:pt x="559564" y="247722"/>
                  </a:lnTo>
                  <a:lnTo>
                    <a:pt x="584149" y="290534"/>
                  </a:lnTo>
                  <a:lnTo>
                    <a:pt x="602264" y="328482"/>
                  </a:lnTo>
                  <a:lnTo>
                    <a:pt x="617873" y="369056"/>
                  </a:lnTo>
                  <a:lnTo>
                    <a:pt x="630763" y="411691"/>
                  </a:lnTo>
                  <a:lnTo>
                    <a:pt x="640725" y="455820"/>
                  </a:lnTo>
                  <a:lnTo>
                    <a:pt x="647545" y="500876"/>
                  </a:lnTo>
                  <a:lnTo>
                    <a:pt x="651012" y="546292"/>
                  </a:lnTo>
                  <a:lnTo>
                    <a:pt x="650914" y="591501"/>
                  </a:lnTo>
                  <a:lnTo>
                    <a:pt x="647041" y="635938"/>
                  </a:lnTo>
                  <a:lnTo>
                    <a:pt x="639179" y="679034"/>
                  </a:lnTo>
                  <a:lnTo>
                    <a:pt x="627118" y="720224"/>
                  </a:lnTo>
                  <a:lnTo>
                    <a:pt x="610646" y="758940"/>
                  </a:lnTo>
                  <a:lnTo>
                    <a:pt x="589551" y="794617"/>
                  </a:lnTo>
                  <a:lnTo>
                    <a:pt x="563622" y="826687"/>
                  </a:lnTo>
                  <a:lnTo>
                    <a:pt x="532646" y="854583"/>
                  </a:lnTo>
                  <a:lnTo>
                    <a:pt x="496413" y="877739"/>
                  </a:lnTo>
                  <a:lnTo>
                    <a:pt x="454710" y="895588"/>
                  </a:lnTo>
                  <a:close/>
                </a:path>
                <a:path w="697229" h="951229">
                  <a:moveTo>
                    <a:pt x="696963" y="534031"/>
                  </a:moveTo>
                  <a:lnTo>
                    <a:pt x="692099" y="482307"/>
                  </a:lnTo>
                  <a:lnTo>
                    <a:pt x="682418" y="431290"/>
                  </a:lnTo>
                  <a:lnTo>
                    <a:pt x="668360" y="381325"/>
                  </a:lnTo>
                  <a:lnTo>
                    <a:pt x="650364" y="332756"/>
                  </a:lnTo>
                  <a:lnTo>
                    <a:pt x="628870" y="285929"/>
                  </a:lnTo>
                  <a:lnTo>
                    <a:pt x="604319" y="241188"/>
                  </a:lnTo>
                  <a:lnTo>
                    <a:pt x="577151" y="198878"/>
                  </a:lnTo>
                  <a:lnTo>
                    <a:pt x="550582" y="162856"/>
                  </a:lnTo>
                  <a:lnTo>
                    <a:pt x="521192" y="129147"/>
                  </a:lnTo>
                  <a:lnTo>
                    <a:pt x="488558" y="99503"/>
                  </a:lnTo>
                  <a:lnTo>
                    <a:pt x="452259" y="75676"/>
                  </a:lnTo>
                  <a:lnTo>
                    <a:pt x="409315" y="59432"/>
                  </a:lnTo>
                  <a:lnTo>
                    <a:pt x="364301" y="50419"/>
                  </a:lnTo>
                  <a:lnTo>
                    <a:pt x="319134" y="42422"/>
                  </a:lnTo>
                  <a:lnTo>
                    <a:pt x="275729" y="29227"/>
                  </a:lnTo>
                  <a:lnTo>
                    <a:pt x="236004" y="4619"/>
                  </a:lnTo>
                  <a:lnTo>
                    <a:pt x="229309" y="747"/>
                  </a:lnTo>
                  <a:lnTo>
                    <a:pt x="222492" y="0"/>
                  </a:lnTo>
                  <a:lnTo>
                    <a:pt x="216049" y="1819"/>
                  </a:lnTo>
                  <a:lnTo>
                    <a:pt x="210477" y="5648"/>
                  </a:lnTo>
                  <a:lnTo>
                    <a:pt x="178472" y="19407"/>
                  </a:lnTo>
                  <a:lnTo>
                    <a:pt x="153595" y="54873"/>
                  </a:lnTo>
                  <a:lnTo>
                    <a:pt x="133855" y="97702"/>
                  </a:lnTo>
                  <a:lnTo>
                    <a:pt x="117259" y="133550"/>
                  </a:lnTo>
                  <a:lnTo>
                    <a:pt x="93368" y="176907"/>
                  </a:lnTo>
                  <a:lnTo>
                    <a:pt x="71312" y="220454"/>
                  </a:lnTo>
                  <a:lnTo>
                    <a:pt x="51493" y="264505"/>
                  </a:lnTo>
                  <a:lnTo>
                    <a:pt x="34312" y="309376"/>
                  </a:lnTo>
                  <a:lnTo>
                    <a:pt x="20170" y="355381"/>
                  </a:lnTo>
                  <a:lnTo>
                    <a:pt x="9470" y="402835"/>
                  </a:lnTo>
                  <a:lnTo>
                    <a:pt x="2613" y="452052"/>
                  </a:lnTo>
                  <a:lnTo>
                    <a:pt x="0" y="503348"/>
                  </a:lnTo>
                  <a:lnTo>
                    <a:pt x="2067" y="553446"/>
                  </a:lnTo>
                  <a:lnTo>
                    <a:pt x="8828" y="602445"/>
                  </a:lnTo>
                  <a:lnTo>
                    <a:pt x="20091" y="649925"/>
                  </a:lnTo>
                  <a:lnTo>
                    <a:pt x="35665" y="695463"/>
                  </a:lnTo>
                  <a:lnTo>
                    <a:pt x="55359" y="738637"/>
                  </a:lnTo>
                  <a:lnTo>
                    <a:pt x="78983" y="779027"/>
                  </a:lnTo>
                  <a:lnTo>
                    <a:pt x="106344" y="816209"/>
                  </a:lnTo>
                  <a:lnTo>
                    <a:pt x="137251" y="849763"/>
                  </a:lnTo>
                  <a:lnTo>
                    <a:pt x="171515" y="879267"/>
                  </a:lnTo>
                  <a:lnTo>
                    <a:pt x="208943" y="904299"/>
                  </a:lnTo>
                  <a:lnTo>
                    <a:pt x="249344" y="924437"/>
                  </a:lnTo>
                  <a:lnTo>
                    <a:pt x="292527" y="939259"/>
                  </a:lnTo>
                  <a:lnTo>
                    <a:pt x="338302" y="948343"/>
                  </a:lnTo>
                  <a:lnTo>
                    <a:pt x="383817" y="950695"/>
                  </a:lnTo>
                  <a:lnTo>
                    <a:pt x="427106" y="946064"/>
                  </a:lnTo>
                  <a:lnTo>
                    <a:pt x="467961" y="934969"/>
                  </a:lnTo>
                  <a:lnTo>
                    <a:pt x="506172" y="917926"/>
                  </a:lnTo>
                  <a:lnTo>
                    <a:pt x="541531" y="895452"/>
                  </a:lnTo>
                  <a:lnTo>
                    <a:pt x="573829" y="868063"/>
                  </a:lnTo>
                  <a:lnTo>
                    <a:pt x="602857" y="836275"/>
                  </a:lnTo>
                  <a:lnTo>
                    <a:pt x="628407" y="800607"/>
                  </a:lnTo>
                  <a:lnTo>
                    <a:pt x="650269" y="761575"/>
                  </a:lnTo>
                  <a:lnTo>
                    <a:pt x="668236" y="719694"/>
                  </a:lnTo>
                  <a:lnTo>
                    <a:pt x="682097" y="675483"/>
                  </a:lnTo>
                  <a:lnTo>
                    <a:pt x="691644" y="629458"/>
                  </a:lnTo>
                  <a:lnTo>
                    <a:pt x="696669" y="582135"/>
                  </a:lnTo>
                  <a:lnTo>
                    <a:pt x="696963" y="534031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516763" y="3725346"/>
              <a:ext cx="45085" cy="108585"/>
            </a:xfrm>
            <a:custGeom>
              <a:avLst/>
              <a:gdLst/>
              <a:ahLst/>
              <a:cxnLst/>
              <a:rect l="l" t="t" r="r" b="b"/>
              <a:pathLst>
                <a:path w="45085" h="108585">
                  <a:moveTo>
                    <a:pt x="35204" y="0"/>
                  </a:moveTo>
                  <a:lnTo>
                    <a:pt x="11889" y="19429"/>
                  </a:lnTo>
                  <a:lnTo>
                    <a:pt x="0" y="48242"/>
                  </a:lnTo>
                  <a:lnTo>
                    <a:pt x="1578" y="79400"/>
                  </a:lnTo>
                  <a:lnTo>
                    <a:pt x="18668" y="105867"/>
                  </a:lnTo>
                  <a:lnTo>
                    <a:pt x="26561" y="108553"/>
                  </a:lnTo>
                  <a:lnTo>
                    <a:pt x="33299" y="105190"/>
                  </a:lnTo>
                  <a:lnTo>
                    <a:pt x="36360" y="98166"/>
                  </a:lnTo>
                  <a:lnTo>
                    <a:pt x="33223" y="89865"/>
                  </a:lnTo>
                  <a:lnTo>
                    <a:pt x="23612" y="71618"/>
                  </a:lnTo>
                  <a:lnTo>
                    <a:pt x="21799" y="50568"/>
                  </a:lnTo>
                  <a:lnTo>
                    <a:pt x="27683" y="30589"/>
                  </a:lnTo>
                  <a:lnTo>
                    <a:pt x="41160" y="15557"/>
                  </a:lnTo>
                  <a:lnTo>
                    <a:pt x="44476" y="10610"/>
                  </a:lnTo>
                  <a:lnTo>
                    <a:pt x="44059" y="4621"/>
                  </a:lnTo>
                  <a:lnTo>
                    <a:pt x="40703" y="210"/>
                  </a:lnTo>
                  <a:lnTo>
                    <a:pt x="35204" y="0"/>
                  </a:lnTo>
                  <a:close/>
                </a:path>
              </a:pathLst>
            </a:custGeom>
            <a:ln w="6349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43235" y="3880095"/>
              <a:ext cx="76437" cy="73804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9541465" y="6250139"/>
            <a:ext cx="703580" cy="957580"/>
            <a:chOff x="9541465" y="6250139"/>
            <a:chExt cx="703580" cy="957580"/>
          </a:xfrm>
        </p:grpSpPr>
        <p:sp>
          <p:nvSpPr>
            <p:cNvPr id="30" name="object 30"/>
            <p:cNvSpPr/>
            <p:nvPr/>
          </p:nvSpPr>
          <p:spPr>
            <a:xfrm>
              <a:off x="9544640" y="6253314"/>
              <a:ext cx="697230" cy="951230"/>
            </a:xfrm>
            <a:custGeom>
              <a:avLst/>
              <a:gdLst/>
              <a:ahLst/>
              <a:cxnLst/>
              <a:rect l="l" t="t" r="r" b="b"/>
              <a:pathLst>
                <a:path w="697229" h="951229">
                  <a:moveTo>
                    <a:pt x="454710" y="895588"/>
                  </a:moveTo>
                  <a:lnTo>
                    <a:pt x="409022" y="906504"/>
                  </a:lnTo>
                  <a:lnTo>
                    <a:pt x="363744" y="908864"/>
                  </a:lnTo>
                  <a:lnTo>
                    <a:pt x="319391" y="903322"/>
                  </a:lnTo>
                  <a:lnTo>
                    <a:pt x="276481" y="890531"/>
                  </a:lnTo>
                  <a:lnTo>
                    <a:pt x="235532" y="871144"/>
                  </a:lnTo>
                  <a:lnTo>
                    <a:pt x="197059" y="845813"/>
                  </a:lnTo>
                  <a:lnTo>
                    <a:pt x="161580" y="815192"/>
                  </a:lnTo>
                  <a:lnTo>
                    <a:pt x="129613" y="779935"/>
                  </a:lnTo>
                  <a:lnTo>
                    <a:pt x="101673" y="740693"/>
                  </a:lnTo>
                  <a:lnTo>
                    <a:pt x="78279" y="698121"/>
                  </a:lnTo>
                  <a:lnTo>
                    <a:pt x="59946" y="652871"/>
                  </a:lnTo>
                  <a:lnTo>
                    <a:pt x="47193" y="605596"/>
                  </a:lnTo>
                  <a:lnTo>
                    <a:pt x="39757" y="556263"/>
                  </a:lnTo>
                  <a:lnTo>
                    <a:pt x="37174" y="506384"/>
                  </a:lnTo>
                  <a:lnTo>
                    <a:pt x="39150" y="456395"/>
                  </a:lnTo>
                  <a:lnTo>
                    <a:pt x="45390" y="406730"/>
                  </a:lnTo>
                  <a:lnTo>
                    <a:pt x="55600" y="357827"/>
                  </a:lnTo>
                  <a:lnTo>
                    <a:pt x="69486" y="310119"/>
                  </a:lnTo>
                  <a:lnTo>
                    <a:pt x="86753" y="264042"/>
                  </a:lnTo>
                  <a:lnTo>
                    <a:pt x="125661" y="181850"/>
                  </a:lnTo>
                  <a:lnTo>
                    <a:pt x="156834" y="123385"/>
                  </a:lnTo>
                  <a:lnTo>
                    <a:pt x="189169" y="71493"/>
                  </a:lnTo>
                  <a:lnTo>
                    <a:pt x="217677" y="39785"/>
                  </a:lnTo>
                  <a:lnTo>
                    <a:pt x="248032" y="60610"/>
                  </a:lnTo>
                  <a:lnTo>
                    <a:pt x="279441" y="74245"/>
                  </a:lnTo>
                  <a:lnTo>
                    <a:pt x="312807" y="83353"/>
                  </a:lnTo>
                  <a:lnTo>
                    <a:pt x="349034" y="90598"/>
                  </a:lnTo>
                  <a:lnTo>
                    <a:pt x="394141" y="102830"/>
                  </a:lnTo>
                  <a:lnTo>
                    <a:pt x="434570" y="121201"/>
                  </a:lnTo>
                  <a:lnTo>
                    <a:pt x="470823" y="145293"/>
                  </a:lnTo>
                  <a:lnTo>
                    <a:pt x="503405" y="174690"/>
                  </a:lnTo>
                  <a:lnTo>
                    <a:pt x="532817" y="208976"/>
                  </a:lnTo>
                  <a:lnTo>
                    <a:pt x="559564" y="247734"/>
                  </a:lnTo>
                  <a:lnTo>
                    <a:pt x="584149" y="290547"/>
                  </a:lnTo>
                  <a:lnTo>
                    <a:pt x="602264" y="328492"/>
                  </a:lnTo>
                  <a:lnTo>
                    <a:pt x="617873" y="369065"/>
                  </a:lnTo>
                  <a:lnTo>
                    <a:pt x="630763" y="411699"/>
                  </a:lnTo>
                  <a:lnTo>
                    <a:pt x="640725" y="455827"/>
                  </a:lnTo>
                  <a:lnTo>
                    <a:pt x="647545" y="500883"/>
                  </a:lnTo>
                  <a:lnTo>
                    <a:pt x="651012" y="546298"/>
                  </a:lnTo>
                  <a:lnTo>
                    <a:pt x="650914" y="591508"/>
                  </a:lnTo>
                  <a:lnTo>
                    <a:pt x="647041" y="635944"/>
                  </a:lnTo>
                  <a:lnTo>
                    <a:pt x="639179" y="679040"/>
                  </a:lnTo>
                  <a:lnTo>
                    <a:pt x="627118" y="720230"/>
                  </a:lnTo>
                  <a:lnTo>
                    <a:pt x="610646" y="758946"/>
                  </a:lnTo>
                  <a:lnTo>
                    <a:pt x="589551" y="794622"/>
                  </a:lnTo>
                  <a:lnTo>
                    <a:pt x="563622" y="826691"/>
                  </a:lnTo>
                  <a:lnTo>
                    <a:pt x="532646" y="854586"/>
                  </a:lnTo>
                  <a:lnTo>
                    <a:pt x="496413" y="877741"/>
                  </a:lnTo>
                  <a:lnTo>
                    <a:pt x="454710" y="895588"/>
                  </a:lnTo>
                  <a:close/>
                </a:path>
                <a:path w="697229" h="951229">
                  <a:moveTo>
                    <a:pt x="696963" y="534044"/>
                  </a:moveTo>
                  <a:lnTo>
                    <a:pt x="692099" y="482320"/>
                  </a:lnTo>
                  <a:lnTo>
                    <a:pt x="682418" y="431302"/>
                  </a:lnTo>
                  <a:lnTo>
                    <a:pt x="668360" y="381336"/>
                  </a:lnTo>
                  <a:lnTo>
                    <a:pt x="650364" y="332766"/>
                  </a:lnTo>
                  <a:lnTo>
                    <a:pt x="628870" y="285937"/>
                  </a:lnTo>
                  <a:lnTo>
                    <a:pt x="604319" y="241193"/>
                  </a:lnTo>
                  <a:lnTo>
                    <a:pt x="577151" y="198878"/>
                  </a:lnTo>
                  <a:lnTo>
                    <a:pt x="550582" y="162858"/>
                  </a:lnTo>
                  <a:lnTo>
                    <a:pt x="521193" y="129154"/>
                  </a:lnTo>
                  <a:lnTo>
                    <a:pt x="488563" y="99514"/>
                  </a:lnTo>
                  <a:lnTo>
                    <a:pt x="452272" y="75688"/>
                  </a:lnTo>
                  <a:lnTo>
                    <a:pt x="409322" y="59440"/>
                  </a:lnTo>
                  <a:lnTo>
                    <a:pt x="364304" y="50425"/>
                  </a:lnTo>
                  <a:lnTo>
                    <a:pt x="319134" y="42428"/>
                  </a:lnTo>
                  <a:lnTo>
                    <a:pt x="275729" y="29232"/>
                  </a:lnTo>
                  <a:lnTo>
                    <a:pt x="236004" y="4619"/>
                  </a:lnTo>
                  <a:lnTo>
                    <a:pt x="229309" y="747"/>
                  </a:lnTo>
                  <a:lnTo>
                    <a:pt x="222492" y="0"/>
                  </a:lnTo>
                  <a:lnTo>
                    <a:pt x="216049" y="1819"/>
                  </a:lnTo>
                  <a:lnTo>
                    <a:pt x="210477" y="5648"/>
                  </a:lnTo>
                  <a:lnTo>
                    <a:pt x="178477" y="19412"/>
                  </a:lnTo>
                  <a:lnTo>
                    <a:pt x="153601" y="54878"/>
                  </a:lnTo>
                  <a:lnTo>
                    <a:pt x="133862" y="97704"/>
                  </a:lnTo>
                  <a:lnTo>
                    <a:pt x="117271" y="133550"/>
                  </a:lnTo>
                  <a:lnTo>
                    <a:pt x="93376" y="176910"/>
                  </a:lnTo>
                  <a:lnTo>
                    <a:pt x="71317" y="220459"/>
                  </a:lnTo>
                  <a:lnTo>
                    <a:pt x="51496" y="264511"/>
                  </a:lnTo>
                  <a:lnTo>
                    <a:pt x="34313" y="309381"/>
                  </a:lnTo>
                  <a:lnTo>
                    <a:pt x="20171" y="355385"/>
                  </a:lnTo>
                  <a:lnTo>
                    <a:pt x="9470" y="402837"/>
                  </a:lnTo>
                  <a:lnTo>
                    <a:pt x="2613" y="452053"/>
                  </a:lnTo>
                  <a:lnTo>
                    <a:pt x="0" y="503348"/>
                  </a:lnTo>
                  <a:lnTo>
                    <a:pt x="2067" y="553448"/>
                  </a:lnTo>
                  <a:lnTo>
                    <a:pt x="8828" y="602450"/>
                  </a:lnTo>
                  <a:lnTo>
                    <a:pt x="20091" y="649931"/>
                  </a:lnTo>
                  <a:lnTo>
                    <a:pt x="35666" y="695471"/>
                  </a:lnTo>
                  <a:lnTo>
                    <a:pt x="55360" y="738646"/>
                  </a:lnTo>
                  <a:lnTo>
                    <a:pt x="78984" y="779036"/>
                  </a:lnTo>
                  <a:lnTo>
                    <a:pt x="106346" y="816219"/>
                  </a:lnTo>
                  <a:lnTo>
                    <a:pt x="137254" y="849772"/>
                  </a:lnTo>
                  <a:lnTo>
                    <a:pt x="171519" y="879275"/>
                  </a:lnTo>
                  <a:lnTo>
                    <a:pt x="208948" y="904306"/>
                  </a:lnTo>
                  <a:lnTo>
                    <a:pt x="249352" y="924442"/>
                  </a:lnTo>
                  <a:lnTo>
                    <a:pt x="292537" y="939261"/>
                  </a:lnTo>
                  <a:lnTo>
                    <a:pt x="338315" y="948343"/>
                  </a:lnTo>
                  <a:lnTo>
                    <a:pt x="383827" y="950695"/>
                  </a:lnTo>
                  <a:lnTo>
                    <a:pt x="427114" y="946065"/>
                  </a:lnTo>
                  <a:lnTo>
                    <a:pt x="467967" y="934970"/>
                  </a:lnTo>
                  <a:lnTo>
                    <a:pt x="506177" y="917927"/>
                  </a:lnTo>
                  <a:lnTo>
                    <a:pt x="541534" y="895452"/>
                  </a:lnTo>
                  <a:lnTo>
                    <a:pt x="573831" y="868064"/>
                  </a:lnTo>
                  <a:lnTo>
                    <a:pt x="602859" y="836277"/>
                  </a:lnTo>
                  <a:lnTo>
                    <a:pt x="628408" y="800610"/>
                  </a:lnTo>
                  <a:lnTo>
                    <a:pt x="650270" y="761578"/>
                  </a:lnTo>
                  <a:lnTo>
                    <a:pt x="668236" y="719699"/>
                  </a:lnTo>
                  <a:lnTo>
                    <a:pt x="682097" y="675489"/>
                  </a:lnTo>
                  <a:lnTo>
                    <a:pt x="691644" y="629466"/>
                  </a:lnTo>
                  <a:lnTo>
                    <a:pt x="696669" y="582145"/>
                  </a:lnTo>
                  <a:lnTo>
                    <a:pt x="696963" y="534044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9676020" y="6585624"/>
              <a:ext cx="45085" cy="108585"/>
            </a:xfrm>
            <a:custGeom>
              <a:avLst/>
              <a:gdLst/>
              <a:ahLst/>
              <a:cxnLst/>
              <a:rect l="l" t="t" r="r" b="b"/>
              <a:pathLst>
                <a:path w="45084" h="108584">
                  <a:moveTo>
                    <a:pt x="35199" y="0"/>
                  </a:moveTo>
                  <a:lnTo>
                    <a:pt x="11886" y="19434"/>
                  </a:lnTo>
                  <a:lnTo>
                    <a:pt x="0" y="48247"/>
                  </a:lnTo>
                  <a:lnTo>
                    <a:pt x="1579" y="79402"/>
                  </a:lnTo>
                  <a:lnTo>
                    <a:pt x="18664" y="105867"/>
                  </a:lnTo>
                  <a:lnTo>
                    <a:pt x="26551" y="108558"/>
                  </a:lnTo>
                  <a:lnTo>
                    <a:pt x="33289" y="105197"/>
                  </a:lnTo>
                  <a:lnTo>
                    <a:pt x="36353" y="98173"/>
                  </a:lnTo>
                  <a:lnTo>
                    <a:pt x="33218" y="89877"/>
                  </a:lnTo>
                  <a:lnTo>
                    <a:pt x="23607" y="71630"/>
                  </a:lnTo>
                  <a:lnTo>
                    <a:pt x="21794" y="50580"/>
                  </a:lnTo>
                  <a:lnTo>
                    <a:pt x="27678" y="30602"/>
                  </a:lnTo>
                  <a:lnTo>
                    <a:pt x="41155" y="15570"/>
                  </a:lnTo>
                  <a:lnTo>
                    <a:pt x="44466" y="10622"/>
                  </a:lnTo>
                  <a:lnTo>
                    <a:pt x="44049" y="4632"/>
                  </a:lnTo>
                  <a:lnTo>
                    <a:pt x="40696" y="218"/>
                  </a:lnTo>
                  <a:lnTo>
                    <a:pt x="35199" y="0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702474" y="6740378"/>
              <a:ext cx="76450" cy="73804"/>
            </a:xfrm>
            <a:prstGeom prst="rect">
              <a:avLst/>
            </a:prstGeom>
          </p:spPr>
        </p:pic>
      </p:grpSp>
      <p:grpSp>
        <p:nvGrpSpPr>
          <p:cNvPr id="33" name="object 33"/>
          <p:cNvGrpSpPr/>
          <p:nvPr/>
        </p:nvGrpSpPr>
        <p:grpSpPr>
          <a:xfrm>
            <a:off x="1786727" y="5542430"/>
            <a:ext cx="696595" cy="948055"/>
            <a:chOff x="1786727" y="5542430"/>
            <a:chExt cx="696595" cy="948055"/>
          </a:xfrm>
        </p:grpSpPr>
        <p:sp>
          <p:nvSpPr>
            <p:cNvPr id="34" name="object 34"/>
            <p:cNvSpPr/>
            <p:nvPr/>
          </p:nvSpPr>
          <p:spPr>
            <a:xfrm>
              <a:off x="1789902" y="5545605"/>
              <a:ext cx="690245" cy="941705"/>
            </a:xfrm>
            <a:custGeom>
              <a:avLst/>
              <a:gdLst/>
              <a:ahLst/>
              <a:cxnLst/>
              <a:rect l="l" t="t" r="r" b="b"/>
              <a:pathLst>
                <a:path w="690244" h="941704">
                  <a:moveTo>
                    <a:pt x="450164" y="886613"/>
                  </a:moveTo>
                  <a:lnTo>
                    <a:pt x="404933" y="897422"/>
                  </a:lnTo>
                  <a:lnTo>
                    <a:pt x="360106" y="899760"/>
                  </a:lnTo>
                  <a:lnTo>
                    <a:pt x="316196" y="894274"/>
                  </a:lnTo>
                  <a:lnTo>
                    <a:pt x="273714" y="881611"/>
                  </a:lnTo>
                  <a:lnTo>
                    <a:pt x="233173" y="862418"/>
                  </a:lnTo>
                  <a:lnTo>
                    <a:pt x="195084" y="837341"/>
                  </a:lnTo>
                  <a:lnTo>
                    <a:pt x="159960" y="807026"/>
                  </a:lnTo>
                  <a:lnTo>
                    <a:pt x="128312" y="772122"/>
                  </a:lnTo>
                  <a:lnTo>
                    <a:pt x="100652" y="733273"/>
                  </a:lnTo>
                  <a:lnTo>
                    <a:pt x="77493" y="691127"/>
                  </a:lnTo>
                  <a:lnTo>
                    <a:pt x="59346" y="646330"/>
                  </a:lnTo>
                  <a:lnTo>
                    <a:pt x="46723" y="599530"/>
                  </a:lnTo>
                  <a:lnTo>
                    <a:pt x="39359" y="550686"/>
                  </a:lnTo>
                  <a:lnTo>
                    <a:pt x="36799" y="501303"/>
                  </a:lnTo>
                  <a:lnTo>
                    <a:pt x="38753" y="451813"/>
                  </a:lnTo>
                  <a:lnTo>
                    <a:pt x="44930" y="402647"/>
                  </a:lnTo>
                  <a:lnTo>
                    <a:pt x="55038" y="354236"/>
                  </a:lnTo>
                  <a:lnTo>
                    <a:pt x="68788" y="307011"/>
                  </a:lnTo>
                  <a:lnTo>
                    <a:pt x="85890" y="261405"/>
                  </a:lnTo>
                  <a:lnTo>
                    <a:pt x="124407" y="180029"/>
                  </a:lnTo>
                  <a:lnTo>
                    <a:pt x="155268" y="122149"/>
                  </a:lnTo>
                  <a:lnTo>
                    <a:pt x="187277" y="70776"/>
                  </a:lnTo>
                  <a:lnTo>
                    <a:pt x="215493" y="39384"/>
                  </a:lnTo>
                  <a:lnTo>
                    <a:pt x="245543" y="59997"/>
                  </a:lnTo>
                  <a:lnTo>
                    <a:pt x="276640" y="73493"/>
                  </a:lnTo>
                  <a:lnTo>
                    <a:pt x="309676" y="82507"/>
                  </a:lnTo>
                  <a:lnTo>
                    <a:pt x="345541" y="89676"/>
                  </a:lnTo>
                  <a:lnTo>
                    <a:pt x="397169" y="104412"/>
                  </a:lnTo>
                  <a:lnTo>
                    <a:pt x="442610" y="127321"/>
                  </a:lnTo>
                  <a:lnTo>
                    <a:pt x="482653" y="157749"/>
                  </a:lnTo>
                  <a:lnTo>
                    <a:pt x="518089" y="195045"/>
                  </a:lnTo>
                  <a:lnTo>
                    <a:pt x="549706" y="238557"/>
                  </a:lnTo>
                  <a:lnTo>
                    <a:pt x="578294" y="287631"/>
                  </a:lnTo>
                  <a:lnTo>
                    <a:pt x="596228" y="325197"/>
                  </a:lnTo>
                  <a:lnTo>
                    <a:pt x="611681" y="365364"/>
                  </a:lnTo>
                  <a:lnTo>
                    <a:pt x="624444" y="407571"/>
                  </a:lnTo>
                  <a:lnTo>
                    <a:pt x="634306" y="451257"/>
                  </a:lnTo>
                  <a:lnTo>
                    <a:pt x="641059" y="495861"/>
                  </a:lnTo>
                  <a:lnTo>
                    <a:pt x="644493" y="540822"/>
                  </a:lnTo>
                  <a:lnTo>
                    <a:pt x="644397" y="585579"/>
                  </a:lnTo>
                  <a:lnTo>
                    <a:pt x="640564" y="629570"/>
                  </a:lnTo>
                  <a:lnTo>
                    <a:pt x="632782" y="672235"/>
                  </a:lnTo>
                  <a:lnTo>
                    <a:pt x="620843" y="713012"/>
                  </a:lnTo>
                  <a:lnTo>
                    <a:pt x="604537" y="751341"/>
                  </a:lnTo>
                  <a:lnTo>
                    <a:pt x="583654" y="786659"/>
                  </a:lnTo>
                  <a:lnTo>
                    <a:pt x="557984" y="818407"/>
                  </a:lnTo>
                  <a:lnTo>
                    <a:pt x="527319" y="846023"/>
                  </a:lnTo>
                  <a:lnTo>
                    <a:pt x="491449" y="868945"/>
                  </a:lnTo>
                  <a:lnTo>
                    <a:pt x="450164" y="886613"/>
                  </a:lnTo>
                  <a:close/>
                </a:path>
                <a:path w="690244" h="941704">
                  <a:moveTo>
                    <a:pt x="689978" y="528677"/>
                  </a:moveTo>
                  <a:lnTo>
                    <a:pt x="685167" y="477477"/>
                  </a:lnTo>
                  <a:lnTo>
                    <a:pt x="675585" y="426974"/>
                  </a:lnTo>
                  <a:lnTo>
                    <a:pt x="661667" y="377510"/>
                  </a:lnTo>
                  <a:lnTo>
                    <a:pt x="643851" y="329425"/>
                  </a:lnTo>
                  <a:lnTo>
                    <a:pt x="622570" y="283062"/>
                  </a:lnTo>
                  <a:lnTo>
                    <a:pt x="598261" y="238761"/>
                  </a:lnTo>
                  <a:lnTo>
                    <a:pt x="571360" y="196864"/>
                  </a:lnTo>
                  <a:lnTo>
                    <a:pt x="545066" y="161215"/>
                  </a:lnTo>
                  <a:lnTo>
                    <a:pt x="515974" y="127854"/>
                  </a:lnTo>
                  <a:lnTo>
                    <a:pt x="483668" y="98514"/>
                  </a:lnTo>
                  <a:lnTo>
                    <a:pt x="447738" y="74931"/>
                  </a:lnTo>
                  <a:lnTo>
                    <a:pt x="405217" y="58839"/>
                  </a:lnTo>
                  <a:lnTo>
                    <a:pt x="360652" y="49911"/>
                  </a:lnTo>
                  <a:lnTo>
                    <a:pt x="315936" y="41993"/>
                  </a:lnTo>
                  <a:lnTo>
                    <a:pt x="272968" y="28931"/>
                  </a:lnTo>
                  <a:lnTo>
                    <a:pt x="233641" y="4573"/>
                  </a:lnTo>
                  <a:lnTo>
                    <a:pt x="227010" y="737"/>
                  </a:lnTo>
                  <a:lnTo>
                    <a:pt x="220262" y="0"/>
                  </a:lnTo>
                  <a:lnTo>
                    <a:pt x="213885" y="1803"/>
                  </a:lnTo>
                  <a:lnTo>
                    <a:pt x="208368" y="5589"/>
                  </a:lnTo>
                  <a:lnTo>
                    <a:pt x="176683" y="19214"/>
                  </a:lnTo>
                  <a:lnTo>
                    <a:pt x="152055" y="54321"/>
                  </a:lnTo>
                  <a:lnTo>
                    <a:pt x="132511" y="96717"/>
                  </a:lnTo>
                  <a:lnTo>
                    <a:pt x="116077" y="132208"/>
                  </a:lnTo>
                  <a:lnTo>
                    <a:pt x="92427" y="175128"/>
                  </a:lnTo>
                  <a:lnTo>
                    <a:pt x="70592" y="218238"/>
                  </a:lnTo>
                  <a:lnTo>
                    <a:pt x="50972" y="261850"/>
                  </a:lnTo>
                  <a:lnTo>
                    <a:pt x="33964" y="306273"/>
                  </a:lnTo>
                  <a:lnTo>
                    <a:pt x="19965" y="351819"/>
                  </a:lnTo>
                  <a:lnTo>
                    <a:pt x="9373" y="398800"/>
                  </a:lnTo>
                  <a:lnTo>
                    <a:pt x="2585" y="447527"/>
                  </a:lnTo>
                  <a:lnTo>
                    <a:pt x="0" y="498311"/>
                  </a:lnTo>
                  <a:lnTo>
                    <a:pt x="2046" y="547906"/>
                  </a:lnTo>
                  <a:lnTo>
                    <a:pt x="8739" y="596415"/>
                  </a:lnTo>
                  <a:lnTo>
                    <a:pt x="19889" y="643419"/>
                  </a:lnTo>
                  <a:lnTo>
                    <a:pt x="35308" y="688502"/>
                  </a:lnTo>
                  <a:lnTo>
                    <a:pt x="54805" y="731245"/>
                  </a:lnTo>
                  <a:lnTo>
                    <a:pt x="78192" y="771230"/>
                  </a:lnTo>
                  <a:lnTo>
                    <a:pt x="105280" y="808041"/>
                  </a:lnTo>
                  <a:lnTo>
                    <a:pt x="135879" y="841259"/>
                  </a:lnTo>
                  <a:lnTo>
                    <a:pt x="169801" y="870466"/>
                  </a:lnTo>
                  <a:lnTo>
                    <a:pt x="206855" y="895245"/>
                  </a:lnTo>
                  <a:lnTo>
                    <a:pt x="246853" y="915178"/>
                  </a:lnTo>
                  <a:lnTo>
                    <a:pt x="289606" y="929848"/>
                  </a:lnTo>
                  <a:lnTo>
                    <a:pt x="334924" y="938836"/>
                  </a:lnTo>
                  <a:lnTo>
                    <a:pt x="379981" y="941167"/>
                  </a:lnTo>
                  <a:lnTo>
                    <a:pt x="422836" y="936585"/>
                  </a:lnTo>
                  <a:lnTo>
                    <a:pt x="463280" y="925603"/>
                  </a:lnTo>
                  <a:lnTo>
                    <a:pt x="501108" y="908732"/>
                  </a:lnTo>
                  <a:lnTo>
                    <a:pt x="536112" y="886484"/>
                  </a:lnTo>
                  <a:lnTo>
                    <a:pt x="568086" y="859370"/>
                  </a:lnTo>
                  <a:lnTo>
                    <a:pt x="596823" y="827901"/>
                  </a:lnTo>
                  <a:lnTo>
                    <a:pt x="622117" y="792590"/>
                  </a:lnTo>
                  <a:lnTo>
                    <a:pt x="643759" y="753948"/>
                  </a:lnTo>
                  <a:lnTo>
                    <a:pt x="661545" y="712487"/>
                  </a:lnTo>
                  <a:lnTo>
                    <a:pt x="675266" y="668717"/>
                  </a:lnTo>
                  <a:lnTo>
                    <a:pt x="684717" y="623151"/>
                  </a:lnTo>
                  <a:lnTo>
                    <a:pt x="689689" y="576301"/>
                  </a:lnTo>
                  <a:lnTo>
                    <a:pt x="689978" y="528677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919956" y="5874585"/>
              <a:ext cx="44450" cy="107950"/>
            </a:xfrm>
            <a:custGeom>
              <a:avLst/>
              <a:gdLst/>
              <a:ahLst/>
              <a:cxnLst/>
              <a:rect l="l" t="t" r="r" b="b"/>
              <a:pathLst>
                <a:path w="44450" h="107950">
                  <a:moveTo>
                    <a:pt x="34850" y="0"/>
                  </a:moveTo>
                  <a:lnTo>
                    <a:pt x="11770" y="19234"/>
                  </a:lnTo>
                  <a:lnTo>
                    <a:pt x="0" y="47756"/>
                  </a:lnTo>
                  <a:lnTo>
                    <a:pt x="1562" y="78600"/>
                  </a:lnTo>
                  <a:lnTo>
                    <a:pt x="18480" y="104800"/>
                  </a:lnTo>
                  <a:lnTo>
                    <a:pt x="26295" y="107464"/>
                  </a:lnTo>
                  <a:lnTo>
                    <a:pt x="32967" y="104136"/>
                  </a:lnTo>
                  <a:lnTo>
                    <a:pt x="35996" y="97185"/>
                  </a:lnTo>
                  <a:lnTo>
                    <a:pt x="32881" y="88976"/>
                  </a:lnTo>
                  <a:lnTo>
                    <a:pt x="23371" y="70915"/>
                  </a:lnTo>
                  <a:lnTo>
                    <a:pt x="21578" y="50076"/>
                  </a:lnTo>
                  <a:lnTo>
                    <a:pt x="27406" y="30293"/>
                  </a:lnTo>
                  <a:lnTo>
                    <a:pt x="40755" y="15405"/>
                  </a:lnTo>
                  <a:lnTo>
                    <a:pt x="44031" y="10508"/>
                  </a:lnTo>
                  <a:lnTo>
                    <a:pt x="43618" y="4578"/>
                  </a:lnTo>
                  <a:lnTo>
                    <a:pt x="40296" y="210"/>
                  </a:lnTo>
                  <a:lnTo>
                    <a:pt x="34850" y="0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46119" y="6027755"/>
              <a:ext cx="75751" cy="73129"/>
            </a:xfrm>
            <a:prstGeom prst="rect">
              <a:avLst/>
            </a:prstGeom>
          </p:spPr>
        </p:pic>
      </p:grpSp>
      <p:grpSp>
        <p:nvGrpSpPr>
          <p:cNvPr id="37" name="object 37"/>
          <p:cNvGrpSpPr/>
          <p:nvPr/>
        </p:nvGrpSpPr>
        <p:grpSpPr>
          <a:xfrm>
            <a:off x="783100" y="2859292"/>
            <a:ext cx="535940" cy="836930"/>
            <a:chOff x="2675793" y="3024459"/>
            <a:chExt cx="535940" cy="836930"/>
          </a:xfrm>
        </p:grpSpPr>
        <p:sp>
          <p:nvSpPr>
            <p:cNvPr id="38" name="object 38"/>
            <p:cNvSpPr/>
            <p:nvPr/>
          </p:nvSpPr>
          <p:spPr>
            <a:xfrm>
              <a:off x="2705268" y="3120301"/>
              <a:ext cx="476884" cy="712470"/>
            </a:xfrm>
            <a:custGeom>
              <a:avLst/>
              <a:gdLst/>
              <a:ahLst/>
              <a:cxnLst/>
              <a:rect l="l" t="t" r="r" b="b"/>
              <a:pathLst>
                <a:path w="476885" h="712470">
                  <a:moveTo>
                    <a:pt x="464769" y="631202"/>
                  </a:moveTo>
                  <a:lnTo>
                    <a:pt x="436590" y="668182"/>
                  </a:lnTo>
                  <a:lnTo>
                    <a:pt x="399327" y="693109"/>
                  </a:lnTo>
                  <a:lnTo>
                    <a:pt x="356261" y="707248"/>
                  </a:lnTo>
                  <a:lnTo>
                    <a:pt x="310673" y="711866"/>
                  </a:lnTo>
                  <a:lnTo>
                    <a:pt x="265845" y="708227"/>
                  </a:lnTo>
                  <a:lnTo>
                    <a:pt x="225056" y="697598"/>
                  </a:lnTo>
                  <a:lnTo>
                    <a:pt x="184625" y="679161"/>
                  </a:lnTo>
                  <a:lnTo>
                    <a:pt x="147141" y="654716"/>
                  </a:lnTo>
                  <a:lnTo>
                    <a:pt x="112993" y="624942"/>
                  </a:lnTo>
                  <a:lnTo>
                    <a:pt x="82571" y="590515"/>
                  </a:lnTo>
                  <a:lnTo>
                    <a:pt x="56266" y="552115"/>
                  </a:lnTo>
                  <a:lnTo>
                    <a:pt x="34466" y="510420"/>
                  </a:lnTo>
                  <a:lnTo>
                    <a:pt x="17562" y="466109"/>
                  </a:lnTo>
                  <a:lnTo>
                    <a:pt x="5943" y="419860"/>
                  </a:lnTo>
                  <a:lnTo>
                    <a:pt x="0" y="372351"/>
                  </a:lnTo>
                  <a:lnTo>
                    <a:pt x="467" y="327615"/>
                  </a:lnTo>
                  <a:lnTo>
                    <a:pt x="6959" y="280094"/>
                  </a:lnTo>
                  <a:lnTo>
                    <a:pt x="19146" y="231456"/>
                  </a:lnTo>
                  <a:lnTo>
                    <a:pt x="36697" y="183372"/>
                  </a:lnTo>
                  <a:lnTo>
                    <a:pt x="59282" y="137512"/>
                  </a:lnTo>
                  <a:lnTo>
                    <a:pt x="86568" y="95545"/>
                  </a:lnTo>
                  <a:lnTo>
                    <a:pt x="118228" y="59140"/>
                  </a:lnTo>
                  <a:lnTo>
                    <a:pt x="153928" y="29968"/>
                  </a:lnTo>
                  <a:lnTo>
                    <a:pt x="193339" y="9698"/>
                  </a:lnTo>
                  <a:lnTo>
                    <a:pt x="236131" y="0"/>
                  </a:lnTo>
                  <a:lnTo>
                    <a:pt x="236385" y="5435"/>
                  </a:lnTo>
                  <a:lnTo>
                    <a:pt x="239572" y="10388"/>
                  </a:lnTo>
                  <a:lnTo>
                    <a:pt x="245783" y="11658"/>
                  </a:lnTo>
                  <a:lnTo>
                    <a:pt x="305803" y="23914"/>
                  </a:lnTo>
                  <a:lnTo>
                    <a:pt x="299213" y="35789"/>
                  </a:lnTo>
                  <a:lnTo>
                    <a:pt x="293477" y="48136"/>
                  </a:lnTo>
                  <a:lnTo>
                    <a:pt x="288561" y="61097"/>
                  </a:lnTo>
                  <a:lnTo>
                    <a:pt x="284429" y="74815"/>
                  </a:lnTo>
                  <a:lnTo>
                    <a:pt x="284771" y="84382"/>
                  </a:lnTo>
                  <a:lnTo>
                    <a:pt x="289766" y="91144"/>
                  </a:lnTo>
                  <a:lnTo>
                    <a:pt x="297195" y="93082"/>
                  </a:lnTo>
                  <a:lnTo>
                    <a:pt x="304838" y="88176"/>
                  </a:lnTo>
                  <a:lnTo>
                    <a:pt x="323997" y="77722"/>
                  </a:lnTo>
                  <a:lnTo>
                    <a:pt x="338637" y="91587"/>
                  </a:lnTo>
                  <a:lnTo>
                    <a:pt x="348113" y="115942"/>
                  </a:lnTo>
                  <a:lnTo>
                    <a:pt x="351777" y="136956"/>
                  </a:lnTo>
                  <a:lnTo>
                    <a:pt x="351993" y="143205"/>
                  </a:lnTo>
                  <a:lnTo>
                    <a:pt x="356565" y="147193"/>
                  </a:lnTo>
                  <a:lnTo>
                    <a:pt x="361645" y="148120"/>
                  </a:lnTo>
                  <a:lnTo>
                    <a:pt x="360265" y="195642"/>
                  </a:lnTo>
                  <a:lnTo>
                    <a:pt x="348795" y="240596"/>
                  </a:lnTo>
                  <a:lnTo>
                    <a:pt x="335616" y="285324"/>
                  </a:lnTo>
                  <a:lnTo>
                    <a:pt x="329107" y="332168"/>
                  </a:lnTo>
                  <a:lnTo>
                    <a:pt x="339634" y="390559"/>
                  </a:lnTo>
                  <a:lnTo>
                    <a:pt x="367677" y="441769"/>
                  </a:lnTo>
                  <a:lnTo>
                    <a:pt x="420905" y="495024"/>
                  </a:lnTo>
                  <a:lnTo>
                    <a:pt x="448751" y="522922"/>
                  </a:lnTo>
                  <a:lnTo>
                    <a:pt x="469368" y="553834"/>
                  </a:lnTo>
                  <a:lnTo>
                    <a:pt x="476720" y="589385"/>
                  </a:lnTo>
                  <a:lnTo>
                    <a:pt x="464769" y="631202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76617" y="3049993"/>
              <a:ext cx="154292" cy="180467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2678968" y="3027634"/>
              <a:ext cx="529590" cy="830580"/>
            </a:xfrm>
            <a:custGeom>
              <a:avLst/>
              <a:gdLst/>
              <a:ahLst/>
              <a:cxnLst/>
              <a:rect l="l" t="t" r="r" b="b"/>
              <a:pathLst>
                <a:path w="529589" h="830579">
                  <a:moveTo>
                    <a:pt x="529017" y="699446"/>
                  </a:moveTo>
                  <a:lnTo>
                    <a:pt x="527138" y="651574"/>
                  </a:lnTo>
                  <a:lnTo>
                    <a:pt x="505463" y="612526"/>
                  </a:lnTo>
                  <a:lnTo>
                    <a:pt x="473394" y="578990"/>
                  </a:lnTo>
                  <a:lnTo>
                    <a:pt x="440333" y="547656"/>
                  </a:lnTo>
                  <a:lnTo>
                    <a:pt x="411979" y="512029"/>
                  </a:lnTo>
                  <a:lnTo>
                    <a:pt x="394417" y="474757"/>
                  </a:lnTo>
                  <a:lnTo>
                    <a:pt x="386780" y="435079"/>
                  </a:lnTo>
                  <a:lnTo>
                    <a:pt x="388201" y="392230"/>
                  </a:lnTo>
                  <a:lnTo>
                    <a:pt x="397813" y="345447"/>
                  </a:lnTo>
                  <a:lnTo>
                    <a:pt x="405164" y="317377"/>
                  </a:lnTo>
                  <a:lnTo>
                    <a:pt x="410542" y="290041"/>
                  </a:lnTo>
                  <a:lnTo>
                    <a:pt x="409954" y="233064"/>
                  </a:lnTo>
                  <a:lnTo>
                    <a:pt x="408049" y="228035"/>
                  </a:lnTo>
                  <a:lnTo>
                    <a:pt x="427077" y="197315"/>
                  </a:lnTo>
                  <a:lnTo>
                    <a:pt x="435912" y="161398"/>
                  </a:lnTo>
                  <a:lnTo>
                    <a:pt x="433047" y="124787"/>
                  </a:lnTo>
                  <a:lnTo>
                    <a:pt x="416977" y="91980"/>
                  </a:lnTo>
                  <a:lnTo>
                    <a:pt x="417130" y="91802"/>
                  </a:lnTo>
                  <a:lnTo>
                    <a:pt x="417295" y="91751"/>
                  </a:lnTo>
                  <a:lnTo>
                    <a:pt x="417460" y="91561"/>
                  </a:lnTo>
                  <a:lnTo>
                    <a:pt x="426956" y="81066"/>
                  </a:lnTo>
                  <a:lnTo>
                    <a:pt x="437640" y="73049"/>
                  </a:lnTo>
                  <a:lnTo>
                    <a:pt x="449639" y="67963"/>
                  </a:lnTo>
                  <a:lnTo>
                    <a:pt x="463078" y="66263"/>
                  </a:lnTo>
                  <a:lnTo>
                    <a:pt x="470800" y="66339"/>
                  </a:lnTo>
                  <a:lnTo>
                    <a:pt x="476363" y="59671"/>
                  </a:lnTo>
                  <a:lnTo>
                    <a:pt x="473797" y="51099"/>
                  </a:lnTo>
                  <a:lnTo>
                    <a:pt x="466793" y="30613"/>
                  </a:lnTo>
                  <a:lnTo>
                    <a:pt x="456746" y="11751"/>
                  </a:lnTo>
                  <a:lnTo>
                    <a:pt x="442534" y="0"/>
                  </a:lnTo>
                  <a:lnTo>
                    <a:pt x="423035" y="845"/>
                  </a:lnTo>
                  <a:lnTo>
                    <a:pt x="404137" y="10404"/>
                  </a:lnTo>
                  <a:lnTo>
                    <a:pt x="386466" y="23413"/>
                  </a:lnTo>
                  <a:lnTo>
                    <a:pt x="370890" y="39346"/>
                  </a:lnTo>
                  <a:lnTo>
                    <a:pt x="358278" y="57677"/>
                  </a:lnTo>
                  <a:lnTo>
                    <a:pt x="336190" y="53191"/>
                  </a:lnTo>
                  <a:lnTo>
                    <a:pt x="314292" y="54559"/>
                  </a:lnTo>
                  <a:lnTo>
                    <a:pt x="293384" y="61624"/>
                  </a:lnTo>
                  <a:lnTo>
                    <a:pt x="274268" y="74225"/>
                  </a:lnTo>
                  <a:lnTo>
                    <a:pt x="234133" y="73504"/>
                  </a:lnTo>
                  <a:lnTo>
                    <a:pt x="195846" y="84324"/>
                  </a:lnTo>
                  <a:lnTo>
                    <a:pt x="159815" y="104914"/>
                  </a:lnTo>
                  <a:lnTo>
                    <a:pt x="126446" y="133501"/>
                  </a:lnTo>
                  <a:lnTo>
                    <a:pt x="96147" y="168313"/>
                  </a:lnTo>
                  <a:lnTo>
                    <a:pt x="69325" y="207579"/>
                  </a:lnTo>
                  <a:lnTo>
                    <a:pt x="46387" y="249525"/>
                  </a:lnTo>
                  <a:lnTo>
                    <a:pt x="27741" y="292381"/>
                  </a:lnTo>
                  <a:lnTo>
                    <a:pt x="13793" y="334373"/>
                  </a:lnTo>
                  <a:lnTo>
                    <a:pt x="4951" y="373730"/>
                  </a:lnTo>
                  <a:lnTo>
                    <a:pt x="0" y="421902"/>
                  </a:lnTo>
                  <a:lnTo>
                    <a:pt x="749" y="470034"/>
                  </a:lnTo>
                  <a:lnTo>
                    <a:pt x="6922" y="517553"/>
                  </a:lnTo>
                  <a:lnTo>
                    <a:pt x="18244" y="563886"/>
                  </a:lnTo>
                  <a:lnTo>
                    <a:pt x="34438" y="608460"/>
                  </a:lnTo>
                  <a:lnTo>
                    <a:pt x="55227" y="650704"/>
                  </a:lnTo>
                  <a:lnTo>
                    <a:pt x="80335" y="690044"/>
                  </a:lnTo>
                  <a:lnTo>
                    <a:pt x="109487" y="725908"/>
                  </a:lnTo>
                  <a:lnTo>
                    <a:pt x="142406" y="757723"/>
                  </a:lnTo>
                  <a:lnTo>
                    <a:pt x="178814" y="784917"/>
                  </a:lnTo>
                  <a:lnTo>
                    <a:pt x="250386" y="816870"/>
                  </a:lnTo>
                  <a:lnTo>
                    <a:pt x="292105" y="826397"/>
                  </a:lnTo>
                  <a:lnTo>
                    <a:pt x="335410" y="830577"/>
                  </a:lnTo>
                  <a:lnTo>
                    <a:pt x="378523" y="828626"/>
                  </a:lnTo>
                  <a:lnTo>
                    <a:pt x="419668" y="819760"/>
                  </a:lnTo>
                  <a:lnTo>
                    <a:pt x="457067" y="803193"/>
                  </a:lnTo>
                  <a:lnTo>
                    <a:pt x="488943" y="778142"/>
                  </a:lnTo>
                  <a:lnTo>
                    <a:pt x="513519" y="743821"/>
                  </a:lnTo>
                  <a:lnTo>
                    <a:pt x="529017" y="699446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10525658" y="5705307"/>
            <a:ext cx="535940" cy="836930"/>
            <a:chOff x="10525658" y="5705307"/>
            <a:chExt cx="535940" cy="836930"/>
          </a:xfrm>
        </p:grpSpPr>
        <p:sp>
          <p:nvSpPr>
            <p:cNvPr id="42" name="object 42"/>
            <p:cNvSpPr/>
            <p:nvPr/>
          </p:nvSpPr>
          <p:spPr>
            <a:xfrm>
              <a:off x="10555133" y="5801154"/>
              <a:ext cx="476884" cy="712470"/>
            </a:xfrm>
            <a:custGeom>
              <a:avLst/>
              <a:gdLst/>
              <a:ahLst/>
              <a:cxnLst/>
              <a:rect l="l" t="t" r="r" b="b"/>
              <a:pathLst>
                <a:path w="476884" h="712470">
                  <a:moveTo>
                    <a:pt x="464769" y="631190"/>
                  </a:moveTo>
                  <a:lnTo>
                    <a:pt x="436590" y="668174"/>
                  </a:lnTo>
                  <a:lnTo>
                    <a:pt x="399327" y="693104"/>
                  </a:lnTo>
                  <a:lnTo>
                    <a:pt x="356261" y="707245"/>
                  </a:lnTo>
                  <a:lnTo>
                    <a:pt x="310673" y="711862"/>
                  </a:lnTo>
                  <a:lnTo>
                    <a:pt x="265845" y="708220"/>
                  </a:lnTo>
                  <a:lnTo>
                    <a:pt x="225056" y="697585"/>
                  </a:lnTo>
                  <a:lnTo>
                    <a:pt x="184628" y="679149"/>
                  </a:lnTo>
                  <a:lnTo>
                    <a:pt x="147146" y="654704"/>
                  </a:lnTo>
                  <a:lnTo>
                    <a:pt x="112998" y="624929"/>
                  </a:lnTo>
                  <a:lnTo>
                    <a:pt x="82576" y="590503"/>
                  </a:lnTo>
                  <a:lnTo>
                    <a:pt x="56270" y="552105"/>
                  </a:lnTo>
                  <a:lnTo>
                    <a:pt x="34469" y="510412"/>
                  </a:lnTo>
                  <a:lnTo>
                    <a:pt x="17563" y="466103"/>
                  </a:lnTo>
                  <a:lnTo>
                    <a:pt x="5943" y="419856"/>
                  </a:lnTo>
                  <a:lnTo>
                    <a:pt x="0" y="372351"/>
                  </a:lnTo>
                  <a:lnTo>
                    <a:pt x="467" y="327615"/>
                  </a:lnTo>
                  <a:lnTo>
                    <a:pt x="6959" y="280092"/>
                  </a:lnTo>
                  <a:lnTo>
                    <a:pt x="19147" y="231454"/>
                  </a:lnTo>
                  <a:lnTo>
                    <a:pt x="36698" y="183369"/>
                  </a:lnTo>
                  <a:lnTo>
                    <a:pt x="59283" y="137507"/>
                  </a:lnTo>
                  <a:lnTo>
                    <a:pt x="86571" y="95539"/>
                  </a:lnTo>
                  <a:lnTo>
                    <a:pt x="118232" y="59134"/>
                  </a:lnTo>
                  <a:lnTo>
                    <a:pt x="153934" y="29963"/>
                  </a:lnTo>
                  <a:lnTo>
                    <a:pt x="193348" y="9695"/>
                  </a:lnTo>
                  <a:lnTo>
                    <a:pt x="236143" y="0"/>
                  </a:lnTo>
                  <a:lnTo>
                    <a:pt x="236397" y="5422"/>
                  </a:lnTo>
                  <a:lnTo>
                    <a:pt x="239572" y="10375"/>
                  </a:lnTo>
                  <a:lnTo>
                    <a:pt x="245795" y="11645"/>
                  </a:lnTo>
                  <a:lnTo>
                    <a:pt x="305803" y="23914"/>
                  </a:lnTo>
                  <a:lnTo>
                    <a:pt x="299213" y="35782"/>
                  </a:lnTo>
                  <a:lnTo>
                    <a:pt x="293479" y="48126"/>
                  </a:lnTo>
                  <a:lnTo>
                    <a:pt x="288567" y="61090"/>
                  </a:lnTo>
                  <a:lnTo>
                    <a:pt x="284441" y="74815"/>
                  </a:lnTo>
                  <a:lnTo>
                    <a:pt x="284778" y="84375"/>
                  </a:lnTo>
                  <a:lnTo>
                    <a:pt x="289772" y="91133"/>
                  </a:lnTo>
                  <a:lnTo>
                    <a:pt x="297200" y="93069"/>
                  </a:lnTo>
                  <a:lnTo>
                    <a:pt x="304838" y="88163"/>
                  </a:lnTo>
                  <a:lnTo>
                    <a:pt x="324002" y="77711"/>
                  </a:lnTo>
                  <a:lnTo>
                    <a:pt x="338642" y="91579"/>
                  </a:lnTo>
                  <a:lnTo>
                    <a:pt x="348114" y="115934"/>
                  </a:lnTo>
                  <a:lnTo>
                    <a:pt x="351777" y="136944"/>
                  </a:lnTo>
                  <a:lnTo>
                    <a:pt x="352005" y="143205"/>
                  </a:lnTo>
                  <a:lnTo>
                    <a:pt x="356565" y="147193"/>
                  </a:lnTo>
                  <a:lnTo>
                    <a:pt x="361645" y="148107"/>
                  </a:lnTo>
                  <a:lnTo>
                    <a:pt x="360270" y="195631"/>
                  </a:lnTo>
                  <a:lnTo>
                    <a:pt x="348800" y="240590"/>
                  </a:lnTo>
                  <a:lnTo>
                    <a:pt x="335618" y="285322"/>
                  </a:lnTo>
                  <a:lnTo>
                    <a:pt x="329107" y="332168"/>
                  </a:lnTo>
                  <a:lnTo>
                    <a:pt x="339639" y="390558"/>
                  </a:lnTo>
                  <a:lnTo>
                    <a:pt x="367677" y="441756"/>
                  </a:lnTo>
                  <a:lnTo>
                    <a:pt x="420913" y="495012"/>
                  </a:lnTo>
                  <a:lnTo>
                    <a:pt x="448760" y="522909"/>
                  </a:lnTo>
                  <a:lnTo>
                    <a:pt x="469377" y="553821"/>
                  </a:lnTo>
                  <a:lnTo>
                    <a:pt x="476726" y="589373"/>
                  </a:lnTo>
                  <a:lnTo>
                    <a:pt x="464769" y="631190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26494" y="5730845"/>
              <a:ext cx="154292" cy="180455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10528833" y="5708482"/>
              <a:ext cx="529590" cy="830580"/>
            </a:xfrm>
            <a:custGeom>
              <a:avLst/>
              <a:gdLst/>
              <a:ahLst/>
              <a:cxnLst/>
              <a:rect l="l" t="t" r="r" b="b"/>
              <a:pathLst>
                <a:path w="529590" h="830579">
                  <a:moveTo>
                    <a:pt x="529017" y="699439"/>
                  </a:moveTo>
                  <a:lnTo>
                    <a:pt x="527138" y="651567"/>
                  </a:lnTo>
                  <a:lnTo>
                    <a:pt x="505465" y="612521"/>
                  </a:lnTo>
                  <a:lnTo>
                    <a:pt x="473399" y="578989"/>
                  </a:lnTo>
                  <a:lnTo>
                    <a:pt x="440345" y="547662"/>
                  </a:lnTo>
                  <a:lnTo>
                    <a:pt x="411987" y="512029"/>
                  </a:lnTo>
                  <a:lnTo>
                    <a:pt x="394423" y="474757"/>
                  </a:lnTo>
                  <a:lnTo>
                    <a:pt x="386786" y="435078"/>
                  </a:lnTo>
                  <a:lnTo>
                    <a:pt x="388206" y="392227"/>
                  </a:lnTo>
                  <a:lnTo>
                    <a:pt x="397813" y="345440"/>
                  </a:lnTo>
                  <a:lnTo>
                    <a:pt x="405166" y="317370"/>
                  </a:lnTo>
                  <a:lnTo>
                    <a:pt x="410546" y="290034"/>
                  </a:lnTo>
                  <a:lnTo>
                    <a:pt x="409954" y="233057"/>
                  </a:lnTo>
                  <a:lnTo>
                    <a:pt x="408062" y="228041"/>
                  </a:lnTo>
                  <a:lnTo>
                    <a:pt x="427082" y="197318"/>
                  </a:lnTo>
                  <a:lnTo>
                    <a:pt x="435913" y="161397"/>
                  </a:lnTo>
                  <a:lnTo>
                    <a:pt x="433047" y="124781"/>
                  </a:lnTo>
                  <a:lnTo>
                    <a:pt x="416977" y="91973"/>
                  </a:lnTo>
                  <a:lnTo>
                    <a:pt x="417142" y="91795"/>
                  </a:lnTo>
                  <a:lnTo>
                    <a:pt x="417308" y="91757"/>
                  </a:lnTo>
                  <a:lnTo>
                    <a:pt x="417460" y="91554"/>
                  </a:lnTo>
                  <a:lnTo>
                    <a:pt x="426962" y="81059"/>
                  </a:lnTo>
                  <a:lnTo>
                    <a:pt x="437647" y="73042"/>
                  </a:lnTo>
                  <a:lnTo>
                    <a:pt x="449646" y="67956"/>
                  </a:lnTo>
                  <a:lnTo>
                    <a:pt x="463091" y="66255"/>
                  </a:lnTo>
                  <a:lnTo>
                    <a:pt x="470800" y="66332"/>
                  </a:lnTo>
                  <a:lnTo>
                    <a:pt x="476375" y="59664"/>
                  </a:lnTo>
                  <a:lnTo>
                    <a:pt x="473797" y="51092"/>
                  </a:lnTo>
                  <a:lnTo>
                    <a:pt x="466794" y="30613"/>
                  </a:lnTo>
                  <a:lnTo>
                    <a:pt x="456751" y="11753"/>
                  </a:lnTo>
                  <a:lnTo>
                    <a:pt x="442540" y="0"/>
                  </a:lnTo>
                  <a:lnTo>
                    <a:pt x="423035" y="838"/>
                  </a:lnTo>
                  <a:lnTo>
                    <a:pt x="404143" y="10398"/>
                  </a:lnTo>
                  <a:lnTo>
                    <a:pt x="386470" y="23412"/>
                  </a:lnTo>
                  <a:lnTo>
                    <a:pt x="370891" y="39350"/>
                  </a:lnTo>
                  <a:lnTo>
                    <a:pt x="358278" y="57683"/>
                  </a:lnTo>
                  <a:lnTo>
                    <a:pt x="336190" y="53194"/>
                  </a:lnTo>
                  <a:lnTo>
                    <a:pt x="314293" y="54559"/>
                  </a:lnTo>
                  <a:lnTo>
                    <a:pt x="293390" y="61619"/>
                  </a:lnTo>
                  <a:lnTo>
                    <a:pt x="274280" y="74218"/>
                  </a:lnTo>
                  <a:lnTo>
                    <a:pt x="234142" y="73497"/>
                  </a:lnTo>
                  <a:lnTo>
                    <a:pt x="195854" y="84318"/>
                  </a:lnTo>
                  <a:lnTo>
                    <a:pt x="159821" y="104909"/>
                  </a:lnTo>
                  <a:lnTo>
                    <a:pt x="126452" y="133498"/>
                  </a:lnTo>
                  <a:lnTo>
                    <a:pt x="96153" y="168311"/>
                  </a:lnTo>
                  <a:lnTo>
                    <a:pt x="69331" y="207577"/>
                  </a:lnTo>
                  <a:lnTo>
                    <a:pt x="46393" y="249524"/>
                  </a:lnTo>
                  <a:lnTo>
                    <a:pt x="27746" y="292378"/>
                  </a:lnTo>
                  <a:lnTo>
                    <a:pt x="13796" y="334369"/>
                  </a:lnTo>
                  <a:lnTo>
                    <a:pt x="4951" y="373722"/>
                  </a:lnTo>
                  <a:lnTo>
                    <a:pt x="0" y="421895"/>
                  </a:lnTo>
                  <a:lnTo>
                    <a:pt x="749" y="470028"/>
                  </a:lnTo>
                  <a:lnTo>
                    <a:pt x="6922" y="517549"/>
                  </a:lnTo>
                  <a:lnTo>
                    <a:pt x="18245" y="563883"/>
                  </a:lnTo>
                  <a:lnTo>
                    <a:pt x="34439" y="608460"/>
                  </a:lnTo>
                  <a:lnTo>
                    <a:pt x="55230" y="650705"/>
                  </a:lnTo>
                  <a:lnTo>
                    <a:pt x="80340" y="690047"/>
                  </a:lnTo>
                  <a:lnTo>
                    <a:pt x="109494" y="725912"/>
                  </a:lnTo>
                  <a:lnTo>
                    <a:pt x="142415" y="757729"/>
                  </a:lnTo>
                  <a:lnTo>
                    <a:pt x="178827" y="784923"/>
                  </a:lnTo>
                  <a:lnTo>
                    <a:pt x="250394" y="816875"/>
                  </a:lnTo>
                  <a:lnTo>
                    <a:pt x="292112" y="826400"/>
                  </a:lnTo>
                  <a:lnTo>
                    <a:pt x="335416" y="830578"/>
                  </a:lnTo>
                  <a:lnTo>
                    <a:pt x="378530" y="828625"/>
                  </a:lnTo>
                  <a:lnTo>
                    <a:pt x="419674" y="819757"/>
                  </a:lnTo>
                  <a:lnTo>
                    <a:pt x="457073" y="803189"/>
                  </a:lnTo>
                  <a:lnTo>
                    <a:pt x="488948" y="778136"/>
                  </a:lnTo>
                  <a:lnTo>
                    <a:pt x="513522" y="743814"/>
                  </a:lnTo>
                  <a:lnTo>
                    <a:pt x="529017" y="699439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5" name="object 45"/>
          <p:cNvGrpSpPr/>
          <p:nvPr/>
        </p:nvGrpSpPr>
        <p:grpSpPr>
          <a:xfrm>
            <a:off x="464797" y="3893442"/>
            <a:ext cx="796925" cy="680085"/>
            <a:chOff x="1664494" y="3293139"/>
            <a:chExt cx="796925" cy="680085"/>
          </a:xfrm>
        </p:grpSpPr>
        <p:pic>
          <p:nvPicPr>
            <p:cNvPr id="46" name="object 4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82797" y="3316062"/>
              <a:ext cx="449491" cy="344096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1667669" y="3296314"/>
              <a:ext cx="790575" cy="673735"/>
            </a:xfrm>
            <a:custGeom>
              <a:avLst/>
              <a:gdLst/>
              <a:ahLst/>
              <a:cxnLst/>
              <a:rect l="l" t="t" r="r" b="b"/>
              <a:pathLst>
                <a:path w="790575" h="673735">
                  <a:moveTo>
                    <a:pt x="291671" y="481736"/>
                  </a:moveTo>
                  <a:lnTo>
                    <a:pt x="292458" y="481736"/>
                  </a:lnTo>
                  <a:lnTo>
                    <a:pt x="293169" y="481901"/>
                  </a:lnTo>
                  <a:lnTo>
                    <a:pt x="294020" y="481710"/>
                  </a:lnTo>
                  <a:lnTo>
                    <a:pt x="341074" y="469187"/>
                  </a:lnTo>
                  <a:lnTo>
                    <a:pt x="386858" y="452591"/>
                  </a:lnTo>
                  <a:lnTo>
                    <a:pt x="431235" y="432147"/>
                  </a:lnTo>
                  <a:lnTo>
                    <a:pt x="474067" y="408079"/>
                  </a:lnTo>
                  <a:lnTo>
                    <a:pt x="515215" y="380611"/>
                  </a:lnTo>
                  <a:lnTo>
                    <a:pt x="554540" y="349966"/>
                  </a:lnTo>
                  <a:lnTo>
                    <a:pt x="591904" y="316371"/>
                  </a:lnTo>
                  <a:lnTo>
                    <a:pt x="627168" y="280047"/>
                  </a:lnTo>
                  <a:lnTo>
                    <a:pt x="660194" y="241221"/>
                  </a:lnTo>
                  <a:lnTo>
                    <a:pt x="690844" y="200115"/>
                  </a:lnTo>
                  <a:lnTo>
                    <a:pt x="718979" y="156955"/>
                  </a:lnTo>
                  <a:lnTo>
                    <a:pt x="744460" y="111963"/>
                  </a:lnTo>
                  <a:lnTo>
                    <a:pt x="767149" y="65366"/>
                  </a:lnTo>
                  <a:lnTo>
                    <a:pt x="786907" y="17386"/>
                  </a:lnTo>
                  <a:lnTo>
                    <a:pt x="789955" y="9270"/>
                  </a:lnTo>
                  <a:lnTo>
                    <a:pt x="785980" y="596"/>
                  </a:lnTo>
                  <a:lnTo>
                    <a:pt x="777522" y="241"/>
                  </a:lnTo>
                  <a:lnTo>
                    <a:pt x="730022" y="0"/>
                  </a:lnTo>
                  <a:lnTo>
                    <a:pt x="681470" y="3139"/>
                  </a:lnTo>
                  <a:lnTo>
                    <a:pt x="632424" y="9770"/>
                  </a:lnTo>
                  <a:lnTo>
                    <a:pt x="583445" y="20004"/>
                  </a:lnTo>
                  <a:lnTo>
                    <a:pt x="535093" y="33954"/>
                  </a:lnTo>
                  <a:lnTo>
                    <a:pt x="487928" y="51730"/>
                  </a:lnTo>
                  <a:lnTo>
                    <a:pt x="442509" y="73443"/>
                  </a:lnTo>
                  <a:lnTo>
                    <a:pt x="441721" y="71094"/>
                  </a:lnTo>
                  <a:lnTo>
                    <a:pt x="441048" y="68706"/>
                  </a:lnTo>
                  <a:lnTo>
                    <a:pt x="439994" y="66446"/>
                  </a:lnTo>
                  <a:lnTo>
                    <a:pt x="438038" y="61010"/>
                  </a:lnTo>
                  <a:lnTo>
                    <a:pt x="432768" y="56044"/>
                  </a:lnTo>
                  <a:lnTo>
                    <a:pt x="427002" y="58407"/>
                  </a:lnTo>
                  <a:lnTo>
                    <a:pt x="396151" y="71064"/>
                  </a:lnTo>
                  <a:lnTo>
                    <a:pt x="365296" y="83716"/>
                  </a:lnTo>
                  <a:lnTo>
                    <a:pt x="334455" y="96413"/>
                  </a:lnTo>
                  <a:lnTo>
                    <a:pt x="303647" y="109207"/>
                  </a:lnTo>
                  <a:lnTo>
                    <a:pt x="298707" y="111277"/>
                  </a:lnTo>
                  <a:lnTo>
                    <a:pt x="294757" y="116839"/>
                  </a:lnTo>
                  <a:lnTo>
                    <a:pt x="296598" y="122986"/>
                  </a:lnTo>
                  <a:lnTo>
                    <a:pt x="300315" y="135993"/>
                  </a:lnTo>
                  <a:lnTo>
                    <a:pt x="303899" y="149062"/>
                  </a:lnTo>
                  <a:lnTo>
                    <a:pt x="307634" y="162070"/>
                  </a:lnTo>
                  <a:lnTo>
                    <a:pt x="311800" y="174891"/>
                  </a:lnTo>
                  <a:lnTo>
                    <a:pt x="281595" y="213039"/>
                  </a:lnTo>
                  <a:lnTo>
                    <a:pt x="255670" y="255322"/>
                  </a:lnTo>
                  <a:lnTo>
                    <a:pt x="234530" y="301855"/>
                  </a:lnTo>
                  <a:lnTo>
                    <a:pt x="218684" y="352755"/>
                  </a:lnTo>
                  <a:lnTo>
                    <a:pt x="217071" y="359333"/>
                  </a:lnTo>
                  <a:lnTo>
                    <a:pt x="225910" y="363181"/>
                  </a:lnTo>
                  <a:lnTo>
                    <a:pt x="228819" y="357098"/>
                  </a:lnTo>
                  <a:lnTo>
                    <a:pt x="254872" y="307279"/>
                  </a:lnTo>
                  <a:lnTo>
                    <a:pt x="283595" y="261545"/>
                  </a:lnTo>
                  <a:lnTo>
                    <a:pt x="314883" y="219877"/>
                  </a:lnTo>
                  <a:lnTo>
                    <a:pt x="348631" y="182256"/>
                  </a:lnTo>
                  <a:lnTo>
                    <a:pt x="384734" y="148665"/>
                  </a:lnTo>
                  <a:lnTo>
                    <a:pt x="423090" y="119085"/>
                  </a:lnTo>
                  <a:lnTo>
                    <a:pt x="463593" y="93498"/>
                  </a:lnTo>
                  <a:lnTo>
                    <a:pt x="506139" y="71885"/>
                  </a:lnTo>
                  <a:lnTo>
                    <a:pt x="550624" y="54228"/>
                  </a:lnTo>
                  <a:lnTo>
                    <a:pt x="558171" y="104226"/>
                  </a:lnTo>
                  <a:lnTo>
                    <a:pt x="574794" y="157128"/>
                  </a:lnTo>
                  <a:lnTo>
                    <a:pt x="602611" y="200084"/>
                  </a:lnTo>
                  <a:lnTo>
                    <a:pt x="643740" y="220243"/>
                  </a:lnTo>
                  <a:lnTo>
                    <a:pt x="611600" y="256650"/>
                  </a:lnTo>
                  <a:lnTo>
                    <a:pt x="577400" y="290556"/>
                  </a:lnTo>
                  <a:lnTo>
                    <a:pt x="541233" y="321962"/>
                  </a:lnTo>
                  <a:lnTo>
                    <a:pt x="503189" y="350871"/>
                  </a:lnTo>
                  <a:lnTo>
                    <a:pt x="463359" y="377287"/>
                  </a:lnTo>
                  <a:lnTo>
                    <a:pt x="421835" y="401213"/>
                  </a:lnTo>
                  <a:lnTo>
                    <a:pt x="378706" y="422651"/>
                  </a:lnTo>
                  <a:lnTo>
                    <a:pt x="334064" y="441604"/>
                  </a:lnTo>
                  <a:lnTo>
                    <a:pt x="288001" y="458076"/>
                  </a:lnTo>
                  <a:lnTo>
                    <a:pt x="287264" y="458330"/>
                  </a:lnTo>
                  <a:lnTo>
                    <a:pt x="286794" y="458787"/>
                  </a:lnTo>
                  <a:lnTo>
                    <a:pt x="286159" y="459117"/>
                  </a:lnTo>
                  <a:lnTo>
                    <a:pt x="280469" y="457364"/>
                  </a:lnTo>
                  <a:lnTo>
                    <a:pt x="273624" y="459663"/>
                  </a:lnTo>
                  <a:lnTo>
                    <a:pt x="254567" y="518136"/>
                  </a:lnTo>
                  <a:lnTo>
                    <a:pt x="230441" y="563359"/>
                  </a:lnTo>
                  <a:lnTo>
                    <a:pt x="199538" y="603037"/>
                  </a:lnTo>
                  <a:lnTo>
                    <a:pt x="162194" y="636815"/>
                  </a:lnTo>
                  <a:lnTo>
                    <a:pt x="162849" y="587677"/>
                  </a:lnTo>
                  <a:lnTo>
                    <a:pt x="171707" y="541624"/>
                  </a:lnTo>
                  <a:lnTo>
                    <a:pt x="187108" y="497250"/>
                  </a:lnTo>
                  <a:lnTo>
                    <a:pt x="207394" y="453148"/>
                  </a:lnTo>
                  <a:lnTo>
                    <a:pt x="208765" y="452881"/>
                  </a:lnTo>
                  <a:lnTo>
                    <a:pt x="209438" y="452691"/>
                  </a:lnTo>
                  <a:lnTo>
                    <a:pt x="216559" y="446617"/>
                  </a:lnTo>
                  <a:lnTo>
                    <a:pt x="217117" y="437568"/>
                  </a:lnTo>
                  <a:lnTo>
                    <a:pt x="212287" y="429992"/>
                  </a:lnTo>
                  <a:lnTo>
                    <a:pt x="203241" y="428332"/>
                  </a:lnTo>
                  <a:lnTo>
                    <a:pt x="159509" y="435368"/>
                  </a:lnTo>
                  <a:lnTo>
                    <a:pt x="116654" y="433707"/>
                  </a:lnTo>
                  <a:lnTo>
                    <a:pt x="75087" y="423374"/>
                  </a:lnTo>
                  <a:lnTo>
                    <a:pt x="35220" y="404393"/>
                  </a:lnTo>
                  <a:lnTo>
                    <a:pt x="79140" y="386198"/>
                  </a:lnTo>
                  <a:lnTo>
                    <a:pt x="123118" y="376170"/>
                  </a:lnTo>
                  <a:lnTo>
                    <a:pt x="168470" y="371110"/>
                  </a:lnTo>
                  <a:lnTo>
                    <a:pt x="216512" y="367817"/>
                  </a:lnTo>
                  <a:lnTo>
                    <a:pt x="222672" y="367398"/>
                  </a:lnTo>
                  <a:lnTo>
                    <a:pt x="222977" y="358939"/>
                  </a:lnTo>
                  <a:lnTo>
                    <a:pt x="217693" y="356666"/>
                  </a:lnTo>
                  <a:lnTo>
                    <a:pt x="175430" y="345723"/>
                  </a:lnTo>
                  <a:lnTo>
                    <a:pt x="131096" y="346073"/>
                  </a:lnTo>
                  <a:lnTo>
                    <a:pt x="86668" y="355500"/>
                  </a:lnTo>
                  <a:lnTo>
                    <a:pt x="44123" y="371788"/>
                  </a:lnTo>
                  <a:lnTo>
                    <a:pt x="5438" y="392721"/>
                  </a:lnTo>
                  <a:lnTo>
                    <a:pt x="0" y="403693"/>
                  </a:lnTo>
                  <a:lnTo>
                    <a:pt x="1724" y="409807"/>
                  </a:lnTo>
                  <a:lnTo>
                    <a:pt x="5857" y="414654"/>
                  </a:lnTo>
                  <a:lnTo>
                    <a:pt x="47143" y="439261"/>
                  </a:lnTo>
                  <a:lnTo>
                    <a:pt x="91063" y="454983"/>
                  </a:lnTo>
                  <a:lnTo>
                    <a:pt x="136672" y="461542"/>
                  </a:lnTo>
                  <a:lnTo>
                    <a:pt x="183022" y="458660"/>
                  </a:lnTo>
                  <a:lnTo>
                    <a:pt x="157939" y="504092"/>
                  </a:lnTo>
                  <a:lnTo>
                    <a:pt x="143367" y="555688"/>
                  </a:lnTo>
                  <a:lnTo>
                    <a:pt x="138310" y="609664"/>
                  </a:lnTo>
                  <a:lnTo>
                    <a:pt x="141773" y="662241"/>
                  </a:lnTo>
                  <a:lnTo>
                    <a:pt x="142979" y="670547"/>
                  </a:lnTo>
                  <a:lnTo>
                    <a:pt x="152974" y="673518"/>
                  </a:lnTo>
                  <a:lnTo>
                    <a:pt x="158778" y="669670"/>
                  </a:lnTo>
                  <a:lnTo>
                    <a:pt x="195478" y="641193"/>
                  </a:lnTo>
                  <a:lnTo>
                    <a:pt x="227332" y="607784"/>
                  </a:lnTo>
                  <a:lnTo>
                    <a:pt x="254124" y="569820"/>
                  </a:lnTo>
                  <a:lnTo>
                    <a:pt x="275642" y="527678"/>
                  </a:lnTo>
                  <a:lnTo>
                    <a:pt x="291671" y="481736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297253" y="3356924"/>
              <a:ext cx="43815" cy="31115"/>
            </a:xfrm>
            <a:custGeom>
              <a:avLst/>
              <a:gdLst/>
              <a:ahLst/>
              <a:cxnLst/>
              <a:rect l="l" t="t" r="r" b="b"/>
              <a:pathLst>
                <a:path w="43814" h="31114">
                  <a:moveTo>
                    <a:pt x="42100" y="9213"/>
                  </a:moveTo>
                  <a:lnTo>
                    <a:pt x="30144" y="0"/>
                  </a:lnTo>
                  <a:lnTo>
                    <a:pt x="16384" y="267"/>
                  </a:lnTo>
                  <a:lnTo>
                    <a:pt x="4979" y="8672"/>
                  </a:lnTo>
                  <a:lnTo>
                    <a:pt x="88" y="23869"/>
                  </a:lnTo>
                  <a:lnTo>
                    <a:pt x="0" y="30688"/>
                  </a:lnTo>
                  <a:lnTo>
                    <a:pt x="8204" y="30701"/>
                  </a:lnTo>
                  <a:lnTo>
                    <a:pt x="10096" y="25151"/>
                  </a:lnTo>
                  <a:lnTo>
                    <a:pt x="12585" y="17887"/>
                  </a:lnTo>
                  <a:lnTo>
                    <a:pt x="25006" y="14788"/>
                  </a:lnTo>
                  <a:lnTo>
                    <a:pt x="30632" y="19322"/>
                  </a:lnTo>
                  <a:lnTo>
                    <a:pt x="35738" y="20941"/>
                  </a:lnTo>
                  <a:lnTo>
                    <a:pt x="40681" y="19149"/>
                  </a:lnTo>
                  <a:lnTo>
                    <a:pt x="43466" y="14916"/>
                  </a:lnTo>
                  <a:lnTo>
                    <a:pt x="42100" y="9213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9" name="object 49"/>
          <p:cNvGrpSpPr/>
          <p:nvPr/>
        </p:nvGrpSpPr>
        <p:grpSpPr>
          <a:xfrm>
            <a:off x="3911043" y="2725399"/>
            <a:ext cx="601345" cy="649605"/>
            <a:chOff x="3911043" y="2725399"/>
            <a:chExt cx="601345" cy="649605"/>
          </a:xfrm>
        </p:grpSpPr>
        <p:sp>
          <p:nvSpPr>
            <p:cNvPr id="50" name="object 50"/>
            <p:cNvSpPr/>
            <p:nvPr/>
          </p:nvSpPr>
          <p:spPr>
            <a:xfrm>
              <a:off x="3914218" y="2728574"/>
              <a:ext cx="594995" cy="643255"/>
            </a:xfrm>
            <a:custGeom>
              <a:avLst/>
              <a:gdLst/>
              <a:ahLst/>
              <a:cxnLst/>
              <a:rect l="l" t="t" r="r" b="b"/>
              <a:pathLst>
                <a:path w="594995" h="643254">
                  <a:moveTo>
                    <a:pt x="569586" y="292442"/>
                  </a:moveTo>
                  <a:lnTo>
                    <a:pt x="561081" y="339632"/>
                  </a:lnTo>
                  <a:lnTo>
                    <a:pt x="546836" y="384685"/>
                  </a:lnTo>
                  <a:lnTo>
                    <a:pt x="527339" y="427115"/>
                  </a:lnTo>
                  <a:lnTo>
                    <a:pt x="503079" y="466440"/>
                  </a:lnTo>
                  <a:lnTo>
                    <a:pt x="474545" y="502175"/>
                  </a:lnTo>
                  <a:lnTo>
                    <a:pt x="442225" y="533836"/>
                  </a:lnTo>
                  <a:lnTo>
                    <a:pt x="406608" y="560938"/>
                  </a:lnTo>
                  <a:lnTo>
                    <a:pt x="368184" y="582999"/>
                  </a:lnTo>
                  <a:lnTo>
                    <a:pt x="327439" y="599533"/>
                  </a:lnTo>
                  <a:lnTo>
                    <a:pt x="284864" y="610057"/>
                  </a:lnTo>
                  <a:lnTo>
                    <a:pt x="243354" y="613050"/>
                  </a:lnTo>
                  <a:lnTo>
                    <a:pt x="201877" y="608482"/>
                  </a:lnTo>
                  <a:lnTo>
                    <a:pt x="161765" y="596954"/>
                  </a:lnTo>
                  <a:lnTo>
                    <a:pt x="124351" y="579070"/>
                  </a:lnTo>
                  <a:lnTo>
                    <a:pt x="90967" y="555434"/>
                  </a:lnTo>
                  <a:lnTo>
                    <a:pt x="62947" y="526647"/>
                  </a:lnTo>
                  <a:lnTo>
                    <a:pt x="41621" y="493315"/>
                  </a:lnTo>
                  <a:lnTo>
                    <a:pt x="28324" y="456038"/>
                  </a:lnTo>
                  <a:lnTo>
                    <a:pt x="24388" y="415422"/>
                  </a:lnTo>
                  <a:lnTo>
                    <a:pt x="31145" y="372068"/>
                  </a:lnTo>
                  <a:lnTo>
                    <a:pt x="49927" y="326580"/>
                  </a:lnTo>
                  <a:lnTo>
                    <a:pt x="82596" y="304495"/>
                  </a:lnTo>
                  <a:lnTo>
                    <a:pt x="117880" y="288890"/>
                  </a:lnTo>
                  <a:lnTo>
                    <a:pt x="153767" y="274384"/>
                  </a:lnTo>
                  <a:lnTo>
                    <a:pt x="188243" y="255600"/>
                  </a:lnTo>
                  <a:lnTo>
                    <a:pt x="210196" y="236546"/>
                  </a:lnTo>
                  <a:lnTo>
                    <a:pt x="226917" y="214134"/>
                  </a:lnTo>
                  <a:lnTo>
                    <a:pt x="240110" y="188713"/>
                  </a:lnTo>
                  <a:lnTo>
                    <a:pt x="251476" y="160629"/>
                  </a:lnTo>
                  <a:lnTo>
                    <a:pt x="273149" y="114169"/>
                  </a:lnTo>
                  <a:lnTo>
                    <a:pt x="301058" y="74710"/>
                  </a:lnTo>
                  <a:lnTo>
                    <a:pt x="334766" y="45183"/>
                  </a:lnTo>
                  <a:lnTo>
                    <a:pt x="373835" y="28519"/>
                  </a:lnTo>
                  <a:lnTo>
                    <a:pt x="417829" y="27649"/>
                  </a:lnTo>
                  <a:lnTo>
                    <a:pt x="466309" y="45504"/>
                  </a:lnTo>
                  <a:lnTo>
                    <a:pt x="503336" y="73126"/>
                  </a:lnTo>
                  <a:lnTo>
                    <a:pt x="532133" y="108751"/>
                  </a:lnTo>
                  <a:lnTo>
                    <a:pt x="552928" y="150437"/>
                  </a:lnTo>
                  <a:lnTo>
                    <a:pt x="565950" y="196242"/>
                  </a:lnTo>
                  <a:lnTo>
                    <a:pt x="571426" y="244224"/>
                  </a:lnTo>
                  <a:lnTo>
                    <a:pt x="569586" y="292442"/>
                  </a:lnTo>
                  <a:close/>
                </a:path>
                <a:path w="594995" h="643254">
                  <a:moveTo>
                    <a:pt x="393780" y="0"/>
                  </a:moveTo>
                  <a:lnTo>
                    <a:pt x="345779" y="8387"/>
                  </a:lnTo>
                  <a:lnTo>
                    <a:pt x="303967" y="30486"/>
                  </a:lnTo>
                  <a:lnTo>
                    <a:pt x="269634" y="64786"/>
                  </a:lnTo>
                  <a:lnTo>
                    <a:pt x="244072" y="109778"/>
                  </a:lnTo>
                  <a:lnTo>
                    <a:pt x="230134" y="152815"/>
                  </a:lnTo>
                  <a:lnTo>
                    <a:pt x="222951" y="174265"/>
                  </a:lnTo>
                  <a:lnTo>
                    <a:pt x="193829" y="219217"/>
                  </a:lnTo>
                  <a:lnTo>
                    <a:pt x="145828" y="249444"/>
                  </a:lnTo>
                  <a:lnTo>
                    <a:pt x="118723" y="260311"/>
                  </a:lnTo>
                  <a:lnTo>
                    <a:pt x="92835" y="270916"/>
                  </a:lnTo>
                  <a:lnTo>
                    <a:pt x="68658" y="282921"/>
                  </a:lnTo>
                  <a:lnTo>
                    <a:pt x="46041" y="297845"/>
                  </a:lnTo>
                  <a:lnTo>
                    <a:pt x="24832" y="317207"/>
                  </a:lnTo>
                  <a:lnTo>
                    <a:pt x="19739" y="322681"/>
                  </a:lnTo>
                  <a:lnTo>
                    <a:pt x="20946" y="329514"/>
                  </a:lnTo>
                  <a:lnTo>
                    <a:pt x="24679" y="333946"/>
                  </a:lnTo>
                  <a:lnTo>
                    <a:pt x="6086" y="374902"/>
                  </a:lnTo>
                  <a:lnTo>
                    <a:pt x="0" y="417288"/>
                  </a:lnTo>
                  <a:lnTo>
                    <a:pt x="4903" y="459712"/>
                  </a:lnTo>
                  <a:lnTo>
                    <a:pt x="19277" y="500780"/>
                  </a:lnTo>
                  <a:lnTo>
                    <a:pt x="41605" y="539100"/>
                  </a:lnTo>
                  <a:lnTo>
                    <a:pt x="70368" y="573280"/>
                  </a:lnTo>
                  <a:lnTo>
                    <a:pt x="104049" y="601925"/>
                  </a:lnTo>
                  <a:lnTo>
                    <a:pt x="141128" y="623645"/>
                  </a:lnTo>
                  <a:lnTo>
                    <a:pt x="180089" y="637044"/>
                  </a:lnTo>
                  <a:lnTo>
                    <a:pt x="224692" y="643194"/>
                  </a:lnTo>
                  <a:lnTo>
                    <a:pt x="269103" y="642138"/>
                  </a:lnTo>
                  <a:lnTo>
                    <a:pt x="312798" y="634363"/>
                  </a:lnTo>
                  <a:lnTo>
                    <a:pt x="355254" y="620359"/>
                  </a:lnTo>
                  <a:lnTo>
                    <a:pt x="395948" y="600615"/>
                  </a:lnTo>
                  <a:lnTo>
                    <a:pt x="434357" y="575619"/>
                  </a:lnTo>
                  <a:lnTo>
                    <a:pt x="469958" y="545861"/>
                  </a:lnTo>
                  <a:lnTo>
                    <a:pt x="502227" y="511828"/>
                  </a:lnTo>
                  <a:lnTo>
                    <a:pt x="530642" y="474011"/>
                  </a:lnTo>
                  <a:lnTo>
                    <a:pt x="554679" y="432897"/>
                  </a:lnTo>
                  <a:lnTo>
                    <a:pt x="573815" y="388975"/>
                  </a:lnTo>
                  <a:lnTo>
                    <a:pt x="585435" y="349289"/>
                  </a:lnTo>
                  <a:lnTo>
                    <a:pt x="592438" y="307075"/>
                  </a:lnTo>
                  <a:lnTo>
                    <a:pt x="594756" y="263488"/>
                  </a:lnTo>
                  <a:lnTo>
                    <a:pt x="592324" y="219682"/>
                  </a:lnTo>
                  <a:lnTo>
                    <a:pt x="585073" y="176814"/>
                  </a:lnTo>
                  <a:lnTo>
                    <a:pt x="572937" y="136037"/>
                  </a:lnTo>
                  <a:lnTo>
                    <a:pt x="555849" y="98508"/>
                  </a:lnTo>
                  <a:lnTo>
                    <a:pt x="533741" y="65381"/>
                  </a:lnTo>
                  <a:lnTo>
                    <a:pt x="506547" y="37812"/>
                  </a:lnTo>
                  <a:lnTo>
                    <a:pt x="474201" y="16955"/>
                  </a:lnTo>
                  <a:lnTo>
                    <a:pt x="436634" y="3966"/>
                  </a:lnTo>
                  <a:lnTo>
                    <a:pt x="393780" y="0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178358" y="2877266"/>
              <a:ext cx="230784" cy="250215"/>
            </a:xfrm>
            <a:prstGeom prst="rect">
              <a:avLst/>
            </a:prstGeom>
          </p:spPr>
        </p:pic>
      </p:grpSp>
      <p:grpSp>
        <p:nvGrpSpPr>
          <p:cNvPr id="52" name="object 52"/>
          <p:cNvGrpSpPr/>
          <p:nvPr/>
        </p:nvGrpSpPr>
        <p:grpSpPr>
          <a:xfrm>
            <a:off x="3020757" y="6428071"/>
            <a:ext cx="497840" cy="532765"/>
            <a:chOff x="3020757" y="6428071"/>
            <a:chExt cx="497840" cy="532765"/>
          </a:xfrm>
        </p:grpSpPr>
        <p:sp>
          <p:nvSpPr>
            <p:cNvPr id="53" name="object 53"/>
            <p:cNvSpPr/>
            <p:nvPr/>
          </p:nvSpPr>
          <p:spPr>
            <a:xfrm>
              <a:off x="3054147" y="6570070"/>
              <a:ext cx="431165" cy="357505"/>
            </a:xfrm>
            <a:custGeom>
              <a:avLst/>
              <a:gdLst/>
              <a:ahLst/>
              <a:cxnLst/>
              <a:rect l="l" t="t" r="r" b="b"/>
              <a:pathLst>
                <a:path w="431164" h="357504">
                  <a:moveTo>
                    <a:pt x="390206" y="275742"/>
                  </a:moveTo>
                  <a:lnTo>
                    <a:pt x="357356" y="312218"/>
                  </a:lnTo>
                  <a:lnTo>
                    <a:pt x="318537" y="337386"/>
                  </a:lnTo>
                  <a:lnTo>
                    <a:pt x="275521" y="352070"/>
                  </a:lnTo>
                  <a:lnTo>
                    <a:pt x="230082" y="357095"/>
                  </a:lnTo>
                  <a:lnTo>
                    <a:pt x="183992" y="353285"/>
                  </a:lnTo>
                  <a:lnTo>
                    <a:pt x="139025" y="341464"/>
                  </a:lnTo>
                  <a:lnTo>
                    <a:pt x="100530" y="324214"/>
                  </a:lnTo>
                  <a:lnTo>
                    <a:pt x="65503" y="300837"/>
                  </a:lnTo>
                  <a:lnTo>
                    <a:pt x="35941" y="271770"/>
                  </a:lnTo>
                  <a:lnTo>
                    <a:pt x="13839" y="237446"/>
                  </a:lnTo>
                  <a:lnTo>
                    <a:pt x="1193" y="198302"/>
                  </a:lnTo>
                  <a:lnTo>
                    <a:pt x="0" y="154771"/>
                  </a:lnTo>
                  <a:lnTo>
                    <a:pt x="12254" y="107289"/>
                  </a:lnTo>
                  <a:lnTo>
                    <a:pt x="41499" y="64865"/>
                  </a:lnTo>
                  <a:lnTo>
                    <a:pt x="84118" y="35585"/>
                  </a:lnTo>
                  <a:lnTo>
                    <a:pt x="132617" y="15335"/>
                  </a:lnTo>
                  <a:lnTo>
                    <a:pt x="179500" y="0"/>
                  </a:lnTo>
                  <a:lnTo>
                    <a:pt x="178255" y="5803"/>
                  </a:lnTo>
                  <a:lnTo>
                    <a:pt x="180173" y="12509"/>
                  </a:lnTo>
                  <a:lnTo>
                    <a:pt x="186459" y="13703"/>
                  </a:lnTo>
                  <a:lnTo>
                    <a:pt x="196284" y="14820"/>
                  </a:lnTo>
                  <a:lnTo>
                    <a:pt x="210578" y="16287"/>
                  </a:lnTo>
                  <a:lnTo>
                    <a:pt x="224295" y="18650"/>
                  </a:lnTo>
                  <a:lnTo>
                    <a:pt x="232383" y="22453"/>
                  </a:lnTo>
                  <a:lnTo>
                    <a:pt x="234557" y="33067"/>
                  </a:lnTo>
                  <a:lnTo>
                    <a:pt x="232743" y="48683"/>
                  </a:lnTo>
                  <a:lnTo>
                    <a:pt x="229384" y="64564"/>
                  </a:lnTo>
                  <a:lnTo>
                    <a:pt x="226922" y="75971"/>
                  </a:lnTo>
                  <a:lnTo>
                    <a:pt x="227800" y="83667"/>
                  </a:lnTo>
                  <a:lnTo>
                    <a:pt x="232068" y="89022"/>
                  </a:lnTo>
                  <a:lnTo>
                    <a:pt x="238209" y="90692"/>
                  </a:lnTo>
                  <a:lnTo>
                    <a:pt x="244702" y="87337"/>
                  </a:lnTo>
                  <a:lnTo>
                    <a:pt x="253827" y="77383"/>
                  </a:lnTo>
                  <a:lnTo>
                    <a:pt x="262147" y="67062"/>
                  </a:lnTo>
                  <a:lnTo>
                    <a:pt x="269764" y="56255"/>
                  </a:lnTo>
                  <a:lnTo>
                    <a:pt x="276782" y="44843"/>
                  </a:lnTo>
                  <a:lnTo>
                    <a:pt x="309370" y="79082"/>
                  </a:lnTo>
                  <a:lnTo>
                    <a:pt x="315103" y="82210"/>
                  </a:lnTo>
                  <a:lnTo>
                    <a:pt x="321184" y="81451"/>
                  </a:lnTo>
                  <a:lnTo>
                    <a:pt x="325994" y="77396"/>
                  </a:lnTo>
                  <a:lnTo>
                    <a:pt x="327912" y="70637"/>
                  </a:lnTo>
                  <a:lnTo>
                    <a:pt x="327963" y="62436"/>
                  </a:lnTo>
                  <a:lnTo>
                    <a:pt x="328236" y="54379"/>
                  </a:lnTo>
                  <a:lnTo>
                    <a:pt x="328709" y="46396"/>
                  </a:lnTo>
                  <a:lnTo>
                    <a:pt x="329360" y="38417"/>
                  </a:lnTo>
                  <a:lnTo>
                    <a:pt x="343087" y="42160"/>
                  </a:lnTo>
                  <a:lnTo>
                    <a:pt x="357870" y="44399"/>
                  </a:lnTo>
                  <a:lnTo>
                    <a:pt x="371746" y="43732"/>
                  </a:lnTo>
                  <a:lnTo>
                    <a:pt x="382751" y="38760"/>
                  </a:lnTo>
                  <a:lnTo>
                    <a:pt x="383284" y="39458"/>
                  </a:lnTo>
                  <a:lnTo>
                    <a:pt x="383525" y="40208"/>
                  </a:lnTo>
                  <a:lnTo>
                    <a:pt x="384224" y="40868"/>
                  </a:lnTo>
                  <a:lnTo>
                    <a:pt x="411599" y="75598"/>
                  </a:lnTo>
                  <a:lnTo>
                    <a:pt x="426804" y="114450"/>
                  </a:lnTo>
                  <a:lnTo>
                    <a:pt x="431054" y="155657"/>
                  </a:lnTo>
                  <a:lnTo>
                    <a:pt x="425561" y="197453"/>
                  </a:lnTo>
                  <a:lnTo>
                    <a:pt x="411540" y="238070"/>
                  </a:lnTo>
                  <a:lnTo>
                    <a:pt x="390206" y="275742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" name="object 5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66324" y="6447953"/>
              <a:ext cx="146866" cy="168993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3023932" y="6431246"/>
              <a:ext cx="491490" cy="526415"/>
            </a:xfrm>
            <a:custGeom>
              <a:avLst/>
              <a:gdLst/>
              <a:ahLst/>
              <a:cxnLst/>
              <a:rect l="l" t="t" r="r" b="b"/>
              <a:pathLst>
                <a:path w="491489" h="526415">
                  <a:moveTo>
                    <a:pt x="434898" y="157187"/>
                  </a:moveTo>
                  <a:lnTo>
                    <a:pt x="429894" y="152412"/>
                  </a:lnTo>
                  <a:lnTo>
                    <a:pt x="424103" y="152349"/>
                  </a:lnTo>
                  <a:lnTo>
                    <a:pt x="419303" y="154660"/>
                  </a:lnTo>
                  <a:lnTo>
                    <a:pt x="407170" y="133668"/>
                  </a:lnTo>
                  <a:lnTo>
                    <a:pt x="384354" y="118387"/>
                  </a:lnTo>
                  <a:lnTo>
                    <a:pt x="358111" y="108295"/>
                  </a:lnTo>
                  <a:lnTo>
                    <a:pt x="335699" y="102870"/>
                  </a:lnTo>
                  <a:lnTo>
                    <a:pt x="338468" y="92386"/>
                  </a:lnTo>
                  <a:lnTo>
                    <a:pt x="351771" y="52109"/>
                  </a:lnTo>
                  <a:lnTo>
                    <a:pt x="356811" y="41900"/>
                  </a:lnTo>
                  <a:lnTo>
                    <a:pt x="361038" y="31534"/>
                  </a:lnTo>
                  <a:lnTo>
                    <a:pt x="329399" y="0"/>
                  </a:lnTo>
                  <a:lnTo>
                    <a:pt x="302247" y="16308"/>
                  </a:lnTo>
                  <a:lnTo>
                    <a:pt x="289856" y="49364"/>
                  </a:lnTo>
                  <a:lnTo>
                    <a:pt x="288503" y="88621"/>
                  </a:lnTo>
                  <a:lnTo>
                    <a:pt x="294462" y="123532"/>
                  </a:lnTo>
                  <a:lnTo>
                    <a:pt x="294220" y="123278"/>
                  </a:lnTo>
                  <a:lnTo>
                    <a:pt x="294093" y="122999"/>
                  </a:lnTo>
                  <a:lnTo>
                    <a:pt x="293814" y="122783"/>
                  </a:lnTo>
                  <a:lnTo>
                    <a:pt x="275245" y="112344"/>
                  </a:lnTo>
                  <a:lnTo>
                    <a:pt x="255717" y="109370"/>
                  </a:lnTo>
                  <a:lnTo>
                    <a:pt x="236632" y="113748"/>
                  </a:lnTo>
                  <a:lnTo>
                    <a:pt x="219392" y="125361"/>
                  </a:lnTo>
                  <a:lnTo>
                    <a:pt x="218554" y="124688"/>
                  </a:lnTo>
                  <a:lnTo>
                    <a:pt x="217639" y="124066"/>
                  </a:lnTo>
                  <a:lnTo>
                    <a:pt x="216344" y="124066"/>
                  </a:lnTo>
                  <a:lnTo>
                    <a:pt x="169329" y="128687"/>
                  </a:lnTo>
                  <a:lnTo>
                    <a:pt x="122555" y="142352"/>
                  </a:lnTo>
                  <a:lnTo>
                    <a:pt x="79130" y="165203"/>
                  </a:lnTo>
                  <a:lnTo>
                    <a:pt x="42158" y="197381"/>
                  </a:lnTo>
                  <a:lnTo>
                    <a:pt x="14746" y="239027"/>
                  </a:lnTo>
                  <a:lnTo>
                    <a:pt x="0" y="290283"/>
                  </a:lnTo>
                  <a:lnTo>
                    <a:pt x="442" y="340361"/>
                  </a:lnTo>
                  <a:lnTo>
                    <a:pt x="13874" y="385453"/>
                  </a:lnTo>
                  <a:lnTo>
                    <a:pt x="37780" y="424992"/>
                  </a:lnTo>
                  <a:lnTo>
                    <a:pt x="69649" y="458410"/>
                  </a:lnTo>
                  <a:lnTo>
                    <a:pt x="106966" y="485138"/>
                  </a:lnTo>
                  <a:lnTo>
                    <a:pt x="147218" y="504609"/>
                  </a:lnTo>
                  <a:lnTo>
                    <a:pt x="193076" y="518701"/>
                  </a:lnTo>
                  <a:lnTo>
                    <a:pt x="239677" y="525930"/>
                  </a:lnTo>
                  <a:lnTo>
                    <a:pt x="285912" y="525546"/>
                  </a:lnTo>
                  <a:lnTo>
                    <a:pt x="330672" y="516803"/>
                  </a:lnTo>
                  <a:lnTo>
                    <a:pt x="372845" y="498951"/>
                  </a:lnTo>
                  <a:lnTo>
                    <a:pt x="411323" y="471242"/>
                  </a:lnTo>
                  <a:lnTo>
                    <a:pt x="444995" y="432930"/>
                  </a:lnTo>
                  <a:lnTo>
                    <a:pt x="470316" y="388180"/>
                  </a:lnTo>
                  <a:lnTo>
                    <a:pt x="486014" y="340102"/>
                  </a:lnTo>
                  <a:lnTo>
                    <a:pt x="491205" y="290830"/>
                  </a:lnTo>
                  <a:lnTo>
                    <a:pt x="485005" y="242497"/>
                  </a:lnTo>
                  <a:lnTo>
                    <a:pt x="466531" y="197238"/>
                  </a:lnTo>
                  <a:lnTo>
                    <a:pt x="434898" y="157187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6" name="object 56"/>
          <p:cNvGrpSpPr/>
          <p:nvPr/>
        </p:nvGrpSpPr>
        <p:grpSpPr>
          <a:xfrm>
            <a:off x="3531995" y="5721009"/>
            <a:ext cx="833119" cy="979805"/>
            <a:chOff x="3531995" y="5721009"/>
            <a:chExt cx="833119" cy="979805"/>
          </a:xfrm>
        </p:grpSpPr>
        <p:sp>
          <p:nvSpPr>
            <p:cNvPr id="57" name="object 57"/>
            <p:cNvSpPr/>
            <p:nvPr/>
          </p:nvSpPr>
          <p:spPr>
            <a:xfrm>
              <a:off x="3722395" y="5970005"/>
              <a:ext cx="614680" cy="701040"/>
            </a:xfrm>
            <a:custGeom>
              <a:avLst/>
              <a:gdLst/>
              <a:ahLst/>
              <a:cxnLst/>
              <a:rect l="l" t="t" r="r" b="b"/>
              <a:pathLst>
                <a:path w="614679" h="701040">
                  <a:moveTo>
                    <a:pt x="614603" y="639914"/>
                  </a:moveTo>
                  <a:lnTo>
                    <a:pt x="603295" y="655131"/>
                  </a:lnTo>
                  <a:lnTo>
                    <a:pt x="591985" y="670344"/>
                  </a:lnTo>
                  <a:lnTo>
                    <a:pt x="580674" y="685556"/>
                  </a:lnTo>
                  <a:lnTo>
                    <a:pt x="569366" y="700773"/>
                  </a:lnTo>
                  <a:lnTo>
                    <a:pt x="556050" y="699341"/>
                  </a:lnTo>
                  <a:lnTo>
                    <a:pt x="543761" y="695580"/>
                  </a:lnTo>
                  <a:lnTo>
                    <a:pt x="494835" y="652765"/>
                  </a:lnTo>
                  <a:lnTo>
                    <a:pt x="471557" y="619686"/>
                  </a:lnTo>
                  <a:lnTo>
                    <a:pt x="448402" y="586193"/>
                  </a:lnTo>
                  <a:lnTo>
                    <a:pt x="421347" y="556653"/>
                  </a:lnTo>
                  <a:lnTo>
                    <a:pt x="391233" y="534442"/>
                  </a:lnTo>
                  <a:lnTo>
                    <a:pt x="359024" y="516220"/>
                  </a:lnTo>
                  <a:lnTo>
                    <a:pt x="325655" y="500421"/>
                  </a:lnTo>
                  <a:lnTo>
                    <a:pt x="292061" y="485482"/>
                  </a:lnTo>
                  <a:lnTo>
                    <a:pt x="246724" y="463613"/>
                  </a:lnTo>
                  <a:lnTo>
                    <a:pt x="202667" y="439446"/>
                  </a:lnTo>
                  <a:lnTo>
                    <a:pt x="159844" y="413060"/>
                  </a:lnTo>
                  <a:lnTo>
                    <a:pt x="118211" y="384536"/>
                  </a:lnTo>
                  <a:lnTo>
                    <a:pt x="77723" y="353953"/>
                  </a:lnTo>
                  <a:lnTo>
                    <a:pt x="38334" y="321392"/>
                  </a:lnTo>
                  <a:lnTo>
                    <a:pt x="0" y="286931"/>
                  </a:lnTo>
                  <a:lnTo>
                    <a:pt x="18573" y="294677"/>
                  </a:lnTo>
                  <a:lnTo>
                    <a:pt x="38365" y="296335"/>
                  </a:lnTo>
                  <a:lnTo>
                    <a:pt x="57716" y="291620"/>
                  </a:lnTo>
                  <a:lnTo>
                    <a:pt x="74968" y="280250"/>
                  </a:lnTo>
                  <a:lnTo>
                    <a:pt x="105946" y="313682"/>
                  </a:lnTo>
                  <a:lnTo>
                    <a:pt x="147034" y="347962"/>
                  </a:lnTo>
                  <a:lnTo>
                    <a:pt x="190750" y="368510"/>
                  </a:lnTo>
                  <a:lnTo>
                    <a:pt x="229616" y="360743"/>
                  </a:lnTo>
                  <a:lnTo>
                    <a:pt x="240707" y="347680"/>
                  </a:lnTo>
                  <a:lnTo>
                    <a:pt x="246935" y="331563"/>
                  </a:lnTo>
                  <a:lnTo>
                    <a:pt x="249711" y="313853"/>
                  </a:lnTo>
                  <a:lnTo>
                    <a:pt x="250444" y="296011"/>
                  </a:lnTo>
                  <a:lnTo>
                    <a:pt x="249686" y="266806"/>
                  </a:lnTo>
                  <a:lnTo>
                    <a:pt x="246910" y="237832"/>
                  </a:lnTo>
                  <a:lnTo>
                    <a:pt x="242271" y="209154"/>
                  </a:lnTo>
                  <a:lnTo>
                    <a:pt x="235927" y="180835"/>
                  </a:lnTo>
                  <a:lnTo>
                    <a:pt x="253547" y="175969"/>
                  </a:lnTo>
                  <a:lnTo>
                    <a:pt x="268978" y="164965"/>
                  </a:lnTo>
                  <a:lnTo>
                    <a:pt x="280624" y="148186"/>
                  </a:lnTo>
                  <a:lnTo>
                    <a:pt x="286893" y="125996"/>
                  </a:lnTo>
                  <a:lnTo>
                    <a:pt x="298293" y="130276"/>
                  </a:lnTo>
                  <a:lnTo>
                    <a:pt x="310172" y="133130"/>
                  </a:lnTo>
                  <a:lnTo>
                    <a:pt x="322108" y="134179"/>
                  </a:lnTo>
                  <a:lnTo>
                    <a:pt x="333679" y="133045"/>
                  </a:lnTo>
                  <a:lnTo>
                    <a:pt x="352313" y="165157"/>
                  </a:lnTo>
                  <a:lnTo>
                    <a:pt x="372837" y="201558"/>
                  </a:lnTo>
                  <a:lnTo>
                    <a:pt x="396895" y="232930"/>
                  </a:lnTo>
                  <a:lnTo>
                    <a:pt x="426128" y="249953"/>
                  </a:lnTo>
                  <a:lnTo>
                    <a:pt x="462178" y="243306"/>
                  </a:lnTo>
                  <a:lnTo>
                    <a:pt x="489661" y="215477"/>
                  </a:lnTo>
                  <a:lnTo>
                    <a:pt x="499800" y="177227"/>
                  </a:lnTo>
                  <a:lnTo>
                    <a:pt x="500280" y="133729"/>
                  </a:lnTo>
                  <a:lnTo>
                    <a:pt x="498788" y="90154"/>
                  </a:lnTo>
                  <a:lnTo>
                    <a:pt x="503008" y="51676"/>
                  </a:lnTo>
                  <a:lnTo>
                    <a:pt x="503961" y="48310"/>
                  </a:lnTo>
                  <a:lnTo>
                    <a:pt x="503504" y="45504"/>
                  </a:lnTo>
                  <a:lnTo>
                    <a:pt x="502437" y="43154"/>
                  </a:lnTo>
                  <a:lnTo>
                    <a:pt x="517822" y="37819"/>
                  </a:lnTo>
                  <a:lnTo>
                    <a:pt x="531542" y="28482"/>
                  </a:lnTo>
                  <a:lnTo>
                    <a:pt x="542667" y="15694"/>
                  </a:lnTo>
                  <a:lnTo>
                    <a:pt x="550265" y="0"/>
                  </a:lnTo>
                  <a:lnTo>
                    <a:pt x="553261" y="46125"/>
                  </a:lnTo>
                  <a:lnTo>
                    <a:pt x="550433" y="91805"/>
                  </a:lnTo>
                  <a:lnTo>
                    <a:pt x="543679" y="137214"/>
                  </a:lnTo>
                  <a:lnTo>
                    <a:pt x="534893" y="182525"/>
                  </a:lnTo>
                  <a:lnTo>
                    <a:pt x="525973" y="227914"/>
                  </a:lnTo>
                  <a:lnTo>
                    <a:pt x="518813" y="273553"/>
                  </a:lnTo>
                  <a:lnTo>
                    <a:pt x="515310" y="319617"/>
                  </a:lnTo>
                  <a:lnTo>
                    <a:pt x="517359" y="366280"/>
                  </a:lnTo>
                  <a:lnTo>
                    <a:pt x="523363" y="403841"/>
                  </a:lnTo>
                  <a:lnTo>
                    <a:pt x="544818" y="476019"/>
                  </a:lnTo>
                  <a:lnTo>
                    <a:pt x="569920" y="528174"/>
                  </a:lnTo>
                  <a:lnTo>
                    <a:pt x="580272" y="545774"/>
                  </a:lnTo>
                  <a:lnTo>
                    <a:pt x="590448" y="563477"/>
                  </a:lnTo>
                  <a:lnTo>
                    <a:pt x="599681" y="581736"/>
                  </a:lnTo>
                  <a:lnTo>
                    <a:pt x="605311" y="594596"/>
                  </a:lnTo>
                  <a:lnTo>
                    <a:pt x="610928" y="609868"/>
                  </a:lnTo>
                  <a:lnTo>
                    <a:pt x="614652" y="625618"/>
                  </a:lnTo>
                  <a:lnTo>
                    <a:pt x="614603" y="639914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89463" y="6122278"/>
              <a:ext cx="164977" cy="189961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3552532" y="5821092"/>
              <a:ext cx="535305" cy="466090"/>
            </a:xfrm>
            <a:custGeom>
              <a:avLst/>
              <a:gdLst/>
              <a:ahLst/>
              <a:cxnLst/>
              <a:rect l="l" t="t" r="r" b="b"/>
              <a:pathLst>
                <a:path w="535304" h="466089">
                  <a:moveTo>
                    <a:pt x="149250" y="412679"/>
                  </a:moveTo>
                  <a:lnTo>
                    <a:pt x="145516" y="413302"/>
                  </a:lnTo>
                  <a:lnTo>
                    <a:pt x="141998" y="416197"/>
                  </a:lnTo>
                  <a:lnTo>
                    <a:pt x="141757" y="421506"/>
                  </a:lnTo>
                  <a:lnTo>
                    <a:pt x="130122" y="452953"/>
                  </a:lnTo>
                  <a:lnTo>
                    <a:pt x="106075" y="465599"/>
                  </a:lnTo>
                  <a:lnTo>
                    <a:pt x="80101" y="458545"/>
                  </a:lnTo>
                  <a:lnTo>
                    <a:pt x="62687" y="430891"/>
                  </a:lnTo>
                  <a:lnTo>
                    <a:pt x="58719" y="424836"/>
                  </a:lnTo>
                  <a:lnTo>
                    <a:pt x="52858" y="423978"/>
                  </a:lnTo>
                  <a:lnTo>
                    <a:pt x="47372" y="427360"/>
                  </a:lnTo>
                  <a:lnTo>
                    <a:pt x="44526" y="434028"/>
                  </a:lnTo>
                  <a:lnTo>
                    <a:pt x="36851" y="448769"/>
                  </a:lnTo>
                  <a:lnTo>
                    <a:pt x="22358" y="451761"/>
                  </a:lnTo>
                  <a:lnTo>
                    <a:pt x="7818" y="444165"/>
                  </a:lnTo>
                  <a:lnTo>
                    <a:pt x="0" y="427145"/>
                  </a:lnTo>
                  <a:lnTo>
                    <a:pt x="928" y="414195"/>
                  </a:lnTo>
                  <a:lnTo>
                    <a:pt x="5665" y="402505"/>
                  </a:lnTo>
                  <a:lnTo>
                    <a:pt x="12939" y="392242"/>
                  </a:lnTo>
                  <a:lnTo>
                    <a:pt x="21475" y="383571"/>
                  </a:lnTo>
                  <a:lnTo>
                    <a:pt x="23495" y="381768"/>
                  </a:lnTo>
                  <a:lnTo>
                    <a:pt x="23825" y="379507"/>
                  </a:lnTo>
                  <a:lnTo>
                    <a:pt x="23253" y="377399"/>
                  </a:lnTo>
                  <a:lnTo>
                    <a:pt x="23215" y="374808"/>
                  </a:lnTo>
                  <a:lnTo>
                    <a:pt x="22059" y="372344"/>
                  </a:lnTo>
                  <a:lnTo>
                    <a:pt x="19392" y="371074"/>
                  </a:lnTo>
                  <a:lnTo>
                    <a:pt x="9950" y="364074"/>
                  </a:lnTo>
                  <a:lnTo>
                    <a:pt x="4376" y="354144"/>
                  </a:lnTo>
                  <a:lnTo>
                    <a:pt x="3767" y="342372"/>
                  </a:lnTo>
                  <a:lnTo>
                    <a:pt x="9220" y="329850"/>
                  </a:lnTo>
                  <a:lnTo>
                    <a:pt x="16979" y="322797"/>
                  </a:lnTo>
                  <a:lnTo>
                    <a:pt x="27120" y="318261"/>
                  </a:lnTo>
                  <a:lnTo>
                    <a:pt x="37938" y="315659"/>
                  </a:lnTo>
                  <a:lnTo>
                    <a:pt x="47726" y="314407"/>
                  </a:lnTo>
                  <a:lnTo>
                    <a:pt x="53086" y="312087"/>
                  </a:lnTo>
                  <a:lnTo>
                    <a:pt x="56638" y="307190"/>
                  </a:lnTo>
                  <a:lnTo>
                    <a:pt x="57395" y="301212"/>
                  </a:lnTo>
                  <a:lnTo>
                    <a:pt x="54368" y="295649"/>
                  </a:lnTo>
                  <a:lnTo>
                    <a:pt x="43355" y="278678"/>
                  </a:lnTo>
                  <a:lnTo>
                    <a:pt x="41205" y="258951"/>
                  </a:lnTo>
                  <a:lnTo>
                    <a:pt x="60007" y="224034"/>
                  </a:lnTo>
                  <a:lnTo>
                    <a:pt x="105159" y="212695"/>
                  </a:lnTo>
                  <a:lnTo>
                    <a:pt x="120815" y="215080"/>
                  </a:lnTo>
                  <a:lnTo>
                    <a:pt x="128121" y="222867"/>
                  </a:lnTo>
                  <a:lnTo>
                    <a:pt x="135783" y="226028"/>
                  </a:lnTo>
                  <a:lnTo>
                    <a:pt x="143476" y="223149"/>
                  </a:lnTo>
                  <a:lnTo>
                    <a:pt x="150876" y="212820"/>
                  </a:lnTo>
                  <a:lnTo>
                    <a:pt x="151488" y="206702"/>
                  </a:lnTo>
                  <a:lnTo>
                    <a:pt x="148182" y="202563"/>
                  </a:lnTo>
                  <a:lnTo>
                    <a:pt x="143130" y="201659"/>
                  </a:lnTo>
                  <a:lnTo>
                    <a:pt x="138506" y="205250"/>
                  </a:lnTo>
                  <a:lnTo>
                    <a:pt x="130681" y="201857"/>
                  </a:lnTo>
                  <a:lnTo>
                    <a:pt x="125079" y="196708"/>
                  </a:lnTo>
                  <a:lnTo>
                    <a:pt x="121700" y="189804"/>
                  </a:lnTo>
                  <a:lnTo>
                    <a:pt x="120548" y="181146"/>
                  </a:lnTo>
                  <a:lnTo>
                    <a:pt x="118150" y="173107"/>
                  </a:lnTo>
                  <a:lnTo>
                    <a:pt x="117224" y="164972"/>
                  </a:lnTo>
                  <a:lnTo>
                    <a:pt x="117769" y="156743"/>
                  </a:lnTo>
                  <a:lnTo>
                    <a:pt x="119786" y="148418"/>
                  </a:lnTo>
                  <a:lnTo>
                    <a:pt x="134271" y="125289"/>
                  </a:lnTo>
                  <a:lnTo>
                    <a:pt x="154755" y="112650"/>
                  </a:lnTo>
                  <a:lnTo>
                    <a:pt x="178440" y="111758"/>
                  </a:lnTo>
                  <a:lnTo>
                    <a:pt x="202526" y="123869"/>
                  </a:lnTo>
                  <a:lnTo>
                    <a:pt x="207940" y="126112"/>
                  </a:lnTo>
                  <a:lnTo>
                    <a:pt x="213010" y="124859"/>
                  </a:lnTo>
                  <a:lnTo>
                    <a:pt x="216414" y="120711"/>
                  </a:lnTo>
                  <a:lnTo>
                    <a:pt x="216827" y="114268"/>
                  </a:lnTo>
                  <a:lnTo>
                    <a:pt x="213149" y="88557"/>
                  </a:lnTo>
                  <a:lnTo>
                    <a:pt x="213548" y="62625"/>
                  </a:lnTo>
                  <a:lnTo>
                    <a:pt x="219775" y="38056"/>
                  </a:lnTo>
                  <a:lnTo>
                    <a:pt x="233578" y="16439"/>
                  </a:lnTo>
                  <a:lnTo>
                    <a:pt x="259959" y="0"/>
                  </a:lnTo>
                  <a:lnTo>
                    <a:pt x="286834" y="1287"/>
                  </a:lnTo>
                  <a:lnTo>
                    <a:pt x="307782" y="18545"/>
                  </a:lnTo>
                  <a:lnTo>
                    <a:pt x="316382" y="50018"/>
                  </a:lnTo>
                  <a:lnTo>
                    <a:pt x="316445" y="59061"/>
                  </a:lnTo>
                  <a:lnTo>
                    <a:pt x="329857" y="61258"/>
                  </a:lnTo>
                  <a:lnTo>
                    <a:pt x="331152" y="51872"/>
                  </a:lnTo>
                  <a:lnTo>
                    <a:pt x="331647" y="48189"/>
                  </a:lnTo>
                  <a:lnTo>
                    <a:pt x="331762" y="44583"/>
                  </a:lnTo>
                  <a:lnTo>
                    <a:pt x="331711" y="41039"/>
                  </a:lnTo>
                  <a:lnTo>
                    <a:pt x="332714" y="40633"/>
                  </a:lnTo>
                  <a:lnTo>
                    <a:pt x="333667" y="39960"/>
                  </a:lnTo>
                  <a:lnTo>
                    <a:pt x="334403" y="38728"/>
                  </a:lnTo>
                  <a:lnTo>
                    <a:pt x="356453" y="17106"/>
                  </a:lnTo>
                  <a:lnTo>
                    <a:pt x="376959" y="12726"/>
                  </a:lnTo>
                  <a:lnTo>
                    <a:pt x="395920" y="25589"/>
                  </a:lnTo>
                  <a:lnTo>
                    <a:pt x="413334" y="55695"/>
                  </a:lnTo>
                  <a:lnTo>
                    <a:pt x="414312" y="63214"/>
                  </a:lnTo>
                  <a:lnTo>
                    <a:pt x="421703" y="67112"/>
                  </a:lnTo>
                  <a:lnTo>
                    <a:pt x="427088" y="61575"/>
                  </a:lnTo>
                  <a:lnTo>
                    <a:pt x="441253" y="49540"/>
                  </a:lnTo>
                  <a:lnTo>
                    <a:pt x="456972" y="41200"/>
                  </a:lnTo>
                  <a:lnTo>
                    <a:pt x="474056" y="37281"/>
                  </a:lnTo>
                  <a:lnTo>
                    <a:pt x="492315" y="38512"/>
                  </a:lnTo>
                  <a:lnTo>
                    <a:pt x="498767" y="41103"/>
                  </a:lnTo>
                  <a:lnTo>
                    <a:pt x="505231" y="43694"/>
                  </a:lnTo>
                  <a:lnTo>
                    <a:pt x="511683" y="46284"/>
                  </a:lnTo>
                  <a:lnTo>
                    <a:pt x="530724" y="64580"/>
                  </a:lnTo>
                  <a:lnTo>
                    <a:pt x="535120" y="85104"/>
                  </a:lnTo>
                  <a:lnTo>
                    <a:pt x="524877" y="107858"/>
                  </a:lnTo>
                  <a:lnTo>
                    <a:pt x="499999" y="132848"/>
                  </a:lnTo>
                  <a:lnTo>
                    <a:pt x="494196" y="135414"/>
                  </a:lnTo>
                  <a:lnTo>
                    <a:pt x="492448" y="141257"/>
                  </a:lnTo>
                  <a:lnTo>
                    <a:pt x="494559" y="147301"/>
                  </a:lnTo>
                  <a:lnTo>
                    <a:pt x="500329" y="150475"/>
                  </a:lnTo>
                  <a:lnTo>
                    <a:pt x="509678" y="150588"/>
                  </a:lnTo>
                  <a:lnTo>
                    <a:pt x="518223" y="149174"/>
                  </a:lnTo>
                  <a:lnTo>
                    <a:pt x="525939" y="146378"/>
                  </a:lnTo>
                  <a:lnTo>
                    <a:pt x="532803" y="142347"/>
                  </a:lnTo>
                  <a:lnTo>
                    <a:pt x="527847" y="154970"/>
                  </a:lnTo>
                  <a:lnTo>
                    <a:pt x="522889" y="167595"/>
                  </a:lnTo>
                  <a:lnTo>
                    <a:pt x="517928" y="180220"/>
                  </a:lnTo>
                  <a:lnTo>
                    <a:pt x="512965" y="192842"/>
                  </a:lnTo>
                  <a:lnTo>
                    <a:pt x="506480" y="193988"/>
                  </a:lnTo>
                  <a:lnTo>
                    <a:pt x="503347" y="199151"/>
                  </a:lnTo>
                  <a:lnTo>
                    <a:pt x="504016" y="205548"/>
                  </a:lnTo>
                  <a:lnTo>
                    <a:pt x="508939" y="210394"/>
                  </a:lnTo>
                  <a:lnTo>
                    <a:pt x="520384" y="223922"/>
                  </a:lnTo>
                  <a:lnTo>
                    <a:pt x="522430" y="234846"/>
                  </a:lnTo>
                  <a:lnTo>
                    <a:pt x="515079" y="243168"/>
                  </a:lnTo>
                  <a:lnTo>
                    <a:pt x="498335" y="248888"/>
                  </a:lnTo>
                  <a:lnTo>
                    <a:pt x="487505" y="259329"/>
                  </a:lnTo>
                  <a:lnTo>
                    <a:pt x="476389" y="263658"/>
                  </a:lnTo>
                  <a:lnTo>
                    <a:pt x="464988" y="261871"/>
                  </a:lnTo>
                  <a:lnTo>
                    <a:pt x="453301" y="253968"/>
                  </a:lnTo>
                  <a:lnTo>
                    <a:pt x="448094" y="250996"/>
                  </a:lnTo>
                  <a:lnTo>
                    <a:pt x="441261" y="254984"/>
                  </a:lnTo>
                  <a:lnTo>
                    <a:pt x="441515" y="261778"/>
                  </a:lnTo>
                  <a:lnTo>
                    <a:pt x="438857" y="283788"/>
                  </a:lnTo>
                  <a:lnTo>
                    <a:pt x="430136" y="300123"/>
                  </a:lnTo>
                  <a:lnTo>
                    <a:pt x="417148" y="310481"/>
                  </a:lnTo>
                  <a:lnTo>
                    <a:pt x="401688" y="314559"/>
                  </a:lnTo>
                  <a:lnTo>
                    <a:pt x="398741" y="304374"/>
                  </a:lnTo>
                  <a:lnTo>
                    <a:pt x="387870" y="304717"/>
                  </a:lnTo>
                  <a:lnTo>
                    <a:pt x="382905" y="310813"/>
                  </a:lnTo>
                  <a:lnTo>
                    <a:pt x="375454" y="306558"/>
                  </a:lnTo>
                  <a:lnTo>
                    <a:pt x="368544" y="300645"/>
                  </a:lnTo>
                  <a:lnTo>
                    <a:pt x="362391" y="293005"/>
                  </a:lnTo>
                  <a:lnTo>
                    <a:pt x="357212" y="283571"/>
                  </a:lnTo>
                  <a:lnTo>
                    <a:pt x="355003" y="278631"/>
                  </a:lnTo>
                  <a:lnTo>
                    <a:pt x="348107" y="281095"/>
                  </a:lnTo>
                  <a:lnTo>
                    <a:pt x="347446" y="285654"/>
                  </a:lnTo>
                  <a:lnTo>
                    <a:pt x="343141" y="281615"/>
                  </a:lnTo>
                  <a:lnTo>
                    <a:pt x="335673" y="286568"/>
                  </a:lnTo>
                  <a:lnTo>
                    <a:pt x="339382" y="292398"/>
                  </a:lnTo>
                  <a:lnTo>
                    <a:pt x="346345" y="319939"/>
                  </a:lnTo>
                  <a:lnTo>
                    <a:pt x="333487" y="338019"/>
                  </a:lnTo>
                  <a:lnTo>
                    <a:pt x="310855" y="345351"/>
                  </a:lnTo>
                  <a:lnTo>
                    <a:pt x="288493" y="340645"/>
                  </a:lnTo>
                  <a:lnTo>
                    <a:pt x="260595" y="302010"/>
                  </a:lnTo>
                  <a:lnTo>
                    <a:pt x="254876" y="279634"/>
                  </a:lnTo>
                  <a:lnTo>
                    <a:pt x="245999" y="278047"/>
                  </a:lnTo>
                  <a:lnTo>
                    <a:pt x="243738" y="284016"/>
                  </a:lnTo>
                  <a:lnTo>
                    <a:pt x="231144" y="304489"/>
                  </a:lnTo>
                  <a:lnTo>
                    <a:pt x="212501" y="318592"/>
                  </a:lnTo>
                  <a:lnTo>
                    <a:pt x="190654" y="323503"/>
                  </a:lnTo>
                  <a:lnTo>
                    <a:pt x="168452" y="316401"/>
                  </a:lnTo>
                  <a:lnTo>
                    <a:pt x="152244" y="298337"/>
                  </a:lnTo>
                  <a:lnTo>
                    <a:pt x="146188" y="275205"/>
                  </a:lnTo>
                  <a:lnTo>
                    <a:pt x="148387" y="250478"/>
                  </a:lnTo>
                  <a:lnTo>
                    <a:pt x="156946" y="227628"/>
                  </a:lnTo>
                  <a:lnTo>
                    <a:pt x="160261" y="221430"/>
                  </a:lnTo>
                  <a:lnTo>
                    <a:pt x="152374" y="215271"/>
                  </a:lnTo>
                  <a:lnTo>
                    <a:pt x="147891" y="220262"/>
                  </a:lnTo>
                  <a:lnTo>
                    <a:pt x="133890" y="246054"/>
                  </a:lnTo>
                  <a:lnTo>
                    <a:pt x="131298" y="275702"/>
                  </a:lnTo>
                  <a:lnTo>
                    <a:pt x="139508" y="304253"/>
                  </a:lnTo>
                  <a:lnTo>
                    <a:pt x="157911" y="326751"/>
                  </a:lnTo>
                  <a:lnTo>
                    <a:pt x="174722" y="335722"/>
                  </a:lnTo>
                  <a:lnTo>
                    <a:pt x="192243" y="338394"/>
                  </a:lnTo>
                  <a:lnTo>
                    <a:pt x="209568" y="335470"/>
                  </a:lnTo>
                  <a:lnTo>
                    <a:pt x="225793" y="327653"/>
                  </a:lnTo>
                  <a:lnTo>
                    <a:pt x="226314" y="328898"/>
                  </a:lnTo>
                  <a:lnTo>
                    <a:pt x="227139" y="330129"/>
                  </a:lnTo>
                  <a:lnTo>
                    <a:pt x="228346" y="331285"/>
                  </a:lnTo>
                  <a:lnTo>
                    <a:pt x="241116" y="348854"/>
                  </a:lnTo>
                  <a:lnTo>
                    <a:pt x="247367" y="369985"/>
                  </a:lnTo>
                  <a:lnTo>
                    <a:pt x="245898" y="391836"/>
                  </a:lnTo>
                  <a:lnTo>
                    <a:pt x="235508" y="411562"/>
                  </a:lnTo>
                  <a:lnTo>
                    <a:pt x="217849" y="424244"/>
                  </a:lnTo>
                  <a:lnTo>
                    <a:pt x="197550" y="427219"/>
                  </a:lnTo>
                  <a:lnTo>
                    <a:pt x="177396" y="421658"/>
                  </a:lnTo>
                  <a:lnTo>
                    <a:pt x="160172" y="408730"/>
                  </a:lnTo>
                  <a:lnTo>
                    <a:pt x="156387" y="404577"/>
                  </a:lnTo>
                  <a:lnTo>
                    <a:pt x="150190" y="407968"/>
                  </a:lnTo>
                  <a:lnTo>
                    <a:pt x="149250" y="412679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069105" y="5993958"/>
              <a:ext cx="138201" cy="203756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3535170" y="5724184"/>
              <a:ext cx="826769" cy="973455"/>
            </a:xfrm>
            <a:custGeom>
              <a:avLst/>
              <a:gdLst/>
              <a:ahLst/>
              <a:cxnLst/>
              <a:rect l="l" t="t" r="r" b="b"/>
              <a:pathLst>
                <a:path w="826770" h="973454">
                  <a:moveTo>
                    <a:pt x="495326" y="84302"/>
                  </a:moveTo>
                  <a:lnTo>
                    <a:pt x="507773" y="77661"/>
                  </a:lnTo>
                  <a:lnTo>
                    <a:pt x="519793" y="75014"/>
                  </a:lnTo>
                  <a:lnTo>
                    <a:pt x="531385" y="76360"/>
                  </a:lnTo>
                  <a:lnTo>
                    <a:pt x="566471" y="96659"/>
                  </a:lnTo>
                  <a:lnTo>
                    <a:pt x="578765" y="106324"/>
                  </a:lnTo>
                  <a:lnTo>
                    <a:pt x="586982" y="102234"/>
                  </a:lnTo>
                  <a:lnTo>
                    <a:pt x="587859" y="96011"/>
                  </a:lnTo>
                  <a:lnTo>
                    <a:pt x="592266" y="71015"/>
                  </a:lnTo>
                  <a:lnTo>
                    <a:pt x="600656" y="44584"/>
                  </a:lnTo>
                  <a:lnTo>
                    <a:pt x="614496" y="27976"/>
                  </a:lnTo>
                  <a:lnTo>
                    <a:pt x="635255" y="32448"/>
                  </a:lnTo>
                  <a:lnTo>
                    <a:pt x="640766" y="37456"/>
                  </a:lnTo>
                  <a:lnTo>
                    <a:pt x="645655" y="43164"/>
                  </a:lnTo>
                  <a:lnTo>
                    <a:pt x="650312" y="49172"/>
                  </a:lnTo>
                  <a:lnTo>
                    <a:pt x="655131" y="55079"/>
                  </a:lnTo>
                  <a:lnTo>
                    <a:pt x="655918" y="59448"/>
                  </a:lnTo>
                  <a:lnTo>
                    <a:pt x="657378" y="63881"/>
                  </a:lnTo>
                  <a:lnTo>
                    <a:pt x="659753" y="68300"/>
                  </a:lnTo>
                  <a:lnTo>
                    <a:pt x="663952" y="72188"/>
                  </a:lnTo>
                  <a:lnTo>
                    <a:pt x="668653" y="71742"/>
                  </a:lnTo>
                  <a:lnTo>
                    <a:pt x="672416" y="68114"/>
                  </a:lnTo>
                  <a:lnTo>
                    <a:pt x="673800" y="62458"/>
                  </a:lnTo>
                  <a:lnTo>
                    <a:pt x="674523" y="61353"/>
                  </a:lnTo>
                  <a:lnTo>
                    <a:pt x="675006" y="60083"/>
                  </a:lnTo>
                  <a:lnTo>
                    <a:pt x="675133" y="58724"/>
                  </a:lnTo>
                  <a:lnTo>
                    <a:pt x="688994" y="36169"/>
                  </a:lnTo>
                  <a:lnTo>
                    <a:pt x="702346" y="26046"/>
                  </a:lnTo>
                  <a:lnTo>
                    <a:pt x="715188" y="28369"/>
                  </a:lnTo>
                  <a:lnTo>
                    <a:pt x="727521" y="43154"/>
                  </a:lnTo>
                  <a:lnTo>
                    <a:pt x="731171" y="50315"/>
                  </a:lnTo>
                  <a:lnTo>
                    <a:pt x="733417" y="57796"/>
                  </a:lnTo>
                  <a:lnTo>
                    <a:pt x="734257" y="65598"/>
                  </a:lnTo>
                  <a:lnTo>
                    <a:pt x="733693" y="73723"/>
                  </a:lnTo>
                  <a:lnTo>
                    <a:pt x="732710" y="90021"/>
                  </a:lnTo>
                  <a:lnTo>
                    <a:pt x="729097" y="105086"/>
                  </a:lnTo>
                  <a:lnTo>
                    <a:pt x="723429" y="119550"/>
                  </a:lnTo>
                  <a:lnTo>
                    <a:pt x="716281" y="134048"/>
                  </a:lnTo>
                  <a:lnTo>
                    <a:pt x="715173" y="140958"/>
                  </a:lnTo>
                  <a:lnTo>
                    <a:pt x="718115" y="146637"/>
                  </a:lnTo>
                  <a:lnTo>
                    <a:pt x="723502" y="149568"/>
                  </a:lnTo>
                  <a:lnTo>
                    <a:pt x="729730" y="148234"/>
                  </a:lnTo>
                  <a:lnTo>
                    <a:pt x="744894" y="141043"/>
                  </a:lnTo>
                  <a:lnTo>
                    <a:pt x="761382" y="138677"/>
                  </a:lnTo>
                  <a:lnTo>
                    <a:pt x="777122" y="142969"/>
                  </a:lnTo>
                  <a:lnTo>
                    <a:pt x="790043" y="155752"/>
                  </a:lnTo>
                  <a:lnTo>
                    <a:pt x="794251" y="178278"/>
                  </a:lnTo>
                  <a:lnTo>
                    <a:pt x="784586" y="197835"/>
                  </a:lnTo>
                  <a:lnTo>
                    <a:pt x="766767" y="206260"/>
                  </a:lnTo>
                  <a:lnTo>
                    <a:pt x="746507" y="195389"/>
                  </a:lnTo>
                  <a:lnTo>
                    <a:pt x="742278" y="190372"/>
                  </a:lnTo>
                  <a:lnTo>
                    <a:pt x="736944" y="193535"/>
                  </a:lnTo>
                  <a:lnTo>
                    <a:pt x="735293" y="198462"/>
                  </a:lnTo>
                  <a:lnTo>
                    <a:pt x="734201" y="195694"/>
                  </a:lnTo>
                  <a:lnTo>
                    <a:pt x="733007" y="192900"/>
                  </a:lnTo>
                  <a:lnTo>
                    <a:pt x="731559" y="190093"/>
                  </a:lnTo>
                  <a:lnTo>
                    <a:pt x="726034" y="185437"/>
                  </a:lnTo>
                  <a:lnTo>
                    <a:pt x="719821" y="186878"/>
                  </a:lnTo>
                  <a:lnTo>
                    <a:pt x="715661" y="192499"/>
                  </a:lnTo>
                  <a:lnTo>
                    <a:pt x="716294" y="200380"/>
                  </a:lnTo>
                  <a:lnTo>
                    <a:pt x="720045" y="239622"/>
                  </a:lnTo>
                  <a:lnTo>
                    <a:pt x="699544" y="264987"/>
                  </a:lnTo>
                  <a:lnTo>
                    <a:pt x="668768" y="268494"/>
                  </a:lnTo>
                  <a:lnTo>
                    <a:pt x="641694" y="242163"/>
                  </a:lnTo>
                  <a:lnTo>
                    <a:pt x="637360" y="238102"/>
                  </a:lnTo>
                  <a:lnTo>
                    <a:pt x="631736" y="238099"/>
                  </a:lnTo>
                  <a:lnTo>
                    <a:pt x="627005" y="241449"/>
                  </a:lnTo>
                  <a:lnTo>
                    <a:pt x="625349" y="247446"/>
                  </a:lnTo>
                  <a:lnTo>
                    <a:pt x="621958" y="271124"/>
                  </a:lnTo>
                  <a:lnTo>
                    <a:pt x="609590" y="286429"/>
                  </a:lnTo>
                  <a:lnTo>
                    <a:pt x="592100" y="292438"/>
                  </a:lnTo>
                  <a:lnTo>
                    <a:pt x="573343" y="288226"/>
                  </a:lnTo>
                  <a:lnTo>
                    <a:pt x="578913" y="273603"/>
                  </a:lnTo>
                  <a:lnTo>
                    <a:pt x="579261" y="257506"/>
                  </a:lnTo>
                  <a:lnTo>
                    <a:pt x="573789" y="241451"/>
                  </a:lnTo>
                  <a:lnTo>
                    <a:pt x="561900" y="226948"/>
                  </a:lnTo>
                  <a:lnTo>
                    <a:pt x="570091" y="208670"/>
                  </a:lnTo>
                  <a:lnTo>
                    <a:pt x="568429" y="166355"/>
                  </a:lnTo>
                  <a:lnTo>
                    <a:pt x="543235" y="131680"/>
                  </a:lnTo>
                  <a:lnTo>
                    <a:pt x="490246" y="117170"/>
                  </a:lnTo>
                  <a:lnTo>
                    <a:pt x="495326" y="84302"/>
                  </a:lnTo>
                  <a:close/>
                </a:path>
                <a:path w="826770" h="973454">
                  <a:moveTo>
                    <a:pt x="742176" y="440486"/>
                  </a:moveTo>
                  <a:lnTo>
                    <a:pt x="753001" y="388438"/>
                  </a:lnTo>
                  <a:lnTo>
                    <a:pt x="761237" y="336929"/>
                  </a:lnTo>
                  <a:lnTo>
                    <a:pt x="764138" y="285094"/>
                  </a:lnTo>
                  <a:lnTo>
                    <a:pt x="758953" y="232067"/>
                  </a:lnTo>
                  <a:lnTo>
                    <a:pt x="756908" y="221183"/>
                  </a:lnTo>
                  <a:lnTo>
                    <a:pt x="746494" y="221183"/>
                  </a:lnTo>
                  <a:lnTo>
                    <a:pt x="740602" y="227114"/>
                  </a:lnTo>
                  <a:lnTo>
                    <a:pt x="740716" y="221462"/>
                  </a:lnTo>
                  <a:lnTo>
                    <a:pt x="740208" y="215607"/>
                  </a:lnTo>
                  <a:lnTo>
                    <a:pt x="738798" y="209562"/>
                  </a:lnTo>
                  <a:lnTo>
                    <a:pt x="761996" y="224011"/>
                  </a:lnTo>
                  <a:lnTo>
                    <a:pt x="786741" y="221400"/>
                  </a:lnTo>
                  <a:lnTo>
                    <a:pt x="806514" y="204456"/>
                  </a:lnTo>
                  <a:lnTo>
                    <a:pt x="814795" y="175907"/>
                  </a:lnTo>
                  <a:lnTo>
                    <a:pt x="808595" y="146730"/>
                  </a:lnTo>
                  <a:lnTo>
                    <a:pt x="791929" y="127885"/>
                  </a:lnTo>
                  <a:lnTo>
                    <a:pt x="768786" y="119104"/>
                  </a:lnTo>
                  <a:lnTo>
                    <a:pt x="743154" y="120116"/>
                  </a:lnTo>
                  <a:lnTo>
                    <a:pt x="751239" y="86538"/>
                  </a:lnTo>
                  <a:lnTo>
                    <a:pt x="751371" y="52968"/>
                  </a:lnTo>
                  <a:lnTo>
                    <a:pt x="739997" y="24165"/>
                  </a:lnTo>
                  <a:lnTo>
                    <a:pt x="713563" y="4889"/>
                  </a:lnTo>
                  <a:lnTo>
                    <a:pt x="696023" y="2749"/>
                  </a:lnTo>
                  <a:lnTo>
                    <a:pt x="679380" y="8026"/>
                  </a:lnTo>
                  <a:lnTo>
                    <a:pt x="665620" y="19123"/>
                  </a:lnTo>
                  <a:lnTo>
                    <a:pt x="656731" y="34442"/>
                  </a:lnTo>
                  <a:lnTo>
                    <a:pt x="648252" y="21875"/>
                  </a:lnTo>
                  <a:lnTo>
                    <a:pt x="639144" y="10387"/>
                  </a:lnTo>
                  <a:lnTo>
                    <a:pt x="628727" y="2315"/>
                  </a:lnTo>
                  <a:lnTo>
                    <a:pt x="616319" y="0"/>
                  </a:lnTo>
                  <a:lnTo>
                    <a:pt x="599086" y="8795"/>
                  </a:lnTo>
                  <a:lnTo>
                    <a:pt x="586489" y="27809"/>
                  </a:lnTo>
                  <a:lnTo>
                    <a:pt x="577770" y="51810"/>
                  </a:lnTo>
                  <a:lnTo>
                    <a:pt x="572174" y="75564"/>
                  </a:lnTo>
                  <a:lnTo>
                    <a:pt x="552705" y="62928"/>
                  </a:lnTo>
                  <a:lnTo>
                    <a:pt x="531834" y="54432"/>
                  </a:lnTo>
                  <a:lnTo>
                    <a:pt x="510461" y="52965"/>
                  </a:lnTo>
                  <a:lnTo>
                    <a:pt x="489484" y="61417"/>
                  </a:lnTo>
                  <a:lnTo>
                    <a:pt x="477071" y="73476"/>
                  </a:lnTo>
                  <a:lnTo>
                    <a:pt x="469188" y="88498"/>
                  </a:lnTo>
                  <a:lnTo>
                    <a:pt x="466523" y="105128"/>
                  </a:lnTo>
                  <a:lnTo>
                    <a:pt x="469761" y="122008"/>
                  </a:lnTo>
                  <a:lnTo>
                    <a:pt x="462763" y="124913"/>
                  </a:lnTo>
                  <a:lnTo>
                    <a:pt x="455955" y="128401"/>
                  </a:lnTo>
                  <a:lnTo>
                    <a:pt x="449382" y="132469"/>
                  </a:lnTo>
                  <a:lnTo>
                    <a:pt x="443091" y="137109"/>
                  </a:lnTo>
                  <a:lnTo>
                    <a:pt x="425320" y="109355"/>
                  </a:lnTo>
                  <a:lnTo>
                    <a:pt x="399410" y="96750"/>
                  </a:lnTo>
                  <a:lnTo>
                    <a:pt x="371318" y="100634"/>
                  </a:lnTo>
                  <a:lnTo>
                    <a:pt x="347003" y="122351"/>
                  </a:lnTo>
                  <a:lnTo>
                    <a:pt x="337175" y="100994"/>
                  </a:lnTo>
                  <a:lnTo>
                    <a:pt x="320990" y="85199"/>
                  </a:lnTo>
                  <a:lnTo>
                    <a:pt x="300344" y="76655"/>
                  </a:lnTo>
                  <a:lnTo>
                    <a:pt x="277128" y="77050"/>
                  </a:lnTo>
                  <a:lnTo>
                    <a:pt x="244783" y="93506"/>
                  </a:lnTo>
                  <a:lnTo>
                    <a:pt x="224612" y="121993"/>
                  </a:lnTo>
                  <a:lnTo>
                    <a:pt x="215068" y="157818"/>
                  </a:lnTo>
                  <a:lnTo>
                    <a:pt x="214606" y="196291"/>
                  </a:lnTo>
                  <a:lnTo>
                    <a:pt x="183557" y="189543"/>
                  </a:lnTo>
                  <a:lnTo>
                    <a:pt x="153914" y="196621"/>
                  </a:lnTo>
                  <a:lnTo>
                    <a:pt x="130579" y="217329"/>
                  </a:lnTo>
                  <a:lnTo>
                    <a:pt x="118454" y="251472"/>
                  </a:lnTo>
                  <a:lnTo>
                    <a:pt x="118597" y="259796"/>
                  </a:lnTo>
                  <a:lnTo>
                    <a:pt x="120492" y="270476"/>
                  </a:lnTo>
                  <a:lnTo>
                    <a:pt x="123883" y="282421"/>
                  </a:lnTo>
                  <a:lnTo>
                    <a:pt x="128512" y="294538"/>
                  </a:lnTo>
                  <a:lnTo>
                    <a:pt x="106426" y="292498"/>
                  </a:lnTo>
                  <a:lnTo>
                    <a:pt x="65315" y="305688"/>
                  </a:lnTo>
                  <a:lnTo>
                    <a:pt x="41778" y="339795"/>
                  </a:lnTo>
                  <a:lnTo>
                    <a:pt x="38611" y="357897"/>
                  </a:lnTo>
                  <a:lnTo>
                    <a:pt x="40094" y="375976"/>
                  </a:lnTo>
                  <a:lnTo>
                    <a:pt x="46280" y="392836"/>
                  </a:lnTo>
                  <a:lnTo>
                    <a:pt x="30772" y="398522"/>
                  </a:lnTo>
                  <a:lnTo>
                    <a:pt x="17121" y="407442"/>
                  </a:lnTo>
                  <a:lnTo>
                    <a:pt x="6832" y="420166"/>
                  </a:lnTo>
                  <a:lnTo>
                    <a:pt x="1411" y="437260"/>
                  </a:lnTo>
                  <a:lnTo>
                    <a:pt x="1405" y="450002"/>
                  </a:lnTo>
                  <a:lnTo>
                    <a:pt x="4473" y="462019"/>
                  </a:lnTo>
                  <a:lnTo>
                    <a:pt x="10353" y="472265"/>
                  </a:lnTo>
                  <a:lnTo>
                    <a:pt x="18784" y="479691"/>
                  </a:lnTo>
                  <a:lnTo>
                    <a:pt x="6240" y="498520"/>
                  </a:lnTo>
                  <a:lnTo>
                    <a:pt x="0" y="520406"/>
                  </a:lnTo>
                  <a:lnTo>
                    <a:pt x="2291" y="542194"/>
                  </a:lnTo>
                  <a:lnTo>
                    <a:pt x="15343" y="560730"/>
                  </a:lnTo>
                  <a:lnTo>
                    <a:pt x="29765" y="568325"/>
                  </a:lnTo>
                  <a:lnTo>
                    <a:pt x="44884" y="569231"/>
                  </a:lnTo>
                  <a:lnTo>
                    <a:pt x="59111" y="564257"/>
                  </a:lnTo>
                  <a:lnTo>
                    <a:pt x="70854" y="554215"/>
                  </a:lnTo>
                  <a:lnTo>
                    <a:pt x="98468" y="578529"/>
                  </a:lnTo>
                  <a:lnTo>
                    <a:pt x="131825" y="580644"/>
                  </a:lnTo>
                  <a:lnTo>
                    <a:pt x="160828" y="561898"/>
                  </a:lnTo>
                  <a:lnTo>
                    <a:pt x="175375" y="523633"/>
                  </a:lnTo>
                  <a:lnTo>
                    <a:pt x="177509" y="525779"/>
                  </a:lnTo>
                  <a:lnTo>
                    <a:pt x="179897" y="527545"/>
                  </a:lnTo>
                  <a:lnTo>
                    <a:pt x="182259" y="529323"/>
                  </a:lnTo>
                  <a:lnTo>
                    <a:pt x="176417" y="527786"/>
                  </a:lnTo>
                  <a:lnTo>
                    <a:pt x="170740" y="535825"/>
                  </a:lnTo>
                  <a:lnTo>
                    <a:pt x="213896" y="580834"/>
                  </a:lnTo>
                  <a:lnTo>
                    <a:pt x="253294" y="616087"/>
                  </a:lnTo>
                  <a:lnTo>
                    <a:pt x="294109" y="647946"/>
                  </a:lnTo>
                  <a:lnTo>
                    <a:pt x="336294" y="676968"/>
                  </a:lnTo>
                  <a:lnTo>
                    <a:pt x="379804" y="703712"/>
                  </a:lnTo>
                  <a:lnTo>
                    <a:pt x="424594" y="728736"/>
                  </a:lnTo>
                  <a:lnTo>
                    <a:pt x="470618" y="752598"/>
                  </a:lnTo>
                  <a:lnTo>
                    <a:pt x="517831" y="775855"/>
                  </a:lnTo>
                  <a:lnTo>
                    <a:pt x="543155" y="788781"/>
                  </a:lnTo>
                  <a:lnTo>
                    <a:pt x="590702" y="820277"/>
                  </a:lnTo>
                  <a:lnTo>
                    <a:pt x="627594" y="860172"/>
                  </a:lnTo>
                  <a:lnTo>
                    <a:pt x="655335" y="902744"/>
                  </a:lnTo>
                  <a:lnTo>
                    <a:pt x="670167" y="923277"/>
                  </a:lnTo>
                  <a:lnTo>
                    <a:pt x="692990" y="946959"/>
                  </a:lnTo>
                  <a:lnTo>
                    <a:pt x="720086" y="965031"/>
                  </a:lnTo>
                  <a:lnTo>
                    <a:pt x="749947" y="973326"/>
                  </a:lnTo>
                  <a:lnTo>
                    <a:pt x="781064" y="967676"/>
                  </a:lnTo>
                  <a:lnTo>
                    <a:pt x="812503" y="944456"/>
                  </a:lnTo>
                  <a:lnTo>
                    <a:pt x="826165" y="913657"/>
                  </a:lnTo>
                  <a:lnTo>
                    <a:pt x="825883" y="877573"/>
                  </a:lnTo>
                  <a:lnTo>
                    <a:pt x="815490" y="838501"/>
                  </a:lnTo>
                  <a:lnTo>
                    <a:pt x="798819" y="798738"/>
                  </a:lnTo>
                  <a:lnTo>
                    <a:pt x="779703" y="760579"/>
                  </a:lnTo>
                  <a:lnTo>
                    <a:pt x="761974" y="726320"/>
                  </a:lnTo>
                  <a:lnTo>
                    <a:pt x="749466" y="698258"/>
                  </a:lnTo>
                  <a:lnTo>
                    <a:pt x="735282" y="647137"/>
                  </a:lnTo>
                  <a:lnTo>
                    <a:pt x="728449" y="595893"/>
                  </a:lnTo>
                  <a:lnTo>
                    <a:pt x="727980" y="544433"/>
                  </a:lnTo>
                  <a:lnTo>
                    <a:pt x="732885" y="492662"/>
                  </a:lnTo>
                  <a:lnTo>
                    <a:pt x="742176" y="440486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" name="object 62"/>
          <p:cNvSpPr/>
          <p:nvPr/>
        </p:nvSpPr>
        <p:spPr>
          <a:xfrm>
            <a:off x="11248177" y="4915933"/>
            <a:ext cx="634365" cy="661670"/>
          </a:xfrm>
          <a:custGeom>
            <a:avLst/>
            <a:gdLst/>
            <a:ahLst/>
            <a:cxnLst/>
            <a:rect l="l" t="t" r="r" b="b"/>
            <a:pathLst>
              <a:path w="634365" h="661670">
                <a:moveTo>
                  <a:pt x="411797" y="150206"/>
                </a:moveTo>
                <a:lnTo>
                  <a:pt x="443722" y="187704"/>
                </a:lnTo>
                <a:lnTo>
                  <a:pt x="475208" y="225656"/>
                </a:lnTo>
                <a:lnTo>
                  <a:pt x="506295" y="264009"/>
                </a:lnTo>
                <a:lnTo>
                  <a:pt x="537019" y="302707"/>
                </a:lnTo>
                <a:lnTo>
                  <a:pt x="565127" y="338640"/>
                </a:lnTo>
                <a:lnTo>
                  <a:pt x="592835" y="374945"/>
                </a:lnTo>
                <a:lnTo>
                  <a:pt x="630333" y="427055"/>
                </a:lnTo>
                <a:lnTo>
                  <a:pt x="634180" y="452380"/>
                </a:lnTo>
                <a:lnTo>
                  <a:pt x="626322" y="480167"/>
                </a:lnTo>
                <a:lnTo>
                  <a:pt x="606755" y="510416"/>
                </a:lnTo>
                <a:lnTo>
                  <a:pt x="601776" y="508587"/>
                </a:lnTo>
                <a:lnTo>
                  <a:pt x="597496" y="510174"/>
                </a:lnTo>
                <a:lnTo>
                  <a:pt x="594664" y="513235"/>
                </a:lnTo>
                <a:lnTo>
                  <a:pt x="565755" y="476049"/>
                </a:lnTo>
                <a:lnTo>
                  <a:pt x="532534" y="441152"/>
                </a:lnTo>
                <a:lnTo>
                  <a:pt x="496622" y="408282"/>
                </a:lnTo>
                <a:lnTo>
                  <a:pt x="459640" y="377178"/>
                </a:lnTo>
                <a:lnTo>
                  <a:pt x="423209" y="347577"/>
                </a:lnTo>
                <a:lnTo>
                  <a:pt x="388950" y="319217"/>
                </a:lnTo>
                <a:lnTo>
                  <a:pt x="353422" y="288846"/>
                </a:lnTo>
                <a:lnTo>
                  <a:pt x="315808" y="258131"/>
                </a:lnTo>
                <a:lnTo>
                  <a:pt x="276193" y="229522"/>
                </a:lnTo>
                <a:lnTo>
                  <a:pt x="234664" y="205471"/>
                </a:lnTo>
                <a:lnTo>
                  <a:pt x="191309" y="188430"/>
                </a:lnTo>
                <a:lnTo>
                  <a:pt x="146215" y="180851"/>
                </a:lnTo>
                <a:lnTo>
                  <a:pt x="129996" y="180923"/>
                </a:lnTo>
                <a:lnTo>
                  <a:pt x="114469" y="182537"/>
                </a:lnTo>
                <a:lnTo>
                  <a:pt x="99636" y="185583"/>
                </a:lnTo>
                <a:lnTo>
                  <a:pt x="85496" y="189957"/>
                </a:lnTo>
                <a:lnTo>
                  <a:pt x="58071" y="151297"/>
                </a:lnTo>
                <a:lnTo>
                  <a:pt x="58752" y="79871"/>
                </a:lnTo>
                <a:lnTo>
                  <a:pt x="109530" y="25686"/>
                </a:lnTo>
                <a:lnTo>
                  <a:pt x="144727" y="8577"/>
                </a:lnTo>
                <a:lnTo>
                  <a:pt x="181672" y="0"/>
                </a:lnTo>
                <a:lnTo>
                  <a:pt x="216776" y="1362"/>
                </a:lnTo>
                <a:lnTo>
                  <a:pt x="262714" y="17225"/>
                </a:lnTo>
                <a:lnTo>
                  <a:pt x="304618" y="42992"/>
                </a:lnTo>
                <a:lnTo>
                  <a:pt x="343056" y="75711"/>
                </a:lnTo>
                <a:lnTo>
                  <a:pt x="378594" y="112433"/>
                </a:lnTo>
                <a:lnTo>
                  <a:pt x="411797" y="150206"/>
                </a:lnTo>
                <a:close/>
              </a:path>
              <a:path w="634365" h="661670">
                <a:moveTo>
                  <a:pt x="557847" y="534114"/>
                </a:moveTo>
                <a:lnTo>
                  <a:pt x="569885" y="547478"/>
                </a:lnTo>
                <a:lnTo>
                  <a:pt x="575652" y="563262"/>
                </a:lnTo>
                <a:lnTo>
                  <a:pt x="575153" y="581468"/>
                </a:lnTo>
                <a:lnTo>
                  <a:pt x="568388" y="602097"/>
                </a:lnTo>
                <a:lnTo>
                  <a:pt x="572732" y="631777"/>
                </a:lnTo>
                <a:lnTo>
                  <a:pt x="567075" y="651454"/>
                </a:lnTo>
                <a:lnTo>
                  <a:pt x="551420" y="661128"/>
                </a:lnTo>
                <a:lnTo>
                  <a:pt x="525767" y="660796"/>
                </a:lnTo>
                <a:lnTo>
                  <a:pt x="484090" y="660858"/>
                </a:lnTo>
                <a:lnTo>
                  <a:pt x="441259" y="656191"/>
                </a:lnTo>
                <a:lnTo>
                  <a:pt x="398703" y="648550"/>
                </a:lnTo>
                <a:lnTo>
                  <a:pt x="357847" y="639689"/>
                </a:lnTo>
                <a:lnTo>
                  <a:pt x="294672" y="622371"/>
                </a:lnTo>
                <a:lnTo>
                  <a:pt x="245258" y="606629"/>
                </a:lnTo>
                <a:lnTo>
                  <a:pt x="190643" y="587016"/>
                </a:lnTo>
                <a:lnTo>
                  <a:pt x="135840" y="564173"/>
                </a:lnTo>
                <a:lnTo>
                  <a:pt x="85864" y="538739"/>
                </a:lnTo>
                <a:lnTo>
                  <a:pt x="45727" y="511352"/>
                </a:lnTo>
                <a:lnTo>
                  <a:pt x="20443" y="482652"/>
                </a:lnTo>
                <a:lnTo>
                  <a:pt x="15024" y="453278"/>
                </a:lnTo>
                <a:lnTo>
                  <a:pt x="15077" y="445718"/>
                </a:lnTo>
                <a:lnTo>
                  <a:pt x="12342" y="439439"/>
                </a:lnTo>
                <a:lnTo>
                  <a:pt x="7596" y="434697"/>
                </a:lnTo>
                <a:lnTo>
                  <a:pt x="1612" y="431752"/>
                </a:lnTo>
                <a:lnTo>
                  <a:pt x="892" y="424001"/>
                </a:lnTo>
                <a:lnTo>
                  <a:pt x="406" y="416272"/>
                </a:lnTo>
                <a:lnTo>
                  <a:pt x="119" y="408565"/>
                </a:lnTo>
                <a:lnTo>
                  <a:pt x="0" y="400878"/>
                </a:lnTo>
                <a:lnTo>
                  <a:pt x="2578" y="395341"/>
                </a:lnTo>
                <a:lnTo>
                  <a:pt x="2603" y="388648"/>
                </a:lnTo>
                <a:lnTo>
                  <a:pt x="11353" y="326078"/>
                </a:lnTo>
                <a:lnTo>
                  <a:pt x="38684" y="274450"/>
                </a:lnTo>
                <a:lnTo>
                  <a:pt x="75101" y="240101"/>
                </a:lnTo>
                <a:lnTo>
                  <a:pt x="115160" y="224399"/>
                </a:lnTo>
                <a:lnTo>
                  <a:pt x="157441" y="224056"/>
                </a:lnTo>
                <a:lnTo>
                  <a:pt x="200524" y="235786"/>
                </a:lnTo>
                <a:lnTo>
                  <a:pt x="242989" y="256301"/>
                </a:lnTo>
                <a:lnTo>
                  <a:pt x="283675" y="281908"/>
                </a:lnTo>
                <a:lnTo>
                  <a:pt x="323286" y="311058"/>
                </a:lnTo>
                <a:lnTo>
                  <a:pt x="361866" y="342915"/>
                </a:lnTo>
                <a:lnTo>
                  <a:pt x="399461" y="376642"/>
                </a:lnTo>
                <a:lnTo>
                  <a:pt x="436119" y="411404"/>
                </a:lnTo>
                <a:lnTo>
                  <a:pt x="471885" y="446363"/>
                </a:lnTo>
                <a:lnTo>
                  <a:pt x="506806" y="480685"/>
                </a:lnTo>
                <a:lnTo>
                  <a:pt x="519969" y="492750"/>
                </a:lnTo>
                <a:lnTo>
                  <a:pt x="534188" y="505613"/>
                </a:lnTo>
                <a:lnTo>
                  <a:pt x="547477" y="519370"/>
                </a:lnTo>
                <a:lnTo>
                  <a:pt x="557847" y="534114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3" name="object 63"/>
          <p:cNvGrpSpPr/>
          <p:nvPr/>
        </p:nvGrpSpPr>
        <p:grpSpPr>
          <a:xfrm>
            <a:off x="10995587" y="4868265"/>
            <a:ext cx="937894" cy="885825"/>
            <a:chOff x="10995587" y="4868265"/>
            <a:chExt cx="937894" cy="885825"/>
          </a:xfrm>
        </p:grpSpPr>
        <p:pic>
          <p:nvPicPr>
            <p:cNvPr id="64" name="object 6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081161" y="5188351"/>
              <a:ext cx="91184" cy="216928"/>
            </a:xfrm>
            <a:prstGeom prst="rect">
              <a:avLst/>
            </a:prstGeom>
          </p:spPr>
        </p:pic>
        <p:sp>
          <p:nvSpPr>
            <p:cNvPr id="65" name="object 65"/>
            <p:cNvSpPr/>
            <p:nvPr/>
          </p:nvSpPr>
          <p:spPr>
            <a:xfrm>
              <a:off x="11028061" y="4996550"/>
              <a:ext cx="270510" cy="309245"/>
            </a:xfrm>
            <a:custGeom>
              <a:avLst/>
              <a:gdLst/>
              <a:ahLst/>
              <a:cxnLst/>
              <a:rect l="l" t="t" r="r" b="b"/>
              <a:pathLst>
                <a:path w="270509" h="309245">
                  <a:moveTo>
                    <a:pt x="164210" y="215435"/>
                  </a:moveTo>
                  <a:lnTo>
                    <a:pt x="164642" y="208246"/>
                  </a:lnTo>
                  <a:lnTo>
                    <a:pt x="161899" y="200791"/>
                  </a:lnTo>
                  <a:lnTo>
                    <a:pt x="155447" y="197870"/>
                  </a:lnTo>
                  <a:lnTo>
                    <a:pt x="123760" y="182027"/>
                  </a:lnTo>
                  <a:lnTo>
                    <a:pt x="66452" y="141129"/>
                  </a:lnTo>
                  <a:lnTo>
                    <a:pt x="32019" y="101553"/>
                  </a:lnTo>
                  <a:lnTo>
                    <a:pt x="7619" y="57307"/>
                  </a:lnTo>
                  <a:lnTo>
                    <a:pt x="0" y="16645"/>
                  </a:lnTo>
                  <a:lnTo>
                    <a:pt x="6491" y="6208"/>
                  </a:lnTo>
                  <a:lnTo>
                    <a:pt x="19850" y="2367"/>
                  </a:lnTo>
                  <a:lnTo>
                    <a:pt x="27015" y="0"/>
                  </a:lnTo>
                  <a:lnTo>
                    <a:pt x="32283" y="1679"/>
                  </a:lnTo>
                  <a:lnTo>
                    <a:pt x="35655" y="7405"/>
                  </a:lnTo>
                  <a:lnTo>
                    <a:pt x="37134" y="17175"/>
                  </a:lnTo>
                  <a:lnTo>
                    <a:pt x="50227" y="36274"/>
                  </a:lnTo>
                  <a:lnTo>
                    <a:pt x="73651" y="77911"/>
                  </a:lnTo>
                  <a:lnTo>
                    <a:pt x="103034" y="114746"/>
                  </a:lnTo>
                  <a:lnTo>
                    <a:pt x="137224" y="145482"/>
                  </a:lnTo>
                  <a:lnTo>
                    <a:pt x="164290" y="162817"/>
                  </a:lnTo>
                  <a:lnTo>
                    <a:pt x="172408" y="161906"/>
                  </a:lnTo>
                  <a:lnTo>
                    <a:pt x="179031" y="156758"/>
                  </a:lnTo>
                  <a:lnTo>
                    <a:pt x="183121" y="147642"/>
                  </a:lnTo>
                  <a:lnTo>
                    <a:pt x="191801" y="122595"/>
                  </a:lnTo>
                  <a:lnTo>
                    <a:pt x="205179" y="102666"/>
                  </a:lnTo>
                  <a:lnTo>
                    <a:pt x="222945" y="87579"/>
                  </a:lnTo>
                  <a:lnTo>
                    <a:pt x="244792" y="77055"/>
                  </a:lnTo>
                  <a:lnTo>
                    <a:pt x="249374" y="90495"/>
                  </a:lnTo>
                  <a:lnTo>
                    <a:pt x="255176" y="103489"/>
                  </a:lnTo>
                  <a:lnTo>
                    <a:pt x="262200" y="115937"/>
                  </a:lnTo>
                  <a:lnTo>
                    <a:pt x="270446" y="127741"/>
                  </a:lnTo>
                  <a:lnTo>
                    <a:pt x="236655" y="159542"/>
                  </a:lnTo>
                  <a:lnTo>
                    <a:pt x="211431" y="200029"/>
                  </a:lnTo>
                  <a:lnTo>
                    <a:pt x="195353" y="246727"/>
                  </a:lnTo>
                  <a:lnTo>
                    <a:pt x="189001" y="297159"/>
                  </a:lnTo>
                  <a:lnTo>
                    <a:pt x="181922" y="299651"/>
                  </a:lnTo>
                  <a:lnTo>
                    <a:pt x="174972" y="302444"/>
                  </a:lnTo>
                  <a:lnTo>
                    <a:pt x="168154" y="305515"/>
                  </a:lnTo>
                  <a:lnTo>
                    <a:pt x="161467" y="308843"/>
                  </a:lnTo>
                  <a:lnTo>
                    <a:pt x="161835" y="285474"/>
                  </a:lnTo>
                  <a:lnTo>
                    <a:pt x="162315" y="262105"/>
                  </a:lnTo>
                  <a:lnTo>
                    <a:pt x="163057" y="238754"/>
                  </a:lnTo>
                  <a:lnTo>
                    <a:pt x="164210" y="215435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145511" y="4944244"/>
              <a:ext cx="146088" cy="171399"/>
            </a:xfrm>
            <a:prstGeom prst="rect">
              <a:avLst/>
            </a:prstGeom>
          </p:spPr>
        </p:pic>
        <p:sp>
          <p:nvSpPr>
            <p:cNvPr id="67" name="object 67"/>
            <p:cNvSpPr/>
            <p:nvPr/>
          </p:nvSpPr>
          <p:spPr>
            <a:xfrm>
              <a:off x="10998762" y="4871440"/>
              <a:ext cx="931544" cy="879475"/>
            </a:xfrm>
            <a:custGeom>
              <a:avLst/>
              <a:gdLst/>
              <a:ahLst/>
              <a:cxnLst/>
              <a:rect l="l" t="t" r="r" b="b"/>
              <a:pathLst>
                <a:path w="931545" h="879475">
                  <a:moveTo>
                    <a:pt x="315239" y="43099"/>
                  </a:moveTo>
                  <a:lnTo>
                    <a:pt x="314756" y="43568"/>
                  </a:lnTo>
                  <a:lnTo>
                    <a:pt x="314363" y="44089"/>
                  </a:lnTo>
                  <a:lnTo>
                    <a:pt x="313893" y="44546"/>
                  </a:lnTo>
                  <a:lnTo>
                    <a:pt x="286054" y="37813"/>
                  </a:lnTo>
                  <a:lnTo>
                    <a:pt x="255757" y="43105"/>
                  </a:lnTo>
                  <a:lnTo>
                    <a:pt x="226419" y="55998"/>
                  </a:lnTo>
                  <a:lnTo>
                    <a:pt x="176791" y="94531"/>
                  </a:lnTo>
                  <a:lnTo>
                    <a:pt x="141527" y="151533"/>
                  </a:lnTo>
                  <a:lnTo>
                    <a:pt x="131432" y="184691"/>
                  </a:lnTo>
                  <a:lnTo>
                    <a:pt x="126568" y="178303"/>
                  </a:lnTo>
                  <a:lnTo>
                    <a:pt x="121843" y="171711"/>
                  </a:lnTo>
                  <a:lnTo>
                    <a:pt x="117398" y="164739"/>
                  </a:lnTo>
                  <a:lnTo>
                    <a:pt x="107735" y="144672"/>
                  </a:lnTo>
                  <a:lnTo>
                    <a:pt x="98991" y="121648"/>
                  </a:lnTo>
                  <a:lnTo>
                    <a:pt x="88907" y="100224"/>
                  </a:lnTo>
                  <a:lnTo>
                    <a:pt x="75222" y="84958"/>
                  </a:lnTo>
                  <a:lnTo>
                    <a:pt x="51095" y="80248"/>
                  </a:lnTo>
                  <a:lnTo>
                    <a:pt x="28124" y="92203"/>
                  </a:lnTo>
                  <a:lnTo>
                    <a:pt x="9896" y="113569"/>
                  </a:lnTo>
                  <a:lnTo>
                    <a:pt x="0" y="137091"/>
                  </a:lnTo>
                  <a:lnTo>
                    <a:pt x="295" y="176650"/>
                  </a:lnTo>
                  <a:lnTo>
                    <a:pt x="13906" y="214687"/>
                  </a:lnTo>
                  <a:lnTo>
                    <a:pt x="35518" y="249254"/>
                  </a:lnTo>
                  <a:lnTo>
                    <a:pt x="65273" y="284040"/>
                  </a:lnTo>
                  <a:lnTo>
                    <a:pt x="82257" y="299143"/>
                  </a:lnTo>
                  <a:lnTo>
                    <a:pt x="81241" y="300375"/>
                  </a:lnTo>
                  <a:lnTo>
                    <a:pt x="62955" y="346337"/>
                  </a:lnTo>
                  <a:lnTo>
                    <a:pt x="53889" y="391461"/>
                  </a:lnTo>
                  <a:lnTo>
                    <a:pt x="52092" y="437318"/>
                  </a:lnTo>
                  <a:lnTo>
                    <a:pt x="57501" y="482763"/>
                  </a:lnTo>
                  <a:lnTo>
                    <a:pt x="70058" y="526652"/>
                  </a:lnTo>
                  <a:lnTo>
                    <a:pt x="89700" y="567837"/>
                  </a:lnTo>
                  <a:lnTo>
                    <a:pt x="86638" y="583612"/>
                  </a:lnTo>
                  <a:lnTo>
                    <a:pt x="84694" y="599773"/>
                  </a:lnTo>
                  <a:lnTo>
                    <a:pt x="83986" y="616299"/>
                  </a:lnTo>
                  <a:lnTo>
                    <a:pt x="84632" y="633166"/>
                  </a:lnTo>
                  <a:lnTo>
                    <a:pt x="94688" y="684754"/>
                  </a:lnTo>
                  <a:lnTo>
                    <a:pt x="114924" y="728611"/>
                  </a:lnTo>
                  <a:lnTo>
                    <a:pt x="143762" y="764849"/>
                  </a:lnTo>
                  <a:lnTo>
                    <a:pt x="179622" y="793584"/>
                  </a:lnTo>
                  <a:lnTo>
                    <a:pt x="220924" y="814929"/>
                  </a:lnTo>
                  <a:lnTo>
                    <a:pt x="266090" y="829000"/>
                  </a:lnTo>
                  <a:lnTo>
                    <a:pt x="314994" y="838246"/>
                  </a:lnTo>
                  <a:lnTo>
                    <a:pt x="364690" y="844898"/>
                  </a:lnTo>
                  <a:lnTo>
                    <a:pt x="414743" y="849969"/>
                  </a:lnTo>
                  <a:lnTo>
                    <a:pt x="464719" y="854475"/>
                  </a:lnTo>
                  <a:lnTo>
                    <a:pt x="514184" y="859429"/>
                  </a:lnTo>
                  <a:lnTo>
                    <a:pt x="562955" y="866364"/>
                  </a:lnTo>
                  <a:lnTo>
                    <a:pt x="613075" y="874134"/>
                  </a:lnTo>
                  <a:lnTo>
                    <a:pt x="663330" y="879244"/>
                  </a:lnTo>
                  <a:lnTo>
                    <a:pt x="712508" y="878200"/>
                  </a:lnTo>
                  <a:lnTo>
                    <a:pt x="756341" y="864251"/>
                  </a:lnTo>
                  <a:lnTo>
                    <a:pt x="789857" y="835056"/>
                  </a:lnTo>
                  <a:lnTo>
                    <a:pt x="803865" y="794534"/>
                  </a:lnTo>
                  <a:lnTo>
                    <a:pt x="789177" y="746602"/>
                  </a:lnTo>
                  <a:lnTo>
                    <a:pt x="785190" y="740341"/>
                  </a:lnTo>
                  <a:lnTo>
                    <a:pt x="775957" y="745802"/>
                  </a:lnTo>
                  <a:lnTo>
                    <a:pt x="778484" y="752940"/>
                  </a:lnTo>
                  <a:lnTo>
                    <a:pt x="782710" y="790994"/>
                  </a:lnTo>
                  <a:lnTo>
                    <a:pt x="766818" y="815845"/>
                  </a:lnTo>
                  <a:lnTo>
                    <a:pt x="736271" y="829933"/>
                  </a:lnTo>
                  <a:lnTo>
                    <a:pt x="696534" y="835694"/>
                  </a:lnTo>
                  <a:lnTo>
                    <a:pt x="653072" y="835568"/>
                  </a:lnTo>
                  <a:lnTo>
                    <a:pt x="611349" y="831991"/>
                  </a:lnTo>
                  <a:lnTo>
                    <a:pt x="576829" y="827401"/>
                  </a:lnTo>
                  <a:lnTo>
                    <a:pt x="554977" y="824237"/>
                  </a:lnTo>
                  <a:lnTo>
                    <a:pt x="506331" y="818445"/>
                  </a:lnTo>
                  <a:lnTo>
                    <a:pt x="457684" y="812669"/>
                  </a:lnTo>
                  <a:lnTo>
                    <a:pt x="409039" y="806859"/>
                  </a:lnTo>
                  <a:lnTo>
                    <a:pt x="360400" y="800958"/>
                  </a:lnTo>
                  <a:lnTo>
                    <a:pt x="310964" y="794605"/>
                  </a:lnTo>
                  <a:lnTo>
                    <a:pt x="261606" y="784809"/>
                  </a:lnTo>
                  <a:lnTo>
                    <a:pt x="215204" y="767639"/>
                  </a:lnTo>
                  <a:lnTo>
                    <a:pt x="174634" y="739163"/>
                  </a:lnTo>
                  <a:lnTo>
                    <a:pt x="142773" y="695447"/>
                  </a:lnTo>
                  <a:lnTo>
                    <a:pt x="126270" y="648099"/>
                  </a:lnTo>
                  <a:lnTo>
                    <a:pt x="124060" y="602953"/>
                  </a:lnTo>
                  <a:lnTo>
                    <a:pt x="134280" y="561016"/>
                  </a:lnTo>
                  <a:lnTo>
                    <a:pt x="155068" y="523294"/>
                  </a:lnTo>
                  <a:lnTo>
                    <a:pt x="184564" y="490794"/>
                  </a:lnTo>
                  <a:lnTo>
                    <a:pt x="220903" y="464523"/>
                  </a:lnTo>
                  <a:lnTo>
                    <a:pt x="222206" y="473007"/>
                  </a:lnTo>
                  <a:lnTo>
                    <a:pt x="223750" y="481460"/>
                  </a:lnTo>
                  <a:lnTo>
                    <a:pt x="225591" y="489867"/>
                  </a:lnTo>
                  <a:lnTo>
                    <a:pt x="227787" y="498216"/>
                  </a:lnTo>
                  <a:lnTo>
                    <a:pt x="230035" y="531695"/>
                  </a:lnTo>
                  <a:lnTo>
                    <a:pt x="270312" y="580403"/>
                  </a:lnTo>
                  <a:lnTo>
                    <a:pt x="341775" y="625035"/>
                  </a:lnTo>
                  <a:lnTo>
                    <a:pt x="385779" y="648289"/>
                  </a:lnTo>
                  <a:lnTo>
                    <a:pt x="430755" y="669197"/>
                  </a:lnTo>
                  <a:lnTo>
                    <a:pt x="476593" y="687720"/>
                  </a:lnTo>
                  <a:lnTo>
                    <a:pt x="523181" y="703820"/>
                  </a:lnTo>
                  <a:lnTo>
                    <a:pt x="570407" y="717457"/>
                  </a:lnTo>
                  <a:lnTo>
                    <a:pt x="618159" y="728594"/>
                  </a:lnTo>
                  <a:lnTo>
                    <a:pt x="677601" y="737733"/>
                  </a:lnTo>
                  <a:lnTo>
                    <a:pt x="752254" y="741047"/>
                  </a:lnTo>
                  <a:lnTo>
                    <a:pt x="789460" y="738028"/>
                  </a:lnTo>
                  <a:lnTo>
                    <a:pt x="823479" y="730563"/>
                  </a:lnTo>
                  <a:lnTo>
                    <a:pt x="851981" y="717655"/>
                  </a:lnTo>
                  <a:lnTo>
                    <a:pt x="872636" y="698308"/>
                  </a:lnTo>
                  <a:lnTo>
                    <a:pt x="883114" y="671525"/>
                  </a:lnTo>
                  <a:lnTo>
                    <a:pt x="881086" y="636308"/>
                  </a:lnTo>
                  <a:lnTo>
                    <a:pt x="864222" y="591662"/>
                  </a:lnTo>
                  <a:lnTo>
                    <a:pt x="862761" y="588767"/>
                  </a:lnTo>
                  <a:lnTo>
                    <a:pt x="860793" y="586074"/>
                  </a:lnTo>
                  <a:lnTo>
                    <a:pt x="859231" y="583230"/>
                  </a:lnTo>
                  <a:lnTo>
                    <a:pt x="898237" y="582700"/>
                  </a:lnTo>
                  <a:lnTo>
                    <a:pt x="922737" y="555182"/>
                  </a:lnTo>
                  <a:lnTo>
                    <a:pt x="931225" y="512642"/>
                  </a:lnTo>
                  <a:lnTo>
                    <a:pt x="922197" y="467050"/>
                  </a:lnTo>
                  <a:lnTo>
                    <a:pt x="897586" y="420410"/>
                  </a:lnTo>
                  <a:lnTo>
                    <a:pt x="866064" y="375442"/>
                  </a:lnTo>
                  <a:lnTo>
                    <a:pt x="830727" y="332203"/>
                  </a:lnTo>
                  <a:lnTo>
                    <a:pt x="794673" y="290749"/>
                  </a:lnTo>
                  <a:lnTo>
                    <a:pt x="760996" y="251137"/>
                  </a:lnTo>
                  <a:lnTo>
                    <a:pt x="730958" y="213980"/>
                  </a:lnTo>
                  <a:lnTo>
                    <a:pt x="700400" y="176712"/>
                  </a:lnTo>
                  <a:lnTo>
                    <a:pt x="668911" y="140270"/>
                  </a:lnTo>
                  <a:lnTo>
                    <a:pt x="636076" y="105592"/>
                  </a:lnTo>
                  <a:lnTo>
                    <a:pt x="601484" y="73617"/>
                  </a:lnTo>
                  <a:lnTo>
                    <a:pt x="565543" y="46762"/>
                  </a:lnTo>
                  <a:lnTo>
                    <a:pt x="525479" y="24298"/>
                  </a:lnTo>
                  <a:lnTo>
                    <a:pt x="482777" y="8089"/>
                  </a:lnTo>
                  <a:lnTo>
                    <a:pt x="438919" y="0"/>
                  </a:lnTo>
                  <a:lnTo>
                    <a:pt x="395388" y="1895"/>
                  </a:lnTo>
                  <a:lnTo>
                    <a:pt x="353667" y="15640"/>
                  </a:lnTo>
                  <a:lnTo>
                    <a:pt x="315239" y="43099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8" name="object 68"/>
          <p:cNvSpPr/>
          <p:nvPr/>
        </p:nvSpPr>
        <p:spPr>
          <a:xfrm>
            <a:off x="144487" y="6440150"/>
            <a:ext cx="791845" cy="770255"/>
          </a:xfrm>
          <a:custGeom>
            <a:avLst/>
            <a:gdLst/>
            <a:ahLst/>
            <a:cxnLst/>
            <a:rect l="l" t="t" r="r" b="b"/>
            <a:pathLst>
              <a:path w="791845" h="770254">
                <a:moveTo>
                  <a:pt x="542302" y="728548"/>
                </a:moveTo>
                <a:lnTo>
                  <a:pt x="564487" y="708319"/>
                </a:lnTo>
                <a:lnTo>
                  <a:pt x="580393" y="683315"/>
                </a:lnTo>
                <a:lnTo>
                  <a:pt x="588197" y="653765"/>
                </a:lnTo>
                <a:lnTo>
                  <a:pt x="586079" y="619899"/>
                </a:lnTo>
                <a:lnTo>
                  <a:pt x="611052" y="608085"/>
                </a:lnTo>
                <a:lnTo>
                  <a:pt x="630132" y="590634"/>
                </a:lnTo>
                <a:lnTo>
                  <a:pt x="643311" y="569098"/>
                </a:lnTo>
                <a:lnTo>
                  <a:pt x="650582" y="545033"/>
                </a:lnTo>
                <a:lnTo>
                  <a:pt x="685245" y="533298"/>
                </a:lnTo>
                <a:lnTo>
                  <a:pt x="706107" y="506015"/>
                </a:lnTo>
                <a:lnTo>
                  <a:pt x="713147" y="469327"/>
                </a:lnTo>
                <a:lnTo>
                  <a:pt x="706348" y="429374"/>
                </a:lnTo>
                <a:lnTo>
                  <a:pt x="702950" y="421681"/>
                </a:lnTo>
                <a:lnTo>
                  <a:pt x="700155" y="417314"/>
                </a:lnTo>
                <a:lnTo>
                  <a:pt x="698349" y="413477"/>
                </a:lnTo>
                <a:lnTo>
                  <a:pt x="697915" y="407377"/>
                </a:lnTo>
                <a:lnTo>
                  <a:pt x="700788" y="401349"/>
                </a:lnTo>
                <a:lnTo>
                  <a:pt x="707026" y="390947"/>
                </a:lnTo>
                <a:lnTo>
                  <a:pt x="713405" y="380692"/>
                </a:lnTo>
                <a:lnTo>
                  <a:pt x="716699" y="375107"/>
                </a:lnTo>
                <a:lnTo>
                  <a:pt x="719429" y="368172"/>
                </a:lnTo>
                <a:lnTo>
                  <a:pt x="721372" y="361035"/>
                </a:lnTo>
                <a:lnTo>
                  <a:pt x="722718" y="353796"/>
                </a:lnTo>
                <a:lnTo>
                  <a:pt x="753008" y="382667"/>
                </a:lnTo>
                <a:lnTo>
                  <a:pt x="774384" y="417772"/>
                </a:lnTo>
                <a:lnTo>
                  <a:pt x="773216" y="452544"/>
                </a:lnTo>
                <a:lnTo>
                  <a:pt x="735876" y="480415"/>
                </a:lnTo>
                <a:lnTo>
                  <a:pt x="729132" y="482904"/>
                </a:lnTo>
                <a:lnTo>
                  <a:pt x="727951" y="490740"/>
                </a:lnTo>
                <a:lnTo>
                  <a:pt x="730846" y="496938"/>
                </a:lnTo>
                <a:lnTo>
                  <a:pt x="736800" y="529275"/>
                </a:lnTo>
                <a:lnTo>
                  <a:pt x="731704" y="555456"/>
                </a:lnTo>
                <a:lnTo>
                  <a:pt x="715559" y="575480"/>
                </a:lnTo>
                <a:lnTo>
                  <a:pt x="688365" y="589343"/>
                </a:lnTo>
                <a:lnTo>
                  <a:pt x="683570" y="591591"/>
                </a:lnTo>
                <a:lnTo>
                  <a:pt x="679896" y="595891"/>
                </a:lnTo>
                <a:lnTo>
                  <a:pt x="678519" y="601289"/>
                </a:lnTo>
                <a:lnTo>
                  <a:pt x="680618" y="606831"/>
                </a:lnTo>
                <a:lnTo>
                  <a:pt x="698446" y="650616"/>
                </a:lnTo>
                <a:lnTo>
                  <a:pt x="690610" y="694147"/>
                </a:lnTo>
                <a:lnTo>
                  <a:pt x="663566" y="728843"/>
                </a:lnTo>
                <a:lnTo>
                  <a:pt x="623773" y="746124"/>
                </a:lnTo>
                <a:lnTo>
                  <a:pt x="602565" y="746623"/>
                </a:lnTo>
                <a:lnTo>
                  <a:pt x="581994" y="743189"/>
                </a:lnTo>
                <a:lnTo>
                  <a:pt x="561945" y="736829"/>
                </a:lnTo>
                <a:lnTo>
                  <a:pt x="542302" y="728548"/>
                </a:lnTo>
                <a:close/>
              </a:path>
              <a:path w="791845" h="770254">
                <a:moveTo>
                  <a:pt x="384771" y="727862"/>
                </a:moveTo>
                <a:lnTo>
                  <a:pt x="347410" y="715207"/>
                </a:lnTo>
                <a:lnTo>
                  <a:pt x="312853" y="696907"/>
                </a:lnTo>
                <a:lnTo>
                  <a:pt x="280889" y="673543"/>
                </a:lnTo>
                <a:lnTo>
                  <a:pt x="251307" y="645693"/>
                </a:lnTo>
                <a:lnTo>
                  <a:pt x="250723" y="644715"/>
                </a:lnTo>
                <a:lnTo>
                  <a:pt x="249923" y="643940"/>
                </a:lnTo>
                <a:lnTo>
                  <a:pt x="248970" y="643381"/>
                </a:lnTo>
                <a:lnTo>
                  <a:pt x="241686" y="640206"/>
                </a:lnTo>
                <a:lnTo>
                  <a:pt x="235308" y="643532"/>
                </a:lnTo>
                <a:lnTo>
                  <a:pt x="231765" y="650752"/>
                </a:lnTo>
                <a:lnTo>
                  <a:pt x="232981" y="659256"/>
                </a:lnTo>
                <a:lnTo>
                  <a:pt x="226983" y="670543"/>
                </a:lnTo>
                <a:lnTo>
                  <a:pt x="221624" y="682140"/>
                </a:lnTo>
                <a:lnTo>
                  <a:pt x="216765" y="694030"/>
                </a:lnTo>
                <a:lnTo>
                  <a:pt x="212267" y="706196"/>
                </a:lnTo>
                <a:lnTo>
                  <a:pt x="200311" y="695295"/>
                </a:lnTo>
                <a:lnTo>
                  <a:pt x="188331" y="684423"/>
                </a:lnTo>
                <a:lnTo>
                  <a:pt x="176327" y="673583"/>
                </a:lnTo>
                <a:lnTo>
                  <a:pt x="164299" y="662774"/>
                </a:lnTo>
                <a:lnTo>
                  <a:pt x="152787" y="651980"/>
                </a:lnTo>
                <a:lnTo>
                  <a:pt x="141114" y="640873"/>
                </a:lnTo>
                <a:lnTo>
                  <a:pt x="129000" y="630424"/>
                </a:lnTo>
                <a:lnTo>
                  <a:pt x="116166" y="621601"/>
                </a:lnTo>
                <a:lnTo>
                  <a:pt x="126762" y="605774"/>
                </a:lnTo>
                <a:lnTo>
                  <a:pt x="137369" y="589956"/>
                </a:lnTo>
                <a:lnTo>
                  <a:pt x="147995" y="574152"/>
                </a:lnTo>
                <a:lnTo>
                  <a:pt x="158648" y="558368"/>
                </a:lnTo>
                <a:lnTo>
                  <a:pt x="162204" y="553084"/>
                </a:lnTo>
                <a:lnTo>
                  <a:pt x="161709" y="546798"/>
                </a:lnTo>
                <a:lnTo>
                  <a:pt x="157467" y="542150"/>
                </a:lnTo>
                <a:lnTo>
                  <a:pt x="140290" y="518167"/>
                </a:lnTo>
                <a:lnTo>
                  <a:pt x="129117" y="491890"/>
                </a:lnTo>
                <a:lnTo>
                  <a:pt x="122273" y="463783"/>
                </a:lnTo>
                <a:lnTo>
                  <a:pt x="118084" y="434314"/>
                </a:lnTo>
                <a:lnTo>
                  <a:pt x="115468" y="404470"/>
                </a:lnTo>
                <a:lnTo>
                  <a:pt x="117622" y="369323"/>
                </a:lnTo>
                <a:lnTo>
                  <a:pt x="131809" y="342362"/>
                </a:lnTo>
                <a:lnTo>
                  <a:pt x="165290" y="337070"/>
                </a:lnTo>
                <a:lnTo>
                  <a:pt x="172796" y="338721"/>
                </a:lnTo>
                <a:lnTo>
                  <a:pt x="177901" y="332003"/>
                </a:lnTo>
                <a:lnTo>
                  <a:pt x="184667" y="266568"/>
                </a:lnTo>
                <a:lnTo>
                  <a:pt x="206273" y="213906"/>
                </a:lnTo>
                <a:lnTo>
                  <a:pt x="234774" y="187290"/>
                </a:lnTo>
                <a:lnTo>
                  <a:pt x="269817" y="175221"/>
                </a:lnTo>
                <a:lnTo>
                  <a:pt x="304203" y="182127"/>
                </a:lnTo>
                <a:lnTo>
                  <a:pt x="330733" y="212432"/>
                </a:lnTo>
                <a:lnTo>
                  <a:pt x="334878" y="216792"/>
                </a:lnTo>
                <a:lnTo>
                  <a:pt x="340418" y="217584"/>
                </a:lnTo>
                <a:lnTo>
                  <a:pt x="345837" y="215406"/>
                </a:lnTo>
                <a:lnTo>
                  <a:pt x="349618" y="210858"/>
                </a:lnTo>
                <a:lnTo>
                  <a:pt x="373762" y="179511"/>
                </a:lnTo>
                <a:lnTo>
                  <a:pt x="404043" y="168911"/>
                </a:lnTo>
                <a:lnTo>
                  <a:pt x="433904" y="176978"/>
                </a:lnTo>
                <a:lnTo>
                  <a:pt x="456784" y="201632"/>
                </a:lnTo>
                <a:lnTo>
                  <a:pt x="466128" y="240791"/>
                </a:lnTo>
                <a:lnTo>
                  <a:pt x="466153" y="244563"/>
                </a:lnTo>
                <a:lnTo>
                  <a:pt x="468845" y="249415"/>
                </a:lnTo>
                <a:lnTo>
                  <a:pt x="506223" y="266826"/>
                </a:lnTo>
                <a:lnTo>
                  <a:pt x="541452" y="291316"/>
                </a:lnTo>
                <a:lnTo>
                  <a:pt x="571315" y="322287"/>
                </a:lnTo>
                <a:lnTo>
                  <a:pt x="589232" y="357898"/>
                </a:lnTo>
                <a:lnTo>
                  <a:pt x="588622" y="396307"/>
                </a:lnTo>
                <a:lnTo>
                  <a:pt x="562902" y="435673"/>
                </a:lnTo>
                <a:lnTo>
                  <a:pt x="559617" y="441151"/>
                </a:lnTo>
                <a:lnTo>
                  <a:pt x="558874" y="447711"/>
                </a:lnTo>
                <a:lnTo>
                  <a:pt x="561110" y="453402"/>
                </a:lnTo>
                <a:lnTo>
                  <a:pt x="566762" y="456272"/>
                </a:lnTo>
                <a:lnTo>
                  <a:pt x="600713" y="468888"/>
                </a:lnTo>
                <a:lnTo>
                  <a:pt x="622355" y="494153"/>
                </a:lnTo>
                <a:lnTo>
                  <a:pt x="631029" y="525992"/>
                </a:lnTo>
                <a:lnTo>
                  <a:pt x="626075" y="558333"/>
                </a:lnTo>
                <a:lnTo>
                  <a:pt x="606833" y="585103"/>
                </a:lnTo>
                <a:lnTo>
                  <a:pt x="572643" y="600227"/>
                </a:lnTo>
                <a:lnTo>
                  <a:pt x="566153" y="601344"/>
                </a:lnTo>
                <a:lnTo>
                  <a:pt x="561251" y="607771"/>
                </a:lnTo>
                <a:lnTo>
                  <a:pt x="563549" y="615200"/>
                </a:lnTo>
                <a:lnTo>
                  <a:pt x="568493" y="659175"/>
                </a:lnTo>
                <a:lnTo>
                  <a:pt x="555374" y="691595"/>
                </a:lnTo>
                <a:lnTo>
                  <a:pt x="528933" y="713817"/>
                </a:lnTo>
                <a:lnTo>
                  <a:pt x="493911" y="727198"/>
                </a:lnTo>
                <a:lnTo>
                  <a:pt x="455050" y="733094"/>
                </a:lnTo>
                <a:lnTo>
                  <a:pt x="417089" y="732863"/>
                </a:lnTo>
                <a:lnTo>
                  <a:pt x="384771" y="727862"/>
                </a:lnTo>
                <a:close/>
              </a:path>
              <a:path w="791845" h="770254">
                <a:moveTo>
                  <a:pt x="55460" y="394207"/>
                </a:moveTo>
                <a:lnTo>
                  <a:pt x="57735" y="350318"/>
                </a:lnTo>
                <a:lnTo>
                  <a:pt x="69087" y="308267"/>
                </a:lnTo>
                <a:lnTo>
                  <a:pt x="76542" y="294335"/>
                </a:lnTo>
                <a:lnTo>
                  <a:pt x="76784" y="284416"/>
                </a:lnTo>
                <a:lnTo>
                  <a:pt x="73408" y="266510"/>
                </a:lnTo>
                <a:lnTo>
                  <a:pt x="64168" y="254750"/>
                </a:lnTo>
                <a:lnTo>
                  <a:pt x="52082" y="245127"/>
                </a:lnTo>
                <a:lnTo>
                  <a:pt x="40170" y="233629"/>
                </a:lnTo>
                <a:lnTo>
                  <a:pt x="23397" y="193266"/>
                </a:lnTo>
                <a:lnTo>
                  <a:pt x="30358" y="153471"/>
                </a:lnTo>
                <a:lnTo>
                  <a:pt x="54446" y="118535"/>
                </a:lnTo>
                <a:lnTo>
                  <a:pt x="89055" y="92747"/>
                </a:lnTo>
                <a:lnTo>
                  <a:pt x="127579" y="80397"/>
                </a:lnTo>
                <a:lnTo>
                  <a:pt x="163410" y="85775"/>
                </a:lnTo>
                <a:lnTo>
                  <a:pt x="168008" y="87998"/>
                </a:lnTo>
                <a:lnTo>
                  <a:pt x="175069" y="86347"/>
                </a:lnTo>
                <a:lnTo>
                  <a:pt x="196418" y="43206"/>
                </a:lnTo>
                <a:lnTo>
                  <a:pt x="235648" y="22212"/>
                </a:lnTo>
                <a:lnTo>
                  <a:pt x="252795" y="24050"/>
                </a:lnTo>
                <a:lnTo>
                  <a:pt x="268309" y="28994"/>
                </a:lnTo>
                <a:lnTo>
                  <a:pt x="282190" y="37042"/>
                </a:lnTo>
                <a:lnTo>
                  <a:pt x="294436" y="48196"/>
                </a:lnTo>
                <a:lnTo>
                  <a:pt x="298830" y="48945"/>
                </a:lnTo>
                <a:lnTo>
                  <a:pt x="302831" y="54495"/>
                </a:lnTo>
                <a:lnTo>
                  <a:pt x="307670" y="55257"/>
                </a:lnTo>
                <a:lnTo>
                  <a:pt x="313562" y="56197"/>
                </a:lnTo>
                <a:lnTo>
                  <a:pt x="324281" y="51358"/>
                </a:lnTo>
                <a:lnTo>
                  <a:pt x="327418" y="50355"/>
                </a:lnTo>
                <a:lnTo>
                  <a:pt x="333349" y="47370"/>
                </a:lnTo>
                <a:lnTo>
                  <a:pt x="338416" y="42976"/>
                </a:lnTo>
                <a:lnTo>
                  <a:pt x="342633" y="37134"/>
                </a:lnTo>
                <a:lnTo>
                  <a:pt x="363522" y="26393"/>
                </a:lnTo>
                <a:lnTo>
                  <a:pt x="383174" y="23712"/>
                </a:lnTo>
                <a:lnTo>
                  <a:pt x="401594" y="29082"/>
                </a:lnTo>
                <a:lnTo>
                  <a:pt x="418782" y="42494"/>
                </a:lnTo>
                <a:lnTo>
                  <a:pt x="390543" y="54824"/>
                </a:lnTo>
                <a:lnTo>
                  <a:pt x="369379" y="78525"/>
                </a:lnTo>
                <a:lnTo>
                  <a:pt x="359835" y="111897"/>
                </a:lnTo>
                <a:lnTo>
                  <a:pt x="366458" y="153238"/>
                </a:lnTo>
                <a:lnTo>
                  <a:pt x="366674" y="153835"/>
                </a:lnTo>
                <a:lnTo>
                  <a:pt x="367017" y="154228"/>
                </a:lnTo>
                <a:lnTo>
                  <a:pt x="367309" y="154698"/>
                </a:lnTo>
                <a:lnTo>
                  <a:pt x="359487" y="160558"/>
                </a:lnTo>
                <a:lnTo>
                  <a:pt x="352196" y="167308"/>
                </a:lnTo>
                <a:lnTo>
                  <a:pt x="345495" y="174874"/>
                </a:lnTo>
                <a:lnTo>
                  <a:pt x="339445" y="183184"/>
                </a:lnTo>
                <a:lnTo>
                  <a:pt x="315800" y="161212"/>
                </a:lnTo>
                <a:lnTo>
                  <a:pt x="286910" y="150221"/>
                </a:lnTo>
                <a:lnTo>
                  <a:pt x="255694" y="150366"/>
                </a:lnTo>
                <a:lnTo>
                  <a:pt x="225069" y="161797"/>
                </a:lnTo>
                <a:lnTo>
                  <a:pt x="194184" y="189415"/>
                </a:lnTo>
                <a:lnTo>
                  <a:pt x="174102" y="226348"/>
                </a:lnTo>
                <a:lnTo>
                  <a:pt x="162552" y="268582"/>
                </a:lnTo>
                <a:lnTo>
                  <a:pt x="157264" y="312102"/>
                </a:lnTo>
                <a:lnTo>
                  <a:pt x="130184" y="318393"/>
                </a:lnTo>
                <a:lnTo>
                  <a:pt x="110456" y="336967"/>
                </a:lnTo>
                <a:lnTo>
                  <a:pt x="98137" y="364207"/>
                </a:lnTo>
                <a:lnTo>
                  <a:pt x="93281" y="396493"/>
                </a:lnTo>
                <a:lnTo>
                  <a:pt x="93847" y="424703"/>
                </a:lnTo>
                <a:lnTo>
                  <a:pt x="97272" y="454861"/>
                </a:lnTo>
                <a:lnTo>
                  <a:pt x="103493" y="484788"/>
                </a:lnTo>
                <a:lnTo>
                  <a:pt x="112445" y="512305"/>
                </a:lnTo>
                <a:lnTo>
                  <a:pt x="90731" y="488100"/>
                </a:lnTo>
                <a:lnTo>
                  <a:pt x="73671" y="459947"/>
                </a:lnTo>
                <a:lnTo>
                  <a:pt x="61751" y="428450"/>
                </a:lnTo>
                <a:lnTo>
                  <a:pt x="55460" y="394207"/>
                </a:lnTo>
                <a:close/>
              </a:path>
              <a:path w="791845" h="770254">
                <a:moveTo>
                  <a:pt x="483819" y="106730"/>
                </a:moveTo>
                <a:lnTo>
                  <a:pt x="486422" y="114465"/>
                </a:lnTo>
                <a:lnTo>
                  <a:pt x="493610" y="116052"/>
                </a:lnTo>
                <a:lnTo>
                  <a:pt x="499719" y="112598"/>
                </a:lnTo>
                <a:lnTo>
                  <a:pt x="543786" y="99854"/>
                </a:lnTo>
                <a:lnTo>
                  <a:pt x="583123" y="109996"/>
                </a:lnTo>
                <a:lnTo>
                  <a:pt x="612940" y="139456"/>
                </a:lnTo>
                <a:lnTo>
                  <a:pt x="628446" y="184670"/>
                </a:lnTo>
                <a:lnTo>
                  <a:pt x="628784" y="195390"/>
                </a:lnTo>
                <a:lnTo>
                  <a:pt x="628516" y="208556"/>
                </a:lnTo>
                <a:lnTo>
                  <a:pt x="629125" y="221878"/>
                </a:lnTo>
                <a:lnTo>
                  <a:pt x="632091" y="233070"/>
                </a:lnTo>
                <a:lnTo>
                  <a:pt x="636511" y="242023"/>
                </a:lnTo>
                <a:lnTo>
                  <a:pt x="644753" y="243560"/>
                </a:lnTo>
                <a:lnTo>
                  <a:pt x="651751" y="248602"/>
                </a:lnTo>
                <a:lnTo>
                  <a:pt x="672261" y="266660"/>
                </a:lnTo>
                <a:lnTo>
                  <a:pt x="687809" y="287435"/>
                </a:lnTo>
                <a:lnTo>
                  <a:pt x="697771" y="310178"/>
                </a:lnTo>
                <a:lnTo>
                  <a:pt x="701522" y="334136"/>
                </a:lnTo>
                <a:lnTo>
                  <a:pt x="701001" y="335457"/>
                </a:lnTo>
                <a:lnTo>
                  <a:pt x="700938" y="336943"/>
                </a:lnTo>
                <a:lnTo>
                  <a:pt x="683876" y="388644"/>
                </a:lnTo>
                <a:lnTo>
                  <a:pt x="666153" y="408647"/>
                </a:lnTo>
                <a:lnTo>
                  <a:pt x="667575" y="417055"/>
                </a:lnTo>
                <a:lnTo>
                  <a:pt x="671410" y="420535"/>
                </a:lnTo>
                <a:lnTo>
                  <a:pt x="687196" y="435963"/>
                </a:lnTo>
                <a:lnTo>
                  <a:pt x="692719" y="452185"/>
                </a:lnTo>
                <a:lnTo>
                  <a:pt x="687982" y="469200"/>
                </a:lnTo>
                <a:lnTo>
                  <a:pt x="672985" y="487006"/>
                </a:lnTo>
                <a:lnTo>
                  <a:pt x="670421" y="500435"/>
                </a:lnTo>
                <a:lnTo>
                  <a:pt x="666086" y="511162"/>
                </a:lnTo>
                <a:lnTo>
                  <a:pt x="659984" y="519193"/>
                </a:lnTo>
                <a:lnTo>
                  <a:pt x="652119" y="524535"/>
                </a:lnTo>
                <a:lnTo>
                  <a:pt x="647718" y="496684"/>
                </a:lnTo>
                <a:lnTo>
                  <a:pt x="635709" y="471409"/>
                </a:lnTo>
                <a:lnTo>
                  <a:pt x="616059" y="450942"/>
                </a:lnTo>
                <a:lnTo>
                  <a:pt x="588733" y="437514"/>
                </a:lnTo>
                <a:lnTo>
                  <a:pt x="600428" y="416273"/>
                </a:lnTo>
                <a:lnTo>
                  <a:pt x="607148" y="393047"/>
                </a:lnTo>
                <a:lnTo>
                  <a:pt x="608697" y="368233"/>
                </a:lnTo>
                <a:lnTo>
                  <a:pt x="604875" y="342226"/>
                </a:lnTo>
                <a:lnTo>
                  <a:pt x="583092" y="297260"/>
                </a:lnTo>
                <a:lnTo>
                  <a:pt x="553560" y="269088"/>
                </a:lnTo>
                <a:lnTo>
                  <a:pt x="531801" y="256795"/>
                </a:lnTo>
                <a:lnTo>
                  <a:pt x="510625" y="244628"/>
                </a:lnTo>
                <a:lnTo>
                  <a:pt x="493344" y="229514"/>
                </a:lnTo>
                <a:lnTo>
                  <a:pt x="478403" y="204248"/>
                </a:lnTo>
                <a:lnTo>
                  <a:pt x="467309" y="179193"/>
                </a:lnTo>
                <a:lnTo>
                  <a:pt x="451956" y="157916"/>
                </a:lnTo>
                <a:lnTo>
                  <a:pt x="424243" y="143979"/>
                </a:lnTo>
                <a:lnTo>
                  <a:pt x="412073" y="142071"/>
                </a:lnTo>
                <a:lnTo>
                  <a:pt x="400286" y="142335"/>
                </a:lnTo>
                <a:lnTo>
                  <a:pt x="388958" y="144579"/>
                </a:lnTo>
                <a:lnTo>
                  <a:pt x="378167" y="148615"/>
                </a:lnTo>
                <a:lnTo>
                  <a:pt x="377938" y="104370"/>
                </a:lnTo>
                <a:lnTo>
                  <a:pt x="397937" y="74730"/>
                </a:lnTo>
                <a:lnTo>
                  <a:pt x="428616" y="63023"/>
                </a:lnTo>
                <a:lnTo>
                  <a:pt x="460426" y="72580"/>
                </a:lnTo>
                <a:lnTo>
                  <a:pt x="483819" y="106730"/>
                </a:lnTo>
                <a:close/>
              </a:path>
              <a:path w="791845" h="770254">
                <a:moveTo>
                  <a:pt x="678929" y="746988"/>
                </a:moveTo>
                <a:lnTo>
                  <a:pt x="704129" y="717643"/>
                </a:lnTo>
                <a:lnTo>
                  <a:pt x="717673" y="681675"/>
                </a:lnTo>
                <a:lnTo>
                  <a:pt x="718602" y="643322"/>
                </a:lnTo>
                <a:lnTo>
                  <a:pt x="705954" y="606818"/>
                </a:lnTo>
                <a:lnTo>
                  <a:pt x="732496" y="589012"/>
                </a:lnTo>
                <a:lnTo>
                  <a:pt x="749935" y="562733"/>
                </a:lnTo>
                <a:lnTo>
                  <a:pt x="756914" y="531002"/>
                </a:lnTo>
                <a:lnTo>
                  <a:pt x="752081" y="496836"/>
                </a:lnTo>
                <a:lnTo>
                  <a:pt x="782904" y="468885"/>
                </a:lnTo>
                <a:lnTo>
                  <a:pt x="791625" y="432541"/>
                </a:lnTo>
                <a:lnTo>
                  <a:pt x="782188" y="394145"/>
                </a:lnTo>
                <a:lnTo>
                  <a:pt x="758539" y="360039"/>
                </a:lnTo>
                <a:lnTo>
                  <a:pt x="724623" y="336562"/>
                </a:lnTo>
                <a:lnTo>
                  <a:pt x="724345" y="322247"/>
                </a:lnTo>
                <a:lnTo>
                  <a:pt x="713422" y="280860"/>
                </a:lnTo>
                <a:lnTo>
                  <a:pt x="681004" y="245460"/>
                </a:lnTo>
                <a:lnTo>
                  <a:pt x="663460" y="230209"/>
                </a:lnTo>
                <a:lnTo>
                  <a:pt x="650976" y="211708"/>
                </a:lnTo>
                <a:lnTo>
                  <a:pt x="647186" y="194165"/>
                </a:lnTo>
                <a:lnTo>
                  <a:pt x="646393" y="175117"/>
                </a:lnTo>
                <a:lnTo>
                  <a:pt x="644831" y="155387"/>
                </a:lnTo>
                <a:lnTo>
                  <a:pt x="638733" y="135801"/>
                </a:lnTo>
                <a:lnTo>
                  <a:pt x="611923" y="100554"/>
                </a:lnTo>
                <a:lnTo>
                  <a:pt x="577349" y="81286"/>
                </a:lnTo>
                <a:lnTo>
                  <a:pt x="538558" y="77258"/>
                </a:lnTo>
                <a:lnTo>
                  <a:pt x="499097" y="87731"/>
                </a:lnTo>
                <a:lnTo>
                  <a:pt x="488292" y="69681"/>
                </a:lnTo>
                <a:lnTo>
                  <a:pt x="475249" y="56249"/>
                </a:lnTo>
                <a:lnTo>
                  <a:pt x="460592" y="47192"/>
                </a:lnTo>
                <a:lnTo>
                  <a:pt x="444944" y="42265"/>
                </a:lnTo>
                <a:lnTo>
                  <a:pt x="444652" y="41630"/>
                </a:lnTo>
                <a:lnTo>
                  <a:pt x="406633" y="7431"/>
                </a:lnTo>
                <a:lnTo>
                  <a:pt x="383645" y="1303"/>
                </a:lnTo>
                <a:lnTo>
                  <a:pt x="358698" y="3733"/>
                </a:lnTo>
                <a:lnTo>
                  <a:pt x="351242" y="6813"/>
                </a:lnTo>
                <a:lnTo>
                  <a:pt x="344714" y="10929"/>
                </a:lnTo>
                <a:lnTo>
                  <a:pt x="338326" y="15201"/>
                </a:lnTo>
                <a:lnTo>
                  <a:pt x="331292" y="18745"/>
                </a:lnTo>
                <a:lnTo>
                  <a:pt x="317508" y="22260"/>
                </a:lnTo>
                <a:lnTo>
                  <a:pt x="307392" y="21304"/>
                </a:lnTo>
                <a:lnTo>
                  <a:pt x="297964" y="17623"/>
                </a:lnTo>
                <a:lnTo>
                  <a:pt x="286245" y="12966"/>
                </a:lnTo>
                <a:lnTo>
                  <a:pt x="273206" y="8079"/>
                </a:lnTo>
                <a:lnTo>
                  <a:pt x="261005" y="3397"/>
                </a:lnTo>
                <a:lnTo>
                  <a:pt x="248435" y="257"/>
                </a:lnTo>
                <a:lnTo>
                  <a:pt x="234289" y="0"/>
                </a:lnTo>
                <a:lnTo>
                  <a:pt x="221290" y="2514"/>
                </a:lnTo>
                <a:lnTo>
                  <a:pt x="186347" y="22377"/>
                </a:lnTo>
                <a:lnTo>
                  <a:pt x="172408" y="42200"/>
                </a:lnTo>
                <a:lnTo>
                  <a:pt x="165555" y="52311"/>
                </a:lnTo>
                <a:lnTo>
                  <a:pt x="158089" y="58966"/>
                </a:lnTo>
                <a:lnTo>
                  <a:pt x="148918" y="60158"/>
                </a:lnTo>
                <a:lnTo>
                  <a:pt x="135789" y="59002"/>
                </a:lnTo>
                <a:lnTo>
                  <a:pt x="122054" y="57624"/>
                </a:lnTo>
                <a:lnTo>
                  <a:pt x="111061" y="58153"/>
                </a:lnTo>
                <a:lnTo>
                  <a:pt x="64543" y="82697"/>
                </a:lnTo>
                <a:lnTo>
                  <a:pt x="32384" y="114330"/>
                </a:lnTo>
                <a:lnTo>
                  <a:pt x="4535" y="164544"/>
                </a:lnTo>
                <a:lnTo>
                  <a:pt x="0" y="192811"/>
                </a:lnTo>
                <a:lnTo>
                  <a:pt x="793" y="205962"/>
                </a:lnTo>
                <a:lnTo>
                  <a:pt x="20817" y="245122"/>
                </a:lnTo>
                <a:lnTo>
                  <a:pt x="27341" y="249672"/>
                </a:lnTo>
                <a:lnTo>
                  <a:pt x="33757" y="254227"/>
                </a:lnTo>
                <a:lnTo>
                  <a:pt x="38925" y="259524"/>
                </a:lnTo>
                <a:lnTo>
                  <a:pt x="52474" y="281967"/>
                </a:lnTo>
                <a:lnTo>
                  <a:pt x="53887" y="293327"/>
                </a:lnTo>
                <a:lnTo>
                  <a:pt x="49149" y="301860"/>
                </a:lnTo>
                <a:lnTo>
                  <a:pt x="44246" y="315823"/>
                </a:lnTo>
                <a:lnTo>
                  <a:pt x="39599" y="369552"/>
                </a:lnTo>
                <a:lnTo>
                  <a:pt x="43504" y="420730"/>
                </a:lnTo>
                <a:lnTo>
                  <a:pt x="57630" y="467337"/>
                </a:lnTo>
                <a:lnTo>
                  <a:pt x="83648" y="507354"/>
                </a:lnTo>
                <a:lnTo>
                  <a:pt x="123228" y="538759"/>
                </a:lnTo>
                <a:lnTo>
                  <a:pt x="126292" y="559661"/>
                </a:lnTo>
                <a:lnTo>
                  <a:pt x="122702" y="578302"/>
                </a:lnTo>
                <a:lnTo>
                  <a:pt x="114057" y="597050"/>
                </a:lnTo>
                <a:lnTo>
                  <a:pt x="101955" y="618274"/>
                </a:lnTo>
                <a:lnTo>
                  <a:pt x="98882" y="619886"/>
                </a:lnTo>
                <a:lnTo>
                  <a:pt x="96786" y="623252"/>
                </a:lnTo>
                <a:lnTo>
                  <a:pt x="97027" y="627037"/>
                </a:lnTo>
                <a:lnTo>
                  <a:pt x="96900" y="627252"/>
                </a:lnTo>
                <a:lnTo>
                  <a:pt x="96786" y="627456"/>
                </a:lnTo>
                <a:lnTo>
                  <a:pt x="96672" y="627684"/>
                </a:lnTo>
                <a:lnTo>
                  <a:pt x="94081" y="632396"/>
                </a:lnTo>
                <a:lnTo>
                  <a:pt x="98323" y="637247"/>
                </a:lnTo>
                <a:lnTo>
                  <a:pt x="102501" y="637451"/>
                </a:lnTo>
                <a:lnTo>
                  <a:pt x="113116" y="649688"/>
                </a:lnTo>
                <a:lnTo>
                  <a:pt x="125090" y="660725"/>
                </a:lnTo>
                <a:lnTo>
                  <a:pt x="137618" y="671107"/>
                </a:lnTo>
                <a:lnTo>
                  <a:pt x="149898" y="681380"/>
                </a:lnTo>
                <a:lnTo>
                  <a:pt x="164877" y="694470"/>
                </a:lnTo>
                <a:lnTo>
                  <a:pt x="179881" y="707526"/>
                </a:lnTo>
                <a:lnTo>
                  <a:pt x="194930" y="720521"/>
                </a:lnTo>
                <a:lnTo>
                  <a:pt x="210045" y="733424"/>
                </a:lnTo>
                <a:lnTo>
                  <a:pt x="215684" y="738212"/>
                </a:lnTo>
                <a:lnTo>
                  <a:pt x="225894" y="735901"/>
                </a:lnTo>
                <a:lnTo>
                  <a:pt x="226771" y="726960"/>
                </a:lnTo>
                <a:lnTo>
                  <a:pt x="229004" y="712222"/>
                </a:lnTo>
                <a:lnTo>
                  <a:pt x="232571" y="697988"/>
                </a:lnTo>
                <a:lnTo>
                  <a:pt x="237229" y="684169"/>
                </a:lnTo>
                <a:lnTo>
                  <a:pt x="242735" y="670674"/>
                </a:lnTo>
                <a:lnTo>
                  <a:pt x="280664" y="704060"/>
                </a:lnTo>
                <a:lnTo>
                  <a:pt x="322886" y="730155"/>
                </a:lnTo>
                <a:lnTo>
                  <a:pt x="368351" y="748233"/>
                </a:lnTo>
                <a:lnTo>
                  <a:pt x="416008" y="757570"/>
                </a:lnTo>
                <a:lnTo>
                  <a:pt x="464807" y="757440"/>
                </a:lnTo>
                <a:lnTo>
                  <a:pt x="479164" y="755296"/>
                </a:lnTo>
                <a:lnTo>
                  <a:pt x="493406" y="751866"/>
                </a:lnTo>
                <a:lnTo>
                  <a:pt x="507350" y="747201"/>
                </a:lnTo>
                <a:lnTo>
                  <a:pt x="520814" y="741349"/>
                </a:lnTo>
                <a:lnTo>
                  <a:pt x="558507" y="760876"/>
                </a:lnTo>
                <a:lnTo>
                  <a:pt x="599814" y="770039"/>
                </a:lnTo>
                <a:lnTo>
                  <a:pt x="641150" y="766267"/>
                </a:lnTo>
                <a:lnTo>
                  <a:pt x="678929" y="746988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455695" y="5792026"/>
            <a:ext cx="1079500" cy="971550"/>
          </a:xfrm>
          <a:custGeom>
            <a:avLst/>
            <a:gdLst/>
            <a:ahLst/>
            <a:cxnLst/>
            <a:rect l="l" t="t" r="r" b="b"/>
            <a:pathLst>
              <a:path w="1079500" h="971550">
                <a:moveTo>
                  <a:pt x="900766" y="759070"/>
                </a:moveTo>
                <a:lnTo>
                  <a:pt x="915560" y="722317"/>
                </a:lnTo>
                <a:lnTo>
                  <a:pt x="920773" y="684045"/>
                </a:lnTo>
                <a:lnTo>
                  <a:pt x="914459" y="645648"/>
                </a:lnTo>
                <a:lnTo>
                  <a:pt x="894670" y="608524"/>
                </a:lnTo>
                <a:lnTo>
                  <a:pt x="916950" y="579588"/>
                </a:lnTo>
                <a:lnTo>
                  <a:pt x="929644" y="547921"/>
                </a:lnTo>
                <a:lnTo>
                  <a:pt x="933545" y="515286"/>
                </a:lnTo>
                <a:lnTo>
                  <a:pt x="929443" y="483442"/>
                </a:lnTo>
                <a:lnTo>
                  <a:pt x="962761" y="448584"/>
                </a:lnTo>
                <a:lnTo>
                  <a:pt x="972429" y="404654"/>
                </a:lnTo>
                <a:lnTo>
                  <a:pt x="961575" y="358633"/>
                </a:lnTo>
                <a:lnTo>
                  <a:pt x="933329" y="317503"/>
                </a:lnTo>
                <a:lnTo>
                  <a:pt x="920111" y="307653"/>
                </a:lnTo>
                <a:lnTo>
                  <a:pt x="916095" y="304414"/>
                </a:lnTo>
                <a:lnTo>
                  <a:pt x="912475" y="297755"/>
                </a:lnTo>
                <a:lnTo>
                  <a:pt x="912635" y="289129"/>
                </a:lnTo>
                <a:lnTo>
                  <a:pt x="914374" y="273442"/>
                </a:lnTo>
                <a:lnTo>
                  <a:pt x="916351" y="257834"/>
                </a:lnTo>
                <a:lnTo>
                  <a:pt x="917225" y="249444"/>
                </a:lnTo>
                <a:lnTo>
                  <a:pt x="916689" y="242319"/>
                </a:lnTo>
                <a:lnTo>
                  <a:pt x="915806" y="235290"/>
                </a:lnTo>
                <a:lnTo>
                  <a:pt x="914603" y="228356"/>
                </a:lnTo>
                <a:lnTo>
                  <a:pt x="913110" y="221517"/>
                </a:lnTo>
                <a:lnTo>
                  <a:pt x="952431" y="231711"/>
                </a:lnTo>
                <a:lnTo>
                  <a:pt x="989739" y="249852"/>
                </a:lnTo>
                <a:lnTo>
                  <a:pt x="1015386" y="276454"/>
                </a:lnTo>
                <a:lnTo>
                  <a:pt x="1019721" y="312032"/>
                </a:lnTo>
                <a:lnTo>
                  <a:pt x="993095" y="357102"/>
                </a:lnTo>
                <a:lnTo>
                  <a:pt x="989929" y="362748"/>
                </a:lnTo>
                <a:lnTo>
                  <a:pt x="989663" y="368715"/>
                </a:lnTo>
                <a:lnTo>
                  <a:pt x="991802" y="374345"/>
                </a:lnTo>
                <a:lnTo>
                  <a:pt x="995851" y="378984"/>
                </a:lnTo>
                <a:lnTo>
                  <a:pt x="1019228" y="412007"/>
                </a:lnTo>
                <a:lnTo>
                  <a:pt x="1026895" y="444897"/>
                </a:lnTo>
                <a:lnTo>
                  <a:pt x="1018852" y="477654"/>
                </a:lnTo>
                <a:lnTo>
                  <a:pt x="995102" y="510277"/>
                </a:lnTo>
                <a:lnTo>
                  <a:pt x="990809" y="515818"/>
                </a:lnTo>
                <a:lnTo>
                  <a:pt x="988842" y="522986"/>
                </a:lnTo>
                <a:lnTo>
                  <a:pt x="990049" y="529969"/>
                </a:lnTo>
                <a:lnTo>
                  <a:pt x="995279" y="534953"/>
                </a:lnTo>
                <a:lnTo>
                  <a:pt x="1031900" y="564164"/>
                </a:lnTo>
                <a:lnTo>
                  <a:pt x="1049415" y="605161"/>
                </a:lnTo>
                <a:lnTo>
                  <a:pt x="1049320" y="650898"/>
                </a:lnTo>
                <a:lnTo>
                  <a:pt x="1033108" y="694330"/>
                </a:lnTo>
                <a:lnTo>
                  <a:pt x="1002277" y="728412"/>
                </a:lnTo>
                <a:lnTo>
                  <a:pt x="953346" y="751027"/>
                </a:lnTo>
                <a:lnTo>
                  <a:pt x="927320" y="756262"/>
                </a:lnTo>
                <a:lnTo>
                  <a:pt x="900766" y="759070"/>
                </a:lnTo>
                <a:close/>
              </a:path>
              <a:path w="1079500" h="971550">
                <a:moveTo>
                  <a:pt x="721569" y="856136"/>
                </a:moveTo>
                <a:lnTo>
                  <a:pt x="672639" y="864964"/>
                </a:lnTo>
                <a:lnTo>
                  <a:pt x="623997" y="865645"/>
                </a:lnTo>
                <a:lnTo>
                  <a:pt x="575699" y="858968"/>
                </a:lnTo>
                <a:lnTo>
                  <a:pt x="527805" y="845722"/>
                </a:lnTo>
                <a:lnTo>
                  <a:pt x="526649" y="844998"/>
                </a:lnTo>
                <a:lnTo>
                  <a:pt x="525329" y="844604"/>
                </a:lnTo>
                <a:lnTo>
                  <a:pt x="523982" y="844553"/>
                </a:lnTo>
                <a:lnTo>
                  <a:pt x="514076" y="845478"/>
                </a:lnTo>
                <a:lnTo>
                  <a:pt x="508542" y="853216"/>
                </a:lnTo>
                <a:lnTo>
                  <a:pt x="508223" y="863615"/>
                </a:lnTo>
                <a:lnTo>
                  <a:pt x="513962" y="872519"/>
                </a:lnTo>
                <a:lnTo>
                  <a:pt x="512959" y="889058"/>
                </a:lnTo>
                <a:lnTo>
                  <a:pt x="512832" y="905555"/>
                </a:lnTo>
                <a:lnTo>
                  <a:pt x="513419" y="922075"/>
                </a:lnTo>
                <a:lnTo>
                  <a:pt x="514559" y="938686"/>
                </a:lnTo>
                <a:lnTo>
                  <a:pt x="495388" y="933728"/>
                </a:lnTo>
                <a:lnTo>
                  <a:pt x="476203" y="928821"/>
                </a:lnTo>
                <a:lnTo>
                  <a:pt x="457007" y="923966"/>
                </a:lnTo>
                <a:lnTo>
                  <a:pt x="437800" y="919166"/>
                </a:lnTo>
                <a:lnTo>
                  <a:pt x="419180" y="914061"/>
                </a:lnTo>
                <a:lnTo>
                  <a:pt x="400221" y="908701"/>
                </a:lnTo>
                <a:lnTo>
                  <a:pt x="381100" y="904361"/>
                </a:lnTo>
                <a:lnTo>
                  <a:pt x="361994" y="902313"/>
                </a:lnTo>
                <a:lnTo>
                  <a:pt x="365896" y="877760"/>
                </a:lnTo>
                <a:lnTo>
                  <a:pt x="369814" y="853212"/>
                </a:lnTo>
                <a:lnTo>
                  <a:pt x="373756" y="828668"/>
                </a:lnTo>
                <a:lnTo>
                  <a:pt x="377729" y="804129"/>
                </a:lnTo>
                <a:lnTo>
                  <a:pt x="379088" y="795925"/>
                </a:lnTo>
                <a:lnTo>
                  <a:pt x="375278" y="789105"/>
                </a:lnTo>
                <a:lnTo>
                  <a:pt x="336256" y="769904"/>
                </a:lnTo>
                <a:lnTo>
                  <a:pt x="287867" y="719339"/>
                </a:lnTo>
                <a:lnTo>
                  <a:pt x="249673" y="656219"/>
                </a:lnTo>
                <a:lnTo>
                  <a:pt x="234064" y="614977"/>
                </a:lnTo>
                <a:lnTo>
                  <a:pt x="236318" y="575547"/>
                </a:lnTo>
                <a:lnTo>
                  <a:pt x="271608" y="548732"/>
                </a:lnTo>
                <a:lnTo>
                  <a:pt x="277344" y="545309"/>
                </a:lnTo>
                <a:lnTo>
                  <a:pt x="280549" y="539823"/>
                </a:lnTo>
                <a:lnTo>
                  <a:pt x="281334" y="533223"/>
                </a:lnTo>
                <a:lnTo>
                  <a:pt x="279812" y="526457"/>
                </a:lnTo>
                <a:lnTo>
                  <a:pt x="267219" y="492384"/>
                </a:lnTo>
                <a:lnTo>
                  <a:pt x="257402" y="456676"/>
                </a:lnTo>
                <a:lnTo>
                  <a:pt x="252553" y="420111"/>
                </a:lnTo>
                <a:lnTo>
                  <a:pt x="254869" y="383467"/>
                </a:lnTo>
                <a:lnTo>
                  <a:pt x="268448" y="344429"/>
                </a:lnTo>
                <a:lnTo>
                  <a:pt x="292313" y="312151"/>
                </a:lnTo>
                <a:lnTo>
                  <a:pt x="323444" y="291494"/>
                </a:lnTo>
                <a:lnTo>
                  <a:pt x="358824" y="287319"/>
                </a:lnTo>
                <a:lnTo>
                  <a:pt x="395433" y="304486"/>
                </a:lnTo>
                <a:lnTo>
                  <a:pt x="402380" y="306866"/>
                </a:lnTo>
                <a:lnTo>
                  <a:pt x="409076" y="304326"/>
                </a:lnTo>
                <a:lnTo>
                  <a:pt x="414110" y="298487"/>
                </a:lnTo>
                <a:lnTo>
                  <a:pt x="416071" y="290973"/>
                </a:lnTo>
                <a:lnTo>
                  <a:pt x="424040" y="247485"/>
                </a:lnTo>
                <a:lnTo>
                  <a:pt x="445234" y="217514"/>
                </a:lnTo>
                <a:lnTo>
                  <a:pt x="474727" y="202049"/>
                </a:lnTo>
                <a:lnTo>
                  <a:pt x="507591" y="202080"/>
                </a:lnTo>
                <a:lnTo>
                  <a:pt x="538897" y="218594"/>
                </a:lnTo>
                <a:lnTo>
                  <a:pt x="563721" y="252581"/>
                </a:lnTo>
                <a:lnTo>
                  <a:pt x="565689" y="256836"/>
                </a:lnTo>
                <a:lnTo>
                  <a:pt x="571239" y="260696"/>
                </a:lnTo>
                <a:lnTo>
                  <a:pt x="575697" y="259998"/>
                </a:lnTo>
                <a:lnTo>
                  <a:pt x="610033" y="257184"/>
                </a:lnTo>
                <a:lnTo>
                  <a:pt x="648732" y="258980"/>
                </a:lnTo>
                <a:lnTo>
                  <a:pt x="688243" y="266230"/>
                </a:lnTo>
                <a:lnTo>
                  <a:pt x="725016" y="279775"/>
                </a:lnTo>
                <a:lnTo>
                  <a:pt x="776142" y="329121"/>
                </a:lnTo>
                <a:lnTo>
                  <a:pt x="783393" y="366606"/>
                </a:lnTo>
                <a:lnTo>
                  <a:pt x="773703" y="413757"/>
                </a:lnTo>
                <a:lnTo>
                  <a:pt x="772785" y="422000"/>
                </a:lnTo>
                <a:lnTo>
                  <a:pt x="775312" y="429903"/>
                </a:lnTo>
                <a:lnTo>
                  <a:pt x="780778" y="434975"/>
                </a:lnTo>
                <a:lnTo>
                  <a:pt x="788676" y="434724"/>
                </a:lnTo>
                <a:lnTo>
                  <a:pt x="827636" y="427431"/>
                </a:lnTo>
                <a:lnTo>
                  <a:pt x="861509" y="436985"/>
                </a:lnTo>
                <a:lnTo>
                  <a:pt x="887858" y="459303"/>
                </a:lnTo>
                <a:lnTo>
                  <a:pt x="904247" y="490300"/>
                </a:lnTo>
                <a:lnTo>
                  <a:pt x="908239" y="525891"/>
                </a:lnTo>
                <a:lnTo>
                  <a:pt x="897396" y="561991"/>
                </a:lnTo>
                <a:lnTo>
                  <a:pt x="869283" y="594516"/>
                </a:lnTo>
                <a:lnTo>
                  <a:pt x="865111" y="599310"/>
                </a:lnTo>
                <a:lnTo>
                  <a:pt x="863026" y="605206"/>
                </a:lnTo>
                <a:lnTo>
                  <a:pt x="863416" y="611422"/>
                </a:lnTo>
                <a:lnTo>
                  <a:pt x="866667" y="617173"/>
                </a:lnTo>
                <a:lnTo>
                  <a:pt x="892910" y="658246"/>
                </a:lnTo>
                <a:lnTo>
                  <a:pt x="898327" y="698000"/>
                </a:lnTo>
                <a:lnTo>
                  <a:pt x="886991" y="735494"/>
                </a:lnTo>
                <a:lnTo>
                  <a:pt x="862974" y="769787"/>
                </a:lnTo>
                <a:lnTo>
                  <a:pt x="830351" y="799938"/>
                </a:lnTo>
                <a:lnTo>
                  <a:pt x="793193" y="825008"/>
                </a:lnTo>
                <a:lnTo>
                  <a:pt x="755575" y="844054"/>
                </a:lnTo>
                <a:lnTo>
                  <a:pt x="721569" y="856136"/>
                </a:lnTo>
                <a:close/>
              </a:path>
              <a:path w="1079500" h="971550">
                <a:moveTo>
                  <a:pt x="176256" y="681854"/>
                </a:moveTo>
                <a:lnTo>
                  <a:pt x="156300" y="630592"/>
                </a:lnTo>
                <a:lnTo>
                  <a:pt x="147593" y="575796"/>
                </a:lnTo>
                <a:lnTo>
                  <a:pt x="147121" y="559756"/>
                </a:lnTo>
                <a:lnTo>
                  <a:pt x="146469" y="552090"/>
                </a:lnTo>
                <a:lnTo>
                  <a:pt x="144087" y="543944"/>
                </a:lnTo>
                <a:lnTo>
                  <a:pt x="131052" y="525697"/>
                </a:lnTo>
                <a:lnTo>
                  <a:pt x="114517" y="518082"/>
                </a:lnTo>
                <a:lnTo>
                  <a:pt x="95851" y="514671"/>
                </a:lnTo>
                <a:lnTo>
                  <a:pt x="76422" y="509032"/>
                </a:lnTo>
                <a:lnTo>
                  <a:pt x="43824" y="484144"/>
                </a:lnTo>
                <a:lnTo>
                  <a:pt x="27295" y="450065"/>
                </a:lnTo>
                <a:lnTo>
                  <a:pt x="24600" y="410581"/>
                </a:lnTo>
                <a:lnTo>
                  <a:pt x="33502" y="369478"/>
                </a:lnTo>
                <a:lnTo>
                  <a:pt x="51768" y="330542"/>
                </a:lnTo>
                <a:lnTo>
                  <a:pt x="77161" y="297559"/>
                </a:lnTo>
                <a:lnTo>
                  <a:pt x="107448" y="274315"/>
                </a:lnTo>
                <a:lnTo>
                  <a:pt x="146754" y="264278"/>
                </a:lnTo>
                <a:lnTo>
                  <a:pt x="153917" y="258017"/>
                </a:lnTo>
                <a:lnTo>
                  <a:pt x="153041" y="250244"/>
                </a:lnTo>
                <a:lnTo>
                  <a:pt x="150679" y="222224"/>
                </a:lnTo>
                <a:lnTo>
                  <a:pt x="156013" y="195771"/>
                </a:lnTo>
                <a:lnTo>
                  <a:pt x="169043" y="170884"/>
                </a:lnTo>
                <a:lnTo>
                  <a:pt x="189769" y="147565"/>
                </a:lnTo>
                <a:lnTo>
                  <a:pt x="210182" y="139004"/>
                </a:lnTo>
                <a:lnTo>
                  <a:pt x="230330" y="134982"/>
                </a:lnTo>
                <a:lnTo>
                  <a:pt x="250216" y="135499"/>
                </a:lnTo>
                <a:lnTo>
                  <a:pt x="269843" y="140554"/>
                </a:lnTo>
                <a:lnTo>
                  <a:pt x="275228" y="138675"/>
                </a:lnTo>
                <a:lnTo>
                  <a:pt x="282619" y="142485"/>
                </a:lnTo>
                <a:lnTo>
                  <a:pt x="288512" y="140351"/>
                </a:lnTo>
                <a:lnTo>
                  <a:pt x="294213" y="136899"/>
                </a:lnTo>
                <a:lnTo>
                  <a:pt x="317246" y="104788"/>
                </a:lnTo>
                <a:lnTo>
                  <a:pt x="318916" y="98060"/>
                </a:lnTo>
                <a:lnTo>
                  <a:pt x="337103" y="72890"/>
                </a:lnTo>
                <a:lnTo>
                  <a:pt x="358036" y="57642"/>
                </a:lnTo>
                <a:lnTo>
                  <a:pt x="381711" y="52301"/>
                </a:lnTo>
                <a:lnTo>
                  <a:pt x="408120" y="56849"/>
                </a:lnTo>
                <a:lnTo>
                  <a:pt x="382388" y="88386"/>
                </a:lnTo>
                <a:lnTo>
                  <a:pt x="370533" y="128445"/>
                </a:lnTo>
                <a:lnTo>
                  <a:pt x="376840" y="172267"/>
                </a:lnTo>
                <a:lnTo>
                  <a:pt x="405593" y="215091"/>
                </a:lnTo>
                <a:lnTo>
                  <a:pt x="406152" y="215624"/>
                </a:lnTo>
                <a:lnTo>
                  <a:pt x="406736" y="215878"/>
                </a:lnTo>
                <a:lnTo>
                  <a:pt x="407308" y="216221"/>
                </a:lnTo>
                <a:lnTo>
                  <a:pt x="401438" y="227734"/>
                </a:lnTo>
                <a:lnTo>
                  <a:pt x="396628" y="239922"/>
                </a:lnTo>
                <a:lnTo>
                  <a:pt x="392908" y="252668"/>
                </a:lnTo>
                <a:lnTo>
                  <a:pt x="390302" y="265853"/>
                </a:lnTo>
                <a:lnTo>
                  <a:pt x="352163" y="255595"/>
                </a:lnTo>
                <a:lnTo>
                  <a:pt x="313713" y="261065"/>
                </a:lnTo>
                <a:lnTo>
                  <a:pt x="278347" y="280622"/>
                </a:lnTo>
                <a:lnTo>
                  <a:pt x="249459" y="312627"/>
                </a:lnTo>
                <a:lnTo>
                  <a:pt x="231240" y="352640"/>
                </a:lnTo>
                <a:lnTo>
                  <a:pt x="224527" y="395539"/>
                </a:lnTo>
                <a:lnTo>
                  <a:pt x="226945" y="439707"/>
                </a:lnTo>
                <a:lnTo>
                  <a:pt x="236116" y="483530"/>
                </a:lnTo>
                <a:lnTo>
                  <a:pt x="249662" y="525390"/>
                </a:lnTo>
                <a:lnTo>
                  <a:pt x="222160" y="549355"/>
                </a:lnTo>
                <a:lnTo>
                  <a:pt x="209307" y="582695"/>
                </a:lnTo>
                <a:lnTo>
                  <a:pt x="209309" y="621270"/>
                </a:lnTo>
                <a:lnTo>
                  <a:pt x="220376" y="660937"/>
                </a:lnTo>
                <a:lnTo>
                  <a:pt x="235517" y="692618"/>
                </a:lnTo>
                <a:lnTo>
                  <a:pt x="254903" y="724735"/>
                </a:lnTo>
                <a:lnTo>
                  <a:pt x="277339" y="754852"/>
                </a:lnTo>
                <a:lnTo>
                  <a:pt x="301631" y="780533"/>
                </a:lnTo>
                <a:lnTo>
                  <a:pt x="264539" y="766538"/>
                </a:lnTo>
                <a:lnTo>
                  <a:pt x="230705" y="745171"/>
                </a:lnTo>
                <a:lnTo>
                  <a:pt x="200990" y="716816"/>
                </a:lnTo>
                <a:lnTo>
                  <a:pt x="176256" y="681854"/>
                </a:lnTo>
                <a:close/>
              </a:path>
              <a:path w="1079500" h="971550">
                <a:moveTo>
                  <a:pt x="514940" y="89399"/>
                </a:moveTo>
                <a:lnTo>
                  <a:pt x="520432" y="93003"/>
                </a:lnTo>
                <a:lnTo>
                  <a:pt x="526141" y="93369"/>
                </a:lnTo>
                <a:lnTo>
                  <a:pt x="531517" y="90947"/>
                </a:lnTo>
                <a:lnTo>
                  <a:pt x="536009" y="86186"/>
                </a:lnTo>
                <a:lnTo>
                  <a:pt x="570057" y="50361"/>
                </a:lnTo>
                <a:lnTo>
                  <a:pt x="609122" y="33184"/>
                </a:lnTo>
                <a:lnTo>
                  <a:pt x="649483" y="34106"/>
                </a:lnTo>
                <a:lnTo>
                  <a:pt x="687414" y="52578"/>
                </a:lnTo>
                <a:lnTo>
                  <a:pt x="719194" y="88053"/>
                </a:lnTo>
                <a:lnTo>
                  <a:pt x="725089" y="100008"/>
                </a:lnTo>
                <a:lnTo>
                  <a:pt x="731548" y="115123"/>
                </a:lnTo>
                <a:lnTo>
                  <a:pt x="739079" y="129876"/>
                </a:lnTo>
                <a:lnTo>
                  <a:pt x="748188" y="140745"/>
                </a:lnTo>
                <a:lnTo>
                  <a:pt x="755509" y="144526"/>
                </a:lnTo>
                <a:lnTo>
                  <a:pt x="763008" y="145717"/>
                </a:lnTo>
                <a:lnTo>
                  <a:pt x="770675" y="145774"/>
                </a:lnTo>
                <a:lnTo>
                  <a:pt x="778503" y="146155"/>
                </a:lnTo>
                <a:lnTo>
                  <a:pt x="839382" y="167842"/>
                </a:lnTo>
                <a:lnTo>
                  <a:pt x="878935" y="212360"/>
                </a:lnTo>
                <a:lnTo>
                  <a:pt x="879024" y="214176"/>
                </a:lnTo>
                <a:lnTo>
                  <a:pt x="879709" y="215903"/>
                </a:lnTo>
                <a:lnTo>
                  <a:pt x="880979" y="217123"/>
                </a:lnTo>
                <a:lnTo>
                  <a:pt x="887171" y="237756"/>
                </a:lnTo>
                <a:lnTo>
                  <a:pt x="889282" y="260495"/>
                </a:lnTo>
                <a:lnTo>
                  <a:pt x="886902" y="285208"/>
                </a:lnTo>
                <a:lnTo>
                  <a:pt x="879621" y="311763"/>
                </a:lnTo>
                <a:lnTo>
                  <a:pt x="877055" y="318913"/>
                </a:lnTo>
                <a:lnTo>
                  <a:pt x="882986" y="327575"/>
                </a:lnTo>
                <a:lnTo>
                  <a:pt x="889133" y="329149"/>
                </a:lnTo>
                <a:lnTo>
                  <a:pt x="914987" y="336865"/>
                </a:lnTo>
                <a:lnTo>
                  <a:pt x="929590" y="351857"/>
                </a:lnTo>
                <a:lnTo>
                  <a:pt x="932947" y="374126"/>
                </a:lnTo>
                <a:lnTo>
                  <a:pt x="925061" y="403673"/>
                </a:lnTo>
                <a:lnTo>
                  <a:pt x="929052" y="420500"/>
                </a:lnTo>
                <a:lnTo>
                  <a:pt x="929638" y="435363"/>
                </a:lnTo>
                <a:lnTo>
                  <a:pt x="926831" y="448268"/>
                </a:lnTo>
                <a:lnTo>
                  <a:pt x="920642" y="459223"/>
                </a:lnTo>
                <a:lnTo>
                  <a:pt x="901340" y="430335"/>
                </a:lnTo>
                <a:lnTo>
                  <a:pt x="874726" y="409097"/>
                </a:lnTo>
                <a:lnTo>
                  <a:pt x="841905" y="398063"/>
                </a:lnTo>
                <a:lnTo>
                  <a:pt x="803979" y="399787"/>
                </a:lnTo>
                <a:lnTo>
                  <a:pt x="806349" y="368409"/>
                </a:lnTo>
                <a:lnTo>
                  <a:pt x="791063" y="308731"/>
                </a:lnTo>
                <a:lnTo>
                  <a:pt x="759033" y="266523"/>
                </a:lnTo>
                <a:lnTo>
                  <a:pt x="725538" y="244047"/>
                </a:lnTo>
                <a:lnTo>
                  <a:pt x="677540" y="230395"/>
                </a:lnTo>
                <a:lnTo>
                  <a:pt x="646518" y="229956"/>
                </a:lnTo>
                <a:lnTo>
                  <a:pt x="616221" y="229298"/>
                </a:lnTo>
                <a:lnTo>
                  <a:pt x="588829" y="222876"/>
                </a:lnTo>
                <a:lnTo>
                  <a:pt x="558893" y="203468"/>
                </a:lnTo>
                <a:lnTo>
                  <a:pt x="533425" y="181912"/>
                </a:lnTo>
                <a:lnTo>
                  <a:pt x="505061" y="167290"/>
                </a:lnTo>
                <a:lnTo>
                  <a:pt x="466439" y="168685"/>
                </a:lnTo>
                <a:lnTo>
                  <a:pt x="426684" y="191282"/>
                </a:lnTo>
                <a:lnTo>
                  <a:pt x="416502" y="202568"/>
                </a:lnTo>
                <a:lnTo>
                  <a:pt x="396572" y="166801"/>
                </a:lnTo>
                <a:lnTo>
                  <a:pt x="393519" y="131668"/>
                </a:lnTo>
                <a:lnTo>
                  <a:pt x="404016" y="100709"/>
                </a:lnTo>
                <a:lnTo>
                  <a:pt x="424734" y="77463"/>
                </a:lnTo>
                <a:lnTo>
                  <a:pt x="452346" y="65469"/>
                </a:lnTo>
                <a:lnTo>
                  <a:pt x="483524" y="68268"/>
                </a:lnTo>
                <a:lnTo>
                  <a:pt x="514940" y="89399"/>
                </a:lnTo>
                <a:close/>
              </a:path>
              <a:path w="1079500" h="971550">
                <a:moveTo>
                  <a:pt x="1065358" y="695138"/>
                </a:moveTo>
                <a:lnTo>
                  <a:pt x="1078904" y="646162"/>
                </a:lnTo>
                <a:lnTo>
                  <a:pt x="1075805" y="596907"/>
                </a:lnTo>
                <a:lnTo>
                  <a:pt x="1057155" y="552781"/>
                </a:lnTo>
                <a:lnTo>
                  <a:pt x="1024045" y="519192"/>
                </a:lnTo>
                <a:lnTo>
                  <a:pt x="1045031" y="482502"/>
                </a:lnTo>
                <a:lnTo>
                  <a:pt x="1051328" y="441838"/>
                </a:lnTo>
                <a:lnTo>
                  <a:pt x="1042951" y="401472"/>
                </a:lnTo>
                <a:lnTo>
                  <a:pt x="1019917" y="365675"/>
                </a:lnTo>
                <a:lnTo>
                  <a:pt x="1039364" y="323111"/>
                </a:lnTo>
                <a:lnTo>
                  <a:pt x="1037495" y="282915"/>
                </a:lnTo>
                <a:lnTo>
                  <a:pt x="1018787" y="247833"/>
                </a:lnTo>
                <a:lnTo>
                  <a:pt x="987718" y="220613"/>
                </a:lnTo>
                <a:lnTo>
                  <a:pt x="948765" y="204004"/>
                </a:lnTo>
                <a:lnTo>
                  <a:pt x="906405" y="200752"/>
                </a:lnTo>
                <a:lnTo>
                  <a:pt x="898735" y="184682"/>
                </a:lnTo>
                <a:lnTo>
                  <a:pt x="865079" y="144479"/>
                </a:lnTo>
                <a:lnTo>
                  <a:pt x="810096" y="124425"/>
                </a:lnTo>
                <a:lnTo>
                  <a:pt x="782345" y="118007"/>
                </a:lnTo>
                <a:lnTo>
                  <a:pt x="758666" y="104753"/>
                </a:lnTo>
                <a:lnTo>
                  <a:pt x="745348" y="87189"/>
                </a:lnTo>
                <a:lnTo>
                  <a:pt x="734661" y="66056"/>
                </a:lnTo>
                <a:lnTo>
                  <a:pt x="722752" y="44628"/>
                </a:lnTo>
                <a:lnTo>
                  <a:pt x="705770" y="26178"/>
                </a:lnTo>
                <a:lnTo>
                  <a:pt x="667096" y="5544"/>
                </a:lnTo>
                <a:lnTo>
                  <a:pt x="627570" y="0"/>
                </a:lnTo>
                <a:lnTo>
                  <a:pt x="589058" y="7987"/>
                </a:lnTo>
                <a:lnTo>
                  <a:pt x="553425" y="27951"/>
                </a:lnTo>
                <a:lnTo>
                  <a:pt x="522535" y="58335"/>
                </a:lnTo>
                <a:lnTo>
                  <a:pt x="500990" y="44553"/>
                </a:lnTo>
                <a:lnTo>
                  <a:pt x="479283" y="37402"/>
                </a:lnTo>
                <a:lnTo>
                  <a:pt x="457993" y="36218"/>
                </a:lnTo>
                <a:lnTo>
                  <a:pt x="437699" y="40339"/>
                </a:lnTo>
                <a:lnTo>
                  <a:pt x="437026" y="39793"/>
                </a:lnTo>
                <a:lnTo>
                  <a:pt x="436594" y="39132"/>
                </a:lnTo>
                <a:lnTo>
                  <a:pt x="435768" y="38688"/>
                </a:lnTo>
                <a:lnTo>
                  <a:pt x="406336" y="27181"/>
                </a:lnTo>
                <a:lnTo>
                  <a:pt x="376304" y="24581"/>
                </a:lnTo>
                <a:lnTo>
                  <a:pt x="347057" y="31901"/>
                </a:lnTo>
                <a:lnTo>
                  <a:pt x="319982" y="50156"/>
                </a:lnTo>
                <a:lnTo>
                  <a:pt x="313093" y="58284"/>
                </a:lnTo>
                <a:lnTo>
                  <a:pt x="307795" y="67012"/>
                </a:lnTo>
                <a:lnTo>
                  <a:pt x="302743" y="75830"/>
                </a:lnTo>
                <a:lnTo>
                  <a:pt x="296589" y="84230"/>
                </a:lnTo>
                <a:lnTo>
                  <a:pt x="282733" y="96780"/>
                </a:lnTo>
                <a:lnTo>
                  <a:pt x="270749" y="101977"/>
                </a:lnTo>
                <a:lnTo>
                  <a:pt x="258154" y="103656"/>
                </a:lnTo>
                <a:lnTo>
                  <a:pt x="242462" y="105655"/>
                </a:lnTo>
                <a:lnTo>
                  <a:pt x="225148" y="108190"/>
                </a:lnTo>
                <a:lnTo>
                  <a:pt x="176803" y="123193"/>
                </a:lnTo>
                <a:lnTo>
                  <a:pt x="141604" y="162063"/>
                </a:lnTo>
                <a:lnTo>
                  <a:pt x="128236" y="209541"/>
                </a:lnTo>
                <a:lnTo>
                  <a:pt x="125647" y="225286"/>
                </a:lnTo>
                <a:lnTo>
                  <a:pt x="120580" y="237481"/>
                </a:lnTo>
                <a:lnTo>
                  <a:pt x="110784" y="244520"/>
                </a:lnTo>
                <a:lnTo>
                  <a:pt x="95289" y="251359"/>
                </a:lnTo>
                <a:lnTo>
                  <a:pt x="78987" y="258326"/>
                </a:lnTo>
                <a:lnTo>
                  <a:pt x="66770" y="265751"/>
                </a:lnTo>
                <a:lnTo>
                  <a:pt x="37799" y="301724"/>
                </a:lnTo>
                <a:lnTo>
                  <a:pt x="17202" y="344135"/>
                </a:lnTo>
                <a:lnTo>
                  <a:pt x="0" y="415455"/>
                </a:lnTo>
                <a:lnTo>
                  <a:pt x="467" y="452720"/>
                </a:lnTo>
                <a:lnTo>
                  <a:pt x="17499" y="502064"/>
                </a:lnTo>
                <a:lnTo>
                  <a:pt x="51403" y="531486"/>
                </a:lnTo>
                <a:lnTo>
                  <a:pt x="70099" y="535204"/>
                </a:lnTo>
                <a:lnTo>
                  <a:pt x="79726" y="536397"/>
                </a:lnTo>
                <a:lnTo>
                  <a:pt x="88309" y="539207"/>
                </a:lnTo>
                <a:lnTo>
                  <a:pt x="115223" y="556267"/>
                </a:lnTo>
                <a:lnTo>
                  <a:pt x="122662" y="568279"/>
                </a:lnTo>
                <a:lnTo>
                  <a:pt x="121663" y="580904"/>
                </a:lnTo>
                <a:lnTo>
                  <a:pt x="123259" y="599799"/>
                </a:lnTo>
                <a:lnTo>
                  <a:pt x="138386" y="646129"/>
                </a:lnTo>
                <a:lnTo>
                  <a:pt x="157673" y="688756"/>
                </a:lnTo>
                <a:lnTo>
                  <a:pt x="181435" y="726466"/>
                </a:lnTo>
                <a:lnTo>
                  <a:pt x="209982" y="758045"/>
                </a:lnTo>
                <a:lnTo>
                  <a:pt x="243627" y="782280"/>
                </a:lnTo>
                <a:lnTo>
                  <a:pt x="282684" y="797957"/>
                </a:lnTo>
                <a:lnTo>
                  <a:pt x="327463" y="803863"/>
                </a:lnTo>
                <a:lnTo>
                  <a:pt x="341684" y="825693"/>
                </a:lnTo>
                <a:lnTo>
                  <a:pt x="347186" y="849091"/>
                </a:lnTo>
                <a:lnTo>
                  <a:pt x="347001" y="875750"/>
                </a:lnTo>
                <a:lnTo>
                  <a:pt x="344163" y="907368"/>
                </a:lnTo>
                <a:lnTo>
                  <a:pt x="341496" y="911114"/>
                </a:lnTo>
                <a:lnTo>
                  <a:pt x="340848" y="916232"/>
                </a:lnTo>
                <a:lnTo>
                  <a:pt x="343058" y="920372"/>
                </a:lnTo>
                <a:lnTo>
                  <a:pt x="343033" y="920703"/>
                </a:lnTo>
                <a:lnTo>
                  <a:pt x="343007" y="920995"/>
                </a:lnTo>
                <a:lnTo>
                  <a:pt x="342982" y="921312"/>
                </a:lnTo>
                <a:lnTo>
                  <a:pt x="342461" y="928285"/>
                </a:lnTo>
                <a:lnTo>
                  <a:pt x="349777" y="931167"/>
                </a:lnTo>
                <a:lnTo>
                  <a:pt x="354615" y="928793"/>
                </a:lnTo>
                <a:lnTo>
                  <a:pt x="372968" y="936099"/>
                </a:lnTo>
                <a:lnTo>
                  <a:pt x="392234" y="941197"/>
                </a:lnTo>
                <a:lnTo>
                  <a:pt x="411788" y="945205"/>
                </a:lnTo>
                <a:lnTo>
                  <a:pt x="431006" y="949240"/>
                </a:lnTo>
                <a:lnTo>
                  <a:pt x="454734" y="954799"/>
                </a:lnTo>
                <a:lnTo>
                  <a:pt x="478474" y="960304"/>
                </a:lnTo>
                <a:lnTo>
                  <a:pt x="502234" y="965709"/>
                </a:lnTo>
                <a:lnTo>
                  <a:pt x="526027" y="970969"/>
                </a:lnTo>
                <a:lnTo>
                  <a:pt x="532716" y="970517"/>
                </a:lnTo>
                <a:lnTo>
                  <a:pt x="538532" y="966837"/>
                </a:lnTo>
                <a:lnTo>
                  <a:pt x="542017" y="960788"/>
                </a:lnTo>
                <a:lnTo>
                  <a:pt x="541712" y="953227"/>
                </a:lnTo>
                <a:lnTo>
                  <a:pt x="536669" y="935110"/>
                </a:lnTo>
                <a:lnTo>
                  <a:pt x="533404" y="916737"/>
                </a:lnTo>
                <a:lnTo>
                  <a:pt x="531594" y="898160"/>
                </a:lnTo>
                <a:lnTo>
                  <a:pt x="530917" y="879428"/>
                </a:lnTo>
                <a:lnTo>
                  <a:pt x="580971" y="892128"/>
                </a:lnTo>
                <a:lnTo>
                  <a:pt x="631991" y="897255"/>
                </a:lnTo>
                <a:lnTo>
                  <a:pt x="683071" y="894707"/>
                </a:lnTo>
                <a:lnTo>
                  <a:pt x="733305" y="884384"/>
                </a:lnTo>
                <a:lnTo>
                  <a:pt x="781788" y="866185"/>
                </a:lnTo>
                <a:lnTo>
                  <a:pt x="827614" y="840007"/>
                </a:lnTo>
                <a:lnTo>
                  <a:pt x="857224" y="815904"/>
                </a:lnTo>
                <a:lnTo>
                  <a:pt x="882948" y="786934"/>
                </a:lnTo>
                <a:lnTo>
                  <a:pt x="925131" y="787040"/>
                </a:lnTo>
                <a:lnTo>
                  <a:pt x="967224" y="778270"/>
                </a:lnTo>
                <a:lnTo>
                  <a:pt x="1006466" y="760266"/>
                </a:lnTo>
                <a:lnTo>
                  <a:pt x="1040098" y="732674"/>
                </a:lnTo>
                <a:lnTo>
                  <a:pt x="1065358" y="695138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64648" y="4931285"/>
            <a:ext cx="1424305" cy="1280795"/>
          </a:xfrm>
          <a:custGeom>
            <a:avLst/>
            <a:gdLst/>
            <a:ahLst/>
            <a:cxnLst/>
            <a:rect l="l" t="t" r="r" b="b"/>
            <a:pathLst>
              <a:path w="1424305" h="1280795">
                <a:moveTo>
                  <a:pt x="1188191" y="1000934"/>
                </a:moveTo>
                <a:lnTo>
                  <a:pt x="1207709" y="952450"/>
                </a:lnTo>
                <a:lnTo>
                  <a:pt x="1214583" y="901968"/>
                </a:lnTo>
                <a:lnTo>
                  <a:pt x="1206248" y="851321"/>
                </a:lnTo>
                <a:lnTo>
                  <a:pt x="1180139" y="802344"/>
                </a:lnTo>
                <a:lnTo>
                  <a:pt x="1209531" y="764176"/>
                </a:lnTo>
                <a:lnTo>
                  <a:pt x="1226278" y="722407"/>
                </a:lnTo>
                <a:lnTo>
                  <a:pt x="1231424" y="679357"/>
                </a:lnTo>
                <a:lnTo>
                  <a:pt x="1226011" y="637346"/>
                </a:lnTo>
                <a:lnTo>
                  <a:pt x="1258990" y="608480"/>
                </a:lnTo>
                <a:lnTo>
                  <a:pt x="1277487" y="572927"/>
                </a:lnTo>
                <a:lnTo>
                  <a:pt x="1282728" y="533418"/>
                </a:lnTo>
                <a:lnTo>
                  <a:pt x="1275937" y="492684"/>
                </a:lnTo>
                <a:lnTo>
                  <a:pt x="1258337" y="453455"/>
                </a:lnTo>
                <a:lnTo>
                  <a:pt x="1231155" y="418461"/>
                </a:lnTo>
                <a:lnTo>
                  <a:pt x="1220851" y="409723"/>
                </a:lnTo>
                <a:lnTo>
                  <a:pt x="1213708" y="405466"/>
                </a:lnTo>
                <a:lnTo>
                  <a:pt x="1208409" y="401195"/>
                </a:lnTo>
                <a:lnTo>
                  <a:pt x="1203634" y="392414"/>
                </a:lnTo>
                <a:lnTo>
                  <a:pt x="1203844" y="381029"/>
                </a:lnTo>
                <a:lnTo>
                  <a:pt x="1206136" y="360333"/>
                </a:lnTo>
                <a:lnTo>
                  <a:pt x="1208742" y="339743"/>
                </a:lnTo>
                <a:lnTo>
                  <a:pt x="1209895" y="328672"/>
                </a:lnTo>
                <a:lnTo>
                  <a:pt x="1209189" y="319282"/>
                </a:lnTo>
                <a:lnTo>
                  <a:pt x="1208025" y="310011"/>
                </a:lnTo>
                <a:lnTo>
                  <a:pt x="1206438" y="300867"/>
                </a:lnTo>
                <a:lnTo>
                  <a:pt x="1204460" y="291855"/>
                </a:lnTo>
                <a:lnTo>
                  <a:pt x="1241227" y="300413"/>
                </a:lnTo>
                <a:lnTo>
                  <a:pt x="1278494" y="314222"/>
                </a:lnTo>
                <a:lnTo>
                  <a:pt x="1311623" y="333529"/>
                </a:lnTo>
                <a:lnTo>
                  <a:pt x="1335974" y="358582"/>
                </a:lnTo>
                <a:lnTo>
                  <a:pt x="1346909" y="389627"/>
                </a:lnTo>
                <a:lnTo>
                  <a:pt x="1339787" y="426912"/>
                </a:lnTo>
                <a:lnTo>
                  <a:pt x="1309971" y="470684"/>
                </a:lnTo>
                <a:lnTo>
                  <a:pt x="1305797" y="478143"/>
                </a:lnTo>
                <a:lnTo>
                  <a:pt x="1305450" y="486019"/>
                </a:lnTo>
                <a:lnTo>
                  <a:pt x="1308275" y="493447"/>
                </a:lnTo>
                <a:lnTo>
                  <a:pt x="1313616" y="499563"/>
                </a:lnTo>
                <a:lnTo>
                  <a:pt x="1344451" y="543121"/>
                </a:lnTo>
                <a:lnTo>
                  <a:pt x="1354564" y="586506"/>
                </a:lnTo>
                <a:lnTo>
                  <a:pt x="1343956" y="629717"/>
                </a:lnTo>
                <a:lnTo>
                  <a:pt x="1312625" y="672753"/>
                </a:lnTo>
                <a:lnTo>
                  <a:pt x="1306961" y="680055"/>
                </a:lnTo>
                <a:lnTo>
                  <a:pt x="1304369" y="689508"/>
                </a:lnTo>
                <a:lnTo>
                  <a:pt x="1305966" y="698717"/>
                </a:lnTo>
                <a:lnTo>
                  <a:pt x="1312867" y="705291"/>
                </a:lnTo>
                <a:lnTo>
                  <a:pt x="1350032" y="730829"/>
                </a:lnTo>
                <a:lnTo>
                  <a:pt x="1374049" y="765651"/>
                </a:lnTo>
                <a:lnTo>
                  <a:pt x="1385638" y="806370"/>
                </a:lnTo>
                <a:lnTo>
                  <a:pt x="1385518" y="849599"/>
                </a:lnTo>
                <a:lnTo>
                  <a:pt x="1374409" y="891952"/>
                </a:lnTo>
                <a:lnTo>
                  <a:pt x="1353030" y="930042"/>
                </a:lnTo>
                <a:lnTo>
                  <a:pt x="1322100" y="960485"/>
                </a:lnTo>
                <a:lnTo>
                  <a:pt x="1257546" y="990320"/>
                </a:lnTo>
                <a:lnTo>
                  <a:pt x="1223212" y="997228"/>
                </a:lnTo>
                <a:lnTo>
                  <a:pt x="1188191" y="1000934"/>
                </a:lnTo>
                <a:close/>
              </a:path>
              <a:path w="1424305" h="1280795">
                <a:moveTo>
                  <a:pt x="951793" y="1128963"/>
                </a:moveTo>
                <a:lnTo>
                  <a:pt x="900139" y="1139173"/>
                </a:lnTo>
                <a:lnTo>
                  <a:pt x="848715" y="1142376"/>
                </a:lnTo>
                <a:lnTo>
                  <a:pt x="797559" y="1139101"/>
                </a:lnTo>
                <a:lnTo>
                  <a:pt x="746714" y="1129877"/>
                </a:lnTo>
                <a:lnTo>
                  <a:pt x="696218" y="1115234"/>
                </a:lnTo>
                <a:lnTo>
                  <a:pt x="694682" y="1114282"/>
                </a:lnTo>
                <a:lnTo>
                  <a:pt x="692967" y="1113761"/>
                </a:lnTo>
                <a:lnTo>
                  <a:pt x="691164" y="1113697"/>
                </a:lnTo>
                <a:lnTo>
                  <a:pt x="678100" y="1114920"/>
                </a:lnTo>
                <a:lnTo>
                  <a:pt x="670801" y="1125127"/>
                </a:lnTo>
                <a:lnTo>
                  <a:pt x="670381" y="1138840"/>
                </a:lnTo>
                <a:lnTo>
                  <a:pt x="677956" y="1150578"/>
                </a:lnTo>
                <a:lnTo>
                  <a:pt x="676634" y="1172391"/>
                </a:lnTo>
                <a:lnTo>
                  <a:pt x="676468" y="1194149"/>
                </a:lnTo>
                <a:lnTo>
                  <a:pt x="677243" y="1215940"/>
                </a:lnTo>
                <a:lnTo>
                  <a:pt x="678743" y="1237853"/>
                </a:lnTo>
                <a:lnTo>
                  <a:pt x="653451" y="1231320"/>
                </a:lnTo>
                <a:lnTo>
                  <a:pt x="628149" y="1224851"/>
                </a:lnTo>
                <a:lnTo>
                  <a:pt x="602834" y="1218454"/>
                </a:lnTo>
                <a:lnTo>
                  <a:pt x="577499" y="1212135"/>
                </a:lnTo>
                <a:lnTo>
                  <a:pt x="552937" y="1205388"/>
                </a:lnTo>
                <a:lnTo>
                  <a:pt x="527927" y="1198309"/>
                </a:lnTo>
                <a:lnTo>
                  <a:pt x="502704" y="1192581"/>
                </a:lnTo>
                <a:lnTo>
                  <a:pt x="477499" y="1189885"/>
                </a:lnTo>
                <a:lnTo>
                  <a:pt x="482649" y="1157500"/>
                </a:lnTo>
                <a:lnTo>
                  <a:pt x="487819" y="1125118"/>
                </a:lnTo>
                <a:lnTo>
                  <a:pt x="493020" y="1092740"/>
                </a:lnTo>
                <a:lnTo>
                  <a:pt x="498263" y="1060370"/>
                </a:lnTo>
                <a:lnTo>
                  <a:pt x="498352" y="1052648"/>
                </a:lnTo>
                <a:lnTo>
                  <a:pt x="496114" y="1045962"/>
                </a:lnTo>
                <a:lnTo>
                  <a:pt x="491766" y="1040657"/>
                </a:lnTo>
                <a:lnTo>
                  <a:pt x="485525" y="1037078"/>
                </a:lnTo>
                <a:lnTo>
                  <a:pt x="443548" y="1015222"/>
                </a:lnTo>
                <a:lnTo>
                  <a:pt x="409006" y="985015"/>
                </a:lnTo>
                <a:lnTo>
                  <a:pt x="379710" y="948521"/>
                </a:lnTo>
                <a:lnTo>
                  <a:pt x="353471" y="907805"/>
                </a:lnTo>
                <a:lnTo>
                  <a:pt x="321083" y="847734"/>
                </a:lnTo>
                <a:lnTo>
                  <a:pt x="308741" y="810852"/>
                </a:lnTo>
                <a:lnTo>
                  <a:pt x="306873" y="775034"/>
                </a:lnTo>
                <a:lnTo>
                  <a:pt x="321407" y="744506"/>
                </a:lnTo>
                <a:lnTo>
                  <a:pt x="358271" y="723490"/>
                </a:lnTo>
                <a:lnTo>
                  <a:pt x="365834" y="718964"/>
                </a:lnTo>
                <a:lnTo>
                  <a:pt x="370065" y="711723"/>
                </a:lnTo>
                <a:lnTo>
                  <a:pt x="371107" y="703016"/>
                </a:lnTo>
                <a:lnTo>
                  <a:pt x="369104" y="694089"/>
                </a:lnTo>
                <a:lnTo>
                  <a:pt x="352479" y="649140"/>
                </a:lnTo>
                <a:lnTo>
                  <a:pt x="339524" y="602035"/>
                </a:lnTo>
                <a:lnTo>
                  <a:pt x="333130" y="553799"/>
                </a:lnTo>
                <a:lnTo>
                  <a:pt x="336186" y="505456"/>
                </a:lnTo>
                <a:lnTo>
                  <a:pt x="350063" y="462111"/>
                </a:lnTo>
                <a:lnTo>
                  <a:pt x="373824" y="424210"/>
                </a:lnTo>
                <a:lnTo>
                  <a:pt x="405164" y="395466"/>
                </a:lnTo>
                <a:lnTo>
                  <a:pt x="441778" y="379591"/>
                </a:lnTo>
                <a:lnTo>
                  <a:pt x="481361" y="380295"/>
                </a:lnTo>
                <a:lnTo>
                  <a:pt x="521606" y="401291"/>
                </a:lnTo>
                <a:lnTo>
                  <a:pt x="530774" y="404424"/>
                </a:lnTo>
                <a:lnTo>
                  <a:pt x="539607" y="401073"/>
                </a:lnTo>
                <a:lnTo>
                  <a:pt x="546247" y="393377"/>
                </a:lnTo>
                <a:lnTo>
                  <a:pt x="548835" y="383473"/>
                </a:lnTo>
                <a:lnTo>
                  <a:pt x="554831" y="338826"/>
                </a:lnTo>
                <a:lnTo>
                  <a:pt x="571554" y="304025"/>
                </a:lnTo>
                <a:lnTo>
                  <a:pt x="596261" y="279622"/>
                </a:lnTo>
                <a:lnTo>
                  <a:pt x="626211" y="266166"/>
                </a:lnTo>
                <a:lnTo>
                  <a:pt x="658662" y="264208"/>
                </a:lnTo>
                <a:lnTo>
                  <a:pt x="690872" y="274298"/>
                </a:lnTo>
                <a:lnTo>
                  <a:pt x="720099" y="296987"/>
                </a:lnTo>
                <a:lnTo>
                  <a:pt x="743602" y="332825"/>
                </a:lnTo>
                <a:lnTo>
                  <a:pt x="746193" y="338439"/>
                </a:lnTo>
                <a:lnTo>
                  <a:pt x="753508" y="343519"/>
                </a:lnTo>
                <a:lnTo>
                  <a:pt x="759401" y="342604"/>
                </a:lnTo>
                <a:lnTo>
                  <a:pt x="795021" y="339184"/>
                </a:lnTo>
                <a:lnTo>
                  <a:pt x="834925" y="339513"/>
                </a:lnTo>
                <a:lnTo>
                  <a:pt x="876715" y="344161"/>
                </a:lnTo>
                <a:lnTo>
                  <a:pt x="917993" y="353697"/>
                </a:lnTo>
                <a:lnTo>
                  <a:pt x="956360" y="368690"/>
                </a:lnTo>
                <a:lnTo>
                  <a:pt x="989418" y="389709"/>
                </a:lnTo>
                <a:lnTo>
                  <a:pt x="1030012" y="452100"/>
                </a:lnTo>
                <a:lnTo>
                  <a:pt x="1032752" y="494610"/>
                </a:lnTo>
                <a:lnTo>
                  <a:pt x="1020589" y="545423"/>
                </a:lnTo>
                <a:lnTo>
                  <a:pt x="1019379" y="556303"/>
                </a:lnTo>
                <a:lnTo>
                  <a:pt x="1022713" y="566732"/>
                </a:lnTo>
                <a:lnTo>
                  <a:pt x="1029919" y="573425"/>
                </a:lnTo>
                <a:lnTo>
                  <a:pt x="1040325" y="573096"/>
                </a:lnTo>
                <a:lnTo>
                  <a:pt x="1080768" y="563500"/>
                </a:lnTo>
                <a:lnTo>
                  <a:pt x="1117582" y="568073"/>
                </a:lnTo>
                <a:lnTo>
                  <a:pt x="1149255" y="584281"/>
                </a:lnTo>
                <a:lnTo>
                  <a:pt x="1174276" y="609587"/>
                </a:lnTo>
                <a:lnTo>
                  <a:pt x="1191132" y="641457"/>
                </a:lnTo>
                <a:lnTo>
                  <a:pt x="1198310" y="677355"/>
                </a:lnTo>
                <a:lnTo>
                  <a:pt x="1194299" y="714746"/>
                </a:lnTo>
                <a:lnTo>
                  <a:pt x="1177587" y="751095"/>
                </a:lnTo>
                <a:lnTo>
                  <a:pt x="1146662" y="783866"/>
                </a:lnTo>
                <a:lnTo>
                  <a:pt x="1141154" y="790192"/>
                </a:lnTo>
                <a:lnTo>
                  <a:pt x="1138401" y="797969"/>
                </a:lnTo>
                <a:lnTo>
                  <a:pt x="1138914" y="806165"/>
                </a:lnTo>
                <a:lnTo>
                  <a:pt x="1143207" y="813749"/>
                </a:lnTo>
                <a:lnTo>
                  <a:pt x="1171334" y="853275"/>
                </a:lnTo>
                <a:lnTo>
                  <a:pt x="1184156" y="892059"/>
                </a:lnTo>
                <a:lnTo>
                  <a:pt x="1172148" y="965490"/>
                </a:lnTo>
                <a:lnTo>
                  <a:pt x="1151452" y="999184"/>
                </a:lnTo>
                <a:lnTo>
                  <a:pt x="1123717" y="1030226"/>
                </a:lnTo>
                <a:lnTo>
                  <a:pt x="1091010" y="1058139"/>
                </a:lnTo>
                <a:lnTo>
                  <a:pt x="1055398" y="1082447"/>
                </a:lnTo>
                <a:lnTo>
                  <a:pt x="1018946" y="1102671"/>
                </a:lnTo>
                <a:lnTo>
                  <a:pt x="983722" y="1118336"/>
                </a:lnTo>
                <a:lnTo>
                  <a:pt x="951793" y="1128963"/>
                </a:lnTo>
                <a:close/>
              </a:path>
              <a:path w="1424305" h="1280795">
                <a:moveTo>
                  <a:pt x="232503" y="899067"/>
                </a:moveTo>
                <a:lnTo>
                  <a:pt x="206168" y="831457"/>
                </a:lnTo>
                <a:lnTo>
                  <a:pt x="194683" y="759190"/>
                </a:lnTo>
                <a:lnTo>
                  <a:pt x="194057" y="738014"/>
                </a:lnTo>
                <a:lnTo>
                  <a:pt x="193197" y="727898"/>
                </a:lnTo>
                <a:lnTo>
                  <a:pt x="190060" y="717153"/>
                </a:lnTo>
                <a:lnTo>
                  <a:pt x="172865" y="693096"/>
                </a:lnTo>
                <a:lnTo>
                  <a:pt x="151055" y="683055"/>
                </a:lnTo>
                <a:lnTo>
                  <a:pt x="126430" y="678549"/>
                </a:lnTo>
                <a:lnTo>
                  <a:pt x="100791" y="671102"/>
                </a:lnTo>
                <a:lnTo>
                  <a:pt x="67297" y="648642"/>
                </a:lnTo>
                <a:lnTo>
                  <a:pt x="45438" y="619047"/>
                </a:lnTo>
                <a:lnTo>
                  <a:pt x="34079" y="584239"/>
                </a:lnTo>
                <a:lnTo>
                  <a:pt x="32088" y="546141"/>
                </a:lnTo>
                <a:lnTo>
                  <a:pt x="38329" y="506672"/>
                </a:lnTo>
                <a:lnTo>
                  <a:pt x="51670" y="467754"/>
                </a:lnTo>
                <a:lnTo>
                  <a:pt x="70975" y="431308"/>
                </a:lnTo>
                <a:lnTo>
                  <a:pt x="95112" y="399256"/>
                </a:lnTo>
                <a:lnTo>
                  <a:pt x="153344" y="356018"/>
                </a:lnTo>
                <a:lnTo>
                  <a:pt x="185170" y="348675"/>
                </a:lnTo>
                <a:lnTo>
                  <a:pt x="191489" y="346975"/>
                </a:lnTo>
                <a:lnTo>
                  <a:pt x="197105" y="342885"/>
                </a:lnTo>
                <a:lnTo>
                  <a:pt x="200926" y="336950"/>
                </a:lnTo>
                <a:lnTo>
                  <a:pt x="201858" y="329714"/>
                </a:lnTo>
                <a:lnTo>
                  <a:pt x="198743" y="292766"/>
                </a:lnTo>
                <a:lnTo>
                  <a:pt x="205779" y="257878"/>
                </a:lnTo>
                <a:lnTo>
                  <a:pt x="222964" y="225049"/>
                </a:lnTo>
                <a:lnTo>
                  <a:pt x="250296" y="194281"/>
                </a:lnTo>
                <a:lnTo>
                  <a:pt x="277230" y="182994"/>
                </a:lnTo>
                <a:lnTo>
                  <a:pt x="303817" y="177691"/>
                </a:lnTo>
                <a:lnTo>
                  <a:pt x="330056" y="178375"/>
                </a:lnTo>
                <a:lnTo>
                  <a:pt x="355947" y="185048"/>
                </a:lnTo>
                <a:lnTo>
                  <a:pt x="361691" y="184356"/>
                </a:lnTo>
                <a:lnTo>
                  <a:pt x="368001" y="185038"/>
                </a:lnTo>
                <a:lnTo>
                  <a:pt x="374437" y="185659"/>
                </a:lnTo>
                <a:lnTo>
                  <a:pt x="380560" y="184781"/>
                </a:lnTo>
                <a:lnTo>
                  <a:pt x="411544" y="153995"/>
                </a:lnTo>
                <a:lnTo>
                  <a:pt x="420654" y="128990"/>
                </a:lnTo>
                <a:lnTo>
                  <a:pt x="444656" y="95787"/>
                </a:lnTo>
                <a:lnTo>
                  <a:pt x="472274" y="75674"/>
                </a:lnTo>
                <a:lnTo>
                  <a:pt x="503505" y="68627"/>
                </a:lnTo>
                <a:lnTo>
                  <a:pt x="538345" y="74621"/>
                </a:lnTo>
                <a:lnTo>
                  <a:pt x="509900" y="106808"/>
                </a:lnTo>
                <a:lnTo>
                  <a:pt x="492451" y="146987"/>
                </a:lnTo>
                <a:lnTo>
                  <a:pt x="488891" y="191946"/>
                </a:lnTo>
                <a:lnTo>
                  <a:pt x="502112" y="238474"/>
                </a:lnTo>
                <a:lnTo>
                  <a:pt x="535004" y="283359"/>
                </a:lnTo>
                <a:lnTo>
                  <a:pt x="536516" y="284400"/>
                </a:lnTo>
                <a:lnTo>
                  <a:pt x="537265" y="284845"/>
                </a:lnTo>
                <a:lnTo>
                  <a:pt x="529521" y="300032"/>
                </a:lnTo>
                <a:lnTo>
                  <a:pt x="523174" y="316113"/>
                </a:lnTo>
                <a:lnTo>
                  <a:pt x="518266" y="332931"/>
                </a:lnTo>
                <a:lnTo>
                  <a:pt x="514837" y="350326"/>
                </a:lnTo>
                <a:lnTo>
                  <a:pt x="474769" y="337774"/>
                </a:lnTo>
                <a:lnTo>
                  <a:pt x="433863" y="338775"/>
                </a:lnTo>
                <a:lnTo>
                  <a:pt x="394413" y="352222"/>
                </a:lnTo>
                <a:lnTo>
                  <a:pt x="358711" y="377007"/>
                </a:lnTo>
                <a:lnTo>
                  <a:pt x="329049" y="412022"/>
                </a:lnTo>
                <a:lnTo>
                  <a:pt x="307878" y="455690"/>
                </a:lnTo>
                <a:lnTo>
                  <a:pt x="297614" y="502244"/>
                </a:lnTo>
                <a:lnTo>
                  <a:pt x="296441" y="550451"/>
                </a:lnTo>
                <a:lnTo>
                  <a:pt x="302546" y="599080"/>
                </a:lnTo>
                <a:lnTo>
                  <a:pt x="314113" y="646900"/>
                </a:lnTo>
                <a:lnTo>
                  <a:pt x="329328" y="692680"/>
                </a:lnTo>
                <a:lnTo>
                  <a:pt x="293043" y="724291"/>
                </a:lnTo>
                <a:lnTo>
                  <a:pt x="276086" y="768275"/>
                </a:lnTo>
                <a:lnTo>
                  <a:pt x="276089" y="819161"/>
                </a:lnTo>
                <a:lnTo>
                  <a:pt x="290682" y="871483"/>
                </a:lnTo>
                <a:lnTo>
                  <a:pt x="310655" y="913274"/>
                </a:lnTo>
                <a:lnTo>
                  <a:pt x="336227" y="955639"/>
                </a:lnTo>
                <a:lnTo>
                  <a:pt x="365823" y="995366"/>
                </a:lnTo>
                <a:lnTo>
                  <a:pt x="397870" y="1029242"/>
                </a:lnTo>
                <a:lnTo>
                  <a:pt x="348946" y="1010781"/>
                </a:lnTo>
                <a:lnTo>
                  <a:pt x="304318" y="982595"/>
                </a:lnTo>
                <a:lnTo>
                  <a:pt x="265125" y="945189"/>
                </a:lnTo>
                <a:lnTo>
                  <a:pt x="232503" y="899067"/>
                </a:lnTo>
                <a:close/>
              </a:path>
              <a:path w="1424305" h="1280795">
                <a:moveTo>
                  <a:pt x="679251" y="117560"/>
                </a:moveTo>
                <a:lnTo>
                  <a:pt x="686495" y="122314"/>
                </a:lnTo>
                <a:lnTo>
                  <a:pt x="694028" y="122797"/>
                </a:lnTo>
                <a:lnTo>
                  <a:pt x="701122" y="119601"/>
                </a:lnTo>
                <a:lnTo>
                  <a:pt x="707051" y="113318"/>
                </a:lnTo>
                <a:lnTo>
                  <a:pt x="738233" y="77028"/>
                </a:lnTo>
                <a:lnTo>
                  <a:pt x="773510" y="53391"/>
                </a:lnTo>
                <a:lnTo>
                  <a:pt x="811094" y="42145"/>
                </a:lnTo>
                <a:lnTo>
                  <a:pt x="849193" y="43025"/>
                </a:lnTo>
                <a:lnTo>
                  <a:pt x="886017" y="55769"/>
                </a:lnTo>
                <a:lnTo>
                  <a:pt x="919777" y="80113"/>
                </a:lnTo>
                <a:lnTo>
                  <a:pt x="948682" y="115795"/>
                </a:lnTo>
                <a:lnTo>
                  <a:pt x="956448" y="131563"/>
                </a:lnTo>
                <a:lnTo>
                  <a:pt x="964969" y="151499"/>
                </a:lnTo>
                <a:lnTo>
                  <a:pt x="974910" y="170957"/>
                </a:lnTo>
                <a:lnTo>
                  <a:pt x="986934" y="185289"/>
                </a:lnTo>
                <a:lnTo>
                  <a:pt x="996583" y="190280"/>
                </a:lnTo>
                <a:lnTo>
                  <a:pt x="1006470" y="191850"/>
                </a:lnTo>
                <a:lnTo>
                  <a:pt x="1016581" y="191928"/>
                </a:lnTo>
                <a:lnTo>
                  <a:pt x="1026901" y="192439"/>
                </a:lnTo>
                <a:lnTo>
                  <a:pt x="1069851" y="202669"/>
                </a:lnTo>
                <a:lnTo>
                  <a:pt x="1107212" y="221043"/>
                </a:lnTo>
                <a:lnTo>
                  <a:pt x="1137540" y="246946"/>
                </a:lnTo>
                <a:lnTo>
                  <a:pt x="1159387" y="279765"/>
                </a:lnTo>
                <a:lnTo>
                  <a:pt x="1159514" y="282152"/>
                </a:lnTo>
                <a:lnTo>
                  <a:pt x="1160416" y="284451"/>
                </a:lnTo>
                <a:lnTo>
                  <a:pt x="1162092" y="286051"/>
                </a:lnTo>
                <a:lnTo>
                  <a:pt x="1170258" y="313266"/>
                </a:lnTo>
                <a:lnTo>
                  <a:pt x="1173041" y="343261"/>
                </a:lnTo>
                <a:lnTo>
                  <a:pt x="1169902" y="375862"/>
                </a:lnTo>
                <a:lnTo>
                  <a:pt x="1160302" y="410892"/>
                </a:lnTo>
                <a:lnTo>
                  <a:pt x="1159690" y="418160"/>
                </a:lnTo>
                <a:lnTo>
                  <a:pt x="1162261" y="425119"/>
                </a:lnTo>
                <a:lnTo>
                  <a:pt x="1166988" y="430702"/>
                </a:lnTo>
                <a:lnTo>
                  <a:pt x="1172849" y="433841"/>
                </a:lnTo>
                <a:lnTo>
                  <a:pt x="1206949" y="444011"/>
                </a:lnTo>
                <a:lnTo>
                  <a:pt x="1226211" y="463780"/>
                </a:lnTo>
                <a:lnTo>
                  <a:pt x="1230639" y="493147"/>
                </a:lnTo>
                <a:lnTo>
                  <a:pt x="1220233" y="532114"/>
                </a:lnTo>
                <a:lnTo>
                  <a:pt x="1225498" y="554320"/>
                </a:lnTo>
                <a:lnTo>
                  <a:pt x="1226273" y="573928"/>
                </a:lnTo>
                <a:lnTo>
                  <a:pt x="1222574" y="590946"/>
                </a:lnTo>
                <a:lnTo>
                  <a:pt x="1214416" y="605380"/>
                </a:lnTo>
                <a:lnTo>
                  <a:pt x="1188952" y="567284"/>
                </a:lnTo>
                <a:lnTo>
                  <a:pt x="1153842" y="539275"/>
                </a:lnTo>
                <a:lnTo>
                  <a:pt x="1110548" y="524722"/>
                </a:lnTo>
                <a:lnTo>
                  <a:pt x="1060530" y="526995"/>
                </a:lnTo>
                <a:lnTo>
                  <a:pt x="1063644" y="485604"/>
                </a:lnTo>
                <a:lnTo>
                  <a:pt x="1057971" y="445315"/>
                </a:lnTo>
                <a:lnTo>
                  <a:pt x="1043478" y="406884"/>
                </a:lnTo>
                <a:lnTo>
                  <a:pt x="1020132" y="371065"/>
                </a:lnTo>
                <a:lnTo>
                  <a:pt x="980039" y="334811"/>
                </a:lnTo>
                <a:lnTo>
                  <a:pt x="932718" y="311159"/>
                </a:lnTo>
                <a:lnTo>
                  <a:pt x="893725" y="303563"/>
                </a:lnTo>
                <a:lnTo>
                  <a:pt x="852809" y="302988"/>
                </a:lnTo>
                <a:lnTo>
                  <a:pt x="812846" y="302120"/>
                </a:lnTo>
                <a:lnTo>
                  <a:pt x="776711" y="293646"/>
                </a:lnTo>
                <a:lnTo>
                  <a:pt x="737223" y="268036"/>
                </a:lnTo>
                <a:lnTo>
                  <a:pt x="703629" y="239599"/>
                </a:lnTo>
                <a:lnTo>
                  <a:pt x="666215" y="220313"/>
                </a:lnTo>
                <a:lnTo>
                  <a:pt x="615268" y="222157"/>
                </a:lnTo>
                <a:lnTo>
                  <a:pt x="578273" y="239320"/>
                </a:lnTo>
                <a:lnTo>
                  <a:pt x="549394" y="266836"/>
                </a:lnTo>
                <a:lnTo>
                  <a:pt x="526871" y="230233"/>
                </a:lnTo>
                <a:lnTo>
                  <a:pt x="518406" y="193509"/>
                </a:lnTo>
                <a:lnTo>
                  <a:pt x="521931" y="158861"/>
                </a:lnTo>
                <a:lnTo>
                  <a:pt x="535382" y="128484"/>
                </a:lnTo>
                <a:lnTo>
                  <a:pt x="556695" y="104575"/>
                </a:lnTo>
                <a:lnTo>
                  <a:pt x="583803" y="89332"/>
                </a:lnTo>
                <a:lnTo>
                  <a:pt x="614642" y="84951"/>
                </a:lnTo>
                <a:lnTo>
                  <a:pt x="647146" y="93628"/>
                </a:lnTo>
                <a:lnTo>
                  <a:pt x="679251" y="117560"/>
                </a:lnTo>
                <a:close/>
              </a:path>
              <a:path w="1424305" h="1280795">
                <a:moveTo>
                  <a:pt x="1405310" y="916593"/>
                </a:moveTo>
                <a:lnTo>
                  <a:pt x="1419729" y="873925"/>
                </a:lnTo>
                <a:lnTo>
                  <a:pt x="1424179" y="830034"/>
                </a:lnTo>
                <a:lnTo>
                  <a:pt x="1419086" y="787033"/>
                </a:lnTo>
                <a:lnTo>
                  <a:pt x="1404877" y="747036"/>
                </a:lnTo>
                <a:lnTo>
                  <a:pt x="1381978" y="712158"/>
                </a:lnTo>
                <a:lnTo>
                  <a:pt x="1350814" y="684514"/>
                </a:lnTo>
                <a:lnTo>
                  <a:pt x="1374506" y="646393"/>
                </a:lnTo>
                <a:lnTo>
                  <a:pt x="1385799" y="604198"/>
                </a:lnTo>
                <a:lnTo>
                  <a:pt x="1384700" y="560813"/>
                </a:lnTo>
                <a:lnTo>
                  <a:pt x="1371216" y="519127"/>
                </a:lnTo>
                <a:lnTo>
                  <a:pt x="1345353" y="482025"/>
                </a:lnTo>
                <a:lnTo>
                  <a:pt x="1367465" y="439761"/>
                </a:lnTo>
                <a:lnTo>
                  <a:pt x="1372928" y="398744"/>
                </a:lnTo>
                <a:lnTo>
                  <a:pt x="1364236" y="360502"/>
                </a:lnTo>
                <a:lnTo>
                  <a:pt x="1343879" y="326566"/>
                </a:lnTo>
                <a:lnTo>
                  <a:pt x="1314348" y="298464"/>
                </a:lnTo>
                <a:lnTo>
                  <a:pt x="1278136" y="277726"/>
                </a:lnTo>
                <a:lnTo>
                  <a:pt x="1237734" y="265882"/>
                </a:lnTo>
                <a:lnTo>
                  <a:pt x="1195633" y="264461"/>
                </a:lnTo>
                <a:lnTo>
                  <a:pt x="1185511" y="243257"/>
                </a:lnTo>
                <a:lnTo>
                  <a:pt x="1158141" y="205870"/>
                </a:lnTo>
                <a:lnTo>
                  <a:pt x="1106368" y="172355"/>
                </a:lnTo>
                <a:lnTo>
                  <a:pt x="1068584" y="163764"/>
                </a:lnTo>
                <a:lnTo>
                  <a:pt x="1031974" y="155300"/>
                </a:lnTo>
                <a:lnTo>
                  <a:pt x="1000739" y="137817"/>
                </a:lnTo>
                <a:lnTo>
                  <a:pt x="983173" y="114653"/>
                </a:lnTo>
                <a:lnTo>
                  <a:pt x="969076" y="86775"/>
                </a:lnTo>
                <a:lnTo>
                  <a:pt x="953367" y="58507"/>
                </a:lnTo>
                <a:lnTo>
                  <a:pt x="930965" y="34172"/>
                </a:lnTo>
                <a:lnTo>
                  <a:pt x="888599" y="10057"/>
                </a:lnTo>
                <a:lnTo>
                  <a:pt x="845167" y="0"/>
                </a:lnTo>
                <a:lnTo>
                  <a:pt x="802092" y="2812"/>
                </a:lnTo>
                <a:lnTo>
                  <a:pt x="760799" y="17307"/>
                </a:lnTo>
                <a:lnTo>
                  <a:pt x="722713" y="42296"/>
                </a:lnTo>
                <a:lnTo>
                  <a:pt x="689259" y="76590"/>
                </a:lnTo>
                <a:lnTo>
                  <a:pt x="660848" y="58410"/>
                </a:lnTo>
                <a:lnTo>
                  <a:pt x="632213" y="48974"/>
                </a:lnTo>
                <a:lnTo>
                  <a:pt x="604127" y="47415"/>
                </a:lnTo>
                <a:lnTo>
                  <a:pt x="577359" y="52866"/>
                </a:lnTo>
                <a:lnTo>
                  <a:pt x="576483" y="52142"/>
                </a:lnTo>
                <a:lnTo>
                  <a:pt x="575911" y="51279"/>
                </a:lnTo>
                <a:lnTo>
                  <a:pt x="574819" y="50682"/>
                </a:lnTo>
                <a:lnTo>
                  <a:pt x="535985" y="35498"/>
                </a:lnTo>
                <a:lnTo>
                  <a:pt x="496366" y="32064"/>
                </a:lnTo>
                <a:lnTo>
                  <a:pt x="457788" y="41717"/>
                </a:lnTo>
                <a:lnTo>
                  <a:pt x="422076" y="65795"/>
                </a:lnTo>
                <a:lnTo>
                  <a:pt x="412991" y="76522"/>
                </a:lnTo>
                <a:lnTo>
                  <a:pt x="406003" y="88041"/>
                </a:lnTo>
                <a:lnTo>
                  <a:pt x="399336" y="99676"/>
                </a:lnTo>
                <a:lnTo>
                  <a:pt x="391215" y="110753"/>
                </a:lnTo>
                <a:lnTo>
                  <a:pt x="372940" y="127305"/>
                </a:lnTo>
                <a:lnTo>
                  <a:pt x="357136" y="134159"/>
                </a:lnTo>
                <a:lnTo>
                  <a:pt x="340525" y="136374"/>
                </a:lnTo>
                <a:lnTo>
                  <a:pt x="319828" y="139010"/>
                </a:lnTo>
                <a:lnTo>
                  <a:pt x="296985" y="142356"/>
                </a:lnTo>
                <a:lnTo>
                  <a:pt x="254579" y="150933"/>
                </a:lnTo>
                <a:lnTo>
                  <a:pt x="215452" y="176558"/>
                </a:lnTo>
                <a:lnTo>
                  <a:pt x="186776" y="213426"/>
                </a:lnTo>
                <a:lnTo>
                  <a:pt x="171891" y="254222"/>
                </a:lnTo>
                <a:lnTo>
                  <a:pt x="169143" y="276055"/>
                </a:lnTo>
                <a:lnTo>
                  <a:pt x="165728" y="296818"/>
                </a:lnTo>
                <a:lnTo>
                  <a:pt x="159046" y="312899"/>
                </a:lnTo>
                <a:lnTo>
                  <a:pt x="146123" y="322192"/>
                </a:lnTo>
                <a:lnTo>
                  <a:pt x="125680" y="331215"/>
                </a:lnTo>
                <a:lnTo>
                  <a:pt x="104175" y="340406"/>
                </a:lnTo>
                <a:lnTo>
                  <a:pt x="88066" y="350199"/>
                </a:lnTo>
                <a:lnTo>
                  <a:pt x="49857" y="397644"/>
                </a:lnTo>
                <a:lnTo>
                  <a:pt x="22686" y="453577"/>
                </a:lnTo>
                <a:lnTo>
                  <a:pt x="8303" y="498793"/>
                </a:lnTo>
                <a:lnTo>
                  <a:pt x="0" y="547668"/>
                </a:lnTo>
                <a:lnTo>
                  <a:pt x="614" y="596823"/>
                </a:lnTo>
                <a:lnTo>
                  <a:pt x="12984" y="642883"/>
                </a:lnTo>
                <a:lnTo>
                  <a:pt x="35266" y="677659"/>
                </a:lnTo>
                <a:lnTo>
                  <a:pt x="67797" y="700719"/>
                </a:lnTo>
                <a:lnTo>
                  <a:pt x="92457" y="705630"/>
                </a:lnTo>
                <a:lnTo>
                  <a:pt x="105159" y="707198"/>
                </a:lnTo>
                <a:lnTo>
                  <a:pt x="116489" y="710904"/>
                </a:lnTo>
                <a:lnTo>
                  <a:pt x="151983" y="733413"/>
                </a:lnTo>
                <a:lnTo>
                  <a:pt x="161794" y="749261"/>
                </a:lnTo>
                <a:lnTo>
                  <a:pt x="160478" y="765915"/>
                </a:lnTo>
                <a:lnTo>
                  <a:pt x="162590" y="790838"/>
                </a:lnTo>
                <a:lnTo>
                  <a:pt x="177649" y="838737"/>
                </a:lnTo>
                <a:lnTo>
                  <a:pt x="195973" y="883895"/>
                </a:lnTo>
                <a:lnTo>
                  <a:pt x="217756" y="925561"/>
                </a:lnTo>
                <a:lnTo>
                  <a:pt x="243191" y="962980"/>
                </a:lnTo>
                <a:lnTo>
                  <a:pt x="272474" y="995399"/>
                </a:lnTo>
                <a:lnTo>
                  <a:pt x="305798" y="1022065"/>
                </a:lnTo>
                <a:lnTo>
                  <a:pt x="343357" y="1042226"/>
                </a:lnTo>
                <a:lnTo>
                  <a:pt x="385345" y="1055126"/>
                </a:lnTo>
                <a:lnTo>
                  <a:pt x="431957" y="1060014"/>
                </a:lnTo>
                <a:lnTo>
                  <a:pt x="450706" y="1088817"/>
                </a:lnTo>
                <a:lnTo>
                  <a:pt x="457958" y="1119681"/>
                </a:lnTo>
                <a:lnTo>
                  <a:pt x="457712" y="1154842"/>
                </a:lnTo>
                <a:lnTo>
                  <a:pt x="453966" y="1196539"/>
                </a:lnTo>
                <a:lnTo>
                  <a:pt x="450448" y="1201480"/>
                </a:lnTo>
                <a:lnTo>
                  <a:pt x="449610" y="1208236"/>
                </a:lnTo>
                <a:lnTo>
                  <a:pt x="452518" y="1213710"/>
                </a:lnTo>
                <a:lnTo>
                  <a:pt x="452493" y="1214129"/>
                </a:lnTo>
                <a:lnTo>
                  <a:pt x="452442" y="1214523"/>
                </a:lnTo>
                <a:lnTo>
                  <a:pt x="452416" y="1214967"/>
                </a:lnTo>
                <a:lnTo>
                  <a:pt x="451743" y="1224137"/>
                </a:lnTo>
                <a:lnTo>
                  <a:pt x="461383" y="1227934"/>
                </a:lnTo>
                <a:lnTo>
                  <a:pt x="467771" y="1224822"/>
                </a:lnTo>
                <a:lnTo>
                  <a:pt x="491971" y="1234457"/>
                </a:lnTo>
                <a:lnTo>
                  <a:pt x="517383" y="1241180"/>
                </a:lnTo>
                <a:lnTo>
                  <a:pt x="543177" y="1246464"/>
                </a:lnTo>
                <a:lnTo>
                  <a:pt x="568520" y="1251784"/>
                </a:lnTo>
                <a:lnTo>
                  <a:pt x="599828" y="1259113"/>
                </a:lnTo>
                <a:lnTo>
                  <a:pt x="631147" y="1266374"/>
                </a:lnTo>
                <a:lnTo>
                  <a:pt x="662489" y="1273505"/>
                </a:lnTo>
                <a:lnTo>
                  <a:pt x="693869" y="1280448"/>
                </a:lnTo>
                <a:lnTo>
                  <a:pt x="702702" y="1279849"/>
                </a:lnTo>
                <a:lnTo>
                  <a:pt x="710376" y="1274995"/>
                </a:lnTo>
                <a:lnTo>
                  <a:pt x="714968" y="1267020"/>
                </a:lnTo>
                <a:lnTo>
                  <a:pt x="714557" y="1257055"/>
                </a:lnTo>
                <a:lnTo>
                  <a:pt x="707903" y="1233156"/>
                </a:lnTo>
                <a:lnTo>
                  <a:pt x="703599" y="1208919"/>
                </a:lnTo>
                <a:lnTo>
                  <a:pt x="701211" y="1184410"/>
                </a:lnTo>
                <a:lnTo>
                  <a:pt x="700308" y="1159697"/>
                </a:lnTo>
                <a:lnTo>
                  <a:pt x="749663" y="1173197"/>
                </a:lnTo>
                <a:lnTo>
                  <a:pt x="799905" y="1181096"/>
                </a:lnTo>
                <a:lnTo>
                  <a:pt x="850528" y="1183336"/>
                </a:lnTo>
                <a:lnTo>
                  <a:pt x="901028" y="1179861"/>
                </a:lnTo>
                <a:lnTo>
                  <a:pt x="950901" y="1170615"/>
                </a:lnTo>
                <a:lnTo>
                  <a:pt x="999642" y="1155543"/>
                </a:lnTo>
                <a:lnTo>
                  <a:pt x="1046746" y="1134586"/>
                </a:lnTo>
                <a:lnTo>
                  <a:pt x="1091709" y="1107690"/>
                </a:lnTo>
                <a:lnTo>
                  <a:pt x="1130758" y="1075905"/>
                </a:lnTo>
                <a:lnTo>
                  <a:pt x="1164683" y="1037701"/>
                </a:lnTo>
                <a:lnTo>
                  <a:pt x="1210960" y="1038615"/>
                </a:lnTo>
                <a:lnTo>
                  <a:pt x="1257579" y="1031451"/>
                </a:lnTo>
                <a:lnTo>
                  <a:pt x="1302432" y="1015937"/>
                </a:lnTo>
                <a:lnTo>
                  <a:pt x="1343411" y="991804"/>
                </a:lnTo>
                <a:lnTo>
                  <a:pt x="1378406" y="958779"/>
                </a:lnTo>
                <a:lnTo>
                  <a:pt x="1405310" y="916593"/>
                </a:lnTo>
                <a:close/>
              </a:path>
            </a:pathLst>
          </a:custGeom>
          <a:ln w="635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1" name="object 71"/>
          <p:cNvGrpSpPr/>
          <p:nvPr/>
        </p:nvGrpSpPr>
        <p:grpSpPr>
          <a:xfrm>
            <a:off x="4668027" y="5797217"/>
            <a:ext cx="799465" cy="730250"/>
            <a:chOff x="4668027" y="5797217"/>
            <a:chExt cx="799465" cy="730250"/>
          </a:xfrm>
        </p:grpSpPr>
        <p:sp>
          <p:nvSpPr>
            <p:cNvPr id="72" name="object 72"/>
            <p:cNvSpPr/>
            <p:nvPr/>
          </p:nvSpPr>
          <p:spPr>
            <a:xfrm>
              <a:off x="4698386" y="5829748"/>
              <a:ext cx="612140" cy="661670"/>
            </a:xfrm>
            <a:custGeom>
              <a:avLst/>
              <a:gdLst/>
              <a:ahLst/>
              <a:cxnLst/>
              <a:rect l="l" t="t" r="r" b="b"/>
              <a:pathLst>
                <a:path w="612139" h="661670">
                  <a:moveTo>
                    <a:pt x="181413" y="661580"/>
                  </a:moveTo>
                  <a:lnTo>
                    <a:pt x="136129" y="651562"/>
                  </a:lnTo>
                  <a:lnTo>
                    <a:pt x="96402" y="626238"/>
                  </a:lnTo>
                  <a:lnTo>
                    <a:pt x="62823" y="589582"/>
                  </a:lnTo>
                  <a:lnTo>
                    <a:pt x="35982" y="545568"/>
                  </a:lnTo>
                  <a:lnTo>
                    <a:pt x="16467" y="498169"/>
                  </a:lnTo>
                  <a:lnTo>
                    <a:pt x="4870" y="451357"/>
                  </a:lnTo>
                  <a:lnTo>
                    <a:pt x="0" y="400976"/>
                  </a:lnTo>
                  <a:lnTo>
                    <a:pt x="1665" y="350564"/>
                  </a:lnTo>
                  <a:lnTo>
                    <a:pt x="9493" y="300856"/>
                  </a:lnTo>
                  <a:lnTo>
                    <a:pt x="23109" y="252593"/>
                  </a:lnTo>
                  <a:lnTo>
                    <a:pt x="42138" y="206513"/>
                  </a:lnTo>
                  <a:lnTo>
                    <a:pt x="66206" y="163352"/>
                  </a:lnTo>
                  <a:lnTo>
                    <a:pt x="94939" y="123850"/>
                  </a:lnTo>
                  <a:lnTo>
                    <a:pt x="127963" y="88745"/>
                  </a:lnTo>
                  <a:lnTo>
                    <a:pt x="164903" y="58775"/>
                  </a:lnTo>
                  <a:lnTo>
                    <a:pt x="199058" y="38534"/>
                  </a:lnTo>
                  <a:lnTo>
                    <a:pt x="237776" y="22156"/>
                  </a:lnTo>
                  <a:lnTo>
                    <a:pt x="279876" y="10022"/>
                  </a:lnTo>
                  <a:lnTo>
                    <a:pt x="324178" y="2510"/>
                  </a:lnTo>
                  <a:lnTo>
                    <a:pt x="369503" y="0"/>
                  </a:lnTo>
                  <a:lnTo>
                    <a:pt x="414671" y="2871"/>
                  </a:lnTo>
                  <a:lnTo>
                    <a:pt x="458501" y="11504"/>
                  </a:lnTo>
                  <a:lnTo>
                    <a:pt x="499815" y="26277"/>
                  </a:lnTo>
                  <a:lnTo>
                    <a:pt x="537432" y="47571"/>
                  </a:lnTo>
                  <a:lnTo>
                    <a:pt x="570172" y="75765"/>
                  </a:lnTo>
                  <a:lnTo>
                    <a:pt x="596855" y="111238"/>
                  </a:lnTo>
                  <a:lnTo>
                    <a:pt x="592423" y="114223"/>
                  </a:lnTo>
                  <a:lnTo>
                    <a:pt x="589857" y="119963"/>
                  </a:lnTo>
                  <a:lnTo>
                    <a:pt x="591915" y="126923"/>
                  </a:lnTo>
                  <a:lnTo>
                    <a:pt x="611854" y="194093"/>
                  </a:lnTo>
                  <a:lnTo>
                    <a:pt x="598547" y="193383"/>
                  </a:lnTo>
                  <a:lnTo>
                    <a:pt x="558285" y="198017"/>
                  </a:lnTo>
                  <a:lnTo>
                    <a:pt x="547262" y="211662"/>
                  </a:lnTo>
                  <a:lnTo>
                    <a:pt x="549377" y="220190"/>
                  </a:lnTo>
                  <a:lnTo>
                    <a:pt x="557345" y="225488"/>
                  </a:lnTo>
                  <a:lnTo>
                    <a:pt x="575783" y="239697"/>
                  </a:lnTo>
                  <a:lnTo>
                    <a:pt x="571500" y="261565"/>
                  </a:lnTo>
                  <a:lnTo>
                    <a:pt x="555795" y="283466"/>
                  </a:lnTo>
                  <a:lnTo>
                    <a:pt x="539972" y="297776"/>
                  </a:lnTo>
                  <a:lnTo>
                    <a:pt x="534828" y="301141"/>
                  </a:lnTo>
                  <a:lnTo>
                    <a:pt x="533787" y="307809"/>
                  </a:lnTo>
                  <a:lnTo>
                    <a:pt x="535578" y="313422"/>
                  </a:lnTo>
                  <a:lnTo>
                    <a:pt x="494929" y="335961"/>
                  </a:lnTo>
                  <a:lnTo>
                    <a:pt x="451356" y="346947"/>
                  </a:lnTo>
                  <a:lnTo>
                    <a:pt x="407113" y="356081"/>
                  </a:lnTo>
                  <a:lnTo>
                    <a:pt x="364458" y="373062"/>
                  </a:lnTo>
                  <a:lnTo>
                    <a:pt x="320675" y="413171"/>
                  </a:lnTo>
                  <a:lnTo>
                    <a:pt x="291750" y="467473"/>
                  </a:lnTo>
                  <a:lnTo>
                    <a:pt x="281453" y="505538"/>
                  </a:lnTo>
                  <a:lnTo>
                    <a:pt x="273795" y="548407"/>
                  </a:lnTo>
                  <a:lnTo>
                    <a:pt x="264371" y="590763"/>
                  </a:lnTo>
                  <a:lnTo>
                    <a:pt x="248771" y="627289"/>
                  </a:lnTo>
                  <a:lnTo>
                    <a:pt x="222587" y="652667"/>
                  </a:lnTo>
                  <a:lnTo>
                    <a:pt x="181413" y="661580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3" name="object 7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270857" y="5972445"/>
              <a:ext cx="170240" cy="164274"/>
            </a:xfrm>
            <a:prstGeom prst="rect">
              <a:avLst/>
            </a:prstGeom>
          </p:spPr>
        </p:pic>
        <p:sp>
          <p:nvSpPr>
            <p:cNvPr id="74" name="object 74"/>
            <p:cNvSpPr/>
            <p:nvPr/>
          </p:nvSpPr>
          <p:spPr>
            <a:xfrm>
              <a:off x="4671202" y="5800392"/>
              <a:ext cx="793115" cy="723900"/>
            </a:xfrm>
            <a:custGeom>
              <a:avLst/>
              <a:gdLst/>
              <a:ahLst/>
              <a:cxnLst/>
              <a:rect l="l" t="t" r="r" b="b"/>
              <a:pathLst>
                <a:path w="793114" h="723900">
                  <a:moveTo>
                    <a:pt x="248234" y="717200"/>
                  </a:moveTo>
                  <a:lnTo>
                    <a:pt x="287540" y="691177"/>
                  </a:lnTo>
                  <a:lnTo>
                    <a:pt x="309449" y="649478"/>
                  </a:lnTo>
                  <a:lnTo>
                    <a:pt x="321484" y="599990"/>
                  </a:lnTo>
                  <a:lnTo>
                    <a:pt x="331165" y="550601"/>
                  </a:lnTo>
                  <a:lnTo>
                    <a:pt x="346835" y="503837"/>
                  </a:lnTo>
                  <a:lnTo>
                    <a:pt x="369324" y="467217"/>
                  </a:lnTo>
                  <a:lnTo>
                    <a:pt x="398835" y="439471"/>
                  </a:lnTo>
                  <a:lnTo>
                    <a:pt x="435573" y="419331"/>
                  </a:lnTo>
                  <a:lnTo>
                    <a:pt x="479742" y="405529"/>
                  </a:lnTo>
                  <a:lnTo>
                    <a:pt x="507042" y="398863"/>
                  </a:lnTo>
                  <a:lnTo>
                    <a:pt x="532730" y="390560"/>
                  </a:lnTo>
                  <a:lnTo>
                    <a:pt x="580326" y="361257"/>
                  </a:lnTo>
                  <a:lnTo>
                    <a:pt x="583590" y="356799"/>
                  </a:lnTo>
                  <a:lnTo>
                    <a:pt x="619001" y="360663"/>
                  </a:lnTo>
                  <a:lnTo>
                    <a:pt x="653646" y="351547"/>
                  </a:lnTo>
                  <a:lnTo>
                    <a:pt x="682981" y="330192"/>
                  </a:lnTo>
                  <a:lnTo>
                    <a:pt x="702462" y="297338"/>
                  </a:lnTo>
                  <a:lnTo>
                    <a:pt x="702678" y="297414"/>
                  </a:lnTo>
                  <a:lnTo>
                    <a:pt x="702818" y="297553"/>
                  </a:lnTo>
                  <a:lnTo>
                    <a:pt x="703059" y="297604"/>
                  </a:lnTo>
                  <a:lnTo>
                    <a:pt x="716670" y="301977"/>
                  </a:lnTo>
                  <a:lnTo>
                    <a:pt x="728794" y="308801"/>
                  </a:lnTo>
                  <a:lnTo>
                    <a:pt x="739115" y="318437"/>
                  </a:lnTo>
                  <a:lnTo>
                    <a:pt x="747318" y="331247"/>
                  </a:lnTo>
                  <a:lnTo>
                    <a:pt x="751141" y="339121"/>
                  </a:lnTo>
                  <a:lnTo>
                    <a:pt x="759536" y="341432"/>
                  </a:lnTo>
                  <a:lnTo>
                    <a:pt x="765454" y="334498"/>
                  </a:lnTo>
                  <a:lnTo>
                    <a:pt x="779145" y="317064"/>
                  </a:lnTo>
                  <a:lnTo>
                    <a:pt x="789940" y="297352"/>
                  </a:lnTo>
                  <a:lnTo>
                    <a:pt x="792657" y="276985"/>
                  </a:lnTo>
                  <a:lnTo>
                    <a:pt x="782116" y="257587"/>
                  </a:lnTo>
                  <a:lnTo>
                    <a:pt x="764569" y="243193"/>
                  </a:lnTo>
                  <a:lnTo>
                    <a:pt x="744731" y="231782"/>
                  </a:lnTo>
                  <a:lnTo>
                    <a:pt x="723488" y="223973"/>
                  </a:lnTo>
                  <a:lnTo>
                    <a:pt x="701725" y="220388"/>
                  </a:lnTo>
                  <a:lnTo>
                    <a:pt x="694371" y="195681"/>
                  </a:lnTo>
                  <a:lnTo>
                    <a:pt x="682191" y="174114"/>
                  </a:lnTo>
                  <a:lnTo>
                    <a:pt x="665723" y="156421"/>
                  </a:lnTo>
                  <a:lnTo>
                    <a:pt x="645502" y="143337"/>
                  </a:lnTo>
                  <a:lnTo>
                    <a:pt x="625895" y="102179"/>
                  </a:lnTo>
                  <a:lnTo>
                    <a:pt x="597516" y="68712"/>
                  </a:lnTo>
                  <a:lnTo>
                    <a:pt x="562060" y="42458"/>
                  </a:lnTo>
                  <a:lnTo>
                    <a:pt x="521222" y="22938"/>
                  </a:lnTo>
                  <a:lnTo>
                    <a:pt x="476697" y="9675"/>
                  </a:lnTo>
                  <a:lnTo>
                    <a:pt x="430179" y="2188"/>
                  </a:lnTo>
                  <a:lnTo>
                    <a:pt x="383364" y="0"/>
                  </a:lnTo>
                  <a:lnTo>
                    <a:pt x="337945" y="2631"/>
                  </a:lnTo>
                  <a:lnTo>
                    <a:pt x="295618" y="9604"/>
                  </a:lnTo>
                  <a:lnTo>
                    <a:pt x="258076" y="20439"/>
                  </a:lnTo>
                  <a:lnTo>
                    <a:pt x="215086" y="39674"/>
                  </a:lnTo>
                  <a:lnTo>
                    <a:pt x="175001" y="64683"/>
                  </a:lnTo>
                  <a:lnTo>
                    <a:pt x="138164" y="94896"/>
                  </a:lnTo>
                  <a:lnTo>
                    <a:pt x="104917" y="129744"/>
                  </a:lnTo>
                  <a:lnTo>
                    <a:pt x="75603" y="168658"/>
                  </a:lnTo>
                  <a:lnTo>
                    <a:pt x="50563" y="211069"/>
                  </a:lnTo>
                  <a:lnTo>
                    <a:pt x="30141" y="256408"/>
                  </a:lnTo>
                  <a:lnTo>
                    <a:pt x="14678" y="304105"/>
                  </a:lnTo>
                  <a:lnTo>
                    <a:pt x="4517" y="353591"/>
                  </a:lnTo>
                  <a:lnTo>
                    <a:pt x="0" y="404297"/>
                  </a:lnTo>
                  <a:lnTo>
                    <a:pt x="1313" y="442998"/>
                  </a:lnTo>
                  <a:lnTo>
                    <a:pt x="7409" y="484610"/>
                  </a:lnTo>
                  <a:lnTo>
                    <a:pt x="18109" y="527480"/>
                  </a:lnTo>
                  <a:lnTo>
                    <a:pt x="33236" y="569953"/>
                  </a:lnTo>
                  <a:lnTo>
                    <a:pt x="52615" y="610375"/>
                  </a:lnTo>
                  <a:lnTo>
                    <a:pt x="76066" y="647091"/>
                  </a:lnTo>
                  <a:lnTo>
                    <a:pt x="103415" y="678449"/>
                  </a:lnTo>
                  <a:lnTo>
                    <a:pt x="134483" y="702792"/>
                  </a:lnTo>
                  <a:lnTo>
                    <a:pt x="207069" y="723822"/>
                  </a:lnTo>
                  <a:lnTo>
                    <a:pt x="248234" y="717200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5619146" y="16172"/>
            <a:ext cx="497840" cy="532765"/>
            <a:chOff x="5619146" y="16172"/>
            <a:chExt cx="497840" cy="532765"/>
          </a:xfrm>
        </p:grpSpPr>
        <p:sp>
          <p:nvSpPr>
            <p:cNvPr id="76" name="object 76"/>
            <p:cNvSpPr/>
            <p:nvPr/>
          </p:nvSpPr>
          <p:spPr>
            <a:xfrm>
              <a:off x="5652528" y="158158"/>
              <a:ext cx="431165" cy="357505"/>
            </a:xfrm>
            <a:custGeom>
              <a:avLst/>
              <a:gdLst/>
              <a:ahLst/>
              <a:cxnLst/>
              <a:rect l="l" t="t" r="r" b="b"/>
              <a:pathLst>
                <a:path w="431164" h="357505">
                  <a:moveTo>
                    <a:pt x="390214" y="275755"/>
                  </a:moveTo>
                  <a:lnTo>
                    <a:pt x="357365" y="312231"/>
                  </a:lnTo>
                  <a:lnTo>
                    <a:pt x="318546" y="337399"/>
                  </a:lnTo>
                  <a:lnTo>
                    <a:pt x="275530" y="352083"/>
                  </a:lnTo>
                  <a:lnTo>
                    <a:pt x="230091" y="357108"/>
                  </a:lnTo>
                  <a:lnTo>
                    <a:pt x="184001" y="353298"/>
                  </a:lnTo>
                  <a:lnTo>
                    <a:pt x="139034" y="341477"/>
                  </a:lnTo>
                  <a:lnTo>
                    <a:pt x="100534" y="324226"/>
                  </a:lnTo>
                  <a:lnTo>
                    <a:pt x="65506" y="300847"/>
                  </a:lnTo>
                  <a:lnTo>
                    <a:pt x="35943" y="271777"/>
                  </a:lnTo>
                  <a:lnTo>
                    <a:pt x="13841" y="237451"/>
                  </a:lnTo>
                  <a:lnTo>
                    <a:pt x="1195" y="198304"/>
                  </a:lnTo>
                  <a:lnTo>
                    <a:pt x="0" y="154772"/>
                  </a:lnTo>
                  <a:lnTo>
                    <a:pt x="12250" y="107289"/>
                  </a:lnTo>
                  <a:lnTo>
                    <a:pt x="41502" y="64872"/>
                  </a:lnTo>
                  <a:lnTo>
                    <a:pt x="84124" y="35594"/>
                  </a:lnTo>
                  <a:lnTo>
                    <a:pt x="132620" y="15342"/>
                  </a:lnTo>
                  <a:lnTo>
                    <a:pt x="179496" y="0"/>
                  </a:lnTo>
                  <a:lnTo>
                    <a:pt x="178264" y="5803"/>
                  </a:lnTo>
                  <a:lnTo>
                    <a:pt x="180182" y="12509"/>
                  </a:lnTo>
                  <a:lnTo>
                    <a:pt x="186455" y="13715"/>
                  </a:lnTo>
                  <a:lnTo>
                    <a:pt x="196279" y="14826"/>
                  </a:lnTo>
                  <a:lnTo>
                    <a:pt x="210574" y="16290"/>
                  </a:lnTo>
                  <a:lnTo>
                    <a:pt x="224291" y="18655"/>
                  </a:lnTo>
                  <a:lnTo>
                    <a:pt x="232379" y="22466"/>
                  </a:lnTo>
                  <a:lnTo>
                    <a:pt x="234560" y="33075"/>
                  </a:lnTo>
                  <a:lnTo>
                    <a:pt x="232752" y="48691"/>
                  </a:lnTo>
                  <a:lnTo>
                    <a:pt x="229398" y="64575"/>
                  </a:lnTo>
                  <a:lnTo>
                    <a:pt x="226943" y="75984"/>
                  </a:lnTo>
                  <a:lnTo>
                    <a:pt x="227814" y="83673"/>
                  </a:lnTo>
                  <a:lnTo>
                    <a:pt x="232079" y="89025"/>
                  </a:lnTo>
                  <a:lnTo>
                    <a:pt x="238218" y="90698"/>
                  </a:lnTo>
                  <a:lnTo>
                    <a:pt x="244710" y="87350"/>
                  </a:lnTo>
                  <a:lnTo>
                    <a:pt x="253834" y="77395"/>
                  </a:lnTo>
                  <a:lnTo>
                    <a:pt x="262149" y="67073"/>
                  </a:lnTo>
                  <a:lnTo>
                    <a:pt x="269762" y="56262"/>
                  </a:lnTo>
                  <a:lnTo>
                    <a:pt x="276778" y="44843"/>
                  </a:lnTo>
                  <a:lnTo>
                    <a:pt x="309366" y="79082"/>
                  </a:lnTo>
                  <a:lnTo>
                    <a:pt x="315101" y="82215"/>
                  </a:lnTo>
                  <a:lnTo>
                    <a:pt x="321187" y="81456"/>
                  </a:lnTo>
                  <a:lnTo>
                    <a:pt x="326000" y="77398"/>
                  </a:lnTo>
                  <a:lnTo>
                    <a:pt x="327921" y="70637"/>
                  </a:lnTo>
                  <a:lnTo>
                    <a:pt x="327972" y="62438"/>
                  </a:lnTo>
                  <a:lnTo>
                    <a:pt x="328245" y="54386"/>
                  </a:lnTo>
                  <a:lnTo>
                    <a:pt x="328717" y="46407"/>
                  </a:lnTo>
                  <a:lnTo>
                    <a:pt x="329369" y="38430"/>
                  </a:lnTo>
                  <a:lnTo>
                    <a:pt x="343090" y="42167"/>
                  </a:lnTo>
                  <a:lnTo>
                    <a:pt x="357872" y="44405"/>
                  </a:lnTo>
                  <a:lnTo>
                    <a:pt x="371747" y="43738"/>
                  </a:lnTo>
                  <a:lnTo>
                    <a:pt x="382747" y="38760"/>
                  </a:lnTo>
                  <a:lnTo>
                    <a:pt x="383280" y="39471"/>
                  </a:lnTo>
                  <a:lnTo>
                    <a:pt x="383534" y="40208"/>
                  </a:lnTo>
                  <a:lnTo>
                    <a:pt x="384220" y="40868"/>
                  </a:lnTo>
                  <a:lnTo>
                    <a:pt x="411595" y="75603"/>
                  </a:lnTo>
                  <a:lnTo>
                    <a:pt x="426801" y="114456"/>
                  </a:lnTo>
                  <a:lnTo>
                    <a:pt x="431051" y="155663"/>
                  </a:lnTo>
                  <a:lnTo>
                    <a:pt x="425561" y="197459"/>
                  </a:lnTo>
                  <a:lnTo>
                    <a:pt x="411544" y="238078"/>
                  </a:lnTo>
                  <a:lnTo>
                    <a:pt x="390214" y="275755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7" name="object 7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864701" y="36053"/>
              <a:ext cx="146874" cy="168993"/>
            </a:xfrm>
            <a:prstGeom prst="rect">
              <a:avLst/>
            </a:prstGeom>
          </p:spPr>
        </p:pic>
        <p:sp>
          <p:nvSpPr>
            <p:cNvPr id="78" name="object 78"/>
            <p:cNvSpPr/>
            <p:nvPr/>
          </p:nvSpPr>
          <p:spPr>
            <a:xfrm>
              <a:off x="5622321" y="19347"/>
              <a:ext cx="491490" cy="526415"/>
            </a:xfrm>
            <a:custGeom>
              <a:avLst/>
              <a:gdLst/>
              <a:ahLst/>
              <a:cxnLst/>
              <a:rect l="l" t="t" r="r" b="b"/>
              <a:pathLst>
                <a:path w="491489" h="526415">
                  <a:moveTo>
                    <a:pt x="434898" y="157175"/>
                  </a:moveTo>
                  <a:lnTo>
                    <a:pt x="429894" y="152412"/>
                  </a:lnTo>
                  <a:lnTo>
                    <a:pt x="424091" y="152336"/>
                  </a:lnTo>
                  <a:lnTo>
                    <a:pt x="419290" y="154647"/>
                  </a:lnTo>
                  <a:lnTo>
                    <a:pt x="407159" y="133655"/>
                  </a:lnTo>
                  <a:lnTo>
                    <a:pt x="384346" y="118376"/>
                  </a:lnTo>
                  <a:lnTo>
                    <a:pt x="358104" y="108288"/>
                  </a:lnTo>
                  <a:lnTo>
                    <a:pt x="335686" y="102870"/>
                  </a:lnTo>
                  <a:lnTo>
                    <a:pt x="338457" y="92380"/>
                  </a:lnTo>
                  <a:lnTo>
                    <a:pt x="351769" y="52107"/>
                  </a:lnTo>
                  <a:lnTo>
                    <a:pt x="356804" y="41894"/>
                  </a:lnTo>
                  <a:lnTo>
                    <a:pt x="361028" y="31523"/>
                  </a:lnTo>
                  <a:lnTo>
                    <a:pt x="329399" y="0"/>
                  </a:lnTo>
                  <a:lnTo>
                    <a:pt x="302239" y="16308"/>
                  </a:lnTo>
                  <a:lnTo>
                    <a:pt x="289845" y="49363"/>
                  </a:lnTo>
                  <a:lnTo>
                    <a:pt x="288491" y="88616"/>
                  </a:lnTo>
                  <a:lnTo>
                    <a:pt x="294449" y="123520"/>
                  </a:lnTo>
                  <a:lnTo>
                    <a:pt x="294220" y="123278"/>
                  </a:lnTo>
                  <a:lnTo>
                    <a:pt x="294093" y="122999"/>
                  </a:lnTo>
                  <a:lnTo>
                    <a:pt x="293814" y="122770"/>
                  </a:lnTo>
                  <a:lnTo>
                    <a:pt x="275245" y="112331"/>
                  </a:lnTo>
                  <a:lnTo>
                    <a:pt x="255717" y="109358"/>
                  </a:lnTo>
                  <a:lnTo>
                    <a:pt x="236632" y="113735"/>
                  </a:lnTo>
                  <a:lnTo>
                    <a:pt x="219392" y="125349"/>
                  </a:lnTo>
                  <a:lnTo>
                    <a:pt x="218541" y="124675"/>
                  </a:lnTo>
                  <a:lnTo>
                    <a:pt x="217639" y="124053"/>
                  </a:lnTo>
                  <a:lnTo>
                    <a:pt x="216331" y="124053"/>
                  </a:lnTo>
                  <a:lnTo>
                    <a:pt x="169321" y="128674"/>
                  </a:lnTo>
                  <a:lnTo>
                    <a:pt x="122552" y="142339"/>
                  </a:lnTo>
                  <a:lnTo>
                    <a:pt x="79128" y="165190"/>
                  </a:lnTo>
                  <a:lnTo>
                    <a:pt x="42158" y="197368"/>
                  </a:lnTo>
                  <a:lnTo>
                    <a:pt x="14746" y="239014"/>
                  </a:lnTo>
                  <a:lnTo>
                    <a:pt x="0" y="290271"/>
                  </a:lnTo>
                  <a:lnTo>
                    <a:pt x="442" y="340348"/>
                  </a:lnTo>
                  <a:lnTo>
                    <a:pt x="13874" y="385441"/>
                  </a:lnTo>
                  <a:lnTo>
                    <a:pt x="37780" y="424980"/>
                  </a:lnTo>
                  <a:lnTo>
                    <a:pt x="69649" y="458397"/>
                  </a:lnTo>
                  <a:lnTo>
                    <a:pt x="106966" y="485125"/>
                  </a:lnTo>
                  <a:lnTo>
                    <a:pt x="147218" y="504596"/>
                  </a:lnTo>
                  <a:lnTo>
                    <a:pt x="193076" y="518693"/>
                  </a:lnTo>
                  <a:lnTo>
                    <a:pt x="239679" y="525925"/>
                  </a:lnTo>
                  <a:lnTo>
                    <a:pt x="285916" y="525543"/>
                  </a:lnTo>
                  <a:lnTo>
                    <a:pt x="330677" y="516799"/>
                  </a:lnTo>
                  <a:lnTo>
                    <a:pt x="372851" y="498946"/>
                  </a:lnTo>
                  <a:lnTo>
                    <a:pt x="411327" y="471234"/>
                  </a:lnTo>
                  <a:lnTo>
                    <a:pt x="444995" y="432917"/>
                  </a:lnTo>
                  <a:lnTo>
                    <a:pt x="470315" y="388169"/>
                  </a:lnTo>
                  <a:lnTo>
                    <a:pt x="486012" y="340092"/>
                  </a:lnTo>
                  <a:lnTo>
                    <a:pt x="491201" y="290822"/>
                  </a:lnTo>
                  <a:lnTo>
                    <a:pt x="485000" y="242490"/>
                  </a:lnTo>
                  <a:lnTo>
                    <a:pt x="466527" y="197230"/>
                  </a:lnTo>
                  <a:lnTo>
                    <a:pt x="434898" y="157175"/>
                  </a:lnTo>
                  <a:close/>
                </a:path>
              </a:pathLst>
            </a:custGeom>
            <a:ln w="635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0" name="object 80"/>
          <p:cNvSpPr txBox="1">
            <a:spLocks noGrp="1"/>
          </p:cNvSpPr>
          <p:nvPr>
            <p:ph type="title"/>
          </p:nvPr>
        </p:nvSpPr>
        <p:spPr>
          <a:xfrm>
            <a:off x="740518" y="679513"/>
            <a:ext cx="6365131" cy="757887"/>
          </a:xfrm>
          <a:prstGeom prst="rect">
            <a:avLst/>
          </a:prstGeom>
        </p:spPr>
        <p:txBody>
          <a:bodyPr vert="horz" wrap="square" lIns="0" tIns="24763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-180" dirty="0"/>
              <a:t> Key </a:t>
            </a:r>
            <a:r>
              <a:rPr spc="-180" dirty="0"/>
              <a:t>Challenges</a:t>
            </a:r>
            <a:r>
              <a:rPr spc="-400" dirty="0"/>
              <a:t> </a:t>
            </a:r>
            <a:r>
              <a:rPr lang="en-US" spc="-265" dirty="0"/>
              <a:t>and Solutions</a:t>
            </a:r>
            <a:endParaRPr spc="-265" dirty="0"/>
          </a:p>
        </p:txBody>
      </p:sp>
      <p:grpSp>
        <p:nvGrpSpPr>
          <p:cNvPr id="81" name="object 81"/>
          <p:cNvGrpSpPr/>
          <p:nvPr/>
        </p:nvGrpSpPr>
        <p:grpSpPr>
          <a:xfrm>
            <a:off x="48190" y="6023418"/>
            <a:ext cx="13072744" cy="1536700"/>
            <a:chOff x="48190" y="6023418"/>
            <a:chExt cx="13072744" cy="1536700"/>
          </a:xfrm>
        </p:grpSpPr>
        <p:sp>
          <p:nvSpPr>
            <p:cNvPr id="82" name="object 82"/>
            <p:cNvSpPr/>
            <p:nvPr/>
          </p:nvSpPr>
          <p:spPr>
            <a:xfrm>
              <a:off x="79146" y="7059752"/>
              <a:ext cx="2921000" cy="464184"/>
            </a:xfrm>
            <a:custGeom>
              <a:avLst/>
              <a:gdLst/>
              <a:ahLst/>
              <a:cxnLst/>
              <a:rect l="l" t="t" r="r" b="b"/>
              <a:pathLst>
                <a:path w="2921000" h="464184">
                  <a:moveTo>
                    <a:pt x="99275" y="398462"/>
                  </a:moveTo>
                  <a:lnTo>
                    <a:pt x="72072" y="399935"/>
                  </a:lnTo>
                  <a:lnTo>
                    <a:pt x="17043" y="405053"/>
                  </a:lnTo>
                  <a:lnTo>
                    <a:pt x="66700" y="401231"/>
                  </a:lnTo>
                  <a:lnTo>
                    <a:pt x="99275" y="398462"/>
                  </a:lnTo>
                  <a:close/>
                </a:path>
                <a:path w="2921000" h="464184">
                  <a:moveTo>
                    <a:pt x="111480" y="385889"/>
                  </a:moveTo>
                  <a:lnTo>
                    <a:pt x="89077" y="388023"/>
                  </a:lnTo>
                  <a:lnTo>
                    <a:pt x="87249" y="387096"/>
                  </a:lnTo>
                  <a:lnTo>
                    <a:pt x="94361" y="384771"/>
                  </a:lnTo>
                  <a:lnTo>
                    <a:pt x="98780" y="382727"/>
                  </a:lnTo>
                  <a:lnTo>
                    <a:pt x="88887" y="382612"/>
                  </a:lnTo>
                  <a:lnTo>
                    <a:pt x="53060" y="386105"/>
                  </a:lnTo>
                  <a:lnTo>
                    <a:pt x="79006" y="384975"/>
                  </a:lnTo>
                  <a:lnTo>
                    <a:pt x="71793" y="388454"/>
                  </a:lnTo>
                  <a:lnTo>
                    <a:pt x="62928" y="388251"/>
                  </a:lnTo>
                  <a:lnTo>
                    <a:pt x="37325" y="390994"/>
                  </a:lnTo>
                  <a:lnTo>
                    <a:pt x="27051" y="394017"/>
                  </a:lnTo>
                  <a:lnTo>
                    <a:pt x="19799" y="394119"/>
                  </a:lnTo>
                  <a:lnTo>
                    <a:pt x="0" y="395452"/>
                  </a:lnTo>
                  <a:lnTo>
                    <a:pt x="13220" y="395909"/>
                  </a:lnTo>
                  <a:lnTo>
                    <a:pt x="79121" y="388899"/>
                  </a:lnTo>
                  <a:lnTo>
                    <a:pt x="84797" y="390309"/>
                  </a:lnTo>
                  <a:lnTo>
                    <a:pt x="90957" y="388315"/>
                  </a:lnTo>
                  <a:lnTo>
                    <a:pt x="96799" y="387362"/>
                  </a:lnTo>
                  <a:lnTo>
                    <a:pt x="111480" y="385889"/>
                  </a:lnTo>
                  <a:close/>
                </a:path>
                <a:path w="2921000" h="464184">
                  <a:moveTo>
                    <a:pt x="113487" y="401472"/>
                  </a:moveTo>
                  <a:lnTo>
                    <a:pt x="111874" y="400151"/>
                  </a:lnTo>
                  <a:lnTo>
                    <a:pt x="84937" y="402285"/>
                  </a:lnTo>
                  <a:lnTo>
                    <a:pt x="73469" y="403745"/>
                  </a:lnTo>
                  <a:lnTo>
                    <a:pt x="65290" y="404571"/>
                  </a:lnTo>
                  <a:lnTo>
                    <a:pt x="48260" y="404774"/>
                  </a:lnTo>
                  <a:lnTo>
                    <a:pt x="77114" y="407504"/>
                  </a:lnTo>
                  <a:lnTo>
                    <a:pt x="79819" y="407289"/>
                  </a:lnTo>
                  <a:lnTo>
                    <a:pt x="84747" y="406958"/>
                  </a:lnTo>
                  <a:lnTo>
                    <a:pt x="87007" y="406958"/>
                  </a:lnTo>
                  <a:lnTo>
                    <a:pt x="98996" y="405091"/>
                  </a:lnTo>
                  <a:lnTo>
                    <a:pt x="109308" y="403072"/>
                  </a:lnTo>
                  <a:lnTo>
                    <a:pt x="113487" y="401472"/>
                  </a:lnTo>
                  <a:close/>
                </a:path>
                <a:path w="2921000" h="464184">
                  <a:moveTo>
                    <a:pt x="124675" y="424954"/>
                  </a:moveTo>
                  <a:lnTo>
                    <a:pt x="99542" y="427596"/>
                  </a:lnTo>
                  <a:lnTo>
                    <a:pt x="32867" y="435787"/>
                  </a:lnTo>
                  <a:lnTo>
                    <a:pt x="10401" y="438023"/>
                  </a:lnTo>
                  <a:lnTo>
                    <a:pt x="55041" y="435152"/>
                  </a:lnTo>
                  <a:lnTo>
                    <a:pt x="124675" y="424954"/>
                  </a:lnTo>
                  <a:close/>
                </a:path>
                <a:path w="2921000" h="464184">
                  <a:moveTo>
                    <a:pt x="149771" y="449224"/>
                  </a:moveTo>
                  <a:lnTo>
                    <a:pt x="147002" y="448487"/>
                  </a:lnTo>
                  <a:lnTo>
                    <a:pt x="138976" y="448132"/>
                  </a:lnTo>
                  <a:lnTo>
                    <a:pt x="128320" y="447967"/>
                  </a:lnTo>
                  <a:lnTo>
                    <a:pt x="103809" y="451764"/>
                  </a:lnTo>
                  <a:lnTo>
                    <a:pt x="95808" y="453212"/>
                  </a:lnTo>
                  <a:lnTo>
                    <a:pt x="106718" y="452602"/>
                  </a:lnTo>
                  <a:lnTo>
                    <a:pt x="69494" y="456552"/>
                  </a:lnTo>
                  <a:lnTo>
                    <a:pt x="53568" y="457885"/>
                  </a:lnTo>
                  <a:lnTo>
                    <a:pt x="85217" y="457225"/>
                  </a:lnTo>
                  <a:lnTo>
                    <a:pt x="20472" y="463753"/>
                  </a:lnTo>
                  <a:lnTo>
                    <a:pt x="37414" y="462394"/>
                  </a:lnTo>
                  <a:lnTo>
                    <a:pt x="68491" y="461124"/>
                  </a:lnTo>
                  <a:lnTo>
                    <a:pt x="95694" y="458647"/>
                  </a:lnTo>
                  <a:lnTo>
                    <a:pt x="69253" y="463588"/>
                  </a:lnTo>
                  <a:lnTo>
                    <a:pt x="124320" y="457593"/>
                  </a:lnTo>
                  <a:lnTo>
                    <a:pt x="109321" y="458698"/>
                  </a:lnTo>
                  <a:lnTo>
                    <a:pt x="112382" y="457657"/>
                  </a:lnTo>
                  <a:lnTo>
                    <a:pt x="122288" y="455764"/>
                  </a:lnTo>
                  <a:lnTo>
                    <a:pt x="149771" y="449224"/>
                  </a:lnTo>
                  <a:close/>
                </a:path>
                <a:path w="2921000" h="464184">
                  <a:moveTo>
                    <a:pt x="153339" y="432193"/>
                  </a:moveTo>
                  <a:lnTo>
                    <a:pt x="128828" y="434924"/>
                  </a:lnTo>
                  <a:lnTo>
                    <a:pt x="101930" y="438238"/>
                  </a:lnTo>
                  <a:lnTo>
                    <a:pt x="79959" y="440524"/>
                  </a:lnTo>
                  <a:lnTo>
                    <a:pt x="70205" y="440207"/>
                  </a:lnTo>
                  <a:lnTo>
                    <a:pt x="67932" y="440855"/>
                  </a:lnTo>
                  <a:lnTo>
                    <a:pt x="75539" y="441109"/>
                  </a:lnTo>
                  <a:lnTo>
                    <a:pt x="76047" y="441896"/>
                  </a:lnTo>
                  <a:lnTo>
                    <a:pt x="16471" y="448602"/>
                  </a:lnTo>
                  <a:lnTo>
                    <a:pt x="54660" y="447014"/>
                  </a:lnTo>
                  <a:lnTo>
                    <a:pt x="83743" y="443026"/>
                  </a:lnTo>
                  <a:lnTo>
                    <a:pt x="115074" y="439750"/>
                  </a:lnTo>
                  <a:lnTo>
                    <a:pt x="134200" y="437515"/>
                  </a:lnTo>
                  <a:lnTo>
                    <a:pt x="126669" y="436638"/>
                  </a:lnTo>
                  <a:lnTo>
                    <a:pt x="150507" y="435825"/>
                  </a:lnTo>
                  <a:lnTo>
                    <a:pt x="153339" y="432193"/>
                  </a:lnTo>
                  <a:close/>
                </a:path>
                <a:path w="2921000" h="464184">
                  <a:moveTo>
                    <a:pt x="187591" y="374319"/>
                  </a:moveTo>
                  <a:lnTo>
                    <a:pt x="174155" y="375018"/>
                  </a:lnTo>
                  <a:lnTo>
                    <a:pt x="152488" y="375018"/>
                  </a:lnTo>
                  <a:lnTo>
                    <a:pt x="134696" y="375716"/>
                  </a:lnTo>
                  <a:lnTo>
                    <a:pt x="121818" y="376948"/>
                  </a:lnTo>
                  <a:lnTo>
                    <a:pt x="111760" y="378256"/>
                  </a:lnTo>
                  <a:lnTo>
                    <a:pt x="105333" y="379463"/>
                  </a:lnTo>
                  <a:lnTo>
                    <a:pt x="103352" y="380390"/>
                  </a:lnTo>
                  <a:lnTo>
                    <a:pt x="125704" y="378650"/>
                  </a:lnTo>
                  <a:lnTo>
                    <a:pt x="142176" y="377888"/>
                  </a:lnTo>
                  <a:lnTo>
                    <a:pt x="158864" y="376948"/>
                  </a:lnTo>
                  <a:lnTo>
                    <a:pt x="159435" y="376948"/>
                  </a:lnTo>
                  <a:lnTo>
                    <a:pt x="187591" y="374319"/>
                  </a:lnTo>
                  <a:close/>
                </a:path>
                <a:path w="2921000" h="464184">
                  <a:moveTo>
                    <a:pt x="214083" y="444258"/>
                  </a:moveTo>
                  <a:lnTo>
                    <a:pt x="140347" y="451751"/>
                  </a:lnTo>
                  <a:lnTo>
                    <a:pt x="149339" y="451434"/>
                  </a:lnTo>
                  <a:lnTo>
                    <a:pt x="154419" y="451599"/>
                  </a:lnTo>
                  <a:lnTo>
                    <a:pt x="155168" y="452208"/>
                  </a:lnTo>
                  <a:lnTo>
                    <a:pt x="151104" y="453161"/>
                  </a:lnTo>
                  <a:lnTo>
                    <a:pt x="167081" y="450519"/>
                  </a:lnTo>
                  <a:lnTo>
                    <a:pt x="208318" y="445503"/>
                  </a:lnTo>
                  <a:lnTo>
                    <a:pt x="214083" y="444258"/>
                  </a:lnTo>
                  <a:close/>
                </a:path>
                <a:path w="2921000" h="464184">
                  <a:moveTo>
                    <a:pt x="222846" y="446227"/>
                  </a:moveTo>
                  <a:lnTo>
                    <a:pt x="209664" y="447167"/>
                  </a:lnTo>
                  <a:lnTo>
                    <a:pt x="191579" y="449033"/>
                  </a:lnTo>
                  <a:lnTo>
                    <a:pt x="178828" y="450634"/>
                  </a:lnTo>
                  <a:lnTo>
                    <a:pt x="220827" y="447357"/>
                  </a:lnTo>
                  <a:lnTo>
                    <a:pt x="222846" y="446227"/>
                  </a:lnTo>
                  <a:close/>
                </a:path>
                <a:path w="2921000" h="464184">
                  <a:moveTo>
                    <a:pt x="240144" y="421995"/>
                  </a:moveTo>
                  <a:lnTo>
                    <a:pt x="225577" y="422579"/>
                  </a:lnTo>
                  <a:lnTo>
                    <a:pt x="203606" y="424383"/>
                  </a:lnTo>
                  <a:lnTo>
                    <a:pt x="183781" y="426631"/>
                  </a:lnTo>
                  <a:lnTo>
                    <a:pt x="175666" y="428510"/>
                  </a:lnTo>
                  <a:lnTo>
                    <a:pt x="186982" y="427355"/>
                  </a:lnTo>
                  <a:lnTo>
                    <a:pt x="204190" y="425272"/>
                  </a:lnTo>
                  <a:lnTo>
                    <a:pt x="223266" y="423176"/>
                  </a:lnTo>
                  <a:lnTo>
                    <a:pt x="240144" y="421995"/>
                  </a:lnTo>
                  <a:close/>
                </a:path>
                <a:path w="2921000" h="464184">
                  <a:moveTo>
                    <a:pt x="264718" y="347789"/>
                  </a:moveTo>
                  <a:lnTo>
                    <a:pt x="236220" y="348843"/>
                  </a:lnTo>
                  <a:lnTo>
                    <a:pt x="241554" y="349084"/>
                  </a:lnTo>
                  <a:lnTo>
                    <a:pt x="238671" y="350062"/>
                  </a:lnTo>
                  <a:lnTo>
                    <a:pt x="223913" y="352983"/>
                  </a:lnTo>
                  <a:lnTo>
                    <a:pt x="264718" y="347789"/>
                  </a:lnTo>
                  <a:close/>
                </a:path>
                <a:path w="2921000" h="464184">
                  <a:moveTo>
                    <a:pt x="281139" y="425221"/>
                  </a:moveTo>
                  <a:lnTo>
                    <a:pt x="268160" y="425450"/>
                  </a:lnTo>
                  <a:lnTo>
                    <a:pt x="229781" y="428917"/>
                  </a:lnTo>
                  <a:lnTo>
                    <a:pt x="196113" y="431546"/>
                  </a:lnTo>
                  <a:lnTo>
                    <a:pt x="195541" y="429399"/>
                  </a:lnTo>
                  <a:lnTo>
                    <a:pt x="204622" y="428917"/>
                  </a:lnTo>
                  <a:lnTo>
                    <a:pt x="204965" y="428917"/>
                  </a:lnTo>
                  <a:lnTo>
                    <a:pt x="205130" y="428891"/>
                  </a:lnTo>
                  <a:lnTo>
                    <a:pt x="247726" y="426554"/>
                  </a:lnTo>
                  <a:lnTo>
                    <a:pt x="249059" y="425450"/>
                  </a:lnTo>
                  <a:lnTo>
                    <a:pt x="238252" y="426148"/>
                  </a:lnTo>
                  <a:lnTo>
                    <a:pt x="221526" y="427634"/>
                  </a:lnTo>
                  <a:lnTo>
                    <a:pt x="205244" y="428879"/>
                  </a:lnTo>
                  <a:lnTo>
                    <a:pt x="231749" y="424446"/>
                  </a:lnTo>
                  <a:lnTo>
                    <a:pt x="221399" y="424776"/>
                  </a:lnTo>
                  <a:lnTo>
                    <a:pt x="191617" y="428536"/>
                  </a:lnTo>
                  <a:lnTo>
                    <a:pt x="176453" y="429945"/>
                  </a:lnTo>
                  <a:lnTo>
                    <a:pt x="175183" y="431647"/>
                  </a:lnTo>
                  <a:lnTo>
                    <a:pt x="194754" y="431647"/>
                  </a:lnTo>
                  <a:lnTo>
                    <a:pt x="196151" y="431647"/>
                  </a:lnTo>
                  <a:lnTo>
                    <a:pt x="203936" y="431647"/>
                  </a:lnTo>
                  <a:lnTo>
                    <a:pt x="193382" y="433971"/>
                  </a:lnTo>
                  <a:lnTo>
                    <a:pt x="235978" y="431647"/>
                  </a:lnTo>
                  <a:lnTo>
                    <a:pt x="243636" y="430466"/>
                  </a:lnTo>
                  <a:lnTo>
                    <a:pt x="253238" y="428726"/>
                  </a:lnTo>
                  <a:lnTo>
                    <a:pt x="265493" y="426834"/>
                  </a:lnTo>
                  <a:lnTo>
                    <a:pt x="281139" y="425221"/>
                  </a:lnTo>
                  <a:close/>
                </a:path>
                <a:path w="2921000" h="464184">
                  <a:moveTo>
                    <a:pt x="290283" y="433260"/>
                  </a:moveTo>
                  <a:lnTo>
                    <a:pt x="286664" y="433260"/>
                  </a:lnTo>
                  <a:lnTo>
                    <a:pt x="285864" y="433400"/>
                  </a:lnTo>
                  <a:lnTo>
                    <a:pt x="290283" y="433260"/>
                  </a:lnTo>
                  <a:close/>
                </a:path>
                <a:path w="2921000" h="464184">
                  <a:moveTo>
                    <a:pt x="312445" y="434251"/>
                  </a:moveTo>
                  <a:lnTo>
                    <a:pt x="307733" y="433260"/>
                  </a:lnTo>
                  <a:lnTo>
                    <a:pt x="299250" y="433260"/>
                  </a:lnTo>
                  <a:lnTo>
                    <a:pt x="263982" y="437565"/>
                  </a:lnTo>
                  <a:lnTo>
                    <a:pt x="270789" y="437692"/>
                  </a:lnTo>
                  <a:lnTo>
                    <a:pt x="292950" y="436753"/>
                  </a:lnTo>
                  <a:lnTo>
                    <a:pt x="302298" y="436473"/>
                  </a:lnTo>
                  <a:lnTo>
                    <a:pt x="312445" y="434251"/>
                  </a:lnTo>
                  <a:close/>
                </a:path>
                <a:path w="2921000" h="464184">
                  <a:moveTo>
                    <a:pt x="329209" y="366077"/>
                  </a:moveTo>
                  <a:lnTo>
                    <a:pt x="280250" y="372351"/>
                  </a:lnTo>
                  <a:lnTo>
                    <a:pt x="226669" y="378498"/>
                  </a:lnTo>
                  <a:lnTo>
                    <a:pt x="137210" y="387959"/>
                  </a:lnTo>
                  <a:lnTo>
                    <a:pt x="133540" y="390144"/>
                  </a:lnTo>
                  <a:lnTo>
                    <a:pt x="63576" y="398424"/>
                  </a:lnTo>
                  <a:lnTo>
                    <a:pt x="47104" y="400799"/>
                  </a:lnTo>
                  <a:lnTo>
                    <a:pt x="235851" y="381342"/>
                  </a:lnTo>
                  <a:lnTo>
                    <a:pt x="299885" y="371132"/>
                  </a:lnTo>
                  <a:lnTo>
                    <a:pt x="329209" y="366077"/>
                  </a:lnTo>
                  <a:close/>
                </a:path>
                <a:path w="2921000" h="464184">
                  <a:moveTo>
                    <a:pt x="349529" y="425475"/>
                  </a:moveTo>
                  <a:lnTo>
                    <a:pt x="321297" y="428002"/>
                  </a:lnTo>
                  <a:lnTo>
                    <a:pt x="287286" y="431647"/>
                  </a:lnTo>
                  <a:lnTo>
                    <a:pt x="260400" y="435000"/>
                  </a:lnTo>
                  <a:lnTo>
                    <a:pt x="253580" y="436664"/>
                  </a:lnTo>
                  <a:lnTo>
                    <a:pt x="282663" y="433260"/>
                  </a:lnTo>
                  <a:lnTo>
                    <a:pt x="286664" y="433260"/>
                  </a:lnTo>
                  <a:lnTo>
                    <a:pt x="300532" y="430847"/>
                  </a:lnTo>
                  <a:lnTo>
                    <a:pt x="329679" y="428574"/>
                  </a:lnTo>
                  <a:lnTo>
                    <a:pt x="349529" y="425475"/>
                  </a:lnTo>
                  <a:close/>
                </a:path>
                <a:path w="2921000" h="464184">
                  <a:moveTo>
                    <a:pt x="356527" y="428840"/>
                  </a:moveTo>
                  <a:lnTo>
                    <a:pt x="337985" y="430555"/>
                  </a:lnTo>
                  <a:lnTo>
                    <a:pt x="352336" y="429336"/>
                  </a:lnTo>
                  <a:lnTo>
                    <a:pt x="356527" y="428840"/>
                  </a:lnTo>
                  <a:close/>
                </a:path>
                <a:path w="2921000" h="464184">
                  <a:moveTo>
                    <a:pt x="364883" y="355803"/>
                  </a:moveTo>
                  <a:lnTo>
                    <a:pt x="364032" y="355803"/>
                  </a:lnTo>
                  <a:lnTo>
                    <a:pt x="347281" y="356984"/>
                  </a:lnTo>
                  <a:lnTo>
                    <a:pt x="349415" y="355803"/>
                  </a:lnTo>
                  <a:lnTo>
                    <a:pt x="350672" y="354660"/>
                  </a:lnTo>
                  <a:lnTo>
                    <a:pt x="328371" y="356209"/>
                  </a:lnTo>
                  <a:lnTo>
                    <a:pt x="335838" y="355803"/>
                  </a:lnTo>
                  <a:lnTo>
                    <a:pt x="337375" y="355803"/>
                  </a:lnTo>
                  <a:lnTo>
                    <a:pt x="333286" y="356984"/>
                  </a:lnTo>
                  <a:lnTo>
                    <a:pt x="335026" y="356984"/>
                  </a:lnTo>
                  <a:lnTo>
                    <a:pt x="338670" y="357136"/>
                  </a:lnTo>
                  <a:lnTo>
                    <a:pt x="326923" y="358292"/>
                  </a:lnTo>
                  <a:lnTo>
                    <a:pt x="317754" y="359079"/>
                  </a:lnTo>
                  <a:lnTo>
                    <a:pt x="308660" y="359956"/>
                  </a:lnTo>
                  <a:lnTo>
                    <a:pt x="297129" y="361378"/>
                  </a:lnTo>
                  <a:lnTo>
                    <a:pt x="293509" y="363575"/>
                  </a:lnTo>
                  <a:lnTo>
                    <a:pt x="277736" y="364477"/>
                  </a:lnTo>
                  <a:lnTo>
                    <a:pt x="277012" y="363905"/>
                  </a:lnTo>
                  <a:lnTo>
                    <a:pt x="276364" y="363385"/>
                  </a:lnTo>
                  <a:lnTo>
                    <a:pt x="275120" y="362470"/>
                  </a:lnTo>
                  <a:lnTo>
                    <a:pt x="259715" y="363905"/>
                  </a:lnTo>
                  <a:lnTo>
                    <a:pt x="280543" y="360781"/>
                  </a:lnTo>
                  <a:lnTo>
                    <a:pt x="295122" y="357898"/>
                  </a:lnTo>
                  <a:lnTo>
                    <a:pt x="303339" y="356590"/>
                  </a:lnTo>
                  <a:lnTo>
                    <a:pt x="313372" y="354990"/>
                  </a:lnTo>
                  <a:lnTo>
                    <a:pt x="344043" y="351929"/>
                  </a:lnTo>
                  <a:lnTo>
                    <a:pt x="344995" y="351929"/>
                  </a:lnTo>
                  <a:lnTo>
                    <a:pt x="347433" y="350481"/>
                  </a:lnTo>
                  <a:lnTo>
                    <a:pt x="339039" y="350659"/>
                  </a:lnTo>
                  <a:lnTo>
                    <a:pt x="326402" y="351447"/>
                  </a:lnTo>
                  <a:lnTo>
                    <a:pt x="315899" y="351929"/>
                  </a:lnTo>
                  <a:lnTo>
                    <a:pt x="309422" y="353250"/>
                  </a:lnTo>
                  <a:lnTo>
                    <a:pt x="306832" y="354164"/>
                  </a:lnTo>
                  <a:lnTo>
                    <a:pt x="303352" y="355130"/>
                  </a:lnTo>
                  <a:lnTo>
                    <a:pt x="294182" y="356590"/>
                  </a:lnTo>
                  <a:lnTo>
                    <a:pt x="291274" y="355803"/>
                  </a:lnTo>
                  <a:lnTo>
                    <a:pt x="289420" y="355803"/>
                  </a:lnTo>
                  <a:lnTo>
                    <a:pt x="276707" y="356984"/>
                  </a:lnTo>
                  <a:lnTo>
                    <a:pt x="277050" y="356984"/>
                  </a:lnTo>
                  <a:lnTo>
                    <a:pt x="261289" y="358800"/>
                  </a:lnTo>
                  <a:lnTo>
                    <a:pt x="242900" y="360387"/>
                  </a:lnTo>
                  <a:lnTo>
                    <a:pt x="222338" y="362597"/>
                  </a:lnTo>
                  <a:lnTo>
                    <a:pt x="165227" y="370890"/>
                  </a:lnTo>
                  <a:lnTo>
                    <a:pt x="129070" y="374523"/>
                  </a:lnTo>
                  <a:lnTo>
                    <a:pt x="134696" y="375716"/>
                  </a:lnTo>
                  <a:lnTo>
                    <a:pt x="134124" y="375018"/>
                  </a:lnTo>
                  <a:lnTo>
                    <a:pt x="133985" y="375018"/>
                  </a:lnTo>
                  <a:lnTo>
                    <a:pt x="143294" y="373748"/>
                  </a:lnTo>
                  <a:lnTo>
                    <a:pt x="156019" y="372313"/>
                  </a:lnTo>
                  <a:lnTo>
                    <a:pt x="166039" y="371030"/>
                  </a:lnTo>
                  <a:lnTo>
                    <a:pt x="180098" y="370078"/>
                  </a:lnTo>
                  <a:lnTo>
                    <a:pt x="183489" y="370433"/>
                  </a:lnTo>
                  <a:lnTo>
                    <a:pt x="180289" y="371475"/>
                  </a:lnTo>
                  <a:lnTo>
                    <a:pt x="192151" y="370078"/>
                  </a:lnTo>
                  <a:lnTo>
                    <a:pt x="231305" y="365467"/>
                  </a:lnTo>
                  <a:lnTo>
                    <a:pt x="232816" y="368160"/>
                  </a:lnTo>
                  <a:lnTo>
                    <a:pt x="232918" y="368363"/>
                  </a:lnTo>
                  <a:lnTo>
                    <a:pt x="195834" y="371881"/>
                  </a:lnTo>
                  <a:lnTo>
                    <a:pt x="222351" y="370890"/>
                  </a:lnTo>
                  <a:lnTo>
                    <a:pt x="224040" y="370890"/>
                  </a:lnTo>
                  <a:lnTo>
                    <a:pt x="234442" y="368896"/>
                  </a:lnTo>
                  <a:lnTo>
                    <a:pt x="245008" y="367271"/>
                  </a:lnTo>
                  <a:lnTo>
                    <a:pt x="255549" y="366179"/>
                  </a:lnTo>
                  <a:lnTo>
                    <a:pt x="254419" y="366179"/>
                  </a:lnTo>
                  <a:lnTo>
                    <a:pt x="267919" y="365467"/>
                  </a:lnTo>
                  <a:lnTo>
                    <a:pt x="270243" y="365467"/>
                  </a:lnTo>
                  <a:lnTo>
                    <a:pt x="271373" y="366179"/>
                  </a:lnTo>
                  <a:lnTo>
                    <a:pt x="237896" y="370433"/>
                  </a:lnTo>
                  <a:lnTo>
                    <a:pt x="238467" y="370433"/>
                  </a:lnTo>
                  <a:lnTo>
                    <a:pt x="234937" y="371729"/>
                  </a:lnTo>
                  <a:lnTo>
                    <a:pt x="245313" y="369760"/>
                  </a:lnTo>
                  <a:lnTo>
                    <a:pt x="266242" y="367030"/>
                  </a:lnTo>
                  <a:lnTo>
                    <a:pt x="281393" y="365467"/>
                  </a:lnTo>
                  <a:lnTo>
                    <a:pt x="290969" y="364477"/>
                  </a:lnTo>
                  <a:lnTo>
                    <a:pt x="312724" y="363016"/>
                  </a:lnTo>
                  <a:lnTo>
                    <a:pt x="302412" y="362089"/>
                  </a:lnTo>
                  <a:lnTo>
                    <a:pt x="364883" y="355803"/>
                  </a:lnTo>
                  <a:close/>
                </a:path>
                <a:path w="2921000" h="464184">
                  <a:moveTo>
                    <a:pt x="367639" y="340169"/>
                  </a:moveTo>
                  <a:lnTo>
                    <a:pt x="334060" y="338340"/>
                  </a:lnTo>
                  <a:lnTo>
                    <a:pt x="301180" y="345186"/>
                  </a:lnTo>
                  <a:lnTo>
                    <a:pt x="367639" y="340169"/>
                  </a:lnTo>
                  <a:close/>
                </a:path>
                <a:path w="2921000" h="464184">
                  <a:moveTo>
                    <a:pt x="369214" y="358228"/>
                  </a:moveTo>
                  <a:lnTo>
                    <a:pt x="368071" y="358076"/>
                  </a:lnTo>
                  <a:lnTo>
                    <a:pt x="354266" y="359346"/>
                  </a:lnTo>
                  <a:lnTo>
                    <a:pt x="369214" y="358228"/>
                  </a:lnTo>
                  <a:close/>
                </a:path>
                <a:path w="2921000" h="464184">
                  <a:moveTo>
                    <a:pt x="381673" y="426516"/>
                  </a:moveTo>
                  <a:lnTo>
                    <a:pt x="377380" y="426516"/>
                  </a:lnTo>
                  <a:lnTo>
                    <a:pt x="366077" y="427723"/>
                  </a:lnTo>
                  <a:lnTo>
                    <a:pt x="356527" y="428840"/>
                  </a:lnTo>
                  <a:lnTo>
                    <a:pt x="381673" y="426516"/>
                  </a:lnTo>
                  <a:close/>
                </a:path>
                <a:path w="2921000" h="464184">
                  <a:moveTo>
                    <a:pt x="448094" y="354330"/>
                  </a:moveTo>
                  <a:lnTo>
                    <a:pt x="447929" y="354330"/>
                  </a:lnTo>
                  <a:lnTo>
                    <a:pt x="419735" y="356806"/>
                  </a:lnTo>
                  <a:lnTo>
                    <a:pt x="388493" y="356806"/>
                  </a:lnTo>
                  <a:lnTo>
                    <a:pt x="369214" y="358228"/>
                  </a:lnTo>
                  <a:lnTo>
                    <a:pt x="377024" y="359346"/>
                  </a:lnTo>
                  <a:lnTo>
                    <a:pt x="393077" y="359346"/>
                  </a:lnTo>
                  <a:lnTo>
                    <a:pt x="379818" y="360616"/>
                  </a:lnTo>
                  <a:lnTo>
                    <a:pt x="371182" y="361886"/>
                  </a:lnTo>
                  <a:lnTo>
                    <a:pt x="355828" y="361886"/>
                  </a:lnTo>
                  <a:lnTo>
                    <a:pt x="350964" y="364426"/>
                  </a:lnTo>
                  <a:lnTo>
                    <a:pt x="373329" y="364426"/>
                  </a:lnTo>
                  <a:lnTo>
                    <a:pt x="403987" y="360616"/>
                  </a:lnTo>
                  <a:lnTo>
                    <a:pt x="399897" y="361734"/>
                  </a:lnTo>
                  <a:lnTo>
                    <a:pt x="399757" y="361734"/>
                  </a:lnTo>
                  <a:lnTo>
                    <a:pt x="302806" y="374434"/>
                  </a:lnTo>
                  <a:lnTo>
                    <a:pt x="373811" y="367106"/>
                  </a:lnTo>
                  <a:lnTo>
                    <a:pt x="398335" y="363296"/>
                  </a:lnTo>
                  <a:lnTo>
                    <a:pt x="412940" y="361492"/>
                  </a:lnTo>
                  <a:lnTo>
                    <a:pt x="423697" y="360934"/>
                  </a:lnTo>
                  <a:lnTo>
                    <a:pt x="425132" y="360349"/>
                  </a:lnTo>
                  <a:lnTo>
                    <a:pt x="400469" y="361696"/>
                  </a:lnTo>
                  <a:lnTo>
                    <a:pt x="407022" y="360616"/>
                  </a:lnTo>
                  <a:lnTo>
                    <a:pt x="437883" y="355536"/>
                  </a:lnTo>
                  <a:lnTo>
                    <a:pt x="448094" y="354330"/>
                  </a:lnTo>
                  <a:close/>
                </a:path>
                <a:path w="2921000" h="464184">
                  <a:moveTo>
                    <a:pt x="459079" y="359511"/>
                  </a:moveTo>
                  <a:lnTo>
                    <a:pt x="424929" y="362839"/>
                  </a:lnTo>
                  <a:lnTo>
                    <a:pt x="429133" y="362610"/>
                  </a:lnTo>
                  <a:lnTo>
                    <a:pt x="434289" y="362331"/>
                  </a:lnTo>
                  <a:lnTo>
                    <a:pt x="429590" y="362572"/>
                  </a:lnTo>
                  <a:lnTo>
                    <a:pt x="448030" y="361061"/>
                  </a:lnTo>
                  <a:lnTo>
                    <a:pt x="459079" y="359511"/>
                  </a:lnTo>
                  <a:close/>
                </a:path>
                <a:path w="2921000" h="464184">
                  <a:moveTo>
                    <a:pt x="471043" y="358330"/>
                  </a:moveTo>
                  <a:lnTo>
                    <a:pt x="470865" y="357835"/>
                  </a:lnTo>
                  <a:lnTo>
                    <a:pt x="459079" y="359511"/>
                  </a:lnTo>
                  <a:lnTo>
                    <a:pt x="471043" y="358330"/>
                  </a:lnTo>
                  <a:close/>
                </a:path>
                <a:path w="2921000" h="464184">
                  <a:moveTo>
                    <a:pt x="479780" y="389585"/>
                  </a:moveTo>
                  <a:lnTo>
                    <a:pt x="409333" y="394423"/>
                  </a:lnTo>
                  <a:lnTo>
                    <a:pt x="391515" y="397370"/>
                  </a:lnTo>
                  <a:lnTo>
                    <a:pt x="479780" y="389585"/>
                  </a:lnTo>
                  <a:close/>
                </a:path>
                <a:path w="2921000" h="464184">
                  <a:moveTo>
                    <a:pt x="494969" y="415455"/>
                  </a:moveTo>
                  <a:lnTo>
                    <a:pt x="490169" y="415810"/>
                  </a:lnTo>
                  <a:lnTo>
                    <a:pt x="493229" y="415645"/>
                  </a:lnTo>
                  <a:lnTo>
                    <a:pt x="494969" y="415455"/>
                  </a:lnTo>
                  <a:close/>
                </a:path>
                <a:path w="2921000" h="464184">
                  <a:moveTo>
                    <a:pt x="495693" y="408571"/>
                  </a:moveTo>
                  <a:lnTo>
                    <a:pt x="467601" y="410959"/>
                  </a:lnTo>
                  <a:lnTo>
                    <a:pt x="426770" y="413766"/>
                  </a:lnTo>
                  <a:lnTo>
                    <a:pt x="411492" y="414616"/>
                  </a:lnTo>
                  <a:lnTo>
                    <a:pt x="407047" y="415378"/>
                  </a:lnTo>
                  <a:lnTo>
                    <a:pt x="421233" y="414591"/>
                  </a:lnTo>
                  <a:lnTo>
                    <a:pt x="417118" y="415823"/>
                  </a:lnTo>
                  <a:lnTo>
                    <a:pt x="396671" y="418541"/>
                  </a:lnTo>
                  <a:lnTo>
                    <a:pt x="393560" y="419468"/>
                  </a:lnTo>
                  <a:lnTo>
                    <a:pt x="392150" y="420103"/>
                  </a:lnTo>
                  <a:lnTo>
                    <a:pt x="376809" y="421982"/>
                  </a:lnTo>
                  <a:lnTo>
                    <a:pt x="418846" y="418693"/>
                  </a:lnTo>
                  <a:lnTo>
                    <a:pt x="427088" y="416280"/>
                  </a:lnTo>
                  <a:lnTo>
                    <a:pt x="442582" y="415023"/>
                  </a:lnTo>
                  <a:lnTo>
                    <a:pt x="495693" y="408571"/>
                  </a:lnTo>
                  <a:close/>
                </a:path>
                <a:path w="2921000" h="464184">
                  <a:moveTo>
                    <a:pt x="532396" y="327609"/>
                  </a:moveTo>
                  <a:lnTo>
                    <a:pt x="512914" y="329755"/>
                  </a:lnTo>
                  <a:lnTo>
                    <a:pt x="499554" y="331978"/>
                  </a:lnTo>
                  <a:lnTo>
                    <a:pt x="499833" y="332460"/>
                  </a:lnTo>
                  <a:lnTo>
                    <a:pt x="505637" y="332206"/>
                  </a:lnTo>
                  <a:lnTo>
                    <a:pt x="513842" y="331393"/>
                  </a:lnTo>
                  <a:lnTo>
                    <a:pt x="521957" y="330492"/>
                  </a:lnTo>
                  <a:lnTo>
                    <a:pt x="527558" y="329946"/>
                  </a:lnTo>
                  <a:lnTo>
                    <a:pt x="520357" y="329780"/>
                  </a:lnTo>
                  <a:lnTo>
                    <a:pt x="532396" y="327609"/>
                  </a:lnTo>
                  <a:close/>
                </a:path>
                <a:path w="2921000" h="464184">
                  <a:moveTo>
                    <a:pt x="534644" y="391045"/>
                  </a:moveTo>
                  <a:lnTo>
                    <a:pt x="529374" y="390842"/>
                  </a:lnTo>
                  <a:lnTo>
                    <a:pt x="533933" y="391045"/>
                  </a:lnTo>
                  <a:lnTo>
                    <a:pt x="534644" y="391045"/>
                  </a:lnTo>
                  <a:close/>
                </a:path>
                <a:path w="2921000" h="464184">
                  <a:moveTo>
                    <a:pt x="591121" y="344576"/>
                  </a:moveTo>
                  <a:lnTo>
                    <a:pt x="587578" y="344284"/>
                  </a:lnTo>
                  <a:lnTo>
                    <a:pt x="575564" y="345186"/>
                  </a:lnTo>
                  <a:lnTo>
                    <a:pt x="581329" y="345617"/>
                  </a:lnTo>
                  <a:lnTo>
                    <a:pt x="568871" y="347103"/>
                  </a:lnTo>
                  <a:lnTo>
                    <a:pt x="548424" y="349110"/>
                  </a:lnTo>
                  <a:lnTo>
                    <a:pt x="530225" y="351142"/>
                  </a:lnTo>
                  <a:lnTo>
                    <a:pt x="543306" y="350659"/>
                  </a:lnTo>
                  <a:lnTo>
                    <a:pt x="529247" y="352996"/>
                  </a:lnTo>
                  <a:lnTo>
                    <a:pt x="549935" y="351548"/>
                  </a:lnTo>
                  <a:lnTo>
                    <a:pt x="544385" y="351624"/>
                  </a:lnTo>
                  <a:lnTo>
                    <a:pt x="545287" y="350558"/>
                  </a:lnTo>
                  <a:lnTo>
                    <a:pt x="539686" y="350634"/>
                  </a:lnTo>
                  <a:lnTo>
                    <a:pt x="586181" y="346570"/>
                  </a:lnTo>
                  <a:lnTo>
                    <a:pt x="589546" y="345528"/>
                  </a:lnTo>
                  <a:lnTo>
                    <a:pt x="591121" y="344576"/>
                  </a:lnTo>
                  <a:close/>
                </a:path>
                <a:path w="2921000" h="464184">
                  <a:moveTo>
                    <a:pt x="596366" y="397103"/>
                  </a:moveTo>
                  <a:lnTo>
                    <a:pt x="584377" y="397852"/>
                  </a:lnTo>
                  <a:lnTo>
                    <a:pt x="574294" y="398322"/>
                  </a:lnTo>
                  <a:lnTo>
                    <a:pt x="561949" y="399326"/>
                  </a:lnTo>
                  <a:lnTo>
                    <a:pt x="562825" y="399326"/>
                  </a:lnTo>
                  <a:lnTo>
                    <a:pt x="550100" y="401129"/>
                  </a:lnTo>
                  <a:lnTo>
                    <a:pt x="552983" y="397992"/>
                  </a:lnTo>
                  <a:lnTo>
                    <a:pt x="532739" y="401129"/>
                  </a:lnTo>
                  <a:lnTo>
                    <a:pt x="495249" y="407593"/>
                  </a:lnTo>
                  <a:lnTo>
                    <a:pt x="551141" y="402882"/>
                  </a:lnTo>
                  <a:lnTo>
                    <a:pt x="569531" y="401586"/>
                  </a:lnTo>
                  <a:lnTo>
                    <a:pt x="569671" y="401574"/>
                  </a:lnTo>
                  <a:lnTo>
                    <a:pt x="572274" y="401129"/>
                  </a:lnTo>
                  <a:lnTo>
                    <a:pt x="596366" y="397103"/>
                  </a:lnTo>
                  <a:close/>
                </a:path>
                <a:path w="2921000" h="464184">
                  <a:moveTo>
                    <a:pt x="617169" y="398322"/>
                  </a:moveTo>
                  <a:lnTo>
                    <a:pt x="601560" y="399326"/>
                  </a:lnTo>
                  <a:lnTo>
                    <a:pt x="570547" y="401523"/>
                  </a:lnTo>
                  <a:lnTo>
                    <a:pt x="585470" y="400710"/>
                  </a:lnTo>
                  <a:lnTo>
                    <a:pt x="606831" y="399326"/>
                  </a:lnTo>
                  <a:lnTo>
                    <a:pt x="617169" y="398322"/>
                  </a:lnTo>
                  <a:close/>
                </a:path>
                <a:path w="2921000" h="464184">
                  <a:moveTo>
                    <a:pt x="682853" y="378002"/>
                  </a:moveTo>
                  <a:lnTo>
                    <a:pt x="682371" y="377837"/>
                  </a:lnTo>
                  <a:lnTo>
                    <a:pt x="679018" y="378320"/>
                  </a:lnTo>
                  <a:lnTo>
                    <a:pt x="682853" y="378002"/>
                  </a:lnTo>
                  <a:close/>
                </a:path>
                <a:path w="2921000" h="464184">
                  <a:moveTo>
                    <a:pt x="704900" y="365899"/>
                  </a:moveTo>
                  <a:lnTo>
                    <a:pt x="658177" y="369430"/>
                  </a:lnTo>
                  <a:lnTo>
                    <a:pt x="654672" y="371614"/>
                  </a:lnTo>
                  <a:lnTo>
                    <a:pt x="547928" y="380885"/>
                  </a:lnTo>
                  <a:lnTo>
                    <a:pt x="548144" y="381381"/>
                  </a:lnTo>
                  <a:lnTo>
                    <a:pt x="478599" y="387667"/>
                  </a:lnTo>
                  <a:lnTo>
                    <a:pt x="517613" y="385521"/>
                  </a:lnTo>
                  <a:lnTo>
                    <a:pt x="625132" y="375348"/>
                  </a:lnTo>
                  <a:lnTo>
                    <a:pt x="674166" y="371538"/>
                  </a:lnTo>
                  <a:lnTo>
                    <a:pt x="696937" y="368808"/>
                  </a:lnTo>
                  <a:lnTo>
                    <a:pt x="685304" y="368769"/>
                  </a:lnTo>
                  <a:lnTo>
                    <a:pt x="688848" y="367931"/>
                  </a:lnTo>
                  <a:lnTo>
                    <a:pt x="704900" y="365899"/>
                  </a:lnTo>
                  <a:close/>
                </a:path>
                <a:path w="2921000" h="464184">
                  <a:moveTo>
                    <a:pt x="715479" y="376796"/>
                  </a:moveTo>
                  <a:lnTo>
                    <a:pt x="714489" y="376796"/>
                  </a:lnTo>
                  <a:lnTo>
                    <a:pt x="669277" y="379730"/>
                  </a:lnTo>
                  <a:lnTo>
                    <a:pt x="679018" y="378320"/>
                  </a:lnTo>
                  <a:lnTo>
                    <a:pt x="659790" y="379895"/>
                  </a:lnTo>
                  <a:lnTo>
                    <a:pt x="659612" y="379895"/>
                  </a:lnTo>
                  <a:lnTo>
                    <a:pt x="639483" y="381177"/>
                  </a:lnTo>
                  <a:lnTo>
                    <a:pt x="627049" y="381406"/>
                  </a:lnTo>
                  <a:lnTo>
                    <a:pt x="630174" y="379895"/>
                  </a:lnTo>
                  <a:lnTo>
                    <a:pt x="599478" y="383616"/>
                  </a:lnTo>
                  <a:lnTo>
                    <a:pt x="593255" y="384632"/>
                  </a:lnTo>
                  <a:lnTo>
                    <a:pt x="603656" y="384314"/>
                  </a:lnTo>
                  <a:lnTo>
                    <a:pt x="584238" y="386181"/>
                  </a:lnTo>
                  <a:lnTo>
                    <a:pt x="559650" y="389089"/>
                  </a:lnTo>
                  <a:lnTo>
                    <a:pt x="538949" y="391198"/>
                  </a:lnTo>
                  <a:lnTo>
                    <a:pt x="534644" y="391045"/>
                  </a:lnTo>
                  <a:lnTo>
                    <a:pt x="517842" y="392087"/>
                  </a:lnTo>
                  <a:lnTo>
                    <a:pt x="476796" y="396036"/>
                  </a:lnTo>
                  <a:lnTo>
                    <a:pt x="455371" y="397865"/>
                  </a:lnTo>
                  <a:lnTo>
                    <a:pt x="451700" y="400062"/>
                  </a:lnTo>
                  <a:lnTo>
                    <a:pt x="346341" y="411759"/>
                  </a:lnTo>
                  <a:lnTo>
                    <a:pt x="370230" y="410946"/>
                  </a:lnTo>
                  <a:lnTo>
                    <a:pt x="357225" y="412965"/>
                  </a:lnTo>
                  <a:lnTo>
                    <a:pt x="339610" y="414909"/>
                  </a:lnTo>
                  <a:lnTo>
                    <a:pt x="320078" y="416687"/>
                  </a:lnTo>
                  <a:lnTo>
                    <a:pt x="301294" y="418185"/>
                  </a:lnTo>
                  <a:lnTo>
                    <a:pt x="325132" y="417372"/>
                  </a:lnTo>
                  <a:lnTo>
                    <a:pt x="324904" y="416877"/>
                  </a:lnTo>
                  <a:lnTo>
                    <a:pt x="329463" y="416128"/>
                  </a:lnTo>
                  <a:lnTo>
                    <a:pt x="343611" y="415378"/>
                  </a:lnTo>
                  <a:lnTo>
                    <a:pt x="333629" y="417677"/>
                  </a:lnTo>
                  <a:lnTo>
                    <a:pt x="293014" y="421538"/>
                  </a:lnTo>
                  <a:lnTo>
                    <a:pt x="280517" y="424256"/>
                  </a:lnTo>
                  <a:lnTo>
                    <a:pt x="322618" y="420547"/>
                  </a:lnTo>
                  <a:lnTo>
                    <a:pt x="374751" y="415378"/>
                  </a:lnTo>
                  <a:lnTo>
                    <a:pt x="409778" y="411848"/>
                  </a:lnTo>
                  <a:lnTo>
                    <a:pt x="420319" y="410946"/>
                  </a:lnTo>
                  <a:lnTo>
                    <a:pt x="428472" y="410248"/>
                  </a:lnTo>
                  <a:lnTo>
                    <a:pt x="520179" y="400215"/>
                  </a:lnTo>
                  <a:lnTo>
                    <a:pt x="557225" y="395744"/>
                  </a:lnTo>
                  <a:lnTo>
                    <a:pt x="569976" y="393585"/>
                  </a:lnTo>
                  <a:lnTo>
                    <a:pt x="564299" y="392417"/>
                  </a:lnTo>
                  <a:lnTo>
                    <a:pt x="577824" y="391198"/>
                  </a:lnTo>
                  <a:lnTo>
                    <a:pt x="589330" y="390156"/>
                  </a:lnTo>
                  <a:lnTo>
                    <a:pt x="606056" y="388645"/>
                  </a:lnTo>
                  <a:lnTo>
                    <a:pt x="587514" y="390156"/>
                  </a:lnTo>
                  <a:lnTo>
                    <a:pt x="587121" y="389674"/>
                  </a:lnTo>
                  <a:lnTo>
                    <a:pt x="591248" y="388480"/>
                  </a:lnTo>
                  <a:lnTo>
                    <a:pt x="611454" y="385940"/>
                  </a:lnTo>
                  <a:lnTo>
                    <a:pt x="630682" y="384898"/>
                  </a:lnTo>
                  <a:lnTo>
                    <a:pt x="636244" y="385762"/>
                  </a:lnTo>
                  <a:lnTo>
                    <a:pt x="636638" y="385762"/>
                  </a:lnTo>
                  <a:lnTo>
                    <a:pt x="645033" y="384898"/>
                  </a:lnTo>
                  <a:lnTo>
                    <a:pt x="650633" y="384314"/>
                  </a:lnTo>
                  <a:lnTo>
                    <a:pt x="679386" y="381406"/>
                  </a:lnTo>
                  <a:lnTo>
                    <a:pt x="694740" y="379895"/>
                  </a:lnTo>
                  <a:lnTo>
                    <a:pt x="695096" y="379895"/>
                  </a:lnTo>
                  <a:lnTo>
                    <a:pt x="715479" y="376796"/>
                  </a:lnTo>
                  <a:close/>
                </a:path>
                <a:path w="2921000" h="464184">
                  <a:moveTo>
                    <a:pt x="718108" y="371919"/>
                  </a:moveTo>
                  <a:lnTo>
                    <a:pt x="717486" y="370674"/>
                  </a:lnTo>
                  <a:lnTo>
                    <a:pt x="649097" y="378866"/>
                  </a:lnTo>
                  <a:lnTo>
                    <a:pt x="676719" y="375869"/>
                  </a:lnTo>
                  <a:lnTo>
                    <a:pt x="682371" y="377837"/>
                  </a:lnTo>
                  <a:lnTo>
                    <a:pt x="695591" y="375869"/>
                  </a:lnTo>
                  <a:lnTo>
                    <a:pt x="707313" y="374078"/>
                  </a:lnTo>
                  <a:lnTo>
                    <a:pt x="718108" y="371919"/>
                  </a:lnTo>
                  <a:close/>
                </a:path>
                <a:path w="2921000" h="464184">
                  <a:moveTo>
                    <a:pt x="730084" y="333768"/>
                  </a:moveTo>
                  <a:lnTo>
                    <a:pt x="725893" y="333590"/>
                  </a:lnTo>
                  <a:lnTo>
                    <a:pt x="699109" y="336092"/>
                  </a:lnTo>
                  <a:lnTo>
                    <a:pt x="692378" y="336334"/>
                  </a:lnTo>
                  <a:lnTo>
                    <a:pt x="696175" y="337096"/>
                  </a:lnTo>
                  <a:lnTo>
                    <a:pt x="701306" y="336905"/>
                  </a:lnTo>
                  <a:lnTo>
                    <a:pt x="730084" y="333768"/>
                  </a:lnTo>
                  <a:close/>
                </a:path>
                <a:path w="2921000" h="464184">
                  <a:moveTo>
                    <a:pt x="774192" y="310781"/>
                  </a:moveTo>
                  <a:lnTo>
                    <a:pt x="735380" y="314794"/>
                  </a:lnTo>
                  <a:lnTo>
                    <a:pt x="728306" y="314540"/>
                  </a:lnTo>
                  <a:lnTo>
                    <a:pt x="706208" y="318223"/>
                  </a:lnTo>
                  <a:lnTo>
                    <a:pt x="675513" y="319011"/>
                  </a:lnTo>
                  <a:lnTo>
                    <a:pt x="639546" y="323227"/>
                  </a:lnTo>
                  <a:lnTo>
                    <a:pt x="602132" y="328091"/>
                  </a:lnTo>
                  <a:lnTo>
                    <a:pt x="591883" y="328879"/>
                  </a:lnTo>
                  <a:lnTo>
                    <a:pt x="590715" y="329501"/>
                  </a:lnTo>
                  <a:lnTo>
                    <a:pt x="549440" y="333717"/>
                  </a:lnTo>
                  <a:lnTo>
                    <a:pt x="601891" y="328422"/>
                  </a:lnTo>
                  <a:lnTo>
                    <a:pt x="667105" y="324993"/>
                  </a:lnTo>
                  <a:lnTo>
                    <a:pt x="717067" y="320116"/>
                  </a:lnTo>
                  <a:lnTo>
                    <a:pt x="733996" y="315709"/>
                  </a:lnTo>
                  <a:lnTo>
                    <a:pt x="747496" y="314261"/>
                  </a:lnTo>
                  <a:lnTo>
                    <a:pt x="771182" y="312712"/>
                  </a:lnTo>
                  <a:lnTo>
                    <a:pt x="774192" y="310781"/>
                  </a:lnTo>
                  <a:close/>
                </a:path>
                <a:path w="2921000" h="464184">
                  <a:moveTo>
                    <a:pt x="824357" y="335026"/>
                  </a:moveTo>
                  <a:lnTo>
                    <a:pt x="800468" y="337756"/>
                  </a:lnTo>
                  <a:lnTo>
                    <a:pt x="818324" y="336486"/>
                  </a:lnTo>
                  <a:lnTo>
                    <a:pt x="824357" y="335026"/>
                  </a:lnTo>
                  <a:close/>
                </a:path>
                <a:path w="2921000" h="464184">
                  <a:moveTo>
                    <a:pt x="831202" y="323786"/>
                  </a:moveTo>
                  <a:lnTo>
                    <a:pt x="817511" y="325056"/>
                  </a:lnTo>
                  <a:lnTo>
                    <a:pt x="830643" y="323964"/>
                  </a:lnTo>
                  <a:lnTo>
                    <a:pt x="831202" y="323786"/>
                  </a:lnTo>
                  <a:close/>
                </a:path>
                <a:path w="2921000" h="464184">
                  <a:moveTo>
                    <a:pt x="835215" y="241147"/>
                  </a:moveTo>
                  <a:lnTo>
                    <a:pt x="822706" y="242443"/>
                  </a:lnTo>
                  <a:lnTo>
                    <a:pt x="834186" y="241363"/>
                  </a:lnTo>
                  <a:lnTo>
                    <a:pt x="835215" y="241147"/>
                  </a:lnTo>
                  <a:close/>
                </a:path>
                <a:path w="2921000" h="464184">
                  <a:moveTo>
                    <a:pt x="873213" y="237210"/>
                  </a:moveTo>
                  <a:lnTo>
                    <a:pt x="849769" y="238480"/>
                  </a:lnTo>
                  <a:lnTo>
                    <a:pt x="841006" y="239699"/>
                  </a:lnTo>
                  <a:lnTo>
                    <a:pt x="838047" y="240550"/>
                  </a:lnTo>
                  <a:lnTo>
                    <a:pt x="835215" y="241147"/>
                  </a:lnTo>
                  <a:lnTo>
                    <a:pt x="873213" y="237210"/>
                  </a:lnTo>
                  <a:close/>
                </a:path>
                <a:path w="2921000" h="464184">
                  <a:moveTo>
                    <a:pt x="925779" y="226898"/>
                  </a:moveTo>
                  <a:lnTo>
                    <a:pt x="898220" y="229895"/>
                  </a:lnTo>
                  <a:lnTo>
                    <a:pt x="894422" y="231584"/>
                  </a:lnTo>
                  <a:lnTo>
                    <a:pt x="925779" y="226898"/>
                  </a:lnTo>
                  <a:close/>
                </a:path>
                <a:path w="2921000" h="464184">
                  <a:moveTo>
                    <a:pt x="936269" y="345821"/>
                  </a:moveTo>
                  <a:lnTo>
                    <a:pt x="935736" y="345579"/>
                  </a:lnTo>
                  <a:lnTo>
                    <a:pt x="932103" y="345579"/>
                  </a:lnTo>
                  <a:lnTo>
                    <a:pt x="936269" y="345821"/>
                  </a:lnTo>
                  <a:close/>
                </a:path>
                <a:path w="2921000" h="464184">
                  <a:moveTo>
                    <a:pt x="960335" y="315607"/>
                  </a:moveTo>
                  <a:lnTo>
                    <a:pt x="955903" y="316357"/>
                  </a:lnTo>
                  <a:lnTo>
                    <a:pt x="958342" y="316166"/>
                  </a:lnTo>
                  <a:lnTo>
                    <a:pt x="960335" y="315607"/>
                  </a:lnTo>
                  <a:close/>
                </a:path>
                <a:path w="2921000" h="464184">
                  <a:moveTo>
                    <a:pt x="980490" y="312356"/>
                  </a:moveTo>
                  <a:lnTo>
                    <a:pt x="972718" y="312356"/>
                  </a:lnTo>
                  <a:lnTo>
                    <a:pt x="955535" y="313626"/>
                  </a:lnTo>
                  <a:lnTo>
                    <a:pt x="947750" y="314896"/>
                  </a:lnTo>
                  <a:lnTo>
                    <a:pt x="958443" y="313626"/>
                  </a:lnTo>
                  <a:lnTo>
                    <a:pt x="963218" y="313626"/>
                  </a:lnTo>
                  <a:lnTo>
                    <a:pt x="962914" y="314896"/>
                  </a:lnTo>
                  <a:lnTo>
                    <a:pt x="960335" y="315607"/>
                  </a:lnTo>
                  <a:lnTo>
                    <a:pt x="964577" y="314896"/>
                  </a:lnTo>
                  <a:lnTo>
                    <a:pt x="968400" y="314896"/>
                  </a:lnTo>
                  <a:lnTo>
                    <a:pt x="970521" y="313626"/>
                  </a:lnTo>
                  <a:lnTo>
                    <a:pt x="980490" y="312356"/>
                  </a:lnTo>
                  <a:close/>
                </a:path>
                <a:path w="2921000" h="464184">
                  <a:moveTo>
                    <a:pt x="992695" y="308546"/>
                  </a:moveTo>
                  <a:lnTo>
                    <a:pt x="967320" y="309930"/>
                  </a:lnTo>
                  <a:lnTo>
                    <a:pt x="969543" y="309930"/>
                  </a:lnTo>
                  <a:lnTo>
                    <a:pt x="992695" y="308546"/>
                  </a:lnTo>
                  <a:close/>
                </a:path>
                <a:path w="2921000" h="464184">
                  <a:moveTo>
                    <a:pt x="994460" y="368452"/>
                  </a:moveTo>
                  <a:lnTo>
                    <a:pt x="961720" y="370713"/>
                  </a:lnTo>
                  <a:lnTo>
                    <a:pt x="983932" y="367030"/>
                  </a:lnTo>
                  <a:lnTo>
                    <a:pt x="931748" y="372618"/>
                  </a:lnTo>
                  <a:lnTo>
                    <a:pt x="883208" y="376428"/>
                  </a:lnTo>
                  <a:lnTo>
                    <a:pt x="836625" y="379603"/>
                  </a:lnTo>
                  <a:lnTo>
                    <a:pt x="790359" y="383286"/>
                  </a:lnTo>
                  <a:lnTo>
                    <a:pt x="742708" y="388620"/>
                  </a:lnTo>
                  <a:lnTo>
                    <a:pt x="670915" y="392620"/>
                  </a:lnTo>
                  <a:lnTo>
                    <a:pt x="638911" y="394804"/>
                  </a:lnTo>
                  <a:lnTo>
                    <a:pt x="626935" y="397370"/>
                  </a:lnTo>
                  <a:lnTo>
                    <a:pt x="617169" y="398322"/>
                  </a:lnTo>
                  <a:lnTo>
                    <a:pt x="701230" y="392874"/>
                  </a:lnTo>
                  <a:lnTo>
                    <a:pt x="691045" y="394360"/>
                  </a:lnTo>
                  <a:lnTo>
                    <a:pt x="676694" y="395693"/>
                  </a:lnTo>
                  <a:lnTo>
                    <a:pt x="666457" y="396392"/>
                  </a:lnTo>
                  <a:lnTo>
                    <a:pt x="670433" y="396392"/>
                  </a:lnTo>
                  <a:lnTo>
                    <a:pt x="654939" y="396887"/>
                  </a:lnTo>
                  <a:lnTo>
                    <a:pt x="656031" y="397344"/>
                  </a:lnTo>
                  <a:lnTo>
                    <a:pt x="662597" y="396887"/>
                  </a:lnTo>
                  <a:lnTo>
                    <a:pt x="661416" y="396887"/>
                  </a:lnTo>
                  <a:lnTo>
                    <a:pt x="671703" y="396392"/>
                  </a:lnTo>
                  <a:lnTo>
                    <a:pt x="664933" y="397852"/>
                  </a:lnTo>
                  <a:lnTo>
                    <a:pt x="664794" y="397852"/>
                  </a:lnTo>
                  <a:lnTo>
                    <a:pt x="646417" y="399821"/>
                  </a:lnTo>
                  <a:lnTo>
                    <a:pt x="634276" y="400710"/>
                  </a:lnTo>
                  <a:lnTo>
                    <a:pt x="622922" y="400710"/>
                  </a:lnTo>
                  <a:lnTo>
                    <a:pt x="623976" y="402539"/>
                  </a:lnTo>
                  <a:lnTo>
                    <a:pt x="604304" y="404253"/>
                  </a:lnTo>
                  <a:lnTo>
                    <a:pt x="601433" y="403593"/>
                  </a:lnTo>
                  <a:lnTo>
                    <a:pt x="596811" y="403136"/>
                  </a:lnTo>
                  <a:lnTo>
                    <a:pt x="571868" y="405409"/>
                  </a:lnTo>
                  <a:lnTo>
                    <a:pt x="577824" y="407047"/>
                  </a:lnTo>
                  <a:lnTo>
                    <a:pt x="504075" y="414782"/>
                  </a:lnTo>
                  <a:lnTo>
                    <a:pt x="497954" y="415226"/>
                  </a:lnTo>
                  <a:lnTo>
                    <a:pt x="462127" y="418960"/>
                  </a:lnTo>
                  <a:lnTo>
                    <a:pt x="381673" y="426516"/>
                  </a:lnTo>
                  <a:lnTo>
                    <a:pt x="384365" y="426516"/>
                  </a:lnTo>
                  <a:lnTo>
                    <a:pt x="346862" y="430555"/>
                  </a:lnTo>
                  <a:lnTo>
                    <a:pt x="347294" y="430555"/>
                  </a:lnTo>
                  <a:lnTo>
                    <a:pt x="333921" y="433197"/>
                  </a:lnTo>
                  <a:lnTo>
                    <a:pt x="318858" y="435914"/>
                  </a:lnTo>
                  <a:lnTo>
                    <a:pt x="279730" y="439686"/>
                  </a:lnTo>
                  <a:lnTo>
                    <a:pt x="287058" y="439267"/>
                  </a:lnTo>
                  <a:lnTo>
                    <a:pt x="295630" y="438632"/>
                  </a:lnTo>
                  <a:lnTo>
                    <a:pt x="306362" y="437616"/>
                  </a:lnTo>
                  <a:lnTo>
                    <a:pt x="321500" y="435914"/>
                  </a:lnTo>
                  <a:lnTo>
                    <a:pt x="317665" y="437616"/>
                  </a:lnTo>
                  <a:lnTo>
                    <a:pt x="328498" y="435914"/>
                  </a:lnTo>
                  <a:lnTo>
                    <a:pt x="331571" y="435432"/>
                  </a:lnTo>
                  <a:lnTo>
                    <a:pt x="335800" y="434594"/>
                  </a:lnTo>
                  <a:lnTo>
                    <a:pt x="335254" y="434149"/>
                  </a:lnTo>
                  <a:lnTo>
                    <a:pt x="423494" y="425704"/>
                  </a:lnTo>
                  <a:lnTo>
                    <a:pt x="464096" y="421208"/>
                  </a:lnTo>
                  <a:lnTo>
                    <a:pt x="500595" y="416712"/>
                  </a:lnTo>
                  <a:lnTo>
                    <a:pt x="532472" y="414274"/>
                  </a:lnTo>
                  <a:lnTo>
                    <a:pt x="548614" y="414274"/>
                  </a:lnTo>
                  <a:lnTo>
                    <a:pt x="564134" y="413867"/>
                  </a:lnTo>
                  <a:lnTo>
                    <a:pt x="648881" y="404253"/>
                  </a:lnTo>
                  <a:lnTo>
                    <a:pt x="660996" y="402882"/>
                  </a:lnTo>
                  <a:lnTo>
                    <a:pt x="760882" y="392874"/>
                  </a:lnTo>
                  <a:lnTo>
                    <a:pt x="815035" y="387172"/>
                  </a:lnTo>
                  <a:lnTo>
                    <a:pt x="814870" y="386664"/>
                  </a:lnTo>
                  <a:lnTo>
                    <a:pt x="838187" y="383870"/>
                  </a:lnTo>
                  <a:lnTo>
                    <a:pt x="916381" y="376656"/>
                  </a:lnTo>
                  <a:lnTo>
                    <a:pt x="926630" y="377596"/>
                  </a:lnTo>
                  <a:lnTo>
                    <a:pt x="933602" y="376656"/>
                  </a:lnTo>
                  <a:lnTo>
                    <a:pt x="977696" y="370713"/>
                  </a:lnTo>
                  <a:lnTo>
                    <a:pt x="994460" y="368452"/>
                  </a:lnTo>
                  <a:close/>
                </a:path>
                <a:path w="2921000" h="464184">
                  <a:moveTo>
                    <a:pt x="1036688" y="216623"/>
                  </a:moveTo>
                  <a:lnTo>
                    <a:pt x="1033792" y="216916"/>
                  </a:lnTo>
                  <a:lnTo>
                    <a:pt x="1023518" y="218592"/>
                  </a:lnTo>
                  <a:lnTo>
                    <a:pt x="1036688" y="216623"/>
                  </a:lnTo>
                  <a:close/>
                </a:path>
                <a:path w="2921000" h="464184">
                  <a:moveTo>
                    <a:pt x="1040574" y="309930"/>
                  </a:moveTo>
                  <a:lnTo>
                    <a:pt x="1035202" y="308546"/>
                  </a:lnTo>
                  <a:lnTo>
                    <a:pt x="1009129" y="311086"/>
                  </a:lnTo>
                  <a:lnTo>
                    <a:pt x="996137" y="313626"/>
                  </a:lnTo>
                  <a:lnTo>
                    <a:pt x="962774" y="316166"/>
                  </a:lnTo>
                  <a:lnTo>
                    <a:pt x="960780" y="316357"/>
                  </a:lnTo>
                  <a:lnTo>
                    <a:pt x="1003985" y="316357"/>
                  </a:lnTo>
                  <a:lnTo>
                    <a:pt x="1005611" y="316166"/>
                  </a:lnTo>
                  <a:lnTo>
                    <a:pt x="995121" y="316166"/>
                  </a:lnTo>
                  <a:lnTo>
                    <a:pt x="1006005" y="313626"/>
                  </a:lnTo>
                  <a:lnTo>
                    <a:pt x="1015466" y="312356"/>
                  </a:lnTo>
                  <a:lnTo>
                    <a:pt x="1024255" y="312356"/>
                  </a:lnTo>
                  <a:lnTo>
                    <a:pt x="1039291" y="310299"/>
                  </a:lnTo>
                  <a:lnTo>
                    <a:pt x="1039926" y="309930"/>
                  </a:lnTo>
                  <a:lnTo>
                    <a:pt x="1040574" y="309930"/>
                  </a:lnTo>
                  <a:close/>
                </a:path>
                <a:path w="2921000" h="464184">
                  <a:moveTo>
                    <a:pt x="1042466" y="309930"/>
                  </a:moveTo>
                  <a:lnTo>
                    <a:pt x="1042060" y="309930"/>
                  </a:lnTo>
                  <a:lnTo>
                    <a:pt x="1039291" y="310299"/>
                  </a:lnTo>
                  <a:lnTo>
                    <a:pt x="1037996" y="311086"/>
                  </a:lnTo>
                  <a:lnTo>
                    <a:pt x="1042466" y="309930"/>
                  </a:lnTo>
                  <a:close/>
                </a:path>
                <a:path w="2921000" h="464184">
                  <a:moveTo>
                    <a:pt x="1057516" y="317881"/>
                  </a:moveTo>
                  <a:lnTo>
                    <a:pt x="1040091" y="319582"/>
                  </a:lnTo>
                  <a:lnTo>
                    <a:pt x="1029347" y="320916"/>
                  </a:lnTo>
                  <a:lnTo>
                    <a:pt x="1024826" y="321906"/>
                  </a:lnTo>
                  <a:lnTo>
                    <a:pt x="1026045" y="322580"/>
                  </a:lnTo>
                  <a:lnTo>
                    <a:pt x="1050721" y="319938"/>
                  </a:lnTo>
                  <a:lnTo>
                    <a:pt x="1054912" y="319125"/>
                  </a:lnTo>
                  <a:lnTo>
                    <a:pt x="1057516" y="317881"/>
                  </a:lnTo>
                  <a:close/>
                </a:path>
                <a:path w="2921000" h="464184">
                  <a:moveTo>
                    <a:pt x="1065237" y="211747"/>
                  </a:moveTo>
                  <a:lnTo>
                    <a:pt x="1064856" y="211747"/>
                  </a:lnTo>
                  <a:lnTo>
                    <a:pt x="1049235" y="212725"/>
                  </a:lnTo>
                  <a:lnTo>
                    <a:pt x="1063485" y="211937"/>
                  </a:lnTo>
                  <a:lnTo>
                    <a:pt x="1065237" y="211747"/>
                  </a:lnTo>
                  <a:close/>
                </a:path>
                <a:path w="2921000" h="464184">
                  <a:moveTo>
                    <a:pt x="1108481" y="213956"/>
                  </a:moveTo>
                  <a:lnTo>
                    <a:pt x="1093571" y="213258"/>
                  </a:lnTo>
                  <a:lnTo>
                    <a:pt x="1085215" y="214452"/>
                  </a:lnTo>
                  <a:lnTo>
                    <a:pt x="1081239" y="215252"/>
                  </a:lnTo>
                  <a:lnTo>
                    <a:pt x="1082446" y="215493"/>
                  </a:lnTo>
                  <a:lnTo>
                    <a:pt x="1089609" y="214985"/>
                  </a:lnTo>
                  <a:lnTo>
                    <a:pt x="1108481" y="213956"/>
                  </a:lnTo>
                  <a:close/>
                </a:path>
                <a:path w="2921000" h="464184">
                  <a:moveTo>
                    <a:pt x="1143101" y="306006"/>
                  </a:moveTo>
                  <a:lnTo>
                    <a:pt x="1141628" y="306158"/>
                  </a:lnTo>
                  <a:lnTo>
                    <a:pt x="1133678" y="307276"/>
                  </a:lnTo>
                  <a:lnTo>
                    <a:pt x="1143101" y="306006"/>
                  </a:lnTo>
                  <a:close/>
                </a:path>
                <a:path w="2921000" h="464184">
                  <a:moveTo>
                    <a:pt x="1201407" y="297154"/>
                  </a:moveTo>
                  <a:lnTo>
                    <a:pt x="1190993" y="295732"/>
                  </a:lnTo>
                  <a:lnTo>
                    <a:pt x="1168831" y="299923"/>
                  </a:lnTo>
                  <a:lnTo>
                    <a:pt x="1188466" y="297980"/>
                  </a:lnTo>
                  <a:lnTo>
                    <a:pt x="1196149" y="297307"/>
                  </a:lnTo>
                  <a:lnTo>
                    <a:pt x="1201407" y="297154"/>
                  </a:lnTo>
                  <a:close/>
                </a:path>
                <a:path w="2921000" h="464184">
                  <a:moveTo>
                    <a:pt x="1205915" y="280606"/>
                  </a:moveTo>
                  <a:lnTo>
                    <a:pt x="1197889" y="280606"/>
                  </a:lnTo>
                  <a:lnTo>
                    <a:pt x="1194650" y="280974"/>
                  </a:lnTo>
                  <a:lnTo>
                    <a:pt x="1205915" y="280606"/>
                  </a:lnTo>
                  <a:close/>
                </a:path>
                <a:path w="2921000" h="464184">
                  <a:moveTo>
                    <a:pt x="1208176" y="333463"/>
                  </a:moveTo>
                  <a:lnTo>
                    <a:pt x="1194079" y="334441"/>
                  </a:lnTo>
                  <a:lnTo>
                    <a:pt x="1194206" y="334733"/>
                  </a:lnTo>
                  <a:lnTo>
                    <a:pt x="1208176" y="333463"/>
                  </a:lnTo>
                  <a:close/>
                </a:path>
                <a:path w="2921000" h="464184">
                  <a:moveTo>
                    <a:pt x="1223391" y="276796"/>
                  </a:moveTo>
                  <a:lnTo>
                    <a:pt x="1169162" y="276796"/>
                  </a:lnTo>
                  <a:lnTo>
                    <a:pt x="1144409" y="276796"/>
                  </a:lnTo>
                  <a:lnTo>
                    <a:pt x="1100416" y="281876"/>
                  </a:lnTo>
                  <a:lnTo>
                    <a:pt x="1061529" y="285686"/>
                  </a:lnTo>
                  <a:lnTo>
                    <a:pt x="1047330" y="284416"/>
                  </a:lnTo>
                  <a:lnTo>
                    <a:pt x="1002068" y="292036"/>
                  </a:lnTo>
                  <a:lnTo>
                    <a:pt x="905941" y="302196"/>
                  </a:lnTo>
                  <a:lnTo>
                    <a:pt x="856767" y="308546"/>
                  </a:lnTo>
                  <a:lnTo>
                    <a:pt x="760361" y="318706"/>
                  </a:lnTo>
                  <a:lnTo>
                    <a:pt x="714819" y="325056"/>
                  </a:lnTo>
                  <a:lnTo>
                    <a:pt x="698842" y="326326"/>
                  </a:lnTo>
                  <a:lnTo>
                    <a:pt x="687349" y="326326"/>
                  </a:lnTo>
                  <a:lnTo>
                    <a:pt x="639660" y="330136"/>
                  </a:lnTo>
                  <a:lnTo>
                    <a:pt x="588568" y="336486"/>
                  </a:lnTo>
                  <a:lnTo>
                    <a:pt x="531837" y="342836"/>
                  </a:lnTo>
                  <a:lnTo>
                    <a:pt x="481241" y="349186"/>
                  </a:lnTo>
                  <a:lnTo>
                    <a:pt x="448094" y="354330"/>
                  </a:lnTo>
                  <a:lnTo>
                    <a:pt x="481088" y="350456"/>
                  </a:lnTo>
                  <a:lnTo>
                    <a:pt x="520941" y="346646"/>
                  </a:lnTo>
                  <a:lnTo>
                    <a:pt x="549440" y="342836"/>
                  </a:lnTo>
                  <a:lnTo>
                    <a:pt x="566864" y="341566"/>
                  </a:lnTo>
                  <a:lnTo>
                    <a:pt x="562356" y="342836"/>
                  </a:lnTo>
                  <a:lnTo>
                    <a:pt x="555269" y="344106"/>
                  </a:lnTo>
                  <a:lnTo>
                    <a:pt x="564921" y="344106"/>
                  </a:lnTo>
                  <a:lnTo>
                    <a:pt x="589826" y="341566"/>
                  </a:lnTo>
                  <a:lnTo>
                    <a:pt x="614730" y="339026"/>
                  </a:lnTo>
                  <a:lnTo>
                    <a:pt x="657860" y="333946"/>
                  </a:lnTo>
                  <a:lnTo>
                    <a:pt x="744232" y="326326"/>
                  </a:lnTo>
                  <a:lnTo>
                    <a:pt x="740384" y="327596"/>
                  </a:lnTo>
                  <a:lnTo>
                    <a:pt x="710590" y="330136"/>
                  </a:lnTo>
                  <a:lnTo>
                    <a:pt x="703414" y="331406"/>
                  </a:lnTo>
                  <a:lnTo>
                    <a:pt x="726020" y="330136"/>
                  </a:lnTo>
                  <a:lnTo>
                    <a:pt x="737552" y="330136"/>
                  </a:lnTo>
                  <a:lnTo>
                    <a:pt x="749007" y="331406"/>
                  </a:lnTo>
                  <a:lnTo>
                    <a:pt x="771398" y="330136"/>
                  </a:lnTo>
                  <a:lnTo>
                    <a:pt x="787565" y="327596"/>
                  </a:lnTo>
                  <a:lnTo>
                    <a:pt x="816775" y="323786"/>
                  </a:lnTo>
                  <a:lnTo>
                    <a:pt x="846353" y="322516"/>
                  </a:lnTo>
                  <a:lnTo>
                    <a:pt x="863612" y="321246"/>
                  </a:lnTo>
                  <a:lnTo>
                    <a:pt x="830643" y="323964"/>
                  </a:lnTo>
                  <a:lnTo>
                    <a:pt x="827366" y="325056"/>
                  </a:lnTo>
                  <a:lnTo>
                    <a:pt x="827481" y="326326"/>
                  </a:lnTo>
                  <a:lnTo>
                    <a:pt x="806488" y="328866"/>
                  </a:lnTo>
                  <a:lnTo>
                    <a:pt x="765162" y="331406"/>
                  </a:lnTo>
                  <a:lnTo>
                    <a:pt x="749731" y="335216"/>
                  </a:lnTo>
                  <a:lnTo>
                    <a:pt x="753033" y="335216"/>
                  </a:lnTo>
                  <a:lnTo>
                    <a:pt x="751624" y="337756"/>
                  </a:lnTo>
                  <a:lnTo>
                    <a:pt x="760514" y="339026"/>
                  </a:lnTo>
                  <a:lnTo>
                    <a:pt x="794727" y="336486"/>
                  </a:lnTo>
                  <a:lnTo>
                    <a:pt x="797521" y="336486"/>
                  </a:lnTo>
                  <a:lnTo>
                    <a:pt x="804697" y="335216"/>
                  </a:lnTo>
                  <a:lnTo>
                    <a:pt x="813663" y="333946"/>
                  </a:lnTo>
                  <a:lnTo>
                    <a:pt x="821855" y="332676"/>
                  </a:lnTo>
                  <a:lnTo>
                    <a:pt x="830491" y="332676"/>
                  </a:lnTo>
                  <a:lnTo>
                    <a:pt x="828827" y="333946"/>
                  </a:lnTo>
                  <a:lnTo>
                    <a:pt x="824357" y="335026"/>
                  </a:lnTo>
                  <a:lnTo>
                    <a:pt x="846645" y="332676"/>
                  </a:lnTo>
                  <a:lnTo>
                    <a:pt x="871804" y="330136"/>
                  </a:lnTo>
                  <a:lnTo>
                    <a:pt x="897191" y="328866"/>
                  </a:lnTo>
                  <a:lnTo>
                    <a:pt x="893343" y="330136"/>
                  </a:lnTo>
                  <a:lnTo>
                    <a:pt x="906056" y="328866"/>
                  </a:lnTo>
                  <a:lnTo>
                    <a:pt x="956894" y="323786"/>
                  </a:lnTo>
                  <a:lnTo>
                    <a:pt x="995032" y="319976"/>
                  </a:lnTo>
                  <a:lnTo>
                    <a:pt x="973480" y="325056"/>
                  </a:lnTo>
                  <a:lnTo>
                    <a:pt x="982332" y="323786"/>
                  </a:lnTo>
                  <a:lnTo>
                    <a:pt x="989647" y="323786"/>
                  </a:lnTo>
                  <a:lnTo>
                    <a:pt x="1008062" y="322364"/>
                  </a:lnTo>
                  <a:lnTo>
                    <a:pt x="1037742" y="318706"/>
                  </a:lnTo>
                  <a:lnTo>
                    <a:pt x="1014018" y="319976"/>
                  </a:lnTo>
                  <a:lnTo>
                    <a:pt x="1019327" y="318706"/>
                  </a:lnTo>
                  <a:lnTo>
                    <a:pt x="1024623" y="317436"/>
                  </a:lnTo>
                  <a:lnTo>
                    <a:pt x="1036193" y="316166"/>
                  </a:lnTo>
                  <a:lnTo>
                    <a:pt x="1047788" y="313626"/>
                  </a:lnTo>
                  <a:lnTo>
                    <a:pt x="1058506" y="312356"/>
                  </a:lnTo>
                  <a:lnTo>
                    <a:pt x="1067028" y="312356"/>
                  </a:lnTo>
                  <a:lnTo>
                    <a:pt x="1090650" y="311086"/>
                  </a:lnTo>
                  <a:lnTo>
                    <a:pt x="1119365" y="308546"/>
                  </a:lnTo>
                  <a:lnTo>
                    <a:pt x="1141628" y="306158"/>
                  </a:lnTo>
                  <a:lnTo>
                    <a:pt x="1169987" y="302196"/>
                  </a:lnTo>
                  <a:lnTo>
                    <a:pt x="1143482" y="304736"/>
                  </a:lnTo>
                  <a:lnTo>
                    <a:pt x="1118057" y="306006"/>
                  </a:lnTo>
                  <a:lnTo>
                    <a:pt x="1091692" y="308546"/>
                  </a:lnTo>
                  <a:lnTo>
                    <a:pt x="1059637" y="309930"/>
                  </a:lnTo>
                  <a:lnTo>
                    <a:pt x="1061313" y="309930"/>
                  </a:lnTo>
                  <a:lnTo>
                    <a:pt x="1039914" y="312356"/>
                  </a:lnTo>
                  <a:lnTo>
                    <a:pt x="1007351" y="317436"/>
                  </a:lnTo>
                  <a:lnTo>
                    <a:pt x="984288" y="318706"/>
                  </a:lnTo>
                  <a:lnTo>
                    <a:pt x="994943" y="317436"/>
                  </a:lnTo>
                  <a:lnTo>
                    <a:pt x="949528" y="317436"/>
                  </a:lnTo>
                  <a:lnTo>
                    <a:pt x="942365" y="317436"/>
                  </a:lnTo>
                  <a:lnTo>
                    <a:pt x="935837" y="318706"/>
                  </a:lnTo>
                  <a:lnTo>
                    <a:pt x="925741" y="321246"/>
                  </a:lnTo>
                  <a:lnTo>
                    <a:pt x="899083" y="323786"/>
                  </a:lnTo>
                  <a:lnTo>
                    <a:pt x="907529" y="321246"/>
                  </a:lnTo>
                  <a:lnTo>
                    <a:pt x="911745" y="319976"/>
                  </a:lnTo>
                  <a:lnTo>
                    <a:pt x="915962" y="318706"/>
                  </a:lnTo>
                  <a:lnTo>
                    <a:pt x="902144" y="319976"/>
                  </a:lnTo>
                  <a:lnTo>
                    <a:pt x="912533" y="318706"/>
                  </a:lnTo>
                  <a:lnTo>
                    <a:pt x="925512" y="316166"/>
                  </a:lnTo>
                  <a:lnTo>
                    <a:pt x="933297" y="314896"/>
                  </a:lnTo>
                  <a:lnTo>
                    <a:pt x="928154" y="314896"/>
                  </a:lnTo>
                  <a:lnTo>
                    <a:pt x="942479" y="313626"/>
                  </a:lnTo>
                  <a:lnTo>
                    <a:pt x="952639" y="312356"/>
                  </a:lnTo>
                  <a:lnTo>
                    <a:pt x="961085" y="312356"/>
                  </a:lnTo>
                  <a:lnTo>
                    <a:pt x="970305" y="311086"/>
                  </a:lnTo>
                  <a:lnTo>
                    <a:pt x="969543" y="309930"/>
                  </a:lnTo>
                  <a:lnTo>
                    <a:pt x="950315" y="311086"/>
                  </a:lnTo>
                  <a:lnTo>
                    <a:pt x="980211" y="307276"/>
                  </a:lnTo>
                  <a:lnTo>
                    <a:pt x="986878" y="304736"/>
                  </a:lnTo>
                  <a:lnTo>
                    <a:pt x="986218" y="304736"/>
                  </a:lnTo>
                  <a:lnTo>
                    <a:pt x="994143" y="302196"/>
                  </a:lnTo>
                  <a:lnTo>
                    <a:pt x="1026553" y="299656"/>
                  </a:lnTo>
                  <a:lnTo>
                    <a:pt x="1033932" y="299656"/>
                  </a:lnTo>
                  <a:lnTo>
                    <a:pt x="1032129" y="300926"/>
                  </a:lnTo>
                  <a:lnTo>
                    <a:pt x="1029436" y="303466"/>
                  </a:lnTo>
                  <a:lnTo>
                    <a:pt x="1034122" y="303466"/>
                  </a:lnTo>
                  <a:lnTo>
                    <a:pt x="1042212" y="302196"/>
                  </a:lnTo>
                  <a:lnTo>
                    <a:pt x="1059942" y="299656"/>
                  </a:lnTo>
                  <a:lnTo>
                    <a:pt x="1068806" y="298386"/>
                  </a:lnTo>
                  <a:lnTo>
                    <a:pt x="1139101" y="290766"/>
                  </a:lnTo>
                  <a:lnTo>
                    <a:pt x="1130350" y="293306"/>
                  </a:lnTo>
                  <a:lnTo>
                    <a:pt x="1151737" y="290766"/>
                  </a:lnTo>
                  <a:lnTo>
                    <a:pt x="1162431" y="289496"/>
                  </a:lnTo>
                  <a:lnTo>
                    <a:pt x="1194498" y="285686"/>
                  </a:lnTo>
                  <a:lnTo>
                    <a:pt x="1193330" y="284416"/>
                  </a:lnTo>
                  <a:lnTo>
                    <a:pt x="1161669" y="286956"/>
                  </a:lnTo>
                  <a:lnTo>
                    <a:pt x="1147559" y="289496"/>
                  </a:lnTo>
                  <a:lnTo>
                    <a:pt x="1133246" y="289496"/>
                  </a:lnTo>
                  <a:lnTo>
                    <a:pt x="1158862" y="285686"/>
                  </a:lnTo>
                  <a:lnTo>
                    <a:pt x="1175931" y="283146"/>
                  </a:lnTo>
                  <a:lnTo>
                    <a:pt x="1186916" y="281876"/>
                  </a:lnTo>
                  <a:lnTo>
                    <a:pt x="1194650" y="280974"/>
                  </a:lnTo>
                  <a:lnTo>
                    <a:pt x="1167828" y="281876"/>
                  </a:lnTo>
                  <a:lnTo>
                    <a:pt x="1223391" y="276796"/>
                  </a:lnTo>
                  <a:close/>
                </a:path>
                <a:path w="2921000" h="464184">
                  <a:moveTo>
                    <a:pt x="1241844" y="266179"/>
                  </a:moveTo>
                  <a:lnTo>
                    <a:pt x="1233043" y="267462"/>
                  </a:lnTo>
                  <a:lnTo>
                    <a:pt x="1222502" y="268732"/>
                  </a:lnTo>
                  <a:lnTo>
                    <a:pt x="1213561" y="269532"/>
                  </a:lnTo>
                  <a:lnTo>
                    <a:pt x="1209598" y="269417"/>
                  </a:lnTo>
                  <a:lnTo>
                    <a:pt x="1216660" y="269659"/>
                  </a:lnTo>
                  <a:lnTo>
                    <a:pt x="1204874" y="271983"/>
                  </a:lnTo>
                  <a:lnTo>
                    <a:pt x="1198257" y="273748"/>
                  </a:lnTo>
                  <a:lnTo>
                    <a:pt x="1220838" y="272300"/>
                  </a:lnTo>
                  <a:lnTo>
                    <a:pt x="1220927" y="271576"/>
                  </a:lnTo>
                  <a:lnTo>
                    <a:pt x="1226426" y="270065"/>
                  </a:lnTo>
                  <a:lnTo>
                    <a:pt x="1234376" y="268135"/>
                  </a:lnTo>
                  <a:lnTo>
                    <a:pt x="1241844" y="266179"/>
                  </a:lnTo>
                  <a:close/>
                </a:path>
                <a:path w="2921000" h="464184">
                  <a:moveTo>
                    <a:pt x="1274686" y="280746"/>
                  </a:moveTo>
                  <a:lnTo>
                    <a:pt x="1237488" y="283768"/>
                  </a:lnTo>
                  <a:lnTo>
                    <a:pt x="1247228" y="283730"/>
                  </a:lnTo>
                  <a:lnTo>
                    <a:pt x="1274686" y="280746"/>
                  </a:lnTo>
                  <a:close/>
                </a:path>
                <a:path w="2921000" h="464184">
                  <a:moveTo>
                    <a:pt x="1289405" y="320687"/>
                  </a:moveTo>
                  <a:lnTo>
                    <a:pt x="1271295" y="321779"/>
                  </a:lnTo>
                  <a:lnTo>
                    <a:pt x="1210487" y="327482"/>
                  </a:lnTo>
                  <a:lnTo>
                    <a:pt x="1195095" y="327723"/>
                  </a:lnTo>
                  <a:lnTo>
                    <a:pt x="1154988" y="334391"/>
                  </a:lnTo>
                  <a:lnTo>
                    <a:pt x="1145197" y="333463"/>
                  </a:lnTo>
                  <a:lnTo>
                    <a:pt x="1143304" y="333463"/>
                  </a:lnTo>
                  <a:lnTo>
                    <a:pt x="1063155" y="342747"/>
                  </a:lnTo>
                  <a:lnTo>
                    <a:pt x="1029538" y="345198"/>
                  </a:lnTo>
                  <a:lnTo>
                    <a:pt x="1036548" y="346100"/>
                  </a:lnTo>
                  <a:lnTo>
                    <a:pt x="1031608" y="346100"/>
                  </a:lnTo>
                  <a:lnTo>
                    <a:pt x="987463" y="348830"/>
                  </a:lnTo>
                  <a:lnTo>
                    <a:pt x="982306" y="348830"/>
                  </a:lnTo>
                  <a:lnTo>
                    <a:pt x="970826" y="349021"/>
                  </a:lnTo>
                  <a:lnTo>
                    <a:pt x="954417" y="349021"/>
                  </a:lnTo>
                  <a:lnTo>
                    <a:pt x="920572" y="350647"/>
                  </a:lnTo>
                  <a:lnTo>
                    <a:pt x="934224" y="348411"/>
                  </a:lnTo>
                  <a:lnTo>
                    <a:pt x="934453" y="348411"/>
                  </a:lnTo>
                  <a:lnTo>
                    <a:pt x="938390" y="346710"/>
                  </a:lnTo>
                  <a:lnTo>
                    <a:pt x="936955" y="346100"/>
                  </a:lnTo>
                  <a:lnTo>
                    <a:pt x="936701" y="346100"/>
                  </a:lnTo>
                  <a:lnTo>
                    <a:pt x="936358" y="346710"/>
                  </a:lnTo>
                  <a:lnTo>
                    <a:pt x="936040" y="346710"/>
                  </a:lnTo>
                  <a:lnTo>
                    <a:pt x="930427" y="347865"/>
                  </a:lnTo>
                  <a:lnTo>
                    <a:pt x="930275" y="347865"/>
                  </a:lnTo>
                  <a:lnTo>
                    <a:pt x="919683" y="349224"/>
                  </a:lnTo>
                  <a:lnTo>
                    <a:pt x="879602" y="352018"/>
                  </a:lnTo>
                  <a:lnTo>
                    <a:pt x="800646" y="362762"/>
                  </a:lnTo>
                  <a:lnTo>
                    <a:pt x="763295" y="365696"/>
                  </a:lnTo>
                  <a:lnTo>
                    <a:pt x="753999" y="367271"/>
                  </a:lnTo>
                  <a:lnTo>
                    <a:pt x="748499" y="368414"/>
                  </a:lnTo>
                  <a:lnTo>
                    <a:pt x="750684" y="368681"/>
                  </a:lnTo>
                  <a:lnTo>
                    <a:pt x="764425" y="367614"/>
                  </a:lnTo>
                  <a:lnTo>
                    <a:pt x="778649" y="365696"/>
                  </a:lnTo>
                  <a:lnTo>
                    <a:pt x="830021" y="360337"/>
                  </a:lnTo>
                  <a:lnTo>
                    <a:pt x="830262" y="360337"/>
                  </a:lnTo>
                  <a:lnTo>
                    <a:pt x="854379" y="357365"/>
                  </a:lnTo>
                  <a:lnTo>
                    <a:pt x="868286" y="357365"/>
                  </a:lnTo>
                  <a:lnTo>
                    <a:pt x="879716" y="356552"/>
                  </a:lnTo>
                  <a:lnTo>
                    <a:pt x="898347" y="354342"/>
                  </a:lnTo>
                  <a:lnTo>
                    <a:pt x="892644" y="356171"/>
                  </a:lnTo>
                  <a:lnTo>
                    <a:pt x="890028" y="357365"/>
                  </a:lnTo>
                  <a:lnTo>
                    <a:pt x="891451" y="357365"/>
                  </a:lnTo>
                  <a:lnTo>
                    <a:pt x="894702" y="357619"/>
                  </a:lnTo>
                  <a:lnTo>
                    <a:pt x="903770" y="357365"/>
                  </a:lnTo>
                  <a:lnTo>
                    <a:pt x="908723" y="357365"/>
                  </a:lnTo>
                  <a:lnTo>
                    <a:pt x="918781" y="355701"/>
                  </a:lnTo>
                  <a:lnTo>
                    <a:pt x="913612" y="355498"/>
                  </a:lnTo>
                  <a:lnTo>
                    <a:pt x="913409" y="355142"/>
                  </a:lnTo>
                  <a:lnTo>
                    <a:pt x="911936" y="355142"/>
                  </a:lnTo>
                  <a:lnTo>
                    <a:pt x="920788" y="354342"/>
                  </a:lnTo>
                  <a:lnTo>
                    <a:pt x="948372" y="351853"/>
                  </a:lnTo>
                  <a:lnTo>
                    <a:pt x="964247" y="351167"/>
                  </a:lnTo>
                  <a:lnTo>
                    <a:pt x="973226" y="351599"/>
                  </a:lnTo>
                  <a:lnTo>
                    <a:pt x="984656" y="351599"/>
                  </a:lnTo>
                  <a:lnTo>
                    <a:pt x="954011" y="355498"/>
                  </a:lnTo>
                  <a:lnTo>
                    <a:pt x="941806" y="357365"/>
                  </a:lnTo>
                  <a:lnTo>
                    <a:pt x="950556" y="357365"/>
                  </a:lnTo>
                  <a:lnTo>
                    <a:pt x="925385" y="359879"/>
                  </a:lnTo>
                  <a:lnTo>
                    <a:pt x="908227" y="360337"/>
                  </a:lnTo>
                  <a:lnTo>
                    <a:pt x="901293" y="360337"/>
                  </a:lnTo>
                  <a:lnTo>
                    <a:pt x="888098" y="361848"/>
                  </a:lnTo>
                  <a:lnTo>
                    <a:pt x="860450" y="366433"/>
                  </a:lnTo>
                  <a:lnTo>
                    <a:pt x="760831" y="377799"/>
                  </a:lnTo>
                  <a:lnTo>
                    <a:pt x="720382" y="383895"/>
                  </a:lnTo>
                  <a:lnTo>
                    <a:pt x="729957" y="383895"/>
                  </a:lnTo>
                  <a:lnTo>
                    <a:pt x="721436" y="385826"/>
                  </a:lnTo>
                  <a:lnTo>
                    <a:pt x="726452" y="386041"/>
                  </a:lnTo>
                  <a:lnTo>
                    <a:pt x="742848" y="383895"/>
                  </a:lnTo>
                  <a:lnTo>
                    <a:pt x="753351" y="381850"/>
                  </a:lnTo>
                  <a:lnTo>
                    <a:pt x="766089" y="378434"/>
                  </a:lnTo>
                  <a:lnTo>
                    <a:pt x="806602" y="375386"/>
                  </a:lnTo>
                  <a:lnTo>
                    <a:pt x="959027" y="358978"/>
                  </a:lnTo>
                  <a:lnTo>
                    <a:pt x="959586" y="358978"/>
                  </a:lnTo>
                  <a:lnTo>
                    <a:pt x="957783" y="356171"/>
                  </a:lnTo>
                  <a:lnTo>
                    <a:pt x="956259" y="356171"/>
                  </a:lnTo>
                  <a:lnTo>
                    <a:pt x="981087" y="354342"/>
                  </a:lnTo>
                  <a:lnTo>
                    <a:pt x="980757" y="354342"/>
                  </a:lnTo>
                  <a:lnTo>
                    <a:pt x="1001445" y="353364"/>
                  </a:lnTo>
                  <a:lnTo>
                    <a:pt x="1012672" y="353555"/>
                  </a:lnTo>
                  <a:lnTo>
                    <a:pt x="1011008" y="355142"/>
                  </a:lnTo>
                  <a:lnTo>
                    <a:pt x="995349" y="357365"/>
                  </a:lnTo>
                  <a:lnTo>
                    <a:pt x="995083" y="357365"/>
                  </a:lnTo>
                  <a:lnTo>
                    <a:pt x="980338" y="358978"/>
                  </a:lnTo>
                  <a:lnTo>
                    <a:pt x="967841" y="360019"/>
                  </a:lnTo>
                  <a:lnTo>
                    <a:pt x="969467" y="360019"/>
                  </a:lnTo>
                  <a:lnTo>
                    <a:pt x="955763" y="360629"/>
                  </a:lnTo>
                  <a:lnTo>
                    <a:pt x="960640" y="360870"/>
                  </a:lnTo>
                  <a:lnTo>
                    <a:pt x="965428" y="361708"/>
                  </a:lnTo>
                  <a:lnTo>
                    <a:pt x="974166" y="361708"/>
                  </a:lnTo>
                  <a:lnTo>
                    <a:pt x="994232" y="360019"/>
                  </a:lnTo>
                  <a:lnTo>
                    <a:pt x="1000607" y="358978"/>
                  </a:lnTo>
                  <a:lnTo>
                    <a:pt x="1008913" y="357720"/>
                  </a:lnTo>
                  <a:lnTo>
                    <a:pt x="1017739" y="356552"/>
                  </a:lnTo>
                  <a:lnTo>
                    <a:pt x="1029944" y="355142"/>
                  </a:lnTo>
                  <a:lnTo>
                    <a:pt x="1030643" y="355142"/>
                  </a:lnTo>
                  <a:lnTo>
                    <a:pt x="1031328" y="356514"/>
                  </a:lnTo>
                  <a:lnTo>
                    <a:pt x="1043774" y="355142"/>
                  </a:lnTo>
                  <a:lnTo>
                    <a:pt x="1052893" y="354139"/>
                  </a:lnTo>
                  <a:lnTo>
                    <a:pt x="1056830" y="353364"/>
                  </a:lnTo>
                  <a:lnTo>
                    <a:pt x="1062393" y="352285"/>
                  </a:lnTo>
                  <a:lnTo>
                    <a:pt x="1067384" y="351167"/>
                  </a:lnTo>
                  <a:lnTo>
                    <a:pt x="1069759" y="350647"/>
                  </a:lnTo>
                  <a:lnTo>
                    <a:pt x="1070952" y="350380"/>
                  </a:lnTo>
                  <a:lnTo>
                    <a:pt x="1085659" y="348411"/>
                  </a:lnTo>
                  <a:lnTo>
                    <a:pt x="1089736" y="347865"/>
                  </a:lnTo>
                  <a:lnTo>
                    <a:pt x="1070584" y="348411"/>
                  </a:lnTo>
                  <a:lnTo>
                    <a:pt x="1101471" y="345198"/>
                  </a:lnTo>
                  <a:lnTo>
                    <a:pt x="1107503" y="344919"/>
                  </a:lnTo>
                  <a:lnTo>
                    <a:pt x="1106728" y="343471"/>
                  </a:lnTo>
                  <a:lnTo>
                    <a:pt x="1124470" y="341693"/>
                  </a:lnTo>
                  <a:lnTo>
                    <a:pt x="1156906" y="339064"/>
                  </a:lnTo>
                  <a:lnTo>
                    <a:pt x="1166761" y="337718"/>
                  </a:lnTo>
                  <a:lnTo>
                    <a:pt x="1143533" y="338074"/>
                  </a:lnTo>
                  <a:lnTo>
                    <a:pt x="1067117" y="346925"/>
                  </a:lnTo>
                  <a:lnTo>
                    <a:pt x="1036561" y="348792"/>
                  </a:lnTo>
                  <a:lnTo>
                    <a:pt x="1036345" y="348411"/>
                  </a:lnTo>
                  <a:lnTo>
                    <a:pt x="1034249" y="348411"/>
                  </a:lnTo>
                  <a:lnTo>
                    <a:pt x="1026769" y="348830"/>
                  </a:lnTo>
                  <a:lnTo>
                    <a:pt x="1035850" y="347319"/>
                  </a:lnTo>
                  <a:lnTo>
                    <a:pt x="1051090" y="345579"/>
                  </a:lnTo>
                  <a:lnTo>
                    <a:pt x="1051636" y="345579"/>
                  </a:lnTo>
                  <a:lnTo>
                    <a:pt x="1059916" y="344919"/>
                  </a:lnTo>
                  <a:lnTo>
                    <a:pt x="1056957" y="344919"/>
                  </a:lnTo>
                  <a:lnTo>
                    <a:pt x="1071613" y="344347"/>
                  </a:lnTo>
                  <a:lnTo>
                    <a:pt x="1073264" y="344805"/>
                  </a:lnTo>
                  <a:lnTo>
                    <a:pt x="1074356" y="344347"/>
                  </a:lnTo>
                  <a:lnTo>
                    <a:pt x="1076426" y="343471"/>
                  </a:lnTo>
                  <a:lnTo>
                    <a:pt x="1081938" y="341909"/>
                  </a:lnTo>
                  <a:lnTo>
                    <a:pt x="1091374" y="340309"/>
                  </a:lnTo>
                  <a:lnTo>
                    <a:pt x="1091107" y="340309"/>
                  </a:lnTo>
                  <a:lnTo>
                    <a:pt x="1108506" y="338404"/>
                  </a:lnTo>
                  <a:lnTo>
                    <a:pt x="1105281" y="341058"/>
                  </a:lnTo>
                  <a:lnTo>
                    <a:pt x="1116203" y="339534"/>
                  </a:lnTo>
                  <a:lnTo>
                    <a:pt x="1125880" y="338404"/>
                  </a:lnTo>
                  <a:lnTo>
                    <a:pt x="1131747" y="337718"/>
                  </a:lnTo>
                  <a:lnTo>
                    <a:pt x="1147127" y="336346"/>
                  </a:lnTo>
                  <a:lnTo>
                    <a:pt x="1156081" y="336346"/>
                  </a:lnTo>
                  <a:lnTo>
                    <a:pt x="1155674" y="335343"/>
                  </a:lnTo>
                  <a:lnTo>
                    <a:pt x="1166037" y="334441"/>
                  </a:lnTo>
                  <a:lnTo>
                    <a:pt x="1181239" y="333121"/>
                  </a:lnTo>
                  <a:lnTo>
                    <a:pt x="1187005" y="333756"/>
                  </a:lnTo>
                  <a:lnTo>
                    <a:pt x="1190218" y="334721"/>
                  </a:lnTo>
                  <a:lnTo>
                    <a:pt x="1194079" y="334441"/>
                  </a:lnTo>
                  <a:lnTo>
                    <a:pt x="1193761" y="333756"/>
                  </a:lnTo>
                  <a:lnTo>
                    <a:pt x="1193419" y="333121"/>
                  </a:lnTo>
                  <a:lnTo>
                    <a:pt x="1194917" y="333121"/>
                  </a:lnTo>
                  <a:lnTo>
                    <a:pt x="1262367" y="326059"/>
                  </a:lnTo>
                  <a:lnTo>
                    <a:pt x="1270495" y="323113"/>
                  </a:lnTo>
                  <a:lnTo>
                    <a:pt x="1270685" y="323545"/>
                  </a:lnTo>
                  <a:lnTo>
                    <a:pt x="1274203" y="323113"/>
                  </a:lnTo>
                  <a:lnTo>
                    <a:pt x="1283093" y="322008"/>
                  </a:lnTo>
                  <a:lnTo>
                    <a:pt x="1289405" y="320687"/>
                  </a:lnTo>
                  <a:close/>
                </a:path>
                <a:path w="2921000" h="464184">
                  <a:moveTo>
                    <a:pt x="1296758" y="185343"/>
                  </a:moveTo>
                  <a:lnTo>
                    <a:pt x="1260843" y="188671"/>
                  </a:lnTo>
                  <a:lnTo>
                    <a:pt x="1249299" y="188671"/>
                  </a:lnTo>
                  <a:lnTo>
                    <a:pt x="1234033" y="189306"/>
                  </a:lnTo>
                  <a:lnTo>
                    <a:pt x="1234795" y="189306"/>
                  </a:lnTo>
                  <a:lnTo>
                    <a:pt x="1199032" y="193649"/>
                  </a:lnTo>
                  <a:lnTo>
                    <a:pt x="1217968" y="192608"/>
                  </a:lnTo>
                  <a:lnTo>
                    <a:pt x="1210360" y="194132"/>
                  </a:lnTo>
                  <a:lnTo>
                    <a:pt x="1195654" y="196049"/>
                  </a:lnTo>
                  <a:lnTo>
                    <a:pt x="1158557" y="200342"/>
                  </a:lnTo>
                  <a:lnTo>
                    <a:pt x="1139672" y="200342"/>
                  </a:lnTo>
                  <a:lnTo>
                    <a:pt x="1132255" y="201142"/>
                  </a:lnTo>
                  <a:lnTo>
                    <a:pt x="1132420" y="201612"/>
                  </a:lnTo>
                  <a:lnTo>
                    <a:pt x="1131824" y="202311"/>
                  </a:lnTo>
                  <a:lnTo>
                    <a:pt x="1122121" y="203784"/>
                  </a:lnTo>
                  <a:lnTo>
                    <a:pt x="1074496" y="207911"/>
                  </a:lnTo>
                  <a:lnTo>
                    <a:pt x="1078268" y="207911"/>
                  </a:lnTo>
                  <a:lnTo>
                    <a:pt x="1074356" y="208686"/>
                  </a:lnTo>
                  <a:lnTo>
                    <a:pt x="1062545" y="210515"/>
                  </a:lnTo>
                  <a:lnTo>
                    <a:pt x="1076223" y="209702"/>
                  </a:lnTo>
                  <a:lnTo>
                    <a:pt x="1078077" y="209867"/>
                  </a:lnTo>
                  <a:lnTo>
                    <a:pt x="1072680" y="210947"/>
                  </a:lnTo>
                  <a:lnTo>
                    <a:pt x="1065237" y="211747"/>
                  </a:lnTo>
                  <a:lnTo>
                    <a:pt x="1066152" y="211747"/>
                  </a:lnTo>
                  <a:lnTo>
                    <a:pt x="1058760" y="213321"/>
                  </a:lnTo>
                  <a:lnTo>
                    <a:pt x="1036688" y="216623"/>
                  </a:lnTo>
                  <a:lnTo>
                    <a:pt x="1063637" y="213817"/>
                  </a:lnTo>
                  <a:lnTo>
                    <a:pt x="1100201" y="210515"/>
                  </a:lnTo>
                  <a:lnTo>
                    <a:pt x="1111110" y="209702"/>
                  </a:lnTo>
                  <a:lnTo>
                    <a:pt x="1129766" y="208330"/>
                  </a:lnTo>
                  <a:lnTo>
                    <a:pt x="1137018" y="208978"/>
                  </a:lnTo>
                  <a:lnTo>
                    <a:pt x="1124991" y="211747"/>
                  </a:lnTo>
                  <a:lnTo>
                    <a:pt x="1117142" y="213817"/>
                  </a:lnTo>
                  <a:lnTo>
                    <a:pt x="1136942" y="212394"/>
                  </a:lnTo>
                  <a:lnTo>
                    <a:pt x="1152563" y="209143"/>
                  </a:lnTo>
                  <a:lnTo>
                    <a:pt x="1154023" y="208330"/>
                  </a:lnTo>
                  <a:lnTo>
                    <a:pt x="1154176" y="208330"/>
                  </a:lnTo>
                  <a:lnTo>
                    <a:pt x="1152702" y="207911"/>
                  </a:lnTo>
                  <a:lnTo>
                    <a:pt x="1151724" y="207911"/>
                  </a:lnTo>
                  <a:lnTo>
                    <a:pt x="1157262" y="205346"/>
                  </a:lnTo>
                  <a:lnTo>
                    <a:pt x="1172146" y="204647"/>
                  </a:lnTo>
                  <a:lnTo>
                    <a:pt x="1176020" y="204368"/>
                  </a:lnTo>
                  <a:lnTo>
                    <a:pt x="1179195" y="204139"/>
                  </a:lnTo>
                  <a:lnTo>
                    <a:pt x="1190015" y="203060"/>
                  </a:lnTo>
                  <a:lnTo>
                    <a:pt x="1166279" y="204368"/>
                  </a:lnTo>
                  <a:lnTo>
                    <a:pt x="1199019" y="199656"/>
                  </a:lnTo>
                  <a:lnTo>
                    <a:pt x="1213383" y="197802"/>
                  </a:lnTo>
                  <a:lnTo>
                    <a:pt x="1219733" y="197091"/>
                  </a:lnTo>
                  <a:lnTo>
                    <a:pt x="1239024" y="194919"/>
                  </a:lnTo>
                  <a:lnTo>
                    <a:pt x="1229067" y="195389"/>
                  </a:lnTo>
                  <a:lnTo>
                    <a:pt x="1205903" y="197091"/>
                  </a:lnTo>
                  <a:lnTo>
                    <a:pt x="1200416" y="197091"/>
                  </a:lnTo>
                  <a:lnTo>
                    <a:pt x="1214577" y="195389"/>
                  </a:lnTo>
                  <a:lnTo>
                    <a:pt x="1214348" y="195389"/>
                  </a:lnTo>
                  <a:lnTo>
                    <a:pt x="1230337" y="193929"/>
                  </a:lnTo>
                  <a:lnTo>
                    <a:pt x="1244663" y="192951"/>
                  </a:lnTo>
                  <a:lnTo>
                    <a:pt x="1253490" y="192608"/>
                  </a:lnTo>
                  <a:lnTo>
                    <a:pt x="1257007" y="192468"/>
                  </a:lnTo>
                  <a:lnTo>
                    <a:pt x="1266151" y="190233"/>
                  </a:lnTo>
                  <a:lnTo>
                    <a:pt x="1272870" y="189306"/>
                  </a:lnTo>
                  <a:lnTo>
                    <a:pt x="1273543" y="188976"/>
                  </a:lnTo>
                  <a:lnTo>
                    <a:pt x="1266812" y="188671"/>
                  </a:lnTo>
                  <a:lnTo>
                    <a:pt x="1263497" y="188671"/>
                  </a:lnTo>
                  <a:lnTo>
                    <a:pt x="1296758" y="185343"/>
                  </a:lnTo>
                  <a:close/>
                </a:path>
                <a:path w="2921000" h="464184">
                  <a:moveTo>
                    <a:pt x="1306563" y="168948"/>
                  </a:moveTo>
                  <a:lnTo>
                    <a:pt x="1251432" y="174917"/>
                  </a:lnTo>
                  <a:lnTo>
                    <a:pt x="1253210" y="177800"/>
                  </a:lnTo>
                  <a:lnTo>
                    <a:pt x="1216710" y="180860"/>
                  </a:lnTo>
                  <a:lnTo>
                    <a:pt x="1177378" y="181787"/>
                  </a:lnTo>
                  <a:lnTo>
                    <a:pt x="1135888" y="185686"/>
                  </a:lnTo>
                  <a:lnTo>
                    <a:pt x="1082040" y="193586"/>
                  </a:lnTo>
                  <a:lnTo>
                    <a:pt x="1032154" y="196367"/>
                  </a:lnTo>
                  <a:lnTo>
                    <a:pt x="1011605" y="198424"/>
                  </a:lnTo>
                  <a:lnTo>
                    <a:pt x="1016558" y="198653"/>
                  </a:lnTo>
                  <a:lnTo>
                    <a:pt x="1030744" y="197878"/>
                  </a:lnTo>
                  <a:lnTo>
                    <a:pt x="1026960" y="199555"/>
                  </a:lnTo>
                  <a:lnTo>
                    <a:pt x="994054" y="201866"/>
                  </a:lnTo>
                  <a:lnTo>
                    <a:pt x="993190" y="202641"/>
                  </a:lnTo>
                  <a:lnTo>
                    <a:pt x="981024" y="203619"/>
                  </a:lnTo>
                  <a:lnTo>
                    <a:pt x="976896" y="204254"/>
                  </a:lnTo>
                  <a:lnTo>
                    <a:pt x="1000125" y="204000"/>
                  </a:lnTo>
                  <a:lnTo>
                    <a:pt x="966711" y="205346"/>
                  </a:lnTo>
                  <a:lnTo>
                    <a:pt x="929436" y="209384"/>
                  </a:lnTo>
                  <a:lnTo>
                    <a:pt x="901547" y="211620"/>
                  </a:lnTo>
                  <a:lnTo>
                    <a:pt x="876071" y="213360"/>
                  </a:lnTo>
                  <a:lnTo>
                    <a:pt x="845985" y="215900"/>
                  </a:lnTo>
                  <a:lnTo>
                    <a:pt x="806284" y="223024"/>
                  </a:lnTo>
                  <a:lnTo>
                    <a:pt x="880897" y="216954"/>
                  </a:lnTo>
                  <a:lnTo>
                    <a:pt x="913968" y="215150"/>
                  </a:lnTo>
                  <a:lnTo>
                    <a:pt x="958799" y="208241"/>
                  </a:lnTo>
                  <a:lnTo>
                    <a:pt x="1153083" y="190207"/>
                  </a:lnTo>
                  <a:lnTo>
                    <a:pt x="1140447" y="191300"/>
                  </a:lnTo>
                  <a:lnTo>
                    <a:pt x="1135024" y="191490"/>
                  </a:lnTo>
                  <a:lnTo>
                    <a:pt x="1133830" y="191173"/>
                  </a:lnTo>
                  <a:lnTo>
                    <a:pt x="1133868" y="190754"/>
                  </a:lnTo>
                  <a:lnTo>
                    <a:pt x="1188072" y="184327"/>
                  </a:lnTo>
                  <a:lnTo>
                    <a:pt x="1211757" y="181902"/>
                  </a:lnTo>
                  <a:lnTo>
                    <a:pt x="1226197" y="181749"/>
                  </a:lnTo>
                  <a:lnTo>
                    <a:pt x="1259166" y="177101"/>
                  </a:lnTo>
                  <a:lnTo>
                    <a:pt x="1273289" y="173050"/>
                  </a:lnTo>
                  <a:lnTo>
                    <a:pt x="1306563" y="168948"/>
                  </a:lnTo>
                  <a:close/>
                </a:path>
                <a:path w="2921000" h="464184">
                  <a:moveTo>
                    <a:pt x="1309268" y="266763"/>
                  </a:moveTo>
                  <a:lnTo>
                    <a:pt x="1277137" y="269176"/>
                  </a:lnTo>
                  <a:lnTo>
                    <a:pt x="1280312" y="266763"/>
                  </a:lnTo>
                  <a:lnTo>
                    <a:pt x="1277734" y="267906"/>
                  </a:lnTo>
                  <a:lnTo>
                    <a:pt x="1250492" y="270446"/>
                  </a:lnTo>
                  <a:lnTo>
                    <a:pt x="1240002" y="271716"/>
                  </a:lnTo>
                  <a:lnTo>
                    <a:pt x="1252842" y="270446"/>
                  </a:lnTo>
                  <a:lnTo>
                    <a:pt x="1258557" y="270446"/>
                  </a:lnTo>
                  <a:lnTo>
                    <a:pt x="1259205" y="271716"/>
                  </a:lnTo>
                  <a:lnTo>
                    <a:pt x="1246746" y="272986"/>
                  </a:lnTo>
                  <a:lnTo>
                    <a:pt x="1236370" y="272986"/>
                  </a:lnTo>
                  <a:lnTo>
                    <a:pt x="1216774" y="274256"/>
                  </a:lnTo>
                  <a:lnTo>
                    <a:pt x="1207871" y="275526"/>
                  </a:lnTo>
                  <a:lnTo>
                    <a:pt x="1173899" y="275526"/>
                  </a:lnTo>
                  <a:lnTo>
                    <a:pt x="1168996" y="275526"/>
                  </a:lnTo>
                  <a:lnTo>
                    <a:pt x="1169022" y="275729"/>
                  </a:lnTo>
                  <a:lnTo>
                    <a:pt x="1173137" y="275729"/>
                  </a:lnTo>
                  <a:lnTo>
                    <a:pt x="1234986" y="275729"/>
                  </a:lnTo>
                  <a:lnTo>
                    <a:pt x="1251178" y="274256"/>
                  </a:lnTo>
                  <a:lnTo>
                    <a:pt x="1253629" y="272986"/>
                  </a:lnTo>
                  <a:lnTo>
                    <a:pt x="1270152" y="271716"/>
                  </a:lnTo>
                  <a:lnTo>
                    <a:pt x="1281049" y="270446"/>
                  </a:lnTo>
                  <a:lnTo>
                    <a:pt x="1291945" y="269176"/>
                  </a:lnTo>
                  <a:lnTo>
                    <a:pt x="1309268" y="266763"/>
                  </a:lnTo>
                  <a:close/>
                </a:path>
                <a:path w="2921000" h="464184">
                  <a:moveTo>
                    <a:pt x="1311021" y="266636"/>
                  </a:moveTo>
                  <a:lnTo>
                    <a:pt x="1310208" y="266636"/>
                  </a:lnTo>
                  <a:lnTo>
                    <a:pt x="1309268" y="266763"/>
                  </a:lnTo>
                  <a:lnTo>
                    <a:pt x="1311021" y="266636"/>
                  </a:lnTo>
                  <a:close/>
                </a:path>
                <a:path w="2921000" h="464184">
                  <a:moveTo>
                    <a:pt x="1320038" y="257746"/>
                  </a:moveTo>
                  <a:lnTo>
                    <a:pt x="1316545" y="256476"/>
                  </a:lnTo>
                  <a:lnTo>
                    <a:pt x="1309573" y="256476"/>
                  </a:lnTo>
                  <a:lnTo>
                    <a:pt x="1312887" y="255206"/>
                  </a:lnTo>
                  <a:lnTo>
                    <a:pt x="1285328" y="257746"/>
                  </a:lnTo>
                  <a:lnTo>
                    <a:pt x="1297660" y="257746"/>
                  </a:lnTo>
                  <a:lnTo>
                    <a:pt x="1284693" y="260286"/>
                  </a:lnTo>
                  <a:lnTo>
                    <a:pt x="1267993" y="260286"/>
                  </a:lnTo>
                  <a:lnTo>
                    <a:pt x="1248778" y="261556"/>
                  </a:lnTo>
                  <a:lnTo>
                    <a:pt x="1221740" y="265366"/>
                  </a:lnTo>
                  <a:lnTo>
                    <a:pt x="1251597" y="262826"/>
                  </a:lnTo>
                  <a:lnTo>
                    <a:pt x="1264221" y="264096"/>
                  </a:lnTo>
                  <a:lnTo>
                    <a:pt x="1276756" y="264096"/>
                  </a:lnTo>
                  <a:lnTo>
                    <a:pt x="1286611" y="262826"/>
                  </a:lnTo>
                  <a:lnTo>
                    <a:pt x="1306322" y="260286"/>
                  </a:lnTo>
                  <a:lnTo>
                    <a:pt x="1320038" y="257746"/>
                  </a:lnTo>
                  <a:close/>
                </a:path>
                <a:path w="2921000" h="464184">
                  <a:moveTo>
                    <a:pt x="1347279" y="180086"/>
                  </a:moveTo>
                  <a:lnTo>
                    <a:pt x="1325384" y="184264"/>
                  </a:lnTo>
                  <a:lnTo>
                    <a:pt x="1343698" y="182270"/>
                  </a:lnTo>
                  <a:lnTo>
                    <a:pt x="1347279" y="180086"/>
                  </a:lnTo>
                  <a:close/>
                </a:path>
                <a:path w="2921000" h="464184">
                  <a:moveTo>
                    <a:pt x="1360601" y="235889"/>
                  </a:moveTo>
                  <a:lnTo>
                    <a:pt x="1317790" y="237731"/>
                  </a:lnTo>
                  <a:lnTo>
                    <a:pt x="1309090" y="239585"/>
                  </a:lnTo>
                  <a:lnTo>
                    <a:pt x="1296644" y="241312"/>
                  </a:lnTo>
                  <a:lnTo>
                    <a:pt x="1292821" y="242100"/>
                  </a:lnTo>
                  <a:lnTo>
                    <a:pt x="1309992" y="241147"/>
                  </a:lnTo>
                  <a:lnTo>
                    <a:pt x="1320101" y="239369"/>
                  </a:lnTo>
                  <a:lnTo>
                    <a:pt x="1331544" y="238353"/>
                  </a:lnTo>
                  <a:lnTo>
                    <a:pt x="1344866" y="237413"/>
                  </a:lnTo>
                  <a:lnTo>
                    <a:pt x="1360601" y="235889"/>
                  </a:lnTo>
                  <a:close/>
                </a:path>
                <a:path w="2921000" h="464184">
                  <a:moveTo>
                    <a:pt x="1365808" y="256476"/>
                  </a:moveTo>
                  <a:lnTo>
                    <a:pt x="1342758" y="256476"/>
                  </a:lnTo>
                  <a:lnTo>
                    <a:pt x="1342453" y="255206"/>
                  </a:lnTo>
                  <a:lnTo>
                    <a:pt x="1335874" y="256476"/>
                  </a:lnTo>
                  <a:lnTo>
                    <a:pt x="1328293" y="257746"/>
                  </a:lnTo>
                  <a:lnTo>
                    <a:pt x="1318755" y="259016"/>
                  </a:lnTo>
                  <a:lnTo>
                    <a:pt x="1306322" y="260286"/>
                  </a:lnTo>
                  <a:lnTo>
                    <a:pt x="1301927" y="261556"/>
                  </a:lnTo>
                  <a:lnTo>
                    <a:pt x="1304734" y="262826"/>
                  </a:lnTo>
                  <a:lnTo>
                    <a:pt x="1310093" y="262826"/>
                  </a:lnTo>
                  <a:lnTo>
                    <a:pt x="1313332" y="264096"/>
                  </a:lnTo>
                  <a:lnTo>
                    <a:pt x="1347343" y="259016"/>
                  </a:lnTo>
                  <a:lnTo>
                    <a:pt x="1362862" y="257746"/>
                  </a:lnTo>
                  <a:lnTo>
                    <a:pt x="1363675" y="257746"/>
                  </a:lnTo>
                  <a:lnTo>
                    <a:pt x="1365554" y="257517"/>
                  </a:lnTo>
                  <a:lnTo>
                    <a:pt x="1363802" y="257670"/>
                  </a:lnTo>
                  <a:lnTo>
                    <a:pt x="1365808" y="256476"/>
                  </a:lnTo>
                  <a:close/>
                </a:path>
                <a:path w="2921000" h="464184">
                  <a:moveTo>
                    <a:pt x="1383792" y="184048"/>
                  </a:moveTo>
                  <a:lnTo>
                    <a:pt x="1327823" y="188595"/>
                  </a:lnTo>
                  <a:lnTo>
                    <a:pt x="1317993" y="190309"/>
                  </a:lnTo>
                  <a:lnTo>
                    <a:pt x="1318983" y="191058"/>
                  </a:lnTo>
                  <a:lnTo>
                    <a:pt x="1315529" y="192049"/>
                  </a:lnTo>
                  <a:lnTo>
                    <a:pt x="1292352" y="194487"/>
                  </a:lnTo>
                  <a:lnTo>
                    <a:pt x="1329334" y="190995"/>
                  </a:lnTo>
                  <a:lnTo>
                    <a:pt x="1324597" y="191249"/>
                  </a:lnTo>
                  <a:lnTo>
                    <a:pt x="1324317" y="190766"/>
                  </a:lnTo>
                  <a:lnTo>
                    <a:pt x="1328775" y="190030"/>
                  </a:lnTo>
                  <a:lnTo>
                    <a:pt x="1383792" y="184048"/>
                  </a:lnTo>
                  <a:close/>
                </a:path>
                <a:path w="2921000" h="464184">
                  <a:moveTo>
                    <a:pt x="1401394" y="167995"/>
                  </a:moveTo>
                  <a:lnTo>
                    <a:pt x="1389037" y="167894"/>
                  </a:lnTo>
                  <a:lnTo>
                    <a:pt x="1352270" y="171894"/>
                  </a:lnTo>
                  <a:lnTo>
                    <a:pt x="1359789" y="169862"/>
                  </a:lnTo>
                  <a:lnTo>
                    <a:pt x="1299654" y="173774"/>
                  </a:lnTo>
                  <a:lnTo>
                    <a:pt x="1296212" y="176187"/>
                  </a:lnTo>
                  <a:lnTo>
                    <a:pt x="1292148" y="177380"/>
                  </a:lnTo>
                  <a:lnTo>
                    <a:pt x="1280566" y="179082"/>
                  </a:lnTo>
                  <a:lnTo>
                    <a:pt x="1298587" y="177888"/>
                  </a:lnTo>
                  <a:lnTo>
                    <a:pt x="1349527" y="172085"/>
                  </a:lnTo>
                  <a:lnTo>
                    <a:pt x="1376222" y="171069"/>
                  </a:lnTo>
                  <a:lnTo>
                    <a:pt x="1357820" y="173558"/>
                  </a:lnTo>
                  <a:lnTo>
                    <a:pt x="1355153" y="174777"/>
                  </a:lnTo>
                  <a:lnTo>
                    <a:pt x="1354328" y="175971"/>
                  </a:lnTo>
                  <a:lnTo>
                    <a:pt x="1341462" y="178435"/>
                  </a:lnTo>
                  <a:lnTo>
                    <a:pt x="1372743" y="175539"/>
                  </a:lnTo>
                  <a:lnTo>
                    <a:pt x="1387411" y="173443"/>
                  </a:lnTo>
                  <a:lnTo>
                    <a:pt x="1387906" y="171792"/>
                  </a:lnTo>
                  <a:lnTo>
                    <a:pt x="1396784" y="169646"/>
                  </a:lnTo>
                  <a:lnTo>
                    <a:pt x="1401394" y="167995"/>
                  </a:lnTo>
                  <a:close/>
                </a:path>
                <a:path w="2921000" h="464184">
                  <a:moveTo>
                    <a:pt x="1431899" y="233603"/>
                  </a:moveTo>
                  <a:lnTo>
                    <a:pt x="1427467" y="233946"/>
                  </a:lnTo>
                  <a:lnTo>
                    <a:pt x="1427988" y="234200"/>
                  </a:lnTo>
                  <a:lnTo>
                    <a:pt x="1431899" y="233603"/>
                  </a:lnTo>
                  <a:close/>
                </a:path>
                <a:path w="2921000" h="464184">
                  <a:moveTo>
                    <a:pt x="1444637" y="229311"/>
                  </a:moveTo>
                  <a:lnTo>
                    <a:pt x="1416418" y="233197"/>
                  </a:lnTo>
                  <a:lnTo>
                    <a:pt x="1369047" y="237274"/>
                  </a:lnTo>
                  <a:lnTo>
                    <a:pt x="1349082" y="240969"/>
                  </a:lnTo>
                  <a:lnTo>
                    <a:pt x="1346504" y="240601"/>
                  </a:lnTo>
                  <a:lnTo>
                    <a:pt x="1344320" y="240118"/>
                  </a:lnTo>
                  <a:lnTo>
                    <a:pt x="1336929" y="240118"/>
                  </a:lnTo>
                  <a:lnTo>
                    <a:pt x="1328813" y="240601"/>
                  </a:lnTo>
                  <a:lnTo>
                    <a:pt x="1329143" y="240601"/>
                  </a:lnTo>
                  <a:lnTo>
                    <a:pt x="1312113" y="244487"/>
                  </a:lnTo>
                  <a:lnTo>
                    <a:pt x="1298625" y="246202"/>
                  </a:lnTo>
                  <a:lnTo>
                    <a:pt x="1229639" y="253961"/>
                  </a:lnTo>
                  <a:lnTo>
                    <a:pt x="1243177" y="251764"/>
                  </a:lnTo>
                  <a:lnTo>
                    <a:pt x="1261059" y="249148"/>
                  </a:lnTo>
                  <a:lnTo>
                    <a:pt x="1268615" y="247637"/>
                  </a:lnTo>
                  <a:lnTo>
                    <a:pt x="1251178" y="248793"/>
                  </a:lnTo>
                  <a:lnTo>
                    <a:pt x="1236294" y="250736"/>
                  </a:lnTo>
                  <a:lnTo>
                    <a:pt x="1228115" y="252298"/>
                  </a:lnTo>
                  <a:lnTo>
                    <a:pt x="1218793" y="253961"/>
                  </a:lnTo>
                  <a:lnTo>
                    <a:pt x="1218641" y="253961"/>
                  </a:lnTo>
                  <a:lnTo>
                    <a:pt x="1201737" y="255968"/>
                  </a:lnTo>
                  <a:lnTo>
                    <a:pt x="1196187" y="254812"/>
                  </a:lnTo>
                  <a:lnTo>
                    <a:pt x="1195806" y="254812"/>
                  </a:lnTo>
                  <a:lnTo>
                    <a:pt x="1168133" y="257492"/>
                  </a:lnTo>
                  <a:lnTo>
                    <a:pt x="1149972" y="260464"/>
                  </a:lnTo>
                  <a:lnTo>
                    <a:pt x="1134224" y="262839"/>
                  </a:lnTo>
                  <a:lnTo>
                    <a:pt x="1113485" y="263753"/>
                  </a:lnTo>
                  <a:lnTo>
                    <a:pt x="1038021" y="273456"/>
                  </a:lnTo>
                  <a:lnTo>
                    <a:pt x="1012367" y="277368"/>
                  </a:lnTo>
                  <a:lnTo>
                    <a:pt x="1001153" y="280314"/>
                  </a:lnTo>
                  <a:lnTo>
                    <a:pt x="1015250" y="279539"/>
                  </a:lnTo>
                  <a:lnTo>
                    <a:pt x="1017600" y="278853"/>
                  </a:lnTo>
                  <a:lnTo>
                    <a:pt x="1019365" y="278333"/>
                  </a:lnTo>
                  <a:lnTo>
                    <a:pt x="1009904" y="278853"/>
                  </a:lnTo>
                  <a:lnTo>
                    <a:pt x="1018908" y="277368"/>
                  </a:lnTo>
                  <a:lnTo>
                    <a:pt x="1037590" y="275221"/>
                  </a:lnTo>
                  <a:lnTo>
                    <a:pt x="1048931" y="274548"/>
                  </a:lnTo>
                  <a:lnTo>
                    <a:pt x="1055370" y="274548"/>
                  </a:lnTo>
                  <a:lnTo>
                    <a:pt x="1065923" y="274281"/>
                  </a:lnTo>
                  <a:lnTo>
                    <a:pt x="1050925" y="275932"/>
                  </a:lnTo>
                  <a:lnTo>
                    <a:pt x="1026375" y="279298"/>
                  </a:lnTo>
                  <a:lnTo>
                    <a:pt x="1011466" y="281216"/>
                  </a:lnTo>
                  <a:lnTo>
                    <a:pt x="1066342" y="275628"/>
                  </a:lnTo>
                  <a:lnTo>
                    <a:pt x="1083106" y="274281"/>
                  </a:lnTo>
                  <a:lnTo>
                    <a:pt x="1121575" y="271322"/>
                  </a:lnTo>
                  <a:lnTo>
                    <a:pt x="1163066" y="267258"/>
                  </a:lnTo>
                  <a:lnTo>
                    <a:pt x="1168768" y="266700"/>
                  </a:lnTo>
                  <a:lnTo>
                    <a:pt x="1149502" y="267258"/>
                  </a:lnTo>
                  <a:lnTo>
                    <a:pt x="1173861" y="263753"/>
                  </a:lnTo>
                  <a:lnTo>
                    <a:pt x="1172908" y="263753"/>
                  </a:lnTo>
                  <a:lnTo>
                    <a:pt x="1184071" y="263448"/>
                  </a:lnTo>
                  <a:lnTo>
                    <a:pt x="1194257" y="263639"/>
                  </a:lnTo>
                  <a:lnTo>
                    <a:pt x="1196365" y="263448"/>
                  </a:lnTo>
                  <a:lnTo>
                    <a:pt x="1219504" y="261454"/>
                  </a:lnTo>
                  <a:lnTo>
                    <a:pt x="1220114" y="261023"/>
                  </a:lnTo>
                  <a:lnTo>
                    <a:pt x="1215326" y="260692"/>
                  </a:lnTo>
                  <a:lnTo>
                    <a:pt x="1215669" y="259702"/>
                  </a:lnTo>
                  <a:lnTo>
                    <a:pt x="1231646" y="257314"/>
                  </a:lnTo>
                  <a:lnTo>
                    <a:pt x="1243228" y="256006"/>
                  </a:lnTo>
                  <a:lnTo>
                    <a:pt x="1250823" y="255155"/>
                  </a:lnTo>
                  <a:lnTo>
                    <a:pt x="1254887" y="255308"/>
                  </a:lnTo>
                  <a:lnTo>
                    <a:pt x="1255623" y="256006"/>
                  </a:lnTo>
                  <a:lnTo>
                    <a:pt x="1264831" y="255498"/>
                  </a:lnTo>
                  <a:lnTo>
                    <a:pt x="1262126" y="255155"/>
                  </a:lnTo>
                  <a:lnTo>
                    <a:pt x="1259433" y="254812"/>
                  </a:lnTo>
                  <a:lnTo>
                    <a:pt x="1268450" y="253314"/>
                  </a:lnTo>
                  <a:lnTo>
                    <a:pt x="1273352" y="253555"/>
                  </a:lnTo>
                  <a:lnTo>
                    <a:pt x="1277861" y="253314"/>
                  </a:lnTo>
                  <a:lnTo>
                    <a:pt x="1278102" y="253314"/>
                  </a:lnTo>
                  <a:lnTo>
                    <a:pt x="1276692" y="250888"/>
                  </a:lnTo>
                  <a:lnTo>
                    <a:pt x="1345984" y="243014"/>
                  </a:lnTo>
                  <a:lnTo>
                    <a:pt x="1366316" y="240969"/>
                  </a:lnTo>
                  <a:lnTo>
                    <a:pt x="1374775" y="240118"/>
                  </a:lnTo>
                  <a:lnTo>
                    <a:pt x="1374533" y="240118"/>
                  </a:lnTo>
                  <a:lnTo>
                    <a:pt x="1399946" y="238302"/>
                  </a:lnTo>
                  <a:lnTo>
                    <a:pt x="1405661" y="237896"/>
                  </a:lnTo>
                  <a:lnTo>
                    <a:pt x="1407655" y="236702"/>
                  </a:lnTo>
                  <a:lnTo>
                    <a:pt x="1393482" y="237693"/>
                  </a:lnTo>
                  <a:lnTo>
                    <a:pt x="1382699" y="238302"/>
                  </a:lnTo>
                  <a:lnTo>
                    <a:pt x="1394853" y="236004"/>
                  </a:lnTo>
                  <a:lnTo>
                    <a:pt x="1409814" y="235267"/>
                  </a:lnTo>
                  <a:lnTo>
                    <a:pt x="1410360" y="235267"/>
                  </a:lnTo>
                  <a:lnTo>
                    <a:pt x="1427467" y="233946"/>
                  </a:lnTo>
                  <a:lnTo>
                    <a:pt x="1426438" y="233451"/>
                  </a:lnTo>
                  <a:lnTo>
                    <a:pt x="1429258" y="232333"/>
                  </a:lnTo>
                  <a:lnTo>
                    <a:pt x="1435608" y="230924"/>
                  </a:lnTo>
                  <a:lnTo>
                    <a:pt x="1444637" y="229311"/>
                  </a:lnTo>
                  <a:close/>
                </a:path>
                <a:path w="2921000" h="464184">
                  <a:moveTo>
                    <a:pt x="1468640" y="228511"/>
                  </a:moveTo>
                  <a:lnTo>
                    <a:pt x="1468361" y="228041"/>
                  </a:lnTo>
                  <a:lnTo>
                    <a:pt x="1431899" y="233603"/>
                  </a:lnTo>
                  <a:lnTo>
                    <a:pt x="1433817" y="233451"/>
                  </a:lnTo>
                  <a:lnTo>
                    <a:pt x="1455801" y="231076"/>
                  </a:lnTo>
                  <a:lnTo>
                    <a:pt x="1468640" y="228511"/>
                  </a:lnTo>
                  <a:close/>
                </a:path>
                <a:path w="2921000" h="464184">
                  <a:moveTo>
                    <a:pt x="1472209" y="184658"/>
                  </a:moveTo>
                  <a:lnTo>
                    <a:pt x="1464030" y="186385"/>
                  </a:lnTo>
                  <a:lnTo>
                    <a:pt x="1468805" y="186042"/>
                  </a:lnTo>
                  <a:lnTo>
                    <a:pt x="1472209" y="184658"/>
                  </a:lnTo>
                  <a:close/>
                </a:path>
                <a:path w="2921000" h="464184">
                  <a:moveTo>
                    <a:pt x="1478737" y="163017"/>
                  </a:moveTo>
                  <a:lnTo>
                    <a:pt x="1455801" y="165252"/>
                  </a:lnTo>
                  <a:lnTo>
                    <a:pt x="1442491" y="167462"/>
                  </a:lnTo>
                  <a:lnTo>
                    <a:pt x="1478737" y="163017"/>
                  </a:lnTo>
                  <a:close/>
                </a:path>
                <a:path w="2921000" h="464184">
                  <a:moveTo>
                    <a:pt x="1505127" y="182880"/>
                  </a:moveTo>
                  <a:lnTo>
                    <a:pt x="1490243" y="184111"/>
                  </a:lnTo>
                  <a:lnTo>
                    <a:pt x="1473288" y="185737"/>
                  </a:lnTo>
                  <a:lnTo>
                    <a:pt x="1468805" y="186042"/>
                  </a:lnTo>
                  <a:lnTo>
                    <a:pt x="1467993" y="186385"/>
                  </a:lnTo>
                  <a:lnTo>
                    <a:pt x="1467802" y="186385"/>
                  </a:lnTo>
                  <a:lnTo>
                    <a:pt x="1453261" y="188925"/>
                  </a:lnTo>
                  <a:lnTo>
                    <a:pt x="1435709" y="191681"/>
                  </a:lnTo>
                  <a:lnTo>
                    <a:pt x="1423657" y="193763"/>
                  </a:lnTo>
                  <a:lnTo>
                    <a:pt x="1426832" y="193598"/>
                  </a:lnTo>
                  <a:lnTo>
                    <a:pt x="1441043" y="192087"/>
                  </a:lnTo>
                  <a:lnTo>
                    <a:pt x="1453680" y="191033"/>
                  </a:lnTo>
                  <a:lnTo>
                    <a:pt x="1452118" y="192227"/>
                  </a:lnTo>
                  <a:lnTo>
                    <a:pt x="1460296" y="191033"/>
                  </a:lnTo>
                  <a:lnTo>
                    <a:pt x="1470596" y="189509"/>
                  </a:lnTo>
                  <a:lnTo>
                    <a:pt x="1471485" y="187934"/>
                  </a:lnTo>
                  <a:lnTo>
                    <a:pt x="1475943" y="186182"/>
                  </a:lnTo>
                  <a:lnTo>
                    <a:pt x="1505127" y="182880"/>
                  </a:lnTo>
                  <a:close/>
                </a:path>
                <a:path w="2921000" h="464184">
                  <a:moveTo>
                    <a:pt x="1506626" y="166230"/>
                  </a:moveTo>
                  <a:lnTo>
                    <a:pt x="1499743" y="165328"/>
                  </a:lnTo>
                  <a:lnTo>
                    <a:pt x="1499095" y="166751"/>
                  </a:lnTo>
                  <a:lnTo>
                    <a:pt x="1506626" y="166230"/>
                  </a:lnTo>
                  <a:close/>
                </a:path>
                <a:path w="2921000" h="464184">
                  <a:moveTo>
                    <a:pt x="1524101" y="164960"/>
                  </a:moveTo>
                  <a:lnTo>
                    <a:pt x="1519694" y="165328"/>
                  </a:lnTo>
                  <a:lnTo>
                    <a:pt x="1519402" y="165328"/>
                  </a:lnTo>
                  <a:lnTo>
                    <a:pt x="1506626" y="166230"/>
                  </a:lnTo>
                  <a:lnTo>
                    <a:pt x="1510411" y="166725"/>
                  </a:lnTo>
                  <a:lnTo>
                    <a:pt x="1524101" y="164960"/>
                  </a:lnTo>
                  <a:close/>
                </a:path>
                <a:path w="2921000" h="464184">
                  <a:moveTo>
                    <a:pt x="1579918" y="160451"/>
                  </a:moveTo>
                  <a:lnTo>
                    <a:pt x="1544675" y="162877"/>
                  </a:lnTo>
                  <a:lnTo>
                    <a:pt x="1528648" y="164376"/>
                  </a:lnTo>
                  <a:lnTo>
                    <a:pt x="1524101" y="164960"/>
                  </a:lnTo>
                  <a:lnTo>
                    <a:pt x="1552270" y="162534"/>
                  </a:lnTo>
                  <a:lnTo>
                    <a:pt x="1579918" y="160451"/>
                  </a:lnTo>
                  <a:close/>
                </a:path>
                <a:path w="2921000" h="464184">
                  <a:moveTo>
                    <a:pt x="1596936" y="231076"/>
                  </a:moveTo>
                  <a:lnTo>
                    <a:pt x="1571320" y="233616"/>
                  </a:lnTo>
                  <a:lnTo>
                    <a:pt x="1514055" y="238696"/>
                  </a:lnTo>
                  <a:lnTo>
                    <a:pt x="1481455" y="242506"/>
                  </a:lnTo>
                  <a:lnTo>
                    <a:pt x="1489595" y="241236"/>
                  </a:lnTo>
                  <a:lnTo>
                    <a:pt x="1509852" y="238696"/>
                  </a:lnTo>
                  <a:lnTo>
                    <a:pt x="1532826" y="234886"/>
                  </a:lnTo>
                  <a:lnTo>
                    <a:pt x="1549107" y="233616"/>
                  </a:lnTo>
                  <a:lnTo>
                    <a:pt x="1557032" y="232346"/>
                  </a:lnTo>
                  <a:lnTo>
                    <a:pt x="1566608" y="232346"/>
                  </a:lnTo>
                  <a:lnTo>
                    <a:pt x="1577822" y="231076"/>
                  </a:lnTo>
                  <a:lnTo>
                    <a:pt x="1590700" y="229806"/>
                  </a:lnTo>
                  <a:lnTo>
                    <a:pt x="1580794" y="228536"/>
                  </a:lnTo>
                  <a:lnTo>
                    <a:pt x="1541792" y="233616"/>
                  </a:lnTo>
                  <a:lnTo>
                    <a:pt x="1455864" y="241236"/>
                  </a:lnTo>
                  <a:lnTo>
                    <a:pt x="1425321" y="246316"/>
                  </a:lnTo>
                  <a:lnTo>
                    <a:pt x="1437360" y="246316"/>
                  </a:lnTo>
                  <a:lnTo>
                    <a:pt x="1453426" y="245046"/>
                  </a:lnTo>
                  <a:lnTo>
                    <a:pt x="1466088" y="243776"/>
                  </a:lnTo>
                  <a:lnTo>
                    <a:pt x="1467916" y="245046"/>
                  </a:lnTo>
                  <a:lnTo>
                    <a:pt x="1443418" y="247586"/>
                  </a:lnTo>
                  <a:lnTo>
                    <a:pt x="1385341" y="255206"/>
                  </a:lnTo>
                  <a:lnTo>
                    <a:pt x="1365554" y="257517"/>
                  </a:lnTo>
                  <a:lnTo>
                    <a:pt x="1378381" y="256476"/>
                  </a:lnTo>
                  <a:lnTo>
                    <a:pt x="1408163" y="255206"/>
                  </a:lnTo>
                  <a:lnTo>
                    <a:pt x="1409293" y="255206"/>
                  </a:lnTo>
                  <a:lnTo>
                    <a:pt x="1394752" y="256476"/>
                  </a:lnTo>
                  <a:lnTo>
                    <a:pt x="1311021" y="266636"/>
                  </a:lnTo>
                  <a:lnTo>
                    <a:pt x="1312760" y="266636"/>
                  </a:lnTo>
                  <a:lnTo>
                    <a:pt x="1308874" y="267906"/>
                  </a:lnTo>
                  <a:lnTo>
                    <a:pt x="1297305" y="269176"/>
                  </a:lnTo>
                  <a:lnTo>
                    <a:pt x="1337424" y="266636"/>
                  </a:lnTo>
                  <a:lnTo>
                    <a:pt x="1430515" y="256476"/>
                  </a:lnTo>
                  <a:lnTo>
                    <a:pt x="1473047" y="252666"/>
                  </a:lnTo>
                  <a:lnTo>
                    <a:pt x="1490091" y="248856"/>
                  </a:lnTo>
                  <a:lnTo>
                    <a:pt x="1521650" y="245046"/>
                  </a:lnTo>
                  <a:lnTo>
                    <a:pt x="1529562" y="243776"/>
                  </a:lnTo>
                  <a:lnTo>
                    <a:pt x="1537462" y="242506"/>
                  </a:lnTo>
                  <a:lnTo>
                    <a:pt x="1553286" y="239966"/>
                  </a:lnTo>
                  <a:lnTo>
                    <a:pt x="1564792" y="237426"/>
                  </a:lnTo>
                  <a:lnTo>
                    <a:pt x="1570545" y="236156"/>
                  </a:lnTo>
                  <a:lnTo>
                    <a:pt x="1561414" y="237426"/>
                  </a:lnTo>
                  <a:lnTo>
                    <a:pt x="1556854" y="237426"/>
                  </a:lnTo>
                  <a:lnTo>
                    <a:pt x="1566862" y="234886"/>
                  </a:lnTo>
                  <a:lnTo>
                    <a:pt x="1583029" y="233616"/>
                  </a:lnTo>
                  <a:lnTo>
                    <a:pt x="1596936" y="231076"/>
                  </a:lnTo>
                  <a:close/>
                </a:path>
                <a:path w="2921000" h="464184">
                  <a:moveTo>
                    <a:pt x="1736890" y="145440"/>
                  </a:moveTo>
                  <a:lnTo>
                    <a:pt x="1671078" y="149656"/>
                  </a:lnTo>
                  <a:lnTo>
                    <a:pt x="1690357" y="143306"/>
                  </a:lnTo>
                  <a:lnTo>
                    <a:pt x="1602498" y="152717"/>
                  </a:lnTo>
                  <a:lnTo>
                    <a:pt x="1606918" y="150774"/>
                  </a:lnTo>
                  <a:lnTo>
                    <a:pt x="1606473" y="149987"/>
                  </a:lnTo>
                  <a:lnTo>
                    <a:pt x="1599438" y="150202"/>
                  </a:lnTo>
                  <a:lnTo>
                    <a:pt x="1584096" y="151307"/>
                  </a:lnTo>
                  <a:lnTo>
                    <a:pt x="1559128" y="154609"/>
                  </a:lnTo>
                  <a:lnTo>
                    <a:pt x="1553832" y="155524"/>
                  </a:lnTo>
                  <a:lnTo>
                    <a:pt x="1492440" y="161264"/>
                  </a:lnTo>
                  <a:lnTo>
                    <a:pt x="1553641" y="157924"/>
                  </a:lnTo>
                  <a:lnTo>
                    <a:pt x="1568386" y="157619"/>
                  </a:lnTo>
                  <a:lnTo>
                    <a:pt x="1550136" y="159600"/>
                  </a:lnTo>
                  <a:lnTo>
                    <a:pt x="1601978" y="156781"/>
                  </a:lnTo>
                  <a:lnTo>
                    <a:pt x="1606829" y="155765"/>
                  </a:lnTo>
                  <a:lnTo>
                    <a:pt x="1625358" y="153263"/>
                  </a:lnTo>
                  <a:lnTo>
                    <a:pt x="1638173" y="151815"/>
                  </a:lnTo>
                  <a:lnTo>
                    <a:pt x="1638312" y="152666"/>
                  </a:lnTo>
                  <a:lnTo>
                    <a:pt x="1636395" y="153962"/>
                  </a:lnTo>
                  <a:lnTo>
                    <a:pt x="1640332" y="154279"/>
                  </a:lnTo>
                  <a:lnTo>
                    <a:pt x="1657985" y="152222"/>
                  </a:lnTo>
                  <a:lnTo>
                    <a:pt x="1661452" y="152933"/>
                  </a:lnTo>
                  <a:lnTo>
                    <a:pt x="1633156" y="156654"/>
                  </a:lnTo>
                  <a:lnTo>
                    <a:pt x="1636712" y="157353"/>
                  </a:lnTo>
                  <a:lnTo>
                    <a:pt x="1671294" y="153898"/>
                  </a:lnTo>
                  <a:lnTo>
                    <a:pt x="1695678" y="150914"/>
                  </a:lnTo>
                  <a:lnTo>
                    <a:pt x="1736890" y="145440"/>
                  </a:lnTo>
                  <a:close/>
                </a:path>
                <a:path w="2921000" h="464184">
                  <a:moveTo>
                    <a:pt x="1813737" y="130759"/>
                  </a:moveTo>
                  <a:lnTo>
                    <a:pt x="1810397" y="130340"/>
                  </a:lnTo>
                  <a:lnTo>
                    <a:pt x="1796897" y="131254"/>
                  </a:lnTo>
                  <a:lnTo>
                    <a:pt x="1813712" y="131000"/>
                  </a:lnTo>
                  <a:lnTo>
                    <a:pt x="1813737" y="130759"/>
                  </a:lnTo>
                  <a:close/>
                </a:path>
                <a:path w="2921000" h="464184">
                  <a:moveTo>
                    <a:pt x="1814525" y="127812"/>
                  </a:moveTo>
                  <a:lnTo>
                    <a:pt x="1804225" y="126885"/>
                  </a:lnTo>
                  <a:lnTo>
                    <a:pt x="1795462" y="128409"/>
                  </a:lnTo>
                  <a:lnTo>
                    <a:pt x="1772488" y="131546"/>
                  </a:lnTo>
                  <a:lnTo>
                    <a:pt x="1763788" y="133057"/>
                  </a:lnTo>
                  <a:lnTo>
                    <a:pt x="1773389" y="132702"/>
                  </a:lnTo>
                  <a:lnTo>
                    <a:pt x="1786026" y="131356"/>
                  </a:lnTo>
                  <a:lnTo>
                    <a:pt x="1814525" y="127812"/>
                  </a:lnTo>
                  <a:close/>
                </a:path>
                <a:path w="2921000" h="464184">
                  <a:moveTo>
                    <a:pt x="1842465" y="142151"/>
                  </a:moveTo>
                  <a:lnTo>
                    <a:pt x="1762836" y="147993"/>
                  </a:lnTo>
                  <a:lnTo>
                    <a:pt x="1768906" y="148501"/>
                  </a:lnTo>
                  <a:lnTo>
                    <a:pt x="1773567" y="149694"/>
                  </a:lnTo>
                  <a:lnTo>
                    <a:pt x="1788325" y="149313"/>
                  </a:lnTo>
                  <a:lnTo>
                    <a:pt x="1824659" y="145097"/>
                  </a:lnTo>
                  <a:lnTo>
                    <a:pt x="1842465" y="142151"/>
                  </a:lnTo>
                  <a:close/>
                </a:path>
                <a:path w="2921000" h="464184">
                  <a:moveTo>
                    <a:pt x="1853946" y="128638"/>
                  </a:moveTo>
                  <a:lnTo>
                    <a:pt x="1842681" y="128473"/>
                  </a:lnTo>
                  <a:lnTo>
                    <a:pt x="1815820" y="131000"/>
                  </a:lnTo>
                  <a:lnTo>
                    <a:pt x="1813712" y="131000"/>
                  </a:lnTo>
                  <a:lnTo>
                    <a:pt x="1813674" y="131660"/>
                  </a:lnTo>
                  <a:lnTo>
                    <a:pt x="1817027" y="132130"/>
                  </a:lnTo>
                  <a:lnTo>
                    <a:pt x="1779219" y="136055"/>
                  </a:lnTo>
                  <a:lnTo>
                    <a:pt x="1830832" y="131356"/>
                  </a:lnTo>
                  <a:lnTo>
                    <a:pt x="1853946" y="128638"/>
                  </a:lnTo>
                  <a:close/>
                </a:path>
                <a:path w="2921000" h="464184">
                  <a:moveTo>
                    <a:pt x="1912505" y="198361"/>
                  </a:moveTo>
                  <a:lnTo>
                    <a:pt x="1907209" y="198361"/>
                  </a:lnTo>
                  <a:lnTo>
                    <a:pt x="1905000" y="198843"/>
                  </a:lnTo>
                  <a:lnTo>
                    <a:pt x="1912505" y="198361"/>
                  </a:lnTo>
                  <a:close/>
                </a:path>
                <a:path w="2921000" h="464184">
                  <a:moveTo>
                    <a:pt x="1962251" y="130162"/>
                  </a:moveTo>
                  <a:lnTo>
                    <a:pt x="1954174" y="130327"/>
                  </a:lnTo>
                  <a:lnTo>
                    <a:pt x="1944700" y="130441"/>
                  </a:lnTo>
                  <a:lnTo>
                    <a:pt x="1934629" y="131038"/>
                  </a:lnTo>
                  <a:lnTo>
                    <a:pt x="1924773" y="132702"/>
                  </a:lnTo>
                  <a:lnTo>
                    <a:pt x="1938997" y="131432"/>
                  </a:lnTo>
                  <a:lnTo>
                    <a:pt x="1941931" y="131889"/>
                  </a:lnTo>
                  <a:lnTo>
                    <a:pt x="1945652" y="132118"/>
                  </a:lnTo>
                  <a:lnTo>
                    <a:pt x="1962251" y="130162"/>
                  </a:lnTo>
                  <a:close/>
                </a:path>
                <a:path w="2921000" h="464184">
                  <a:moveTo>
                    <a:pt x="1978736" y="124802"/>
                  </a:moveTo>
                  <a:lnTo>
                    <a:pt x="1975269" y="124180"/>
                  </a:lnTo>
                  <a:lnTo>
                    <a:pt x="1958454" y="125717"/>
                  </a:lnTo>
                  <a:lnTo>
                    <a:pt x="1936597" y="127990"/>
                  </a:lnTo>
                  <a:lnTo>
                    <a:pt x="1918030" y="129578"/>
                  </a:lnTo>
                  <a:lnTo>
                    <a:pt x="1917979" y="130048"/>
                  </a:lnTo>
                  <a:lnTo>
                    <a:pt x="1905762" y="132003"/>
                  </a:lnTo>
                  <a:lnTo>
                    <a:pt x="1900555" y="133019"/>
                  </a:lnTo>
                  <a:lnTo>
                    <a:pt x="1978736" y="124802"/>
                  </a:lnTo>
                  <a:close/>
                </a:path>
                <a:path w="2921000" h="464184">
                  <a:moveTo>
                    <a:pt x="2049297" y="87210"/>
                  </a:moveTo>
                  <a:lnTo>
                    <a:pt x="2039531" y="87591"/>
                  </a:lnTo>
                  <a:lnTo>
                    <a:pt x="2021598" y="88925"/>
                  </a:lnTo>
                  <a:lnTo>
                    <a:pt x="2001354" y="91033"/>
                  </a:lnTo>
                  <a:lnTo>
                    <a:pt x="1984705" y="93726"/>
                  </a:lnTo>
                  <a:lnTo>
                    <a:pt x="2026183" y="89484"/>
                  </a:lnTo>
                  <a:lnTo>
                    <a:pt x="2013369" y="92659"/>
                  </a:lnTo>
                  <a:lnTo>
                    <a:pt x="2039302" y="88798"/>
                  </a:lnTo>
                  <a:lnTo>
                    <a:pt x="2049297" y="87210"/>
                  </a:lnTo>
                  <a:close/>
                </a:path>
                <a:path w="2921000" h="464184">
                  <a:moveTo>
                    <a:pt x="2063521" y="129044"/>
                  </a:moveTo>
                  <a:lnTo>
                    <a:pt x="2040267" y="129857"/>
                  </a:lnTo>
                  <a:lnTo>
                    <a:pt x="1998764" y="134112"/>
                  </a:lnTo>
                  <a:lnTo>
                    <a:pt x="2063521" y="129044"/>
                  </a:lnTo>
                  <a:close/>
                </a:path>
                <a:path w="2921000" h="464184">
                  <a:moveTo>
                    <a:pt x="2074799" y="105676"/>
                  </a:moveTo>
                  <a:lnTo>
                    <a:pt x="2056142" y="107175"/>
                  </a:lnTo>
                  <a:lnTo>
                    <a:pt x="2047557" y="109131"/>
                  </a:lnTo>
                  <a:lnTo>
                    <a:pt x="2074799" y="105676"/>
                  </a:lnTo>
                  <a:close/>
                </a:path>
                <a:path w="2921000" h="464184">
                  <a:moveTo>
                    <a:pt x="2088159" y="103441"/>
                  </a:moveTo>
                  <a:lnTo>
                    <a:pt x="2058924" y="103568"/>
                  </a:lnTo>
                  <a:lnTo>
                    <a:pt x="2059089" y="104051"/>
                  </a:lnTo>
                  <a:lnTo>
                    <a:pt x="2064321" y="104241"/>
                  </a:lnTo>
                  <a:lnTo>
                    <a:pt x="2050567" y="105994"/>
                  </a:lnTo>
                  <a:lnTo>
                    <a:pt x="2062886" y="104838"/>
                  </a:lnTo>
                  <a:lnTo>
                    <a:pt x="2072741" y="104178"/>
                  </a:lnTo>
                  <a:lnTo>
                    <a:pt x="2088159" y="103441"/>
                  </a:lnTo>
                  <a:close/>
                </a:path>
                <a:path w="2921000" h="464184">
                  <a:moveTo>
                    <a:pt x="2096401" y="84162"/>
                  </a:moveTo>
                  <a:lnTo>
                    <a:pt x="2080234" y="85305"/>
                  </a:lnTo>
                  <a:lnTo>
                    <a:pt x="2066137" y="86804"/>
                  </a:lnTo>
                  <a:lnTo>
                    <a:pt x="2052269" y="88658"/>
                  </a:lnTo>
                  <a:lnTo>
                    <a:pt x="2036762" y="90893"/>
                  </a:lnTo>
                  <a:lnTo>
                    <a:pt x="2096401" y="84162"/>
                  </a:lnTo>
                  <a:close/>
                </a:path>
                <a:path w="2921000" h="464184">
                  <a:moveTo>
                    <a:pt x="2103018" y="112064"/>
                  </a:moveTo>
                  <a:lnTo>
                    <a:pt x="2094433" y="112471"/>
                  </a:lnTo>
                  <a:lnTo>
                    <a:pt x="2087930" y="112445"/>
                  </a:lnTo>
                  <a:lnTo>
                    <a:pt x="2080793" y="112928"/>
                  </a:lnTo>
                  <a:lnTo>
                    <a:pt x="2070328" y="114846"/>
                  </a:lnTo>
                  <a:lnTo>
                    <a:pt x="2074938" y="114795"/>
                  </a:lnTo>
                  <a:lnTo>
                    <a:pt x="2081606" y="114287"/>
                  </a:lnTo>
                  <a:lnTo>
                    <a:pt x="2090813" y="113372"/>
                  </a:lnTo>
                  <a:lnTo>
                    <a:pt x="2103018" y="112064"/>
                  </a:lnTo>
                  <a:close/>
                </a:path>
                <a:path w="2921000" h="464184">
                  <a:moveTo>
                    <a:pt x="2129777" y="112039"/>
                  </a:moveTo>
                  <a:lnTo>
                    <a:pt x="2124303" y="111582"/>
                  </a:lnTo>
                  <a:lnTo>
                    <a:pt x="2103462" y="113030"/>
                  </a:lnTo>
                  <a:lnTo>
                    <a:pt x="2122678" y="112483"/>
                  </a:lnTo>
                  <a:lnTo>
                    <a:pt x="2062568" y="118833"/>
                  </a:lnTo>
                  <a:lnTo>
                    <a:pt x="2039543" y="120497"/>
                  </a:lnTo>
                  <a:lnTo>
                    <a:pt x="2036991" y="119214"/>
                  </a:lnTo>
                  <a:lnTo>
                    <a:pt x="2030933" y="118237"/>
                  </a:lnTo>
                  <a:lnTo>
                    <a:pt x="2031949" y="116865"/>
                  </a:lnTo>
                  <a:lnTo>
                    <a:pt x="2050681" y="114439"/>
                  </a:lnTo>
                  <a:lnTo>
                    <a:pt x="1985860" y="120446"/>
                  </a:lnTo>
                  <a:lnTo>
                    <a:pt x="2015502" y="118491"/>
                  </a:lnTo>
                  <a:lnTo>
                    <a:pt x="2026602" y="119214"/>
                  </a:lnTo>
                  <a:lnTo>
                    <a:pt x="2027478" y="121246"/>
                  </a:lnTo>
                  <a:lnTo>
                    <a:pt x="2026462" y="123190"/>
                  </a:lnTo>
                  <a:lnTo>
                    <a:pt x="2128367" y="113652"/>
                  </a:lnTo>
                  <a:lnTo>
                    <a:pt x="2128316" y="113144"/>
                  </a:lnTo>
                  <a:lnTo>
                    <a:pt x="2129777" y="112039"/>
                  </a:lnTo>
                  <a:close/>
                </a:path>
                <a:path w="2921000" h="464184">
                  <a:moveTo>
                    <a:pt x="2232215" y="82689"/>
                  </a:moveTo>
                  <a:lnTo>
                    <a:pt x="2229434" y="82232"/>
                  </a:lnTo>
                  <a:lnTo>
                    <a:pt x="2216302" y="82753"/>
                  </a:lnTo>
                  <a:lnTo>
                    <a:pt x="2194712" y="84378"/>
                  </a:lnTo>
                  <a:lnTo>
                    <a:pt x="2166556" y="87249"/>
                  </a:lnTo>
                  <a:lnTo>
                    <a:pt x="2183930" y="83845"/>
                  </a:lnTo>
                  <a:lnTo>
                    <a:pt x="2155799" y="87185"/>
                  </a:lnTo>
                  <a:lnTo>
                    <a:pt x="2126183" y="89433"/>
                  </a:lnTo>
                  <a:lnTo>
                    <a:pt x="2105812" y="92075"/>
                  </a:lnTo>
                  <a:lnTo>
                    <a:pt x="2117344" y="94907"/>
                  </a:lnTo>
                  <a:lnTo>
                    <a:pt x="2149691" y="90754"/>
                  </a:lnTo>
                  <a:lnTo>
                    <a:pt x="2201900" y="85915"/>
                  </a:lnTo>
                  <a:lnTo>
                    <a:pt x="2232215" y="82689"/>
                  </a:lnTo>
                  <a:close/>
                </a:path>
                <a:path w="2921000" h="464184">
                  <a:moveTo>
                    <a:pt x="2237727" y="100749"/>
                  </a:moveTo>
                  <a:lnTo>
                    <a:pt x="2227872" y="100279"/>
                  </a:lnTo>
                  <a:lnTo>
                    <a:pt x="2210612" y="104190"/>
                  </a:lnTo>
                  <a:lnTo>
                    <a:pt x="2237727" y="100749"/>
                  </a:lnTo>
                  <a:close/>
                </a:path>
                <a:path w="2921000" h="464184">
                  <a:moveTo>
                    <a:pt x="2250021" y="73571"/>
                  </a:moveTo>
                  <a:lnTo>
                    <a:pt x="2231987" y="75209"/>
                  </a:lnTo>
                  <a:lnTo>
                    <a:pt x="2215337" y="76365"/>
                  </a:lnTo>
                  <a:lnTo>
                    <a:pt x="2204275" y="76784"/>
                  </a:lnTo>
                  <a:lnTo>
                    <a:pt x="2200859" y="79451"/>
                  </a:lnTo>
                  <a:lnTo>
                    <a:pt x="2250021" y="73571"/>
                  </a:lnTo>
                  <a:close/>
                </a:path>
                <a:path w="2921000" h="464184">
                  <a:moveTo>
                    <a:pt x="2273109" y="78028"/>
                  </a:moveTo>
                  <a:lnTo>
                    <a:pt x="2259279" y="79248"/>
                  </a:lnTo>
                  <a:lnTo>
                    <a:pt x="2269032" y="78422"/>
                  </a:lnTo>
                  <a:lnTo>
                    <a:pt x="2273109" y="78028"/>
                  </a:lnTo>
                  <a:close/>
                </a:path>
                <a:path w="2921000" h="464184">
                  <a:moveTo>
                    <a:pt x="2291003" y="157822"/>
                  </a:moveTo>
                  <a:lnTo>
                    <a:pt x="2232888" y="163537"/>
                  </a:lnTo>
                  <a:lnTo>
                    <a:pt x="2097506" y="174459"/>
                  </a:lnTo>
                  <a:lnTo>
                    <a:pt x="2050211" y="178663"/>
                  </a:lnTo>
                  <a:lnTo>
                    <a:pt x="1994255" y="184442"/>
                  </a:lnTo>
                  <a:lnTo>
                    <a:pt x="2024989" y="178790"/>
                  </a:lnTo>
                  <a:lnTo>
                    <a:pt x="1993112" y="181864"/>
                  </a:lnTo>
                  <a:lnTo>
                    <a:pt x="1966417" y="182930"/>
                  </a:lnTo>
                  <a:lnTo>
                    <a:pt x="1936559" y="184823"/>
                  </a:lnTo>
                  <a:lnTo>
                    <a:pt x="1857286" y="195262"/>
                  </a:lnTo>
                  <a:lnTo>
                    <a:pt x="1816023" y="199872"/>
                  </a:lnTo>
                  <a:lnTo>
                    <a:pt x="1778749" y="203530"/>
                  </a:lnTo>
                  <a:lnTo>
                    <a:pt x="1752815" y="205562"/>
                  </a:lnTo>
                  <a:lnTo>
                    <a:pt x="1739950" y="208737"/>
                  </a:lnTo>
                  <a:lnTo>
                    <a:pt x="1708061" y="211378"/>
                  </a:lnTo>
                  <a:lnTo>
                    <a:pt x="1708365" y="211378"/>
                  </a:lnTo>
                  <a:lnTo>
                    <a:pt x="1683867" y="214426"/>
                  </a:lnTo>
                  <a:lnTo>
                    <a:pt x="1662404" y="217843"/>
                  </a:lnTo>
                  <a:lnTo>
                    <a:pt x="1640268" y="221615"/>
                  </a:lnTo>
                  <a:lnTo>
                    <a:pt x="1625346" y="221437"/>
                  </a:lnTo>
                  <a:lnTo>
                    <a:pt x="1614805" y="223316"/>
                  </a:lnTo>
                  <a:lnTo>
                    <a:pt x="1617408" y="223799"/>
                  </a:lnTo>
                  <a:lnTo>
                    <a:pt x="1622793" y="223799"/>
                  </a:lnTo>
                  <a:lnTo>
                    <a:pt x="1622501" y="224561"/>
                  </a:lnTo>
                  <a:lnTo>
                    <a:pt x="1646669" y="221615"/>
                  </a:lnTo>
                  <a:lnTo>
                    <a:pt x="1655940" y="220484"/>
                  </a:lnTo>
                  <a:lnTo>
                    <a:pt x="1755571" y="211378"/>
                  </a:lnTo>
                  <a:lnTo>
                    <a:pt x="1755902" y="211378"/>
                  </a:lnTo>
                  <a:lnTo>
                    <a:pt x="1739531" y="214426"/>
                  </a:lnTo>
                  <a:lnTo>
                    <a:pt x="1689061" y="219735"/>
                  </a:lnTo>
                  <a:lnTo>
                    <a:pt x="1674964" y="222707"/>
                  </a:lnTo>
                  <a:lnTo>
                    <a:pt x="1786470" y="211378"/>
                  </a:lnTo>
                  <a:lnTo>
                    <a:pt x="1813902" y="209702"/>
                  </a:lnTo>
                  <a:lnTo>
                    <a:pt x="1818525" y="209410"/>
                  </a:lnTo>
                  <a:lnTo>
                    <a:pt x="1817319" y="208940"/>
                  </a:lnTo>
                  <a:lnTo>
                    <a:pt x="1803006" y="209702"/>
                  </a:lnTo>
                  <a:lnTo>
                    <a:pt x="1794027" y="209702"/>
                  </a:lnTo>
                  <a:lnTo>
                    <a:pt x="1802701" y="207289"/>
                  </a:lnTo>
                  <a:lnTo>
                    <a:pt x="1832152" y="205562"/>
                  </a:lnTo>
                  <a:lnTo>
                    <a:pt x="1894979" y="198564"/>
                  </a:lnTo>
                  <a:lnTo>
                    <a:pt x="1907209" y="198361"/>
                  </a:lnTo>
                  <a:lnTo>
                    <a:pt x="1909356" y="197878"/>
                  </a:lnTo>
                  <a:lnTo>
                    <a:pt x="1913267" y="196811"/>
                  </a:lnTo>
                  <a:lnTo>
                    <a:pt x="1903831" y="196811"/>
                  </a:lnTo>
                  <a:lnTo>
                    <a:pt x="1933308" y="193776"/>
                  </a:lnTo>
                  <a:lnTo>
                    <a:pt x="1979447" y="187667"/>
                  </a:lnTo>
                  <a:lnTo>
                    <a:pt x="2008911" y="184632"/>
                  </a:lnTo>
                  <a:lnTo>
                    <a:pt x="2018030" y="185445"/>
                  </a:lnTo>
                  <a:lnTo>
                    <a:pt x="2029358" y="184632"/>
                  </a:lnTo>
                  <a:lnTo>
                    <a:pt x="2032025" y="184442"/>
                  </a:lnTo>
                  <a:lnTo>
                    <a:pt x="2047824" y="183311"/>
                  </a:lnTo>
                  <a:lnTo>
                    <a:pt x="2085238" y="180124"/>
                  </a:lnTo>
                  <a:lnTo>
                    <a:pt x="2117217" y="177723"/>
                  </a:lnTo>
                  <a:lnTo>
                    <a:pt x="2145550" y="173088"/>
                  </a:lnTo>
                  <a:lnTo>
                    <a:pt x="2244242" y="163741"/>
                  </a:lnTo>
                  <a:lnTo>
                    <a:pt x="2291003" y="157822"/>
                  </a:lnTo>
                  <a:close/>
                </a:path>
                <a:path w="2921000" h="464184">
                  <a:moveTo>
                    <a:pt x="2306993" y="85559"/>
                  </a:moveTo>
                  <a:lnTo>
                    <a:pt x="2261781" y="89687"/>
                  </a:lnTo>
                  <a:lnTo>
                    <a:pt x="2213368" y="95377"/>
                  </a:lnTo>
                  <a:lnTo>
                    <a:pt x="2165629" y="100672"/>
                  </a:lnTo>
                  <a:lnTo>
                    <a:pt x="2122462" y="103568"/>
                  </a:lnTo>
                  <a:lnTo>
                    <a:pt x="2088070" y="107480"/>
                  </a:lnTo>
                  <a:lnTo>
                    <a:pt x="2081339" y="109461"/>
                  </a:lnTo>
                  <a:lnTo>
                    <a:pt x="2091207" y="110070"/>
                  </a:lnTo>
                  <a:lnTo>
                    <a:pt x="2106587" y="109880"/>
                  </a:lnTo>
                  <a:lnTo>
                    <a:pt x="2171179" y="101892"/>
                  </a:lnTo>
                  <a:lnTo>
                    <a:pt x="2174303" y="100736"/>
                  </a:lnTo>
                  <a:lnTo>
                    <a:pt x="2205786" y="98539"/>
                  </a:lnTo>
                  <a:lnTo>
                    <a:pt x="2224201" y="99199"/>
                  </a:lnTo>
                  <a:lnTo>
                    <a:pt x="2250592" y="97561"/>
                  </a:lnTo>
                  <a:lnTo>
                    <a:pt x="2239848" y="95669"/>
                  </a:lnTo>
                  <a:lnTo>
                    <a:pt x="2294534" y="89217"/>
                  </a:lnTo>
                  <a:lnTo>
                    <a:pt x="2278850" y="90233"/>
                  </a:lnTo>
                  <a:lnTo>
                    <a:pt x="2281783" y="89344"/>
                  </a:lnTo>
                  <a:lnTo>
                    <a:pt x="2306993" y="85559"/>
                  </a:lnTo>
                  <a:close/>
                </a:path>
                <a:path w="2921000" h="464184">
                  <a:moveTo>
                    <a:pt x="2364740" y="80518"/>
                  </a:moveTo>
                  <a:lnTo>
                    <a:pt x="2363355" y="80518"/>
                  </a:lnTo>
                  <a:lnTo>
                    <a:pt x="2353551" y="81521"/>
                  </a:lnTo>
                  <a:lnTo>
                    <a:pt x="2364740" y="80518"/>
                  </a:lnTo>
                  <a:close/>
                </a:path>
                <a:path w="2921000" h="464184">
                  <a:moveTo>
                    <a:pt x="2368143" y="81724"/>
                  </a:moveTo>
                  <a:lnTo>
                    <a:pt x="2368029" y="81229"/>
                  </a:lnTo>
                  <a:lnTo>
                    <a:pt x="2367432" y="80619"/>
                  </a:lnTo>
                  <a:lnTo>
                    <a:pt x="2366949" y="81229"/>
                  </a:lnTo>
                  <a:lnTo>
                    <a:pt x="2368143" y="81724"/>
                  </a:lnTo>
                  <a:close/>
                </a:path>
                <a:path w="2921000" h="464184">
                  <a:moveTo>
                    <a:pt x="2386165" y="67335"/>
                  </a:moveTo>
                  <a:lnTo>
                    <a:pt x="2383345" y="66014"/>
                  </a:lnTo>
                  <a:lnTo>
                    <a:pt x="2359456" y="68567"/>
                  </a:lnTo>
                  <a:lnTo>
                    <a:pt x="2350376" y="69989"/>
                  </a:lnTo>
                  <a:lnTo>
                    <a:pt x="2346579" y="71018"/>
                  </a:lnTo>
                  <a:lnTo>
                    <a:pt x="2338463" y="72428"/>
                  </a:lnTo>
                  <a:lnTo>
                    <a:pt x="2332621" y="70764"/>
                  </a:lnTo>
                  <a:lnTo>
                    <a:pt x="2310155" y="73317"/>
                  </a:lnTo>
                  <a:lnTo>
                    <a:pt x="2274481" y="77901"/>
                  </a:lnTo>
                  <a:lnTo>
                    <a:pt x="2281313" y="77228"/>
                  </a:lnTo>
                  <a:lnTo>
                    <a:pt x="2291994" y="76403"/>
                  </a:lnTo>
                  <a:lnTo>
                    <a:pt x="2296922" y="76682"/>
                  </a:lnTo>
                  <a:lnTo>
                    <a:pt x="2299360" y="76403"/>
                  </a:lnTo>
                  <a:lnTo>
                    <a:pt x="2331085" y="72859"/>
                  </a:lnTo>
                  <a:lnTo>
                    <a:pt x="2340610" y="73126"/>
                  </a:lnTo>
                  <a:lnTo>
                    <a:pt x="2349500" y="73888"/>
                  </a:lnTo>
                  <a:lnTo>
                    <a:pt x="2381732" y="71577"/>
                  </a:lnTo>
                  <a:lnTo>
                    <a:pt x="2358466" y="72771"/>
                  </a:lnTo>
                  <a:lnTo>
                    <a:pt x="2359964" y="72428"/>
                  </a:lnTo>
                  <a:lnTo>
                    <a:pt x="2368905" y="70459"/>
                  </a:lnTo>
                  <a:lnTo>
                    <a:pt x="2386165" y="67335"/>
                  </a:lnTo>
                  <a:close/>
                </a:path>
                <a:path w="2921000" h="464184">
                  <a:moveTo>
                    <a:pt x="2441244" y="64833"/>
                  </a:moveTo>
                  <a:lnTo>
                    <a:pt x="2398928" y="67640"/>
                  </a:lnTo>
                  <a:lnTo>
                    <a:pt x="2395512" y="68872"/>
                  </a:lnTo>
                  <a:lnTo>
                    <a:pt x="2406002" y="68199"/>
                  </a:lnTo>
                  <a:lnTo>
                    <a:pt x="2422410" y="66725"/>
                  </a:lnTo>
                  <a:lnTo>
                    <a:pt x="2436749" y="65595"/>
                  </a:lnTo>
                  <a:lnTo>
                    <a:pt x="2441244" y="64833"/>
                  </a:lnTo>
                  <a:close/>
                </a:path>
                <a:path w="2921000" h="464184">
                  <a:moveTo>
                    <a:pt x="2479624" y="55295"/>
                  </a:moveTo>
                  <a:lnTo>
                    <a:pt x="2463342" y="57277"/>
                  </a:lnTo>
                  <a:lnTo>
                    <a:pt x="2444724" y="59194"/>
                  </a:lnTo>
                  <a:lnTo>
                    <a:pt x="2428532" y="60604"/>
                  </a:lnTo>
                  <a:lnTo>
                    <a:pt x="2419540" y="61074"/>
                  </a:lnTo>
                  <a:lnTo>
                    <a:pt x="2424582" y="62166"/>
                  </a:lnTo>
                  <a:lnTo>
                    <a:pt x="2419680" y="63487"/>
                  </a:lnTo>
                  <a:lnTo>
                    <a:pt x="2419832" y="64058"/>
                  </a:lnTo>
                  <a:lnTo>
                    <a:pt x="2440025" y="62928"/>
                  </a:lnTo>
                  <a:lnTo>
                    <a:pt x="2448077" y="61353"/>
                  </a:lnTo>
                  <a:lnTo>
                    <a:pt x="2465146" y="58826"/>
                  </a:lnTo>
                  <a:lnTo>
                    <a:pt x="2479573" y="56438"/>
                  </a:lnTo>
                  <a:lnTo>
                    <a:pt x="2479624" y="55295"/>
                  </a:lnTo>
                  <a:close/>
                </a:path>
                <a:path w="2921000" h="464184">
                  <a:moveTo>
                    <a:pt x="2500185" y="48742"/>
                  </a:moveTo>
                  <a:lnTo>
                    <a:pt x="2480132" y="50800"/>
                  </a:lnTo>
                  <a:lnTo>
                    <a:pt x="2474531" y="50876"/>
                  </a:lnTo>
                  <a:lnTo>
                    <a:pt x="2472296" y="50393"/>
                  </a:lnTo>
                  <a:lnTo>
                    <a:pt x="2462365" y="50800"/>
                  </a:lnTo>
                  <a:lnTo>
                    <a:pt x="2464562" y="51269"/>
                  </a:lnTo>
                  <a:lnTo>
                    <a:pt x="2467597" y="51562"/>
                  </a:lnTo>
                  <a:lnTo>
                    <a:pt x="2467152" y="52133"/>
                  </a:lnTo>
                  <a:lnTo>
                    <a:pt x="2458910" y="53467"/>
                  </a:lnTo>
                  <a:lnTo>
                    <a:pt x="2469616" y="52908"/>
                  </a:lnTo>
                  <a:lnTo>
                    <a:pt x="2480005" y="51816"/>
                  </a:lnTo>
                  <a:lnTo>
                    <a:pt x="2490165" y="50368"/>
                  </a:lnTo>
                  <a:lnTo>
                    <a:pt x="2500185" y="48742"/>
                  </a:lnTo>
                  <a:close/>
                </a:path>
                <a:path w="2921000" h="464184">
                  <a:moveTo>
                    <a:pt x="2535656" y="42837"/>
                  </a:moveTo>
                  <a:lnTo>
                    <a:pt x="2526842" y="43040"/>
                  </a:lnTo>
                  <a:lnTo>
                    <a:pt x="2525992" y="43446"/>
                  </a:lnTo>
                  <a:lnTo>
                    <a:pt x="2535656" y="42837"/>
                  </a:lnTo>
                  <a:close/>
                </a:path>
                <a:path w="2921000" h="464184">
                  <a:moveTo>
                    <a:pt x="2768422" y="23685"/>
                  </a:moveTo>
                  <a:lnTo>
                    <a:pt x="2747784" y="25742"/>
                  </a:lnTo>
                  <a:lnTo>
                    <a:pt x="2748457" y="25742"/>
                  </a:lnTo>
                  <a:lnTo>
                    <a:pt x="2748927" y="25742"/>
                  </a:lnTo>
                  <a:lnTo>
                    <a:pt x="2750464" y="25742"/>
                  </a:lnTo>
                  <a:lnTo>
                    <a:pt x="2768422" y="23685"/>
                  </a:lnTo>
                  <a:close/>
                </a:path>
                <a:path w="2921000" h="464184">
                  <a:moveTo>
                    <a:pt x="2781770" y="37820"/>
                  </a:moveTo>
                  <a:lnTo>
                    <a:pt x="2775928" y="36144"/>
                  </a:lnTo>
                  <a:lnTo>
                    <a:pt x="2742742" y="40182"/>
                  </a:lnTo>
                  <a:lnTo>
                    <a:pt x="2712021" y="42875"/>
                  </a:lnTo>
                  <a:lnTo>
                    <a:pt x="2664218" y="45732"/>
                  </a:lnTo>
                  <a:lnTo>
                    <a:pt x="2668359" y="45961"/>
                  </a:lnTo>
                  <a:lnTo>
                    <a:pt x="2666733" y="46697"/>
                  </a:lnTo>
                  <a:lnTo>
                    <a:pt x="2651734" y="49377"/>
                  </a:lnTo>
                  <a:lnTo>
                    <a:pt x="2637371" y="49682"/>
                  </a:lnTo>
                  <a:lnTo>
                    <a:pt x="2634513" y="50711"/>
                  </a:lnTo>
                  <a:lnTo>
                    <a:pt x="2629497" y="51904"/>
                  </a:lnTo>
                  <a:lnTo>
                    <a:pt x="2628747" y="52590"/>
                  </a:lnTo>
                  <a:lnTo>
                    <a:pt x="2638653" y="52095"/>
                  </a:lnTo>
                  <a:lnTo>
                    <a:pt x="2665501" y="47625"/>
                  </a:lnTo>
                  <a:lnTo>
                    <a:pt x="2669844" y="48196"/>
                  </a:lnTo>
                  <a:lnTo>
                    <a:pt x="2679941" y="48399"/>
                  </a:lnTo>
                  <a:lnTo>
                    <a:pt x="2692539" y="48183"/>
                  </a:lnTo>
                  <a:lnTo>
                    <a:pt x="2704363" y="47498"/>
                  </a:lnTo>
                  <a:lnTo>
                    <a:pt x="2689504" y="46812"/>
                  </a:lnTo>
                  <a:lnTo>
                    <a:pt x="2706230" y="44983"/>
                  </a:lnTo>
                  <a:lnTo>
                    <a:pt x="2720543" y="43764"/>
                  </a:lnTo>
                  <a:lnTo>
                    <a:pt x="2729877" y="43370"/>
                  </a:lnTo>
                  <a:lnTo>
                    <a:pt x="2731655" y="44030"/>
                  </a:lnTo>
                  <a:lnTo>
                    <a:pt x="2757995" y="39116"/>
                  </a:lnTo>
                  <a:lnTo>
                    <a:pt x="2781770" y="37820"/>
                  </a:lnTo>
                  <a:close/>
                </a:path>
                <a:path w="2921000" h="464184">
                  <a:moveTo>
                    <a:pt x="2852839" y="17576"/>
                  </a:moveTo>
                  <a:lnTo>
                    <a:pt x="2807284" y="23037"/>
                  </a:lnTo>
                  <a:lnTo>
                    <a:pt x="2840024" y="20751"/>
                  </a:lnTo>
                  <a:lnTo>
                    <a:pt x="2852839" y="17576"/>
                  </a:lnTo>
                  <a:close/>
                </a:path>
                <a:path w="2921000" h="464184">
                  <a:moveTo>
                    <a:pt x="2867990" y="10299"/>
                  </a:moveTo>
                  <a:lnTo>
                    <a:pt x="2863329" y="10477"/>
                  </a:lnTo>
                  <a:lnTo>
                    <a:pt x="2845244" y="11988"/>
                  </a:lnTo>
                  <a:lnTo>
                    <a:pt x="2827782" y="12992"/>
                  </a:lnTo>
                  <a:lnTo>
                    <a:pt x="2824937" y="11671"/>
                  </a:lnTo>
                  <a:lnTo>
                    <a:pt x="2821876" y="14808"/>
                  </a:lnTo>
                  <a:lnTo>
                    <a:pt x="2804896" y="15608"/>
                  </a:lnTo>
                  <a:lnTo>
                    <a:pt x="2775788" y="19202"/>
                  </a:lnTo>
                  <a:lnTo>
                    <a:pt x="2761284" y="19596"/>
                  </a:lnTo>
                  <a:lnTo>
                    <a:pt x="2725686" y="25514"/>
                  </a:lnTo>
                  <a:lnTo>
                    <a:pt x="2724467" y="24930"/>
                  </a:lnTo>
                  <a:lnTo>
                    <a:pt x="2723591" y="24523"/>
                  </a:lnTo>
                  <a:lnTo>
                    <a:pt x="2722969" y="24523"/>
                  </a:lnTo>
                  <a:lnTo>
                    <a:pt x="2732176" y="22059"/>
                  </a:lnTo>
                  <a:lnTo>
                    <a:pt x="2742628" y="19431"/>
                  </a:lnTo>
                  <a:lnTo>
                    <a:pt x="2745181" y="17564"/>
                  </a:lnTo>
                  <a:lnTo>
                    <a:pt x="2744673" y="17564"/>
                  </a:lnTo>
                  <a:lnTo>
                    <a:pt x="2681236" y="24066"/>
                  </a:lnTo>
                  <a:lnTo>
                    <a:pt x="2671356" y="24523"/>
                  </a:lnTo>
                  <a:lnTo>
                    <a:pt x="2661640" y="25641"/>
                  </a:lnTo>
                  <a:lnTo>
                    <a:pt x="2669883" y="25222"/>
                  </a:lnTo>
                  <a:lnTo>
                    <a:pt x="2679115" y="24930"/>
                  </a:lnTo>
                  <a:lnTo>
                    <a:pt x="2672473" y="26441"/>
                  </a:lnTo>
                  <a:lnTo>
                    <a:pt x="2623235" y="30226"/>
                  </a:lnTo>
                  <a:lnTo>
                    <a:pt x="2589225" y="31610"/>
                  </a:lnTo>
                  <a:lnTo>
                    <a:pt x="2555125" y="33540"/>
                  </a:lnTo>
                  <a:lnTo>
                    <a:pt x="2504135" y="39103"/>
                  </a:lnTo>
                  <a:lnTo>
                    <a:pt x="2504579" y="39560"/>
                  </a:lnTo>
                  <a:lnTo>
                    <a:pt x="2454821" y="44818"/>
                  </a:lnTo>
                  <a:lnTo>
                    <a:pt x="2390190" y="49364"/>
                  </a:lnTo>
                  <a:lnTo>
                    <a:pt x="2338311" y="55587"/>
                  </a:lnTo>
                  <a:lnTo>
                    <a:pt x="2348217" y="56032"/>
                  </a:lnTo>
                  <a:lnTo>
                    <a:pt x="2334628" y="57785"/>
                  </a:lnTo>
                  <a:lnTo>
                    <a:pt x="2304034" y="60109"/>
                  </a:lnTo>
                  <a:lnTo>
                    <a:pt x="2187232" y="72758"/>
                  </a:lnTo>
                  <a:lnTo>
                    <a:pt x="2207171" y="72123"/>
                  </a:lnTo>
                  <a:lnTo>
                    <a:pt x="2179663" y="76657"/>
                  </a:lnTo>
                  <a:lnTo>
                    <a:pt x="2246172" y="68211"/>
                  </a:lnTo>
                  <a:lnTo>
                    <a:pt x="2352306" y="57353"/>
                  </a:lnTo>
                  <a:lnTo>
                    <a:pt x="2405075" y="52933"/>
                  </a:lnTo>
                  <a:lnTo>
                    <a:pt x="2404618" y="52463"/>
                  </a:lnTo>
                  <a:lnTo>
                    <a:pt x="2446413" y="48526"/>
                  </a:lnTo>
                  <a:lnTo>
                    <a:pt x="2485364" y="45313"/>
                  </a:lnTo>
                  <a:lnTo>
                    <a:pt x="2516695" y="43268"/>
                  </a:lnTo>
                  <a:lnTo>
                    <a:pt x="2526652" y="43040"/>
                  </a:lnTo>
                  <a:lnTo>
                    <a:pt x="2526842" y="43040"/>
                  </a:lnTo>
                  <a:lnTo>
                    <a:pt x="2528125" y="42430"/>
                  </a:lnTo>
                  <a:lnTo>
                    <a:pt x="2537066" y="40589"/>
                  </a:lnTo>
                  <a:lnTo>
                    <a:pt x="2547848" y="38696"/>
                  </a:lnTo>
                  <a:lnTo>
                    <a:pt x="2622740" y="31610"/>
                  </a:lnTo>
                  <a:lnTo>
                    <a:pt x="2645346" y="29895"/>
                  </a:lnTo>
                  <a:lnTo>
                    <a:pt x="2629979" y="32981"/>
                  </a:lnTo>
                  <a:lnTo>
                    <a:pt x="2547861" y="41783"/>
                  </a:lnTo>
                  <a:lnTo>
                    <a:pt x="2527858" y="46228"/>
                  </a:lnTo>
                  <a:lnTo>
                    <a:pt x="2543568" y="44818"/>
                  </a:lnTo>
                  <a:lnTo>
                    <a:pt x="2543327" y="44818"/>
                  </a:lnTo>
                  <a:lnTo>
                    <a:pt x="2591562" y="41135"/>
                  </a:lnTo>
                  <a:lnTo>
                    <a:pt x="2606878" y="39763"/>
                  </a:lnTo>
                  <a:lnTo>
                    <a:pt x="2616454" y="38900"/>
                  </a:lnTo>
                  <a:lnTo>
                    <a:pt x="2582761" y="39763"/>
                  </a:lnTo>
                  <a:lnTo>
                    <a:pt x="2607805" y="37198"/>
                  </a:lnTo>
                  <a:lnTo>
                    <a:pt x="2631935" y="35344"/>
                  </a:lnTo>
                  <a:lnTo>
                    <a:pt x="2650337" y="34544"/>
                  </a:lnTo>
                  <a:lnTo>
                    <a:pt x="2658160" y="35153"/>
                  </a:lnTo>
                  <a:lnTo>
                    <a:pt x="2659837" y="34544"/>
                  </a:lnTo>
                  <a:lnTo>
                    <a:pt x="2666123" y="32258"/>
                  </a:lnTo>
                  <a:lnTo>
                    <a:pt x="2688971" y="29895"/>
                  </a:lnTo>
                  <a:lnTo>
                    <a:pt x="2698788" y="28879"/>
                  </a:lnTo>
                  <a:lnTo>
                    <a:pt x="2742920" y="26060"/>
                  </a:lnTo>
                  <a:lnTo>
                    <a:pt x="2743466" y="26060"/>
                  </a:lnTo>
                  <a:lnTo>
                    <a:pt x="2743695" y="26060"/>
                  </a:lnTo>
                  <a:lnTo>
                    <a:pt x="2743822" y="26060"/>
                  </a:lnTo>
                  <a:lnTo>
                    <a:pt x="2744051" y="26060"/>
                  </a:lnTo>
                  <a:lnTo>
                    <a:pt x="2748927" y="25742"/>
                  </a:lnTo>
                  <a:lnTo>
                    <a:pt x="2747099" y="25844"/>
                  </a:lnTo>
                  <a:lnTo>
                    <a:pt x="2743250" y="26035"/>
                  </a:lnTo>
                  <a:lnTo>
                    <a:pt x="2741269" y="25742"/>
                  </a:lnTo>
                  <a:lnTo>
                    <a:pt x="2733319" y="25742"/>
                  </a:lnTo>
                  <a:lnTo>
                    <a:pt x="2771864" y="21005"/>
                  </a:lnTo>
                  <a:lnTo>
                    <a:pt x="2778277" y="21361"/>
                  </a:lnTo>
                  <a:lnTo>
                    <a:pt x="2787675" y="21361"/>
                  </a:lnTo>
                  <a:lnTo>
                    <a:pt x="2796044" y="21005"/>
                  </a:lnTo>
                  <a:lnTo>
                    <a:pt x="2803233" y="20688"/>
                  </a:lnTo>
                  <a:lnTo>
                    <a:pt x="2819120" y="19431"/>
                  </a:lnTo>
                  <a:lnTo>
                    <a:pt x="2819450" y="19431"/>
                  </a:lnTo>
                  <a:lnTo>
                    <a:pt x="2829877" y="17564"/>
                  </a:lnTo>
                  <a:lnTo>
                    <a:pt x="2827286" y="16675"/>
                  </a:lnTo>
                  <a:lnTo>
                    <a:pt x="2823730" y="15748"/>
                  </a:lnTo>
                  <a:lnTo>
                    <a:pt x="2831007" y="13817"/>
                  </a:lnTo>
                  <a:lnTo>
                    <a:pt x="2839643" y="12992"/>
                  </a:lnTo>
                  <a:lnTo>
                    <a:pt x="2867990" y="10299"/>
                  </a:lnTo>
                  <a:close/>
                </a:path>
                <a:path w="2921000" h="464184">
                  <a:moveTo>
                    <a:pt x="2920555" y="0"/>
                  </a:moveTo>
                  <a:lnTo>
                    <a:pt x="2883801" y="3987"/>
                  </a:lnTo>
                  <a:lnTo>
                    <a:pt x="2897936" y="3238"/>
                  </a:lnTo>
                  <a:lnTo>
                    <a:pt x="2920555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585025" y="6927596"/>
              <a:ext cx="3655060" cy="632460"/>
            </a:xfrm>
            <a:custGeom>
              <a:avLst/>
              <a:gdLst/>
              <a:ahLst/>
              <a:cxnLst/>
              <a:rect l="l" t="t" r="r" b="b"/>
              <a:pathLst>
                <a:path w="3655060" h="632459">
                  <a:moveTo>
                    <a:pt x="117195" y="619302"/>
                  </a:moveTo>
                  <a:lnTo>
                    <a:pt x="112242" y="619810"/>
                  </a:lnTo>
                  <a:lnTo>
                    <a:pt x="112496" y="619810"/>
                  </a:lnTo>
                  <a:lnTo>
                    <a:pt x="117195" y="619302"/>
                  </a:lnTo>
                  <a:close/>
                </a:path>
                <a:path w="3655060" h="632459">
                  <a:moveTo>
                    <a:pt x="242658" y="605243"/>
                  </a:moveTo>
                  <a:lnTo>
                    <a:pt x="205130" y="607796"/>
                  </a:lnTo>
                  <a:lnTo>
                    <a:pt x="196113" y="609282"/>
                  </a:lnTo>
                  <a:lnTo>
                    <a:pt x="196557" y="609752"/>
                  </a:lnTo>
                  <a:lnTo>
                    <a:pt x="183184" y="611962"/>
                  </a:lnTo>
                  <a:lnTo>
                    <a:pt x="156959" y="613664"/>
                  </a:lnTo>
                  <a:lnTo>
                    <a:pt x="158305" y="613664"/>
                  </a:lnTo>
                  <a:lnTo>
                    <a:pt x="126695" y="617943"/>
                  </a:lnTo>
                  <a:lnTo>
                    <a:pt x="117322" y="619302"/>
                  </a:lnTo>
                  <a:lnTo>
                    <a:pt x="117195" y="619302"/>
                  </a:lnTo>
                  <a:lnTo>
                    <a:pt x="116674" y="619379"/>
                  </a:lnTo>
                  <a:lnTo>
                    <a:pt x="116116" y="619442"/>
                  </a:lnTo>
                  <a:lnTo>
                    <a:pt x="114541" y="619633"/>
                  </a:lnTo>
                  <a:lnTo>
                    <a:pt x="114541" y="619975"/>
                  </a:lnTo>
                  <a:lnTo>
                    <a:pt x="114452" y="619810"/>
                  </a:lnTo>
                  <a:lnTo>
                    <a:pt x="114541" y="619975"/>
                  </a:lnTo>
                  <a:lnTo>
                    <a:pt x="114541" y="619633"/>
                  </a:lnTo>
                  <a:lnTo>
                    <a:pt x="111569" y="619975"/>
                  </a:lnTo>
                  <a:lnTo>
                    <a:pt x="82232" y="622935"/>
                  </a:lnTo>
                  <a:lnTo>
                    <a:pt x="0" y="632409"/>
                  </a:lnTo>
                  <a:lnTo>
                    <a:pt x="32766" y="632409"/>
                  </a:lnTo>
                  <a:lnTo>
                    <a:pt x="57912" y="629831"/>
                  </a:lnTo>
                  <a:lnTo>
                    <a:pt x="74002" y="626681"/>
                  </a:lnTo>
                  <a:lnTo>
                    <a:pt x="89014" y="623316"/>
                  </a:lnTo>
                  <a:lnTo>
                    <a:pt x="110985" y="620179"/>
                  </a:lnTo>
                  <a:lnTo>
                    <a:pt x="114642" y="620179"/>
                  </a:lnTo>
                  <a:lnTo>
                    <a:pt x="119824" y="620382"/>
                  </a:lnTo>
                  <a:lnTo>
                    <a:pt x="126923" y="619810"/>
                  </a:lnTo>
                  <a:lnTo>
                    <a:pt x="138353" y="618883"/>
                  </a:lnTo>
                  <a:lnTo>
                    <a:pt x="141071" y="617562"/>
                  </a:lnTo>
                  <a:lnTo>
                    <a:pt x="150025" y="615899"/>
                  </a:lnTo>
                  <a:lnTo>
                    <a:pt x="164147" y="614146"/>
                  </a:lnTo>
                  <a:lnTo>
                    <a:pt x="183413" y="612457"/>
                  </a:lnTo>
                  <a:lnTo>
                    <a:pt x="174840" y="614400"/>
                  </a:lnTo>
                  <a:lnTo>
                    <a:pt x="179628" y="614146"/>
                  </a:lnTo>
                  <a:lnTo>
                    <a:pt x="180289" y="615607"/>
                  </a:lnTo>
                  <a:lnTo>
                    <a:pt x="185585" y="614146"/>
                  </a:lnTo>
                  <a:lnTo>
                    <a:pt x="187337" y="613664"/>
                  </a:lnTo>
                  <a:lnTo>
                    <a:pt x="186944" y="613664"/>
                  </a:lnTo>
                  <a:lnTo>
                    <a:pt x="195694" y="612457"/>
                  </a:lnTo>
                  <a:lnTo>
                    <a:pt x="232549" y="607453"/>
                  </a:lnTo>
                  <a:lnTo>
                    <a:pt x="242658" y="605243"/>
                  </a:lnTo>
                  <a:close/>
                </a:path>
                <a:path w="3655060" h="632459">
                  <a:moveTo>
                    <a:pt x="279273" y="501611"/>
                  </a:moveTo>
                  <a:lnTo>
                    <a:pt x="266979" y="501535"/>
                  </a:lnTo>
                  <a:lnTo>
                    <a:pt x="261581" y="502920"/>
                  </a:lnTo>
                  <a:lnTo>
                    <a:pt x="242125" y="504609"/>
                  </a:lnTo>
                  <a:lnTo>
                    <a:pt x="279273" y="501611"/>
                  </a:lnTo>
                  <a:close/>
                </a:path>
                <a:path w="3655060" h="632459">
                  <a:moveTo>
                    <a:pt x="287883" y="566077"/>
                  </a:moveTo>
                  <a:lnTo>
                    <a:pt x="258432" y="565708"/>
                  </a:lnTo>
                  <a:lnTo>
                    <a:pt x="265036" y="566610"/>
                  </a:lnTo>
                  <a:lnTo>
                    <a:pt x="250266" y="568452"/>
                  </a:lnTo>
                  <a:lnTo>
                    <a:pt x="228485" y="570763"/>
                  </a:lnTo>
                  <a:lnTo>
                    <a:pt x="214045" y="573087"/>
                  </a:lnTo>
                  <a:lnTo>
                    <a:pt x="223126" y="572109"/>
                  </a:lnTo>
                  <a:lnTo>
                    <a:pt x="228066" y="572325"/>
                  </a:lnTo>
                  <a:lnTo>
                    <a:pt x="224243" y="574014"/>
                  </a:lnTo>
                  <a:lnTo>
                    <a:pt x="210477" y="575271"/>
                  </a:lnTo>
                  <a:lnTo>
                    <a:pt x="190195" y="576135"/>
                  </a:lnTo>
                  <a:lnTo>
                    <a:pt x="186016" y="575767"/>
                  </a:lnTo>
                  <a:lnTo>
                    <a:pt x="190385" y="574382"/>
                  </a:lnTo>
                  <a:lnTo>
                    <a:pt x="170751" y="578980"/>
                  </a:lnTo>
                  <a:lnTo>
                    <a:pt x="221183" y="575652"/>
                  </a:lnTo>
                  <a:lnTo>
                    <a:pt x="207695" y="578878"/>
                  </a:lnTo>
                  <a:lnTo>
                    <a:pt x="234746" y="574700"/>
                  </a:lnTo>
                  <a:lnTo>
                    <a:pt x="238734" y="572617"/>
                  </a:lnTo>
                  <a:lnTo>
                    <a:pt x="247243" y="570471"/>
                  </a:lnTo>
                  <a:lnTo>
                    <a:pt x="287883" y="566077"/>
                  </a:lnTo>
                  <a:close/>
                </a:path>
                <a:path w="3655060" h="632459">
                  <a:moveTo>
                    <a:pt x="353707" y="520344"/>
                  </a:moveTo>
                  <a:lnTo>
                    <a:pt x="261213" y="528015"/>
                  </a:lnTo>
                  <a:lnTo>
                    <a:pt x="199745" y="535089"/>
                  </a:lnTo>
                  <a:lnTo>
                    <a:pt x="147002" y="542048"/>
                  </a:lnTo>
                  <a:lnTo>
                    <a:pt x="151739" y="541782"/>
                  </a:lnTo>
                  <a:lnTo>
                    <a:pt x="216458" y="534365"/>
                  </a:lnTo>
                  <a:lnTo>
                    <a:pt x="274383" y="530644"/>
                  </a:lnTo>
                  <a:lnTo>
                    <a:pt x="324319" y="522782"/>
                  </a:lnTo>
                  <a:lnTo>
                    <a:pt x="353707" y="520344"/>
                  </a:lnTo>
                  <a:close/>
                </a:path>
                <a:path w="3655060" h="632459">
                  <a:moveTo>
                    <a:pt x="414629" y="499173"/>
                  </a:moveTo>
                  <a:lnTo>
                    <a:pt x="390423" y="501269"/>
                  </a:lnTo>
                  <a:lnTo>
                    <a:pt x="375246" y="502996"/>
                  </a:lnTo>
                  <a:lnTo>
                    <a:pt x="360248" y="505002"/>
                  </a:lnTo>
                  <a:lnTo>
                    <a:pt x="336562" y="507898"/>
                  </a:lnTo>
                  <a:lnTo>
                    <a:pt x="387565" y="503135"/>
                  </a:lnTo>
                  <a:lnTo>
                    <a:pt x="379501" y="506044"/>
                  </a:lnTo>
                  <a:lnTo>
                    <a:pt x="394754" y="503618"/>
                  </a:lnTo>
                  <a:lnTo>
                    <a:pt x="393649" y="502983"/>
                  </a:lnTo>
                  <a:lnTo>
                    <a:pt x="387337" y="502907"/>
                  </a:lnTo>
                  <a:lnTo>
                    <a:pt x="386956" y="502183"/>
                  </a:lnTo>
                  <a:lnTo>
                    <a:pt x="414629" y="499173"/>
                  </a:lnTo>
                  <a:close/>
                </a:path>
                <a:path w="3655060" h="632459">
                  <a:moveTo>
                    <a:pt x="473951" y="472948"/>
                  </a:moveTo>
                  <a:lnTo>
                    <a:pt x="473125" y="472782"/>
                  </a:lnTo>
                  <a:lnTo>
                    <a:pt x="469379" y="472071"/>
                  </a:lnTo>
                  <a:lnTo>
                    <a:pt x="455688" y="472071"/>
                  </a:lnTo>
                  <a:lnTo>
                    <a:pt x="428498" y="474116"/>
                  </a:lnTo>
                  <a:lnTo>
                    <a:pt x="428929" y="474116"/>
                  </a:lnTo>
                  <a:lnTo>
                    <a:pt x="416090" y="476770"/>
                  </a:lnTo>
                  <a:lnTo>
                    <a:pt x="443598" y="473900"/>
                  </a:lnTo>
                  <a:lnTo>
                    <a:pt x="464362" y="472782"/>
                  </a:lnTo>
                  <a:lnTo>
                    <a:pt x="473951" y="472948"/>
                  </a:lnTo>
                  <a:close/>
                </a:path>
                <a:path w="3655060" h="632459">
                  <a:moveTo>
                    <a:pt x="482866" y="474116"/>
                  </a:moveTo>
                  <a:lnTo>
                    <a:pt x="477685" y="472998"/>
                  </a:lnTo>
                  <a:lnTo>
                    <a:pt x="474281" y="472998"/>
                  </a:lnTo>
                  <a:lnTo>
                    <a:pt x="475221" y="473176"/>
                  </a:lnTo>
                  <a:lnTo>
                    <a:pt x="482866" y="474116"/>
                  </a:lnTo>
                  <a:close/>
                </a:path>
                <a:path w="3655060" h="632459">
                  <a:moveTo>
                    <a:pt x="603719" y="454215"/>
                  </a:moveTo>
                  <a:lnTo>
                    <a:pt x="603554" y="454215"/>
                  </a:lnTo>
                  <a:lnTo>
                    <a:pt x="593623" y="455472"/>
                  </a:lnTo>
                  <a:lnTo>
                    <a:pt x="603719" y="454215"/>
                  </a:lnTo>
                  <a:close/>
                </a:path>
                <a:path w="3655060" h="632459">
                  <a:moveTo>
                    <a:pt x="615378" y="483768"/>
                  </a:moveTo>
                  <a:lnTo>
                    <a:pt x="586054" y="486486"/>
                  </a:lnTo>
                  <a:lnTo>
                    <a:pt x="578015" y="486803"/>
                  </a:lnTo>
                  <a:lnTo>
                    <a:pt x="578459" y="487260"/>
                  </a:lnTo>
                  <a:lnTo>
                    <a:pt x="560247" y="489686"/>
                  </a:lnTo>
                  <a:lnTo>
                    <a:pt x="544537" y="490918"/>
                  </a:lnTo>
                  <a:lnTo>
                    <a:pt x="529526" y="491820"/>
                  </a:lnTo>
                  <a:lnTo>
                    <a:pt x="513422" y="493293"/>
                  </a:lnTo>
                  <a:lnTo>
                    <a:pt x="505866" y="495452"/>
                  </a:lnTo>
                  <a:lnTo>
                    <a:pt x="519874" y="494677"/>
                  </a:lnTo>
                  <a:lnTo>
                    <a:pt x="556298" y="491439"/>
                  </a:lnTo>
                  <a:lnTo>
                    <a:pt x="592607" y="486486"/>
                  </a:lnTo>
                  <a:lnTo>
                    <a:pt x="593280" y="487959"/>
                  </a:lnTo>
                  <a:lnTo>
                    <a:pt x="615378" y="483768"/>
                  </a:lnTo>
                  <a:close/>
                </a:path>
                <a:path w="3655060" h="632459">
                  <a:moveTo>
                    <a:pt x="645223" y="509905"/>
                  </a:moveTo>
                  <a:lnTo>
                    <a:pt x="641629" y="508927"/>
                  </a:lnTo>
                  <a:lnTo>
                    <a:pt x="624205" y="510235"/>
                  </a:lnTo>
                  <a:lnTo>
                    <a:pt x="579678" y="514464"/>
                  </a:lnTo>
                  <a:lnTo>
                    <a:pt x="561200" y="516674"/>
                  </a:lnTo>
                  <a:lnTo>
                    <a:pt x="541299" y="518731"/>
                  </a:lnTo>
                  <a:lnTo>
                    <a:pt x="522490" y="521004"/>
                  </a:lnTo>
                  <a:lnTo>
                    <a:pt x="507225" y="523862"/>
                  </a:lnTo>
                  <a:lnTo>
                    <a:pt x="553948" y="520319"/>
                  </a:lnTo>
                  <a:lnTo>
                    <a:pt x="558698" y="519252"/>
                  </a:lnTo>
                  <a:lnTo>
                    <a:pt x="566572" y="517956"/>
                  </a:lnTo>
                  <a:lnTo>
                    <a:pt x="577164" y="516610"/>
                  </a:lnTo>
                  <a:lnTo>
                    <a:pt x="590092" y="515378"/>
                  </a:lnTo>
                  <a:lnTo>
                    <a:pt x="594817" y="515124"/>
                  </a:lnTo>
                  <a:lnTo>
                    <a:pt x="599719" y="515353"/>
                  </a:lnTo>
                  <a:lnTo>
                    <a:pt x="613930" y="514591"/>
                  </a:lnTo>
                  <a:lnTo>
                    <a:pt x="622820" y="513562"/>
                  </a:lnTo>
                  <a:lnTo>
                    <a:pt x="636612" y="511187"/>
                  </a:lnTo>
                  <a:lnTo>
                    <a:pt x="645223" y="509905"/>
                  </a:lnTo>
                  <a:close/>
                </a:path>
                <a:path w="3655060" h="632459">
                  <a:moveTo>
                    <a:pt x="695528" y="429310"/>
                  </a:moveTo>
                  <a:lnTo>
                    <a:pt x="685114" y="427888"/>
                  </a:lnTo>
                  <a:lnTo>
                    <a:pt x="662952" y="432079"/>
                  </a:lnTo>
                  <a:lnTo>
                    <a:pt x="682586" y="430136"/>
                  </a:lnTo>
                  <a:lnTo>
                    <a:pt x="690270" y="429463"/>
                  </a:lnTo>
                  <a:lnTo>
                    <a:pt x="695528" y="429310"/>
                  </a:lnTo>
                  <a:close/>
                </a:path>
                <a:path w="3655060" h="632459">
                  <a:moveTo>
                    <a:pt x="739546" y="447903"/>
                  </a:moveTo>
                  <a:lnTo>
                    <a:pt x="739051" y="447903"/>
                  </a:lnTo>
                  <a:lnTo>
                    <a:pt x="717511" y="450392"/>
                  </a:lnTo>
                  <a:lnTo>
                    <a:pt x="739546" y="447903"/>
                  </a:lnTo>
                  <a:close/>
                </a:path>
                <a:path w="3655060" h="632459">
                  <a:moveTo>
                    <a:pt x="740448" y="497814"/>
                  </a:moveTo>
                  <a:lnTo>
                    <a:pt x="739863" y="497814"/>
                  </a:lnTo>
                  <a:lnTo>
                    <a:pt x="726744" y="499021"/>
                  </a:lnTo>
                  <a:lnTo>
                    <a:pt x="740448" y="497814"/>
                  </a:lnTo>
                  <a:close/>
                </a:path>
                <a:path w="3655060" h="632459">
                  <a:moveTo>
                    <a:pt x="746213" y="500418"/>
                  </a:moveTo>
                  <a:lnTo>
                    <a:pt x="736574" y="500418"/>
                  </a:lnTo>
                  <a:lnTo>
                    <a:pt x="741921" y="498665"/>
                  </a:lnTo>
                  <a:lnTo>
                    <a:pt x="744753" y="497433"/>
                  </a:lnTo>
                  <a:lnTo>
                    <a:pt x="740448" y="497814"/>
                  </a:lnTo>
                  <a:lnTo>
                    <a:pt x="736358" y="499021"/>
                  </a:lnTo>
                  <a:lnTo>
                    <a:pt x="736523" y="499021"/>
                  </a:lnTo>
                  <a:lnTo>
                    <a:pt x="736930" y="499427"/>
                  </a:lnTo>
                  <a:lnTo>
                    <a:pt x="714108" y="502170"/>
                  </a:lnTo>
                  <a:lnTo>
                    <a:pt x="746213" y="500418"/>
                  </a:lnTo>
                  <a:close/>
                </a:path>
                <a:path w="3655060" h="632459">
                  <a:moveTo>
                    <a:pt x="752932" y="427151"/>
                  </a:moveTo>
                  <a:lnTo>
                    <a:pt x="728586" y="427494"/>
                  </a:lnTo>
                  <a:lnTo>
                    <a:pt x="711631" y="430491"/>
                  </a:lnTo>
                  <a:lnTo>
                    <a:pt x="674547" y="435165"/>
                  </a:lnTo>
                  <a:lnTo>
                    <a:pt x="651471" y="438683"/>
                  </a:lnTo>
                  <a:lnTo>
                    <a:pt x="676478" y="438277"/>
                  </a:lnTo>
                  <a:lnTo>
                    <a:pt x="691286" y="435483"/>
                  </a:lnTo>
                  <a:lnTo>
                    <a:pt x="687832" y="435419"/>
                  </a:lnTo>
                  <a:lnTo>
                    <a:pt x="675017" y="435864"/>
                  </a:lnTo>
                  <a:lnTo>
                    <a:pt x="752932" y="427151"/>
                  </a:lnTo>
                  <a:close/>
                </a:path>
                <a:path w="3655060" h="632459">
                  <a:moveTo>
                    <a:pt x="772871" y="419620"/>
                  </a:moveTo>
                  <a:lnTo>
                    <a:pt x="731100" y="423379"/>
                  </a:lnTo>
                  <a:lnTo>
                    <a:pt x="731685" y="423786"/>
                  </a:lnTo>
                  <a:lnTo>
                    <a:pt x="744626" y="422998"/>
                  </a:lnTo>
                  <a:lnTo>
                    <a:pt x="750316" y="422846"/>
                  </a:lnTo>
                  <a:lnTo>
                    <a:pt x="772871" y="419620"/>
                  </a:lnTo>
                  <a:close/>
                </a:path>
                <a:path w="3655060" h="632459">
                  <a:moveTo>
                    <a:pt x="790003" y="473722"/>
                  </a:moveTo>
                  <a:lnTo>
                    <a:pt x="775652" y="474941"/>
                  </a:lnTo>
                  <a:lnTo>
                    <a:pt x="772668" y="474370"/>
                  </a:lnTo>
                  <a:lnTo>
                    <a:pt x="768985" y="474103"/>
                  </a:lnTo>
                  <a:lnTo>
                    <a:pt x="752525" y="476250"/>
                  </a:lnTo>
                  <a:lnTo>
                    <a:pt x="758647" y="476338"/>
                  </a:lnTo>
                  <a:lnTo>
                    <a:pt x="764717" y="476275"/>
                  </a:lnTo>
                  <a:lnTo>
                    <a:pt x="774052" y="475576"/>
                  </a:lnTo>
                  <a:lnTo>
                    <a:pt x="790003" y="473722"/>
                  </a:lnTo>
                  <a:close/>
                </a:path>
                <a:path w="3655060" h="632459">
                  <a:moveTo>
                    <a:pt x="830719" y="451675"/>
                  </a:moveTo>
                  <a:lnTo>
                    <a:pt x="807669" y="453923"/>
                  </a:lnTo>
                  <a:lnTo>
                    <a:pt x="799033" y="455879"/>
                  </a:lnTo>
                  <a:lnTo>
                    <a:pt x="830719" y="451675"/>
                  </a:lnTo>
                  <a:close/>
                </a:path>
                <a:path w="3655060" h="632459">
                  <a:moveTo>
                    <a:pt x="835863" y="411022"/>
                  </a:moveTo>
                  <a:lnTo>
                    <a:pt x="816254" y="411022"/>
                  </a:lnTo>
                  <a:lnTo>
                    <a:pt x="802284" y="412292"/>
                  </a:lnTo>
                  <a:lnTo>
                    <a:pt x="783107" y="414832"/>
                  </a:lnTo>
                  <a:lnTo>
                    <a:pt x="772668" y="416102"/>
                  </a:lnTo>
                  <a:lnTo>
                    <a:pt x="784961" y="416102"/>
                  </a:lnTo>
                  <a:lnTo>
                    <a:pt x="812355" y="412292"/>
                  </a:lnTo>
                  <a:lnTo>
                    <a:pt x="826617" y="412292"/>
                  </a:lnTo>
                  <a:lnTo>
                    <a:pt x="835863" y="411022"/>
                  </a:lnTo>
                  <a:close/>
                </a:path>
                <a:path w="3655060" h="632459">
                  <a:moveTo>
                    <a:pt x="888263" y="441477"/>
                  </a:moveTo>
                  <a:lnTo>
                    <a:pt x="881011" y="440690"/>
                  </a:lnTo>
                  <a:lnTo>
                    <a:pt x="860844" y="441248"/>
                  </a:lnTo>
                  <a:lnTo>
                    <a:pt x="848766" y="440766"/>
                  </a:lnTo>
                  <a:lnTo>
                    <a:pt x="852424" y="441032"/>
                  </a:lnTo>
                  <a:lnTo>
                    <a:pt x="844664" y="442112"/>
                  </a:lnTo>
                  <a:lnTo>
                    <a:pt x="812571" y="445719"/>
                  </a:lnTo>
                  <a:lnTo>
                    <a:pt x="811453" y="443801"/>
                  </a:lnTo>
                  <a:lnTo>
                    <a:pt x="793686" y="446747"/>
                  </a:lnTo>
                  <a:lnTo>
                    <a:pt x="793927" y="447929"/>
                  </a:lnTo>
                  <a:lnTo>
                    <a:pt x="791527" y="449287"/>
                  </a:lnTo>
                  <a:lnTo>
                    <a:pt x="794385" y="450265"/>
                  </a:lnTo>
                  <a:lnTo>
                    <a:pt x="810450" y="450278"/>
                  </a:lnTo>
                  <a:lnTo>
                    <a:pt x="831354" y="446354"/>
                  </a:lnTo>
                  <a:lnTo>
                    <a:pt x="844169" y="444474"/>
                  </a:lnTo>
                  <a:lnTo>
                    <a:pt x="860069" y="443115"/>
                  </a:lnTo>
                  <a:lnTo>
                    <a:pt x="844384" y="445693"/>
                  </a:lnTo>
                  <a:lnTo>
                    <a:pt x="848829" y="445960"/>
                  </a:lnTo>
                  <a:lnTo>
                    <a:pt x="859282" y="445541"/>
                  </a:lnTo>
                  <a:lnTo>
                    <a:pt x="861618" y="446011"/>
                  </a:lnTo>
                  <a:lnTo>
                    <a:pt x="888263" y="441477"/>
                  </a:lnTo>
                  <a:close/>
                </a:path>
                <a:path w="3655060" h="632459">
                  <a:moveTo>
                    <a:pt x="944727" y="407212"/>
                  </a:moveTo>
                  <a:lnTo>
                    <a:pt x="882357" y="407212"/>
                  </a:lnTo>
                  <a:lnTo>
                    <a:pt x="877176" y="407212"/>
                  </a:lnTo>
                  <a:lnTo>
                    <a:pt x="872058" y="408711"/>
                  </a:lnTo>
                  <a:lnTo>
                    <a:pt x="857364" y="411022"/>
                  </a:lnTo>
                  <a:lnTo>
                    <a:pt x="840117" y="412292"/>
                  </a:lnTo>
                  <a:lnTo>
                    <a:pt x="836739" y="412292"/>
                  </a:lnTo>
                  <a:lnTo>
                    <a:pt x="817397" y="414832"/>
                  </a:lnTo>
                  <a:lnTo>
                    <a:pt x="811110" y="417372"/>
                  </a:lnTo>
                  <a:lnTo>
                    <a:pt x="778662" y="422452"/>
                  </a:lnTo>
                  <a:lnTo>
                    <a:pt x="790956" y="421182"/>
                  </a:lnTo>
                  <a:lnTo>
                    <a:pt x="800836" y="419912"/>
                  </a:lnTo>
                  <a:lnTo>
                    <a:pt x="811466" y="419912"/>
                  </a:lnTo>
                  <a:lnTo>
                    <a:pt x="859536" y="414832"/>
                  </a:lnTo>
                  <a:lnTo>
                    <a:pt x="907643" y="411022"/>
                  </a:lnTo>
                  <a:lnTo>
                    <a:pt x="931303" y="408584"/>
                  </a:lnTo>
                  <a:lnTo>
                    <a:pt x="944727" y="407212"/>
                  </a:lnTo>
                  <a:close/>
                </a:path>
                <a:path w="3655060" h="632459">
                  <a:moveTo>
                    <a:pt x="957199" y="459130"/>
                  </a:moveTo>
                  <a:lnTo>
                    <a:pt x="934110" y="461797"/>
                  </a:lnTo>
                  <a:lnTo>
                    <a:pt x="920813" y="463626"/>
                  </a:lnTo>
                  <a:lnTo>
                    <a:pt x="934999" y="462838"/>
                  </a:lnTo>
                  <a:lnTo>
                    <a:pt x="957199" y="459130"/>
                  </a:lnTo>
                  <a:close/>
                </a:path>
                <a:path w="3655060" h="632459">
                  <a:moveTo>
                    <a:pt x="961732" y="458381"/>
                  </a:moveTo>
                  <a:lnTo>
                    <a:pt x="957199" y="459130"/>
                  </a:lnTo>
                  <a:lnTo>
                    <a:pt x="961123" y="458685"/>
                  </a:lnTo>
                  <a:lnTo>
                    <a:pt x="961732" y="458381"/>
                  </a:lnTo>
                  <a:close/>
                </a:path>
                <a:path w="3655060" h="632459">
                  <a:moveTo>
                    <a:pt x="1154252" y="404672"/>
                  </a:moveTo>
                  <a:lnTo>
                    <a:pt x="1144181" y="405942"/>
                  </a:lnTo>
                  <a:lnTo>
                    <a:pt x="1149807" y="405942"/>
                  </a:lnTo>
                  <a:lnTo>
                    <a:pt x="1154252" y="404672"/>
                  </a:lnTo>
                  <a:close/>
                </a:path>
                <a:path w="3655060" h="632459">
                  <a:moveTo>
                    <a:pt x="1166787" y="375805"/>
                  </a:moveTo>
                  <a:lnTo>
                    <a:pt x="1159675" y="375653"/>
                  </a:lnTo>
                  <a:lnTo>
                    <a:pt x="1157325" y="376313"/>
                  </a:lnTo>
                  <a:lnTo>
                    <a:pt x="1166787" y="375805"/>
                  </a:lnTo>
                  <a:close/>
                </a:path>
                <a:path w="3655060" h="632459">
                  <a:moveTo>
                    <a:pt x="1211338" y="368414"/>
                  </a:moveTo>
                  <a:lnTo>
                    <a:pt x="1159878" y="372211"/>
                  </a:lnTo>
                  <a:lnTo>
                    <a:pt x="1161237" y="372592"/>
                  </a:lnTo>
                  <a:lnTo>
                    <a:pt x="1162253" y="373126"/>
                  </a:lnTo>
                  <a:lnTo>
                    <a:pt x="1158900" y="374002"/>
                  </a:lnTo>
                  <a:lnTo>
                    <a:pt x="1147127" y="375386"/>
                  </a:lnTo>
                  <a:lnTo>
                    <a:pt x="1159675" y="375653"/>
                  </a:lnTo>
                  <a:lnTo>
                    <a:pt x="1161669" y="375094"/>
                  </a:lnTo>
                  <a:lnTo>
                    <a:pt x="1161389" y="374599"/>
                  </a:lnTo>
                  <a:lnTo>
                    <a:pt x="1170889" y="373595"/>
                  </a:lnTo>
                  <a:lnTo>
                    <a:pt x="1177658" y="373126"/>
                  </a:lnTo>
                  <a:lnTo>
                    <a:pt x="1176845" y="373126"/>
                  </a:lnTo>
                  <a:lnTo>
                    <a:pt x="1194015" y="372338"/>
                  </a:lnTo>
                  <a:lnTo>
                    <a:pt x="1190663" y="371856"/>
                  </a:lnTo>
                  <a:lnTo>
                    <a:pt x="1193952" y="371043"/>
                  </a:lnTo>
                  <a:lnTo>
                    <a:pt x="1211338" y="368414"/>
                  </a:lnTo>
                  <a:close/>
                </a:path>
                <a:path w="3655060" h="632459">
                  <a:moveTo>
                    <a:pt x="1278915" y="361251"/>
                  </a:moveTo>
                  <a:lnTo>
                    <a:pt x="1277899" y="361251"/>
                  </a:lnTo>
                  <a:lnTo>
                    <a:pt x="1270546" y="361251"/>
                  </a:lnTo>
                  <a:lnTo>
                    <a:pt x="1268298" y="362229"/>
                  </a:lnTo>
                  <a:lnTo>
                    <a:pt x="1268133" y="362242"/>
                  </a:lnTo>
                  <a:lnTo>
                    <a:pt x="1266672" y="362394"/>
                  </a:lnTo>
                  <a:lnTo>
                    <a:pt x="1266355" y="362419"/>
                  </a:lnTo>
                  <a:lnTo>
                    <a:pt x="1264627" y="362597"/>
                  </a:lnTo>
                  <a:lnTo>
                    <a:pt x="1266355" y="362445"/>
                  </a:lnTo>
                  <a:lnTo>
                    <a:pt x="1266748" y="362902"/>
                  </a:lnTo>
                  <a:lnTo>
                    <a:pt x="1268209" y="362267"/>
                  </a:lnTo>
                  <a:lnTo>
                    <a:pt x="1278915" y="361251"/>
                  </a:lnTo>
                  <a:close/>
                </a:path>
                <a:path w="3655060" h="632459">
                  <a:moveTo>
                    <a:pt x="1281633" y="360921"/>
                  </a:moveTo>
                  <a:lnTo>
                    <a:pt x="1281480" y="360921"/>
                  </a:lnTo>
                  <a:lnTo>
                    <a:pt x="1281137" y="360972"/>
                  </a:lnTo>
                  <a:lnTo>
                    <a:pt x="1281633" y="360921"/>
                  </a:lnTo>
                  <a:close/>
                </a:path>
                <a:path w="3655060" h="632459">
                  <a:moveTo>
                    <a:pt x="1298854" y="409257"/>
                  </a:moveTo>
                  <a:lnTo>
                    <a:pt x="1290396" y="409638"/>
                  </a:lnTo>
                  <a:lnTo>
                    <a:pt x="1291196" y="408673"/>
                  </a:lnTo>
                  <a:lnTo>
                    <a:pt x="1288643" y="408279"/>
                  </a:lnTo>
                  <a:lnTo>
                    <a:pt x="1270127" y="410324"/>
                  </a:lnTo>
                  <a:lnTo>
                    <a:pt x="1256195" y="412508"/>
                  </a:lnTo>
                  <a:lnTo>
                    <a:pt x="1252004" y="413334"/>
                  </a:lnTo>
                  <a:lnTo>
                    <a:pt x="1252588" y="413766"/>
                  </a:lnTo>
                  <a:lnTo>
                    <a:pt x="1298854" y="409257"/>
                  </a:lnTo>
                  <a:close/>
                </a:path>
                <a:path w="3655060" h="632459">
                  <a:moveTo>
                    <a:pt x="1317752" y="358635"/>
                  </a:moveTo>
                  <a:lnTo>
                    <a:pt x="1311998" y="358190"/>
                  </a:lnTo>
                  <a:lnTo>
                    <a:pt x="1281633" y="360921"/>
                  </a:lnTo>
                  <a:lnTo>
                    <a:pt x="1282890" y="360921"/>
                  </a:lnTo>
                  <a:lnTo>
                    <a:pt x="1286662" y="361251"/>
                  </a:lnTo>
                  <a:lnTo>
                    <a:pt x="1284668" y="361251"/>
                  </a:lnTo>
                  <a:lnTo>
                    <a:pt x="1281252" y="362419"/>
                  </a:lnTo>
                  <a:lnTo>
                    <a:pt x="1276832" y="363842"/>
                  </a:lnTo>
                  <a:lnTo>
                    <a:pt x="1292123" y="361784"/>
                  </a:lnTo>
                  <a:lnTo>
                    <a:pt x="1300353" y="360146"/>
                  </a:lnTo>
                  <a:lnTo>
                    <a:pt x="1307058" y="359067"/>
                  </a:lnTo>
                  <a:lnTo>
                    <a:pt x="1317752" y="358635"/>
                  </a:lnTo>
                  <a:close/>
                </a:path>
                <a:path w="3655060" h="632459">
                  <a:moveTo>
                    <a:pt x="1373378" y="315976"/>
                  </a:moveTo>
                  <a:lnTo>
                    <a:pt x="1361414" y="316585"/>
                  </a:lnTo>
                  <a:lnTo>
                    <a:pt x="1364043" y="316687"/>
                  </a:lnTo>
                  <a:lnTo>
                    <a:pt x="1360220" y="317512"/>
                  </a:lnTo>
                  <a:lnTo>
                    <a:pt x="1353858" y="318668"/>
                  </a:lnTo>
                  <a:lnTo>
                    <a:pt x="1348828" y="319747"/>
                  </a:lnTo>
                  <a:lnTo>
                    <a:pt x="1362811" y="318985"/>
                  </a:lnTo>
                  <a:lnTo>
                    <a:pt x="1366316" y="317919"/>
                  </a:lnTo>
                  <a:lnTo>
                    <a:pt x="1372425" y="316674"/>
                  </a:lnTo>
                  <a:lnTo>
                    <a:pt x="1373378" y="315976"/>
                  </a:lnTo>
                  <a:close/>
                </a:path>
                <a:path w="3655060" h="632459">
                  <a:moveTo>
                    <a:pt x="1374965" y="356679"/>
                  </a:moveTo>
                  <a:lnTo>
                    <a:pt x="1374889" y="356412"/>
                  </a:lnTo>
                  <a:lnTo>
                    <a:pt x="1374609" y="356412"/>
                  </a:lnTo>
                  <a:lnTo>
                    <a:pt x="1365542" y="357682"/>
                  </a:lnTo>
                  <a:lnTo>
                    <a:pt x="1374965" y="356679"/>
                  </a:lnTo>
                  <a:close/>
                </a:path>
                <a:path w="3655060" h="632459">
                  <a:moveTo>
                    <a:pt x="1381620" y="350685"/>
                  </a:moveTo>
                  <a:lnTo>
                    <a:pt x="1366875" y="352818"/>
                  </a:lnTo>
                  <a:lnTo>
                    <a:pt x="1348092" y="355003"/>
                  </a:lnTo>
                  <a:lnTo>
                    <a:pt x="1333741" y="356933"/>
                  </a:lnTo>
                  <a:lnTo>
                    <a:pt x="1332344" y="358343"/>
                  </a:lnTo>
                  <a:lnTo>
                    <a:pt x="1345946" y="356616"/>
                  </a:lnTo>
                  <a:lnTo>
                    <a:pt x="1358900" y="354596"/>
                  </a:lnTo>
                  <a:lnTo>
                    <a:pt x="1381620" y="350685"/>
                  </a:lnTo>
                  <a:close/>
                </a:path>
                <a:path w="3655060" h="632459">
                  <a:moveTo>
                    <a:pt x="1419301" y="347522"/>
                  </a:moveTo>
                  <a:lnTo>
                    <a:pt x="1408912" y="348792"/>
                  </a:lnTo>
                  <a:lnTo>
                    <a:pt x="1417904" y="347891"/>
                  </a:lnTo>
                  <a:lnTo>
                    <a:pt x="1419301" y="347522"/>
                  </a:lnTo>
                  <a:close/>
                </a:path>
                <a:path w="3655060" h="632459">
                  <a:moveTo>
                    <a:pt x="1483626" y="341642"/>
                  </a:moveTo>
                  <a:lnTo>
                    <a:pt x="1477683" y="339991"/>
                  </a:lnTo>
                  <a:lnTo>
                    <a:pt x="1469364" y="341249"/>
                  </a:lnTo>
                  <a:lnTo>
                    <a:pt x="1468348" y="341680"/>
                  </a:lnTo>
                  <a:lnTo>
                    <a:pt x="1469910" y="341884"/>
                  </a:lnTo>
                  <a:lnTo>
                    <a:pt x="1469326" y="342430"/>
                  </a:lnTo>
                  <a:lnTo>
                    <a:pt x="1483626" y="341642"/>
                  </a:lnTo>
                  <a:close/>
                </a:path>
                <a:path w="3655060" h="632459">
                  <a:moveTo>
                    <a:pt x="1541386" y="332282"/>
                  </a:moveTo>
                  <a:lnTo>
                    <a:pt x="1528165" y="333641"/>
                  </a:lnTo>
                  <a:lnTo>
                    <a:pt x="1536369" y="333641"/>
                  </a:lnTo>
                  <a:lnTo>
                    <a:pt x="1541386" y="332282"/>
                  </a:lnTo>
                  <a:close/>
                </a:path>
                <a:path w="3655060" h="632459">
                  <a:moveTo>
                    <a:pt x="1573326" y="327494"/>
                  </a:moveTo>
                  <a:lnTo>
                    <a:pt x="1563433" y="328472"/>
                  </a:lnTo>
                  <a:lnTo>
                    <a:pt x="1534045" y="331012"/>
                  </a:lnTo>
                  <a:lnTo>
                    <a:pt x="1513382" y="334822"/>
                  </a:lnTo>
                  <a:lnTo>
                    <a:pt x="1512938" y="334822"/>
                  </a:lnTo>
                  <a:lnTo>
                    <a:pt x="1494586" y="336092"/>
                  </a:lnTo>
                  <a:lnTo>
                    <a:pt x="1484172" y="338632"/>
                  </a:lnTo>
                  <a:lnTo>
                    <a:pt x="1485087" y="339902"/>
                  </a:lnTo>
                  <a:lnTo>
                    <a:pt x="1500733" y="338632"/>
                  </a:lnTo>
                  <a:lnTo>
                    <a:pt x="1522564" y="334822"/>
                  </a:lnTo>
                  <a:lnTo>
                    <a:pt x="1523314" y="334670"/>
                  </a:lnTo>
                  <a:lnTo>
                    <a:pt x="1522780" y="334822"/>
                  </a:lnTo>
                  <a:lnTo>
                    <a:pt x="1524609" y="334416"/>
                  </a:lnTo>
                  <a:lnTo>
                    <a:pt x="1528165" y="333641"/>
                  </a:lnTo>
                  <a:lnTo>
                    <a:pt x="1534388" y="332282"/>
                  </a:lnTo>
                  <a:lnTo>
                    <a:pt x="1553819" y="329742"/>
                  </a:lnTo>
                  <a:lnTo>
                    <a:pt x="1573326" y="327494"/>
                  </a:lnTo>
                  <a:close/>
                </a:path>
                <a:path w="3655060" h="632459">
                  <a:moveTo>
                    <a:pt x="1593215" y="324967"/>
                  </a:moveTo>
                  <a:lnTo>
                    <a:pt x="1578559" y="326898"/>
                  </a:lnTo>
                  <a:lnTo>
                    <a:pt x="1573326" y="327494"/>
                  </a:lnTo>
                  <a:lnTo>
                    <a:pt x="1575943" y="327240"/>
                  </a:lnTo>
                  <a:lnTo>
                    <a:pt x="1589341" y="325932"/>
                  </a:lnTo>
                  <a:lnTo>
                    <a:pt x="1593215" y="324967"/>
                  </a:lnTo>
                  <a:close/>
                </a:path>
                <a:path w="3655060" h="632459">
                  <a:moveTo>
                    <a:pt x="1616278" y="326453"/>
                  </a:moveTo>
                  <a:lnTo>
                    <a:pt x="1616252" y="325882"/>
                  </a:lnTo>
                  <a:lnTo>
                    <a:pt x="1590332" y="328015"/>
                  </a:lnTo>
                  <a:lnTo>
                    <a:pt x="1561172" y="330885"/>
                  </a:lnTo>
                  <a:lnTo>
                    <a:pt x="1551457" y="332498"/>
                  </a:lnTo>
                  <a:lnTo>
                    <a:pt x="1565414" y="331203"/>
                  </a:lnTo>
                  <a:lnTo>
                    <a:pt x="1583563" y="329133"/>
                  </a:lnTo>
                  <a:lnTo>
                    <a:pt x="1601851" y="327228"/>
                  </a:lnTo>
                  <a:lnTo>
                    <a:pt x="1616278" y="326453"/>
                  </a:lnTo>
                  <a:close/>
                </a:path>
                <a:path w="3655060" h="632459">
                  <a:moveTo>
                    <a:pt x="1760562" y="281419"/>
                  </a:moveTo>
                  <a:lnTo>
                    <a:pt x="1718576" y="284708"/>
                  </a:lnTo>
                  <a:lnTo>
                    <a:pt x="1705267" y="286931"/>
                  </a:lnTo>
                  <a:lnTo>
                    <a:pt x="1760562" y="281419"/>
                  </a:lnTo>
                  <a:close/>
                </a:path>
                <a:path w="3655060" h="632459">
                  <a:moveTo>
                    <a:pt x="1784908" y="301802"/>
                  </a:moveTo>
                  <a:lnTo>
                    <a:pt x="1770799" y="301802"/>
                  </a:lnTo>
                  <a:lnTo>
                    <a:pt x="1762899" y="303072"/>
                  </a:lnTo>
                  <a:lnTo>
                    <a:pt x="1784908" y="301802"/>
                  </a:lnTo>
                  <a:close/>
                </a:path>
                <a:path w="3655060" h="632459">
                  <a:moveTo>
                    <a:pt x="1820100" y="258330"/>
                  </a:moveTo>
                  <a:lnTo>
                    <a:pt x="1819173" y="257365"/>
                  </a:lnTo>
                  <a:lnTo>
                    <a:pt x="1805457" y="258076"/>
                  </a:lnTo>
                  <a:lnTo>
                    <a:pt x="1791639" y="258699"/>
                  </a:lnTo>
                  <a:lnTo>
                    <a:pt x="1790420" y="257479"/>
                  </a:lnTo>
                  <a:lnTo>
                    <a:pt x="1784667" y="259778"/>
                  </a:lnTo>
                  <a:lnTo>
                    <a:pt x="1797177" y="259626"/>
                  </a:lnTo>
                  <a:lnTo>
                    <a:pt x="1813737" y="258622"/>
                  </a:lnTo>
                  <a:lnTo>
                    <a:pt x="1820100" y="258330"/>
                  </a:lnTo>
                  <a:close/>
                </a:path>
                <a:path w="3655060" h="632459">
                  <a:moveTo>
                    <a:pt x="1844827" y="283756"/>
                  </a:moveTo>
                  <a:lnTo>
                    <a:pt x="1793709" y="288036"/>
                  </a:lnTo>
                  <a:lnTo>
                    <a:pt x="1821992" y="286486"/>
                  </a:lnTo>
                  <a:lnTo>
                    <a:pt x="1844827" y="283756"/>
                  </a:lnTo>
                  <a:close/>
                </a:path>
                <a:path w="3655060" h="632459">
                  <a:moveTo>
                    <a:pt x="1879130" y="242214"/>
                  </a:moveTo>
                  <a:lnTo>
                    <a:pt x="1846160" y="244513"/>
                  </a:lnTo>
                  <a:lnTo>
                    <a:pt x="1864652" y="243268"/>
                  </a:lnTo>
                  <a:lnTo>
                    <a:pt x="1867700" y="243713"/>
                  </a:lnTo>
                  <a:lnTo>
                    <a:pt x="1860423" y="245275"/>
                  </a:lnTo>
                  <a:lnTo>
                    <a:pt x="1847951" y="247396"/>
                  </a:lnTo>
                  <a:lnTo>
                    <a:pt x="1867293" y="245592"/>
                  </a:lnTo>
                  <a:lnTo>
                    <a:pt x="1870697" y="244602"/>
                  </a:lnTo>
                  <a:lnTo>
                    <a:pt x="1870519" y="243713"/>
                  </a:lnTo>
                  <a:lnTo>
                    <a:pt x="1879130" y="242214"/>
                  </a:lnTo>
                  <a:close/>
                </a:path>
                <a:path w="3655060" h="632459">
                  <a:moveTo>
                    <a:pt x="1930031" y="245872"/>
                  </a:moveTo>
                  <a:lnTo>
                    <a:pt x="1901850" y="247904"/>
                  </a:lnTo>
                  <a:lnTo>
                    <a:pt x="1906651" y="247650"/>
                  </a:lnTo>
                  <a:lnTo>
                    <a:pt x="1860702" y="252628"/>
                  </a:lnTo>
                  <a:lnTo>
                    <a:pt x="1875180" y="252349"/>
                  </a:lnTo>
                  <a:lnTo>
                    <a:pt x="1894586" y="249910"/>
                  </a:lnTo>
                  <a:lnTo>
                    <a:pt x="1904568" y="249377"/>
                  </a:lnTo>
                  <a:lnTo>
                    <a:pt x="1913559" y="248716"/>
                  </a:lnTo>
                  <a:lnTo>
                    <a:pt x="1930031" y="245872"/>
                  </a:lnTo>
                  <a:close/>
                </a:path>
                <a:path w="3655060" h="632459">
                  <a:moveTo>
                    <a:pt x="1949907" y="263144"/>
                  </a:moveTo>
                  <a:lnTo>
                    <a:pt x="1917598" y="266407"/>
                  </a:lnTo>
                  <a:lnTo>
                    <a:pt x="1922894" y="267106"/>
                  </a:lnTo>
                  <a:lnTo>
                    <a:pt x="1918436" y="267855"/>
                  </a:lnTo>
                  <a:lnTo>
                    <a:pt x="1913775" y="268097"/>
                  </a:lnTo>
                  <a:lnTo>
                    <a:pt x="1909483" y="268820"/>
                  </a:lnTo>
                  <a:lnTo>
                    <a:pt x="1941766" y="266090"/>
                  </a:lnTo>
                  <a:lnTo>
                    <a:pt x="1949907" y="263144"/>
                  </a:lnTo>
                  <a:close/>
                </a:path>
                <a:path w="3655060" h="632459">
                  <a:moveTo>
                    <a:pt x="1975688" y="273634"/>
                  </a:moveTo>
                  <a:lnTo>
                    <a:pt x="1970951" y="273888"/>
                  </a:lnTo>
                  <a:lnTo>
                    <a:pt x="1969058" y="274637"/>
                  </a:lnTo>
                  <a:lnTo>
                    <a:pt x="1975688" y="273634"/>
                  </a:lnTo>
                  <a:close/>
                </a:path>
                <a:path w="3655060" h="632459">
                  <a:moveTo>
                    <a:pt x="1982470" y="260362"/>
                  </a:moveTo>
                  <a:lnTo>
                    <a:pt x="1953844" y="261442"/>
                  </a:lnTo>
                  <a:lnTo>
                    <a:pt x="1968207" y="261150"/>
                  </a:lnTo>
                  <a:lnTo>
                    <a:pt x="1982470" y="260362"/>
                  </a:lnTo>
                  <a:close/>
                </a:path>
                <a:path w="3655060" h="632459">
                  <a:moveTo>
                    <a:pt x="2046795" y="270256"/>
                  </a:moveTo>
                  <a:lnTo>
                    <a:pt x="1986622" y="274789"/>
                  </a:lnTo>
                  <a:lnTo>
                    <a:pt x="1965756" y="275932"/>
                  </a:lnTo>
                  <a:lnTo>
                    <a:pt x="1969058" y="274637"/>
                  </a:lnTo>
                  <a:lnTo>
                    <a:pt x="1908302" y="283768"/>
                  </a:lnTo>
                  <a:lnTo>
                    <a:pt x="1923135" y="283425"/>
                  </a:lnTo>
                  <a:lnTo>
                    <a:pt x="1938464" y="282155"/>
                  </a:lnTo>
                  <a:lnTo>
                    <a:pt x="1938616" y="282155"/>
                  </a:lnTo>
                  <a:lnTo>
                    <a:pt x="1960410" y="280073"/>
                  </a:lnTo>
                  <a:lnTo>
                    <a:pt x="1987880" y="277926"/>
                  </a:lnTo>
                  <a:lnTo>
                    <a:pt x="1982914" y="279095"/>
                  </a:lnTo>
                  <a:lnTo>
                    <a:pt x="1969541" y="280911"/>
                  </a:lnTo>
                  <a:lnTo>
                    <a:pt x="1951685" y="282981"/>
                  </a:lnTo>
                  <a:lnTo>
                    <a:pt x="1933244" y="284886"/>
                  </a:lnTo>
                  <a:lnTo>
                    <a:pt x="1949462" y="284391"/>
                  </a:lnTo>
                  <a:lnTo>
                    <a:pt x="1963496" y="283768"/>
                  </a:lnTo>
                  <a:lnTo>
                    <a:pt x="1964182" y="283768"/>
                  </a:lnTo>
                  <a:lnTo>
                    <a:pt x="1984629" y="282155"/>
                  </a:lnTo>
                  <a:lnTo>
                    <a:pt x="2012543" y="279095"/>
                  </a:lnTo>
                  <a:lnTo>
                    <a:pt x="1998078" y="279095"/>
                  </a:lnTo>
                  <a:lnTo>
                    <a:pt x="1987715" y="278625"/>
                  </a:lnTo>
                  <a:lnTo>
                    <a:pt x="1988896" y="277926"/>
                  </a:lnTo>
                  <a:lnTo>
                    <a:pt x="1990483" y="276987"/>
                  </a:lnTo>
                  <a:lnTo>
                    <a:pt x="1997773" y="275932"/>
                  </a:lnTo>
                  <a:lnTo>
                    <a:pt x="2014550" y="273494"/>
                  </a:lnTo>
                  <a:lnTo>
                    <a:pt x="2046795" y="270256"/>
                  </a:lnTo>
                  <a:close/>
                </a:path>
                <a:path w="3655060" h="632459">
                  <a:moveTo>
                    <a:pt x="2047113" y="273634"/>
                  </a:moveTo>
                  <a:lnTo>
                    <a:pt x="2043074" y="273862"/>
                  </a:lnTo>
                  <a:lnTo>
                    <a:pt x="2024849" y="275132"/>
                  </a:lnTo>
                  <a:lnTo>
                    <a:pt x="2047113" y="273634"/>
                  </a:lnTo>
                  <a:close/>
                </a:path>
                <a:path w="3655060" h="632459">
                  <a:moveTo>
                    <a:pt x="2069033" y="222605"/>
                  </a:moveTo>
                  <a:lnTo>
                    <a:pt x="2063013" y="223253"/>
                  </a:lnTo>
                  <a:lnTo>
                    <a:pt x="2063775" y="223253"/>
                  </a:lnTo>
                  <a:lnTo>
                    <a:pt x="2069033" y="222605"/>
                  </a:lnTo>
                  <a:close/>
                </a:path>
                <a:path w="3655060" h="632459">
                  <a:moveTo>
                    <a:pt x="2072195" y="222250"/>
                  </a:moveTo>
                  <a:lnTo>
                    <a:pt x="2071801" y="222250"/>
                  </a:lnTo>
                  <a:lnTo>
                    <a:pt x="2069033" y="222605"/>
                  </a:lnTo>
                  <a:lnTo>
                    <a:pt x="2072195" y="222250"/>
                  </a:lnTo>
                  <a:close/>
                </a:path>
                <a:path w="3655060" h="632459">
                  <a:moveTo>
                    <a:pt x="2104986" y="219456"/>
                  </a:moveTo>
                  <a:lnTo>
                    <a:pt x="2092998" y="218986"/>
                  </a:lnTo>
                  <a:lnTo>
                    <a:pt x="2083079" y="218986"/>
                  </a:lnTo>
                  <a:lnTo>
                    <a:pt x="2072906" y="219456"/>
                  </a:lnTo>
                  <a:lnTo>
                    <a:pt x="2073744" y="219456"/>
                  </a:lnTo>
                  <a:lnTo>
                    <a:pt x="2061387" y="220357"/>
                  </a:lnTo>
                  <a:lnTo>
                    <a:pt x="2072030" y="222224"/>
                  </a:lnTo>
                  <a:lnTo>
                    <a:pt x="2075091" y="221843"/>
                  </a:lnTo>
                  <a:lnTo>
                    <a:pt x="2090889" y="220192"/>
                  </a:lnTo>
                  <a:lnTo>
                    <a:pt x="2104986" y="219456"/>
                  </a:lnTo>
                  <a:close/>
                </a:path>
                <a:path w="3655060" h="632459">
                  <a:moveTo>
                    <a:pt x="2110638" y="282981"/>
                  </a:moveTo>
                  <a:lnTo>
                    <a:pt x="2109736" y="282752"/>
                  </a:lnTo>
                  <a:lnTo>
                    <a:pt x="2100491" y="284022"/>
                  </a:lnTo>
                  <a:lnTo>
                    <a:pt x="2110638" y="282981"/>
                  </a:lnTo>
                  <a:close/>
                </a:path>
                <a:path w="3655060" h="632459">
                  <a:moveTo>
                    <a:pt x="2150186" y="264083"/>
                  </a:moveTo>
                  <a:lnTo>
                    <a:pt x="2149691" y="263702"/>
                  </a:lnTo>
                  <a:lnTo>
                    <a:pt x="2140839" y="264972"/>
                  </a:lnTo>
                  <a:lnTo>
                    <a:pt x="2150186" y="264083"/>
                  </a:lnTo>
                  <a:close/>
                </a:path>
                <a:path w="3655060" h="632459">
                  <a:moveTo>
                    <a:pt x="2220645" y="259892"/>
                  </a:moveTo>
                  <a:lnTo>
                    <a:pt x="2183485" y="263702"/>
                  </a:lnTo>
                  <a:lnTo>
                    <a:pt x="2183854" y="263702"/>
                  </a:lnTo>
                  <a:lnTo>
                    <a:pt x="2220645" y="259892"/>
                  </a:lnTo>
                  <a:close/>
                </a:path>
                <a:path w="3655060" h="632459">
                  <a:moveTo>
                    <a:pt x="2243518" y="239674"/>
                  </a:moveTo>
                  <a:lnTo>
                    <a:pt x="2210562" y="241465"/>
                  </a:lnTo>
                  <a:lnTo>
                    <a:pt x="2206104" y="242214"/>
                  </a:lnTo>
                  <a:lnTo>
                    <a:pt x="2239238" y="240398"/>
                  </a:lnTo>
                  <a:lnTo>
                    <a:pt x="2243518" y="239674"/>
                  </a:lnTo>
                  <a:close/>
                </a:path>
                <a:path w="3655060" h="632459">
                  <a:moveTo>
                    <a:pt x="2259723" y="250710"/>
                  </a:moveTo>
                  <a:lnTo>
                    <a:pt x="2253450" y="249351"/>
                  </a:lnTo>
                  <a:lnTo>
                    <a:pt x="2222093" y="252742"/>
                  </a:lnTo>
                  <a:lnTo>
                    <a:pt x="2259723" y="250710"/>
                  </a:lnTo>
                  <a:close/>
                </a:path>
                <a:path w="3655060" h="632459">
                  <a:moveTo>
                    <a:pt x="2284095" y="171704"/>
                  </a:moveTo>
                  <a:lnTo>
                    <a:pt x="2274036" y="171958"/>
                  </a:lnTo>
                  <a:lnTo>
                    <a:pt x="2258237" y="173431"/>
                  </a:lnTo>
                  <a:lnTo>
                    <a:pt x="2260917" y="173659"/>
                  </a:lnTo>
                  <a:lnTo>
                    <a:pt x="2257006" y="174294"/>
                  </a:lnTo>
                  <a:lnTo>
                    <a:pt x="2250503" y="175158"/>
                  </a:lnTo>
                  <a:lnTo>
                    <a:pt x="2245385" y="176098"/>
                  </a:lnTo>
                  <a:lnTo>
                    <a:pt x="2268766" y="174840"/>
                  </a:lnTo>
                  <a:lnTo>
                    <a:pt x="2283866" y="172656"/>
                  </a:lnTo>
                  <a:lnTo>
                    <a:pt x="2284095" y="171704"/>
                  </a:lnTo>
                  <a:close/>
                </a:path>
                <a:path w="3655060" h="632459">
                  <a:moveTo>
                    <a:pt x="2335746" y="164642"/>
                  </a:moveTo>
                  <a:lnTo>
                    <a:pt x="2321674" y="164998"/>
                  </a:lnTo>
                  <a:lnTo>
                    <a:pt x="2325395" y="165760"/>
                  </a:lnTo>
                  <a:lnTo>
                    <a:pt x="2305964" y="168402"/>
                  </a:lnTo>
                  <a:lnTo>
                    <a:pt x="2292578" y="170434"/>
                  </a:lnTo>
                  <a:lnTo>
                    <a:pt x="2314486" y="169367"/>
                  </a:lnTo>
                  <a:lnTo>
                    <a:pt x="2333739" y="165773"/>
                  </a:lnTo>
                  <a:lnTo>
                    <a:pt x="2335746" y="164642"/>
                  </a:lnTo>
                  <a:close/>
                </a:path>
                <a:path w="3655060" h="632459">
                  <a:moveTo>
                    <a:pt x="2338857" y="235470"/>
                  </a:moveTo>
                  <a:lnTo>
                    <a:pt x="2305558" y="237299"/>
                  </a:lnTo>
                  <a:lnTo>
                    <a:pt x="2302052" y="239458"/>
                  </a:lnTo>
                  <a:lnTo>
                    <a:pt x="2338857" y="235470"/>
                  </a:lnTo>
                  <a:close/>
                </a:path>
                <a:path w="3655060" h="632459">
                  <a:moveTo>
                    <a:pt x="2372106" y="217779"/>
                  </a:moveTo>
                  <a:lnTo>
                    <a:pt x="2339251" y="219544"/>
                  </a:lnTo>
                  <a:lnTo>
                    <a:pt x="2334755" y="220319"/>
                  </a:lnTo>
                  <a:lnTo>
                    <a:pt x="2367940" y="218490"/>
                  </a:lnTo>
                  <a:lnTo>
                    <a:pt x="2372106" y="217779"/>
                  </a:lnTo>
                  <a:close/>
                </a:path>
                <a:path w="3655060" h="632459">
                  <a:moveTo>
                    <a:pt x="2397887" y="219849"/>
                  </a:moveTo>
                  <a:lnTo>
                    <a:pt x="2390279" y="219798"/>
                  </a:lnTo>
                  <a:lnTo>
                    <a:pt x="2384348" y="219532"/>
                  </a:lnTo>
                  <a:lnTo>
                    <a:pt x="2383650" y="218871"/>
                  </a:lnTo>
                  <a:lnTo>
                    <a:pt x="2391765" y="217716"/>
                  </a:lnTo>
                  <a:lnTo>
                    <a:pt x="2341207" y="222935"/>
                  </a:lnTo>
                  <a:lnTo>
                    <a:pt x="2341537" y="223443"/>
                  </a:lnTo>
                  <a:lnTo>
                    <a:pt x="2349042" y="223494"/>
                  </a:lnTo>
                  <a:lnTo>
                    <a:pt x="2346718" y="224129"/>
                  </a:lnTo>
                  <a:lnTo>
                    <a:pt x="2397887" y="219849"/>
                  </a:lnTo>
                  <a:close/>
                </a:path>
                <a:path w="3655060" h="632459">
                  <a:moveTo>
                    <a:pt x="2411780" y="213131"/>
                  </a:moveTo>
                  <a:lnTo>
                    <a:pt x="2404897" y="213347"/>
                  </a:lnTo>
                  <a:lnTo>
                    <a:pt x="2385009" y="214604"/>
                  </a:lnTo>
                  <a:lnTo>
                    <a:pt x="2411780" y="213131"/>
                  </a:lnTo>
                  <a:close/>
                </a:path>
                <a:path w="3655060" h="632459">
                  <a:moveTo>
                    <a:pt x="2476131" y="168198"/>
                  </a:moveTo>
                  <a:lnTo>
                    <a:pt x="2455862" y="169087"/>
                  </a:lnTo>
                  <a:lnTo>
                    <a:pt x="2453475" y="169595"/>
                  </a:lnTo>
                  <a:lnTo>
                    <a:pt x="2463330" y="169164"/>
                  </a:lnTo>
                  <a:lnTo>
                    <a:pt x="2469832" y="169291"/>
                  </a:lnTo>
                  <a:lnTo>
                    <a:pt x="2457424" y="171462"/>
                  </a:lnTo>
                  <a:lnTo>
                    <a:pt x="2415209" y="174777"/>
                  </a:lnTo>
                  <a:lnTo>
                    <a:pt x="2430589" y="175907"/>
                  </a:lnTo>
                  <a:lnTo>
                    <a:pt x="2444115" y="173558"/>
                  </a:lnTo>
                  <a:lnTo>
                    <a:pt x="2465755" y="170345"/>
                  </a:lnTo>
                  <a:lnTo>
                    <a:pt x="2476131" y="168198"/>
                  </a:lnTo>
                  <a:close/>
                </a:path>
                <a:path w="3655060" h="632459">
                  <a:moveTo>
                    <a:pt x="2477300" y="206438"/>
                  </a:moveTo>
                  <a:lnTo>
                    <a:pt x="2468372" y="206883"/>
                  </a:lnTo>
                  <a:lnTo>
                    <a:pt x="2440381" y="209092"/>
                  </a:lnTo>
                  <a:lnTo>
                    <a:pt x="2435796" y="210007"/>
                  </a:lnTo>
                  <a:lnTo>
                    <a:pt x="2433396" y="210718"/>
                  </a:lnTo>
                  <a:lnTo>
                    <a:pt x="2430145" y="211467"/>
                  </a:lnTo>
                  <a:lnTo>
                    <a:pt x="2422601" y="212572"/>
                  </a:lnTo>
                  <a:lnTo>
                    <a:pt x="2422461" y="212585"/>
                  </a:lnTo>
                  <a:lnTo>
                    <a:pt x="2422283" y="212585"/>
                  </a:lnTo>
                  <a:lnTo>
                    <a:pt x="2411780" y="213131"/>
                  </a:lnTo>
                  <a:lnTo>
                    <a:pt x="2417064" y="212966"/>
                  </a:lnTo>
                  <a:lnTo>
                    <a:pt x="2423452" y="212521"/>
                  </a:lnTo>
                  <a:lnTo>
                    <a:pt x="2434196" y="211772"/>
                  </a:lnTo>
                  <a:lnTo>
                    <a:pt x="2469045" y="208013"/>
                  </a:lnTo>
                  <a:lnTo>
                    <a:pt x="2477300" y="206438"/>
                  </a:lnTo>
                  <a:close/>
                </a:path>
                <a:path w="3655060" h="632459">
                  <a:moveTo>
                    <a:pt x="2507869" y="191020"/>
                  </a:moveTo>
                  <a:lnTo>
                    <a:pt x="2497912" y="190588"/>
                  </a:lnTo>
                  <a:lnTo>
                    <a:pt x="2503081" y="191274"/>
                  </a:lnTo>
                  <a:lnTo>
                    <a:pt x="2489327" y="192532"/>
                  </a:lnTo>
                  <a:lnTo>
                    <a:pt x="2507869" y="191020"/>
                  </a:lnTo>
                  <a:close/>
                </a:path>
                <a:path w="3655060" h="632459">
                  <a:moveTo>
                    <a:pt x="2561056" y="140538"/>
                  </a:moveTo>
                  <a:lnTo>
                    <a:pt x="2552776" y="140284"/>
                  </a:lnTo>
                  <a:lnTo>
                    <a:pt x="2523667" y="143256"/>
                  </a:lnTo>
                  <a:lnTo>
                    <a:pt x="2523413" y="142570"/>
                  </a:lnTo>
                  <a:lnTo>
                    <a:pt x="2517838" y="143840"/>
                  </a:lnTo>
                  <a:lnTo>
                    <a:pt x="2490762" y="146875"/>
                  </a:lnTo>
                  <a:lnTo>
                    <a:pt x="2482659" y="148272"/>
                  </a:lnTo>
                  <a:lnTo>
                    <a:pt x="2499093" y="147116"/>
                  </a:lnTo>
                  <a:lnTo>
                    <a:pt x="2522131" y="144754"/>
                  </a:lnTo>
                  <a:lnTo>
                    <a:pt x="2561056" y="140538"/>
                  </a:lnTo>
                  <a:close/>
                </a:path>
                <a:path w="3655060" h="632459">
                  <a:moveTo>
                    <a:pt x="2606116" y="134112"/>
                  </a:moveTo>
                  <a:lnTo>
                    <a:pt x="2575255" y="139750"/>
                  </a:lnTo>
                  <a:lnTo>
                    <a:pt x="2590406" y="140411"/>
                  </a:lnTo>
                  <a:lnTo>
                    <a:pt x="2606116" y="134112"/>
                  </a:lnTo>
                  <a:close/>
                </a:path>
                <a:path w="3655060" h="632459">
                  <a:moveTo>
                    <a:pt x="2640114" y="110845"/>
                  </a:moveTo>
                  <a:lnTo>
                    <a:pt x="2633764" y="111226"/>
                  </a:lnTo>
                  <a:lnTo>
                    <a:pt x="2617978" y="112636"/>
                  </a:lnTo>
                  <a:lnTo>
                    <a:pt x="2628392" y="113538"/>
                  </a:lnTo>
                  <a:lnTo>
                    <a:pt x="2637993" y="111594"/>
                  </a:lnTo>
                  <a:lnTo>
                    <a:pt x="2640114" y="110845"/>
                  </a:lnTo>
                  <a:close/>
                </a:path>
                <a:path w="3655060" h="632459">
                  <a:moveTo>
                    <a:pt x="2649651" y="141643"/>
                  </a:moveTo>
                  <a:lnTo>
                    <a:pt x="2630335" y="144386"/>
                  </a:lnTo>
                  <a:lnTo>
                    <a:pt x="2623972" y="145783"/>
                  </a:lnTo>
                  <a:lnTo>
                    <a:pt x="2615844" y="147256"/>
                  </a:lnTo>
                  <a:lnTo>
                    <a:pt x="2591244" y="150291"/>
                  </a:lnTo>
                  <a:lnTo>
                    <a:pt x="2613812" y="148412"/>
                  </a:lnTo>
                  <a:lnTo>
                    <a:pt x="2627896" y="146113"/>
                  </a:lnTo>
                  <a:lnTo>
                    <a:pt x="2638260" y="143751"/>
                  </a:lnTo>
                  <a:lnTo>
                    <a:pt x="2649651" y="141643"/>
                  </a:lnTo>
                  <a:close/>
                </a:path>
                <a:path w="3655060" h="632459">
                  <a:moveTo>
                    <a:pt x="2715006" y="228142"/>
                  </a:moveTo>
                  <a:lnTo>
                    <a:pt x="2703271" y="229412"/>
                  </a:lnTo>
                  <a:lnTo>
                    <a:pt x="2705938" y="229412"/>
                  </a:lnTo>
                  <a:lnTo>
                    <a:pt x="2715006" y="228142"/>
                  </a:lnTo>
                  <a:close/>
                </a:path>
                <a:path w="3655060" h="632459">
                  <a:moveTo>
                    <a:pt x="2715869" y="96888"/>
                  </a:moveTo>
                  <a:lnTo>
                    <a:pt x="2697480" y="98425"/>
                  </a:lnTo>
                  <a:lnTo>
                    <a:pt x="2684081" y="100774"/>
                  </a:lnTo>
                  <a:lnTo>
                    <a:pt x="2665819" y="102577"/>
                  </a:lnTo>
                  <a:lnTo>
                    <a:pt x="2666339" y="103060"/>
                  </a:lnTo>
                  <a:lnTo>
                    <a:pt x="2672042" y="102920"/>
                  </a:lnTo>
                  <a:lnTo>
                    <a:pt x="2679496" y="102603"/>
                  </a:lnTo>
                  <a:lnTo>
                    <a:pt x="2685250" y="102514"/>
                  </a:lnTo>
                  <a:lnTo>
                    <a:pt x="2715869" y="96888"/>
                  </a:lnTo>
                  <a:close/>
                </a:path>
                <a:path w="3655060" h="632459">
                  <a:moveTo>
                    <a:pt x="2735580" y="138442"/>
                  </a:moveTo>
                  <a:lnTo>
                    <a:pt x="2698661" y="141935"/>
                  </a:lnTo>
                  <a:lnTo>
                    <a:pt x="2731122" y="139192"/>
                  </a:lnTo>
                  <a:lnTo>
                    <a:pt x="2735580" y="138442"/>
                  </a:lnTo>
                  <a:close/>
                </a:path>
                <a:path w="3655060" h="632459">
                  <a:moveTo>
                    <a:pt x="2737129" y="216712"/>
                  </a:moveTo>
                  <a:lnTo>
                    <a:pt x="2731884" y="215442"/>
                  </a:lnTo>
                  <a:lnTo>
                    <a:pt x="2723362" y="217982"/>
                  </a:lnTo>
                  <a:lnTo>
                    <a:pt x="2737129" y="216712"/>
                  </a:lnTo>
                  <a:close/>
                </a:path>
                <a:path w="3655060" h="632459">
                  <a:moveTo>
                    <a:pt x="2792133" y="217982"/>
                  </a:moveTo>
                  <a:lnTo>
                    <a:pt x="2782379" y="219252"/>
                  </a:lnTo>
                  <a:lnTo>
                    <a:pt x="2763012" y="219252"/>
                  </a:lnTo>
                  <a:lnTo>
                    <a:pt x="2770378" y="217119"/>
                  </a:lnTo>
                  <a:lnTo>
                    <a:pt x="2754084" y="217982"/>
                  </a:lnTo>
                  <a:lnTo>
                    <a:pt x="2739402" y="220522"/>
                  </a:lnTo>
                  <a:lnTo>
                    <a:pt x="2731211" y="223062"/>
                  </a:lnTo>
                  <a:lnTo>
                    <a:pt x="2716682" y="224332"/>
                  </a:lnTo>
                  <a:lnTo>
                    <a:pt x="2698813" y="225602"/>
                  </a:lnTo>
                  <a:lnTo>
                    <a:pt x="2684208" y="226872"/>
                  </a:lnTo>
                  <a:lnTo>
                    <a:pt x="2694406" y="226872"/>
                  </a:lnTo>
                  <a:lnTo>
                    <a:pt x="2661869" y="230682"/>
                  </a:lnTo>
                  <a:lnTo>
                    <a:pt x="2637434" y="231952"/>
                  </a:lnTo>
                  <a:lnTo>
                    <a:pt x="2620353" y="233222"/>
                  </a:lnTo>
                  <a:lnTo>
                    <a:pt x="2609875" y="231952"/>
                  </a:lnTo>
                  <a:lnTo>
                    <a:pt x="2640304" y="229412"/>
                  </a:lnTo>
                  <a:lnTo>
                    <a:pt x="2671089" y="225602"/>
                  </a:lnTo>
                  <a:lnTo>
                    <a:pt x="2697734" y="221792"/>
                  </a:lnTo>
                  <a:lnTo>
                    <a:pt x="2715793" y="221792"/>
                  </a:lnTo>
                  <a:lnTo>
                    <a:pt x="2732811" y="219252"/>
                  </a:lnTo>
                  <a:lnTo>
                    <a:pt x="2742666" y="217982"/>
                  </a:lnTo>
                  <a:lnTo>
                    <a:pt x="2745600" y="216712"/>
                  </a:lnTo>
                  <a:lnTo>
                    <a:pt x="2737777" y="216712"/>
                  </a:lnTo>
                  <a:lnTo>
                    <a:pt x="2738005" y="217982"/>
                  </a:lnTo>
                  <a:lnTo>
                    <a:pt x="2709684" y="220522"/>
                  </a:lnTo>
                  <a:lnTo>
                    <a:pt x="2689618" y="220522"/>
                  </a:lnTo>
                  <a:lnTo>
                    <a:pt x="2658821" y="224332"/>
                  </a:lnTo>
                  <a:lnTo>
                    <a:pt x="2647073" y="226872"/>
                  </a:lnTo>
                  <a:lnTo>
                    <a:pt x="2622740" y="229412"/>
                  </a:lnTo>
                  <a:lnTo>
                    <a:pt x="2594889" y="231952"/>
                  </a:lnTo>
                  <a:lnTo>
                    <a:pt x="2572626" y="235762"/>
                  </a:lnTo>
                  <a:lnTo>
                    <a:pt x="2590635" y="233222"/>
                  </a:lnTo>
                  <a:lnTo>
                    <a:pt x="2607297" y="233222"/>
                  </a:lnTo>
                  <a:lnTo>
                    <a:pt x="2615679" y="234492"/>
                  </a:lnTo>
                  <a:lnTo>
                    <a:pt x="2589809" y="235762"/>
                  </a:lnTo>
                  <a:lnTo>
                    <a:pt x="2579751" y="238302"/>
                  </a:lnTo>
                  <a:lnTo>
                    <a:pt x="2570670" y="240842"/>
                  </a:lnTo>
                  <a:lnTo>
                    <a:pt x="2547734" y="243382"/>
                  </a:lnTo>
                  <a:lnTo>
                    <a:pt x="2528366" y="244652"/>
                  </a:lnTo>
                  <a:lnTo>
                    <a:pt x="2519108" y="244652"/>
                  </a:lnTo>
                  <a:lnTo>
                    <a:pt x="2520238" y="243382"/>
                  </a:lnTo>
                  <a:lnTo>
                    <a:pt x="2531973" y="240842"/>
                  </a:lnTo>
                  <a:lnTo>
                    <a:pt x="2503741" y="244652"/>
                  </a:lnTo>
                  <a:lnTo>
                    <a:pt x="2480665" y="245922"/>
                  </a:lnTo>
                  <a:lnTo>
                    <a:pt x="2463342" y="247192"/>
                  </a:lnTo>
                  <a:lnTo>
                    <a:pt x="2452344" y="247192"/>
                  </a:lnTo>
                  <a:lnTo>
                    <a:pt x="2502420" y="242112"/>
                  </a:lnTo>
                  <a:lnTo>
                    <a:pt x="2519781" y="238302"/>
                  </a:lnTo>
                  <a:lnTo>
                    <a:pt x="2520340" y="237032"/>
                  </a:lnTo>
                  <a:lnTo>
                    <a:pt x="2510358" y="238302"/>
                  </a:lnTo>
                  <a:lnTo>
                    <a:pt x="2502649" y="239572"/>
                  </a:lnTo>
                  <a:lnTo>
                    <a:pt x="2499372" y="240842"/>
                  </a:lnTo>
                  <a:lnTo>
                    <a:pt x="2502687" y="240842"/>
                  </a:lnTo>
                  <a:lnTo>
                    <a:pt x="2381504" y="251002"/>
                  </a:lnTo>
                  <a:lnTo>
                    <a:pt x="2386812" y="251002"/>
                  </a:lnTo>
                  <a:lnTo>
                    <a:pt x="2346477" y="256082"/>
                  </a:lnTo>
                  <a:lnTo>
                    <a:pt x="2319985" y="258622"/>
                  </a:lnTo>
                  <a:lnTo>
                    <a:pt x="2292515" y="262432"/>
                  </a:lnTo>
                  <a:lnTo>
                    <a:pt x="2248560" y="266306"/>
                  </a:lnTo>
                  <a:lnTo>
                    <a:pt x="2249474" y="266306"/>
                  </a:lnTo>
                  <a:lnTo>
                    <a:pt x="2252561" y="267512"/>
                  </a:lnTo>
                  <a:lnTo>
                    <a:pt x="2247531" y="268782"/>
                  </a:lnTo>
                  <a:lnTo>
                    <a:pt x="2234527" y="270052"/>
                  </a:lnTo>
                  <a:lnTo>
                    <a:pt x="2213851" y="272592"/>
                  </a:lnTo>
                  <a:lnTo>
                    <a:pt x="2218055" y="271322"/>
                  </a:lnTo>
                  <a:lnTo>
                    <a:pt x="2185136" y="273862"/>
                  </a:lnTo>
                  <a:lnTo>
                    <a:pt x="2153361" y="277672"/>
                  </a:lnTo>
                  <a:lnTo>
                    <a:pt x="2125192" y="281482"/>
                  </a:lnTo>
                  <a:lnTo>
                    <a:pt x="2110638" y="282981"/>
                  </a:lnTo>
                  <a:lnTo>
                    <a:pt x="2114791" y="284022"/>
                  </a:lnTo>
                  <a:lnTo>
                    <a:pt x="2099576" y="285292"/>
                  </a:lnTo>
                  <a:lnTo>
                    <a:pt x="2090127" y="286562"/>
                  </a:lnTo>
                  <a:lnTo>
                    <a:pt x="2073376" y="287832"/>
                  </a:lnTo>
                  <a:lnTo>
                    <a:pt x="2055952" y="290372"/>
                  </a:lnTo>
                  <a:lnTo>
                    <a:pt x="2007958" y="295452"/>
                  </a:lnTo>
                  <a:lnTo>
                    <a:pt x="1974113" y="297992"/>
                  </a:lnTo>
                  <a:lnTo>
                    <a:pt x="1913077" y="300532"/>
                  </a:lnTo>
                  <a:lnTo>
                    <a:pt x="1939048" y="299262"/>
                  </a:lnTo>
                  <a:lnTo>
                    <a:pt x="1963496" y="296722"/>
                  </a:lnTo>
                  <a:lnTo>
                    <a:pt x="1980349" y="295452"/>
                  </a:lnTo>
                  <a:lnTo>
                    <a:pt x="1983587" y="296722"/>
                  </a:lnTo>
                  <a:lnTo>
                    <a:pt x="1989569" y="295452"/>
                  </a:lnTo>
                  <a:lnTo>
                    <a:pt x="2001532" y="292912"/>
                  </a:lnTo>
                  <a:lnTo>
                    <a:pt x="2016442" y="290372"/>
                  </a:lnTo>
                  <a:lnTo>
                    <a:pt x="2030628" y="289102"/>
                  </a:lnTo>
                  <a:lnTo>
                    <a:pt x="2046452" y="286562"/>
                  </a:lnTo>
                  <a:lnTo>
                    <a:pt x="2049284" y="285292"/>
                  </a:lnTo>
                  <a:lnTo>
                    <a:pt x="2052116" y="284022"/>
                  </a:lnTo>
                  <a:lnTo>
                    <a:pt x="2025840" y="284022"/>
                  </a:lnTo>
                  <a:lnTo>
                    <a:pt x="2011095" y="285292"/>
                  </a:lnTo>
                  <a:lnTo>
                    <a:pt x="2020443" y="284022"/>
                  </a:lnTo>
                  <a:lnTo>
                    <a:pt x="2029802" y="282752"/>
                  </a:lnTo>
                  <a:lnTo>
                    <a:pt x="2067331" y="280212"/>
                  </a:lnTo>
                  <a:lnTo>
                    <a:pt x="2080361" y="277672"/>
                  </a:lnTo>
                  <a:lnTo>
                    <a:pt x="2015210" y="284022"/>
                  </a:lnTo>
                  <a:lnTo>
                    <a:pt x="2071052" y="275132"/>
                  </a:lnTo>
                  <a:lnTo>
                    <a:pt x="2099602" y="272592"/>
                  </a:lnTo>
                  <a:lnTo>
                    <a:pt x="2113877" y="271322"/>
                  </a:lnTo>
                  <a:lnTo>
                    <a:pt x="2158149" y="266306"/>
                  </a:lnTo>
                  <a:lnTo>
                    <a:pt x="2183485" y="263702"/>
                  </a:lnTo>
                  <a:lnTo>
                    <a:pt x="2174075" y="263702"/>
                  </a:lnTo>
                  <a:lnTo>
                    <a:pt x="2167623" y="262432"/>
                  </a:lnTo>
                  <a:lnTo>
                    <a:pt x="2150186" y="264083"/>
                  </a:lnTo>
                  <a:lnTo>
                    <a:pt x="2151316" y="264972"/>
                  </a:lnTo>
                  <a:lnTo>
                    <a:pt x="2150351" y="266306"/>
                  </a:lnTo>
                  <a:lnTo>
                    <a:pt x="2126653" y="267512"/>
                  </a:lnTo>
                  <a:lnTo>
                    <a:pt x="2096744" y="270052"/>
                  </a:lnTo>
                  <a:lnTo>
                    <a:pt x="2047113" y="273634"/>
                  </a:lnTo>
                  <a:lnTo>
                    <a:pt x="2065489" y="272592"/>
                  </a:lnTo>
                  <a:lnTo>
                    <a:pt x="2075091" y="272592"/>
                  </a:lnTo>
                  <a:lnTo>
                    <a:pt x="2054910" y="276402"/>
                  </a:lnTo>
                  <a:lnTo>
                    <a:pt x="2008543" y="282752"/>
                  </a:lnTo>
                  <a:lnTo>
                    <a:pt x="1959952" y="286562"/>
                  </a:lnTo>
                  <a:lnTo>
                    <a:pt x="1912823" y="291642"/>
                  </a:lnTo>
                  <a:lnTo>
                    <a:pt x="1870875" y="295452"/>
                  </a:lnTo>
                  <a:lnTo>
                    <a:pt x="1867865" y="297992"/>
                  </a:lnTo>
                  <a:lnTo>
                    <a:pt x="1826336" y="303072"/>
                  </a:lnTo>
                  <a:lnTo>
                    <a:pt x="1840484" y="299262"/>
                  </a:lnTo>
                  <a:lnTo>
                    <a:pt x="1818716" y="300532"/>
                  </a:lnTo>
                  <a:lnTo>
                    <a:pt x="1784908" y="301802"/>
                  </a:lnTo>
                  <a:lnTo>
                    <a:pt x="1796224" y="301802"/>
                  </a:lnTo>
                  <a:lnTo>
                    <a:pt x="1802218" y="303072"/>
                  </a:lnTo>
                  <a:lnTo>
                    <a:pt x="1753603" y="308152"/>
                  </a:lnTo>
                  <a:lnTo>
                    <a:pt x="1733169" y="310692"/>
                  </a:lnTo>
                  <a:lnTo>
                    <a:pt x="1734007" y="311962"/>
                  </a:lnTo>
                  <a:lnTo>
                    <a:pt x="1710499" y="313232"/>
                  </a:lnTo>
                  <a:lnTo>
                    <a:pt x="1679486" y="317042"/>
                  </a:lnTo>
                  <a:lnTo>
                    <a:pt x="1646948" y="319582"/>
                  </a:lnTo>
                  <a:lnTo>
                    <a:pt x="1618894" y="323392"/>
                  </a:lnTo>
                  <a:lnTo>
                    <a:pt x="1599577" y="323392"/>
                  </a:lnTo>
                  <a:lnTo>
                    <a:pt x="1593215" y="324967"/>
                  </a:lnTo>
                  <a:lnTo>
                    <a:pt x="1595564" y="324662"/>
                  </a:lnTo>
                  <a:lnTo>
                    <a:pt x="1632839" y="324662"/>
                  </a:lnTo>
                  <a:lnTo>
                    <a:pt x="1652308" y="323392"/>
                  </a:lnTo>
                  <a:lnTo>
                    <a:pt x="1663230" y="324662"/>
                  </a:lnTo>
                  <a:lnTo>
                    <a:pt x="1609559" y="329742"/>
                  </a:lnTo>
                  <a:lnTo>
                    <a:pt x="1585785" y="331012"/>
                  </a:lnTo>
                  <a:lnTo>
                    <a:pt x="1565884" y="332282"/>
                  </a:lnTo>
                  <a:lnTo>
                    <a:pt x="1556423" y="333641"/>
                  </a:lnTo>
                  <a:lnTo>
                    <a:pt x="1575447" y="333641"/>
                  </a:lnTo>
                  <a:lnTo>
                    <a:pt x="1566595" y="334822"/>
                  </a:lnTo>
                  <a:lnTo>
                    <a:pt x="1558175" y="334822"/>
                  </a:lnTo>
                  <a:lnTo>
                    <a:pt x="1543329" y="336092"/>
                  </a:lnTo>
                  <a:lnTo>
                    <a:pt x="1562595" y="336092"/>
                  </a:lnTo>
                  <a:lnTo>
                    <a:pt x="1563446" y="337362"/>
                  </a:lnTo>
                  <a:lnTo>
                    <a:pt x="1477860" y="343712"/>
                  </a:lnTo>
                  <a:lnTo>
                    <a:pt x="1446923" y="344982"/>
                  </a:lnTo>
                  <a:lnTo>
                    <a:pt x="1417904" y="347891"/>
                  </a:lnTo>
                  <a:lnTo>
                    <a:pt x="1409725" y="350062"/>
                  </a:lnTo>
                  <a:lnTo>
                    <a:pt x="1393240" y="351332"/>
                  </a:lnTo>
                  <a:lnTo>
                    <a:pt x="1382903" y="353872"/>
                  </a:lnTo>
                  <a:lnTo>
                    <a:pt x="1400302" y="351332"/>
                  </a:lnTo>
                  <a:lnTo>
                    <a:pt x="1415300" y="350062"/>
                  </a:lnTo>
                  <a:lnTo>
                    <a:pt x="1423568" y="350062"/>
                  </a:lnTo>
                  <a:lnTo>
                    <a:pt x="1420825" y="351332"/>
                  </a:lnTo>
                  <a:lnTo>
                    <a:pt x="1406461" y="353872"/>
                  </a:lnTo>
                  <a:lnTo>
                    <a:pt x="1377505" y="356412"/>
                  </a:lnTo>
                  <a:lnTo>
                    <a:pt x="1374965" y="356679"/>
                  </a:lnTo>
                  <a:lnTo>
                    <a:pt x="1375283" y="357682"/>
                  </a:lnTo>
                  <a:lnTo>
                    <a:pt x="1355166" y="358952"/>
                  </a:lnTo>
                  <a:lnTo>
                    <a:pt x="1344866" y="360222"/>
                  </a:lnTo>
                  <a:lnTo>
                    <a:pt x="1334668" y="360222"/>
                  </a:lnTo>
                  <a:lnTo>
                    <a:pt x="1314805" y="362762"/>
                  </a:lnTo>
                  <a:lnTo>
                    <a:pt x="1266240" y="370382"/>
                  </a:lnTo>
                  <a:lnTo>
                    <a:pt x="1269923" y="369112"/>
                  </a:lnTo>
                  <a:lnTo>
                    <a:pt x="1210056" y="375462"/>
                  </a:lnTo>
                  <a:lnTo>
                    <a:pt x="1208925" y="374192"/>
                  </a:lnTo>
                  <a:lnTo>
                    <a:pt x="1208252" y="372922"/>
                  </a:lnTo>
                  <a:lnTo>
                    <a:pt x="1200048" y="372922"/>
                  </a:lnTo>
                  <a:lnTo>
                    <a:pt x="1176312" y="375462"/>
                  </a:lnTo>
                  <a:lnTo>
                    <a:pt x="1182052" y="378002"/>
                  </a:lnTo>
                  <a:lnTo>
                    <a:pt x="1145514" y="381812"/>
                  </a:lnTo>
                  <a:lnTo>
                    <a:pt x="1153426" y="379272"/>
                  </a:lnTo>
                  <a:lnTo>
                    <a:pt x="1134160" y="380542"/>
                  </a:lnTo>
                  <a:lnTo>
                    <a:pt x="1123188" y="381812"/>
                  </a:lnTo>
                  <a:lnTo>
                    <a:pt x="1118387" y="383082"/>
                  </a:lnTo>
                  <a:lnTo>
                    <a:pt x="1117676" y="384352"/>
                  </a:lnTo>
                  <a:lnTo>
                    <a:pt x="1087640" y="385622"/>
                  </a:lnTo>
                  <a:lnTo>
                    <a:pt x="1053693" y="388162"/>
                  </a:lnTo>
                  <a:lnTo>
                    <a:pt x="973683" y="395782"/>
                  </a:lnTo>
                  <a:lnTo>
                    <a:pt x="981925" y="395782"/>
                  </a:lnTo>
                  <a:lnTo>
                    <a:pt x="981862" y="397052"/>
                  </a:lnTo>
                  <a:lnTo>
                    <a:pt x="983576" y="397052"/>
                  </a:lnTo>
                  <a:lnTo>
                    <a:pt x="905294" y="404672"/>
                  </a:lnTo>
                  <a:lnTo>
                    <a:pt x="922896" y="402132"/>
                  </a:lnTo>
                  <a:lnTo>
                    <a:pt x="892492" y="405942"/>
                  </a:lnTo>
                  <a:lnTo>
                    <a:pt x="957097" y="405942"/>
                  </a:lnTo>
                  <a:lnTo>
                    <a:pt x="965784" y="404672"/>
                  </a:lnTo>
                  <a:lnTo>
                    <a:pt x="1009205" y="398322"/>
                  </a:lnTo>
                  <a:lnTo>
                    <a:pt x="991603" y="402132"/>
                  </a:lnTo>
                  <a:lnTo>
                    <a:pt x="1004341" y="401154"/>
                  </a:lnTo>
                  <a:lnTo>
                    <a:pt x="1009421" y="401066"/>
                  </a:lnTo>
                  <a:lnTo>
                    <a:pt x="996010" y="402958"/>
                  </a:lnTo>
                  <a:lnTo>
                    <a:pt x="1006805" y="402386"/>
                  </a:lnTo>
                  <a:lnTo>
                    <a:pt x="1018628" y="400913"/>
                  </a:lnTo>
                  <a:lnTo>
                    <a:pt x="1026820" y="400177"/>
                  </a:lnTo>
                  <a:lnTo>
                    <a:pt x="1030922" y="400240"/>
                  </a:lnTo>
                  <a:lnTo>
                    <a:pt x="1030465" y="401091"/>
                  </a:lnTo>
                  <a:lnTo>
                    <a:pt x="1065885" y="395211"/>
                  </a:lnTo>
                  <a:lnTo>
                    <a:pt x="1048448" y="397662"/>
                  </a:lnTo>
                  <a:lnTo>
                    <a:pt x="1033945" y="398932"/>
                  </a:lnTo>
                  <a:lnTo>
                    <a:pt x="1019238" y="399834"/>
                  </a:lnTo>
                  <a:lnTo>
                    <a:pt x="1013752" y="400253"/>
                  </a:lnTo>
                  <a:lnTo>
                    <a:pt x="1019835" y="399592"/>
                  </a:lnTo>
                  <a:lnTo>
                    <a:pt x="1027798" y="398322"/>
                  </a:lnTo>
                  <a:lnTo>
                    <a:pt x="1035761" y="397052"/>
                  </a:lnTo>
                  <a:lnTo>
                    <a:pt x="1064780" y="394512"/>
                  </a:lnTo>
                  <a:lnTo>
                    <a:pt x="1088009" y="393242"/>
                  </a:lnTo>
                  <a:lnTo>
                    <a:pt x="1066596" y="398322"/>
                  </a:lnTo>
                  <a:lnTo>
                    <a:pt x="1033907" y="403402"/>
                  </a:lnTo>
                  <a:lnTo>
                    <a:pt x="1023289" y="405942"/>
                  </a:lnTo>
                  <a:lnTo>
                    <a:pt x="1032497" y="404672"/>
                  </a:lnTo>
                  <a:lnTo>
                    <a:pt x="1042225" y="404672"/>
                  </a:lnTo>
                  <a:lnTo>
                    <a:pt x="1021588" y="407212"/>
                  </a:lnTo>
                  <a:lnTo>
                    <a:pt x="1019263" y="407212"/>
                  </a:lnTo>
                  <a:lnTo>
                    <a:pt x="1020749" y="408584"/>
                  </a:lnTo>
                  <a:lnTo>
                    <a:pt x="1019810" y="408584"/>
                  </a:lnTo>
                  <a:lnTo>
                    <a:pt x="1011085" y="409752"/>
                  </a:lnTo>
                  <a:lnTo>
                    <a:pt x="987907" y="412292"/>
                  </a:lnTo>
                  <a:lnTo>
                    <a:pt x="989787" y="409752"/>
                  </a:lnTo>
                  <a:lnTo>
                    <a:pt x="989139" y="409752"/>
                  </a:lnTo>
                  <a:lnTo>
                    <a:pt x="958418" y="412292"/>
                  </a:lnTo>
                  <a:lnTo>
                    <a:pt x="931608" y="416102"/>
                  </a:lnTo>
                  <a:lnTo>
                    <a:pt x="916851" y="419912"/>
                  </a:lnTo>
                  <a:lnTo>
                    <a:pt x="898067" y="423722"/>
                  </a:lnTo>
                  <a:lnTo>
                    <a:pt x="859180" y="426262"/>
                  </a:lnTo>
                  <a:lnTo>
                    <a:pt x="789597" y="433882"/>
                  </a:lnTo>
                  <a:lnTo>
                    <a:pt x="772401" y="435152"/>
                  </a:lnTo>
                  <a:lnTo>
                    <a:pt x="746379" y="436422"/>
                  </a:lnTo>
                  <a:lnTo>
                    <a:pt x="729208" y="437692"/>
                  </a:lnTo>
                  <a:lnTo>
                    <a:pt x="721118" y="440232"/>
                  </a:lnTo>
                  <a:lnTo>
                    <a:pt x="696544" y="442772"/>
                  </a:lnTo>
                  <a:lnTo>
                    <a:pt x="668909" y="445312"/>
                  </a:lnTo>
                  <a:lnTo>
                    <a:pt x="651649" y="446582"/>
                  </a:lnTo>
                  <a:lnTo>
                    <a:pt x="657542" y="447903"/>
                  </a:lnTo>
                  <a:lnTo>
                    <a:pt x="656628" y="447903"/>
                  </a:lnTo>
                  <a:lnTo>
                    <a:pt x="625576" y="450392"/>
                  </a:lnTo>
                  <a:lnTo>
                    <a:pt x="611289" y="452932"/>
                  </a:lnTo>
                  <a:lnTo>
                    <a:pt x="603872" y="452932"/>
                  </a:lnTo>
                  <a:lnTo>
                    <a:pt x="603719" y="454215"/>
                  </a:lnTo>
                  <a:lnTo>
                    <a:pt x="614095" y="454215"/>
                  </a:lnTo>
                  <a:lnTo>
                    <a:pt x="635381" y="451662"/>
                  </a:lnTo>
                  <a:lnTo>
                    <a:pt x="597598" y="456742"/>
                  </a:lnTo>
                  <a:lnTo>
                    <a:pt x="532993" y="466902"/>
                  </a:lnTo>
                  <a:lnTo>
                    <a:pt x="500227" y="470712"/>
                  </a:lnTo>
                  <a:lnTo>
                    <a:pt x="566801" y="466902"/>
                  </a:lnTo>
                  <a:lnTo>
                    <a:pt x="593229" y="463092"/>
                  </a:lnTo>
                  <a:lnTo>
                    <a:pt x="587921" y="463092"/>
                  </a:lnTo>
                  <a:lnTo>
                    <a:pt x="596785" y="460552"/>
                  </a:lnTo>
                  <a:lnTo>
                    <a:pt x="649363" y="456742"/>
                  </a:lnTo>
                  <a:lnTo>
                    <a:pt x="666902" y="455472"/>
                  </a:lnTo>
                  <a:lnTo>
                    <a:pt x="663930" y="455472"/>
                  </a:lnTo>
                  <a:lnTo>
                    <a:pt x="678078" y="452932"/>
                  </a:lnTo>
                  <a:lnTo>
                    <a:pt x="689775" y="451662"/>
                  </a:lnTo>
                  <a:lnTo>
                    <a:pt x="679424" y="451662"/>
                  </a:lnTo>
                  <a:lnTo>
                    <a:pt x="677138" y="452932"/>
                  </a:lnTo>
                  <a:lnTo>
                    <a:pt x="666203" y="454215"/>
                  </a:lnTo>
                  <a:lnTo>
                    <a:pt x="653034" y="455472"/>
                  </a:lnTo>
                  <a:lnTo>
                    <a:pt x="642835" y="456742"/>
                  </a:lnTo>
                  <a:lnTo>
                    <a:pt x="645960" y="452932"/>
                  </a:lnTo>
                  <a:lnTo>
                    <a:pt x="658609" y="451662"/>
                  </a:lnTo>
                  <a:lnTo>
                    <a:pt x="671271" y="450392"/>
                  </a:lnTo>
                  <a:lnTo>
                    <a:pt x="694194" y="449122"/>
                  </a:lnTo>
                  <a:lnTo>
                    <a:pt x="716521" y="449122"/>
                  </a:lnTo>
                  <a:lnTo>
                    <a:pt x="739051" y="447903"/>
                  </a:lnTo>
                  <a:lnTo>
                    <a:pt x="761492" y="445312"/>
                  </a:lnTo>
                  <a:lnTo>
                    <a:pt x="859015" y="435152"/>
                  </a:lnTo>
                  <a:lnTo>
                    <a:pt x="890384" y="432612"/>
                  </a:lnTo>
                  <a:lnTo>
                    <a:pt x="906068" y="431342"/>
                  </a:lnTo>
                  <a:lnTo>
                    <a:pt x="872705" y="432612"/>
                  </a:lnTo>
                  <a:lnTo>
                    <a:pt x="878243" y="431342"/>
                  </a:lnTo>
                  <a:lnTo>
                    <a:pt x="888377" y="430072"/>
                  </a:lnTo>
                  <a:lnTo>
                    <a:pt x="902055" y="428802"/>
                  </a:lnTo>
                  <a:lnTo>
                    <a:pt x="918210" y="426262"/>
                  </a:lnTo>
                  <a:lnTo>
                    <a:pt x="938314" y="427532"/>
                  </a:lnTo>
                  <a:lnTo>
                    <a:pt x="947572" y="426262"/>
                  </a:lnTo>
                  <a:lnTo>
                    <a:pt x="1003185" y="418642"/>
                  </a:lnTo>
                  <a:lnTo>
                    <a:pt x="1055966" y="413562"/>
                  </a:lnTo>
                  <a:lnTo>
                    <a:pt x="1079931" y="412292"/>
                  </a:lnTo>
                  <a:lnTo>
                    <a:pt x="1103909" y="411022"/>
                  </a:lnTo>
                  <a:lnTo>
                    <a:pt x="1144181" y="405942"/>
                  </a:lnTo>
                  <a:lnTo>
                    <a:pt x="1140561" y="405942"/>
                  </a:lnTo>
                  <a:lnTo>
                    <a:pt x="1150810" y="404672"/>
                  </a:lnTo>
                  <a:lnTo>
                    <a:pt x="1171295" y="402132"/>
                  </a:lnTo>
                  <a:lnTo>
                    <a:pt x="1186357" y="400862"/>
                  </a:lnTo>
                  <a:lnTo>
                    <a:pt x="1201559" y="400862"/>
                  </a:lnTo>
                  <a:lnTo>
                    <a:pt x="1232712" y="397052"/>
                  </a:lnTo>
                  <a:lnTo>
                    <a:pt x="1247114" y="394512"/>
                  </a:lnTo>
                  <a:lnTo>
                    <a:pt x="1247203" y="393242"/>
                  </a:lnTo>
                  <a:lnTo>
                    <a:pt x="1239685" y="393242"/>
                  </a:lnTo>
                  <a:lnTo>
                    <a:pt x="1231049" y="394512"/>
                  </a:lnTo>
                  <a:lnTo>
                    <a:pt x="1239634" y="393242"/>
                  </a:lnTo>
                  <a:lnTo>
                    <a:pt x="1256944" y="390702"/>
                  </a:lnTo>
                  <a:lnTo>
                    <a:pt x="1270914" y="389432"/>
                  </a:lnTo>
                  <a:lnTo>
                    <a:pt x="1286725" y="388162"/>
                  </a:lnTo>
                  <a:lnTo>
                    <a:pt x="1318145" y="384352"/>
                  </a:lnTo>
                  <a:lnTo>
                    <a:pt x="1347609" y="384352"/>
                  </a:lnTo>
                  <a:lnTo>
                    <a:pt x="1361401" y="383082"/>
                  </a:lnTo>
                  <a:lnTo>
                    <a:pt x="1370152" y="381812"/>
                  </a:lnTo>
                  <a:lnTo>
                    <a:pt x="1394701" y="379272"/>
                  </a:lnTo>
                  <a:lnTo>
                    <a:pt x="1397508" y="379272"/>
                  </a:lnTo>
                  <a:lnTo>
                    <a:pt x="1396161" y="380542"/>
                  </a:lnTo>
                  <a:lnTo>
                    <a:pt x="1408290" y="380542"/>
                  </a:lnTo>
                  <a:lnTo>
                    <a:pt x="1416786" y="379272"/>
                  </a:lnTo>
                  <a:lnTo>
                    <a:pt x="1442275" y="375462"/>
                  </a:lnTo>
                  <a:lnTo>
                    <a:pt x="1477429" y="370382"/>
                  </a:lnTo>
                  <a:lnTo>
                    <a:pt x="1504683" y="366572"/>
                  </a:lnTo>
                  <a:lnTo>
                    <a:pt x="1556524" y="360222"/>
                  </a:lnTo>
                  <a:lnTo>
                    <a:pt x="1612747" y="355142"/>
                  </a:lnTo>
                  <a:lnTo>
                    <a:pt x="1626806" y="353872"/>
                  </a:lnTo>
                  <a:lnTo>
                    <a:pt x="1609547" y="357682"/>
                  </a:lnTo>
                  <a:lnTo>
                    <a:pt x="1622882" y="355142"/>
                  </a:lnTo>
                  <a:lnTo>
                    <a:pt x="1637360" y="353872"/>
                  </a:lnTo>
                  <a:lnTo>
                    <a:pt x="1652765" y="352602"/>
                  </a:lnTo>
                  <a:lnTo>
                    <a:pt x="1660829" y="351332"/>
                  </a:lnTo>
                  <a:lnTo>
                    <a:pt x="1668894" y="350062"/>
                  </a:lnTo>
                  <a:lnTo>
                    <a:pt x="1663065" y="351332"/>
                  </a:lnTo>
                  <a:lnTo>
                    <a:pt x="1664601" y="352602"/>
                  </a:lnTo>
                  <a:lnTo>
                    <a:pt x="1672043" y="352602"/>
                  </a:lnTo>
                  <a:lnTo>
                    <a:pt x="1683994" y="351332"/>
                  </a:lnTo>
                  <a:lnTo>
                    <a:pt x="1670862" y="351332"/>
                  </a:lnTo>
                  <a:lnTo>
                    <a:pt x="1682026" y="350062"/>
                  </a:lnTo>
                  <a:lnTo>
                    <a:pt x="1698345" y="347522"/>
                  </a:lnTo>
                  <a:lnTo>
                    <a:pt x="1700695" y="346252"/>
                  </a:lnTo>
                  <a:lnTo>
                    <a:pt x="1694929" y="346252"/>
                  </a:lnTo>
                  <a:lnTo>
                    <a:pt x="1677924" y="347522"/>
                  </a:lnTo>
                  <a:lnTo>
                    <a:pt x="1658378" y="350062"/>
                  </a:lnTo>
                  <a:lnTo>
                    <a:pt x="1645018" y="351332"/>
                  </a:lnTo>
                  <a:lnTo>
                    <a:pt x="1685721" y="346252"/>
                  </a:lnTo>
                  <a:lnTo>
                    <a:pt x="1660017" y="347522"/>
                  </a:lnTo>
                  <a:lnTo>
                    <a:pt x="1619491" y="352602"/>
                  </a:lnTo>
                  <a:lnTo>
                    <a:pt x="1588604" y="355142"/>
                  </a:lnTo>
                  <a:lnTo>
                    <a:pt x="1615211" y="350062"/>
                  </a:lnTo>
                  <a:lnTo>
                    <a:pt x="1639874" y="346252"/>
                  </a:lnTo>
                  <a:lnTo>
                    <a:pt x="1695818" y="338632"/>
                  </a:lnTo>
                  <a:lnTo>
                    <a:pt x="1705089" y="337362"/>
                  </a:lnTo>
                  <a:lnTo>
                    <a:pt x="1667179" y="338632"/>
                  </a:lnTo>
                  <a:lnTo>
                    <a:pt x="1676133" y="337362"/>
                  </a:lnTo>
                  <a:lnTo>
                    <a:pt x="1694065" y="334822"/>
                  </a:lnTo>
                  <a:lnTo>
                    <a:pt x="1674241" y="337362"/>
                  </a:lnTo>
                  <a:lnTo>
                    <a:pt x="1654035" y="337362"/>
                  </a:lnTo>
                  <a:lnTo>
                    <a:pt x="1664665" y="334822"/>
                  </a:lnTo>
                  <a:lnTo>
                    <a:pt x="1699945" y="332282"/>
                  </a:lnTo>
                  <a:lnTo>
                    <a:pt x="1721040" y="329742"/>
                  </a:lnTo>
                  <a:lnTo>
                    <a:pt x="1734477" y="328472"/>
                  </a:lnTo>
                  <a:lnTo>
                    <a:pt x="1747469" y="327240"/>
                  </a:lnTo>
                  <a:lnTo>
                    <a:pt x="1748028" y="327240"/>
                  </a:lnTo>
                  <a:lnTo>
                    <a:pt x="1741627" y="324662"/>
                  </a:lnTo>
                  <a:lnTo>
                    <a:pt x="1732673" y="325932"/>
                  </a:lnTo>
                  <a:lnTo>
                    <a:pt x="1737575" y="325932"/>
                  </a:lnTo>
                  <a:lnTo>
                    <a:pt x="1718792" y="328472"/>
                  </a:lnTo>
                  <a:lnTo>
                    <a:pt x="1690458" y="328472"/>
                  </a:lnTo>
                  <a:lnTo>
                    <a:pt x="1742948" y="323392"/>
                  </a:lnTo>
                  <a:lnTo>
                    <a:pt x="1763903" y="322135"/>
                  </a:lnTo>
                  <a:lnTo>
                    <a:pt x="1762874" y="320852"/>
                  </a:lnTo>
                  <a:lnTo>
                    <a:pt x="1793836" y="317042"/>
                  </a:lnTo>
                  <a:lnTo>
                    <a:pt x="1817192" y="315772"/>
                  </a:lnTo>
                  <a:lnTo>
                    <a:pt x="1834743" y="314502"/>
                  </a:lnTo>
                  <a:lnTo>
                    <a:pt x="1838299" y="314502"/>
                  </a:lnTo>
                  <a:lnTo>
                    <a:pt x="1812493" y="318312"/>
                  </a:lnTo>
                  <a:lnTo>
                    <a:pt x="1802841" y="319582"/>
                  </a:lnTo>
                  <a:lnTo>
                    <a:pt x="1797646" y="320852"/>
                  </a:lnTo>
                  <a:lnTo>
                    <a:pt x="1785188" y="323392"/>
                  </a:lnTo>
                  <a:lnTo>
                    <a:pt x="1813026" y="320852"/>
                  </a:lnTo>
                  <a:lnTo>
                    <a:pt x="1831746" y="319582"/>
                  </a:lnTo>
                  <a:lnTo>
                    <a:pt x="1865185" y="319582"/>
                  </a:lnTo>
                  <a:lnTo>
                    <a:pt x="1830552" y="325932"/>
                  </a:lnTo>
                  <a:lnTo>
                    <a:pt x="1842541" y="324662"/>
                  </a:lnTo>
                  <a:lnTo>
                    <a:pt x="1854517" y="322135"/>
                  </a:lnTo>
                  <a:lnTo>
                    <a:pt x="1872818" y="319582"/>
                  </a:lnTo>
                  <a:lnTo>
                    <a:pt x="1903171" y="317042"/>
                  </a:lnTo>
                  <a:lnTo>
                    <a:pt x="1905584" y="317042"/>
                  </a:lnTo>
                  <a:lnTo>
                    <a:pt x="1903412" y="318312"/>
                  </a:lnTo>
                  <a:lnTo>
                    <a:pt x="1903920" y="319582"/>
                  </a:lnTo>
                  <a:lnTo>
                    <a:pt x="1914423" y="319582"/>
                  </a:lnTo>
                  <a:lnTo>
                    <a:pt x="1913636" y="318312"/>
                  </a:lnTo>
                  <a:lnTo>
                    <a:pt x="1928253" y="317042"/>
                  </a:lnTo>
                  <a:lnTo>
                    <a:pt x="1942884" y="315772"/>
                  </a:lnTo>
                  <a:lnTo>
                    <a:pt x="1951215" y="314502"/>
                  </a:lnTo>
                  <a:lnTo>
                    <a:pt x="1967877" y="311962"/>
                  </a:lnTo>
                  <a:lnTo>
                    <a:pt x="1988515" y="309422"/>
                  </a:lnTo>
                  <a:lnTo>
                    <a:pt x="2004631" y="306882"/>
                  </a:lnTo>
                  <a:lnTo>
                    <a:pt x="2032000" y="305612"/>
                  </a:lnTo>
                  <a:lnTo>
                    <a:pt x="2053488" y="303072"/>
                  </a:lnTo>
                  <a:lnTo>
                    <a:pt x="2064232" y="301802"/>
                  </a:lnTo>
                  <a:lnTo>
                    <a:pt x="2073503" y="300532"/>
                  </a:lnTo>
                  <a:lnTo>
                    <a:pt x="2092045" y="297992"/>
                  </a:lnTo>
                  <a:lnTo>
                    <a:pt x="2106142" y="296722"/>
                  </a:lnTo>
                  <a:lnTo>
                    <a:pt x="2138832" y="292912"/>
                  </a:lnTo>
                  <a:lnTo>
                    <a:pt x="2163711" y="290372"/>
                  </a:lnTo>
                  <a:lnTo>
                    <a:pt x="2238222" y="280212"/>
                  </a:lnTo>
                  <a:lnTo>
                    <a:pt x="2238870" y="280212"/>
                  </a:lnTo>
                  <a:lnTo>
                    <a:pt x="2239505" y="278942"/>
                  </a:lnTo>
                  <a:lnTo>
                    <a:pt x="2247227" y="277672"/>
                  </a:lnTo>
                  <a:lnTo>
                    <a:pt x="2269083" y="275132"/>
                  </a:lnTo>
                  <a:lnTo>
                    <a:pt x="2295931" y="272592"/>
                  </a:lnTo>
                  <a:lnTo>
                    <a:pt x="2308783" y="271322"/>
                  </a:lnTo>
                  <a:lnTo>
                    <a:pt x="2335517" y="267512"/>
                  </a:lnTo>
                  <a:lnTo>
                    <a:pt x="2352662" y="267512"/>
                  </a:lnTo>
                  <a:lnTo>
                    <a:pt x="2386787" y="262432"/>
                  </a:lnTo>
                  <a:lnTo>
                    <a:pt x="2438095" y="256082"/>
                  </a:lnTo>
                  <a:lnTo>
                    <a:pt x="2460714" y="253542"/>
                  </a:lnTo>
                  <a:lnTo>
                    <a:pt x="2494445" y="251002"/>
                  </a:lnTo>
                  <a:lnTo>
                    <a:pt x="2516606" y="248462"/>
                  </a:lnTo>
                  <a:lnTo>
                    <a:pt x="2507361" y="248462"/>
                  </a:lnTo>
                  <a:lnTo>
                    <a:pt x="2524772" y="247192"/>
                  </a:lnTo>
                  <a:lnTo>
                    <a:pt x="2559596" y="244652"/>
                  </a:lnTo>
                  <a:lnTo>
                    <a:pt x="2614726" y="238302"/>
                  </a:lnTo>
                  <a:lnTo>
                    <a:pt x="2668092" y="233222"/>
                  </a:lnTo>
                  <a:lnTo>
                    <a:pt x="2703271" y="229412"/>
                  </a:lnTo>
                  <a:lnTo>
                    <a:pt x="2695854" y="229412"/>
                  </a:lnTo>
                  <a:lnTo>
                    <a:pt x="2695308" y="228142"/>
                  </a:lnTo>
                  <a:lnTo>
                    <a:pt x="2745689" y="221792"/>
                  </a:lnTo>
                  <a:lnTo>
                    <a:pt x="2723642" y="226872"/>
                  </a:lnTo>
                  <a:lnTo>
                    <a:pt x="2757652" y="221792"/>
                  </a:lnTo>
                  <a:lnTo>
                    <a:pt x="2774924" y="220522"/>
                  </a:lnTo>
                  <a:lnTo>
                    <a:pt x="2783522" y="219252"/>
                  </a:lnTo>
                  <a:lnTo>
                    <a:pt x="2792133" y="217982"/>
                  </a:lnTo>
                  <a:close/>
                </a:path>
                <a:path w="3655060" h="632459">
                  <a:moveTo>
                    <a:pt x="2813405" y="212902"/>
                  </a:moveTo>
                  <a:lnTo>
                    <a:pt x="2784322" y="215442"/>
                  </a:lnTo>
                  <a:lnTo>
                    <a:pt x="2771775" y="216712"/>
                  </a:lnTo>
                  <a:lnTo>
                    <a:pt x="2770378" y="217119"/>
                  </a:lnTo>
                  <a:lnTo>
                    <a:pt x="2777985" y="216712"/>
                  </a:lnTo>
                  <a:lnTo>
                    <a:pt x="2813405" y="212902"/>
                  </a:lnTo>
                  <a:close/>
                </a:path>
                <a:path w="3655060" h="632459">
                  <a:moveTo>
                    <a:pt x="2917444" y="82384"/>
                  </a:moveTo>
                  <a:lnTo>
                    <a:pt x="2875394" y="86614"/>
                  </a:lnTo>
                  <a:lnTo>
                    <a:pt x="2854401" y="88417"/>
                  </a:lnTo>
                  <a:lnTo>
                    <a:pt x="2842895" y="88442"/>
                  </a:lnTo>
                  <a:lnTo>
                    <a:pt x="2842818" y="88988"/>
                  </a:lnTo>
                  <a:lnTo>
                    <a:pt x="2837129" y="90068"/>
                  </a:lnTo>
                  <a:lnTo>
                    <a:pt x="2821063" y="92621"/>
                  </a:lnTo>
                  <a:lnTo>
                    <a:pt x="2917444" y="82384"/>
                  </a:lnTo>
                  <a:close/>
                </a:path>
                <a:path w="3655060" h="632459">
                  <a:moveTo>
                    <a:pt x="2919882" y="136321"/>
                  </a:moveTo>
                  <a:lnTo>
                    <a:pt x="2868714" y="140601"/>
                  </a:lnTo>
                  <a:lnTo>
                    <a:pt x="2888411" y="141020"/>
                  </a:lnTo>
                  <a:lnTo>
                    <a:pt x="2919882" y="136321"/>
                  </a:lnTo>
                  <a:close/>
                </a:path>
                <a:path w="3655060" h="632459">
                  <a:moveTo>
                    <a:pt x="2919920" y="112102"/>
                  </a:moveTo>
                  <a:lnTo>
                    <a:pt x="2919768" y="112102"/>
                  </a:lnTo>
                  <a:lnTo>
                    <a:pt x="2917761" y="112306"/>
                  </a:lnTo>
                  <a:lnTo>
                    <a:pt x="2919920" y="112102"/>
                  </a:lnTo>
                  <a:close/>
                </a:path>
                <a:path w="3655060" h="632459">
                  <a:moveTo>
                    <a:pt x="2947517" y="92163"/>
                  </a:moveTo>
                  <a:lnTo>
                    <a:pt x="2923540" y="94716"/>
                  </a:lnTo>
                  <a:lnTo>
                    <a:pt x="2917164" y="94500"/>
                  </a:lnTo>
                  <a:lnTo>
                    <a:pt x="2914065" y="93637"/>
                  </a:lnTo>
                  <a:lnTo>
                    <a:pt x="2899118" y="94195"/>
                  </a:lnTo>
                  <a:lnTo>
                    <a:pt x="2900667" y="94411"/>
                  </a:lnTo>
                  <a:lnTo>
                    <a:pt x="2899740" y="95034"/>
                  </a:lnTo>
                  <a:lnTo>
                    <a:pt x="2891447" y="96202"/>
                  </a:lnTo>
                  <a:lnTo>
                    <a:pt x="2857944" y="99212"/>
                  </a:lnTo>
                  <a:lnTo>
                    <a:pt x="2850946" y="98653"/>
                  </a:lnTo>
                  <a:lnTo>
                    <a:pt x="2853486" y="96786"/>
                  </a:lnTo>
                  <a:lnTo>
                    <a:pt x="2848635" y="95859"/>
                  </a:lnTo>
                  <a:lnTo>
                    <a:pt x="2819450" y="98145"/>
                  </a:lnTo>
                  <a:lnTo>
                    <a:pt x="2802534" y="101168"/>
                  </a:lnTo>
                  <a:lnTo>
                    <a:pt x="2776093" y="103492"/>
                  </a:lnTo>
                  <a:lnTo>
                    <a:pt x="2749486" y="105460"/>
                  </a:lnTo>
                  <a:lnTo>
                    <a:pt x="2732074" y="107378"/>
                  </a:lnTo>
                  <a:lnTo>
                    <a:pt x="2731058" y="109702"/>
                  </a:lnTo>
                  <a:lnTo>
                    <a:pt x="2741320" y="110858"/>
                  </a:lnTo>
                  <a:lnTo>
                    <a:pt x="2764980" y="109778"/>
                  </a:lnTo>
                  <a:lnTo>
                    <a:pt x="2804134" y="105435"/>
                  </a:lnTo>
                  <a:lnTo>
                    <a:pt x="2814205" y="105879"/>
                  </a:lnTo>
                  <a:lnTo>
                    <a:pt x="2749943" y="112864"/>
                  </a:lnTo>
                  <a:lnTo>
                    <a:pt x="2781566" y="110464"/>
                  </a:lnTo>
                  <a:lnTo>
                    <a:pt x="2841574" y="103047"/>
                  </a:lnTo>
                  <a:lnTo>
                    <a:pt x="2842882" y="104813"/>
                  </a:lnTo>
                  <a:lnTo>
                    <a:pt x="2871813" y="102082"/>
                  </a:lnTo>
                  <a:lnTo>
                    <a:pt x="2904401" y="98552"/>
                  </a:lnTo>
                  <a:lnTo>
                    <a:pt x="2932392" y="94983"/>
                  </a:lnTo>
                  <a:lnTo>
                    <a:pt x="2947517" y="92163"/>
                  </a:lnTo>
                  <a:close/>
                </a:path>
                <a:path w="3655060" h="632459">
                  <a:moveTo>
                    <a:pt x="3005328" y="82562"/>
                  </a:moveTo>
                  <a:lnTo>
                    <a:pt x="2963100" y="85369"/>
                  </a:lnTo>
                  <a:lnTo>
                    <a:pt x="2982328" y="84797"/>
                  </a:lnTo>
                  <a:lnTo>
                    <a:pt x="2936938" y="90754"/>
                  </a:lnTo>
                  <a:lnTo>
                    <a:pt x="2954718" y="88671"/>
                  </a:lnTo>
                  <a:lnTo>
                    <a:pt x="2976473" y="86372"/>
                  </a:lnTo>
                  <a:lnTo>
                    <a:pt x="2995561" y="84213"/>
                  </a:lnTo>
                  <a:lnTo>
                    <a:pt x="3005328" y="82562"/>
                  </a:lnTo>
                  <a:close/>
                </a:path>
                <a:path w="3655060" h="632459">
                  <a:moveTo>
                    <a:pt x="3046463" y="118986"/>
                  </a:moveTo>
                  <a:lnTo>
                    <a:pt x="3032252" y="119761"/>
                  </a:lnTo>
                  <a:lnTo>
                    <a:pt x="3024073" y="122682"/>
                  </a:lnTo>
                  <a:lnTo>
                    <a:pt x="2991396" y="124968"/>
                  </a:lnTo>
                  <a:lnTo>
                    <a:pt x="3015831" y="125107"/>
                  </a:lnTo>
                  <a:lnTo>
                    <a:pt x="3046463" y="118986"/>
                  </a:lnTo>
                  <a:close/>
                </a:path>
                <a:path w="3655060" h="632459">
                  <a:moveTo>
                    <a:pt x="3055455" y="67919"/>
                  </a:moveTo>
                  <a:lnTo>
                    <a:pt x="3010979" y="71272"/>
                  </a:lnTo>
                  <a:lnTo>
                    <a:pt x="2988741" y="73583"/>
                  </a:lnTo>
                  <a:lnTo>
                    <a:pt x="2968180" y="77139"/>
                  </a:lnTo>
                  <a:lnTo>
                    <a:pt x="2992069" y="74650"/>
                  </a:lnTo>
                  <a:lnTo>
                    <a:pt x="3015577" y="72885"/>
                  </a:lnTo>
                  <a:lnTo>
                    <a:pt x="3037192" y="70942"/>
                  </a:lnTo>
                  <a:lnTo>
                    <a:pt x="3055455" y="67919"/>
                  </a:lnTo>
                  <a:close/>
                </a:path>
                <a:path w="3655060" h="632459">
                  <a:moveTo>
                    <a:pt x="3068599" y="114871"/>
                  </a:moveTo>
                  <a:lnTo>
                    <a:pt x="3065107" y="114503"/>
                  </a:lnTo>
                  <a:lnTo>
                    <a:pt x="3053854" y="114935"/>
                  </a:lnTo>
                  <a:lnTo>
                    <a:pt x="3039732" y="115900"/>
                  </a:lnTo>
                  <a:lnTo>
                    <a:pt x="3059379" y="116306"/>
                  </a:lnTo>
                  <a:lnTo>
                    <a:pt x="3068599" y="114871"/>
                  </a:lnTo>
                  <a:close/>
                </a:path>
                <a:path w="3655060" h="632459">
                  <a:moveTo>
                    <a:pt x="3070136" y="109778"/>
                  </a:moveTo>
                  <a:lnTo>
                    <a:pt x="3058223" y="110718"/>
                  </a:lnTo>
                  <a:lnTo>
                    <a:pt x="3041370" y="112649"/>
                  </a:lnTo>
                  <a:lnTo>
                    <a:pt x="3026105" y="114198"/>
                  </a:lnTo>
                  <a:lnTo>
                    <a:pt x="3018942" y="114058"/>
                  </a:lnTo>
                  <a:lnTo>
                    <a:pt x="3036773" y="111099"/>
                  </a:lnTo>
                  <a:lnTo>
                    <a:pt x="3010141" y="114020"/>
                  </a:lnTo>
                  <a:lnTo>
                    <a:pt x="3005721" y="115316"/>
                  </a:lnTo>
                  <a:lnTo>
                    <a:pt x="3018180" y="116179"/>
                  </a:lnTo>
                  <a:lnTo>
                    <a:pt x="3012389" y="117309"/>
                  </a:lnTo>
                  <a:lnTo>
                    <a:pt x="2983484" y="119951"/>
                  </a:lnTo>
                  <a:lnTo>
                    <a:pt x="3004032" y="118605"/>
                  </a:lnTo>
                  <a:lnTo>
                    <a:pt x="3023781" y="115951"/>
                  </a:lnTo>
                  <a:lnTo>
                    <a:pt x="3045041" y="112763"/>
                  </a:lnTo>
                  <a:lnTo>
                    <a:pt x="3070136" y="109778"/>
                  </a:lnTo>
                  <a:close/>
                </a:path>
                <a:path w="3655060" h="632459">
                  <a:moveTo>
                    <a:pt x="3094659" y="75120"/>
                  </a:moveTo>
                  <a:lnTo>
                    <a:pt x="3089783" y="74663"/>
                  </a:lnTo>
                  <a:lnTo>
                    <a:pt x="3079813" y="74764"/>
                  </a:lnTo>
                  <a:lnTo>
                    <a:pt x="3064967" y="75831"/>
                  </a:lnTo>
                  <a:lnTo>
                    <a:pt x="3065297" y="76809"/>
                  </a:lnTo>
                  <a:lnTo>
                    <a:pt x="3067659" y="77355"/>
                  </a:lnTo>
                  <a:lnTo>
                    <a:pt x="3075978" y="77114"/>
                  </a:lnTo>
                  <a:lnTo>
                    <a:pt x="3094190" y="75717"/>
                  </a:lnTo>
                  <a:lnTo>
                    <a:pt x="3094659" y="75120"/>
                  </a:lnTo>
                  <a:close/>
                </a:path>
                <a:path w="3655060" h="632459">
                  <a:moveTo>
                    <a:pt x="3123323" y="75615"/>
                  </a:moveTo>
                  <a:lnTo>
                    <a:pt x="3094482" y="78117"/>
                  </a:lnTo>
                  <a:lnTo>
                    <a:pt x="3063125" y="81140"/>
                  </a:lnTo>
                  <a:lnTo>
                    <a:pt x="3038449" y="83045"/>
                  </a:lnTo>
                  <a:lnTo>
                    <a:pt x="3029661" y="82219"/>
                  </a:lnTo>
                  <a:lnTo>
                    <a:pt x="3027197" y="83845"/>
                  </a:lnTo>
                  <a:lnTo>
                    <a:pt x="3043644" y="83324"/>
                  </a:lnTo>
                  <a:lnTo>
                    <a:pt x="3077819" y="81076"/>
                  </a:lnTo>
                  <a:lnTo>
                    <a:pt x="3123323" y="75615"/>
                  </a:lnTo>
                  <a:close/>
                </a:path>
                <a:path w="3655060" h="632459">
                  <a:moveTo>
                    <a:pt x="3140087" y="54368"/>
                  </a:moveTo>
                  <a:lnTo>
                    <a:pt x="3123082" y="55041"/>
                  </a:lnTo>
                  <a:lnTo>
                    <a:pt x="3085160" y="58978"/>
                  </a:lnTo>
                  <a:lnTo>
                    <a:pt x="3083674" y="57950"/>
                  </a:lnTo>
                  <a:lnTo>
                    <a:pt x="3071698" y="62572"/>
                  </a:lnTo>
                  <a:lnTo>
                    <a:pt x="3083306" y="60706"/>
                  </a:lnTo>
                  <a:lnTo>
                    <a:pt x="3097987" y="59461"/>
                  </a:lnTo>
                  <a:lnTo>
                    <a:pt x="3114484" y="58216"/>
                  </a:lnTo>
                  <a:lnTo>
                    <a:pt x="3131845" y="56299"/>
                  </a:lnTo>
                  <a:lnTo>
                    <a:pt x="3120415" y="57188"/>
                  </a:lnTo>
                  <a:lnTo>
                    <a:pt x="3109658" y="57658"/>
                  </a:lnTo>
                  <a:lnTo>
                    <a:pt x="3112071" y="56400"/>
                  </a:lnTo>
                  <a:lnTo>
                    <a:pt x="3120847" y="55422"/>
                  </a:lnTo>
                  <a:lnTo>
                    <a:pt x="3127641" y="54927"/>
                  </a:lnTo>
                  <a:lnTo>
                    <a:pt x="3140087" y="54368"/>
                  </a:lnTo>
                  <a:close/>
                </a:path>
                <a:path w="3655060" h="632459">
                  <a:moveTo>
                    <a:pt x="3159010" y="78130"/>
                  </a:moveTo>
                  <a:lnTo>
                    <a:pt x="3158515" y="77165"/>
                  </a:lnTo>
                  <a:lnTo>
                    <a:pt x="3158109" y="76695"/>
                  </a:lnTo>
                  <a:lnTo>
                    <a:pt x="3150387" y="77368"/>
                  </a:lnTo>
                  <a:lnTo>
                    <a:pt x="3141992" y="78397"/>
                  </a:lnTo>
                  <a:lnTo>
                    <a:pt x="3133661" y="79502"/>
                  </a:lnTo>
                  <a:lnTo>
                    <a:pt x="3126155" y="80429"/>
                  </a:lnTo>
                  <a:lnTo>
                    <a:pt x="3145205" y="79375"/>
                  </a:lnTo>
                  <a:lnTo>
                    <a:pt x="3159010" y="78130"/>
                  </a:lnTo>
                  <a:close/>
                </a:path>
                <a:path w="3655060" h="632459">
                  <a:moveTo>
                    <a:pt x="3175952" y="66662"/>
                  </a:moveTo>
                  <a:lnTo>
                    <a:pt x="3145713" y="69024"/>
                  </a:lnTo>
                  <a:lnTo>
                    <a:pt x="3138906" y="68834"/>
                  </a:lnTo>
                  <a:lnTo>
                    <a:pt x="3123984" y="71297"/>
                  </a:lnTo>
                  <a:lnTo>
                    <a:pt x="3126752" y="72021"/>
                  </a:lnTo>
                  <a:lnTo>
                    <a:pt x="3137357" y="72047"/>
                  </a:lnTo>
                  <a:lnTo>
                    <a:pt x="3145929" y="72415"/>
                  </a:lnTo>
                  <a:lnTo>
                    <a:pt x="3147530" y="71437"/>
                  </a:lnTo>
                  <a:lnTo>
                    <a:pt x="3141053" y="71551"/>
                  </a:lnTo>
                  <a:lnTo>
                    <a:pt x="3138919" y="71247"/>
                  </a:lnTo>
                  <a:lnTo>
                    <a:pt x="3153549" y="69011"/>
                  </a:lnTo>
                  <a:lnTo>
                    <a:pt x="3172422" y="67983"/>
                  </a:lnTo>
                  <a:lnTo>
                    <a:pt x="3175952" y="66662"/>
                  </a:lnTo>
                  <a:close/>
                </a:path>
                <a:path w="3655060" h="632459">
                  <a:moveTo>
                    <a:pt x="3192145" y="51536"/>
                  </a:moveTo>
                  <a:lnTo>
                    <a:pt x="3159239" y="53835"/>
                  </a:lnTo>
                  <a:lnTo>
                    <a:pt x="3159468" y="54317"/>
                  </a:lnTo>
                  <a:lnTo>
                    <a:pt x="3192145" y="51536"/>
                  </a:lnTo>
                  <a:close/>
                </a:path>
                <a:path w="3655060" h="632459">
                  <a:moveTo>
                    <a:pt x="3198164" y="86410"/>
                  </a:moveTo>
                  <a:lnTo>
                    <a:pt x="3178619" y="86182"/>
                  </a:lnTo>
                  <a:lnTo>
                    <a:pt x="3120593" y="89738"/>
                  </a:lnTo>
                  <a:lnTo>
                    <a:pt x="3117951" y="90068"/>
                  </a:lnTo>
                  <a:lnTo>
                    <a:pt x="3117608" y="90055"/>
                  </a:lnTo>
                  <a:lnTo>
                    <a:pt x="3120428" y="89738"/>
                  </a:lnTo>
                  <a:lnTo>
                    <a:pt x="3116402" y="89979"/>
                  </a:lnTo>
                  <a:lnTo>
                    <a:pt x="3102038" y="89192"/>
                  </a:lnTo>
                  <a:lnTo>
                    <a:pt x="3078149" y="91020"/>
                  </a:lnTo>
                  <a:lnTo>
                    <a:pt x="3061271" y="93141"/>
                  </a:lnTo>
                  <a:lnTo>
                    <a:pt x="3061462" y="93141"/>
                  </a:lnTo>
                  <a:lnTo>
                    <a:pt x="3051581" y="94742"/>
                  </a:lnTo>
                  <a:lnTo>
                    <a:pt x="3076854" y="92341"/>
                  </a:lnTo>
                  <a:lnTo>
                    <a:pt x="3077857" y="92341"/>
                  </a:lnTo>
                  <a:lnTo>
                    <a:pt x="3082798" y="92837"/>
                  </a:lnTo>
                  <a:lnTo>
                    <a:pt x="3088995" y="93141"/>
                  </a:lnTo>
                  <a:lnTo>
                    <a:pt x="3096349" y="92341"/>
                  </a:lnTo>
                  <a:lnTo>
                    <a:pt x="3117278" y="90081"/>
                  </a:lnTo>
                  <a:lnTo>
                    <a:pt x="3117812" y="90081"/>
                  </a:lnTo>
                  <a:lnTo>
                    <a:pt x="3089071" y="93637"/>
                  </a:lnTo>
                  <a:lnTo>
                    <a:pt x="3078988" y="95440"/>
                  </a:lnTo>
                  <a:lnTo>
                    <a:pt x="3075279" y="96558"/>
                  </a:lnTo>
                  <a:lnTo>
                    <a:pt x="3061754" y="98552"/>
                  </a:lnTo>
                  <a:lnTo>
                    <a:pt x="3022181" y="102984"/>
                  </a:lnTo>
                  <a:lnTo>
                    <a:pt x="3040062" y="100012"/>
                  </a:lnTo>
                  <a:lnTo>
                    <a:pt x="3011322" y="103060"/>
                  </a:lnTo>
                  <a:lnTo>
                    <a:pt x="3003981" y="104063"/>
                  </a:lnTo>
                  <a:lnTo>
                    <a:pt x="3003918" y="104952"/>
                  </a:lnTo>
                  <a:lnTo>
                    <a:pt x="3009315" y="104686"/>
                  </a:lnTo>
                  <a:lnTo>
                    <a:pt x="3016021" y="104686"/>
                  </a:lnTo>
                  <a:lnTo>
                    <a:pt x="3017291" y="104952"/>
                  </a:lnTo>
                  <a:lnTo>
                    <a:pt x="3016466" y="104952"/>
                  </a:lnTo>
                  <a:lnTo>
                    <a:pt x="3009493" y="106133"/>
                  </a:lnTo>
                  <a:lnTo>
                    <a:pt x="2990138" y="106895"/>
                  </a:lnTo>
                  <a:lnTo>
                    <a:pt x="2948317" y="109550"/>
                  </a:lnTo>
                  <a:lnTo>
                    <a:pt x="2928747" y="110058"/>
                  </a:lnTo>
                  <a:lnTo>
                    <a:pt x="2930004" y="110439"/>
                  </a:lnTo>
                  <a:lnTo>
                    <a:pt x="2926956" y="111137"/>
                  </a:lnTo>
                  <a:lnTo>
                    <a:pt x="2921304" y="111937"/>
                  </a:lnTo>
                  <a:lnTo>
                    <a:pt x="2927451" y="111340"/>
                  </a:lnTo>
                  <a:lnTo>
                    <a:pt x="2940367" y="110439"/>
                  </a:lnTo>
                  <a:lnTo>
                    <a:pt x="2946997" y="110058"/>
                  </a:lnTo>
                  <a:lnTo>
                    <a:pt x="2947657" y="110058"/>
                  </a:lnTo>
                  <a:lnTo>
                    <a:pt x="2932709" y="112102"/>
                  </a:lnTo>
                  <a:lnTo>
                    <a:pt x="2933001" y="112102"/>
                  </a:lnTo>
                  <a:lnTo>
                    <a:pt x="2915894" y="115150"/>
                  </a:lnTo>
                  <a:lnTo>
                    <a:pt x="2899740" y="118541"/>
                  </a:lnTo>
                  <a:lnTo>
                    <a:pt x="2891269" y="121018"/>
                  </a:lnTo>
                  <a:lnTo>
                    <a:pt x="2978264" y="112534"/>
                  </a:lnTo>
                  <a:lnTo>
                    <a:pt x="2982722" y="112102"/>
                  </a:lnTo>
                  <a:lnTo>
                    <a:pt x="2982036" y="112102"/>
                  </a:lnTo>
                  <a:lnTo>
                    <a:pt x="2974073" y="112534"/>
                  </a:lnTo>
                  <a:lnTo>
                    <a:pt x="2969120" y="112306"/>
                  </a:lnTo>
                  <a:lnTo>
                    <a:pt x="2977375" y="110439"/>
                  </a:lnTo>
                  <a:lnTo>
                    <a:pt x="2975762" y="110439"/>
                  </a:lnTo>
                  <a:lnTo>
                    <a:pt x="2984538" y="110058"/>
                  </a:lnTo>
                  <a:lnTo>
                    <a:pt x="3020517" y="108508"/>
                  </a:lnTo>
                  <a:lnTo>
                    <a:pt x="3049054" y="104686"/>
                  </a:lnTo>
                  <a:lnTo>
                    <a:pt x="3058274" y="103060"/>
                  </a:lnTo>
                  <a:lnTo>
                    <a:pt x="3089198" y="97701"/>
                  </a:lnTo>
                  <a:lnTo>
                    <a:pt x="3108058" y="95897"/>
                  </a:lnTo>
                  <a:lnTo>
                    <a:pt x="3110839" y="95631"/>
                  </a:lnTo>
                  <a:lnTo>
                    <a:pt x="3106102" y="95897"/>
                  </a:lnTo>
                  <a:lnTo>
                    <a:pt x="3134245" y="92341"/>
                  </a:lnTo>
                  <a:lnTo>
                    <a:pt x="3154997" y="90081"/>
                  </a:lnTo>
                  <a:lnTo>
                    <a:pt x="3198164" y="86410"/>
                  </a:lnTo>
                  <a:close/>
                </a:path>
                <a:path w="3655060" h="632459">
                  <a:moveTo>
                    <a:pt x="3224390" y="73075"/>
                  </a:moveTo>
                  <a:lnTo>
                    <a:pt x="3204337" y="72174"/>
                  </a:lnTo>
                  <a:lnTo>
                    <a:pt x="3197034" y="73850"/>
                  </a:lnTo>
                  <a:lnTo>
                    <a:pt x="3177006" y="77101"/>
                  </a:lnTo>
                  <a:lnTo>
                    <a:pt x="3164522" y="79324"/>
                  </a:lnTo>
                  <a:lnTo>
                    <a:pt x="3183445" y="77203"/>
                  </a:lnTo>
                  <a:lnTo>
                    <a:pt x="3199180" y="75018"/>
                  </a:lnTo>
                  <a:lnTo>
                    <a:pt x="3212541" y="73431"/>
                  </a:lnTo>
                  <a:lnTo>
                    <a:pt x="3224390" y="73075"/>
                  </a:lnTo>
                  <a:close/>
                </a:path>
                <a:path w="3655060" h="632459">
                  <a:moveTo>
                    <a:pt x="3236798" y="60998"/>
                  </a:moveTo>
                  <a:lnTo>
                    <a:pt x="3235071" y="58102"/>
                  </a:lnTo>
                  <a:lnTo>
                    <a:pt x="3204222" y="63766"/>
                  </a:lnTo>
                  <a:lnTo>
                    <a:pt x="3236798" y="60998"/>
                  </a:lnTo>
                  <a:close/>
                </a:path>
                <a:path w="3655060" h="632459">
                  <a:moveTo>
                    <a:pt x="3263735" y="82384"/>
                  </a:moveTo>
                  <a:lnTo>
                    <a:pt x="3263188" y="82384"/>
                  </a:lnTo>
                  <a:lnTo>
                    <a:pt x="3249993" y="83591"/>
                  </a:lnTo>
                  <a:lnTo>
                    <a:pt x="3263735" y="82384"/>
                  </a:lnTo>
                  <a:close/>
                </a:path>
                <a:path w="3655060" h="632459">
                  <a:moveTo>
                    <a:pt x="3287598" y="83273"/>
                  </a:moveTo>
                  <a:lnTo>
                    <a:pt x="3287204" y="81495"/>
                  </a:lnTo>
                  <a:lnTo>
                    <a:pt x="3275876" y="81330"/>
                  </a:lnTo>
                  <a:lnTo>
                    <a:pt x="3263735" y="82384"/>
                  </a:lnTo>
                  <a:lnTo>
                    <a:pt x="3259607" y="83591"/>
                  </a:lnTo>
                  <a:lnTo>
                    <a:pt x="3260560" y="83591"/>
                  </a:lnTo>
                  <a:lnTo>
                    <a:pt x="3264687" y="83781"/>
                  </a:lnTo>
                  <a:lnTo>
                    <a:pt x="3246907" y="85648"/>
                  </a:lnTo>
                  <a:lnTo>
                    <a:pt x="3235426" y="86664"/>
                  </a:lnTo>
                  <a:lnTo>
                    <a:pt x="3231362" y="86664"/>
                  </a:lnTo>
                  <a:lnTo>
                    <a:pt x="3236455" y="85331"/>
                  </a:lnTo>
                  <a:lnTo>
                    <a:pt x="3109595" y="102171"/>
                  </a:lnTo>
                  <a:lnTo>
                    <a:pt x="3138779" y="100228"/>
                  </a:lnTo>
                  <a:lnTo>
                    <a:pt x="3150971" y="99428"/>
                  </a:lnTo>
                  <a:lnTo>
                    <a:pt x="3153016" y="99428"/>
                  </a:lnTo>
                  <a:lnTo>
                    <a:pt x="3147390" y="99098"/>
                  </a:lnTo>
                  <a:lnTo>
                    <a:pt x="3131896" y="100228"/>
                  </a:lnTo>
                  <a:lnTo>
                    <a:pt x="3132493" y="99428"/>
                  </a:lnTo>
                  <a:lnTo>
                    <a:pt x="3166160" y="96456"/>
                  </a:lnTo>
                  <a:lnTo>
                    <a:pt x="3179661" y="95580"/>
                  </a:lnTo>
                  <a:lnTo>
                    <a:pt x="3179762" y="96837"/>
                  </a:lnTo>
                  <a:lnTo>
                    <a:pt x="3188271" y="95580"/>
                  </a:lnTo>
                  <a:lnTo>
                    <a:pt x="3232937" y="89712"/>
                  </a:lnTo>
                  <a:lnTo>
                    <a:pt x="3280676" y="85877"/>
                  </a:lnTo>
                  <a:lnTo>
                    <a:pt x="3287598" y="83273"/>
                  </a:lnTo>
                  <a:close/>
                </a:path>
                <a:path w="3655060" h="632459">
                  <a:moveTo>
                    <a:pt x="3320110" y="36614"/>
                  </a:moveTo>
                  <a:lnTo>
                    <a:pt x="3278848" y="41351"/>
                  </a:lnTo>
                  <a:lnTo>
                    <a:pt x="3297732" y="40309"/>
                  </a:lnTo>
                  <a:lnTo>
                    <a:pt x="3320110" y="36614"/>
                  </a:lnTo>
                  <a:close/>
                </a:path>
                <a:path w="3655060" h="632459">
                  <a:moveTo>
                    <a:pt x="3587013" y="9144"/>
                  </a:moveTo>
                  <a:lnTo>
                    <a:pt x="3477463" y="20091"/>
                  </a:lnTo>
                  <a:lnTo>
                    <a:pt x="3448799" y="23164"/>
                  </a:lnTo>
                  <a:lnTo>
                    <a:pt x="3519995" y="16586"/>
                  </a:lnTo>
                  <a:lnTo>
                    <a:pt x="3553536" y="13309"/>
                  </a:lnTo>
                  <a:lnTo>
                    <a:pt x="3587013" y="9144"/>
                  </a:lnTo>
                  <a:close/>
                </a:path>
                <a:path w="3655060" h="632459">
                  <a:moveTo>
                    <a:pt x="3654780" y="0"/>
                  </a:moveTo>
                  <a:lnTo>
                    <a:pt x="3608959" y="4978"/>
                  </a:lnTo>
                  <a:lnTo>
                    <a:pt x="3620211" y="7327"/>
                  </a:lnTo>
                  <a:lnTo>
                    <a:pt x="3627602" y="4965"/>
                  </a:lnTo>
                  <a:lnTo>
                    <a:pt x="3637051" y="2946"/>
                  </a:lnTo>
                  <a:lnTo>
                    <a:pt x="3646716" y="1295"/>
                  </a:lnTo>
                  <a:lnTo>
                    <a:pt x="3654780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643128" y="6841185"/>
              <a:ext cx="5527040" cy="718820"/>
            </a:xfrm>
            <a:custGeom>
              <a:avLst/>
              <a:gdLst/>
              <a:ahLst/>
              <a:cxnLst/>
              <a:rect l="l" t="t" r="r" b="b"/>
              <a:pathLst>
                <a:path w="5527040" h="718820">
                  <a:moveTo>
                    <a:pt x="234962" y="702792"/>
                  </a:moveTo>
                  <a:lnTo>
                    <a:pt x="166255" y="710526"/>
                  </a:lnTo>
                  <a:lnTo>
                    <a:pt x="166344" y="709980"/>
                  </a:lnTo>
                  <a:lnTo>
                    <a:pt x="171577" y="708990"/>
                  </a:lnTo>
                  <a:lnTo>
                    <a:pt x="183832" y="707072"/>
                  </a:lnTo>
                  <a:lnTo>
                    <a:pt x="85813" y="714908"/>
                  </a:lnTo>
                  <a:lnTo>
                    <a:pt x="94183" y="712470"/>
                  </a:lnTo>
                  <a:lnTo>
                    <a:pt x="39103" y="718451"/>
                  </a:lnTo>
                  <a:lnTo>
                    <a:pt x="43002" y="717359"/>
                  </a:lnTo>
                  <a:lnTo>
                    <a:pt x="37782" y="717092"/>
                  </a:lnTo>
                  <a:lnTo>
                    <a:pt x="18745" y="717092"/>
                  </a:lnTo>
                  <a:lnTo>
                    <a:pt x="35255" y="715403"/>
                  </a:lnTo>
                  <a:lnTo>
                    <a:pt x="46875" y="714921"/>
                  </a:lnTo>
                  <a:lnTo>
                    <a:pt x="58635" y="714629"/>
                  </a:lnTo>
                  <a:lnTo>
                    <a:pt x="75476" y="713486"/>
                  </a:lnTo>
                  <a:lnTo>
                    <a:pt x="73698" y="710603"/>
                  </a:lnTo>
                  <a:lnTo>
                    <a:pt x="28829" y="715873"/>
                  </a:lnTo>
                  <a:lnTo>
                    <a:pt x="0" y="718820"/>
                  </a:lnTo>
                  <a:lnTo>
                    <a:pt x="96151" y="718820"/>
                  </a:lnTo>
                  <a:lnTo>
                    <a:pt x="99491" y="718451"/>
                  </a:lnTo>
                  <a:lnTo>
                    <a:pt x="132715" y="714921"/>
                  </a:lnTo>
                  <a:lnTo>
                    <a:pt x="172466" y="710603"/>
                  </a:lnTo>
                  <a:lnTo>
                    <a:pt x="196634" y="707910"/>
                  </a:lnTo>
                  <a:lnTo>
                    <a:pt x="234962" y="702792"/>
                  </a:lnTo>
                  <a:close/>
                </a:path>
                <a:path w="5527040" h="718820">
                  <a:moveTo>
                    <a:pt x="258673" y="685152"/>
                  </a:moveTo>
                  <a:lnTo>
                    <a:pt x="243586" y="685736"/>
                  </a:lnTo>
                  <a:lnTo>
                    <a:pt x="251383" y="683983"/>
                  </a:lnTo>
                  <a:lnTo>
                    <a:pt x="256692" y="682663"/>
                  </a:lnTo>
                  <a:lnTo>
                    <a:pt x="234111" y="684491"/>
                  </a:lnTo>
                  <a:lnTo>
                    <a:pt x="234569" y="685469"/>
                  </a:lnTo>
                  <a:lnTo>
                    <a:pt x="221030" y="687184"/>
                  </a:lnTo>
                  <a:lnTo>
                    <a:pt x="230657" y="687171"/>
                  </a:lnTo>
                  <a:lnTo>
                    <a:pt x="221424" y="687959"/>
                  </a:lnTo>
                  <a:lnTo>
                    <a:pt x="219354" y="688594"/>
                  </a:lnTo>
                  <a:lnTo>
                    <a:pt x="220649" y="688759"/>
                  </a:lnTo>
                  <a:lnTo>
                    <a:pt x="221526" y="688162"/>
                  </a:lnTo>
                  <a:lnTo>
                    <a:pt x="258673" y="685152"/>
                  </a:lnTo>
                  <a:close/>
                </a:path>
                <a:path w="5527040" h="718820">
                  <a:moveTo>
                    <a:pt x="349897" y="657364"/>
                  </a:moveTo>
                  <a:lnTo>
                    <a:pt x="283400" y="660488"/>
                  </a:lnTo>
                  <a:lnTo>
                    <a:pt x="298056" y="660679"/>
                  </a:lnTo>
                  <a:lnTo>
                    <a:pt x="206006" y="670166"/>
                  </a:lnTo>
                  <a:lnTo>
                    <a:pt x="203377" y="670788"/>
                  </a:lnTo>
                  <a:lnTo>
                    <a:pt x="221805" y="668883"/>
                  </a:lnTo>
                  <a:lnTo>
                    <a:pt x="229400" y="668401"/>
                  </a:lnTo>
                  <a:lnTo>
                    <a:pt x="198323" y="673557"/>
                  </a:lnTo>
                  <a:lnTo>
                    <a:pt x="183337" y="674192"/>
                  </a:lnTo>
                  <a:lnTo>
                    <a:pt x="175221" y="674827"/>
                  </a:lnTo>
                  <a:lnTo>
                    <a:pt x="142354" y="678091"/>
                  </a:lnTo>
                  <a:lnTo>
                    <a:pt x="151815" y="677583"/>
                  </a:lnTo>
                  <a:lnTo>
                    <a:pt x="147256" y="678345"/>
                  </a:lnTo>
                  <a:lnTo>
                    <a:pt x="147815" y="678789"/>
                  </a:lnTo>
                  <a:lnTo>
                    <a:pt x="138734" y="680288"/>
                  </a:lnTo>
                  <a:lnTo>
                    <a:pt x="244817" y="669531"/>
                  </a:lnTo>
                  <a:lnTo>
                    <a:pt x="296697" y="663854"/>
                  </a:lnTo>
                  <a:lnTo>
                    <a:pt x="349897" y="657364"/>
                  </a:lnTo>
                  <a:close/>
                </a:path>
                <a:path w="5527040" h="718820">
                  <a:moveTo>
                    <a:pt x="397929" y="654570"/>
                  </a:moveTo>
                  <a:lnTo>
                    <a:pt x="392785" y="654570"/>
                  </a:lnTo>
                  <a:lnTo>
                    <a:pt x="385826" y="654748"/>
                  </a:lnTo>
                  <a:lnTo>
                    <a:pt x="373888" y="656539"/>
                  </a:lnTo>
                  <a:lnTo>
                    <a:pt x="388010" y="656234"/>
                  </a:lnTo>
                  <a:lnTo>
                    <a:pt x="393280" y="655485"/>
                  </a:lnTo>
                  <a:lnTo>
                    <a:pt x="397929" y="654570"/>
                  </a:lnTo>
                  <a:close/>
                </a:path>
                <a:path w="5527040" h="718820">
                  <a:moveTo>
                    <a:pt x="415594" y="652767"/>
                  </a:moveTo>
                  <a:lnTo>
                    <a:pt x="399275" y="654316"/>
                  </a:lnTo>
                  <a:lnTo>
                    <a:pt x="397929" y="654570"/>
                  </a:lnTo>
                  <a:lnTo>
                    <a:pt x="399554" y="654570"/>
                  </a:lnTo>
                  <a:lnTo>
                    <a:pt x="415594" y="652767"/>
                  </a:lnTo>
                  <a:close/>
                </a:path>
                <a:path w="5527040" h="718820">
                  <a:moveTo>
                    <a:pt x="486321" y="665276"/>
                  </a:moveTo>
                  <a:lnTo>
                    <a:pt x="457771" y="667270"/>
                  </a:lnTo>
                  <a:lnTo>
                    <a:pt x="419887" y="670509"/>
                  </a:lnTo>
                  <a:lnTo>
                    <a:pt x="380542" y="674382"/>
                  </a:lnTo>
                  <a:lnTo>
                    <a:pt x="347586" y="678294"/>
                  </a:lnTo>
                  <a:lnTo>
                    <a:pt x="337083" y="677392"/>
                  </a:lnTo>
                  <a:lnTo>
                    <a:pt x="333336" y="679081"/>
                  </a:lnTo>
                  <a:lnTo>
                    <a:pt x="334746" y="678434"/>
                  </a:lnTo>
                  <a:lnTo>
                    <a:pt x="333641" y="678434"/>
                  </a:lnTo>
                  <a:lnTo>
                    <a:pt x="323723" y="679094"/>
                  </a:lnTo>
                  <a:lnTo>
                    <a:pt x="326466" y="679729"/>
                  </a:lnTo>
                  <a:lnTo>
                    <a:pt x="318922" y="681482"/>
                  </a:lnTo>
                  <a:lnTo>
                    <a:pt x="309714" y="683501"/>
                  </a:lnTo>
                  <a:lnTo>
                    <a:pt x="307454" y="684961"/>
                  </a:lnTo>
                  <a:lnTo>
                    <a:pt x="274485" y="686752"/>
                  </a:lnTo>
                  <a:lnTo>
                    <a:pt x="293598" y="686206"/>
                  </a:lnTo>
                  <a:lnTo>
                    <a:pt x="254304" y="692213"/>
                  </a:lnTo>
                  <a:lnTo>
                    <a:pt x="312420" y="686206"/>
                  </a:lnTo>
                  <a:lnTo>
                    <a:pt x="313918" y="686041"/>
                  </a:lnTo>
                  <a:lnTo>
                    <a:pt x="341261" y="684085"/>
                  </a:lnTo>
                  <a:lnTo>
                    <a:pt x="331190" y="683666"/>
                  </a:lnTo>
                  <a:lnTo>
                    <a:pt x="378028" y="679551"/>
                  </a:lnTo>
                  <a:lnTo>
                    <a:pt x="381889" y="679094"/>
                  </a:lnTo>
                  <a:lnTo>
                    <a:pt x="419823" y="674598"/>
                  </a:lnTo>
                  <a:lnTo>
                    <a:pt x="486321" y="665276"/>
                  </a:lnTo>
                  <a:close/>
                </a:path>
                <a:path w="5527040" h="718820">
                  <a:moveTo>
                    <a:pt x="629920" y="630745"/>
                  </a:moveTo>
                  <a:lnTo>
                    <a:pt x="621766" y="631037"/>
                  </a:lnTo>
                  <a:lnTo>
                    <a:pt x="589838" y="633844"/>
                  </a:lnTo>
                  <a:lnTo>
                    <a:pt x="595680" y="635508"/>
                  </a:lnTo>
                  <a:lnTo>
                    <a:pt x="574382" y="637654"/>
                  </a:lnTo>
                  <a:lnTo>
                    <a:pt x="567893" y="638416"/>
                  </a:lnTo>
                  <a:lnTo>
                    <a:pt x="563714" y="639229"/>
                  </a:lnTo>
                  <a:lnTo>
                    <a:pt x="568807" y="639572"/>
                  </a:lnTo>
                  <a:lnTo>
                    <a:pt x="580567" y="638810"/>
                  </a:lnTo>
                  <a:lnTo>
                    <a:pt x="610654" y="636193"/>
                  </a:lnTo>
                  <a:lnTo>
                    <a:pt x="620966" y="634187"/>
                  </a:lnTo>
                  <a:lnTo>
                    <a:pt x="613257" y="634238"/>
                  </a:lnTo>
                  <a:lnTo>
                    <a:pt x="600379" y="634860"/>
                  </a:lnTo>
                  <a:lnTo>
                    <a:pt x="595185" y="634542"/>
                  </a:lnTo>
                  <a:lnTo>
                    <a:pt x="604621" y="633526"/>
                  </a:lnTo>
                  <a:lnTo>
                    <a:pt x="612495" y="632980"/>
                  </a:lnTo>
                  <a:lnTo>
                    <a:pt x="623239" y="632536"/>
                  </a:lnTo>
                  <a:lnTo>
                    <a:pt x="629920" y="630745"/>
                  </a:lnTo>
                  <a:close/>
                </a:path>
                <a:path w="5527040" h="718820">
                  <a:moveTo>
                    <a:pt x="656932" y="640105"/>
                  </a:moveTo>
                  <a:lnTo>
                    <a:pt x="644334" y="641705"/>
                  </a:lnTo>
                  <a:lnTo>
                    <a:pt x="634123" y="642708"/>
                  </a:lnTo>
                  <a:lnTo>
                    <a:pt x="627151" y="642975"/>
                  </a:lnTo>
                  <a:lnTo>
                    <a:pt x="624306" y="642366"/>
                  </a:lnTo>
                  <a:lnTo>
                    <a:pt x="651700" y="639394"/>
                  </a:lnTo>
                  <a:lnTo>
                    <a:pt x="610057" y="643153"/>
                  </a:lnTo>
                  <a:lnTo>
                    <a:pt x="601243" y="644283"/>
                  </a:lnTo>
                  <a:lnTo>
                    <a:pt x="618515" y="643521"/>
                  </a:lnTo>
                  <a:lnTo>
                    <a:pt x="620356" y="644080"/>
                  </a:lnTo>
                  <a:lnTo>
                    <a:pt x="568782" y="647890"/>
                  </a:lnTo>
                  <a:lnTo>
                    <a:pt x="566851" y="649236"/>
                  </a:lnTo>
                  <a:lnTo>
                    <a:pt x="559600" y="650925"/>
                  </a:lnTo>
                  <a:lnTo>
                    <a:pt x="546900" y="652627"/>
                  </a:lnTo>
                  <a:lnTo>
                    <a:pt x="528586" y="654037"/>
                  </a:lnTo>
                  <a:lnTo>
                    <a:pt x="483222" y="656958"/>
                  </a:lnTo>
                  <a:lnTo>
                    <a:pt x="468096" y="657555"/>
                  </a:lnTo>
                  <a:lnTo>
                    <a:pt x="461772" y="656704"/>
                  </a:lnTo>
                  <a:lnTo>
                    <a:pt x="419696" y="663016"/>
                  </a:lnTo>
                  <a:lnTo>
                    <a:pt x="393928" y="666330"/>
                  </a:lnTo>
                  <a:lnTo>
                    <a:pt x="326885" y="672376"/>
                  </a:lnTo>
                  <a:lnTo>
                    <a:pt x="295440" y="676935"/>
                  </a:lnTo>
                  <a:lnTo>
                    <a:pt x="285064" y="679983"/>
                  </a:lnTo>
                  <a:lnTo>
                    <a:pt x="308851" y="678942"/>
                  </a:lnTo>
                  <a:lnTo>
                    <a:pt x="304279" y="679691"/>
                  </a:lnTo>
                  <a:lnTo>
                    <a:pt x="369265" y="673646"/>
                  </a:lnTo>
                  <a:lnTo>
                    <a:pt x="364477" y="673912"/>
                  </a:lnTo>
                  <a:lnTo>
                    <a:pt x="364261" y="673430"/>
                  </a:lnTo>
                  <a:lnTo>
                    <a:pt x="359524" y="673684"/>
                  </a:lnTo>
                  <a:lnTo>
                    <a:pt x="407885" y="669023"/>
                  </a:lnTo>
                  <a:lnTo>
                    <a:pt x="456158" y="664883"/>
                  </a:lnTo>
                  <a:lnTo>
                    <a:pt x="503275" y="660336"/>
                  </a:lnTo>
                  <a:lnTo>
                    <a:pt x="548233" y="654469"/>
                  </a:lnTo>
                  <a:lnTo>
                    <a:pt x="543509" y="654723"/>
                  </a:lnTo>
                  <a:lnTo>
                    <a:pt x="597242" y="646328"/>
                  </a:lnTo>
                  <a:lnTo>
                    <a:pt x="649249" y="643496"/>
                  </a:lnTo>
                  <a:lnTo>
                    <a:pt x="656932" y="640105"/>
                  </a:lnTo>
                  <a:close/>
                </a:path>
                <a:path w="5527040" h="718820">
                  <a:moveTo>
                    <a:pt x="738454" y="629208"/>
                  </a:moveTo>
                  <a:lnTo>
                    <a:pt x="711898" y="631710"/>
                  </a:lnTo>
                  <a:lnTo>
                    <a:pt x="696696" y="634022"/>
                  </a:lnTo>
                  <a:lnTo>
                    <a:pt x="684263" y="636270"/>
                  </a:lnTo>
                  <a:lnTo>
                    <a:pt x="666013" y="638606"/>
                  </a:lnTo>
                  <a:lnTo>
                    <a:pt x="673227" y="638251"/>
                  </a:lnTo>
                  <a:lnTo>
                    <a:pt x="684580" y="637159"/>
                  </a:lnTo>
                  <a:lnTo>
                    <a:pt x="695744" y="635800"/>
                  </a:lnTo>
                  <a:lnTo>
                    <a:pt x="702437" y="634644"/>
                  </a:lnTo>
                  <a:lnTo>
                    <a:pt x="697699" y="634898"/>
                  </a:lnTo>
                  <a:lnTo>
                    <a:pt x="712571" y="633272"/>
                  </a:lnTo>
                  <a:lnTo>
                    <a:pt x="726274" y="630694"/>
                  </a:lnTo>
                  <a:lnTo>
                    <a:pt x="738454" y="629208"/>
                  </a:lnTo>
                  <a:close/>
                </a:path>
                <a:path w="5527040" h="718820">
                  <a:moveTo>
                    <a:pt x="738949" y="638606"/>
                  </a:moveTo>
                  <a:lnTo>
                    <a:pt x="711974" y="642353"/>
                  </a:lnTo>
                  <a:lnTo>
                    <a:pt x="670915" y="647280"/>
                  </a:lnTo>
                  <a:lnTo>
                    <a:pt x="665505" y="646074"/>
                  </a:lnTo>
                  <a:lnTo>
                    <a:pt x="688505" y="643826"/>
                  </a:lnTo>
                  <a:lnTo>
                    <a:pt x="664895" y="645109"/>
                  </a:lnTo>
                  <a:lnTo>
                    <a:pt x="653732" y="647382"/>
                  </a:lnTo>
                  <a:lnTo>
                    <a:pt x="621550" y="650824"/>
                  </a:lnTo>
                  <a:lnTo>
                    <a:pt x="615391" y="652284"/>
                  </a:lnTo>
                  <a:lnTo>
                    <a:pt x="578027" y="655332"/>
                  </a:lnTo>
                  <a:lnTo>
                    <a:pt x="589521" y="655320"/>
                  </a:lnTo>
                  <a:lnTo>
                    <a:pt x="632498" y="652195"/>
                  </a:lnTo>
                  <a:lnTo>
                    <a:pt x="649249" y="651929"/>
                  </a:lnTo>
                  <a:lnTo>
                    <a:pt x="648081" y="650011"/>
                  </a:lnTo>
                  <a:lnTo>
                    <a:pt x="674331" y="647636"/>
                  </a:lnTo>
                  <a:lnTo>
                    <a:pt x="700976" y="644448"/>
                  </a:lnTo>
                  <a:lnTo>
                    <a:pt x="723887" y="641197"/>
                  </a:lnTo>
                  <a:lnTo>
                    <a:pt x="738949" y="638606"/>
                  </a:lnTo>
                  <a:close/>
                </a:path>
                <a:path w="5527040" h="718820">
                  <a:moveTo>
                    <a:pt x="740638" y="624624"/>
                  </a:moveTo>
                  <a:lnTo>
                    <a:pt x="738860" y="621753"/>
                  </a:lnTo>
                  <a:lnTo>
                    <a:pt x="721029" y="624725"/>
                  </a:lnTo>
                  <a:lnTo>
                    <a:pt x="706335" y="624509"/>
                  </a:lnTo>
                  <a:lnTo>
                    <a:pt x="684631" y="627418"/>
                  </a:lnTo>
                  <a:lnTo>
                    <a:pt x="672185" y="629729"/>
                  </a:lnTo>
                  <a:lnTo>
                    <a:pt x="676109" y="630199"/>
                  </a:lnTo>
                  <a:lnTo>
                    <a:pt x="703491" y="627634"/>
                  </a:lnTo>
                  <a:lnTo>
                    <a:pt x="723900" y="625322"/>
                  </a:lnTo>
                  <a:lnTo>
                    <a:pt x="717562" y="627354"/>
                  </a:lnTo>
                  <a:lnTo>
                    <a:pt x="740638" y="624624"/>
                  </a:lnTo>
                  <a:close/>
                </a:path>
                <a:path w="5527040" h="718820">
                  <a:moveTo>
                    <a:pt x="977442" y="547535"/>
                  </a:moveTo>
                  <a:lnTo>
                    <a:pt x="955459" y="550100"/>
                  </a:lnTo>
                  <a:lnTo>
                    <a:pt x="929894" y="552767"/>
                  </a:lnTo>
                  <a:lnTo>
                    <a:pt x="922223" y="551726"/>
                  </a:lnTo>
                  <a:lnTo>
                    <a:pt x="886371" y="557149"/>
                  </a:lnTo>
                  <a:lnTo>
                    <a:pt x="904709" y="555993"/>
                  </a:lnTo>
                  <a:lnTo>
                    <a:pt x="946048" y="552297"/>
                  </a:lnTo>
                  <a:lnTo>
                    <a:pt x="952334" y="552030"/>
                  </a:lnTo>
                  <a:lnTo>
                    <a:pt x="974356" y="548894"/>
                  </a:lnTo>
                  <a:lnTo>
                    <a:pt x="977442" y="547535"/>
                  </a:lnTo>
                  <a:close/>
                </a:path>
                <a:path w="5527040" h="718820">
                  <a:moveTo>
                    <a:pt x="984758" y="591451"/>
                  </a:moveTo>
                  <a:lnTo>
                    <a:pt x="970153" y="592023"/>
                  </a:lnTo>
                  <a:lnTo>
                    <a:pt x="947166" y="593940"/>
                  </a:lnTo>
                  <a:lnTo>
                    <a:pt x="924547" y="596480"/>
                  </a:lnTo>
                  <a:lnTo>
                    <a:pt x="910971" y="598957"/>
                  </a:lnTo>
                  <a:lnTo>
                    <a:pt x="984758" y="591451"/>
                  </a:lnTo>
                  <a:close/>
                </a:path>
                <a:path w="5527040" h="718820">
                  <a:moveTo>
                    <a:pt x="1086662" y="565556"/>
                  </a:moveTo>
                  <a:lnTo>
                    <a:pt x="1067142" y="566623"/>
                  </a:lnTo>
                  <a:lnTo>
                    <a:pt x="1061859" y="566635"/>
                  </a:lnTo>
                  <a:lnTo>
                    <a:pt x="1071575" y="564896"/>
                  </a:lnTo>
                  <a:lnTo>
                    <a:pt x="1048448" y="567486"/>
                  </a:lnTo>
                  <a:lnTo>
                    <a:pt x="1004303" y="573112"/>
                  </a:lnTo>
                  <a:lnTo>
                    <a:pt x="993673" y="573633"/>
                  </a:lnTo>
                  <a:lnTo>
                    <a:pt x="1007186" y="574090"/>
                  </a:lnTo>
                  <a:lnTo>
                    <a:pt x="1028814" y="572071"/>
                  </a:lnTo>
                  <a:lnTo>
                    <a:pt x="1056119" y="568807"/>
                  </a:lnTo>
                  <a:lnTo>
                    <a:pt x="1086662" y="565556"/>
                  </a:lnTo>
                  <a:close/>
                </a:path>
                <a:path w="5527040" h="718820">
                  <a:moveTo>
                    <a:pt x="1094625" y="554215"/>
                  </a:moveTo>
                  <a:lnTo>
                    <a:pt x="1070914" y="555523"/>
                  </a:lnTo>
                  <a:lnTo>
                    <a:pt x="1072464" y="557898"/>
                  </a:lnTo>
                  <a:lnTo>
                    <a:pt x="1094625" y="554215"/>
                  </a:lnTo>
                  <a:close/>
                </a:path>
                <a:path w="5527040" h="718820">
                  <a:moveTo>
                    <a:pt x="1115263" y="544842"/>
                  </a:moveTo>
                  <a:lnTo>
                    <a:pt x="1103884" y="545287"/>
                  </a:lnTo>
                  <a:lnTo>
                    <a:pt x="1094651" y="547204"/>
                  </a:lnTo>
                  <a:lnTo>
                    <a:pt x="1100950" y="546430"/>
                  </a:lnTo>
                  <a:lnTo>
                    <a:pt x="1115263" y="544842"/>
                  </a:lnTo>
                  <a:close/>
                </a:path>
                <a:path w="5527040" h="718820">
                  <a:moveTo>
                    <a:pt x="1203998" y="541324"/>
                  </a:moveTo>
                  <a:lnTo>
                    <a:pt x="1182928" y="541324"/>
                  </a:lnTo>
                  <a:lnTo>
                    <a:pt x="1123619" y="544512"/>
                  </a:lnTo>
                  <a:lnTo>
                    <a:pt x="1117104" y="544779"/>
                  </a:lnTo>
                  <a:lnTo>
                    <a:pt x="1118082" y="544512"/>
                  </a:lnTo>
                  <a:lnTo>
                    <a:pt x="1115263" y="544842"/>
                  </a:lnTo>
                  <a:lnTo>
                    <a:pt x="1116838" y="544842"/>
                  </a:lnTo>
                  <a:lnTo>
                    <a:pt x="1099121" y="549567"/>
                  </a:lnTo>
                  <a:lnTo>
                    <a:pt x="1103591" y="550252"/>
                  </a:lnTo>
                  <a:lnTo>
                    <a:pt x="1134452" y="547598"/>
                  </a:lnTo>
                  <a:lnTo>
                    <a:pt x="1151470" y="545287"/>
                  </a:lnTo>
                  <a:lnTo>
                    <a:pt x="1150912" y="545287"/>
                  </a:lnTo>
                  <a:lnTo>
                    <a:pt x="1170787" y="543814"/>
                  </a:lnTo>
                  <a:lnTo>
                    <a:pt x="1188605" y="542759"/>
                  </a:lnTo>
                  <a:lnTo>
                    <a:pt x="1203998" y="541324"/>
                  </a:lnTo>
                  <a:close/>
                </a:path>
                <a:path w="5527040" h="718820">
                  <a:moveTo>
                    <a:pt x="1225791" y="503428"/>
                  </a:moveTo>
                  <a:lnTo>
                    <a:pt x="1184135" y="507187"/>
                  </a:lnTo>
                  <a:lnTo>
                    <a:pt x="1195654" y="506450"/>
                  </a:lnTo>
                  <a:lnTo>
                    <a:pt x="1192352" y="507733"/>
                  </a:lnTo>
                  <a:lnTo>
                    <a:pt x="1189926" y="508965"/>
                  </a:lnTo>
                  <a:lnTo>
                    <a:pt x="1204125" y="508076"/>
                  </a:lnTo>
                  <a:lnTo>
                    <a:pt x="1225791" y="503428"/>
                  </a:lnTo>
                  <a:close/>
                </a:path>
                <a:path w="5527040" h="718820">
                  <a:moveTo>
                    <a:pt x="1245031" y="544537"/>
                  </a:moveTo>
                  <a:lnTo>
                    <a:pt x="1212570" y="547293"/>
                  </a:lnTo>
                  <a:lnTo>
                    <a:pt x="1212799" y="547776"/>
                  </a:lnTo>
                  <a:lnTo>
                    <a:pt x="1245031" y="544537"/>
                  </a:lnTo>
                  <a:close/>
                </a:path>
                <a:path w="5527040" h="718820">
                  <a:moveTo>
                    <a:pt x="1266431" y="547814"/>
                  </a:moveTo>
                  <a:lnTo>
                    <a:pt x="1238021" y="549833"/>
                  </a:lnTo>
                  <a:lnTo>
                    <a:pt x="1218145" y="551624"/>
                  </a:lnTo>
                  <a:lnTo>
                    <a:pt x="1173988" y="556323"/>
                  </a:lnTo>
                  <a:lnTo>
                    <a:pt x="1168082" y="554672"/>
                  </a:lnTo>
                  <a:lnTo>
                    <a:pt x="1157211" y="556717"/>
                  </a:lnTo>
                  <a:lnTo>
                    <a:pt x="1139786" y="558520"/>
                  </a:lnTo>
                  <a:lnTo>
                    <a:pt x="1103769" y="561644"/>
                  </a:lnTo>
                  <a:lnTo>
                    <a:pt x="1141412" y="559092"/>
                  </a:lnTo>
                  <a:lnTo>
                    <a:pt x="1100874" y="564781"/>
                  </a:lnTo>
                  <a:lnTo>
                    <a:pt x="1120355" y="563346"/>
                  </a:lnTo>
                  <a:lnTo>
                    <a:pt x="1160856" y="559638"/>
                  </a:lnTo>
                  <a:lnTo>
                    <a:pt x="1175270" y="558736"/>
                  </a:lnTo>
                  <a:lnTo>
                    <a:pt x="1197025" y="555713"/>
                  </a:lnTo>
                  <a:lnTo>
                    <a:pt x="1220597" y="552729"/>
                  </a:lnTo>
                  <a:lnTo>
                    <a:pt x="1244282" y="550024"/>
                  </a:lnTo>
                  <a:lnTo>
                    <a:pt x="1266431" y="547814"/>
                  </a:lnTo>
                  <a:close/>
                </a:path>
                <a:path w="5527040" h="718820">
                  <a:moveTo>
                    <a:pt x="1571967" y="502881"/>
                  </a:moveTo>
                  <a:lnTo>
                    <a:pt x="1567078" y="502640"/>
                  </a:lnTo>
                  <a:lnTo>
                    <a:pt x="1566341" y="501700"/>
                  </a:lnTo>
                  <a:lnTo>
                    <a:pt x="1497977" y="509879"/>
                  </a:lnTo>
                  <a:lnTo>
                    <a:pt x="1543799" y="504913"/>
                  </a:lnTo>
                  <a:lnTo>
                    <a:pt x="1544243" y="505371"/>
                  </a:lnTo>
                  <a:lnTo>
                    <a:pt x="1552600" y="504913"/>
                  </a:lnTo>
                  <a:lnTo>
                    <a:pt x="1553171" y="504913"/>
                  </a:lnTo>
                  <a:lnTo>
                    <a:pt x="1571967" y="502881"/>
                  </a:lnTo>
                  <a:close/>
                </a:path>
                <a:path w="5527040" h="718820">
                  <a:moveTo>
                    <a:pt x="1588109" y="488607"/>
                  </a:moveTo>
                  <a:lnTo>
                    <a:pt x="1578813" y="489610"/>
                  </a:lnTo>
                  <a:lnTo>
                    <a:pt x="1578381" y="488632"/>
                  </a:lnTo>
                  <a:lnTo>
                    <a:pt x="1569745" y="490601"/>
                  </a:lnTo>
                  <a:lnTo>
                    <a:pt x="1574355" y="490347"/>
                  </a:lnTo>
                  <a:lnTo>
                    <a:pt x="1561363" y="492366"/>
                  </a:lnTo>
                  <a:lnTo>
                    <a:pt x="1523898" y="495541"/>
                  </a:lnTo>
                  <a:lnTo>
                    <a:pt x="1505534" y="497573"/>
                  </a:lnTo>
                  <a:lnTo>
                    <a:pt x="1495171" y="496658"/>
                  </a:lnTo>
                  <a:lnTo>
                    <a:pt x="1495120" y="497713"/>
                  </a:lnTo>
                  <a:lnTo>
                    <a:pt x="1488198" y="499452"/>
                  </a:lnTo>
                  <a:lnTo>
                    <a:pt x="1475943" y="501396"/>
                  </a:lnTo>
                  <a:lnTo>
                    <a:pt x="1459877" y="503034"/>
                  </a:lnTo>
                  <a:lnTo>
                    <a:pt x="1477416" y="502526"/>
                  </a:lnTo>
                  <a:lnTo>
                    <a:pt x="1499031" y="501142"/>
                  </a:lnTo>
                  <a:lnTo>
                    <a:pt x="1522018" y="498944"/>
                  </a:lnTo>
                  <a:lnTo>
                    <a:pt x="1543621" y="495973"/>
                  </a:lnTo>
                  <a:lnTo>
                    <a:pt x="1564322" y="493737"/>
                  </a:lnTo>
                  <a:lnTo>
                    <a:pt x="1571231" y="492188"/>
                  </a:lnTo>
                  <a:lnTo>
                    <a:pt x="1575473" y="490702"/>
                  </a:lnTo>
                  <a:lnTo>
                    <a:pt x="1588109" y="488607"/>
                  </a:lnTo>
                  <a:close/>
                </a:path>
                <a:path w="5527040" h="718820">
                  <a:moveTo>
                    <a:pt x="1667637" y="482777"/>
                  </a:moveTo>
                  <a:lnTo>
                    <a:pt x="1606600" y="487108"/>
                  </a:lnTo>
                  <a:lnTo>
                    <a:pt x="1598637" y="490004"/>
                  </a:lnTo>
                  <a:lnTo>
                    <a:pt x="1667637" y="482777"/>
                  </a:lnTo>
                  <a:close/>
                </a:path>
                <a:path w="5527040" h="718820">
                  <a:moveTo>
                    <a:pt x="1753844" y="430479"/>
                  </a:moveTo>
                  <a:lnTo>
                    <a:pt x="1750021" y="429729"/>
                  </a:lnTo>
                  <a:lnTo>
                    <a:pt x="1693519" y="435152"/>
                  </a:lnTo>
                  <a:lnTo>
                    <a:pt x="1674164" y="435800"/>
                  </a:lnTo>
                  <a:lnTo>
                    <a:pt x="1674876" y="437261"/>
                  </a:lnTo>
                  <a:lnTo>
                    <a:pt x="1628216" y="440817"/>
                  </a:lnTo>
                  <a:lnTo>
                    <a:pt x="1647393" y="440537"/>
                  </a:lnTo>
                  <a:lnTo>
                    <a:pt x="1662493" y="441045"/>
                  </a:lnTo>
                  <a:lnTo>
                    <a:pt x="1683067" y="442760"/>
                  </a:lnTo>
                  <a:lnTo>
                    <a:pt x="1676666" y="440143"/>
                  </a:lnTo>
                  <a:lnTo>
                    <a:pt x="1734947" y="433120"/>
                  </a:lnTo>
                  <a:lnTo>
                    <a:pt x="1753844" y="430479"/>
                  </a:lnTo>
                  <a:close/>
                </a:path>
                <a:path w="5527040" h="718820">
                  <a:moveTo>
                    <a:pt x="1779854" y="408216"/>
                  </a:moveTo>
                  <a:lnTo>
                    <a:pt x="1751177" y="409308"/>
                  </a:lnTo>
                  <a:lnTo>
                    <a:pt x="1740916" y="412140"/>
                  </a:lnTo>
                  <a:lnTo>
                    <a:pt x="1686166" y="418909"/>
                  </a:lnTo>
                  <a:lnTo>
                    <a:pt x="1692033" y="419277"/>
                  </a:lnTo>
                  <a:lnTo>
                    <a:pt x="1721002" y="415912"/>
                  </a:lnTo>
                  <a:lnTo>
                    <a:pt x="1716201" y="416166"/>
                  </a:lnTo>
                  <a:lnTo>
                    <a:pt x="1779854" y="408216"/>
                  </a:lnTo>
                  <a:close/>
                </a:path>
                <a:path w="5527040" h="718820">
                  <a:moveTo>
                    <a:pt x="1818601" y="465620"/>
                  </a:moveTo>
                  <a:lnTo>
                    <a:pt x="1788528" y="467639"/>
                  </a:lnTo>
                  <a:lnTo>
                    <a:pt x="1767624" y="468147"/>
                  </a:lnTo>
                  <a:lnTo>
                    <a:pt x="1745361" y="469468"/>
                  </a:lnTo>
                  <a:lnTo>
                    <a:pt x="1711236" y="473951"/>
                  </a:lnTo>
                  <a:lnTo>
                    <a:pt x="1720151" y="472973"/>
                  </a:lnTo>
                  <a:lnTo>
                    <a:pt x="1720761" y="473417"/>
                  </a:lnTo>
                  <a:lnTo>
                    <a:pt x="1720875" y="473938"/>
                  </a:lnTo>
                  <a:lnTo>
                    <a:pt x="1702104" y="475932"/>
                  </a:lnTo>
                  <a:lnTo>
                    <a:pt x="1694230" y="476186"/>
                  </a:lnTo>
                  <a:lnTo>
                    <a:pt x="1687982" y="476059"/>
                  </a:lnTo>
                  <a:lnTo>
                    <a:pt x="1674101" y="476961"/>
                  </a:lnTo>
                  <a:lnTo>
                    <a:pt x="1677847" y="477735"/>
                  </a:lnTo>
                  <a:lnTo>
                    <a:pt x="1662811" y="481418"/>
                  </a:lnTo>
                  <a:lnTo>
                    <a:pt x="1671472" y="481088"/>
                  </a:lnTo>
                  <a:lnTo>
                    <a:pt x="1698193" y="476631"/>
                  </a:lnTo>
                  <a:lnTo>
                    <a:pt x="1699488" y="477075"/>
                  </a:lnTo>
                  <a:lnTo>
                    <a:pt x="1727098" y="476059"/>
                  </a:lnTo>
                  <a:lnTo>
                    <a:pt x="1730514" y="475157"/>
                  </a:lnTo>
                  <a:lnTo>
                    <a:pt x="1718525" y="475488"/>
                  </a:lnTo>
                  <a:lnTo>
                    <a:pt x="1716798" y="475145"/>
                  </a:lnTo>
                  <a:lnTo>
                    <a:pt x="1744167" y="472122"/>
                  </a:lnTo>
                  <a:lnTo>
                    <a:pt x="1796376" y="468083"/>
                  </a:lnTo>
                  <a:lnTo>
                    <a:pt x="1818601" y="465620"/>
                  </a:lnTo>
                  <a:close/>
                </a:path>
                <a:path w="5527040" h="718820">
                  <a:moveTo>
                    <a:pt x="1836813" y="430403"/>
                  </a:moveTo>
                  <a:lnTo>
                    <a:pt x="1807210" y="432981"/>
                  </a:lnTo>
                  <a:lnTo>
                    <a:pt x="1801482" y="432574"/>
                  </a:lnTo>
                  <a:lnTo>
                    <a:pt x="1799107" y="431622"/>
                  </a:lnTo>
                  <a:lnTo>
                    <a:pt x="1779511" y="432536"/>
                  </a:lnTo>
                  <a:lnTo>
                    <a:pt x="1737702" y="440753"/>
                  </a:lnTo>
                  <a:lnTo>
                    <a:pt x="1727339" y="443318"/>
                  </a:lnTo>
                  <a:lnTo>
                    <a:pt x="1836813" y="430403"/>
                  </a:lnTo>
                  <a:close/>
                </a:path>
                <a:path w="5527040" h="718820">
                  <a:moveTo>
                    <a:pt x="1918119" y="419011"/>
                  </a:moveTo>
                  <a:lnTo>
                    <a:pt x="1853526" y="425538"/>
                  </a:lnTo>
                  <a:lnTo>
                    <a:pt x="1867941" y="425234"/>
                  </a:lnTo>
                  <a:lnTo>
                    <a:pt x="1918119" y="419011"/>
                  </a:lnTo>
                  <a:close/>
                </a:path>
                <a:path w="5527040" h="718820">
                  <a:moveTo>
                    <a:pt x="2068931" y="360210"/>
                  </a:moveTo>
                  <a:lnTo>
                    <a:pt x="2027770" y="364934"/>
                  </a:lnTo>
                  <a:lnTo>
                    <a:pt x="2032787" y="365163"/>
                  </a:lnTo>
                  <a:lnTo>
                    <a:pt x="2068931" y="360210"/>
                  </a:lnTo>
                  <a:close/>
                </a:path>
                <a:path w="5527040" h="718820">
                  <a:moveTo>
                    <a:pt x="2075700" y="421322"/>
                  </a:moveTo>
                  <a:lnTo>
                    <a:pt x="2058403" y="421640"/>
                  </a:lnTo>
                  <a:lnTo>
                    <a:pt x="2033473" y="424446"/>
                  </a:lnTo>
                  <a:lnTo>
                    <a:pt x="2005291" y="427901"/>
                  </a:lnTo>
                  <a:lnTo>
                    <a:pt x="1978253" y="430123"/>
                  </a:lnTo>
                  <a:lnTo>
                    <a:pt x="1992249" y="429171"/>
                  </a:lnTo>
                  <a:lnTo>
                    <a:pt x="1995601" y="429539"/>
                  </a:lnTo>
                  <a:lnTo>
                    <a:pt x="1992858" y="430428"/>
                  </a:lnTo>
                  <a:lnTo>
                    <a:pt x="1988566" y="431038"/>
                  </a:lnTo>
                  <a:lnTo>
                    <a:pt x="2039962" y="427240"/>
                  </a:lnTo>
                  <a:lnTo>
                    <a:pt x="2032165" y="426847"/>
                  </a:lnTo>
                  <a:lnTo>
                    <a:pt x="2040242" y="425437"/>
                  </a:lnTo>
                  <a:lnTo>
                    <a:pt x="2075700" y="421322"/>
                  </a:lnTo>
                  <a:close/>
                </a:path>
                <a:path w="5527040" h="718820">
                  <a:moveTo>
                    <a:pt x="2118766" y="398348"/>
                  </a:moveTo>
                  <a:lnTo>
                    <a:pt x="2072233" y="402971"/>
                  </a:lnTo>
                  <a:lnTo>
                    <a:pt x="2060892" y="404799"/>
                  </a:lnTo>
                  <a:lnTo>
                    <a:pt x="2044484" y="405053"/>
                  </a:lnTo>
                  <a:lnTo>
                    <a:pt x="1966341" y="409956"/>
                  </a:lnTo>
                  <a:lnTo>
                    <a:pt x="1948332" y="412178"/>
                  </a:lnTo>
                  <a:lnTo>
                    <a:pt x="1958289" y="412394"/>
                  </a:lnTo>
                  <a:lnTo>
                    <a:pt x="1966417" y="412394"/>
                  </a:lnTo>
                  <a:lnTo>
                    <a:pt x="1959102" y="414324"/>
                  </a:lnTo>
                  <a:lnTo>
                    <a:pt x="2007717" y="411708"/>
                  </a:lnTo>
                  <a:lnTo>
                    <a:pt x="2049119" y="408482"/>
                  </a:lnTo>
                  <a:lnTo>
                    <a:pt x="2090178" y="404672"/>
                  </a:lnTo>
                  <a:lnTo>
                    <a:pt x="2071027" y="405218"/>
                  </a:lnTo>
                  <a:lnTo>
                    <a:pt x="2118766" y="398348"/>
                  </a:lnTo>
                  <a:close/>
                </a:path>
                <a:path w="5527040" h="718820">
                  <a:moveTo>
                    <a:pt x="2143023" y="394855"/>
                  </a:moveTo>
                  <a:lnTo>
                    <a:pt x="2118766" y="398348"/>
                  </a:lnTo>
                  <a:lnTo>
                    <a:pt x="2121573" y="398056"/>
                  </a:lnTo>
                  <a:lnTo>
                    <a:pt x="2143023" y="394855"/>
                  </a:lnTo>
                  <a:close/>
                </a:path>
                <a:path w="5527040" h="718820">
                  <a:moveTo>
                    <a:pt x="2146604" y="351015"/>
                  </a:moveTo>
                  <a:lnTo>
                    <a:pt x="2099894" y="354571"/>
                  </a:lnTo>
                  <a:lnTo>
                    <a:pt x="2096935" y="355231"/>
                  </a:lnTo>
                  <a:lnTo>
                    <a:pt x="2096287" y="355866"/>
                  </a:lnTo>
                  <a:lnTo>
                    <a:pt x="2099970" y="356082"/>
                  </a:lnTo>
                  <a:lnTo>
                    <a:pt x="2110028" y="355498"/>
                  </a:lnTo>
                  <a:lnTo>
                    <a:pt x="2117953" y="355092"/>
                  </a:lnTo>
                  <a:lnTo>
                    <a:pt x="2126919" y="354076"/>
                  </a:lnTo>
                  <a:lnTo>
                    <a:pt x="2136571" y="352640"/>
                  </a:lnTo>
                  <a:lnTo>
                    <a:pt x="2146604" y="351015"/>
                  </a:lnTo>
                  <a:close/>
                </a:path>
                <a:path w="5527040" h="718820">
                  <a:moveTo>
                    <a:pt x="2165299" y="383222"/>
                  </a:moveTo>
                  <a:lnTo>
                    <a:pt x="2155139" y="383463"/>
                  </a:lnTo>
                  <a:lnTo>
                    <a:pt x="2137384" y="384759"/>
                  </a:lnTo>
                  <a:lnTo>
                    <a:pt x="2118423" y="386270"/>
                  </a:lnTo>
                  <a:lnTo>
                    <a:pt x="2112645" y="388073"/>
                  </a:lnTo>
                  <a:lnTo>
                    <a:pt x="2122805" y="387451"/>
                  </a:lnTo>
                  <a:lnTo>
                    <a:pt x="2141550" y="385902"/>
                  </a:lnTo>
                  <a:lnTo>
                    <a:pt x="2161527" y="384898"/>
                  </a:lnTo>
                  <a:lnTo>
                    <a:pt x="2165299" y="383222"/>
                  </a:lnTo>
                  <a:close/>
                </a:path>
                <a:path w="5527040" h="718820">
                  <a:moveTo>
                    <a:pt x="2201621" y="337121"/>
                  </a:moveTo>
                  <a:lnTo>
                    <a:pt x="2195347" y="335762"/>
                  </a:lnTo>
                  <a:lnTo>
                    <a:pt x="2163991" y="339153"/>
                  </a:lnTo>
                  <a:lnTo>
                    <a:pt x="2201621" y="337121"/>
                  </a:lnTo>
                  <a:close/>
                </a:path>
                <a:path w="5527040" h="718820">
                  <a:moveTo>
                    <a:pt x="2248255" y="369417"/>
                  </a:moveTo>
                  <a:lnTo>
                    <a:pt x="2239988" y="369417"/>
                  </a:lnTo>
                  <a:lnTo>
                    <a:pt x="2235365" y="370624"/>
                  </a:lnTo>
                  <a:lnTo>
                    <a:pt x="2248255" y="369417"/>
                  </a:lnTo>
                  <a:close/>
                </a:path>
                <a:path w="5527040" h="718820">
                  <a:moveTo>
                    <a:pt x="2267508" y="364388"/>
                  </a:moveTo>
                  <a:lnTo>
                    <a:pt x="2266073" y="364388"/>
                  </a:lnTo>
                  <a:lnTo>
                    <a:pt x="2257082" y="365544"/>
                  </a:lnTo>
                  <a:lnTo>
                    <a:pt x="2267508" y="364388"/>
                  </a:lnTo>
                  <a:close/>
                </a:path>
                <a:path w="5527040" h="718820">
                  <a:moveTo>
                    <a:pt x="2299131" y="336740"/>
                  </a:moveTo>
                  <a:lnTo>
                    <a:pt x="2278380" y="339077"/>
                  </a:lnTo>
                  <a:lnTo>
                    <a:pt x="2270150" y="339369"/>
                  </a:lnTo>
                  <a:lnTo>
                    <a:pt x="2263521" y="339318"/>
                  </a:lnTo>
                  <a:lnTo>
                    <a:pt x="2247557" y="340563"/>
                  </a:lnTo>
                  <a:lnTo>
                    <a:pt x="2281415" y="339674"/>
                  </a:lnTo>
                  <a:lnTo>
                    <a:pt x="2299131" y="336740"/>
                  </a:lnTo>
                  <a:close/>
                </a:path>
                <a:path w="5527040" h="718820">
                  <a:moveTo>
                    <a:pt x="2396871" y="328295"/>
                  </a:moveTo>
                  <a:lnTo>
                    <a:pt x="2388400" y="328637"/>
                  </a:lnTo>
                  <a:lnTo>
                    <a:pt x="2386292" y="328803"/>
                  </a:lnTo>
                  <a:lnTo>
                    <a:pt x="2392680" y="329653"/>
                  </a:lnTo>
                  <a:lnTo>
                    <a:pt x="2396871" y="328295"/>
                  </a:lnTo>
                  <a:close/>
                </a:path>
                <a:path w="5527040" h="718820">
                  <a:moveTo>
                    <a:pt x="2402090" y="320713"/>
                  </a:moveTo>
                  <a:lnTo>
                    <a:pt x="2396464" y="319544"/>
                  </a:lnTo>
                  <a:lnTo>
                    <a:pt x="2386888" y="320065"/>
                  </a:lnTo>
                  <a:lnTo>
                    <a:pt x="2387269" y="320522"/>
                  </a:lnTo>
                  <a:lnTo>
                    <a:pt x="2387828" y="321500"/>
                  </a:lnTo>
                  <a:lnTo>
                    <a:pt x="2402090" y="320713"/>
                  </a:lnTo>
                  <a:close/>
                </a:path>
                <a:path w="5527040" h="718820">
                  <a:moveTo>
                    <a:pt x="2426652" y="312915"/>
                  </a:moveTo>
                  <a:lnTo>
                    <a:pt x="2420582" y="310769"/>
                  </a:lnTo>
                  <a:lnTo>
                    <a:pt x="2415489" y="311365"/>
                  </a:lnTo>
                  <a:lnTo>
                    <a:pt x="2411082" y="312343"/>
                  </a:lnTo>
                  <a:lnTo>
                    <a:pt x="2402332" y="313651"/>
                  </a:lnTo>
                  <a:lnTo>
                    <a:pt x="2384158" y="315239"/>
                  </a:lnTo>
                  <a:lnTo>
                    <a:pt x="2360892" y="315214"/>
                  </a:lnTo>
                  <a:lnTo>
                    <a:pt x="2343378" y="316141"/>
                  </a:lnTo>
                  <a:lnTo>
                    <a:pt x="2317775" y="318871"/>
                  </a:lnTo>
                  <a:lnTo>
                    <a:pt x="2333968" y="318071"/>
                  </a:lnTo>
                  <a:lnTo>
                    <a:pt x="2353729" y="316458"/>
                  </a:lnTo>
                  <a:lnTo>
                    <a:pt x="2367470" y="315658"/>
                  </a:lnTo>
                  <a:lnTo>
                    <a:pt x="2365616" y="317246"/>
                  </a:lnTo>
                  <a:lnTo>
                    <a:pt x="2426652" y="312915"/>
                  </a:lnTo>
                  <a:close/>
                </a:path>
                <a:path w="5527040" h="718820">
                  <a:moveTo>
                    <a:pt x="2435847" y="303491"/>
                  </a:moveTo>
                  <a:lnTo>
                    <a:pt x="2412504" y="305257"/>
                  </a:lnTo>
                  <a:lnTo>
                    <a:pt x="2408555" y="306971"/>
                  </a:lnTo>
                  <a:lnTo>
                    <a:pt x="2435847" y="303491"/>
                  </a:lnTo>
                  <a:close/>
                </a:path>
                <a:path w="5527040" h="718820">
                  <a:moveTo>
                    <a:pt x="2436609" y="321805"/>
                  </a:moveTo>
                  <a:lnTo>
                    <a:pt x="2390292" y="325742"/>
                  </a:lnTo>
                  <a:lnTo>
                    <a:pt x="2363609" y="330250"/>
                  </a:lnTo>
                  <a:lnTo>
                    <a:pt x="2374735" y="329653"/>
                  </a:lnTo>
                  <a:lnTo>
                    <a:pt x="2386292" y="328803"/>
                  </a:lnTo>
                  <a:lnTo>
                    <a:pt x="2382494" y="328295"/>
                  </a:lnTo>
                  <a:lnTo>
                    <a:pt x="2381669" y="328295"/>
                  </a:lnTo>
                  <a:lnTo>
                    <a:pt x="2395588" y="326567"/>
                  </a:lnTo>
                  <a:lnTo>
                    <a:pt x="2408364" y="325259"/>
                  </a:lnTo>
                  <a:lnTo>
                    <a:pt x="2419527" y="324319"/>
                  </a:lnTo>
                  <a:lnTo>
                    <a:pt x="2428202" y="323748"/>
                  </a:lnTo>
                  <a:lnTo>
                    <a:pt x="2427871" y="323265"/>
                  </a:lnTo>
                  <a:lnTo>
                    <a:pt x="2436609" y="321805"/>
                  </a:lnTo>
                  <a:close/>
                </a:path>
                <a:path w="5527040" h="718820">
                  <a:moveTo>
                    <a:pt x="2453856" y="313461"/>
                  </a:moveTo>
                  <a:lnTo>
                    <a:pt x="2435949" y="314401"/>
                  </a:lnTo>
                  <a:lnTo>
                    <a:pt x="2436838" y="314401"/>
                  </a:lnTo>
                  <a:lnTo>
                    <a:pt x="2425306" y="316344"/>
                  </a:lnTo>
                  <a:lnTo>
                    <a:pt x="2410917" y="318173"/>
                  </a:lnTo>
                  <a:lnTo>
                    <a:pt x="2397760" y="319455"/>
                  </a:lnTo>
                  <a:lnTo>
                    <a:pt x="2434221" y="317461"/>
                  </a:lnTo>
                  <a:lnTo>
                    <a:pt x="2438285" y="316077"/>
                  </a:lnTo>
                  <a:lnTo>
                    <a:pt x="2449512" y="314401"/>
                  </a:lnTo>
                  <a:lnTo>
                    <a:pt x="2453856" y="313461"/>
                  </a:lnTo>
                  <a:close/>
                </a:path>
                <a:path w="5527040" h="718820">
                  <a:moveTo>
                    <a:pt x="2472753" y="357555"/>
                  </a:moveTo>
                  <a:lnTo>
                    <a:pt x="2449258" y="360476"/>
                  </a:lnTo>
                  <a:lnTo>
                    <a:pt x="2472245" y="357924"/>
                  </a:lnTo>
                  <a:lnTo>
                    <a:pt x="2472753" y="357555"/>
                  </a:lnTo>
                  <a:close/>
                </a:path>
                <a:path w="5527040" h="718820">
                  <a:moveTo>
                    <a:pt x="2540127" y="315569"/>
                  </a:moveTo>
                  <a:lnTo>
                    <a:pt x="2532291" y="316014"/>
                  </a:lnTo>
                  <a:lnTo>
                    <a:pt x="2521407" y="316852"/>
                  </a:lnTo>
                  <a:lnTo>
                    <a:pt x="2526373" y="316852"/>
                  </a:lnTo>
                  <a:lnTo>
                    <a:pt x="2519210" y="317017"/>
                  </a:lnTo>
                  <a:lnTo>
                    <a:pt x="2518499" y="316852"/>
                  </a:lnTo>
                  <a:lnTo>
                    <a:pt x="2512225" y="317182"/>
                  </a:lnTo>
                  <a:lnTo>
                    <a:pt x="2509545" y="317233"/>
                  </a:lnTo>
                  <a:lnTo>
                    <a:pt x="2511044" y="317233"/>
                  </a:lnTo>
                  <a:lnTo>
                    <a:pt x="2520200" y="317233"/>
                  </a:lnTo>
                  <a:lnTo>
                    <a:pt x="2522778" y="317576"/>
                  </a:lnTo>
                  <a:lnTo>
                    <a:pt x="2529078" y="317233"/>
                  </a:lnTo>
                  <a:lnTo>
                    <a:pt x="2530906" y="317233"/>
                  </a:lnTo>
                  <a:lnTo>
                    <a:pt x="2540127" y="315569"/>
                  </a:lnTo>
                  <a:close/>
                </a:path>
                <a:path w="5527040" h="718820">
                  <a:moveTo>
                    <a:pt x="2592870" y="304825"/>
                  </a:moveTo>
                  <a:lnTo>
                    <a:pt x="2569095" y="306133"/>
                  </a:lnTo>
                  <a:lnTo>
                    <a:pt x="2569311" y="306628"/>
                  </a:lnTo>
                  <a:lnTo>
                    <a:pt x="2518194" y="310908"/>
                  </a:lnTo>
                  <a:lnTo>
                    <a:pt x="2528265" y="311340"/>
                  </a:lnTo>
                  <a:lnTo>
                    <a:pt x="2504681" y="313677"/>
                  </a:lnTo>
                  <a:lnTo>
                    <a:pt x="2496413" y="314261"/>
                  </a:lnTo>
                  <a:lnTo>
                    <a:pt x="2491079" y="314350"/>
                  </a:lnTo>
                  <a:lnTo>
                    <a:pt x="2485606" y="315722"/>
                  </a:lnTo>
                  <a:lnTo>
                    <a:pt x="2448649" y="320586"/>
                  </a:lnTo>
                  <a:lnTo>
                    <a:pt x="2451316" y="321487"/>
                  </a:lnTo>
                  <a:lnTo>
                    <a:pt x="2450922" y="321017"/>
                  </a:lnTo>
                  <a:lnTo>
                    <a:pt x="2561513" y="309524"/>
                  </a:lnTo>
                  <a:lnTo>
                    <a:pt x="2554694" y="309956"/>
                  </a:lnTo>
                  <a:lnTo>
                    <a:pt x="2552954" y="309689"/>
                  </a:lnTo>
                  <a:lnTo>
                    <a:pt x="2552954" y="309232"/>
                  </a:lnTo>
                  <a:lnTo>
                    <a:pt x="2551328" y="309092"/>
                  </a:lnTo>
                  <a:lnTo>
                    <a:pt x="2583256" y="305943"/>
                  </a:lnTo>
                  <a:lnTo>
                    <a:pt x="2592870" y="304825"/>
                  </a:lnTo>
                  <a:close/>
                </a:path>
                <a:path w="5527040" h="718820">
                  <a:moveTo>
                    <a:pt x="2616035" y="303085"/>
                  </a:moveTo>
                  <a:lnTo>
                    <a:pt x="2614815" y="302501"/>
                  </a:lnTo>
                  <a:lnTo>
                    <a:pt x="2613977" y="302666"/>
                  </a:lnTo>
                  <a:lnTo>
                    <a:pt x="2616035" y="303085"/>
                  </a:lnTo>
                  <a:close/>
                </a:path>
                <a:path w="5527040" h="718820">
                  <a:moveTo>
                    <a:pt x="2628874" y="341630"/>
                  </a:moveTo>
                  <a:lnTo>
                    <a:pt x="2628125" y="341630"/>
                  </a:lnTo>
                  <a:lnTo>
                    <a:pt x="2566606" y="346494"/>
                  </a:lnTo>
                  <a:lnTo>
                    <a:pt x="2530945" y="350316"/>
                  </a:lnTo>
                  <a:lnTo>
                    <a:pt x="2533396" y="350316"/>
                  </a:lnTo>
                  <a:lnTo>
                    <a:pt x="2533878" y="351574"/>
                  </a:lnTo>
                  <a:lnTo>
                    <a:pt x="2548382" y="350075"/>
                  </a:lnTo>
                  <a:lnTo>
                    <a:pt x="2598255" y="345224"/>
                  </a:lnTo>
                  <a:lnTo>
                    <a:pt x="2628874" y="341630"/>
                  </a:lnTo>
                  <a:close/>
                </a:path>
                <a:path w="5527040" h="718820">
                  <a:moveTo>
                    <a:pt x="2668867" y="296926"/>
                  </a:moveTo>
                  <a:lnTo>
                    <a:pt x="2652636" y="297675"/>
                  </a:lnTo>
                  <a:lnTo>
                    <a:pt x="2629509" y="298437"/>
                  </a:lnTo>
                  <a:lnTo>
                    <a:pt x="2631033" y="298437"/>
                  </a:lnTo>
                  <a:lnTo>
                    <a:pt x="2609519" y="299961"/>
                  </a:lnTo>
                  <a:lnTo>
                    <a:pt x="2614815" y="302501"/>
                  </a:lnTo>
                  <a:lnTo>
                    <a:pt x="2618943" y="301675"/>
                  </a:lnTo>
                  <a:lnTo>
                    <a:pt x="2625687" y="300596"/>
                  </a:lnTo>
                  <a:lnTo>
                    <a:pt x="2628658" y="299961"/>
                  </a:lnTo>
                  <a:lnTo>
                    <a:pt x="2628265" y="299961"/>
                  </a:lnTo>
                  <a:lnTo>
                    <a:pt x="2644800" y="298437"/>
                  </a:lnTo>
                  <a:lnTo>
                    <a:pt x="2658351" y="297675"/>
                  </a:lnTo>
                  <a:lnTo>
                    <a:pt x="2668867" y="296926"/>
                  </a:lnTo>
                  <a:close/>
                </a:path>
                <a:path w="5527040" h="718820">
                  <a:moveTo>
                    <a:pt x="2684475" y="294881"/>
                  </a:moveTo>
                  <a:lnTo>
                    <a:pt x="2669667" y="296926"/>
                  </a:lnTo>
                  <a:lnTo>
                    <a:pt x="2670289" y="296926"/>
                  </a:lnTo>
                  <a:lnTo>
                    <a:pt x="2684475" y="294881"/>
                  </a:lnTo>
                  <a:close/>
                </a:path>
                <a:path w="5527040" h="718820">
                  <a:moveTo>
                    <a:pt x="2708287" y="297726"/>
                  </a:moveTo>
                  <a:lnTo>
                    <a:pt x="2702801" y="297167"/>
                  </a:lnTo>
                  <a:lnTo>
                    <a:pt x="2682240" y="298958"/>
                  </a:lnTo>
                  <a:lnTo>
                    <a:pt x="2706522" y="299135"/>
                  </a:lnTo>
                  <a:lnTo>
                    <a:pt x="2706814" y="298958"/>
                  </a:lnTo>
                  <a:lnTo>
                    <a:pt x="2708287" y="297726"/>
                  </a:lnTo>
                  <a:close/>
                </a:path>
                <a:path w="5527040" h="718820">
                  <a:moveTo>
                    <a:pt x="2713583" y="294271"/>
                  </a:moveTo>
                  <a:lnTo>
                    <a:pt x="2690190" y="296176"/>
                  </a:lnTo>
                  <a:lnTo>
                    <a:pt x="2678188" y="297332"/>
                  </a:lnTo>
                  <a:lnTo>
                    <a:pt x="2667317" y="298805"/>
                  </a:lnTo>
                  <a:lnTo>
                    <a:pt x="2676169" y="298488"/>
                  </a:lnTo>
                  <a:lnTo>
                    <a:pt x="2687218" y="297268"/>
                  </a:lnTo>
                  <a:lnTo>
                    <a:pt x="2699880" y="295681"/>
                  </a:lnTo>
                  <a:lnTo>
                    <a:pt x="2713583" y="294271"/>
                  </a:lnTo>
                  <a:close/>
                </a:path>
                <a:path w="5527040" h="718820">
                  <a:moveTo>
                    <a:pt x="2721660" y="283438"/>
                  </a:moveTo>
                  <a:lnTo>
                    <a:pt x="2669997" y="286753"/>
                  </a:lnTo>
                  <a:lnTo>
                    <a:pt x="2679509" y="286219"/>
                  </a:lnTo>
                  <a:lnTo>
                    <a:pt x="2643378" y="291172"/>
                  </a:lnTo>
                  <a:lnTo>
                    <a:pt x="2630614" y="292277"/>
                  </a:lnTo>
                  <a:lnTo>
                    <a:pt x="2634869" y="291198"/>
                  </a:lnTo>
                  <a:lnTo>
                    <a:pt x="2637421" y="290309"/>
                  </a:lnTo>
                  <a:lnTo>
                    <a:pt x="2619540" y="291973"/>
                  </a:lnTo>
                  <a:lnTo>
                    <a:pt x="2621762" y="292938"/>
                  </a:lnTo>
                  <a:lnTo>
                    <a:pt x="2644762" y="291998"/>
                  </a:lnTo>
                  <a:lnTo>
                    <a:pt x="2644483" y="293090"/>
                  </a:lnTo>
                  <a:lnTo>
                    <a:pt x="2605951" y="296900"/>
                  </a:lnTo>
                  <a:lnTo>
                    <a:pt x="2572601" y="298069"/>
                  </a:lnTo>
                  <a:lnTo>
                    <a:pt x="2541867" y="301180"/>
                  </a:lnTo>
                  <a:lnTo>
                    <a:pt x="2554948" y="300380"/>
                  </a:lnTo>
                  <a:lnTo>
                    <a:pt x="2555329" y="301256"/>
                  </a:lnTo>
                  <a:lnTo>
                    <a:pt x="2547124" y="303060"/>
                  </a:lnTo>
                  <a:lnTo>
                    <a:pt x="2534450" y="305054"/>
                  </a:lnTo>
                  <a:lnTo>
                    <a:pt x="2537422" y="303504"/>
                  </a:lnTo>
                  <a:lnTo>
                    <a:pt x="2498229" y="307721"/>
                  </a:lnTo>
                  <a:lnTo>
                    <a:pt x="2478265" y="309105"/>
                  </a:lnTo>
                  <a:lnTo>
                    <a:pt x="2463850" y="311340"/>
                  </a:lnTo>
                  <a:lnTo>
                    <a:pt x="2471521" y="311340"/>
                  </a:lnTo>
                  <a:lnTo>
                    <a:pt x="2485326" y="310819"/>
                  </a:lnTo>
                  <a:lnTo>
                    <a:pt x="2489289" y="311492"/>
                  </a:lnTo>
                  <a:lnTo>
                    <a:pt x="2509558" y="308102"/>
                  </a:lnTo>
                  <a:lnTo>
                    <a:pt x="2566822" y="302082"/>
                  </a:lnTo>
                  <a:lnTo>
                    <a:pt x="2584234" y="298869"/>
                  </a:lnTo>
                  <a:lnTo>
                    <a:pt x="2622156" y="296799"/>
                  </a:lnTo>
                  <a:lnTo>
                    <a:pt x="2645321" y="293522"/>
                  </a:lnTo>
                  <a:lnTo>
                    <a:pt x="2664815" y="290309"/>
                  </a:lnTo>
                  <a:lnTo>
                    <a:pt x="2687853" y="287007"/>
                  </a:lnTo>
                  <a:lnTo>
                    <a:pt x="2721660" y="283438"/>
                  </a:lnTo>
                  <a:close/>
                </a:path>
                <a:path w="5527040" h="718820">
                  <a:moveTo>
                    <a:pt x="2824746" y="300774"/>
                  </a:moveTo>
                  <a:lnTo>
                    <a:pt x="2805798" y="302044"/>
                  </a:lnTo>
                  <a:lnTo>
                    <a:pt x="2802928" y="302501"/>
                  </a:lnTo>
                  <a:lnTo>
                    <a:pt x="2824746" y="300774"/>
                  </a:lnTo>
                  <a:close/>
                </a:path>
                <a:path w="5527040" h="718820">
                  <a:moveTo>
                    <a:pt x="2828048" y="322364"/>
                  </a:moveTo>
                  <a:lnTo>
                    <a:pt x="2827515" y="322364"/>
                  </a:lnTo>
                  <a:lnTo>
                    <a:pt x="2825572" y="322605"/>
                  </a:lnTo>
                  <a:lnTo>
                    <a:pt x="2828048" y="322364"/>
                  </a:lnTo>
                  <a:close/>
                </a:path>
                <a:path w="5527040" h="718820">
                  <a:moveTo>
                    <a:pt x="2862618" y="232600"/>
                  </a:moveTo>
                  <a:lnTo>
                    <a:pt x="2835325" y="236080"/>
                  </a:lnTo>
                  <a:lnTo>
                    <a:pt x="2852724" y="235102"/>
                  </a:lnTo>
                  <a:lnTo>
                    <a:pt x="2860484" y="234759"/>
                  </a:lnTo>
                  <a:lnTo>
                    <a:pt x="2862618" y="232600"/>
                  </a:lnTo>
                  <a:close/>
                </a:path>
                <a:path w="5527040" h="718820">
                  <a:moveTo>
                    <a:pt x="2867177" y="234467"/>
                  </a:moveTo>
                  <a:lnTo>
                    <a:pt x="2860484" y="234759"/>
                  </a:lnTo>
                  <a:lnTo>
                    <a:pt x="2860268" y="234988"/>
                  </a:lnTo>
                  <a:lnTo>
                    <a:pt x="2867177" y="234467"/>
                  </a:lnTo>
                  <a:close/>
                </a:path>
                <a:path w="5527040" h="718820">
                  <a:moveTo>
                    <a:pt x="2919692" y="230200"/>
                  </a:moveTo>
                  <a:lnTo>
                    <a:pt x="2890291" y="232765"/>
                  </a:lnTo>
                  <a:lnTo>
                    <a:pt x="2867177" y="234467"/>
                  </a:lnTo>
                  <a:lnTo>
                    <a:pt x="2871559" y="234276"/>
                  </a:lnTo>
                  <a:lnTo>
                    <a:pt x="2894558" y="232765"/>
                  </a:lnTo>
                  <a:lnTo>
                    <a:pt x="2919692" y="230200"/>
                  </a:lnTo>
                  <a:close/>
                </a:path>
                <a:path w="5527040" h="718820">
                  <a:moveTo>
                    <a:pt x="2925026" y="230670"/>
                  </a:moveTo>
                  <a:lnTo>
                    <a:pt x="2924606" y="229920"/>
                  </a:lnTo>
                  <a:lnTo>
                    <a:pt x="2924479" y="229717"/>
                  </a:lnTo>
                  <a:lnTo>
                    <a:pt x="2919692" y="230200"/>
                  </a:lnTo>
                  <a:lnTo>
                    <a:pt x="2922854" y="229920"/>
                  </a:lnTo>
                  <a:lnTo>
                    <a:pt x="2925026" y="230670"/>
                  </a:lnTo>
                  <a:close/>
                </a:path>
                <a:path w="5527040" h="718820">
                  <a:moveTo>
                    <a:pt x="3041751" y="280454"/>
                  </a:moveTo>
                  <a:lnTo>
                    <a:pt x="3022257" y="281724"/>
                  </a:lnTo>
                  <a:lnTo>
                    <a:pt x="2997085" y="282994"/>
                  </a:lnTo>
                  <a:lnTo>
                    <a:pt x="2972282" y="285534"/>
                  </a:lnTo>
                  <a:lnTo>
                    <a:pt x="2953931" y="289344"/>
                  </a:lnTo>
                  <a:lnTo>
                    <a:pt x="2955594" y="291934"/>
                  </a:lnTo>
                  <a:lnTo>
                    <a:pt x="2982887" y="288074"/>
                  </a:lnTo>
                  <a:lnTo>
                    <a:pt x="2969056" y="288074"/>
                  </a:lnTo>
                  <a:lnTo>
                    <a:pt x="2972422" y="286804"/>
                  </a:lnTo>
                  <a:lnTo>
                    <a:pt x="2996654" y="285534"/>
                  </a:lnTo>
                  <a:lnTo>
                    <a:pt x="3014091" y="282994"/>
                  </a:lnTo>
                  <a:lnTo>
                    <a:pt x="3041751" y="280454"/>
                  </a:lnTo>
                  <a:close/>
                </a:path>
                <a:path w="5527040" h="718820">
                  <a:moveTo>
                    <a:pt x="3042348" y="255892"/>
                  </a:moveTo>
                  <a:lnTo>
                    <a:pt x="3040532" y="252641"/>
                  </a:lnTo>
                  <a:lnTo>
                    <a:pt x="2980944" y="259346"/>
                  </a:lnTo>
                  <a:lnTo>
                    <a:pt x="2999359" y="258686"/>
                  </a:lnTo>
                  <a:lnTo>
                    <a:pt x="2993275" y="260654"/>
                  </a:lnTo>
                  <a:lnTo>
                    <a:pt x="2986328" y="262674"/>
                  </a:lnTo>
                  <a:lnTo>
                    <a:pt x="3002165" y="262153"/>
                  </a:lnTo>
                  <a:lnTo>
                    <a:pt x="3032836" y="258356"/>
                  </a:lnTo>
                  <a:lnTo>
                    <a:pt x="3042348" y="255892"/>
                  </a:lnTo>
                  <a:close/>
                </a:path>
                <a:path w="5527040" h="718820">
                  <a:moveTo>
                    <a:pt x="3060700" y="237147"/>
                  </a:moveTo>
                  <a:lnTo>
                    <a:pt x="3038284" y="238506"/>
                  </a:lnTo>
                  <a:lnTo>
                    <a:pt x="3029826" y="238429"/>
                  </a:lnTo>
                  <a:lnTo>
                    <a:pt x="3035846" y="236537"/>
                  </a:lnTo>
                  <a:lnTo>
                    <a:pt x="3014319" y="238239"/>
                  </a:lnTo>
                  <a:lnTo>
                    <a:pt x="2970339" y="243179"/>
                  </a:lnTo>
                  <a:lnTo>
                    <a:pt x="2961563" y="243065"/>
                  </a:lnTo>
                  <a:lnTo>
                    <a:pt x="2948609" y="245465"/>
                  </a:lnTo>
                  <a:lnTo>
                    <a:pt x="2879991" y="253453"/>
                  </a:lnTo>
                  <a:lnTo>
                    <a:pt x="2859405" y="254279"/>
                  </a:lnTo>
                  <a:lnTo>
                    <a:pt x="2790748" y="261899"/>
                  </a:lnTo>
                  <a:lnTo>
                    <a:pt x="2772803" y="262293"/>
                  </a:lnTo>
                  <a:lnTo>
                    <a:pt x="2776931" y="262534"/>
                  </a:lnTo>
                  <a:lnTo>
                    <a:pt x="2779903" y="263029"/>
                  </a:lnTo>
                  <a:lnTo>
                    <a:pt x="2778556" y="263931"/>
                  </a:lnTo>
                  <a:lnTo>
                    <a:pt x="2769793" y="265430"/>
                  </a:lnTo>
                  <a:lnTo>
                    <a:pt x="2738463" y="266153"/>
                  </a:lnTo>
                  <a:lnTo>
                    <a:pt x="2718485" y="266979"/>
                  </a:lnTo>
                  <a:lnTo>
                    <a:pt x="2693784" y="269087"/>
                  </a:lnTo>
                  <a:lnTo>
                    <a:pt x="2707411" y="268528"/>
                  </a:lnTo>
                  <a:lnTo>
                    <a:pt x="2699258" y="269963"/>
                  </a:lnTo>
                  <a:lnTo>
                    <a:pt x="2662656" y="274256"/>
                  </a:lnTo>
                  <a:lnTo>
                    <a:pt x="2661539" y="272338"/>
                  </a:lnTo>
                  <a:lnTo>
                    <a:pt x="2639110" y="274967"/>
                  </a:lnTo>
                  <a:lnTo>
                    <a:pt x="2619489" y="277672"/>
                  </a:lnTo>
                  <a:lnTo>
                    <a:pt x="2612136" y="279425"/>
                  </a:lnTo>
                  <a:lnTo>
                    <a:pt x="2626512" y="279196"/>
                  </a:lnTo>
                  <a:lnTo>
                    <a:pt x="2603512" y="281457"/>
                  </a:lnTo>
                  <a:lnTo>
                    <a:pt x="2655405" y="278625"/>
                  </a:lnTo>
                  <a:lnTo>
                    <a:pt x="2640761" y="278422"/>
                  </a:lnTo>
                  <a:lnTo>
                    <a:pt x="2693047" y="273050"/>
                  </a:lnTo>
                  <a:lnTo>
                    <a:pt x="2722346" y="272046"/>
                  </a:lnTo>
                  <a:lnTo>
                    <a:pt x="2751505" y="270776"/>
                  </a:lnTo>
                  <a:lnTo>
                    <a:pt x="2803423" y="264591"/>
                  </a:lnTo>
                  <a:lnTo>
                    <a:pt x="2842183" y="263956"/>
                  </a:lnTo>
                  <a:lnTo>
                    <a:pt x="2880372" y="258737"/>
                  </a:lnTo>
                  <a:lnTo>
                    <a:pt x="2951416" y="251371"/>
                  </a:lnTo>
                  <a:lnTo>
                    <a:pt x="2974263" y="247815"/>
                  </a:lnTo>
                  <a:lnTo>
                    <a:pt x="2990862" y="246646"/>
                  </a:lnTo>
                  <a:lnTo>
                    <a:pt x="3014345" y="246126"/>
                  </a:lnTo>
                  <a:lnTo>
                    <a:pt x="3031236" y="245198"/>
                  </a:lnTo>
                  <a:lnTo>
                    <a:pt x="3051860" y="242023"/>
                  </a:lnTo>
                  <a:lnTo>
                    <a:pt x="3054705" y="240512"/>
                  </a:lnTo>
                  <a:lnTo>
                    <a:pt x="3053181" y="239344"/>
                  </a:lnTo>
                  <a:lnTo>
                    <a:pt x="3060700" y="237147"/>
                  </a:lnTo>
                  <a:close/>
                </a:path>
                <a:path w="5527040" h="718820">
                  <a:moveTo>
                    <a:pt x="3142538" y="260477"/>
                  </a:moveTo>
                  <a:lnTo>
                    <a:pt x="3122295" y="263093"/>
                  </a:lnTo>
                  <a:lnTo>
                    <a:pt x="3132251" y="262051"/>
                  </a:lnTo>
                  <a:lnTo>
                    <a:pt x="3142538" y="260477"/>
                  </a:lnTo>
                  <a:close/>
                </a:path>
                <a:path w="5527040" h="718820">
                  <a:moveTo>
                    <a:pt x="3171596" y="293154"/>
                  </a:moveTo>
                  <a:lnTo>
                    <a:pt x="3163252" y="294005"/>
                  </a:lnTo>
                  <a:lnTo>
                    <a:pt x="3162020" y="294424"/>
                  </a:lnTo>
                  <a:lnTo>
                    <a:pt x="3171596" y="293154"/>
                  </a:lnTo>
                  <a:close/>
                </a:path>
                <a:path w="5527040" h="718820">
                  <a:moveTo>
                    <a:pt x="3209696" y="249859"/>
                  </a:moveTo>
                  <a:lnTo>
                    <a:pt x="3200069" y="249847"/>
                  </a:lnTo>
                  <a:lnTo>
                    <a:pt x="3198304" y="249224"/>
                  </a:lnTo>
                  <a:lnTo>
                    <a:pt x="3201898" y="248310"/>
                  </a:lnTo>
                  <a:lnTo>
                    <a:pt x="3208299" y="247434"/>
                  </a:lnTo>
                  <a:lnTo>
                    <a:pt x="3157512" y="252704"/>
                  </a:lnTo>
                  <a:lnTo>
                    <a:pt x="3190697" y="250888"/>
                  </a:lnTo>
                  <a:lnTo>
                    <a:pt x="3163608" y="254203"/>
                  </a:lnTo>
                  <a:lnTo>
                    <a:pt x="3103486" y="260045"/>
                  </a:lnTo>
                  <a:lnTo>
                    <a:pt x="3094812" y="262077"/>
                  </a:lnTo>
                  <a:lnTo>
                    <a:pt x="3056725" y="263664"/>
                  </a:lnTo>
                  <a:lnTo>
                    <a:pt x="3018294" y="267550"/>
                  </a:lnTo>
                  <a:lnTo>
                    <a:pt x="2846895" y="283260"/>
                  </a:lnTo>
                  <a:lnTo>
                    <a:pt x="2843974" y="283565"/>
                  </a:lnTo>
                  <a:lnTo>
                    <a:pt x="2844787" y="285140"/>
                  </a:lnTo>
                  <a:lnTo>
                    <a:pt x="2796756" y="289775"/>
                  </a:lnTo>
                  <a:lnTo>
                    <a:pt x="2780309" y="291630"/>
                  </a:lnTo>
                  <a:lnTo>
                    <a:pt x="2785529" y="292341"/>
                  </a:lnTo>
                  <a:lnTo>
                    <a:pt x="2748559" y="295859"/>
                  </a:lnTo>
                  <a:lnTo>
                    <a:pt x="2758465" y="295770"/>
                  </a:lnTo>
                  <a:lnTo>
                    <a:pt x="2783941" y="292874"/>
                  </a:lnTo>
                  <a:lnTo>
                    <a:pt x="2808973" y="290563"/>
                  </a:lnTo>
                  <a:lnTo>
                    <a:pt x="2798749" y="292747"/>
                  </a:lnTo>
                  <a:lnTo>
                    <a:pt x="2785516" y="295249"/>
                  </a:lnTo>
                  <a:lnTo>
                    <a:pt x="2776664" y="297408"/>
                  </a:lnTo>
                  <a:lnTo>
                    <a:pt x="2779585" y="298615"/>
                  </a:lnTo>
                  <a:lnTo>
                    <a:pt x="2805493" y="295084"/>
                  </a:lnTo>
                  <a:lnTo>
                    <a:pt x="2892590" y="285534"/>
                  </a:lnTo>
                  <a:lnTo>
                    <a:pt x="2939123" y="279488"/>
                  </a:lnTo>
                  <a:lnTo>
                    <a:pt x="2920415" y="281025"/>
                  </a:lnTo>
                  <a:lnTo>
                    <a:pt x="2928531" y="279273"/>
                  </a:lnTo>
                  <a:lnTo>
                    <a:pt x="2943517" y="277583"/>
                  </a:lnTo>
                  <a:lnTo>
                    <a:pt x="2959620" y="276288"/>
                  </a:lnTo>
                  <a:lnTo>
                    <a:pt x="2971076" y="275767"/>
                  </a:lnTo>
                  <a:lnTo>
                    <a:pt x="2967012" y="276936"/>
                  </a:lnTo>
                  <a:lnTo>
                    <a:pt x="2963938" y="278142"/>
                  </a:lnTo>
                  <a:lnTo>
                    <a:pt x="2965958" y="278701"/>
                  </a:lnTo>
                  <a:lnTo>
                    <a:pt x="2977210" y="277926"/>
                  </a:lnTo>
                  <a:lnTo>
                    <a:pt x="2973946" y="276821"/>
                  </a:lnTo>
                  <a:lnTo>
                    <a:pt x="2983204" y="274535"/>
                  </a:lnTo>
                  <a:lnTo>
                    <a:pt x="3000591" y="272097"/>
                  </a:lnTo>
                  <a:lnTo>
                    <a:pt x="3021698" y="270522"/>
                  </a:lnTo>
                  <a:lnTo>
                    <a:pt x="3003931" y="273481"/>
                  </a:lnTo>
                  <a:lnTo>
                    <a:pt x="3030766" y="270979"/>
                  </a:lnTo>
                  <a:lnTo>
                    <a:pt x="3058363" y="267474"/>
                  </a:lnTo>
                  <a:lnTo>
                    <a:pt x="3081896" y="264833"/>
                  </a:lnTo>
                  <a:lnTo>
                    <a:pt x="3096539" y="264947"/>
                  </a:lnTo>
                  <a:lnTo>
                    <a:pt x="3083280" y="267157"/>
                  </a:lnTo>
                  <a:lnTo>
                    <a:pt x="3119564" y="263385"/>
                  </a:lnTo>
                  <a:lnTo>
                    <a:pt x="3109328" y="263753"/>
                  </a:lnTo>
                  <a:lnTo>
                    <a:pt x="3103194" y="263156"/>
                  </a:lnTo>
                  <a:lnTo>
                    <a:pt x="3095421" y="263029"/>
                  </a:lnTo>
                  <a:lnTo>
                    <a:pt x="3115399" y="260451"/>
                  </a:lnTo>
                  <a:lnTo>
                    <a:pt x="3136671" y="258546"/>
                  </a:lnTo>
                  <a:lnTo>
                    <a:pt x="3151289" y="257746"/>
                  </a:lnTo>
                  <a:lnTo>
                    <a:pt x="3151276" y="258483"/>
                  </a:lnTo>
                  <a:lnTo>
                    <a:pt x="3159353" y="255574"/>
                  </a:lnTo>
                  <a:lnTo>
                    <a:pt x="3169081" y="255549"/>
                  </a:lnTo>
                  <a:lnTo>
                    <a:pt x="3190240" y="252069"/>
                  </a:lnTo>
                  <a:lnTo>
                    <a:pt x="3209696" y="249859"/>
                  </a:lnTo>
                  <a:close/>
                </a:path>
                <a:path w="5527040" h="718820">
                  <a:moveTo>
                    <a:pt x="3233369" y="302044"/>
                  </a:moveTo>
                  <a:lnTo>
                    <a:pt x="3222066" y="302044"/>
                  </a:lnTo>
                  <a:lnTo>
                    <a:pt x="3226333" y="303314"/>
                  </a:lnTo>
                  <a:lnTo>
                    <a:pt x="3233369" y="302044"/>
                  </a:lnTo>
                  <a:close/>
                </a:path>
                <a:path w="5527040" h="718820">
                  <a:moveTo>
                    <a:pt x="3268040" y="280454"/>
                  </a:moveTo>
                  <a:lnTo>
                    <a:pt x="3105620" y="280454"/>
                  </a:lnTo>
                  <a:lnTo>
                    <a:pt x="3095879" y="280454"/>
                  </a:lnTo>
                  <a:lnTo>
                    <a:pt x="3080943" y="280454"/>
                  </a:lnTo>
                  <a:lnTo>
                    <a:pt x="3082683" y="281724"/>
                  </a:lnTo>
                  <a:lnTo>
                    <a:pt x="3077794" y="282994"/>
                  </a:lnTo>
                  <a:lnTo>
                    <a:pt x="3073806" y="284264"/>
                  </a:lnTo>
                  <a:lnTo>
                    <a:pt x="3078264" y="284264"/>
                  </a:lnTo>
                  <a:lnTo>
                    <a:pt x="3043326" y="286804"/>
                  </a:lnTo>
                  <a:lnTo>
                    <a:pt x="3014865" y="288074"/>
                  </a:lnTo>
                  <a:lnTo>
                    <a:pt x="2938005" y="294424"/>
                  </a:lnTo>
                  <a:lnTo>
                    <a:pt x="2955594" y="291934"/>
                  </a:lnTo>
                  <a:lnTo>
                    <a:pt x="2954947" y="291934"/>
                  </a:lnTo>
                  <a:lnTo>
                    <a:pt x="2923082" y="294424"/>
                  </a:lnTo>
                  <a:lnTo>
                    <a:pt x="2930982" y="290614"/>
                  </a:lnTo>
                  <a:lnTo>
                    <a:pt x="2917291" y="293154"/>
                  </a:lnTo>
                  <a:lnTo>
                    <a:pt x="2883319" y="293154"/>
                  </a:lnTo>
                  <a:lnTo>
                    <a:pt x="2812935" y="304584"/>
                  </a:lnTo>
                  <a:lnTo>
                    <a:pt x="2788818" y="307124"/>
                  </a:lnTo>
                  <a:lnTo>
                    <a:pt x="2793784" y="305854"/>
                  </a:lnTo>
                  <a:lnTo>
                    <a:pt x="2790113" y="304584"/>
                  </a:lnTo>
                  <a:lnTo>
                    <a:pt x="2802928" y="302501"/>
                  </a:lnTo>
                  <a:lnTo>
                    <a:pt x="2744876" y="307124"/>
                  </a:lnTo>
                  <a:lnTo>
                    <a:pt x="2774404" y="307124"/>
                  </a:lnTo>
                  <a:lnTo>
                    <a:pt x="2752699" y="308394"/>
                  </a:lnTo>
                  <a:lnTo>
                    <a:pt x="2689148" y="313474"/>
                  </a:lnTo>
                  <a:lnTo>
                    <a:pt x="2662529" y="316014"/>
                  </a:lnTo>
                  <a:lnTo>
                    <a:pt x="2639288" y="319824"/>
                  </a:lnTo>
                  <a:lnTo>
                    <a:pt x="2606433" y="323634"/>
                  </a:lnTo>
                  <a:lnTo>
                    <a:pt x="2574404" y="326174"/>
                  </a:lnTo>
                  <a:lnTo>
                    <a:pt x="2553665" y="329984"/>
                  </a:lnTo>
                  <a:lnTo>
                    <a:pt x="2497086" y="336334"/>
                  </a:lnTo>
                  <a:lnTo>
                    <a:pt x="2438704" y="341630"/>
                  </a:lnTo>
                  <a:lnTo>
                    <a:pt x="2438895" y="341630"/>
                  </a:lnTo>
                  <a:lnTo>
                    <a:pt x="2389733" y="346494"/>
                  </a:lnTo>
                  <a:lnTo>
                    <a:pt x="2346629" y="351574"/>
                  </a:lnTo>
                  <a:lnTo>
                    <a:pt x="2319959" y="356654"/>
                  </a:lnTo>
                  <a:lnTo>
                    <a:pt x="2356586" y="351574"/>
                  </a:lnTo>
                  <a:lnTo>
                    <a:pt x="2352471" y="352844"/>
                  </a:lnTo>
                  <a:lnTo>
                    <a:pt x="2357818" y="354114"/>
                  </a:lnTo>
                  <a:lnTo>
                    <a:pt x="2302192" y="359194"/>
                  </a:lnTo>
                  <a:lnTo>
                    <a:pt x="2302865" y="360476"/>
                  </a:lnTo>
                  <a:lnTo>
                    <a:pt x="2267508" y="364388"/>
                  </a:lnTo>
                  <a:lnTo>
                    <a:pt x="2272741" y="365544"/>
                  </a:lnTo>
                  <a:lnTo>
                    <a:pt x="2269921" y="365544"/>
                  </a:lnTo>
                  <a:lnTo>
                    <a:pt x="2254072" y="368084"/>
                  </a:lnTo>
                  <a:lnTo>
                    <a:pt x="2249906" y="369265"/>
                  </a:lnTo>
                  <a:lnTo>
                    <a:pt x="2249462" y="369392"/>
                  </a:lnTo>
                  <a:lnTo>
                    <a:pt x="2249208" y="369417"/>
                  </a:lnTo>
                  <a:lnTo>
                    <a:pt x="2248649" y="369417"/>
                  </a:lnTo>
                  <a:lnTo>
                    <a:pt x="2229002" y="371894"/>
                  </a:lnTo>
                  <a:lnTo>
                    <a:pt x="2210600" y="374434"/>
                  </a:lnTo>
                  <a:lnTo>
                    <a:pt x="2198116" y="375704"/>
                  </a:lnTo>
                  <a:lnTo>
                    <a:pt x="2194941" y="375704"/>
                  </a:lnTo>
                  <a:lnTo>
                    <a:pt x="2192159" y="376974"/>
                  </a:lnTo>
                  <a:lnTo>
                    <a:pt x="2205405" y="375704"/>
                  </a:lnTo>
                  <a:lnTo>
                    <a:pt x="2205190" y="376974"/>
                  </a:lnTo>
                  <a:lnTo>
                    <a:pt x="2165693" y="380784"/>
                  </a:lnTo>
                  <a:lnTo>
                    <a:pt x="2150110" y="382054"/>
                  </a:lnTo>
                  <a:lnTo>
                    <a:pt x="2170341" y="380784"/>
                  </a:lnTo>
                  <a:lnTo>
                    <a:pt x="2197722" y="380784"/>
                  </a:lnTo>
                  <a:lnTo>
                    <a:pt x="2233079" y="376974"/>
                  </a:lnTo>
                  <a:lnTo>
                    <a:pt x="2265222" y="373164"/>
                  </a:lnTo>
                  <a:lnTo>
                    <a:pt x="2316200" y="368947"/>
                  </a:lnTo>
                  <a:lnTo>
                    <a:pt x="2326678" y="368084"/>
                  </a:lnTo>
                  <a:lnTo>
                    <a:pt x="2312200" y="369417"/>
                  </a:lnTo>
                  <a:lnTo>
                    <a:pt x="2312352" y="369417"/>
                  </a:lnTo>
                  <a:lnTo>
                    <a:pt x="2258530" y="375704"/>
                  </a:lnTo>
                  <a:lnTo>
                    <a:pt x="2274024" y="374434"/>
                  </a:lnTo>
                  <a:lnTo>
                    <a:pt x="2292070" y="373164"/>
                  </a:lnTo>
                  <a:lnTo>
                    <a:pt x="2332139" y="368084"/>
                  </a:lnTo>
                  <a:lnTo>
                    <a:pt x="2322817" y="370624"/>
                  </a:lnTo>
                  <a:lnTo>
                    <a:pt x="2345677" y="368084"/>
                  </a:lnTo>
                  <a:lnTo>
                    <a:pt x="2377084" y="365544"/>
                  </a:lnTo>
                  <a:lnTo>
                    <a:pt x="2389441" y="365544"/>
                  </a:lnTo>
                  <a:lnTo>
                    <a:pt x="2388336" y="364388"/>
                  </a:lnTo>
                  <a:lnTo>
                    <a:pt x="2386507" y="364388"/>
                  </a:lnTo>
                  <a:lnTo>
                    <a:pt x="2369616" y="365544"/>
                  </a:lnTo>
                  <a:lnTo>
                    <a:pt x="2381046" y="364388"/>
                  </a:lnTo>
                  <a:lnTo>
                    <a:pt x="2381262" y="364388"/>
                  </a:lnTo>
                  <a:lnTo>
                    <a:pt x="2441879" y="356654"/>
                  </a:lnTo>
                  <a:lnTo>
                    <a:pt x="2448077" y="357924"/>
                  </a:lnTo>
                  <a:lnTo>
                    <a:pt x="2458986" y="357924"/>
                  </a:lnTo>
                  <a:lnTo>
                    <a:pt x="2468638" y="356654"/>
                  </a:lnTo>
                  <a:lnTo>
                    <a:pt x="2474036" y="356654"/>
                  </a:lnTo>
                  <a:lnTo>
                    <a:pt x="2472753" y="357555"/>
                  </a:lnTo>
                  <a:lnTo>
                    <a:pt x="2490292" y="355384"/>
                  </a:lnTo>
                  <a:lnTo>
                    <a:pt x="2476449" y="356654"/>
                  </a:lnTo>
                  <a:lnTo>
                    <a:pt x="2474303" y="355384"/>
                  </a:lnTo>
                  <a:lnTo>
                    <a:pt x="2470416" y="354114"/>
                  </a:lnTo>
                  <a:lnTo>
                    <a:pt x="2451303" y="355384"/>
                  </a:lnTo>
                  <a:lnTo>
                    <a:pt x="2484285" y="351574"/>
                  </a:lnTo>
                  <a:lnTo>
                    <a:pt x="2506268" y="349034"/>
                  </a:lnTo>
                  <a:lnTo>
                    <a:pt x="2508059" y="352844"/>
                  </a:lnTo>
                  <a:lnTo>
                    <a:pt x="2521585" y="350316"/>
                  </a:lnTo>
                  <a:lnTo>
                    <a:pt x="2521928" y="350012"/>
                  </a:lnTo>
                  <a:lnTo>
                    <a:pt x="2522791" y="349034"/>
                  </a:lnTo>
                  <a:lnTo>
                    <a:pt x="2523083" y="349034"/>
                  </a:lnTo>
                  <a:lnTo>
                    <a:pt x="2534234" y="346494"/>
                  </a:lnTo>
                  <a:lnTo>
                    <a:pt x="2555087" y="346494"/>
                  </a:lnTo>
                  <a:lnTo>
                    <a:pt x="2572245" y="345224"/>
                  </a:lnTo>
                  <a:lnTo>
                    <a:pt x="2586507" y="343954"/>
                  </a:lnTo>
                  <a:lnTo>
                    <a:pt x="2580208" y="343954"/>
                  </a:lnTo>
                  <a:lnTo>
                    <a:pt x="2585389" y="342684"/>
                  </a:lnTo>
                  <a:lnTo>
                    <a:pt x="2592540" y="341630"/>
                  </a:lnTo>
                  <a:lnTo>
                    <a:pt x="2593327" y="341630"/>
                  </a:lnTo>
                  <a:lnTo>
                    <a:pt x="2598267" y="340144"/>
                  </a:lnTo>
                  <a:lnTo>
                    <a:pt x="2622283" y="337604"/>
                  </a:lnTo>
                  <a:lnTo>
                    <a:pt x="2624226" y="337604"/>
                  </a:lnTo>
                  <a:lnTo>
                    <a:pt x="2622829" y="338874"/>
                  </a:lnTo>
                  <a:lnTo>
                    <a:pt x="2636863" y="338874"/>
                  </a:lnTo>
                  <a:lnTo>
                    <a:pt x="2631059" y="337604"/>
                  </a:lnTo>
                  <a:lnTo>
                    <a:pt x="2652877" y="335064"/>
                  </a:lnTo>
                  <a:lnTo>
                    <a:pt x="2657881" y="335064"/>
                  </a:lnTo>
                  <a:lnTo>
                    <a:pt x="2657945" y="336334"/>
                  </a:lnTo>
                  <a:lnTo>
                    <a:pt x="2664917" y="336334"/>
                  </a:lnTo>
                  <a:lnTo>
                    <a:pt x="2628874" y="341630"/>
                  </a:lnTo>
                  <a:lnTo>
                    <a:pt x="2684818" y="335064"/>
                  </a:lnTo>
                  <a:lnTo>
                    <a:pt x="2706382" y="332524"/>
                  </a:lnTo>
                  <a:lnTo>
                    <a:pt x="2757690" y="327444"/>
                  </a:lnTo>
                  <a:lnTo>
                    <a:pt x="2804083" y="323634"/>
                  </a:lnTo>
                  <a:lnTo>
                    <a:pt x="2777020" y="328714"/>
                  </a:lnTo>
                  <a:lnTo>
                    <a:pt x="2807309" y="324904"/>
                  </a:lnTo>
                  <a:lnTo>
                    <a:pt x="2825572" y="322605"/>
                  </a:lnTo>
                  <a:lnTo>
                    <a:pt x="2815171" y="323634"/>
                  </a:lnTo>
                  <a:lnTo>
                    <a:pt x="2804350" y="324904"/>
                  </a:lnTo>
                  <a:lnTo>
                    <a:pt x="2813570" y="323634"/>
                  </a:lnTo>
                  <a:lnTo>
                    <a:pt x="2822778" y="322364"/>
                  </a:lnTo>
                  <a:lnTo>
                    <a:pt x="2847987" y="318554"/>
                  </a:lnTo>
                  <a:lnTo>
                    <a:pt x="2874365" y="316014"/>
                  </a:lnTo>
                  <a:lnTo>
                    <a:pt x="2896349" y="314744"/>
                  </a:lnTo>
                  <a:lnTo>
                    <a:pt x="2888437" y="318554"/>
                  </a:lnTo>
                  <a:lnTo>
                    <a:pt x="2926372" y="314744"/>
                  </a:lnTo>
                  <a:lnTo>
                    <a:pt x="2939021" y="313474"/>
                  </a:lnTo>
                  <a:lnTo>
                    <a:pt x="2960890" y="310934"/>
                  </a:lnTo>
                  <a:lnTo>
                    <a:pt x="2967012" y="310934"/>
                  </a:lnTo>
                  <a:lnTo>
                    <a:pt x="3009836" y="307124"/>
                  </a:lnTo>
                  <a:lnTo>
                    <a:pt x="3084169" y="299504"/>
                  </a:lnTo>
                  <a:lnTo>
                    <a:pt x="3119920" y="296964"/>
                  </a:lnTo>
                  <a:lnTo>
                    <a:pt x="3116719" y="298234"/>
                  </a:lnTo>
                  <a:lnTo>
                    <a:pt x="3114078" y="299504"/>
                  </a:lnTo>
                  <a:lnTo>
                    <a:pt x="3103156" y="302044"/>
                  </a:lnTo>
                  <a:lnTo>
                    <a:pt x="3124530" y="299504"/>
                  </a:lnTo>
                  <a:lnTo>
                    <a:pt x="3135198" y="296964"/>
                  </a:lnTo>
                  <a:lnTo>
                    <a:pt x="3159277" y="294424"/>
                  </a:lnTo>
                  <a:lnTo>
                    <a:pt x="3163252" y="294005"/>
                  </a:lnTo>
                  <a:lnTo>
                    <a:pt x="3169488" y="291934"/>
                  </a:lnTo>
                  <a:lnTo>
                    <a:pt x="3169323" y="291934"/>
                  </a:lnTo>
                  <a:lnTo>
                    <a:pt x="3185909" y="289344"/>
                  </a:lnTo>
                  <a:lnTo>
                    <a:pt x="3239846" y="285534"/>
                  </a:lnTo>
                  <a:lnTo>
                    <a:pt x="3258629" y="284264"/>
                  </a:lnTo>
                  <a:lnTo>
                    <a:pt x="3248799" y="284264"/>
                  </a:lnTo>
                  <a:lnTo>
                    <a:pt x="3233255" y="285534"/>
                  </a:lnTo>
                  <a:lnTo>
                    <a:pt x="3221837" y="285534"/>
                  </a:lnTo>
                  <a:lnTo>
                    <a:pt x="3224390" y="284264"/>
                  </a:lnTo>
                  <a:lnTo>
                    <a:pt x="3256330" y="281724"/>
                  </a:lnTo>
                  <a:lnTo>
                    <a:pt x="3268040" y="280454"/>
                  </a:lnTo>
                  <a:close/>
                </a:path>
                <a:path w="5527040" h="718820">
                  <a:moveTo>
                    <a:pt x="3296386" y="289344"/>
                  </a:moveTo>
                  <a:lnTo>
                    <a:pt x="3271215" y="289344"/>
                  </a:lnTo>
                  <a:lnTo>
                    <a:pt x="3198660" y="294424"/>
                  </a:lnTo>
                  <a:lnTo>
                    <a:pt x="3163925" y="299504"/>
                  </a:lnTo>
                  <a:lnTo>
                    <a:pt x="3123603" y="303314"/>
                  </a:lnTo>
                  <a:lnTo>
                    <a:pt x="3093186" y="309664"/>
                  </a:lnTo>
                  <a:lnTo>
                    <a:pt x="3080283" y="310934"/>
                  </a:lnTo>
                  <a:lnTo>
                    <a:pt x="3050159" y="313474"/>
                  </a:lnTo>
                  <a:lnTo>
                    <a:pt x="3037738" y="314744"/>
                  </a:lnTo>
                  <a:lnTo>
                    <a:pt x="3059696" y="313474"/>
                  </a:lnTo>
                  <a:lnTo>
                    <a:pt x="3056534" y="314744"/>
                  </a:lnTo>
                  <a:lnTo>
                    <a:pt x="3049054" y="317284"/>
                  </a:lnTo>
                  <a:lnTo>
                    <a:pt x="3077019" y="313474"/>
                  </a:lnTo>
                  <a:lnTo>
                    <a:pt x="3095548" y="312204"/>
                  </a:lnTo>
                  <a:lnTo>
                    <a:pt x="3115983" y="309664"/>
                  </a:lnTo>
                  <a:lnTo>
                    <a:pt x="3140684" y="307124"/>
                  </a:lnTo>
                  <a:lnTo>
                    <a:pt x="3122625" y="310934"/>
                  </a:lnTo>
                  <a:lnTo>
                    <a:pt x="3070542" y="316014"/>
                  </a:lnTo>
                  <a:lnTo>
                    <a:pt x="3050032" y="318554"/>
                  </a:lnTo>
                  <a:lnTo>
                    <a:pt x="3079267" y="316014"/>
                  </a:lnTo>
                  <a:lnTo>
                    <a:pt x="3111855" y="312204"/>
                  </a:lnTo>
                  <a:lnTo>
                    <a:pt x="3137433" y="309664"/>
                  </a:lnTo>
                  <a:lnTo>
                    <a:pt x="3145586" y="307124"/>
                  </a:lnTo>
                  <a:lnTo>
                    <a:pt x="3164954" y="307124"/>
                  </a:lnTo>
                  <a:lnTo>
                    <a:pt x="3196018" y="304584"/>
                  </a:lnTo>
                  <a:lnTo>
                    <a:pt x="3222066" y="302044"/>
                  </a:lnTo>
                  <a:lnTo>
                    <a:pt x="3210737" y="302044"/>
                  </a:lnTo>
                  <a:lnTo>
                    <a:pt x="3238004" y="298234"/>
                  </a:lnTo>
                  <a:lnTo>
                    <a:pt x="3247098" y="296964"/>
                  </a:lnTo>
                  <a:lnTo>
                    <a:pt x="3234372" y="298234"/>
                  </a:lnTo>
                  <a:lnTo>
                    <a:pt x="3225965" y="298234"/>
                  </a:lnTo>
                  <a:lnTo>
                    <a:pt x="3236582" y="295694"/>
                  </a:lnTo>
                  <a:lnTo>
                    <a:pt x="3252889" y="295694"/>
                  </a:lnTo>
                  <a:lnTo>
                    <a:pt x="3263354" y="294424"/>
                  </a:lnTo>
                  <a:lnTo>
                    <a:pt x="3275126" y="291934"/>
                  </a:lnTo>
                  <a:lnTo>
                    <a:pt x="3274949" y="291934"/>
                  </a:lnTo>
                  <a:lnTo>
                    <a:pt x="3296386" y="289344"/>
                  </a:lnTo>
                  <a:close/>
                </a:path>
                <a:path w="5527040" h="718820">
                  <a:moveTo>
                    <a:pt x="3297910" y="163461"/>
                  </a:moveTo>
                  <a:lnTo>
                    <a:pt x="3295142" y="162864"/>
                  </a:lnTo>
                  <a:lnTo>
                    <a:pt x="3290735" y="163601"/>
                  </a:lnTo>
                  <a:lnTo>
                    <a:pt x="3297910" y="163461"/>
                  </a:lnTo>
                  <a:close/>
                </a:path>
                <a:path w="5527040" h="718820">
                  <a:moveTo>
                    <a:pt x="3304870" y="163322"/>
                  </a:moveTo>
                  <a:lnTo>
                    <a:pt x="3304375" y="163322"/>
                  </a:lnTo>
                  <a:lnTo>
                    <a:pt x="3303066" y="163322"/>
                  </a:lnTo>
                  <a:lnTo>
                    <a:pt x="3297910" y="163461"/>
                  </a:lnTo>
                  <a:lnTo>
                    <a:pt x="3300653" y="164045"/>
                  </a:lnTo>
                  <a:lnTo>
                    <a:pt x="3304870" y="163322"/>
                  </a:lnTo>
                  <a:close/>
                </a:path>
                <a:path w="5527040" h="718820">
                  <a:moveTo>
                    <a:pt x="3425710" y="252577"/>
                  </a:moveTo>
                  <a:lnTo>
                    <a:pt x="3425177" y="252577"/>
                  </a:lnTo>
                  <a:lnTo>
                    <a:pt x="3416452" y="253784"/>
                  </a:lnTo>
                  <a:lnTo>
                    <a:pt x="3423704" y="253161"/>
                  </a:lnTo>
                  <a:lnTo>
                    <a:pt x="3425710" y="252577"/>
                  </a:lnTo>
                  <a:close/>
                </a:path>
                <a:path w="5527040" h="718820">
                  <a:moveTo>
                    <a:pt x="3435070" y="184988"/>
                  </a:moveTo>
                  <a:lnTo>
                    <a:pt x="3389401" y="190461"/>
                  </a:lnTo>
                  <a:lnTo>
                    <a:pt x="3386569" y="191109"/>
                  </a:lnTo>
                  <a:lnTo>
                    <a:pt x="3389287" y="191071"/>
                  </a:lnTo>
                  <a:lnTo>
                    <a:pt x="3399371" y="190398"/>
                  </a:lnTo>
                  <a:lnTo>
                    <a:pt x="3435070" y="184988"/>
                  </a:lnTo>
                  <a:close/>
                </a:path>
                <a:path w="5527040" h="718820">
                  <a:moveTo>
                    <a:pt x="3443567" y="280454"/>
                  </a:moveTo>
                  <a:lnTo>
                    <a:pt x="3395053" y="280454"/>
                  </a:lnTo>
                  <a:lnTo>
                    <a:pt x="3389731" y="280454"/>
                  </a:lnTo>
                  <a:lnTo>
                    <a:pt x="3379178" y="282994"/>
                  </a:lnTo>
                  <a:lnTo>
                    <a:pt x="3370338" y="285534"/>
                  </a:lnTo>
                  <a:lnTo>
                    <a:pt x="3372726" y="286804"/>
                  </a:lnTo>
                  <a:lnTo>
                    <a:pt x="3356749" y="288074"/>
                  </a:lnTo>
                  <a:lnTo>
                    <a:pt x="3314446" y="293154"/>
                  </a:lnTo>
                  <a:lnTo>
                    <a:pt x="3298558" y="293154"/>
                  </a:lnTo>
                  <a:lnTo>
                    <a:pt x="3305518" y="296964"/>
                  </a:lnTo>
                  <a:lnTo>
                    <a:pt x="3316427" y="295694"/>
                  </a:lnTo>
                  <a:lnTo>
                    <a:pt x="3352406" y="293154"/>
                  </a:lnTo>
                  <a:lnTo>
                    <a:pt x="3379305" y="289344"/>
                  </a:lnTo>
                  <a:lnTo>
                    <a:pt x="3376422" y="289344"/>
                  </a:lnTo>
                  <a:lnTo>
                    <a:pt x="3382365" y="288074"/>
                  </a:lnTo>
                  <a:lnTo>
                    <a:pt x="3387217" y="286804"/>
                  </a:lnTo>
                  <a:lnTo>
                    <a:pt x="3407638" y="285534"/>
                  </a:lnTo>
                  <a:lnTo>
                    <a:pt x="3423894" y="282994"/>
                  </a:lnTo>
                  <a:lnTo>
                    <a:pt x="3443567" y="280454"/>
                  </a:lnTo>
                  <a:close/>
                </a:path>
                <a:path w="5527040" h="718820">
                  <a:moveTo>
                    <a:pt x="3456063" y="129794"/>
                  </a:moveTo>
                  <a:lnTo>
                    <a:pt x="3418700" y="132321"/>
                  </a:lnTo>
                  <a:lnTo>
                    <a:pt x="3414191" y="133070"/>
                  </a:lnTo>
                  <a:lnTo>
                    <a:pt x="3456063" y="129794"/>
                  </a:lnTo>
                  <a:close/>
                </a:path>
                <a:path w="5527040" h="718820">
                  <a:moveTo>
                    <a:pt x="3469208" y="143433"/>
                  </a:moveTo>
                  <a:lnTo>
                    <a:pt x="3435908" y="145275"/>
                  </a:lnTo>
                  <a:lnTo>
                    <a:pt x="3432086" y="146964"/>
                  </a:lnTo>
                  <a:lnTo>
                    <a:pt x="3419157" y="148170"/>
                  </a:lnTo>
                  <a:lnTo>
                    <a:pt x="3396132" y="149694"/>
                  </a:lnTo>
                  <a:lnTo>
                    <a:pt x="3385515" y="150507"/>
                  </a:lnTo>
                  <a:lnTo>
                    <a:pt x="3370948" y="153949"/>
                  </a:lnTo>
                  <a:lnTo>
                    <a:pt x="3323209" y="160159"/>
                  </a:lnTo>
                  <a:lnTo>
                    <a:pt x="3305530" y="163207"/>
                  </a:lnTo>
                  <a:lnTo>
                    <a:pt x="3327019" y="161074"/>
                  </a:lnTo>
                  <a:lnTo>
                    <a:pt x="3350679" y="158318"/>
                  </a:lnTo>
                  <a:lnTo>
                    <a:pt x="3369310" y="156349"/>
                  </a:lnTo>
                  <a:lnTo>
                    <a:pt x="3373043" y="154139"/>
                  </a:lnTo>
                  <a:lnTo>
                    <a:pt x="3442474" y="147878"/>
                  </a:lnTo>
                  <a:lnTo>
                    <a:pt x="3444481" y="146964"/>
                  </a:lnTo>
                  <a:lnTo>
                    <a:pt x="3450450" y="145770"/>
                  </a:lnTo>
                  <a:lnTo>
                    <a:pt x="3459124" y="144526"/>
                  </a:lnTo>
                  <a:lnTo>
                    <a:pt x="3469208" y="143433"/>
                  </a:lnTo>
                  <a:close/>
                </a:path>
                <a:path w="5527040" h="718820">
                  <a:moveTo>
                    <a:pt x="3478466" y="176898"/>
                  </a:moveTo>
                  <a:lnTo>
                    <a:pt x="3467951" y="177609"/>
                  </a:lnTo>
                  <a:lnTo>
                    <a:pt x="3451568" y="179197"/>
                  </a:lnTo>
                  <a:lnTo>
                    <a:pt x="3437242" y="180390"/>
                  </a:lnTo>
                  <a:lnTo>
                    <a:pt x="3427717" y="182245"/>
                  </a:lnTo>
                  <a:lnTo>
                    <a:pt x="3430917" y="183108"/>
                  </a:lnTo>
                  <a:lnTo>
                    <a:pt x="3433064" y="183845"/>
                  </a:lnTo>
                  <a:lnTo>
                    <a:pt x="3438741" y="183184"/>
                  </a:lnTo>
                  <a:lnTo>
                    <a:pt x="3453231" y="181698"/>
                  </a:lnTo>
                  <a:lnTo>
                    <a:pt x="3465030" y="180276"/>
                  </a:lnTo>
                  <a:lnTo>
                    <a:pt x="3475164" y="178320"/>
                  </a:lnTo>
                  <a:lnTo>
                    <a:pt x="3478466" y="176898"/>
                  </a:lnTo>
                  <a:close/>
                </a:path>
                <a:path w="5527040" h="718820">
                  <a:moveTo>
                    <a:pt x="3490772" y="271564"/>
                  </a:moveTo>
                  <a:lnTo>
                    <a:pt x="3481311" y="272834"/>
                  </a:lnTo>
                  <a:lnTo>
                    <a:pt x="3489287" y="272008"/>
                  </a:lnTo>
                  <a:lnTo>
                    <a:pt x="3490772" y="271564"/>
                  </a:lnTo>
                  <a:close/>
                </a:path>
                <a:path w="5527040" h="718820">
                  <a:moveTo>
                    <a:pt x="3535527" y="173558"/>
                  </a:moveTo>
                  <a:lnTo>
                    <a:pt x="3526104" y="174612"/>
                  </a:lnTo>
                  <a:lnTo>
                    <a:pt x="3514572" y="175996"/>
                  </a:lnTo>
                  <a:lnTo>
                    <a:pt x="3505708" y="177342"/>
                  </a:lnTo>
                  <a:lnTo>
                    <a:pt x="3504285" y="178219"/>
                  </a:lnTo>
                  <a:lnTo>
                    <a:pt x="3531844" y="175234"/>
                  </a:lnTo>
                  <a:lnTo>
                    <a:pt x="3535527" y="173558"/>
                  </a:lnTo>
                  <a:close/>
                </a:path>
                <a:path w="5527040" h="718820">
                  <a:moveTo>
                    <a:pt x="3549116" y="171323"/>
                  </a:moveTo>
                  <a:lnTo>
                    <a:pt x="3510356" y="171958"/>
                  </a:lnTo>
                  <a:lnTo>
                    <a:pt x="3497275" y="174650"/>
                  </a:lnTo>
                  <a:lnTo>
                    <a:pt x="3549116" y="171323"/>
                  </a:lnTo>
                  <a:close/>
                </a:path>
                <a:path w="5527040" h="718820">
                  <a:moveTo>
                    <a:pt x="3602393" y="162471"/>
                  </a:moveTo>
                  <a:lnTo>
                    <a:pt x="3591737" y="163512"/>
                  </a:lnTo>
                  <a:lnTo>
                    <a:pt x="3575164" y="164693"/>
                  </a:lnTo>
                  <a:lnTo>
                    <a:pt x="3556063" y="166382"/>
                  </a:lnTo>
                  <a:lnTo>
                    <a:pt x="3537851" y="168973"/>
                  </a:lnTo>
                  <a:lnTo>
                    <a:pt x="3602393" y="162471"/>
                  </a:lnTo>
                  <a:close/>
                </a:path>
                <a:path w="5527040" h="718820">
                  <a:moveTo>
                    <a:pt x="3618268" y="147701"/>
                  </a:moveTo>
                  <a:lnTo>
                    <a:pt x="3600208" y="150520"/>
                  </a:lnTo>
                  <a:lnTo>
                    <a:pt x="3541649" y="155308"/>
                  </a:lnTo>
                  <a:lnTo>
                    <a:pt x="3507460" y="158711"/>
                  </a:lnTo>
                  <a:lnTo>
                    <a:pt x="3496602" y="160858"/>
                  </a:lnTo>
                  <a:lnTo>
                    <a:pt x="3458019" y="164553"/>
                  </a:lnTo>
                  <a:lnTo>
                    <a:pt x="3439299" y="167386"/>
                  </a:lnTo>
                  <a:lnTo>
                    <a:pt x="3458337" y="166357"/>
                  </a:lnTo>
                  <a:lnTo>
                    <a:pt x="3473666" y="164058"/>
                  </a:lnTo>
                  <a:lnTo>
                    <a:pt x="3497732" y="161848"/>
                  </a:lnTo>
                  <a:lnTo>
                    <a:pt x="3555288" y="157099"/>
                  </a:lnTo>
                  <a:lnTo>
                    <a:pt x="3569144" y="154292"/>
                  </a:lnTo>
                  <a:lnTo>
                    <a:pt x="3607054" y="150368"/>
                  </a:lnTo>
                  <a:lnTo>
                    <a:pt x="3618268" y="147701"/>
                  </a:lnTo>
                  <a:close/>
                </a:path>
                <a:path w="5527040" h="718820">
                  <a:moveTo>
                    <a:pt x="3641394" y="104317"/>
                  </a:moveTo>
                  <a:lnTo>
                    <a:pt x="3638194" y="103581"/>
                  </a:lnTo>
                  <a:lnTo>
                    <a:pt x="3626193" y="104267"/>
                  </a:lnTo>
                  <a:lnTo>
                    <a:pt x="3610051" y="105727"/>
                  </a:lnTo>
                  <a:lnTo>
                    <a:pt x="3594455" y="107353"/>
                  </a:lnTo>
                  <a:lnTo>
                    <a:pt x="3598341" y="107975"/>
                  </a:lnTo>
                  <a:lnTo>
                    <a:pt x="3607816" y="107315"/>
                  </a:lnTo>
                  <a:lnTo>
                    <a:pt x="3622344" y="105918"/>
                  </a:lnTo>
                  <a:lnTo>
                    <a:pt x="3641394" y="104317"/>
                  </a:lnTo>
                  <a:close/>
                </a:path>
                <a:path w="5527040" h="718820">
                  <a:moveTo>
                    <a:pt x="3644887" y="234975"/>
                  </a:moveTo>
                  <a:lnTo>
                    <a:pt x="3588918" y="239814"/>
                  </a:lnTo>
                  <a:lnTo>
                    <a:pt x="3551275" y="243624"/>
                  </a:lnTo>
                  <a:lnTo>
                    <a:pt x="3623106" y="243624"/>
                  </a:lnTo>
                  <a:lnTo>
                    <a:pt x="3633508" y="241084"/>
                  </a:lnTo>
                  <a:lnTo>
                    <a:pt x="3599878" y="241084"/>
                  </a:lnTo>
                  <a:lnTo>
                    <a:pt x="3637064" y="238544"/>
                  </a:lnTo>
                  <a:lnTo>
                    <a:pt x="3627602" y="238544"/>
                  </a:lnTo>
                  <a:lnTo>
                    <a:pt x="3631488" y="237388"/>
                  </a:lnTo>
                  <a:lnTo>
                    <a:pt x="3632136" y="237197"/>
                  </a:lnTo>
                  <a:lnTo>
                    <a:pt x="3631882" y="237197"/>
                  </a:lnTo>
                  <a:lnTo>
                    <a:pt x="3644887" y="234975"/>
                  </a:lnTo>
                  <a:close/>
                </a:path>
                <a:path w="5527040" h="718820">
                  <a:moveTo>
                    <a:pt x="3661994" y="233489"/>
                  </a:moveTo>
                  <a:lnTo>
                    <a:pt x="3646271" y="234734"/>
                  </a:lnTo>
                  <a:lnTo>
                    <a:pt x="3644900" y="234975"/>
                  </a:lnTo>
                  <a:lnTo>
                    <a:pt x="3661994" y="233489"/>
                  </a:lnTo>
                  <a:close/>
                </a:path>
                <a:path w="5527040" h="718820">
                  <a:moveTo>
                    <a:pt x="3683012" y="258876"/>
                  </a:moveTo>
                  <a:lnTo>
                    <a:pt x="3673233" y="258876"/>
                  </a:lnTo>
                  <a:lnTo>
                    <a:pt x="3664318" y="260134"/>
                  </a:lnTo>
                  <a:lnTo>
                    <a:pt x="3683012" y="258876"/>
                  </a:lnTo>
                  <a:close/>
                </a:path>
                <a:path w="5527040" h="718820">
                  <a:moveTo>
                    <a:pt x="3690836" y="97142"/>
                  </a:moveTo>
                  <a:lnTo>
                    <a:pt x="3680625" y="98933"/>
                  </a:lnTo>
                  <a:lnTo>
                    <a:pt x="3665080" y="100965"/>
                  </a:lnTo>
                  <a:lnTo>
                    <a:pt x="3658133" y="102057"/>
                  </a:lnTo>
                  <a:lnTo>
                    <a:pt x="3673741" y="101041"/>
                  </a:lnTo>
                  <a:lnTo>
                    <a:pt x="3690836" y="97142"/>
                  </a:lnTo>
                  <a:close/>
                </a:path>
                <a:path w="5527040" h="718820">
                  <a:moveTo>
                    <a:pt x="3696830" y="232194"/>
                  </a:moveTo>
                  <a:lnTo>
                    <a:pt x="3695966" y="230974"/>
                  </a:lnTo>
                  <a:lnTo>
                    <a:pt x="3695750" y="230974"/>
                  </a:lnTo>
                  <a:lnTo>
                    <a:pt x="3696830" y="232194"/>
                  </a:lnTo>
                  <a:close/>
                </a:path>
                <a:path w="5527040" h="718820">
                  <a:moveTo>
                    <a:pt x="3772458" y="106527"/>
                  </a:moveTo>
                  <a:lnTo>
                    <a:pt x="3763175" y="106095"/>
                  </a:lnTo>
                  <a:lnTo>
                    <a:pt x="3741750" y="106692"/>
                  </a:lnTo>
                  <a:lnTo>
                    <a:pt x="3735044" y="105638"/>
                  </a:lnTo>
                  <a:lnTo>
                    <a:pt x="3771074" y="100685"/>
                  </a:lnTo>
                  <a:lnTo>
                    <a:pt x="3747185" y="101498"/>
                  </a:lnTo>
                  <a:lnTo>
                    <a:pt x="3727145" y="104279"/>
                  </a:lnTo>
                  <a:lnTo>
                    <a:pt x="3726180" y="105257"/>
                  </a:lnTo>
                  <a:lnTo>
                    <a:pt x="3730485" y="105765"/>
                  </a:lnTo>
                  <a:lnTo>
                    <a:pt x="3726192" y="107111"/>
                  </a:lnTo>
                  <a:lnTo>
                    <a:pt x="3707688" y="110413"/>
                  </a:lnTo>
                  <a:lnTo>
                    <a:pt x="3643833" y="117741"/>
                  </a:lnTo>
                  <a:lnTo>
                    <a:pt x="3617493" y="121462"/>
                  </a:lnTo>
                  <a:lnTo>
                    <a:pt x="3649014" y="117284"/>
                  </a:lnTo>
                  <a:lnTo>
                    <a:pt x="3649738" y="118211"/>
                  </a:lnTo>
                  <a:lnTo>
                    <a:pt x="3640721" y="119697"/>
                  </a:lnTo>
                  <a:lnTo>
                    <a:pt x="3645839" y="119926"/>
                  </a:lnTo>
                  <a:lnTo>
                    <a:pt x="3604298" y="124193"/>
                  </a:lnTo>
                  <a:lnTo>
                    <a:pt x="3636784" y="121907"/>
                  </a:lnTo>
                  <a:lnTo>
                    <a:pt x="3710559" y="113499"/>
                  </a:lnTo>
                  <a:lnTo>
                    <a:pt x="3742728" y="110667"/>
                  </a:lnTo>
                  <a:lnTo>
                    <a:pt x="3772458" y="106527"/>
                  </a:lnTo>
                  <a:close/>
                </a:path>
                <a:path w="5527040" h="718820">
                  <a:moveTo>
                    <a:pt x="3786149" y="87820"/>
                  </a:moveTo>
                  <a:lnTo>
                    <a:pt x="3722357" y="92430"/>
                  </a:lnTo>
                  <a:lnTo>
                    <a:pt x="3715232" y="96799"/>
                  </a:lnTo>
                  <a:lnTo>
                    <a:pt x="3732606" y="94678"/>
                  </a:lnTo>
                  <a:lnTo>
                    <a:pt x="3755999" y="92760"/>
                  </a:lnTo>
                  <a:lnTo>
                    <a:pt x="3764127" y="91325"/>
                  </a:lnTo>
                  <a:lnTo>
                    <a:pt x="3765499" y="91084"/>
                  </a:lnTo>
                  <a:lnTo>
                    <a:pt x="3760838" y="91325"/>
                  </a:lnTo>
                  <a:lnTo>
                    <a:pt x="3760330" y="90868"/>
                  </a:lnTo>
                  <a:lnTo>
                    <a:pt x="3764889" y="90131"/>
                  </a:lnTo>
                  <a:lnTo>
                    <a:pt x="3786149" y="87820"/>
                  </a:lnTo>
                  <a:close/>
                </a:path>
                <a:path w="5527040" h="718820">
                  <a:moveTo>
                    <a:pt x="3796804" y="111201"/>
                  </a:moveTo>
                  <a:lnTo>
                    <a:pt x="3793464" y="111391"/>
                  </a:lnTo>
                  <a:lnTo>
                    <a:pt x="3794912" y="111391"/>
                  </a:lnTo>
                  <a:lnTo>
                    <a:pt x="3796804" y="111201"/>
                  </a:lnTo>
                  <a:close/>
                </a:path>
                <a:path w="5527040" h="718820">
                  <a:moveTo>
                    <a:pt x="3810076" y="111887"/>
                  </a:moveTo>
                  <a:lnTo>
                    <a:pt x="3802215" y="112204"/>
                  </a:lnTo>
                  <a:lnTo>
                    <a:pt x="3783723" y="113893"/>
                  </a:lnTo>
                  <a:lnTo>
                    <a:pt x="3787432" y="113982"/>
                  </a:lnTo>
                  <a:lnTo>
                    <a:pt x="3787800" y="114592"/>
                  </a:lnTo>
                  <a:lnTo>
                    <a:pt x="3789908" y="115023"/>
                  </a:lnTo>
                  <a:lnTo>
                    <a:pt x="3798874" y="114554"/>
                  </a:lnTo>
                  <a:lnTo>
                    <a:pt x="3808552" y="112737"/>
                  </a:lnTo>
                  <a:lnTo>
                    <a:pt x="3810076" y="111887"/>
                  </a:lnTo>
                  <a:close/>
                </a:path>
                <a:path w="5527040" h="718820">
                  <a:moveTo>
                    <a:pt x="3815130" y="100774"/>
                  </a:moveTo>
                  <a:lnTo>
                    <a:pt x="3787343" y="103276"/>
                  </a:lnTo>
                  <a:lnTo>
                    <a:pt x="3810558" y="101523"/>
                  </a:lnTo>
                  <a:lnTo>
                    <a:pt x="3806545" y="102717"/>
                  </a:lnTo>
                  <a:lnTo>
                    <a:pt x="3815130" y="100774"/>
                  </a:lnTo>
                  <a:close/>
                </a:path>
                <a:path w="5527040" h="718820">
                  <a:moveTo>
                    <a:pt x="3825811" y="119024"/>
                  </a:moveTo>
                  <a:lnTo>
                    <a:pt x="3778313" y="121119"/>
                  </a:lnTo>
                  <a:lnTo>
                    <a:pt x="3788994" y="119240"/>
                  </a:lnTo>
                  <a:lnTo>
                    <a:pt x="3793909" y="117614"/>
                  </a:lnTo>
                  <a:lnTo>
                    <a:pt x="3792893" y="116763"/>
                  </a:lnTo>
                  <a:lnTo>
                    <a:pt x="3785768" y="117233"/>
                  </a:lnTo>
                  <a:lnTo>
                    <a:pt x="3745458" y="123405"/>
                  </a:lnTo>
                  <a:lnTo>
                    <a:pt x="3721849" y="124701"/>
                  </a:lnTo>
                  <a:lnTo>
                    <a:pt x="3719601" y="125412"/>
                  </a:lnTo>
                  <a:lnTo>
                    <a:pt x="3731971" y="125641"/>
                  </a:lnTo>
                  <a:lnTo>
                    <a:pt x="3768775" y="121653"/>
                  </a:lnTo>
                  <a:lnTo>
                    <a:pt x="3762565" y="123456"/>
                  </a:lnTo>
                  <a:lnTo>
                    <a:pt x="3776942" y="122936"/>
                  </a:lnTo>
                  <a:lnTo>
                    <a:pt x="3801491" y="121119"/>
                  </a:lnTo>
                  <a:lnTo>
                    <a:pt x="3825811" y="119024"/>
                  </a:lnTo>
                  <a:close/>
                </a:path>
                <a:path w="5527040" h="718820">
                  <a:moveTo>
                    <a:pt x="3837927" y="123507"/>
                  </a:moveTo>
                  <a:lnTo>
                    <a:pt x="3829875" y="124345"/>
                  </a:lnTo>
                  <a:lnTo>
                    <a:pt x="3807155" y="125133"/>
                  </a:lnTo>
                  <a:lnTo>
                    <a:pt x="3801033" y="126834"/>
                  </a:lnTo>
                  <a:lnTo>
                    <a:pt x="3812629" y="126365"/>
                  </a:lnTo>
                  <a:lnTo>
                    <a:pt x="3824516" y="125133"/>
                  </a:lnTo>
                  <a:lnTo>
                    <a:pt x="3837927" y="123507"/>
                  </a:lnTo>
                  <a:close/>
                </a:path>
                <a:path w="5527040" h="718820">
                  <a:moveTo>
                    <a:pt x="3861485" y="103479"/>
                  </a:moveTo>
                  <a:lnTo>
                    <a:pt x="3855047" y="103479"/>
                  </a:lnTo>
                  <a:lnTo>
                    <a:pt x="3827221" y="104749"/>
                  </a:lnTo>
                  <a:lnTo>
                    <a:pt x="3796195" y="106845"/>
                  </a:lnTo>
                  <a:lnTo>
                    <a:pt x="3766350" y="109385"/>
                  </a:lnTo>
                  <a:lnTo>
                    <a:pt x="3749675" y="111658"/>
                  </a:lnTo>
                  <a:lnTo>
                    <a:pt x="3713416" y="115747"/>
                  </a:lnTo>
                  <a:lnTo>
                    <a:pt x="3669131" y="120269"/>
                  </a:lnTo>
                  <a:lnTo>
                    <a:pt x="3628415" y="123863"/>
                  </a:lnTo>
                  <a:lnTo>
                    <a:pt x="3625456" y="124917"/>
                  </a:lnTo>
                  <a:lnTo>
                    <a:pt x="3601948" y="128460"/>
                  </a:lnTo>
                  <a:lnTo>
                    <a:pt x="3588791" y="130962"/>
                  </a:lnTo>
                  <a:lnTo>
                    <a:pt x="3616883" y="128943"/>
                  </a:lnTo>
                  <a:lnTo>
                    <a:pt x="3621062" y="127723"/>
                  </a:lnTo>
                  <a:lnTo>
                    <a:pt x="3718750" y="117424"/>
                  </a:lnTo>
                  <a:lnTo>
                    <a:pt x="3764838" y="113042"/>
                  </a:lnTo>
                  <a:lnTo>
                    <a:pt x="3793464" y="111391"/>
                  </a:lnTo>
                  <a:lnTo>
                    <a:pt x="3788422" y="111391"/>
                  </a:lnTo>
                  <a:lnTo>
                    <a:pt x="3786822" y="110553"/>
                  </a:lnTo>
                  <a:lnTo>
                    <a:pt x="3800157" y="108546"/>
                  </a:lnTo>
                  <a:lnTo>
                    <a:pt x="3846068" y="104584"/>
                  </a:lnTo>
                  <a:lnTo>
                    <a:pt x="3861485" y="103479"/>
                  </a:lnTo>
                  <a:close/>
                </a:path>
                <a:path w="5527040" h="718820">
                  <a:moveTo>
                    <a:pt x="3879050" y="103479"/>
                  </a:moveTo>
                  <a:lnTo>
                    <a:pt x="3865054" y="103225"/>
                  </a:lnTo>
                  <a:lnTo>
                    <a:pt x="3861485" y="103479"/>
                  </a:lnTo>
                  <a:lnTo>
                    <a:pt x="3879050" y="103479"/>
                  </a:lnTo>
                  <a:close/>
                </a:path>
                <a:path w="5527040" h="718820">
                  <a:moveTo>
                    <a:pt x="3884536" y="210604"/>
                  </a:moveTo>
                  <a:lnTo>
                    <a:pt x="3730841" y="223304"/>
                  </a:lnTo>
                  <a:lnTo>
                    <a:pt x="3736086" y="224574"/>
                  </a:lnTo>
                  <a:lnTo>
                    <a:pt x="3731628" y="224574"/>
                  </a:lnTo>
                  <a:lnTo>
                    <a:pt x="3736759" y="225844"/>
                  </a:lnTo>
                  <a:lnTo>
                    <a:pt x="3691280" y="230974"/>
                  </a:lnTo>
                  <a:lnTo>
                    <a:pt x="3691128" y="230974"/>
                  </a:lnTo>
                  <a:lnTo>
                    <a:pt x="3661994" y="233489"/>
                  </a:lnTo>
                  <a:lnTo>
                    <a:pt x="3687521" y="233489"/>
                  </a:lnTo>
                  <a:lnTo>
                    <a:pt x="3695750" y="230974"/>
                  </a:lnTo>
                  <a:lnTo>
                    <a:pt x="3695014" y="230974"/>
                  </a:lnTo>
                  <a:lnTo>
                    <a:pt x="3727119" y="228384"/>
                  </a:lnTo>
                  <a:lnTo>
                    <a:pt x="3771100" y="223304"/>
                  </a:lnTo>
                  <a:lnTo>
                    <a:pt x="3816756" y="219494"/>
                  </a:lnTo>
                  <a:lnTo>
                    <a:pt x="3841051" y="216954"/>
                  </a:lnTo>
                  <a:lnTo>
                    <a:pt x="3853192" y="215684"/>
                  </a:lnTo>
                  <a:lnTo>
                    <a:pt x="3848455" y="215684"/>
                  </a:lnTo>
                  <a:lnTo>
                    <a:pt x="3838981" y="216954"/>
                  </a:lnTo>
                  <a:lnTo>
                    <a:pt x="3838537" y="215684"/>
                  </a:lnTo>
                  <a:lnTo>
                    <a:pt x="3884536" y="210604"/>
                  </a:lnTo>
                  <a:close/>
                </a:path>
                <a:path w="5527040" h="718820">
                  <a:moveTo>
                    <a:pt x="3899268" y="77825"/>
                  </a:moveTo>
                  <a:lnTo>
                    <a:pt x="3857536" y="81864"/>
                  </a:lnTo>
                  <a:lnTo>
                    <a:pt x="3786149" y="87820"/>
                  </a:lnTo>
                  <a:lnTo>
                    <a:pt x="3787419" y="87820"/>
                  </a:lnTo>
                  <a:lnTo>
                    <a:pt x="3789972" y="88201"/>
                  </a:lnTo>
                  <a:lnTo>
                    <a:pt x="3792347" y="88976"/>
                  </a:lnTo>
                  <a:lnTo>
                    <a:pt x="3812235" y="87541"/>
                  </a:lnTo>
                  <a:lnTo>
                    <a:pt x="3899268" y="77825"/>
                  </a:lnTo>
                  <a:close/>
                </a:path>
                <a:path w="5527040" h="718820">
                  <a:moveTo>
                    <a:pt x="3976522" y="227114"/>
                  </a:moveTo>
                  <a:lnTo>
                    <a:pt x="3974147" y="227114"/>
                  </a:lnTo>
                  <a:lnTo>
                    <a:pt x="3972687" y="227342"/>
                  </a:lnTo>
                  <a:lnTo>
                    <a:pt x="3976522" y="227114"/>
                  </a:lnTo>
                  <a:close/>
                </a:path>
                <a:path w="5527040" h="718820">
                  <a:moveTo>
                    <a:pt x="3990086" y="91198"/>
                  </a:moveTo>
                  <a:lnTo>
                    <a:pt x="3971150" y="92240"/>
                  </a:lnTo>
                  <a:lnTo>
                    <a:pt x="3944429" y="96697"/>
                  </a:lnTo>
                  <a:lnTo>
                    <a:pt x="3990086" y="91198"/>
                  </a:lnTo>
                  <a:close/>
                </a:path>
                <a:path w="5527040" h="718820">
                  <a:moveTo>
                    <a:pt x="3996207" y="93357"/>
                  </a:moveTo>
                  <a:lnTo>
                    <a:pt x="3995610" y="92329"/>
                  </a:lnTo>
                  <a:lnTo>
                    <a:pt x="3988905" y="93116"/>
                  </a:lnTo>
                  <a:lnTo>
                    <a:pt x="3996207" y="93357"/>
                  </a:lnTo>
                  <a:close/>
                </a:path>
                <a:path w="5527040" h="718820">
                  <a:moveTo>
                    <a:pt x="4006761" y="219494"/>
                  </a:moveTo>
                  <a:lnTo>
                    <a:pt x="3983837" y="220764"/>
                  </a:lnTo>
                  <a:lnTo>
                    <a:pt x="3943769" y="222034"/>
                  </a:lnTo>
                  <a:lnTo>
                    <a:pt x="3895280" y="225844"/>
                  </a:lnTo>
                  <a:lnTo>
                    <a:pt x="3847109" y="230924"/>
                  </a:lnTo>
                  <a:lnTo>
                    <a:pt x="3855186" y="227114"/>
                  </a:lnTo>
                  <a:lnTo>
                    <a:pt x="3839006" y="229654"/>
                  </a:lnTo>
                  <a:lnTo>
                    <a:pt x="3825773" y="232194"/>
                  </a:lnTo>
                  <a:lnTo>
                    <a:pt x="3819525" y="232194"/>
                  </a:lnTo>
                  <a:lnTo>
                    <a:pt x="3824465" y="233489"/>
                  </a:lnTo>
                  <a:lnTo>
                    <a:pt x="3824033" y="233489"/>
                  </a:lnTo>
                  <a:lnTo>
                    <a:pt x="3686848" y="248704"/>
                  </a:lnTo>
                  <a:lnTo>
                    <a:pt x="3640302" y="252577"/>
                  </a:lnTo>
                  <a:lnTo>
                    <a:pt x="3640645" y="252577"/>
                  </a:lnTo>
                  <a:lnTo>
                    <a:pt x="3595382" y="258876"/>
                  </a:lnTo>
                  <a:lnTo>
                    <a:pt x="3586010" y="258876"/>
                  </a:lnTo>
                  <a:lnTo>
                    <a:pt x="3577399" y="257695"/>
                  </a:lnTo>
                  <a:lnTo>
                    <a:pt x="3577729" y="257695"/>
                  </a:lnTo>
                  <a:lnTo>
                    <a:pt x="3564115" y="256387"/>
                  </a:lnTo>
                  <a:lnTo>
                    <a:pt x="3564445" y="256387"/>
                  </a:lnTo>
                  <a:lnTo>
                    <a:pt x="3570757" y="255054"/>
                  </a:lnTo>
                  <a:lnTo>
                    <a:pt x="3576726" y="253784"/>
                  </a:lnTo>
                  <a:lnTo>
                    <a:pt x="3591064" y="251244"/>
                  </a:lnTo>
                  <a:lnTo>
                    <a:pt x="3560978" y="253784"/>
                  </a:lnTo>
                  <a:lnTo>
                    <a:pt x="3542119" y="255054"/>
                  </a:lnTo>
                  <a:lnTo>
                    <a:pt x="3536835" y="255054"/>
                  </a:lnTo>
                  <a:lnTo>
                    <a:pt x="3547224" y="252577"/>
                  </a:lnTo>
                  <a:lnTo>
                    <a:pt x="3546779" y="252577"/>
                  </a:lnTo>
                  <a:lnTo>
                    <a:pt x="3574402" y="249974"/>
                  </a:lnTo>
                  <a:lnTo>
                    <a:pt x="3601504" y="246164"/>
                  </a:lnTo>
                  <a:lnTo>
                    <a:pt x="3612311" y="244894"/>
                  </a:lnTo>
                  <a:lnTo>
                    <a:pt x="3538728" y="244894"/>
                  </a:lnTo>
                  <a:lnTo>
                    <a:pt x="3527285" y="244894"/>
                  </a:lnTo>
                  <a:lnTo>
                    <a:pt x="3511829" y="247434"/>
                  </a:lnTo>
                  <a:lnTo>
                    <a:pt x="3469627" y="252514"/>
                  </a:lnTo>
                  <a:lnTo>
                    <a:pt x="3482162" y="248704"/>
                  </a:lnTo>
                  <a:lnTo>
                    <a:pt x="3440036" y="252577"/>
                  </a:lnTo>
                  <a:lnTo>
                    <a:pt x="3430549" y="252577"/>
                  </a:lnTo>
                  <a:lnTo>
                    <a:pt x="3423704" y="253161"/>
                  </a:lnTo>
                  <a:lnTo>
                    <a:pt x="3421570" y="253784"/>
                  </a:lnTo>
                  <a:lnTo>
                    <a:pt x="3399282" y="256387"/>
                  </a:lnTo>
                  <a:lnTo>
                    <a:pt x="3375431" y="258876"/>
                  </a:lnTo>
                  <a:lnTo>
                    <a:pt x="3358172" y="260134"/>
                  </a:lnTo>
                  <a:lnTo>
                    <a:pt x="3357524" y="261404"/>
                  </a:lnTo>
                  <a:lnTo>
                    <a:pt x="3325444" y="263944"/>
                  </a:lnTo>
                  <a:lnTo>
                    <a:pt x="3296399" y="265214"/>
                  </a:lnTo>
                  <a:lnTo>
                    <a:pt x="3313163" y="262674"/>
                  </a:lnTo>
                  <a:lnTo>
                    <a:pt x="3313099" y="261404"/>
                  </a:lnTo>
                  <a:lnTo>
                    <a:pt x="3301885" y="261404"/>
                  </a:lnTo>
                  <a:lnTo>
                    <a:pt x="3285198" y="262674"/>
                  </a:lnTo>
                  <a:lnTo>
                    <a:pt x="3296856" y="262674"/>
                  </a:lnTo>
                  <a:lnTo>
                    <a:pt x="3295497" y="263944"/>
                  </a:lnTo>
                  <a:lnTo>
                    <a:pt x="3283978" y="265214"/>
                  </a:lnTo>
                  <a:lnTo>
                    <a:pt x="3275736" y="265214"/>
                  </a:lnTo>
                  <a:lnTo>
                    <a:pt x="3262592" y="266484"/>
                  </a:lnTo>
                  <a:lnTo>
                    <a:pt x="3254438" y="267754"/>
                  </a:lnTo>
                  <a:lnTo>
                    <a:pt x="3241573" y="269024"/>
                  </a:lnTo>
                  <a:lnTo>
                    <a:pt x="3233902" y="270294"/>
                  </a:lnTo>
                  <a:lnTo>
                    <a:pt x="3241319" y="271564"/>
                  </a:lnTo>
                  <a:lnTo>
                    <a:pt x="3199434" y="274104"/>
                  </a:lnTo>
                  <a:lnTo>
                    <a:pt x="3216770" y="270294"/>
                  </a:lnTo>
                  <a:lnTo>
                    <a:pt x="3191941" y="272834"/>
                  </a:lnTo>
                  <a:lnTo>
                    <a:pt x="3162109" y="274104"/>
                  </a:lnTo>
                  <a:lnTo>
                    <a:pt x="3131820" y="276644"/>
                  </a:lnTo>
                  <a:lnTo>
                    <a:pt x="3114344" y="279184"/>
                  </a:lnTo>
                  <a:lnTo>
                    <a:pt x="3279749" y="279184"/>
                  </a:lnTo>
                  <a:lnTo>
                    <a:pt x="3291471" y="277914"/>
                  </a:lnTo>
                  <a:lnTo>
                    <a:pt x="3323412" y="275374"/>
                  </a:lnTo>
                  <a:lnTo>
                    <a:pt x="3345726" y="274104"/>
                  </a:lnTo>
                  <a:lnTo>
                    <a:pt x="3339896" y="275374"/>
                  </a:lnTo>
                  <a:lnTo>
                    <a:pt x="3330892" y="276644"/>
                  </a:lnTo>
                  <a:lnTo>
                    <a:pt x="3322764" y="277914"/>
                  </a:lnTo>
                  <a:lnTo>
                    <a:pt x="3319602" y="279184"/>
                  </a:lnTo>
                  <a:lnTo>
                    <a:pt x="3342144" y="279184"/>
                  </a:lnTo>
                  <a:lnTo>
                    <a:pt x="3370783" y="275374"/>
                  </a:lnTo>
                  <a:lnTo>
                    <a:pt x="3344164" y="279184"/>
                  </a:lnTo>
                  <a:lnTo>
                    <a:pt x="3314001" y="282994"/>
                  </a:lnTo>
                  <a:lnTo>
                    <a:pt x="3287344" y="285534"/>
                  </a:lnTo>
                  <a:lnTo>
                    <a:pt x="3271215" y="289344"/>
                  </a:lnTo>
                  <a:lnTo>
                    <a:pt x="3324034" y="284264"/>
                  </a:lnTo>
                  <a:lnTo>
                    <a:pt x="3346412" y="282994"/>
                  </a:lnTo>
                  <a:lnTo>
                    <a:pt x="3360153" y="282994"/>
                  </a:lnTo>
                  <a:lnTo>
                    <a:pt x="3363595" y="280454"/>
                  </a:lnTo>
                  <a:lnTo>
                    <a:pt x="3377539" y="277914"/>
                  </a:lnTo>
                  <a:lnTo>
                    <a:pt x="3395192" y="276644"/>
                  </a:lnTo>
                  <a:lnTo>
                    <a:pt x="3409772" y="275374"/>
                  </a:lnTo>
                  <a:lnTo>
                    <a:pt x="3396335" y="277914"/>
                  </a:lnTo>
                  <a:lnTo>
                    <a:pt x="3423335" y="275374"/>
                  </a:lnTo>
                  <a:lnTo>
                    <a:pt x="3477996" y="270294"/>
                  </a:lnTo>
                  <a:lnTo>
                    <a:pt x="3513391" y="267754"/>
                  </a:lnTo>
                  <a:lnTo>
                    <a:pt x="3536556" y="266484"/>
                  </a:lnTo>
                  <a:lnTo>
                    <a:pt x="3522281" y="269024"/>
                  </a:lnTo>
                  <a:lnTo>
                    <a:pt x="3493579" y="271564"/>
                  </a:lnTo>
                  <a:lnTo>
                    <a:pt x="3489287" y="272008"/>
                  </a:lnTo>
                  <a:lnTo>
                    <a:pt x="3486543" y="272834"/>
                  </a:lnTo>
                  <a:lnTo>
                    <a:pt x="3486721" y="274104"/>
                  </a:lnTo>
                  <a:lnTo>
                    <a:pt x="3463874" y="274104"/>
                  </a:lnTo>
                  <a:lnTo>
                    <a:pt x="3426091" y="277914"/>
                  </a:lnTo>
                  <a:lnTo>
                    <a:pt x="3410572" y="279184"/>
                  </a:lnTo>
                  <a:lnTo>
                    <a:pt x="3453790" y="279184"/>
                  </a:lnTo>
                  <a:lnTo>
                    <a:pt x="3474250" y="276644"/>
                  </a:lnTo>
                  <a:lnTo>
                    <a:pt x="3433711" y="282994"/>
                  </a:lnTo>
                  <a:lnTo>
                    <a:pt x="3452977" y="280454"/>
                  </a:lnTo>
                  <a:lnTo>
                    <a:pt x="3469475" y="280454"/>
                  </a:lnTo>
                  <a:lnTo>
                    <a:pt x="3498862" y="277914"/>
                  </a:lnTo>
                  <a:lnTo>
                    <a:pt x="3493287" y="276644"/>
                  </a:lnTo>
                  <a:lnTo>
                    <a:pt x="3518420" y="272834"/>
                  </a:lnTo>
                  <a:lnTo>
                    <a:pt x="3543211" y="270294"/>
                  </a:lnTo>
                  <a:lnTo>
                    <a:pt x="3563607" y="269024"/>
                  </a:lnTo>
                  <a:lnTo>
                    <a:pt x="3575596" y="266484"/>
                  </a:lnTo>
                  <a:lnTo>
                    <a:pt x="3606622" y="263944"/>
                  </a:lnTo>
                  <a:lnTo>
                    <a:pt x="3642576" y="260134"/>
                  </a:lnTo>
                  <a:lnTo>
                    <a:pt x="3657092" y="258876"/>
                  </a:lnTo>
                  <a:lnTo>
                    <a:pt x="3670706" y="257695"/>
                  </a:lnTo>
                  <a:lnTo>
                    <a:pt x="3672789" y="257695"/>
                  </a:lnTo>
                  <a:lnTo>
                    <a:pt x="3683012" y="258876"/>
                  </a:lnTo>
                  <a:lnTo>
                    <a:pt x="3700615" y="257695"/>
                  </a:lnTo>
                  <a:lnTo>
                    <a:pt x="3704196" y="256387"/>
                  </a:lnTo>
                  <a:lnTo>
                    <a:pt x="3703942" y="256387"/>
                  </a:lnTo>
                  <a:lnTo>
                    <a:pt x="3712260" y="255054"/>
                  </a:lnTo>
                  <a:lnTo>
                    <a:pt x="3748278" y="251244"/>
                  </a:lnTo>
                  <a:lnTo>
                    <a:pt x="3757231" y="251244"/>
                  </a:lnTo>
                  <a:lnTo>
                    <a:pt x="3758107" y="251244"/>
                  </a:lnTo>
                  <a:lnTo>
                    <a:pt x="3759085" y="251079"/>
                  </a:lnTo>
                  <a:lnTo>
                    <a:pt x="3772306" y="249974"/>
                  </a:lnTo>
                  <a:lnTo>
                    <a:pt x="3787394" y="248704"/>
                  </a:lnTo>
                  <a:lnTo>
                    <a:pt x="3841445" y="241084"/>
                  </a:lnTo>
                  <a:lnTo>
                    <a:pt x="3866604" y="238544"/>
                  </a:lnTo>
                  <a:lnTo>
                    <a:pt x="3913428" y="234734"/>
                  </a:lnTo>
                  <a:lnTo>
                    <a:pt x="3906964" y="232194"/>
                  </a:lnTo>
                  <a:lnTo>
                    <a:pt x="3936352" y="230974"/>
                  </a:lnTo>
                  <a:lnTo>
                    <a:pt x="3968394" y="229654"/>
                  </a:lnTo>
                  <a:lnTo>
                    <a:pt x="3966159" y="228384"/>
                  </a:lnTo>
                  <a:lnTo>
                    <a:pt x="3972687" y="227342"/>
                  </a:lnTo>
                  <a:lnTo>
                    <a:pt x="3934815" y="229654"/>
                  </a:lnTo>
                  <a:lnTo>
                    <a:pt x="3951808" y="225844"/>
                  </a:lnTo>
                  <a:lnTo>
                    <a:pt x="3977068" y="224574"/>
                  </a:lnTo>
                  <a:lnTo>
                    <a:pt x="3988435" y="223304"/>
                  </a:lnTo>
                  <a:lnTo>
                    <a:pt x="3995216" y="222034"/>
                  </a:lnTo>
                  <a:lnTo>
                    <a:pt x="4006761" y="219494"/>
                  </a:lnTo>
                  <a:close/>
                </a:path>
                <a:path w="5527040" h="718820">
                  <a:moveTo>
                    <a:pt x="4025379" y="88925"/>
                  </a:moveTo>
                  <a:lnTo>
                    <a:pt x="3995369" y="91922"/>
                  </a:lnTo>
                  <a:lnTo>
                    <a:pt x="3995610" y="92329"/>
                  </a:lnTo>
                  <a:lnTo>
                    <a:pt x="4025379" y="88925"/>
                  </a:lnTo>
                  <a:close/>
                </a:path>
                <a:path w="5527040" h="718820">
                  <a:moveTo>
                    <a:pt x="4041800" y="146050"/>
                  </a:moveTo>
                  <a:lnTo>
                    <a:pt x="4019677" y="148590"/>
                  </a:lnTo>
                  <a:lnTo>
                    <a:pt x="4011930" y="149669"/>
                  </a:lnTo>
                  <a:lnTo>
                    <a:pt x="4025544" y="148590"/>
                  </a:lnTo>
                  <a:lnTo>
                    <a:pt x="4034053" y="147320"/>
                  </a:lnTo>
                  <a:lnTo>
                    <a:pt x="4041800" y="146050"/>
                  </a:lnTo>
                  <a:close/>
                </a:path>
                <a:path w="5527040" h="718820">
                  <a:moveTo>
                    <a:pt x="4043603" y="65989"/>
                  </a:moveTo>
                  <a:lnTo>
                    <a:pt x="4035361" y="68414"/>
                  </a:lnTo>
                  <a:lnTo>
                    <a:pt x="4004221" y="71462"/>
                  </a:lnTo>
                  <a:lnTo>
                    <a:pt x="3940962" y="78727"/>
                  </a:lnTo>
                  <a:lnTo>
                    <a:pt x="3920325" y="80645"/>
                  </a:lnTo>
                  <a:lnTo>
                    <a:pt x="3950538" y="78422"/>
                  </a:lnTo>
                  <a:lnTo>
                    <a:pt x="4022534" y="70231"/>
                  </a:lnTo>
                  <a:lnTo>
                    <a:pt x="4022280" y="70231"/>
                  </a:lnTo>
                  <a:lnTo>
                    <a:pt x="4039451" y="68719"/>
                  </a:lnTo>
                  <a:lnTo>
                    <a:pt x="4040213" y="68719"/>
                  </a:lnTo>
                  <a:lnTo>
                    <a:pt x="4043603" y="65989"/>
                  </a:lnTo>
                  <a:close/>
                </a:path>
                <a:path w="5527040" h="718820">
                  <a:moveTo>
                    <a:pt x="4059466" y="84442"/>
                  </a:moveTo>
                  <a:lnTo>
                    <a:pt x="4035539" y="87795"/>
                  </a:lnTo>
                  <a:lnTo>
                    <a:pt x="4025379" y="88925"/>
                  </a:lnTo>
                  <a:lnTo>
                    <a:pt x="4041508" y="87426"/>
                  </a:lnTo>
                  <a:lnTo>
                    <a:pt x="4058907" y="85521"/>
                  </a:lnTo>
                  <a:lnTo>
                    <a:pt x="4059466" y="84442"/>
                  </a:lnTo>
                  <a:close/>
                </a:path>
                <a:path w="5527040" h="718820">
                  <a:moveTo>
                    <a:pt x="4062209" y="64477"/>
                  </a:moveTo>
                  <a:lnTo>
                    <a:pt x="4044848" y="65036"/>
                  </a:lnTo>
                  <a:lnTo>
                    <a:pt x="4048607" y="63614"/>
                  </a:lnTo>
                  <a:lnTo>
                    <a:pt x="4051935" y="62179"/>
                  </a:lnTo>
                  <a:lnTo>
                    <a:pt x="4032199" y="63144"/>
                  </a:lnTo>
                  <a:lnTo>
                    <a:pt x="4032466" y="63614"/>
                  </a:lnTo>
                  <a:lnTo>
                    <a:pt x="3948887" y="71158"/>
                  </a:lnTo>
                  <a:lnTo>
                    <a:pt x="3944874" y="72364"/>
                  </a:lnTo>
                  <a:lnTo>
                    <a:pt x="3940645" y="73583"/>
                  </a:lnTo>
                  <a:lnTo>
                    <a:pt x="3931793" y="75057"/>
                  </a:lnTo>
                  <a:lnTo>
                    <a:pt x="3954500" y="73202"/>
                  </a:lnTo>
                  <a:lnTo>
                    <a:pt x="4014990" y="67170"/>
                  </a:lnTo>
                  <a:lnTo>
                    <a:pt x="4042816" y="65036"/>
                  </a:lnTo>
                  <a:lnTo>
                    <a:pt x="4025227" y="67970"/>
                  </a:lnTo>
                  <a:lnTo>
                    <a:pt x="4043603" y="65989"/>
                  </a:lnTo>
                  <a:lnTo>
                    <a:pt x="4048112" y="65252"/>
                  </a:lnTo>
                  <a:lnTo>
                    <a:pt x="4062209" y="64477"/>
                  </a:lnTo>
                  <a:close/>
                </a:path>
                <a:path w="5527040" h="718820">
                  <a:moveTo>
                    <a:pt x="4121404" y="57264"/>
                  </a:moveTo>
                  <a:lnTo>
                    <a:pt x="4097959" y="59055"/>
                  </a:lnTo>
                  <a:lnTo>
                    <a:pt x="4075798" y="62738"/>
                  </a:lnTo>
                  <a:lnTo>
                    <a:pt x="4121404" y="57264"/>
                  </a:lnTo>
                  <a:close/>
                </a:path>
                <a:path w="5527040" h="718820">
                  <a:moveTo>
                    <a:pt x="4122953" y="76517"/>
                  </a:moveTo>
                  <a:lnTo>
                    <a:pt x="4081310" y="80289"/>
                  </a:lnTo>
                  <a:lnTo>
                    <a:pt x="4109707" y="78727"/>
                  </a:lnTo>
                  <a:lnTo>
                    <a:pt x="4122953" y="76517"/>
                  </a:lnTo>
                  <a:close/>
                </a:path>
                <a:path w="5527040" h="718820">
                  <a:moveTo>
                    <a:pt x="4198836" y="123190"/>
                  </a:moveTo>
                  <a:lnTo>
                    <a:pt x="4170502" y="124460"/>
                  </a:lnTo>
                  <a:lnTo>
                    <a:pt x="4166489" y="125730"/>
                  </a:lnTo>
                  <a:lnTo>
                    <a:pt x="4176014" y="125730"/>
                  </a:lnTo>
                  <a:lnTo>
                    <a:pt x="4198836" y="123190"/>
                  </a:lnTo>
                  <a:close/>
                </a:path>
                <a:path w="5527040" h="718820">
                  <a:moveTo>
                    <a:pt x="4542650" y="93980"/>
                  </a:moveTo>
                  <a:lnTo>
                    <a:pt x="4541596" y="91935"/>
                  </a:lnTo>
                  <a:lnTo>
                    <a:pt x="4537011" y="92710"/>
                  </a:lnTo>
                  <a:lnTo>
                    <a:pt x="4542650" y="93980"/>
                  </a:lnTo>
                  <a:close/>
                </a:path>
                <a:path w="5527040" h="718820">
                  <a:moveTo>
                    <a:pt x="4544441" y="91440"/>
                  </a:moveTo>
                  <a:lnTo>
                    <a:pt x="4543831" y="91020"/>
                  </a:lnTo>
                  <a:lnTo>
                    <a:pt x="4532223" y="91440"/>
                  </a:lnTo>
                  <a:lnTo>
                    <a:pt x="4541355" y="91440"/>
                  </a:lnTo>
                  <a:lnTo>
                    <a:pt x="4541596" y="91935"/>
                  </a:lnTo>
                  <a:lnTo>
                    <a:pt x="4544441" y="91440"/>
                  </a:lnTo>
                  <a:close/>
                </a:path>
                <a:path w="5527040" h="718820">
                  <a:moveTo>
                    <a:pt x="4704575" y="62230"/>
                  </a:moveTo>
                  <a:lnTo>
                    <a:pt x="4693501" y="63500"/>
                  </a:lnTo>
                  <a:lnTo>
                    <a:pt x="4695139" y="63500"/>
                  </a:lnTo>
                  <a:lnTo>
                    <a:pt x="4704575" y="62230"/>
                  </a:lnTo>
                  <a:close/>
                </a:path>
                <a:path w="5527040" h="718820">
                  <a:moveTo>
                    <a:pt x="5073027" y="36830"/>
                  </a:moveTo>
                  <a:lnTo>
                    <a:pt x="5070919" y="36830"/>
                  </a:lnTo>
                  <a:lnTo>
                    <a:pt x="5034737" y="41910"/>
                  </a:lnTo>
                  <a:lnTo>
                    <a:pt x="5072037" y="39370"/>
                  </a:lnTo>
                  <a:lnTo>
                    <a:pt x="5073027" y="36830"/>
                  </a:lnTo>
                  <a:close/>
                </a:path>
                <a:path w="5527040" h="718820">
                  <a:moveTo>
                    <a:pt x="5249900" y="34290"/>
                  </a:moveTo>
                  <a:lnTo>
                    <a:pt x="5240439" y="35585"/>
                  </a:lnTo>
                  <a:lnTo>
                    <a:pt x="5247271" y="35039"/>
                  </a:lnTo>
                  <a:lnTo>
                    <a:pt x="5249900" y="34290"/>
                  </a:lnTo>
                  <a:close/>
                </a:path>
                <a:path w="5527040" h="718820">
                  <a:moveTo>
                    <a:pt x="5280584" y="29210"/>
                  </a:moveTo>
                  <a:lnTo>
                    <a:pt x="5265813" y="29210"/>
                  </a:lnTo>
                  <a:lnTo>
                    <a:pt x="5258867" y="29781"/>
                  </a:lnTo>
                  <a:lnTo>
                    <a:pt x="5252453" y="30480"/>
                  </a:lnTo>
                  <a:lnTo>
                    <a:pt x="5267909" y="30480"/>
                  </a:lnTo>
                  <a:lnTo>
                    <a:pt x="5280584" y="29210"/>
                  </a:lnTo>
                  <a:close/>
                </a:path>
                <a:path w="5527040" h="718820">
                  <a:moveTo>
                    <a:pt x="5512422" y="1270"/>
                  </a:moveTo>
                  <a:lnTo>
                    <a:pt x="5498414" y="1270"/>
                  </a:lnTo>
                  <a:lnTo>
                    <a:pt x="5483085" y="2540"/>
                  </a:lnTo>
                  <a:lnTo>
                    <a:pt x="5466905" y="5080"/>
                  </a:lnTo>
                  <a:lnTo>
                    <a:pt x="5467185" y="6350"/>
                  </a:lnTo>
                  <a:lnTo>
                    <a:pt x="5429974" y="8902"/>
                  </a:lnTo>
                  <a:lnTo>
                    <a:pt x="5456110" y="3810"/>
                  </a:lnTo>
                  <a:lnTo>
                    <a:pt x="5412384" y="6350"/>
                  </a:lnTo>
                  <a:lnTo>
                    <a:pt x="5288496" y="19050"/>
                  </a:lnTo>
                  <a:lnTo>
                    <a:pt x="5229466" y="24130"/>
                  </a:lnTo>
                  <a:lnTo>
                    <a:pt x="5256415" y="20320"/>
                  </a:lnTo>
                  <a:lnTo>
                    <a:pt x="5210035" y="24130"/>
                  </a:lnTo>
                  <a:lnTo>
                    <a:pt x="5219497" y="24130"/>
                  </a:lnTo>
                  <a:lnTo>
                    <a:pt x="5215153" y="25438"/>
                  </a:lnTo>
                  <a:lnTo>
                    <a:pt x="5164023" y="31750"/>
                  </a:lnTo>
                  <a:lnTo>
                    <a:pt x="5118366" y="36830"/>
                  </a:lnTo>
                  <a:lnTo>
                    <a:pt x="5074539" y="43180"/>
                  </a:lnTo>
                  <a:lnTo>
                    <a:pt x="5028603" y="48260"/>
                  </a:lnTo>
                  <a:lnTo>
                    <a:pt x="5062626" y="48260"/>
                  </a:lnTo>
                  <a:lnTo>
                    <a:pt x="4993627" y="55880"/>
                  </a:lnTo>
                  <a:lnTo>
                    <a:pt x="4996802" y="52070"/>
                  </a:lnTo>
                  <a:lnTo>
                    <a:pt x="4975085" y="55880"/>
                  </a:lnTo>
                  <a:lnTo>
                    <a:pt x="4933556" y="60960"/>
                  </a:lnTo>
                  <a:lnTo>
                    <a:pt x="4911941" y="66040"/>
                  </a:lnTo>
                  <a:lnTo>
                    <a:pt x="4925479" y="63500"/>
                  </a:lnTo>
                  <a:lnTo>
                    <a:pt x="4925974" y="64770"/>
                  </a:lnTo>
                  <a:lnTo>
                    <a:pt x="4935499" y="63500"/>
                  </a:lnTo>
                  <a:lnTo>
                    <a:pt x="4903406" y="68719"/>
                  </a:lnTo>
                  <a:lnTo>
                    <a:pt x="4886782" y="69850"/>
                  </a:lnTo>
                  <a:lnTo>
                    <a:pt x="4863782" y="71120"/>
                  </a:lnTo>
                  <a:lnTo>
                    <a:pt x="4851971" y="71120"/>
                  </a:lnTo>
                  <a:lnTo>
                    <a:pt x="4805515" y="76200"/>
                  </a:lnTo>
                  <a:lnTo>
                    <a:pt x="4754613" y="80010"/>
                  </a:lnTo>
                  <a:lnTo>
                    <a:pt x="4588256" y="95250"/>
                  </a:lnTo>
                  <a:lnTo>
                    <a:pt x="4485119" y="106680"/>
                  </a:lnTo>
                  <a:lnTo>
                    <a:pt x="4450829" y="107950"/>
                  </a:lnTo>
                  <a:lnTo>
                    <a:pt x="4418889" y="110490"/>
                  </a:lnTo>
                  <a:lnTo>
                    <a:pt x="4378477" y="113030"/>
                  </a:lnTo>
                  <a:lnTo>
                    <a:pt x="4389513" y="113030"/>
                  </a:lnTo>
                  <a:lnTo>
                    <a:pt x="4384052" y="114300"/>
                  </a:lnTo>
                  <a:lnTo>
                    <a:pt x="4363872" y="115570"/>
                  </a:lnTo>
                  <a:lnTo>
                    <a:pt x="4359046" y="115570"/>
                  </a:lnTo>
                  <a:lnTo>
                    <a:pt x="4359275" y="114300"/>
                  </a:lnTo>
                  <a:lnTo>
                    <a:pt x="4354258" y="113030"/>
                  </a:lnTo>
                  <a:lnTo>
                    <a:pt x="4365383" y="111760"/>
                  </a:lnTo>
                  <a:lnTo>
                    <a:pt x="4387659" y="109220"/>
                  </a:lnTo>
                  <a:lnTo>
                    <a:pt x="4460291" y="101600"/>
                  </a:lnTo>
                  <a:lnTo>
                    <a:pt x="4491748" y="97790"/>
                  </a:lnTo>
                  <a:lnTo>
                    <a:pt x="4506849" y="95250"/>
                  </a:lnTo>
                  <a:lnTo>
                    <a:pt x="4507903" y="93980"/>
                  </a:lnTo>
                  <a:lnTo>
                    <a:pt x="4510684" y="92710"/>
                  </a:lnTo>
                  <a:lnTo>
                    <a:pt x="4531004" y="90170"/>
                  </a:lnTo>
                  <a:lnTo>
                    <a:pt x="4542587" y="90170"/>
                  </a:lnTo>
                  <a:lnTo>
                    <a:pt x="4543831" y="91020"/>
                  </a:lnTo>
                  <a:lnTo>
                    <a:pt x="4567428" y="90170"/>
                  </a:lnTo>
                  <a:lnTo>
                    <a:pt x="4616462" y="83820"/>
                  </a:lnTo>
                  <a:lnTo>
                    <a:pt x="4650295" y="81280"/>
                  </a:lnTo>
                  <a:lnTo>
                    <a:pt x="4639932" y="85090"/>
                  </a:lnTo>
                  <a:lnTo>
                    <a:pt x="4667694" y="81280"/>
                  </a:lnTo>
                  <a:lnTo>
                    <a:pt x="4676953" y="80010"/>
                  </a:lnTo>
                  <a:lnTo>
                    <a:pt x="4730381" y="74930"/>
                  </a:lnTo>
                  <a:lnTo>
                    <a:pt x="4773015" y="69850"/>
                  </a:lnTo>
                  <a:lnTo>
                    <a:pt x="4783150" y="71120"/>
                  </a:lnTo>
                  <a:lnTo>
                    <a:pt x="4790935" y="69850"/>
                  </a:lnTo>
                  <a:lnTo>
                    <a:pt x="4814328" y="66040"/>
                  </a:lnTo>
                  <a:lnTo>
                    <a:pt x="4810087" y="67310"/>
                  </a:lnTo>
                  <a:lnTo>
                    <a:pt x="4815002" y="67310"/>
                  </a:lnTo>
                  <a:lnTo>
                    <a:pt x="4829137" y="66040"/>
                  </a:lnTo>
                  <a:lnTo>
                    <a:pt x="4848758" y="63500"/>
                  </a:lnTo>
                  <a:lnTo>
                    <a:pt x="4859718" y="60960"/>
                  </a:lnTo>
                  <a:lnTo>
                    <a:pt x="4870691" y="58420"/>
                  </a:lnTo>
                  <a:lnTo>
                    <a:pt x="4877981" y="57150"/>
                  </a:lnTo>
                  <a:lnTo>
                    <a:pt x="4867986" y="58420"/>
                  </a:lnTo>
                  <a:lnTo>
                    <a:pt x="4853203" y="58420"/>
                  </a:lnTo>
                  <a:lnTo>
                    <a:pt x="4848352" y="57150"/>
                  </a:lnTo>
                  <a:lnTo>
                    <a:pt x="4879352" y="55880"/>
                  </a:lnTo>
                  <a:lnTo>
                    <a:pt x="4901527" y="53340"/>
                  </a:lnTo>
                  <a:lnTo>
                    <a:pt x="4912601" y="52070"/>
                  </a:lnTo>
                  <a:lnTo>
                    <a:pt x="4943805" y="49530"/>
                  </a:lnTo>
                  <a:lnTo>
                    <a:pt x="4968646" y="45720"/>
                  </a:lnTo>
                  <a:lnTo>
                    <a:pt x="4889843" y="53340"/>
                  </a:lnTo>
                  <a:lnTo>
                    <a:pt x="4894173" y="52070"/>
                  </a:lnTo>
                  <a:lnTo>
                    <a:pt x="4889004" y="52070"/>
                  </a:lnTo>
                  <a:lnTo>
                    <a:pt x="4899558" y="50800"/>
                  </a:lnTo>
                  <a:lnTo>
                    <a:pt x="4965382" y="43180"/>
                  </a:lnTo>
                  <a:lnTo>
                    <a:pt x="5032565" y="38100"/>
                  </a:lnTo>
                  <a:lnTo>
                    <a:pt x="5015573" y="43180"/>
                  </a:lnTo>
                  <a:lnTo>
                    <a:pt x="5031371" y="40640"/>
                  </a:lnTo>
                  <a:lnTo>
                    <a:pt x="5048224" y="39370"/>
                  </a:lnTo>
                  <a:lnTo>
                    <a:pt x="5062588" y="36830"/>
                  </a:lnTo>
                  <a:lnTo>
                    <a:pt x="5049202" y="36830"/>
                  </a:lnTo>
                  <a:lnTo>
                    <a:pt x="5027282" y="38100"/>
                  </a:lnTo>
                  <a:lnTo>
                    <a:pt x="5048415" y="35585"/>
                  </a:lnTo>
                  <a:lnTo>
                    <a:pt x="5061280" y="33020"/>
                  </a:lnTo>
                  <a:lnTo>
                    <a:pt x="5070335" y="31750"/>
                  </a:lnTo>
                  <a:lnTo>
                    <a:pt x="5075555" y="30480"/>
                  </a:lnTo>
                  <a:lnTo>
                    <a:pt x="5080787" y="29210"/>
                  </a:lnTo>
                  <a:lnTo>
                    <a:pt x="5067770" y="30480"/>
                  </a:lnTo>
                  <a:lnTo>
                    <a:pt x="5066830" y="29210"/>
                  </a:lnTo>
                  <a:lnTo>
                    <a:pt x="5063363" y="29210"/>
                  </a:lnTo>
                  <a:lnTo>
                    <a:pt x="5042763" y="30480"/>
                  </a:lnTo>
                  <a:lnTo>
                    <a:pt x="5032426" y="33020"/>
                  </a:lnTo>
                  <a:lnTo>
                    <a:pt x="5001653" y="35585"/>
                  </a:lnTo>
                  <a:lnTo>
                    <a:pt x="4932604" y="43180"/>
                  </a:lnTo>
                  <a:lnTo>
                    <a:pt x="4937341" y="43180"/>
                  </a:lnTo>
                  <a:lnTo>
                    <a:pt x="4930394" y="44450"/>
                  </a:lnTo>
                  <a:lnTo>
                    <a:pt x="4912868" y="46990"/>
                  </a:lnTo>
                  <a:lnTo>
                    <a:pt x="4891659" y="48260"/>
                  </a:lnTo>
                  <a:lnTo>
                    <a:pt x="4873688" y="50800"/>
                  </a:lnTo>
                  <a:lnTo>
                    <a:pt x="4858994" y="50800"/>
                  </a:lnTo>
                  <a:lnTo>
                    <a:pt x="4909337" y="44450"/>
                  </a:lnTo>
                  <a:lnTo>
                    <a:pt x="4851692" y="49530"/>
                  </a:lnTo>
                  <a:lnTo>
                    <a:pt x="4812385" y="53340"/>
                  </a:lnTo>
                  <a:lnTo>
                    <a:pt x="4805045" y="55880"/>
                  </a:lnTo>
                  <a:lnTo>
                    <a:pt x="4794783" y="57150"/>
                  </a:lnTo>
                  <a:lnTo>
                    <a:pt x="4780902" y="59690"/>
                  </a:lnTo>
                  <a:lnTo>
                    <a:pt x="4762716" y="60960"/>
                  </a:lnTo>
                  <a:lnTo>
                    <a:pt x="4778756" y="58420"/>
                  </a:lnTo>
                  <a:lnTo>
                    <a:pt x="4784141" y="57150"/>
                  </a:lnTo>
                  <a:lnTo>
                    <a:pt x="4785296" y="55880"/>
                  </a:lnTo>
                  <a:lnTo>
                    <a:pt x="4788662" y="54610"/>
                  </a:lnTo>
                  <a:lnTo>
                    <a:pt x="4765395" y="58420"/>
                  </a:lnTo>
                  <a:lnTo>
                    <a:pt x="4738598" y="60960"/>
                  </a:lnTo>
                  <a:lnTo>
                    <a:pt x="4711535" y="64770"/>
                  </a:lnTo>
                  <a:lnTo>
                    <a:pt x="4687532" y="66040"/>
                  </a:lnTo>
                  <a:lnTo>
                    <a:pt x="4706328" y="63500"/>
                  </a:lnTo>
                  <a:lnTo>
                    <a:pt x="4695139" y="63500"/>
                  </a:lnTo>
                  <a:lnTo>
                    <a:pt x="4666856" y="67310"/>
                  </a:lnTo>
                  <a:lnTo>
                    <a:pt x="4563796" y="77470"/>
                  </a:lnTo>
                  <a:lnTo>
                    <a:pt x="4512462" y="83820"/>
                  </a:lnTo>
                  <a:lnTo>
                    <a:pt x="4517199" y="83820"/>
                  </a:lnTo>
                  <a:lnTo>
                    <a:pt x="4421797" y="95250"/>
                  </a:lnTo>
                  <a:lnTo>
                    <a:pt x="4444860" y="92710"/>
                  </a:lnTo>
                  <a:lnTo>
                    <a:pt x="4424819" y="97790"/>
                  </a:lnTo>
                  <a:lnTo>
                    <a:pt x="4393400" y="102870"/>
                  </a:lnTo>
                  <a:lnTo>
                    <a:pt x="4357484" y="106680"/>
                  </a:lnTo>
                  <a:lnTo>
                    <a:pt x="4323905" y="111760"/>
                  </a:lnTo>
                  <a:lnTo>
                    <a:pt x="4328833" y="110490"/>
                  </a:lnTo>
                  <a:lnTo>
                    <a:pt x="4318736" y="110490"/>
                  </a:lnTo>
                  <a:lnTo>
                    <a:pt x="4320629" y="111760"/>
                  </a:lnTo>
                  <a:lnTo>
                    <a:pt x="4314749" y="113030"/>
                  </a:lnTo>
                  <a:lnTo>
                    <a:pt x="4305160" y="114300"/>
                  </a:lnTo>
                  <a:lnTo>
                    <a:pt x="4296067" y="114300"/>
                  </a:lnTo>
                  <a:lnTo>
                    <a:pt x="4296029" y="113030"/>
                  </a:lnTo>
                  <a:lnTo>
                    <a:pt x="4310291" y="111760"/>
                  </a:lnTo>
                  <a:lnTo>
                    <a:pt x="4326369" y="109220"/>
                  </a:lnTo>
                  <a:lnTo>
                    <a:pt x="4331754" y="107950"/>
                  </a:lnTo>
                  <a:lnTo>
                    <a:pt x="4285259" y="113030"/>
                  </a:lnTo>
                  <a:lnTo>
                    <a:pt x="4286605" y="114300"/>
                  </a:lnTo>
                  <a:lnTo>
                    <a:pt x="4253395" y="118110"/>
                  </a:lnTo>
                  <a:lnTo>
                    <a:pt x="4223347" y="121920"/>
                  </a:lnTo>
                  <a:lnTo>
                    <a:pt x="4197273" y="124460"/>
                  </a:lnTo>
                  <a:lnTo>
                    <a:pt x="4176014" y="125730"/>
                  </a:lnTo>
                  <a:lnTo>
                    <a:pt x="4185691" y="125730"/>
                  </a:lnTo>
                  <a:lnTo>
                    <a:pt x="4161612" y="128270"/>
                  </a:lnTo>
                  <a:lnTo>
                    <a:pt x="4138777" y="129540"/>
                  </a:lnTo>
                  <a:lnTo>
                    <a:pt x="4118724" y="132080"/>
                  </a:lnTo>
                  <a:lnTo>
                    <a:pt x="4103014" y="134620"/>
                  </a:lnTo>
                  <a:lnTo>
                    <a:pt x="4083634" y="134620"/>
                  </a:lnTo>
                  <a:lnTo>
                    <a:pt x="4064520" y="137160"/>
                  </a:lnTo>
                  <a:lnTo>
                    <a:pt x="4026916" y="139700"/>
                  </a:lnTo>
                  <a:lnTo>
                    <a:pt x="4005275" y="142240"/>
                  </a:lnTo>
                  <a:lnTo>
                    <a:pt x="4007154" y="142240"/>
                  </a:lnTo>
                  <a:lnTo>
                    <a:pt x="4010304" y="143510"/>
                  </a:lnTo>
                  <a:lnTo>
                    <a:pt x="4006164" y="143510"/>
                  </a:lnTo>
                  <a:lnTo>
                    <a:pt x="3957383" y="149860"/>
                  </a:lnTo>
                  <a:lnTo>
                    <a:pt x="3893210" y="154940"/>
                  </a:lnTo>
                  <a:lnTo>
                    <a:pt x="3793159" y="166370"/>
                  </a:lnTo>
                  <a:lnTo>
                    <a:pt x="3741953" y="171450"/>
                  </a:lnTo>
                  <a:lnTo>
                    <a:pt x="3693083" y="177800"/>
                  </a:lnTo>
                  <a:lnTo>
                    <a:pt x="3591369" y="187960"/>
                  </a:lnTo>
                  <a:lnTo>
                    <a:pt x="3533076" y="194310"/>
                  </a:lnTo>
                  <a:lnTo>
                    <a:pt x="3521710" y="194310"/>
                  </a:lnTo>
                  <a:lnTo>
                    <a:pt x="3505860" y="195580"/>
                  </a:lnTo>
                  <a:lnTo>
                    <a:pt x="3499434" y="195580"/>
                  </a:lnTo>
                  <a:lnTo>
                    <a:pt x="3495649" y="196850"/>
                  </a:lnTo>
                  <a:lnTo>
                    <a:pt x="3476066" y="199390"/>
                  </a:lnTo>
                  <a:lnTo>
                    <a:pt x="3464547" y="201930"/>
                  </a:lnTo>
                  <a:lnTo>
                    <a:pt x="3432441" y="205740"/>
                  </a:lnTo>
                  <a:lnTo>
                    <a:pt x="3413671" y="208280"/>
                  </a:lnTo>
                  <a:lnTo>
                    <a:pt x="3410166" y="207010"/>
                  </a:lnTo>
                  <a:lnTo>
                    <a:pt x="3408261" y="207010"/>
                  </a:lnTo>
                  <a:lnTo>
                    <a:pt x="3394303" y="208280"/>
                  </a:lnTo>
                  <a:lnTo>
                    <a:pt x="3421799" y="204470"/>
                  </a:lnTo>
                  <a:lnTo>
                    <a:pt x="3374694" y="207010"/>
                  </a:lnTo>
                  <a:lnTo>
                    <a:pt x="3371786" y="209550"/>
                  </a:lnTo>
                  <a:lnTo>
                    <a:pt x="3378047" y="209550"/>
                  </a:lnTo>
                  <a:lnTo>
                    <a:pt x="3376358" y="212090"/>
                  </a:lnTo>
                  <a:lnTo>
                    <a:pt x="3349587" y="214630"/>
                  </a:lnTo>
                  <a:lnTo>
                    <a:pt x="3306534" y="219710"/>
                  </a:lnTo>
                  <a:lnTo>
                    <a:pt x="3265957" y="222250"/>
                  </a:lnTo>
                  <a:lnTo>
                    <a:pt x="3227844" y="226060"/>
                  </a:lnTo>
                  <a:lnTo>
                    <a:pt x="3192157" y="228600"/>
                  </a:lnTo>
                  <a:lnTo>
                    <a:pt x="3193669" y="229870"/>
                  </a:lnTo>
                  <a:lnTo>
                    <a:pt x="3155835" y="234950"/>
                  </a:lnTo>
                  <a:lnTo>
                    <a:pt x="3157182" y="236220"/>
                  </a:lnTo>
                  <a:lnTo>
                    <a:pt x="3114865" y="238760"/>
                  </a:lnTo>
                  <a:lnTo>
                    <a:pt x="3120186" y="238760"/>
                  </a:lnTo>
                  <a:lnTo>
                    <a:pt x="3115767" y="240030"/>
                  </a:lnTo>
                  <a:lnTo>
                    <a:pt x="3104273" y="241300"/>
                  </a:lnTo>
                  <a:lnTo>
                    <a:pt x="3088360" y="242570"/>
                  </a:lnTo>
                  <a:lnTo>
                    <a:pt x="3141484" y="240030"/>
                  </a:lnTo>
                  <a:lnTo>
                    <a:pt x="3170567" y="237490"/>
                  </a:lnTo>
                  <a:lnTo>
                    <a:pt x="3204972" y="234950"/>
                  </a:lnTo>
                  <a:lnTo>
                    <a:pt x="3213989" y="232410"/>
                  </a:lnTo>
                  <a:lnTo>
                    <a:pt x="3208528" y="232410"/>
                  </a:lnTo>
                  <a:lnTo>
                    <a:pt x="3222802" y="231140"/>
                  </a:lnTo>
                  <a:lnTo>
                    <a:pt x="3232924" y="229870"/>
                  </a:lnTo>
                  <a:lnTo>
                    <a:pt x="3241344" y="229870"/>
                  </a:lnTo>
                  <a:lnTo>
                    <a:pt x="3250527" y="228600"/>
                  </a:lnTo>
                  <a:lnTo>
                    <a:pt x="3228238" y="232410"/>
                  </a:lnTo>
                  <a:lnTo>
                    <a:pt x="3246285" y="229870"/>
                  </a:lnTo>
                  <a:lnTo>
                    <a:pt x="3269081" y="228600"/>
                  </a:lnTo>
                  <a:lnTo>
                    <a:pt x="3291255" y="226060"/>
                  </a:lnTo>
                  <a:lnTo>
                    <a:pt x="3307423" y="226060"/>
                  </a:lnTo>
                  <a:lnTo>
                    <a:pt x="3310140" y="224790"/>
                  </a:lnTo>
                  <a:lnTo>
                    <a:pt x="3314103" y="223520"/>
                  </a:lnTo>
                  <a:lnTo>
                    <a:pt x="3338334" y="219710"/>
                  </a:lnTo>
                  <a:lnTo>
                    <a:pt x="3350552" y="218440"/>
                  </a:lnTo>
                  <a:lnTo>
                    <a:pt x="3360343" y="218440"/>
                  </a:lnTo>
                  <a:lnTo>
                    <a:pt x="3375812" y="217170"/>
                  </a:lnTo>
                  <a:lnTo>
                    <a:pt x="3362604" y="219710"/>
                  </a:lnTo>
                  <a:lnTo>
                    <a:pt x="3358299" y="221043"/>
                  </a:lnTo>
                  <a:lnTo>
                    <a:pt x="3354667" y="221043"/>
                  </a:lnTo>
                  <a:lnTo>
                    <a:pt x="3344341" y="222250"/>
                  </a:lnTo>
                  <a:lnTo>
                    <a:pt x="3363785" y="222250"/>
                  </a:lnTo>
                  <a:lnTo>
                    <a:pt x="3363404" y="221043"/>
                  </a:lnTo>
                  <a:lnTo>
                    <a:pt x="3362655" y="221043"/>
                  </a:lnTo>
                  <a:lnTo>
                    <a:pt x="3395535" y="218440"/>
                  </a:lnTo>
                  <a:lnTo>
                    <a:pt x="3404247" y="219710"/>
                  </a:lnTo>
                  <a:lnTo>
                    <a:pt x="3403549" y="221043"/>
                  </a:lnTo>
                  <a:lnTo>
                    <a:pt x="3403752" y="221043"/>
                  </a:lnTo>
                  <a:lnTo>
                    <a:pt x="3407600" y="222250"/>
                  </a:lnTo>
                  <a:lnTo>
                    <a:pt x="3416427" y="221043"/>
                  </a:lnTo>
                  <a:lnTo>
                    <a:pt x="3416122" y="219710"/>
                  </a:lnTo>
                  <a:lnTo>
                    <a:pt x="3427603" y="219710"/>
                  </a:lnTo>
                  <a:lnTo>
                    <a:pt x="3440773" y="218440"/>
                  </a:lnTo>
                  <a:lnTo>
                    <a:pt x="3453942" y="217170"/>
                  </a:lnTo>
                  <a:lnTo>
                    <a:pt x="3468027" y="215900"/>
                  </a:lnTo>
                  <a:lnTo>
                    <a:pt x="3463175" y="217170"/>
                  </a:lnTo>
                  <a:lnTo>
                    <a:pt x="3471672" y="215900"/>
                  </a:lnTo>
                  <a:lnTo>
                    <a:pt x="3480168" y="214630"/>
                  </a:lnTo>
                  <a:lnTo>
                    <a:pt x="3508591" y="212090"/>
                  </a:lnTo>
                  <a:lnTo>
                    <a:pt x="3543262" y="209550"/>
                  </a:lnTo>
                  <a:lnTo>
                    <a:pt x="3555174" y="208280"/>
                  </a:lnTo>
                  <a:lnTo>
                    <a:pt x="3578999" y="205740"/>
                  </a:lnTo>
                  <a:lnTo>
                    <a:pt x="3575164" y="204470"/>
                  </a:lnTo>
                  <a:lnTo>
                    <a:pt x="3595624" y="201930"/>
                  </a:lnTo>
                  <a:lnTo>
                    <a:pt x="3637419" y="198120"/>
                  </a:lnTo>
                  <a:lnTo>
                    <a:pt x="3617531" y="201930"/>
                  </a:lnTo>
                  <a:lnTo>
                    <a:pt x="3584765" y="207010"/>
                  </a:lnTo>
                  <a:lnTo>
                    <a:pt x="3552888" y="210820"/>
                  </a:lnTo>
                  <a:lnTo>
                    <a:pt x="3535680" y="215900"/>
                  </a:lnTo>
                  <a:lnTo>
                    <a:pt x="3574072" y="212090"/>
                  </a:lnTo>
                  <a:lnTo>
                    <a:pt x="3608032" y="208280"/>
                  </a:lnTo>
                  <a:lnTo>
                    <a:pt x="3639667" y="207010"/>
                  </a:lnTo>
                  <a:lnTo>
                    <a:pt x="3671049" y="204470"/>
                  </a:lnTo>
                  <a:lnTo>
                    <a:pt x="3704399" y="199390"/>
                  </a:lnTo>
                  <a:lnTo>
                    <a:pt x="3717163" y="198120"/>
                  </a:lnTo>
                  <a:lnTo>
                    <a:pt x="3755479" y="194310"/>
                  </a:lnTo>
                  <a:lnTo>
                    <a:pt x="3765816" y="193040"/>
                  </a:lnTo>
                  <a:lnTo>
                    <a:pt x="3807206" y="187960"/>
                  </a:lnTo>
                  <a:lnTo>
                    <a:pt x="3842499" y="181610"/>
                  </a:lnTo>
                  <a:lnTo>
                    <a:pt x="3839095" y="180340"/>
                  </a:lnTo>
                  <a:lnTo>
                    <a:pt x="3845229" y="179070"/>
                  </a:lnTo>
                  <a:lnTo>
                    <a:pt x="3843528" y="176530"/>
                  </a:lnTo>
                  <a:lnTo>
                    <a:pt x="3816553" y="179070"/>
                  </a:lnTo>
                  <a:lnTo>
                    <a:pt x="3803612" y="181610"/>
                  </a:lnTo>
                  <a:lnTo>
                    <a:pt x="3802024" y="182880"/>
                  </a:lnTo>
                  <a:lnTo>
                    <a:pt x="3807383" y="184150"/>
                  </a:lnTo>
                  <a:lnTo>
                    <a:pt x="3815270" y="184150"/>
                  </a:lnTo>
                  <a:lnTo>
                    <a:pt x="3758590" y="187960"/>
                  </a:lnTo>
                  <a:lnTo>
                    <a:pt x="3773233" y="187960"/>
                  </a:lnTo>
                  <a:lnTo>
                    <a:pt x="3752062" y="190500"/>
                  </a:lnTo>
                  <a:lnTo>
                    <a:pt x="3739121" y="190500"/>
                  </a:lnTo>
                  <a:lnTo>
                    <a:pt x="3712984" y="193040"/>
                  </a:lnTo>
                  <a:lnTo>
                    <a:pt x="3712959" y="191770"/>
                  </a:lnTo>
                  <a:lnTo>
                    <a:pt x="3727450" y="190500"/>
                  </a:lnTo>
                  <a:lnTo>
                    <a:pt x="3744582" y="187960"/>
                  </a:lnTo>
                  <a:lnTo>
                    <a:pt x="3752469" y="185420"/>
                  </a:lnTo>
                  <a:lnTo>
                    <a:pt x="3735908" y="187960"/>
                  </a:lnTo>
                  <a:lnTo>
                    <a:pt x="3720515" y="189230"/>
                  </a:lnTo>
                  <a:lnTo>
                    <a:pt x="3705034" y="191770"/>
                  </a:lnTo>
                  <a:lnTo>
                    <a:pt x="3688207" y="193040"/>
                  </a:lnTo>
                  <a:lnTo>
                    <a:pt x="3701516" y="190500"/>
                  </a:lnTo>
                  <a:lnTo>
                    <a:pt x="3667264" y="193040"/>
                  </a:lnTo>
                  <a:lnTo>
                    <a:pt x="3650170" y="195580"/>
                  </a:lnTo>
                  <a:lnTo>
                    <a:pt x="3636416" y="195580"/>
                  </a:lnTo>
                  <a:lnTo>
                    <a:pt x="3708666" y="186690"/>
                  </a:lnTo>
                  <a:lnTo>
                    <a:pt x="3792283" y="179070"/>
                  </a:lnTo>
                  <a:lnTo>
                    <a:pt x="3791394" y="176530"/>
                  </a:lnTo>
                  <a:lnTo>
                    <a:pt x="3791661" y="177800"/>
                  </a:lnTo>
                  <a:lnTo>
                    <a:pt x="3782364" y="179070"/>
                  </a:lnTo>
                  <a:lnTo>
                    <a:pt x="3777640" y="179070"/>
                  </a:lnTo>
                  <a:lnTo>
                    <a:pt x="3783520" y="176530"/>
                  </a:lnTo>
                  <a:lnTo>
                    <a:pt x="3787343" y="175260"/>
                  </a:lnTo>
                  <a:lnTo>
                    <a:pt x="3797249" y="173990"/>
                  </a:lnTo>
                  <a:lnTo>
                    <a:pt x="3813352" y="171450"/>
                  </a:lnTo>
                  <a:lnTo>
                    <a:pt x="3821404" y="170180"/>
                  </a:lnTo>
                  <a:lnTo>
                    <a:pt x="3807422" y="171450"/>
                  </a:lnTo>
                  <a:lnTo>
                    <a:pt x="3806012" y="170180"/>
                  </a:lnTo>
                  <a:lnTo>
                    <a:pt x="3804869" y="170180"/>
                  </a:lnTo>
                  <a:lnTo>
                    <a:pt x="3808044" y="168910"/>
                  </a:lnTo>
                  <a:lnTo>
                    <a:pt x="3819563" y="167640"/>
                  </a:lnTo>
                  <a:lnTo>
                    <a:pt x="3849001" y="165100"/>
                  </a:lnTo>
                  <a:lnTo>
                    <a:pt x="3854196" y="165100"/>
                  </a:lnTo>
                  <a:lnTo>
                    <a:pt x="3851313" y="166370"/>
                  </a:lnTo>
                  <a:lnTo>
                    <a:pt x="3856545" y="166370"/>
                  </a:lnTo>
                  <a:lnTo>
                    <a:pt x="3886111" y="163830"/>
                  </a:lnTo>
                  <a:lnTo>
                    <a:pt x="3894912" y="162560"/>
                  </a:lnTo>
                  <a:lnTo>
                    <a:pt x="3887800" y="162560"/>
                  </a:lnTo>
                  <a:lnTo>
                    <a:pt x="3873868" y="163830"/>
                  </a:lnTo>
                  <a:lnTo>
                    <a:pt x="3862235" y="165100"/>
                  </a:lnTo>
                  <a:lnTo>
                    <a:pt x="3877386" y="161290"/>
                  </a:lnTo>
                  <a:lnTo>
                    <a:pt x="3902214" y="158750"/>
                  </a:lnTo>
                  <a:lnTo>
                    <a:pt x="3922687" y="156210"/>
                  </a:lnTo>
                  <a:lnTo>
                    <a:pt x="3924757" y="154940"/>
                  </a:lnTo>
                  <a:lnTo>
                    <a:pt x="3935234" y="154940"/>
                  </a:lnTo>
                  <a:lnTo>
                    <a:pt x="3954094" y="153670"/>
                  </a:lnTo>
                  <a:lnTo>
                    <a:pt x="3963505" y="154940"/>
                  </a:lnTo>
                  <a:lnTo>
                    <a:pt x="3945636" y="157480"/>
                  </a:lnTo>
                  <a:lnTo>
                    <a:pt x="3965664" y="156210"/>
                  </a:lnTo>
                  <a:lnTo>
                    <a:pt x="3983431" y="153670"/>
                  </a:lnTo>
                  <a:lnTo>
                    <a:pt x="4010558" y="149860"/>
                  </a:lnTo>
                  <a:lnTo>
                    <a:pt x="4011930" y="149669"/>
                  </a:lnTo>
                  <a:lnTo>
                    <a:pt x="4009517" y="149860"/>
                  </a:lnTo>
                  <a:lnTo>
                    <a:pt x="4052379" y="143510"/>
                  </a:lnTo>
                  <a:lnTo>
                    <a:pt x="4078808" y="140970"/>
                  </a:lnTo>
                  <a:lnTo>
                    <a:pt x="4096880" y="140970"/>
                  </a:lnTo>
                  <a:lnTo>
                    <a:pt x="4093997" y="139700"/>
                  </a:lnTo>
                  <a:lnTo>
                    <a:pt x="4098048" y="138430"/>
                  </a:lnTo>
                  <a:lnTo>
                    <a:pt x="4105605" y="137160"/>
                  </a:lnTo>
                  <a:lnTo>
                    <a:pt x="4113250" y="134620"/>
                  </a:lnTo>
                  <a:lnTo>
                    <a:pt x="4233354" y="123190"/>
                  </a:lnTo>
                  <a:lnTo>
                    <a:pt x="4233773" y="123190"/>
                  </a:lnTo>
                  <a:lnTo>
                    <a:pt x="4239946" y="121920"/>
                  </a:lnTo>
                  <a:lnTo>
                    <a:pt x="4247070" y="120650"/>
                  </a:lnTo>
                  <a:lnTo>
                    <a:pt x="4250347" y="119380"/>
                  </a:lnTo>
                  <a:lnTo>
                    <a:pt x="4265269" y="118110"/>
                  </a:lnTo>
                  <a:lnTo>
                    <a:pt x="4269740" y="118110"/>
                  </a:lnTo>
                  <a:lnTo>
                    <a:pt x="4264812" y="119380"/>
                  </a:lnTo>
                  <a:lnTo>
                    <a:pt x="4251515" y="121920"/>
                  </a:lnTo>
                  <a:lnTo>
                    <a:pt x="4287685" y="118110"/>
                  </a:lnTo>
                  <a:lnTo>
                    <a:pt x="4300410" y="116840"/>
                  </a:lnTo>
                  <a:lnTo>
                    <a:pt x="4309770" y="118110"/>
                  </a:lnTo>
                  <a:lnTo>
                    <a:pt x="4322800" y="116840"/>
                  </a:lnTo>
                  <a:lnTo>
                    <a:pt x="4335831" y="115570"/>
                  </a:lnTo>
                  <a:lnTo>
                    <a:pt x="4327868" y="116840"/>
                  </a:lnTo>
                  <a:lnTo>
                    <a:pt x="4325226" y="118110"/>
                  </a:lnTo>
                  <a:lnTo>
                    <a:pt x="4319117" y="119380"/>
                  </a:lnTo>
                  <a:lnTo>
                    <a:pt x="4300804" y="121920"/>
                  </a:lnTo>
                  <a:lnTo>
                    <a:pt x="4300753" y="123190"/>
                  </a:lnTo>
                  <a:lnTo>
                    <a:pt x="4309326" y="121920"/>
                  </a:lnTo>
                  <a:lnTo>
                    <a:pt x="4324959" y="121920"/>
                  </a:lnTo>
                  <a:lnTo>
                    <a:pt x="4288269" y="125730"/>
                  </a:lnTo>
                  <a:lnTo>
                    <a:pt x="4308767" y="124460"/>
                  </a:lnTo>
                  <a:lnTo>
                    <a:pt x="4328693" y="121920"/>
                  </a:lnTo>
                  <a:lnTo>
                    <a:pt x="4338663" y="120650"/>
                  </a:lnTo>
                  <a:lnTo>
                    <a:pt x="4412450" y="113030"/>
                  </a:lnTo>
                  <a:lnTo>
                    <a:pt x="4452709" y="113030"/>
                  </a:lnTo>
                  <a:lnTo>
                    <a:pt x="4511789" y="107950"/>
                  </a:lnTo>
                  <a:lnTo>
                    <a:pt x="4512907" y="109220"/>
                  </a:lnTo>
                  <a:lnTo>
                    <a:pt x="4524718" y="107950"/>
                  </a:lnTo>
                  <a:lnTo>
                    <a:pt x="4635589" y="95250"/>
                  </a:lnTo>
                  <a:lnTo>
                    <a:pt x="4663694" y="91440"/>
                  </a:lnTo>
                  <a:lnTo>
                    <a:pt x="4688776" y="88900"/>
                  </a:lnTo>
                  <a:lnTo>
                    <a:pt x="4692421" y="90170"/>
                  </a:lnTo>
                  <a:lnTo>
                    <a:pt x="4690224" y="91440"/>
                  </a:lnTo>
                  <a:lnTo>
                    <a:pt x="4697831" y="91440"/>
                  </a:lnTo>
                  <a:lnTo>
                    <a:pt x="4701667" y="90170"/>
                  </a:lnTo>
                  <a:lnTo>
                    <a:pt x="4720679" y="88900"/>
                  </a:lnTo>
                  <a:lnTo>
                    <a:pt x="4738471" y="87718"/>
                  </a:lnTo>
                  <a:lnTo>
                    <a:pt x="4767173" y="85090"/>
                  </a:lnTo>
                  <a:lnTo>
                    <a:pt x="4781080" y="83820"/>
                  </a:lnTo>
                  <a:lnTo>
                    <a:pt x="4776127" y="83820"/>
                  </a:lnTo>
                  <a:lnTo>
                    <a:pt x="4762208" y="85090"/>
                  </a:lnTo>
                  <a:lnTo>
                    <a:pt x="4766157" y="83820"/>
                  </a:lnTo>
                  <a:lnTo>
                    <a:pt x="4783531" y="81280"/>
                  </a:lnTo>
                  <a:lnTo>
                    <a:pt x="4801768" y="81280"/>
                  </a:lnTo>
                  <a:lnTo>
                    <a:pt x="4820983" y="80010"/>
                  </a:lnTo>
                  <a:lnTo>
                    <a:pt x="4841265" y="78740"/>
                  </a:lnTo>
                  <a:lnTo>
                    <a:pt x="4847475" y="77470"/>
                  </a:lnTo>
                  <a:lnTo>
                    <a:pt x="4831600" y="78740"/>
                  </a:lnTo>
                  <a:lnTo>
                    <a:pt x="4812233" y="80010"/>
                  </a:lnTo>
                  <a:lnTo>
                    <a:pt x="4807915" y="80010"/>
                  </a:lnTo>
                  <a:lnTo>
                    <a:pt x="4834191" y="77470"/>
                  </a:lnTo>
                  <a:lnTo>
                    <a:pt x="4862944" y="73660"/>
                  </a:lnTo>
                  <a:lnTo>
                    <a:pt x="4918672" y="68580"/>
                  </a:lnTo>
                  <a:lnTo>
                    <a:pt x="4887392" y="73660"/>
                  </a:lnTo>
                  <a:lnTo>
                    <a:pt x="4907775" y="71120"/>
                  </a:lnTo>
                  <a:lnTo>
                    <a:pt x="4930279" y="68580"/>
                  </a:lnTo>
                  <a:lnTo>
                    <a:pt x="4955362" y="67310"/>
                  </a:lnTo>
                  <a:lnTo>
                    <a:pt x="4983391" y="63500"/>
                  </a:lnTo>
                  <a:lnTo>
                    <a:pt x="4974107" y="62230"/>
                  </a:lnTo>
                  <a:lnTo>
                    <a:pt x="4958854" y="64770"/>
                  </a:lnTo>
                  <a:lnTo>
                    <a:pt x="4942078" y="67310"/>
                  </a:lnTo>
                  <a:lnTo>
                    <a:pt x="4928260" y="68580"/>
                  </a:lnTo>
                  <a:lnTo>
                    <a:pt x="4922634" y="67310"/>
                  </a:lnTo>
                  <a:lnTo>
                    <a:pt x="4959362" y="63500"/>
                  </a:lnTo>
                  <a:lnTo>
                    <a:pt x="4990681" y="59690"/>
                  </a:lnTo>
                  <a:lnTo>
                    <a:pt x="5038826" y="55880"/>
                  </a:lnTo>
                  <a:lnTo>
                    <a:pt x="5056276" y="54610"/>
                  </a:lnTo>
                  <a:lnTo>
                    <a:pt x="5022100" y="59690"/>
                  </a:lnTo>
                  <a:lnTo>
                    <a:pt x="5008905" y="60960"/>
                  </a:lnTo>
                  <a:lnTo>
                    <a:pt x="4997577" y="62230"/>
                  </a:lnTo>
                  <a:lnTo>
                    <a:pt x="5015649" y="60960"/>
                  </a:lnTo>
                  <a:lnTo>
                    <a:pt x="5043360" y="58420"/>
                  </a:lnTo>
                  <a:lnTo>
                    <a:pt x="5063477" y="55880"/>
                  </a:lnTo>
                  <a:lnTo>
                    <a:pt x="5058778" y="58420"/>
                  </a:lnTo>
                  <a:lnTo>
                    <a:pt x="5083238" y="55880"/>
                  </a:lnTo>
                  <a:lnTo>
                    <a:pt x="5095468" y="54610"/>
                  </a:lnTo>
                  <a:lnTo>
                    <a:pt x="5119941" y="52070"/>
                  </a:lnTo>
                  <a:lnTo>
                    <a:pt x="5165661" y="45720"/>
                  </a:lnTo>
                  <a:lnTo>
                    <a:pt x="5174653" y="44450"/>
                  </a:lnTo>
                  <a:lnTo>
                    <a:pt x="5210607" y="39370"/>
                  </a:lnTo>
                  <a:lnTo>
                    <a:pt x="5269382" y="34290"/>
                  </a:lnTo>
                  <a:lnTo>
                    <a:pt x="5256809" y="34290"/>
                  </a:lnTo>
                  <a:lnTo>
                    <a:pt x="5247271" y="35039"/>
                  </a:lnTo>
                  <a:lnTo>
                    <a:pt x="5245366" y="35585"/>
                  </a:lnTo>
                  <a:lnTo>
                    <a:pt x="5222151" y="36830"/>
                  </a:lnTo>
                  <a:lnTo>
                    <a:pt x="5185029" y="41910"/>
                  </a:lnTo>
                  <a:lnTo>
                    <a:pt x="5160657" y="44450"/>
                  </a:lnTo>
                  <a:lnTo>
                    <a:pt x="5175275" y="40640"/>
                  </a:lnTo>
                  <a:lnTo>
                    <a:pt x="5188648" y="38100"/>
                  </a:lnTo>
                  <a:lnTo>
                    <a:pt x="5174678" y="39370"/>
                  </a:lnTo>
                  <a:lnTo>
                    <a:pt x="5156568" y="41910"/>
                  </a:lnTo>
                  <a:lnTo>
                    <a:pt x="5142979" y="43180"/>
                  </a:lnTo>
                  <a:lnTo>
                    <a:pt x="5127129" y="44450"/>
                  </a:lnTo>
                  <a:lnTo>
                    <a:pt x="5133162" y="43180"/>
                  </a:lnTo>
                  <a:lnTo>
                    <a:pt x="5146992" y="39370"/>
                  </a:lnTo>
                  <a:lnTo>
                    <a:pt x="5154511" y="38100"/>
                  </a:lnTo>
                  <a:lnTo>
                    <a:pt x="5136553" y="40640"/>
                  </a:lnTo>
                  <a:lnTo>
                    <a:pt x="5134026" y="41910"/>
                  </a:lnTo>
                  <a:lnTo>
                    <a:pt x="5130660" y="43180"/>
                  </a:lnTo>
                  <a:lnTo>
                    <a:pt x="5110238" y="45720"/>
                  </a:lnTo>
                  <a:lnTo>
                    <a:pt x="5108232" y="43180"/>
                  </a:lnTo>
                  <a:lnTo>
                    <a:pt x="5137467" y="39370"/>
                  </a:lnTo>
                  <a:lnTo>
                    <a:pt x="5187581" y="34290"/>
                  </a:lnTo>
                  <a:lnTo>
                    <a:pt x="5209578" y="31750"/>
                  </a:lnTo>
                  <a:lnTo>
                    <a:pt x="5220436" y="34290"/>
                  </a:lnTo>
                  <a:lnTo>
                    <a:pt x="5234508" y="31750"/>
                  </a:lnTo>
                  <a:lnTo>
                    <a:pt x="5258867" y="29781"/>
                  </a:lnTo>
                  <a:lnTo>
                    <a:pt x="5287048" y="26670"/>
                  </a:lnTo>
                  <a:lnTo>
                    <a:pt x="5322671" y="21590"/>
                  </a:lnTo>
                  <a:lnTo>
                    <a:pt x="5357380" y="17780"/>
                  </a:lnTo>
                  <a:lnTo>
                    <a:pt x="5363654" y="16510"/>
                  </a:lnTo>
                  <a:lnTo>
                    <a:pt x="5354155" y="16510"/>
                  </a:lnTo>
                  <a:lnTo>
                    <a:pt x="5378920" y="12700"/>
                  </a:lnTo>
                  <a:lnTo>
                    <a:pt x="5395633" y="12700"/>
                  </a:lnTo>
                  <a:lnTo>
                    <a:pt x="5407901" y="12077"/>
                  </a:lnTo>
                  <a:lnTo>
                    <a:pt x="5413006" y="12077"/>
                  </a:lnTo>
                  <a:lnTo>
                    <a:pt x="5420690" y="11430"/>
                  </a:lnTo>
                  <a:lnTo>
                    <a:pt x="5420055" y="11468"/>
                  </a:lnTo>
                  <a:lnTo>
                    <a:pt x="5436235" y="10058"/>
                  </a:lnTo>
                  <a:lnTo>
                    <a:pt x="5449036" y="9004"/>
                  </a:lnTo>
                  <a:lnTo>
                    <a:pt x="5449468" y="9004"/>
                  </a:lnTo>
                  <a:lnTo>
                    <a:pt x="5463527" y="9004"/>
                  </a:lnTo>
                  <a:lnTo>
                    <a:pt x="5476011" y="7708"/>
                  </a:lnTo>
                  <a:lnTo>
                    <a:pt x="5476456" y="7708"/>
                  </a:lnTo>
                  <a:lnTo>
                    <a:pt x="5482552" y="6350"/>
                  </a:lnTo>
                  <a:lnTo>
                    <a:pt x="5452262" y="8750"/>
                  </a:lnTo>
                  <a:lnTo>
                    <a:pt x="5478500" y="6350"/>
                  </a:lnTo>
                  <a:lnTo>
                    <a:pt x="5488127" y="3810"/>
                  </a:lnTo>
                  <a:lnTo>
                    <a:pt x="5497817" y="2540"/>
                  </a:lnTo>
                  <a:lnTo>
                    <a:pt x="5512422" y="1270"/>
                  </a:lnTo>
                  <a:close/>
                </a:path>
                <a:path w="5527040" h="718820">
                  <a:moveTo>
                    <a:pt x="5527040" y="0"/>
                  </a:moveTo>
                  <a:lnTo>
                    <a:pt x="5512422" y="1270"/>
                  </a:lnTo>
                  <a:lnTo>
                    <a:pt x="5513006" y="1270"/>
                  </a:lnTo>
                  <a:lnTo>
                    <a:pt x="5527040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127569" y="6789445"/>
              <a:ext cx="4638675" cy="770890"/>
            </a:xfrm>
            <a:custGeom>
              <a:avLst/>
              <a:gdLst/>
              <a:ahLst/>
              <a:cxnLst/>
              <a:rect l="l" t="t" r="r" b="b"/>
              <a:pathLst>
                <a:path w="4638675" h="770890">
                  <a:moveTo>
                    <a:pt x="6832" y="735152"/>
                  </a:moveTo>
                  <a:lnTo>
                    <a:pt x="0" y="735926"/>
                  </a:lnTo>
                  <a:lnTo>
                    <a:pt x="1968" y="735723"/>
                  </a:lnTo>
                  <a:lnTo>
                    <a:pt x="6832" y="735152"/>
                  </a:lnTo>
                  <a:close/>
                </a:path>
                <a:path w="4638675" h="770890">
                  <a:moveTo>
                    <a:pt x="20726" y="733552"/>
                  </a:moveTo>
                  <a:lnTo>
                    <a:pt x="20307" y="733552"/>
                  </a:lnTo>
                  <a:lnTo>
                    <a:pt x="6832" y="735152"/>
                  </a:lnTo>
                  <a:lnTo>
                    <a:pt x="20726" y="733552"/>
                  </a:lnTo>
                  <a:close/>
                </a:path>
                <a:path w="4638675" h="770890">
                  <a:moveTo>
                    <a:pt x="25311" y="732104"/>
                  </a:moveTo>
                  <a:lnTo>
                    <a:pt x="20967" y="733475"/>
                  </a:lnTo>
                  <a:lnTo>
                    <a:pt x="23304" y="733196"/>
                  </a:lnTo>
                  <a:lnTo>
                    <a:pt x="25311" y="732104"/>
                  </a:lnTo>
                  <a:close/>
                </a:path>
                <a:path w="4638675" h="770890">
                  <a:moveTo>
                    <a:pt x="100330" y="725195"/>
                  </a:moveTo>
                  <a:lnTo>
                    <a:pt x="91884" y="725805"/>
                  </a:lnTo>
                  <a:lnTo>
                    <a:pt x="67068" y="728345"/>
                  </a:lnTo>
                  <a:lnTo>
                    <a:pt x="81965" y="727646"/>
                  </a:lnTo>
                  <a:lnTo>
                    <a:pt x="90449" y="727049"/>
                  </a:lnTo>
                  <a:lnTo>
                    <a:pt x="99987" y="726020"/>
                  </a:lnTo>
                  <a:lnTo>
                    <a:pt x="100330" y="725195"/>
                  </a:lnTo>
                  <a:close/>
                </a:path>
                <a:path w="4638675" h="770890">
                  <a:moveTo>
                    <a:pt x="152781" y="716216"/>
                  </a:moveTo>
                  <a:lnTo>
                    <a:pt x="137629" y="715556"/>
                  </a:lnTo>
                  <a:lnTo>
                    <a:pt x="143586" y="717194"/>
                  </a:lnTo>
                  <a:lnTo>
                    <a:pt x="152781" y="716216"/>
                  </a:lnTo>
                  <a:close/>
                </a:path>
                <a:path w="4638675" h="770890">
                  <a:moveTo>
                    <a:pt x="228168" y="744829"/>
                  </a:moveTo>
                  <a:lnTo>
                    <a:pt x="203835" y="746252"/>
                  </a:lnTo>
                  <a:lnTo>
                    <a:pt x="156794" y="751789"/>
                  </a:lnTo>
                  <a:lnTo>
                    <a:pt x="158127" y="750138"/>
                  </a:lnTo>
                  <a:lnTo>
                    <a:pt x="57327" y="761593"/>
                  </a:lnTo>
                  <a:lnTo>
                    <a:pt x="63284" y="763244"/>
                  </a:lnTo>
                  <a:lnTo>
                    <a:pt x="31267" y="766978"/>
                  </a:lnTo>
                  <a:lnTo>
                    <a:pt x="26631" y="768477"/>
                  </a:lnTo>
                  <a:lnTo>
                    <a:pt x="57531" y="764984"/>
                  </a:lnTo>
                  <a:lnTo>
                    <a:pt x="73202" y="763701"/>
                  </a:lnTo>
                  <a:lnTo>
                    <a:pt x="109359" y="758761"/>
                  </a:lnTo>
                  <a:lnTo>
                    <a:pt x="189268" y="749617"/>
                  </a:lnTo>
                  <a:lnTo>
                    <a:pt x="228168" y="744829"/>
                  </a:lnTo>
                  <a:close/>
                </a:path>
                <a:path w="4638675" h="770890">
                  <a:moveTo>
                    <a:pt x="422630" y="735203"/>
                  </a:moveTo>
                  <a:lnTo>
                    <a:pt x="400964" y="737298"/>
                  </a:lnTo>
                  <a:lnTo>
                    <a:pt x="347726" y="743343"/>
                  </a:lnTo>
                  <a:lnTo>
                    <a:pt x="325932" y="745464"/>
                  </a:lnTo>
                  <a:lnTo>
                    <a:pt x="327063" y="744207"/>
                  </a:lnTo>
                  <a:lnTo>
                    <a:pt x="348729" y="740638"/>
                  </a:lnTo>
                  <a:lnTo>
                    <a:pt x="347281" y="739800"/>
                  </a:lnTo>
                  <a:lnTo>
                    <a:pt x="293827" y="745528"/>
                  </a:lnTo>
                  <a:lnTo>
                    <a:pt x="261124" y="748639"/>
                  </a:lnTo>
                  <a:lnTo>
                    <a:pt x="236296" y="750341"/>
                  </a:lnTo>
                  <a:lnTo>
                    <a:pt x="227418" y="752589"/>
                  </a:lnTo>
                  <a:lnTo>
                    <a:pt x="208953" y="754748"/>
                  </a:lnTo>
                  <a:lnTo>
                    <a:pt x="186004" y="757047"/>
                  </a:lnTo>
                  <a:lnTo>
                    <a:pt x="163690" y="759752"/>
                  </a:lnTo>
                  <a:lnTo>
                    <a:pt x="178549" y="759929"/>
                  </a:lnTo>
                  <a:lnTo>
                    <a:pt x="148399" y="761707"/>
                  </a:lnTo>
                  <a:lnTo>
                    <a:pt x="93687" y="768667"/>
                  </a:lnTo>
                  <a:lnTo>
                    <a:pt x="75222" y="769518"/>
                  </a:lnTo>
                  <a:lnTo>
                    <a:pt x="79933" y="769518"/>
                  </a:lnTo>
                  <a:lnTo>
                    <a:pt x="77698" y="770204"/>
                  </a:lnTo>
                  <a:lnTo>
                    <a:pt x="75806" y="770559"/>
                  </a:lnTo>
                  <a:lnTo>
                    <a:pt x="126060" y="770559"/>
                  </a:lnTo>
                  <a:lnTo>
                    <a:pt x="167347" y="766229"/>
                  </a:lnTo>
                  <a:lnTo>
                    <a:pt x="172034" y="765733"/>
                  </a:lnTo>
                  <a:lnTo>
                    <a:pt x="162737" y="766229"/>
                  </a:lnTo>
                  <a:lnTo>
                    <a:pt x="221488" y="760514"/>
                  </a:lnTo>
                  <a:lnTo>
                    <a:pt x="272415" y="754176"/>
                  </a:lnTo>
                  <a:lnTo>
                    <a:pt x="335572" y="745528"/>
                  </a:lnTo>
                  <a:lnTo>
                    <a:pt x="368541" y="741146"/>
                  </a:lnTo>
                  <a:lnTo>
                    <a:pt x="422630" y="735203"/>
                  </a:lnTo>
                  <a:close/>
                </a:path>
                <a:path w="4638675" h="770890">
                  <a:moveTo>
                    <a:pt x="430364" y="673785"/>
                  </a:moveTo>
                  <a:lnTo>
                    <a:pt x="383870" y="677824"/>
                  </a:lnTo>
                  <a:lnTo>
                    <a:pt x="388226" y="676579"/>
                  </a:lnTo>
                  <a:lnTo>
                    <a:pt x="387489" y="675640"/>
                  </a:lnTo>
                  <a:lnTo>
                    <a:pt x="405587" y="673163"/>
                  </a:lnTo>
                  <a:lnTo>
                    <a:pt x="378587" y="674878"/>
                  </a:lnTo>
                  <a:lnTo>
                    <a:pt x="352818" y="677849"/>
                  </a:lnTo>
                  <a:lnTo>
                    <a:pt x="324637" y="681418"/>
                  </a:lnTo>
                  <a:lnTo>
                    <a:pt x="290436" y="684898"/>
                  </a:lnTo>
                  <a:lnTo>
                    <a:pt x="312877" y="684326"/>
                  </a:lnTo>
                  <a:lnTo>
                    <a:pt x="346125" y="681913"/>
                  </a:lnTo>
                  <a:lnTo>
                    <a:pt x="421576" y="675259"/>
                  </a:lnTo>
                  <a:lnTo>
                    <a:pt x="430364" y="673785"/>
                  </a:lnTo>
                  <a:close/>
                </a:path>
                <a:path w="4638675" h="770890">
                  <a:moveTo>
                    <a:pt x="535051" y="710717"/>
                  </a:moveTo>
                  <a:lnTo>
                    <a:pt x="527202" y="710692"/>
                  </a:lnTo>
                  <a:lnTo>
                    <a:pt x="490143" y="714781"/>
                  </a:lnTo>
                  <a:lnTo>
                    <a:pt x="474802" y="716000"/>
                  </a:lnTo>
                  <a:lnTo>
                    <a:pt x="510946" y="711060"/>
                  </a:lnTo>
                  <a:lnTo>
                    <a:pt x="500634" y="710107"/>
                  </a:lnTo>
                  <a:lnTo>
                    <a:pt x="498576" y="710831"/>
                  </a:lnTo>
                  <a:lnTo>
                    <a:pt x="500265" y="711682"/>
                  </a:lnTo>
                  <a:lnTo>
                    <a:pt x="496697" y="712914"/>
                  </a:lnTo>
                  <a:lnTo>
                    <a:pt x="478866" y="714781"/>
                  </a:lnTo>
                  <a:lnTo>
                    <a:pt x="470776" y="714870"/>
                  </a:lnTo>
                  <a:lnTo>
                    <a:pt x="464769" y="714616"/>
                  </a:lnTo>
                  <a:lnTo>
                    <a:pt x="456349" y="714971"/>
                  </a:lnTo>
                  <a:lnTo>
                    <a:pt x="441007" y="716864"/>
                  </a:lnTo>
                  <a:lnTo>
                    <a:pt x="465721" y="717486"/>
                  </a:lnTo>
                  <a:lnTo>
                    <a:pt x="434962" y="720979"/>
                  </a:lnTo>
                  <a:lnTo>
                    <a:pt x="429475" y="721956"/>
                  </a:lnTo>
                  <a:lnTo>
                    <a:pt x="457390" y="718591"/>
                  </a:lnTo>
                  <a:lnTo>
                    <a:pt x="535051" y="710717"/>
                  </a:lnTo>
                  <a:close/>
                </a:path>
                <a:path w="4638675" h="770890">
                  <a:moveTo>
                    <a:pt x="544068" y="679081"/>
                  </a:moveTo>
                  <a:lnTo>
                    <a:pt x="527037" y="680415"/>
                  </a:lnTo>
                  <a:lnTo>
                    <a:pt x="534428" y="680059"/>
                  </a:lnTo>
                  <a:lnTo>
                    <a:pt x="544068" y="679081"/>
                  </a:lnTo>
                  <a:close/>
                </a:path>
                <a:path w="4638675" h="770890">
                  <a:moveTo>
                    <a:pt x="571423" y="676948"/>
                  </a:moveTo>
                  <a:lnTo>
                    <a:pt x="566166" y="676948"/>
                  </a:lnTo>
                  <a:lnTo>
                    <a:pt x="544068" y="679081"/>
                  </a:lnTo>
                  <a:lnTo>
                    <a:pt x="571423" y="676948"/>
                  </a:lnTo>
                  <a:close/>
                </a:path>
                <a:path w="4638675" h="770890">
                  <a:moveTo>
                    <a:pt x="691311" y="661035"/>
                  </a:moveTo>
                  <a:lnTo>
                    <a:pt x="658558" y="663308"/>
                  </a:lnTo>
                  <a:lnTo>
                    <a:pt x="640524" y="665772"/>
                  </a:lnTo>
                  <a:lnTo>
                    <a:pt x="641019" y="666762"/>
                  </a:lnTo>
                  <a:lnTo>
                    <a:pt x="645756" y="666508"/>
                  </a:lnTo>
                  <a:lnTo>
                    <a:pt x="641819" y="667600"/>
                  </a:lnTo>
                  <a:lnTo>
                    <a:pt x="612686" y="670953"/>
                  </a:lnTo>
                  <a:lnTo>
                    <a:pt x="619137" y="670928"/>
                  </a:lnTo>
                  <a:lnTo>
                    <a:pt x="645744" y="668540"/>
                  </a:lnTo>
                  <a:lnTo>
                    <a:pt x="662254" y="667245"/>
                  </a:lnTo>
                  <a:lnTo>
                    <a:pt x="679780" y="666127"/>
                  </a:lnTo>
                  <a:lnTo>
                    <a:pt x="690168" y="663676"/>
                  </a:lnTo>
                  <a:lnTo>
                    <a:pt x="670052" y="663803"/>
                  </a:lnTo>
                  <a:lnTo>
                    <a:pt x="691311" y="661035"/>
                  </a:lnTo>
                  <a:close/>
                </a:path>
                <a:path w="4638675" h="770890">
                  <a:moveTo>
                    <a:pt x="778446" y="659752"/>
                  </a:moveTo>
                  <a:lnTo>
                    <a:pt x="571449" y="676948"/>
                  </a:lnTo>
                  <a:lnTo>
                    <a:pt x="572096" y="676948"/>
                  </a:lnTo>
                  <a:lnTo>
                    <a:pt x="536727" y="681202"/>
                  </a:lnTo>
                  <a:lnTo>
                    <a:pt x="513499" y="683323"/>
                  </a:lnTo>
                  <a:lnTo>
                    <a:pt x="492683" y="684860"/>
                  </a:lnTo>
                  <a:lnTo>
                    <a:pt x="462330" y="687438"/>
                  </a:lnTo>
                  <a:lnTo>
                    <a:pt x="469112" y="687438"/>
                  </a:lnTo>
                  <a:lnTo>
                    <a:pt x="462470" y="689559"/>
                  </a:lnTo>
                  <a:lnTo>
                    <a:pt x="468845" y="689559"/>
                  </a:lnTo>
                  <a:lnTo>
                    <a:pt x="389648" y="695858"/>
                  </a:lnTo>
                  <a:lnTo>
                    <a:pt x="403263" y="693547"/>
                  </a:lnTo>
                  <a:lnTo>
                    <a:pt x="411556" y="691489"/>
                  </a:lnTo>
                  <a:lnTo>
                    <a:pt x="416344" y="689711"/>
                  </a:lnTo>
                  <a:lnTo>
                    <a:pt x="419442" y="688263"/>
                  </a:lnTo>
                  <a:lnTo>
                    <a:pt x="395820" y="692785"/>
                  </a:lnTo>
                  <a:lnTo>
                    <a:pt x="381368" y="694817"/>
                  </a:lnTo>
                  <a:lnTo>
                    <a:pt x="360807" y="696429"/>
                  </a:lnTo>
                  <a:lnTo>
                    <a:pt x="360857" y="695236"/>
                  </a:lnTo>
                  <a:lnTo>
                    <a:pt x="338353" y="698004"/>
                  </a:lnTo>
                  <a:lnTo>
                    <a:pt x="322948" y="698500"/>
                  </a:lnTo>
                  <a:lnTo>
                    <a:pt x="304368" y="701484"/>
                  </a:lnTo>
                  <a:lnTo>
                    <a:pt x="262826" y="706031"/>
                  </a:lnTo>
                  <a:lnTo>
                    <a:pt x="260134" y="707872"/>
                  </a:lnTo>
                  <a:lnTo>
                    <a:pt x="277291" y="706031"/>
                  </a:lnTo>
                  <a:lnTo>
                    <a:pt x="277126" y="706031"/>
                  </a:lnTo>
                  <a:lnTo>
                    <a:pt x="296456" y="704342"/>
                  </a:lnTo>
                  <a:lnTo>
                    <a:pt x="314223" y="703046"/>
                  </a:lnTo>
                  <a:lnTo>
                    <a:pt x="329958" y="702094"/>
                  </a:lnTo>
                  <a:lnTo>
                    <a:pt x="293535" y="706551"/>
                  </a:lnTo>
                  <a:lnTo>
                    <a:pt x="329920" y="703249"/>
                  </a:lnTo>
                  <a:lnTo>
                    <a:pt x="344703" y="702094"/>
                  </a:lnTo>
                  <a:lnTo>
                    <a:pt x="419265" y="696480"/>
                  </a:lnTo>
                  <a:lnTo>
                    <a:pt x="427888" y="695858"/>
                  </a:lnTo>
                  <a:lnTo>
                    <a:pt x="461429" y="693420"/>
                  </a:lnTo>
                  <a:lnTo>
                    <a:pt x="497738" y="688467"/>
                  </a:lnTo>
                  <a:lnTo>
                    <a:pt x="511327" y="688886"/>
                  </a:lnTo>
                  <a:lnTo>
                    <a:pt x="509066" y="690003"/>
                  </a:lnTo>
                  <a:lnTo>
                    <a:pt x="521563" y="688467"/>
                  </a:lnTo>
                  <a:lnTo>
                    <a:pt x="533831" y="686955"/>
                  </a:lnTo>
                  <a:lnTo>
                    <a:pt x="574294" y="682980"/>
                  </a:lnTo>
                  <a:lnTo>
                    <a:pt x="606691" y="679348"/>
                  </a:lnTo>
                  <a:lnTo>
                    <a:pt x="626313" y="674992"/>
                  </a:lnTo>
                  <a:lnTo>
                    <a:pt x="642010" y="673277"/>
                  </a:lnTo>
                  <a:lnTo>
                    <a:pt x="655726" y="672033"/>
                  </a:lnTo>
                  <a:lnTo>
                    <a:pt x="681024" y="670052"/>
                  </a:lnTo>
                  <a:lnTo>
                    <a:pt x="682180" y="670052"/>
                  </a:lnTo>
                  <a:lnTo>
                    <a:pt x="682637" y="670394"/>
                  </a:lnTo>
                  <a:lnTo>
                    <a:pt x="678446" y="671220"/>
                  </a:lnTo>
                  <a:lnTo>
                    <a:pt x="664349" y="673417"/>
                  </a:lnTo>
                  <a:lnTo>
                    <a:pt x="691845" y="670052"/>
                  </a:lnTo>
                  <a:lnTo>
                    <a:pt x="743102" y="663536"/>
                  </a:lnTo>
                  <a:lnTo>
                    <a:pt x="778446" y="659752"/>
                  </a:lnTo>
                  <a:close/>
                </a:path>
                <a:path w="4638675" h="770890">
                  <a:moveTo>
                    <a:pt x="867524" y="588479"/>
                  </a:moveTo>
                  <a:lnTo>
                    <a:pt x="866724" y="588479"/>
                  </a:lnTo>
                  <a:lnTo>
                    <a:pt x="863384" y="588670"/>
                  </a:lnTo>
                  <a:lnTo>
                    <a:pt x="867524" y="588479"/>
                  </a:lnTo>
                  <a:close/>
                </a:path>
                <a:path w="4638675" h="770890">
                  <a:moveTo>
                    <a:pt x="897902" y="647280"/>
                  </a:moveTo>
                  <a:lnTo>
                    <a:pt x="869556" y="648817"/>
                  </a:lnTo>
                  <a:lnTo>
                    <a:pt x="856246" y="651040"/>
                  </a:lnTo>
                  <a:lnTo>
                    <a:pt x="897902" y="647280"/>
                  </a:lnTo>
                  <a:close/>
                </a:path>
                <a:path w="4638675" h="770890">
                  <a:moveTo>
                    <a:pt x="901141" y="594550"/>
                  </a:moveTo>
                  <a:lnTo>
                    <a:pt x="897610" y="593559"/>
                  </a:lnTo>
                  <a:lnTo>
                    <a:pt x="881126" y="594702"/>
                  </a:lnTo>
                  <a:lnTo>
                    <a:pt x="860475" y="596544"/>
                  </a:lnTo>
                  <a:lnTo>
                    <a:pt x="844448" y="597636"/>
                  </a:lnTo>
                  <a:lnTo>
                    <a:pt x="849236" y="597357"/>
                  </a:lnTo>
                  <a:lnTo>
                    <a:pt x="835710" y="599592"/>
                  </a:lnTo>
                  <a:lnTo>
                    <a:pt x="850747" y="598754"/>
                  </a:lnTo>
                  <a:lnTo>
                    <a:pt x="863688" y="598258"/>
                  </a:lnTo>
                  <a:lnTo>
                    <a:pt x="878992" y="597179"/>
                  </a:lnTo>
                  <a:lnTo>
                    <a:pt x="901141" y="594550"/>
                  </a:lnTo>
                  <a:close/>
                </a:path>
                <a:path w="4638675" h="770890">
                  <a:moveTo>
                    <a:pt x="974077" y="627253"/>
                  </a:moveTo>
                  <a:lnTo>
                    <a:pt x="935774" y="631672"/>
                  </a:lnTo>
                  <a:lnTo>
                    <a:pt x="900430" y="636219"/>
                  </a:lnTo>
                  <a:lnTo>
                    <a:pt x="864158" y="639686"/>
                  </a:lnTo>
                  <a:lnTo>
                    <a:pt x="862876" y="637286"/>
                  </a:lnTo>
                  <a:lnTo>
                    <a:pt x="808697" y="644715"/>
                  </a:lnTo>
                  <a:lnTo>
                    <a:pt x="829017" y="642912"/>
                  </a:lnTo>
                  <a:lnTo>
                    <a:pt x="837679" y="643826"/>
                  </a:lnTo>
                  <a:lnTo>
                    <a:pt x="860755" y="641858"/>
                  </a:lnTo>
                  <a:lnTo>
                    <a:pt x="889101" y="637895"/>
                  </a:lnTo>
                  <a:lnTo>
                    <a:pt x="953731" y="630796"/>
                  </a:lnTo>
                  <a:lnTo>
                    <a:pt x="974077" y="627253"/>
                  </a:lnTo>
                  <a:close/>
                </a:path>
                <a:path w="4638675" h="770890">
                  <a:moveTo>
                    <a:pt x="991349" y="580821"/>
                  </a:moveTo>
                  <a:lnTo>
                    <a:pt x="967079" y="582599"/>
                  </a:lnTo>
                  <a:lnTo>
                    <a:pt x="966330" y="582599"/>
                  </a:lnTo>
                  <a:lnTo>
                    <a:pt x="943419" y="583704"/>
                  </a:lnTo>
                  <a:lnTo>
                    <a:pt x="924420" y="584339"/>
                  </a:lnTo>
                  <a:lnTo>
                    <a:pt x="931164" y="582599"/>
                  </a:lnTo>
                  <a:lnTo>
                    <a:pt x="941235" y="580821"/>
                  </a:lnTo>
                  <a:lnTo>
                    <a:pt x="946937" y="579488"/>
                  </a:lnTo>
                  <a:lnTo>
                    <a:pt x="940790" y="578980"/>
                  </a:lnTo>
                  <a:lnTo>
                    <a:pt x="930770" y="580821"/>
                  </a:lnTo>
                  <a:lnTo>
                    <a:pt x="930351" y="580821"/>
                  </a:lnTo>
                  <a:lnTo>
                    <a:pt x="897331" y="585470"/>
                  </a:lnTo>
                  <a:lnTo>
                    <a:pt x="896404" y="586359"/>
                  </a:lnTo>
                  <a:lnTo>
                    <a:pt x="886790" y="587387"/>
                  </a:lnTo>
                  <a:lnTo>
                    <a:pt x="878332" y="587984"/>
                  </a:lnTo>
                  <a:lnTo>
                    <a:pt x="867524" y="588479"/>
                  </a:lnTo>
                  <a:lnTo>
                    <a:pt x="841336" y="591705"/>
                  </a:lnTo>
                  <a:lnTo>
                    <a:pt x="834555" y="593407"/>
                  </a:lnTo>
                  <a:lnTo>
                    <a:pt x="834834" y="594614"/>
                  </a:lnTo>
                  <a:lnTo>
                    <a:pt x="829144" y="596480"/>
                  </a:lnTo>
                  <a:lnTo>
                    <a:pt x="853440" y="593407"/>
                  </a:lnTo>
                  <a:lnTo>
                    <a:pt x="856259" y="593039"/>
                  </a:lnTo>
                  <a:lnTo>
                    <a:pt x="851585" y="593293"/>
                  </a:lnTo>
                  <a:lnTo>
                    <a:pt x="879894" y="589813"/>
                  </a:lnTo>
                  <a:lnTo>
                    <a:pt x="894600" y="589635"/>
                  </a:lnTo>
                  <a:lnTo>
                    <a:pt x="911009" y="589280"/>
                  </a:lnTo>
                  <a:lnTo>
                    <a:pt x="943991" y="585304"/>
                  </a:lnTo>
                  <a:lnTo>
                    <a:pt x="944181" y="585304"/>
                  </a:lnTo>
                  <a:lnTo>
                    <a:pt x="930668" y="587984"/>
                  </a:lnTo>
                  <a:lnTo>
                    <a:pt x="930884" y="587984"/>
                  </a:lnTo>
                  <a:lnTo>
                    <a:pt x="931418" y="588987"/>
                  </a:lnTo>
                  <a:lnTo>
                    <a:pt x="938022" y="589419"/>
                  </a:lnTo>
                  <a:lnTo>
                    <a:pt x="942581" y="590308"/>
                  </a:lnTo>
                  <a:lnTo>
                    <a:pt x="952233" y="588670"/>
                  </a:lnTo>
                  <a:lnTo>
                    <a:pt x="959739" y="587248"/>
                  </a:lnTo>
                  <a:lnTo>
                    <a:pt x="962545" y="586359"/>
                  </a:lnTo>
                  <a:lnTo>
                    <a:pt x="963917" y="586359"/>
                  </a:lnTo>
                  <a:lnTo>
                    <a:pt x="959561" y="585889"/>
                  </a:lnTo>
                  <a:lnTo>
                    <a:pt x="950315" y="586892"/>
                  </a:lnTo>
                  <a:lnTo>
                    <a:pt x="936713" y="588632"/>
                  </a:lnTo>
                  <a:lnTo>
                    <a:pt x="936510" y="588162"/>
                  </a:lnTo>
                  <a:lnTo>
                    <a:pt x="949934" y="585304"/>
                  </a:lnTo>
                  <a:lnTo>
                    <a:pt x="958278" y="584339"/>
                  </a:lnTo>
                  <a:lnTo>
                    <a:pt x="973493" y="582599"/>
                  </a:lnTo>
                  <a:lnTo>
                    <a:pt x="991349" y="580821"/>
                  </a:lnTo>
                  <a:close/>
                </a:path>
                <a:path w="4638675" h="770890">
                  <a:moveTo>
                    <a:pt x="999007" y="580059"/>
                  </a:moveTo>
                  <a:lnTo>
                    <a:pt x="991349" y="580821"/>
                  </a:lnTo>
                  <a:lnTo>
                    <a:pt x="991755" y="580821"/>
                  </a:lnTo>
                  <a:lnTo>
                    <a:pt x="999007" y="580059"/>
                  </a:lnTo>
                  <a:close/>
                </a:path>
                <a:path w="4638675" h="770890">
                  <a:moveTo>
                    <a:pt x="1084783" y="574598"/>
                  </a:moveTo>
                  <a:lnTo>
                    <a:pt x="1072426" y="576173"/>
                  </a:lnTo>
                  <a:lnTo>
                    <a:pt x="1057795" y="577684"/>
                  </a:lnTo>
                  <a:lnTo>
                    <a:pt x="1044194" y="579323"/>
                  </a:lnTo>
                  <a:lnTo>
                    <a:pt x="1034897" y="581291"/>
                  </a:lnTo>
                  <a:lnTo>
                    <a:pt x="1034402" y="580326"/>
                  </a:lnTo>
                  <a:lnTo>
                    <a:pt x="1035113" y="581774"/>
                  </a:lnTo>
                  <a:lnTo>
                    <a:pt x="1010412" y="584314"/>
                  </a:lnTo>
                  <a:lnTo>
                    <a:pt x="1001928" y="584212"/>
                  </a:lnTo>
                  <a:lnTo>
                    <a:pt x="995934" y="583780"/>
                  </a:lnTo>
                  <a:lnTo>
                    <a:pt x="978712" y="585355"/>
                  </a:lnTo>
                  <a:lnTo>
                    <a:pt x="983348" y="585901"/>
                  </a:lnTo>
                  <a:lnTo>
                    <a:pt x="981519" y="586524"/>
                  </a:lnTo>
                  <a:lnTo>
                    <a:pt x="970356" y="587794"/>
                  </a:lnTo>
                  <a:lnTo>
                    <a:pt x="989507" y="586435"/>
                  </a:lnTo>
                  <a:lnTo>
                    <a:pt x="1014018" y="584098"/>
                  </a:lnTo>
                  <a:lnTo>
                    <a:pt x="1037805" y="582091"/>
                  </a:lnTo>
                  <a:lnTo>
                    <a:pt x="1054722" y="581698"/>
                  </a:lnTo>
                  <a:lnTo>
                    <a:pt x="1071372" y="578815"/>
                  </a:lnTo>
                  <a:lnTo>
                    <a:pt x="1067904" y="578243"/>
                  </a:lnTo>
                  <a:lnTo>
                    <a:pt x="1065364" y="577621"/>
                  </a:lnTo>
                  <a:lnTo>
                    <a:pt x="1084783" y="574598"/>
                  </a:lnTo>
                  <a:close/>
                </a:path>
                <a:path w="4638675" h="770890">
                  <a:moveTo>
                    <a:pt x="1120432" y="577113"/>
                  </a:moveTo>
                  <a:lnTo>
                    <a:pt x="1105344" y="576453"/>
                  </a:lnTo>
                  <a:lnTo>
                    <a:pt x="1092034" y="578675"/>
                  </a:lnTo>
                  <a:lnTo>
                    <a:pt x="1120432" y="577113"/>
                  </a:lnTo>
                  <a:close/>
                </a:path>
                <a:path w="4638675" h="770890">
                  <a:moveTo>
                    <a:pt x="1189139" y="577824"/>
                  </a:moveTo>
                  <a:lnTo>
                    <a:pt x="1143673" y="581380"/>
                  </a:lnTo>
                  <a:lnTo>
                    <a:pt x="1055509" y="590016"/>
                  </a:lnTo>
                  <a:lnTo>
                    <a:pt x="1012786" y="593407"/>
                  </a:lnTo>
                  <a:lnTo>
                    <a:pt x="1005954" y="595388"/>
                  </a:lnTo>
                  <a:lnTo>
                    <a:pt x="1012444" y="595909"/>
                  </a:lnTo>
                  <a:lnTo>
                    <a:pt x="1012723" y="596760"/>
                  </a:lnTo>
                  <a:lnTo>
                    <a:pt x="987221" y="599770"/>
                  </a:lnTo>
                  <a:lnTo>
                    <a:pt x="1013688" y="598373"/>
                  </a:lnTo>
                  <a:lnTo>
                    <a:pt x="1113180" y="587451"/>
                  </a:lnTo>
                  <a:lnTo>
                    <a:pt x="1144701" y="585216"/>
                  </a:lnTo>
                  <a:lnTo>
                    <a:pt x="1154430" y="583145"/>
                  </a:lnTo>
                  <a:lnTo>
                    <a:pt x="1157630" y="581469"/>
                  </a:lnTo>
                  <a:lnTo>
                    <a:pt x="1165479" y="579818"/>
                  </a:lnTo>
                  <a:lnTo>
                    <a:pt x="1189139" y="577824"/>
                  </a:lnTo>
                  <a:close/>
                </a:path>
                <a:path w="4638675" h="770890">
                  <a:moveTo>
                    <a:pt x="1213421" y="561136"/>
                  </a:moveTo>
                  <a:lnTo>
                    <a:pt x="1206042" y="561289"/>
                  </a:lnTo>
                  <a:lnTo>
                    <a:pt x="1197952" y="561797"/>
                  </a:lnTo>
                  <a:lnTo>
                    <a:pt x="1188351" y="562851"/>
                  </a:lnTo>
                  <a:lnTo>
                    <a:pt x="1176388" y="564629"/>
                  </a:lnTo>
                  <a:lnTo>
                    <a:pt x="1181773" y="564451"/>
                  </a:lnTo>
                  <a:lnTo>
                    <a:pt x="1189977" y="563702"/>
                  </a:lnTo>
                  <a:lnTo>
                    <a:pt x="1213421" y="561136"/>
                  </a:lnTo>
                  <a:close/>
                </a:path>
                <a:path w="4638675" h="770890">
                  <a:moveTo>
                    <a:pt x="1218031" y="580593"/>
                  </a:moveTo>
                  <a:lnTo>
                    <a:pt x="1213358" y="580783"/>
                  </a:lnTo>
                  <a:lnTo>
                    <a:pt x="1202728" y="581774"/>
                  </a:lnTo>
                  <a:lnTo>
                    <a:pt x="1187183" y="582904"/>
                  </a:lnTo>
                  <a:lnTo>
                    <a:pt x="1215758" y="581850"/>
                  </a:lnTo>
                  <a:lnTo>
                    <a:pt x="1218031" y="580593"/>
                  </a:lnTo>
                  <a:close/>
                </a:path>
                <a:path w="4638675" h="770890">
                  <a:moveTo>
                    <a:pt x="1241767" y="575945"/>
                  </a:moveTo>
                  <a:lnTo>
                    <a:pt x="1226451" y="574789"/>
                  </a:lnTo>
                  <a:lnTo>
                    <a:pt x="1218044" y="577253"/>
                  </a:lnTo>
                  <a:lnTo>
                    <a:pt x="1241767" y="575945"/>
                  </a:lnTo>
                  <a:close/>
                </a:path>
                <a:path w="4638675" h="770890">
                  <a:moveTo>
                    <a:pt x="1405318" y="513956"/>
                  </a:moveTo>
                  <a:lnTo>
                    <a:pt x="1368958" y="518426"/>
                  </a:lnTo>
                  <a:lnTo>
                    <a:pt x="1392567" y="517131"/>
                  </a:lnTo>
                  <a:lnTo>
                    <a:pt x="1405318" y="513956"/>
                  </a:lnTo>
                  <a:close/>
                </a:path>
                <a:path w="4638675" h="770890">
                  <a:moveTo>
                    <a:pt x="1415910" y="506933"/>
                  </a:moveTo>
                  <a:lnTo>
                    <a:pt x="1388402" y="509930"/>
                  </a:lnTo>
                  <a:lnTo>
                    <a:pt x="1383436" y="509701"/>
                  </a:lnTo>
                  <a:lnTo>
                    <a:pt x="1392186" y="508241"/>
                  </a:lnTo>
                  <a:lnTo>
                    <a:pt x="1392008" y="507746"/>
                  </a:lnTo>
                  <a:lnTo>
                    <a:pt x="1345679" y="512279"/>
                  </a:lnTo>
                  <a:lnTo>
                    <a:pt x="1353121" y="512622"/>
                  </a:lnTo>
                  <a:lnTo>
                    <a:pt x="1366596" y="512419"/>
                  </a:lnTo>
                  <a:lnTo>
                    <a:pt x="1385023" y="511289"/>
                  </a:lnTo>
                  <a:lnTo>
                    <a:pt x="1407274" y="508889"/>
                  </a:lnTo>
                  <a:lnTo>
                    <a:pt x="1415910" y="506933"/>
                  </a:lnTo>
                  <a:close/>
                </a:path>
                <a:path w="4638675" h="770890">
                  <a:moveTo>
                    <a:pt x="1417624" y="518248"/>
                  </a:moveTo>
                  <a:lnTo>
                    <a:pt x="1412633" y="517817"/>
                  </a:lnTo>
                  <a:lnTo>
                    <a:pt x="1408417" y="517144"/>
                  </a:lnTo>
                  <a:lnTo>
                    <a:pt x="1399209" y="517309"/>
                  </a:lnTo>
                  <a:lnTo>
                    <a:pt x="1379194" y="519353"/>
                  </a:lnTo>
                  <a:lnTo>
                    <a:pt x="1374279" y="521246"/>
                  </a:lnTo>
                  <a:lnTo>
                    <a:pt x="1324724" y="525894"/>
                  </a:lnTo>
                  <a:lnTo>
                    <a:pt x="1306703" y="528764"/>
                  </a:lnTo>
                  <a:lnTo>
                    <a:pt x="1362265" y="523875"/>
                  </a:lnTo>
                  <a:lnTo>
                    <a:pt x="1417624" y="518248"/>
                  </a:lnTo>
                  <a:close/>
                </a:path>
                <a:path w="4638675" h="770890">
                  <a:moveTo>
                    <a:pt x="1423098" y="511009"/>
                  </a:moveTo>
                  <a:lnTo>
                    <a:pt x="1384947" y="512610"/>
                  </a:lnTo>
                  <a:lnTo>
                    <a:pt x="1392085" y="513054"/>
                  </a:lnTo>
                  <a:lnTo>
                    <a:pt x="1392402" y="513740"/>
                  </a:lnTo>
                  <a:lnTo>
                    <a:pt x="1398536" y="513461"/>
                  </a:lnTo>
                  <a:lnTo>
                    <a:pt x="1423098" y="511009"/>
                  </a:lnTo>
                  <a:close/>
                </a:path>
                <a:path w="4638675" h="770890">
                  <a:moveTo>
                    <a:pt x="1488744" y="506450"/>
                  </a:moveTo>
                  <a:lnTo>
                    <a:pt x="1470431" y="507682"/>
                  </a:lnTo>
                  <a:lnTo>
                    <a:pt x="1474685" y="506628"/>
                  </a:lnTo>
                  <a:lnTo>
                    <a:pt x="1475409" y="506450"/>
                  </a:lnTo>
                  <a:lnTo>
                    <a:pt x="1475143" y="506450"/>
                  </a:lnTo>
                  <a:lnTo>
                    <a:pt x="1485709" y="504812"/>
                  </a:lnTo>
                  <a:lnTo>
                    <a:pt x="1445285" y="504812"/>
                  </a:lnTo>
                  <a:lnTo>
                    <a:pt x="1425816" y="507390"/>
                  </a:lnTo>
                  <a:lnTo>
                    <a:pt x="1446949" y="506628"/>
                  </a:lnTo>
                  <a:lnTo>
                    <a:pt x="1448879" y="508152"/>
                  </a:lnTo>
                  <a:lnTo>
                    <a:pt x="1449019" y="508152"/>
                  </a:lnTo>
                  <a:lnTo>
                    <a:pt x="1454950" y="509016"/>
                  </a:lnTo>
                  <a:lnTo>
                    <a:pt x="1471549" y="507758"/>
                  </a:lnTo>
                  <a:lnTo>
                    <a:pt x="1488744" y="506450"/>
                  </a:lnTo>
                  <a:close/>
                </a:path>
                <a:path w="4638675" h="770890">
                  <a:moveTo>
                    <a:pt x="1537296" y="504685"/>
                  </a:moveTo>
                  <a:lnTo>
                    <a:pt x="1502498" y="504685"/>
                  </a:lnTo>
                  <a:lnTo>
                    <a:pt x="1486522" y="504685"/>
                  </a:lnTo>
                  <a:lnTo>
                    <a:pt x="1485709" y="504812"/>
                  </a:lnTo>
                  <a:lnTo>
                    <a:pt x="1536623" y="504812"/>
                  </a:lnTo>
                  <a:lnTo>
                    <a:pt x="1537296" y="504685"/>
                  </a:lnTo>
                  <a:close/>
                </a:path>
                <a:path w="4638675" h="770890">
                  <a:moveTo>
                    <a:pt x="1538884" y="492163"/>
                  </a:moveTo>
                  <a:lnTo>
                    <a:pt x="1516087" y="493991"/>
                  </a:lnTo>
                  <a:lnTo>
                    <a:pt x="1492859" y="496785"/>
                  </a:lnTo>
                  <a:lnTo>
                    <a:pt x="1492770" y="497420"/>
                  </a:lnTo>
                  <a:lnTo>
                    <a:pt x="1493494" y="497420"/>
                  </a:lnTo>
                  <a:lnTo>
                    <a:pt x="1512074" y="496239"/>
                  </a:lnTo>
                  <a:lnTo>
                    <a:pt x="1506791" y="495541"/>
                  </a:lnTo>
                  <a:lnTo>
                    <a:pt x="1538884" y="492163"/>
                  </a:lnTo>
                  <a:close/>
                </a:path>
                <a:path w="4638675" h="770890">
                  <a:moveTo>
                    <a:pt x="1542973" y="504812"/>
                  </a:moveTo>
                  <a:lnTo>
                    <a:pt x="1536623" y="504812"/>
                  </a:lnTo>
                  <a:lnTo>
                    <a:pt x="1510474" y="506958"/>
                  </a:lnTo>
                  <a:lnTo>
                    <a:pt x="1491602" y="508152"/>
                  </a:lnTo>
                  <a:lnTo>
                    <a:pt x="1475079" y="509016"/>
                  </a:lnTo>
                  <a:lnTo>
                    <a:pt x="1456944" y="510159"/>
                  </a:lnTo>
                  <a:lnTo>
                    <a:pt x="1454785" y="510527"/>
                  </a:lnTo>
                  <a:lnTo>
                    <a:pt x="1456143" y="510527"/>
                  </a:lnTo>
                  <a:lnTo>
                    <a:pt x="1458442" y="510819"/>
                  </a:lnTo>
                  <a:lnTo>
                    <a:pt x="1456410" y="511860"/>
                  </a:lnTo>
                  <a:lnTo>
                    <a:pt x="1439506" y="514083"/>
                  </a:lnTo>
                  <a:lnTo>
                    <a:pt x="1460969" y="512102"/>
                  </a:lnTo>
                  <a:lnTo>
                    <a:pt x="1479537" y="511454"/>
                  </a:lnTo>
                  <a:lnTo>
                    <a:pt x="1497965" y="510527"/>
                  </a:lnTo>
                  <a:lnTo>
                    <a:pt x="1542973" y="504812"/>
                  </a:lnTo>
                  <a:close/>
                </a:path>
                <a:path w="4638675" h="770890">
                  <a:moveTo>
                    <a:pt x="1558556" y="492747"/>
                  </a:moveTo>
                  <a:lnTo>
                    <a:pt x="1558277" y="492747"/>
                  </a:lnTo>
                  <a:lnTo>
                    <a:pt x="1544142" y="493991"/>
                  </a:lnTo>
                  <a:lnTo>
                    <a:pt x="1558556" y="492747"/>
                  </a:lnTo>
                  <a:close/>
                </a:path>
                <a:path w="4638675" h="770890">
                  <a:moveTo>
                    <a:pt x="1560436" y="490639"/>
                  </a:moveTo>
                  <a:lnTo>
                    <a:pt x="1540446" y="491998"/>
                  </a:lnTo>
                  <a:lnTo>
                    <a:pt x="1538884" y="492163"/>
                  </a:lnTo>
                  <a:lnTo>
                    <a:pt x="1541145" y="491998"/>
                  </a:lnTo>
                  <a:lnTo>
                    <a:pt x="1560436" y="490639"/>
                  </a:lnTo>
                  <a:close/>
                </a:path>
                <a:path w="4638675" h="770890">
                  <a:moveTo>
                    <a:pt x="1646377" y="541959"/>
                  </a:moveTo>
                  <a:lnTo>
                    <a:pt x="1631226" y="542264"/>
                  </a:lnTo>
                  <a:lnTo>
                    <a:pt x="1583232" y="546811"/>
                  </a:lnTo>
                  <a:lnTo>
                    <a:pt x="1552765" y="549059"/>
                  </a:lnTo>
                  <a:lnTo>
                    <a:pt x="1507896" y="555510"/>
                  </a:lnTo>
                  <a:lnTo>
                    <a:pt x="1505280" y="555244"/>
                  </a:lnTo>
                  <a:lnTo>
                    <a:pt x="1506994" y="554024"/>
                  </a:lnTo>
                  <a:lnTo>
                    <a:pt x="1516354" y="553021"/>
                  </a:lnTo>
                  <a:lnTo>
                    <a:pt x="1392047" y="562521"/>
                  </a:lnTo>
                  <a:lnTo>
                    <a:pt x="1333766" y="566445"/>
                  </a:lnTo>
                  <a:lnTo>
                    <a:pt x="1346123" y="565696"/>
                  </a:lnTo>
                  <a:lnTo>
                    <a:pt x="1348422" y="566470"/>
                  </a:lnTo>
                  <a:lnTo>
                    <a:pt x="1340358" y="568261"/>
                  </a:lnTo>
                  <a:lnTo>
                    <a:pt x="1321625" y="570585"/>
                  </a:lnTo>
                  <a:lnTo>
                    <a:pt x="1280299" y="575335"/>
                  </a:lnTo>
                  <a:lnTo>
                    <a:pt x="1302715" y="573379"/>
                  </a:lnTo>
                  <a:lnTo>
                    <a:pt x="1299337" y="574408"/>
                  </a:lnTo>
                  <a:lnTo>
                    <a:pt x="1289138" y="576376"/>
                  </a:lnTo>
                  <a:lnTo>
                    <a:pt x="1291094" y="577215"/>
                  </a:lnTo>
                  <a:lnTo>
                    <a:pt x="1326324" y="574116"/>
                  </a:lnTo>
                  <a:lnTo>
                    <a:pt x="1359776" y="570369"/>
                  </a:lnTo>
                  <a:lnTo>
                    <a:pt x="1389113" y="567410"/>
                  </a:lnTo>
                  <a:lnTo>
                    <a:pt x="1411998" y="566648"/>
                  </a:lnTo>
                  <a:lnTo>
                    <a:pt x="1408785" y="565772"/>
                  </a:lnTo>
                  <a:lnTo>
                    <a:pt x="1422044" y="564057"/>
                  </a:lnTo>
                  <a:lnTo>
                    <a:pt x="1441462" y="561898"/>
                  </a:lnTo>
                  <a:lnTo>
                    <a:pt x="1456766" y="559739"/>
                  </a:lnTo>
                  <a:lnTo>
                    <a:pt x="1451876" y="561289"/>
                  </a:lnTo>
                  <a:lnTo>
                    <a:pt x="1475930" y="559739"/>
                  </a:lnTo>
                  <a:lnTo>
                    <a:pt x="1481150" y="559904"/>
                  </a:lnTo>
                  <a:lnTo>
                    <a:pt x="1523974" y="554431"/>
                  </a:lnTo>
                  <a:lnTo>
                    <a:pt x="1568335" y="549376"/>
                  </a:lnTo>
                  <a:lnTo>
                    <a:pt x="1610423" y="545109"/>
                  </a:lnTo>
                  <a:lnTo>
                    <a:pt x="1646377" y="541959"/>
                  </a:lnTo>
                  <a:close/>
                </a:path>
                <a:path w="4638675" h="770890">
                  <a:moveTo>
                    <a:pt x="1657858" y="462000"/>
                  </a:moveTo>
                  <a:lnTo>
                    <a:pt x="1649768" y="462013"/>
                  </a:lnTo>
                  <a:lnTo>
                    <a:pt x="1647698" y="461314"/>
                  </a:lnTo>
                  <a:lnTo>
                    <a:pt x="1642300" y="461175"/>
                  </a:lnTo>
                  <a:lnTo>
                    <a:pt x="1624177" y="462838"/>
                  </a:lnTo>
                  <a:lnTo>
                    <a:pt x="1602282" y="467004"/>
                  </a:lnTo>
                  <a:lnTo>
                    <a:pt x="1657858" y="462000"/>
                  </a:lnTo>
                  <a:close/>
                </a:path>
                <a:path w="4638675" h="770890">
                  <a:moveTo>
                    <a:pt x="1726006" y="502907"/>
                  </a:moveTo>
                  <a:lnTo>
                    <a:pt x="1697329" y="503974"/>
                  </a:lnTo>
                  <a:lnTo>
                    <a:pt x="1697824" y="504939"/>
                  </a:lnTo>
                  <a:lnTo>
                    <a:pt x="1726006" y="502907"/>
                  </a:lnTo>
                  <a:close/>
                </a:path>
                <a:path w="4638675" h="770890">
                  <a:moveTo>
                    <a:pt x="1751304" y="505726"/>
                  </a:moveTo>
                  <a:lnTo>
                    <a:pt x="1748713" y="505536"/>
                  </a:lnTo>
                  <a:lnTo>
                    <a:pt x="1747456" y="506196"/>
                  </a:lnTo>
                  <a:lnTo>
                    <a:pt x="1751304" y="505726"/>
                  </a:lnTo>
                  <a:close/>
                </a:path>
                <a:path w="4638675" h="770890">
                  <a:moveTo>
                    <a:pt x="1755508" y="503580"/>
                  </a:moveTo>
                  <a:lnTo>
                    <a:pt x="1741817" y="505002"/>
                  </a:lnTo>
                  <a:lnTo>
                    <a:pt x="1748713" y="505536"/>
                  </a:lnTo>
                  <a:lnTo>
                    <a:pt x="1748980" y="505383"/>
                  </a:lnTo>
                  <a:lnTo>
                    <a:pt x="1754784" y="504113"/>
                  </a:lnTo>
                  <a:lnTo>
                    <a:pt x="1755508" y="503580"/>
                  </a:lnTo>
                  <a:close/>
                </a:path>
                <a:path w="4638675" h="770890">
                  <a:moveTo>
                    <a:pt x="1811375" y="482371"/>
                  </a:moveTo>
                  <a:lnTo>
                    <a:pt x="1795233" y="483768"/>
                  </a:lnTo>
                  <a:lnTo>
                    <a:pt x="1793214" y="483552"/>
                  </a:lnTo>
                  <a:lnTo>
                    <a:pt x="1794383" y="482536"/>
                  </a:lnTo>
                  <a:lnTo>
                    <a:pt x="1791728" y="481952"/>
                  </a:lnTo>
                  <a:lnTo>
                    <a:pt x="1780997" y="483362"/>
                  </a:lnTo>
                  <a:lnTo>
                    <a:pt x="1771243" y="484759"/>
                  </a:lnTo>
                  <a:lnTo>
                    <a:pt x="1765020" y="485863"/>
                  </a:lnTo>
                  <a:lnTo>
                    <a:pt x="1764880" y="486397"/>
                  </a:lnTo>
                  <a:lnTo>
                    <a:pt x="1794040" y="483870"/>
                  </a:lnTo>
                  <a:lnTo>
                    <a:pt x="1796224" y="483870"/>
                  </a:lnTo>
                  <a:lnTo>
                    <a:pt x="1811375" y="482371"/>
                  </a:lnTo>
                  <a:close/>
                </a:path>
                <a:path w="4638675" h="770890">
                  <a:moveTo>
                    <a:pt x="1851355" y="493509"/>
                  </a:moveTo>
                  <a:lnTo>
                    <a:pt x="1845144" y="493229"/>
                  </a:lnTo>
                  <a:lnTo>
                    <a:pt x="1842312" y="493229"/>
                  </a:lnTo>
                  <a:lnTo>
                    <a:pt x="1843760" y="494157"/>
                  </a:lnTo>
                  <a:lnTo>
                    <a:pt x="1851355" y="493509"/>
                  </a:lnTo>
                  <a:close/>
                </a:path>
                <a:path w="4638675" h="770890">
                  <a:moveTo>
                    <a:pt x="1924761" y="458927"/>
                  </a:moveTo>
                  <a:lnTo>
                    <a:pt x="1916087" y="459879"/>
                  </a:lnTo>
                  <a:lnTo>
                    <a:pt x="1924265" y="459105"/>
                  </a:lnTo>
                  <a:lnTo>
                    <a:pt x="1924761" y="458927"/>
                  </a:lnTo>
                  <a:close/>
                </a:path>
                <a:path w="4638675" h="770890">
                  <a:moveTo>
                    <a:pt x="1946986" y="455650"/>
                  </a:moveTo>
                  <a:lnTo>
                    <a:pt x="1928761" y="457377"/>
                  </a:lnTo>
                  <a:lnTo>
                    <a:pt x="1924761" y="458927"/>
                  </a:lnTo>
                  <a:lnTo>
                    <a:pt x="1928583" y="458495"/>
                  </a:lnTo>
                  <a:lnTo>
                    <a:pt x="1938959" y="457098"/>
                  </a:lnTo>
                  <a:lnTo>
                    <a:pt x="1946986" y="455650"/>
                  </a:lnTo>
                  <a:close/>
                </a:path>
                <a:path w="4638675" h="770890">
                  <a:moveTo>
                    <a:pt x="1967420" y="448564"/>
                  </a:moveTo>
                  <a:lnTo>
                    <a:pt x="1921306" y="453580"/>
                  </a:lnTo>
                  <a:lnTo>
                    <a:pt x="1922780" y="451789"/>
                  </a:lnTo>
                  <a:lnTo>
                    <a:pt x="1922907" y="451650"/>
                  </a:lnTo>
                  <a:lnTo>
                    <a:pt x="1933155" y="449770"/>
                  </a:lnTo>
                  <a:lnTo>
                    <a:pt x="1946122" y="447827"/>
                  </a:lnTo>
                  <a:lnTo>
                    <a:pt x="1955838" y="445731"/>
                  </a:lnTo>
                  <a:lnTo>
                    <a:pt x="1912531" y="450684"/>
                  </a:lnTo>
                  <a:lnTo>
                    <a:pt x="1880057" y="453834"/>
                  </a:lnTo>
                  <a:lnTo>
                    <a:pt x="1850720" y="456069"/>
                  </a:lnTo>
                  <a:lnTo>
                    <a:pt x="1815719" y="458343"/>
                  </a:lnTo>
                  <a:lnTo>
                    <a:pt x="1816227" y="458343"/>
                  </a:lnTo>
                  <a:lnTo>
                    <a:pt x="1801139" y="460197"/>
                  </a:lnTo>
                  <a:lnTo>
                    <a:pt x="1805381" y="460197"/>
                  </a:lnTo>
                  <a:lnTo>
                    <a:pt x="1818220" y="459524"/>
                  </a:lnTo>
                  <a:lnTo>
                    <a:pt x="1824697" y="459295"/>
                  </a:lnTo>
                  <a:lnTo>
                    <a:pt x="1826260" y="459295"/>
                  </a:lnTo>
                  <a:lnTo>
                    <a:pt x="1792846" y="462648"/>
                  </a:lnTo>
                  <a:lnTo>
                    <a:pt x="1767967" y="462648"/>
                  </a:lnTo>
                  <a:lnTo>
                    <a:pt x="1738388" y="466039"/>
                  </a:lnTo>
                  <a:lnTo>
                    <a:pt x="1769376" y="464464"/>
                  </a:lnTo>
                  <a:lnTo>
                    <a:pt x="1779968" y="464464"/>
                  </a:lnTo>
                  <a:lnTo>
                    <a:pt x="1767776" y="466966"/>
                  </a:lnTo>
                  <a:lnTo>
                    <a:pt x="1767497" y="466966"/>
                  </a:lnTo>
                  <a:lnTo>
                    <a:pt x="1662455" y="477989"/>
                  </a:lnTo>
                  <a:lnTo>
                    <a:pt x="1614525" y="483362"/>
                  </a:lnTo>
                  <a:lnTo>
                    <a:pt x="1585531" y="488251"/>
                  </a:lnTo>
                  <a:lnTo>
                    <a:pt x="1562874" y="490448"/>
                  </a:lnTo>
                  <a:lnTo>
                    <a:pt x="1576311" y="490156"/>
                  </a:lnTo>
                  <a:lnTo>
                    <a:pt x="1591373" y="489927"/>
                  </a:lnTo>
                  <a:lnTo>
                    <a:pt x="1558556" y="492747"/>
                  </a:lnTo>
                  <a:lnTo>
                    <a:pt x="1554327" y="493991"/>
                  </a:lnTo>
                  <a:lnTo>
                    <a:pt x="1556499" y="493991"/>
                  </a:lnTo>
                  <a:lnTo>
                    <a:pt x="1559572" y="494144"/>
                  </a:lnTo>
                  <a:lnTo>
                    <a:pt x="1510423" y="499567"/>
                  </a:lnTo>
                  <a:lnTo>
                    <a:pt x="1490827" y="500545"/>
                  </a:lnTo>
                  <a:lnTo>
                    <a:pt x="1468755" y="500545"/>
                  </a:lnTo>
                  <a:lnTo>
                    <a:pt x="1468755" y="502907"/>
                  </a:lnTo>
                  <a:lnTo>
                    <a:pt x="1457667" y="503174"/>
                  </a:lnTo>
                  <a:lnTo>
                    <a:pt x="1459687" y="502907"/>
                  </a:lnTo>
                  <a:lnTo>
                    <a:pt x="1468755" y="502907"/>
                  </a:lnTo>
                  <a:lnTo>
                    <a:pt x="1468755" y="500545"/>
                  </a:lnTo>
                  <a:lnTo>
                    <a:pt x="1468475" y="500545"/>
                  </a:lnTo>
                  <a:lnTo>
                    <a:pt x="1448193" y="501167"/>
                  </a:lnTo>
                  <a:lnTo>
                    <a:pt x="1410055" y="505282"/>
                  </a:lnTo>
                  <a:lnTo>
                    <a:pt x="1421257" y="504456"/>
                  </a:lnTo>
                  <a:lnTo>
                    <a:pt x="1433004" y="503885"/>
                  </a:lnTo>
                  <a:lnTo>
                    <a:pt x="1445971" y="503453"/>
                  </a:lnTo>
                  <a:lnTo>
                    <a:pt x="1455547" y="503453"/>
                  </a:lnTo>
                  <a:lnTo>
                    <a:pt x="1446250" y="504685"/>
                  </a:lnTo>
                  <a:lnTo>
                    <a:pt x="1486522" y="504685"/>
                  </a:lnTo>
                  <a:lnTo>
                    <a:pt x="1490764" y="504024"/>
                  </a:lnTo>
                  <a:lnTo>
                    <a:pt x="1497368" y="502907"/>
                  </a:lnTo>
                  <a:lnTo>
                    <a:pt x="1500886" y="502310"/>
                  </a:lnTo>
                  <a:lnTo>
                    <a:pt x="1509826" y="501561"/>
                  </a:lnTo>
                  <a:lnTo>
                    <a:pt x="1517103" y="501167"/>
                  </a:lnTo>
                  <a:lnTo>
                    <a:pt x="1526260" y="501167"/>
                  </a:lnTo>
                  <a:lnTo>
                    <a:pt x="1525333" y="501954"/>
                  </a:lnTo>
                  <a:lnTo>
                    <a:pt x="1502498" y="504685"/>
                  </a:lnTo>
                  <a:lnTo>
                    <a:pt x="1533817" y="503453"/>
                  </a:lnTo>
                  <a:lnTo>
                    <a:pt x="1535861" y="503453"/>
                  </a:lnTo>
                  <a:lnTo>
                    <a:pt x="1535417" y="502907"/>
                  </a:lnTo>
                  <a:lnTo>
                    <a:pt x="1553032" y="501167"/>
                  </a:lnTo>
                  <a:lnTo>
                    <a:pt x="1555305" y="501167"/>
                  </a:lnTo>
                  <a:lnTo>
                    <a:pt x="1554810" y="501561"/>
                  </a:lnTo>
                  <a:lnTo>
                    <a:pt x="1554632" y="501561"/>
                  </a:lnTo>
                  <a:lnTo>
                    <a:pt x="1543824" y="503453"/>
                  </a:lnTo>
                  <a:lnTo>
                    <a:pt x="1537296" y="504685"/>
                  </a:lnTo>
                  <a:lnTo>
                    <a:pt x="1544015" y="504685"/>
                  </a:lnTo>
                  <a:lnTo>
                    <a:pt x="1550441" y="503885"/>
                  </a:lnTo>
                  <a:lnTo>
                    <a:pt x="1579867" y="501167"/>
                  </a:lnTo>
                  <a:lnTo>
                    <a:pt x="1586674" y="500545"/>
                  </a:lnTo>
                  <a:lnTo>
                    <a:pt x="1586458" y="500545"/>
                  </a:lnTo>
                  <a:lnTo>
                    <a:pt x="1617802" y="497420"/>
                  </a:lnTo>
                  <a:lnTo>
                    <a:pt x="1650403" y="492747"/>
                  </a:lnTo>
                  <a:lnTo>
                    <a:pt x="1656207" y="492747"/>
                  </a:lnTo>
                  <a:lnTo>
                    <a:pt x="1663103" y="492963"/>
                  </a:lnTo>
                  <a:lnTo>
                    <a:pt x="1665770" y="492747"/>
                  </a:lnTo>
                  <a:lnTo>
                    <a:pt x="1691855" y="490639"/>
                  </a:lnTo>
                  <a:lnTo>
                    <a:pt x="1691652" y="490639"/>
                  </a:lnTo>
                  <a:lnTo>
                    <a:pt x="1701355" y="489927"/>
                  </a:lnTo>
                  <a:lnTo>
                    <a:pt x="1721789" y="488403"/>
                  </a:lnTo>
                  <a:lnTo>
                    <a:pt x="1723288" y="490156"/>
                  </a:lnTo>
                  <a:lnTo>
                    <a:pt x="1735493" y="488962"/>
                  </a:lnTo>
                  <a:lnTo>
                    <a:pt x="1739557" y="488403"/>
                  </a:lnTo>
                  <a:lnTo>
                    <a:pt x="1744929" y="487680"/>
                  </a:lnTo>
                  <a:lnTo>
                    <a:pt x="1749831" y="486867"/>
                  </a:lnTo>
                  <a:lnTo>
                    <a:pt x="1759483" y="485216"/>
                  </a:lnTo>
                  <a:lnTo>
                    <a:pt x="1736534" y="486867"/>
                  </a:lnTo>
                  <a:lnTo>
                    <a:pt x="1743443" y="484898"/>
                  </a:lnTo>
                  <a:lnTo>
                    <a:pt x="1758823" y="481825"/>
                  </a:lnTo>
                  <a:lnTo>
                    <a:pt x="1761274" y="480161"/>
                  </a:lnTo>
                  <a:lnTo>
                    <a:pt x="1785886" y="477215"/>
                  </a:lnTo>
                  <a:lnTo>
                    <a:pt x="1813382" y="474395"/>
                  </a:lnTo>
                  <a:lnTo>
                    <a:pt x="1813521" y="474395"/>
                  </a:lnTo>
                  <a:lnTo>
                    <a:pt x="1836623" y="471716"/>
                  </a:lnTo>
                  <a:lnTo>
                    <a:pt x="1842947" y="469747"/>
                  </a:lnTo>
                  <a:lnTo>
                    <a:pt x="1864715" y="468630"/>
                  </a:lnTo>
                  <a:lnTo>
                    <a:pt x="1897430" y="465391"/>
                  </a:lnTo>
                  <a:lnTo>
                    <a:pt x="1925904" y="462280"/>
                  </a:lnTo>
                  <a:lnTo>
                    <a:pt x="1947125" y="460197"/>
                  </a:lnTo>
                  <a:lnTo>
                    <a:pt x="1948141" y="460197"/>
                  </a:lnTo>
                  <a:lnTo>
                    <a:pt x="1940636" y="461441"/>
                  </a:lnTo>
                  <a:lnTo>
                    <a:pt x="1954809" y="460197"/>
                  </a:lnTo>
                  <a:lnTo>
                    <a:pt x="1959521" y="459295"/>
                  </a:lnTo>
                  <a:lnTo>
                    <a:pt x="1961451" y="458343"/>
                  </a:lnTo>
                  <a:lnTo>
                    <a:pt x="1967293" y="456996"/>
                  </a:lnTo>
                  <a:lnTo>
                    <a:pt x="1836559" y="469747"/>
                  </a:lnTo>
                  <a:lnTo>
                    <a:pt x="1792389" y="474992"/>
                  </a:lnTo>
                  <a:lnTo>
                    <a:pt x="1777212" y="475627"/>
                  </a:lnTo>
                  <a:lnTo>
                    <a:pt x="1756460" y="476999"/>
                  </a:lnTo>
                  <a:lnTo>
                    <a:pt x="1745030" y="477215"/>
                  </a:lnTo>
                  <a:lnTo>
                    <a:pt x="1757807" y="474395"/>
                  </a:lnTo>
                  <a:lnTo>
                    <a:pt x="1769059" y="472795"/>
                  </a:lnTo>
                  <a:lnTo>
                    <a:pt x="1779282" y="471716"/>
                  </a:lnTo>
                  <a:lnTo>
                    <a:pt x="1778139" y="471716"/>
                  </a:lnTo>
                  <a:lnTo>
                    <a:pt x="1786915" y="471347"/>
                  </a:lnTo>
                  <a:lnTo>
                    <a:pt x="1785874" y="472376"/>
                  </a:lnTo>
                  <a:lnTo>
                    <a:pt x="1794319" y="471347"/>
                  </a:lnTo>
                  <a:lnTo>
                    <a:pt x="1812645" y="469125"/>
                  </a:lnTo>
                  <a:lnTo>
                    <a:pt x="1821230" y="466966"/>
                  </a:lnTo>
                  <a:lnTo>
                    <a:pt x="1828888" y="464858"/>
                  </a:lnTo>
                  <a:lnTo>
                    <a:pt x="1831936" y="464464"/>
                  </a:lnTo>
                  <a:lnTo>
                    <a:pt x="1851964" y="461886"/>
                  </a:lnTo>
                  <a:lnTo>
                    <a:pt x="1851342" y="461886"/>
                  </a:lnTo>
                  <a:lnTo>
                    <a:pt x="1885480" y="459295"/>
                  </a:lnTo>
                  <a:lnTo>
                    <a:pt x="1897951" y="458343"/>
                  </a:lnTo>
                  <a:lnTo>
                    <a:pt x="1901024" y="458343"/>
                  </a:lnTo>
                  <a:lnTo>
                    <a:pt x="1894408" y="457517"/>
                  </a:lnTo>
                  <a:lnTo>
                    <a:pt x="1903260" y="456539"/>
                  </a:lnTo>
                  <a:lnTo>
                    <a:pt x="1909838" y="456069"/>
                  </a:lnTo>
                  <a:lnTo>
                    <a:pt x="1909419" y="456069"/>
                  </a:lnTo>
                  <a:lnTo>
                    <a:pt x="1916620" y="455739"/>
                  </a:lnTo>
                  <a:lnTo>
                    <a:pt x="1917852" y="455739"/>
                  </a:lnTo>
                  <a:lnTo>
                    <a:pt x="1927275" y="455244"/>
                  </a:lnTo>
                  <a:lnTo>
                    <a:pt x="1918322" y="455663"/>
                  </a:lnTo>
                  <a:lnTo>
                    <a:pt x="1930438" y="453656"/>
                  </a:lnTo>
                  <a:lnTo>
                    <a:pt x="1942299" y="451789"/>
                  </a:lnTo>
                  <a:lnTo>
                    <a:pt x="1954326" y="450113"/>
                  </a:lnTo>
                  <a:lnTo>
                    <a:pt x="1967420" y="448564"/>
                  </a:lnTo>
                  <a:close/>
                </a:path>
                <a:path w="4638675" h="770890">
                  <a:moveTo>
                    <a:pt x="1991715" y="434213"/>
                  </a:moveTo>
                  <a:lnTo>
                    <a:pt x="1974380" y="435787"/>
                  </a:lnTo>
                  <a:lnTo>
                    <a:pt x="1990280" y="434365"/>
                  </a:lnTo>
                  <a:lnTo>
                    <a:pt x="1991715" y="434213"/>
                  </a:lnTo>
                  <a:close/>
                </a:path>
                <a:path w="4638675" h="770890">
                  <a:moveTo>
                    <a:pt x="1994319" y="419836"/>
                  </a:moveTo>
                  <a:lnTo>
                    <a:pt x="1978456" y="421170"/>
                  </a:lnTo>
                  <a:lnTo>
                    <a:pt x="1965375" y="422592"/>
                  </a:lnTo>
                  <a:lnTo>
                    <a:pt x="1954237" y="424180"/>
                  </a:lnTo>
                  <a:lnTo>
                    <a:pt x="1944204" y="426034"/>
                  </a:lnTo>
                  <a:lnTo>
                    <a:pt x="1953069" y="425640"/>
                  </a:lnTo>
                  <a:lnTo>
                    <a:pt x="1964474" y="424129"/>
                  </a:lnTo>
                  <a:lnTo>
                    <a:pt x="1978266" y="422021"/>
                  </a:lnTo>
                  <a:lnTo>
                    <a:pt x="1994319" y="419836"/>
                  </a:lnTo>
                  <a:close/>
                </a:path>
                <a:path w="4638675" h="770890">
                  <a:moveTo>
                    <a:pt x="1997456" y="433705"/>
                  </a:moveTo>
                  <a:lnTo>
                    <a:pt x="1996617" y="433705"/>
                  </a:lnTo>
                  <a:lnTo>
                    <a:pt x="1991715" y="434213"/>
                  </a:lnTo>
                  <a:lnTo>
                    <a:pt x="1997456" y="433705"/>
                  </a:lnTo>
                  <a:close/>
                </a:path>
                <a:path w="4638675" h="770890">
                  <a:moveTo>
                    <a:pt x="1999500" y="412115"/>
                  </a:moveTo>
                  <a:lnTo>
                    <a:pt x="1939251" y="417626"/>
                  </a:lnTo>
                  <a:lnTo>
                    <a:pt x="1907247" y="421043"/>
                  </a:lnTo>
                  <a:lnTo>
                    <a:pt x="1894141" y="423811"/>
                  </a:lnTo>
                  <a:lnTo>
                    <a:pt x="1881466" y="425069"/>
                  </a:lnTo>
                  <a:lnTo>
                    <a:pt x="1876107" y="426288"/>
                  </a:lnTo>
                  <a:lnTo>
                    <a:pt x="1913166" y="422821"/>
                  </a:lnTo>
                  <a:lnTo>
                    <a:pt x="1939785" y="419455"/>
                  </a:lnTo>
                  <a:lnTo>
                    <a:pt x="1965413" y="415963"/>
                  </a:lnTo>
                  <a:lnTo>
                    <a:pt x="1999500" y="412115"/>
                  </a:lnTo>
                  <a:close/>
                </a:path>
                <a:path w="4638675" h="770890">
                  <a:moveTo>
                    <a:pt x="2024710" y="471728"/>
                  </a:moveTo>
                  <a:lnTo>
                    <a:pt x="1996262" y="474573"/>
                  </a:lnTo>
                  <a:lnTo>
                    <a:pt x="1936978" y="482231"/>
                  </a:lnTo>
                  <a:lnTo>
                    <a:pt x="1905596" y="484670"/>
                  </a:lnTo>
                  <a:lnTo>
                    <a:pt x="1909737" y="484441"/>
                  </a:lnTo>
                  <a:lnTo>
                    <a:pt x="1910168" y="484441"/>
                  </a:lnTo>
                  <a:lnTo>
                    <a:pt x="1903628" y="485851"/>
                  </a:lnTo>
                  <a:lnTo>
                    <a:pt x="1907794" y="485457"/>
                  </a:lnTo>
                  <a:lnTo>
                    <a:pt x="1907921" y="485457"/>
                  </a:lnTo>
                  <a:lnTo>
                    <a:pt x="1902917" y="486003"/>
                  </a:lnTo>
                  <a:lnTo>
                    <a:pt x="1902218" y="486092"/>
                  </a:lnTo>
                  <a:lnTo>
                    <a:pt x="1901875" y="486003"/>
                  </a:lnTo>
                  <a:lnTo>
                    <a:pt x="1890280" y="487083"/>
                  </a:lnTo>
                  <a:lnTo>
                    <a:pt x="1889975" y="487083"/>
                  </a:lnTo>
                  <a:lnTo>
                    <a:pt x="1864055" y="488924"/>
                  </a:lnTo>
                  <a:lnTo>
                    <a:pt x="1867966" y="488429"/>
                  </a:lnTo>
                  <a:lnTo>
                    <a:pt x="1890420" y="485597"/>
                  </a:lnTo>
                  <a:lnTo>
                    <a:pt x="1914271" y="482231"/>
                  </a:lnTo>
                  <a:lnTo>
                    <a:pt x="1936699" y="479628"/>
                  </a:lnTo>
                  <a:lnTo>
                    <a:pt x="1955876" y="478955"/>
                  </a:lnTo>
                  <a:lnTo>
                    <a:pt x="1946681" y="479120"/>
                  </a:lnTo>
                  <a:lnTo>
                    <a:pt x="1936407" y="479628"/>
                  </a:lnTo>
                  <a:lnTo>
                    <a:pt x="1930120" y="479933"/>
                  </a:lnTo>
                  <a:lnTo>
                    <a:pt x="1911210" y="481330"/>
                  </a:lnTo>
                  <a:lnTo>
                    <a:pt x="1894967" y="483273"/>
                  </a:lnTo>
                  <a:lnTo>
                    <a:pt x="1891550" y="484441"/>
                  </a:lnTo>
                  <a:lnTo>
                    <a:pt x="1886521" y="485457"/>
                  </a:lnTo>
                  <a:lnTo>
                    <a:pt x="1877783" y="486714"/>
                  </a:lnTo>
                  <a:lnTo>
                    <a:pt x="1863826" y="488429"/>
                  </a:lnTo>
                  <a:lnTo>
                    <a:pt x="1863725" y="488213"/>
                  </a:lnTo>
                  <a:lnTo>
                    <a:pt x="1863636" y="487984"/>
                  </a:lnTo>
                  <a:lnTo>
                    <a:pt x="1863382" y="487984"/>
                  </a:lnTo>
                  <a:lnTo>
                    <a:pt x="1841500" y="492125"/>
                  </a:lnTo>
                  <a:lnTo>
                    <a:pt x="1857692" y="491096"/>
                  </a:lnTo>
                  <a:lnTo>
                    <a:pt x="1858352" y="491096"/>
                  </a:lnTo>
                  <a:lnTo>
                    <a:pt x="1876602" y="488924"/>
                  </a:lnTo>
                  <a:lnTo>
                    <a:pt x="1882584" y="488213"/>
                  </a:lnTo>
                  <a:lnTo>
                    <a:pt x="1896427" y="486714"/>
                  </a:lnTo>
                  <a:lnTo>
                    <a:pt x="1905165" y="486714"/>
                  </a:lnTo>
                  <a:lnTo>
                    <a:pt x="1906930" y="487083"/>
                  </a:lnTo>
                  <a:lnTo>
                    <a:pt x="1885518" y="489889"/>
                  </a:lnTo>
                  <a:lnTo>
                    <a:pt x="1861337" y="492658"/>
                  </a:lnTo>
                  <a:lnTo>
                    <a:pt x="1854631" y="493229"/>
                  </a:lnTo>
                  <a:lnTo>
                    <a:pt x="1751304" y="505726"/>
                  </a:lnTo>
                  <a:lnTo>
                    <a:pt x="1757413" y="506196"/>
                  </a:lnTo>
                  <a:lnTo>
                    <a:pt x="1756854" y="506196"/>
                  </a:lnTo>
                  <a:lnTo>
                    <a:pt x="1747837" y="507174"/>
                  </a:lnTo>
                  <a:lnTo>
                    <a:pt x="1753298" y="507860"/>
                  </a:lnTo>
                  <a:lnTo>
                    <a:pt x="1775307" y="504825"/>
                  </a:lnTo>
                  <a:lnTo>
                    <a:pt x="1801469" y="501700"/>
                  </a:lnTo>
                  <a:lnTo>
                    <a:pt x="1832229" y="498602"/>
                  </a:lnTo>
                  <a:lnTo>
                    <a:pt x="1866976" y="495744"/>
                  </a:lnTo>
                  <a:lnTo>
                    <a:pt x="1848408" y="495744"/>
                  </a:lnTo>
                  <a:lnTo>
                    <a:pt x="1863979" y="493229"/>
                  </a:lnTo>
                  <a:lnTo>
                    <a:pt x="1886788" y="491096"/>
                  </a:lnTo>
                  <a:lnTo>
                    <a:pt x="1907832" y="489369"/>
                  </a:lnTo>
                  <a:lnTo>
                    <a:pt x="1908098" y="489369"/>
                  </a:lnTo>
                  <a:lnTo>
                    <a:pt x="1919871" y="487984"/>
                  </a:lnTo>
                  <a:lnTo>
                    <a:pt x="1923300" y="487984"/>
                  </a:lnTo>
                  <a:lnTo>
                    <a:pt x="1918982" y="488721"/>
                  </a:lnTo>
                  <a:lnTo>
                    <a:pt x="1912264" y="489737"/>
                  </a:lnTo>
                  <a:lnTo>
                    <a:pt x="1908987" y="490435"/>
                  </a:lnTo>
                  <a:lnTo>
                    <a:pt x="1950593" y="487260"/>
                  </a:lnTo>
                  <a:lnTo>
                    <a:pt x="1963597" y="486003"/>
                  </a:lnTo>
                  <a:lnTo>
                    <a:pt x="1950605" y="486003"/>
                  </a:lnTo>
                  <a:lnTo>
                    <a:pt x="1929625" y="487260"/>
                  </a:lnTo>
                  <a:lnTo>
                    <a:pt x="1913051" y="487819"/>
                  </a:lnTo>
                  <a:lnTo>
                    <a:pt x="1921141" y="486003"/>
                  </a:lnTo>
                  <a:lnTo>
                    <a:pt x="1923592" y="485457"/>
                  </a:lnTo>
                  <a:lnTo>
                    <a:pt x="1925193" y="485101"/>
                  </a:lnTo>
                  <a:lnTo>
                    <a:pt x="1931517" y="484441"/>
                  </a:lnTo>
                  <a:lnTo>
                    <a:pt x="1994306" y="477837"/>
                  </a:lnTo>
                  <a:lnTo>
                    <a:pt x="1994077" y="476605"/>
                  </a:lnTo>
                  <a:lnTo>
                    <a:pt x="2022309" y="473113"/>
                  </a:lnTo>
                  <a:lnTo>
                    <a:pt x="2024710" y="471728"/>
                  </a:lnTo>
                  <a:close/>
                </a:path>
                <a:path w="4638675" h="770890">
                  <a:moveTo>
                    <a:pt x="2028952" y="428840"/>
                  </a:moveTo>
                  <a:lnTo>
                    <a:pt x="2005749" y="430657"/>
                  </a:lnTo>
                  <a:lnTo>
                    <a:pt x="2001583" y="432142"/>
                  </a:lnTo>
                  <a:lnTo>
                    <a:pt x="1997773" y="433590"/>
                  </a:lnTo>
                  <a:lnTo>
                    <a:pt x="2007323" y="432562"/>
                  </a:lnTo>
                  <a:lnTo>
                    <a:pt x="2021332" y="430657"/>
                  </a:lnTo>
                  <a:lnTo>
                    <a:pt x="2028952" y="428840"/>
                  </a:lnTo>
                  <a:close/>
                </a:path>
                <a:path w="4638675" h="770890">
                  <a:moveTo>
                    <a:pt x="2049589" y="407085"/>
                  </a:moveTo>
                  <a:lnTo>
                    <a:pt x="2047201" y="406920"/>
                  </a:lnTo>
                  <a:lnTo>
                    <a:pt x="2035683" y="407670"/>
                  </a:lnTo>
                  <a:lnTo>
                    <a:pt x="2036178" y="408216"/>
                  </a:lnTo>
                  <a:lnTo>
                    <a:pt x="2032889" y="408736"/>
                  </a:lnTo>
                  <a:lnTo>
                    <a:pt x="2031250" y="409079"/>
                  </a:lnTo>
                  <a:lnTo>
                    <a:pt x="2036686" y="409092"/>
                  </a:lnTo>
                  <a:lnTo>
                    <a:pt x="2046160" y="408571"/>
                  </a:lnTo>
                  <a:lnTo>
                    <a:pt x="2047646" y="407771"/>
                  </a:lnTo>
                  <a:lnTo>
                    <a:pt x="2049589" y="407085"/>
                  </a:lnTo>
                  <a:close/>
                </a:path>
                <a:path w="4638675" h="770890">
                  <a:moveTo>
                    <a:pt x="2100897" y="443268"/>
                  </a:moveTo>
                  <a:lnTo>
                    <a:pt x="2071662" y="445617"/>
                  </a:lnTo>
                  <a:lnTo>
                    <a:pt x="2057768" y="447167"/>
                  </a:lnTo>
                  <a:lnTo>
                    <a:pt x="2050503" y="448995"/>
                  </a:lnTo>
                  <a:lnTo>
                    <a:pt x="2059508" y="447827"/>
                  </a:lnTo>
                  <a:lnTo>
                    <a:pt x="2086610" y="444995"/>
                  </a:lnTo>
                  <a:lnTo>
                    <a:pt x="2100897" y="443268"/>
                  </a:lnTo>
                  <a:close/>
                </a:path>
                <a:path w="4638675" h="770890">
                  <a:moveTo>
                    <a:pt x="2101291" y="444246"/>
                  </a:moveTo>
                  <a:lnTo>
                    <a:pt x="2083231" y="446125"/>
                  </a:lnTo>
                  <a:lnTo>
                    <a:pt x="2074138" y="447700"/>
                  </a:lnTo>
                  <a:lnTo>
                    <a:pt x="2068563" y="449084"/>
                  </a:lnTo>
                  <a:lnTo>
                    <a:pt x="2061070" y="450392"/>
                  </a:lnTo>
                  <a:lnTo>
                    <a:pt x="2073808" y="448652"/>
                  </a:lnTo>
                  <a:lnTo>
                    <a:pt x="2088311" y="446925"/>
                  </a:lnTo>
                  <a:lnTo>
                    <a:pt x="2099259" y="445389"/>
                  </a:lnTo>
                  <a:lnTo>
                    <a:pt x="2101291" y="444246"/>
                  </a:lnTo>
                  <a:close/>
                </a:path>
                <a:path w="4638675" h="770890">
                  <a:moveTo>
                    <a:pt x="2213432" y="427202"/>
                  </a:moveTo>
                  <a:lnTo>
                    <a:pt x="2176183" y="430225"/>
                  </a:lnTo>
                  <a:lnTo>
                    <a:pt x="2190318" y="429463"/>
                  </a:lnTo>
                  <a:lnTo>
                    <a:pt x="2213432" y="427202"/>
                  </a:lnTo>
                  <a:close/>
                </a:path>
                <a:path w="4638675" h="770890">
                  <a:moveTo>
                    <a:pt x="2234209" y="421119"/>
                  </a:moveTo>
                  <a:lnTo>
                    <a:pt x="2178964" y="426618"/>
                  </a:lnTo>
                  <a:lnTo>
                    <a:pt x="2216327" y="424078"/>
                  </a:lnTo>
                  <a:lnTo>
                    <a:pt x="2234209" y="421119"/>
                  </a:lnTo>
                  <a:close/>
                </a:path>
                <a:path w="4638675" h="770890">
                  <a:moveTo>
                    <a:pt x="2253196" y="416521"/>
                  </a:moveTo>
                  <a:lnTo>
                    <a:pt x="2241664" y="417245"/>
                  </a:lnTo>
                  <a:lnTo>
                    <a:pt x="2251291" y="416852"/>
                  </a:lnTo>
                  <a:lnTo>
                    <a:pt x="2253196" y="416521"/>
                  </a:lnTo>
                  <a:close/>
                </a:path>
                <a:path w="4638675" h="770890">
                  <a:moveTo>
                    <a:pt x="2342629" y="409219"/>
                  </a:moveTo>
                  <a:lnTo>
                    <a:pt x="2267178" y="416191"/>
                  </a:lnTo>
                  <a:lnTo>
                    <a:pt x="2251291" y="416852"/>
                  </a:lnTo>
                  <a:lnTo>
                    <a:pt x="2246211" y="417728"/>
                  </a:lnTo>
                  <a:lnTo>
                    <a:pt x="2219769" y="421398"/>
                  </a:lnTo>
                  <a:lnTo>
                    <a:pt x="2271687" y="417398"/>
                  </a:lnTo>
                  <a:lnTo>
                    <a:pt x="2300274" y="414858"/>
                  </a:lnTo>
                  <a:lnTo>
                    <a:pt x="2326360" y="412127"/>
                  </a:lnTo>
                  <a:lnTo>
                    <a:pt x="2342629" y="409219"/>
                  </a:lnTo>
                  <a:close/>
                </a:path>
                <a:path w="4638675" h="770890">
                  <a:moveTo>
                    <a:pt x="2490190" y="374904"/>
                  </a:moveTo>
                  <a:lnTo>
                    <a:pt x="2484577" y="374802"/>
                  </a:lnTo>
                  <a:lnTo>
                    <a:pt x="2475026" y="375056"/>
                  </a:lnTo>
                  <a:lnTo>
                    <a:pt x="2461323" y="375996"/>
                  </a:lnTo>
                  <a:lnTo>
                    <a:pt x="2443251" y="377952"/>
                  </a:lnTo>
                  <a:lnTo>
                    <a:pt x="2490190" y="374904"/>
                  </a:lnTo>
                  <a:close/>
                </a:path>
                <a:path w="4638675" h="770890">
                  <a:moveTo>
                    <a:pt x="2507386" y="362927"/>
                  </a:moveTo>
                  <a:lnTo>
                    <a:pt x="2502014" y="363194"/>
                  </a:lnTo>
                  <a:lnTo>
                    <a:pt x="2448052" y="369785"/>
                  </a:lnTo>
                  <a:lnTo>
                    <a:pt x="2507386" y="362927"/>
                  </a:lnTo>
                  <a:close/>
                </a:path>
                <a:path w="4638675" h="770890">
                  <a:moveTo>
                    <a:pt x="2545486" y="369404"/>
                  </a:moveTo>
                  <a:lnTo>
                    <a:pt x="2534793" y="368020"/>
                  </a:lnTo>
                  <a:lnTo>
                    <a:pt x="2516581" y="370001"/>
                  </a:lnTo>
                  <a:lnTo>
                    <a:pt x="2545486" y="369404"/>
                  </a:lnTo>
                  <a:close/>
                </a:path>
                <a:path w="4638675" h="770890">
                  <a:moveTo>
                    <a:pt x="2582024" y="357022"/>
                  </a:moveTo>
                  <a:lnTo>
                    <a:pt x="2566809" y="357022"/>
                  </a:lnTo>
                  <a:lnTo>
                    <a:pt x="2531516" y="360260"/>
                  </a:lnTo>
                  <a:lnTo>
                    <a:pt x="2507386" y="362927"/>
                  </a:lnTo>
                  <a:lnTo>
                    <a:pt x="2528849" y="361886"/>
                  </a:lnTo>
                  <a:lnTo>
                    <a:pt x="2548788" y="361353"/>
                  </a:lnTo>
                  <a:lnTo>
                    <a:pt x="2582024" y="357022"/>
                  </a:lnTo>
                  <a:close/>
                </a:path>
                <a:path w="4638675" h="770890">
                  <a:moveTo>
                    <a:pt x="2582468" y="332689"/>
                  </a:moveTo>
                  <a:lnTo>
                    <a:pt x="2557970" y="332524"/>
                  </a:lnTo>
                  <a:lnTo>
                    <a:pt x="2563812" y="334200"/>
                  </a:lnTo>
                  <a:lnTo>
                    <a:pt x="2582468" y="332689"/>
                  </a:lnTo>
                  <a:close/>
                </a:path>
                <a:path w="4638675" h="770890">
                  <a:moveTo>
                    <a:pt x="2628811" y="320230"/>
                  </a:moveTo>
                  <a:lnTo>
                    <a:pt x="2614168" y="322656"/>
                  </a:lnTo>
                  <a:lnTo>
                    <a:pt x="2594953" y="325005"/>
                  </a:lnTo>
                  <a:lnTo>
                    <a:pt x="2579255" y="327063"/>
                  </a:lnTo>
                  <a:lnTo>
                    <a:pt x="2575179" y="328612"/>
                  </a:lnTo>
                  <a:lnTo>
                    <a:pt x="2606675" y="324573"/>
                  </a:lnTo>
                  <a:lnTo>
                    <a:pt x="2622766" y="322351"/>
                  </a:lnTo>
                  <a:lnTo>
                    <a:pt x="2628468" y="321170"/>
                  </a:lnTo>
                  <a:lnTo>
                    <a:pt x="2628811" y="320230"/>
                  </a:lnTo>
                  <a:close/>
                </a:path>
                <a:path w="4638675" h="770890">
                  <a:moveTo>
                    <a:pt x="2690342" y="292087"/>
                  </a:moveTo>
                  <a:lnTo>
                    <a:pt x="2652141" y="293674"/>
                  </a:lnTo>
                  <a:lnTo>
                    <a:pt x="2652953" y="294017"/>
                  </a:lnTo>
                  <a:lnTo>
                    <a:pt x="2656852" y="294284"/>
                  </a:lnTo>
                  <a:lnTo>
                    <a:pt x="2656421" y="294982"/>
                  </a:lnTo>
                  <a:lnTo>
                    <a:pt x="2644229" y="296583"/>
                  </a:lnTo>
                  <a:lnTo>
                    <a:pt x="2674429" y="293941"/>
                  </a:lnTo>
                  <a:lnTo>
                    <a:pt x="2682011" y="293128"/>
                  </a:lnTo>
                  <a:lnTo>
                    <a:pt x="2690342" y="292087"/>
                  </a:lnTo>
                  <a:close/>
                </a:path>
                <a:path w="4638675" h="770890">
                  <a:moveTo>
                    <a:pt x="2725013" y="342760"/>
                  </a:moveTo>
                  <a:lnTo>
                    <a:pt x="2710370" y="342544"/>
                  </a:lnTo>
                  <a:lnTo>
                    <a:pt x="2696895" y="344792"/>
                  </a:lnTo>
                  <a:lnTo>
                    <a:pt x="2697340" y="345249"/>
                  </a:lnTo>
                  <a:lnTo>
                    <a:pt x="2703080" y="344995"/>
                  </a:lnTo>
                  <a:lnTo>
                    <a:pt x="2711259" y="344182"/>
                  </a:lnTo>
                  <a:lnTo>
                    <a:pt x="2719413" y="343281"/>
                  </a:lnTo>
                  <a:lnTo>
                    <a:pt x="2725013" y="342760"/>
                  </a:lnTo>
                  <a:close/>
                </a:path>
                <a:path w="4638675" h="770890">
                  <a:moveTo>
                    <a:pt x="2853398" y="262382"/>
                  </a:moveTo>
                  <a:lnTo>
                    <a:pt x="2852534" y="262521"/>
                  </a:lnTo>
                  <a:lnTo>
                    <a:pt x="2852902" y="262521"/>
                  </a:lnTo>
                  <a:lnTo>
                    <a:pt x="2853398" y="262382"/>
                  </a:lnTo>
                  <a:close/>
                </a:path>
                <a:path w="4638675" h="770890">
                  <a:moveTo>
                    <a:pt x="2861030" y="263321"/>
                  </a:moveTo>
                  <a:lnTo>
                    <a:pt x="2858617" y="262813"/>
                  </a:lnTo>
                  <a:lnTo>
                    <a:pt x="2852902" y="262521"/>
                  </a:lnTo>
                  <a:lnTo>
                    <a:pt x="2849384" y="263563"/>
                  </a:lnTo>
                  <a:lnTo>
                    <a:pt x="2849829" y="264541"/>
                  </a:lnTo>
                  <a:lnTo>
                    <a:pt x="2861030" y="263321"/>
                  </a:lnTo>
                  <a:close/>
                </a:path>
                <a:path w="4638675" h="770890">
                  <a:moveTo>
                    <a:pt x="3051086" y="225298"/>
                  </a:moveTo>
                  <a:lnTo>
                    <a:pt x="3041662" y="226352"/>
                  </a:lnTo>
                  <a:lnTo>
                    <a:pt x="3030131" y="227736"/>
                  </a:lnTo>
                  <a:lnTo>
                    <a:pt x="3021266" y="229082"/>
                  </a:lnTo>
                  <a:lnTo>
                    <a:pt x="3019844" y="229958"/>
                  </a:lnTo>
                  <a:lnTo>
                    <a:pt x="3047403" y="226974"/>
                  </a:lnTo>
                  <a:lnTo>
                    <a:pt x="3051086" y="225298"/>
                  </a:lnTo>
                  <a:close/>
                </a:path>
                <a:path w="4638675" h="770890">
                  <a:moveTo>
                    <a:pt x="3257842" y="219468"/>
                  </a:moveTo>
                  <a:lnTo>
                    <a:pt x="3250158" y="219570"/>
                  </a:lnTo>
                  <a:lnTo>
                    <a:pt x="3233648" y="220903"/>
                  </a:lnTo>
                  <a:lnTo>
                    <a:pt x="3216554" y="222821"/>
                  </a:lnTo>
                  <a:lnTo>
                    <a:pt x="3207156" y="224713"/>
                  </a:lnTo>
                  <a:lnTo>
                    <a:pt x="3238792" y="220510"/>
                  </a:lnTo>
                  <a:lnTo>
                    <a:pt x="3236950" y="221513"/>
                  </a:lnTo>
                  <a:lnTo>
                    <a:pt x="3241713" y="221272"/>
                  </a:lnTo>
                  <a:lnTo>
                    <a:pt x="3257842" y="219468"/>
                  </a:lnTo>
                  <a:close/>
                </a:path>
                <a:path w="4638675" h="770890">
                  <a:moveTo>
                    <a:pt x="3312172" y="182372"/>
                  </a:moveTo>
                  <a:lnTo>
                    <a:pt x="3295548" y="184188"/>
                  </a:lnTo>
                  <a:lnTo>
                    <a:pt x="3309505" y="182930"/>
                  </a:lnTo>
                  <a:lnTo>
                    <a:pt x="3312172" y="182372"/>
                  </a:lnTo>
                  <a:close/>
                </a:path>
                <a:path w="4638675" h="770890">
                  <a:moveTo>
                    <a:pt x="3341306" y="179197"/>
                  </a:moveTo>
                  <a:lnTo>
                    <a:pt x="3322434" y="180238"/>
                  </a:lnTo>
                  <a:lnTo>
                    <a:pt x="3312172" y="182372"/>
                  </a:lnTo>
                  <a:lnTo>
                    <a:pt x="3341306" y="179197"/>
                  </a:lnTo>
                  <a:close/>
                </a:path>
                <a:path w="4638675" h="770890">
                  <a:moveTo>
                    <a:pt x="3368040" y="224345"/>
                  </a:moveTo>
                  <a:lnTo>
                    <a:pt x="3364077" y="224053"/>
                  </a:lnTo>
                  <a:lnTo>
                    <a:pt x="3362693" y="223520"/>
                  </a:lnTo>
                  <a:lnTo>
                    <a:pt x="3357829" y="223367"/>
                  </a:lnTo>
                  <a:lnTo>
                    <a:pt x="3343465" y="224193"/>
                  </a:lnTo>
                  <a:lnTo>
                    <a:pt x="3368040" y="224345"/>
                  </a:lnTo>
                  <a:close/>
                </a:path>
                <a:path w="4638675" h="770890">
                  <a:moveTo>
                    <a:pt x="3428847" y="186817"/>
                  </a:moveTo>
                  <a:lnTo>
                    <a:pt x="3408134" y="184467"/>
                  </a:lnTo>
                  <a:lnTo>
                    <a:pt x="3402088" y="185915"/>
                  </a:lnTo>
                  <a:lnTo>
                    <a:pt x="3395611" y="187274"/>
                  </a:lnTo>
                  <a:lnTo>
                    <a:pt x="3386417" y="188595"/>
                  </a:lnTo>
                  <a:lnTo>
                    <a:pt x="3372205" y="189903"/>
                  </a:lnTo>
                  <a:lnTo>
                    <a:pt x="3373818" y="191071"/>
                  </a:lnTo>
                  <a:lnTo>
                    <a:pt x="3393910" y="189471"/>
                  </a:lnTo>
                  <a:lnTo>
                    <a:pt x="3417316" y="187312"/>
                  </a:lnTo>
                  <a:lnTo>
                    <a:pt x="3428847" y="186817"/>
                  </a:lnTo>
                  <a:close/>
                </a:path>
                <a:path w="4638675" h="770890">
                  <a:moveTo>
                    <a:pt x="3439350" y="220941"/>
                  </a:moveTo>
                  <a:lnTo>
                    <a:pt x="3405949" y="222275"/>
                  </a:lnTo>
                  <a:lnTo>
                    <a:pt x="3406483" y="223253"/>
                  </a:lnTo>
                  <a:lnTo>
                    <a:pt x="3439350" y="220941"/>
                  </a:lnTo>
                  <a:close/>
                </a:path>
                <a:path w="4638675" h="770890">
                  <a:moveTo>
                    <a:pt x="3458692" y="212458"/>
                  </a:moveTo>
                  <a:lnTo>
                    <a:pt x="3451707" y="211759"/>
                  </a:lnTo>
                  <a:lnTo>
                    <a:pt x="3436112" y="213575"/>
                  </a:lnTo>
                  <a:lnTo>
                    <a:pt x="3417417" y="215976"/>
                  </a:lnTo>
                  <a:lnTo>
                    <a:pt x="3458692" y="212458"/>
                  </a:lnTo>
                  <a:close/>
                </a:path>
                <a:path w="4638675" h="770890">
                  <a:moveTo>
                    <a:pt x="3515715" y="176631"/>
                  </a:moveTo>
                  <a:lnTo>
                    <a:pt x="3460140" y="182156"/>
                  </a:lnTo>
                  <a:lnTo>
                    <a:pt x="3506698" y="178117"/>
                  </a:lnTo>
                  <a:lnTo>
                    <a:pt x="3515715" y="176631"/>
                  </a:lnTo>
                  <a:close/>
                </a:path>
                <a:path w="4638675" h="770890">
                  <a:moveTo>
                    <a:pt x="3580079" y="153263"/>
                  </a:moveTo>
                  <a:lnTo>
                    <a:pt x="3550234" y="154952"/>
                  </a:lnTo>
                  <a:lnTo>
                    <a:pt x="3511740" y="157429"/>
                  </a:lnTo>
                  <a:lnTo>
                    <a:pt x="3466541" y="160934"/>
                  </a:lnTo>
                  <a:lnTo>
                    <a:pt x="3416541" y="165671"/>
                  </a:lnTo>
                  <a:lnTo>
                    <a:pt x="3422053" y="166852"/>
                  </a:lnTo>
                  <a:lnTo>
                    <a:pt x="3408603" y="168186"/>
                  </a:lnTo>
                  <a:lnTo>
                    <a:pt x="3404870" y="168859"/>
                  </a:lnTo>
                  <a:lnTo>
                    <a:pt x="3402952" y="169506"/>
                  </a:lnTo>
                  <a:lnTo>
                    <a:pt x="3394989" y="170815"/>
                  </a:lnTo>
                  <a:lnTo>
                    <a:pt x="3425367" y="169379"/>
                  </a:lnTo>
                  <a:lnTo>
                    <a:pt x="3459213" y="166814"/>
                  </a:lnTo>
                  <a:lnTo>
                    <a:pt x="3497072" y="163283"/>
                  </a:lnTo>
                  <a:lnTo>
                    <a:pt x="3539439" y="158953"/>
                  </a:lnTo>
                  <a:lnTo>
                    <a:pt x="3529076" y="158038"/>
                  </a:lnTo>
                  <a:lnTo>
                    <a:pt x="3580079" y="153263"/>
                  </a:lnTo>
                  <a:close/>
                </a:path>
                <a:path w="4638675" h="770890">
                  <a:moveTo>
                    <a:pt x="3610940" y="164477"/>
                  </a:moveTo>
                  <a:lnTo>
                    <a:pt x="3606203" y="164744"/>
                  </a:lnTo>
                  <a:lnTo>
                    <a:pt x="3595217" y="166458"/>
                  </a:lnTo>
                  <a:lnTo>
                    <a:pt x="3591661" y="167703"/>
                  </a:lnTo>
                  <a:lnTo>
                    <a:pt x="3588867" y="168821"/>
                  </a:lnTo>
                  <a:lnTo>
                    <a:pt x="3580206" y="170129"/>
                  </a:lnTo>
                  <a:lnTo>
                    <a:pt x="3565779" y="170421"/>
                  </a:lnTo>
                  <a:lnTo>
                    <a:pt x="3552914" y="173583"/>
                  </a:lnTo>
                  <a:lnTo>
                    <a:pt x="3578910" y="170662"/>
                  </a:lnTo>
                  <a:lnTo>
                    <a:pt x="3589210" y="169887"/>
                  </a:lnTo>
                  <a:lnTo>
                    <a:pt x="3595078" y="169341"/>
                  </a:lnTo>
                  <a:lnTo>
                    <a:pt x="3607765" y="167132"/>
                  </a:lnTo>
                  <a:lnTo>
                    <a:pt x="3607155" y="166179"/>
                  </a:lnTo>
                  <a:lnTo>
                    <a:pt x="3610940" y="164477"/>
                  </a:lnTo>
                  <a:close/>
                </a:path>
                <a:path w="4638675" h="770890">
                  <a:moveTo>
                    <a:pt x="3672738" y="194830"/>
                  </a:moveTo>
                  <a:lnTo>
                    <a:pt x="3639362" y="197459"/>
                  </a:lnTo>
                  <a:lnTo>
                    <a:pt x="3591814" y="204266"/>
                  </a:lnTo>
                  <a:lnTo>
                    <a:pt x="3553739" y="208267"/>
                  </a:lnTo>
                  <a:lnTo>
                    <a:pt x="3569906" y="207086"/>
                  </a:lnTo>
                  <a:lnTo>
                    <a:pt x="3628834" y="200317"/>
                  </a:lnTo>
                  <a:lnTo>
                    <a:pt x="3655085" y="197764"/>
                  </a:lnTo>
                  <a:lnTo>
                    <a:pt x="3672738" y="194830"/>
                  </a:lnTo>
                  <a:close/>
                </a:path>
                <a:path w="4638675" h="770890">
                  <a:moveTo>
                    <a:pt x="3783317" y="162877"/>
                  </a:moveTo>
                  <a:lnTo>
                    <a:pt x="3779926" y="162585"/>
                  </a:lnTo>
                  <a:lnTo>
                    <a:pt x="3775710" y="162420"/>
                  </a:lnTo>
                  <a:lnTo>
                    <a:pt x="3777589" y="163271"/>
                  </a:lnTo>
                  <a:lnTo>
                    <a:pt x="3766235" y="164934"/>
                  </a:lnTo>
                  <a:lnTo>
                    <a:pt x="3759962" y="165938"/>
                  </a:lnTo>
                  <a:lnTo>
                    <a:pt x="3777107" y="164833"/>
                  </a:lnTo>
                  <a:lnTo>
                    <a:pt x="3783253" y="163550"/>
                  </a:lnTo>
                  <a:lnTo>
                    <a:pt x="3783317" y="162877"/>
                  </a:lnTo>
                  <a:close/>
                </a:path>
                <a:path w="4638675" h="770890">
                  <a:moveTo>
                    <a:pt x="3793375" y="117843"/>
                  </a:moveTo>
                  <a:lnTo>
                    <a:pt x="3779329" y="117640"/>
                  </a:lnTo>
                  <a:lnTo>
                    <a:pt x="3775341" y="116027"/>
                  </a:lnTo>
                  <a:lnTo>
                    <a:pt x="3764572" y="115443"/>
                  </a:lnTo>
                  <a:lnTo>
                    <a:pt x="3730155" y="118325"/>
                  </a:lnTo>
                  <a:lnTo>
                    <a:pt x="3719118" y="119062"/>
                  </a:lnTo>
                  <a:lnTo>
                    <a:pt x="3681018" y="124409"/>
                  </a:lnTo>
                  <a:lnTo>
                    <a:pt x="3657384" y="127241"/>
                  </a:lnTo>
                  <a:lnTo>
                    <a:pt x="3672852" y="126161"/>
                  </a:lnTo>
                  <a:lnTo>
                    <a:pt x="3708031" y="122097"/>
                  </a:lnTo>
                  <a:lnTo>
                    <a:pt x="3713340" y="122707"/>
                  </a:lnTo>
                  <a:lnTo>
                    <a:pt x="3703320" y="123977"/>
                  </a:lnTo>
                  <a:lnTo>
                    <a:pt x="3693922" y="124866"/>
                  </a:lnTo>
                  <a:lnTo>
                    <a:pt x="3686352" y="125844"/>
                  </a:lnTo>
                  <a:lnTo>
                    <a:pt x="3681819" y="127406"/>
                  </a:lnTo>
                  <a:lnTo>
                    <a:pt x="3717213" y="123672"/>
                  </a:lnTo>
                  <a:lnTo>
                    <a:pt x="3763416" y="121272"/>
                  </a:lnTo>
                  <a:lnTo>
                    <a:pt x="3793375" y="117843"/>
                  </a:lnTo>
                  <a:close/>
                </a:path>
                <a:path w="4638675" h="770890">
                  <a:moveTo>
                    <a:pt x="3853942" y="154190"/>
                  </a:moveTo>
                  <a:lnTo>
                    <a:pt x="3827221" y="158635"/>
                  </a:lnTo>
                  <a:lnTo>
                    <a:pt x="3813022" y="159397"/>
                  </a:lnTo>
                  <a:lnTo>
                    <a:pt x="3818483" y="160096"/>
                  </a:lnTo>
                  <a:lnTo>
                    <a:pt x="3853942" y="154190"/>
                  </a:lnTo>
                  <a:close/>
                </a:path>
                <a:path w="4638675" h="770890">
                  <a:moveTo>
                    <a:pt x="3883406" y="112915"/>
                  </a:moveTo>
                  <a:lnTo>
                    <a:pt x="3878237" y="112699"/>
                  </a:lnTo>
                  <a:lnTo>
                    <a:pt x="3859695" y="114223"/>
                  </a:lnTo>
                  <a:lnTo>
                    <a:pt x="3859187" y="113245"/>
                  </a:lnTo>
                  <a:lnTo>
                    <a:pt x="3800056" y="120942"/>
                  </a:lnTo>
                  <a:lnTo>
                    <a:pt x="3816629" y="119837"/>
                  </a:lnTo>
                  <a:lnTo>
                    <a:pt x="3840480" y="117919"/>
                  </a:lnTo>
                  <a:lnTo>
                    <a:pt x="3864953" y="115506"/>
                  </a:lnTo>
                  <a:lnTo>
                    <a:pt x="3883406" y="112915"/>
                  </a:lnTo>
                  <a:close/>
                </a:path>
                <a:path w="4638675" h="770890">
                  <a:moveTo>
                    <a:pt x="3919550" y="149618"/>
                  </a:moveTo>
                  <a:lnTo>
                    <a:pt x="3895102" y="150520"/>
                  </a:lnTo>
                  <a:lnTo>
                    <a:pt x="3881513" y="151498"/>
                  </a:lnTo>
                  <a:lnTo>
                    <a:pt x="3867988" y="153441"/>
                  </a:lnTo>
                  <a:lnTo>
                    <a:pt x="3891534" y="151638"/>
                  </a:lnTo>
                  <a:lnTo>
                    <a:pt x="3887190" y="152882"/>
                  </a:lnTo>
                  <a:lnTo>
                    <a:pt x="3919550" y="149618"/>
                  </a:lnTo>
                  <a:close/>
                </a:path>
                <a:path w="4638675" h="770890">
                  <a:moveTo>
                    <a:pt x="3960253" y="118643"/>
                  </a:moveTo>
                  <a:lnTo>
                    <a:pt x="3955034" y="118643"/>
                  </a:lnTo>
                  <a:lnTo>
                    <a:pt x="3955300" y="118910"/>
                  </a:lnTo>
                  <a:lnTo>
                    <a:pt x="3960253" y="118643"/>
                  </a:lnTo>
                  <a:close/>
                </a:path>
                <a:path w="4638675" h="770890">
                  <a:moveTo>
                    <a:pt x="4037330" y="92608"/>
                  </a:moveTo>
                  <a:lnTo>
                    <a:pt x="4000296" y="96126"/>
                  </a:lnTo>
                  <a:lnTo>
                    <a:pt x="4032872" y="93357"/>
                  </a:lnTo>
                  <a:lnTo>
                    <a:pt x="4037330" y="92608"/>
                  </a:lnTo>
                  <a:close/>
                </a:path>
                <a:path w="4638675" h="770890">
                  <a:moveTo>
                    <a:pt x="4099979" y="100698"/>
                  </a:moveTo>
                  <a:lnTo>
                    <a:pt x="4098417" y="99999"/>
                  </a:lnTo>
                  <a:lnTo>
                    <a:pt x="4094238" y="99555"/>
                  </a:lnTo>
                  <a:lnTo>
                    <a:pt x="4099090" y="98183"/>
                  </a:lnTo>
                  <a:lnTo>
                    <a:pt x="4089438" y="99910"/>
                  </a:lnTo>
                  <a:lnTo>
                    <a:pt x="4047007" y="105194"/>
                  </a:lnTo>
                  <a:lnTo>
                    <a:pt x="4026687" y="108077"/>
                  </a:lnTo>
                  <a:lnTo>
                    <a:pt x="4087279" y="102781"/>
                  </a:lnTo>
                  <a:lnTo>
                    <a:pt x="4099979" y="100698"/>
                  </a:lnTo>
                  <a:close/>
                </a:path>
                <a:path w="4638675" h="770890">
                  <a:moveTo>
                    <a:pt x="4122788" y="102755"/>
                  </a:moveTo>
                  <a:lnTo>
                    <a:pt x="4114444" y="103085"/>
                  </a:lnTo>
                  <a:lnTo>
                    <a:pt x="4102646" y="103924"/>
                  </a:lnTo>
                  <a:lnTo>
                    <a:pt x="4122788" y="102755"/>
                  </a:lnTo>
                  <a:close/>
                </a:path>
                <a:path w="4638675" h="770890">
                  <a:moveTo>
                    <a:pt x="4169130" y="100787"/>
                  </a:moveTo>
                  <a:lnTo>
                    <a:pt x="4157776" y="100914"/>
                  </a:lnTo>
                  <a:lnTo>
                    <a:pt x="4140936" y="101714"/>
                  </a:lnTo>
                  <a:lnTo>
                    <a:pt x="4122788" y="102755"/>
                  </a:lnTo>
                  <a:lnTo>
                    <a:pt x="4126674" y="102603"/>
                  </a:lnTo>
                  <a:lnTo>
                    <a:pt x="4136898" y="102603"/>
                  </a:lnTo>
                  <a:lnTo>
                    <a:pt x="4141355" y="103289"/>
                  </a:lnTo>
                  <a:lnTo>
                    <a:pt x="4069054" y="109093"/>
                  </a:lnTo>
                  <a:lnTo>
                    <a:pt x="4031462" y="112636"/>
                  </a:lnTo>
                  <a:lnTo>
                    <a:pt x="3983926" y="117830"/>
                  </a:lnTo>
                  <a:lnTo>
                    <a:pt x="3989870" y="115963"/>
                  </a:lnTo>
                  <a:lnTo>
                    <a:pt x="3977830" y="116941"/>
                  </a:lnTo>
                  <a:lnTo>
                    <a:pt x="3960253" y="118643"/>
                  </a:lnTo>
                  <a:lnTo>
                    <a:pt x="3963822" y="118643"/>
                  </a:lnTo>
                  <a:lnTo>
                    <a:pt x="3960482" y="119634"/>
                  </a:lnTo>
                  <a:lnTo>
                    <a:pt x="3939451" y="121526"/>
                  </a:lnTo>
                  <a:lnTo>
                    <a:pt x="3919690" y="122656"/>
                  </a:lnTo>
                  <a:lnTo>
                    <a:pt x="3908679" y="122656"/>
                  </a:lnTo>
                  <a:lnTo>
                    <a:pt x="3907929" y="121526"/>
                  </a:lnTo>
                  <a:lnTo>
                    <a:pt x="3907701" y="121526"/>
                  </a:lnTo>
                  <a:lnTo>
                    <a:pt x="3876751" y="125780"/>
                  </a:lnTo>
                  <a:lnTo>
                    <a:pt x="3803624" y="134366"/>
                  </a:lnTo>
                  <a:lnTo>
                    <a:pt x="3784841" y="137185"/>
                  </a:lnTo>
                  <a:lnTo>
                    <a:pt x="3798760" y="137185"/>
                  </a:lnTo>
                  <a:lnTo>
                    <a:pt x="3867213" y="130403"/>
                  </a:lnTo>
                  <a:lnTo>
                    <a:pt x="3888257" y="129514"/>
                  </a:lnTo>
                  <a:lnTo>
                    <a:pt x="3832568" y="134543"/>
                  </a:lnTo>
                  <a:lnTo>
                    <a:pt x="3825976" y="136766"/>
                  </a:lnTo>
                  <a:lnTo>
                    <a:pt x="3842956" y="135509"/>
                  </a:lnTo>
                  <a:lnTo>
                    <a:pt x="3893489" y="130225"/>
                  </a:lnTo>
                  <a:lnTo>
                    <a:pt x="3895128" y="129514"/>
                  </a:lnTo>
                  <a:lnTo>
                    <a:pt x="3897452" y="128511"/>
                  </a:lnTo>
                  <a:lnTo>
                    <a:pt x="3910406" y="127304"/>
                  </a:lnTo>
                  <a:lnTo>
                    <a:pt x="3923754" y="127304"/>
                  </a:lnTo>
                  <a:lnTo>
                    <a:pt x="3935196" y="126466"/>
                  </a:lnTo>
                  <a:lnTo>
                    <a:pt x="3877106" y="133057"/>
                  </a:lnTo>
                  <a:lnTo>
                    <a:pt x="3772382" y="147129"/>
                  </a:lnTo>
                  <a:lnTo>
                    <a:pt x="3715207" y="152908"/>
                  </a:lnTo>
                  <a:lnTo>
                    <a:pt x="3734358" y="152908"/>
                  </a:lnTo>
                  <a:lnTo>
                    <a:pt x="3745357" y="152184"/>
                  </a:lnTo>
                  <a:lnTo>
                    <a:pt x="3793934" y="147662"/>
                  </a:lnTo>
                  <a:lnTo>
                    <a:pt x="3974884" y="127520"/>
                  </a:lnTo>
                  <a:lnTo>
                    <a:pt x="3979481" y="127025"/>
                  </a:lnTo>
                  <a:lnTo>
                    <a:pt x="3970159" y="127520"/>
                  </a:lnTo>
                  <a:lnTo>
                    <a:pt x="3965130" y="127304"/>
                  </a:lnTo>
                  <a:lnTo>
                    <a:pt x="3964927" y="127304"/>
                  </a:lnTo>
                  <a:lnTo>
                    <a:pt x="4008729" y="120637"/>
                  </a:lnTo>
                  <a:lnTo>
                    <a:pt x="4039412" y="117830"/>
                  </a:lnTo>
                  <a:lnTo>
                    <a:pt x="4038739" y="117830"/>
                  </a:lnTo>
                  <a:lnTo>
                    <a:pt x="4061269" y="116598"/>
                  </a:lnTo>
                  <a:lnTo>
                    <a:pt x="4054538" y="113487"/>
                  </a:lnTo>
                  <a:lnTo>
                    <a:pt x="4102582" y="108026"/>
                  </a:lnTo>
                  <a:lnTo>
                    <a:pt x="4104716" y="107784"/>
                  </a:lnTo>
                  <a:lnTo>
                    <a:pt x="4100144" y="108026"/>
                  </a:lnTo>
                  <a:lnTo>
                    <a:pt x="4100055" y="107784"/>
                  </a:lnTo>
                  <a:lnTo>
                    <a:pt x="4099966" y="107543"/>
                  </a:lnTo>
                  <a:lnTo>
                    <a:pt x="4108627" y="106578"/>
                  </a:lnTo>
                  <a:lnTo>
                    <a:pt x="4115384" y="106083"/>
                  </a:lnTo>
                  <a:lnTo>
                    <a:pt x="4127868" y="105524"/>
                  </a:lnTo>
                  <a:lnTo>
                    <a:pt x="4101249" y="109956"/>
                  </a:lnTo>
                  <a:lnTo>
                    <a:pt x="4123309" y="106845"/>
                  </a:lnTo>
                  <a:lnTo>
                    <a:pt x="4135513" y="105524"/>
                  </a:lnTo>
                  <a:lnTo>
                    <a:pt x="4157129" y="103085"/>
                  </a:lnTo>
                  <a:lnTo>
                    <a:pt x="4157370" y="103085"/>
                  </a:lnTo>
                  <a:lnTo>
                    <a:pt x="4159847" y="102603"/>
                  </a:lnTo>
                  <a:lnTo>
                    <a:pt x="4169130" y="100787"/>
                  </a:lnTo>
                  <a:close/>
                </a:path>
                <a:path w="4638675" h="770890">
                  <a:moveTo>
                    <a:pt x="4328122" y="80695"/>
                  </a:moveTo>
                  <a:lnTo>
                    <a:pt x="4312742" y="81749"/>
                  </a:lnTo>
                  <a:lnTo>
                    <a:pt x="4293844" y="83820"/>
                  </a:lnTo>
                  <a:lnTo>
                    <a:pt x="4279620" y="86017"/>
                  </a:lnTo>
                  <a:lnTo>
                    <a:pt x="4278211" y="87401"/>
                  </a:lnTo>
                  <a:lnTo>
                    <a:pt x="4287063" y="86423"/>
                  </a:lnTo>
                  <a:lnTo>
                    <a:pt x="4293921" y="85915"/>
                  </a:lnTo>
                  <a:lnTo>
                    <a:pt x="4306341" y="85382"/>
                  </a:lnTo>
                  <a:lnTo>
                    <a:pt x="4328122" y="80695"/>
                  </a:lnTo>
                  <a:close/>
                </a:path>
                <a:path w="4638675" h="770890">
                  <a:moveTo>
                    <a:pt x="4418927" y="37871"/>
                  </a:moveTo>
                  <a:lnTo>
                    <a:pt x="4418038" y="37249"/>
                  </a:lnTo>
                  <a:lnTo>
                    <a:pt x="4416539" y="37630"/>
                  </a:lnTo>
                  <a:lnTo>
                    <a:pt x="4396905" y="40081"/>
                  </a:lnTo>
                  <a:lnTo>
                    <a:pt x="4341825" y="46253"/>
                  </a:lnTo>
                  <a:lnTo>
                    <a:pt x="4354969" y="43535"/>
                  </a:lnTo>
                  <a:lnTo>
                    <a:pt x="4326483" y="46888"/>
                  </a:lnTo>
                  <a:lnTo>
                    <a:pt x="4318901" y="47396"/>
                  </a:lnTo>
                  <a:lnTo>
                    <a:pt x="4317873" y="46545"/>
                  </a:lnTo>
                  <a:lnTo>
                    <a:pt x="4307979" y="48704"/>
                  </a:lnTo>
                  <a:lnTo>
                    <a:pt x="4280776" y="52476"/>
                  </a:lnTo>
                  <a:lnTo>
                    <a:pt x="4273321" y="53936"/>
                  </a:lnTo>
                  <a:lnTo>
                    <a:pt x="4333456" y="47396"/>
                  </a:lnTo>
                  <a:lnTo>
                    <a:pt x="4344403" y="46253"/>
                  </a:lnTo>
                  <a:lnTo>
                    <a:pt x="4392815" y="41478"/>
                  </a:lnTo>
                  <a:lnTo>
                    <a:pt x="4414672" y="39027"/>
                  </a:lnTo>
                  <a:lnTo>
                    <a:pt x="4418927" y="37871"/>
                  </a:lnTo>
                  <a:close/>
                </a:path>
                <a:path w="4638675" h="770890">
                  <a:moveTo>
                    <a:pt x="4423676" y="35814"/>
                  </a:moveTo>
                  <a:lnTo>
                    <a:pt x="4417834" y="37109"/>
                  </a:lnTo>
                  <a:lnTo>
                    <a:pt x="4418038" y="37249"/>
                  </a:lnTo>
                  <a:lnTo>
                    <a:pt x="4423676" y="35814"/>
                  </a:lnTo>
                  <a:close/>
                </a:path>
                <a:path w="4638675" h="770890">
                  <a:moveTo>
                    <a:pt x="4519625" y="28956"/>
                  </a:moveTo>
                  <a:lnTo>
                    <a:pt x="4518952" y="28956"/>
                  </a:lnTo>
                  <a:lnTo>
                    <a:pt x="4517783" y="29679"/>
                  </a:lnTo>
                  <a:lnTo>
                    <a:pt x="4519625" y="28956"/>
                  </a:lnTo>
                  <a:close/>
                </a:path>
                <a:path w="4638675" h="770890">
                  <a:moveTo>
                    <a:pt x="4520412" y="1295"/>
                  </a:moveTo>
                  <a:lnTo>
                    <a:pt x="4518863" y="0"/>
                  </a:lnTo>
                  <a:lnTo>
                    <a:pt x="4481525" y="4864"/>
                  </a:lnTo>
                  <a:lnTo>
                    <a:pt x="4464659" y="5803"/>
                  </a:lnTo>
                  <a:lnTo>
                    <a:pt x="4456417" y="8255"/>
                  </a:lnTo>
                  <a:lnTo>
                    <a:pt x="4432909" y="10261"/>
                  </a:lnTo>
                  <a:lnTo>
                    <a:pt x="4408144" y="11582"/>
                  </a:lnTo>
                  <a:lnTo>
                    <a:pt x="4376953" y="14566"/>
                  </a:lnTo>
                  <a:lnTo>
                    <a:pt x="4396829" y="15138"/>
                  </a:lnTo>
                  <a:lnTo>
                    <a:pt x="4436034" y="11226"/>
                  </a:lnTo>
                  <a:lnTo>
                    <a:pt x="4481550" y="5664"/>
                  </a:lnTo>
                  <a:lnTo>
                    <a:pt x="4520412" y="1295"/>
                  </a:lnTo>
                  <a:close/>
                </a:path>
                <a:path w="4638675" h="770890">
                  <a:moveTo>
                    <a:pt x="4521238" y="27508"/>
                  </a:moveTo>
                  <a:lnTo>
                    <a:pt x="4489170" y="30746"/>
                  </a:lnTo>
                  <a:lnTo>
                    <a:pt x="4502632" y="29540"/>
                  </a:lnTo>
                  <a:lnTo>
                    <a:pt x="4513123" y="28956"/>
                  </a:lnTo>
                  <a:lnTo>
                    <a:pt x="4518952" y="28956"/>
                  </a:lnTo>
                  <a:lnTo>
                    <a:pt x="4521238" y="27508"/>
                  </a:lnTo>
                  <a:close/>
                </a:path>
                <a:path w="4638675" h="770890">
                  <a:moveTo>
                    <a:pt x="4638116" y="18669"/>
                  </a:moveTo>
                  <a:lnTo>
                    <a:pt x="4567669" y="23495"/>
                  </a:lnTo>
                  <a:lnTo>
                    <a:pt x="4550410" y="26924"/>
                  </a:lnTo>
                  <a:lnTo>
                    <a:pt x="4577169" y="24777"/>
                  </a:lnTo>
                  <a:lnTo>
                    <a:pt x="4584687" y="24561"/>
                  </a:lnTo>
                  <a:lnTo>
                    <a:pt x="4583709" y="25603"/>
                  </a:lnTo>
                  <a:lnTo>
                    <a:pt x="4638116" y="18669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587589" y="6482613"/>
              <a:ext cx="6940550" cy="1038860"/>
            </a:xfrm>
            <a:custGeom>
              <a:avLst/>
              <a:gdLst/>
              <a:ahLst/>
              <a:cxnLst/>
              <a:rect l="l" t="t" r="r" b="b"/>
              <a:pathLst>
                <a:path w="6940550" h="1038859">
                  <a:moveTo>
                    <a:pt x="252298" y="991920"/>
                  </a:moveTo>
                  <a:lnTo>
                    <a:pt x="231952" y="993597"/>
                  </a:lnTo>
                  <a:lnTo>
                    <a:pt x="232346" y="994587"/>
                  </a:lnTo>
                  <a:lnTo>
                    <a:pt x="199542" y="996861"/>
                  </a:lnTo>
                  <a:lnTo>
                    <a:pt x="194462" y="999210"/>
                  </a:lnTo>
                  <a:lnTo>
                    <a:pt x="173050" y="1002588"/>
                  </a:lnTo>
                  <a:lnTo>
                    <a:pt x="150571" y="1005751"/>
                  </a:lnTo>
                  <a:lnTo>
                    <a:pt x="142303" y="1007427"/>
                  </a:lnTo>
                  <a:lnTo>
                    <a:pt x="146977" y="1007173"/>
                  </a:lnTo>
                  <a:lnTo>
                    <a:pt x="160794" y="1005433"/>
                  </a:lnTo>
                  <a:lnTo>
                    <a:pt x="165684" y="1005649"/>
                  </a:lnTo>
                  <a:lnTo>
                    <a:pt x="150837" y="1007872"/>
                  </a:lnTo>
                  <a:lnTo>
                    <a:pt x="141224" y="1009662"/>
                  </a:lnTo>
                  <a:lnTo>
                    <a:pt x="128003" y="1011555"/>
                  </a:lnTo>
                  <a:lnTo>
                    <a:pt x="102323" y="1014082"/>
                  </a:lnTo>
                  <a:lnTo>
                    <a:pt x="126542" y="1013739"/>
                  </a:lnTo>
                  <a:lnTo>
                    <a:pt x="125158" y="1012583"/>
                  </a:lnTo>
                  <a:lnTo>
                    <a:pt x="137782" y="1011085"/>
                  </a:lnTo>
                  <a:lnTo>
                    <a:pt x="167411" y="1008532"/>
                  </a:lnTo>
                  <a:lnTo>
                    <a:pt x="157835" y="1009065"/>
                  </a:lnTo>
                  <a:lnTo>
                    <a:pt x="202425" y="1002792"/>
                  </a:lnTo>
                  <a:lnTo>
                    <a:pt x="220497" y="999934"/>
                  </a:lnTo>
                  <a:lnTo>
                    <a:pt x="242925" y="995997"/>
                  </a:lnTo>
                  <a:lnTo>
                    <a:pt x="240398" y="995324"/>
                  </a:lnTo>
                  <a:lnTo>
                    <a:pt x="249313" y="993228"/>
                  </a:lnTo>
                  <a:lnTo>
                    <a:pt x="252298" y="991920"/>
                  </a:lnTo>
                  <a:close/>
                </a:path>
                <a:path w="6940550" h="1038859">
                  <a:moveTo>
                    <a:pt x="310083" y="1002258"/>
                  </a:moveTo>
                  <a:lnTo>
                    <a:pt x="261086" y="1006678"/>
                  </a:lnTo>
                  <a:lnTo>
                    <a:pt x="211836" y="1011593"/>
                  </a:lnTo>
                  <a:lnTo>
                    <a:pt x="162534" y="1016863"/>
                  </a:lnTo>
                  <a:lnTo>
                    <a:pt x="16154" y="1033653"/>
                  </a:lnTo>
                  <a:lnTo>
                    <a:pt x="24663" y="1034021"/>
                  </a:lnTo>
                  <a:lnTo>
                    <a:pt x="10617" y="1036561"/>
                  </a:lnTo>
                  <a:lnTo>
                    <a:pt x="0" y="1038720"/>
                  </a:lnTo>
                  <a:lnTo>
                    <a:pt x="18783" y="1037983"/>
                  </a:lnTo>
                  <a:lnTo>
                    <a:pt x="42214" y="1034338"/>
                  </a:lnTo>
                  <a:lnTo>
                    <a:pt x="54737" y="1031608"/>
                  </a:lnTo>
                  <a:lnTo>
                    <a:pt x="71729" y="1028738"/>
                  </a:lnTo>
                  <a:lnTo>
                    <a:pt x="108546" y="1024648"/>
                  </a:lnTo>
                  <a:lnTo>
                    <a:pt x="103809" y="1024915"/>
                  </a:lnTo>
                  <a:lnTo>
                    <a:pt x="164426" y="1018146"/>
                  </a:lnTo>
                  <a:lnTo>
                    <a:pt x="214337" y="1013536"/>
                  </a:lnTo>
                  <a:lnTo>
                    <a:pt x="260565" y="1008964"/>
                  </a:lnTo>
                  <a:lnTo>
                    <a:pt x="310083" y="1002258"/>
                  </a:lnTo>
                  <a:close/>
                </a:path>
                <a:path w="6940550" h="1038859">
                  <a:moveTo>
                    <a:pt x="568236" y="951458"/>
                  </a:moveTo>
                  <a:lnTo>
                    <a:pt x="559854" y="951750"/>
                  </a:lnTo>
                  <a:lnTo>
                    <a:pt x="544855" y="953223"/>
                  </a:lnTo>
                  <a:lnTo>
                    <a:pt x="508088" y="957211"/>
                  </a:lnTo>
                  <a:lnTo>
                    <a:pt x="524306" y="956297"/>
                  </a:lnTo>
                  <a:lnTo>
                    <a:pt x="541985" y="954684"/>
                  </a:lnTo>
                  <a:lnTo>
                    <a:pt x="557745" y="952906"/>
                  </a:lnTo>
                  <a:lnTo>
                    <a:pt x="568236" y="951458"/>
                  </a:lnTo>
                  <a:close/>
                </a:path>
                <a:path w="6940550" h="1038859">
                  <a:moveTo>
                    <a:pt x="602030" y="975893"/>
                  </a:moveTo>
                  <a:lnTo>
                    <a:pt x="591553" y="975868"/>
                  </a:lnTo>
                  <a:lnTo>
                    <a:pt x="576872" y="976528"/>
                  </a:lnTo>
                  <a:lnTo>
                    <a:pt x="560832" y="978001"/>
                  </a:lnTo>
                  <a:lnTo>
                    <a:pt x="546290" y="980414"/>
                  </a:lnTo>
                  <a:lnTo>
                    <a:pt x="602030" y="975893"/>
                  </a:lnTo>
                  <a:close/>
                </a:path>
                <a:path w="6940550" h="1038859">
                  <a:moveTo>
                    <a:pt x="754278" y="911072"/>
                  </a:moveTo>
                  <a:lnTo>
                    <a:pt x="707847" y="915085"/>
                  </a:lnTo>
                  <a:lnTo>
                    <a:pt x="710869" y="915682"/>
                  </a:lnTo>
                  <a:lnTo>
                    <a:pt x="721753" y="914819"/>
                  </a:lnTo>
                  <a:lnTo>
                    <a:pt x="735101" y="913447"/>
                  </a:lnTo>
                  <a:lnTo>
                    <a:pt x="745477" y="912520"/>
                  </a:lnTo>
                  <a:lnTo>
                    <a:pt x="754278" y="911072"/>
                  </a:lnTo>
                  <a:close/>
                </a:path>
                <a:path w="6940550" h="1038859">
                  <a:moveTo>
                    <a:pt x="852170" y="928624"/>
                  </a:moveTo>
                  <a:lnTo>
                    <a:pt x="801395" y="932789"/>
                  </a:lnTo>
                  <a:lnTo>
                    <a:pt x="806577" y="933500"/>
                  </a:lnTo>
                  <a:lnTo>
                    <a:pt x="820216" y="931760"/>
                  </a:lnTo>
                  <a:lnTo>
                    <a:pt x="825563" y="932446"/>
                  </a:lnTo>
                  <a:lnTo>
                    <a:pt x="772922" y="936244"/>
                  </a:lnTo>
                  <a:lnTo>
                    <a:pt x="753402" y="937983"/>
                  </a:lnTo>
                  <a:lnTo>
                    <a:pt x="728065" y="940739"/>
                  </a:lnTo>
                  <a:lnTo>
                    <a:pt x="739330" y="940041"/>
                  </a:lnTo>
                  <a:lnTo>
                    <a:pt x="768591" y="937552"/>
                  </a:lnTo>
                  <a:lnTo>
                    <a:pt x="774890" y="937704"/>
                  </a:lnTo>
                  <a:lnTo>
                    <a:pt x="714832" y="943711"/>
                  </a:lnTo>
                  <a:lnTo>
                    <a:pt x="657479" y="950442"/>
                  </a:lnTo>
                  <a:lnTo>
                    <a:pt x="553974" y="963104"/>
                  </a:lnTo>
                  <a:lnTo>
                    <a:pt x="509384" y="967574"/>
                  </a:lnTo>
                  <a:lnTo>
                    <a:pt x="500189" y="968565"/>
                  </a:lnTo>
                  <a:lnTo>
                    <a:pt x="492912" y="969670"/>
                  </a:lnTo>
                  <a:lnTo>
                    <a:pt x="519734" y="968476"/>
                  </a:lnTo>
                  <a:lnTo>
                    <a:pt x="625970" y="955890"/>
                  </a:lnTo>
                  <a:lnTo>
                    <a:pt x="844219" y="930935"/>
                  </a:lnTo>
                  <a:lnTo>
                    <a:pt x="852170" y="928624"/>
                  </a:lnTo>
                  <a:close/>
                </a:path>
                <a:path w="6940550" h="1038859">
                  <a:moveTo>
                    <a:pt x="889990" y="925969"/>
                  </a:moveTo>
                  <a:lnTo>
                    <a:pt x="874585" y="926769"/>
                  </a:lnTo>
                  <a:lnTo>
                    <a:pt x="853122" y="928547"/>
                  </a:lnTo>
                  <a:lnTo>
                    <a:pt x="855306" y="928687"/>
                  </a:lnTo>
                  <a:lnTo>
                    <a:pt x="889990" y="925969"/>
                  </a:lnTo>
                  <a:close/>
                </a:path>
                <a:path w="6940550" h="1038859">
                  <a:moveTo>
                    <a:pt x="1120076" y="910424"/>
                  </a:moveTo>
                  <a:lnTo>
                    <a:pt x="1117714" y="909193"/>
                  </a:lnTo>
                  <a:lnTo>
                    <a:pt x="1100467" y="911377"/>
                  </a:lnTo>
                  <a:lnTo>
                    <a:pt x="1079093" y="914336"/>
                  </a:lnTo>
                  <a:lnTo>
                    <a:pt x="1064336" y="915454"/>
                  </a:lnTo>
                  <a:lnTo>
                    <a:pt x="1071448" y="915390"/>
                  </a:lnTo>
                  <a:lnTo>
                    <a:pt x="1087234" y="913777"/>
                  </a:lnTo>
                  <a:lnTo>
                    <a:pt x="1105509" y="911745"/>
                  </a:lnTo>
                  <a:lnTo>
                    <a:pt x="1120076" y="910424"/>
                  </a:lnTo>
                  <a:close/>
                </a:path>
                <a:path w="6940550" h="1038859">
                  <a:moveTo>
                    <a:pt x="1423365" y="812063"/>
                  </a:moveTo>
                  <a:lnTo>
                    <a:pt x="1407401" y="813142"/>
                  </a:lnTo>
                  <a:lnTo>
                    <a:pt x="1391031" y="815073"/>
                  </a:lnTo>
                  <a:lnTo>
                    <a:pt x="1378419" y="817156"/>
                  </a:lnTo>
                  <a:lnTo>
                    <a:pt x="1373746" y="818718"/>
                  </a:lnTo>
                  <a:lnTo>
                    <a:pt x="1388173" y="817448"/>
                  </a:lnTo>
                  <a:lnTo>
                    <a:pt x="1405851" y="815352"/>
                  </a:lnTo>
                  <a:lnTo>
                    <a:pt x="1419872" y="813282"/>
                  </a:lnTo>
                  <a:lnTo>
                    <a:pt x="1423365" y="812063"/>
                  </a:lnTo>
                  <a:close/>
                </a:path>
                <a:path w="6940550" h="1038859">
                  <a:moveTo>
                    <a:pt x="1442516" y="803071"/>
                  </a:moveTo>
                  <a:lnTo>
                    <a:pt x="1385265" y="805192"/>
                  </a:lnTo>
                  <a:lnTo>
                    <a:pt x="1400187" y="805878"/>
                  </a:lnTo>
                  <a:lnTo>
                    <a:pt x="1391335" y="807339"/>
                  </a:lnTo>
                  <a:lnTo>
                    <a:pt x="1381315" y="806919"/>
                  </a:lnTo>
                  <a:lnTo>
                    <a:pt x="1377467" y="808609"/>
                  </a:lnTo>
                  <a:lnTo>
                    <a:pt x="1387817" y="808088"/>
                  </a:lnTo>
                  <a:lnTo>
                    <a:pt x="1427035" y="804164"/>
                  </a:lnTo>
                  <a:lnTo>
                    <a:pt x="1442516" y="803071"/>
                  </a:lnTo>
                  <a:close/>
                </a:path>
                <a:path w="6940550" h="1038859">
                  <a:moveTo>
                    <a:pt x="1490243" y="800976"/>
                  </a:moveTo>
                  <a:lnTo>
                    <a:pt x="1461554" y="802030"/>
                  </a:lnTo>
                  <a:lnTo>
                    <a:pt x="1462620" y="803948"/>
                  </a:lnTo>
                  <a:lnTo>
                    <a:pt x="1490243" y="800976"/>
                  </a:lnTo>
                  <a:close/>
                </a:path>
                <a:path w="6940550" h="1038859">
                  <a:moveTo>
                    <a:pt x="1534706" y="798322"/>
                  </a:moveTo>
                  <a:lnTo>
                    <a:pt x="1518145" y="798944"/>
                  </a:lnTo>
                  <a:lnTo>
                    <a:pt x="1513674" y="799934"/>
                  </a:lnTo>
                  <a:lnTo>
                    <a:pt x="1501394" y="801674"/>
                  </a:lnTo>
                  <a:lnTo>
                    <a:pt x="1494256" y="802843"/>
                  </a:lnTo>
                  <a:lnTo>
                    <a:pt x="1505216" y="802132"/>
                  </a:lnTo>
                  <a:lnTo>
                    <a:pt x="1489621" y="803871"/>
                  </a:lnTo>
                  <a:lnTo>
                    <a:pt x="1483385" y="805192"/>
                  </a:lnTo>
                  <a:lnTo>
                    <a:pt x="1474343" y="806475"/>
                  </a:lnTo>
                  <a:lnTo>
                    <a:pt x="1450365" y="808101"/>
                  </a:lnTo>
                  <a:lnTo>
                    <a:pt x="1506893" y="804506"/>
                  </a:lnTo>
                  <a:lnTo>
                    <a:pt x="1502156" y="804773"/>
                  </a:lnTo>
                  <a:lnTo>
                    <a:pt x="1519440" y="802157"/>
                  </a:lnTo>
                  <a:lnTo>
                    <a:pt x="1532712" y="799693"/>
                  </a:lnTo>
                  <a:lnTo>
                    <a:pt x="1534706" y="798322"/>
                  </a:lnTo>
                  <a:close/>
                </a:path>
                <a:path w="6940550" h="1038859">
                  <a:moveTo>
                    <a:pt x="1605508" y="781291"/>
                  </a:moveTo>
                  <a:lnTo>
                    <a:pt x="1583905" y="782713"/>
                  </a:lnTo>
                  <a:lnTo>
                    <a:pt x="1557502" y="786142"/>
                  </a:lnTo>
                  <a:lnTo>
                    <a:pt x="1535798" y="787590"/>
                  </a:lnTo>
                  <a:lnTo>
                    <a:pt x="1531531" y="789863"/>
                  </a:lnTo>
                  <a:lnTo>
                    <a:pt x="1552397" y="787463"/>
                  </a:lnTo>
                  <a:lnTo>
                    <a:pt x="1582381" y="783564"/>
                  </a:lnTo>
                  <a:lnTo>
                    <a:pt x="1605508" y="781291"/>
                  </a:lnTo>
                  <a:close/>
                </a:path>
                <a:path w="6940550" h="1038859">
                  <a:moveTo>
                    <a:pt x="1619542" y="772083"/>
                  </a:moveTo>
                  <a:lnTo>
                    <a:pt x="1573771" y="777062"/>
                  </a:lnTo>
                  <a:lnTo>
                    <a:pt x="1588135" y="776782"/>
                  </a:lnTo>
                  <a:lnTo>
                    <a:pt x="1619542" y="772083"/>
                  </a:lnTo>
                  <a:close/>
                </a:path>
                <a:path w="6940550" h="1038859">
                  <a:moveTo>
                    <a:pt x="1701787" y="762647"/>
                  </a:moveTo>
                  <a:lnTo>
                    <a:pt x="1636471" y="767689"/>
                  </a:lnTo>
                  <a:lnTo>
                    <a:pt x="1638820" y="768502"/>
                  </a:lnTo>
                  <a:lnTo>
                    <a:pt x="1644980" y="768731"/>
                  </a:lnTo>
                  <a:lnTo>
                    <a:pt x="1655394" y="768337"/>
                  </a:lnTo>
                  <a:lnTo>
                    <a:pt x="1670494" y="767321"/>
                  </a:lnTo>
                  <a:lnTo>
                    <a:pt x="1677022" y="765873"/>
                  </a:lnTo>
                  <a:lnTo>
                    <a:pt x="1687601" y="764349"/>
                  </a:lnTo>
                  <a:lnTo>
                    <a:pt x="1701787" y="762647"/>
                  </a:lnTo>
                  <a:close/>
                </a:path>
                <a:path w="6940550" h="1038859">
                  <a:moveTo>
                    <a:pt x="1925751" y="753402"/>
                  </a:moveTo>
                  <a:lnTo>
                    <a:pt x="1883879" y="756678"/>
                  </a:lnTo>
                  <a:lnTo>
                    <a:pt x="1878533" y="757923"/>
                  </a:lnTo>
                  <a:lnTo>
                    <a:pt x="1877352" y="759129"/>
                  </a:lnTo>
                  <a:lnTo>
                    <a:pt x="1871649" y="760412"/>
                  </a:lnTo>
                  <a:lnTo>
                    <a:pt x="1852752" y="761847"/>
                  </a:lnTo>
                  <a:lnTo>
                    <a:pt x="1856016" y="762546"/>
                  </a:lnTo>
                  <a:lnTo>
                    <a:pt x="1868220" y="761314"/>
                  </a:lnTo>
                  <a:lnTo>
                    <a:pt x="1885391" y="759155"/>
                  </a:lnTo>
                  <a:lnTo>
                    <a:pt x="1903577" y="757085"/>
                  </a:lnTo>
                  <a:lnTo>
                    <a:pt x="1898954" y="756666"/>
                  </a:lnTo>
                  <a:lnTo>
                    <a:pt x="1900555" y="756005"/>
                  </a:lnTo>
                  <a:lnTo>
                    <a:pt x="1909216" y="754964"/>
                  </a:lnTo>
                  <a:lnTo>
                    <a:pt x="1925751" y="753402"/>
                  </a:lnTo>
                  <a:close/>
                </a:path>
                <a:path w="6940550" h="1038859">
                  <a:moveTo>
                    <a:pt x="1926247" y="762292"/>
                  </a:moveTo>
                  <a:lnTo>
                    <a:pt x="1884984" y="767029"/>
                  </a:lnTo>
                  <a:lnTo>
                    <a:pt x="1891550" y="766787"/>
                  </a:lnTo>
                  <a:lnTo>
                    <a:pt x="1897418" y="766216"/>
                  </a:lnTo>
                  <a:lnTo>
                    <a:pt x="1904060" y="765429"/>
                  </a:lnTo>
                  <a:lnTo>
                    <a:pt x="1912937" y="764514"/>
                  </a:lnTo>
                  <a:lnTo>
                    <a:pt x="1926247" y="762292"/>
                  </a:lnTo>
                  <a:close/>
                </a:path>
                <a:path w="6940550" h="1038859">
                  <a:moveTo>
                    <a:pt x="1979371" y="752944"/>
                  </a:moveTo>
                  <a:lnTo>
                    <a:pt x="1934349" y="756386"/>
                  </a:lnTo>
                  <a:lnTo>
                    <a:pt x="1913216" y="758507"/>
                  </a:lnTo>
                  <a:lnTo>
                    <a:pt x="1900796" y="760704"/>
                  </a:lnTo>
                  <a:lnTo>
                    <a:pt x="1895398" y="759510"/>
                  </a:lnTo>
                  <a:lnTo>
                    <a:pt x="1883079" y="760945"/>
                  </a:lnTo>
                  <a:lnTo>
                    <a:pt x="1883727" y="761771"/>
                  </a:lnTo>
                  <a:lnTo>
                    <a:pt x="1880133" y="763003"/>
                  </a:lnTo>
                  <a:lnTo>
                    <a:pt x="1855038" y="765683"/>
                  </a:lnTo>
                  <a:lnTo>
                    <a:pt x="1823758" y="767892"/>
                  </a:lnTo>
                  <a:lnTo>
                    <a:pt x="1813039" y="767956"/>
                  </a:lnTo>
                  <a:lnTo>
                    <a:pt x="1816252" y="766572"/>
                  </a:lnTo>
                  <a:lnTo>
                    <a:pt x="1837918" y="762241"/>
                  </a:lnTo>
                  <a:lnTo>
                    <a:pt x="1843100" y="760679"/>
                  </a:lnTo>
                  <a:lnTo>
                    <a:pt x="1835658" y="760450"/>
                  </a:lnTo>
                  <a:lnTo>
                    <a:pt x="1808975" y="762241"/>
                  </a:lnTo>
                  <a:lnTo>
                    <a:pt x="1792681" y="765632"/>
                  </a:lnTo>
                  <a:lnTo>
                    <a:pt x="1744522" y="770851"/>
                  </a:lnTo>
                  <a:lnTo>
                    <a:pt x="1691373" y="776897"/>
                  </a:lnTo>
                  <a:lnTo>
                    <a:pt x="1660080" y="782764"/>
                  </a:lnTo>
                  <a:lnTo>
                    <a:pt x="1633842" y="785926"/>
                  </a:lnTo>
                  <a:lnTo>
                    <a:pt x="1602740" y="788136"/>
                  </a:lnTo>
                  <a:lnTo>
                    <a:pt x="1581835" y="791019"/>
                  </a:lnTo>
                  <a:lnTo>
                    <a:pt x="1595869" y="790257"/>
                  </a:lnTo>
                  <a:lnTo>
                    <a:pt x="1578216" y="792530"/>
                  </a:lnTo>
                  <a:lnTo>
                    <a:pt x="1573187" y="793838"/>
                  </a:lnTo>
                  <a:lnTo>
                    <a:pt x="1570659" y="794816"/>
                  </a:lnTo>
                  <a:lnTo>
                    <a:pt x="1560563" y="796124"/>
                  </a:lnTo>
                  <a:lnTo>
                    <a:pt x="1701431" y="783704"/>
                  </a:lnTo>
                  <a:lnTo>
                    <a:pt x="1746211" y="780046"/>
                  </a:lnTo>
                  <a:lnTo>
                    <a:pt x="1771878" y="776516"/>
                  </a:lnTo>
                  <a:lnTo>
                    <a:pt x="1829181" y="770432"/>
                  </a:lnTo>
                  <a:lnTo>
                    <a:pt x="1841665" y="767892"/>
                  </a:lnTo>
                  <a:lnTo>
                    <a:pt x="1895729" y="762990"/>
                  </a:lnTo>
                  <a:lnTo>
                    <a:pt x="1915947" y="761377"/>
                  </a:lnTo>
                  <a:lnTo>
                    <a:pt x="1911223" y="761619"/>
                  </a:lnTo>
                  <a:lnTo>
                    <a:pt x="1929130" y="758685"/>
                  </a:lnTo>
                  <a:lnTo>
                    <a:pt x="1971522" y="754494"/>
                  </a:lnTo>
                  <a:lnTo>
                    <a:pt x="1979371" y="752944"/>
                  </a:lnTo>
                  <a:close/>
                </a:path>
                <a:path w="6940550" h="1038859">
                  <a:moveTo>
                    <a:pt x="2188807" y="719201"/>
                  </a:moveTo>
                  <a:lnTo>
                    <a:pt x="2177719" y="719010"/>
                  </a:lnTo>
                  <a:lnTo>
                    <a:pt x="2156663" y="720521"/>
                  </a:lnTo>
                  <a:lnTo>
                    <a:pt x="2142236" y="721385"/>
                  </a:lnTo>
                  <a:lnTo>
                    <a:pt x="2145157" y="719582"/>
                  </a:lnTo>
                  <a:lnTo>
                    <a:pt x="2140762" y="721461"/>
                  </a:lnTo>
                  <a:lnTo>
                    <a:pt x="2142096" y="721461"/>
                  </a:lnTo>
                  <a:lnTo>
                    <a:pt x="2141601" y="721766"/>
                  </a:lnTo>
                  <a:lnTo>
                    <a:pt x="2058949" y="730745"/>
                  </a:lnTo>
                  <a:lnTo>
                    <a:pt x="2082330" y="730021"/>
                  </a:lnTo>
                  <a:lnTo>
                    <a:pt x="2109063" y="728751"/>
                  </a:lnTo>
                  <a:lnTo>
                    <a:pt x="2139137" y="726922"/>
                  </a:lnTo>
                  <a:lnTo>
                    <a:pt x="2171115" y="724636"/>
                  </a:lnTo>
                  <a:lnTo>
                    <a:pt x="2161844" y="724636"/>
                  </a:lnTo>
                  <a:lnTo>
                    <a:pt x="2170138" y="722630"/>
                  </a:lnTo>
                  <a:lnTo>
                    <a:pt x="2183688" y="720242"/>
                  </a:lnTo>
                  <a:lnTo>
                    <a:pt x="2188807" y="719201"/>
                  </a:lnTo>
                  <a:close/>
                </a:path>
                <a:path w="6940550" h="1038859">
                  <a:moveTo>
                    <a:pt x="2221280" y="691654"/>
                  </a:moveTo>
                  <a:lnTo>
                    <a:pt x="2214257" y="691870"/>
                  </a:lnTo>
                  <a:lnTo>
                    <a:pt x="2212098" y="692150"/>
                  </a:lnTo>
                  <a:lnTo>
                    <a:pt x="2221280" y="691654"/>
                  </a:lnTo>
                  <a:close/>
                </a:path>
                <a:path w="6940550" h="1038859">
                  <a:moveTo>
                    <a:pt x="2255304" y="710476"/>
                  </a:moveTo>
                  <a:lnTo>
                    <a:pt x="2235454" y="710145"/>
                  </a:lnTo>
                  <a:lnTo>
                    <a:pt x="2218258" y="711022"/>
                  </a:lnTo>
                  <a:lnTo>
                    <a:pt x="2190648" y="713625"/>
                  </a:lnTo>
                  <a:lnTo>
                    <a:pt x="2198370" y="714197"/>
                  </a:lnTo>
                  <a:lnTo>
                    <a:pt x="2214143" y="713473"/>
                  </a:lnTo>
                  <a:lnTo>
                    <a:pt x="2255304" y="710476"/>
                  </a:lnTo>
                  <a:close/>
                </a:path>
                <a:path w="6940550" h="1038859">
                  <a:moveTo>
                    <a:pt x="2281745" y="683260"/>
                  </a:moveTo>
                  <a:lnTo>
                    <a:pt x="2267089" y="684872"/>
                  </a:lnTo>
                  <a:lnTo>
                    <a:pt x="2266746" y="684898"/>
                  </a:lnTo>
                  <a:lnTo>
                    <a:pt x="2263457" y="685203"/>
                  </a:lnTo>
                  <a:lnTo>
                    <a:pt x="2252459" y="686485"/>
                  </a:lnTo>
                  <a:lnTo>
                    <a:pt x="2260422" y="683056"/>
                  </a:lnTo>
                  <a:lnTo>
                    <a:pt x="2234527" y="687095"/>
                  </a:lnTo>
                  <a:lnTo>
                    <a:pt x="2213699" y="688822"/>
                  </a:lnTo>
                  <a:lnTo>
                    <a:pt x="2194229" y="689737"/>
                  </a:lnTo>
                  <a:lnTo>
                    <a:pt x="2172449" y="691337"/>
                  </a:lnTo>
                  <a:lnTo>
                    <a:pt x="2155012" y="693902"/>
                  </a:lnTo>
                  <a:lnTo>
                    <a:pt x="2140674" y="696404"/>
                  </a:lnTo>
                  <a:lnTo>
                    <a:pt x="2125332" y="698779"/>
                  </a:lnTo>
                  <a:lnTo>
                    <a:pt x="2104898" y="700976"/>
                  </a:lnTo>
                  <a:lnTo>
                    <a:pt x="2123262" y="699770"/>
                  </a:lnTo>
                  <a:lnTo>
                    <a:pt x="2154936" y="695032"/>
                  </a:lnTo>
                  <a:lnTo>
                    <a:pt x="2178291" y="693000"/>
                  </a:lnTo>
                  <a:lnTo>
                    <a:pt x="2214257" y="691870"/>
                  </a:lnTo>
                  <a:lnTo>
                    <a:pt x="2256472" y="686485"/>
                  </a:lnTo>
                  <a:lnTo>
                    <a:pt x="2274913" y="684123"/>
                  </a:lnTo>
                  <a:lnTo>
                    <a:pt x="2281745" y="683260"/>
                  </a:lnTo>
                  <a:close/>
                </a:path>
                <a:path w="6940550" h="1038859">
                  <a:moveTo>
                    <a:pt x="2293785" y="681723"/>
                  </a:moveTo>
                  <a:lnTo>
                    <a:pt x="2281745" y="683260"/>
                  </a:lnTo>
                  <a:lnTo>
                    <a:pt x="2285454" y="682853"/>
                  </a:lnTo>
                  <a:lnTo>
                    <a:pt x="2293785" y="681723"/>
                  </a:lnTo>
                  <a:close/>
                </a:path>
                <a:path w="6940550" h="1038859">
                  <a:moveTo>
                    <a:pt x="2340102" y="702500"/>
                  </a:moveTo>
                  <a:lnTo>
                    <a:pt x="2326538" y="702818"/>
                  </a:lnTo>
                  <a:lnTo>
                    <a:pt x="2304758" y="704684"/>
                  </a:lnTo>
                  <a:lnTo>
                    <a:pt x="2279853" y="707466"/>
                  </a:lnTo>
                  <a:lnTo>
                    <a:pt x="2259330" y="710184"/>
                  </a:lnTo>
                  <a:lnTo>
                    <a:pt x="2275509" y="709002"/>
                  </a:lnTo>
                  <a:lnTo>
                    <a:pt x="2289873" y="706996"/>
                  </a:lnTo>
                  <a:lnTo>
                    <a:pt x="2312644" y="704570"/>
                  </a:lnTo>
                  <a:lnTo>
                    <a:pt x="2333002" y="702741"/>
                  </a:lnTo>
                  <a:lnTo>
                    <a:pt x="2340102" y="702500"/>
                  </a:lnTo>
                  <a:close/>
                </a:path>
                <a:path w="6940550" h="1038859">
                  <a:moveTo>
                    <a:pt x="2406599" y="680656"/>
                  </a:moveTo>
                  <a:lnTo>
                    <a:pt x="2406535" y="680288"/>
                  </a:lnTo>
                  <a:lnTo>
                    <a:pt x="2386660" y="682117"/>
                  </a:lnTo>
                  <a:lnTo>
                    <a:pt x="2375192" y="684161"/>
                  </a:lnTo>
                  <a:lnTo>
                    <a:pt x="2384526" y="683526"/>
                  </a:lnTo>
                  <a:lnTo>
                    <a:pt x="2399906" y="682282"/>
                  </a:lnTo>
                  <a:lnTo>
                    <a:pt x="2406535" y="682498"/>
                  </a:lnTo>
                  <a:lnTo>
                    <a:pt x="2401671" y="681850"/>
                  </a:lnTo>
                  <a:lnTo>
                    <a:pt x="2406599" y="680656"/>
                  </a:lnTo>
                  <a:close/>
                </a:path>
                <a:path w="6940550" h="1038859">
                  <a:moveTo>
                    <a:pt x="2431999" y="676173"/>
                  </a:moveTo>
                  <a:lnTo>
                    <a:pt x="2412441" y="676249"/>
                  </a:lnTo>
                  <a:lnTo>
                    <a:pt x="2413736" y="677430"/>
                  </a:lnTo>
                  <a:lnTo>
                    <a:pt x="2379980" y="680466"/>
                  </a:lnTo>
                  <a:lnTo>
                    <a:pt x="2362784" y="682917"/>
                  </a:lnTo>
                  <a:lnTo>
                    <a:pt x="2431999" y="676173"/>
                  </a:lnTo>
                  <a:close/>
                </a:path>
                <a:path w="6940550" h="1038859">
                  <a:moveTo>
                    <a:pt x="2559354" y="650913"/>
                  </a:moveTo>
                  <a:lnTo>
                    <a:pt x="2535732" y="653148"/>
                  </a:lnTo>
                  <a:lnTo>
                    <a:pt x="2558491" y="651357"/>
                  </a:lnTo>
                  <a:lnTo>
                    <a:pt x="2559354" y="650913"/>
                  </a:lnTo>
                  <a:close/>
                </a:path>
                <a:path w="6940550" h="1038859">
                  <a:moveTo>
                    <a:pt x="2572601" y="649668"/>
                  </a:moveTo>
                  <a:lnTo>
                    <a:pt x="2566809" y="647979"/>
                  </a:lnTo>
                  <a:lnTo>
                    <a:pt x="2557068" y="649668"/>
                  </a:lnTo>
                  <a:lnTo>
                    <a:pt x="2557869" y="649668"/>
                  </a:lnTo>
                  <a:lnTo>
                    <a:pt x="2560294" y="650443"/>
                  </a:lnTo>
                  <a:lnTo>
                    <a:pt x="2559354" y="650913"/>
                  </a:lnTo>
                  <a:lnTo>
                    <a:pt x="2572601" y="649668"/>
                  </a:lnTo>
                  <a:close/>
                </a:path>
                <a:path w="6940550" h="1038859">
                  <a:moveTo>
                    <a:pt x="2591333" y="659536"/>
                  </a:moveTo>
                  <a:lnTo>
                    <a:pt x="2589834" y="659536"/>
                  </a:lnTo>
                  <a:lnTo>
                    <a:pt x="2574429" y="660958"/>
                  </a:lnTo>
                  <a:lnTo>
                    <a:pt x="2591333" y="659536"/>
                  </a:lnTo>
                  <a:close/>
                </a:path>
                <a:path w="6940550" h="1038859">
                  <a:moveTo>
                    <a:pt x="2602331" y="642086"/>
                  </a:moveTo>
                  <a:lnTo>
                    <a:pt x="2601506" y="640638"/>
                  </a:lnTo>
                  <a:lnTo>
                    <a:pt x="2579230" y="644334"/>
                  </a:lnTo>
                  <a:lnTo>
                    <a:pt x="2602331" y="642086"/>
                  </a:lnTo>
                  <a:close/>
                </a:path>
                <a:path w="6940550" h="1038859">
                  <a:moveTo>
                    <a:pt x="2697886" y="651002"/>
                  </a:moveTo>
                  <a:lnTo>
                    <a:pt x="2696108" y="650062"/>
                  </a:lnTo>
                  <a:lnTo>
                    <a:pt x="2680690" y="650684"/>
                  </a:lnTo>
                  <a:lnTo>
                    <a:pt x="2686075" y="651878"/>
                  </a:lnTo>
                  <a:lnTo>
                    <a:pt x="2651798" y="654989"/>
                  </a:lnTo>
                  <a:lnTo>
                    <a:pt x="2613850" y="657301"/>
                  </a:lnTo>
                  <a:lnTo>
                    <a:pt x="2589834" y="659536"/>
                  </a:lnTo>
                  <a:lnTo>
                    <a:pt x="2600731" y="659155"/>
                  </a:lnTo>
                  <a:lnTo>
                    <a:pt x="2605735" y="659536"/>
                  </a:lnTo>
                  <a:lnTo>
                    <a:pt x="2603373" y="660958"/>
                  </a:lnTo>
                  <a:lnTo>
                    <a:pt x="2601493" y="660958"/>
                  </a:lnTo>
                  <a:lnTo>
                    <a:pt x="2580106" y="662152"/>
                  </a:lnTo>
                  <a:lnTo>
                    <a:pt x="2523731" y="667512"/>
                  </a:lnTo>
                  <a:lnTo>
                    <a:pt x="2505113" y="667715"/>
                  </a:lnTo>
                  <a:lnTo>
                    <a:pt x="2501633" y="669417"/>
                  </a:lnTo>
                  <a:lnTo>
                    <a:pt x="2500655" y="670750"/>
                  </a:lnTo>
                  <a:lnTo>
                    <a:pt x="2508250" y="670750"/>
                  </a:lnTo>
                  <a:lnTo>
                    <a:pt x="2530221" y="668820"/>
                  </a:lnTo>
                  <a:lnTo>
                    <a:pt x="2623947" y="659155"/>
                  </a:lnTo>
                  <a:lnTo>
                    <a:pt x="2656598" y="656056"/>
                  </a:lnTo>
                  <a:lnTo>
                    <a:pt x="2655722" y="656056"/>
                  </a:lnTo>
                  <a:lnTo>
                    <a:pt x="2687650" y="654278"/>
                  </a:lnTo>
                  <a:lnTo>
                    <a:pt x="2692793" y="652691"/>
                  </a:lnTo>
                  <a:lnTo>
                    <a:pt x="2697886" y="651002"/>
                  </a:lnTo>
                  <a:close/>
                </a:path>
                <a:path w="6940550" h="1038859">
                  <a:moveTo>
                    <a:pt x="2803474" y="635558"/>
                  </a:moveTo>
                  <a:lnTo>
                    <a:pt x="2780576" y="639876"/>
                  </a:lnTo>
                  <a:lnTo>
                    <a:pt x="2758617" y="642353"/>
                  </a:lnTo>
                  <a:lnTo>
                    <a:pt x="2757817" y="641032"/>
                  </a:lnTo>
                  <a:lnTo>
                    <a:pt x="2734818" y="643280"/>
                  </a:lnTo>
                  <a:lnTo>
                    <a:pt x="2756966" y="642543"/>
                  </a:lnTo>
                  <a:lnTo>
                    <a:pt x="2751175" y="643191"/>
                  </a:lnTo>
                  <a:lnTo>
                    <a:pt x="2717241" y="646480"/>
                  </a:lnTo>
                  <a:lnTo>
                    <a:pt x="2680690" y="650684"/>
                  </a:lnTo>
                  <a:lnTo>
                    <a:pt x="2706827" y="648919"/>
                  </a:lnTo>
                  <a:lnTo>
                    <a:pt x="2763101" y="642924"/>
                  </a:lnTo>
                  <a:lnTo>
                    <a:pt x="2791383" y="640194"/>
                  </a:lnTo>
                  <a:lnTo>
                    <a:pt x="2803474" y="635558"/>
                  </a:lnTo>
                  <a:close/>
                </a:path>
                <a:path w="6940550" h="1038859">
                  <a:moveTo>
                    <a:pt x="2909125" y="549465"/>
                  </a:moveTo>
                  <a:lnTo>
                    <a:pt x="2875889" y="551268"/>
                  </a:lnTo>
                  <a:lnTo>
                    <a:pt x="2871317" y="552043"/>
                  </a:lnTo>
                  <a:lnTo>
                    <a:pt x="2904566" y="550214"/>
                  </a:lnTo>
                  <a:lnTo>
                    <a:pt x="2909125" y="549465"/>
                  </a:lnTo>
                  <a:close/>
                </a:path>
                <a:path w="6940550" h="1038859">
                  <a:moveTo>
                    <a:pt x="2949117" y="609815"/>
                  </a:moveTo>
                  <a:lnTo>
                    <a:pt x="2865729" y="616775"/>
                  </a:lnTo>
                  <a:lnTo>
                    <a:pt x="2879979" y="616000"/>
                  </a:lnTo>
                  <a:lnTo>
                    <a:pt x="2855125" y="618858"/>
                  </a:lnTo>
                  <a:lnTo>
                    <a:pt x="2832760" y="622007"/>
                  </a:lnTo>
                  <a:lnTo>
                    <a:pt x="2807703" y="625195"/>
                  </a:lnTo>
                  <a:lnTo>
                    <a:pt x="2774797" y="628205"/>
                  </a:lnTo>
                  <a:lnTo>
                    <a:pt x="2790075" y="627189"/>
                  </a:lnTo>
                  <a:lnTo>
                    <a:pt x="2805519" y="626529"/>
                  </a:lnTo>
                  <a:lnTo>
                    <a:pt x="2818460" y="626529"/>
                  </a:lnTo>
                  <a:lnTo>
                    <a:pt x="2822841" y="627075"/>
                  </a:lnTo>
                  <a:lnTo>
                    <a:pt x="2827096" y="626529"/>
                  </a:lnTo>
                  <a:lnTo>
                    <a:pt x="2851048" y="623493"/>
                  </a:lnTo>
                  <a:lnTo>
                    <a:pt x="2860306" y="622147"/>
                  </a:lnTo>
                  <a:lnTo>
                    <a:pt x="2864193" y="621588"/>
                  </a:lnTo>
                  <a:lnTo>
                    <a:pt x="2878429" y="619988"/>
                  </a:lnTo>
                  <a:lnTo>
                    <a:pt x="2908871" y="617448"/>
                  </a:lnTo>
                  <a:lnTo>
                    <a:pt x="2909709" y="617448"/>
                  </a:lnTo>
                  <a:lnTo>
                    <a:pt x="2912326" y="616204"/>
                  </a:lnTo>
                  <a:lnTo>
                    <a:pt x="2894685" y="617448"/>
                  </a:lnTo>
                  <a:lnTo>
                    <a:pt x="2869501" y="619848"/>
                  </a:lnTo>
                  <a:lnTo>
                    <a:pt x="2849308" y="622147"/>
                  </a:lnTo>
                  <a:lnTo>
                    <a:pt x="2848711" y="621728"/>
                  </a:lnTo>
                  <a:lnTo>
                    <a:pt x="2852851" y="620903"/>
                  </a:lnTo>
                  <a:lnTo>
                    <a:pt x="2866898" y="618705"/>
                  </a:lnTo>
                  <a:lnTo>
                    <a:pt x="2892768" y="616000"/>
                  </a:lnTo>
                  <a:lnTo>
                    <a:pt x="2949117" y="609815"/>
                  </a:lnTo>
                  <a:close/>
                </a:path>
                <a:path w="6940550" h="1038859">
                  <a:moveTo>
                    <a:pt x="2976041" y="596874"/>
                  </a:moveTo>
                  <a:lnTo>
                    <a:pt x="2947682" y="598424"/>
                  </a:lnTo>
                  <a:lnTo>
                    <a:pt x="2938386" y="599440"/>
                  </a:lnTo>
                  <a:lnTo>
                    <a:pt x="2938665" y="599922"/>
                  </a:lnTo>
                  <a:lnTo>
                    <a:pt x="2943352" y="599681"/>
                  </a:lnTo>
                  <a:lnTo>
                    <a:pt x="2976041" y="596874"/>
                  </a:lnTo>
                  <a:close/>
                </a:path>
                <a:path w="6940550" h="1038859">
                  <a:moveTo>
                    <a:pt x="2982823" y="600481"/>
                  </a:moveTo>
                  <a:lnTo>
                    <a:pt x="2945815" y="603491"/>
                  </a:lnTo>
                  <a:lnTo>
                    <a:pt x="2950984" y="604202"/>
                  </a:lnTo>
                  <a:lnTo>
                    <a:pt x="2942069" y="605688"/>
                  </a:lnTo>
                  <a:lnTo>
                    <a:pt x="2947416" y="606374"/>
                  </a:lnTo>
                  <a:lnTo>
                    <a:pt x="2982823" y="600481"/>
                  </a:lnTo>
                  <a:close/>
                </a:path>
                <a:path w="6940550" h="1038859">
                  <a:moveTo>
                    <a:pt x="2994977" y="604278"/>
                  </a:moveTo>
                  <a:lnTo>
                    <a:pt x="2971927" y="606539"/>
                  </a:lnTo>
                  <a:lnTo>
                    <a:pt x="2971088" y="605091"/>
                  </a:lnTo>
                  <a:lnTo>
                    <a:pt x="2957258" y="606742"/>
                  </a:lnTo>
                  <a:lnTo>
                    <a:pt x="2956610" y="607428"/>
                  </a:lnTo>
                  <a:lnTo>
                    <a:pt x="2957779" y="608126"/>
                  </a:lnTo>
                  <a:lnTo>
                    <a:pt x="2949117" y="609815"/>
                  </a:lnTo>
                  <a:lnTo>
                    <a:pt x="2976816" y="606539"/>
                  </a:lnTo>
                  <a:lnTo>
                    <a:pt x="2994977" y="604278"/>
                  </a:lnTo>
                  <a:close/>
                </a:path>
                <a:path w="6940550" h="1038859">
                  <a:moveTo>
                    <a:pt x="2995269" y="538314"/>
                  </a:moveTo>
                  <a:lnTo>
                    <a:pt x="2971596" y="539610"/>
                  </a:lnTo>
                  <a:lnTo>
                    <a:pt x="2974263" y="539699"/>
                  </a:lnTo>
                  <a:lnTo>
                    <a:pt x="2970885" y="540448"/>
                  </a:lnTo>
                  <a:lnTo>
                    <a:pt x="2965742" y="541401"/>
                  </a:lnTo>
                  <a:lnTo>
                    <a:pt x="2963189" y="542061"/>
                  </a:lnTo>
                  <a:lnTo>
                    <a:pt x="2969234" y="541972"/>
                  </a:lnTo>
                  <a:lnTo>
                    <a:pt x="2977870" y="541007"/>
                  </a:lnTo>
                  <a:lnTo>
                    <a:pt x="2987192" y="539623"/>
                  </a:lnTo>
                  <a:lnTo>
                    <a:pt x="2995269" y="538314"/>
                  </a:lnTo>
                  <a:close/>
                </a:path>
                <a:path w="6940550" h="1038859">
                  <a:moveTo>
                    <a:pt x="3036316" y="549960"/>
                  </a:moveTo>
                  <a:lnTo>
                    <a:pt x="3025711" y="550506"/>
                  </a:lnTo>
                  <a:lnTo>
                    <a:pt x="3019196" y="550951"/>
                  </a:lnTo>
                  <a:lnTo>
                    <a:pt x="3012008" y="551916"/>
                  </a:lnTo>
                  <a:lnTo>
                    <a:pt x="2999448" y="553948"/>
                  </a:lnTo>
                  <a:lnTo>
                    <a:pt x="3036316" y="549960"/>
                  </a:lnTo>
                  <a:close/>
                </a:path>
                <a:path w="6940550" h="1038859">
                  <a:moveTo>
                    <a:pt x="3117545" y="576707"/>
                  </a:moveTo>
                  <a:lnTo>
                    <a:pt x="3111182" y="576707"/>
                  </a:lnTo>
                  <a:lnTo>
                    <a:pt x="3099130" y="577100"/>
                  </a:lnTo>
                  <a:lnTo>
                    <a:pt x="3084690" y="578065"/>
                  </a:lnTo>
                  <a:lnTo>
                    <a:pt x="3068485" y="579932"/>
                  </a:lnTo>
                  <a:lnTo>
                    <a:pt x="3068802" y="580402"/>
                  </a:lnTo>
                  <a:lnTo>
                    <a:pt x="3073590" y="580161"/>
                  </a:lnTo>
                  <a:lnTo>
                    <a:pt x="3064306" y="581164"/>
                  </a:lnTo>
                  <a:lnTo>
                    <a:pt x="3076308" y="580161"/>
                  </a:lnTo>
                  <a:lnTo>
                    <a:pt x="3117545" y="576707"/>
                  </a:lnTo>
                  <a:close/>
                </a:path>
                <a:path w="6940550" h="1038859">
                  <a:moveTo>
                    <a:pt x="3122168" y="576326"/>
                  </a:moveTo>
                  <a:lnTo>
                    <a:pt x="3117545" y="576707"/>
                  </a:lnTo>
                  <a:lnTo>
                    <a:pt x="3119691" y="576707"/>
                  </a:lnTo>
                  <a:lnTo>
                    <a:pt x="3122168" y="576326"/>
                  </a:lnTo>
                  <a:close/>
                </a:path>
                <a:path w="6940550" h="1038859">
                  <a:moveTo>
                    <a:pt x="3202140" y="581850"/>
                  </a:moveTo>
                  <a:lnTo>
                    <a:pt x="3199460" y="582117"/>
                  </a:lnTo>
                  <a:lnTo>
                    <a:pt x="3198063" y="582371"/>
                  </a:lnTo>
                  <a:lnTo>
                    <a:pt x="3202140" y="581850"/>
                  </a:lnTo>
                  <a:close/>
                </a:path>
                <a:path w="6940550" h="1038859">
                  <a:moveTo>
                    <a:pt x="3202787" y="583996"/>
                  </a:moveTo>
                  <a:lnTo>
                    <a:pt x="3194266" y="584149"/>
                  </a:lnTo>
                  <a:lnTo>
                    <a:pt x="3192056" y="583488"/>
                  </a:lnTo>
                  <a:lnTo>
                    <a:pt x="3198063" y="582371"/>
                  </a:lnTo>
                  <a:lnTo>
                    <a:pt x="3176778" y="585241"/>
                  </a:lnTo>
                  <a:lnTo>
                    <a:pt x="3169831" y="586320"/>
                  </a:lnTo>
                  <a:lnTo>
                    <a:pt x="3179597" y="585622"/>
                  </a:lnTo>
                  <a:lnTo>
                    <a:pt x="3188144" y="585241"/>
                  </a:lnTo>
                  <a:lnTo>
                    <a:pt x="3193351" y="584949"/>
                  </a:lnTo>
                  <a:lnTo>
                    <a:pt x="3194608" y="584949"/>
                  </a:lnTo>
                  <a:lnTo>
                    <a:pt x="3201530" y="584149"/>
                  </a:lnTo>
                  <a:lnTo>
                    <a:pt x="3202787" y="583996"/>
                  </a:lnTo>
                  <a:close/>
                </a:path>
                <a:path w="6940550" h="1038859">
                  <a:moveTo>
                    <a:pt x="3212719" y="501662"/>
                  </a:moveTo>
                  <a:lnTo>
                    <a:pt x="3179343" y="504291"/>
                  </a:lnTo>
                  <a:lnTo>
                    <a:pt x="3131794" y="511098"/>
                  </a:lnTo>
                  <a:lnTo>
                    <a:pt x="3093720" y="515099"/>
                  </a:lnTo>
                  <a:lnTo>
                    <a:pt x="3109887" y="513918"/>
                  </a:lnTo>
                  <a:lnTo>
                    <a:pt x="3168815" y="507149"/>
                  </a:lnTo>
                  <a:lnTo>
                    <a:pt x="3195066" y="504596"/>
                  </a:lnTo>
                  <a:lnTo>
                    <a:pt x="3212719" y="501662"/>
                  </a:lnTo>
                  <a:close/>
                </a:path>
                <a:path w="6940550" h="1038859">
                  <a:moveTo>
                    <a:pt x="3229800" y="580567"/>
                  </a:moveTo>
                  <a:lnTo>
                    <a:pt x="3221456" y="580186"/>
                  </a:lnTo>
                  <a:lnTo>
                    <a:pt x="3219069" y="580186"/>
                  </a:lnTo>
                  <a:lnTo>
                    <a:pt x="3215170" y="580567"/>
                  </a:lnTo>
                  <a:lnTo>
                    <a:pt x="3229800" y="580567"/>
                  </a:lnTo>
                  <a:close/>
                </a:path>
                <a:path w="6940550" h="1038859">
                  <a:moveTo>
                    <a:pt x="3248126" y="528485"/>
                  </a:moveTo>
                  <a:lnTo>
                    <a:pt x="3207715" y="532053"/>
                  </a:lnTo>
                  <a:lnTo>
                    <a:pt x="3178378" y="534276"/>
                  </a:lnTo>
                  <a:lnTo>
                    <a:pt x="3121723" y="537870"/>
                  </a:lnTo>
                  <a:lnTo>
                    <a:pt x="3122269" y="538314"/>
                  </a:lnTo>
                  <a:lnTo>
                    <a:pt x="3104057" y="540372"/>
                  </a:lnTo>
                  <a:lnTo>
                    <a:pt x="3089872" y="541464"/>
                  </a:lnTo>
                  <a:lnTo>
                    <a:pt x="3078899" y="541807"/>
                  </a:lnTo>
                  <a:lnTo>
                    <a:pt x="3070326" y="541667"/>
                  </a:lnTo>
                  <a:lnTo>
                    <a:pt x="3075190" y="542912"/>
                  </a:lnTo>
                  <a:lnTo>
                    <a:pt x="3058337" y="547027"/>
                  </a:lnTo>
                  <a:lnTo>
                    <a:pt x="3047441" y="550443"/>
                  </a:lnTo>
                  <a:lnTo>
                    <a:pt x="3070148" y="549617"/>
                  </a:lnTo>
                  <a:lnTo>
                    <a:pt x="3074339" y="548386"/>
                  </a:lnTo>
                  <a:lnTo>
                    <a:pt x="3083242" y="546900"/>
                  </a:lnTo>
                  <a:lnTo>
                    <a:pt x="3078289" y="546684"/>
                  </a:lnTo>
                  <a:lnTo>
                    <a:pt x="3108375" y="544385"/>
                  </a:lnTo>
                  <a:lnTo>
                    <a:pt x="3240328" y="531888"/>
                  </a:lnTo>
                  <a:lnTo>
                    <a:pt x="3227222" y="532688"/>
                  </a:lnTo>
                  <a:lnTo>
                    <a:pt x="3230448" y="531672"/>
                  </a:lnTo>
                  <a:lnTo>
                    <a:pt x="3248126" y="528485"/>
                  </a:lnTo>
                  <a:close/>
                </a:path>
                <a:path w="6940550" h="1038859">
                  <a:moveTo>
                    <a:pt x="3260140" y="565518"/>
                  </a:moveTo>
                  <a:lnTo>
                    <a:pt x="3240519" y="566737"/>
                  </a:lnTo>
                  <a:lnTo>
                    <a:pt x="3236607" y="565861"/>
                  </a:lnTo>
                  <a:lnTo>
                    <a:pt x="3236976" y="564476"/>
                  </a:lnTo>
                  <a:lnTo>
                    <a:pt x="3230194" y="564172"/>
                  </a:lnTo>
                  <a:lnTo>
                    <a:pt x="3167735" y="570242"/>
                  </a:lnTo>
                  <a:lnTo>
                    <a:pt x="3143275" y="573036"/>
                  </a:lnTo>
                  <a:lnTo>
                    <a:pt x="3122168" y="576326"/>
                  </a:lnTo>
                  <a:lnTo>
                    <a:pt x="3166656" y="572604"/>
                  </a:lnTo>
                  <a:lnTo>
                    <a:pt x="3166275" y="572109"/>
                  </a:lnTo>
                  <a:lnTo>
                    <a:pt x="3158579" y="572109"/>
                  </a:lnTo>
                  <a:lnTo>
                    <a:pt x="3160979" y="571436"/>
                  </a:lnTo>
                  <a:lnTo>
                    <a:pt x="3217430" y="567855"/>
                  </a:lnTo>
                  <a:lnTo>
                    <a:pt x="3214547" y="568769"/>
                  </a:lnTo>
                  <a:lnTo>
                    <a:pt x="3206623" y="569976"/>
                  </a:lnTo>
                  <a:lnTo>
                    <a:pt x="3181515" y="573290"/>
                  </a:lnTo>
                  <a:lnTo>
                    <a:pt x="3227730" y="568769"/>
                  </a:lnTo>
                  <a:lnTo>
                    <a:pt x="3196437" y="573455"/>
                  </a:lnTo>
                  <a:lnTo>
                    <a:pt x="3205289" y="572477"/>
                  </a:lnTo>
                  <a:lnTo>
                    <a:pt x="3210280" y="572109"/>
                  </a:lnTo>
                  <a:lnTo>
                    <a:pt x="3209086" y="572109"/>
                  </a:lnTo>
                  <a:lnTo>
                    <a:pt x="3224441" y="571436"/>
                  </a:lnTo>
                  <a:lnTo>
                    <a:pt x="3240532" y="568769"/>
                  </a:lnTo>
                  <a:lnTo>
                    <a:pt x="3246043" y="567855"/>
                  </a:lnTo>
                  <a:lnTo>
                    <a:pt x="3252749" y="566737"/>
                  </a:lnTo>
                  <a:lnTo>
                    <a:pt x="3260140" y="565518"/>
                  </a:lnTo>
                  <a:close/>
                </a:path>
                <a:path w="6940550" h="1038859">
                  <a:moveTo>
                    <a:pt x="3276308" y="518515"/>
                  </a:moveTo>
                  <a:lnTo>
                    <a:pt x="3260407" y="518528"/>
                  </a:lnTo>
                  <a:lnTo>
                    <a:pt x="3234232" y="521423"/>
                  </a:lnTo>
                  <a:lnTo>
                    <a:pt x="3204819" y="525056"/>
                  </a:lnTo>
                  <a:lnTo>
                    <a:pt x="3179140" y="527278"/>
                  </a:lnTo>
                  <a:lnTo>
                    <a:pt x="3168904" y="527977"/>
                  </a:lnTo>
                  <a:lnTo>
                    <a:pt x="3160712" y="528167"/>
                  </a:lnTo>
                  <a:lnTo>
                    <a:pt x="3156801" y="527951"/>
                  </a:lnTo>
                  <a:lnTo>
                    <a:pt x="3159480" y="527367"/>
                  </a:lnTo>
                  <a:lnTo>
                    <a:pt x="3101022" y="535520"/>
                  </a:lnTo>
                  <a:lnTo>
                    <a:pt x="3135896" y="532879"/>
                  </a:lnTo>
                  <a:lnTo>
                    <a:pt x="3183902" y="528408"/>
                  </a:lnTo>
                  <a:lnTo>
                    <a:pt x="3234296" y="523240"/>
                  </a:lnTo>
                  <a:lnTo>
                    <a:pt x="3276308" y="518515"/>
                  </a:lnTo>
                  <a:close/>
                </a:path>
                <a:path w="6940550" h="1038859">
                  <a:moveTo>
                    <a:pt x="3310331" y="517994"/>
                  </a:moveTo>
                  <a:lnTo>
                    <a:pt x="3309670" y="517207"/>
                  </a:lnTo>
                  <a:lnTo>
                    <a:pt x="3294443" y="518998"/>
                  </a:lnTo>
                  <a:lnTo>
                    <a:pt x="3290138" y="520065"/>
                  </a:lnTo>
                  <a:lnTo>
                    <a:pt x="3286747" y="521169"/>
                  </a:lnTo>
                  <a:lnTo>
                    <a:pt x="3274250" y="523100"/>
                  </a:lnTo>
                  <a:lnTo>
                    <a:pt x="3292233" y="521004"/>
                  </a:lnTo>
                  <a:lnTo>
                    <a:pt x="3304387" y="519277"/>
                  </a:lnTo>
                  <a:lnTo>
                    <a:pt x="3310331" y="517994"/>
                  </a:lnTo>
                  <a:close/>
                </a:path>
                <a:path w="6940550" h="1038859">
                  <a:moveTo>
                    <a:pt x="3316782" y="545553"/>
                  </a:moveTo>
                  <a:lnTo>
                    <a:pt x="3296450" y="547014"/>
                  </a:lnTo>
                  <a:lnTo>
                    <a:pt x="3277298" y="548957"/>
                  </a:lnTo>
                  <a:lnTo>
                    <a:pt x="3238601" y="553796"/>
                  </a:lnTo>
                  <a:lnTo>
                    <a:pt x="3249980" y="553466"/>
                  </a:lnTo>
                  <a:lnTo>
                    <a:pt x="3271062" y="550976"/>
                  </a:lnTo>
                  <a:lnTo>
                    <a:pt x="3295459" y="547839"/>
                  </a:lnTo>
                  <a:lnTo>
                    <a:pt x="3316782" y="545553"/>
                  </a:lnTo>
                  <a:close/>
                </a:path>
                <a:path w="6940550" h="1038859">
                  <a:moveTo>
                    <a:pt x="3365563" y="545376"/>
                  </a:moveTo>
                  <a:lnTo>
                    <a:pt x="3343910" y="547281"/>
                  </a:lnTo>
                  <a:lnTo>
                    <a:pt x="3345840" y="546265"/>
                  </a:lnTo>
                  <a:lnTo>
                    <a:pt x="3357143" y="544093"/>
                  </a:lnTo>
                  <a:lnTo>
                    <a:pt x="3363620" y="542518"/>
                  </a:lnTo>
                  <a:lnTo>
                    <a:pt x="3343275" y="546023"/>
                  </a:lnTo>
                  <a:lnTo>
                    <a:pt x="3309785" y="550532"/>
                  </a:lnTo>
                  <a:lnTo>
                    <a:pt x="3275749" y="554151"/>
                  </a:lnTo>
                  <a:lnTo>
                    <a:pt x="3253740" y="554977"/>
                  </a:lnTo>
                  <a:lnTo>
                    <a:pt x="3262414" y="553478"/>
                  </a:lnTo>
                  <a:lnTo>
                    <a:pt x="3280422" y="551954"/>
                  </a:lnTo>
                  <a:lnTo>
                    <a:pt x="3281248" y="551459"/>
                  </a:lnTo>
                  <a:lnTo>
                    <a:pt x="3258134" y="553770"/>
                  </a:lnTo>
                  <a:lnTo>
                    <a:pt x="3228340" y="557085"/>
                  </a:lnTo>
                  <a:lnTo>
                    <a:pt x="3198330" y="560044"/>
                  </a:lnTo>
                  <a:lnTo>
                    <a:pt x="3174555" y="561276"/>
                  </a:lnTo>
                  <a:lnTo>
                    <a:pt x="3172739" y="562546"/>
                  </a:lnTo>
                  <a:lnTo>
                    <a:pt x="3186938" y="561505"/>
                  </a:lnTo>
                  <a:lnTo>
                    <a:pt x="3207969" y="559638"/>
                  </a:lnTo>
                  <a:lnTo>
                    <a:pt x="3226625" y="558419"/>
                  </a:lnTo>
                  <a:lnTo>
                    <a:pt x="3226168" y="559562"/>
                  </a:lnTo>
                  <a:lnTo>
                    <a:pt x="3205124" y="562254"/>
                  </a:lnTo>
                  <a:lnTo>
                    <a:pt x="3158629" y="567080"/>
                  </a:lnTo>
                  <a:lnTo>
                    <a:pt x="3169208" y="568490"/>
                  </a:lnTo>
                  <a:lnTo>
                    <a:pt x="3184639" y="565556"/>
                  </a:lnTo>
                  <a:lnTo>
                    <a:pt x="3205251" y="563486"/>
                  </a:lnTo>
                  <a:lnTo>
                    <a:pt x="3229584" y="561505"/>
                  </a:lnTo>
                  <a:lnTo>
                    <a:pt x="3256203" y="558787"/>
                  </a:lnTo>
                  <a:lnTo>
                    <a:pt x="3255302" y="557352"/>
                  </a:lnTo>
                  <a:lnTo>
                    <a:pt x="3288284" y="554342"/>
                  </a:lnTo>
                  <a:lnTo>
                    <a:pt x="3332772" y="548932"/>
                  </a:lnTo>
                  <a:lnTo>
                    <a:pt x="3365563" y="545376"/>
                  </a:lnTo>
                  <a:close/>
                </a:path>
                <a:path w="6940550" h="1038859">
                  <a:moveTo>
                    <a:pt x="3455454" y="474535"/>
                  </a:moveTo>
                  <a:lnTo>
                    <a:pt x="3443376" y="475310"/>
                  </a:lnTo>
                  <a:lnTo>
                    <a:pt x="3432746" y="477126"/>
                  </a:lnTo>
                  <a:lnTo>
                    <a:pt x="3418636" y="479323"/>
                  </a:lnTo>
                  <a:lnTo>
                    <a:pt x="3396081" y="481241"/>
                  </a:lnTo>
                  <a:lnTo>
                    <a:pt x="3406178" y="481672"/>
                  </a:lnTo>
                  <a:lnTo>
                    <a:pt x="3418357" y="479958"/>
                  </a:lnTo>
                  <a:lnTo>
                    <a:pt x="3432772" y="478167"/>
                  </a:lnTo>
                  <a:lnTo>
                    <a:pt x="3446221" y="476351"/>
                  </a:lnTo>
                  <a:lnTo>
                    <a:pt x="3455454" y="474535"/>
                  </a:lnTo>
                  <a:close/>
                </a:path>
                <a:path w="6940550" h="1038859">
                  <a:moveTo>
                    <a:pt x="3479685" y="548868"/>
                  </a:moveTo>
                  <a:lnTo>
                    <a:pt x="3477183" y="548525"/>
                  </a:lnTo>
                  <a:lnTo>
                    <a:pt x="3470808" y="548868"/>
                  </a:lnTo>
                  <a:lnTo>
                    <a:pt x="3479381" y="548868"/>
                  </a:lnTo>
                  <a:lnTo>
                    <a:pt x="3479685" y="548868"/>
                  </a:lnTo>
                  <a:close/>
                </a:path>
                <a:path w="6940550" h="1038859">
                  <a:moveTo>
                    <a:pt x="3517430" y="463702"/>
                  </a:moveTo>
                  <a:lnTo>
                    <a:pt x="3502507" y="463029"/>
                  </a:lnTo>
                  <a:lnTo>
                    <a:pt x="3499269" y="463994"/>
                  </a:lnTo>
                  <a:lnTo>
                    <a:pt x="3505085" y="463994"/>
                  </a:lnTo>
                  <a:lnTo>
                    <a:pt x="3512350" y="463702"/>
                  </a:lnTo>
                  <a:lnTo>
                    <a:pt x="3517430" y="463702"/>
                  </a:lnTo>
                  <a:close/>
                </a:path>
                <a:path w="6940550" h="1038859">
                  <a:moveTo>
                    <a:pt x="3529228" y="541909"/>
                  </a:moveTo>
                  <a:lnTo>
                    <a:pt x="3518128" y="542251"/>
                  </a:lnTo>
                  <a:lnTo>
                    <a:pt x="3504971" y="543039"/>
                  </a:lnTo>
                  <a:lnTo>
                    <a:pt x="3487661" y="544512"/>
                  </a:lnTo>
                  <a:lnTo>
                    <a:pt x="3464064" y="546925"/>
                  </a:lnTo>
                  <a:lnTo>
                    <a:pt x="3463823" y="545465"/>
                  </a:lnTo>
                  <a:lnTo>
                    <a:pt x="3463734" y="544893"/>
                  </a:lnTo>
                  <a:lnTo>
                    <a:pt x="3461791" y="544893"/>
                  </a:lnTo>
                  <a:lnTo>
                    <a:pt x="3401466" y="548195"/>
                  </a:lnTo>
                  <a:lnTo>
                    <a:pt x="3390836" y="547471"/>
                  </a:lnTo>
                  <a:lnTo>
                    <a:pt x="3401644" y="548868"/>
                  </a:lnTo>
                  <a:lnTo>
                    <a:pt x="3296297" y="562140"/>
                  </a:lnTo>
                  <a:lnTo>
                    <a:pt x="3270339" y="565924"/>
                  </a:lnTo>
                  <a:lnTo>
                    <a:pt x="3280245" y="566394"/>
                  </a:lnTo>
                  <a:lnTo>
                    <a:pt x="3210293" y="574255"/>
                  </a:lnTo>
                  <a:lnTo>
                    <a:pt x="3216364" y="574255"/>
                  </a:lnTo>
                  <a:lnTo>
                    <a:pt x="3220948" y="574535"/>
                  </a:lnTo>
                  <a:lnTo>
                    <a:pt x="3221215" y="575322"/>
                  </a:lnTo>
                  <a:lnTo>
                    <a:pt x="3213214" y="576986"/>
                  </a:lnTo>
                  <a:lnTo>
                    <a:pt x="3193389" y="578993"/>
                  </a:lnTo>
                  <a:lnTo>
                    <a:pt x="3175952" y="581088"/>
                  </a:lnTo>
                  <a:lnTo>
                    <a:pt x="3161271" y="583120"/>
                  </a:lnTo>
                  <a:lnTo>
                    <a:pt x="3149714" y="584936"/>
                  </a:lnTo>
                  <a:lnTo>
                    <a:pt x="3147504" y="581571"/>
                  </a:lnTo>
                  <a:lnTo>
                    <a:pt x="3094444" y="586638"/>
                  </a:lnTo>
                  <a:lnTo>
                    <a:pt x="3079623" y="587451"/>
                  </a:lnTo>
                  <a:lnTo>
                    <a:pt x="3067761" y="586930"/>
                  </a:lnTo>
                  <a:lnTo>
                    <a:pt x="3131083" y="580186"/>
                  </a:lnTo>
                  <a:lnTo>
                    <a:pt x="3146221" y="579158"/>
                  </a:lnTo>
                  <a:lnTo>
                    <a:pt x="3127641" y="580186"/>
                  </a:lnTo>
                  <a:lnTo>
                    <a:pt x="3128022" y="580186"/>
                  </a:lnTo>
                  <a:lnTo>
                    <a:pt x="3096971" y="582663"/>
                  </a:lnTo>
                  <a:lnTo>
                    <a:pt x="3058414" y="586397"/>
                  </a:lnTo>
                  <a:lnTo>
                    <a:pt x="3021203" y="590943"/>
                  </a:lnTo>
                  <a:lnTo>
                    <a:pt x="3043898" y="589356"/>
                  </a:lnTo>
                  <a:lnTo>
                    <a:pt x="3048203" y="590029"/>
                  </a:lnTo>
                  <a:lnTo>
                    <a:pt x="3053232" y="590384"/>
                  </a:lnTo>
                  <a:lnTo>
                    <a:pt x="3063227" y="589356"/>
                  </a:lnTo>
                  <a:lnTo>
                    <a:pt x="3078061" y="587832"/>
                  </a:lnTo>
                  <a:lnTo>
                    <a:pt x="3064535" y="590600"/>
                  </a:lnTo>
                  <a:lnTo>
                    <a:pt x="3016605" y="597827"/>
                  </a:lnTo>
                  <a:lnTo>
                    <a:pt x="2997974" y="601141"/>
                  </a:lnTo>
                  <a:lnTo>
                    <a:pt x="3040634" y="598805"/>
                  </a:lnTo>
                  <a:lnTo>
                    <a:pt x="3049740" y="597065"/>
                  </a:lnTo>
                  <a:lnTo>
                    <a:pt x="3061017" y="595096"/>
                  </a:lnTo>
                  <a:lnTo>
                    <a:pt x="3069729" y="593471"/>
                  </a:lnTo>
                  <a:lnTo>
                    <a:pt x="3071101" y="592709"/>
                  </a:lnTo>
                  <a:lnTo>
                    <a:pt x="3119056" y="587832"/>
                  </a:lnTo>
                  <a:lnTo>
                    <a:pt x="3123019" y="587451"/>
                  </a:lnTo>
                  <a:lnTo>
                    <a:pt x="3143097" y="585482"/>
                  </a:lnTo>
                  <a:lnTo>
                    <a:pt x="3149587" y="584949"/>
                  </a:lnTo>
                  <a:lnTo>
                    <a:pt x="3149727" y="584949"/>
                  </a:lnTo>
                  <a:lnTo>
                    <a:pt x="3177451" y="582663"/>
                  </a:lnTo>
                  <a:lnTo>
                    <a:pt x="3176663" y="582663"/>
                  </a:lnTo>
                  <a:lnTo>
                    <a:pt x="3201098" y="581571"/>
                  </a:lnTo>
                  <a:lnTo>
                    <a:pt x="3204781" y="581571"/>
                  </a:lnTo>
                  <a:lnTo>
                    <a:pt x="3202140" y="581850"/>
                  </a:lnTo>
                  <a:lnTo>
                    <a:pt x="3208147" y="581266"/>
                  </a:lnTo>
                  <a:lnTo>
                    <a:pt x="3209950" y="581088"/>
                  </a:lnTo>
                  <a:lnTo>
                    <a:pt x="3215170" y="580567"/>
                  </a:lnTo>
                  <a:lnTo>
                    <a:pt x="3211931" y="580567"/>
                  </a:lnTo>
                  <a:lnTo>
                    <a:pt x="3215995" y="578586"/>
                  </a:lnTo>
                  <a:lnTo>
                    <a:pt x="3229305" y="575843"/>
                  </a:lnTo>
                  <a:lnTo>
                    <a:pt x="3240265" y="573036"/>
                  </a:lnTo>
                  <a:lnTo>
                    <a:pt x="3252139" y="572554"/>
                  </a:lnTo>
                  <a:lnTo>
                    <a:pt x="3267659" y="572947"/>
                  </a:lnTo>
                  <a:lnTo>
                    <a:pt x="3270986" y="572554"/>
                  </a:lnTo>
                  <a:lnTo>
                    <a:pt x="3273082" y="572300"/>
                  </a:lnTo>
                  <a:lnTo>
                    <a:pt x="3281476" y="571207"/>
                  </a:lnTo>
                  <a:lnTo>
                    <a:pt x="3263608" y="572122"/>
                  </a:lnTo>
                  <a:lnTo>
                    <a:pt x="3268395" y="571004"/>
                  </a:lnTo>
                  <a:lnTo>
                    <a:pt x="3308527" y="568680"/>
                  </a:lnTo>
                  <a:lnTo>
                    <a:pt x="3323755" y="567969"/>
                  </a:lnTo>
                  <a:lnTo>
                    <a:pt x="3334245" y="567969"/>
                  </a:lnTo>
                  <a:lnTo>
                    <a:pt x="3308210" y="572300"/>
                  </a:lnTo>
                  <a:lnTo>
                    <a:pt x="3358426" y="567969"/>
                  </a:lnTo>
                  <a:lnTo>
                    <a:pt x="3368535" y="566801"/>
                  </a:lnTo>
                  <a:lnTo>
                    <a:pt x="3372066" y="566394"/>
                  </a:lnTo>
                  <a:lnTo>
                    <a:pt x="3371164" y="566394"/>
                  </a:lnTo>
                  <a:lnTo>
                    <a:pt x="3363506" y="566801"/>
                  </a:lnTo>
                  <a:lnTo>
                    <a:pt x="3401961" y="562559"/>
                  </a:lnTo>
                  <a:lnTo>
                    <a:pt x="3438969" y="561098"/>
                  </a:lnTo>
                  <a:lnTo>
                    <a:pt x="3448024" y="560133"/>
                  </a:lnTo>
                  <a:lnTo>
                    <a:pt x="3474923" y="557263"/>
                  </a:lnTo>
                  <a:lnTo>
                    <a:pt x="3462756" y="557479"/>
                  </a:lnTo>
                  <a:lnTo>
                    <a:pt x="3443211" y="559181"/>
                  </a:lnTo>
                  <a:lnTo>
                    <a:pt x="3428669" y="560133"/>
                  </a:lnTo>
                  <a:lnTo>
                    <a:pt x="3431540" y="558126"/>
                  </a:lnTo>
                  <a:lnTo>
                    <a:pt x="3460343" y="555282"/>
                  </a:lnTo>
                  <a:lnTo>
                    <a:pt x="3460851" y="554126"/>
                  </a:lnTo>
                  <a:lnTo>
                    <a:pt x="3461232" y="552691"/>
                  </a:lnTo>
                  <a:lnTo>
                    <a:pt x="3472154" y="551268"/>
                  </a:lnTo>
                  <a:lnTo>
                    <a:pt x="3484143" y="549719"/>
                  </a:lnTo>
                  <a:lnTo>
                    <a:pt x="3483953" y="549719"/>
                  </a:lnTo>
                  <a:lnTo>
                    <a:pt x="3466515" y="551268"/>
                  </a:lnTo>
                  <a:lnTo>
                    <a:pt x="3477260" y="549275"/>
                  </a:lnTo>
                  <a:lnTo>
                    <a:pt x="3479152" y="548919"/>
                  </a:lnTo>
                  <a:lnTo>
                    <a:pt x="3460661" y="549109"/>
                  </a:lnTo>
                  <a:lnTo>
                    <a:pt x="3470300" y="548195"/>
                  </a:lnTo>
                  <a:lnTo>
                    <a:pt x="3483826" y="546925"/>
                  </a:lnTo>
                  <a:lnTo>
                    <a:pt x="3505530" y="544893"/>
                  </a:lnTo>
                  <a:lnTo>
                    <a:pt x="3511232" y="544360"/>
                  </a:lnTo>
                  <a:lnTo>
                    <a:pt x="3501771" y="544893"/>
                  </a:lnTo>
                  <a:lnTo>
                    <a:pt x="3506330" y="544131"/>
                  </a:lnTo>
                  <a:lnTo>
                    <a:pt x="3529228" y="541909"/>
                  </a:lnTo>
                  <a:close/>
                </a:path>
                <a:path w="6940550" h="1038859">
                  <a:moveTo>
                    <a:pt x="3536340" y="545465"/>
                  </a:moveTo>
                  <a:lnTo>
                    <a:pt x="3515918" y="547738"/>
                  </a:lnTo>
                  <a:lnTo>
                    <a:pt x="3499281" y="548868"/>
                  </a:lnTo>
                  <a:lnTo>
                    <a:pt x="3493986" y="549160"/>
                  </a:lnTo>
                  <a:lnTo>
                    <a:pt x="3489629" y="549021"/>
                  </a:lnTo>
                  <a:lnTo>
                    <a:pt x="3487661" y="549275"/>
                  </a:lnTo>
                  <a:lnTo>
                    <a:pt x="3484143" y="549719"/>
                  </a:lnTo>
                  <a:lnTo>
                    <a:pt x="3492004" y="549275"/>
                  </a:lnTo>
                  <a:lnTo>
                    <a:pt x="3497453" y="549275"/>
                  </a:lnTo>
                  <a:lnTo>
                    <a:pt x="3504577" y="549275"/>
                  </a:lnTo>
                  <a:lnTo>
                    <a:pt x="3519157" y="547966"/>
                  </a:lnTo>
                  <a:lnTo>
                    <a:pt x="3536340" y="545465"/>
                  </a:lnTo>
                  <a:close/>
                </a:path>
                <a:path w="6940550" h="1038859">
                  <a:moveTo>
                    <a:pt x="3538994" y="482549"/>
                  </a:moveTo>
                  <a:lnTo>
                    <a:pt x="3534206" y="482549"/>
                  </a:lnTo>
                  <a:lnTo>
                    <a:pt x="3523983" y="482752"/>
                  </a:lnTo>
                  <a:lnTo>
                    <a:pt x="3527907" y="481482"/>
                  </a:lnTo>
                  <a:lnTo>
                    <a:pt x="3491471" y="486727"/>
                  </a:lnTo>
                  <a:lnTo>
                    <a:pt x="3442157" y="490905"/>
                  </a:lnTo>
                  <a:lnTo>
                    <a:pt x="3418636" y="494880"/>
                  </a:lnTo>
                  <a:lnTo>
                    <a:pt x="3457689" y="491261"/>
                  </a:lnTo>
                  <a:lnTo>
                    <a:pt x="3537204" y="482752"/>
                  </a:lnTo>
                  <a:lnTo>
                    <a:pt x="3538994" y="482549"/>
                  </a:lnTo>
                  <a:close/>
                </a:path>
                <a:path w="6940550" h="1038859">
                  <a:moveTo>
                    <a:pt x="3544608" y="459727"/>
                  </a:moveTo>
                  <a:lnTo>
                    <a:pt x="3517430" y="463702"/>
                  </a:lnTo>
                  <a:lnTo>
                    <a:pt x="3520516" y="463702"/>
                  </a:lnTo>
                  <a:lnTo>
                    <a:pt x="3544608" y="459727"/>
                  </a:lnTo>
                  <a:close/>
                </a:path>
                <a:path w="6940550" h="1038859">
                  <a:moveTo>
                    <a:pt x="3729761" y="451116"/>
                  </a:moveTo>
                  <a:lnTo>
                    <a:pt x="3718001" y="452018"/>
                  </a:lnTo>
                  <a:lnTo>
                    <a:pt x="3706037" y="453351"/>
                  </a:lnTo>
                  <a:lnTo>
                    <a:pt x="3696893" y="454799"/>
                  </a:lnTo>
                  <a:lnTo>
                    <a:pt x="3693617" y="456069"/>
                  </a:lnTo>
                  <a:lnTo>
                    <a:pt x="3703993" y="455180"/>
                  </a:lnTo>
                  <a:lnTo>
                    <a:pt x="3713657" y="453859"/>
                  </a:lnTo>
                  <a:lnTo>
                    <a:pt x="3729761" y="451116"/>
                  </a:lnTo>
                  <a:close/>
                </a:path>
                <a:path w="6940550" h="1038859">
                  <a:moveTo>
                    <a:pt x="3909847" y="425411"/>
                  </a:moveTo>
                  <a:lnTo>
                    <a:pt x="3904551" y="424713"/>
                  </a:lnTo>
                  <a:lnTo>
                    <a:pt x="3879875" y="427405"/>
                  </a:lnTo>
                  <a:lnTo>
                    <a:pt x="3861955" y="429945"/>
                  </a:lnTo>
                  <a:lnTo>
                    <a:pt x="3841343" y="432549"/>
                  </a:lnTo>
                  <a:lnTo>
                    <a:pt x="3808603" y="435394"/>
                  </a:lnTo>
                  <a:lnTo>
                    <a:pt x="3831844" y="434174"/>
                  </a:lnTo>
                  <a:lnTo>
                    <a:pt x="3856659" y="432346"/>
                  </a:lnTo>
                  <a:lnTo>
                    <a:pt x="3879608" y="430339"/>
                  </a:lnTo>
                  <a:lnTo>
                    <a:pt x="3897211" y="428586"/>
                  </a:lnTo>
                  <a:lnTo>
                    <a:pt x="3901325" y="427367"/>
                  </a:lnTo>
                  <a:lnTo>
                    <a:pt x="3909847" y="425411"/>
                  </a:lnTo>
                  <a:close/>
                </a:path>
                <a:path w="6940550" h="1038859">
                  <a:moveTo>
                    <a:pt x="4187609" y="382981"/>
                  </a:moveTo>
                  <a:lnTo>
                    <a:pt x="4185831" y="380111"/>
                  </a:lnTo>
                  <a:lnTo>
                    <a:pt x="4144556" y="384340"/>
                  </a:lnTo>
                  <a:lnTo>
                    <a:pt x="4161523" y="382866"/>
                  </a:lnTo>
                  <a:lnTo>
                    <a:pt x="4172750" y="382549"/>
                  </a:lnTo>
                  <a:lnTo>
                    <a:pt x="4187609" y="382981"/>
                  </a:lnTo>
                  <a:close/>
                </a:path>
                <a:path w="6940550" h="1038859">
                  <a:moveTo>
                    <a:pt x="4262501" y="361048"/>
                  </a:moveTo>
                  <a:lnTo>
                    <a:pt x="4239831" y="362877"/>
                  </a:lnTo>
                  <a:lnTo>
                    <a:pt x="4227500" y="363639"/>
                  </a:lnTo>
                  <a:lnTo>
                    <a:pt x="4215308" y="364667"/>
                  </a:lnTo>
                  <a:lnTo>
                    <a:pt x="4193057" y="367322"/>
                  </a:lnTo>
                  <a:lnTo>
                    <a:pt x="4189615" y="369989"/>
                  </a:lnTo>
                  <a:lnTo>
                    <a:pt x="4262501" y="361048"/>
                  </a:lnTo>
                  <a:close/>
                </a:path>
                <a:path w="6940550" h="1038859">
                  <a:moveTo>
                    <a:pt x="4286897" y="360705"/>
                  </a:moveTo>
                  <a:lnTo>
                    <a:pt x="4267682" y="361772"/>
                  </a:lnTo>
                  <a:lnTo>
                    <a:pt x="4264355" y="363918"/>
                  </a:lnTo>
                  <a:lnTo>
                    <a:pt x="4286897" y="360705"/>
                  </a:lnTo>
                  <a:close/>
                </a:path>
                <a:path w="6940550" h="1038859">
                  <a:moveTo>
                    <a:pt x="4297311" y="337337"/>
                  </a:moveTo>
                  <a:lnTo>
                    <a:pt x="4228770" y="345033"/>
                  </a:lnTo>
                  <a:lnTo>
                    <a:pt x="4288968" y="339775"/>
                  </a:lnTo>
                  <a:lnTo>
                    <a:pt x="4290212" y="339115"/>
                  </a:lnTo>
                  <a:lnTo>
                    <a:pt x="4289717" y="338734"/>
                  </a:lnTo>
                  <a:lnTo>
                    <a:pt x="4290936" y="338264"/>
                  </a:lnTo>
                  <a:lnTo>
                    <a:pt x="4297311" y="337337"/>
                  </a:lnTo>
                  <a:close/>
                </a:path>
                <a:path w="6940550" h="1038859">
                  <a:moveTo>
                    <a:pt x="4384014" y="360387"/>
                  </a:moveTo>
                  <a:lnTo>
                    <a:pt x="4340809" y="364959"/>
                  </a:lnTo>
                  <a:lnTo>
                    <a:pt x="4324210" y="366598"/>
                  </a:lnTo>
                  <a:lnTo>
                    <a:pt x="4332770" y="366445"/>
                  </a:lnTo>
                  <a:lnTo>
                    <a:pt x="4347692" y="364769"/>
                  </a:lnTo>
                  <a:lnTo>
                    <a:pt x="4365828" y="362458"/>
                  </a:lnTo>
                  <a:lnTo>
                    <a:pt x="4384014" y="360387"/>
                  </a:lnTo>
                  <a:close/>
                </a:path>
                <a:path w="6940550" h="1038859">
                  <a:moveTo>
                    <a:pt x="4386656" y="306679"/>
                  </a:moveTo>
                  <a:lnTo>
                    <a:pt x="4360278" y="308356"/>
                  </a:lnTo>
                  <a:lnTo>
                    <a:pt x="4351858" y="309270"/>
                  </a:lnTo>
                  <a:lnTo>
                    <a:pt x="4345216" y="310921"/>
                  </a:lnTo>
                  <a:lnTo>
                    <a:pt x="4386656" y="306679"/>
                  </a:lnTo>
                  <a:close/>
                </a:path>
                <a:path w="6940550" h="1038859">
                  <a:moveTo>
                    <a:pt x="4397387" y="349707"/>
                  </a:moveTo>
                  <a:lnTo>
                    <a:pt x="4373892" y="351447"/>
                  </a:lnTo>
                  <a:lnTo>
                    <a:pt x="4369371" y="350354"/>
                  </a:lnTo>
                  <a:lnTo>
                    <a:pt x="4372140" y="348246"/>
                  </a:lnTo>
                  <a:lnTo>
                    <a:pt x="4370489" y="346964"/>
                  </a:lnTo>
                  <a:lnTo>
                    <a:pt x="4352747" y="348322"/>
                  </a:lnTo>
                  <a:lnTo>
                    <a:pt x="4307230" y="354152"/>
                  </a:lnTo>
                  <a:lnTo>
                    <a:pt x="4288828" y="357301"/>
                  </a:lnTo>
                  <a:lnTo>
                    <a:pt x="4289818" y="358559"/>
                  </a:lnTo>
                  <a:lnTo>
                    <a:pt x="4303611" y="358394"/>
                  </a:lnTo>
                  <a:lnTo>
                    <a:pt x="4323651" y="357225"/>
                  </a:lnTo>
                  <a:lnTo>
                    <a:pt x="4310342" y="359435"/>
                  </a:lnTo>
                  <a:lnTo>
                    <a:pt x="4397387" y="349707"/>
                  </a:lnTo>
                  <a:close/>
                </a:path>
                <a:path w="6940550" h="1038859">
                  <a:moveTo>
                    <a:pt x="4427791" y="318300"/>
                  </a:moveTo>
                  <a:lnTo>
                    <a:pt x="4402315" y="320230"/>
                  </a:lnTo>
                  <a:lnTo>
                    <a:pt x="4371759" y="324650"/>
                  </a:lnTo>
                  <a:lnTo>
                    <a:pt x="4353674" y="325335"/>
                  </a:lnTo>
                  <a:lnTo>
                    <a:pt x="4352087" y="326301"/>
                  </a:lnTo>
                  <a:lnTo>
                    <a:pt x="4345241" y="327596"/>
                  </a:lnTo>
                  <a:lnTo>
                    <a:pt x="4341787" y="328422"/>
                  </a:lnTo>
                  <a:lnTo>
                    <a:pt x="4350385" y="327977"/>
                  </a:lnTo>
                  <a:lnTo>
                    <a:pt x="4374439" y="324561"/>
                  </a:lnTo>
                  <a:lnTo>
                    <a:pt x="4417047" y="320992"/>
                  </a:lnTo>
                  <a:lnTo>
                    <a:pt x="4427791" y="318300"/>
                  </a:lnTo>
                  <a:close/>
                </a:path>
                <a:path w="6940550" h="1038859">
                  <a:moveTo>
                    <a:pt x="4555426" y="311353"/>
                  </a:moveTo>
                  <a:lnTo>
                    <a:pt x="4520958" y="310743"/>
                  </a:lnTo>
                  <a:lnTo>
                    <a:pt x="4493895" y="314693"/>
                  </a:lnTo>
                  <a:lnTo>
                    <a:pt x="4455807" y="316280"/>
                  </a:lnTo>
                  <a:lnTo>
                    <a:pt x="4468558" y="315785"/>
                  </a:lnTo>
                  <a:lnTo>
                    <a:pt x="4472444" y="316547"/>
                  </a:lnTo>
                  <a:lnTo>
                    <a:pt x="4468520" y="318020"/>
                  </a:lnTo>
                  <a:lnTo>
                    <a:pt x="4457852" y="319633"/>
                  </a:lnTo>
                  <a:lnTo>
                    <a:pt x="4471086" y="317792"/>
                  </a:lnTo>
                  <a:lnTo>
                    <a:pt x="4481525" y="317931"/>
                  </a:lnTo>
                  <a:lnTo>
                    <a:pt x="4495000" y="316623"/>
                  </a:lnTo>
                  <a:lnTo>
                    <a:pt x="4463656" y="321297"/>
                  </a:lnTo>
                  <a:lnTo>
                    <a:pt x="4483481" y="319722"/>
                  </a:lnTo>
                  <a:lnTo>
                    <a:pt x="4525607" y="314591"/>
                  </a:lnTo>
                  <a:lnTo>
                    <a:pt x="4555426" y="311353"/>
                  </a:lnTo>
                  <a:close/>
                </a:path>
                <a:path w="6940550" h="1038859">
                  <a:moveTo>
                    <a:pt x="4607522" y="374942"/>
                  </a:moveTo>
                  <a:lnTo>
                    <a:pt x="4599444" y="375551"/>
                  </a:lnTo>
                  <a:lnTo>
                    <a:pt x="4595901" y="376047"/>
                  </a:lnTo>
                  <a:lnTo>
                    <a:pt x="4607522" y="374942"/>
                  </a:lnTo>
                  <a:close/>
                </a:path>
                <a:path w="6940550" h="1038859">
                  <a:moveTo>
                    <a:pt x="4634890" y="313436"/>
                  </a:moveTo>
                  <a:lnTo>
                    <a:pt x="4620666" y="314680"/>
                  </a:lnTo>
                  <a:lnTo>
                    <a:pt x="4619447" y="315341"/>
                  </a:lnTo>
                  <a:lnTo>
                    <a:pt x="4619180" y="316052"/>
                  </a:lnTo>
                  <a:lnTo>
                    <a:pt x="4607826" y="317398"/>
                  </a:lnTo>
                  <a:lnTo>
                    <a:pt x="4621288" y="316204"/>
                  </a:lnTo>
                  <a:lnTo>
                    <a:pt x="4624933" y="315417"/>
                  </a:lnTo>
                  <a:lnTo>
                    <a:pt x="4626800" y="314617"/>
                  </a:lnTo>
                  <a:lnTo>
                    <a:pt x="4634890" y="313436"/>
                  </a:lnTo>
                  <a:close/>
                </a:path>
                <a:path w="6940550" h="1038859">
                  <a:moveTo>
                    <a:pt x="4651616" y="366585"/>
                  </a:moveTo>
                  <a:lnTo>
                    <a:pt x="4629391" y="369557"/>
                  </a:lnTo>
                  <a:lnTo>
                    <a:pt x="4584408" y="374027"/>
                  </a:lnTo>
                  <a:lnTo>
                    <a:pt x="4583341" y="375272"/>
                  </a:lnTo>
                  <a:lnTo>
                    <a:pt x="4563745" y="376961"/>
                  </a:lnTo>
                  <a:lnTo>
                    <a:pt x="4558601" y="376732"/>
                  </a:lnTo>
                  <a:lnTo>
                    <a:pt x="4555134" y="376250"/>
                  </a:lnTo>
                  <a:lnTo>
                    <a:pt x="4540529" y="377113"/>
                  </a:lnTo>
                  <a:lnTo>
                    <a:pt x="4507776" y="381546"/>
                  </a:lnTo>
                  <a:lnTo>
                    <a:pt x="4496676" y="383273"/>
                  </a:lnTo>
                  <a:lnTo>
                    <a:pt x="4500435" y="383768"/>
                  </a:lnTo>
                  <a:lnTo>
                    <a:pt x="4466704" y="385724"/>
                  </a:lnTo>
                  <a:lnTo>
                    <a:pt x="4374058" y="397179"/>
                  </a:lnTo>
                  <a:lnTo>
                    <a:pt x="4373892" y="397179"/>
                  </a:lnTo>
                  <a:lnTo>
                    <a:pt x="4343793" y="399757"/>
                  </a:lnTo>
                  <a:lnTo>
                    <a:pt x="4321899" y="403923"/>
                  </a:lnTo>
                  <a:lnTo>
                    <a:pt x="4284040" y="405980"/>
                  </a:lnTo>
                  <a:lnTo>
                    <a:pt x="4260989" y="409117"/>
                  </a:lnTo>
                  <a:lnTo>
                    <a:pt x="4231106" y="412343"/>
                  </a:lnTo>
                  <a:lnTo>
                    <a:pt x="4202366" y="414807"/>
                  </a:lnTo>
                  <a:lnTo>
                    <a:pt x="4200791" y="414807"/>
                  </a:lnTo>
                  <a:lnTo>
                    <a:pt x="4186885" y="415277"/>
                  </a:lnTo>
                  <a:lnTo>
                    <a:pt x="4161371" y="419252"/>
                  </a:lnTo>
                  <a:lnTo>
                    <a:pt x="4152862" y="420941"/>
                  </a:lnTo>
                  <a:lnTo>
                    <a:pt x="4153890" y="420941"/>
                  </a:lnTo>
                  <a:lnTo>
                    <a:pt x="4156532" y="421373"/>
                  </a:lnTo>
                  <a:lnTo>
                    <a:pt x="4140797" y="422744"/>
                  </a:lnTo>
                  <a:lnTo>
                    <a:pt x="4138574" y="421957"/>
                  </a:lnTo>
                  <a:lnTo>
                    <a:pt x="4139006" y="421957"/>
                  </a:lnTo>
                  <a:lnTo>
                    <a:pt x="4134624" y="421665"/>
                  </a:lnTo>
                  <a:lnTo>
                    <a:pt x="4113720" y="424764"/>
                  </a:lnTo>
                  <a:lnTo>
                    <a:pt x="4128071" y="422935"/>
                  </a:lnTo>
                  <a:lnTo>
                    <a:pt x="4128224" y="423265"/>
                  </a:lnTo>
                  <a:lnTo>
                    <a:pt x="4128287" y="423418"/>
                  </a:lnTo>
                  <a:lnTo>
                    <a:pt x="4131272" y="423265"/>
                  </a:lnTo>
                  <a:lnTo>
                    <a:pt x="4132592" y="423265"/>
                  </a:lnTo>
                  <a:lnTo>
                    <a:pt x="4109072" y="428066"/>
                  </a:lnTo>
                  <a:lnTo>
                    <a:pt x="4096143" y="430479"/>
                  </a:lnTo>
                  <a:lnTo>
                    <a:pt x="4084688" y="432244"/>
                  </a:lnTo>
                  <a:lnTo>
                    <a:pt x="4072572" y="433031"/>
                  </a:lnTo>
                  <a:lnTo>
                    <a:pt x="4065676" y="433031"/>
                  </a:lnTo>
                  <a:lnTo>
                    <a:pt x="4060266" y="432600"/>
                  </a:lnTo>
                  <a:lnTo>
                    <a:pt x="4060139" y="432066"/>
                  </a:lnTo>
                  <a:lnTo>
                    <a:pt x="4060025" y="431609"/>
                  </a:lnTo>
                  <a:lnTo>
                    <a:pt x="4065371" y="431063"/>
                  </a:lnTo>
                  <a:lnTo>
                    <a:pt x="4092371" y="428345"/>
                  </a:lnTo>
                  <a:lnTo>
                    <a:pt x="4094823" y="424764"/>
                  </a:lnTo>
                  <a:lnTo>
                    <a:pt x="4122204" y="420941"/>
                  </a:lnTo>
                  <a:lnTo>
                    <a:pt x="4157891" y="418439"/>
                  </a:lnTo>
                  <a:lnTo>
                    <a:pt x="4166463" y="416814"/>
                  </a:lnTo>
                  <a:lnTo>
                    <a:pt x="4177017" y="414807"/>
                  </a:lnTo>
                  <a:lnTo>
                    <a:pt x="4158640" y="416814"/>
                  </a:lnTo>
                  <a:lnTo>
                    <a:pt x="4194225" y="410883"/>
                  </a:lnTo>
                  <a:lnTo>
                    <a:pt x="4147274" y="413943"/>
                  </a:lnTo>
                  <a:lnTo>
                    <a:pt x="4115879" y="417969"/>
                  </a:lnTo>
                  <a:lnTo>
                    <a:pt x="4045851" y="426034"/>
                  </a:lnTo>
                  <a:lnTo>
                    <a:pt x="4020210" y="430301"/>
                  </a:lnTo>
                  <a:lnTo>
                    <a:pt x="4003903" y="431063"/>
                  </a:lnTo>
                  <a:lnTo>
                    <a:pt x="3999788" y="430479"/>
                  </a:lnTo>
                  <a:lnTo>
                    <a:pt x="3999547" y="430479"/>
                  </a:lnTo>
                  <a:lnTo>
                    <a:pt x="4000360" y="429158"/>
                  </a:lnTo>
                  <a:lnTo>
                    <a:pt x="3999458" y="428066"/>
                  </a:lnTo>
                  <a:lnTo>
                    <a:pt x="3998861" y="428066"/>
                  </a:lnTo>
                  <a:lnTo>
                    <a:pt x="3989273" y="429717"/>
                  </a:lnTo>
                  <a:lnTo>
                    <a:pt x="3989260" y="430631"/>
                  </a:lnTo>
                  <a:lnTo>
                    <a:pt x="3983177" y="432066"/>
                  </a:lnTo>
                  <a:lnTo>
                    <a:pt x="3954830" y="435368"/>
                  </a:lnTo>
                  <a:lnTo>
                    <a:pt x="3923779" y="437057"/>
                  </a:lnTo>
                  <a:lnTo>
                    <a:pt x="3894810" y="440118"/>
                  </a:lnTo>
                  <a:lnTo>
                    <a:pt x="3866908" y="443496"/>
                  </a:lnTo>
                  <a:lnTo>
                    <a:pt x="3839070" y="446138"/>
                  </a:lnTo>
                  <a:lnTo>
                    <a:pt x="3847617" y="444195"/>
                  </a:lnTo>
                  <a:lnTo>
                    <a:pt x="3762540" y="452869"/>
                  </a:lnTo>
                  <a:lnTo>
                    <a:pt x="3676573" y="460476"/>
                  </a:lnTo>
                  <a:lnTo>
                    <a:pt x="3690137" y="460476"/>
                  </a:lnTo>
                  <a:lnTo>
                    <a:pt x="3713784" y="459232"/>
                  </a:lnTo>
                  <a:lnTo>
                    <a:pt x="3728021" y="458978"/>
                  </a:lnTo>
                  <a:lnTo>
                    <a:pt x="3716604" y="461746"/>
                  </a:lnTo>
                  <a:lnTo>
                    <a:pt x="3689604" y="462826"/>
                  </a:lnTo>
                  <a:lnTo>
                    <a:pt x="3652990" y="466902"/>
                  </a:lnTo>
                  <a:lnTo>
                    <a:pt x="3615906" y="471639"/>
                  </a:lnTo>
                  <a:lnTo>
                    <a:pt x="3587470" y="474764"/>
                  </a:lnTo>
                  <a:lnTo>
                    <a:pt x="3582035" y="476592"/>
                  </a:lnTo>
                  <a:lnTo>
                    <a:pt x="3570643" y="478282"/>
                  </a:lnTo>
                  <a:lnTo>
                    <a:pt x="3563582" y="479539"/>
                  </a:lnTo>
                  <a:lnTo>
                    <a:pt x="3571951" y="480174"/>
                  </a:lnTo>
                  <a:lnTo>
                    <a:pt x="3570224" y="480174"/>
                  </a:lnTo>
                  <a:lnTo>
                    <a:pt x="3552088" y="481482"/>
                  </a:lnTo>
                  <a:lnTo>
                    <a:pt x="3543096" y="482015"/>
                  </a:lnTo>
                  <a:lnTo>
                    <a:pt x="3543985" y="482015"/>
                  </a:lnTo>
                  <a:lnTo>
                    <a:pt x="3542169" y="482219"/>
                  </a:lnTo>
                  <a:lnTo>
                    <a:pt x="3538994" y="482549"/>
                  </a:lnTo>
                  <a:lnTo>
                    <a:pt x="3540556" y="482549"/>
                  </a:lnTo>
                  <a:lnTo>
                    <a:pt x="3532492" y="484251"/>
                  </a:lnTo>
                  <a:lnTo>
                    <a:pt x="3502025" y="488289"/>
                  </a:lnTo>
                  <a:lnTo>
                    <a:pt x="3494100" y="490270"/>
                  </a:lnTo>
                  <a:lnTo>
                    <a:pt x="3461220" y="492556"/>
                  </a:lnTo>
                  <a:lnTo>
                    <a:pt x="3480562" y="491883"/>
                  </a:lnTo>
                  <a:lnTo>
                    <a:pt x="3455555" y="495655"/>
                  </a:lnTo>
                  <a:lnTo>
                    <a:pt x="3421545" y="500240"/>
                  </a:lnTo>
                  <a:lnTo>
                    <a:pt x="3421888" y="500240"/>
                  </a:lnTo>
                  <a:lnTo>
                    <a:pt x="3413290" y="502119"/>
                  </a:lnTo>
                  <a:lnTo>
                    <a:pt x="3382416" y="505637"/>
                  </a:lnTo>
                  <a:lnTo>
                    <a:pt x="3318903" y="511708"/>
                  </a:lnTo>
                  <a:lnTo>
                    <a:pt x="3289109" y="514832"/>
                  </a:lnTo>
                  <a:lnTo>
                    <a:pt x="3312490" y="513575"/>
                  </a:lnTo>
                  <a:lnTo>
                    <a:pt x="3298914" y="515302"/>
                  </a:lnTo>
                  <a:lnTo>
                    <a:pt x="3303930" y="515518"/>
                  </a:lnTo>
                  <a:lnTo>
                    <a:pt x="3299688" y="516750"/>
                  </a:lnTo>
                  <a:lnTo>
                    <a:pt x="3312160" y="514832"/>
                  </a:lnTo>
                  <a:lnTo>
                    <a:pt x="3311639" y="514832"/>
                  </a:lnTo>
                  <a:lnTo>
                    <a:pt x="3326447" y="513575"/>
                  </a:lnTo>
                  <a:lnTo>
                    <a:pt x="3331197" y="513168"/>
                  </a:lnTo>
                  <a:lnTo>
                    <a:pt x="3351352" y="511708"/>
                  </a:lnTo>
                  <a:lnTo>
                    <a:pt x="3351542" y="511708"/>
                  </a:lnTo>
                  <a:lnTo>
                    <a:pt x="3373805" y="509727"/>
                  </a:lnTo>
                  <a:lnTo>
                    <a:pt x="3355924" y="512686"/>
                  </a:lnTo>
                  <a:lnTo>
                    <a:pt x="3371558" y="511708"/>
                  </a:lnTo>
                  <a:lnTo>
                    <a:pt x="3385210" y="510527"/>
                  </a:lnTo>
                  <a:lnTo>
                    <a:pt x="3392208" y="509727"/>
                  </a:lnTo>
                  <a:lnTo>
                    <a:pt x="3400387" y="508787"/>
                  </a:lnTo>
                  <a:lnTo>
                    <a:pt x="3420580" y="506171"/>
                  </a:lnTo>
                  <a:lnTo>
                    <a:pt x="3454552" y="505815"/>
                  </a:lnTo>
                  <a:lnTo>
                    <a:pt x="3512197" y="496239"/>
                  </a:lnTo>
                  <a:lnTo>
                    <a:pt x="3530917" y="495198"/>
                  </a:lnTo>
                  <a:lnTo>
                    <a:pt x="3531514" y="495655"/>
                  </a:lnTo>
                  <a:lnTo>
                    <a:pt x="3494595" y="499668"/>
                  </a:lnTo>
                  <a:lnTo>
                    <a:pt x="3529165" y="500240"/>
                  </a:lnTo>
                  <a:lnTo>
                    <a:pt x="3539972" y="497281"/>
                  </a:lnTo>
                  <a:lnTo>
                    <a:pt x="3541953" y="495198"/>
                  </a:lnTo>
                  <a:lnTo>
                    <a:pt x="3541738" y="495198"/>
                  </a:lnTo>
                  <a:lnTo>
                    <a:pt x="3549459" y="492594"/>
                  </a:lnTo>
                  <a:lnTo>
                    <a:pt x="3551732" y="492264"/>
                  </a:lnTo>
                  <a:lnTo>
                    <a:pt x="3576231" y="488759"/>
                  </a:lnTo>
                  <a:lnTo>
                    <a:pt x="3564382" y="489623"/>
                  </a:lnTo>
                  <a:lnTo>
                    <a:pt x="3551986" y="491121"/>
                  </a:lnTo>
                  <a:lnTo>
                    <a:pt x="3541217" y="492264"/>
                  </a:lnTo>
                  <a:lnTo>
                    <a:pt x="3534232" y="492048"/>
                  </a:lnTo>
                  <a:lnTo>
                    <a:pt x="3534587" y="491883"/>
                  </a:lnTo>
                  <a:lnTo>
                    <a:pt x="3537686" y="490512"/>
                  </a:lnTo>
                  <a:lnTo>
                    <a:pt x="3548405" y="488759"/>
                  </a:lnTo>
                  <a:lnTo>
                    <a:pt x="3587915" y="483654"/>
                  </a:lnTo>
                  <a:lnTo>
                    <a:pt x="3618090" y="484974"/>
                  </a:lnTo>
                  <a:lnTo>
                    <a:pt x="3617645" y="484517"/>
                  </a:lnTo>
                  <a:lnTo>
                    <a:pt x="3628021" y="483654"/>
                  </a:lnTo>
                  <a:lnTo>
                    <a:pt x="3647630" y="482015"/>
                  </a:lnTo>
                  <a:lnTo>
                    <a:pt x="3647363" y="482015"/>
                  </a:lnTo>
                  <a:lnTo>
                    <a:pt x="3672636" y="480174"/>
                  </a:lnTo>
                  <a:lnTo>
                    <a:pt x="3672078" y="480174"/>
                  </a:lnTo>
                  <a:lnTo>
                    <a:pt x="3685578" y="479539"/>
                  </a:lnTo>
                  <a:lnTo>
                    <a:pt x="3687470" y="479539"/>
                  </a:lnTo>
                  <a:lnTo>
                    <a:pt x="3688207" y="480174"/>
                  </a:lnTo>
                  <a:lnTo>
                    <a:pt x="3689248" y="479539"/>
                  </a:lnTo>
                  <a:lnTo>
                    <a:pt x="3691826" y="477989"/>
                  </a:lnTo>
                  <a:lnTo>
                    <a:pt x="3720109" y="475030"/>
                  </a:lnTo>
                  <a:lnTo>
                    <a:pt x="3738664" y="473443"/>
                  </a:lnTo>
                  <a:lnTo>
                    <a:pt x="3751427" y="472909"/>
                  </a:lnTo>
                  <a:lnTo>
                    <a:pt x="3762324" y="473125"/>
                  </a:lnTo>
                  <a:lnTo>
                    <a:pt x="3753027" y="474154"/>
                  </a:lnTo>
                  <a:lnTo>
                    <a:pt x="3751618" y="474738"/>
                  </a:lnTo>
                  <a:lnTo>
                    <a:pt x="3759365" y="474154"/>
                  </a:lnTo>
                  <a:lnTo>
                    <a:pt x="3759111" y="474154"/>
                  </a:lnTo>
                  <a:lnTo>
                    <a:pt x="3770134" y="473443"/>
                  </a:lnTo>
                  <a:lnTo>
                    <a:pt x="3771176" y="473443"/>
                  </a:lnTo>
                  <a:lnTo>
                    <a:pt x="3772471" y="474103"/>
                  </a:lnTo>
                  <a:lnTo>
                    <a:pt x="3776776" y="473443"/>
                  </a:lnTo>
                  <a:lnTo>
                    <a:pt x="3780332" y="472909"/>
                  </a:lnTo>
                  <a:lnTo>
                    <a:pt x="3804462" y="469303"/>
                  </a:lnTo>
                  <a:lnTo>
                    <a:pt x="3844404" y="465569"/>
                  </a:lnTo>
                  <a:lnTo>
                    <a:pt x="3886454" y="462280"/>
                  </a:lnTo>
                  <a:lnTo>
                    <a:pt x="3923030" y="458978"/>
                  </a:lnTo>
                  <a:lnTo>
                    <a:pt x="3918000" y="458978"/>
                  </a:lnTo>
                  <a:lnTo>
                    <a:pt x="3918724" y="457987"/>
                  </a:lnTo>
                  <a:lnTo>
                    <a:pt x="3925405" y="456488"/>
                  </a:lnTo>
                  <a:lnTo>
                    <a:pt x="3936898" y="454685"/>
                  </a:lnTo>
                  <a:lnTo>
                    <a:pt x="3951516" y="453491"/>
                  </a:lnTo>
                  <a:lnTo>
                    <a:pt x="3959987" y="453491"/>
                  </a:lnTo>
                  <a:lnTo>
                    <a:pt x="3967188" y="453669"/>
                  </a:lnTo>
                  <a:lnTo>
                    <a:pt x="3969842" y="453491"/>
                  </a:lnTo>
                  <a:lnTo>
                    <a:pt x="3979481" y="452869"/>
                  </a:lnTo>
                  <a:lnTo>
                    <a:pt x="3979913" y="452869"/>
                  </a:lnTo>
                  <a:lnTo>
                    <a:pt x="3973703" y="450697"/>
                  </a:lnTo>
                  <a:lnTo>
                    <a:pt x="3994950" y="448957"/>
                  </a:lnTo>
                  <a:lnTo>
                    <a:pt x="4010863" y="446684"/>
                  </a:lnTo>
                  <a:lnTo>
                    <a:pt x="4013771" y="446138"/>
                  </a:lnTo>
                  <a:lnTo>
                    <a:pt x="4036682" y="441820"/>
                  </a:lnTo>
                  <a:lnTo>
                    <a:pt x="4060304" y="440512"/>
                  </a:lnTo>
                  <a:lnTo>
                    <a:pt x="4054716" y="439343"/>
                  </a:lnTo>
                  <a:lnTo>
                    <a:pt x="4093464" y="435597"/>
                  </a:lnTo>
                  <a:lnTo>
                    <a:pt x="4112145" y="433031"/>
                  </a:lnTo>
                  <a:lnTo>
                    <a:pt x="4131424" y="430301"/>
                  </a:lnTo>
                  <a:lnTo>
                    <a:pt x="4131233" y="430301"/>
                  </a:lnTo>
                  <a:lnTo>
                    <a:pt x="4160088" y="427634"/>
                  </a:lnTo>
                  <a:lnTo>
                    <a:pt x="4133519" y="432066"/>
                  </a:lnTo>
                  <a:lnTo>
                    <a:pt x="4162742" y="428637"/>
                  </a:lnTo>
                  <a:lnTo>
                    <a:pt x="4173766" y="427634"/>
                  </a:lnTo>
                  <a:lnTo>
                    <a:pt x="4205871" y="424764"/>
                  </a:lnTo>
                  <a:lnTo>
                    <a:pt x="4206329" y="424764"/>
                  </a:lnTo>
                  <a:lnTo>
                    <a:pt x="4219689" y="423265"/>
                  </a:lnTo>
                  <a:lnTo>
                    <a:pt x="4222635" y="422935"/>
                  </a:lnTo>
                  <a:lnTo>
                    <a:pt x="4223905" y="422795"/>
                  </a:lnTo>
                  <a:lnTo>
                    <a:pt x="4233951" y="421665"/>
                  </a:lnTo>
                  <a:lnTo>
                    <a:pt x="4234396" y="421665"/>
                  </a:lnTo>
                  <a:lnTo>
                    <a:pt x="4230763" y="422795"/>
                  </a:lnTo>
                  <a:lnTo>
                    <a:pt x="4232008" y="423405"/>
                  </a:lnTo>
                  <a:lnTo>
                    <a:pt x="4369727" y="405447"/>
                  </a:lnTo>
                  <a:lnTo>
                    <a:pt x="4371530" y="405193"/>
                  </a:lnTo>
                  <a:lnTo>
                    <a:pt x="4366742" y="405447"/>
                  </a:lnTo>
                  <a:lnTo>
                    <a:pt x="4373219" y="404622"/>
                  </a:lnTo>
                  <a:lnTo>
                    <a:pt x="4421086" y="398513"/>
                  </a:lnTo>
                  <a:lnTo>
                    <a:pt x="4386110" y="402170"/>
                  </a:lnTo>
                  <a:lnTo>
                    <a:pt x="4360875" y="403174"/>
                  </a:lnTo>
                  <a:lnTo>
                    <a:pt x="4347134" y="403174"/>
                  </a:lnTo>
                  <a:lnTo>
                    <a:pt x="4327245" y="404622"/>
                  </a:lnTo>
                  <a:lnTo>
                    <a:pt x="4389907" y="398513"/>
                  </a:lnTo>
                  <a:lnTo>
                    <a:pt x="4396422" y="397878"/>
                  </a:lnTo>
                  <a:lnTo>
                    <a:pt x="4387050" y="398399"/>
                  </a:lnTo>
                  <a:lnTo>
                    <a:pt x="4391190" y="397179"/>
                  </a:lnTo>
                  <a:lnTo>
                    <a:pt x="4386275" y="396925"/>
                  </a:lnTo>
                  <a:lnTo>
                    <a:pt x="4548276" y="382143"/>
                  </a:lnTo>
                  <a:lnTo>
                    <a:pt x="4545469" y="381546"/>
                  </a:lnTo>
                  <a:lnTo>
                    <a:pt x="4552823" y="380403"/>
                  </a:lnTo>
                  <a:lnTo>
                    <a:pt x="4561040" y="379209"/>
                  </a:lnTo>
                  <a:lnTo>
                    <a:pt x="4560798" y="378472"/>
                  </a:lnTo>
                  <a:lnTo>
                    <a:pt x="4580839" y="376961"/>
                  </a:lnTo>
                  <a:lnTo>
                    <a:pt x="4599444" y="375551"/>
                  </a:lnTo>
                  <a:lnTo>
                    <a:pt x="4614621" y="373443"/>
                  </a:lnTo>
                  <a:lnTo>
                    <a:pt x="4640478" y="369557"/>
                  </a:lnTo>
                  <a:lnTo>
                    <a:pt x="4640631" y="369557"/>
                  </a:lnTo>
                  <a:lnTo>
                    <a:pt x="4651616" y="366585"/>
                  </a:lnTo>
                  <a:close/>
                </a:path>
                <a:path w="6940550" h="1038859">
                  <a:moveTo>
                    <a:pt x="4763960" y="275640"/>
                  </a:moveTo>
                  <a:lnTo>
                    <a:pt x="4695837" y="282524"/>
                  </a:lnTo>
                  <a:lnTo>
                    <a:pt x="4680928" y="284175"/>
                  </a:lnTo>
                  <a:lnTo>
                    <a:pt x="4719218" y="280644"/>
                  </a:lnTo>
                  <a:lnTo>
                    <a:pt x="4736922" y="278790"/>
                  </a:lnTo>
                  <a:lnTo>
                    <a:pt x="4763960" y="275640"/>
                  </a:lnTo>
                  <a:close/>
                </a:path>
                <a:path w="6940550" h="1038859">
                  <a:moveTo>
                    <a:pt x="4808842" y="294043"/>
                  </a:moveTo>
                  <a:lnTo>
                    <a:pt x="4789551" y="294424"/>
                  </a:lnTo>
                  <a:lnTo>
                    <a:pt x="4781677" y="295287"/>
                  </a:lnTo>
                  <a:lnTo>
                    <a:pt x="4782490" y="295186"/>
                  </a:lnTo>
                  <a:lnTo>
                    <a:pt x="4716894" y="297522"/>
                  </a:lnTo>
                  <a:lnTo>
                    <a:pt x="4627651" y="305968"/>
                  </a:lnTo>
                  <a:lnTo>
                    <a:pt x="4607141" y="310438"/>
                  </a:lnTo>
                  <a:lnTo>
                    <a:pt x="4593425" y="312940"/>
                  </a:lnTo>
                  <a:lnTo>
                    <a:pt x="4558589" y="316623"/>
                  </a:lnTo>
                  <a:lnTo>
                    <a:pt x="4568063" y="316928"/>
                  </a:lnTo>
                  <a:lnTo>
                    <a:pt x="4584954" y="315861"/>
                  </a:lnTo>
                  <a:lnTo>
                    <a:pt x="4624527" y="312534"/>
                  </a:lnTo>
                  <a:lnTo>
                    <a:pt x="4670145" y="307124"/>
                  </a:lnTo>
                  <a:lnTo>
                    <a:pt x="4687595" y="305536"/>
                  </a:lnTo>
                  <a:lnTo>
                    <a:pt x="4689119" y="306539"/>
                  </a:lnTo>
                  <a:lnTo>
                    <a:pt x="4692789" y="305536"/>
                  </a:lnTo>
                  <a:lnTo>
                    <a:pt x="4693551" y="305320"/>
                  </a:lnTo>
                  <a:lnTo>
                    <a:pt x="4695876" y="304419"/>
                  </a:lnTo>
                  <a:lnTo>
                    <a:pt x="4699076" y="303466"/>
                  </a:lnTo>
                  <a:lnTo>
                    <a:pt x="4706099" y="302133"/>
                  </a:lnTo>
                  <a:lnTo>
                    <a:pt x="4725352" y="301459"/>
                  </a:lnTo>
                  <a:lnTo>
                    <a:pt x="4781093" y="295338"/>
                  </a:lnTo>
                  <a:lnTo>
                    <a:pt x="4808842" y="294043"/>
                  </a:lnTo>
                  <a:close/>
                </a:path>
                <a:path w="6940550" h="1038859">
                  <a:moveTo>
                    <a:pt x="5012271" y="224904"/>
                  </a:moveTo>
                  <a:lnTo>
                    <a:pt x="5001920" y="223989"/>
                  </a:lnTo>
                  <a:lnTo>
                    <a:pt x="4959566" y="228714"/>
                  </a:lnTo>
                  <a:lnTo>
                    <a:pt x="4941240" y="230441"/>
                  </a:lnTo>
                  <a:lnTo>
                    <a:pt x="4923231" y="231267"/>
                  </a:lnTo>
                  <a:lnTo>
                    <a:pt x="4914379" y="232740"/>
                  </a:lnTo>
                  <a:lnTo>
                    <a:pt x="4923688" y="232232"/>
                  </a:lnTo>
                  <a:lnTo>
                    <a:pt x="4924069" y="232714"/>
                  </a:lnTo>
                  <a:lnTo>
                    <a:pt x="4949406" y="230174"/>
                  </a:lnTo>
                  <a:lnTo>
                    <a:pt x="4977943" y="226796"/>
                  </a:lnTo>
                  <a:lnTo>
                    <a:pt x="5001590" y="224421"/>
                  </a:lnTo>
                  <a:lnTo>
                    <a:pt x="5012271" y="224904"/>
                  </a:lnTo>
                  <a:close/>
                </a:path>
                <a:path w="6940550" h="1038859">
                  <a:moveTo>
                    <a:pt x="5078057" y="215773"/>
                  </a:moveTo>
                  <a:lnTo>
                    <a:pt x="5065407" y="215747"/>
                  </a:lnTo>
                  <a:lnTo>
                    <a:pt x="5049342" y="216204"/>
                  </a:lnTo>
                  <a:lnTo>
                    <a:pt x="5041112" y="215900"/>
                  </a:lnTo>
                  <a:lnTo>
                    <a:pt x="5033048" y="218821"/>
                  </a:lnTo>
                  <a:lnTo>
                    <a:pt x="5013325" y="219595"/>
                  </a:lnTo>
                  <a:lnTo>
                    <a:pt x="5002962" y="220268"/>
                  </a:lnTo>
                  <a:lnTo>
                    <a:pt x="4990719" y="221627"/>
                  </a:lnTo>
                  <a:lnTo>
                    <a:pt x="5019281" y="220052"/>
                  </a:lnTo>
                  <a:lnTo>
                    <a:pt x="5010264" y="221538"/>
                  </a:lnTo>
                  <a:lnTo>
                    <a:pt x="5060823" y="216319"/>
                  </a:lnTo>
                  <a:lnTo>
                    <a:pt x="5048351" y="219964"/>
                  </a:lnTo>
                  <a:lnTo>
                    <a:pt x="5076088" y="217462"/>
                  </a:lnTo>
                  <a:lnTo>
                    <a:pt x="5078057" y="215773"/>
                  </a:lnTo>
                  <a:close/>
                </a:path>
                <a:path w="6940550" h="1038859">
                  <a:moveTo>
                    <a:pt x="5081536" y="226593"/>
                  </a:moveTo>
                  <a:lnTo>
                    <a:pt x="5057927" y="227888"/>
                  </a:lnTo>
                  <a:lnTo>
                    <a:pt x="5035601" y="231584"/>
                  </a:lnTo>
                  <a:lnTo>
                    <a:pt x="5081536" y="226593"/>
                  </a:lnTo>
                  <a:close/>
                </a:path>
                <a:path w="6940550" h="1038859">
                  <a:moveTo>
                    <a:pt x="5094135" y="222910"/>
                  </a:moveTo>
                  <a:lnTo>
                    <a:pt x="5070500" y="224459"/>
                  </a:lnTo>
                  <a:lnTo>
                    <a:pt x="5063388" y="223672"/>
                  </a:lnTo>
                  <a:lnTo>
                    <a:pt x="5053711" y="223113"/>
                  </a:lnTo>
                  <a:lnTo>
                    <a:pt x="5022342" y="225361"/>
                  </a:lnTo>
                  <a:lnTo>
                    <a:pt x="5024031" y="225526"/>
                  </a:lnTo>
                  <a:lnTo>
                    <a:pt x="5008689" y="227990"/>
                  </a:lnTo>
                  <a:lnTo>
                    <a:pt x="5000307" y="229527"/>
                  </a:lnTo>
                  <a:lnTo>
                    <a:pt x="5019345" y="228320"/>
                  </a:lnTo>
                  <a:lnTo>
                    <a:pt x="5029847" y="227977"/>
                  </a:lnTo>
                  <a:lnTo>
                    <a:pt x="5035334" y="228384"/>
                  </a:lnTo>
                  <a:lnTo>
                    <a:pt x="5039271" y="229387"/>
                  </a:lnTo>
                  <a:lnTo>
                    <a:pt x="5061166" y="226098"/>
                  </a:lnTo>
                  <a:lnTo>
                    <a:pt x="5075504" y="224345"/>
                  </a:lnTo>
                  <a:lnTo>
                    <a:pt x="5094135" y="222910"/>
                  </a:lnTo>
                  <a:close/>
                </a:path>
                <a:path w="6940550" h="1038859">
                  <a:moveTo>
                    <a:pt x="5145684" y="219621"/>
                  </a:moveTo>
                  <a:lnTo>
                    <a:pt x="5139690" y="217462"/>
                  </a:lnTo>
                  <a:lnTo>
                    <a:pt x="5127269" y="218948"/>
                  </a:lnTo>
                  <a:lnTo>
                    <a:pt x="5123370" y="219964"/>
                  </a:lnTo>
                  <a:lnTo>
                    <a:pt x="5125618" y="220459"/>
                  </a:lnTo>
                  <a:lnTo>
                    <a:pt x="5131663" y="220370"/>
                  </a:lnTo>
                  <a:lnTo>
                    <a:pt x="5145684" y="219621"/>
                  </a:lnTo>
                  <a:close/>
                </a:path>
                <a:path w="6940550" h="1038859">
                  <a:moveTo>
                    <a:pt x="5185727" y="204546"/>
                  </a:moveTo>
                  <a:lnTo>
                    <a:pt x="5176736" y="206006"/>
                  </a:lnTo>
                  <a:lnTo>
                    <a:pt x="5167960" y="207683"/>
                  </a:lnTo>
                  <a:lnTo>
                    <a:pt x="5155641" y="209473"/>
                  </a:lnTo>
                  <a:lnTo>
                    <a:pt x="5135994" y="211226"/>
                  </a:lnTo>
                  <a:lnTo>
                    <a:pt x="5173205" y="208203"/>
                  </a:lnTo>
                  <a:lnTo>
                    <a:pt x="5185727" y="204546"/>
                  </a:lnTo>
                  <a:close/>
                </a:path>
                <a:path w="6940550" h="1038859">
                  <a:moveTo>
                    <a:pt x="5237454" y="194716"/>
                  </a:moveTo>
                  <a:lnTo>
                    <a:pt x="5233174" y="194030"/>
                  </a:lnTo>
                  <a:lnTo>
                    <a:pt x="5211191" y="198208"/>
                  </a:lnTo>
                  <a:lnTo>
                    <a:pt x="5191607" y="199009"/>
                  </a:lnTo>
                  <a:lnTo>
                    <a:pt x="5188775" y="198577"/>
                  </a:lnTo>
                  <a:lnTo>
                    <a:pt x="5195875" y="197053"/>
                  </a:lnTo>
                  <a:lnTo>
                    <a:pt x="5179580" y="199224"/>
                  </a:lnTo>
                  <a:lnTo>
                    <a:pt x="5128996" y="207645"/>
                  </a:lnTo>
                  <a:lnTo>
                    <a:pt x="5142471" y="207086"/>
                  </a:lnTo>
                  <a:lnTo>
                    <a:pt x="5174627" y="203288"/>
                  </a:lnTo>
                  <a:lnTo>
                    <a:pt x="5206250" y="200075"/>
                  </a:lnTo>
                  <a:lnTo>
                    <a:pt x="5218150" y="201282"/>
                  </a:lnTo>
                  <a:lnTo>
                    <a:pt x="5213362" y="199771"/>
                  </a:lnTo>
                  <a:lnTo>
                    <a:pt x="5225326" y="197104"/>
                  </a:lnTo>
                  <a:lnTo>
                    <a:pt x="5237454" y="194716"/>
                  </a:lnTo>
                  <a:close/>
                </a:path>
                <a:path w="6940550" h="1038859">
                  <a:moveTo>
                    <a:pt x="5448859" y="178777"/>
                  </a:moveTo>
                  <a:lnTo>
                    <a:pt x="5436362" y="177685"/>
                  </a:lnTo>
                  <a:lnTo>
                    <a:pt x="5400281" y="181495"/>
                  </a:lnTo>
                  <a:lnTo>
                    <a:pt x="5395607" y="179705"/>
                  </a:lnTo>
                  <a:lnTo>
                    <a:pt x="5363476" y="184048"/>
                  </a:lnTo>
                  <a:lnTo>
                    <a:pt x="5351932" y="185839"/>
                  </a:lnTo>
                  <a:lnTo>
                    <a:pt x="5355577" y="186347"/>
                  </a:lnTo>
                  <a:lnTo>
                    <a:pt x="5334787" y="189026"/>
                  </a:lnTo>
                  <a:lnTo>
                    <a:pt x="5249545" y="197104"/>
                  </a:lnTo>
                  <a:lnTo>
                    <a:pt x="5246471" y="198793"/>
                  </a:lnTo>
                  <a:lnTo>
                    <a:pt x="5237175" y="200736"/>
                  </a:lnTo>
                  <a:lnTo>
                    <a:pt x="5234749" y="201942"/>
                  </a:lnTo>
                  <a:lnTo>
                    <a:pt x="5252326" y="201396"/>
                  </a:lnTo>
                  <a:lnTo>
                    <a:pt x="5264226" y="198551"/>
                  </a:lnTo>
                  <a:lnTo>
                    <a:pt x="5319446" y="193205"/>
                  </a:lnTo>
                  <a:lnTo>
                    <a:pt x="5328958" y="190779"/>
                  </a:lnTo>
                  <a:lnTo>
                    <a:pt x="5448859" y="178777"/>
                  </a:lnTo>
                  <a:close/>
                </a:path>
                <a:path w="6940550" h="1038859">
                  <a:moveTo>
                    <a:pt x="5486895" y="167106"/>
                  </a:moveTo>
                  <a:lnTo>
                    <a:pt x="5466550" y="167398"/>
                  </a:lnTo>
                  <a:lnTo>
                    <a:pt x="5462930" y="169583"/>
                  </a:lnTo>
                  <a:lnTo>
                    <a:pt x="5486895" y="167106"/>
                  </a:lnTo>
                  <a:close/>
                </a:path>
                <a:path w="6940550" h="1038859">
                  <a:moveTo>
                    <a:pt x="5564162" y="159092"/>
                  </a:moveTo>
                  <a:lnTo>
                    <a:pt x="5543728" y="159842"/>
                  </a:lnTo>
                  <a:lnTo>
                    <a:pt x="5517261" y="163512"/>
                  </a:lnTo>
                  <a:lnTo>
                    <a:pt x="5500090" y="165735"/>
                  </a:lnTo>
                  <a:lnTo>
                    <a:pt x="5564162" y="159092"/>
                  </a:lnTo>
                  <a:close/>
                </a:path>
                <a:path w="6940550" h="1038859">
                  <a:moveTo>
                    <a:pt x="5629097" y="169938"/>
                  </a:moveTo>
                  <a:lnTo>
                    <a:pt x="5592369" y="170954"/>
                  </a:lnTo>
                  <a:lnTo>
                    <a:pt x="5537517" y="175856"/>
                  </a:lnTo>
                  <a:lnTo>
                    <a:pt x="5413413" y="188709"/>
                  </a:lnTo>
                  <a:lnTo>
                    <a:pt x="5364086" y="192316"/>
                  </a:lnTo>
                  <a:lnTo>
                    <a:pt x="5342445" y="195986"/>
                  </a:lnTo>
                  <a:lnTo>
                    <a:pt x="5320690" y="198602"/>
                  </a:lnTo>
                  <a:lnTo>
                    <a:pt x="5294465" y="201358"/>
                  </a:lnTo>
                  <a:lnTo>
                    <a:pt x="5259463" y="205473"/>
                  </a:lnTo>
                  <a:lnTo>
                    <a:pt x="5231117" y="207022"/>
                  </a:lnTo>
                  <a:lnTo>
                    <a:pt x="5204447" y="211467"/>
                  </a:lnTo>
                  <a:lnTo>
                    <a:pt x="5227269" y="208711"/>
                  </a:lnTo>
                  <a:lnTo>
                    <a:pt x="5224361" y="209854"/>
                  </a:lnTo>
                  <a:lnTo>
                    <a:pt x="5252631" y="207683"/>
                  </a:lnTo>
                  <a:lnTo>
                    <a:pt x="5265356" y="207137"/>
                  </a:lnTo>
                  <a:lnTo>
                    <a:pt x="5296662" y="201955"/>
                  </a:lnTo>
                  <a:lnTo>
                    <a:pt x="5329123" y="199821"/>
                  </a:lnTo>
                  <a:lnTo>
                    <a:pt x="5372557" y="195999"/>
                  </a:lnTo>
                  <a:lnTo>
                    <a:pt x="5422836" y="191033"/>
                  </a:lnTo>
                  <a:lnTo>
                    <a:pt x="5528729" y="179844"/>
                  </a:lnTo>
                  <a:lnTo>
                    <a:pt x="5522696" y="180009"/>
                  </a:lnTo>
                  <a:lnTo>
                    <a:pt x="5516486" y="179908"/>
                  </a:lnTo>
                  <a:lnTo>
                    <a:pt x="5517108" y="179019"/>
                  </a:lnTo>
                  <a:lnTo>
                    <a:pt x="5552465" y="176352"/>
                  </a:lnTo>
                  <a:lnTo>
                    <a:pt x="5601449" y="171627"/>
                  </a:lnTo>
                  <a:lnTo>
                    <a:pt x="5629097" y="169938"/>
                  </a:lnTo>
                  <a:close/>
                </a:path>
                <a:path w="6940550" h="1038859">
                  <a:moveTo>
                    <a:pt x="5814263" y="111226"/>
                  </a:moveTo>
                  <a:lnTo>
                    <a:pt x="5790069" y="113360"/>
                  </a:lnTo>
                  <a:lnTo>
                    <a:pt x="5742025" y="118160"/>
                  </a:lnTo>
                  <a:lnTo>
                    <a:pt x="5730621" y="118757"/>
                  </a:lnTo>
                  <a:lnTo>
                    <a:pt x="5729922" y="119265"/>
                  </a:lnTo>
                  <a:lnTo>
                    <a:pt x="5730646" y="119824"/>
                  </a:lnTo>
                  <a:lnTo>
                    <a:pt x="5726976" y="120713"/>
                  </a:lnTo>
                  <a:lnTo>
                    <a:pt x="5713133" y="122199"/>
                  </a:lnTo>
                  <a:lnTo>
                    <a:pt x="5704344" y="123672"/>
                  </a:lnTo>
                  <a:lnTo>
                    <a:pt x="5772493" y="118897"/>
                  </a:lnTo>
                  <a:lnTo>
                    <a:pt x="5801677" y="116192"/>
                  </a:lnTo>
                  <a:lnTo>
                    <a:pt x="5810859" y="113880"/>
                  </a:lnTo>
                  <a:lnTo>
                    <a:pt x="5801957" y="114858"/>
                  </a:lnTo>
                  <a:lnTo>
                    <a:pt x="5794527" y="114947"/>
                  </a:lnTo>
                  <a:lnTo>
                    <a:pt x="5797601" y="113995"/>
                  </a:lnTo>
                  <a:lnTo>
                    <a:pt x="5814263" y="111226"/>
                  </a:lnTo>
                  <a:close/>
                </a:path>
                <a:path w="6940550" h="1038859">
                  <a:moveTo>
                    <a:pt x="5943498" y="101257"/>
                  </a:moveTo>
                  <a:lnTo>
                    <a:pt x="5922861" y="101257"/>
                  </a:lnTo>
                  <a:lnTo>
                    <a:pt x="5921133" y="101409"/>
                  </a:lnTo>
                  <a:lnTo>
                    <a:pt x="5893282" y="104432"/>
                  </a:lnTo>
                  <a:lnTo>
                    <a:pt x="5915164" y="102768"/>
                  </a:lnTo>
                  <a:lnTo>
                    <a:pt x="5916752" y="102768"/>
                  </a:lnTo>
                  <a:lnTo>
                    <a:pt x="5916942" y="103492"/>
                  </a:lnTo>
                  <a:lnTo>
                    <a:pt x="5916993" y="103644"/>
                  </a:lnTo>
                  <a:lnTo>
                    <a:pt x="5918009" y="105067"/>
                  </a:lnTo>
                  <a:lnTo>
                    <a:pt x="5923038" y="104686"/>
                  </a:lnTo>
                  <a:lnTo>
                    <a:pt x="5922975" y="104432"/>
                  </a:lnTo>
                  <a:lnTo>
                    <a:pt x="5922848" y="103936"/>
                  </a:lnTo>
                  <a:lnTo>
                    <a:pt x="5926963" y="102768"/>
                  </a:lnTo>
                  <a:lnTo>
                    <a:pt x="5943498" y="101257"/>
                  </a:lnTo>
                  <a:close/>
                </a:path>
                <a:path w="6940550" h="1038859">
                  <a:moveTo>
                    <a:pt x="5946826" y="101257"/>
                  </a:moveTo>
                  <a:lnTo>
                    <a:pt x="5944895" y="101130"/>
                  </a:lnTo>
                  <a:lnTo>
                    <a:pt x="5943498" y="101257"/>
                  </a:lnTo>
                  <a:lnTo>
                    <a:pt x="5946826" y="101257"/>
                  </a:lnTo>
                  <a:close/>
                </a:path>
                <a:path w="6940550" h="1038859">
                  <a:moveTo>
                    <a:pt x="5969736" y="101752"/>
                  </a:moveTo>
                  <a:lnTo>
                    <a:pt x="5969571" y="101409"/>
                  </a:lnTo>
                  <a:lnTo>
                    <a:pt x="5969508" y="101257"/>
                  </a:lnTo>
                  <a:lnTo>
                    <a:pt x="5946826" y="101257"/>
                  </a:lnTo>
                  <a:lnTo>
                    <a:pt x="5965444" y="102476"/>
                  </a:lnTo>
                  <a:lnTo>
                    <a:pt x="5969736" y="101752"/>
                  </a:lnTo>
                  <a:close/>
                </a:path>
                <a:path w="6940550" h="1038859">
                  <a:moveTo>
                    <a:pt x="5974689" y="101981"/>
                  </a:moveTo>
                  <a:lnTo>
                    <a:pt x="5965444" y="102476"/>
                  </a:lnTo>
                  <a:lnTo>
                    <a:pt x="5955982" y="103492"/>
                  </a:lnTo>
                  <a:lnTo>
                    <a:pt x="5974689" y="101981"/>
                  </a:lnTo>
                  <a:close/>
                </a:path>
                <a:path w="6940550" h="1038859">
                  <a:moveTo>
                    <a:pt x="6020409" y="96494"/>
                  </a:moveTo>
                  <a:lnTo>
                    <a:pt x="6002782" y="97447"/>
                  </a:lnTo>
                  <a:lnTo>
                    <a:pt x="5982132" y="98831"/>
                  </a:lnTo>
                  <a:lnTo>
                    <a:pt x="5963882" y="99733"/>
                  </a:lnTo>
                  <a:lnTo>
                    <a:pt x="5960084" y="99529"/>
                  </a:lnTo>
                  <a:lnTo>
                    <a:pt x="5963805" y="99364"/>
                  </a:lnTo>
                  <a:lnTo>
                    <a:pt x="5970219" y="99174"/>
                  </a:lnTo>
                  <a:lnTo>
                    <a:pt x="5972492" y="99174"/>
                  </a:lnTo>
                  <a:lnTo>
                    <a:pt x="5981928" y="97612"/>
                  </a:lnTo>
                  <a:lnTo>
                    <a:pt x="5963653" y="98145"/>
                  </a:lnTo>
                  <a:lnTo>
                    <a:pt x="5943993" y="99364"/>
                  </a:lnTo>
                  <a:lnTo>
                    <a:pt x="5924283" y="101130"/>
                  </a:lnTo>
                  <a:lnTo>
                    <a:pt x="5944895" y="101130"/>
                  </a:lnTo>
                  <a:lnTo>
                    <a:pt x="5970854" y="101130"/>
                  </a:lnTo>
                  <a:lnTo>
                    <a:pt x="5985243" y="99783"/>
                  </a:lnTo>
                  <a:lnTo>
                    <a:pt x="6020409" y="96494"/>
                  </a:lnTo>
                  <a:close/>
                </a:path>
                <a:path w="6940550" h="1038859">
                  <a:moveTo>
                    <a:pt x="6622986" y="34912"/>
                  </a:moveTo>
                  <a:lnTo>
                    <a:pt x="6622618" y="34912"/>
                  </a:lnTo>
                  <a:lnTo>
                    <a:pt x="6612039" y="35941"/>
                  </a:lnTo>
                  <a:lnTo>
                    <a:pt x="6618960" y="35572"/>
                  </a:lnTo>
                  <a:lnTo>
                    <a:pt x="6622986" y="34912"/>
                  </a:lnTo>
                  <a:close/>
                </a:path>
                <a:path w="6940550" h="1038859">
                  <a:moveTo>
                    <a:pt x="6865213" y="5753"/>
                  </a:moveTo>
                  <a:lnTo>
                    <a:pt x="6855866" y="6769"/>
                  </a:lnTo>
                  <a:lnTo>
                    <a:pt x="6860387" y="6527"/>
                  </a:lnTo>
                  <a:lnTo>
                    <a:pt x="6865213" y="5753"/>
                  </a:lnTo>
                  <a:close/>
                </a:path>
                <a:path w="6940550" h="1038859">
                  <a:moveTo>
                    <a:pt x="6925234" y="0"/>
                  </a:moveTo>
                  <a:lnTo>
                    <a:pt x="6915226" y="1905"/>
                  </a:lnTo>
                  <a:lnTo>
                    <a:pt x="6915556" y="1905"/>
                  </a:lnTo>
                  <a:lnTo>
                    <a:pt x="6915874" y="1905"/>
                  </a:lnTo>
                  <a:lnTo>
                    <a:pt x="6916052" y="1905"/>
                  </a:lnTo>
                  <a:lnTo>
                    <a:pt x="6925234" y="0"/>
                  </a:lnTo>
                  <a:close/>
                </a:path>
                <a:path w="6940550" h="1038859">
                  <a:moveTo>
                    <a:pt x="6940131" y="939"/>
                  </a:moveTo>
                  <a:lnTo>
                    <a:pt x="6923506" y="1905"/>
                  </a:lnTo>
                  <a:lnTo>
                    <a:pt x="6922160" y="1905"/>
                  </a:lnTo>
                  <a:lnTo>
                    <a:pt x="6913143" y="2235"/>
                  </a:lnTo>
                  <a:lnTo>
                    <a:pt x="6914439" y="2057"/>
                  </a:lnTo>
                  <a:lnTo>
                    <a:pt x="6912572" y="2247"/>
                  </a:lnTo>
                  <a:lnTo>
                    <a:pt x="6894614" y="4089"/>
                  </a:lnTo>
                  <a:lnTo>
                    <a:pt x="6870967" y="5969"/>
                  </a:lnTo>
                  <a:lnTo>
                    <a:pt x="6860387" y="6527"/>
                  </a:lnTo>
                  <a:lnTo>
                    <a:pt x="6860641" y="6527"/>
                  </a:lnTo>
                  <a:lnTo>
                    <a:pt x="6860921" y="6985"/>
                  </a:lnTo>
                  <a:lnTo>
                    <a:pt x="6824218" y="10972"/>
                  </a:lnTo>
                  <a:lnTo>
                    <a:pt x="6838150" y="9715"/>
                  </a:lnTo>
                  <a:lnTo>
                    <a:pt x="6833590" y="10464"/>
                  </a:lnTo>
                  <a:lnTo>
                    <a:pt x="6833997" y="10972"/>
                  </a:lnTo>
                  <a:lnTo>
                    <a:pt x="6833565" y="10972"/>
                  </a:lnTo>
                  <a:lnTo>
                    <a:pt x="6819747" y="12268"/>
                  </a:lnTo>
                  <a:lnTo>
                    <a:pt x="6809092" y="13068"/>
                  </a:lnTo>
                  <a:lnTo>
                    <a:pt x="6805003" y="13068"/>
                  </a:lnTo>
                  <a:lnTo>
                    <a:pt x="6800837" y="12738"/>
                  </a:lnTo>
                  <a:lnTo>
                    <a:pt x="6769887" y="17170"/>
                  </a:lnTo>
                  <a:lnTo>
                    <a:pt x="6741693" y="20066"/>
                  </a:lnTo>
                  <a:lnTo>
                    <a:pt x="6680568" y="25285"/>
                  </a:lnTo>
                  <a:lnTo>
                    <a:pt x="6680047" y="25285"/>
                  </a:lnTo>
                  <a:lnTo>
                    <a:pt x="6670573" y="25755"/>
                  </a:lnTo>
                  <a:lnTo>
                    <a:pt x="6666636" y="25285"/>
                  </a:lnTo>
                  <a:lnTo>
                    <a:pt x="6669633" y="24041"/>
                  </a:lnTo>
                  <a:lnTo>
                    <a:pt x="6679222" y="22402"/>
                  </a:lnTo>
                  <a:lnTo>
                    <a:pt x="6680644" y="22402"/>
                  </a:lnTo>
                  <a:lnTo>
                    <a:pt x="6683946" y="22707"/>
                  </a:lnTo>
                  <a:lnTo>
                    <a:pt x="6687782" y="22402"/>
                  </a:lnTo>
                  <a:lnTo>
                    <a:pt x="6693979" y="21920"/>
                  </a:lnTo>
                  <a:lnTo>
                    <a:pt x="6706324" y="20510"/>
                  </a:lnTo>
                  <a:lnTo>
                    <a:pt x="6721272" y="18567"/>
                  </a:lnTo>
                  <a:lnTo>
                    <a:pt x="6691541" y="20066"/>
                  </a:lnTo>
                  <a:lnTo>
                    <a:pt x="6692328" y="20066"/>
                  </a:lnTo>
                  <a:lnTo>
                    <a:pt x="6653657" y="23876"/>
                  </a:lnTo>
                  <a:lnTo>
                    <a:pt x="6587172" y="31343"/>
                  </a:lnTo>
                  <a:lnTo>
                    <a:pt x="6587503" y="31991"/>
                  </a:lnTo>
                  <a:lnTo>
                    <a:pt x="6578994" y="33604"/>
                  </a:lnTo>
                  <a:lnTo>
                    <a:pt x="6579260" y="34264"/>
                  </a:lnTo>
                  <a:lnTo>
                    <a:pt x="6549657" y="37452"/>
                  </a:lnTo>
                  <a:lnTo>
                    <a:pt x="6538595" y="37896"/>
                  </a:lnTo>
                  <a:lnTo>
                    <a:pt x="6529273" y="38163"/>
                  </a:lnTo>
                  <a:lnTo>
                    <a:pt x="6504876" y="40792"/>
                  </a:lnTo>
                  <a:lnTo>
                    <a:pt x="6469227" y="46202"/>
                  </a:lnTo>
                  <a:lnTo>
                    <a:pt x="6445618" y="46977"/>
                  </a:lnTo>
                  <a:lnTo>
                    <a:pt x="6381216" y="53187"/>
                  </a:lnTo>
                  <a:lnTo>
                    <a:pt x="6347612" y="55333"/>
                  </a:lnTo>
                  <a:lnTo>
                    <a:pt x="6338862" y="57442"/>
                  </a:lnTo>
                  <a:lnTo>
                    <a:pt x="6332931" y="59537"/>
                  </a:lnTo>
                  <a:lnTo>
                    <a:pt x="6319901" y="61925"/>
                  </a:lnTo>
                  <a:lnTo>
                    <a:pt x="6289865" y="64935"/>
                  </a:lnTo>
                  <a:lnTo>
                    <a:pt x="6290856" y="63995"/>
                  </a:lnTo>
                  <a:lnTo>
                    <a:pt x="6310719" y="60934"/>
                  </a:lnTo>
                  <a:lnTo>
                    <a:pt x="6306744" y="60540"/>
                  </a:lnTo>
                  <a:lnTo>
                    <a:pt x="6238164" y="67500"/>
                  </a:lnTo>
                  <a:lnTo>
                    <a:pt x="6208725" y="70218"/>
                  </a:lnTo>
                  <a:lnTo>
                    <a:pt x="6199873" y="69850"/>
                  </a:lnTo>
                  <a:lnTo>
                    <a:pt x="6194958" y="71589"/>
                  </a:lnTo>
                  <a:lnTo>
                    <a:pt x="6190234" y="72961"/>
                  </a:lnTo>
                  <a:lnTo>
                    <a:pt x="6182906" y="74663"/>
                  </a:lnTo>
                  <a:lnTo>
                    <a:pt x="6170193" y="77406"/>
                  </a:lnTo>
                  <a:lnTo>
                    <a:pt x="6123025" y="80492"/>
                  </a:lnTo>
                  <a:lnTo>
                    <a:pt x="6105779" y="83908"/>
                  </a:lnTo>
                  <a:lnTo>
                    <a:pt x="6119685" y="83007"/>
                  </a:lnTo>
                  <a:lnTo>
                    <a:pt x="6142177" y="80492"/>
                  </a:lnTo>
                  <a:lnTo>
                    <a:pt x="6141910" y="80492"/>
                  </a:lnTo>
                  <a:lnTo>
                    <a:pt x="6160960" y="78803"/>
                  </a:lnTo>
                  <a:lnTo>
                    <a:pt x="6157620" y="81076"/>
                  </a:lnTo>
                  <a:lnTo>
                    <a:pt x="6129833" y="83604"/>
                  </a:lnTo>
                  <a:lnTo>
                    <a:pt x="6133300" y="84683"/>
                  </a:lnTo>
                  <a:lnTo>
                    <a:pt x="6156172" y="83769"/>
                  </a:lnTo>
                  <a:lnTo>
                    <a:pt x="6220320" y="79641"/>
                  </a:lnTo>
                  <a:lnTo>
                    <a:pt x="6225514" y="78803"/>
                  </a:lnTo>
                  <a:lnTo>
                    <a:pt x="6232461" y="77673"/>
                  </a:lnTo>
                  <a:lnTo>
                    <a:pt x="6251003" y="75730"/>
                  </a:lnTo>
                  <a:lnTo>
                    <a:pt x="6275387" y="73660"/>
                  </a:lnTo>
                  <a:lnTo>
                    <a:pt x="6300000" y="70218"/>
                  </a:lnTo>
                  <a:lnTo>
                    <a:pt x="6316015" y="67030"/>
                  </a:lnTo>
                  <a:lnTo>
                    <a:pt x="6324714" y="64935"/>
                  </a:lnTo>
                  <a:lnTo>
                    <a:pt x="6325692" y="64693"/>
                  </a:lnTo>
                  <a:lnTo>
                    <a:pt x="6332360" y="63639"/>
                  </a:lnTo>
                  <a:lnTo>
                    <a:pt x="6331953" y="63639"/>
                  </a:lnTo>
                  <a:lnTo>
                    <a:pt x="6360350" y="61315"/>
                  </a:lnTo>
                  <a:lnTo>
                    <a:pt x="6425374" y="55333"/>
                  </a:lnTo>
                  <a:lnTo>
                    <a:pt x="6458382" y="52755"/>
                  </a:lnTo>
                  <a:lnTo>
                    <a:pt x="6464859" y="51816"/>
                  </a:lnTo>
                  <a:lnTo>
                    <a:pt x="6466103" y="51346"/>
                  </a:lnTo>
                  <a:lnTo>
                    <a:pt x="6465557" y="50965"/>
                  </a:lnTo>
                  <a:lnTo>
                    <a:pt x="6466726" y="50304"/>
                  </a:lnTo>
                  <a:lnTo>
                    <a:pt x="6478079" y="49288"/>
                  </a:lnTo>
                  <a:lnTo>
                    <a:pt x="6484836" y="49085"/>
                  </a:lnTo>
                  <a:lnTo>
                    <a:pt x="6487338" y="49479"/>
                  </a:lnTo>
                  <a:lnTo>
                    <a:pt x="6485928" y="50304"/>
                  </a:lnTo>
                  <a:lnTo>
                    <a:pt x="6492888" y="49085"/>
                  </a:lnTo>
                  <a:lnTo>
                    <a:pt x="6509613" y="46202"/>
                  </a:lnTo>
                  <a:lnTo>
                    <a:pt x="6534036" y="42621"/>
                  </a:lnTo>
                  <a:lnTo>
                    <a:pt x="6563246" y="39141"/>
                  </a:lnTo>
                  <a:lnTo>
                    <a:pt x="6603886" y="34912"/>
                  </a:lnTo>
                  <a:lnTo>
                    <a:pt x="6577317" y="39319"/>
                  </a:lnTo>
                  <a:lnTo>
                    <a:pt x="6607734" y="36360"/>
                  </a:lnTo>
                  <a:lnTo>
                    <a:pt x="6612039" y="35941"/>
                  </a:lnTo>
                  <a:lnTo>
                    <a:pt x="6604660" y="36360"/>
                  </a:lnTo>
                  <a:lnTo>
                    <a:pt x="6617271" y="34912"/>
                  </a:lnTo>
                  <a:lnTo>
                    <a:pt x="6699224" y="25755"/>
                  </a:lnTo>
                  <a:lnTo>
                    <a:pt x="6822745" y="13068"/>
                  </a:lnTo>
                  <a:lnTo>
                    <a:pt x="6856552" y="9715"/>
                  </a:lnTo>
                  <a:lnTo>
                    <a:pt x="6935991" y="1905"/>
                  </a:lnTo>
                  <a:lnTo>
                    <a:pt x="6940131" y="939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3235896" y="6492748"/>
              <a:ext cx="5273040" cy="827405"/>
            </a:xfrm>
            <a:custGeom>
              <a:avLst/>
              <a:gdLst/>
              <a:ahLst/>
              <a:cxnLst/>
              <a:rect l="l" t="t" r="r" b="b"/>
              <a:pathLst>
                <a:path w="5273040" h="827404">
                  <a:moveTo>
                    <a:pt x="60363" y="822045"/>
                  </a:moveTo>
                  <a:lnTo>
                    <a:pt x="44018" y="822896"/>
                  </a:lnTo>
                  <a:lnTo>
                    <a:pt x="33121" y="823595"/>
                  </a:lnTo>
                  <a:lnTo>
                    <a:pt x="20764" y="824826"/>
                  </a:lnTo>
                  <a:lnTo>
                    <a:pt x="0" y="827328"/>
                  </a:lnTo>
                  <a:lnTo>
                    <a:pt x="8470" y="827252"/>
                  </a:lnTo>
                  <a:lnTo>
                    <a:pt x="23482" y="825792"/>
                  </a:lnTo>
                  <a:lnTo>
                    <a:pt x="41846" y="823785"/>
                  </a:lnTo>
                  <a:lnTo>
                    <a:pt x="60363" y="822045"/>
                  </a:lnTo>
                  <a:close/>
                </a:path>
                <a:path w="5273040" h="827404">
                  <a:moveTo>
                    <a:pt x="442544" y="750125"/>
                  </a:moveTo>
                  <a:lnTo>
                    <a:pt x="421843" y="751776"/>
                  </a:lnTo>
                  <a:lnTo>
                    <a:pt x="422744" y="750519"/>
                  </a:lnTo>
                  <a:lnTo>
                    <a:pt x="426148" y="748842"/>
                  </a:lnTo>
                  <a:lnTo>
                    <a:pt x="412927" y="749236"/>
                  </a:lnTo>
                  <a:lnTo>
                    <a:pt x="402234" y="751497"/>
                  </a:lnTo>
                  <a:lnTo>
                    <a:pt x="379310" y="755484"/>
                  </a:lnTo>
                  <a:lnTo>
                    <a:pt x="348335" y="759828"/>
                  </a:lnTo>
                  <a:lnTo>
                    <a:pt x="313474" y="763117"/>
                  </a:lnTo>
                  <a:lnTo>
                    <a:pt x="340601" y="760971"/>
                  </a:lnTo>
                  <a:lnTo>
                    <a:pt x="372478" y="757542"/>
                  </a:lnTo>
                  <a:lnTo>
                    <a:pt x="399364" y="754938"/>
                  </a:lnTo>
                  <a:lnTo>
                    <a:pt x="411530" y="755281"/>
                  </a:lnTo>
                  <a:lnTo>
                    <a:pt x="442544" y="750125"/>
                  </a:lnTo>
                  <a:close/>
                </a:path>
                <a:path w="5273040" h="827404">
                  <a:moveTo>
                    <a:pt x="561708" y="745096"/>
                  </a:moveTo>
                  <a:lnTo>
                    <a:pt x="532168" y="748817"/>
                  </a:lnTo>
                  <a:lnTo>
                    <a:pt x="524776" y="750036"/>
                  </a:lnTo>
                  <a:lnTo>
                    <a:pt x="529094" y="750201"/>
                  </a:lnTo>
                  <a:lnTo>
                    <a:pt x="530352" y="749782"/>
                  </a:lnTo>
                  <a:lnTo>
                    <a:pt x="558546" y="747737"/>
                  </a:lnTo>
                  <a:lnTo>
                    <a:pt x="547890" y="748347"/>
                  </a:lnTo>
                  <a:lnTo>
                    <a:pt x="551395" y="747268"/>
                  </a:lnTo>
                  <a:lnTo>
                    <a:pt x="559257" y="745756"/>
                  </a:lnTo>
                  <a:lnTo>
                    <a:pt x="561708" y="745096"/>
                  </a:lnTo>
                  <a:close/>
                </a:path>
                <a:path w="5273040" h="827404">
                  <a:moveTo>
                    <a:pt x="705548" y="723849"/>
                  </a:moveTo>
                  <a:lnTo>
                    <a:pt x="661720" y="724255"/>
                  </a:lnTo>
                  <a:lnTo>
                    <a:pt x="643509" y="726579"/>
                  </a:lnTo>
                  <a:lnTo>
                    <a:pt x="639381" y="727837"/>
                  </a:lnTo>
                  <a:lnTo>
                    <a:pt x="642708" y="728611"/>
                  </a:lnTo>
                  <a:lnTo>
                    <a:pt x="645833" y="729246"/>
                  </a:lnTo>
                  <a:lnTo>
                    <a:pt x="642239" y="729246"/>
                  </a:lnTo>
                  <a:lnTo>
                    <a:pt x="611606" y="730491"/>
                  </a:lnTo>
                  <a:lnTo>
                    <a:pt x="607822" y="732167"/>
                  </a:lnTo>
                  <a:lnTo>
                    <a:pt x="622185" y="731875"/>
                  </a:lnTo>
                  <a:lnTo>
                    <a:pt x="623138" y="733310"/>
                  </a:lnTo>
                  <a:lnTo>
                    <a:pt x="600697" y="734758"/>
                  </a:lnTo>
                  <a:lnTo>
                    <a:pt x="601141" y="734758"/>
                  </a:lnTo>
                  <a:lnTo>
                    <a:pt x="581609" y="736447"/>
                  </a:lnTo>
                  <a:lnTo>
                    <a:pt x="558469" y="738936"/>
                  </a:lnTo>
                  <a:lnTo>
                    <a:pt x="530860" y="742302"/>
                  </a:lnTo>
                  <a:lnTo>
                    <a:pt x="579767" y="737222"/>
                  </a:lnTo>
                  <a:lnTo>
                    <a:pt x="606729" y="734758"/>
                  </a:lnTo>
                  <a:lnTo>
                    <a:pt x="618363" y="734758"/>
                  </a:lnTo>
                  <a:lnTo>
                    <a:pt x="614476" y="736180"/>
                  </a:lnTo>
                  <a:lnTo>
                    <a:pt x="626757" y="735291"/>
                  </a:lnTo>
                  <a:lnTo>
                    <a:pt x="645871" y="733552"/>
                  </a:lnTo>
                  <a:lnTo>
                    <a:pt x="650392" y="733310"/>
                  </a:lnTo>
                  <a:lnTo>
                    <a:pt x="650646" y="733310"/>
                  </a:lnTo>
                  <a:lnTo>
                    <a:pt x="651891" y="733310"/>
                  </a:lnTo>
                  <a:lnTo>
                    <a:pt x="652475" y="733209"/>
                  </a:lnTo>
                  <a:lnTo>
                    <a:pt x="661200" y="732726"/>
                  </a:lnTo>
                  <a:lnTo>
                    <a:pt x="652576" y="733196"/>
                  </a:lnTo>
                  <a:lnTo>
                    <a:pt x="655294" y="732726"/>
                  </a:lnTo>
                  <a:lnTo>
                    <a:pt x="656932" y="732447"/>
                  </a:lnTo>
                  <a:lnTo>
                    <a:pt x="652030" y="732726"/>
                  </a:lnTo>
                  <a:lnTo>
                    <a:pt x="660171" y="731875"/>
                  </a:lnTo>
                  <a:lnTo>
                    <a:pt x="669620" y="730885"/>
                  </a:lnTo>
                  <a:lnTo>
                    <a:pt x="684669" y="729513"/>
                  </a:lnTo>
                  <a:lnTo>
                    <a:pt x="686066" y="729386"/>
                  </a:lnTo>
                  <a:lnTo>
                    <a:pt x="698131" y="728116"/>
                  </a:lnTo>
                  <a:lnTo>
                    <a:pt x="702538" y="726986"/>
                  </a:lnTo>
                  <a:lnTo>
                    <a:pt x="696899" y="727519"/>
                  </a:lnTo>
                  <a:lnTo>
                    <a:pt x="687070" y="728611"/>
                  </a:lnTo>
                  <a:lnTo>
                    <a:pt x="686866" y="728611"/>
                  </a:lnTo>
                  <a:lnTo>
                    <a:pt x="680440" y="729246"/>
                  </a:lnTo>
                  <a:lnTo>
                    <a:pt x="674535" y="729513"/>
                  </a:lnTo>
                  <a:lnTo>
                    <a:pt x="674624" y="728611"/>
                  </a:lnTo>
                  <a:lnTo>
                    <a:pt x="684657" y="726986"/>
                  </a:lnTo>
                  <a:lnTo>
                    <a:pt x="697522" y="725195"/>
                  </a:lnTo>
                  <a:lnTo>
                    <a:pt x="705548" y="723849"/>
                  </a:lnTo>
                  <a:close/>
                </a:path>
                <a:path w="5273040" h="827404">
                  <a:moveTo>
                    <a:pt x="747420" y="720572"/>
                  </a:moveTo>
                  <a:lnTo>
                    <a:pt x="733056" y="720864"/>
                  </a:lnTo>
                  <a:lnTo>
                    <a:pt x="733628" y="721296"/>
                  </a:lnTo>
                  <a:lnTo>
                    <a:pt x="729437" y="722122"/>
                  </a:lnTo>
                  <a:lnTo>
                    <a:pt x="715340" y="724319"/>
                  </a:lnTo>
                  <a:lnTo>
                    <a:pt x="747420" y="720572"/>
                  </a:lnTo>
                  <a:close/>
                </a:path>
                <a:path w="5273040" h="827404">
                  <a:moveTo>
                    <a:pt x="886637" y="700087"/>
                  </a:moveTo>
                  <a:lnTo>
                    <a:pt x="826376" y="705358"/>
                  </a:lnTo>
                  <a:lnTo>
                    <a:pt x="826947" y="706310"/>
                  </a:lnTo>
                  <a:lnTo>
                    <a:pt x="886637" y="700087"/>
                  </a:lnTo>
                  <a:close/>
                </a:path>
                <a:path w="5273040" h="827404">
                  <a:moveTo>
                    <a:pt x="940054" y="680224"/>
                  </a:moveTo>
                  <a:lnTo>
                    <a:pt x="938034" y="679424"/>
                  </a:lnTo>
                  <a:lnTo>
                    <a:pt x="913993" y="682358"/>
                  </a:lnTo>
                  <a:lnTo>
                    <a:pt x="867791" y="686549"/>
                  </a:lnTo>
                  <a:lnTo>
                    <a:pt x="820293" y="691642"/>
                  </a:lnTo>
                  <a:lnTo>
                    <a:pt x="792365" y="697293"/>
                  </a:lnTo>
                  <a:lnTo>
                    <a:pt x="856119" y="689673"/>
                  </a:lnTo>
                  <a:lnTo>
                    <a:pt x="886294" y="686803"/>
                  </a:lnTo>
                  <a:lnTo>
                    <a:pt x="907694" y="686041"/>
                  </a:lnTo>
                  <a:lnTo>
                    <a:pt x="910717" y="684403"/>
                  </a:lnTo>
                  <a:lnTo>
                    <a:pt x="940054" y="680224"/>
                  </a:lnTo>
                  <a:close/>
                </a:path>
                <a:path w="5273040" h="827404">
                  <a:moveTo>
                    <a:pt x="960475" y="701014"/>
                  </a:moveTo>
                  <a:lnTo>
                    <a:pt x="936053" y="701903"/>
                  </a:lnTo>
                  <a:lnTo>
                    <a:pt x="911834" y="702360"/>
                  </a:lnTo>
                  <a:lnTo>
                    <a:pt x="876896" y="704811"/>
                  </a:lnTo>
                  <a:lnTo>
                    <a:pt x="820305" y="711644"/>
                  </a:lnTo>
                  <a:lnTo>
                    <a:pt x="857377" y="708939"/>
                  </a:lnTo>
                  <a:lnTo>
                    <a:pt x="888911" y="706970"/>
                  </a:lnTo>
                  <a:lnTo>
                    <a:pt x="921181" y="704672"/>
                  </a:lnTo>
                  <a:lnTo>
                    <a:pt x="960475" y="701014"/>
                  </a:lnTo>
                  <a:close/>
                </a:path>
                <a:path w="5273040" h="827404">
                  <a:moveTo>
                    <a:pt x="994410" y="677392"/>
                  </a:moveTo>
                  <a:lnTo>
                    <a:pt x="981036" y="678065"/>
                  </a:lnTo>
                  <a:lnTo>
                    <a:pt x="981925" y="679513"/>
                  </a:lnTo>
                  <a:lnTo>
                    <a:pt x="982357" y="679983"/>
                  </a:lnTo>
                  <a:lnTo>
                    <a:pt x="982814" y="680961"/>
                  </a:lnTo>
                  <a:lnTo>
                    <a:pt x="985113" y="680237"/>
                  </a:lnTo>
                  <a:lnTo>
                    <a:pt x="992378" y="678573"/>
                  </a:lnTo>
                  <a:lnTo>
                    <a:pt x="994410" y="677392"/>
                  </a:lnTo>
                  <a:close/>
                </a:path>
                <a:path w="5273040" h="827404">
                  <a:moveTo>
                    <a:pt x="1082929" y="643750"/>
                  </a:moveTo>
                  <a:lnTo>
                    <a:pt x="1057160" y="646201"/>
                  </a:lnTo>
                  <a:lnTo>
                    <a:pt x="1044054" y="648233"/>
                  </a:lnTo>
                  <a:lnTo>
                    <a:pt x="1034402" y="649884"/>
                  </a:lnTo>
                  <a:lnTo>
                    <a:pt x="1018997" y="651205"/>
                  </a:lnTo>
                  <a:lnTo>
                    <a:pt x="1041133" y="649579"/>
                  </a:lnTo>
                  <a:lnTo>
                    <a:pt x="1058659" y="647992"/>
                  </a:lnTo>
                  <a:lnTo>
                    <a:pt x="1072337" y="646137"/>
                  </a:lnTo>
                  <a:lnTo>
                    <a:pt x="1082929" y="643750"/>
                  </a:lnTo>
                  <a:close/>
                </a:path>
                <a:path w="5273040" h="827404">
                  <a:moveTo>
                    <a:pt x="1110399" y="632345"/>
                  </a:moveTo>
                  <a:lnTo>
                    <a:pt x="1109510" y="630897"/>
                  </a:lnTo>
                  <a:lnTo>
                    <a:pt x="1086510" y="633145"/>
                  </a:lnTo>
                  <a:lnTo>
                    <a:pt x="1110399" y="632345"/>
                  </a:lnTo>
                  <a:close/>
                </a:path>
                <a:path w="5273040" h="827404">
                  <a:moveTo>
                    <a:pt x="1208824" y="658710"/>
                  </a:moveTo>
                  <a:lnTo>
                    <a:pt x="1191717" y="659993"/>
                  </a:lnTo>
                  <a:lnTo>
                    <a:pt x="1173124" y="662012"/>
                  </a:lnTo>
                  <a:lnTo>
                    <a:pt x="1117282" y="668642"/>
                  </a:lnTo>
                  <a:lnTo>
                    <a:pt x="1131900" y="667321"/>
                  </a:lnTo>
                  <a:lnTo>
                    <a:pt x="1181709" y="662165"/>
                  </a:lnTo>
                  <a:lnTo>
                    <a:pt x="1181989" y="662635"/>
                  </a:lnTo>
                  <a:lnTo>
                    <a:pt x="1188364" y="662254"/>
                  </a:lnTo>
                  <a:lnTo>
                    <a:pt x="1186865" y="661695"/>
                  </a:lnTo>
                  <a:lnTo>
                    <a:pt x="1189634" y="660615"/>
                  </a:lnTo>
                  <a:lnTo>
                    <a:pt x="1208824" y="658710"/>
                  </a:lnTo>
                  <a:close/>
                </a:path>
                <a:path w="5273040" h="827404">
                  <a:moveTo>
                    <a:pt x="1230744" y="638365"/>
                  </a:moveTo>
                  <a:lnTo>
                    <a:pt x="1230528" y="638365"/>
                  </a:lnTo>
                  <a:lnTo>
                    <a:pt x="1221359" y="639114"/>
                  </a:lnTo>
                  <a:lnTo>
                    <a:pt x="1221536" y="639114"/>
                  </a:lnTo>
                  <a:lnTo>
                    <a:pt x="1212735" y="640130"/>
                  </a:lnTo>
                  <a:lnTo>
                    <a:pt x="1230744" y="638365"/>
                  </a:lnTo>
                  <a:close/>
                </a:path>
                <a:path w="5273040" h="827404">
                  <a:moveTo>
                    <a:pt x="1240967" y="622236"/>
                  </a:moveTo>
                  <a:lnTo>
                    <a:pt x="1208112" y="624027"/>
                  </a:lnTo>
                  <a:lnTo>
                    <a:pt x="1209281" y="625932"/>
                  </a:lnTo>
                  <a:lnTo>
                    <a:pt x="1240967" y="622236"/>
                  </a:lnTo>
                  <a:close/>
                </a:path>
                <a:path w="5273040" h="827404">
                  <a:moveTo>
                    <a:pt x="1279550" y="654342"/>
                  </a:moveTo>
                  <a:lnTo>
                    <a:pt x="1242009" y="656882"/>
                  </a:lnTo>
                  <a:lnTo>
                    <a:pt x="1233170" y="658355"/>
                  </a:lnTo>
                  <a:lnTo>
                    <a:pt x="1279550" y="654342"/>
                  </a:lnTo>
                  <a:close/>
                </a:path>
                <a:path w="5273040" h="827404">
                  <a:moveTo>
                    <a:pt x="1281950" y="658164"/>
                  </a:moveTo>
                  <a:lnTo>
                    <a:pt x="1261059" y="659244"/>
                  </a:lnTo>
                  <a:lnTo>
                    <a:pt x="1229969" y="662317"/>
                  </a:lnTo>
                  <a:lnTo>
                    <a:pt x="1201839" y="665683"/>
                  </a:lnTo>
                  <a:lnTo>
                    <a:pt x="1189850" y="667664"/>
                  </a:lnTo>
                  <a:lnTo>
                    <a:pt x="1258976" y="660400"/>
                  </a:lnTo>
                  <a:lnTo>
                    <a:pt x="1281950" y="658164"/>
                  </a:lnTo>
                  <a:close/>
                </a:path>
                <a:path w="5273040" h="827404">
                  <a:moveTo>
                    <a:pt x="1355521" y="625894"/>
                  </a:moveTo>
                  <a:lnTo>
                    <a:pt x="1340459" y="626287"/>
                  </a:lnTo>
                  <a:lnTo>
                    <a:pt x="1258404" y="634669"/>
                  </a:lnTo>
                  <a:lnTo>
                    <a:pt x="1261414" y="635457"/>
                  </a:lnTo>
                  <a:lnTo>
                    <a:pt x="1247965" y="636905"/>
                  </a:lnTo>
                  <a:lnTo>
                    <a:pt x="1228979" y="638556"/>
                  </a:lnTo>
                  <a:lnTo>
                    <a:pt x="1232204" y="638556"/>
                  </a:lnTo>
                  <a:lnTo>
                    <a:pt x="1231506" y="639114"/>
                  </a:lnTo>
                  <a:lnTo>
                    <a:pt x="1195082" y="642467"/>
                  </a:lnTo>
                  <a:lnTo>
                    <a:pt x="1181569" y="643928"/>
                  </a:lnTo>
                  <a:lnTo>
                    <a:pt x="1162685" y="646328"/>
                  </a:lnTo>
                  <a:lnTo>
                    <a:pt x="1171613" y="645617"/>
                  </a:lnTo>
                  <a:lnTo>
                    <a:pt x="1179334" y="645807"/>
                  </a:lnTo>
                  <a:lnTo>
                    <a:pt x="1176769" y="647103"/>
                  </a:lnTo>
                  <a:lnTo>
                    <a:pt x="1154823" y="649744"/>
                  </a:lnTo>
                  <a:lnTo>
                    <a:pt x="1129233" y="651649"/>
                  </a:lnTo>
                  <a:lnTo>
                    <a:pt x="1121422" y="651078"/>
                  </a:lnTo>
                  <a:lnTo>
                    <a:pt x="1110119" y="651078"/>
                  </a:lnTo>
                  <a:lnTo>
                    <a:pt x="1074699" y="654608"/>
                  </a:lnTo>
                  <a:lnTo>
                    <a:pt x="1054747" y="657326"/>
                  </a:lnTo>
                  <a:lnTo>
                    <a:pt x="1033945" y="660920"/>
                  </a:lnTo>
                  <a:lnTo>
                    <a:pt x="1029652" y="663067"/>
                  </a:lnTo>
                  <a:lnTo>
                    <a:pt x="1059268" y="661390"/>
                  </a:lnTo>
                  <a:lnTo>
                    <a:pt x="1090803" y="657974"/>
                  </a:lnTo>
                  <a:lnTo>
                    <a:pt x="1140345" y="651649"/>
                  </a:lnTo>
                  <a:lnTo>
                    <a:pt x="1156042" y="649744"/>
                  </a:lnTo>
                  <a:lnTo>
                    <a:pt x="1155395" y="649744"/>
                  </a:lnTo>
                  <a:lnTo>
                    <a:pt x="1178433" y="648449"/>
                  </a:lnTo>
                  <a:lnTo>
                    <a:pt x="1202956" y="645617"/>
                  </a:lnTo>
                  <a:lnTo>
                    <a:pt x="1207401" y="645109"/>
                  </a:lnTo>
                  <a:lnTo>
                    <a:pt x="1243914" y="639584"/>
                  </a:lnTo>
                  <a:lnTo>
                    <a:pt x="1248879" y="639114"/>
                  </a:lnTo>
                  <a:lnTo>
                    <a:pt x="1260132" y="638048"/>
                  </a:lnTo>
                  <a:lnTo>
                    <a:pt x="1241628" y="639114"/>
                  </a:lnTo>
                  <a:lnTo>
                    <a:pt x="1236853" y="639114"/>
                  </a:lnTo>
                  <a:lnTo>
                    <a:pt x="1236014" y="638365"/>
                  </a:lnTo>
                  <a:lnTo>
                    <a:pt x="1321485" y="630821"/>
                  </a:lnTo>
                  <a:lnTo>
                    <a:pt x="1324229" y="630580"/>
                  </a:lnTo>
                  <a:lnTo>
                    <a:pt x="1319606" y="630821"/>
                  </a:lnTo>
                  <a:lnTo>
                    <a:pt x="1355521" y="625894"/>
                  </a:lnTo>
                  <a:close/>
                </a:path>
                <a:path w="5273040" h="827404">
                  <a:moveTo>
                    <a:pt x="1385201" y="626262"/>
                  </a:moveTo>
                  <a:lnTo>
                    <a:pt x="1369212" y="628548"/>
                  </a:lnTo>
                  <a:lnTo>
                    <a:pt x="1358823" y="629373"/>
                  </a:lnTo>
                  <a:lnTo>
                    <a:pt x="1349984" y="629640"/>
                  </a:lnTo>
                  <a:lnTo>
                    <a:pt x="1338643" y="630288"/>
                  </a:lnTo>
                  <a:lnTo>
                    <a:pt x="1330515" y="631609"/>
                  </a:lnTo>
                  <a:lnTo>
                    <a:pt x="1330604" y="632155"/>
                  </a:lnTo>
                  <a:lnTo>
                    <a:pt x="1340027" y="632688"/>
                  </a:lnTo>
                  <a:lnTo>
                    <a:pt x="1368082" y="629348"/>
                  </a:lnTo>
                  <a:lnTo>
                    <a:pt x="1380439" y="627621"/>
                  </a:lnTo>
                  <a:lnTo>
                    <a:pt x="1385201" y="626262"/>
                  </a:lnTo>
                  <a:close/>
                </a:path>
                <a:path w="5273040" h="827404">
                  <a:moveTo>
                    <a:pt x="1603679" y="574281"/>
                  </a:moveTo>
                  <a:lnTo>
                    <a:pt x="1603387" y="573862"/>
                  </a:lnTo>
                  <a:lnTo>
                    <a:pt x="1575193" y="576224"/>
                  </a:lnTo>
                  <a:lnTo>
                    <a:pt x="1587703" y="575665"/>
                  </a:lnTo>
                  <a:lnTo>
                    <a:pt x="1594612" y="575157"/>
                  </a:lnTo>
                  <a:lnTo>
                    <a:pt x="1602511" y="574281"/>
                  </a:lnTo>
                  <a:lnTo>
                    <a:pt x="1603679" y="574281"/>
                  </a:lnTo>
                  <a:close/>
                </a:path>
                <a:path w="5273040" h="827404">
                  <a:moveTo>
                    <a:pt x="1680768" y="581355"/>
                  </a:moveTo>
                  <a:lnTo>
                    <a:pt x="1680324" y="580390"/>
                  </a:lnTo>
                  <a:lnTo>
                    <a:pt x="1634490" y="585368"/>
                  </a:lnTo>
                  <a:lnTo>
                    <a:pt x="1658378" y="584555"/>
                  </a:lnTo>
                  <a:lnTo>
                    <a:pt x="1657604" y="583628"/>
                  </a:lnTo>
                  <a:lnTo>
                    <a:pt x="1680768" y="581355"/>
                  </a:lnTo>
                  <a:close/>
                </a:path>
                <a:path w="5273040" h="827404">
                  <a:moveTo>
                    <a:pt x="1739239" y="564286"/>
                  </a:moveTo>
                  <a:lnTo>
                    <a:pt x="1730159" y="563270"/>
                  </a:lnTo>
                  <a:lnTo>
                    <a:pt x="1723415" y="562851"/>
                  </a:lnTo>
                  <a:lnTo>
                    <a:pt x="1719262" y="562851"/>
                  </a:lnTo>
                  <a:lnTo>
                    <a:pt x="1709585" y="563054"/>
                  </a:lnTo>
                  <a:lnTo>
                    <a:pt x="1684832" y="564286"/>
                  </a:lnTo>
                  <a:lnTo>
                    <a:pt x="1685201" y="564286"/>
                  </a:lnTo>
                  <a:lnTo>
                    <a:pt x="1675460" y="566039"/>
                  </a:lnTo>
                  <a:lnTo>
                    <a:pt x="1667027" y="567283"/>
                  </a:lnTo>
                  <a:lnTo>
                    <a:pt x="1666735" y="567283"/>
                  </a:lnTo>
                  <a:lnTo>
                    <a:pt x="1658442" y="568198"/>
                  </a:lnTo>
                  <a:lnTo>
                    <a:pt x="1648371" y="568198"/>
                  </a:lnTo>
                  <a:lnTo>
                    <a:pt x="1654390" y="566572"/>
                  </a:lnTo>
                  <a:lnTo>
                    <a:pt x="1666494" y="564426"/>
                  </a:lnTo>
                  <a:lnTo>
                    <a:pt x="1674761" y="562851"/>
                  </a:lnTo>
                  <a:lnTo>
                    <a:pt x="1643062" y="565226"/>
                  </a:lnTo>
                  <a:lnTo>
                    <a:pt x="1643443" y="565226"/>
                  </a:lnTo>
                  <a:lnTo>
                    <a:pt x="1606600" y="569302"/>
                  </a:lnTo>
                  <a:lnTo>
                    <a:pt x="1533093" y="579018"/>
                  </a:lnTo>
                  <a:lnTo>
                    <a:pt x="1601304" y="570839"/>
                  </a:lnTo>
                  <a:lnTo>
                    <a:pt x="1603387" y="573862"/>
                  </a:lnTo>
                  <a:lnTo>
                    <a:pt x="1643710" y="570839"/>
                  </a:lnTo>
                  <a:lnTo>
                    <a:pt x="1678101" y="568642"/>
                  </a:lnTo>
                  <a:lnTo>
                    <a:pt x="1678292" y="568198"/>
                  </a:lnTo>
                  <a:lnTo>
                    <a:pt x="1678076" y="568198"/>
                  </a:lnTo>
                  <a:lnTo>
                    <a:pt x="1684210" y="567283"/>
                  </a:lnTo>
                  <a:lnTo>
                    <a:pt x="1700707" y="565391"/>
                  </a:lnTo>
                  <a:lnTo>
                    <a:pt x="1714284" y="565226"/>
                  </a:lnTo>
                  <a:lnTo>
                    <a:pt x="1718818" y="565683"/>
                  </a:lnTo>
                  <a:lnTo>
                    <a:pt x="1723605" y="565683"/>
                  </a:lnTo>
                  <a:lnTo>
                    <a:pt x="1728685" y="565226"/>
                  </a:lnTo>
                  <a:lnTo>
                    <a:pt x="1739239" y="564286"/>
                  </a:lnTo>
                  <a:close/>
                </a:path>
                <a:path w="5273040" h="827404">
                  <a:moveTo>
                    <a:pt x="1891614" y="533171"/>
                  </a:moveTo>
                  <a:lnTo>
                    <a:pt x="1881860" y="533209"/>
                  </a:lnTo>
                  <a:lnTo>
                    <a:pt x="1869160" y="536371"/>
                  </a:lnTo>
                  <a:lnTo>
                    <a:pt x="1891614" y="533171"/>
                  </a:lnTo>
                  <a:close/>
                </a:path>
                <a:path w="5273040" h="827404">
                  <a:moveTo>
                    <a:pt x="1916163" y="524891"/>
                  </a:moveTo>
                  <a:lnTo>
                    <a:pt x="1864321" y="528218"/>
                  </a:lnTo>
                  <a:lnTo>
                    <a:pt x="1879574" y="529374"/>
                  </a:lnTo>
                  <a:lnTo>
                    <a:pt x="1916163" y="524891"/>
                  </a:lnTo>
                  <a:close/>
                </a:path>
                <a:path w="5273040" h="827404">
                  <a:moveTo>
                    <a:pt x="1930082" y="556844"/>
                  </a:moveTo>
                  <a:lnTo>
                    <a:pt x="1900275" y="560870"/>
                  </a:lnTo>
                  <a:lnTo>
                    <a:pt x="1815592" y="569531"/>
                  </a:lnTo>
                  <a:lnTo>
                    <a:pt x="1820265" y="569277"/>
                  </a:lnTo>
                  <a:lnTo>
                    <a:pt x="1828863" y="568350"/>
                  </a:lnTo>
                  <a:lnTo>
                    <a:pt x="1829650" y="568350"/>
                  </a:lnTo>
                  <a:lnTo>
                    <a:pt x="1831390" y="568934"/>
                  </a:lnTo>
                  <a:lnTo>
                    <a:pt x="1824901" y="570026"/>
                  </a:lnTo>
                  <a:lnTo>
                    <a:pt x="1802053" y="572795"/>
                  </a:lnTo>
                  <a:lnTo>
                    <a:pt x="1800720" y="572795"/>
                  </a:lnTo>
                  <a:lnTo>
                    <a:pt x="1769198" y="574052"/>
                  </a:lnTo>
                  <a:lnTo>
                    <a:pt x="1772881" y="572795"/>
                  </a:lnTo>
                  <a:lnTo>
                    <a:pt x="1772158" y="572795"/>
                  </a:lnTo>
                  <a:lnTo>
                    <a:pt x="1791093" y="570572"/>
                  </a:lnTo>
                  <a:lnTo>
                    <a:pt x="1808149" y="568782"/>
                  </a:lnTo>
                  <a:lnTo>
                    <a:pt x="1809953" y="568350"/>
                  </a:lnTo>
                  <a:lnTo>
                    <a:pt x="1788134" y="569899"/>
                  </a:lnTo>
                  <a:lnTo>
                    <a:pt x="1766201" y="572795"/>
                  </a:lnTo>
                  <a:lnTo>
                    <a:pt x="1754568" y="575284"/>
                  </a:lnTo>
                  <a:lnTo>
                    <a:pt x="1765084" y="575284"/>
                  </a:lnTo>
                  <a:lnTo>
                    <a:pt x="1709953" y="580758"/>
                  </a:lnTo>
                  <a:lnTo>
                    <a:pt x="1721700" y="580009"/>
                  </a:lnTo>
                  <a:lnTo>
                    <a:pt x="1726006" y="580009"/>
                  </a:lnTo>
                  <a:lnTo>
                    <a:pt x="1724431" y="580466"/>
                  </a:lnTo>
                  <a:lnTo>
                    <a:pt x="1706448" y="583425"/>
                  </a:lnTo>
                  <a:lnTo>
                    <a:pt x="1748383" y="580009"/>
                  </a:lnTo>
                  <a:lnTo>
                    <a:pt x="1805101" y="574052"/>
                  </a:lnTo>
                  <a:lnTo>
                    <a:pt x="1855508" y="568350"/>
                  </a:lnTo>
                  <a:lnTo>
                    <a:pt x="1885149" y="564959"/>
                  </a:lnTo>
                  <a:lnTo>
                    <a:pt x="1910981" y="562000"/>
                  </a:lnTo>
                  <a:lnTo>
                    <a:pt x="1890547" y="563880"/>
                  </a:lnTo>
                  <a:lnTo>
                    <a:pt x="1881085" y="564959"/>
                  </a:lnTo>
                  <a:lnTo>
                    <a:pt x="1930082" y="556844"/>
                  </a:lnTo>
                  <a:close/>
                </a:path>
                <a:path w="5273040" h="827404">
                  <a:moveTo>
                    <a:pt x="1983206" y="501027"/>
                  </a:moveTo>
                  <a:lnTo>
                    <a:pt x="1982508" y="501027"/>
                  </a:lnTo>
                  <a:lnTo>
                    <a:pt x="1982050" y="501027"/>
                  </a:lnTo>
                  <a:lnTo>
                    <a:pt x="1970620" y="501586"/>
                  </a:lnTo>
                  <a:lnTo>
                    <a:pt x="1983206" y="501027"/>
                  </a:lnTo>
                  <a:close/>
                </a:path>
                <a:path w="5273040" h="827404">
                  <a:moveTo>
                    <a:pt x="1985429" y="523989"/>
                  </a:moveTo>
                  <a:lnTo>
                    <a:pt x="1980780" y="524598"/>
                  </a:lnTo>
                  <a:lnTo>
                    <a:pt x="1975243" y="525627"/>
                  </a:lnTo>
                  <a:lnTo>
                    <a:pt x="1985391" y="524167"/>
                  </a:lnTo>
                  <a:lnTo>
                    <a:pt x="1985429" y="523989"/>
                  </a:lnTo>
                  <a:close/>
                </a:path>
                <a:path w="5273040" h="827404">
                  <a:moveTo>
                    <a:pt x="2027199" y="518439"/>
                  </a:moveTo>
                  <a:lnTo>
                    <a:pt x="2024240" y="517994"/>
                  </a:lnTo>
                  <a:lnTo>
                    <a:pt x="1993049" y="521169"/>
                  </a:lnTo>
                  <a:lnTo>
                    <a:pt x="1985708" y="522947"/>
                  </a:lnTo>
                  <a:lnTo>
                    <a:pt x="1985429" y="523989"/>
                  </a:lnTo>
                  <a:lnTo>
                    <a:pt x="1993442" y="522947"/>
                  </a:lnTo>
                  <a:lnTo>
                    <a:pt x="1993163" y="522947"/>
                  </a:lnTo>
                  <a:lnTo>
                    <a:pt x="2009648" y="521373"/>
                  </a:lnTo>
                  <a:lnTo>
                    <a:pt x="2019490" y="521169"/>
                  </a:lnTo>
                  <a:lnTo>
                    <a:pt x="2021992" y="521169"/>
                  </a:lnTo>
                  <a:lnTo>
                    <a:pt x="2015705" y="520827"/>
                  </a:lnTo>
                  <a:lnTo>
                    <a:pt x="2021014" y="519645"/>
                  </a:lnTo>
                  <a:lnTo>
                    <a:pt x="2027199" y="518439"/>
                  </a:lnTo>
                  <a:close/>
                </a:path>
                <a:path w="5273040" h="827404">
                  <a:moveTo>
                    <a:pt x="2050364" y="521042"/>
                  </a:moveTo>
                  <a:lnTo>
                    <a:pt x="1958708" y="530999"/>
                  </a:lnTo>
                  <a:lnTo>
                    <a:pt x="2000999" y="527126"/>
                  </a:lnTo>
                  <a:lnTo>
                    <a:pt x="2016937" y="526059"/>
                  </a:lnTo>
                  <a:lnTo>
                    <a:pt x="2019960" y="527151"/>
                  </a:lnTo>
                  <a:lnTo>
                    <a:pt x="2050364" y="521042"/>
                  </a:lnTo>
                  <a:close/>
                </a:path>
                <a:path w="5273040" h="827404">
                  <a:moveTo>
                    <a:pt x="2117725" y="489356"/>
                  </a:moveTo>
                  <a:lnTo>
                    <a:pt x="2115388" y="489750"/>
                  </a:lnTo>
                  <a:lnTo>
                    <a:pt x="2115362" y="490220"/>
                  </a:lnTo>
                  <a:lnTo>
                    <a:pt x="2117725" y="489356"/>
                  </a:lnTo>
                  <a:close/>
                </a:path>
                <a:path w="5273040" h="827404">
                  <a:moveTo>
                    <a:pt x="2122716" y="487362"/>
                  </a:moveTo>
                  <a:lnTo>
                    <a:pt x="2105355" y="488391"/>
                  </a:lnTo>
                  <a:lnTo>
                    <a:pt x="2055317" y="493801"/>
                  </a:lnTo>
                  <a:lnTo>
                    <a:pt x="2030882" y="495808"/>
                  </a:lnTo>
                  <a:lnTo>
                    <a:pt x="2020976" y="497141"/>
                  </a:lnTo>
                  <a:lnTo>
                    <a:pt x="2027682" y="497141"/>
                  </a:lnTo>
                  <a:lnTo>
                    <a:pt x="2026805" y="497509"/>
                  </a:lnTo>
                  <a:lnTo>
                    <a:pt x="2015604" y="498563"/>
                  </a:lnTo>
                  <a:lnTo>
                    <a:pt x="1999030" y="499910"/>
                  </a:lnTo>
                  <a:lnTo>
                    <a:pt x="1989963" y="500532"/>
                  </a:lnTo>
                  <a:lnTo>
                    <a:pt x="1984844" y="500799"/>
                  </a:lnTo>
                  <a:lnTo>
                    <a:pt x="1983930" y="500938"/>
                  </a:lnTo>
                  <a:lnTo>
                    <a:pt x="1983359" y="501027"/>
                  </a:lnTo>
                  <a:lnTo>
                    <a:pt x="1982343" y="501167"/>
                  </a:lnTo>
                  <a:lnTo>
                    <a:pt x="1983752" y="501053"/>
                  </a:lnTo>
                  <a:lnTo>
                    <a:pt x="1961108" y="504393"/>
                  </a:lnTo>
                  <a:lnTo>
                    <a:pt x="1880577" y="514438"/>
                  </a:lnTo>
                  <a:lnTo>
                    <a:pt x="1940407" y="509244"/>
                  </a:lnTo>
                  <a:lnTo>
                    <a:pt x="1968563" y="506349"/>
                  </a:lnTo>
                  <a:lnTo>
                    <a:pt x="1981873" y="503948"/>
                  </a:lnTo>
                  <a:lnTo>
                    <a:pt x="2005825" y="503135"/>
                  </a:lnTo>
                  <a:lnTo>
                    <a:pt x="2016912" y="501269"/>
                  </a:lnTo>
                  <a:lnTo>
                    <a:pt x="2018487" y="501027"/>
                  </a:lnTo>
                  <a:lnTo>
                    <a:pt x="2031466" y="499122"/>
                  </a:lnTo>
                  <a:lnTo>
                    <a:pt x="2040521" y="497509"/>
                  </a:lnTo>
                  <a:lnTo>
                    <a:pt x="2041271" y="497509"/>
                  </a:lnTo>
                  <a:lnTo>
                    <a:pt x="2037499" y="497141"/>
                  </a:lnTo>
                  <a:lnTo>
                    <a:pt x="2035086" y="497141"/>
                  </a:lnTo>
                  <a:lnTo>
                    <a:pt x="2122716" y="487362"/>
                  </a:lnTo>
                  <a:close/>
                </a:path>
                <a:path w="5273040" h="827404">
                  <a:moveTo>
                    <a:pt x="2132838" y="486765"/>
                  </a:moveTo>
                  <a:lnTo>
                    <a:pt x="2122716" y="487362"/>
                  </a:lnTo>
                  <a:lnTo>
                    <a:pt x="2123211" y="487362"/>
                  </a:lnTo>
                  <a:lnTo>
                    <a:pt x="2117725" y="489356"/>
                  </a:lnTo>
                  <a:lnTo>
                    <a:pt x="2120709" y="488861"/>
                  </a:lnTo>
                  <a:lnTo>
                    <a:pt x="2127720" y="487781"/>
                  </a:lnTo>
                  <a:lnTo>
                    <a:pt x="2132838" y="486765"/>
                  </a:lnTo>
                  <a:close/>
                </a:path>
                <a:path w="5273040" h="827404">
                  <a:moveTo>
                    <a:pt x="2188705" y="481215"/>
                  </a:moveTo>
                  <a:lnTo>
                    <a:pt x="2187752" y="480301"/>
                  </a:lnTo>
                  <a:lnTo>
                    <a:pt x="2146262" y="485051"/>
                  </a:lnTo>
                  <a:lnTo>
                    <a:pt x="2160397" y="483806"/>
                  </a:lnTo>
                  <a:lnTo>
                    <a:pt x="2168588" y="483336"/>
                  </a:lnTo>
                  <a:lnTo>
                    <a:pt x="2171623" y="483527"/>
                  </a:lnTo>
                  <a:lnTo>
                    <a:pt x="2170315" y="484238"/>
                  </a:lnTo>
                  <a:lnTo>
                    <a:pt x="2161235" y="485216"/>
                  </a:lnTo>
                  <a:lnTo>
                    <a:pt x="2180513" y="484657"/>
                  </a:lnTo>
                  <a:lnTo>
                    <a:pt x="2171560" y="484466"/>
                  </a:lnTo>
                  <a:lnTo>
                    <a:pt x="2178799" y="482955"/>
                  </a:lnTo>
                  <a:lnTo>
                    <a:pt x="2188705" y="481215"/>
                  </a:lnTo>
                  <a:close/>
                </a:path>
                <a:path w="5273040" h="827404">
                  <a:moveTo>
                    <a:pt x="2270925" y="472795"/>
                  </a:moveTo>
                  <a:lnTo>
                    <a:pt x="2214473" y="476377"/>
                  </a:lnTo>
                  <a:lnTo>
                    <a:pt x="2205698" y="477812"/>
                  </a:lnTo>
                  <a:lnTo>
                    <a:pt x="2207857" y="478472"/>
                  </a:lnTo>
                  <a:lnTo>
                    <a:pt x="2212670" y="478980"/>
                  </a:lnTo>
                  <a:lnTo>
                    <a:pt x="2211857" y="479983"/>
                  </a:lnTo>
                  <a:lnTo>
                    <a:pt x="2231085" y="478307"/>
                  </a:lnTo>
                  <a:lnTo>
                    <a:pt x="2250503" y="476262"/>
                  </a:lnTo>
                  <a:lnTo>
                    <a:pt x="2265375" y="474281"/>
                  </a:lnTo>
                  <a:lnTo>
                    <a:pt x="2270925" y="472795"/>
                  </a:lnTo>
                  <a:close/>
                </a:path>
                <a:path w="5273040" h="827404">
                  <a:moveTo>
                    <a:pt x="2318880" y="471170"/>
                  </a:moveTo>
                  <a:lnTo>
                    <a:pt x="2316302" y="471004"/>
                  </a:lnTo>
                  <a:lnTo>
                    <a:pt x="2316454" y="470052"/>
                  </a:lnTo>
                  <a:lnTo>
                    <a:pt x="2310600" y="469798"/>
                  </a:lnTo>
                  <a:lnTo>
                    <a:pt x="2289987" y="471754"/>
                  </a:lnTo>
                  <a:lnTo>
                    <a:pt x="2272550" y="475183"/>
                  </a:lnTo>
                  <a:lnTo>
                    <a:pt x="2318880" y="471170"/>
                  </a:lnTo>
                  <a:close/>
                </a:path>
                <a:path w="5273040" h="827404">
                  <a:moveTo>
                    <a:pt x="2333777" y="456514"/>
                  </a:moveTo>
                  <a:lnTo>
                    <a:pt x="2326373" y="457060"/>
                  </a:lnTo>
                  <a:lnTo>
                    <a:pt x="2317432" y="457060"/>
                  </a:lnTo>
                  <a:lnTo>
                    <a:pt x="2302065" y="459181"/>
                  </a:lnTo>
                  <a:lnTo>
                    <a:pt x="2326779" y="457060"/>
                  </a:lnTo>
                  <a:lnTo>
                    <a:pt x="2329408" y="457060"/>
                  </a:lnTo>
                  <a:lnTo>
                    <a:pt x="2333777" y="456514"/>
                  </a:lnTo>
                  <a:close/>
                </a:path>
                <a:path w="5273040" h="827404">
                  <a:moveTo>
                    <a:pt x="2356535" y="452259"/>
                  </a:moveTo>
                  <a:lnTo>
                    <a:pt x="2347899" y="454202"/>
                  </a:lnTo>
                  <a:lnTo>
                    <a:pt x="2348230" y="454685"/>
                  </a:lnTo>
                  <a:lnTo>
                    <a:pt x="2333777" y="456514"/>
                  </a:lnTo>
                  <a:lnTo>
                    <a:pt x="2342019" y="455891"/>
                  </a:lnTo>
                  <a:lnTo>
                    <a:pt x="2353526" y="455383"/>
                  </a:lnTo>
                  <a:lnTo>
                    <a:pt x="2353208" y="454685"/>
                  </a:lnTo>
                  <a:lnTo>
                    <a:pt x="2353081" y="454418"/>
                  </a:lnTo>
                  <a:lnTo>
                    <a:pt x="2356535" y="452259"/>
                  </a:lnTo>
                  <a:close/>
                </a:path>
                <a:path w="5273040" h="827404">
                  <a:moveTo>
                    <a:pt x="2372106" y="478663"/>
                  </a:moveTo>
                  <a:lnTo>
                    <a:pt x="2341956" y="481876"/>
                  </a:lnTo>
                  <a:lnTo>
                    <a:pt x="2317369" y="485190"/>
                  </a:lnTo>
                  <a:lnTo>
                    <a:pt x="2292604" y="488251"/>
                  </a:lnTo>
                  <a:lnTo>
                    <a:pt x="2261959" y="490639"/>
                  </a:lnTo>
                  <a:lnTo>
                    <a:pt x="2245626" y="493115"/>
                  </a:lnTo>
                  <a:lnTo>
                    <a:pt x="2245322" y="494258"/>
                  </a:lnTo>
                  <a:lnTo>
                    <a:pt x="2259558" y="494728"/>
                  </a:lnTo>
                  <a:lnTo>
                    <a:pt x="2268982" y="494220"/>
                  </a:lnTo>
                  <a:lnTo>
                    <a:pt x="2254008" y="493534"/>
                  </a:lnTo>
                  <a:lnTo>
                    <a:pt x="2349995" y="481825"/>
                  </a:lnTo>
                  <a:lnTo>
                    <a:pt x="2372106" y="478663"/>
                  </a:lnTo>
                  <a:close/>
                </a:path>
                <a:path w="5273040" h="827404">
                  <a:moveTo>
                    <a:pt x="2567800" y="421373"/>
                  </a:moveTo>
                  <a:lnTo>
                    <a:pt x="2553220" y="421386"/>
                  </a:lnTo>
                  <a:lnTo>
                    <a:pt x="2548928" y="420230"/>
                  </a:lnTo>
                  <a:lnTo>
                    <a:pt x="2539733" y="420179"/>
                  </a:lnTo>
                  <a:lnTo>
                    <a:pt x="2510447" y="423506"/>
                  </a:lnTo>
                  <a:lnTo>
                    <a:pt x="2520086" y="422986"/>
                  </a:lnTo>
                  <a:lnTo>
                    <a:pt x="2525103" y="423214"/>
                  </a:lnTo>
                  <a:lnTo>
                    <a:pt x="2534501" y="422694"/>
                  </a:lnTo>
                  <a:lnTo>
                    <a:pt x="2538971" y="421944"/>
                  </a:lnTo>
                  <a:lnTo>
                    <a:pt x="2567800" y="421373"/>
                  </a:lnTo>
                  <a:close/>
                </a:path>
                <a:path w="5273040" h="827404">
                  <a:moveTo>
                    <a:pt x="2601010" y="419823"/>
                  </a:moveTo>
                  <a:lnTo>
                    <a:pt x="2600350" y="419823"/>
                  </a:lnTo>
                  <a:lnTo>
                    <a:pt x="2584069" y="421855"/>
                  </a:lnTo>
                  <a:lnTo>
                    <a:pt x="2573959" y="423481"/>
                  </a:lnTo>
                  <a:lnTo>
                    <a:pt x="2583827" y="423481"/>
                  </a:lnTo>
                  <a:lnTo>
                    <a:pt x="2590469" y="422287"/>
                  </a:lnTo>
                  <a:lnTo>
                    <a:pt x="2594508" y="421093"/>
                  </a:lnTo>
                  <a:lnTo>
                    <a:pt x="2601010" y="419823"/>
                  </a:lnTo>
                  <a:close/>
                </a:path>
                <a:path w="5273040" h="827404">
                  <a:moveTo>
                    <a:pt x="2616695" y="413245"/>
                  </a:moveTo>
                  <a:lnTo>
                    <a:pt x="2615908" y="411810"/>
                  </a:lnTo>
                  <a:lnTo>
                    <a:pt x="2597747" y="414286"/>
                  </a:lnTo>
                  <a:lnTo>
                    <a:pt x="2616695" y="413245"/>
                  </a:lnTo>
                  <a:close/>
                </a:path>
                <a:path w="5273040" h="827404">
                  <a:moveTo>
                    <a:pt x="2625877" y="428612"/>
                  </a:moveTo>
                  <a:lnTo>
                    <a:pt x="2624759" y="426681"/>
                  </a:lnTo>
                  <a:lnTo>
                    <a:pt x="2624988" y="427164"/>
                  </a:lnTo>
                  <a:lnTo>
                    <a:pt x="2598026" y="428523"/>
                  </a:lnTo>
                  <a:lnTo>
                    <a:pt x="2595537" y="427215"/>
                  </a:lnTo>
                  <a:lnTo>
                    <a:pt x="2600172" y="425221"/>
                  </a:lnTo>
                  <a:lnTo>
                    <a:pt x="2594610" y="424548"/>
                  </a:lnTo>
                  <a:lnTo>
                    <a:pt x="2561513" y="427164"/>
                  </a:lnTo>
                  <a:lnTo>
                    <a:pt x="2527325" y="433247"/>
                  </a:lnTo>
                  <a:lnTo>
                    <a:pt x="2474899" y="438594"/>
                  </a:lnTo>
                  <a:lnTo>
                    <a:pt x="2435263" y="444982"/>
                  </a:lnTo>
                  <a:lnTo>
                    <a:pt x="2406980" y="446506"/>
                  </a:lnTo>
                  <a:lnTo>
                    <a:pt x="2426474" y="446443"/>
                  </a:lnTo>
                  <a:lnTo>
                    <a:pt x="2411463" y="447814"/>
                  </a:lnTo>
                  <a:lnTo>
                    <a:pt x="2393734" y="450024"/>
                  </a:lnTo>
                  <a:lnTo>
                    <a:pt x="2382253" y="451993"/>
                  </a:lnTo>
                  <a:lnTo>
                    <a:pt x="2386038" y="452615"/>
                  </a:lnTo>
                  <a:lnTo>
                    <a:pt x="2472207" y="443458"/>
                  </a:lnTo>
                  <a:lnTo>
                    <a:pt x="2520746" y="438861"/>
                  </a:lnTo>
                  <a:lnTo>
                    <a:pt x="2552992" y="437553"/>
                  </a:lnTo>
                  <a:lnTo>
                    <a:pt x="2539733" y="439750"/>
                  </a:lnTo>
                  <a:lnTo>
                    <a:pt x="2570975" y="435076"/>
                  </a:lnTo>
                  <a:lnTo>
                    <a:pt x="2547759" y="436841"/>
                  </a:lnTo>
                  <a:lnTo>
                    <a:pt x="2559875" y="434314"/>
                  </a:lnTo>
                  <a:lnTo>
                    <a:pt x="2584145" y="431380"/>
                  </a:lnTo>
                  <a:lnTo>
                    <a:pt x="2609761" y="429133"/>
                  </a:lnTo>
                  <a:lnTo>
                    <a:pt x="2625877" y="428612"/>
                  </a:lnTo>
                  <a:close/>
                </a:path>
                <a:path w="5273040" h="827404">
                  <a:moveTo>
                    <a:pt x="2636736" y="414159"/>
                  </a:moveTo>
                  <a:lnTo>
                    <a:pt x="2598877" y="416217"/>
                  </a:lnTo>
                  <a:lnTo>
                    <a:pt x="2594533" y="416941"/>
                  </a:lnTo>
                  <a:lnTo>
                    <a:pt x="2632405" y="414883"/>
                  </a:lnTo>
                  <a:lnTo>
                    <a:pt x="2636736" y="414159"/>
                  </a:lnTo>
                  <a:close/>
                </a:path>
                <a:path w="5273040" h="827404">
                  <a:moveTo>
                    <a:pt x="2690418" y="422122"/>
                  </a:moveTo>
                  <a:lnTo>
                    <a:pt x="2662085" y="424167"/>
                  </a:lnTo>
                  <a:lnTo>
                    <a:pt x="2681681" y="424078"/>
                  </a:lnTo>
                  <a:lnTo>
                    <a:pt x="2690418" y="422122"/>
                  </a:lnTo>
                  <a:close/>
                </a:path>
                <a:path w="5273040" h="827404">
                  <a:moveTo>
                    <a:pt x="2737815" y="411607"/>
                  </a:moveTo>
                  <a:lnTo>
                    <a:pt x="2705430" y="415036"/>
                  </a:lnTo>
                  <a:lnTo>
                    <a:pt x="2682773" y="417779"/>
                  </a:lnTo>
                  <a:lnTo>
                    <a:pt x="2666784" y="419315"/>
                  </a:lnTo>
                  <a:lnTo>
                    <a:pt x="2654389" y="419125"/>
                  </a:lnTo>
                  <a:lnTo>
                    <a:pt x="2657398" y="419354"/>
                  </a:lnTo>
                  <a:lnTo>
                    <a:pt x="2652395" y="420903"/>
                  </a:lnTo>
                  <a:lnTo>
                    <a:pt x="2650007" y="422224"/>
                  </a:lnTo>
                  <a:lnTo>
                    <a:pt x="2660853" y="421741"/>
                  </a:lnTo>
                  <a:lnTo>
                    <a:pt x="2666022" y="422465"/>
                  </a:lnTo>
                  <a:lnTo>
                    <a:pt x="2687840" y="418934"/>
                  </a:lnTo>
                  <a:lnTo>
                    <a:pt x="2737815" y="411607"/>
                  </a:lnTo>
                  <a:close/>
                </a:path>
                <a:path w="5273040" h="827404">
                  <a:moveTo>
                    <a:pt x="2739542" y="372808"/>
                  </a:moveTo>
                  <a:lnTo>
                    <a:pt x="2683903" y="378358"/>
                  </a:lnTo>
                  <a:lnTo>
                    <a:pt x="2684907" y="379768"/>
                  </a:lnTo>
                  <a:lnTo>
                    <a:pt x="2719413" y="376288"/>
                  </a:lnTo>
                  <a:lnTo>
                    <a:pt x="2733954" y="374446"/>
                  </a:lnTo>
                  <a:lnTo>
                    <a:pt x="2739542" y="372808"/>
                  </a:lnTo>
                  <a:close/>
                </a:path>
                <a:path w="5273040" h="827404">
                  <a:moveTo>
                    <a:pt x="2779407" y="374637"/>
                  </a:moveTo>
                  <a:lnTo>
                    <a:pt x="2761729" y="375920"/>
                  </a:lnTo>
                  <a:lnTo>
                    <a:pt x="2756789" y="375500"/>
                  </a:lnTo>
                  <a:lnTo>
                    <a:pt x="2753537" y="374789"/>
                  </a:lnTo>
                  <a:lnTo>
                    <a:pt x="2740939" y="375234"/>
                  </a:lnTo>
                  <a:lnTo>
                    <a:pt x="2753601" y="374916"/>
                  </a:lnTo>
                  <a:lnTo>
                    <a:pt x="2750108" y="376605"/>
                  </a:lnTo>
                  <a:lnTo>
                    <a:pt x="2751645" y="377444"/>
                  </a:lnTo>
                  <a:lnTo>
                    <a:pt x="2779407" y="374637"/>
                  </a:lnTo>
                  <a:close/>
                </a:path>
                <a:path w="5273040" h="827404">
                  <a:moveTo>
                    <a:pt x="2795054" y="367817"/>
                  </a:moveTo>
                  <a:lnTo>
                    <a:pt x="2766657" y="369366"/>
                  </a:lnTo>
                  <a:lnTo>
                    <a:pt x="2767266" y="370319"/>
                  </a:lnTo>
                  <a:lnTo>
                    <a:pt x="2763024" y="371563"/>
                  </a:lnTo>
                  <a:lnTo>
                    <a:pt x="2777007" y="370281"/>
                  </a:lnTo>
                  <a:lnTo>
                    <a:pt x="2786202" y="369277"/>
                  </a:lnTo>
                  <a:lnTo>
                    <a:pt x="2790825" y="369036"/>
                  </a:lnTo>
                  <a:lnTo>
                    <a:pt x="2795054" y="367817"/>
                  </a:lnTo>
                  <a:close/>
                </a:path>
                <a:path w="5273040" h="827404">
                  <a:moveTo>
                    <a:pt x="2827604" y="362204"/>
                  </a:moveTo>
                  <a:lnTo>
                    <a:pt x="2806471" y="363105"/>
                  </a:lnTo>
                  <a:lnTo>
                    <a:pt x="2801747" y="362483"/>
                  </a:lnTo>
                  <a:lnTo>
                    <a:pt x="2799296" y="363778"/>
                  </a:lnTo>
                  <a:lnTo>
                    <a:pt x="2803245" y="364159"/>
                  </a:lnTo>
                  <a:lnTo>
                    <a:pt x="2811437" y="363918"/>
                  </a:lnTo>
                  <a:lnTo>
                    <a:pt x="2821736" y="363385"/>
                  </a:lnTo>
                  <a:lnTo>
                    <a:pt x="2827604" y="362204"/>
                  </a:lnTo>
                  <a:close/>
                </a:path>
                <a:path w="5273040" h="827404">
                  <a:moveTo>
                    <a:pt x="2847759" y="379653"/>
                  </a:moveTo>
                  <a:lnTo>
                    <a:pt x="2845574" y="379133"/>
                  </a:lnTo>
                  <a:lnTo>
                    <a:pt x="2836494" y="379272"/>
                  </a:lnTo>
                  <a:lnTo>
                    <a:pt x="2831033" y="379247"/>
                  </a:lnTo>
                  <a:lnTo>
                    <a:pt x="2832544" y="381635"/>
                  </a:lnTo>
                  <a:lnTo>
                    <a:pt x="2847759" y="379653"/>
                  </a:lnTo>
                  <a:close/>
                </a:path>
                <a:path w="5273040" h="827404">
                  <a:moveTo>
                    <a:pt x="2900210" y="395414"/>
                  </a:moveTo>
                  <a:lnTo>
                    <a:pt x="2896844" y="395414"/>
                  </a:lnTo>
                  <a:lnTo>
                    <a:pt x="2889059" y="396316"/>
                  </a:lnTo>
                  <a:lnTo>
                    <a:pt x="2900210" y="395414"/>
                  </a:lnTo>
                  <a:close/>
                </a:path>
                <a:path w="5273040" h="827404">
                  <a:moveTo>
                    <a:pt x="2907157" y="392417"/>
                  </a:moveTo>
                  <a:lnTo>
                    <a:pt x="2819946" y="401662"/>
                  </a:lnTo>
                  <a:lnTo>
                    <a:pt x="2825191" y="402158"/>
                  </a:lnTo>
                  <a:lnTo>
                    <a:pt x="2824315" y="402158"/>
                  </a:lnTo>
                  <a:lnTo>
                    <a:pt x="2822829" y="402755"/>
                  </a:lnTo>
                  <a:lnTo>
                    <a:pt x="2814155" y="403809"/>
                  </a:lnTo>
                  <a:lnTo>
                    <a:pt x="2797619" y="405371"/>
                  </a:lnTo>
                  <a:lnTo>
                    <a:pt x="2827299" y="403479"/>
                  </a:lnTo>
                  <a:lnTo>
                    <a:pt x="2842907" y="401662"/>
                  </a:lnTo>
                  <a:lnTo>
                    <a:pt x="2860116" y="401662"/>
                  </a:lnTo>
                  <a:lnTo>
                    <a:pt x="2844000" y="401535"/>
                  </a:lnTo>
                  <a:lnTo>
                    <a:pt x="2884081" y="396887"/>
                  </a:lnTo>
                  <a:lnTo>
                    <a:pt x="2889059" y="396316"/>
                  </a:lnTo>
                  <a:lnTo>
                    <a:pt x="2880372" y="396887"/>
                  </a:lnTo>
                  <a:lnTo>
                    <a:pt x="2907157" y="392417"/>
                  </a:lnTo>
                  <a:close/>
                </a:path>
                <a:path w="5273040" h="827404">
                  <a:moveTo>
                    <a:pt x="2962211" y="403326"/>
                  </a:moveTo>
                  <a:lnTo>
                    <a:pt x="2961906" y="403199"/>
                  </a:lnTo>
                  <a:lnTo>
                    <a:pt x="2937637" y="403199"/>
                  </a:lnTo>
                  <a:lnTo>
                    <a:pt x="2936862" y="403326"/>
                  </a:lnTo>
                  <a:lnTo>
                    <a:pt x="2962211" y="403326"/>
                  </a:lnTo>
                  <a:close/>
                </a:path>
                <a:path w="5273040" h="827404">
                  <a:moveTo>
                    <a:pt x="2963011" y="336232"/>
                  </a:moveTo>
                  <a:lnTo>
                    <a:pt x="2948000" y="337464"/>
                  </a:lnTo>
                  <a:lnTo>
                    <a:pt x="2922841" y="340080"/>
                  </a:lnTo>
                  <a:lnTo>
                    <a:pt x="2901924" y="342150"/>
                  </a:lnTo>
                  <a:lnTo>
                    <a:pt x="2915234" y="341134"/>
                  </a:lnTo>
                  <a:lnTo>
                    <a:pt x="2931020" y="339699"/>
                  </a:lnTo>
                  <a:lnTo>
                    <a:pt x="2945155" y="338531"/>
                  </a:lnTo>
                  <a:lnTo>
                    <a:pt x="2953486" y="338340"/>
                  </a:lnTo>
                  <a:lnTo>
                    <a:pt x="2963011" y="336232"/>
                  </a:lnTo>
                  <a:close/>
                </a:path>
                <a:path w="5273040" h="827404">
                  <a:moveTo>
                    <a:pt x="2964408" y="340728"/>
                  </a:moveTo>
                  <a:lnTo>
                    <a:pt x="2931172" y="342036"/>
                  </a:lnTo>
                  <a:lnTo>
                    <a:pt x="2928696" y="344030"/>
                  </a:lnTo>
                  <a:lnTo>
                    <a:pt x="2922041" y="345186"/>
                  </a:lnTo>
                  <a:lnTo>
                    <a:pt x="2904490" y="346481"/>
                  </a:lnTo>
                  <a:lnTo>
                    <a:pt x="2918803" y="345732"/>
                  </a:lnTo>
                  <a:lnTo>
                    <a:pt x="2933204" y="344411"/>
                  </a:lnTo>
                  <a:lnTo>
                    <a:pt x="2964408" y="340728"/>
                  </a:lnTo>
                  <a:close/>
                </a:path>
                <a:path w="5273040" h="827404">
                  <a:moveTo>
                    <a:pt x="3003029" y="372821"/>
                  </a:moveTo>
                  <a:lnTo>
                    <a:pt x="2990418" y="373595"/>
                  </a:lnTo>
                  <a:lnTo>
                    <a:pt x="2986608" y="372973"/>
                  </a:lnTo>
                  <a:lnTo>
                    <a:pt x="2990558" y="371551"/>
                  </a:lnTo>
                  <a:lnTo>
                    <a:pt x="3001187" y="369951"/>
                  </a:lnTo>
                  <a:lnTo>
                    <a:pt x="2931147" y="375272"/>
                  </a:lnTo>
                  <a:lnTo>
                    <a:pt x="2883370" y="382701"/>
                  </a:lnTo>
                  <a:lnTo>
                    <a:pt x="2822257" y="390067"/>
                  </a:lnTo>
                  <a:lnTo>
                    <a:pt x="2721762" y="401066"/>
                  </a:lnTo>
                  <a:lnTo>
                    <a:pt x="2688869" y="402869"/>
                  </a:lnTo>
                  <a:lnTo>
                    <a:pt x="2747886" y="395693"/>
                  </a:lnTo>
                  <a:lnTo>
                    <a:pt x="2732684" y="396278"/>
                  </a:lnTo>
                  <a:lnTo>
                    <a:pt x="2698927" y="401002"/>
                  </a:lnTo>
                  <a:lnTo>
                    <a:pt x="2678785" y="402424"/>
                  </a:lnTo>
                  <a:lnTo>
                    <a:pt x="2689352" y="402958"/>
                  </a:lnTo>
                  <a:lnTo>
                    <a:pt x="2705671" y="402450"/>
                  </a:lnTo>
                  <a:lnTo>
                    <a:pt x="2728595" y="400824"/>
                  </a:lnTo>
                  <a:lnTo>
                    <a:pt x="2759011" y="398068"/>
                  </a:lnTo>
                  <a:lnTo>
                    <a:pt x="2763482" y="397306"/>
                  </a:lnTo>
                  <a:lnTo>
                    <a:pt x="2792488" y="396722"/>
                  </a:lnTo>
                  <a:lnTo>
                    <a:pt x="2780398" y="398259"/>
                  </a:lnTo>
                  <a:lnTo>
                    <a:pt x="2760751" y="399783"/>
                  </a:lnTo>
                  <a:lnTo>
                    <a:pt x="2751442" y="401447"/>
                  </a:lnTo>
                  <a:lnTo>
                    <a:pt x="2764193" y="400888"/>
                  </a:lnTo>
                  <a:lnTo>
                    <a:pt x="2793898" y="397865"/>
                  </a:lnTo>
                  <a:lnTo>
                    <a:pt x="2793822" y="399122"/>
                  </a:lnTo>
                  <a:lnTo>
                    <a:pt x="2812084" y="396633"/>
                  </a:lnTo>
                  <a:lnTo>
                    <a:pt x="2811424" y="395693"/>
                  </a:lnTo>
                  <a:lnTo>
                    <a:pt x="2814764" y="393026"/>
                  </a:lnTo>
                  <a:lnTo>
                    <a:pt x="2845651" y="389597"/>
                  </a:lnTo>
                  <a:lnTo>
                    <a:pt x="2851797" y="389509"/>
                  </a:lnTo>
                  <a:lnTo>
                    <a:pt x="2834754" y="393915"/>
                  </a:lnTo>
                  <a:lnTo>
                    <a:pt x="2866123" y="390398"/>
                  </a:lnTo>
                  <a:lnTo>
                    <a:pt x="2883662" y="389813"/>
                  </a:lnTo>
                  <a:lnTo>
                    <a:pt x="2894533" y="390436"/>
                  </a:lnTo>
                  <a:lnTo>
                    <a:pt x="2905912" y="390525"/>
                  </a:lnTo>
                  <a:lnTo>
                    <a:pt x="2916339" y="386626"/>
                  </a:lnTo>
                  <a:lnTo>
                    <a:pt x="2992653" y="376720"/>
                  </a:lnTo>
                  <a:lnTo>
                    <a:pt x="3003029" y="372821"/>
                  </a:lnTo>
                  <a:close/>
                </a:path>
                <a:path w="5273040" h="827404">
                  <a:moveTo>
                    <a:pt x="3005201" y="392912"/>
                  </a:moveTo>
                  <a:lnTo>
                    <a:pt x="2986443" y="394550"/>
                  </a:lnTo>
                  <a:lnTo>
                    <a:pt x="3002242" y="393268"/>
                  </a:lnTo>
                  <a:lnTo>
                    <a:pt x="3005201" y="392912"/>
                  </a:lnTo>
                  <a:close/>
                </a:path>
                <a:path w="5273040" h="827404">
                  <a:moveTo>
                    <a:pt x="3036735" y="355625"/>
                  </a:moveTo>
                  <a:lnTo>
                    <a:pt x="3022752" y="356895"/>
                  </a:lnTo>
                  <a:lnTo>
                    <a:pt x="3010116" y="360057"/>
                  </a:lnTo>
                  <a:lnTo>
                    <a:pt x="3036735" y="355625"/>
                  </a:lnTo>
                  <a:close/>
                </a:path>
                <a:path w="5273040" h="827404">
                  <a:moveTo>
                    <a:pt x="3053905" y="403326"/>
                  </a:moveTo>
                  <a:lnTo>
                    <a:pt x="3018790" y="403326"/>
                  </a:lnTo>
                  <a:lnTo>
                    <a:pt x="2992971" y="406336"/>
                  </a:lnTo>
                  <a:lnTo>
                    <a:pt x="2992831" y="406336"/>
                  </a:lnTo>
                  <a:lnTo>
                    <a:pt x="2950921" y="410464"/>
                  </a:lnTo>
                  <a:lnTo>
                    <a:pt x="2929039" y="413054"/>
                  </a:lnTo>
                  <a:lnTo>
                    <a:pt x="2936964" y="411594"/>
                  </a:lnTo>
                  <a:lnTo>
                    <a:pt x="2964573" y="407885"/>
                  </a:lnTo>
                  <a:lnTo>
                    <a:pt x="2960166" y="407885"/>
                  </a:lnTo>
                  <a:lnTo>
                    <a:pt x="2905353" y="414362"/>
                  </a:lnTo>
                  <a:lnTo>
                    <a:pt x="2892298" y="413969"/>
                  </a:lnTo>
                  <a:lnTo>
                    <a:pt x="2899486" y="411594"/>
                  </a:lnTo>
                  <a:lnTo>
                    <a:pt x="2899321" y="411594"/>
                  </a:lnTo>
                  <a:lnTo>
                    <a:pt x="2912821" y="408228"/>
                  </a:lnTo>
                  <a:lnTo>
                    <a:pt x="2914751" y="406336"/>
                  </a:lnTo>
                  <a:lnTo>
                    <a:pt x="2925026" y="406336"/>
                  </a:lnTo>
                  <a:lnTo>
                    <a:pt x="2927261" y="405587"/>
                  </a:lnTo>
                  <a:lnTo>
                    <a:pt x="2929013" y="405003"/>
                  </a:lnTo>
                  <a:lnTo>
                    <a:pt x="2935173" y="403606"/>
                  </a:lnTo>
                  <a:lnTo>
                    <a:pt x="2936862" y="403326"/>
                  </a:lnTo>
                  <a:lnTo>
                    <a:pt x="2923349" y="403326"/>
                  </a:lnTo>
                  <a:lnTo>
                    <a:pt x="2915513" y="404482"/>
                  </a:lnTo>
                  <a:lnTo>
                    <a:pt x="2915513" y="405587"/>
                  </a:lnTo>
                  <a:lnTo>
                    <a:pt x="2915208" y="405892"/>
                  </a:lnTo>
                  <a:lnTo>
                    <a:pt x="2908947" y="405587"/>
                  </a:lnTo>
                  <a:lnTo>
                    <a:pt x="2915513" y="405587"/>
                  </a:lnTo>
                  <a:lnTo>
                    <a:pt x="2915513" y="404482"/>
                  </a:lnTo>
                  <a:lnTo>
                    <a:pt x="2859443" y="412711"/>
                  </a:lnTo>
                  <a:lnTo>
                    <a:pt x="2805125" y="419900"/>
                  </a:lnTo>
                  <a:lnTo>
                    <a:pt x="2804388" y="419900"/>
                  </a:lnTo>
                  <a:lnTo>
                    <a:pt x="2782354" y="421436"/>
                  </a:lnTo>
                  <a:lnTo>
                    <a:pt x="2746984" y="423138"/>
                  </a:lnTo>
                  <a:lnTo>
                    <a:pt x="2724594" y="424751"/>
                  </a:lnTo>
                  <a:lnTo>
                    <a:pt x="2726169" y="424751"/>
                  </a:lnTo>
                  <a:lnTo>
                    <a:pt x="2727464" y="427380"/>
                  </a:lnTo>
                  <a:lnTo>
                    <a:pt x="2727553" y="427545"/>
                  </a:lnTo>
                  <a:lnTo>
                    <a:pt x="2736100" y="426821"/>
                  </a:lnTo>
                  <a:lnTo>
                    <a:pt x="2750515" y="426821"/>
                  </a:lnTo>
                  <a:lnTo>
                    <a:pt x="2757640" y="426999"/>
                  </a:lnTo>
                  <a:lnTo>
                    <a:pt x="2766657" y="427380"/>
                  </a:lnTo>
                  <a:lnTo>
                    <a:pt x="2738691" y="429907"/>
                  </a:lnTo>
                  <a:lnTo>
                    <a:pt x="2748851" y="429907"/>
                  </a:lnTo>
                  <a:lnTo>
                    <a:pt x="2766225" y="427710"/>
                  </a:lnTo>
                  <a:lnTo>
                    <a:pt x="2772118" y="426821"/>
                  </a:lnTo>
                  <a:lnTo>
                    <a:pt x="2785859" y="424751"/>
                  </a:lnTo>
                  <a:lnTo>
                    <a:pt x="2802686" y="422440"/>
                  </a:lnTo>
                  <a:lnTo>
                    <a:pt x="2810040" y="423113"/>
                  </a:lnTo>
                  <a:lnTo>
                    <a:pt x="2817812" y="422440"/>
                  </a:lnTo>
                  <a:lnTo>
                    <a:pt x="2851315" y="419646"/>
                  </a:lnTo>
                  <a:lnTo>
                    <a:pt x="2851277" y="419900"/>
                  </a:lnTo>
                  <a:lnTo>
                    <a:pt x="2851188" y="420433"/>
                  </a:lnTo>
                  <a:lnTo>
                    <a:pt x="2851086" y="421030"/>
                  </a:lnTo>
                  <a:lnTo>
                    <a:pt x="2851048" y="421182"/>
                  </a:lnTo>
                  <a:lnTo>
                    <a:pt x="2850667" y="421220"/>
                  </a:lnTo>
                  <a:lnTo>
                    <a:pt x="2827794" y="423545"/>
                  </a:lnTo>
                  <a:lnTo>
                    <a:pt x="2841993" y="422783"/>
                  </a:lnTo>
                  <a:lnTo>
                    <a:pt x="2852547" y="421030"/>
                  </a:lnTo>
                  <a:lnTo>
                    <a:pt x="2862224" y="420039"/>
                  </a:lnTo>
                  <a:lnTo>
                    <a:pt x="2869628" y="419646"/>
                  </a:lnTo>
                  <a:lnTo>
                    <a:pt x="2876143" y="419290"/>
                  </a:lnTo>
                  <a:lnTo>
                    <a:pt x="2879991" y="419900"/>
                  </a:lnTo>
                  <a:lnTo>
                    <a:pt x="2884195" y="420433"/>
                  </a:lnTo>
                  <a:lnTo>
                    <a:pt x="2899206" y="419506"/>
                  </a:lnTo>
                  <a:lnTo>
                    <a:pt x="2901162" y="419290"/>
                  </a:lnTo>
                  <a:lnTo>
                    <a:pt x="2935478" y="415683"/>
                  </a:lnTo>
                  <a:lnTo>
                    <a:pt x="2934982" y="415226"/>
                  </a:lnTo>
                  <a:lnTo>
                    <a:pt x="2943060" y="414362"/>
                  </a:lnTo>
                  <a:lnTo>
                    <a:pt x="2955302" y="413054"/>
                  </a:lnTo>
                  <a:lnTo>
                    <a:pt x="2962173" y="412318"/>
                  </a:lnTo>
                  <a:lnTo>
                    <a:pt x="3053905" y="403326"/>
                  </a:lnTo>
                  <a:close/>
                </a:path>
                <a:path w="5273040" h="827404">
                  <a:moveTo>
                    <a:pt x="3062846" y="401078"/>
                  </a:moveTo>
                  <a:lnTo>
                    <a:pt x="3059887" y="400100"/>
                  </a:lnTo>
                  <a:lnTo>
                    <a:pt x="3043720" y="400723"/>
                  </a:lnTo>
                  <a:lnTo>
                    <a:pt x="3045079" y="400723"/>
                  </a:lnTo>
                  <a:lnTo>
                    <a:pt x="3019679" y="403199"/>
                  </a:lnTo>
                  <a:lnTo>
                    <a:pt x="2963100" y="403199"/>
                  </a:lnTo>
                  <a:lnTo>
                    <a:pt x="2962211" y="403326"/>
                  </a:lnTo>
                  <a:lnTo>
                    <a:pt x="3018790" y="403326"/>
                  </a:lnTo>
                  <a:lnTo>
                    <a:pt x="3019869" y="403199"/>
                  </a:lnTo>
                  <a:lnTo>
                    <a:pt x="3055150" y="403199"/>
                  </a:lnTo>
                  <a:lnTo>
                    <a:pt x="3062846" y="401078"/>
                  </a:lnTo>
                  <a:close/>
                </a:path>
                <a:path w="5273040" h="827404">
                  <a:moveTo>
                    <a:pt x="3103892" y="344995"/>
                  </a:moveTo>
                  <a:lnTo>
                    <a:pt x="3076968" y="347370"/>
                  </a:lnTo>
                  <a:lnTo>
                    <a:pt x="3036036" y="352336"/>
                  </a:lnTo>
                  <a:lnTo>
                    <a:pt x="3011398" y="354025"/>
                  </a:lnTo>
                  <a:lnTo>
                    <a:pt x="3031007" y="353098"/>
                  </a:lnTo>
                  <a:lnTo>
                    <a:pt x="3056661" y="350875"/>
                  </a:lnTo>
                  <a:lnTo>
                    <a:pt x="3082798" y="347954"/>
                  </a:lnTo>
                  <a:lnTo>
                    <a:pt x="3103892" y="344995"/>
                  </a:lnTo>
                  <a:close/>
                </a:path>
                <a:path w="5273040" h="827404">
                  <a:moveTo>
                    <a:pt x="3182239" y="338416"/>
                  </a:moveTo>
                  <a:lnTo>
                    <a:pt x="3181908" y="338416"/>
                  </a:lnTo>
                  <a:lnTo>
                    <a:pt x="3173552" y="339229"/>
                  </a:lnTo>
                  <a:lnTo>
                    <a:pt x="3179572" y="339051"/>
                  </a:lnTo>
                  <a:lnTo>
                    <a:pt x="3182239" y="338416"/>
                  </a:lnTo>
                  <a:close/>
                </a:path>
                <a:path w="5273040" h="827404">
                  <a:moveTo>
                    <a:pt x="3190989" y="318935"/>
                  </a:moveTo>
                  <a:lnTo>
                    <a:pt x="3094088" y="328688"/>
                  </a:lnTo>
                  <a:lnTo>
                    <a:pt x="3097530" y="326999"/>
                  </a:lnTo>
                  <a:lnTo>
                    <a:pt x="3095637" y="326186"/>
                  </a:lnTo>
                  <a:lnTo>
                    <a:pt x="3087852" y="326174"/>
                  </a:lnTo>
                  <a:lnTo>
                    <a:pt x="3073603" y="326847"/>
                  </a:lnTo>
                  <a:lnTo>
                    <a:pt x="3112795" y="321970"/>
                  </a:lnTo>
                  <a:lnTo>
                    <a:pt x="3123882" y="320179"/>
                  </a:lnTo>
                  <a:lnTo>
                    <a:pt x="3127222" y="318439"/>
                  </a:lnTo>
                  <a:lnTo>
                    <a:pt x="3071317" y="322986"/>
                  </a:lnTo>
                  <a:lnTo>
                    <a:pt x="3014510" y="331292"/>
                  </a:lnTo>
                  <a:lnTo>
                    <a:pt x="2989872" y="335254"/>
                  </a:lnTo>
                  <a:lnTo>
                    <a:pt x="2968307" y="339039"/>
                  </a:lnTo>
                  <a:lnTo>
                    <a:pt x="2987916" y="338289"/>
                  </a:lnTo>
                  <a:lnTo>
                    <a:pt x="2999778" y="338429"/>
                  </a:lnTo>
                  <a:lnTo>
                    <a:pt x="3017532" y="339305"/>
                  </a:lnTo>
                  <a:lnTo>
                    <a:pt x="3051124" y="335419"/>
                  </a:lnTo>
                  <a:lnTo>
                    <a:pt x="3084461" y="331876"/>
                  </a:lnTo>
                  <a:lnTo>
                    <a:pt x="3118891" y="328536"/>
                  </a:lnTo>
                  <a:lnTo>
                    <a:pt x="3155734" y="325297"/>
                  </a:lnTo>
                  <a:lnTo>
                    <a:pt x="3154972" y="324307"/>
                  </a:lnTo>
                  <a:lnTo>
                    <a:pt x="3160979" y="322986"/>
                  </a:lnTo>
                  <a:lnTo>
                    <a:pt x="3190989" y="318935"/>
                  </a:lnTo>
                  <a:close/>
                </a:path>
                <a:path w="5273040" h="827404">
                  <a:moveTo>
                    <a:pt x="3197771" y="330454"/>
                  </a:moveTo>
                  <a:lnTo>
                    <a:pt x="3174149" y="331978"/>
                  </a:lnTo>
                  <a:lnTo>
                    <a:pt x="3140786" y="335381"/>
                  </a:lnTo>
                  <a:lnTo>
                    <a:pt x="3109531" y="339115"/>
                  </a:lnTo>
                  <a:lnTo>
                    <a:pt x="3092196" y="341668"/>
                  </a:lnTo>
                  <a:lnTo>
                    <a:pt x="3099066" y="340982"/>
                  </a:lnTo>
                  <a:lnTo>
                    <a:pt x="3113684" y="340080"/>
                  </a:lnTo>
                  <a:lnTo>
                    <a:pt x="3125940" y="339775"/>
                  </a:lnTo>
                  <a:lnTo>
                    <a:pt x="3125736" y="340842"/>
                  </a:lnTo>
                  <a:lnTo>
                    <a:pt x="3120987" y="341769"/>
                  </a:lnTo>
                  <a:lnTo>
                    <a:pt x="3098317" y="344322"/>
                  </a:lnTo>
                  <a:lnTo>
                    <a:pt x="3107715" y="343560"/>
                  </a:lnTo>
                  <a:lnTo>
                    <a:pt x="3149003" y="339077"/>
                  </a:lnTo>
                  <a:lnTo>
                    <a:pt x="3161639" y="335407"/>
                  </a:lnTo>
                  <a:lnTo>
                    <a:pt x="3152203" y="336588"/>
                  </a:lnTo>
                  <a:lnTo>
                    <a:pt x="3142005" y="338289"/>
                  </a:lnTo>
                  <a:lnTo>
                    <a:pt x="3129788" y="339623"/>
                  </a:lnTo>
                  <a:lnTo>
                    <a:pt x="3131972" y="337883"/>
                  </a:lnTo>
                  <a:lnTo>
                    <a:pt x="3149447" y="335648"/>
                  </a:lnTo>
                  <a:lnTo>
                    <a:pt x="3197771" y="330454"/>
                  </a:lnTo>
                  <a:close/>
                </a:path>
                <a:path w="5273040" h="827404">
                  <a:moveTo>
                    <a:pt x="3208210" y="338416"/>
                  </a:moveTo>
                  <a:lnTo>
                    <a:pt x="3201708" y="338416"/>
                  </a:lnTo>
                  <a:lnTo>
                    <a:pt x="3179572" y="339051"/>
                  </a:lnTo>
                  <a:lnTo>
                    <a:pt x="3169932" y="341414"/>
                  </a:lnTo>
                  <a:lnTo>
                    <a:pt x="3208210" y="338416"/>
                  </a:lnTo>
                  <a:close/>
                </a:path>
                <a:path w="5273040" h="827404">
                  <a:moveTo>
                    <a:pt x="3226016" y="332740"/>
                  </a:moveTo>
                  <a:lnTo>
                    <a:pt x="3225571" y="332740"/>
                  </a:lnTo>
                  <a:lnTo>
                    <a:pt x="3190710" y="335318"/>
                  </a:lnTo>
                  <a:lnTo>
                    <a:pt x="3205657" y="334352"/>
                  </a:lnTo>
                  <a:lnTo>
                    <a:pt x="3209569" y="334352"/>
                  </a:lnTo>
                  <a:lnTo>
                    <a:pt x="3210268" y="334810"/>
                  </a:lnTo>
                  <a:lnTo>
                    <a:pt x="3209455" y="334810"/>
                  </a:lnTo>
                  <a:lnTo>
                    <a:pt x="3190532" y="337159"/>
                  </a:lnTo>
                  <a:lnTo>
                    <a:pt x="3181908" y="338416"/>
                  </a:lnTo>
                  <a:lnTo>
                    <a:pt x="3194812" y="337159"/>
                  </a:lnTo>
                  <a:lnTo>
                    <a:pt x="3214535" y="334352"/>
                  </a:lnTo>
                  <a:lnTo>
                    <a:pt x="3226016" y="332740"/>
                  </a:lnTo>
                  <a:close/>
                </a:path>
                <a:path w="5273040" h="827404">
                  <a:moveTo>
                    <a:pt x="3288665" y="294259"/>
                  </a:moveTo>
                  <a:lnTo>
                    <a:pt x="3273399" y="293103"/>
                  </a:lnTo>
                  <a:lnTo>
                    <a:pt x="3282531" y="292112"/>
                  </a:lnTo>
                  <a:lnTo>
                    <a:pt x="3276930" y="292252"/>
                  </a:lnTo>
                  <a:lnTo>
                    <a:pt x="3263849" y="293636"/>
                  </a:lnTo>
                  <a:lnTo>
                    <a:pt x="3231972" y="297345"/>
                  </a:lnTo>
                  <a:lnTo>
                    <a:pt x="3260369" y="295808"/>
                  </a:lnTo>
                  <a:lnTo>
                    <a:pt x="3255810" y="296557"/>
                  </a:lnTo>
                  <a:lnTo>
                    <a:pt x="3251022" y="296811"/>
                  </a:lnTo>
                  <a:lnTo>
                    <a:pt x="3246501" y="297573"/>
                  </a:lnTo>
                  <a:lnTo>
                    <a:pt x="3251543" y="297903"/>
                  </a:lnTo>
                  <a:lnTo>
                    <a:pt x="3262592" y="296735"/>
                  </a:lnTo>
                  <a:lnTo>
                    <a:pt x="3276130" y="295173"/>
                  </a:lnTo>
                  <a:lnTo>
                    <a:pt x="3288665" y="294259"/>
                  </a:lnTo>
                  <a:close/>
                </a:path>
                <a:path w="5273040" h="827404">
                  <a:moveTo>
                    <a:pt x="3383877" y="282130"/>
                  </a:moveTo>
                  <a:lnTo>
                    <a:pt x="3337941" y="286613"/>
                  </a:lnTo>
                  <a:lnTo>
                    <a:pt x="3325749" y="290753"/>
                  </a:lnTo>
                  <a:lnTo>
                    <a:pt x="3344583" y="288531"/>
                  </a:lnTo>
                  <a:lnTo>
                    <a:pt x="3360229" y="286334"/>
                  </a:lnTo>
                  <a:lnTo>
                    <a:pt x="3373158" y="284187"/>
                  </a:lnTo>
                  <a:lnTo>
                    <a:pt x="3383877" y="282130"/>
                  </a:lnTo>
                  <a:close/>
                </a:path>
                <a:path w="5273040" h="827404">
                  <a:moveTo>
                    <a:pt x="3608641" y="257467"/>
                  </a:moveTo>
                  <a:lnTo>
                    <a:pt x="3543477" y="262496"/>
                  </a:lnTo>
                  <a:lnTo>
                    <a:pt x="3551047" y="262712"/>
                  </a:lnTo>
                  <a:lnTo>
                    <a:pt x="3584168" y="259575"/>
                  </a:lnTo>
                  <a:lnTo>
                    <a:pt x="3581463" y="260921"/>
                  </a:lnTo>
                  <a:lnTo>
                    <a:pt x="3586251" y="259994"/>
                  </a:lnTo>
                  <a:lnTo>
                    <a:pt x="3593249" y="259105"/>
                  </a:lnTo>
                  <a:lnTo>
                    <a:pt x="3608641" y="257467"/>
                  </a:lnTo>
                  <a:close/>
                </a:path>
                <a:path w="5273040" h="827404">
                  <a:moveTo>
                    <a:pt x="3725354" y="248107"/>
                  </a:moveTo>
                  <a:lnTo>
                    <a:pt x="3699230" y="250469"/>
                  </a:lnTo>
                  <a:lnTo>
                    <a:pt x="3684371" y="252095"/>
                  </a:lnTo>
                  <a:lnTo>
                    <a:pt x="3670173" y="254101"/>
                  </a:lnTo>
                  <a:lnTo>
                    <a:pt x="3685387" y="252806"/>
                  </a:lnTo>
                  <a:lnTo>
                    <a:pt x="3701402" y="251282"/>
                  </a:lnTo>
                  <a:lnTo>
                    <a:pt x="3715601" y="249669"/>
                  </a:lnTo>
                  <a:lnTo>
                    <a:pt x="3725354" y="248107"/>
                  </a:lnTo>
                  <a:close/>
                </a:path>
                <a:path w="5273040" h="827404">
                  <a:moveTo>
                    <a:pt x="3767213" y="327647"/>
                  </a:moveTo>
                  <a:lnTo>
                    <a:pt x="3733279" y="329920"/>
                  </a:lnTo>
                  <a:lnTo>
                    <a:pt x="3606279" y="342226"/>
                  </a:lnTo>
                  <a:lnTo>
                    <a:pt x="3593071" y="342226"/>
                  </a:lnTo>
                  <a:lnTo>
                    <a:pt x="3582212" y="342480"/>
                  </a:lnTo>
                  <a:lnTo>
                    <a:pt x="3558159" y="345490"/>
                  </a:lnTo>
                  <a:lnTo>
                    <a:pt x="3569043" y="344716"/>
                  </a:lnTo>
                  <a:lnTo>
                    <a:pt x="3568535" y="344716"/>
                  </a:lnTo>
                  <a:lnTo>
                    <a:pt x="3576307" y="344449"/>
                  </a:lnTo>
                  <a:lnTo>
                    <a:pt x="3578834" y="344716"/>
                  </a:lnTo>
                  <a:lnTo>
                    <a:pt x="3577412" y="345490"/>
                  </a:lnTo>
                  <a:lnTo>
                    <a:pt x="3577005" y="345490"/>
                  </a:lnTo>
                  <a:lnTo>
                    <a:pt x="3558286" y="347738"/>
                  </a:lnTo>
                  <a:lnTo>
                    <a:pt x="3550272" y="348043"/>
                  </a:lnTo>
                  <a:lnTo>
                    <a:pt x="3546398" y="347560"/>
                  </a:lnTo>
                  <a:lnTo>
                    <a:pt x="3539248" y="347560"/>
                  </a:lnTo>
                  <a:lnTo>
                    <a:pt x="3511956" y="350977"/>
                  </a:lnTo>
                  <a:lnTo>
                    <a:pt x="3456165" y="357225"/>
                  </a:lnTo>
                  <a:lnTo>
                    <a:pt x="3443503" y="358203"/>
                  </a:lnTo>
                  <a:lnTo>
                    <a:pt x="3346996" y="366788"/>
                  </a:lnTo>
                  <a:lnTo>
                    <a:pt x="3346793" y="366788"/>
                  </a:lnTo>
                  <a:lnTo>
                    <a:pt x="3306661" y="369519"/>
                  </a:lnTo>
                  <a:lnTo>
                    <a:pt x="3288982" y="369125"/>
                  </a:lnTo>
                  <a:lnTo>
                    <a:pt x="3308972" y="366534"/>
                  </a:lnTo>
                  <a:lnTo>
                    <a:pt x="3309086" y="365036"/>
                  </a:lnTo>
                  <a:lnTo>
                    <a:pt x="3313442" y="363372"/>
                  </a:lnTo>
                  <a:lnTo>
                    <a:pt x="3312909" y="363372"/>
                  </a:lnTo>
                  <a:lnTo>
                    <a:pt x="3346945" y="360006"/>
                  </a:lnTo>
                  <a:lnTo>
                    <a:pt x="3320986" y="360984"/>
                  </a:lnTo>
                  <a:lnTo>
                    <a:pt x="3231108" y="369671"/>
                  </a:lnTo>
                  <a:lnTo>
                    <a:pt x="3197542" y="371627"/>
                  </a:lnTo>
                  <a:lnTo>
                    <a:pt x="3244367" y="366788"/>
                  </a:lnTo>
                  <a:lnTo>
                    <a:pt x="3248177" y="366395"/>
                  </a:lnTo>
                  <a:lnTo>
                    <a:pt x="3222688" y="366788"/>
                  </a:lnTo>
                  <a:lnTo>
                    <a:pt x="3217595" y="365036"/>
                  </a:lnTo>
                  <a:lnTo>
                    <a:pt x="3211334" y="363372"/>
                  </a:lnTo>
                  <a:lnTo>
                    <a:pt x="3183572" y="364451"/>
                  </a:lnTo>
                  <a:lnTo>
                    <a:pt x="3228975" y="360527"/>
                  </a:lnTo>
                  <a:lnTo>
                    <a:pt x="3230080" y="360527"/>
                  </a:lnTo>
                  <a:lnTo>
                    <a:pt x="3229660" y="360006"/>
                  </a:lnTo>
                  <a:lnTo>
                    <a:pt x="3229419" y="360006"/>
                  </a:lnTo>
                  <a:lnTo>
                    <a:pt x="3232086" y="359257"/>
                  </a:lnTo>
                  <a:lnTo>
                    <a:pt x="3232277" y="359257"/>
                  </a:lnTo>
                  <a:lnTo>
                    <a:pt x="3232404" y="358775"/>
                  </a:lnTo>
                  <a:lnTo>
                    <a:pt x="3224339" y="359257"/>
                  </a:lnTo>
                  <a:lnTo>
                    <a:pt x="3225165" y="360527"/>
                  </a:lnTo>
                  <a:lnTo>
                    <a:pt x="3225279" y="360692"/>
                  </a:lnTo>
                  <a:lnTo>
                    <a:pt x="3210903" y="361886"/>
                  </a:lnTo>
                  <a:lnTo>
                    <a:pt x="3197987" y="362458"/>
                  </a:lnTo>
                  <a:lnTo>
                    <a:pt x="3185274" y="362458"/>
                  </a:lnTo>
                  <a:lnTo>
                    <a:pt x="3165335" y="364451"/>
                  </a:lnTo>
                  <a:lnTo>
                    <a:pt x="3165652" y="364451"/>
                  </a:lnTo>
                  <a:lnTo>
                    <a:pt x="3136519" y="368388"/>
                  </a:lnTo>
                  <a:lnTo>
                    <a:pt x="3101937" y="372516"/>
                  </a:lnTo>
                  <a:lnTo>
                    <a:pt x="3067647" y="374751"/>
                  </a:lnTo>
                  <a:lnTo>
                    <a:pt x="3067494" y="375297"/>
                  </a:lnTo>
                  <a:lnTo>
                    <a:pt x="3061297" y="376466"/>
                  </a:lnTo>
                  <a:lnTo>
                    <a:pt x="3052407" y="377888"/>
                  </a:lnTo>
                  <a:lnTo>
                    <a:pt x="3052407" y="387375"/>
                  </a:lnTo>
                  <a:lnTo>
                    <a:pt x="3046920" y="389267"/>
                  </a:lnTo>
                  <a:lnTo>
                    <a:pt x="3008947" y="392582"/>
                  </a:lnTo>
                  <a:lnTo>
                    <a:pt x="2948711" y="399707"/>
                  </a:lnTo>
                  <a:lnTo>
                    <a:pt x="2935909" y="401535"/>
                  </a:lnTo>
                  <a:lnTo>
                    <a:pt x="2910116" y="401535"/>
                  </a:lnTo>
                  <a:lnTo>
                    <a:pt x="2932049" y="399516"/>
                  </a:lnTo>
                  <a:lnTo>
                    <a:pt x="2962795" y="396316"/>
                  </a:lnTo>
                  <a:lnTo>
                    <a:pt x="2962999" y="396316"/>
                  </a:lnTo>
                  <a:lnTo>
                    <a:pt x="2971622" y="395058"/>
                  </a:lnTo>
                  <a:lnTo>
                    <a:pt x="2989834" y="392417"/>
                  </a:lnTo>
                  <a:lnTo>
                    <a:pt x="2989643" y="392417"/>
                  </a:lnTo>
                  <a:lnTo>
                    <a:pt x="3012668" y="390804"/>
                  </a:lnTo>
                  <a:lnTo>
                    <a:pt x="3037230" y="388505"/>
                  </a:lnTo>
                  <a:lnTo>
                    <a:pt x="3052407" y="387375"/>
                  </a:lnTo>
                  <a:lnTo>
                    <a:pt x="3052407" y="377888"/>
                  </a:lnTo>
                  <a:lnTo>
                    <a:pt x="3041091" y="379691"/>
                  </a:lnTo>
                  <a:lnTo>
                    <a:pt x="3026422" y="379691"/>
                  </a:lnTo>
                  <a:lnTo>
                    <a:pt x="2997390" y="382130"/>
                  </a:lnTo>
                  <a:lnTo>
                    <a:pt x="2933662" y="389051"/>
                  </a:lnTo>
                  <a:lnTo>
                    <a:pt x="2942983" y="389051"/>
                  </a:lnTo>
                  <a:lnTo>
                    <a:pt x="2935084" y="390296"/>
                  </a:lnTo>
                  <a:lnTo>
                    <a:pt x="2923717" y="391922"/>
                  </a:lnTo>
                  <a:lnTo>
                    <a:pt x="2922130" y="393103"/>
                  </a:lnTo>
                  <a:lnTo>
                    <a:pt x="2911233" y="394347"/>
                  </a:lnTo>
                  <a:lnTo>
                    <a:pt x="2901073" y="395325"/>
                  </a:lnTo>
                  <a:lnTo>
                    <a:pt x="2913608" y="395058"/>
                  </a:lnTo>
                  <a:lnTo>
                    <a:pt x="2907373" y="396506"/>
                  </a:lnTo>
                  <a:lnTo>
                    <a:pt x="2892006" y="398716"/>
                  </a:lnTo>
                  <a:lnTo>
                    <a:pt x="2873705" y="400723"/>
                  </a:lnTo>
                  <a:lnTo>
                    <a:pt x="2858706" y="401535"/>
                  </a:lnTo>
                  <a:lnTo>
                    <a:pt x="2860116" y="401662"/>
                  </a:lnTo>
                  <a:lnTo>
                    <a:pt x="2869857" y="402539"/>
                  </a:lnTo>
                  <a:lnTo>
                    <a:pt x="2868371" y="402539"/>
                  </a:lnTo>
                  <a:lnTo>
                    <a:pt x="2849168" y="404507"/>
                  </a:lnTo>
                  <a:lnTo>
                    <a:pt x="2826029" y="406336"/>
                  </a:lnTo>
                  <a:lnTo>
                    <a:pt x="2820771" y="406336"/>
                  </a:lnTo>
                  <a:lnTo>
                    <a:pt x="2835554" y="403809"/>
                  </a:lnTo>
                  <a:lnTo>
                    <a:pt x="2748559" y="413499"/>
                  </a:lnTo>
                  <a:lnTo>
                    <a:pt x="2786532" y="410032"/>
                  </a:lnTo>
                  <a:lnTo>
                    <a:pt x="2801074" y="410324"/>
                  </a:lnTo>
                  <a:lnTo>
                    <a:pt x="2808376" y="411556"/>
                  </a:lnTo>
                  <a:lnTo>
                    <a:pt x="2824657" y="410908"/>
                  </a:lnTo>
                  <a:lnTo>
                    <a:pt x="2831515" y="410032"/>
                  </a:lnTo>
                  <a:lnTo>
                    <a:pt x="2860281" y="406336"/>
                  </a:lnTo>
                  <a:lnTo>
                    <a:pt x="2866123" y="405587"/>
                  </a:lnTo>
                  <a:lnTo>
                    <a:pt x="2908731" y="401662"/>
                  </a:lnTo>
                  <a:lnTo>
                    <a:pt x="2935020" y="401662"/>
                  </a:lnTo>
                  <a:lnTo>
                    <a:pt x="2924238" y="403199"/>
                  </a:lnTo>
                  <a:lnTo>
                    <a:pt x="2937637" y="403199"/>
                  </a:lnTo>
                  <a:lnTo>
                    <a:pt x="2943987" y="402158"/>
                  </a:lnTo>
                  <a:lnTo>
                    <a:pt x="2955569" y="400723"/>
                  </a:lnTo>
                  <a:lnTo>
                    <a:pt x="2956102" y="400723"/>
                  </a:lnTo>
                  <a:lnTo>
                    <a:pt x="2961906" y="403199"/>
                  </a:lnTo>
                  <a:lnTo>
                    <a:pt x="2963100" y="403199"/>
                  </a:lnTo>
                  <a:lnTo>
                    <a:pt x="2980664" y="400723"/>
                  </a:lnTo>
                  <a:lnTo>
                    <a:pt x="2982760" y="400431"/>
                  </a:lnTo>
                  <a:lnTo>
                    <a:pt x="3039948" y="394131"/>
                  </a:lnTo>
                  <a:lnTo>
                    <a:pt x="3058058" y="391629"/>
                  </a:lnTo>
                  <a:lnTo>
                    <a:pt x="3049981" y="394550"/>
                  </a:lnTo>
                  <a:lnTo>
                    <a:pt x="3075724" y="391629"/>
                  </a:lnTo>
                  <a:lnTo>
                    <a:pt x="3113430" y="387375"/>
                  </a:lnTo>
                  <a:lnTo>
                    <a:pt x="3252381" y="371627"/>
                  </a:lnTo>
                  <a:lnTo>
                    <a:pt x="3260521" y="370674"/>
                  </a:lnTo>
                  <a:lnTo>
                    <a:pt x="3263925" y="372313"/>
                  </a:lnTo>
                  <a:lnTo>
                    <a:pt x="3263481" y="372313"/>
                  </a:lnTo>
                  <a:lnTo>
                    <a:pt x="3242919" y="378320"/>
                  </a:lnTo>
                  <a:lnTo>
                    <a:pt x="3246386" y="379895"/>
                  </a:lnTo>
                  <a:lnTo>
                    <a:pt x="3245904" y="379895"/>
                  </a:lnTo>
                  <a:lnTo>
                    <a:pt x="3219462" y="381965"/>
                  </a:lnTo>
                  <a:lnTo>
                    <a:pt x="3211042" y="382917"/>
                  </a:lnTo>
                  <a:lnTo>
                    <a:pt x="3214357" y="383603"/>
                  </a:lnTo>
                  <a:lnTo>
                    <a:pt x="3248228" y="379895"/>
                  </a:lnTo>
                  <a:lnTo>
                    <a:pt x="3276625" y="377545"/>
                  </a:lnTo>
                  <a:lnTo>
                    <a:pt x="3325965" y="374040"/>
                  </a:lnTo>
                  <a:lnTo>
                    <a:pt x="3308185" y="376986"/>
                  </a:lnTo>
                  <a:lnTo>
                    <a:pt x="3338385" y="374040"/>
                  </a:lnTo>
                  <a:lnTo>
                    <a:pt x="3354082" y="372516"/>
                  </a:lnTo>
                  <a:lnTo>
                    <a:pt x="3357283" y="372516"/>
                  </a:lnTo>
                  <a:lnTo>
                    <a:pt x="3339376" y="372313"/>
                  </a:lnTo>
                  <a:lnTo>
                    <a:pt x="3361715" y="370674"/>
                  </a:lnTo>
                  <a:lnTo>
                    <a:pt x="3369881" y="370078"/>
                  </a:lnTo>
                  <a:lnTo>
                    <a:pt x="3376498" y="369519"/>
                  </a:lnTo>
                  <a:lnTo>
                    <a:pt x="3403142" y="367284"/>
                  </a:lnTo>
                  <a:lnTo>
                    <a:pt x="3436632" y="364020"/>
                  </a:lnTo>
                  <a:lnTo>
                    <a:pt x="3466871" y="360527"/>
                  </a:lnTo>
                  <a:lnTo>
                    <a:pt x="3469170" y="360260"/>
                  </a:lnTo>
                  <a:lnTo>
                    <a:pt x="3464496" y="360527"/>
                  </a:lnTo>
                  <a:lnTo>
                    <a:pt x="3516185" y="355168"/>
                  </a:lnTo>
                  <a:lnTo>
                    <a:pt x="3538423" y="353352"/>
                  </a:lnTo>
                  <a:lnTo>
                    <a:pt x="3548088" y="353491"/>
                  </a:lnTo>
                  <a:lnTo>
                    <a:pt x="3529038" y="356209"/>
                  </a:lnTo>
                  <a:lnTo>
                    <a:pt x="3506381" y="358775"/>
                  </a:lnTo>
                  <a:lnTo>
                    <a:pt x="3485108" y="360832"/>
                  </a:lnTo>
                  <a:lnTo>
                    <a:pt x="3465512" y="362458"/>
                  </a:lnTo>
                  <a:lnTo>
                    <a:pt x="3454133" y="364020"/>
                  </a:lnTo>
                  <a:lnTo>
                    <a:pt x="3465131" y="364020"/>
                  </a:lnTo>
                  <a:lnTo>
                    <a:pt x="3497008" y="360527"/>
                  </a:lnTo>
                  <a:lnTo>
                    <a:pt x="3496716" y="360527"/>
                  </a:lnTo>
                  <a:lnTo>
                    <a:pt x="3533648" y="357060"/>
                  </a:lnTo>
                  <a:lnTo>
                    <a:pt x="3558921" y="355168"/>
                  </a:lnTo>
                  <a:lnTo>
                    <a:pt x="3559467" y="355168"/>
                  </a:lnTo>
                  <a:lnTo>
                    <a:pt x="3563848" y="355612"/>
                  </a:lnTo>
                  <a:lnTo>
                    <a:pt x="3566553" y="355168"/>
                  </a:lnTo>
                  <a:lnTo>
                    <a:pt x="3577450" y="353352"/>
                  </a:lnTo>
                  <a:lnTo>
                    <a:pt x="3597960" y="349948"/>
                  </a:lnTo>
                  <a:lnTo>
                    <a:pt x="3617353" y="346735"/>
                  </a:lnTo>
                  <a:lnTo>
                    <a:pt x="3597503" y="348932"/>
                  </a:lnTo>
                  <a:lnTo>
                    <a:pt x="3585629" y="349948"/>
                  </a:lnTo>
                  <a:lnTo>
                    <a:pt x="3581323" y="349821"/>
                  </a:lnTo>
                  <a:lnTo>
                    <a:pt x="3584168" y="348538"/>
                  </a:lnTo>
                  <a:lnTo>
                    <a:pt x="3588601" y="348043"/>
                  </a:lnTo>
                  <a:lnTo>
                    <a:pt x="3620579" y="344449"/>
                  </a:lnTo>
                  <a:lnTo>
                    <a:pt x="3738803" y="331177"/>
                  </a:lnTo>
                  <a:lnTo>
                    <a:pt x="3767213" y="327647"/>
                  </a:lnTo>
                  <a:close/>
                </a:path>
                <a:path w="5273040" h="827404">
                  <a:moveTo>
                    <a:pt x="3837063" y="230606"/>
                  </a:moveTo>
                  <a:lnTo>
                    <a:pt x="3780205" y="233654"/>
                  </a:lnTo>
                  <a:lnTo>
                    <a:pt x="3692233" y="240271"/>
                  </a:lnTo>
                  <a:lnTo>
                    <a:pt x="3582847" y="254889"/>
                  </a:lnTo>
                  <a:lnTo>
                    <a:pt x="3590125" y="254736"/>
                  </a:lnTo>
                  <a:lnTo>
                    <a:pt x="3607841" y="252857"/>
                  </a:lnTo>
                  <a:lnTo>
                    <a:pt x="3620998" y="250939"/>
                  </a:lnTo>
                  <a:lnTo>
                    <a:pt x="3614597" y="250685"/>
                  </a:lnTo>
                  <a:lnTo>
                    <a:pt x="3644658" y="248704"/>
                  </a:lnTo>
                  <a:lnTo>
                    <a:pt x="3634181" y="250990"/>
                  </a:lnTo>
                  <a:lnTo>
                    <a:pt x="3609860" y="254584"/>
                  </a:lnTo>
                  <a:lnTo>
                    <a:pt x="3598341" y="256540"/>
                  </a:lnTo>
                  <a:lnTo>
                    <a:pt x="3654564" y="252476"/>
                  </a:lnTo>
                  <a:lnTo>
                    <a:pt x="3658412" y="250786"/>
                  </a:lnTo>
                  <a:lnTo>
                    <a:pt x="3680371" y="249072"/>
                  </a:lnTo>
                  <a:lnTo>
                    <a:pt x="3708158" y="246253"/>
                  </a:lnTo>
                  <a:lnTo>
                    <a:pt x="3737470" y="242900"/>
                  </a:lnTo>
                  <a:lnTo>
                    <a:pt x="3764051" y="239547"/>
                  </a:lnTo>
                  <a:lnTo>
                    <a:pt x="3760546" y="241719"/>
                  </a:lnTo>
                  <a:lnTo>
                    <a:pt x="3789222" y="238175"/>
                  </a:lnTo>
                  <a:lnTo>
                    <a:pt x="3813441" y="233616"/>
                  </a:lnTo>
                  <a:lnTo>
                    <a:pt x="3837063" y="230606"/>
                  </a:lnTo>
                  <a:close/>
                </a:path>
                <a:path w="5273040" h="827404">
                  <a:moveTo>
                    <a:pt x="3858653" y="225958"/>
                  </a:moveTo>
                  <a:lnTo>
                    <a:pt x="3855936" y="225221"/>
                  </a:lnTo>
                  <a:lnTo>
                    <a:pt x="3837419" y="227177"/>
                  </a:lnTo>
                  <a:lnTo>
                    <a:pt x="3815613" y="229768"/>
                  </a:lnTo>
                  <a:lnTo>
                    <a:pt x="3803027" y="230987"/>
                  </a:lnTo>
                  <a:lnTo>
                    <a:pt x="3815905" y="230327"/>
                  </a:lnTo>
                  <a:lnTo>
                    <a:pt x="3831132" y="229019"/>
                  </a:lnTo>
                  <a:lnTo>
                    <a:pt x="3846220" y="227444"/>
                  </a:lnTo>
                  <a:lnTo>
                    <a:pt x="3858653" y="225958"/>
                  </a:lnTo>
                  <a:close/>
                </a:path>
                <a:path w="5273040" h="827404">
                  <a:moveTo>
                    <a:pt x="3905656" y="184467"/>
                  </a:moveTo>
                  <a:lnTo>
                    <a:pt x="3899306" y="183654"/>
                  </a:lnTo>
                  <a:lnTo>
                    <a:pt x="3873817" y="185470"/>
                  </a:lnTo>
                  <a:lnTo>
                    <a:pt x="3882606" y="185902"/>
                  </a:lnTo>
                  <a:lnTo>
                    <a:pt x="3873271" y="187553"/>
                  </a:lnTo>
                  <a:lnTo>
                    <a:pt x="3857764" y="189623"/>
                  </a:lnTo>
                  <a:lnTo>
                    <a:pt x="3847960" y="191338"/>
                  </a:lnTo>
                  <a:lnTo>
                    <a:pt x="3822014" y="193776"/>
                  </a:lnTo>
                  <a:lnTo>
                    <a:pt x="3820388" y="193217"/>
                  </a:lnTo>
                  <a:lnTo>
                    <a:pt x="3822877" y="191871"/>
                  </a:lnTo>
                  <a:lnTo>
                    <a:pt x="3809276" y="191960"/>
                  </a:lnTo>
                  <a:lnTo>
                    <a:pt x="3789248" y="194106"/>
                  </a:lnTo>
                  <a:lnTo>
                    <a:pt x="3771531" y="196456"/>
                  </a:lnTo>
                  <a:lnTo>
                    <a:pt x="3759644" y="198640"/>
                  </a:lnTo>
                  <a:lnTo>
                    <a:pt x="3814902" y="193141"/>
                  </a:lnTo>
                  <a:lnTo>
                    <a:pt x="3769271" y="199859"/>
                  </a:lnTo>
                  <a:lnTo>
                    <a:pt x="3669601" y="208534"/>
                  </a:lnTo>
                  <a:lnTo>
                    <a:pt x="3637089" y="214249"/>
                  </a:lnTo>
                  <a:lnTo>
                    <a:pt x="3703193" y="210642"/>
                  </a:lnTo>
                  <a:lnTo>
                    <a:pt x="3717163" y="209384"/>
                  </a:lnTo>
                  <a:lnTo>
                    <a:pt x="3665105" y="212217"/>
                  </a:lnTo>
                  <a:lnTo>
                    <a:pt x="3699484" y="209080"/>
                  </a:lnTo>
                  <a:lnTo>
                    <a:pt x="3758996" y="202565"/>
                  </a:lnTo>
                  <a:lnTo>
                    <a:pt x="3780548" y="200964"/>
                  </a:lnTo>
                  <a:lnTo>
                    <a:pt x="3779875" y="200012"/>
                  </a:lnTo>
                  <a:lnTo>
                    <a:pt x="3807472" y="196723"/>
                  </a:lnTo>
                  <a:lnTo>
                    <a:pt x="3836200" y="193890"/>
                  </a:lnTo>
                  <a:lnTo>
                    <a:pt x="3856609" y="192544"/>
                  </a:lnTo>
                  <a:lnTo>
                    <a:pt x="3859276" y="193675"/>
                  </a:lnTo>
                  <a:lnTo>
                    <a:pt x="3842728" y="194652"/>
                  </a:lnTo>
                  <a:lnTo>
                    <a:pt x="3836974" y="195541"/>
                  </a:lnTo>
                  <a:lnTo>
                    <a:pt x="3827310" y="197421"/>
                  </a:lnTo>
                  <a:lnTo>
                    <a:pt x="3848544" y="195351"/>
                  </a:lnTo>
                  <a:lnTo>
                    <a:pt x="3876446" y="191262"/>
                  </a:lnTo>
                  <a:lnTo>
                    <a:pt x="3900043" y="188506"/>
                  </a:lnTo>
                  <a:lnTo>
                    <a:pt x="3905656" y="184467"/>
                  </a:lnTo>
                  <a:close/>
                </a:path>
                <a:path w="5273040" h="827404">
                  <a:moveTo>
                    <a:pt x="3977500" y="170878"/>
                  </a:moveTo>
                  <a:lnTo>
                    <a:pt x="3957790" y="170459"/>
                  </a:lnTo>
                  <a:lnTo>
                    <a:pt x="3951351" y="171475"/>
                  </a:lnTo>
                  <a:lnTo>
                    <a:pt x="3950195" y="172059"/>
                  </a:lnTo>
                  <a:lnTo>
                    <a:pt x="3950779" y="172440"/>
                  </a:lnTo>
                  <a:lnTo>
                    <a:pt x="3949611" y="172885"/>
                  </a:lnTo>
                  <a:lnTo>
                    <a:pt x="3957243" y="172326"/>
                  </a:lnTo>
                  <a:lnTo>
                    <a:pt x="3965283" y="171602"/>
                  </a:lnTo>
                  <a:lnTo>
                    <a:pt x="3972458" y="171018"/>
                  </a:lnTo>
                  <a:lnTo>
                    <a:pt x="3977500" y="170878"/>
                  </a:lnTo>
                  <a:close/>
                </a:path>
                <a:path w="5273040" h="827404">
                  <a:moveTo>
                    <a:pt x="4016933" y="154838"/>
                  </a:moveTo>
                  <a:lnTo>
                    <a:pt x="4000182" y="156387"/>
                  </a:lnTo>
                  <a:lnTo>
                    <a:pt x="4007688" y="154787"/>
                  </a:lnTo>
                  <a:lnTo>
                    <a:pt x="4012679" y="153619"/>
                  </a:lnTo>
                  <a:lnTo>
                    <a:pt x="3988409" y="156400"/>
                  </a:lnTo>
                  <a:lnTo>
                    <a:pt x="3979659" y="157848"/>
                  </a:lnTo>
                  <a:lnTo>
                    <a:pt x="3988968" y="157365"/>
                  </a:lnTo>
                  <a:lnTo>
                    <a:pt x="3994086" y="157568"/>
                  </a:lnTo>
                  <a:lnTo>
                    <a:pt x="4016933" y="154838"/>
                  </a:lnTo>
                  <a:close/>
                </a:path>
                <a:path w="5273040" h="827404">
                  <a:moveTo>
                    <a:pt x="4067581" y="174383"/>
                  </a:moveTo>
                  <a:lnTo>
                    <a:pt x="4057192" y="174574"/>
                  </a:lnTo>
                  <a:lnTo>
                    <a:pt x="4043400" y="175958"/>
                  </a:lnTo>
                  <a:lnTo>
                    <a:pt x="4028922" y="177761"/>
                  </a:lnTo>
                  <a:lnTo>
                    <a:pt x="4016476" y="179171"/>
                  </a:lnTo>
                  <a:lnTo>
                    <a:pt x="4019473" y="179108"/>
                  </a:lnTo>
                  <a:lnTo>
                    <a:pt x="4031907" y="178066"/>
                  </a:lnTo>
                  <a:lnTo>
                    <a:pt x="4049395" y="176377"/>
                  </a:lnTo>
                  <a:lnTo>
                    <a:pt x="4067581" y="174383"/>
                  </a:lnTo>
                  <a:close/>
                </a:path>
                <a:path w="5273040" h="827404">
                  <a:moveTo>
                    <a:pt x="4380941" y="126555"/>
                  </a:moveTo>
                  <a:lnTo>
                    <a:pt x="4331322" y="133197"/>
                  </a:lnTo>
                  <a:lnTo>
                    <a:pt x="4327271" y="131394"/>
                  </a:lnTo>
                  <a:lnTo>
                    <a:pt x="4298277" y="133375"/>
                  </a:lnTo>
                  <a:lnTo>
                    <a:pt x="4263453" y="136245"/>
                  </a:lnTo>
                  <a:lnTo>
                    <a:pt x="4241939" y="137096"/>
                  </a:lnTo>
                  <a:lnTo>
                    <a:pt x="4252861" y="133032"/>
                  </a:lnTo>
                  <a:lnTo>
                    <a:pt x="4195280" y="138544"/>
                  </a:lnTo>
                  <a:lnTo>
                    <a:pt x="4166057" y="141541"/>
                  </a:lnTo>
                  <a:lnTo>
                    <a:pt x="4137812" y="144767"/>
                  </a:lnTo>
                  <a:lnTo>
                    <a:pt x="4157281" y="143713"/>
                  </a:lnTo>
                  <a:lnTo>
                    <a:pt x="4157256" y="144195"/>
                  </a:lnTo>
                  <a:lnTo>
                    <a:pt x="4132021" y="146710"/>
                  </a:lnTo>
                  <a:lnTo>
                    <a:pt x="4102862" y="147802"/>
                  </a:lnTo>
                  <a:lnTo>
                    <a:pt x="4077512" y="150037"/>
                  </a:lnTo>
                  <a:lnTo>
                    <a:pt x="4078922" y="150837"/>
                  </a:lnTo>
                  <a:lnTo>
                    <a:pt x="4074985" y="151917"/>
                  </a:lnTo>
                  <a:lnTo>
                    <a:pt x="4076128" y="152349"/>
                  </a:lnTo>
                  <a:lnTo>
                    <a:pt x="4092765" y="151193"/>
                  </a:lnTo>
                  <a:lnTo>
                    <a:pt x="4130256" y="146875"/>
                  </a:lnTo>
                  <a:lnTo>
                    <a:pt x="4166590" y="143827"/>
                  </a:lnTo>
                  <a:lnTo>
                    <a:pt x="4199864" y="141871"/>
                  </a:lnTo>
                  <a:lnTo>
                    <a:pt x="4228135" y="140843"/>
                  </a:lnTo>
                  <a:lnTo>
                    <a:pt x="4220946" y="142125"/>
                  </a:lnTo>
                  <a:lnTo>
                    <a:pt x="4205770" y="144043"/>
                  </a:lnTo>
                  <a:lnTo>
                    <a:pt x="4194124" y="145757"/>
                  </a:lnTo>
                  <a:lnTo>
                    <a:pt x="4197566" y="146456"/>
                  </a:lnTo>
                  <a:lnTo>
                    <a:pt x="4204322" y="145567"/>
                  </a:lnTo>
                  <a:lnTo>
                    <a:pt x="4207459" y="144678"/>
                  </a:lnTo>
                  <a:lnTo>
                    <a:pt x="4212387" y="143700"/>
                  </a:lnTo>
                  <a:lnTo>
                    <a:pt x="4268597" y="138709"/>
                  </a:lnTo>
                  <a:lnTo>
                    <a:pt x="4302569" y="136334"/>
                  </a:lnTo>
                  <a:lnTo>
                    <a:pt x="4334637" y="133794"/>
                  </a:lnTo>
                  <a:lnTo>
                    <a:pt x="4373029" y="129438"/>
                  </a:lnTo>
                  <a:lnTo>
                    <a:pt x="4380941" y="126555"/>
                  </a:lnTo>
                  <a:close/>
                </a:path>
                <a:path w="5273040" h="827404">
                  <a:moveTo>
                    <a:pt x="4431068" y="103962"/>
                  </a:moveTo>
                  <a:lnTo>
                    <a:pt x="4338510" y="112496"/>
                  </a:lnTo>
                  <a:lnTo>
                    <a:pt x="4350956" y="112318"/>
                  </a:lnTo>
                  <a:lnTo>
                    <a:pt x="4374464" y="110159"/>
                  </a:lnTo>
                  <a:lnTo>
                    <a:pt x="4426839" y="104686"/>
                  </a:lnTo>
                  <a:lnTo>
                    <a:pt x="4431068" y="103962"/>
                  </a:lnTo>
                  <a:close/>
                </a:path>
                <a:path w="5273040" h="827404">
                  <a:moveTo>
                    <a:pt x="4484421" y="103035"/>
                  </a:moveTo>
                  <a:lnTo>
                    <a:pt x="4464863" y="103111"/>
                  </a:lnTo>
                  <a:lnTo>
                    <a:pt x="4470273" y="105486"/>
                  </a:lnTo>
                  <a:lnTo>
                    <a:pt x="4484421" y="103035"/>
                  </a:lnTo>
                  <a:close/>
                </a:path>
                <a:path w="5273040" h="827404">
                  <a:moveTo>
                    <a:pt x="4490529" y="105194"/>
                  </a:moveTo>
                  <a:lnTo>
                    <a:pt x="4453725" y="109181"/>
                  </a:lnTo>
                  <a:lnTo>
                    <a:pt x="4450448" y="110134"/>
                  </a:lnTo>
                  <a:lnTo>
                    <a:pt x="4452582" y="110236"/>
                  </a:lnTo>
                  <a:lnTo>
                    <a:pt x="4458932" y="109740"/>
                  </a:lnTo>
                  <a:lnTo>
                    <a:pt x="4468304" y="108877"/>
                  </a:lnTo>
                  <a:lnTo>
                    <a:pt x="4484700" y="106972"/>
                  </a:lnTo>
                  <a:lnTo>
                    <a:pt x="4479506" y="107213"/>
                  </a:lnTo>
                  <a:lnTo>
                    <a:pt x="4474261" y="107378"/>
                  </a:lnTo>
                  <a:lnTo>
                    <a:pt x="4490529" y="105194"/>
                  </a:lnTo>
                  <a:close/>
                </a:path>
                <a:path w="5273040" h="827404">
                  <a:moveTo>
                    <a:pt x="4665218" y="95161"/>
                  </a:moveTo>
                  <a:lnTo>
                    <a:pt x="4634662" y="97624"/>
                  </a:lnTo>
                  <a:lnTo>
                    <a:pt x="4607141" y="101320"/>
                  </a:lnTo>
                  <a:lnTo>
                    <a:pt x="4592917" y="104279"/>
                  </a:lnTo>
                  <a:lnTo>
                    <a:pt x="4602226" y="104559"/>
                  </a:lnTo>
                  <a:lnTo>
                    <a:pt x="4621517" y="101587"/>
                  </a:lnTo>
                  <a:lnTo>
                    <a:pt x="4646003" y="98806"/>
                  </a:lnTo>
                  <a:lnTo>
                    <a:pt x="4664354" y="96545"/>
                  </a:lnTo>
                  <a:lnTo>
                    <a:pt x="4665218" y="95161"/>
                  </a:lnTo>
                  <a:close/>
                </a:path>
                <a:path w="5273040" h="827404">
                  <a:moveTo>
                    <a:pt x="4672520" y="82854"/>
                  </a:moveTo>
                  <a:lnTo>
                    <a:pt x="4669574" y="82232"/>
                  </a:lnTo>
                  <a:lnTo>
                    <a:pt x="4662005" y="82372"/>
                  </a:lnTo>
                  <a:lnTo>
                    <a:pt x="4634204" y="83947"/>
                  </a:lnTo>
                  <a:lnTo>
                    <a:pt x="4626280" y="85496"/>
                  </a:lnTo>
                  <a:lnTo>
                    <a:pt x="4623651" y="86702"/>
                  </a:lnTo>
                  <a:lnTo>
                    <a:pt x="4617390" y="88011"/>
                  </a:lnTo>
                  <a:lnTo>
                    <a:pt x="4598581" y="89877"/>
                  </a:lnTo>
                  <a:lnTo>
                    <a:pt x="4564100" y="89789"/>
                  </a:lnTo>
                  <a:lnTo>
                    <a:pt x="4596511" y="86525"/>
                  </a:lnTo>
                  <a:lnTo>
                    <a:pt x="4559719" y="89700"/>
                  </a:lnTo>
                  <a:lnTo>
                    <a:pt x="4521352" y="93345"/>
                  </a:lnTo>
                  <a:lnTo>
                    <a:pt x="4485170" y="97612"/>
                  </a:lnTo>
                  <a:lnTo>
                    <a:pt x="4454957" y="102666"/>
                  </a:lnTo>
                  <a:lnTo>
                    <a:pt x="4486999" y="99923"/>
                  </a:lnTo>
                  <a:lnTo>
                    <a:pt x="4554017" y="92798"/>
                  </a:lnTo>
                  <a:lnTo>
                    <a:pt x="4588878" y="89903"/>
                  </a:lnTo>
                  <a:lnTo>
                    <a:pt x="4581398" y="91262"/>
                  </a:lnTo>
                  <a:lnTo>
                    <a:pt x="4568177" y="93078"/>
                  </a:lnTo>
                  <a:lnTo>
                    <a:pt x="4553877" y="94678"/>
                  </a:lnTo>
                  <a:lnTo>
                    <a:pt x="4543209" y="95377"/>
                  </a:lnTo>
                  <a:lnTo>
                    <a:pt x="4527778" y="97840"/>
                  </a:lnTo>
                  <a:lnTo>
                    <a:pt x="4555147" y="95694"/>
                  </a:lnTo>
                  <a:lnTo>
                    <a:pt x="4563161" y="95770"/>
                  </a:lnTo>
                  <a:lnTo>
                    <a:pt x="4562653" y="95211"/>
                  </a:lnTo>
                  <a:lnTo>
                    <a:pt x="4571771" y="93941"/>
                  </a:lnTo>
                  <a:lnTo>
                    <a:pt x="4584560" y="92659"/>
                  </a:lnTo>
                  <a:lnTo>
                    <a:pt x="4595050" y="92049"/>
                  </a:lnTo>
                  <a:lnTo>
                    <a:pt x="4598682" y="92659"/>
                  </a:lnTo>
                  <a:lnTo>
                    <a:pt x="4581093" y="95250"/>
                  </a:lnTo>
                  <a:lnTo>
                    <a:pt x="4587265" y="95453"/>
                  </a:lnTo>
                  <a:lnTo>
                    <a:pt x="4542650" y="99555"/>
                  </a:lnTo>
                  <a:lnTo>
                    <a:pt x="4521632" y="101752"/>
                  </a:lnTo>
                  <a:lnTo>
                    <a:pt x="4509528" y="104140"/>
                  </a:lnTo>
                  <a:lnTo>
                    <a:pt x="4533417" y="101930"/>
                  </a:lnTo>
                  <a:lnTo>
                    <a:pt x="4593717" y="96837"/>
                  </a:lnTo>
                  <a:lnTo>
                    <a:pt x="4625086" y="93383"/>
                  </a:lnTo>
                  <a:lnTo>
                    <a:pt x="4614405" y="93281"/>
                  </a:lnTo>
                  <a:lnTo>
                    <a:pt x="4649343" y="89052"/>
                  </a:lnTo>
                  <a:lnTo>
                    <a:pt x="4646511" y="88239"/>
                  </a:lnTo>
                  <a:lnTo>
                    <a:pt x="4609541" y="91744"/>
                  </a:lnTo>
                  <a:lnTo>
                    <a:pt x="4615231" y="89814"/>
                  </a:lnTo>
                  <a:lnTo>
                    <a:pt x="4643056" y="85801"/>
                  </a:lnTo>
                  <a:lnTo>
                    <a:pt x="4649013" y="84137"/>
                  </a:lnTo>
                  <a:lnTo>
                    <a:pt x="4672520" y="82854"/>
                  </a:lnTo>
                  <a:close/>
                </a:path>
                <a:path w="5273040" h="827404">
                  <a:moveTo>
                    <a:pt x="4723244" y="52819"/>
                  </a:moveTo>
                  <a:lnTo>
                    <a:pt x="4703991" y="53390"/>
                  </a:lnTo>
                  <a:lnTo>
                    <a:pt x="4707280" y="53365"/>
                  </a:lnTo>
                  <a:lnTo>
                    <a:pt x="4704956" y="53886"/>
                  </a:lnTo>
                  <a:lnTo>
                    <a:pt x="4695342" y="55346"/>
                  </a:lnTo>
                  <a:lnTo>
                    <a:pt x="4723244" y="52819"/>
                  </a:lnTo>
                  <a:close/>
                </a:path>
                <a:path w="5273040" h="827404">
                  <a:moveTo>
                    <a:pt x="4828984" y="66370"/>
                  </a:moveTo>
                  <a:lnTo>
                    <a:pt x="4826432" y="66065"/>
                  </a:lnTo>
                  <a:lnTo>
                    <a:pt x="4810988" y="67106"/>
                  </a:lnTo>
                  <a:lnTo>
                    <a:pt x="4790681" y="69164"/>
                  </a:lnTo>
                  <a:lnTo>
                    <a:pt x="4773523" y="71882"/>
                  </a:lnTo>
                  <a:lnTo>
                    <a:pt x="4792865" y="69723"/>
                  </a:lnTo>
                  <a:lnTo>
                    <a:pt x="4804842" y="69062"/>
                  </a:lnTo>
                  <a:lnTo>
                    <a:pt x="4811801" y="69240"/>
                  </a:lnTo>
                  <a:lnTo>
                    <a:pt x="4816068" y="69557"/>
                  </a:lnTo>
                  <a:lnTo>
                    <a:pt x="4816614" y="68872"/>
                  </a:lnTo>
                  <a:lnTo>
                    <a:pt x="4815433" y="68364"/>
                  </a:lnTo>
                  <a:lnTo>
                    <a:pt x="4817796" y="67652"/>
                  </a:lnTo>
                  <a:lnTo>
                    <a:pt x="4828984" y="66370"/>
                  </a:lnTo>
                  <a:close/>
                </a:path>
                <a:path w="5273040" h="827404">
                  <a:moveTo>
                    <a:pt x="5273027" y="0"/>
                  </a:moveTo>
                  <a:lnTo>
                    <a:pt x="5251907" y="622"/>
                  </a:lnTo>
                  <a:lnTo>
                    <a:pt x="5194008" y="6807"/>
                  </a:lnTo>
                  <a:lnTo>
                    <a:pt x="5170144" y="7581"/>
                  </a:lnTo>
                  <a:lnTo>
                    <a:pt x="5193906" y="6286"/>
                  </a:lnTo>
                  <a:lnTo>
                    <a:pt x="5193868" y="5765"/>
                  </a:lnTo>
                  <a:lnTo>
                    <a:pt x="5211178" y="2870"/>
                  </a:lnTo>
                  <a:lnTo>
                    <a:pt x="5119624" y="12750"/>
                  </a:lnTo>
                  <a:lnTo>
                    <a:pt x="5096408" y="15087"/>
                  </a:lnTo>
                  <a:lnTo>
                    <a:pt x="5117731" y="9969"/>
                  </a:lnTo>
                  <a:lnTo>
                    <a:pt x="5110213" y="11442"/>
                  </a:lnTo>
                  <a:lnTo>
                    <a:pt x="5085626" y="14312"/>
                  </a:lnTo>
                  <a:lnTo>
                    <a:pt x="5021834" y="21145"/>
                  </a:lnTo>
                  <a:lnTo>
                    <a:pt x="5031257" y="20637"/>
                  </a:lnTo>
                  <a:lnTo>
                    <a:pt x="4985867" y="26060"/>
                  </a:lnTo>
                  <a:lnTo>
                    <a:pt x="5039715" y="22402"/>
                  </a:lnTo>
                  <a:lnTo>
                    <a:pt x="5146662" y="10261"/>
                  </a:lnTo>
                  <a:lnTo>
                    <a:pt x="5185219" y="8255"/>
                  </a:lnTo>
                  <a:lnTo>
                    <a:pt x="5273027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4011612" y="6411010"/>
              <a:ext cx="5516245" cy="826135"/>
            </a:xfrm>
            <a:custGeom>
              <a:avLst/>
              <a:gdLst/>
              <a:ahLst/>
              <a:cxnLst/>
              <a:rect l="l" t="t" r="r" b="b"/>
              <a:pathLst>
                <a:path w="5516245" h="826134">
                  <a:moveTo>
                    <a:pt x="57264" y="819023"/>
                  </a:moveTo>
                  <a:lnTo>
                    <a:pt x="42760" y="820445"/>
                  </a:lnTo>
                  <a:lnTo>
                    <a:pt x="20650" y="822934"/>
                  </a:lnTo>
                  <a:lnTo>
                    <a:pt x="0" y="825576"/>
                  </a:lnTo>
                  <a:lnTo>
                    <a:pt x="55067" y="819581"/>
                  </a:lnTo>
                  <a:lnTo>
                    <a:pt x="57264" y="819023"/>
                  </a:lnTo>
                  <a:close/>
                </a:path>
                <a:path w="5516245" h="826134">
                  <a:moveTo>
                    <a:pt x="735253" y="726186"/>
                  </a:moveTo>
                  <a:lnTo>
                    <a:pt x="720242" y="728408"/>
                  </a:lnTo>
                  <a:lnTo>
                    <a:pt x="694905" y="731253"/>
                  </a:lnTo>
                  <a:lnTo>
                    <a:pt x="668375" y="733552"/>
                  </a:lnTo>
                  <a:lnTo>
                    <a:pt x="733361" y="728014"/>
                  </a:lnTo>
                  <a:lnTo>
                    <a:pt x="735253" y="726186"/>
                  </a:lnTo>
                  <a:close/>
                </a:path>
                <a:path w="5516245" h="826134">
                  <a:moveTo>
                    <a:pt x="779818" y="715556"/>
                  </a:moveTo>
                  <a:lnTo>
                    <a:pt x="766038" y="716775"/>
                  </a:lnTo>
                  <a:lnTo>
                    <a:pt x="756831" y="717931"/>
                  </a:lnTo>
                  <a:lnTo>
                    <a:pt x="747737" y="719251"/>
                  </a:lnTo>
                  <a:lnTo>
                    <a:pt x="734314" y="721004"/>
                  </a:lnTo>
                  <a:lnTo>
                    <a:pt x="779818" y="715556"/>
                  </a:lnTo>
                  <a:close/>
                </a:path>
                <a:path w="5516245" h="826134">
                  <a:moveTo>
                    <a:pt x="985075" y="699401"/>
                  </a:moveTo>
                  <a:lnTo>
                    <a:pt x="983246" y="698106"/>
                  </a:lnTo>
                  <a:lnTo>
                    <a:pt x="930998" y="703186"/>
                  </a:lnTo>
                  <a:lnTo>
                    <a:pt x="918806" y="703021"/>
                  </a:lnTo>
                  <a:lnTo>
                    <a:pt x="934110" y="703656"/>
                  </a:lnTo>
                  <a:lnTo>
                    <a:pt x="916355" y="705853"/>
                  </a:lnTo>
                  <a:lnTo>
                    <a:pt x="886929" y="708050"/>
                  </a:lnTo>
                  <a:lnTo>
                    <a:pt x="868959" y="709714"/>
                  </a:lnTo>
                  <a:lnTo>
                    <a:pt x="865670" y="710869"/>
                  </a:lnTo>
                  <a:lnTo>
                    <a:pt x="876909" y="710438"/>
                  </a:lnTo>
                  <a:lnTo>
                    <a:pt x="911898" y="707859"/>
                  </a:lnTo>
                  <a:lnTo>
                    <a:pt x="957884" y="702856"/>
                  </a:lnTo>
                  <a:lnTo>
                    <a:pt x="934847" y="704748"/>
                  </a:lnTo>
                  <a:lnTo>
                    <a:pt x="929652" y="704913"/>
                  </a:lnTo>
                  <a:lnTo>
                    <a:pt x="962317" y="701128"/>
                  </a:lnTo>
                  <a:lnTo>
                    <a:pt x="976807" y="699668"/>
                  </a:lnTo>
                  <a:lnTo>
                    <a:pt x="985075" y="699401"/>
                  </a:lnTo>
                  <a:close/>
                </a:path>
                <a:path w="5516245" h="826134">
                  <a:moveTo>
                    <a:pt x="1038860" y="699427"/>
                  </a:moveTo>
                  <a:lnTo>
                    <a:pt x="1021397" y="701509"/>
                  </a:lnTo>
                  <a:lnTo>
                    <a:pt x="1001763" y="702945"/>
                  </a:lnTo>
                  <a:lnTo>
                    <a:pt x="988834" y="703275"/>
                  </a:lnTo>
                  <a:lnTo>
                    <a:pt x="991514" y="702005"/>
                  </a:lnTo>
                  <a:lnTo>
                    <a:pt x="956221" y="708418"/>
                  </a:lnTo>
                  <a:lnTo>
                    <a:pt x="1021308" y="702868"/>
                  </a:lnTo>
                  <a:lnTo>
                    <a:pt x="1038860" y="699427"/>
                  </a:lnTo>
                  <a:close/>
                </a:path>
                <a:path w="5516245" h="826134">
                  <a:moveTo>
                    <a:pt x="1102829" y="692467"/>
                  </a:moveTo>
                  <a:lnTo>
                    <a:pt x="1061631" y="696696"/>
                  </a:lnTo>
                  <a:lnTo>
                    <a:pt x="1048372" y="698906"/>
                  </a:lnTo>
                  <a:lnTo>
                    <a:pt x="1102829" y="692467"/>
                  </a:lnTo>
                  <a:close/>
                </a:path>
                <a:path w="5516245" h="826134">
                  <a:moveTo>
                    <a:pt x="1129284" y="687565"/>
                  </a:moveTo>
                  <a:lnTo>
                    <a:pt x="1100759" y="690016"/>
                  </a:lnTo>
                  <a:lnTo>
                    <a:pt x="1074534" y="691781"/>
                  </a:lnTo>
                  <a:lnTo>
                    <a:pt x="1046683" y="694016"/>
                  </a:lnTo>
                  <a:lnTo>
                    <a:pt x="1013294" y="697865"/>
                  </a:lnTo>
                  <a:lnTo>
                    <a:pt x="1018247" y="697572"/>
                  </a:lnTo>
                  <a:lnTo>
                    <a:pt x="1023277" y="697801"/>
                  </a:lnTo>
                  <a:lnTo>
                    <a:pt x="1027391" y="696582"/>
                  </a:lnTo>
                  <a:lnTo>
                    <a:pt x="1037958" y="697979"/>
                  </a:lnTo>
                  <a:lnTo>
                    <a:pt x="1065060" y="694893"/>
                  </a:lnTo>
                  <a:lnTo>
                    <a:pt x="1107605" y="690651"/>
                  </a:lnTo>
                  <a:lnTo>
                    <a:pt x="1129284" y="687565"/>
                  </a:lnTo>
                  <a:close/>
                </a:path>
                <a:path w="5516245" h="826134">
                  <a:moveTo>
                    <a:pt x="1344155" y="604431"/>
                  </a:moveTo>
                  <a:lnTo>
                    <a:pt x="1311173" y="606729"/>
                  </a:lnTo>
                  <a:lnTo>
                    <a:pt x="1303629" y="608012"/>
                  </a:lnTo>
                  <a:lnTo>
                    <a:pt x="1296949" y="609295"/>
                  </a:lnTo>
                  <a:lnTo>
                    <a:pt x="1295400" y="610019"/>
                  </a:lnTo>
                  <a:lnTo>
                    <a:pt x="1303274" y="609638"/>
                  </a:lnTo>
                  <a:lnTo>
                    <a:pt x="1344155" y="604431"/>
                  </a:lnTo>
                  <a:close/>
                </a:path>
                <a:path w="5516245" h="826134">
                  <a:moveTo>
                    <a:pt x="1398498" y="595337"/>
                  </a:moveTo>
                  <a:lnTo>
                    <a:pt x="1383284" y="596341"/>
                  </a:lnTo>
                  <a:lnTo>
                    <a:pt x="1384401" y="598144"/>
                  </a:lnTo>
                  <a:lnTo>
                    <a:pt x="1392643" y="596696"/>
                  </a:lnTo>
                  <a:lnTo>
                    <a:pt x="1398498" y="595337"/>
                  </a:lnTo>
                  <a:close/>
                </a:path>
                <a:path w="5516245" h="826134">
                  <a:moveTo>
                    <a:pt x="1400048" y="608317"/>
                  </a:moveTo>
                  <a:lnTo>
                    <a:pt x="1342224" y="611657"/>
                  </a:lnTo>
                  <a:lnTo>
                    <a:pt x="1311579" y="614337"/>
                  </a:lnTo>
                  <a:lnTo>
                    <a:pt x="1279664" y="619340"/>
                  </a:lnTo>
                  <a:lnTo>
                    <a:pt x="1316469" y="615353"/>
                  </a:lnTo>
                  <a:lnTo>
                    <a:pt x="1295628" y="618426"/>
                  </a:lnTo>
                  <a:lnTo>
                    <a:pt x="1302423" y="618604"/>
                  </a:lnTo>
                  <a:lnTo>
                    <a:pt x="1317891" y="617931"/>
                  </a:lnTo>
                  <a:lnTo>
                    <a:pt x="1323086" y="618464"/>
                  </a:lnTo>
                  <a:lnTo>
                    <a:pt x="1271701" y="622261"/>
                  </a:lnTo>
                  <a:lnTo>
                    <a:pt x="1265859" y="623468"/>
                  </a:lnTo>
                  <a:lnTo>
                    <a:pt x="1267815" y="624027"/>
                  </a:lnTo>
                  <a:lnTo>
                    <a:pt x="1266278" y="624865"/>
                  </a:lnTo>
                  <a:lnTo>
                    <a:pt x="1249972" y="626910"/>
                  </a:lnTo>
                  <a:lnTo>
                    <a:pt x="1324660" y="621385"/>
                  </a:lnTo>
                  <a:lnTo>
                    <a:pt x="1318907" y="619696"/>
                  </a:lnTo>
                  <a:lnTo>
                    <a:pt x="1382953" y="612228"/>
                  </a:lnTo>
                  <a:lnTo>
                    <a:pt x="1368005" y="613206"/>
                  </a:lnTo>
                  <a:lnTo>
                    <a:pt x="1372539" y="612228"/>
                  </a:lnTo>
                  <a:lnTo>
                    <a:pt x="1400048" y="608317"/>
                  </a:lnTo>
                  <a:close/>
                </a:path>
                <a:path w="5516245" h="826134">
                  <a:moveTo>
                    <a:pt x="1449260" y="603707"/>
                  </a:moveTo>
                  <a:lnTo>
                    <a:pt x="1447393" y="603491"/>
                  </a:lnTo>
                  <a:lnTo>
                    <a:pt x="1432242" y="605066"/>
                  </a:lnTo>
                  <a:lnTo>
                    <a:pt x="1432560" y="605536"/>
                  </a:lnTo>
                  <a:lnTo>
                    <a:pt x="1428330" y="606767"/>
                  </a:lnTo>
                  <a:lnTo>
                    <a:pt x="1442313" y="605510"/>
                  </a:lnTo>
                  <a:lnTo>
                    <a:pt x="1445133" y="604723"/>
                  </a:lnTo>
                  <a:lnTo>
                    <a:pt x="1449260" y="603707"/>
                  </a:lnTo>
                  <a:close/>
                </a:path>
                <a:path w="5516245" h="826134">
                  <a:moveTo>
                    <a:pt x="1476324" y="646785"/>
                  </a:moveTo>
                  <a:lnTo>
                    <a:pt x="1434503" y="650570"/>
                  </a:lnTo>
                  <a:lnTo>
                    <a:pt x="1453654" y="649516"/>
                  </a:lnTo>
                  <a:lnTo>
                    <a:pt x="1476324" y="646785"/>
                  </a:lnTo>
                  <a:close/>
                </a:path>
                <a:path w="5516245" h="826134">
                  <a:moveTo>
                    <a:pt x="1531975" y="580351"/>
                  </a:moveTo>
                  <a:lnTo>
                    <a:pt x="1530997" y="579805"/>
                  </a:lnTo>
                  <a:lnTo>
                    <a:pt x="1529575" y="579437"/>
                  </a:lnTo>
                  <a:lnTo>
                    <a:pt x="1474000" y="584441"/>
                  </a:lnTo>
                  <a:lnTo>
                    <a:pt x="1484414" y="583806"/>
                  </a:lnTo>
                  <a:lnTo>
                    <a:pt x="1497774" y="582587"/>
                  </a:lnTo>
                  <a:lnTo>
                    <a:pt x="1508671" y="581787"/>
                  </a:lnTo>
                  <a:lnTo>
                    <a:pt x="1511693" y="582383"/>
                  </a:lnTo>
                  <a:lnTo>
                    <a:pt x="1504683" y="583196"/>
                  </a:lnTo>
                  <a:lnTo>
                    <a:pt x="1513268" y="582650"/>
                  </a:lnTo>
                  <a:lnTo>
                    <a:pt x="1516722" y="582625"/>
                  </a:lnTo>
                  <a:lnTo>
                    <a:pt x="1528533" y="581240"/>
                  </a:lnTo>
                  <a:lnTo>
                    <a:pt x="1531975" y="580351"/>
                  </a:lnTo>
                  <a:close/>
                </a:path>
                <a:path w="5516245" h="826134">
                  <a:moveTo>
                    <a:pt x="1532547" y="585025"/>
                  </a:moveTo>
                  <a:lnTo>
                    <a:pt x="1518881" y="585952"/>
                  </a:lnTo>
                  <a:lnTo>
                    <a:pt x="1439748" y="592772"/>
                  </a:lnTo>
                  <a:lnTo>
                    <a:pt x="1457236" y="589318"/>
                  </a:lnTo>
                  <a:lnTo>
                    <a:pt x="1447152" y="589775"/>
                  </a:lnTo>
                  <a:lnTo>
                    <a:pt x="1434007" y="591337"/>
                  </a:lnTo>
                  <a:lnTo>
                    <a:pt x="1411579" y="594804"/>
                  </a:lnTo>
                  <a:lnTo>
                    <a:pt x="1434807" y="592582"/>
                  </a:lnTo>
                  <a:lnTo>
                    <a:pt x="1431290" y="593966"/>
                  </a:lnTo>
                  <a:lnTo>
                    <a:pt x="1425308" y="595858"/>
                  </a:lnTo>
                  <a:lnTo>
                    <a:pt x="1441196" y="595147"/>
                  </a:lnTo>
                  <a:lnTo>
                    <a:pt x="1463078" y="591743"/>
                  </a:lnTo>
                  <a:lnTo>
                    <a:pt x="1482585" y="589737"/>
                  </a:lnTo>
                  <a:lnTo>
                    <a:pt x="1499870" y="588683"/>
                  </a:lnTo>
                  <a:lnTo>
                    <a:pt x="1515148" y="588162"/>
                  </a:lnTo>
                  <a:lnTo>
                    <a:pt x="1516761" y="587400"/>
                  </a:lnTo>
                  <a:lnTo>
                    <a:pt x="1532547" y="585025"/>
                  </a:lnTo>
                  <a:close/>
                </a:path>
                <a:path w="5516245" h="826134">
                  <a:moveTo>
                    <a:pt x="1552956" y="602945"/>
                  </a:moveTo>
                  <a:lnTo>
                    <a:pt x="1522717" y="605396"/>
                  </a:lnTo>
                  <a:lnTo>
                    <a:pt x="1509572" y="605802"/>
                  </a:lnTo>
                  <a:lnTo>
                    <a:pt x="1494853" y="606679"/>
                  </a:lnTo>
                  <a:lnTo>
                    <a:pt x="1459839" y="610514"/>
                  </a:lnTo>
                  <a:lnTo>
                    <a:pt x="1452206" y="612254"/>
                  </a:lnTo>
                  <a:lnTo>
                    <a:pt x="1457528" y="612686"/>
                  </a:lnTo>
                  <a:lnTo>
                    <a:pt x="1457591" y="613486"/>
                  </a:lnTo>
                  <a:lnTo>
                    <a:pt x="1434172" y="616369"/>
                  </a:lnTo>
                  <a:lnTo>
                    <a:pt x="1495031" y="612063"/>
                  </a:lnTo>
                  <a:lnTo>
                    <a:pt x="1513700" y="609333"/>
                  </a:lnTo>
                  <a:lnTo>
                    <a:pt x="1518437" y="607237"/>
                  </a:lnTo>
                  <a:lnTo>
                    <a:pt x="1525955" y="605269"/>
                  </a:lnTo>
                  <a:lnTo>
                    <a:pt x="1552956" y="602945"/>
                  </a:lnTo>
                  <a:close/>
                </a:path>
                <a:path w="5516245" h="826134">
                  <a:moveTo>
                    <a:pt x="1561757" y="584619"/>
                  </a:moveTo>
                  <a:lnTo>
                    <a:pt x="1557756" y="584581"/>
                  </a:lnTo>
                  <a:lnTo>
                    <a:pt x="1548384" y="585533"/>
                  </a:lnTo>
                  <a:lnTo>
                    <a:pt x="1536484" y="586905"/>
                  </a:lnTo>
                  <a:lnTo>
                    <a:pt x="1524889" y="588111"/>
                  </a:lnTo>
                  <a:lnTo>
                    <a:pt x="1530832" y="587895"/>
                  </a:lnTo>
                  <a:lnTo>
                    <a:pt x="1540129" y="587095"/>
                  </a:lnTo>
                  <a:lnTo>
                    <a:pt x="1551025" y="585914"/>
                  </a:lnTo>
                  <a:lnTo>
                    <a:pt x="1561757" y="584619"/>
                  </a:lnTo>
                  <a:close/>
                </a:path>
                <a:path w="5516245" h="826134">
                  <a:moveTo>
                    <a:pt x="1593049" y="579437"/>
                  </a:moveTo>
                  <a:lnTo>
                    <a:pt x="1577454" y="577811"/>
                  </a:lnTo>
                  <a:lnTo>
                    <a:pt x="1541386" y="582752"/>
                  </a:lnTo>
                  <a:lnTo>
                    <a:pt x="1567319" y="580072"/>
                  </a:lnTo>
                  <a:lnTo>
                    <a:pt x="1573898" y="580161"/>
                  </a:lnTo>
                  <a:lnTo>
                    <a:pt x="1577136" y="580720"/>
                  </a:lnTo>
                  <a:lnTo>
                    <a:pt x="1593049" y="579437"/>
                  </a:lnTo>
                  <a:close/>
                </a:path>
                <a:path w="5516245" h="826134">
                  <a:moveTo>
                    <a:pt x="1699120" y="593966"/>
                  </a:moveTo>
                  <a:lnTo>
                    <a:pt x="1675015" y="594283"/>
                  </a:lnTo>
                  <a:lnTo>
                    <a:pt x="1665935" y="595795"/>
                  </a:lnTo>
                  <a:lnTo>
                    <a:pt x="1699120" y="593966"/>
                  </a:lnTo>
                  <a:close/>
                </a:path>
                <a:path w="5516245" h="826134">
                  <a:moveTo>
                    <a:pt x="1703641" y="562584"/>
                  </a:moveTo>
                  <a:lnTo>
                    <a:pt x="1594002" y="572935"/>
                  </a:lnTo>
                  <a:lnTo>
                    <a:pt x="1631797" y="570852"/>
                  </a:lnTo>
                  <a:lnTo>
                    <a:pt x="1648879" y="568464"/>
                  </a:lnTo>
                  <a:lnTo>
                    <a:pt x="1703641" y="562584"/>
                  </a:lnTo>
                  <a:close/>
                </a:path>
                <a:path w="5516245" h="826134">
                  <a:moveTo>
                    <a:pt x="1770634" y="549402"/>
                  </a:moveTo>
                  <a:lnTo>
                    <a:pt x="1737512" y="552462"/>
                  </a:lnTo>
                  <a:lnTo>
                    <a:pt x="1694281" y="556806"/>
                  </a:lnTo>
                  <a:lnTo>
                    <a:pt x="1651317" y="561505"/>
                  </a:lnTo>
                  <a:lnTo>
                    <a:pt x="1619008" y="565607"/>
                  </a:lnTo>
                  <a:lnTo>
                    <a:pt x="1637322" y="563626"/>
                  </a:lnTo>
                  <a:lnTo>
                    <a:pt x="1648688" y="565975"/>
                  </a:lnTo>
                  <a:lnTo>
                    <a:pt x="1666824" y="561975"/>
                  </a:lnTo>
                  <a:lnTo>
                    <a:pt x="1698637" y="557733"/>
                  </a:lnTo>
                  <a:lnTo>
                    <a:pt x="1770634" y="549402"/>
                  </a:lnTo>
                  <a:close/>
                </a:path>
                <a:path w="5516245" h="826134">
                  <a:moveTo>
                    <a:pt x="1794408" y="540181"/>
                  </a:moveTo>
                  <a:lnTo>
                    <a:pt x="1766011" y="543153"/>
                  </a:lnTo>
                  <a:lnTo>
                    <a:pt x="1732597" y="546036"/>
                  </a:lnTo>
                  <a:lnTo>
                    <a:pt x="1700288" y="549224"/>
                  </a:lnTo>
                  <a:lnTo>
                    <a:pt x="1675244" y="553135"/>
                  </a:lnTo>
                  <a:lnTo>
                    <a:pt x="1704721" y="551002"/>
                  </a:lnTo>
                  <a:lnTo>
                    <a:pt x="1731987" y="548106"/>
                  </a:lnTo>
                  <a:lnTo>
                    <a:pt x="1794408" y="540181"/>
                  </a:lnTo>
                  <a:close/>
                </a:path>
                <a:path w="5516245" h="826134">
                  <a:moveTo>
                    <a:pt x="1836953" y="554202"/>
                  </a:moveTo>
                  <a:lnTo>
                    <a:pt x="1829079" y="553453"/>
                  </a:lnTo>
                  <a:lnTo>
                    <a:pt x="1811388" y="554634"/>
                  </a:lnTo>
                  <a:lnTo>
                    <a:pt x="1788629" y="556450"/>
                  </a:lnTo>
                  <a:lnTo>
                    <a:pt x="1765566" y="557631"/>
                  </a:lnTo>
                  <a:lnTo>
                    <a:pt x="1792693" y="553643"/>
                  </a:lnTo>
                  <a:lnTo>
                    <a:pt x="1769478" y="555739"/>
                  </a:lnTo>
                  <a:lnTo>
                    <a:pt x="1746554" y="559384"/>
                  </a:lnTo>
                  <a:lnTo>
                    <a:pt x="1728419" y="560628"/>
                  </a:lnTo>
                  <a:lnTo>
                    <a:pt x="1756486" y="559117"/>
                  </a:lnTo>
                  <a:lnTo>
                    <a:pt x="1727530" y="563460"/>
                  </a:lnTo>
                  <a:lnTo>
                    <a:pt x="1667370" y="568363"/>
                  </a:lnTo>
                  <a:lnTo>
                    <a:pt x="1633207" y="573278"/>
                  </a:lnTo>
                  <a:lnTo>
                    <a:pt x="1666201" y="570471"/>
                  </a:lnTo>
                  <a:lnTo>
                    <a:pt x="1776260" y="559015"/>
                  </a:lnTo>
                  <a:lnTo>
                    <a:pt x="1795399" y="557657"/>
                  </a:lnTo>
                  <a:lnTo>
                    <a:pt x="1793011" y="558546"/>
                  </a:lnTo>
                  <a:lnTo>
                    <a:pt x="1783702" y="560082"/>
                  </a:lnTo>
                  <a:lnTo>
                    <a:pt x="1782102" y="560692"/>
                  </a:lnTo>
                  <a:lnTo>
                    <a:pt x="1836953" y="554202"/>
                  </a:lnTo>
                  <a:close/>
                </a:path>
                <a:path w="5516245" h="826134">
                  <a:moveTo>
                    <a:pt x="1909622" y="520484"/>
                  </a:moveTo>
                  <a:lnTo>
                    <a:pt x="1872208" y="523036"/>
                  </a:lnTo>
                  <a:lnTo>
                    <a:pt x="1865261" y="524776"/>
                  </a:lnTo>
                  <a:lnTo>
                    <a:pt x="1872107" y="524967"/>
                  </a:lnTo>
                  <a:lnTo>
                    <a:pt x="1884032" y="524408"/>
                  </a:lnTo>
                  <a:lnTo>
                    <a:pt x="1892300" y="523913"/>
                  </a:lnTo>
                  <a:lnTo>
                    <a:pt x="1872983" y="524484"/>
                  </a:lnTo>
                  <a:lnTo>
                    <a:pt x="1909622" y="520484"/>
                  </a:lnTo>
                  <a:close/>
                </a:path>
                <a:path w="5516245" h="826134">
                  <a:moveTo>
                    <a:pt x="1913978" y="560920"/>
                  </a:moveTo>
                  <a:lnTo>
                    <a:pt x="1913178" y="560920"/>
                  </a:lnTo>
                  <a:lnTo>
                    <a:pt x="1898091" y="562635"/>
                  </a:lnTo>
                  <a:lnTo>
                    <a:pt x="1913978" y="560920"/>
                  </a:lnTo>
                  <a:close/>
                </a:path>
                <a:path w="5516245" h="826134">
                  <a:moveTo>
                    <a:pt x="1952726" y="518121"/>
                  </a:moveTo>
                  <a:lnTo>
                    <a:pt x="1943887" y="518541"/>
                  </a:lnTo>
                  <a:lnTo>
                    <a:pt x="1947570" y="517372"/>
                  </a:lnTo>
                  <a:lnTo>
                    <a:pt x="1948738" y="516623"/>
                  </a:lnTo>
                  <a:lnTo>
                    <a:pt x="1927555" y="518541"/>
                  </a:lnTo>
                  <a:lnTo>
                    <a:pt x="1928114" y="518541"/>
                  </a:lnTo>
                  <a:lnTo>
                    <a:pt x="1929726" y="520052"/>
                  </a:lnTo>
                  <a:lnTo>
                    <a:pt x="1952726" y="518121"/>
                  </a:lnTo>
                  <a:close/>
                </a:path>
                <a:path w="5516245" h="826134">
                  <a:moveTo>
                    <a:pt x="1959190" y="517601"/>
                  </a:moveTo>
                  <a:lnTo>
                    <a:pt x="1958835" y="517601"/>
                  </a:lnTo>
                  <a:lnTo>
                    <a:pt x="1952726" y="518121"/>
                  </a:lnTo>
                  <a:lnTo>
                    <a:pt x="1954403" y="518121"/>
                  </a:lnTo>
                  <a:lnTo>
                    <a:pt x="1955558" y="518121"/>
                  </a:lnTo>
                  <a:lnTo>
                    <a:pt x="1959190" y="517601"/>
                  </a:lnTo>
                  <a:close/>
                </a:path>
                <a:path w="5516245" h="826134">
                  <a:moveTo>
                    <a:pt x="1975205" y="513613"/>
                  </a:moveTo>
                  <a:lnTo>
                    <a:pt x="1969439" y="514273"/>
                  </a:lnTo>
                  <a:lnTo>
                    <a:pt x="1969871" y="514718"/>
                  </a:lnTo>
                  <a:lnTo>
                    <a:pt x="1975205" y="513613"/>
                  </a:lnTo>
                  <a:close/>
                </a:path>
                <a:path w="5516245" h="826134">
                  <a:moveTo>
                    <a:pt x="2034387" y="509765"/>
                  </a:moveTo>
                  <a:lnTo>
                    <a:pt x="2024684" y="509765"/>
                  </a:lnTo>
                  <a:lnTo>
                    <a:pt x="2014042" y="510222"/>
                  </a:lnTo>
                  <a:lnTo>
                    <a:pt x="1982089" y="512089"/>
                  </a:lnTo>
                  <a:lnTo>
                    <a:pt x="1982520" y="512089"/>
                  </a:lnTo>
                  <a:lnTo>
                    <a:pt x="1975205" y="513613"/>
                  </a:lnTo>
                  <a:lnTo>
                    <a:pt x="1984705" y="512521"/>
                  </a:lnTo>
                  <a:lnTo>
                    <a:pt x="1992020" y="512089"/>
                  </a:lnTo>
                  <a:lnTo>
                    <a:pt x="1995131" y="512368"/>
                  </a:lnTo>
                  <a:lnTo>
                    <a:pt x="1997786" y="512724"/>
                  </a:lnTo>
                  <a:lnTo>
                    <a:pt x="1992820" y="513918"/>
                  </a:lnTo>
                  <a:lnTo>
                    <a:pt x="1992515" y="513918"/>
                  </a:lnTo>
                  <a:lnTo>
                    <a:pt x="1990204" y="514172"/>
                  </a:lnTo>
                  <a:lnTo>
                    <a:pt x="1989112" y="514273"/>
                  </a:lnTo>
                  <a:lnTo>
                    <a:pt x="1980755" y="515150"/>
                  </a:lnTo>
                  <a:lnTo>
                    <a:pt x="1983917" y="514832"/>
                  </a:lnTo>
                  <a:lnTo>
                    <a:pt x="1972538" y="516001"/>
                  </a:lnTo>
                  <a:lnTo>
                    <a:pt x="1980755" y="515150"/>
                  </a:lnTo>
                  <a:lnTo>
                    <a:pt x="1967166" y="516483"/>
                  </a:lnTo>
                  <a:lnTo>
                    <a:pt x="1959190" y="517601"/>
                  </a:lnTo>
                  <a:lnTo>
                    <a:pt x="1974113" y="516001"/>
                  </a:lnTo>
                  <a:lnTo>
                    <a:pt x="1985048" y="514832"/>
                  </a:lnTo>
                  <a:lnTo>
                    <a:pt x="1990280" y="514273"/>
                  </a:lnTo>
                  <a:lnTo>
                    <a:pt x="1998675" y="513384"/>
                  </a:lnTo>
                  <a:lnTo>
                    <a:pt x="2016823" y="511683"/>
                  </a:lnTo>
                  <a:lnTo>
                    <a:pt x="2034387" y="509765"/>
                  </a:lnTo>
                  <a:close/>
                </a:path>
                <a:path w="5516245" h="826134">
                  <a:moveTo>
                    <a:pt x="2042172" y="530136"/>
                  </a:moveTo>
                  <a:lnTo>
                    <a:pt x="2035886" y="531139"/>
                  </a:lnTo>
                  <a:lnTo>
                    <a:pt x="2024367" y="532765"/>
                  </a:lnTo>
                  <a:lnTo>
                    <a:pt x="2009152" y="534504"/>
                  </a:lnTo>
                  <a:lnTo>
                    <a:pt x="1991817" y="535851"/>
                  </a:lnTo>
                  <a:lnTo>
                    <a:pt x="2011019" y="535305"/>
                  </a:lnTo>
                  <a:lnTo>
                    <a:pt x="1992769" y="537286"/>
                  </a:lnTo>
                  <a:lnTo>
                    <a:pt x="1988769" y="538492"/>
                  </a:lnTo>
                  <a:lnTo>
                    <a:pt x="2009571" y="536155"/>
                  </a:lnTo>
                  <a:lnTo>
                    <a:pt x="2024519" y="534009"/>
                  </a:lnTo>
                  <a:lnTo>
                    <a:pt x="2034946" y="532003"/>
                  </a:lnTo>
                  <a:lnTo>
                    <a:pt x="2042172" y="530136"/>
                  </a:lnTo>
                  <a:close/>
                </a:path>
                <a:path w="5516245" h="826134">
                  <a:moveTo>
                    <a:pt x="2053069" y="548373"/>
                  </a:moveTo>
                  <a:lnTo>
                    <a:pt x="2046884" y="546214"/>
                  </a:lnTo>
                  <a:lnTo>
                    <a:pt x="2011527" y="552119"/>
                  </a:lnTo>
                  <a:lnTo>
                    <a:pt x="2021967" y="551459"/>
                  </a:lnTo>
                  <a:lnTo>
                    <a:pt x="2032393" y="550621"/>
                  </a:lnTo>
                  <a:lnTo>
                    <a:pt x="2042782" y="549579"/>
                  </a:lnTo>
                  <a:lnTo>
                    <a:pt x="2053069" y="548373"/>
                  </a:lnTo>
                  <a:close/>
                </a:path>
                <a:path w="5516245" h="826134">
                  <a:moveTo>
                    <a:pt x="2063051" y="552970"/>
                  </a:moveTo>
                  <a:lnTo>
                    <a:pt x="2046706" y="554164"/>
                  </a:lnTo>
                  <a:lnTo>
                    <a:pt x="2045906" y="555244"/>
                  </a:lnTo>
                  <a:lnTo>
                    <a:pt x="2033231" y="557136"/>
                  </a:lnTo>
                  <a:lnTo>
                    <a:pt x="2026577" y="558330"/>
                  </a:lnTo>
                  <a:lnTo>
                    <a:pt x="2043772" y="557288"/>
                  </a:lnTo>
                  <a:lnTo>
                    <a:pt x="2047760" y="555993"/>
                  </a:lnTo>
                  <a:lnTo>
                    <a:pt x="2058797" y="554062"/>
                  </a:lnTo>
                  <a:lnTo>
                    <a:pt x="2063051" y="552970"/>
                  </a:lnTo>
                  <a:close/>
                </a:path>
                <a:path w="5516245" h="826134">
                  <a:moveTo>
                    <a:pt x="2074900" y="494118"/>
                  </a:moveTo>
                  <a:lnTo>
                    <a:pt x="2047278" y="497116"/>
                  </a:lnTo>
                  <a:lnTo>
                    <a:pt x="2038438" y="498602"/>
                  </a:lnTo>
                  <a:lnTo>
                    <a:pt x="2074900" y="494118"/>
                  </a:lnTo>
                  <a:close/>
                </a:path>
                <a:path w="5516245" h="826134">
                  <a:moveTo>
                    <a:pt x="2091182" y="560997"/>
                  </a:moveTo>
                  <a:lnTo>
                    <a:pt x="2089429" y="560260"/>
                  </a:lnTo>
                  <a:lnTo>
                    <a:pt x="2077326" y="562571"/>
                  </a:lnTo>
                  <a:lnTo>
                    <a:pt x="2061451" y="563841"/>
                  </a:lnTo>
                  <a:lnTo>
                    <a:pt x="2044585" y="564883"/>
                  </a:lnTo>
                  <a:lnTo>
                    <a:pt x="2029510" y="566521"/>
                  </a:lnTo>
                  <a:lnTo>
                    <a:pt x="2043544" y="565251"/>
                  </a:lnTo>
                  <a:lnTo>
                    <a:pt x="2039315" y="566470"/>
                  </a:lnTo>
                  <a:lnTo>
                    <a:pt x="2044369" y="566699"/>
                  </a:lnTo>
                  <a:lnTo>
                    <a:pt x="2061108" y="564680"/>
                  </a:lnTo>
                  <a:lnTo>
                    <a:pt x="2079231" y="562622"/>
                  </a:lnTo>
                  <a:lnTo>
                    <a:pt x="2091182" y="560997"/>
                  </a:lnTo>
                  <a:close/>
                </a:path>
                <a:path w="5516245" h="826134">
                  <a:moveTo>
                    <a:pt x="2124494" y="477151"/>
                  </a:moveTo>
                  <a:lnTo>
                    <a:pt x="2121128" y="477151"/>
                  </a:lnTo>
                  <a:lnTo>
                    <a:pt x="2113343" y="478053"/>
                  </a:lnTo>
                  <a:lnTo>
                    <a:pt x="2124494" y="477151"/>
                  </a:lnTo>
                  <a:close/>
                </a:path>
                <a:path w="5516245" h="826134">
                  <a:moveTo>
                    <a:pt x="2131441" y="474154"/>
                  </a:moveTo>
                  <a:lnTo>
                    <a:pt x="2044230" y="483400"/>
                  </a:lnTo>
                  <a:lnTo>
                    <a:pt x="2049475" y="483895"/>
                  </a:lnTo>
                  <a:lnTo>
                    <a:pt x="2048598" y="483895"/>
                  </a:lnTo>
                  <a:lnTo>
                    <a:pt x="2047113" y="484492"/>
                  </a:lnTo>
                  <a:lnTo>
                    <a:pt x="2038438" y="485546"/>
                  </a:lnTo>
                  <a:lnTo>
                    <a:pt x="2021903" y="487108"/>
                  </a:lnTo>
                  <a:lnTo>
                    <a:pt x="2051583" y="485216"/>
                  </a:lnTo>
                  <a:lnTo>
                    <a:pt x="2067191" y="483400"/>
                  </a:lnTo>
                  <a:lnTo>
                    <a:pt x="2084400" y="483400"/>
                  </a:lnTo>
                  <a:lnTo>
                    <a:pt x="2068283" y="483273"/>
                  </a:lnTo>
                  <a:lnTo>
                    <a:pt x="2108365" y="478624"/>
                  </a:lnTo>
                  <a:lnTo>
                    <a:pt x="2113343" y="478053"/>
                  </a:lnTo>
                  <a:lnTo>
                    <a:pt x="2104656" y="478624"/>
                  </a:lnTo>
                  <a:lnTo>
                    <a:pt x="2131441" y="474154"/>
                  </a:lnTo>
                  <a:close/>
                </a:path>
                <a:path w="5516245" h="826134">
                  <a:moveTo>
                    <a:pt x="2186495" y="485063"/>
                  </a:moveTo>
                  <a:lnTo>
                    <a:pt x="2186190" y="484936"/>
                  </a:lnTo>
                  <a:lnTo>
                    <a:pt x="2161921" y="484936"/>
                  </a:lnTo>
                  <a:lnTo>
                    <a:pt x="2161146" y="485063"/>
                  </a:lnTo>
                  <a:lnTo>
                    <a:pt x="2186495" y="485063"/>
                  </a:lnTo>
                  <a:close/>
                </a:path>
                <a:path w="5516245" h="826134">
                  <a:moveTo>
                    <a:pt x="2205863" y="534581"/>
                  </a:moveTo>
                  <a:lnTo>
                    <a:pt x="2177631" y="536117"/>
                  </a:lnTo>
                  <a:lnTo>
                    <a:pt x="2173681" y="537819"/>
                  </a:lnTo>
                  <a:lnTo>
                    <a:pt x="2205863" y="534581"/>
                  </a:lnTo>
                  <a:close/>
                </a:path>
                <a:path w="5516245" h="826134">
                  <a:moveTo>
                    <a:pt x="2229485" y="474649"/>
                  </a:moveTo>
                  <a:lnTo>
                    <a:pt x="2210727" y="476288"/>
                  </a:lnTo>
                  <a:lnTo>
                    <a:pt x="2226526" y="475005"/>
                  </a:lnTo>
                  <a:lnTo>
                    <a:pt x="2229485" y="474649"/>
                  </a:lnTo>
                  <a:close/>
                </a:path>
                <a:path w="5516245" h="826134">
                  <a:moveTo>
                    <a:pt x="2272080" y="447649"/>
                  </a:moveTo>
                  <a:lnTo>
                    <a:pt x="2253119" y="449821"/>
                  </a:lnTo>
                  <a:lnTo>
                    <a:pt x="2238044" y="451891"/>
                  </a:lnTo>
                  <a:lnTo>
                    <a:pt x="2245245" y="452094"/>
                  </a:lnTo>
                  <a:lnTo>
                    <a:pt x="2264295" y="451065"/>
                  </a:lnTo>
                  <a:lnTo>
                    <a:pt x="2272080" y="447649"/>
                  </a:lnTo>
                  <a:close/>
                </a:path>
                <a:path w="5516245" h="826134">
                  <a:moveTo>
                    <a:pt x="2278189" y="485063"/>
                  </a:moveTo>
                  <a:lnTo>
                    <a:pt x="2243074" y="485063"/>
                  </a:lnTo>
                  <a:lnTo>
                    <a:pt x="2217255" y="488073"/>
                  </a:lnTo>
                  <a:lnTo>
                    <a:pt x="2217115" y="488073"/>
                  </a:lnTo>
                  <a:lnTo>
                    <a:pt x="2175205" y="492201"/>
                  </a:lnTo>
                  <a:lnTo>
                    <a:pt x="2153323" y="494792"/>
                  </a:lnTo>
                  <a:lnTo>
                    <a:pt x="2161248" y="493331"/>
                  </a:lnTo>
                  <a:lnTo>
                    <a:pt x="2188857" y="489623"/>
                  </a:lnTo>
                  <a:lnTo>
                    <a:pt x="2184450" y="489623"/>
                  </a:lnTo>
                  <a:lnTo>
                    <a:pt x="2129637" y="496100"/>
                  </a:lnTo>
                  <a:lnTo>
                    <a:pt x="2116582" y="495706"/>
                  </a:lnTo>
                  <a:lnTo>
                    <a:pt x="2123770" y="493331"/>
                  </a:lnTo>
                  <a:lnTo>
                    <a:pt x="2123605" y="493331"/>
                  </a:lnTo>
                  <a:lnTo>
                    <a:pt x="2137105" y="489966"/>
                  </a:lnTo>
                  <a:lnTo>
                    <a:pt x="2139035" y="488073"/>
                  </a:lnTo>
                  <a:lnTo>
                    <a:pt x="2149310" y="488073"/>
                  </a:lnTo>
                  <a:lnTo>
                    <a:pt x="2151545" y="487324"/>
                  </a:lnTo>
                  <a:lnTo>
                    <a:pt x="2153297" y="486740"/>
                  </a:lnTo>
                  <a:lnTo>
                    <a:pt x="2159457" y="485343"/>
                  </a:lnTo>
                  <a:lnTo>
                    <a:pt x="2161146" y="485063"/>
                  </a:lnTo>
                  <a:lnTo>
                    <a:pt x="2147633" y="485063"/>
                  </a:lnTo>
                  <a:lnTo>
                    <a:pt x="2139797" y="486219"/>
                  </a:lnTo>
                  <a:lnTo>
                    <a:pt x="2139797" y="487324"/>
                  </a:lnTo>
                  <a:lnTo>
                    <a:pt x="2139492" y="487629"/>
                  </a:lnTo>
                  <a:lnTo>
                    <a:pt x="2133231" y="487324"/>
                  </a:lnTo>
                  <a:lnTo>
                    <a:pt x="2139797" y="487324"/>
                  </a:lnTo>
                  <a:lnTo>
                    <a:pt x="2139797" y="486219"/>
                  </a:lnTo>
                  <a:lnTo>
                    <a:pt x="2083727" y="494449"/>
                  </a:lnTo>
                  <a:lnTo>
                    <a:pt x="2029409" y="501637"/>
                  </a:lnTo>
                  <a:lnTo>
                    <a:pt x="2028672" y="501637"/>
                  </a:lnTo>
                  <a:lnTo>
                    <a:pt x="2006638" y="503174"/>
                  </a:lnTo>
                  <a:lnTo>
                    <a:pt x="1971268" y="504875"/>
                  </a:lnTo>
                  <a:lnTo>
                    <a:pt x="1948878" y="506488"/>
                  </a:lnTo>
                  <a:lnTo>
                    <a:pt x="1950453" y="506488"/>
                  </a:lnTo>
                  <a:lnTo>
                    <a:pt x="1951748" y="509117"/>
                  </a:lnTo>
                  <a:lnTo>
                    <a:pt x="1951837" y="509282"/>
                  </a:lnTo>
                  <a:lnTo>
                    <a:pt x="1960384" y="508558"/>
                  </a:lnTo>
                  <a:lnTo>
                    <a:pt x="1974799" y="508558"/>
                  </a:lnTo>
                  <a:lnTo>
                    <a:pt x="1981923" y="508736"/>
                  </a:lnTo>
                  <a:lnTo>
                    <a:pt x="1990940" y="509117"/>
                  </a:lnTo>
                  <a:lnTo>
                    <a:pt x="1962975" y="511644"/>
                  </a:lnTo>
                  <a:lnTo>
                    <a:pt x="1973135" y="511644"/>
                  </a:lnTo>
                  <a:lnTo>
                    <a:pt x="1990509" y="509447"/>
                  </a:lnTo>
                  <a:lnTo>
                    <a:pt x="1996401" y="508558"/>
                  </a:lnTo>
                  <a:lnTo>
                    <a:pt x="2010143" y="506488"/>
                  </a:lnTo>
                  <a:lnTo>
                    <a:pt x="2026970" y="504177"/>
                  </a:lnTo>
                  <a:lnTo>
                    <a:pt x="2034324" y="504850"/>
                  </a:lnTo>
                  <a:lnTo>
                    <a:pt x="2042096" y="504177"/>
                  </a:lnTo>
                  <a:lnTo>
                    <a:pt x="2075599" y="501383"/>
                  </a:lnTo>
                  <a:lnTo>
                    <a:pt x="2075561" y="501637"/>
                  </a:lnTo>
                  <a:lnTo>
                    <a:pt x="2075472" y="502170"/>
                  </a:lnTo>
                  <a:lnTo>
                    <a:pt x="2075370" y="502767"/>
                  </a:lnTo>
                  <a:lnTo>
                    <a:pt x="2075332" y="502920"/>
                  </a:lnTo>
                  <a:lnTo>
                    <a:pt x="2074951" y="502958"/>
                  </a:lnTo>
                  <a:lnTo>
                    <a:pt x="2052078" y="505282"/>
                  </a:lnTo>
                  <a:lnTo>
                    <a:pt x="2066277" y="504520"/>
                  </a:lnTo>
                  <a:lnTo>
                    <a:pt x="2076831" y="502767"/>
                  </a:lnTo>
                  <a:lnTo>
                    <a:pt x="2086508" y="501777"/>
                  </a:lnTo>
                  <a:lnTo>
                    <a:pt x="2093912" y="501383"/>
                  </a:lnTo>
                  <a:lnTo>
                    <a:pt x="2100427" y="501027"/>
                  </a:lnTo>
                  <a:lnTo>
                    <a:pt x="2104275" y="501637"/>
                  </a:lnTo>
                  <a:lnTo>
                    <a:pt x="2108479" y="502170"/>
                  </a:lnTo>
                  <a:lnTo>
                    <a:pt x="2123490" y="501243"/>
                  </a:lnTo>
                  <a:lnTo>
                    <a:pt x="2125446" y="501027"/>
                  </a:lnTo>
                  <a:lnTo>
                    <a:pt x="2159762" y="497420"/>
                  </a:lnTo>
                  <a:lnTo>
                    <a:pt x="2159266" y="496963"/>
                  </a:lnTo>
                  <a:lnTo>
                    <a:pt x="2167344" y="496100"/>
                  </a:lnTo>
                  <a:lnTo>
                    <a:pt x="2179586" y="494792"/>
                  </a:lnTo>
                  <a:lnTo>
                    <a:pt x="2186457" y="494055"/>
                  </a:lnTo>
                  <a:lnTo>
                    <a:pt x="2278189" y="485063"/>
                  </a:lnTo>
                  <a:close/>
                </a:path>
                <a:path w="5516245" h="826134">
                  <a:moveTo>
                    <a:pt x="2287130" y="482815"/>
                  </a:moveTo>
                  <a:lnTo>
                    <a:pt x="2284171" y="481838"/>
                  </a:lnTo>
                  <a:lnTo>
                    <a:pt x="2268004" y="482460"/>
                  </a:lnTo>
                  <a:lnTo>
                    <a:pt x="2269363" y="482460"/>
                  </a:lnTo>
                  <a:lnTo>
                    <a:pt x="2243963" y="484936"/>
                  </a:lnTo>
                  <a:lnTo>
                    <a:pt x="2187384" y="484936"/>
                  </a:lnTo>
                  <a:lnTo>
                    <a:pt x="2186495" y="485063"/>
                  </a:lnTo>
                  <a:lnTo>
                    <a:pt x="2243074" y="485063"/>
                  </a:lnTo>
                  <a:lnTo>
                    <a:pt x="2244153" y="484936"/>
                  </a:lnTo>
                  <a:lnTo>
                    <a:pt x="2279434" y="484936"/>
                  </a:lnTo>
                  <a:lnTo>
                    <a:pt x="2287130" y="482815"/>
                  </a:lnTo>
                  <a:close/>
                </a:path>
                <a:path w="5516245" h="826134">
                  <a:moveTo>
                    <a:pt x="2306624" y="448246"/>
                  </a:moveTo>
                  <a:lnTo>
                    <a:pt x="2297760" y="450215"/>
                  </a:lnTo>
                  <a:lnTo>
                    <a:pt x="2303234" y="450913"/>
                  </a:lnTo>
                  <a:lnTo>
                    <a:pt x="2306624" y="448246"/>
                  </a:lnTo>
                  <a:close/>
                </a:path>
                <a:path w="5516245" h="826134">
                  <a:moveTo>
                    <a:pt x="2351506" y="441833"/>
                  </a:moveTo>
                  <a:lnTo>
                    <a:pt x="2329599" y="443636"/>
                  </a:lnTo>
                  <a:lnTo>
                    <a:pt x="2315578" y="444919"/>
                  </a:lnTo>
                  <a:lnTo>
                    <a:pt x="2303399" y="446278"/>
                  </a:lnTo>
                  <a:lnTo>
                    <a:pt x="2287016" y="448335"/>
                  </a:lnTo>
                  <a:lnTo>
                    <a:pt x="2304123" y="447484"/>
                  </a:lnTo>
                  <a:lnTo>
                    <a:pt x="2323084" y="445249"/>
                  </a:lnTo>
                  <a:lnTo>
                    <a:pt x="2340114" y="442925"/>
                  </a:lnTo>
                  <a:lnTo>
                    <a:pt x="2351506" y="441833"/>
                  </a:lnTo>
                  <a:close/>
                </a:path>
                <a:path w="5516245" h="826134">
                  <a:moveTo>
                    <a:pt x="2411907" y="469773"/>
                  </a:moveTo>
                  <a:lnTo>
                    <a:pt x="2401887" y="470027"/>
                  </a:lnTo>
                  <a:lnTo>
                    <a:pt x="2399411" y="469214"/>
                  </a:lnTo>
                  <a:lnTo>
                    <a:pt x="2393607" y="468960"/>
                  </a:lnTo>
                  <a:lnTo>
                    <a:pt x="2373604" y="470865"/>
                  </a:lnTo>
                  <a:lnTo>
                    <a:pt x="2360904" y="474040"/>
                  </a:lnTo>
                  <a:lnTo>
                    <a:pt x="2300706" y="479818"/>
                  </a:lnTo>
                  <a:lnTo>
                    <a:pt x="2333841" y="478002"/>
                  </a:lnTo>
                  <a:lnTo>
                    <a:pt x="2344991" y="476084"/>
                  </a:lnTo>
                  <a:lnTo>
                    <a:pt x="2387549" y="472427"/>
                  </a:lnTo>
                  <a:lnTo>
                    <a:pt x="2411907" y="469773"/>
                  </a:lnTo>
                  <a:close/>
                </a:path>
                <a:path w="5516245" h="826134">
                  <a:moveTo>
                    <a:pt x="2429129" y="432650"/>
                  </a:moveTo>
                  <a:lnTo>
                    <a:pt x="2415159" y="433908"/>
                  </a:lnTo>
                  <a:lnTo>
                    <a:pt x="2426487" y="433400"/>
                  </a:lnTo>
                  <a:lnTo>
                    <a:pt x="2427414" y="433400"/>
                  </a:lnTo>
                  <a:lnTo>
                    <a:pt x="2429129" y="432650"/>
                  </a:lnTo>
                  <a:close/>
                </a:path>
                <a:path w="5516245" h="826134">
                  <a:moveTo>
                    <a:pt x="2471826" y="430314"/>
                  </a:moveTo>
                  <a:lnTo>
                    <a:pt x="2448953" y="432828"/>
                  </a:lnTo>
                  <a:lnTo>
                    <a:pt x="2436914" y="433400"/>
                  </a:lnTo>
                  <a:lnTo>
                    <a:pt x="2427414" y="433400"/>
                  </a:lnTo>
                  <a:lnTo>
                    <a:pt x="2425281" y="434340"/>
                  </a:lnTo>
                  <a:lnTo>
                    <a:pt x="2389365" y="439775"/>
                  </a:lnTo>
                  <a:lnTo>
                    <a:pt x="2383307" y="437629"/>
                  </a:lnTo>
                  <a:lnTo>
                    <a:pt x="2376005" y="439077"/>
                  </a:lnTo>
                  <a:lnTo>
                    <a:pt x="2377998" y="440016"/>
                  </a:lnTo>
                  <a:lnTo>
                    <a:pt x="2373871" y="441477"/>
                  </a:lnTo>
                  <a:lnTo>
                    <a:pt x="2348217" y="444500"/>
                  </a:lnTo>
                  <a:lnTo>
                    <a:pt x="2357780" y="444207"/>
                  </a:lnTo>
                  <a:lnTo>
                    <a:pt x="2399614" y="439775"/>
                  </a:lnTo>
                  <a:lnTo>
                    <a:pt x="2413038" y="438353"/>
                  </a:lnTo>
                  <a:lnTo>
                    <a:pt x="2412555" y="438353"/>
                  </a:lnTo>
                  <a:lnTo>
                    <a:pt x="2436482" y="436702"/>
                  </a:lnTo>
                  <a:lnTo>
                    <a:pt x="2439886" y="435610"/>
                  </a:lnTo>
                  <a:lnTo>
                    <a:pt x="2448915" y="433984"/>
                  </a:lnTo>
                  <a:lnTo>
                    <a:pt x="2471826" y="430314"/>
                  </a:lnTo>
                  <a:close/>
                </a:path>
                <a:path w="5516245" h="826134">
                  <a:moveTo>
                    <a:pt x="2487142" y="439877"/>
                  </a:moveTo>
                  <a:lnTo>
                    <a:pt x="2450058" y="443395"/>
                  </a:lnTo>
                  <a:lnTo>
                    <a:pt x="2474010" y="442595"/>
                  </a:lnTo>
                  <a:lnTo>
                    <a:pt x="2487142" y="439877"/>
                  </a:lnTo>
                  <a:close/>
                </a:path>
                <a:path w="5516245" h="826134">
                  <a:moveTo>
                    <a:pt x="2528189" y="426745"/>
                  </a:moveTo>
                  <a:lnTo>
                    <a:pt x="2499525" y="427812"/>
                  </a:lnTo>
                  <a:lnTo>
                    <a:pt x="2500071" y="428790"/>
                  </a:lnTo>
                  <a:lnTo>
                    <a:pt x="2504465" y="428028"/>
                  </a:lnTo>
                  <a:lnTo>
                    <a:pt x="2528189" y="426745"/>
                  </a:lnTo>
                  <a:close/>
                </a:path>
                <a:path w="5516245" h="826134">
                  <a:moveTo>
                    <a:pt x="2616631" y="434403"/>
                  </a:moveTo>
                  <a:lnTo>
                    <a:pt x="2610993" y="434619"/>
                  </a:lnTo>
                  <a:lnTo>
                    <a:pt x="2611209" y="435089"/>
                  </a:lnTo>
                  <a:lnTo>
                    <a:pt x="2616631" y="434403"/>
                  </a:lnTo>
                  <a:close/>
                </a:path>
                <a:path w="5516245" h="826134">
                  <a:moveTo>
                    <a:pt x="2639555" y="433539"/>
                  </a:moveTo>
                  <a:lnTo>
                    <a:pt x="2631211" y="433857"/>
                  </a:lnTo>
                  <a:lnTo>
                    <a:pt x="2612161" y="436537"/>
                  </a:lnTo>
                  <a:lnTo>
                    <a:pt x="2639555" y="433539"/>
                  </a:lnTo>
                  <a:close/>
                </a:path>
                <a:path w="5516245" h="826134">
                  <a:moveTo>
                    <a:pt x="2675140" y="417080"/>
                  </a:moveTo>
                  <a:lnTo>
                    <a:pt x="2653030" y="418871"/>
                  </a:lnTo>
                  <a:lnTo>
                    <a:pt x="2674493" y="417207"/>
                  </a:lnTo>
                  <a:lnTo>
                    <a:pt x="2675140" y="417080"/>
                  </a:lnTo>
                  <a:close/>
                </a:path>
                <a:path w="5516245" h="826134">
                  <a:moveTo>
                    <a:pt x="2720594" y="388454"/>
                  </a:moveTo>
                  <a:lnTo>
                    <a:pt x="2711043" y="388607"/>
                  </a:lnTo>
                  <a:lnTo>
                    <a:pt x="2692654" y="389991"/>
                  </a:lnTo>
                  <a:lnTo>
                    <a:pt x="2678544" y="390766"/>
                  </a:lnTo>
                  <a:lnTo>
                    <a:pt x="2681782" y="389102"/>
                  </a:lnTo>
                  <a:lnTo>
                    <a:pt x="2674912" y="391185"/>
                  </a:lnTo>
                  <a:lnTo>
                    <a:pt x="2623870" y="397002"/>
                  </a:lnTo>
                  <a:lnTo>
                    <a:pt x="2614460" y="399224"/>
                  </a:lnTo>
                  <a:lnTo>
                    <a:pt x="2629814" y="397052"/>
                  </a:lnTo>
                  <a:lnTo>
                    <a:pt x="2643759" y="396201"/>
                  </a:lnTo>
                  <a:lnTo>
                    <a:pt x="2657119" y="395846"/>
                  </a:lnTo>
                  <a:lnTo>
                    <a:pt x="2670695" y="395160"/>
                  </a:lnTo>
                  <a:lnTo>
                    <a:pt x="2688221" y="393166"/>
                  </a:lnTo>
                  <a:lnTo>
                    <a:pt x="2705658" y="390321"/>
                  </a:lnTo>
                  <a:lnTo>
                    <a:pt x="2720594" y="388454"/>
                  </a:lnTo>
                  <a:close/>
                </a:path>
                <a:path w="5516245" h="826134">
                  <a:moveTo>
                    <a:pt x="2735719" y="482663"/>
                  </a:moveTo>
                  <a:lnTo>
                    <a:pt x="2735021" y="482663"/>
                  </a:lnTo>
                  <a:lnTo>
                    <a:pt x="2731528" y="482879"/>
                  </a:lnTo>
                  <a:lnTo>
                    <a:pt x="2733700" y="482879"/>
                  </a:lnTo>
                  <a:lnTo>
                    <a:pt x="2735719" y="482663"/>
                  </a:lnTo>
                  <a:close/>
                </a:path>
                <a:path w="5516245" h="826134">
                  <a:moveTo>
                    <a:pt x="2786557" y="404952"/>
                  </a:moveTo>
                  <a:lnTo>
                    <a:pt x="2783230" y="403885"/>
                  </a:lnTo>
                  <a:lnTo>
                    <a:pt x="2769806" y="405917"/>
                  </a:lnTo>
                  <a:lnTo>
                    <a:pt x="2755862" y="407187"/>
                  </a:lnTo>
                  <a:lnTo>
                    <a:pt x="2741739" y="408178"/>
                  </a:lnTo>
                  <a:lnTo>
                    <a:pt x="2727718" y="409397"/>
                  </a:lnTo>
                  <a:lnTo>
                    <a:pt x="2759494" y="405193"/>
                  </a:lnTo>
                  <a:lnTo>
                    <a:pt x="2717012" y="407504"/>
                  </a:lnTo>
                  <a:lnTo>
                    <a:pt x="2717520" y="408482"/>
                  </a:lnTo>
                  <a:lnTo>
                    <a:pt x="2656154" y="411810"/>
                  </a:lnTo>
                  <a:lnTo>
                    <a:pt x="2691841" y="406412"/>
                  </a:lnTo>
                  <a:lnTo>
                    <a:pt x="2567990" y="418604"/>
                  </a:lnTo>
                  <a:lnTo>
                    <a:pt x="2530868" y="423125"/>
                  </a:lnTo>
                  <a:lnTo>
                    <a:pt x="2600248" y="416344"/>
                  </a:lnTo>
                  <a:lnTo>
                    <a:pt x="2568727" y="421055"/>
                  </a:lnTo>
                  <a:lnTo>
                    <a:pt x="2578570" y="420535"/>
                  </a:lnTo>
                  <a:lnTo>
                    <a:pt x="2578951" y="420535"/>
                  </a:lnTo>
                  <a:lnTo>
                    <a:pt x="2613253" y="416344"/>
                  </a:lnTo>
                  <a:lnTo>
                    <a:pt x="2619857" y="415544"/>
                  </a:lnTo>
                  <a:lnTo>
                    <a:pt x="2637561" y="414337"/>
                  </a:lnTo>
                  <a:lnTo>
                    <a:pt x="2665514" y="414337"/>
                  </a:lnTo>
                  <a:lnTo>
                    <a:pt x="2682189" y="413626"/>
                  </a:lnTo>
                  <a:lnTo>
                    <a:pt x="2700210" y="411810"/>
                  </a:lnTo>
                  <a:lnTo>
                    <a:pt x="2709164" y="410908"/>
                  </a:lnTo>
                  <a:lnTo>
                    <a:pt x="2691168" y="413283"/>
                  </a:lnTo>
                  <a:lnTo>
                    <a:pt x="2683827" y="415328"/>
                  </a:lnTo>
                  <a:lnTo>
                    <a:pt x="2675140" y="417080"/>
                  </a:lnTo>
                  <a:lnTo>
                    <a:pt x="2688005" y="416026"/>
                  </a:lnTo>
                  <a:lnTo>
                    <a:pt x="2648013" y="421932"/>
                  </a:lnTo>
                  <a:lnTo>
                    <a:pt x="2629014" y="424548"/>
                  </a:lnTo>
                  <a:lnTo>
                    <a:pt x="2597454" y="428409"/>
                  </a:lnTo>
                  <a:lnTo>
                    <a:pt x="2577490" y="431533"/>
                  </a:lnTo>
                  <a:lnTo>
                    <a:pt x="2575445" y="432536"/>
                  </a:lnTo>
                  <a:lnTo>
                    <a:pt x="2576372" y="433006"/>
                  </a:lnTo>
                  <a:lnTo>
                    <a:pt x="2612263" y="428955"/>
                  </a:lnTo>
                  <a:lnTo>
                    <a:pt x="2643682" y="423964"/>
                  </a:lnTo>
                  <a:lnTo>
                    <a:pt x="2668613" y="420535"/>
                  </a:lnTo>
                  <a:lnTo>
                    <a:pt x="2685719" y="421132"/>
                  </a:lnTo>
                  <a:lnTo>
                    <a:pt x="2689034" y="420535"/>
                  </a:lnTo>
                  <a:lnTo>
                    <a:pt x="2702115" y="418198"/>
                  </a:lnTo>
                  <a:lnTo>
                    <a:pt x="2702242" y="418198"/>
                  </a:lnTo>
                  <a:lnTo>
                    <a:pt x="2711716" y="416026"/>
                  </a:lnTo>
                  <a:lnTo>
                    <a:pt x="2714739" y="415328"/>
                  </a:lnTo>
                  <a:lnTo>
                    <a:pt x="2713964" y="414007"/>
                  </a:lnTo>
                  <a:lnTo>
                    <a:pt x="2692285" y="415315"/>
                  </a:lnTo>
                  <a:lnTo>
                    <a:pt x="2714599" y="412178"/>
                  </a:lnTo>
                  <a:lnTo>
                    <a:pt x="2726105" y="411657"/>
                  </a:lnTo>
                  <a:lnTo>
                    <a:pt x="2733560" y="412000"/>
                  </a:lnTo>
                  <a:lnTo>
                    <a:pt x="2740660" y="411657"/>
                  </a:lnTo>
                  <a:lnTo>
                    <a:pt x="2743682" y="411505"/>
                  </a:lnTo>
                  <a:lnTo>
                    <a:pt x="2745295" y="413905"/>
                  </a:lnTo>
                  <a:lnTo>
                    <a:pt x="2758160" y="411505"/>
                  </a:lnTo>
                  <a:lnTo>
                    <a:pt x="2761373" y="410908"/>
                  </a:lnTo>
                  <a:lnTo>
                    <a:pt x="2767469" y="409778"/>
                  </a:lnTo>
                  <a:lnTo>
                    <a:pt x="2769260" y="409397"/>
                  </a:lnTo>
                  <a:lnTo>
                    <a:pt x="2781262" y="406857"/>
                  </a:lnTo>
                  <a:lnTo>
                    <a:pt x="2786557" y="404952"/>
                  </a:lnTo>
                  <a:close/>
                </a:path>
                <a:path w="5516245" h="826134">
                  <a:moveTo>
                    <a:pt x="2791917" y="472300"/>
                  </a:moveTo>
                  <a:lnTo>
                    <a:pt x="2734805" y="477189"/>
                  </a:lnTo>
                  <a:lnTo>
                    <a:pt x="2702699" y="482663"/>
                  </a:lnTo>
                  <a:lnTo>
                    <a:pt x="2677922" y="483374"/>
                  </a:lnTo>
                  <a:lnTo>
                    <a:pt x="2682519" y="483374"/>
                  </a:lnTo>
                  <a:lnTo>
                    <a:pt x="2673121" y="485368"/>
                  </a:lnTo>
                  <a:lnTo>
                    <a:pt x="2680830" y="485089"/>
                  </a:lnTo>
                  <a:lnTo>
                    <a:pt x="2682138" y="485089"/>
                  </a:lnTo>
                  <a:lnTo>
                    <a:pt x="2697188" y="484200"/>
                  </a:lnTo>
                  <a:lnTo>
                    <a:pt x="2697391" y="484200"/>
                  </a:lnTo>
                  <a:lnTo>
                    <a:pt x="2698458" y="483882"/>
                  </a:lnTo>
                  <a:lnTo>
                    <a:pt x="2701518" y="483374"/>
                  </a:lnTo>
                  <a:lnTo>
                    <a:pt x="2698724" y="483374"/>
                  </a:lnTo>
                  <a:lnTo>
                    <a:pt x="2717279" y="482358"/>
                  </a:lnTo>
                  <a:lnTo>
                    <a:pt x="2713736" y="483666"/>
                  </a:lnTo>
                  <a:lnTo>
                    <a:pt x="2703093" y="485368"/>
                  </a:lnTo>
                  <a:lnTo>
                    <a:pt x="2686062" y="487476"/>
                  </a:lnTo>
                  <a:lnTo>
                    <a:pt x="2667508" y="489546"/>
                  </a:lnTo>
                  <a:lnTo>
                    <a:pt x="2654046" y="487908"/>
                  </a:lnTo>
                  <a:lnTo>
                    <a:pt x="2619514" y="489546"/>
                  </a:lnTo>
                  <a:lnTo>
                    <a:pt x="2619832" y="489546"/>
                  </a:lnTo>
                  <a:lnTo>
                    <a:pt x="2588958" y="491185"/>
                  </a:lnTo>
                  <a:lnTo>
                    <a:pt x="2573718" y="490524"/>
                  </a:lnTo>
                  <a:lnTo>
                    <a:pt x="2569641" y="490524"/>
                  </a:lnTo>
                  <a:lnTo>
                    <a:pt x="2556154" y="492747"/>
                  </a:lnTo>
                  <a:lnTo>
                    <a:pt x="2555570" y="492747"/>
                  </a:lnTo>
                  <a:lnTo>
                    <a:pt x="2528112" y="495198"/>
                  </a:lnTo>
                  <a:lnTo>
                    <a:pt x="2529967" y="496049"/>
                  </a:lnTo>
                  <a:lnTo>
                    <a:pt x="2506662" y="497154"/>
                  </a:lnTo>
                  <a:lnTo>
                    <a:pt x="2503627" y="496252"/>
                  </a:lnTo>
                  <a:lnTo>
                    <a:pt x="2512339" y="494233"/>
                  </a:lnTo>
                  <a:lnTo>
                    <a:pt x="2524264" y="492010"/>
                  </a:lnTo>
                  <a:lnTo>
                    <a:pt x="2530652" y="490524"/>
                  </a:lnTo>
                  <a:lnTo>
                    <a:pt x="2523642" y="490524"/>
                  </a:lnTo>
                  <a:lnTo>
                    <a:pt x="2494051" y="493064"/>
                  </a:lnTo>
                  <a:lnTo>
                    <a:pt x="2448814" y="498157"/>
                  </a:lnTo>
                  <a:lnTo>
                    <a:pt x="2403246" y="502666"/>
                  </a:lnTo>
                  <a:lnTo>
                    <a:pt x="2318461" y="510082"/>
                  </a:lnTo>
                  <a:lnTo>
                    <a:pt x="2319680" y="509270"/>
                  </a:lnTo>
                  <a:lnTo>
                    <a:pt x="2320010" y="508508"/>
                  </a:lnTo>
                  <a:lnTo>
                    <a:pt x="2323896" y="507555"/>
                  </a:lnTo>
                  <a:lnTo>
                    <a:pt x="2335746" y="506158"/>
                  </a:lnTo>
                  <a:lnTo>
                    <a:pt x="2302103" y="508508"/>
                  </a:lnTo>
                  <a:lnTo>
                    <a:pt x="2302814" y="508508"/>
                  </a:lnTo>
                  <a:lnTo>
                    <a:pt x="2289987" y="512216"/>
                  </a:lnTo>
                  <a:lnTo>
                    <a:pt x="2289543" y="512216"/>
                  </a:lnTo>
                  <a:lnTo>
                    <a:pt x="2202942" y="521360"/>
                  </a:lnTo>
                  <a:lnTo>
                    <a:pt x="2207768" y="521081"/>
                  </a:lnTo>
                  <a:lnTo>
                    <a:pt x="2178177" y="524484"/>
                  </a:lnTo>
                  <a:lnTo>
                    <a:pt x="2155037" y="526796"/>
                  </a:lnTo>
                  <a:lnTo>
                    <a:pt x="2154847" y="526796"/>
                  </a:lnTo>
                  <a:lnTo>
                    <a:pt x="2096833" y="531609"/>
                  </a:lnTo>
                  <a:lnTo>
                    <a:pt x="2071522" y="537044"/>
                  </a:lnTo>
                  <a:lnTo>
                    <a:pt x="2045728" y="540080"/>
                  </a:lnTo>
                  <a:lnTo>
                    <a:pt x="2009076" y="543356"/>
                  </a:lnTo>
                  <a:lnTo>
                    <a:pt x="1951164" y="549465"/>
                  </a:lnTo>
                  <a:lnTo>
                    <a:pt x="1956409" y="548246"/>
                  </a:lnTo>
                  <a:lnTo>
                    <a:pt x="1960994" y="547179"/>
                  </a:lnTo>
                  <a:lnTo>
                    <a:pt x="1992566" y="544004"/>
                  </a:lnTo>
                  <a:lnTo>
                    <a:pt x="2005139" y="541566"/>
                  </a:lnTo>
                  <a:lnTo>
                    <a:pt x="1978964" y="545160"/>
                  </a:lnTo>
                  <a:lnTo>
                    <a:pt x="1936889" y="548093"/>
                  </a:lnTo>
                  <a:lnTo>
                    <a:pt x="1913356" y="551548"/>
                  </a:lnTo>
                  <a:lnTo>
                    <a:pt x="1927580" y="550037"/>
                  </a:lnTo>
                  <a:lnTo>
                    <a:pt x="1937677" y="549325"/>
                  </a:lnTo>
                  <a:lnTo>
                    <a:pt x="1946122" y="548906"/>
                  </a:lnTo>
                  <a:lnTo>
                    <a:pt x="1955393" y="548246"/>
                  </a:lnTo>
                  <a:lnTo>
                    <a:pt x="1932292" y="552805"/>
                  </a:lnTo>
                  <a:lnTo>
                    <a:pt x="1886597" y="557898"/>
                  </a:lnTo>
                  <a:lnTo>
                    <a:pt x="1838858" y="562635"/>
                  </a:lnTo>
                  <a:lnTo>
                    <a:pt x="1809623" y="566127"/>
                  </a:lnTo>
                  <a:lnTo>
                    <a:pt x="1842744" y="564311"/>
                  </a:lnTo>
                  <a:lnTo>
                    <a:pt x="1820189" y="567537"/>
                  </a:lnTo>
                  <a:lnTo>
                    <a:pt x="1854161" y="564311"/>
                  </a:lnTo>
                  <a:lnTo>
                    <a:pt x="1883841" y="561644"/>
                  </a:lnTo>
                  <a:lnTo>
                    <a:pt x="1907781" y="560031"/>
                  </a:lnTo>
                  <a:lnTo>
                    <a:pt x="1913623" y="560882"/>
                  </a:lnTo>
                  <a:lnTo>
                    <a:pt x="1921027" y="560031"/>
                  </a:lnTo>
                  <a:lnTo>
                    <a:pt x="1920659" y="560031"/>
                  </a:lnTo>
                  <a:lnTo>
                    <a:pt x="1967572" y="556831"/>
                  </a:lnTo>
                  <a:lnTo>
                    <a:pt x="1976056" y="555612"/>
                  </a:lnTo>
                  <a:lnTo>
                    <a:pt x="1987969" y="553910"/>
                  </a:lnTo>
                  <a:lnTo>
                    <a:pt x="1970100" y="554901"/>
                  </a:lnTo>
                  <a:lnTo>
                    <a:pt x="1954276" y="555612"/>
                  </a:lnTo>
                  <a:lnTo>
                    <a:pt x="1944281" y="555459"/>
                  </a:lnTo>
                  <a:lnTo>
                    <a:pt x="1943938" y="553910"/>
                  </a:lnTo>
                  <a:lnTo>
                    <a:pt x="1943100" y="553910"/>
                  </a:lnTo>
                  <a:lnTo>
                    <a:pt x="1991029" y="549465"/>
                  </a:lnTo>
                  <a:lnTo>
                    <a:pt x="2035683" y="545160"/>
                  </a:lnTo>
                  <a:lnTo>
                    <a:pt x="2063877" y="541832"/>
                  </a:lnTo>
                  <a:lnTo>
                    <a:pt x="2063534" y="541350"/>
                  </a:lnTo>
                  <a:lnTo>
                    <a:pt x="2101621" y="537641"/>
                  </a:lnTo>
                  <a:lnTo>
                    <a:pt x="2109584" y="536867"/>
                  </a:lnTo>
                  <a:lnTo>
                    <a:pt x="2095334" y="537641"/>
                  </a:lnTo>
                  <a:lnTo>
                    <a:pt x="2119604" y="534708"/>
                  </a:lnTo>
                  <a:lnTo>
                    <a:pt x="2205355" y="527189"/>
                  </a:lnTo>
                  <a:lnTo>
                    <a:pt x="2205786" y="527189"/>
                  </a:lnTo>
                  <a:lnTo>
                    <a:pt x="2189683" y="529399"/>
                  </a:lnTo>
                  <a:lnTo>
                    <a:pt x="2180933" y="531355"/>
                  </a:lnTo>
                  <a:lnTo>
                    <a:pt x="2180806" y="531977"/>
                  </a:lnTo>
                  <a:lnTo>
                    <a:pt x="2180755" y="532269"/>
                  </a:lnTo>
                  <a:lnTo>
                    <a:pt x="2184171" y="531977"/>
                  </a:lnTo>
                  <a:lnTo>
                    <a:pt x="2189721" y="531482"/>
                  </a:lnTo>
                  <a:lnTo>
                    <a:pt x="2183841" y="531850"/>
                  </a:lnTo>
                  <a:lnTo>
                    <a:pt x="2185085" y="531355"/>
                  </a:lnTo>
                  <a:lnTo>
                    <a:pt x="2184946" y="531355"/>
                  </a:lnTo>
                  <a:lnTo>
                    <a:pt x="2190851" y="530250"/>
                  </a:lnTo>
                  <a:lnTo>
                    <a:pt x="2197189" y="529170"/>
                  </a:lnTo>
                  <a:lnTo>
                    <a:pt x="2232101" y="529170"/>
                  </a:lnTo>
                  <a:lnTo>
                    <a:pt x="2226907" y="528459"/>
                  </a:lnTo>
                  <a:lnTo>
                    <a:pt x="2238121" y="527189"/>
                  </a:lnTo>
                  <a:lnTo>
                    <a:pt x="2256040" y="525157"/>
                  </a:lnTo>
                  <a:lnTo>
                    <a:pt x="2282139" y="522909"/>
                  </a:lnTo>
                  <a:lnTo>
                    <a:pt x="2305100" y="521487"/>
                  </a:lnTo>
                  <a:lnTo>
                    <a:pt x="2314587" y="521081"/>
                  </a:lnTo>
                  <a:lnTo>
                    <a:pt x="2324138" y="520674"/>
                  </a:lnTo>
                  <a:lnTo>
                    <a:pt x="2324658" y="520674"/>
                  </a:lnTo>
                  <a:lnTo>
                    <a:pt x="2304148" y="524484"/>
                  </a:lnTo>
                  <a:lnTo>
                    <a:pt x="2302764" y="526796"/>
                  </a:lnTo>
                  <a:lnTo>
                    <a:pt x="2310041" y="528281"/>
                  </a:lnTo>
                  <a:lnTo>
                    <a:pt x="2315616" y="529653"/>
                  </a:lnTo>
                  <a:lnTo>
                    <a:pt x="2314829" y="529653"/>
                  </a:lnTo>
                  <a:lnTo>
                    <a:pt x="2215172" y="542010"/>
                  </a:lnTo>
                  <a:lnTo>
                    <a:pt x="2298852" y="534974"/>
                  </a:lnTo>
                  <a:lnTo>
                    <a:pt x="2314613" y="531977"/>
                  </a:lnTo>
                  <a:lnTo>
                    <a:pt x="2322068" y="529653"/>
                  </a:lnTo>
                  <a:lnTo>
                    <a:pt x="2321953" y="529170"/>
                  </a:lnTo>
                  <a:lnTo>
                    <a:pt x="2321864" y="528815"/>
                  </a:lnTo>
                  <a:lnTo>
                    <a:pt x="2321776" y="528459"/>
                  </a:lnTo>
                  <a:lnTo>
                    <a:pt x="2321674" y="528053"/>
                  </a:lnTo>
                  <a:lnTo>
                    <a:pt x="2313952" y="527189"/>
                  </a:lnTo>
                  <a:lnTo>
                    <a:pt x="2335403" y="525665"/>
                  </a:lnTo>
                  <a:lnTo>
                    <a:pt x="2347887" y="523659"/>
                  </a:lnTo>
                  <a:lnTo>
                    <a:pt x="2359050" y="521487"/>
                  </a:lnTo>
                  <a:lnTo>
                    <a:pt x="2358860" y="521487"/>
                  </a:lnTo>
                  <a:lnTo>
                    <a:pt x="2365603" y="520674"/>
                  </a:lnTo>
                  <a:lnTo>
                    <a:pt x="2377668" y="519239"/>
                  </a:lnTo>
                  <a:lnTo>
                    <a:pt x="2380805" y="520496"/>
                  </a:lnTo>
                  <a:lnTo>
                    <a:pt x="2384475" y="521677"/>
                  </a:lnTo>
                  <a:lnTo>
                    <a:pt x="2382012" y="523265"/>
                  </a:lnTo>
                  <a:lnTo>
                    <a:pt x="2366746" y="525792"/>
                  </a:lnTo>
                  <a:lnTo>
                    <a:pt x="2343480" y="528053"/>
                  </a:lnTo>
                  <a:lnTo>
                    <a:pt x="2390254" y="524002"/>
                  </a:lnTo>
                  <a:lnTo>
                    <a:pt x="2404529" y="520674"/>
                  </a:lnTo>
                  <a:lnTo>
                    <a:pt x="2415832" y="519239"/>
                  </a:lnTo>
                  <a:lnTo>
                    <a:pt x="2435910" y="516686"/>
                  </a:lnTo>
                  <a:lnTo>
                    <a:pt x="2455862" y="514667"/>
                  </a:lnTo>
                  <a:lnTo>
                    <a:pt x="2468854" y="513359"/>
                  </a:lnTo>
                  <a:lnTo>
                    <a:pt x="2487117" y="512216"/>
                  </a:lnTo>
                  <a:lnTo>
                    <a:pt x="2504224" y="510349"/>
                  </a:lnTo>
                  <a:lnTo>
                    <a:pt x="2467826" y="513359"/>
                  </a:lnTo>
                  <a:lnTo>
                    <a:pt x="2464562" y="513537"/>
                  </a:lnTo>
                  <a:lnTo>
                    <a:pt x="2455468" y="513918"/>
                  </a:lnTo>
                  <a:lnTo>
                    <a:pt x="2443264" y="514667"/>
                  </a:lnTo>
                  <a:lnTo>
                    <a:pt x="2466352" y="511111"/>
                  </a:lnTo>
                  <a:lnTo>
                    <a:pt x="2479281" y="510349"/>
                  </a:lnTo>
                  <a:lnTo>
                    <a:pt x="2478760" y="510349"/>
                  </a:lnTo>
                  <a:lnTo>
                    <a:pt x="2484717" y="510082"/>
                  </a:lnTo>
                  <a:lnTo>
                    <a:pt x="2493861" y="509676"/>
                  </a:lnTo>
                  <a:lnTo>
                    <a:pt x="2501608" y="508508"/>
                  </a:lnTo>
                  <a:lnTo>
                    <a:pt x="2497645" y="508508"/>
                  </a:lnTo>
                  <a:lnTo>
                    <a:pt x="2502027" y="508457"/>
                  </a:lnTo>
                  <a:lnTo>
                    <a:pt x="2511641" y="506996"/>
                  </a:lnTo>
                  <a:lnTo>
                    <a:pt x="2506611" y="508381"/>
                  </a:lnTo>
                  <a:lnTo>
                    <a:pt x="2518753" y="508203"/>
                  </a:lnTo>
                  <a:lnTo>
                    <a:pt x="2539441" y="506996"/>
                  </a:lnTo>
                  <a:lnTo>
                    <a:pt x="2559913" y="505333"/>
                  </a:lnTo>
                  <a:lnTo>
                    <a:pt x="2585859" y="501015"/>
                  </a:lnTo>
                  <a:lnTo>
                    <a:pt x="2586964" y="501015"/>
                  </a:lnTo>
                  <a:lnTo>
                    <a:pt x="2597785" y="503770"/>
                  </a:lnTo>
                  <a:lnTo>
                    <a:pt x="2613456" y="501015"/>
                  </a:lnTo>
                  <a:lnTo>
                    <a:pt x="2640711" y="497763"/>
                  </a:lnTo>
                  <a:lnTo>
                    <a:pt x="2646730" y="497154"/>
                  </a:lnTo>
                  <a:lnTo>
                    <a:pt x="2668244" y="494969"/>
                  </a:lnTo>
                  <a:lnTo>
                    <a:pt x="2684703" y="493572"/>
                  </a:lnTo>
                  <a:lnTo>
                    <a:pt x="2684716" y="492747"/>
                  </a:lnTo>
                  <a:lnTo>
                    <a:pt x="2687815" y="491655"/>
                  </a:lnTo>
                  <a:lnTo>
                    <a:pt x="2690888" y="491185"/>
                  </a:lnTo>
                  <a:lnTo>
                    <a:pt x="2694241" y="490677"/>
                  </a:lnTo>
                  <a:lnTo>
                    <a:pt x="2697137" y="490232"/>
                  </a:lnTo>
                  <a:lnTo>
                    <a:pt x="2715780" y="488403"/>
                  </a:lnTo>
                  <a:lnTo>
                    <a:pt x="2720365" y="487730"/>
                  </a:lnTo>
                  <a:lnTo>
                    <a:pt x="2710103" y="488403"/>
                  </a:lnTo>
                  <a:lnTo>
                    <a:pt x="2710357" y="488403"/>
                  </a:lnTo>
                  <a:lnTo>
                    <a:pt x="2682925" y="490677"/>
                  </a:lnTo>
                  <a:lnTo>
                    <a:pt x="2703436" y="487476"/>
                  </a:lnTo>
                  <a:lnTo>
                    <a:pt x="2698800" y="487476"/>
                  </a:lnTo>
                  <a:lnTo>
                    <a:pt x="2708821" y="484809"/>
                  </a:lnTo>
                  <a:lnTo>
                    <a:pt x="2724315" y="483374"/>
                  </a:lnTo>
                  <a:lnTo>
                    <a:pt x="2723477" y="483374"/>
                  </a:lnTo>
                  <a:lnTo>
                    <a:pt x="2731528" y="482879"/>
                  </a:lnTo>
                  <a:lnTo>
                    <a:pt x="2730030" y="482358"/>
                  </a:lnTo>
                  <a:lnTo>
                    <a:pt x="2725902" y="480910"/>
                  </a:lnTo>
                  <a:lnTo>
                    <a:pt x="2742539" y="479463"/>
                  </a:lnTo>
                  <a:lnTo>
                    <a:pt x="2755976" y="478028"/>
                  </a:lnTo>
                  <a:lnTo>
                    <a:pt x="2756128" y="478028"/>
                  </a:lnTo>
                  <a:lnTo>
                    <a:pt x="2780982" y="474929"/>
                  </a:lnTo>
                  <a:lnTo>
                    <a:pt x="2783446" y="474052"/>
                  </a:lnTo>
                  <a:lnTo>
                    <a:pt x="2788551" y="473087"/>
                  </a:lnTo>
                  <a:lnTo>
                    <a:pt x="2791917" y="472300"/>
                  </a:lnTo>
                  <a:close/>
                </a:path>
                <a:path w="5516245" h="826134">
                  <a:moveTo>
                    <a:pt x="2809710" y="437095"/>
                  </a:moveTo>
                  <a:lnTo>
                    <a:pt x="2808960" y="437095"/>
                  </a:lnTo>
                  <a:lnTo>
                    <a:pt x="2798534" y="438251"/>
                  </a:lnTo>
                  <a:lnTo>
                    <a:pt x="2809710" y="437095"/>
                  </a:lnTo>
                  <a:close/>
                </a:path>
                <a:path w="5516245" h="826134">
                  <a:moveTo>
                    <a:pt x="2840012" y="409219"/>
                  </a:moveTo>
                  <a:lnTo>
                    <a:pt x="2822067" y="410273"/>
                  </a:lnTo>
                  <a:lnTo>
                    <a:pt x="2781935" y="416026"/>
                  </a:lnTo>
                  <a:lnTo>
                    <a:pt x="2781414" y="416026"/>
                  </a:lnTo>
                  <a:lnTo>
                    <a:pt x="2757335" y="418198"/>
                  </a:lnTo>
                  <a:lnTo>
                    <a:pt x="2742488" y="418871"/>
                  </a:lnTo>
                  <a:lnTo>
                    <a:pt x="2744228" y="417487"/>
                  </a:lnTo>
                  <a:lnTo>
                    <a:pt x="2748432" y="415683"/>
                  </a:lnTo>
                  <a:lnTo>
                    <a:pt x="2740914" y="415124"/>
                  </a:lnTo>
                  <a:lnTo>
                    <a:pt x="2707335" y="419684"/>
                  </a:lnTo>
                  <a:lnTo>
                    <a:pt x="2699283" y="422325"/>
                  </a:lnTo>
                  <a:lnTo>
                    <a:pt x="2699372" y="423125"/>
                  </a:lnTo>
                  <a:lnTo>
                    <a:pt x="2699435" y="423964"/>
                  </a:lnTo>
                  <a:lnTo>
                    <a:pt x="2690177" y="425538"/>
                  </a:lnTo>
                  <a:lnTo>
                    <a:pt x="2689390" y="425538"/>
                  </a:lnTo>
                  <a:lnTo>
                    <a:pt x="2655595" y="427723"/>
                  </a:lnTo>
                  <a:lnTo>
                    <a:pt x="2659278" y="425538"/>
                  </a:lnTo>
                  <a:lnTo>
                    <a:pt x="2637447" y="427723"/>
                  </a:lnTo>
                  <a:lnTo>
                    <a:pt x="2576398" y="433019"/>
                  </a:lnTo>
                  <a:lnTo>
                    <a:pt x="2576525" y="433070"/>
                  </a:lnTo>
                  <a:lnTo>
                    <a:pt x="2577122" y="433362"/>
                  </a:lnTo>
                  <a:lnTo>
                    <a:pt x="2576360" y="433362"/>
                  </a:lnTo>
                  <a:lnTo>
                    <a:pt x="2567330" y="435521"/>
                  </a:lnTo>
                  <a:lnTo>
                    <a:pt x="2537422" y="438327"/>
                  </a:lnTo>
                  <a:lnTo>
                    <a:pt x="2533904" y="439089"/>
                  </a:lnTo>
                  <a:lnTo>
                    <a:pt x="2522118" y="441452"/>
                  </a:lnTo>
                  <a:lnTo>
                    <a:pt x="2547963" y="440207"/>
                  </a:lnTo>
                  <a:lnTo>
                    <a:pt x="2610840" y="433070"/>
                  </a:lnTo>
                  <a:lnTo>
                    <a:pt x="2618384" y="432219"/>
                  </a:lnTo>
                  <a:lnTo>
                    <a:pt x="2634043" y="432371"/>
                  </a:lnTo>
                  <a:lnTo>
                    <a:pt x="2624925" y="433362"/>
                  </a:lnTo>
                  <a:lnTo>
                    <a:pt x="2616631" y="434403"/>
                  </a:lnTo>
                  <a:lnTo>
                    <a:pt x="2631211" y="433857"/>
                  </a:lnTo>
                  <a:lnTo>
                    <a:pt x="2642793" y="432219"/>
                  </a:lnTo>
                  <a:lnTo>
                    <a:pt x="2649385" y="431292"/>
                  </a:lnTo>
                  <a:lnTo>
                    <a:pt x="2681617" y="427723"/>
                  </a:lnTo>
                  <a:lnTo>
                    <a:pt x="2764434" y="418871"/>
                  </a:lnTo>
                  <a:lnTo>
                    <a:pt x="2800591" y="414820"/>
                  </a:lnTo>
                  <a:lnTo>
                    <a:pt x="2840012" y="409219"/>
                  </a:lnTo>
                  <a:close/>
                </a:path>
                <a:path w="5516245" h="826134">
                  <a:moveTo>
                    <a:pt x="2844279" y="475475"/>
                  </a:moveTo>
                  <a:lnTo>
                    <a:pt x="2843847" y="475475"/>
                  </a:lnTo>
                  <a:lnTo>
                    <a:pt x="2803042" y="479171"/>
                  </a:lnTo>
                  <a:lnTo>
                    <a:pt x="2809456" y="476999"/>
                  </a:lnTo>
                  <a:lnTo>
                    <a:pt x="2817495" y="474548"/>
                  </a:lnTo>
                  <a:lnTo>
                    <a:pt x="2818663" y="473087"/>
                  </a:lnTo>
                  <a:lnTo>
                    <a:pt x="2817101" y="473087"/>
                  </a:lnTo>
                  <a:lnTo>
                    <a:pt x="2804706" y="473608"/>
                  </a:lnTo>
                  <a:lnTo>
                    <a:pt x="2797721" y="475475"/>
                  </a:lnTo>
                  <a:lnTo>
                    <a:pt x="2778429" y="478028"/>
                  </a:lnTo>
                  <a:lnTo>
                    <a:pt x="2778290" y="478028"/>
                  </a:lnTo>
                  <a:lnTo>
                    <a:pt x="2736621" y="482574"/>
                  </a:lnTo>
                  <a:lnTo>
                    <a:pt x="2752153" y="481609"/>
                  </a:lnTo>
                  <a:lnTo>
                    <a:pt x="2769463" y="479996"/>
                  </a:lnTo>
                  <a:lnTo>
                    <a:pt x="2763431" y="481990"/>
                  </a:lnTo>
                  <a:lnTo>
                    <a:pt x="2760815" y="483374"/>
                  </a:lnTo>
                  <a:lnTo>
                    <a:pt x="2767965" y="483374"/>
                  </a:lnTo>
                  <a:lnTo>
                    <a:pt x="2788374" y="481990"/>
                  </a:lnTo>
                  <a:lnTo>
                    <a:pt x="2789466" y="481990"/>
                  </a:lnTo>
                  <a:lnTo>
                    <a:pt x="2798432" y="479996"/>
                  </a:lnTo>
                  <a:lnTo>
                    <a:pt x="2797797" y="479996"/>
                  </a:lnTo>
                  <a:lnTo>
                    <a:pt x="2811056" y="479171"/>
                  </a:lnTo>
                  <a:lnTo>
                    <a:pt x="2828264" y="478028"/>
                  </a:lnTo>
                  <a:lnTo>
                    <a:pt x="2844279" y="475475"/>
                  </a:lnTo>
                  <a:close/>
                </a:path>
                <a:path w="5516245" h="826134">
                  <a:moveTo>
                    <a:pt x="2849156" y="433019"/>
                  </a:moveTo>
                  <a:lnTo>
                    <a:pt x="2810751" y="436994"/>
                  </a:lnTo>
                  <a:lnTo>
                    <a:pt x="2824162" y="436181"/>
                  </a:lnTo>
                  <a:lnTo>
                    <a:pt x="2839199" y="435000"/>
                  </a:lnTo>
                  <a:lnTo>
                    <a:pt x="2849156" y="433019"/>
                  </a:lnTo>
                  <a:close/>
                </a:path>
                <a:path w="5516245" h="826134">
                  <a:moveTo>
                    <a:pt x="2903169" y="400316"/>
                  </a:moveTo>
                  <a:lnTo>
                    <a:pt x="2847937" y="405790"/>
                  </a:lnTo>
                  <a:lnTo>
                    <a:pt x="2847848" y="406387"/>
                  </a:lnTo>
                  <a:lnTo>
                    <a:pt x="2852991" y="406400"/>
                  </a:lnTo>
                  <a:lnTo>
                    <a:pt x="2861640" y="406044"/>
                  </a:lnTo>
                  <a:lnTo>
                    <a:pt x="2872041" y="405485"/>
                  </a:lnTo>
                  <a:lnTo>
                    <a:pt x="2869933" y="404647"/>
                  </a:lnTo>
                  <a:lnTo>
                    <a:pt x="2880436" y="403301"/>
                  </a:lnTo>
                  <a:lnTo>
                    <a:pt x="2894533" y="401751"/>
                  </a:lnTo>
                  <a:lnTo>
                    <a:pt x="2903169" y="400316"/>
                  </a:lnTo>
                  <a:close/>
                </a:path>
                <a:path w="5516245" h="826134">
                  <a:moveTo>
                    <a:pt x="2991497" y="409384"/>
                  </a:moveTo>
                  <a:lnTo>
                    <a:pt x="2957563" y="411657"/>
                  </a:lnTo>
                  <a:lnTo>
                    <a:pt x="2830563" y="423964"/>
                  </a:lnTo>
                  <a:lnTo>
                    <a:pt x="2817355" y="423964"/>
                  </a:lnTo>
                  <a:lnTo>
                    <a:pt x="2806496" y="424218"/>
                  </a:lnTo>
                  <a:lnTo>
                    <a:pt x="2782443" y="427228"/>
                  </a:lnTo>
                  <a:lnTo>
                    <a:pt x="2793327" y="426453"/>
                  </a:lnTo>
                  <a:lnTo>
                    <a:pt x="2792819" y="426453"/>
                  </a:lnTo>
                  <a:lnTo>
                    <a:pt x="2800591" y="426186"/>
                  </a:lnTo>
                  <a:lnTo>
                    <a:pt x="2803118" y="426453"/>
                  </a:lnTo>
                  <a:lnTo>
                    <a:pt x="2801696" y="427228"/>
                  </a:lnTo>
                  <a:lnTo>
                    <a:pt x="2801289" y="427228"/>
                  </a:lnTo>
                  <a:lnTo>
                    <a:pt x="2782570" y="429475"/>
                  </a:lnTo>
                  <a:lnTo>
                    <a:pt x="2774556" y="429780"/>
                  </a:lnTo>
                  <a:lnTo>
                    <a:pt x="2770682" y="429298"/>
                  </a:lnTo>
                  <a:lnTo>
                    <a:pt x="2763532" y="429298"/>
                  </a:lnTo>
                  <a:lnTo>
                    <a:pt x="2736240" y="432714"/>
                  </a:lnTo>
                  <a:lnTo>
                    <a:pt x="2680449" y="438962"/>
                  </a:lnTo>
                  <a:lnTo>
                    <a:pt x="2667787" y="439940"/>
                  </a:lnTo>
                  <a:lnTo>
                    <a:pt x="2571280" y="448525"/>
                  </a:lnTo>
                  <a:lnTo>
                    <a:pt x="2571077" y="448525"/>
                  </a:lnTo>
                  <a:lnTo>
                    <a:pt x="2530945" y="451256"/>
                  </a:lnTo>
                  <a:lnTo>
                    <a:pt x="2513266" y="450862"/>
                  </a:lnTo>
                  <a:lnTo>
                    <a:pt x="2533256" y="448271"/>
                  </a:lnTo>
                  <a:lnTo>
                    <a:pt x="2533370" y="446773"/>
                  </a:lnTo>
                  <a:lnTo>
                    <a:pt x="2537726" y="445109"/>
                  </a:lnTo>
                  <a:lnTo>
                    <a:pt x="2537193" y="445109"/>
                  </a:lnTo>
                  <a:lnTo>
                    <a:pt x="2571229" y="441744"/>
                  </a:lnTo>
                  <a:lnTo>
                    <a:pt x="2545270" y="442722"/>
                  </a:lnTo>
                  <a:lnTo>
                    <a:pt x="2455392" y="451408"/>
                  </a:lnTo>
                  <a:lnTo>
                    <a:pt x="2421826" y="453364"/>
                  </a:lnTo>
                  <a:lnTo>
                    <a:pt x="2468651" y="448525"/>
                  </a:lnTo>
                  <a:lnTo>
                    <a:pt x="2472461" y="448132"/>
                  </a:lnTo>
                  <a:lnTo>
                    <a:pt x="2446972" y="448525"/>
                  </a:lnTo>
                  <a:lnTo>
                    <a:pt x="2441879" y="446773"/>
                  </a:lnTo>
                  <a:lnTo>
                    <a:pt x="2435618" y="445109"/>
                  </a:lnTo>
                  <a:lnTo>
                    <a:pt x="2407856" y="446189"/>
                  </a:lnTo>
                  <a:lnTo>
                    <a:pt x="2453259" y="442264"/>
                  </a:lnTo>
                  <a:lnTo>
                    <a:pt x="2454364" y="442264"/>
                  </a:lnTo>
                  <a:lnTo>
                    <a:pt x="2453944" y="441744"/>
                  </a:lnTo>
                  <a:lnTo>
                    <a:pt x="2453703" y="441744"/>
                  </a:lnTo>
                  <a:lnTo>
                    <a:pt x="2456370" y="440994"/>
                  </a:lnTo>
                  <a:lnTo>
                    <a:pt x="2456561" y="440994"/>
                  </a:lnTo>
                  <a:lnTo>
                    <a:pt x="2456688" y="440512"/>
                  </a:lnTo>
                  <a:lnTo>
                    <a:pt x="2448623" y="440994"/>
                  </a:lnTo>
                  <a:lnTo>
                    <a:pt x="2449449" y="442264"/>
                  </a:lnTo>
                  <a:lnTo>
                    <a:pt x="2449563" y="442429"/>
                  </a:lnTo>
                  <a:lnTo>
                    <a:pt x="2435187" y="443623"/>
                  </a:lnTo>
                  <a:lnTo>
                    <a:pt x="2422271" y="444195"/>
                  </a:lnTo>
                  <a:lnTo>
                    <a:pt x="2409558" y="444195"/>
                  </a:lnTo>
                  <a:lnTo>
                    <a:pt x="2389619" y="446189"/>
                  </a:lnTo>
                  <a:lnTo>
                    <a:pt x="2389936" y="446189"/>
                  </a:lnTo>
                  <a:lnTo>
                    <a:pt x="2360803" y="450126"/>
                  </a:lnTo>
                  <a:lnTo>
                    <a:pt x="2326221" y="454253"/>
                  </a:lnTo>
                  <a:lnTo>
                    <a:pt x="2291931" y="456488"/>
                  </a:lnTo>
                  <a:lnTo>
                    <a:pt x="2291778" y="457034"/>
                  </a:lnTo>
                  <a:lnTo>
                    <a:pt x="2285581" y="458203"/>
                  </a:lnTo>
                  <a:lnTo>
                    <a:pt x="2276691" y="459625"/>
                  </a:lnTo>
                  <a:lnTo>
                    <a:pt x="2276691" y="469112"/>
                  </a:lnTo>
                  <a:lnTo>
                    <a:pt x="2271204" y="471004"/>
                  </a:lnTo>
                  <a:lnTo>
                    <a:pt x="2233231" y="474319"/>
                  </a:lnTo>
                  <a:lnTo>
                    <a:pt x="2172995" y="481444"/>
                  </a:lnTo>
                  <a:lnTo>
                    <a:pt x="2160193" y="483273"/>
                  </a:lnTo>
                  <a:lnTo>
                    <a:pt x="2134400" y="483273"/>
                  </a:lnTo>
                  <a:lnTo>
                    <a:pt x="2156333" y="481253"/>
                  </a:lnTo>
                  <a:lnTo>
                    <a:pt x="2187079" y="478053"/>
                  </a:lnTo>
                  <a:lnTo>
                    <a:pt x="2187283" y="478053"/>
                  </a:lnTo>
                  <a:lnTo>
                    <a:pt x="2195906" y="476796"/>
                  </a:lnTo>
                  <a:lnTo>
                    <a:pt x="2214118" y="474154"/>
                  </a:lnTo>
                  <a:lnTo>
                    <a:pt x="2213927" y="474154"/>
                  </a:lnTo>
                  <a:lnTo>
                    <a:pt x="2236952" y="472541"/>
                  </a:lnTo>
                  <a:lnTo>
                    <a:pt x="2261514" y="470242"/>
                  </a:lnTo>
                  <a:lnTo>
                    <a:pt x="2276691" y="469112"/>
                  </a:lnTo>
                  <a:lnTo>
                    <a:pt x="2276691" y="459625"/>
                  </a:lnTo>
                  <a:lnTo>
                    <a:pt x="2265375" y="461429"/>
                  </a:lnTo>
                  <a:lnTo>
                    <a:pt x="2250706" y="461429"/>
                  </a:lnTo>
                  <a:lnTo>
                    <a:pt x="2221674" y="463867"/>
                  </a:lnTo>
                  <a:lnTo>
                    <a:pt x="2157946" y="470789"/>
                  </a:lnTo>
                  <a:lnTo>
                    <a:pt x="2167267" y="470789"/>
                  </a:lnTo>
                  <a:lnTo>
                    <a:pt x="2159368" y="472033"/>
                  </a:lnTo>
                  <a:lnTo>
                    <a:pt x="2148001" y="473659"/>
                  </a:lnTo>
                  <a:lnTo>
                    <a:pt x="2146414" y="474840"/>
                  </a:lnTo>
                  <a:lnTo>
                    <a:pt x="2135517" y="476084"/>
                  </a:lnTo>
                  <a:lnTo>
                    <a:pt x="2125357" y="477062"/>
                  </a:lnTo>
                  <a:lnTo>
                    <a:pt x="2137892" y="476796"/>
                  </a:lnTo>
                  <a:lnTo>
                    <a:pt x="2131657" y="478243"/>
                  </a:lnTo>
                  <a:lnTo>
                    <a:pt x="2116290" y="480453"/>
                  </a:lnTo>
                  <a:lnTo>
                    <a:pt x="2097989" y="482460"/>
                  </a:lnTo>
                  <a:lnTo>
                    <a:pt x="2082990" y="483273"/>
                  </a:lnTo>
                  <a:lnTo>
                    <a:pt x="2084400" y="483400"/>
                  </a:lnTo>
                  <a:lnTo>
                    <a:pt x="2094141" y="484276"/>
                  </a:lnTo>
                  <a:lnTo>
                    <a:pt x="2092655" y="484276"/>
                  </a:lnTo>
                  <a:lnTo>
                    <a:pt x="2073452" y="486244"/>
                  </a:lnTo>
                  <a:lnTo>
                    <a:pt x="2050313" y="488073"/>
                  </a:lnTo>
                  <a:lnTo>
                    <a:pt x="2045055" y="488073"/>
                  </a:lnTo>
                  <a:lnTo>
                    <a:pt x="2059838" y="485546"/>
                  </a:lnTo>
                  <a:lnTo>
                    <a:pt x="1972843" y="495236"/>
                  </a:lnTo>
                  <a:lnTo>
                    <a:pt x="2010816" y="491769"/>
                  </a:lnTo>
                  <a:lnTo>
                    <a:pt x="2025357" y="492061"/>
                  </a:lnTo>
                  <a:lnTo>
                    <a:pt x="2032660" y="493293"/>
                  </a:lnTo>
                  <a:lnTo>
                    <a:pt x="2048941" y="492645"/>
                  </a:lnTo>
                  <a:lnTo>
                    <a:pt x="2055799" y="491769"/>
                  </a:lnTo>
                  <a:lnTo>
                    <a:pt x="2084565" y="488073"/>
                  </a:lnTo>
                  <a:lnTo>
                    <a:pt x="2090407" y="487324"/>
                  </a:lnTo>
                  <a:lnTo>
                    <a:pt x="2133015" y="483400"/>
                  </a:lnTo>
                  <a:lnTo>
                    <a:pt x="2159304" y="483400"/>
                  </a:lnTo>
                  <a:lnTo>
                    <a:pt x="2148522" y="484936"/>
                  </a:lnTo>
                  <a:lnTo>
                    <a:pt x="2161921" y="484936"/>
                  </a:lnTo>
                  <a:lnTo>
                    <a:pt x="2168271" y="483895"/>
                  </a:lnTo>
                  <a:lnTo>
                    <a:pt x="2179853" y="482460"/>
                  </a:lnTo>
                  <a:lnTo>
                    <a:pt x="2180386" y="482460"/>
                  </a:lnTo>
                  <a:lnTo>
                    <a:pt x="2186190" y="484936"/>
                  </a:lnTo>
                  <a:lnTo>
                    <a:pt x="2187384" y="484936"/>
                  </a:lnTo>
                  <a:lnTo>
                    <a:pt x="2204948" y="482460"/>
                  </a:lnTo>
                  <a:lnTo>
                    <a:pt x="2207044" y="482168"/>
                  </a:lnTo>
                  <a:lnTo>
                    <a:pt x="2264232" y="475869"/>
                  </a:lnTo>
                  <a:lnTo>
                    <a:pt x="2282342" y="473367"/>
                  </a:lnTo>
                  <a:lnTo>
                    <a:pt x="2274265" y="476288"/>
                  </a:lnTo>
                  <a:lnTo>
                    <a:pt x="2300008" y="473367"/>
                  </a:lnTo>
                  <a:lnTo>
                    <a:pt x="2337714" y="469112"/>
                  </a:lnTo>
                  <a:lnTo>
                    <a:pt x="2476665" y="453364"/>
                  </a:lnTo>
                  <a:lnTo>
                    <a:pt x="2484805" y="452412"/>
                  </a:lnTo>
                  <a:lnTo>
                    <a:pt x="2488209" y="454050"/>
                  </a:lnTo>
                  <a:lnTo>
                    <a:pt x="2487765" y="454050"/>
                  </a:lnTo>
                  <a:lnTo>
                    <a:pt x="2467203" y="460057"/>
                  </a:lnTo>
                  <a:lnTo>
                    <a:pt x="2470670" y="461632"/>
                  </a:lnTo>
                  <a:lnTo>
                    <a:pt x="2470188" y="461632"/>
                  </a:lnTo>
                  <a:lnTo>
                    <a:pt x="2443746" y="463702"/>
                  </a:lnTo>
                  <a:lnTo>
                    <a:pt x="2435326" y="464654"/>
                  </a:lnTo>
                  <a:lnTo>
                    <a:pt x="2438641" y="465340"/>
                  </a:lnTo>
                  <a:lnTo>
                    <a:pt x="2472512" y="461632"/>
                  </a:lnTo>
                  <a:lnTo>
                    <a:pt x="2500909" y="459282"/>
                  </a:lnTo>
                  <a:lnTo>
                    <a:pt x="2550249" y="455777"/>
                  </a:lnTo>
                  <a:lnTo>
                    <a:pt x="2532469" y="458724"/>
                  </a:lnTo>
                  <a:lnTo>
                    <a:pt x="2562669" y="455777"/>
                  </a:lnTo>
                  <a:lnTo>
                    <a:pt x="2578366" y="454253"/>
                  </a:lnTo>
                  <a:lnTo>
                    <a:pt x="2581567" y="454253"/>
                  </a:lnTo>
                  <a:lnTo>
                    <a:pt x="2563660" y="454050"/>
                  </a:lnTo>
                  <a:lnTo>
                    <a:pt x="2585999" y="452412"/>
                  </a:lnTo>
                  <a:lnTo>
                    <a:pt x="2594165" y="451815"/>
                  </a:lnTo>
                  <a:lnTo>
                    <a:pt x="2600782" y="451256"/>
                  </a:lnTo>
                  <a:lnTo>
                    <a:pt x="2627426" y="449021"/>
                  </a:lnTo>
                  <a:lnTo>
                    <a:pt x="2660916" y="445757"/>
                  </a:lnTo>
                  <a:lnTo>
                    <a:pt x="2691155" y="442264"/>
                  </a:lnTo>
                  <a:lnTo>
                    <a:pt x="2693454" y="441998"/>
                  </a:lnTo>
                  <a:lnTo>
                    <a:pt x="2688780" y="442264"/>
                  </a:lnTo>
                  <a:lnTo>
                    <a:pt x="2740469" y="436905"/>
                  </a:lnTo>
                  <a:lnTo>
                    <a:pt x="2762707" y="435089"/>
                  </a:lnTo>
                  <a:lnTo>
                    <a:pt x="2772372" y="435229"/>
                  </a:lnTo>
                  <a:lnTo>
                    <a:pt x="2753322" y="437946"/>
                  </a:lnTo>
                  <a:lnTo>
                    <a:pt x="2730665" y="440512"/>
                  </a:lnTo>
                  <a:lnTo>
                    <a:pt x="2709392" y="442569"/>
                  </a:lnTo>
                  <a:lnTo>
                    <a:pt x="2689796" y="444195"/>
                  </a:lnTo>
                  <a:lnTo>
                    <a:pt x="2678417" y="445757"/>
                  </a:lnTo>
                  <a:lnTo>
                    <a:pt x="2689415" y="445757"/>
                  </a:lnTo>
                  <a:lnTo>
                    <a:pt x="2721292" y="442264"/>
                  </a:lnTo>
                  <a:lnTo>
                    <a:pt x="2721000" y="442264"/>
                  </a:lnTo>
                  <a:lnTo>
                    <a:pt x="2757932" y="438797"/>
                  </a:lnTo>
                  <a:lnTo>
                    <a:pt x="2783205" y="436905"/>
                  </a:lnTo>
                  <a:lnTo>
                    <a:pt x="2783751" y="436905"/>
                  </a:lnTo>
                  <a:lnTo>
                    <a:pt x="2788132" y="437349"/>
                  </a:lnTo>
                  <a:lnTo>
                    <a:pt x="2790837" y="436905"/>
                  </a:lnTo>
                  <a:lnTo>
                    <a:pt x="2801734" y="435089"/>
                  </a:lnTo>
                  <a:lnTo>
                    <a:pt x="2822244" y="431685"/>
                  </a:lnTo>
                  <a:lnTo>
                    <a:pt x="2841637" y="428472"/>
                  </a:lnTo>
                  <a:lnTo>
                    <a:pt x="2821787" y="430669"/>
                  </a:lnTo>
                  <a:lnTo>
                    <a:pt x="2809913" y="431685"/>
                  </a:lnTo>
                  <a:lnTo>
                    <a:pt x="2805607" y="431558"/>
                  </a:lnTo>
                  <a:lnTo>
                    <a:pt x="2808452" y="430276"/>
                  </a:lnTo>
                  <a:lnTo>
                    <a:pt x="2812885" y="429780"/>
                  </a:lnTo>
                  <a:lnTo>
                    <a:pt x="2844863" y="426186"/>
                  </a:lnTo>
                  <a:lnTo>
                    <a:pt x="2963087" y="412915"/>
                  </a:lnTo>
                  <a:lnTo>
                    <a:pt x="2991497" y="409384"/>
                  </a:lnTo>
                  <a:close/>
                </a:path>
                <a:path w="5516245" h="826134">
                  <a:moveTo>
                    <a:pt x="2993059" y="328955"/>
                  </a:moveTo>
                  <a:lnTo>
                    <a:pt x="2973844" y="330022"/>
                  </a:lnTo>
                  <a:lnTo>
                    <a:pt x="2960763" y="332727"/>
                  </a:lnTo>
                  <a:lnTo>
                    <a:pt x="2993059" y="328955"/>
                  </a:lnTo>
                  <a:close/>
                </a:path>
                <a:path w="5516245" h="826134">
                  <a:moveTo>
                    <a:pt x="3042856" y="327215"/>
                  </a:moveTo>
                  <a:lnTo>
                    <a:pt x="3040659" y="326986"/>
                  </a:lnTo>
                  <a:lnTo>
                    <a:pt x="3035008" y="327126"/>
                  </a:lnTo>
                  <a:lnTo>
                    <a:pt x="3035490" y="326644"/>
                  </a:lnTo>
                  <a:lnTo>
                    <a:pt x="2994685" y="331838"/>
                  </a:lnTo>
                  <a:lnTo>
                    <a:pt x="3032048" y="328815"/>
                  </a:lnTo>
                  <a:lnTo>
                    <a:pt x="3042856" y="327215"/>
                  </a:lnTo>
                  <a:close/>
                </a:path>
                <a:path w="5516245" h="826134">
                  <a:moveTo>
                    <a:pt x="3099193" y="327126"/>
                  </a:moveTo>
                  <a:lnTo>
                    <a:pt x="3082467" y="328879"/>
                  </a:lnTo>
                  <a:lnTo>
                    <a:pt x="3076016" y="330149"/>
                  </a:lnTo>
                  <a:lnTo>
                    <a:pt x="3072231" y="331266"/>
                  </a:lnTo>
                  <a:lnTo>
                    <a:pt x="3063494" y="332549"/>
                  </a:lnTo>
                  <a:lnTo>
                    <a:pt x="3079686" y="331266"/>
                  </a:lnTo>
                  <a:lnTo>
                    <a:pt x="3088551" y="329831"/>
                  </a:lnTo>
                  <a:lnTo>
                    <a:pt x="3093809" y="328383"/>
                  </a:lnTo>
                  <a:lnTo>
                    <a:pt x="3099193" y="327126"/>
                  </a:lnTo>
                  <a:close/>
                </a:path>
                <a:path w="5516245" h="826134">
                  <a:moveTo>
                    <a:pt x="3205772" y="342138"/>
                  </a:moveTo>
                  <a:lnTo>
                    <a:pt x="3199866" y="340487"/>
                  </a:lnTo>
                  <a:lnTo>
                    <a:pt x="3188462" y="342480"/>
                  </a:lnTo>
                  <a:lnTo>
                    <a:pt x="3177717" y="343306"/>
                  </a:lnTo>
                  <a:lnTo>
                    <a:pt x="3164192" y="344106"/>
                  </a:lnTo>
                  <a:lnTo>
                    <a:pt x="3144405" y="345986"/>
                  </a:lnTo>
                  <a:lnTo>
                    <a:pt x="3177819" y="344665"/>
                  </a:lnTo>
                  <a:lnTo>
                    <a:pt x="3182645" y="343827"/>
                  </a:lnTo>
                  <a:lnTo>
                    <a:pt x="3189808" y="343141"/>
                  </a:lnTo>
                  <a:lnTo>
                    <a:pt x="3205772" y="342138"/>
                  </a:lnTo>
                  <a:close/>
                </a:path>
                <a:path w="5516245" h="826134">
                  <a:moveTo>
                    <a:pt x="3423907" y="273215"/>
                  </a:moveTo>
                  <a:lnTo>
                    <a:pt x="3422726" y="271310"/>
                  </a:lnTo>
                  <a:lnTo>
                    <a:pt x="3414712" y="274205"/>
                  </a:lnTo>
                  <a:lnTo>
                    <a:pt x="3423907" y="273215"/>
                  </a:lnTo>
                  <a:close/>
                </a:path>
                <a:path w="5516245" h="826134">
                  <a:moveTo>
                    <a:pt x="3492449" y="281863"/>
                  </a:moveTo>
                  <a:lnTo>
                    <a:pt x="3468573" y="282663"/>
                  </a:lnTo>
                  <a:lnTo>
                    <a:pt x="3455251" y="284886"/>
                  </a:lnTo>
                  <a:lnTo>
                    <a:pt x="3492449" y="281863"/>
                  </a:lnTo>
                  <a:close/>
                </a:path>
                <a:path w="5516245" h="826134">
                  <a:moveTo>
                    <a:pt x="3503676" y="359105"/>
                  </a:moveTo>
                  <a:lnTo>
                    <a:pt x="3494735" y="358927"/>
                  </a:lnTo>
                  <a:lnTo>
                    <a:pt x="3443300" y="363728"/>
                  </a:lnTo>
                  <a:lnTo>
                    <a:pt x="3424275" y="364921"/>
                  </a:lnTo>
                  <a:lnTo>
                    <a:pt x="3383216" y="369227"/>
                  </a:lnTo>
                  <a:lnTo>
                    <a:pt x="3348850" y="373951"/>
                  </a:lnTo>
                  <a:lnTo>
                    <a:pt x="3288347" y="383260"/>
                  </a:lnTo>
                  <a:lnTo>
                    <a:pt x="3291509" y="380098"/>
                  </a:lnTo>
                  <a:lnTo>
                    <a:pt x="3270720" y="382155"/>
                  </a:lnTo>
                  <a:lnTo>
                    <a:pt x="3229876" y="387311"/>
                  </a:lnTo>
                  <a:lnTo>
                    <a:pt x="3208985" y="389077"/>
                  </a:lnTo>
                  <a:lnTo>
                    <a:pt x="3202965" y="389280"/>
                  </a:lnTo>
                  <a:lnTo>
                    <a:pt x="3209137" y="389420"/>
                  </a:lnTo>
                  <a:lnTo>
                    <a:pt x="3213938" y="389305"/>
                  </a:lnTo>
                  <a:lnTo>
                    <a:pt x="3135490" y="397065"/>
                  </a:lnTo>
                  <a:lnTo>
                    <a:pt x="3120910" y="400037"/>
                  </a:lnTo>
                  <a:lnTo>
                    <a:pt x="3131286" y="400265"/>
                  </a:lnTo>
                  <a:lnTo>
                    <a:pt x="3136366" y="400773"/>
                  </a:lnTo>
                  <a:lnTo>
                    <a:pt x="3105912" y="404609"/>
                  </a:lnTo>
                  <a:lnTo>
                    <a:pt x="3106128" y="402920"/>
                  </a:lnTo>
                  <a:lnTo>
                    <a:pt x="3086798" y="404418"/>
                  </a:lnTo>
                  <a:lnTo>
                    <a:pt x="3065068" y="406425"/>
                  </a:lnTo>
                  <a:lnTo>
                    <a:pt x="3058083" y="406222"/>
                  </a:lnTo>
                  <a:lnTo>
                    <a:pt x="3020466" y="411302"/>
                  </a:lnTo>
                  <a:lnTo>
                    <a:pt x="2974416" y="416750"/>
                  </a:lnTo>
                  <a:lnTo>
                    <a:pt x="2893580" y="425640"/>
                  </a:lnTo>
                  <a:lnTo>
                    <a:pt x="2879623" y="429260"/>
                  </a:lnTo>
                  <a:lnTo>
                    <a:pt x="2899219" y="428269"/>
                  </a:lnTo>
                  <a:lnTo>
                    <a:pt x="2965310" y="422465"/>
                  </a:lnTo>
                  <a:lnTo>
                    <a:pt x="2974937" y="422681"/>
                  </a:lnTo>
                  <a:lnTo>
                    <a:pt x="2978112" y="420039"/>
                  </a:lnTo>
                  <a:lnTo>
                    <a:pt x="3024924" y="415404"/>
                  </a:lnTo>
                  <a:lnTo>
                    <a:pt x="3051848" y="413588"/>
                  </a:lnTo>
                  <a:lnTo>
                    <a:pt x="3074619" y="412457"/>
                  </a:lnTo>
                  <a:lnTo>
                    <a:pt x="3108922" y="409905"/>
                  </a:lnTo>
                  <a:lnTo>
                    <a:pt x="3053905" y="415886"/>
                  </a:lnTo>
                  <a:lnTo>
                    <a:pt x="3075063" y="414680"/>
                  </a:lnTo>
                  <a:lnTo>
                    <a:pt x="3085452" y="413677"/>
                  </a:lnTo>
                  <a:lnTo>
                    <a:pt x="3109480" y="410857"/>
                  </a:lnTo>
                  <a:lnTo>
                    <a:pt x="3116808" y="408863"/>
                  </a:lnTo>
                  <a:lnTo>
                    <a:pt x="3106864" y="408597"/>
                  </a:lnTo>
                  <a:lnTo>
                    <a:pt x="3091675" y="408711"/>
                  </a:lnTo>
                  <a:lnTo>
                    <a:pt x="3083242" y="407847"/>
                  </a:lnTo>
                  <a:lnTo>
                    <a:pt x="3144748" y="402323"/>
                  </a:lnTo>
                  <a:lnTo>
                    <a:pt x="3240354" y="391464"/>
                  </a:lnTo>
                  <a:lnTo>
                    <a:pt x="3304756" y="386346"/>
                  </a:lnTo>
                  <a:lnTo>
                    <a:pt x="3344862" y="379679"/>
                  </a:lnTo>
                  <a:lnTo>
                    <a:pt x="3337966" y="379412"/>
                  </a:lnTo>
                  <a:lnTo>
                    <a:pt x="3315970" y="380631"/>
                  </a:lnTo>
                  <a:lnTo>
                    <a:pt x="3306445" y="380784"/>
                  </a:lnTo>
                  <a:lnTo>
                    <a:pt x="3353866" y="376428"/>
                  </a:lnTo>
                  <a:lnTo>
                    <a:pt x="3453752" y="363893"/>
                  </a:lnTo>
                  <a:lnTo>
                    <a:pt x="3503676" y="359105"/>
                  </a:lnTo>
                  <a:close/>
                </a:path>
                <a:path w="5516245" h="826134">
                  <a:moveTo>
                    <a:pt x="3523513" y="317868"/>
                  </a:moveTo>
                  <a:lnTo>
                    <a:pt x="3503739" y="317957"/>
                  </a:lnTo>
                  <a:lnTo>
                    <a:pt x="3500247" y="320128"/>
                  </a:lnTo>
                  <a:lnTo>
                    <a:pt x="3513937" y="318376"/>
                  </a:lnTo>
                  <a:lnTo>
                    <a:pt x="3519170" y="319100"/>
                  </a:lnTo>
                  <a:lnTo>
                    <a:pt x="3523513" y="317868"/>
                  </a:lnTo>
                  <a:close/>
                </a:path>
                <a:path w="5516245" h="826134">
                  <a:moveTo>
                    <a:pt x="3612337" y="253517"/>
                  </a:moveTo>
                  <a:lnTo>
                    <a:pt x="3574859" y="257721"/>
                  </a:lnTo>
                  <a:lnTo>
                    <a:pt x="3510419" y="262204"/>
                  </a:lnTo>
                  <a:lnTo>
                    <a:pt x="3477806" y="265315"/>
                  </a:lnTo>
                  <a:lnTo>
                    <a:pt x="3466312" y="267690"/>
                  </a:lnTo>
                  <a:lnTo>
                    <a:pt x="3451529" y="270230"/>
                  </a:lnTo>
                  <a:lnTo>
                    <a:pt x="3476587" y="268401"/>
                  </a:lnTo>
                  <a:lnTo>
                    <a:pt x="3507562" y="265061"/>
                  </a:lnTo>
                  <a:lnTo>
                    <a:pt x="3532644" y="262597"/>
                  </a:lnTo>
                  <a:lnTo>
                    <a:pt x="3540010" y="263423"/>
                  </a:lnTo>
                  <a:lnTo>
                    <a:pt x="3561994" y="260108"/>
                  </a:lnTo>
                  <a:lnTo>
                    <a:pt x="3598202" y="256133"/>
                  </a:lnTo>
                  <a:lnTo>
                    <a:pt x="3612337" y="253517"/>
                  </a:lnTo>
                  <a:close/>
                </a:path>
                <a:path w="5516245" h="826134">
                  <a:moveTo>
                    <a:pt x="3614839" y="307416"/>
                  </a:moveTo>
                  <a:lnTo>
                    <a:pt x="3598964" y="305295"/>
                  </a:lnTo>
                  <a:lnTo>
                    <a:pt x="3549954" y="313436"/>
                  </a:lnTo>
                  <a:lnTo>
                    <a:pt x="3566782" y="311023"/>
                  </a:lnTo>
                  <a:lnTo>
                    <a:pt x="3583546" y="309257"/>
                  </a:lnTo>
                  <a:lnTo>
                    <a:pt x="3599726" y="308076"/>
                  </a:lnTo>
                  <a:lnTo>
                    <a:pt x="3614839" y="307416"/>
                  </a:lnTo>
                  <a:close/>
                </a:path>
                <a:path w="5516245" h="826134">
                  <a:moveTo>
                    <a:pt x="3646360" y="285838"/>
                  </a:moveTo>
                  <a:lnTo>
                    <a:pt x="3625989" y="287655"/>
                  </a:lnTo>
                  <a:lnTo>
                    <a:pt x="3520503" y="298996"/>
                  </a:lnTo>
                  <a:lnTo>
                    <a:pt x="3480422" y="302844"/>
                  </a:lnTo>
                  <a:lnTo>
                    <a:pt x="3479266" y="301053"/>
                  </a:lnTo>
                  <a:lnTo>
                    <a:pt x="3478657" y="301053"/>
                  </a:lnTo>
                  <a:lnTo>
                    <a:pt x="3461715" y="304368"/>
                  </a:lnTo>
                  <a:lnTo>
                    <a:pt x="3482606" y="303403"/>
                  </a:lnTo>
                  <a:lnTo>
                    <a:pt x="3488309" y="302844"/>
                  </a:lnTo>
                  <a:lnTo>
                    <a:pt x="3531628" y="298462"/>
                  </a:lnTo>
                  <a:lnTo>
                    <a:pt x="3554768" y="296824"/>
                  </a:lnTo>
                  <a:lnTo>
                    <a:pt x="3575507" y="294195"/>
                  </a:lnTo>
                  <a:lnTo>
                    <a:pt x="3646360" y="285838"/>
                  </a:lnTo>
                  <a:close/>
                </a:path>
                <a:path w="5516245" h="826134">
                  <a:moveTo>
                    <a:pt x="3705720" y="296024"/>
                  </a:moveTo>
                  <a:lnTo>
                    <a:pt x="3698354" y="295821"/>
                  </a:lnTo>
                  <a:lnTo>
                    <a:pt x="3677755" y="297243"/>
                  </a:lnTo>
                  <a:lnTo>
                    <a:pt x="3654856" y="299427"/>
                  </a:lnTo>
                  <a:lnTo>
                    <a:pt x="3640569" y="301574"/>
                  </a:lnTo>
                  <a:lnTo>
                    <a:pt x="3660267" y="299123"/>
                  </a:lnTo>
                  <a:lnTo>
                    <a:pt x="3683444" y="298310"/>
                  </a:lnTo>
                  <a:lnTo>
                    <a:pt x="3705720" y="296024"/>
                  </a:lnTo>
                  <a:close/>
                </a:path>
                <a:path w="5516245" h="826134">
                  <a:moveTo>
                    <a:pt x="3833355" y="247396"/>
                  </a:moveTo>
                  <a:lnTo>
                    <a:pt x="3830612" y="246735"/>
                  </a:lnTo>
                  <a:lnTo>
                    <a:pt x="3814559" y="247484"/>
                  </a:lnTo>
                  <a:lnTo>
                    <a:pt x="3792715" y="249402"/>
                  </a:lnTo>
                  <a:lnTo>
                    <a:pt x="3772649" y="252209"/>
                  </a:lnTo>
                  <a:lnTo>
                    <a:pt x="3833355" y="247396"/>
                  </a:lnTo>
                  <a:close/>
                </a:path>
                <a:path w="5516245" h="826134">
                  <a:moveTo>
                    <a:pt x="4072432" y="256616"/>
                  </a:moveTo>
                  <a:lnTo>
                    <a:pt x="4064101" y="256616"/>
                  </a:lnTo>
                  <a:lnTo>
                    <a:pt x="4045407" y="259664"/>
                  </a:lnTo>
                  <a:lnTo>
                    <a:pt x="4072432" y="256616"/>
                  </a:lnTo>
                  <a:close/>
                </a:path>
                <a:path w="5516245" h="826134">
                  <a:moveTo>
                    <a:pt x="4097490" y="165557"/>
                  </a:moveTo>
                  <a:lnTo>
                    <a:pt x="4092511" y="165468"/>
                  </a:lnTo>
                  <a:lnTo>
                    <a:pt x="4056481" y="167843"/>
                  </a:lnTo>
                  <a:lnTo>
                    <a:pt x="4040911" y="168630"/>
                  </a:lnTo>
                  <a:lnTo>
                    <a:pt x="4039870" y="169608"/>
                  </a:lnTo>
                  <a:lnTo>
                    <a:pt x="4050360" y="169164"/>
                  </a:lnTo>
                  <a:lnTo>
                    <a:pt x="4063327" y="168313"/>
                  </a:lnTo>
                  <a:lnTo>
                    <a:pt x="4069753" y="168046"/>
                  </a:lnTo>
                  <a:lnTo>
                    <a:pt x="4074198" y="167932"/>
                  </a:lnTo>
                  <a:lnTo>
                    <a:pt x="4097490" y="165557"/>
                  </a:lnTo>
                  <a:close/>
                </a:path>
                <a:path w="5516245" h="826134">
                  <a:moveTo>
                    <a:pt x="4101058" y="245821"/>
                  </a:moveTo>
                  <a:lnTo>
                    <a:pt x="4100919" y="245694"/>
                  </a:lnTo>
                  <a:lnTo>
                    <a:pt x="4098633" y="245821"/>
                  </a:lnTo>
                  <a:lnTo>
                    <a:pt x="4101058" y="245821"/>
                  </a:lnTo>
                  <a:close/>
                </a:path>
                <a:path w="5516245" h="826134">
                  <a:moveTo>
                    <a:pt x="4258970" y="124485"/>
                  </a:moveTo>
                  <a:lnTo>
                    <a:pt x="4258754" y="124002"/>
                  </a:lnTo>
                  <a:lnTo>
                    <a:pt x="4221950" y="128003"/>
                  </a:lnTo>
                  <a:lnTo>
                    <a:pt x="4226915" y="128231"/>
                  </a:lnTo>
                  <a:lnTo>
                    <a:pt x="4258970" y="124485"/>
                  </a:lnTo>
                  <a:close/>
                </a:path>
                <a:path w="5516245" h="826134">
                  <a:moveTo>
                    <a:pt x="4406925" y="195021"/>
                  </a:moveTo>
                  <a:lnTo>
                    <a:pt x="4402290" y="194132"/>
                  </a:lnTo>
                  <a:lnTo>
                    <a:pt x="4398416" y="196443"/>
                  </a:lnTo>
                  <a:lnTo>
                    <a:pt x="4406925" y="195021"/>
                  </a:lnTo>
                  <a:close/>
                </a:path>
                <a:path w="5516245" h="826134">
                  <a:moveTo>
                    <a:pt x="4412513" y="95288"/>
                  </a:moveTo>
                  <a:lnTo>
                    <a:pt x="4366679" y="100266"/>
                  </a:lnTo>
                  <a:lnTo>
                    <a:pt x="4385551" y="99237"/>
                  </a:lnTo>
                  <a:lnTo>
                    <a:pt x="4412513" y="95288"/>
                  </a:lnTo>
                  <a:close/>
                </a:path>
                <a:path w="5516245" h="826134">
                  <a:moveTo>
                    <a:pt x="4417961" y="146075"/>
                  </a:moveTo>
                  <a:lnTo>
                    <a:pt x="4407547" y="144653"/>
                  </a:lnTo>
                  <a:lnTo>
                    <a:pt x="4396321" y="146342"/>
                  </a:lnTo>
                  <a:lnTo>
                    <a:pt x="4392219" y="147777"/>
                  </a:lnTo>
                  <a:lnTo>
                    <a:pt x="4398391" y="148018"/>
                  </a:lnTo>
                  <a:lnTo>
                    <a:pt x="4417961" y="146075"/>
                  </a:lnTo>
                  <a:close/>
                </a:path>
                <a:path w="5516245" h="826134">
                  <a:moveTo>
                    <a:pt x="4523384" y="101142"/>
                  </a:moveTo>
                  <a:lnTo>
                    <a:pt x="4494073" y="104292"/>
                  </a:lnTo>
                  <a:lnTo>
                    <a:pt x="4480153" y="105943"/>
                  </a:lnTo>
                  <a:lnTo>
                    <a:pt x="4468571" y="107619"/>
                  </a:lnTo>
                  <a:lnTo>
                    <a:pt x="4478325" y="107581"/>
                  </a:lnTo>
                  <a:lnTo>
                    <a:pt x="4482503" y="106349"/>
                  </a:lnTo>
                  <a:lnTo>
                    <a:pt x="4523384" y="101142"/>
                  </a:lnTo>
                  <a:close/>
                </a:path>
                <a:path w="5516245" h="826134">
                  <a:moveTo>
                    <a:pt x="4709973" y="102857"/>
                  </a:moveTo>
                  <a:lnTo>
                    <a:pt x="4672889" y="106349"/>
                  </a:lnTo>
                  <a:lnTo>
                    <a:pt x="4670641" y="107061"/>
                  </a:lnTo>
                  <a:lnTo>
                    <a:pt x="4667161" y="107975"/>
                  </a:lnTo>
                  <a:lnTo>
                    <a:pt x="4667961" y="108369"/>
                  </a:lnTo>
                  <a:lnTo>
                    <a:pt x="4678553" y="107530"/>
                  </a:lnTo>
                  <a:lnTo>
                    <a:pt x="4681715" y="106273"/>
                  </a:lnTo>
                  <a:lnTo>
                    <a:pt x="4694072" y="105029"/>
                  </a:lnTo>
                  <a:lnTo>
                    <a:pt x="4706518" y="103860"/>
                  </a:lnTo>
                  <a:lnTo>
                    <a:pt x="4709973" y="102857"/>
                  </a:lnTo>
                  <a:close/>
                </a:path>
                <a:path w="5516245" h="826134">
                  <a:moveTo>
                    <a:pt x="4797425" y="183972"/>
                  </a:moveTo>
                  <a:lnTo>
                    <a:pt x="4792484" y="183337"/>
                  </a:lnTo>
                  <a:lnTo>
                    <a:pt x="4792764" y="182346"/>
                  </a:lnTo>
                  <a:lnTo>
                    <a:pt x="4775212" y="183972"/>
                  </a:lnTo>
                  <a:lnTo>
                    <a:pt x="4761992" y="185369"/>
                  </a:lnTo>
                  <a:lnTo>
                    <a:pt x="4759122" y="186512"/>
                  </a:lnTo>
                  <a:lnTo>
                    <a:pt x="4739830" y="186131"/>
                  </a:lnTo>
                  <a:lnTo>
                    <a:pt x="4666348" y="191211"/>
                  </a:lnTo>
                  <a:lnTo>
                    <a:pt x="4644961" y="191719"/>
                  </a:lnTo>
                  <a:lnTo>
                    <a:pt x="4628350" y="194132"/>
                  </a:lnTo>
                  <a:lnTo>
                    <a:pt x="4629391" y="194132"/>
                  </a:lnTo>
                  <a:lnTo>
                    <a:pt x="4630432" y="194894"/>
                  </a:lnTo>
                  <a:lnTo>
                    <a:pt x="4630610" y="195021"/>
                  </a:lnTo>
                  <a:lnTo>
                    <a:pt x="4630242" y="195021"/>
                  </a:lnTo>
                  <a:lnTo>
                    <a:pt x="4628921" y="195910"/>
                  </a:lnTo>
                  <a:lnTo>
                    <a:pt x="4604969" y="198323"/>
                  </a:lnTo>
                  <a:lnTo>
                    <a:pt x="4600651" y="197434"/>
                  </a:lnTo>
                  <a:lnTo>
                    <a:pt x="4597374" y="197434"/>
                  </a:lnTo>
                  <a:lnTo>
                    <a:pt x="4532452" y="205308"/>
                  </a:lnTo>
                  <a:lnTo>
                    <a:pt x="4532198" y="205308"/>
                  </a:lnTo>
                  <a:lnTo>
                    <a:pt x="4512589" y="207340"/>
                  </a:lnTo>
                  <a:lnTo>
                    <a:pt x="4409389" y="212801"/>
                  </a:lnTo>
                  <a:lnTo>
                    <a:pt x="4400855" y="212801"/>
                  </a:lnTo>
                  <a:lnTo>
                    <a:pt x="4393870" y="212928"/>
                  </a:lnTo>
                  <a:lnTo>
                    <a:pt x="4395127" y="212801"/>
                  </a:lnTo>
                  <a:lnTo>
                    <a:pt x="4490656" y="203149"/>
                  </a:lnTo>
                  <a:lnTo>
                    <a:pt x="4483151" y="202768"/>
                  </a:lnTo>
                  <a:lnTo>
                    <a:pt x="4479239" y="202768"/>
                  </a:lnTo>
                  <a:lnTo>
                    <a:pt x="4451096" y="205308"/>
                  </a:lnTo>
                  <a:lnTo>
                    <a:pt x="4419320" y="209118"/>
                  </a:lnTo>
                  <a:lnTo>
                    <a:pt x="4402671" y="211404"/>
                  </a:lnTo>
                  <a:lnTo>
                    <a:pt x="4377156" y="212801"/>
                  </a:lnTo>
                  <a:lnTo>
                    <a:pt x="4374032" y="211150"/>
                  </a:lnTo>
                  <a:lnTo>
                    <a:pt x="4368939" y="210134"/>
                  </a:lnTo>
                  <a:lnTo>
                    <a:pt x="4366717" y="210134"/>
                  </a:lnTo>
                  <a:lnTo>
                    <a:pt x="4335018" y="212674"/>
                  </a:lnTo>
                  <a:lnTo>
                    <a:pt x="4337774" y="212293"/>
                  </a:lnTo>
                  <a:lnTo>
                    <a:pt x="4360799" y="209118"/>
                  </a:lnTo>
                  <a:lnTo>
                    <a:pt x="4426699" y="200863"/>
                  </a:lnTo>
                  <a:lnTo>
                    <a:pt x="4452074" y="197434"/>
                  </a:lnTo>
                  <a:lnTo>
                    <a:pt x="4425683" y="200736"/>
                  </a:lnTo>
                  <a:lnTo>
                    <a:pt x="4425747" y="200228"/>
                  </a:lnTo>
                  <a:lnTo>
                    <a:pt x="4426382" y="200101"/>
                  </a:lnTo>
                  <a:lnTo>
                    <a:pt x="4430446" y="199288"/>
                  </a:lnTo>
                  <a:lnTo>
                    <a:pt x="4430153" y="199288"/>
                  </a:lnTo>
                  <a:lnTo>
                    <a:pt x="4447718" y="196545"/>
                  </a:lnTo>
                  <a:lnTo>
                    <a:pt x="4441901" y="196799"/>
                  </a:lnTo>
                  <a:lnTo>
                    <a:pt x="4425493" y="198323"/>
                  </a:lnTo>
                  <a:lnTo>
                    <a:pt x="4419828" y="198577"/>
                  </a:lnTo>
                  <a:lnTo>
                    <a:pt x="4431919" y="196164"/>
                  </a:lnTo>
                  <a:lnTo>
                    <a:pt x="4476369" y="191084"/>
                  </a:lnTo>
                  <a:lnTo>
                    <a:pt x="4496397" y="187909"/>
                  </a:lnTo>
                  <a:lnTo>
                    <a:pt x="4473041" y="190068"/>
                  </a:lnTo>
                  <a:lnTo>
                    <a:pt x="4458868" y="190703"/>
                  </a:lnTo>
                  <a:lnTo>
                    <a:pt x="4444885" y="191592"/>
                  </a:lnTo>
                  <a:lnTo>
                    <a:pt x="4422064" y="194513"/>
                  </a:lnTo>
                  <a:lnTo>
                    <a:pt x="4399381" y="198831"/>
                  </a:lnTo>
                  <a:lnTo>
                    <a:pt x="4398022" y="198831"/>
                  </a:lnTo>
                  <a:lnTo>
                    <a:pt x="4377715" y="200101"/>
                  </a:lnTo>
                  <a:lnTo>
                    <a:pt x="4389374" y="197942"/>
                  </a:lnTo>
                  <a:lnTo>
                    <a:pt x="4397756" y="196545"/>
                  </a:lnTo>
                  <a:lnTo>
                    <a:pt x="4396981" y="196545"/>
                  </a:lnTo>
                  <a:lnTo>
                    <a:pt x="4387050" y="197434"/>
                  </a:lnTo>
                  <a:lnTo>
                    <a:pt x="4374654" y="198831"/>
                  </a:lnTo>
                  <a:lnTo>
                    <a:pt x="4363821" y="199847"/>
                  </a:lnTo>
                  <a:lnTo>
                    <a:pt x="4356913" y="200101"/>
                  </a:lnTo>
                  <a:lnTo>
                    <a:pt x="4362755" y="198323"/>
                  </a:lnTo>
                  <a:lnTo>
                    <a:pt x="4359402" y="199288"/>
                  </a:lnTo>
                  <a:lnTo>
                    <a:pt x="4298950" y="205308"/>
                  </a:lnTo>
                  <a:lnTo>
                    <a:pt x="4290250" y="205308"/>
                  </a:lnTo>
                  <a:lnTo>
                    <a:pt x="4296041" y="204292"/>
                  </a:lnTo>
                  <a:lnTo>
                    <a:pt x="4295889" y="204038"/>
                  </a:lnTo>
                  <a:lnTo>
                    <a:pt x="4294657" y="204038"/>
                  </a:lnTo>
                  <a:lnTo>
                    <a:pt x="4283113" y="205308"/>
                  </a:lnTo>
                  <a:lnTo>
                    <a:pt x="4288244" y="205308"/>
                  </a:lnTo>
                  <a:lnTo>
                    <a:pt x="4264799" y="207594"/>
                  </a:lnTo>
                  <a:lnTo>
                    <a:pt x="4222127" y="213055"/>
                  </a:lnTo>
                  <a:lnTo>
                    <a:pt x="4196029" y="215785"/>
                  </a:lnTo>
                  <a:lnTo>
                    <a:pt x="4224401" y="213055"/>
                  </a:lnTo>
                  <a:lnTo>
                    <a:pt x="4236021" y="212293"/>
                  </a:lnTo>
                  <a:lnTo>
                    <a:pt x="4233392" y="213690"/>
                  </a:lnTo>
                  <a:lnTo>
                    <a:pt x="4127601" y="225374"/>
                  </a:lnTo>
                  <a:lnTo>
                    <a:pt x="4099864" y="227406"/>
                  </a:lnTo>
                  <a:lnTo>
                    <a:pt x="4091368" y="228930"/>
                  </a:lnTo>
                  <a:lnTo>
                    <a:pt x="4078541" y="230708"/>
                  </a:lnTo>
                  <a:lnTo>
                    <a:pt x="4070947" y="232105"/>
                  </a:lnTo>
                  <a:lnTo>
                    <a:pt x="4078147" y="232105"/>
                  </a:lnTo>
                  <a:lnTo>
                    <a:pt x="4058666" y="233883"/>
                  </a:lnTo>
                  <a:lnTo>
                    <a:pt x="4041495" y="235280"/>
                  </a:lnTo>
                  <a:lnTo>
                    <a:pt x="4023906" y="236931"/>
                  </a:lnTo>
                  <a:lnTo>
                    <a:pt x="4008755" y="238836"/>
                  </a:lnTo>
                  <a:lnTo>
                    <a:pt x="4007472" y="236423"/>
                  </a:lnTo>
                  <a:lnTo>
                    <a:pt x="3995902" y="238963"/>
                  </a:lnTo>
                  <a:lnTo>
                    <a:pt x="3968013" y="241884"/>
                  </a:lnTo>
                  <a:lnTo>
                    <a:pt x="3938130" y="244678"/>
                  </a:lnTo>
                  <a:lnTo>
                    <a:pt x="3920604" y="246710"/>
                  </a:lnTo>
                  <a:lnTo>
                    <a:pt x="3933748" y="243916"/>
                  </a:lnTo>
                  <a:lnTo>
                    <a:pt x="3897338" y="248361"/>
                  </a:lnTo>
                  <a:lnTo>
                    <a:pt x="3902011" y="248107"/>
                  </a:lnTo>
                  <a:lnTo>
                    <a:pt x="3911422" y="247091"/>
                  </a:lnTo>
                  <a:lnTo>
                    <a:pt x="3916159" y="246837"/>
                  </a:lnTo>
                  <a:lnTo>
                    <a:pt x="3907142" y="248615"/>
                  </a:lnTo>
                  <a:lnTo>
                    <a:pt x="3893807" y="250647"/>
                  </a:lnTo>
                  <a:lnTo>
                    <a:pt x="3876967" y="252806"/>
                  </a:lnTo>
                  <a:lnTo>
                    <a:pt x="3859644" y="254838"/>
                  </a:lnTo>
                  <a:lnTo>
                    <a:pt x="3909657" y="254838"/>
                  </a:lnTo>
                  <a:lnTo>
                    <a:pt x="3922318" y="253568"/>
                  </a:lnTo>
                  <a:lnTo>
                    <a:pt x="3984548" y="246837"/>
                  </a:lnTo>
                  <a:lnTo>
                    <a:pt x="3985780" y="246710"/>
                  </a:lnTo>
                  <a:lnTo>
                    <a:pt x="3988219" y="246456"/>
                  </a:lnTo>
                  <a:lnTo>
                    <a:pt x="3998010" y="245440"/>
                  </a:lnTo>
                  <a:lnTo>
                    <a:pt x="3983278" y="246329"/>
                  </a:lnTo>
                  <a:lnTo>
                    <a:pt x="3978694" y="246456"/>
                  </a:lnTo>
                  <a:lnTo>
                    <a:pt x="3978694" y="245948"/>
                  </a:lnTo>
                  <a:lnTo>
                    <a:pt x="4010164" y="243535"/>
                  </a:lnTo>
                  <a:lnTo>
                    <a:pt x="4052455" y="241503"/>
                  </a:lnTo>
                  <a:lnTo>
                    <a:pt x="4085259" y="238836"/>
                  </a:lnTo>
                  <a:lnTo>
                    <a:pt x="4091508" y="238328"/>
                  </a:lnTo>
                  <a:lnTo>
                    <a:pt x="4150753" y="231089"/>
                  </a:lnTo>
                  <a:lnTo>
                    <a:pt x="4170413" y="231343"/>
                  </a:lnTo>
                  <a:lnTo>
                    <a:pt x="4174121" y="231089"/>
                  </a:lnTo>
                  <a:lnTo>
                    <a:pt x="4183392" y="230454"/>
                  </a:lnTo>
                  <a:lnTo>
                    <a:pt x="4200766" y="228041"/>
                  </a:lnTo>
                  <a:lnTo>
                    <a:pt x="4211802" y="228041"/>
                  </a:lnTo>
                  <a:lnTo>
                    <a:pt x="4213923" y="228549"/>
                  </a:lnTo>
                  <a:lnTo>
                    <a:pt x="4207916" y="230073"/>
                  </a:lnTo>
                  <a:lnTo>
                    <a:pt x="4189666" y="232486"/>
                  </a:lnTo>
                  <a:lnTo>
                    <a:pt x="4189311" y="232486"/>
                  </a:lnTo>
                  <a:lnTo>
                    <a:pt x="4153598" y="235915"/>
                  </a:lnTo>
                  <a:lnTo>
                    <a:pt x="4163352" y="235153"/>
                  </a:lnTo>
                  <a:lnTo>
                    <a:pt x="4176496" y="235153"/>
                  </a:lnTo>
                  <a:lnTo>
                    <a:pt x="4191508" y="233883"/>
                  </a:lnTo>
                  <a:lnTo>
                    <a:pt x="4195356" y="232105"/>
                  </a:lnTo>
                  <a:lnTo>
                    <a:pt x="4209923" y="230708"/>
                  </a:lnTo>
                  <a:lnTo>
                    <a:pt x="4226217" y="229692"/>
                  </a:lnTo>
                  <a:lnTo>
                    <a:pt x="4261307" y="228041"/>
                  </a:lnTo>
                  <a:lnTo>
                    <a:pt x="4230446" y="233756"/>
                  </a:lnTo>
                  <a:lnTo>
                    <a:pt x="4244911" y="232105"/>
                  </a:lnTo>
                  <a:lnTo>
                    <a:pt x="4250207" y="231978"/>
                  </a:lnTo>
                  <a:lnTo>
                    <a:pt x="4250385" y="232486"/>
                  </a:lnTo>
                  <a:lnTo>
                    <a:pt x="4250487" y="232740"/>
                  </a:lnTo>
                  <a:lnTo>
                    <a:pt x="4249775" y="233883"/>
                  </a:lnTo>
                  <a:lnTo>
                    <a:pt x="4248264" y="233883"/>
                  </a:lnTo>
                  <a:lnTo>
                    <a:pt x="4234993" y="235915"/>
                  </a:lnTo>
                  <a:lnTo>
                    <a:pt x="4234459" y="235915"/>
                  </a:lnTo>
                  <a:lnTo>
                    <a:pt x="4220845" y="237185"/>
                  </a:lnTo>
                  <a:lnTo>
                    <a:pt x="4206468" y="238074"/>
                  </a:lnTo>
                  <a:lnTo>
                    <a:pt x="4194187" y="238721"/>
                  </a:lnTo>
                  <a:lnTo>
                    <a:pt x="4193387" y="238328"/>
                  </a:lnTo>
                  <a:lnTo>
                    <a:pt x="4192486" y="238328"/>
                  </a:lnTo>
                  <a:lnTo>
                    <a:pt x="4198201" y="237185"/>
                  </a:lnTo>
                  <a:lnTo>
                    <a:pt x="4199890" y="236677"/>
                  </a:lnTo>
                  <a:lnTo>
                    <a:pt x="4188676" y="237439"/>
                  </a:lnTo>
                  <a:lnTo>
                    <a:pt x="4162171" y="242392"/>
                  </a:lnTo>
                  <a:lnTo>
                    <a:pt x="4176344" y="241122"/>
                  </a:lnTo>
                  <a:lnTo>
                    <a:pt x="4181132" y="240995"/>
                  </a:lnTo>
                  <a:lnTo>
                    <a:pt x="4182453" y="241503"/>
                  </a:lnTo>
                  <a:lnTo>
                    <a:pt x="4186224" y="241630"/>
                  </a:lnTo>
                  <a:lnTo>
                    <a:pt x="4168317" y="242900"/>
                  </a:lnTo>
                  <a:lnTo>
                    <a:pt x="4115600" y="247726"/>
                  </a:lnTo>
                  <a:lnTo>
                    <a:pt x="4097350" y="248361"/>
                  </a:lnTo>
                  <a:lnTo>
                    <a:pt x="4093362" y="249631"/>
                  </a:lnTo>
                  <a:lnTo>
                    <a:pt x="4103306" y="248996"/>
                  </a:lnTo>
                  <a:lnTo>
                    <a:pt x="4110659" y="248615"/>
                  </a:lnTo>
                  <a:lnTo>
                    <a:pt x="4098899" y="250774"/>
                  </a:lnTo>
                  <a:lnTo>
                    <a:pt x="4074693" y="252298"/>
                  </a:lnTo>
                  <a:lnTo>
                    <a:pt x="4068000" y="252222"/>
                  </a:lnTo>
                  <a:lnTo>
                    <a:pt x="4068000" y="255981"/>
                  </a:lnTo>
                  <a:lnTo>
                    <a:pt x="4065663" y="256362"/>
                  </a:lnTo>
                  <a:lnTo>
                    <a:pt x="4060228" y="256362"/>
                  </a:lnTo>
                  <a:lnTo>
                    <a:pt x="4068000" y="255981"/>
                  </a:lnTo>
                  <a:lnTo>
                    <a:pt x="4068000" y="252222"/>
                  </a:lnTo>
                  <a:lnTo>
                    <a:pt x="4064279" y="252171"/>
                  </a:lnTo>
                  <a:lnTo>
                    <a:pt x="4055580" y="251790"/>
                  </a:lnTo>
                  <a:lnTo>
                    <a:pt x="4036542" y="252679"/>
                  </a:lnTo>
                  <a:lnTo>
                    <a:pt x="4057548" y="250520"/>
                  </a:lnTo>
                  <a:lnTo>
                    <a:pt x="4073588" y="248234"/>
                  </a:lnTo>
                  <a:lnTo>
                    <a:pt x="4087190" y="246456"/>
                  </a:lnTo>
                  <a:lnTo>
                    <a:pt x="4098633" y="245821"/>
                  </a:lnTo>
                  <a:lnTo>
                    <a:pt x="4095343" y="245821"/>
                  </a:lnTo>
                  <a:lnTo>
                    <a:pt x="4085234" y="246075"/>
                  </a:lnTo>
                  <a:lnTo>
                    <a:pt x="4072191" y="246837"/>
                  </a:lnTo>
                  <a:lnTo>
                    <a:pt x="4048277" y="250139"/>
                  </a:lnTo>
                  <a:lnTo>
                    <a:pt x="4016273" y="255600"/>
                  </a:lnTo>
                  <a:lnTo>
                    <a:pt x="4011485" y="256362"/>
                  </a:lnTo>
                  <a:lnTo>
                    <a:pt x="3966400" y="256362"/>
                  </a:lnTo>
                  <a:lnTo>
                    <a:pt x="3977462" y="255219"/>
                  </a:lnTo>
                  <a:lnTo>
                    <a:pt x="4018470" y="255219"/>
                  </a:lnTo>
                  <a:lnTo>
                    <a:pt x="4019194" y="255092"/>
                  </a:lnTo>
                  <a:lnTo>
                    <a:pt x="3978694" y="255092"/>
                  </a:lnTo>
                  <a:lnTo>
                    <a:pt x="3983863" y="254558"/>
                  </a:lnTo>
                  <a:lnTo>
                    <a:pt x="3972864" y="255092"/>
                  </a:lnTo>
                  <a:lnTo>
                    <a:pt x="3970236" y="255092"/>
                  </a:lnTo>
                  <a:lnTo>
                    <a:pt x="3970236" y="255219"/>
                  </a:lnTo>
                  <a:lnTo>
                    <a:pt x="3950347" y="256184"/>
                  </a:lnTo>
                  <a:lnTo>
                    <a:pt x="3948163" y="256362"/>
                  </a:lnTo>
                  <a:lnTo>
                    <a:pt x="3894455" y="256362"/>
                  </a:lnTo>
                  <a:lnTo>
                    <a:pt x="3902062" y="255600"/>
                  </a:lnTo>
                  <a:lnTo>
                    <a:pt x="3905859" y="255219"/>
                  </a:lnTo>
                  <a:lnTo>
                    <a:pt x="3970236" y="255219"/>
                  </a:lnTo>
                  <a:lnTo>
                    <a:pt x="3970236" y="255092"/>
                  </a:lnTo>
                  <a:lnTo>
                    <a:pt x="3907117" y="255092"/>
                  </a:lnTo>
                  <a:lnTo>
                    <a:pt x="3908387" y="254965"/>
                  </a:lnTo>
                  <a:lnTo>
                    <a:pt x="3858552" y="254965"/>
                  </a:lnTo>
                  <a:lnTo>
                    <a:pt x="3857472" y="255092"/>
                  </a:lnTo>
                  <a:lnTo>
                    <a:pt x="3866413" y="253314"/>
                  </a:lnTo>
                  <a:lnTo>
                    <a:pt x="3859682" y="253695"/>
                  </a:lnTo>
                  <a:lnTo>
                    <a:pt x="3846931" y="254838"/>
                  </a:lnTo>
                  <a:lnTo>
                    <a:pt x="3837813" y="255219"/>
                  </a:lnTo>
                  <a:lnTo>
                    <a:pt x="3829113" y="256616"/>
                  </a:lnTo>
                  <a:lnTo>
                    <a:pt x="3833799" y="256362"/>
                  </a:lnTo>
                  <a:lnTo>
                    <a:pt x="3833914" y="256616"/>
                  </a:lnTo>
                  <a:lnTo>
                    <a:pt x="3834015" y="256870"/>
                  </a:lnTo>
                  <a:lnTo>
                    <a:pt x="3836949" y="256362"/>
                  </a:lnTo>
                  <a:lnTo>
                    <a:pt x="3838422" y="256108"/>
                  </a:lnTo>
                  <a:lnTo>
                    <a:pt x="3843756" y="256755"/>
                  </a:lnTo>
                  <a:lnTo>
                    <a:pt x="3846118" y="256108"/>
                  </a:lnTo>
                  <a:lnTo>
                    <a:pt x="3847998" y="255600"/>
                  </a:lnTo>
                  <a:lnTo>
                    <a:pt x="3856672" y="256362"/>
                  </a:lnTo>
                  <a:lnTo>
                    <a:pt x="3833634" y="259156"/>
                  </a:lnTo>
                  <a:lnTo>
                    <a:pt x="3800056" y="262839"/>
                  </a:lnTo>
                  <a:lnTo>
                    <a:pt x="3777069" y="265633"/>
                  </a:lnTo>
                  <a:lnTo>
                    <a:pt x="3785844" y="266395"/>
                  </a:lnTo>
                  <a:lnTo>
                    <a:pt x="3800170" y="264363"/>
                  </a:lnTo>
                  <a:lnTo>
                    <a:pt x="3819550" y="262458"/>
                  </a:lnTo>
                  <a:lnTo>
                    <a:pt x="3838283" y="260934"/>
                  </a:lnTo>
                  <a:lnTo>
                    <a:pt x="3850678" y="260426"/>
                  </a:lnTo>
                  <a:lnTo>
                    <a:pt x="3845776" y="260172"/>
                  </a:lnTo>
                  <a:lnTo>
                    <a:pt x="3884333" y="257378"/>
                  </a:lnTo>
                  <a:lnTo>
                    <a:pt x="3893197" y="256489"/>
                  </a:lnTo>
                  <a:lnTo>
                    <a:pt x="3946614" y="256489"/>
                  </a:lnTo>
                  <a:lnTo>
                    <a:pt x="3903573" y="260007"/>
                  </a:lnTo>
                  <a:lnTo>
                    <a:pt x="3808260" y="269138"/>
                  </a:lnTo>
                  <a:lnTo>
                    <a:pt x="3807980" y="269595"/>
                  </a:lnTo>
                  <a:lnTo>
                    <a:pt x="3794036" y="271843"/>
                  </a:lnTo>
                  <a:lnTo>
                    <a:pt x="3782390" y="271995"/>
                  </a:lnTo>
                  <a:lnTo>
                    <a:pt x="3750805" y="274218"/>
                  </a:lnTo>
                  <a:lnTo>
                    <a:pt x="3741699" y="274218"/>
                  </a:lnTo>
                  <a:lnTo>
                    <a:pt x="3743160" y="275259"/>
                  </a:lnTo>
                  <a:lnTo>
                    <a:pt x="3742474" y="276479"/>
                  </a:lnTo>
                  <a:lnTo>
                    <a:pt x="3733838" y="278206"/>
                  </a:lnTo>
                  <a:lnTo>
                    <a:pt x="3711511" y="280822"/>
                  </a:lnTo>
                  <a:lnTo>
                    <a:pt x="3706634" y="280162"/>
                  </a:lnTo>
                  <a:lnTo>
                    <a:pt x="3707282" y="278955"/>
                  </a:lnTo>
                  <a:lnTo>
                    <a:pt x="3707028" y="278955"/>
                  </a:lnTo>
                  <a:lnTo>
                    <a:pt x="3714026" y="276974"/>
                  </a:lnTo>
                  <a:lnTo>
                    <a:pt x="3726510" y="274637"/>
                  </a:lnTo>
                  <a:lnTo>
                    <a:pt x="3726040" y="274637"/>
                  </a:lnTo>
                  <a:lnTo>
                    <a:pt x="3707041" y="276669"/>
                  </a:lnTo>
                  <a:lnTo>
                    <a:pt x="3693363" y="278955"/>
                  </a:lnTo>
                  <a:lnTo>
                    <a:pt x="3674046" y="283362"/>
                  </a:lnTo>
                  <a:lnTo>
                    <a:pt x="3646360" y="285838"/>
                  </a:lnTo>
                  <a:lnTo>
                    <a:pt x="3642258" y="287032"/>
                  </a:lnTo>
                  <a:lnTo>
                    <a:pt x="3639896" y="287896"/>
                  </a:lnTo>
                  <a:lnTo>
                    <a:pt x="3634016" y="288848"/>
                  </a:lnTo>
                  <a:lnTo>
                    <a:pt x="3619347" y="290322"/>
                  </a:lnTo>
                  <a:lnTo>
                    <a:pt x="3624999" y="289979"/>
                  </a:lnTo>
                  <a:lnTo>
                    <a:pt x="3625812" y="289979"/>
                  </a:lnTo>
                  <a:lnTo>
                    <a:pt x="3639324" y="288467"/>
                  </a:lnTo>
                  <a:lnTo>
                    <a:pt x="3656838" y="286245"/>
                  </a:lnTo>
                  <a:lnTo>
                    <a:pt x="3674199" y="283845"/>
                  </a:lnTo>
                  <a:lnTo>
                    <a:pt x="3691572" y="282155"/>
                  </a:lnTo>
                  <a:lnTo>
                    <a:pt x="3700043" y="282155"/>
                  </a:lnTo>
                  <a:lnTo>
                    <a:pt x="3702989" y="282625"/>
                  </a:lnTo>
                  <a:lnTo>
                    <a:pt x="3707841" y="282994"/>
                  </a:lnTo>
                  <a:lnTo>
                    <a:pt x="3687343" y="285661"/>
                  </a:lnTo>
                  <a:lnTo>
                    <a:pt x="3620592" y="292227"/>
                  </a:lnTo>
                  <a:lnTo>
                    <a:pt x="3629672" y="292582"/>
                  </a:lnTo>
                  <a:lnTo>
                    <a:pt x="3612908" y="294894"/>
                  </a:lnTo>
                  <a:lnTo>
                    <a:pt x="3589947" y="297535"/>
                  </a:lnTo>
                  <a:lnTo>
                    <a:pt x="3579584" y="298996"/>
                  </a:lnTo>
                  <a:lnTo>
                    <a:pt x="3586518" y="298996"/>
                  </a:lnTo>
                  <a:lnTo>
                    <a:pt x="3593046" y="299123"/>
                  </a:lnTo>
                  <a:lnTo>
                    <a:pt x="3620579" y="296633"/>
                  </a:lnTo>
                  <a:lnTo>
                    <a:pt x="3651199" y="293141"/>
                  </a:lnTo>
                  <a:lnTo>
                    <a:pt x="3660444" y="291960"/>
                  </a:lnTo>
                  <a:lnTo>
                    <a:pt x="3673094" y="290347"/>
                  </a:lnTo>
                  <a:lnTo>
                    <a:pt x="3661016" y="291490"/>
                  </a:lnTo>
                  <a:lnTo>
                    <a:pt x="3652697" y="291960"/>
                  </a:lnTo>
                  <a:lnTo>
                    <a:pt x="3648608" y="291833"/>
                  </a:lnTo>
                  <a:lnTo>
                    <a:pt x="3649205" y="291160"/>
                  </a:lnTo>
                  <a:lnTo>
                    <a:pt x="3677094" y="288467"/>
                  </a:lnTo>
                  <a:lnTo>
                    <a:pt x="3737127" y="284353"/>
                  </a:lnTo>
                  <a:lnTo>
                    <a:pt x="3759479" y="282155"/>
                  </a:lnTo>
                  <a:lnTo>
                    <a:pt x="3768852" y="281228"/>
                  </a:lnTo>
                  <a:lnTo>
                    <a:pt x="3770198" y="281228"/>
                  </a:lnTo>
                  <a:lnTo>
                    <a:pt x="3769334" y="280822"/>
                  </a:lnTo>
                  <a:lnTo>
                    <a:pt x="3768661" y="280504"/>
                  </a:lnTo>
                  <a:lnTo>
                    <a:pt x="3767518" y="279971"/>
                  </a:lnTo>
                  <a:lnTo>
                    <a:pt x="3757866" y="279971"/>
                  </a:lnTo>
                  <a:lnTo>
                    <a:pt x="3742969" y="280504"/>
                  </a:lnTo>
                  <a:lnTo>
                    <a:pt x="3735616" y="280504"/>
                  </a:lnTo>
                  <a:lnTo>
                    <a:pt x="3887076" y="264769"/>
                  </a:lnTo>
                  <a:lnTo>
                    <a:pt x="3935539" y="260273"/>
                  </a:lnTo>
                  <a:lnTo>
                    <a:pt x="3938422" y="260007"/>
                  </a:lnTo>
                  <a:lnTo>
                    <a:pt x="3933520" y="260273"/>
                  </a:lnTo>
                  <a:lnTo>
                    <a:pt x="3933469" y="259765"/>
                  </a:lnTo>
                  <a:lnTo>
                    <a:pt x="3965168" y="256489"/>
                  </a:lnTo>
                  <a:lnTo>
                    <a:pt x="4010672" y="256489"/>
                  </a:lnTo>
                  <a:lnTo>
                    <a:pt x="4005084" y="257378"/>
                  </a:lnTo>
                  <a:lnTo>
                    <a:pt x="4014317" y="256489"/>
                  </a:lnTo>
                  <a:lnTo>
                    <a:pt x="4017276" y="256489"/>
                  </a:lnTo>
                  <a:lnTo>
                    <a:pt x="4022229" y="256870"/>
                  </a:lnTo>
                  <a:lnTo>
                    <a:pt x="4020578" y="256870"/>
                  </a:lnTo>
                  <a:lnTo>
                    <a:pt x="4020528" y="257886"/>
                  </a:lnTo>
                  <a:lnTo>
                    <a:pt x="4016108" y="259283"/>
                  </a:lnTo>
                  <a:lnTo>
                    <a:pt x="3997007" y="260934"/>
                  </a:lnTo>
                  <a:lnTo>
                    <a:pt x="3960139" y="265887"/>
                  </a:lnTo>
                  <a:lnTo>
                    <a:pt x="3933761" y="268681"/>
                  </a:lnTo>
                  <a:lnTo>
                    <a:pt x="3950462" y="267919"/>
                  </a:lnTo>
                  <a:lnTo>
                    <a:pt x="4003738" y="262839"/>
                  </a:lnTo>
                  <a:lnTo>
                    <a:pt x="4012158" y="262458"/>
                  </a:lnTo>
                  <a:lnTo>
                    <a:pt x="4012882" y="262458"/>
                  </a:lnTo>
                  <a:lnTo>
                    <a:pt x="4017784" y="262204"/>
                  </a:lnTo>
                  <a:lnTo>
                    <a:pt x="4013136" y="262420"/>
                  </a:lnTo>
                  <a:lnTo>
                    <a:pt x="4022496" y="260807"/>
                  </a:lnTo>
                  <a:lnTo>
                    <a:pt x="4039946" y="258521"/>
                  </a:lnTo>
                  <a:lnTo>
                    <a:pt x="4057637" y="256489"/>
                  </a:lnTo>
                  <a:lnTo>
                    <a:pt x="4064889" y="256489"/>
                  </a:lnTo>
                  <a:lnTo>
                    <a:pt x="4073563" y="256489"/>
                  </a:lnTo>
                  <a:lnTo>
                    <a:pt x="4112691" y="252298"/>
                  </a:lnTo>
                  <a:lnTo>
                    <a:pt x="4150080" y="248615"/>
                  </a:lnTo>
                  <a:lnTo>
                    <a:pt x="4169168" y="246837"/>
                  </a:lnTo>
                  <a:lnTo>
                    <a:pt x="4193616" y="245567"/>
                  </a:lnTo>
                  <a:lnTo>
                    <a:pt x="4209046" y="242138"/>
                  </a:lnTo>
                  <a:lnTo>
                    <a:pt x="4218838" y="240995"/>
                  </a:lnTo>
                  <a:lnTo>
                    <a:pt x="4237329" y="238836"/>
                  </a:lnTo>
                  <a:lnTo>
                    <a:pt x="4241685" y="238328"/>
                  </a:lnTo>
                  <a:lnTo>
                    <a:pt x="4276407" y="234899"/>
                  </a:lnTo>
                  <a:lnTo>
                    <a:pt x="4298086" y="232486"/>
                  </a:lnTo>
                  <a:lnTo>
                    <a:pt x="4303941" y="231978"/>
                  </a:lnTo>
                  <a:lnTo>
                    <a:pt x="4347807" y="228168"/>
                  </a:lnTo>
                  <a:lnTo>
                    <a:pt x="4350486" y="228041"/>
                  </a:lnTo>
                  <a:lnTo>
                    <a:pt x="4379976" y="226644"/>
                  </a:lnTo>
                  <a:lnTo>
                    <a:pt x="4415345" y="224231"/>
                  </a:lnTo>
                  <a:lnTo>
                    <a:pt x="4474667" y="217373"/>
                  </a:lnTo>
                  <a:lnTo>
                    <a:pt x="4474349" y="216865"/>
                  </a:lnTo>
                  <a:lnTo>
                    <a:pt x="4488383" y="215976"/>
                  </a:lnTo>
                  <a:lnTo>
                    <a:pt x="4516767" y="213055"/>
                  </a:lnTo>
                  <a:lnTo>
                    <a:pt x="4524172" y="212293"/>
                  </a:lnTo>
                  <a:lnTo>
                    <a:pt x="4524451" y="212293"/>
                  </a:lnTo>
                  <a:lnTo>
                    <a:pt x="4557788" y="209499"/>
                  </a:lnTo>
                  <a:lnTo>
                    <a:pt x="4572686" y="210134"/>
                  </a:lnTo>
                  <a:lnTo>
                    <a:pt x="4571009" y="209499"/>
                  </a:lnTo>
                  <a:lnTo>
                    <a:pt x="4566666" y="207848"/>
                  </a:lnTo>
                  <a:lnTo>
                    <a:pt x="4593133" y="205689"/>
                  </a:lnTo>
                  <a:lnTo>
                    <a:pt x="4595215" y="205689"/>
                  </a:lnTo>
                  <a:lnTo>
                    <a:pt x="4598936" y="206578"/>
                  </a:lnTo>
                  <a:lnTo>
                    <a:pt x="4604778" y="207213"/>
                  </a:lnTo>
                  <a:lnTo>
                    <a:pt x="4620539" y="205689"/>
                  </a:lnTo>
                  <a:lnTo>
                    <a:pt x="4637595" y="204038"/>
                  </a:lnTo>
                  <a:lnTo>
                    <a:pt x="4634522" y="207225"/>
                  </a:lnTo>
                  <a:lnTo>
                    <a:pt x="4651349" y="205689"/>
                  </a:lnTo>
                  <a:lnTo>
                    <a:pt x="4664799" y="204038"/>
                  </a:lnTo>
                  <a:lnTo>
                    <a:pt x="4702975" y="199288"/>
                  </a:lnTo>
                  <a:lnTo>
                    <a:pt x="4706683" y="198831"/>
                  </a:lnTo>
                  <a:lnTo>
                    <a:pt x="4705350" y="198831"/>
                  </a:lnTo>
                  <a:lnTo>
                    <a:pt x="4698238" y="199224"/>
                  </a:lnTo>
                  <a:lnTo>
                    <a:pt x="4703280" y="198323"/>
                  </a:lnTo>
                  <a:lnTo>
                    <a:pt x="4708309" y="197434"/>
                  </a:lnTo>
                  <a:lnTo>
                    <a:pt x="4719307" y="196545"/>
                  </a:lnTo>
                  <a:lnTo>
                    <a:pt x="4729340" y="195910"/>
                  </a:lnTo>
                  <a:lnTo>
                    <a:pt x="4729696" y="195910"/>
                  </a:lnTo>
                  <a:lnTo>
                    <a:pt x="4744517" y="194767"/>
                  </a:lnTo>
                  <a:lnTo>
                    <a:pt x="4722152" y="193751"/>
                  </a:lnTo>
                  <a:lnTo>
                    <a:pt x="4718113" y="193751"/>
                  </a:lnTo>
                  <a:lnTo>
                    <a:pt x="4739297" y="191592"/>
                  </a:lnTo>
                  <a:lnTo>
                    <a:pt x="4750524" y="190449"/>
                  </a:lnTo>
                  <a:lnTo>
                    <a:pt x="4750117" y="190449"/>
                  </a:lnTo>
                  <a:lnTo>
                    <a:pt x="4740199" y="191211"/>
                  </a:lnTo>
                  <a:lnTo>
                    <a:pt x="4733341" y="191465"/>
                  </a:lnTo>
                  <a:lnTo>
                    <a:pt x="4730762" y="191211"/>
                  </a:lnTo>
                  <a:lnTo>
                    <a:pt x="4731994" y="190449"/>
                  </a:lnTo>
                  <a:lnTo>
                    <a:pt x="4753292" y="187401"/>
                  </a:lnTo>
                  <a:lnTo>
                    <a:pt x="4763147" y="186512"/>
                  </a:lnTo>
                  <a:lnTo>
                    <a:pt x="4767364" y="186131"/>
                  </a:lnTo>
                  <a:lnTo>
                    <a:pt x="4779899" y="185369"/>
                  </a:lnTo>
                  <a:lnTo>
                    <a:pt x="4796587" y="183972"/>
                  </a:lnTo>
                  <a:lnTo>
                    <a:pt x="4797425" y="183972"/>
                  </a:lnTo>
                  <a:close/>
                </a:path>
                <a:path w="5516245" h="826134">
                  <a:moveTo>
                    <a:pt x="4809401" y="180797"/>
                  </a:moveTo>
                  <a:lnTo>
                    <a:pt x="4792802" y="182194"/>
                  </a:lnTo>
                  <a:lnTo>
                    <a:pt x="4792764" y="182346"/>
                  </a:lnTo>
                  <a:lnTo>
                    <a:pt x="4809401" y="180797"/>
                  </a:lnTo>
                  <a:close/>
                </a:path>
                <a:path w="5516245" h="826134">
                  <a:moveTo>
                    <a:pt x="4863998" y="65074"/>
                  </a:moveTo>
                  <a:lnTo>
                    <a:pt x="4859756" y="65646"/>
                  </a:lnTo>
                  <a:lnTo>
                    <a:pt x="4851260" y="67094"/>
                  </a:lnTo>
                  <a:lnTo>
                    <a:pt x="4853063" y="66954"/>
                  </a:lnTo>
                  <a:lnTo>
                    <a:pt x="4863998" y="65074"/>
                  </a:lnTo>
                  <a:close/>
                </a:path>
                <a:path w="5516245" h="826134">
                  <a:moveTo>
                    <a:pt x="4881550" y="62738"/>
                  </a:moveTo>
                  <a:lnTo>
                    <a:pt x="4872304" y="63576"/>
                  </a:lnTo>
                  <a:lnTo>
                    <a:pt x="4865929" y="64820"/>
                  </a:lnTo>
                  <a:lnTo>
                    <a:pt x="4881550" y="62738"/>
                  </a:lnTo>
                  <a:close/>
                </a:path>
                <a:path w="5516245" h="826134">
                  <a:moveTo>
                    <a:pt x="4917579" y="58559"/>
                  </a:moveTo>
                  <a:lnTo>
                    <a:pt x="4917351" y="58559"/>
                  </a:lnTo>
                  <a:lnTo>
                    <a:pt x="4911725" y="59016"/>
                  </a:lnTo>
                  <a:lnTo>
                    <a:pt x="4911128" y="59207"/>
                  </a:lnTo>
                  <a:lnTo>
                    <a:pt x="4917579" y="58559"/>
                  </a:lnTo>
                  <a:close/>
                </a:path>
                <a:path w="5516245" h="826134">
                  <a:moveTo>
                    <a:pt x="4927536" y="57734"/>
                  </a:moveTo>
                  <a:lnTo>
                    <a:pt x="4921948" y="58051"/>
                  </a:lnTo>
                  <a:lnTo>
                    <a:pt x="4917351" y="58559"/>
                  </a:lnTo>
                  <a:lnTo>
                    <a:pt x="4927536" y="57734"/>
                  </a:lnTo>
                  <a:close/>
                </a:path>
                <a:path w="5516245" h="826134">
                  <a:moveTo>
                    <a:pt x="4957254" y="83896"/>
                  </a:moveTo>
                  <a:lnTo>
                    <a:pt x="4938052" y="83959"/>
                  </a:lnTo>
                  <a:lnTo>
                    <a:pt x="4938217" y="84455"/>
                  </a:lnTo>
                  <a:lnTo>
                    <a:pt x="4928692" y="83959"/>
                  </a:lnTo>
                  <a:lnTo>
                    <a:pt x="4905349" y="85623"/>
                  </a:lnTo>
                  <a:lnTo>
                    <a:pt x="4872774" y="88722"/>
                  </a:lnTo>
                  <a:lnTo>
                    <a:pt x="4835588" y="92532"/>
                  </a:lnTo>
                  <a:lnTo>
                    <a:pt x="4819320" y="95021"/>
                  </a:lnTo>
                  <a:lnTo>
                    <a:pt x="4777079" y="99060"/>
                  </a:lnTo>
                  <a:lnTo>
                    <a:pt x="4758131" y="101714"/>
                  </a:lnTo>
                  <a:lnTo>
                    <a:pt x="4773917" y="101244"/>
                  </a:lnTo>
                  <a:lnTo>
                    <a:pt x="4842256" y="94183"/>
                  </a:lnTo>
                  <a:lnTo>
                    <a:pt x="4861090" y="94094"/>
                  </a:lnTo>
                  <a:lnTo>
                    <a:pt x="4935359" y="86499"/>
                  </a:lnTo>
                  <a:lnTo>
                    <a:pt x="4957254" y="83896"/>
                  </a:lnTo>
                  <a:close/>
                </a:path>
                <a:path w="5516245" h="826134">
                  <a:moveTo>
                    <a:pt x="5023815" y="47536"/>
                  </a:moveTo>
                  <a:lnTo>
                    <a:pt x="4991798" y="50634"/>
                  </a:lnTo>
                  <a:lnTo>
                    <a:pt x="4960810" y="53263"/>
                  </a:lnTo>
                  <a:lnTo>
                    <a:pt x="4934255" y="55029"/>
                  </a:lnTo>
                  <a:lnTo>
                    <a:pt x="4929835" y="55029"/>
                  </a:lnTo>
                  <a:lnTo>
                    <a:pt x="4920742" y="55168"/>
                  </a:lnTo>
                  <a:lnTo>
                    <a:pt x="4921796" y="55029"/>
                  </a:lnTo>
                  <a:lnTo>
                    <a:pt x="4937061" y="53035"/>
                  </a:lnTo>
                  <a:lnTo>
                    <a:pt x="4939703" y="52730"/>
                  </a:lnTo>
                  <a:lnTo>
                    <a:pt x="4955591" y="50838"/>
                  </a:lnTo>
                  <a:lnTo>
                    <a:pt x="4971694" y="49237"/>
                  </a:lnTo>
                  <a:lnTo>
                    <a:pt x="4980711" y="48907"/>
                  </a:lnTo>
                  <a:lnTo>
                    <a:pt x="4960988" y="49060"/>
                  </a:lnTo>
                  <a:lnTo>
                    <a:pt x="4914468" y="52730"/>
                  </a:lnTo>
                  <a:lnTo>
                    <a:pt x="4899914" y="52311"/>
                  </a:lnTo>
                  <a:lnTo>
                    <a:pt x="4891392" y="54076"/>
                  </a:lnTo>
                  <a:lnTo>
                    <a:pt x="4891087" y="55029"/>
                  </a:lnTo>
                  <a:lnTo>
                    <a:pt x="4896790" y="55283"/>
                  </a:lnTo>
                  <a:lnTo>
                    <a:pt x="4903724" y="55029"/>
                  </a:lnTo>
                  <a:lnTo>
                    <a:pt x="4905299" y="55029"/>
                  </a:lnTo>
                  <a:lnTo>
                    <a:pt x="4875276" y="57734"/>
                  </a:lnTo>
                  <a:lnTo>
                    <a:pt x="4874349" y="57734"/>
                  </a:lnTo>
                  <a:lnTo>
                    <a:pt x="4832997" y="59550"/>
                  </a:lnTo>
                  <a:lnTo>
                    <a:pt x="4834382" y="59550"/>
                  </a:lnTo>
                  <a:lnTo>
                    <a:pt x="4808042" y="62280"/>
                  </a:lnTo>
                  <a:lnTo>
                    <a:pt x="4822063" y="61531"/>
                  </a:lnTo>
                  <a:lnTo>
                    <a:pt x="4768608" y="68592"/>
                  </a:lnTo>
                  <a:lnTo>
                    <a:pt x="4768608" y="69888"/>
                  </a:lnTo>
                  <a:lnTo>
                    <a:pt x="4757699" y="71653"/>
                  </a:lnTo>
                  <a:lnTo>
                    <a:pt x="4757940" y="71653"/>
                  </a:lnTo>
                  <a:lnTo>
                    <a:pt x="4757674" y="71666"/>
                  </a:lnTo>
                  <a:lnTo>
                    <a:pt x="4746587" y="71653"/>
                  </a:lnTo>
                  <a:lnTo>
                    <a:pt x="4754499" y="70904"/>
                  </a:lnTo>
                  <a:lnTo>
                    <a:pt x="4768608" y="69888"/>
                  </a:lnTo>
                  <a:lnTo>
                    <a:pt x="4768608" y="68592"/>
                  </a:lnTo>
                  <a:lnTo>
                    <a:pt x="4744288" y="71793"/>
                  </a:lnTo>
                  <a:lnTo>
                    <a:pt x="4734852" y="71894"/>
                  </a:lnTo>
                  <a:lnTo>
                    <a:pt x="4731169" y="71208"/>
                  </a:lnTo>
                  <a:lnTo>
                    <a:pt x="4728388" y="71208"/>
                  </a:lnTo>
                  <a:lnTo>
                    <a:pt x="4721009" y="71386"/>
                  </a:lnTo>
                  <a:lnTo>
                    <a:pt x="4693272" y="74498"/>
                  </a:lnTo>
                  <a:lnTo>
                    <a:pt x="4693907" y="74752"/>
                  </a:lnTo>
                  <a:lnTo>
                    <a:pt x="4719536" y="72593"/>
                  </a:lnTo>
                  <a:lnTo>
                    <a:pt x="4728730" y="72072"/>
                  </a:lnTo>
                  <a:lnTo>
                    <a:pt x="4730000" y="72072"/>
                  </a:lnTo>
                  <a:lnTo>
                    <a:pt x="4708182" y="75196"/>
                  </a:lnTo>
                  <a:lnTo>
                    <a:pt x="4724870" y="73748"/>
                  </a:lnTo>
                  <a:lnTo>
                    <a:pt x="4742053" y="72072"/>
                  </a:lnTo>
                  <a:lnTo>
                    <a:pt x="4755096" y="72072"/>
                  </a:lnTo>
                  <a:lnTo>
                    <a:pt x="4734649" y="75311"/>
                  </a:lnTo>
                  <a:lnTo>
                    <a:pt x="4724235" y="77266"/>
                  </a:lnTo>
                  <a:lnTo>
                    <a:pt x="4672330" y="80606"/>
                  </a:lnTo>
                  <a:lnTo>
                    <a:pt x="4699393" y="76644"/>
                  </a:lnTo>
                  <a:lnTo>
                    <a:pt x="4650435" y="79209"/>
                  </a:lnTo>
                  <a:lnTo>
                    <a:pt x="4622495" y="81267"/>
                  </a:lnTo>
                  <a:lnTo>
                    <a:pt x="4582338" y="85013"/>
                  </a:lnTo>
                  <a:lnTo>
                    <a:pt x="4555947" y="89928"/>
                  </a:lnTo>
                  <a:lnTo>
                    <a:pt x="4563186" y="89522"/>
                  </a:lnTo>
                  <a:lnTo>
                    <a:pt x="4571225" y="88976"/>
                  </a:lnTo>
                  <a:lnTo>
                    <a:pt x="4580902" y="88150"/>
                  </a:lnTo>
                  <a:lnTo>
                    <a:pt x="4593031" y="86918"/>
                  </a:lnTo>
                  <a:lnTo>
                    <a:pt x="4593310" y="87401"/>
                  </a:lnTo>
                  <a:lnTo>
                    <a:pt x="4583887" y="88976"/>
                  </a:lnTo>
                  <a:lnTo>
                    <a:pt x="4586973" y="88976"/>
                  </a:lnTo>
                  <a:lnTo>
                    <a:pt x="4589526" y="89103"/>
                  </a:lnTo>
                  <a:lnTo>
                    <a:pt x="4571403" y="90474"/>
                  </a:lnTo>
                  <a:lnTo>
                    <a:pt x="4553153" y="91567"/>
                  </a:lnTo>
                  <a:lnTo>
                    <a:pt x="4536910" y="92938"/>
                  </a:lnTo>
                  <a:lnTo>
                    <a:pt x="4524819" y="95097"/>
                  </a:lnTo>
                  <a:lnTo>
                    <a:pt x="4473448" y="96316"/>
                  </a:lnTo>
                  <a:lnTo>
                    <a:pt x="4477220" y="96316"/>
                  </a:lnTo>
                  <a:lnTo>
                    <a:pt x="4482135" y="96977"/>
                  </a:lnTo>
                  <a:lnTo>
                    <a:pt x="4481703" y="96977"/>
                  </a:lnTo>
                  <a:lnTo>
                    <a:pt x="4456735" y="99606"/>
                  </a:lnTo>
                  <a:lnTo>
                    <a:pt x="4446740" y="101612"/>
                  </a:lnTo>
                  <a:lnTo>
                    <a:pt x="4434979" y="103720"/>
                  </a:lnTo>
                  <a:lnTo>
                    <a:pt x="4404474" y="106667"/>
                  </a:lnTo>
                  <a:lnTo>
                    <a:pt x="4426597" y="102450"/>
                  </a:lnTo>
                  <a:lnTo>
                    <a:pt x="4395749" y="105562"/>
                  </a:lnTo>
                  <a:lnTo>
                    <a:pt x="4372927" y="106692"/>
                  </a:lnTo>
                  <a:lnTo>
                    <a:pt x="4349940" y="107556"/>
                  </a:lnTo>
                  <a:lnTo>
                    <a:pt x="4318571" y="109842"/>
                  </a:lnTo>
                  <a:lnTo>
                    <a:pt x="4273004" y="115316"/>
                  </a:lnTo>
                  <a:lnTo>
                    <a:pt x="4282237" y="114884"/>
                  </a:lnTo>
                  <a:lnTo>
                    <a:pt x="4280471" y="114884"/>
                  </a:lnTo>
                  <a:lnTo>
                    <a:pt x="4295165" y="114528"/>
                  </a:lnTo>
                  <a:lnTo>
                    <a:pt x="4302823" y="114528"/>
                  </a:lnTo>
                  <a:lnTo>
                    <a:pt x="4307268" y="115417"/>
                  </a:lnTo>
                  <a:lnTo>
                    <a:pt x="4288371" y="116776"/>
                  </a:lnTo>
                  <a:lnTo>
                    <a:pt x="4275544" y="117462"/>
                  </a:lnTo>
                  <a:lnTo>
                    <a:pt x="4261231" y="118694"/>
                  </a:lnTo>
                  <a:lnTo>
                    <a:pt x="4237926" y="121653"/>
                  </a:lnTo>
                  <a:lnTo>
                    <a:pt x="4255211" y="119684"/>
                  </a:lnTo>
                  <a:lnTo>
                    <a:pt x="4275239" y="117970"/>
                  </a:lnTo>
                  <a:lnTo>
                    <a:pt x="4288028" y="117462"/>
                  </a:lnTo>
                  <a:lnTo>
                    <a:pt x="4289437" y="117462"/>
                  </a:lnTo>
                  <a:lnTo>
                    <a:pt x="4289539" y="117970"/>
                  </a:lnTo>
                  <a:lnTo>
                    <a:pt x="4289641" y="118478"/>
                  </a:lnTo>
                  <a:lnTo>
                    <a:pt x="4289717" y="118859"/>
                  </a:lnTo>
                  <a:lnTo>
                    <a:pt x="4280878" y="119837"/>
                  </a:lnTo>
                  <a:lnTo>
                    <a:pt x="4274096" y="120319"/>
                  </a:lnTo>
                  <a:lnTo>
                    <a:pt x="4261713" y="120865"/>
                  </a:lnTo>
                  <a:lnTo>
                    <a:pt x="4319625" y="119684"/>
                  </a:lnTo>
                  <a:lnTo>
                    <a:pt x="4323677" y="118478"/>
                  </a:lnTo>
                  <a:lnTo>
                    <a:pt x="4332630" y="117462"/>
                  </a:lnTo>
                  <a:lnTo>
                    <a:pt x="4342473" y="116332"/>
                  </a:lnTo>
                  <a:lnTo>
                    <a:pt x="4361192" y="114884"/>
                  </a:lnTo>
                  <a:lnTo>
                    <a:pt x="4370806" y="114528"/>
                  </a:lnTo>
                  <a:lnTo>
                    <a:pt x="4374312" y="114528"/>
                  </a:lnTo>
                  <a:lnTo>
                    <a:pt x="4375416" y="115150"/>
                  </a:lnTo>
                  <a:lnTo>
                    <a:pt x="4378071" y="114528"/>
                  </a:lnTo>
                  <a:lnTo>
                    <a:pt x="4420463" y="108750"/>
                  </a:lnTo>
                  <a:lnTo>
                    <a:pt x="4454423" y="106692"/>
                  </a:lnTo>
                  <a:lnTo>
                    <a:pt x="4455134" y="106692"/>
                  </a:lnTo>
                  <a:lnTo>
                    <a:pt x="4512462" y="101244"/>
                  </a:lnTo>
                  <a:lnTo>
                    <a:pt x="4556772" y="97675"/>
                  </a:lnTo>
                  <a:lnTo>
                    <a:pt x="4557446" y="100787"/>
                  </a:lnTo>
                  <a:lnTo>
                    <a:pt x="4562856" y="100787"/>
                  </a:lnTo>
                  <a:lnTo>
                    <a:pt x="4567161" y="99745"/>
                  </a:lnTo>
                  <a:lnTo>
                    <a:pt x="4575657" y="98107"/>
                  </a:lnTo>
                  <a:lnTo>
                    <a:pt x="4579975" y="97675"/>
                  </a:lnTo>
                  <a:lnTo>
                    <a:pt x="4593641" y="96316"/>
                  </a:lnTo>
                  <a:lnTo>
                    <a:pt x="4591088" y="97282"/>
                  </a:lnTo>
                  <a:lnTo>
                    <a:pt x="4584103" y="98564"/>
                  </a:lnTo>
                  <a:lnTo>
                    <a:pt x="4567199" y="101244"/>
                  </a:lnTo>
                  <a:lnTo>
                    <a:pt x="4608855" y="96977"/>
                  </a:lnTo>
                  <a:lnTo>
                    <a:pt x="4601857" y="95237"/>
                  </a:lnTo>
                  <a:lnTo>
                    <a:pt x="4623638" y="91084"/>
                  </a:lnTo>
                  <a:lnTo>
                    <a:pt x="4647946" y="86918"/>
                  </a:lnTo>
                  <a:lnTo>
                    <a:pt x="4650638" y="86461"/>
                  </a:lnTo>
                  <a:lnTo>
                    <a:pt x="4659312" y="83299"/>
                  </a:lnTo>
                  <a:lnTo>
                    <a:pt x="4671784" y="83019"/>
                  </a:lnTo>
                  <a:lnTo>
                    <a:pt x="4680153" y="83464"/>
                  </a:lnTo>
                  <a:lnTo>
                    <a:pt x="4683277" y="84289"/>
                  </a:lnTo>
                  <a:lnTo>
                    <a:pt x="4680013" y="85140"/>
                  </a:lnTo>
                  <a:lnTo>
                    <a:pt x="4687290" y="83934"/>
                  </a:lnTo>
                  <a:lnTo>
                    <a:pt x="4688979" y="83654"/>
                  </a:lnTo>
                  <a:lnTo>
                    <a:pt x="4684026" y="83934"/>
                  </a:lnTo>
                  <a:lnTo>
                    <a:pt x="4687913" y="83299"/>
                  </a:lnTo>
                  <a:lnTo>
                    <a:pt x="4695914" y="83299"/>
                  </a:lnTo>
                  <a:lnTo>
                    <a:pt x="4699813" y="83019"/>
                  </a:lnTo>
                  <a:lnTo>
                    <a:pt x="4724146" y="81267"/>
                  </a:lnTo>
                  <a:lnTo>
                    <a:pt x="4722203" y="81267"/>
                  </a:lnTo>
                  <a:lnTo>
                    <a:pt x="4740922" y="80822"/>
                  </a:lnTo>
                  <a:lnTo>
                    <a:pt x="4704105" y="84848"/>
                  </a:lnTo>
                  <a:lnTo>
                    <a:pt x="4708855" y="84569"/>
                  </a:lnTo>
                  <a:lnTo>
                    <a:pt x="4690237" y="87401"/>
                  </a:lnTo>
                  <a:lnTo>
                    <a:pt x="4690097" y="87401"/>
                  </a:lnTo>
                  <a:lnTo>
                    <a:pt x="4649051" y="92570"/>
                  </a:lnTo>
                  <a:lnTo>
                    <a:pt x="4641367" y="94183"/>
                  </a:lnTo>
                  <a:lnTo>
                    <a:pt x="4671479" y="90474"/>
                  </a:lnTo>
                  <a:lnTo>
                    <a:pt x="4671085" y="90474"/>
                  </a:lnTo>
                  <a:lnTo>
                    <a:pt x="4699343" y="87998"/>
                  </a:lnTo>
                  <a:lnTo>
                    <a:pt x="4746345" y="85013"/>
                  </a:lnTo>
                  <a:lnTo>
                    <a:pt x="4747730" y="85013"/>
                  </a:lnTo>
                  <a:lnTo>
                    <a:pt x="4731182" y="89293"/>
                  </a:lnTo>
                  <a:lnTo>
                    <a:pt x="4711535" y="90131"/>
                  </a:lnTo>
                  <a:lnTo>
                    <a:pt x="4712284" y="90131"/>
                  </a:lnTo>
                  <a:lnTo>
                    <a:pt x="4676013" y="95719"/>
                  </a:lnTo>
                  <a:lnTo>
                    <a:pt x="4657623" y="96774"/>
                  </a:lnTo>
                  <a:lnTo>
                    <a:pt x="4683163" y="95504"/>
                  </a:lnTo>
                  <a:lnTo>
                    <a:pt x="4711458" y="92938"/>
                  </a:lnTo>
                  <a:lnTo>
                    <a:pt x="4781156" y="85013"/>
                  </a:lnTo>
                  <a:lnTo>
                    <a:pt x="4784979" y="84569"/>
                  </a:lnTo>
                  <a:lnTo>
                    <a:pt x="4795888" y="83299"/>
                  </a:lnTo>
                  <a:lnTo>
                    <a:pt x="4795748" y="83019"/>
                  </a:lnTo>
                  <a:lnTo>
                    <a:pt x="4795558" y="82804"/>
                  </a:lnTo>
                  <a:lnTo>
                    <a:pt x="4797704" y="82613"/>
                  </a:lnTo>
                  <a:lnTo>
                    <a:pt x="4821771" y="80479"/>
                  </a:lnTo>
                  <a:lnTo>
                    <a:pt x="4859718" y="76250"/>
                  </a:lnTo>
                  <a:lnTo>
                    <a:pt x="4882388" y="74142"/>
                  </a:lnTo>
                  <a:lnTo>
                    <a:pt x="4883569" y="74142"/>
                  </a:lnTo>
                  <a:lnTo>
                    <a:pt x="4888763" y="75247"/>
                  </a:lnTo>
                  <a:lnTo>
                    <a:pt x="4896993" y="74142"/>
                  </a:lnTo>
                  <a:lnTo>
                    <a:pt x="4905476" y="73025"/>
                  </a:lnTo>
                  <a:lnTo>
                    <a:pt x="4905705" y="72593"/>
                  </a:lnTo>
                  <a:lnTo>
                    <a:pt x="4905781" y="72440"/>
                  </a:lnTo>
                  <a:lnTo>
                    <a:pt x="4905870" y="72263"/>
                  </a:lnTo>
                  <a:lnTo>
                    <a:pt x="4905972" y="72072"/>
                  </a:lnTo>
                  <a:lnTo>
                    <a:pt x="4892129" y="72072"/>
                  </a:lnTo>
                  <a:lnTo>
                    <a:pt x="4857521" y="76250"/>
                  </a:lnTo>
                  <a:lnTo>
                    <a:pt x="4856950" y="76250"/>
                  </a:lnTo>
                  <a:lnTo>
                    <a:pt x="4809744" y="79362"/>
                  </a:lnTo>
                  <a:lnTo>
                    <a:pt x="4780915" y="82613"/>
                  </a:lnTo>
                  <a:lnTo>
                    <a:pt x="4785461" y="81267"/>
                  </a:lnTo>
                  <a:lnTo>
                    <a:pt x="4785118" y="81267"/>
                  </a:lnTo>
                  <a:lnTo>
                    <a:pt x="4788116" y="80822"/>
                  </a:lnTo>
                  <a:lnTo>
                    <a:pt x="4789589" y="80606"/>
                  </a:lnTo>
                  <a:lnTo>
                    <a:pt x="4799101" y="79209"/>
                  </a:lnTo>
                  <a:lnTo>
                    <a:pt x="4809858" y="77939"/>
                  </a:lnTo>
                  <a:lnTo>
                    <a:pt x="4816856" y="77101"/>
                  </a:lnTo>
                  <a:lnTo>
                    <a:pt x="4833988" y="75311"/>
                  </a:lnTo>
                  <a:lnTo>
                    <a:pt x="4835258" y="75311"/>
                  </a:lnTo>
                  <a:lnTo>
                    <a:pt x="4833823" y="74345"/>
                  </a:lnTo>
                  <a:lnTo>
                    <a:pt x="4788725" y="77939"/>
                  </a:lnTo>
                  <a:lnTo>
                    <a:pt x="4787265" y="76809"/>
                  </a:lnTo>
                  <a:lnTo>
                    <a:pt x="4799825" y="75311"/>
                  </a:lnTo>
                  <a:lnTo>
                    <a:pt x="4809629" y="74142"/>
                  </a:lnTo>
                  <a:lnTo>
                    <a:pt x="4809198" y="74142"/>
                  </a:lnTo>
                  <a:lnTo>
                    <a:pt x="4791964" y="75311"/>
                  </a:lnTo>
                  <a:lnTo>
                    <a:pt x="4788141" y="75311"/>
                  </a:lnTo>
                  <a:lnTo>
                    <a:pt x="4790770" y="74142"/>
                  </a:lnTo>
                  <a:lnTo>
                    <a:pt x="4823447" y="71208"/>
                  </a:lnTo>
                  <a:lnTo>
                    <a:pt x="4832883" y="69888"/>
                  </a:lnTo>
                  <a:lnTo>
                    <a:pt x="4843411" y="68427"/>
                  </a:lnTo>
                  <a:lnTo>
                    <a:pt x="4844618" y="68211"/>
                  </a:lnTo>
                  <a:lnTo>
                    <a:pt x="4851260" y="67094"/>
                  </a:lnTo>
                  <a:lnTo>
                    <a:pt x="4911725" y="59016"/>
                  </a:lnTo>
                  <a:lnTo>
                    <a:pt x="4913122" y="58559"/>
                  </a:lnTo>
                  <a:lnTo>
                    <a:pt x="4912931" y="58559"/>
                  </a:lnTo>
                  <a:lnTo>
                    <a:pt x="4943335" y="55283"/>
                  </a:lnTo>
                  <a:lnTo>
                    <a:pt x="4994046" y="51333"/>
                  </a:lnTo>
                  <a:lnTo>
                    <a:pt x="5023815" y="47536"/>
                  </a:lnTo>
                  <a:close/>
                </a:path>
                <a:path w="5516245" h="826134">
                  <a:moveTo>
                    <a:pt x="5053660" y="64744"/>
                  </a:moveTo>
                  <a:lnTo>
                    <a:pt x="5015090" y="68656"/>
                  </a:lnTo>
                  <a:lnTo>
                    <a:pt x="4993995" y="70167"/>
                  </a:lnTo>
                  <a:lnTo>
                    <a:pt x="4985436" y="69964"/>
                  </a:lnTo>
                  <a:lnTo>
                    <a:pt x="4984458" y="68719"/>
                  </a:lnTo>
                  <a:lnTo>
                    <a:pt x="4986134" y="67119"/>
                  </a:lnTo>
                  <a:lnTo>
                    <a:pt x="4985512" y="65824"/>
                  </a:lnTo>
                  <a:lnTo>
                    <a:pt x="4977663" y="65506"/>
                  </a:lnTo>
                  <a:lnTo>
                    <a:pt x="4957623" y="66852"/>
                  </a:lnTo>
                  <a:lnTo>
                    <a:pt x="4920462" y="70510"/>
                  </a:lnTo>
                  <a:lnTo>
                    <a:pt x="4954854" y="67271"/>
                  </a:lnTo>
                  <a:lnTo>
                    <a:pt x="4969434" y="66522"/>
                  </a:lnTo>
                  <a:lnTo>
                    <a:pt x="4970716" y="67449"/>
                  </a:lnTo>
                  <a:lnTo>
                    <a:pt x="4959667" y="71158"/>
                  </a:lnTo>
                  <a:lnTo>
                    <a:pt x="4960455" y="72326"/>
                  </a:lnTo>
                  <a:lnTo>
                    <a:pt x="4974171" y="71958"/>
                  </a:lnTo>
                  <a:lnTo>
                    <a:pt x="5007394" y="69253"/>
                  </a:lnTo>
                  <a:lnTo>
                    <a:pt x="4990998" y="71247"/>
                  </a:lnTo>
                  <a:lnTo>
                    <a:pt x="4992967" y="71716"/>
                  </a:lnTo>
                  <a:lnTo>
                    <a:pt x="4996650" y="72009"/>
                  </a:lnTo>
                  <a:lnTo>
                    <a:pt x="4985397" y="73431"/>
                  </a:lnTo>
                  <a:lnTo>
                    <a:pt x="4928311" y="75933"/>
                  </a:lnTo>
                  <a:lnTo>
                    <a:pt x="4896167" y="78028"/>
                  </a:lnTo>
                  <a:lnTo>
                    <a:pt x="4858385" y="81343"/>
                  </a:lnTo>
                  <a:lnTo>
                    <a:pt x="4852098" y="82956"/>
                  </a:lnTo>
                  <a:lnTo>
                    <a:pt x="4842942" y="84378"/>
                  </a:lnTo>
                  <a:lnTo>
                    <a:pt x="4837328" y="85521"/>
                  </a:lnTo>
                  <a:lnTo>
                    <a:pt x="4841659" y="86245"/>
                  </a:lnTo>
                  <a:lnTo>
                    <a:pt x="4816894" y="88785"/>
                  </a:lnTo>
                  <a:lnTo>
                    <a:pt x="4809083" y="89014"/>
                  </a:lnTo>
                  <a:lnTo>
                    <a:pt x="4804626" y="88684"/>
                  </a:lnTo>
                  <a:lnTo>
                    <a:pt x="4789881" y="89560"/>
                  </a:lnTo>
                  <a:lnTo>
                    <a:pt x="4798834" y="89750"/>
                  </a:lnTo>
                  <a:lnTo>
                    <a:pt x="4802708" y="90589"/>
                  </a:lnTo>
                  <a:lnTo>
                    <a:pt x="4799520" y="91821"/>
                  </a:lnTo>
                  <a:lnTo>
                    <a:pt x="4787316" y="93167"/>
                  </a:lnTo>
                  <a:lnTo>
                    <a:pt x="4804067" y="91338"/>
                  </a:lnTo>
                  <a:lnTo>
                    <a:pt x="4815548" y="90576"/>
                  </a:lnTo>
                  <a:lnTo>
                    <a:pt x="4833925" y="89623"/>
                  </a:lnTo>
                  <a:lnTo>
                    <a:pt x="4823853" y="89204"/>
                  </a:lnTo>
                  <a:lnTo>
                    <a:pt x="4869294" y="85471"/>
                  </a:lnTo>
                  <a:lnTo>
                    <a:pt x="4879111" y="85064"/>
                  </a:lnTo>
                  <a:lnTo>
                    <a:pt x="4866729" y="87350"/>
                  </a:lnTo>
                  <a:lnTo>
                    <a:pt x="4880724" y="85305"/>
                  </a:lnTo>
                  <a:lnTo>
                    <a:pt x="4894529" y="83731"/>
                  </a:lnTo>
                  <a:lnTo>
                    <a:pt x="4905972" y="82842"/>
                  </a:lnTo>
                  <a:lnTo>
                    <a:pt x="4912944" y="82842"/>
                  </a:lnTo>
                  <a:lnTo>
                    <a:pt x="4912665" y="82346"/>
                  </a:lnTo>
                  <a:lnTo>
                    <a:pt x="4921580" y="80873"/>
                  </a:lnTo>
                  <a:lnTo>
                    <a:pt x="4920958" y="79921"/>
                  </a:lnTo>
                  <a:lnTo>
                    <a:pt x="5005451" y="72097"/>
                  </a:lnTo>
                  <a:lnTo>
                    <a:pt x="5039106" y="68326"/>
                  </a:lnTo>
                  <a:lnTo>
                    <a:pt x="5053660" y="64744"/>
                  </a:lnTo>
                  <a:close/>
                </a:path>
                <a:path w="5516245" h="826134">
                  <a:moveTo>
                    <a:pt x="5074818" y="26416"/>
                  </a:moveTo>
                  <a:lnTo>
                    <a:pt x="5056225" y="27406"/>
                  </a:lnTo>
                  <a:lnTo>
                    <a:pt x="5033784" y="31127"/>
                  </a:lnTo>
                  <a:lnTo>
                    <a:pt x="5074818" y="26416"/>
                  </a:lnTo>
                  <a:close/>
                </a:path>
                <a:path w="5516245" h="826134">
                  <a:moveTo>
                    <a:pt x="5212029" y="26847"/>
                  </a:moveTo>
                  <a:lnTo>
                    <a:pt x="5194706" y="27546"/>
                  </a:lnTo>
                  <a:lnTo>
                    <a:pt x="5168277" y="30543"/>
                  </a:lnTo>
                  <a:lnTo>
                    <a:pt x="5136159" y="34696"/>
                  </a:lnTo>
                  <a:lnTo>
                    <a:pt x="5101831" y="38811"/>
                  </a:lnTo>
                  <a:lnTo>
                    <a:pt x="5118582" y="38188"/>
                  </a:lnTo>
                  <a:lnTo>
                    <a:pt x="5142496" y="35610"/>
                  </a:lnTo>
                  <a:lnTo>
                    <a:pt x="5168036" y="32550"/>
                  </a:lnTo>
                  <a:lnTo>
                    <a:pt x="5189639" y="30556"/>
                  </a:lnTo>
                  <a:lnTo>
                    <a:pt x="5212029" y="26847"/>
                  </a:lnTo>
                  <a:close/>
                </a:path>
                <a:path w="5516245" h="826134">
                  <a:moveTo>
                    <a:pt x="5284305" y="17462"/>
                  </a:moveTo>
                  <a:lnTo>
                    <a:pt x="5274284" y="17259"/>
                  </a:lnTo>
                  <a:lnTo>
                    <a:pt x="5243690" y="20586"/>
                  </a:lnTo>
                  <a:lnTo>
                    <a:pt x="5223611" y="21755"/>
                  </a:lnTo>
                  <a:lnTo>
                    <a:pt x="5223891" y="22745"/>
                  </a:lnTo>
                  <a:lnTo>
                    <a:pt x="5219598" y="23469"/>
                  </a:lnTo>
                  <a:lnTo>
                    <a:pt x="5215483" y="24688"/>
                  </a:lnTo>
                  <a:lnTo>
                    <a:pt x="5257076" y="20929"/>
                  </a:lnTo>
                  <a:lnTo>
                    <a:pt x="5244160" y="23596"/>
                  </a:lnTo>
                  <a:lnTo>
                    <a:pt x="5284305" y="17462"/>
                  </a:lnTo>
                  <a:close/>
                </a:path>
                <a:path w="5516245" h="826134">
                  <a:moveTo>
                    <a:pt x="5328513" y="4254"/>
                  </a:moveTo>
                  <a:lnTo>
                    <a:pt x="5321960" y="3619"/>
                  </a:lnTo>
                  <a:lnTo>
                    <a:pt x="5315166" y="3365"/>
                  </a:lnTo>
                  <a:lnTo>
                    <a:pt x="5307838" y="4610"/>
                  </a:lnTo>
                  <a:lnTo>
                    <a:pt x="5292395" y="6096"/>
                  </a:lnTo>
                  <a:lnTo>
                    <a:pt x="5280076" y="6667"/>
                  </a:lnTo>
                  <a:lnTo>
                    <a:pt x="5282082" y="5156"/>
                  </a:lnTo>
                  <a:lnTo>
                    <a:pt x="5240172" y="10287"/>
                  </a:lnTo>
                  <a:lnTo>
                    <a:pt x="5173878" y="16027"/>
                  </a:lnTo>
                  <a:lnTo>
                    <a:pt x="5182120" y="17564"/>
                  </a:lnTo>
                  <a:lnTo>
                    <a:pt x="5169598" y="21221"/>
                  </a:lnTo>
                  <a:lnTo>
                    <a:pt x="5183314" y="20891"/>
                  </a:lnTo>
                  <a:lnTo>
                    <a:pt x="5213197" y="17729"/>
                  </a:lnTo>
                  <a:lnTo>
                    <a:pt x="5266321" y="11480"/>
                  </a:lnTo>
                  <a:lnTo>
                    <a:pt x="5267617" y="10820"/>
                  </a:lnTo>
                  <a:lnTo>
                    <a:pt x="5284216" y="8140"/>
                  </a:lnTo>
                  <a:lnTo>
                    <a:pt x="5288267" y="7302"/>
                  </a:lnTo>
                  <a:lnTo>
                    <a:pt x="5312956" y="5791"/>
                  </a:lnTo>
                  <a:lnTo>
                    <a:pt x="5316334" y="5994"/>
                  </a:lnTo>
                  <a:lnTo>
                    <a:pt x="5303405" y="7962"/>
                  </a:lnTo>
                  <a:lnTo>
                    <a:pt x="5325453" y="5600"/>
                  </a:lnTo>
                  <a:lnTo>
                    <a:pt x="5328513" y="4254"/>
                  </a:lnTo>
                  <a:close/>
                </a:path>
                <a:path w="5516245" h="826134">
                  <a:moveTo>
                    <a:pt x="5515737" y="4343"/>
                  </a:moveTo>
                  <a:lnTo>
                    <a:pt x="5506148" y="3276"/>
                  </a:lnTo>
                  <a:lnTo>
                    <a:pt x="5471071" y="5168"/>
                  </a:lnTo>
                  <a:lnTo>
                    <a:pt x="5466677" y="3530"/>
                  </a:lnTo>
                  <a:lnTo>
                    <a:pt x="5513222" y="0"/>
                  </a:lnTo>
                  <a:lnTo>
                    <a:pt x="5491277" y="762"/>
                  </a:lnTo>
                  <a:lnTo>
                    <a:pt x="5465788" y="2095"/>
                  </a:lnTo>
                  <a:lnTo>
                    <a:pt x="5452707" y="4800"/>
                  </a:lnTo>
                  <a:lnTo>
                    <a:pt x="5442318" y="5194"/>
                  </a:lnTo>
                  <a:lnTo>
                    <a:pt x="5427332" y="6362"/>
                  </a:lnTo>
                  <a:lnTo>
                    <a:pt x="5420118" y="6642"/>
                  </a:lnTo>
                  <a:lnTo>
                    <a:pt x="5433034" y="4381"/>
                  </a:lnTo>
                  <a:lnTo>
                    <a:pt x="5405196" y="8064"/>
                  </a:lnTo>
                  <a:lnTo>
                    <a:pt x="5373687" y="11582"/>
                  </a:lnTo>
                  <a:lnTo>
                    <a:pt x="5370233" y="10731"/>
                  </a:lnTo>
                  <a:lnTo>
                    <a:pt x="5357279" y="11607"/>
                  </a:lnTo>
                  <a:lnTo>
                    <a:pt x="5317439" y="15125"/>
                  </a:lnTo>
                  <a:lnTo>
                    <a:pt x="5289766" y="18427"/>
                  </a:lnTo>
                  <a:lnTo>
                    <a:pt x="5278679" y="21043"/>
                  </a:lnTo>
                  <a:lnTo>
                    <a:pt x="5266588" y="23431"/>
                  </a:lnTo>
                  <a:lnTo>
                    <a:pt x="5235867" y="26060"/>
                  </a:lnTo>
                  <a:lnTo>
                    <a:pt x="5243715" y="25755"/>
                  </a:lnTo>
                  <a:lnTo>
                    <a:pt x="5268442" y="23279"/>
                  </a:lnTo>
                  <a:lnTo>
                    <a:pt x="5269801" y="24333"/>
                  </a:lnTo>
                  <a:lnTo>
                    <a:pt x="5327053" y="19380"/>
                  </a:lnTo>
                  <a:lnTo>
                    <a:pt x="5320830" y="21424"/>
                  </a:lnTo>
                  <a:lnTo>
                    <a:pt x="5365305" y="17208"/>
                  </a:lnTo>
                  <a:lnTo>
                    <a:pt x="5422049" y="10172"/>
                  </a:lnTo>
                  <a:lnTo>
                    <a:pt x="5458828" y="6946"/>
                  </a:lnTo>
                  <a:lnTo>
                    <a:pt x="5452796" y="8293"/>
                  </a:lnTo>
                  <a:lnTo>
                    <a:pt x="5452872" y="9118"/>
                  </a:lnTo>
                  <a:lnTo>
                    <a:pt x="5456364" y="9575"/>
                  </a:lnTo>
                  <a:lnTo>
                    <a:pt x="5460606" y="9791"/>
                  </a:lnTo>
                  <a:lnTo>
                    <a:pt x="5482488" y="5638"/>
                  </a:lnTo>
                  <a:lnTo>
                    <a:pt x="5515737" y="4343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5608002" y="6255194"/>
              <a:ext cx="5236210" cy="799465"/>
            </a:xfrm>
            <a:custGeom>
              <a:avLst/>
              <a:gdLst/>
              <a:ahLst/>
              <a:cxnLst/>
              <a:rect l="l" t="t" r="r" b="b"/>
              <a:pathLst>
                <a:path w="5236209" h="799465">
                  <a:moveTo>
                    <a:pt x="50330" y="793305"/>
                  </a:moveTo>
                  <a:lnTo>
                    <a:pt x="17805" y="796086"/>
                  </a:lnTo>
                  <a:lnTo>
                    <a:pt x="0" y="799020"/>
                  </a:lnTo>
                  <a:lnTo>
                    <a:pt x="50330" y="793305"/>
                  </a:lnTo>
                  <a:close/>
                </a:path>
                <a:path w="5236209" h="799465">
                  <a:moveTo>
                    <a:pt x="526542" y="731621"/>
                  </a:moveTo>
                  <a:lnTo>
                    <a:pt x="464959" y="733983"/>
                  </a:lnTo>
                  <a:lnTo>
                    <a:pt x="380492" y="740587"/>
                  </a:lnTo>
                  <a:lnTo>
                    <a:pt x="377202" y="741934"/>
                  </a:lnTo>
                  <a:lnTo>
                    <a:pt x="367880" y="743991"/>
                  </a:lnTo>
                  <a:lnTo>
                    <a:pt x="354761" y="745883"/>
                  </a:lnTo>
                  <a:lnTo>
                    <a:pt x="340067" y="746760"/>
                  </a:lnTo>
                  <a:lnTo>
                    <a:pt x="336880" y="748093"/>
                  </a:lnTo>
                  <a:lnTo>
                    <a:pt x="377355" y="743394"/>
                  </a:lnTo>
                  <a:lnTo>
                    <a:pt x="386943" y="743204"/>
                  </a:lnTo>
                  <a:lnTo>
                    <a:pt x="408838" y="739038"/>
                  </a:lnTo>
                  <a:lnTo>
                    <a:pt x="414058" y="739749"/>
                  </a:lnTo>
                  <a:lnTo>
                    <a:pt x="410451" y="741921"/>
                  </a:lnTo>
                  <a:lnTo>
                    <a:pt x="411048" y="742886"/>
                  </a:lnTo>
                  <a:lnTo>
                    <a:pt x="410883" y="742391"/>
                  </a:lnTo>
                  <a:lnTo>
                    <a:pt x="440715" y="740270"/>
                  </a:lnTo>
                  <a:lnTo>
                    <a:pt x="452589" y="739838"/>
                  </a:lnTo>
                  <a:lnTo>
                    <a:pt x="453656" y="740549"/>
                  </a:lnTo>
                  <a:lnTo>
                    <a:pt x="526542" y="731621"/>
                  </a:lnTo>
                  <a:close/>
                </a:path>
                <a:path w="5236209" h="799465">
                  <a:moveTo>
                    <a:pt x="801090" y="683882"/>
                  </a:moveTo>
                  <a:lnTo>
                    <a:pt x="763676" y="686930"/>
                  </a:lnTo>
                  <a:lnTo>
                    <a:pt x="756437" y="687959"/>
                  </a:lnTo>
                  <a:lnTo>
                    <a:pt x="779703" y="685914"/>
                  </a:lnTo>
                  <a:lnTo>
                    <a:pt x="782993" y="686371"/>
                  </a:lnTo>
                  <a:lnTo>
                    <a:pt x="718680" y="693356"/>
                  </a:lnTo>
                  <a:lnTo>
                    <a:pt x="763765" y="688975"/>
                  </a:lnTo>
                  <a:lnTo>
                    <a:pt x="779576" y="687031"/>
                  </a:lnTo>
                  <a:lnTo>
                    <a:pt x="801090" y="683882"/>
                  </a:lnTo>
                  <a:close/>
                </a:path>
                <a:path w="5236209" h="799465">
                  <a:moveTo>
                    <a:pt x="883551" y="691311"/>
                  </a:moveTo>
                  <a:lnTo>
                    <a:pt x="810056" y="699287"/>
                  </a:lnTo>
                  <a:lnTo>
                    <a:pt x="875157" y="693229"/>
                  </a:lnTo>
                  <a:lnTo>
                    <a:pt x="883551" y="691311"/>
                  </a:lnTo>
                  <a:close/>
                </a:path>
                <a:path w="5236209" h="799465">
                  <a:moveTo>
                    <a:pt x="1016635" y="677100"/>
                  </a:moveTo>
                  <a:lnTo>
                    <a:pt x="993902" y="679323"/>
                  </a:lnTo>
                  <a:lnTo>
                    <a:pt x="947254" y="685126"/>
                  </a:lnTo>
                  <a:lnTo>
                    <a:pt x="929665" y="686790"/>
                  </a:lnTo>
                  <a:lnTo>
                    <a:pt x="925550" y="687514"/>
                  </a:lnTo>
                  <a:lnTo>
                    <a:pt x="930109" y="687387"/>
                  </a:lnTo>
                  <a:lnTo>
                    <a:pt x="944245" y="686498"/>
                  </a:lnTo>
                  <a:lnTo>
                    <a:pt x="965695" y="683641"/>
                  </a:lnTo>
                  <a:lnTo>
                    <a:pt x="1000506" y="679665"/>
                  </a:lnTo>
                  <a:lnTo>
                    <a:pt x="1016635" y="677100"/>
                  </a:lnTo>
                  <a:close/>
                </a:path>
                <a:path w="5236209" h="799465">
                  <a:moveTo>
                    <a:pt x="1094765" y="676783"/>
                  </a:moveTo>
                  <a:lnTo>
                    <a:pt x="1081493" y="678014"/>
                  </a:lnTo>
                  <a:lnTo>
                    <a:pt x="1059395" y="678726"/>
                  </a:lnTo>
                  <a:lnTo>
                    <a:pt x="1038136" y="680389"/>
                  </a:lnTo>
                  <a:lnTo>
                    <a:pt x="1076223" y="678802"/>
                  </a:lnTo>
                  <a:lnTo>
                    <a:pt x="1060970" y="681012"/>
                  </a:lnTo>
                  <a:lnTo>
                    <a:pt x="1052906" y="682866"/>
                  </a:lnTo>
                  <a:lnTo>
                    <a:pt x="1056957" y="683412"/>
                  </a:lnTo>
                  <a:lnTo>
                    <a:pt x="1078014" y="681672"/>
                  </a:lnTo>
                  <a:lnTo>
                    <a:pt x="1094765" y="676783"/>
                  </a:lnTo>
                  <a:close/>
                </a:path>
                <a:path w="5236209" h="799465">
                  <a:moveTo>
                    <a:pt x="1157478" y="609409"/>
                  </a:moveTo>
                  <a:lnTo>
                    <a:pt x="1124750" y="611695"/>
                  </a:lnTo>
                  <a:lnTo>
                    <a:pt x="1120394" y="612914"/>
                  </a:lnTo>
                  <a:lnTo>
                    <a:pt x="1157478" y="609409"/>
                  </a:lnTo>
                  <a:close/>
                </a:path>
                <a:path w="5236209" h="799465">
                  <a:moveTo>
                    <a:pt x="1190485" y="618159"/>
                  </a:moveTo>
                  <a:lnTo>
                    <a:pt x="1186484" y="617245"/>
                  </a:lnTo>
                  <a:lnTo>
                    <a:pt x="1104176" y="626681"/>
                  </a:lnTo>
                  <a:lnTo>
                    <a:pt x="1111224" y="626770"/>
                  </a:lnTo>
                  <a:lnTo>
                    <a:pt x="1116139" y="627214"/>
                  </a:lnTo>
                  <a:lnTo>
                    <a:pt x="1116749" y="628167"/>
                  </a:lnTo>
                  <a:lnTo>
                    <a:pt x="1110919" y="629805"/>
                  </a:lnTo>
                  <a:lnTo>
                    <a:pt x="1170609" y="623570"/>
                  </a:lnTo>
                  <a:lnTo>
                    <a:pt x="1151851" y="624598"/>
                  </a:lnTo>
                  <a:lnTo>
                    <a:pt x="1179741" y="620344"/>
                  </a:lnTo>
                  <a:lnTo>
                    <a:pt x="1190485" y="618159"/>
                  </a:lnTo>
                  <a:close/>
                </a:path>
                <a:path w="5236209" h="799465">
                  <a:moveTo>
                    <a:pt x="1246289" y="610997"/>
                  </a:moveTo>
                  <a:lnTo>
                    <a:pt x="1228140" y="612978"/>
                  </a:lnTo>
                  <a:lnTo>
                    <a:pt x="1233424" y="614197"/>
                  </a:lnTo>
                  <a:lnTo>
                    <a:pt x="1246289" y="610997"/>
                  </a:lnTo>
                  <a:close/>
                </a:path>
                <a:path w="5236209" h="799465">
                  <a:moveTo>
                    <a:pt x="1268768" y="641019"/>
                  </a:moveTo>
                  <a:lnTo>
                    <a:pt x="1243355" y="642747"/>
                  </a:lnTo>
                  <a:lnTo>
                    <a:pt x="1159802" y="646455"/>
                  </a:lnTo>
                  <a:lnTo>
                    <a:pt x="1160424" y="647420"/>
                  </a:lnTo>
                  <a:lnTo>
                    <a:pt x="1109345" y="651459"/>
                  </a:lnTo>
                  <a:lnTo>
                    <a:pt x="1056347" y="655218"/>
                  </a:lnTo>
                  <a:lnTo>
                    <a:pt x="1005662" y="659777"/>
                  </a:lnTo>
                  <a:lnTo>
                    <a:pt x="961567" y="666203"/>
                  </a:lnTo>
                  <a:lnTo>
                    <a:pt x="990676" y="663930"/>
                  </a:lnTo>
                  <a:lnTo>
                    <a:pt x="1045819" y="656729"/>
                  </a:lnTo>
                  <a:lnTo>
                    <a:pt x="1067650" y="655955"/>
                  </a:lnTo>
                  <a:lnTo>
                    <a:pt x="1058735" y="656932"/>
                  </a:lnTo>
                  <a:lnTo>
                    <a:pt x="1094460" y="655091"/>
                  </a:lnTo>
                  <a:lnTo>
                    <a:pt x="1121511" y="653948"/>
                  </a:lnTo>
                  <a:lnTo>
                    <a:pt x="1178064" y="652411"/>
                  </a:lnTo>
                  <a:lnTo>
                    <a:pt x="1228636" y="647153"/>
                  </a:lnTo>
                  <a:lnTo>
                    <a:pt x="1214424" y="647941"/>
                  </a:lnTo>
                  <a:lnTo>
                    <a:pt x="1213980" y="647471"/>
                  </a:lnTo>
                  <a:lnTo>
                    <a:pt x="1235697" y="645401"/>
                  </a:lnTo>
                  <a:lnTo>
                    <a:pt x="1252321" y="642531"/>
                  </a:lnTo>
                  <a:lnTo>
                    <a:pt x="1268768" y="641019"/>
                  </a:lnTo>
                  <a:close/>
                </a:path>
                <a:path w="5236209" h="799465">
                  <a:moveTo>
                    <a:pt x="1327797" y="633323"/>
                  </a:moveTo>
                  <a:lnTo>
                    <a:pt x="1315783" y="634085"/>
                  </a:lnTo>
                  <a:lnTo>
                    <a:pt x="1302816" y="635558"/>
                  </a:lnTo>
                  <a:lnTo>
                    <a:pt x="1281811" y="638327"/>
                  </a:lnTo>
                  <a:lnTo>
                    <a:pt x="1292047" y="637933"/>
                  </a:lnTo>
                  <a:lnTo>
                    <a:pt x="1305293" y="636536"/>
                  </a:lnTo>
                  <a:lnTo>
                    <a:pt x="1318298" y="634796"/>
                  </a:lnTo>
                  <a:lnTo>
                    <a:pt x="1327797" y="633323"/>
                  </a:lnTo>
                  <a:close/>
                </a:path>
                <a:path w="5236209" h="799465">
                  <a:moveTo>
                    <a:pt x="1333868" y="630072"/>
                  </a:moveTo>
                  <a:lnTo>
                    <a:pt x="1333233" y="629069"/>
                  </a:lnTo>
                  <a:lnTo>
                    <a:pt x="1326603" y="628764"/>
                  </a:lnTo>
                  <a:lnTo>
                    <a:pt x="1311109" y="629780"/>
                  </a:lnTo>
                  <a:lnTo>
                    <a:pt x="1311097" y="631329"/>
                  </a:lnTo>
                  <a:lnTo>
                    <a:pt x="1264716" y="636219"/>
                  </a:lnTo>
                  <a:lnTo>
                    <a:pt x="1262214" y="637895"/>
                  </a:lnTo>
                  <a:lnTo>
                    <a:pt x="1248079" y="639191"/>
                  </a:lnTo>
                  <a:lnTo>
                    <a:pt x="1308188" y="633742"/>
                  </a:lnTo>
                  <a:lnTo>
                    <a:pt x="1331379" y="631164"/>
                  </a:lnTo>
                  <a:lnTo>
                    <a:pt x="1333868" y="630072"/>
                  </a:lnTo>
                  <a:close/>
                </a:path>
                <a:path w="5236209" h="799465">
                  <a:moveTo>
                    <a:pt x="1420545" y="582815"/>
                  </a:moveTo>
                  <a:lnTo>
                    <a:pt x="1401368" y="584187"/>
                  </a:lnTo>
                  <a:lnTo>
                    <a:pt x="1407007" y="585381"/>
                  </a:lnTo>
                  <a:lnTo>
                    <a:pt x="1406334" y="584428"/>
                  </a:lnTo>
                  <a:lnTo>
                    <a:pt x="1420545" y="582815"/>
                  </a:lnTo>
                  <a:close/>
                </a:path>
                <a:path w="5236209" h="799465">
                  <a:moveTo>
                    <a:pt x="1433309" y="581583"/>
                  </a:moveTo>
                  <a:lnTo>
                    <a:pt x="1428762" y="581888"/>
                  </a:lnTo>
                  <a:lnTo>
                    <a:pt x="1420545" y="582815"/>
                  </a:lnTo>
                  <a:lnTo>
                    <a:pt x="1427200" y="582345"/>
                  </a:lnTo>
                  <a:lnTo>
                    <a:pt x="1433309" y="581583"/>
                  </a:lnTo>
                  <a:close/>
                </a:path>
                <a:path w="5236209" h="799465">
                  <a:moveTo>
                    <a:pt x="1433474" y="564108"/>
                  </a:moveTo>
                  <a:lnTo>
                    <a:pt x="1391259" y="566902"/>
                  </a:lnTo>
                  <a:lnTo>
                    <a:pt x="1378216" y="569595"/>
                  </a:lnTo>
                  <a:lnTo>
                    <a:pt x="1433474" y="564108"/>
                  </a:lnTo>
                  <a:close/>
                </a:path>
                <a:path w="5236209" h="799465">
                  <a:moveTo>
                    <a:pt x="1451940" y="628523"/>
                  </a:moveTo>
                  <a:lnTo>
                    <a:pt x="1443266" y="627989"/>
                  </a:lnTo>
                  <a:lnTo>
                    <a:pt x="1425854" y="628904"/>
                  </a:lnTo>
                  <a:lnTo>
                    <a:pt x="1399298" y="631329"/>
                  </a:lnTo>
                  <a:lnTo>
                    <a:pt x="1363230" y="635342"/>
                  </a:lnTo>
                  <a:lnTo>
                    <a:pt x="1387106" y="634555"/>
                  </a:lnTo>
                  <a:lnTo>
                    <a:pt x="1391513" y="633818"/>
                  </a:lnTo>
                  <a:lnTo>
                    <a:pt x="1424698" y="631990"/>
                  </a:lnTo>
                  <a:lnTo>
                    <a:pt x="1388516" y="636955"/>
                  </a:lnTo>
                  <a:lnTo>
                    <a:pt x="1412875" y="634580"/>
                  </a:lnTo>
                  <a:lnTo>
                    <a:pt x="1431036" y="632536"/>
                  </a:lnTo>
                  <a:lnTo>
                    <a:pt x="1443799" y="630593"/>
                  </a:lnTo>
                  <a:lnTo>
                    <a:pt x="1451940" y="628523"/>
                  </a:lnTo>
                  <a:close/>
                </a:path>
                <a:path w="5236209" h="799465">
                  <a:moveTo>
                    <a:pt x="1499120" y="573024"/>
                  </a:moveTo>
                  <a:lnTo>
                    <a:pt x="1487805" y="573532"/>
                  </a:lnTo>
                  <a:lnTo>
                    <a:pt x="1478610" y="575297"/>
                  </a:lnTo>
                  <a:lnTo>
                    <a:pt x="1455686" y="578802"/>
                  </a:lnTo>
                  <a:lnTo>
                    <a:pt x="1433309" y="581583"/>
                  </a:lnTo>
                  <a:lnTo>
                    <a:pt x="1467827" y="579183"/>
                  </a:lnTo>
                  <a:lnTo>
                    <a:pt x="1484795" y="576681"/>
                  </a:lnTo>
                  <a:lnTo>
                    <a:pt x="1488960" y="575487"/>
                  </a:lnTo>
                  <a:lnTo>
                    <a:pt x="1496618" y="573976"/>
                  </a:lnTo>
                  <a:lnTo>
                    <a:pt x="1499120" y="573024"/>
                  </a:lnTo>
                  <a:close/>
                </a:path>
                <a:path w="5236209" h="799465">
                  <a:moveTo>
                    <a:pt x="1565541" y="566331"/>
                  </a:moveTo>
                  <a:lnTo>
                    <a:pt x="1561592" y="566013"/>
                  </a:lnTo>
                  <a:lnTo>
                    <a:pt x="1520367" y="570763"/>
                  </a:lnTo>
                  <a:lnTo>
                    <a:pt x="1543888" y="569493"/>
                  </a:lnTo>
                  <a:lnTo>
                    <a:pt x="1545564" y="569417"/>
                  </a:lnTo>
                  <a:lnTo>
                    <a:pt x="1556499" y="567918"/>
                  </a:lnTo>
                  <a:lnTo>
                    <a:pt x="1565541" y="566331"/>
                  </a:lnTo>
                  <a:close/>
                </a:path>
                <a:path w="5236209" h="799465">
                  <a:moveTo>
                    <a:pt x="1589087" y="559193"/>
                  </a:moveTo>
                  <a:lnTo>
                    <a:pt x="1577581" y="560197"/>
                  </a:lnTo>
                  <a:lnTo>
                    <a:pt x="1577682" y="560705"/>
                  </a:lnTo>
                  <a:lnTo>
                    <a:pt x="1582140" y="559955"/>
                  </a:lnTo>
                  <a:lnTo>
                    <a:pt x="1589087" y="559193"/>
                  </a:lnTo>
                  <a:close/>
                </a:path>
                <a:path w="5236209" h="799465">
                  <a:moveTo>
                    <a:pt x="1591805" y="558965"/>
                  </a:moveTo>
                  <a:lnTo>
                    <a:pt x="1591246" y="558965"/>
                  </a:lnTo>
                  <a:lnTo>
                    <a:pt x="1589087" y="559193"/>
                  </a:lnTo>
                  <a:lnTo>
                    <a:pt x="1591805" y="558965"/>
                  </a:lnTo>
                  <a:close/>
                </a:path>
                <a:path w="5236209" h="799465">
                  <a:moveTo>
                    <a:pt x="1623961" y="556183"/>
                  </a:moveTo>
                  <a:lnTo>
                    <a:pt x="1591805" y="558965"/>
                  </a:lnTo>
                  <a:lnTo>
                    <a:pt x="1593646" y="559346"/>
                  </a:lnTo>
                  <a:lnTo>
                    <a:pt x="1588236" y="560412"/>
                  </a:lnTo>
                  <a:lnTo>
                    <a:pt x="1580210" y="561721"/>
                  </a:lnTo>
                  <a:lnTo>
                    <a:pt x="1574342" y="562864"/>
                  </a:lnTo>
                  <a:lnTo>
                    <a:pt x="1598942" y="560197"/>
                  </a:lnTo>
                  <a:lnTo>
                    <a:pt x="1606042" y="558774"/>
                  </a:lnTo>
                  <a:lnTo>
                    <a:pt x="1609699" y="557720"/>
                  </a:lnTo>
                  <a:lnTo>
                    <a:pt x="1623961" y="556183"/>
                  </a:lnTo>
                  <a:close/>
                </a:path>
                <a:path w="5236209" h="799465">
                  <a:moveTo>
                    <a:pt x="1705762" y="587413"/>
                  </a:moveTo>
                  <a:lnTo>
                    <a:pt x="1672983" y="590638"/>
                  </a:lnTo>
                  <a:lnTo>
                    <a:pt x="1633537" y="595071"/>
                  </a:lnTo>
                  <a:lnTo>
                    <a:pt x="1602282" y="597941"/>
                  </a:lnTo>
                  <a:lnTo>
                    <a:pt x="1594116" y="596493"/>
                  </a:lnTo>
                  <a:lnTo>
                    <a:pt x="1600822" y="595172"/>
                  </a:lnTo>
                  <a:lnTo>
                    <a:pt x="1612442" y="593496"/>
                  </a:lnTo>
                  <a:lnTo>
                    <a:pt x="1625168" y="592124"/>
                  </a:lnTo>
                  <a:lnTo>
                    <a:pt x="1635213" y="591743"/>
                  </a:lnTo>
                  <a:lnTo>
                    <a:pt x="1629359" y="590092"/>
                  </a:lnTo>
                  <a:lnTo>
                    <a:pt x="1590573" y="594829"/>
                  </a:lnTo>
                  <a:lnTo>
                    <a:pt x="1582572" y="597598"/>
                  </a:lnTo>
                  <a:lnTo>
                    <a:pt x="1591868" y="598690"/>
                  </a:lnTo>
                  <a:lnTo>
                    <a:pt x="1604962" y="598347"/>
                  </a:lnTo>
                  <a:lnTo>
                    <a:pt x="1659255" y="593229"/>
                  </a:lnTo>
                  <a:lnTo>
                    <a:pt x="1684070" y="590626"/>
                  </a:lnTo>
                  <a:lnTo>
                    <a:pt x="1705762" y="587413"/>
                  </a:lnTo>
                  <a:close/>
                </a:path>
                <a:path w="5236209" h="799465">
                  <a:moveTo>
                    <a:pt x="1805254" y="530466"/>
                  </a:moveTo>
                  <a:lnTo>
                    <a:pt x="1803844" y="529932"/>
                  </a:lnTo>
                  <a:lnTo>
                    <a:pt x="1795538" y="530059"/>
                  </a:lnTo>
                  <a:lnTo>
                    <a:pt x="1784731" y="530555"/>
                  </a:lnTo>
                  <a:lnTo>
                    <a:pt x="1772285" y="532511"/>
                  </a:lnTo>
                  <a:lnTo>
                    <a:pt x="1776285" y="532726"/>
                  </a:lnTo>
                  <a:lnTo>
                    <a:pt x="1787156" y="532206"/>
                  </a:lnTo>
                  <a:lnTo>
                    <a:pt x="1795360" y="531939"/>
                  </a:lnTo>
                  <a:lnTo>
                    <a:pt x="1805254" y="530466"/>
                  </a:lnTo>
                  <a:close/>
                </a:path>
                <a:path w="5236209" h="799465">
                  <a:moveTo>
                    <a:pt x="1907286" y="514921"/>
                  </a:moveTo>
                  <a:lnTo>
                    <a:pt x="1898345" y="514743"/>
                  </a:lnTo>
                  <a:lnTo>
                    <a:pt x="1846910" y="519544"/>
                  </a:lnTo>
                  <a:lnTo>
                    <a:pt x="1827885" y="520738"/>
                  </a:lnTo>
                  <a:lnTo>
                    <a:pt x="1786826" y="525043"/>
                  </a:lnTo>
                  <a:lnTo>
                    <a:pt x="1752460" y="529767"/>
                  </a:lnTo>
                  <a:lnTo>
                    <a:pt x="1691957" y="539076"/>
                  </a:lnTo>
                  <a:lnTo>
                    <a:pt x="1695119" y="535914"/>
                  </a:lnTo>
                  <a:lnTo>
                    <a:pt x="1674329" y="537972"/>
                  </a:lnTo>
                  <a:lnTo>
                    <a:pt x="1633486" y="543128"/>
                  </a:lnTo>
                  <a:lnTo>
                    <a:pt x="1612595" y="544893"/>
                  </a:lnTo>
                  <a:lnTo>
                    <a:pt x="1606575" y="545096"/>
                  </a:lnTo>
                  <a:lnTo>
                    <a:pt x="1612747" y="545236"/>
                  </a:lnTo>
                  <a:lnTo>
                    <a:pt x="1617548" y="545122"/>
                  </a:lnTo>
                  <a:lnTo>
                    <a:pt x="1539100" y="552881"/>
                  </a:lnTo>
                  <a:lnTo>
                    <a:pt x="1524520" y="555853"/>
                  </a:lnTo>
                  <a:lnTo>
                    <a:pt x="1534896" y="556082"/>
                  </a:lnTo>
                  <a:lnTo>
                    <a:pt x="1539976" y="556590"/>
                  </a:lnTo>
                  <a:lnTo>
                    <a:pt x="1509522" y="560425"/>
                  </a:lnTo>
                  <a:lnTo>
                    <a:pt x="1509737" y="558736"/>
                  </a:lnTo>
                  <a:lnTo>
                    <a:pt x="1490408" y="560235"/>
                  </a:lnTo>
                  <a:lnTo>
                    <a:pt x="1468678" y="562241"/>
                  </a:lnTo>
                  <a:lnTo>
                    <a:pt x="1461693" y="562038"/>
                  </a:lnTo>
                  <a:lnTo>
                    <a:pt x="1424076" y="567118"/>
                  </a:lnTo>
                  <a:lnTo>
                    <a:pt x="1378026" y="572566"/>
                  </a:lnTo>
                  <a:lnTo>
                    <a:pt x="1297190" y="581456"/>
                  </a:lnTo>
                  <a:lnTo>
                    <a:pt x="1283233" y="585076"/>
                  </a:lnTo>
                  <a:lnTo>
                    <a:pt x="1302829" y="584085"/>
                  </a:lnTo>
                  <a:lnTo>
                    <a:pt x="1368920" y="578281"/>
                  </a:lnTo>
                  <a:lnTo>
                    <a:pt x="1378546" y="578497"/>
                  </a:lnTo>
                  <a:lnTo>
                    <a:pt x="1381721" y="575856"/>
                  </a:lnTo>
                  <a:lnTo>
                    <a:pt x="1428534" y="571220"/>
                  </a:lnTo>
                  <a:lnTo>
                    <a:pt x="1455458" y="569404"/>
                  </a:lnTo>
                  <a:lnTo>
                    <a:pt x="1478229" y="568274"/>
                  </a:lnTo>
                  <a:lnTo>
                    <a:pt x="1512531" y="565721"/>
                  </a:lnTo>
                  <a:lnTo>
                    <a:pt x="1457515" y="571703"/>
                  </a:lnTo>
                  <a:lnTo>
                    <a:pt x="1478673" y="570496"/>
                  </a:lnTo>
                  <a:lnTo>
                    <a:pt x="1489062" y="569493"/>
                  </a:lnTo>
                  <a:lnTo>
                    <a:pt x="1513090" y="566674"/>
                  </a:lnTo>
                  <a:lnTo>
                    <a:pt x="1520418" y="564680"/>
                  </a:lnTo>
                  <a:lnTo>
                    <a:pt x="1510474" y="564413"/>
                  </a:lnTo>
                  <a:lnTo>
                    <a:pt x="1495285" y="564527"/>
                  </a:lnTo>
                  <a:lnTo>
                    <a:pt x="1486852" y="563664"/>
                  </a:lnTo>
                  <a:lnTo>
                    <a:pt x="1548358" y="558139"/>
                  </a:lnTo>
                  <a:lnTo>
                    <a:pt x="1643964" y="547281"/>
                  </a:lnTo>
                  <a:lnTo>
                    <a:pt x="1708365" y="542163"/>
                  </a:lnTo>
                  <a:lnTo>
                    <a:pt x="1748472" y="535495"/>
                  </a:lnTo>
                  <a:lnTo>
                    <a:pt x="1741576" y="535228"/>
                  </a:lnTo>
                  <a:lnTo>
                    <a:pt x="1719580" y="536448"/>
                  </a:lnTo>
                  <a:lnTo>
                    <a:pt x="1710055" y="536600"/>
                  </a:lnTo>
                  <a:lnTo>
                    <a:pt x="1757476" y="532244"/>
                  </a:lnTo>
                  <a:lnTo>
                    <a:pt x="1857362" y="519709"/>
                  </a:lnTo>
                  <a:lnTo>
                    <a:pt x="1907286" y="514921"/>
                  </a:lnTo>
                  <a:close/>
                </a:path>
                <a:path w="5236209" h="799465">
                  <a:moveTo>
                    <a:pt x="1929942" y="536994"/>
                  </a:moveTo>
                  <a:lnTo>
                    <a:pt x="1913978" y="538111"/>
                  </a:lnTo>
                  <a:lnTo>
                    <a:pt x="1903933" y="539343"/>
                  </a:lnTo>
                  <a:lnTo>
                    <a:pt x="1893125" y="540880"/>
                  </a:lnTo>
                  <a:lnTo>
                    <a:pt x="1874862" y="542975"/>
                  </a:lnTo>
                  <a:lnTo>
                    <a:pt x="1916912" y="539686"/>
                  </a:lnTo>
                  <a:lnTo>
                    <a:pt x="1916861" y="539178"/>
                  </a:lnTo>
                  <a:lnTo>
                    <a:pt x="1929942" y="536994"/>
                  </a:lnTo>
                  <a:close/>
                </a:path>
                <a:path w="5236209" h="799465">
                  <a:moveTo>
                    <a:pt x="1946757" y="556895"/>
                  </a:moveTo>
                  <a:lnTo>
                    <a:pt x="1934565" y="556971"/>
                  </a:lnTo>
                  <a:lnTo>
                    <a:pt x="1936026" y="555320"/>
                  </a:lnTo>
                  <a:lnTo>
                    <a:pt x="1934197" y="554316"/>
                  </a:lnTo>
                  <a:lnTo>
                    <a:pt x="1912124" y="556310"/>
                  </a:lnTo>
                  <a:lnTo>
                    <a:pt x="1934108" y="552132"/>
                  </a:lnTo>
                  <a:lnTo>
                    <a:pt x="1911184" y="554012"/>
                  </a:lnTo>
                  <a:lnTo>
                    <a:pt x="1905939" y="554177"/>
                  </a:lnTo>
                  <a:lnTo>
                    <a:pt x="1923021" y="551967"/>
                  </a:lnTo>
                  <a:lnTo>
                    <a:pt x="1922424" y="550849"/>
                  </a:lnTo>
                  <a:lnTo>
                    <a:pt x="1919846" y="549579"/>
                  </a:lnTo>
                  <a:lnTo>
                    <a:pt x="1930996" y="546849"/>
                  </a:lnTo>
                  <a:lnTo>
                    <a:pt x="1912556" y="549033"/>
                  </a:lnTo>
                  <a:lnTo>
                    <a:pt x="1909419" y="548525"/>
                  </a:lnTo>
                  <a:lnTo>
                    <a:pt x="1908695" y="547509"/>
                  </a:lnTo>
                  <a:lnTo>
                    <a:pt x="1897468" y="548182"/>
                  </a:lnTo>
                  <a:lnTo>
                    <a:pt x="1848472" y="554050"/>
                  </a:lnTo>
                  <a:lnTo>
                    <a:pt x="1796923" y="560527"/>
                  </a:lnTo>
                  <a:lnTo>
                    <a:pt x="1746465" y="566597"/>
                  </a:lnTo>
                  <a:lnTo>
                    <a:pt x="1700758" y="571220"/>
                  </a:lnTo>
                  <a:lnTo>
                    <a:pt x="1663433" y="573366"/>
                  </a:lnTo>
                  <a:lnTo>
                    <a:pt x="1667967" y="574306"/>
                  </a:lnTo>
                  <a:lnTo>
                    <a:pt x="1656562" y="576224"/>
                  </a:lnTo>
                  <a:lnTo>
                    <a:pt x="1614157" y="581025"/>
                  </a:lnTo>
                  <a:lnTo>
                    <a:pt x="1620354" y="578777"/>
                  </a:lnTo>
                  <a:lnTo>
                    <a:pt x="1613966" y="578472"/>
                  </a:lnTo>
                  <a:lnTo>
                    <a:pt x="1595755" y="579843"/>
                  </a:lnTo>
                  <a:lnTo>
                    <a:pt x="1566430" y="582612"/>
                  </a:lnTo>
                  <a:lnTo>
                    <a:pt x="1564220" y="583895"/>
                  </a:lnTo>
                  <a:lnTo>
                    <a:pt x="1543075" y="586270"/>
                  </a:lnTo>
                  <a:lnTo>
                    <a:pt x="1553730" y="586308"/>
                  </a:lnTo>
                  <a:lnTo>
                    <a:pt x="1553235" y="585330"/>
                  </a:lnTo>
                  <a:lnTo>
                    <a:pt x="1593646" y="583438"/>
                  </a:lnTo>
                  <a:lnTo>
                    <a:pt x="1705787" y="573862"/>
                  </a:lnTo>
                  <a:lnTo>
                    <a:pt x="1741335" y="573074"/>
                  </a:lnTo>
                  <a:lnTo>
                    <a:pt x="1702904" y="576719"/>
                  </a:lnTo>
                  <a:lnTo>
                    <a:pt x="1659547" y="581329"/>
                  </a:lnTo>
                  <a:lnTo>
                    <a:pt x="1614690" y="586473"/>
                  </a:lnTo>
                  <a:lnTo>
                    <a:pt x="1571777" y="591756"/>
                  </a:lnTo>
                  <a:lnTo>
                    <a:pt x="1615313" y="588543"/>
                  </a:lnTo>
                  <a:lnTo>
                    <a:pt x="1729930" y="576148"/>
                  </a:lnTo>
                  <a:lnTo>
                    <a:pt x="1788782" y="570992"/>
                  </a:lnTo>
                  <a:lnTo>
                    <a:pt x="1810994" y="566788"/>
                  </a:lnTo>
                  <a:lnTo>
                    <a:pt x="1754530" y="570369"/>
                  </a:lnTo>
                  <a:lnTo>
                    <a:pt x="1794256" y="566051"/>
                  </a:lnTo>
                  <a:lnTo>
                    <a:pt x="1866417" y="557644"/>
                  </a:lnTo>
                  <a:lnTo>
                    <a:pt x="1901317" y="554418"/>
                  </a:lnTo>
                  <a:lnTo>
                    <a:pt x="1884057" y="557288"/>
                  </a:lnTo>
                  <a:lnTo>
                    <a:pt x="1845856" y="563029"/>
                  </a:lnTo>
                  <a:lnTo>
                    <a:pt x="1838896" y="564781"/>
                  </a:lnTo>
                  <a:lnTo>
                    <a:pt x="1946757" y="556895"/>
                  </a:lnTo>
                  <a:close/>
                </a:path>
                <a:path w="5236209" h="799465">
                  <a:moveTo>
                    <a:pt x="2123973" y="452031"/>
                  </a:moveTo>
                  <a:lnTo>
                    <a:pt x="2112378" y="452564"/>
                  </a:lnTo>
                  <a:lnTo>
                    <a:pt x="2095550" y="454317"/>
                  </a:lnTo>
                  <a:lnTo>
                    <a:pt x="2064283" y="458254"/>
                  </a:lnTo>
                  <a:lnTo>
                    <a:pt x="2078926" y="456920"/>
                  </a:lnTo>
                  <a:lnTo>
                    <a:pt x="2123973" y="452031"/>
                  </a:lnTo>
                  <a:close/>
                </a:path>
                <a:path w="5236209" h="799465">
                  <a:moveTo>
                    <a:pt x="2130463" y="455510"/>
                  </a:moveTo>
                  <a:lnTo>
                    <a:pt x="2126323" y="455269"/>
                  </a:lnTo>
                  <a:lnTo>
                    <a:pt x="2120950" y="455180"/>
                  </a:lnTo>
                  <a:lnTo>
                    <a:pt x="2107539" y="456895"/>
                  </a:lnTo>
                  <a:lnTo>
                    <a:pt x="2112429" y="457111"/>
                  </a:lnTo>
                  <a:lnTo>
                    <a:pt x="2108377" y="458317"/>
                  </a:lnTo>
                  <a:lnTo>
                    <a:pt x="2126691" y="456374"/>
                  </a:lnTo>
                  <a:lnTo>
                    <a:pt x="2130463" y="455510"/>
                  </a:lnTo>
                  <a:close/>
                </a:path>
                <a:path w="5236209" h="799465">
                  <a:moveTo>
                    <a:pt x="2140889" y="505650"/>
                  </a:moveTo>
                  <a:lnTo>
                    <a:pt x="2112035" y="506222"/>
                  </a:lnTo>
                  <a:lnTo>
                    <a:pt x="2115070" y="506895"/>
                  </a:lnTo>
                  <a:lnTo>
                    <a:pt x="2101811" y="508533"/>
                  </a:lnTo>
                  <a:lnTo>
                    <a:pt x="2066823" y="512165"/>
                  </a:lnTo>
                  <a:lnTo>
                    <a:pt x="2075954" y="509968"/>
                  </a:lnTo>
                  <a:lnTo>
                    <a:pt x="2065489" y="510070"/>
                  </a:lnTo>
                  <a:lnTo>
                    <a:pt x="2048217" y="511009"/>
                  </a:lnTo>
                  <a:lnTo>
                    <a:pt x="2036914" y="511302"/>
                  </a:lnTo>
                  <a:lnTo>
                    <a:pt x="2000211" y="515302"/>
                  </a:lnTo>
                  <a:lnTo>
                    <a:pt x="1987689" y="518960"/>
                  </a:lnTo>
                  <a:lnTo>
                    <a:pt x="2009775" y="516877"/>
                  </a:lnTo>
                  <a:lnTo>
                    <a:pt x="2016252" y="516001"/>
                  </a:lnTo>
                  <a:lnTo>
                    <a:pt x="2024214" y="514477"/>
                  </a:lnTo>
                  <a:lnTo>
                    <a:pt x="2044255" y="513854"/>
                  </a:lnTo>
                  <a:lnTo>
                    <a:pt x="2069439" y="512648"/>
                  </a:lnTo>
                  <a:lnTo>
                    <a:pt x="2101189" y="510159"/>
                  </a:lnTo>
                  <a:lnTo>
                    <a:pt x="2140889" y="505650"/>
                  </a:lnTo>
                  <a:close/>
                </a:path>
                <a:path w="5236209" h="799465">
                  <a:moveTo>
                    <a:pt x="2165604" y="497840"/>
                  </a:moveTo>
                  <a:lnTo>
                    <a:pt x="2143341" y="500227"/>
                  </a:lnTo>
                  <a:lnTo>
                    <a:pt x="2126361" y="502158"/>
                  </a:lnTo>
                  <a:lnTo>
                    <a:pt x="2110816" y="504317"/>
                  </a:lnTo>
                  <a:lnTo>
                    <a:pt x="2134590" y="503008"/>
                  </a:lnTo>
                  <a:lnTo>
                    <a:pt x="2165604" y="497840"/>
                  </a:lnTo>
                  <a:close/>
                </a:path>
                <a:path w="5236209" h="799465">
                  <a:moveTo>
                    <a:pt x="2191054" y="490994"/>
                  </a:moveTo>
                  <a:lnTo>
                    <a:pt x="2173503" y="492404"/>
                  </a:lnTo>
                  <a:lnTo>
                    <a:pt x="2163559" y="493420"/>
                  </a:lnTo>
                  <a:lnTo>
                    <a:pt x="2149513" y="495274"/>
                  </a:lnTo>
                  <a:lnTo>
                    <a:pt x="2162924" y="494715"/>
                  </a:lnTo>
                  <a:lnTo>
                    <a:pt x="2177491" y="492925"/>
                  </a:lnTo>
                  <a:lnTo>
                    <a:pt x="2188464" y="491248"/>
                  </a:lnTo>
                  <a:lnTo>
                    <a:pt x="2191054" y="490994"/>
                  </a:lnTo>
                  <a:close/>
                </a:path>
                <a:path w="5236209" h="799465">
                  <a:moveTo>
                    <a:pt x="2234336" y="432117"/>
                  </a:moveTo>
                  <a:lnTo>
                    <a:pt x="2215121" y="432663"/>
                  </a:lnTo>
                  <a:lnTo>
                    <a:pt x="2211171" y="433857"/>
                  </a:lnTo>
                  <a:lnTo>
                    <a:pt x="2216124" y="434086"/>
                  </a:lnTo>
                  <a:lnTo>
                    <a:pt x="2213102" y="434479"/>
                  </a:lnTo>
                  <a:lnTo>
                    <a:pt x="2224913" y="433222"/>
                  </a:lnTo>
                  <a:lnTo>
                    <a:pt x="2234336" y="432117"/>
                  </a:lnTo>
                  <a:close/>
                </a:path>
                <a:path w="5236209" h="799465">
                  <a:moveTo>
                    <a:pt x="2258479" y="489813"/>
                  </a:moveTo>
                  <a:lnTo>
                    <a:pt x="2201913" y="492899"/>
                  </a:lnTo>
                  <a:lnTo>
                    <a:pt x="2192807" y="494753"/>
                  </a:lnTo>
                  <a:lnTo>
                    <a:pt x="2194814" y="495325"/>
                  </a:lnTo>
                  <a:lnTo>
                    <a:pt x="2202015" y="495325"/>
                  </a:lnTo>
                  <a:lnTo>
                    <a:pt x="2208428" y="495515"/>
                  </a:lnTo>
                  <a:lnTo>
                    <a:pt x="2207755" y="494550"/>
                  </a:lnTo>
                  <a:lnTo>
                    <a:pt x="2224773" y="492899"/>
                  </a:lnTo>
                  <a:lnTo>
                    <a:pt x="2233396" y="492531"/>
                  </a:lnTo>
                  <a:lnTo>
                    <a:pt x="2241880" y="491998"/>
                  </a:lnTo>
                  <a:lnTo>
                    <a:pt x="2258479" y="489813"/>
                  </a:lnTo>
                  <a:close/>
                </a:path>
                <a:path w="5236209" h="799465">
                  <a:moveTo>
                    <a:pt x="2291029" y="510984"/>
                  </a:moveTo>
                  <a:lnTo>
                    <a:pt x="2283155" y="511378"/>
                  </a:lnTo>
                  <a:lnTo>
                    <a:pt x="2272500" y="512889"/>
                  </a:lnTo>
                  <a:lnTo>
                    <a:pt x="2291029" y="510984"/>
                  </a:lnTo>
                  <a:close/>
                </a:path>
                <a:path w="5236209" h="799465">
                  <a:moveTo>
                    <a:pt x="2313838" y="449681"/>
                  </a:moveTo>
                  <a:lnTo>
                    <a:pt x="2304808" y="450138"/>
                  </a:lnTo>
                  <a:lnTo>
                    <a:pt x="2275814" y="452653"/>
                  </a:lnTo>
                  <a:lnTo>
                    <a:pt x="2294432" y="451129"/>
                  </a:lnTo>
                  <a:lnTo>
                    <a:pt x="2290241" y="452374"/>
                  </a:lnTo>
                  <a:lnTo>
                    <a:pt x="2290572" y="452831"/>
                  </a:lnTo>
                  <a:lnTo>
                    <a:pt x="2313622" y="450596"/>
                  </a:lnTo>
                  <a:lnTo>
                    <a:pt x="2313838" y="449681"/>
                  </a:lnTo>
                  <a:close/>
                </a:path>
                <a:path w="5236209" h="799465">
                  <a:moveTo>
                    <a:pt x="2334793" y="420179"/>
                  </a:moveTo>
                  <a:lnTo>
                    <a:pt x="2319959" y="421525"/>
                  </a:lnTo>
                  <a:lnTo>
                    <a:pt x="2309647" y="422922"/>
                  </a:lnTo>
                  <a:lnTo>
                    <a:pt x="2302967" y="424294"/>
                  </a:lnTo>
                  <a:lnTo>
                    <a:pt x="2298979" y="425615"/>
                  </a:lnTo>
                  <a:lnTo>
                    <a:pt x="2309596" y="424065"/>
                  </a:lnTo>
                  <a:lnTo>
                    <a:pt x="2320379" y="422706"/>
                  </a:lnTo>
                  <a:lnTo>
                    <a:pt x="2329421" y="421436"/>
                  </a:lnTo>
                  <a:lnTo>
                    <a:pt x="2334793" y="420179"/>
                  </a:lnTo>
                  <a:close/>
                </a:path>
                <a:path w="5236209" h="799465">
                  <a:moveTo>
                    <a:pt x="2373477" y="469138"/>
                  </a:moveTo>
                  <a:lnTo>
                    <a:pt x="2308555" y="475170"/>
                  </a:lnTo>
                  <a:lnTo>
                    <a:pt x="2341410" y="472871"/>
                  </a:lnTo>
                  <a:lnTo>
                    <a:pt x="2373477" y="469138"/>
                  </a:lnTo>
                  <a:close/>
                </a:path>
                <a:path w="5236209" h="799465">
                  <a:moveTo>
                    <a:pt x="2401049" y="499948"/>
                  </a:moveTo>
                  <a:lnTo>
                    <a:pt x="2373884" y="502488"/>
                  </a:lnTo>
                  <a:lnTo>
                    <a:pt x="2338438" y="505028"/>
                  </a:lnTo>
                  <a:lnTo>
                    <a:pt x="2299652" y="510108"/>
                  </a:lnTo>
                  <a:lnTo>
                    <a:pt x="2291029" y="510984"/>
                  </a:lnTo>
                  <a:lnTo>
                    <a:pt x="2309101" y="510108"/>
                  </a:lnTo>
                  <a:lnTo>
                    <a:pt x="2282761" y="515188"/>
                  </a:lnTo>
                  <a:lnTo>
                    <a:pt x="2328481" y="510108"/>
                  </a:lnTo>
                  <a:lnTo>
                    <a:pt x="2313990" y="510108"/>
                  </a:lnTo>
                  <a:lnTo>
                    <a:pt x="2318004" y="508838"/>
                  </a:lnTo>
                  <a:lnTo>
                    <a:pt x="2342845" y="505028"/>
                  </a:lnTo>
                  <a:lnTo>
                    <a:pt x="2383625" y="502488"/>
                  </a:lnTo>
                  <a:lnTo>
                    <a:pt x="2401049" y="499948"/>
                  </a:lnTo>
                  <a:close/>
                </a:path>
                <a:path w="5236209" h="799465">
                  <a:moveTo>
                    <a:pt x="2421102" y="442239"/>
                  </a:moveTo>
                  <a:lnTo>
                    <a:pt x="2379662" y="446481"/>
                  </a:lnTo>
                  <a:lnTo>
                    <a:pt x="2416530" y="443001"/>
                  </a:lnTo>
                  <a:lnTo>
                    <a:pt x="2421102" y="442239"/>
                  </a:lnTo>
                  <a:close/>
                </a:path>
                <a:path w="5236209" h="799465">
                  <a:moveTo>
                    <a:pt x="2480119" y="493598"/>
                  </a:moveTo>
                  <a:lnTo>
                    <a:pt x="2479700" y="492887"/>
                  </a:lnTo>
                  <a:lnTo>
                    <a:pt x="2478252" y="493598"/>
                  </a:lnTo>
                  <a:lnTo>
                    <a:pt x="2480119" y="493598"/>
                  </a:lnTo>
                  <a:close/>
                </a:path>
                <a:path w="5236209" h="799465">
                  <a:moveTo>
                    <a:pt x="2496578" y="497408"/>
                  </a:moveTo>
                  <a:lnTo>
                    <a:pt x="2487117" y="497408"/>
                  </a:lnTo>
                  <a:lnTo>
                    <a:pt x="2469972" y="498678"/>
                  </a:lnTo>
                  <a:lnTo>
                    <a:pt x="2457259" y="498678"/>
                  </a:lnTo>
                  <a:lnTo>
                    <a:pt x="2445296" y="499948"/>
                  </a:lnTo>
                  <a:lnTo>
                    <a:pt x="2430437" y="499948"/>
                  </a:lnTo>
                  <a:lnTo>
                    <a:pt x="2453348" y="497408"/>
                  </a:lnTo>
                  <a:lnTo>
                    <a:pt x="2473096" y="496138"/>
                  </a:lnTo>
                  <a:lnTo>
                    <a:pt x="2487726" y="494868"/>
                  </a:lnTo>
                  <a:lnTo>
                    <a:pt x="2495258" y="494868"/>
                  </a:lnTo>
                  <a:lnTo>
                    <a:pt x="2486952" y="493598"/>
                  </a:lnTo>
                  <a:lnTo>
                    <a:pt x="2480119" y="493598"/>
                  </a:lnTo>
                  <a:lnTo>
                    <a:pt x="2480881" y="494868"/>
                  </a:lnTo>
                  <a:lnTo>
                    <a:pt x="2462682" y="496138"/>
                  </a:lnTo>
                  <a:lnTo>
                    <a:pt x="2416518" y="501218"/>
                  </a:lnTo>
                  <a:lnTo>
                    <a:pt x="2433663" y="501218"/>
                  </a:lnTo>
                  <a:lnTo>
                    <a:pt x="2425293" y="502488"/>
                  </a:lnTo>
                  <a:lnTo>
                    <a:pt x="2417749" y="505028"/>
                  </a:lnTo>
                  <a:lnTo>
                    <a:pt x="2437396" y="503758"/>
                  </a:lnTo>
                  <a:lnTo>
                    <a:pt x="2432164" y="503758"/>
                  </a:lnTo>
                  <a:lnTo>
                    <a:pt x="2450998" y="501218"/>
                  </a:lnTo>
                  <a:lnTo>
                    <a:pt x="2466238" y="499948"/>
                  </a:lnTo>
                  <a:lnTo>
                    <a:pt x="2483510" y="499948"/>
                  </a:lnTo>
                  <a:lnTo>
                    <a:pt x="2483332" y="498678"/>
                  </a:lnTo>
                  <a:lnTo>
                    <a:pt x="2496578" y="497408"/>
                  </a:lnTo>
                  <a:close/>
                </a:path>
                <a:path w="5236209" h="799465">
                  <a:moveTo>
                    <a:pt x="2514765" y="410870"/>
                  </a:moveTo>
                  <a:lnTo>
                    <a:pt x="2509596" y="410133"/>
                  </a:lnTo>
                  <a:lnTo>
                    <a:pt x="2477579" y="413867"/>
                  </a:lnTo>
                  <a:lnTo>
                    <a:pt x="2514765" y="410870"/>
                  </a:lnTo>
                  <a:close/>
                </a:path>
                <a:path w="5236209" h="799465">
                  <a:moveTo>
                    <a:pt x="2559710" y="396011"/>
                  </a:moveTo>
                  <a:lnTo>
                    <a:pt x="2541219" y="397510"/>
                  </a:lnTo>
                  <a:lnTo>
                    <a:pt x="2542667" y="399910"/>
                  </a:lnTo>
                  <a:lnTo>
                    <a:pt x="2559710" y="396011"/>
                  </a:lnTo>
                  <a:close/>
                </a:path>
                <a:path w="5236209" h="799465">
                  <a:moveTo>
                    <a:pt x="2581351" y="416153"/>
                  </a:moveTo>
                  <a:lnTo>
                    <a:pt x="2531592" y="421525"/>
                  </a:lnTo>
                  <a:lnTo>
                    <a:pt x="2526068" y="421652"/>
                  </a:lnTo>
                  <a:lnTo>
                    <a:pt x="2508720" y="424434"/>
                  </a:lnTo>
                  <a:lnTo>
                    <a:pt x="2457399" y="429793"/>
                  </a:lnTo>
                  <a:lnTo>
                    <a:pt x="2458466" y="431292"/>
                  </a:lnTo>
                  <a:lnTo>
                    <a:pt x="2556014" y="422998"/>
                  </a:lnTo>
                  <a:lnTo>
                    <a:pt x="2541994" y="423748"/>
                  </a:lnTo>
                  <a:lnTo>
                    <a:pt x="2541536" y="423278"/>
                  </a:lnTo>
                  <a:lnTo>
                    <a:pt x="2547035" y="422325"/>
                  </a:lnTo>
                  <a:lnTo>
                    <a:pt x="2555252" y="421474"/>
                  </a:lnTo>
                  <a:lnTo>
                    <a:pt x="2563634" y="420878"/>
                  </a:lnTo>
                  <a:lnTo>
                    <a:pt x="2569616" y="420751"/>
                  </a:lnTo>
                  <a:lnTo>
                    <a:pt x="2581351" y="416153"/>
                  </a:lnTo>
                  <a:close/>
                </a:path>
                <a:path w="5236209" h="799465">
                  <a:moveTo>
                    <a:pt x="2612910" y="479628"/>
                  </a:moveTo>
                  <a:lnTo>
                    <a:pt x="2587155" y="480898"/>
                  </a:lnTo>
                  <a:lnTo>
                    <a:pt x="2579065" y="481634"/>
                  </a:lnTo>
                  <a:lnTo>
                    <a:pt x="2575839" y="482168"/>
                  </a:lnTo>
                  <a:lnTo>
                    <a:pt x="2612910" y="479628"/>
                  </a:lnTo>
                  <a:close/>
                </a:path>
                <a:path w="5236209" h="799465">
                  <a:moveTo>
                    <a:pt x="2640761" y="468198"/>
                  </a:moveTo>
                  <a:lnTo>
                    <a:pt x="2629878" y="468858"/>
                  </a:lnTo>
                  <a:lnTo>
                    <a:pt x="2626576" y="469468"/>
                  </a:lnTo>
                  <a:lnTo>
                    <a:pt x="2640761" y="468198"/>
                  </a:lnTo>
                  <a:close/>
                </a:path>
                <a:path w="5236209" h="799465">
                  <a:moveTo>
                    <a:pt x="2676969" y="465658"/>
                  </a:moveTo>
                  <a:lnTo>
                    <a:pt x="2650845" y="468198"/>
                  </a:lnTo>
                  <a:lnTo>
                    <a:pt x="2668384" y="466928"/>
                  </a:lnTo>
                  <a:lnTo>
                    <a:pt x="2676969" y="465658"/>
                  </a:lnTo>
                  <a:close/>
                </a:path>
                <a:path w="5236209" h="799465">
                  <a:moveTo>
                    <a:pt x="2698038" y="390436"/>
                  </a:moveTo>
                  <a:lnTo>
                    <a:pt x="2656268" y="394208"/>
                  </a:lnTo>
                  <a:lnTo>
                    <a:pt x="2666669" y="395122"/>
                  </a:lnTo>
                  <a:lnTo>
                    <a:pt x="2698038" y="390436"/>
                  </a:lnTo>
                  <a:close/>
                </a:path>
                <a:path w="5236209" h="799465">
                  <a:moveTo>
                    <a:pt x="2711373" y="405091"/>
                  </a:moveTo>
                  <a:lnTo>
                    <a:pt x="2679090" y="407822"/>
                  </a:lnTo>
                  <a:lnTo>
                    <a:pt x="2674861" y="409054"/>
                  </a:lnTo>
                  <a:lnTo>
                    <a:pt x="2688882" y="408292"/>
                  </a:lnTo>
                  <a:lnTo>
                    <a:pt x="2711373" y="405091"/>
                  </a:lnTo>
                  <a:close/>
                </a:path>
                <a:path w="5236209" h="799465">
                  <a:moveTo>
                    <a:pt x="2770898" y="401053"/>
                  </a:moveTo>
                  <a:lnTo>
                    <a:pt x="2770428" y="400494"/>
                  </a:lnTo>
                  <a:lnTo>
                    <a:pt x="2764117" y="400812"/>
                  </a:lnTo>
                  <a:lnTo>
                    <a:pt x="2749105" y="402526"/>
                  </a:lnTo>
                  <a:lnTo>
                    <a:pt x="2745956" y="403682"/>
                  </a:lnTo>
                  <a:lnTo>
                    <a:pt x="2755658" y="403352"/>
                  </a:lnTo>
                  <a:lnTo>
                    <a:pt x="2766911" y="402463"/>
                  </a:lnTo>
                  <a:lnTo>
                    <a:pt x="2768422" y="401955"/>
                  </a:lnTo>
                  <a:lnTo>
                    <a:pt x="2770898" y="401053"/>
                  </a:lnTo>
                  <a:close/>
                </a:path>
                <a:path w="5236209" h="799465">
                  <a:moveTo>
                    <a:pt x="2872435" y="355130"/>
                  </a:moveTo>
                  <a:lnTo>
                    <a:pt x="2844419" y="357162"/>
                  </a:lnTo>
                  <a:lnTo>
                    <a:pt x="2831058" y="359371"/>
                  </a:lnTo>
                  <a:lnTo>
                    <a:pt x="2872435" y="355130"/>
                  </a:lnTo>
                  <a:close/>
                </a:path>
                <a:path w="5236209" h="799465">
                  <a:moveTo>
                    <a:pt x="2906293" y="346354"/>
                  </a:moveTo>
                  <a:lnTo>
                    <a:pt x="2878391" y="348361"/>
                  </a:lnTo>
                  <a:lnTo>
                    <a:pt x="2875610" y="351980"/>
                  </a:lnTo>
                  <a:lnTo>
                    <a:pt x="2906293" y="346354"/>
                  </a:lnTo>
                  <a:close/>
                </a:path>
                <a:path w="5236209" h="799465">
                  <a:moveTo>
                    <a:pt x="2963595" y="352145"/>
                  </a:moveTo>
                  <a:lnTo>
                    <a:pt x="2944215" y="352717"/>
                  </a:lnTo>
                  <a:lnTo>
                    <a:pt x="2931287" y="355396"/>
                  </a:lnTo>
                  <a:lnTo>
                    <a:pt x="2963595" y="352145"/>
                  </a:lnTo>
                  <a:close/>
                </a:path>
                <a:path w="5236209" h="799465">
                  <a:moveTo>
                    <a:pt x="2964700" y="459308"/>
                  </a:moveTo>
                  <a:lnTo>
                    <a:pt x="2962084" y="459308"/>
                  </a:lnTo>
                  <a:lnTo>
                    <a:pt x="2963684" y="460578"/>
                  </a:lnTo>
                  <a:lnTo>
                    <a:pt x="2964700" y="459308"/>
                  </a:lnTo>
                  <a:close/>
                </a:path>
                <a:path w="5236209" h="799465">
                  <a:moveTo>
                    <a:pt x="2992717" y="447967"/>
                  </a:moveTo>
                  <a:lnTo>
                    <a:pt x="2974505" y="448703"/>
                  </a:lnTo>
                  <a:lnTo>
                    <a:pt x="2971101" y="449148"/>
                  </a:lnTo>
                  <a:lnTo>
                    <a:pt x="2980677" y="449148"/>
                  </a:lnTo>
                  <a:lnTo>
                    <a:pt x="2992717" y="447967"/>
                  </a:lnTo>
                  <a:close/>
                </a:path>
                <a:path w="5236209" h="799465">
                  <a:moveTo>
                    <a:pt x="3002546" y="445427"/>
                  </a:moveTo>
                  <a:lnTo>
                    <a:pt x="3001518" y="445338"/>
                  </a:lnTo>
                  <a:lnTo>
                    <a:pt x="3000565" y="445427"/>
                  </a:lnTo>
                  <a:lnTo>
                    <a:pt x="3002546" y="445427"/>
                  </a:lnTo>
                  <a:close/>
                </a:path>
                <a:path w="5236209" h="799465">
                  <a:moveTo>
                    <a:pt x="3005556" y="449148"/>
                  </a:moveTo>
                  <a:lnTo>
                    <a:pt x="2968421" y="451688"/>
                  </a:lnTo>
                  <a:lnTo>
                    <a:pt x="2961716" y="454279"/>
                  </a:lnTo>
                  <a:lnTo>
                    <a:pt x="2961792" y="455510"/>
                  </a:lnTo>
                  <a:lnTo>
                    <a:pt x="2970060" y="455510"/>
                  </a:lnTo>
                  <a:lnTo>
                    <a:pt x="2978874" y="454279"/>
                  </a:lnTo>
                  <a:lnTo>
                    <a:pt x="2979597" y="452958"/>
                  </a:lnTo>
                  <a:lnTo>
                    <a:pt x="2986913" y="451688"/>
                  </a:lnTo>
                  <a:lnTo>
                    <a:pt x="2996895" y="450418"/>
                  </a:lnTo>
                  <a:lnTo>
                    <a:pt x="3005556" y="449148"/>
                  </a:lnTo>
                  <a:close/>
                </a:path>
                <a:path w="5236209" h="799465">
                  <a:moveTo>
                    <a:pt x="3013976" y="446608"/>
                  </a:moveTo>
                  <a:lnTo>
                    <a:pt x="2987916" y="448157"/>
                  </a:lnTo>
                  <a:lnTo>
                    <a:pt x="2992717" y="447967"/>
                  </a:lnTo>
                  <a:lnTo>
                    <a:pt x="2993618" y="447967"/>
                  </a:lnTo>
                  <a:lnTo>
                    <a:pt x="3013976" y="446608"/>
                  </a:lnTo>
                  <a:close/>
                </a:path>
                <a:path w="5236209" h="799465">
                  <a:moveTo>
                    <a:pt x="3036303" y="331152"/>
                  </a:moveTo>
                  <a:lnTo>
                    <a:pt x="3035198" y="331152"/>
                  </a:lnTo>
                  <a:lnTo>
                    <a:pt x="3034144" y="331152"/>
                  </a:lnTo>
                  <a:lnTo>
                    <a:pt x="3034258" y="331431"/>
                  </a:lnTo>
                  <a:lnTo>
                    <a:pt x="3036303" y="331152"/>
                  </a:lnTo>
                  <a:close/>
                </a:path>
                <a:path w="5236209" h="799465">
                  <a:moveTo>
                    <a:pt x="3051860" y="327964"/>
                  </a:moveTo>
                  <a:lnTo>
                    <a:pt x="3033522" y="329920"/>
                  </a:lnTo>
                  <a:lnTo>
                    <a:pt x="3029686" y="330809"/>
                  </a:lnTo>
                  <a:lnTo>
                    <a:pt x="3034106" y="331089"/>
                  </a:lnTo>
                  <a:lnTo>
                    <a:pt x="3033992" y="330809"/>
                  </a:lnTo>
                  <a:lnTo>
                    <a:pt x="3034830" y="330809"/>
                  </a:lnTo>
                  <a:lnTo>
                    <a:pt x="3051860" y="327964"/>
                  </a:lnTo>
                  <a:close/>
                </a:path>
                <a:path w="5236209" h="799465">
                  <a:moveTo>
                    <a:pt x="3057080" y="328688"/>
                  </a:moveTo>
                  <a:lnTo>
                    <a:pt x="3052292" y="328955"/>
                  </a:lnTo>
                  <a:lnTo>
                    <a:pt x="3036303" y="331152"/>
                  </a:lnTo>
                  <a:lnTo>
                    <a:pt x="3039097" y="331152"/>
                  </a:lnTo>
                  <a:lnTo>
                    <a:pt x="3057080" y="328688"/>
                  </a:lnTo>
                  <a:close/>
                </a:path>
                <a:path w="5236209" h="799465">
                  <a:moveTo>
                    <a:pt x="3088741" y="430911"/>
                  </a:moveTo>
                  <a:lnTo>
                    <a:pt x="3083699" y="431203"/>
                  </a:lnTo>
                  <a:lnTo>
                    <a:pt x="3082747" y="431368"/>
                  </a:lnTo>
                  <a:lnTo>
                    <a:pt x="3088741" y="430911"/>
                  </a:lnTo>
                  <a:close/>
                </a:path>
                <a:path w="5236209" h="799465">
                  <a:moveTo>
                    <a:pt x="3121914" y="425018"/>
                  </a:moveTo>
                  <a:lnTo>
                    <a:pt x="3107588" y="425018"/>
                  </a:lnTo>
                  <a:lnTo>
                    <a:pt x="3094164" y="426288"/>
                  </a:lnTo>
                  <a:lnTo>
                    <a:pt x="3071761" y="428828"/>
                  </a:lnTo>
                  <a:lnTo>
                    <a:pt x="3081426" y="427558"/>
                  </a:lnTo>
                  <a:lnTo>
                    <a:pt x="3096272" y="425018"/>
                  </a:lnTo>
                  <a:lnTo>
                    <a:pt x="3112478" y="422783"/>
                  </a:lnTo>
                  <a:lnTo>
                    <a:pt x="3098635" y="423748"/>
                  </a:lnTo>
                  <a:lnTo>
                    <a:pt x="3023387" y="431368"/>
                  </a:lnTo>
                  <a:lnTo>
                    <a:pt x="2992361" y="435178"/>
                  </a:lnTo>
                  <a:lnTo>
                    <a:pt x="2991866" y="433908"/>
                  </a:lnTo>
                  <a:lnTo>
                    <a:pt x="3009785" y="431368"/>
                  </a:lnTo>
                  <a:lnTo>
                    <a:pt x="3004959" y="431368"/>
                  </a:lnTo>
                  <a:lnTo>
                    <a:pt x="2998660" y="432638"/>
                  </a:lnTo>
                  <a:lnTo>
                    <a:pt x="2982493" y="435178"/>
                  </a:lnTo>
                  <a:lnTo>
                    <a:pt x="2945752" y="438988"/>
                  </a:lnTo>
                  <a:lnTo>
                    <a:pt x="2914472" y="438988"/>
                  </a:lnTo>
                  <a:lnTo>
                    <a:pt x="2875140" y="442810"/>
                  </a:lnTo>
                  <a:lnTo>
                    <a:pt x="2781808" y="450418"/>
                  </a:lnTo>
                  <a:lnTo>
                    <a:pt x="2778023" y="451688"/>
                  </a:lnTo>
                  <a:lnTo>
                    <a:pt x="2733065" y="456768"/>
                  </a:lnTo>
                  <a:lnTo>
                    <a:pt x="2681554" y="461848"/>
                  </a:lnTo>
                  <a:lnTo>
                    <a:pt x="2602065" y="468198"/>
                  </a:lnTo>
                  <a:lnTo>
                    <a:pt x="2610967" y="466928"/>
                  </a:lnTo>
                  <a:lnTo>
                    <a:pt x="2523452" y="474548"/>
                  </a:lnTo>
                  <a:lnTo>
                    <a:pt x="2499118" y="475818"/>
                  </a:lnTo>
                  <a:lnTo>
                    <a:pt x="2466721" y="479628"/>
                  </a:lnTo>
                  <a:lnTo>
                    <a:pt x="2449233" y="483438"/>
                  </a:lnTo>
                  <a:lnTo>
                    <a:pt x="2430754" y="487248"/>
                  </a:lnTo>
                  <a:lnTo>
                    <a:pt x="2395359" y="489788"/>
                  </a:lnTo>
                  <a:lnTo>
                    <a:pt x="2392057" y="489788"/>
                  </a:lnTo>
                  <a:lnTo>
                    <a:pt x="2391029" y="488518"/>
                  </a:lnTo>
                  <a:lnTo>
                    <a:pt x="2382431" y="488518"/>
                  </a:lnTo>
                  <a:lnTo>
                    <a:pt x="2354897" y="491197"/>
                  </a:lnTo>
                  <a:lnTo>
                    <a:pt x="2267178" y="502488"/>
                  </a:lnTo>
                  <a:lnTo>
                    <a:pt x="2224049" y="507568"/>
                  </a:lnTo>
                  <a:lnTo>
                    <a:pt x="2165058" y="513918"/>
                  </a:lnTo>
                  <a:lnTo>
                    <a:pt x="2150630" y="513918"/>
                  </a:lnTo>
                  <a:lnTo>
                    <a:pt x="2141156" y="515188"/>
                  </a:lnTo>
                  <a:lnTo>
                    <a:pt x="1981517" y="534238"/>
                  </a:lnTo>
                  <a:lnTo>
                    <a:pt x="1985568" y="532968"/>
                  </a:lnTo>
                  <a:lnTo>
                    <a:pt x="1976196" y="532968"/>
                  </a:lnTo>
                  <a:lnTo>
                    <a:pt x="1960105" y="534238"/>
                  </a:lnTo>
                  <a:lnTo>
                    <a:pt x="1943989" y="536778"/>
                  </a:lnTo>
                  <a:lnTo>
                    <a:pt x="1993557" y="536778"/>
                  </a:lnTo>
                  <a:lnTo>
                    <a:pt x="2025777" y="534238"/>
                  </a:lnTo>
                  <a:lnTo>
                    <a:pt x="2041931" y="532968"/>
                  </a:lnTo>
                  <a:lnTo>
                    <a:pt x="2072347" y="532968"/>
                  </a:lnTo>
                  <a:lnTo>
                    <a:pt x="2101773" y="530428"/>
                  </a:lnTo>
                  <a:lnTo>
                    <a:pt x="2075383" y="535508"/>
                  </a:lnTo>
                  <a:lnTo>
                    <a:pt x="2107412" y="531698"/>
                  </a:lnTo>
                  <a:lnTo>
                    <a:pt x="2103323" y="531698"/>
                  </a:lnTo>
                  <a:lnTo>
                    <a:pt x="2110270" y="530428"/>
                  </a:lnTo>
                  <a:lnTo>
                    <a:pt x="2118944" y="529158"/>
                  </a:lnTo>
                  <a:lnTo>
                    <a:pt x="2149741" y="529158"/>
                  </a:lnTo>
                  <a:lnTo>
                    <a:pt x="2157844" y="527888"/>
                  </a:lnTo>
                  <a:lnTo>
                    <a:pt x="2162098" y="526618"/>
                  </a:lnTo>
                  <a:lnTo>
                    <a:pt x="2162048" y="525348"/>
                  </a:lnTo>
                  <a:lnTo>
                    <a:pt x="2157260" y="525348"/>
                  </a:lnTo>
                  <a:lnTo>
                    <a:pt x="2179853" y="522808"/>
                  </a:lnTo>
                  <a:lnTo>
                    <a:pt x="2190394" y="522808"/>
                  </a:lnTo>
                  <a:lnTo>
                    <a:pt x="2195093" y="524078"/>
                  </a:lnTo>
                  <a:lnTo>
                    <a:pt x="2200173" y="524078"/>
                  </a:lnTo>
                  <a:lnTo>
                    <a:pt x="2201989" y="522808"/>
                  </a:lnTo>
                  <a:lnTo>
                    <a:pt x="2207425" y="518998"/>
                  </a:lnTo>
                  <a:lnTo>
                    <a:pt x="2230488" y="517728"/>
                  </a:lnTo>
                  <a:lnTo>
                    <a:pt x="2256345" y="515188"/>
                  </a:lnTo>
                  <a:lnTo>
                    <a:pt x="2272500" y="512889"/>
                  </a:lnTo>
                  <a:lnTo>
                    <a:pt x="2262492" y="513918"/>
                  </a:lnTo>
                  <a:lnTo>
                    <a:pt x="2274100" y="510108"/>
                  </a:lnTo>
                  <a:lnTo>
                    <a:pt x="2351214" y="503758"/>
                  </a:lnTo>
                  <a:lnTo>
                    <a:pt x="2399588" y="497408"/>
                  </a:lnTo>
                  <a:lnTo>
                    <a:pt x="2411285" y="497408"/>
                  </a:lnTo>
                  <a:lnTo>
                    <a:pt x="2430386" y="494868"/>
                  </a:lnTo>
                  <a:lnTo>
                    <a:pt x="2453843" y="493598"/>
                  </a:lnTo>
                  <a:lnTo>
                    <a:pt x="2478595" y="491058"/>
                  </a:lnTo>
                  <a:lnTo>
                    <a:pt x="2479700" y="492887"/>
                  </a:lnTo>
                  <a:lnTo>
                    <a:pt x="2480868" y="492328"/>
                  </a:lnTo>
                  <a:lnTo>
                    <a:pt x="2489416" y="491058"/>
                  </a:lnTo>
                  <a:lnTo>
                    <a:pt x="2497963" y="489788"/>
                  </a:lnTo>
                  <a:lnTo>
                    <a:pt x="2506510" y="488518"/>
                  </a:lnTo>
                  <a:lnTo>
                    <a:pt x="2579065" y="481634"/>
                  </a:lnTo>
                  <a:lnTo>
                    <a:pt x="2591371" y="479628"/>
                  </a:lnTo>
                  <a:lnTo>
                    <a:pt x="2594013" y="477088"/>
                  </a:lnTo>
                  <a:lnTo>
                    <a:pt x="2578062" y="477088"/>
                  </a:lnTo>
                  <a:lnTo>
                    <a:pt x="2610218" y="472008"/>
                  </a:lnTo>
                  <a:lnTo>
                    <a:pt x="2618257" y="470738"/>
                  </a:lnTo>
                  <a:lnTo>
                    <a:pt x="2613469" y="470738"/>
                  </a:lnTo>
                  <a:lnTo>
                    <a:pt x="2599398" y="472008"/>
                  </a:lnTo>
                  <a:lnTo>
                    <a:pt x="2599004" y="470738"/>
                  </a:lnTo>
                  <a:lnTo>
                    <a:pt x="2629878" y="468858"/>
                  </a:lnTo>
                  <a:lnTo>
                    <a:pt x="2633472" y="468198"/>
                  </a:lnTo>
                  <a:lnTo>
                    <a:pt x="2640368" y="466928"/>
                  </a:lnTo>
                  <a:lnTo>
                    <a:pt x="2662644" y="464388"/>
                  </a:lnTo>
                  <a:lnTo>
                    <a:pt x="2684284" y="463118"/>
                  </a:lnTo>
                  <a:lnTo>
                    <a:pt x="2696172" y="463118"/>
                  </a:lnTo>
                  <a:lnTo>
                    <a:pt x="2683827" y="464388"/>
                  </a:lnTo>
                  <a:lnTo>
                    <a:pt x="2676969" y="465658"/>
                  </a:lnTo>
                  <a:lnTo>
                    <a:pt x="2698940" y="464388"/>
                  </a:lnTo>
                  <a:lnTo>
                    <a:pt x="2713278" y="463118"/>
                  </a:lnTo>
                  <a:lnTo>
                    <a:pt x="2716606" y="464388"/>
                  </a:lnTo>
                  <a:lnTo>
                    <a:pt x="2723946" y="463118"/>
                  </a:lnTo>
                  <a:lnTo>
                    <a:pt x="2738602" y="460578"/>
                  </a:lnTo>
                  <a:lnTo>
                    <a:pt x="2775000" y="456768"/>
                  </a:lnTo>
                  <a:lnTo>
                    <a:pt x="2817609" y="452958"/>
                  </a:lnTo>
                  <a:lnTo>
                    <a:pt x="2857538" y="447967"/>
                  </a:lnTo>
                  <a:lnTo>
                    <a:pt x="2858097" y="447967"/>
                  </a:lnTo>
                  <a:lnTo>
                    <a:pt x="2850870" y="451688"/>
                  </a:lnTo>
                  <a:lnTo>
                    <a:pt x="2890761" y="447967"/>
                  </a:lnTo>
                  <a:lnTo>
                    <a:pt x="2920720" y="445427"/>
                  </a:lnTo>
                  <a:lnTo>
                    <a:pt x="2920873" y="445427"/>
                  </a:lnTo>
                  <a:lnTo>
                    <a:pt x="2947746" y="442810"/>
                  </a:lnTo>
                  <a:lnTo>
                    <a:pt x="2976600" y="441528"/>
                  </a:lnTo>
                  <a:lnTo>
                    <a:pt x="2946247" y="446608"/>
                  </a:lnTo>
                  <a:lnTo>
                    <a:pt x="2925368" y="450418"/>
                  </a:lnTo>
                  <a:lnTo>
                    <a:pt x="2906534" y="454279"/>
                  </a:lnTo>
                  <a:lnTo>
                    <a:pt x="2883776" y="458038"/>
                  </a:lnTo>
                  <a:lnTo>
                    <a:pt x="2924975" y="452958"/>
                  </a:lnTo>
                  <a:lnTo>
                    <a:pt x="2963684" y="449148"/>
                  </a:lnTo>
                  <a:lnTo>
                    <a:pt x="2974505" y="448703"/>
                  </a:lnTo>
                  <a:lnTo>
                    <a:pt x="2999854" y="445427"/>
                  </a:lnTo>
                  <a:lnTo>
                    <a:pt x="2999155" y="445427"/>
                  </a:lnTo>
                  <a:lnTo>
                    <a:pt x="3001124" y="445300"/>
                  </a:lnTo>
                  <a:lnTo>
                    <a:pt x="2988297" y="444068"/>
                  </a:lnTo>
                  <a:lnTo>
                    <a:pt x="2977565" y="444068"/>
                  </a:lnTo>
                  <a:lnTo>
                    <a:pt x="2987179" y="441528"/>
                  </a:lnTo>
                  <a:lnTo>
                    <a:pt x="3004743" y="438988"/>
                  </a:lnTo>
                  <a:lnTo>
                    <a:pt x="3017799" y="436448"/>
                  </a:lnTo>
                  <a:lnTo>
                    <a:pt x="3029775" y="435178"/>
                  </a:lnTo>
                  <a:lnTo>
                    <a:pt x="3053727" y="432638"/>
                  </a:lnTo>
                  <a:lnTo>
                    <a:pt x="3081083" y="431368"/>
                  </a:lnTo>
                  <a:lnTo>
                    <a:pt x="3083699" y="431203"/>
                  </a:lnTo>
                  <a:lnTo>
                    <a:pt x="3098419" y="428828"/>
                  </a:lnTo>
                  <a:lnTo>
                    <a:pt x="3121914" y="425018"/>
                  </a:lnTo>
                  <a:close/>
                </a:path>
                <a:path w="5236209" h="799465">
                  <a:moveTo>
                    <a:pt x="3131858" y="423748"/>
                  </a:moveTo>
                  <a:lnTo>
                    <a:pt x="3121914" y="425018"/>
                  </a:lnTo>
                  <a:lnTo>
                    <a:pt x="3122701" y="425018"/>
                  </a:lnTo>
                  <a:lnTo>
                    <a:pt x="3131858" y="423748"/>
                  </a:lnTo>
                  <a:close/>
                </a:path>
                <a:path w="5236209" h="799465">
                  <a:moveTo>
                    <a:pt x="3135299" y="421208"/>
                  </a:moveTo>
                  <a:lnTo>
                    <a:pt x="3113621" y="422541"/>
                  </a:lnTo>
                  <a:lnTo>
                    <a:pt x="3114243" y="422541"/>
                  </a:lnTo>
                  <a:lnTo>
                    <a:pt x="3112478" y="422783"/>
                  </a:lnTo>
                  <a:lnTo>
                    <a:pt x="3135299" y="421208"/>
                  </a:lnTo>
                  <a:close/>
                </a:path>
                <a:path w="5236209" h="799465">
                  <a:moveTo>
                    <a:pt x="3160839" y="314083"/>
                  </a:moveTo>
                  <a:lnTo>
                    <a:pt x="3151479" y="314426"/>
                  </a:lnTo>
                  <a:lnTo>
                    <a:pt x="3140621" y="315214"/>
                  </a:lnTo>
                  <a:lnTo>
                    <a:pt x="3131820" y="316255"/>
                  </a:lnTo>
                  <a:lnTo>
                    <a:pt x="3128594" y="317347"/>
                  </a:lnTo>
                  <a:lnTo>
                    <a:pt x="3160839" y="314083"/>
                  </a:lnTo>
                  <a:close/>
                </a:path>
                <a:path w="5236209" h="799465">
                  <a:moveTo>
                    <a:pt x="3182493" y="417461"/>
                  </a:moveTo>
                  <a:lnTo>
                    <a:pt x="3145320" y="421208"/>
                  </a:lnTo>
                  <a:lnTo>
                    <a:pt x="3150171" y="421208"/>
                  </a:lnTo>
                  <a:lnTo>
                    <a:pt x="3131858" y="423748"/>
                  </a:lnTo>
                  <a:lnTo>
                    <a:pt x="3171393" y="418668"/>
                  </a:lnTo>
                  <a:lnTo>
                    <a:pt x="3182493" y="417461"/>
                  </a:lnTo>
                  <a:close/>
                </a:path>
                <a:path w="5236209" h="799465">
                  <a:moveTo>
                    <a:pt x="3189173" y="312559"/>
                  </a:moveTo>
                  <a:lnTo>
                    <a:pt x="3178873" y="311619"/>
                  </a:lnTo>
                  <a:lnTo>
                    <a:pt x="3170034" y="314680"/>
                  </a:lnTo>
                  <a:lnTo>
                    <a:pt x="3141789" y="318249"/>
                  </a:lnTo>
                  <a:lnTo>
                    <a:pt x="3107309" y="321957"/>
                  </a:lnTo>
                  <a:lnTo>
                    <a:pt x="3079699" y="325462"/>
                  </a:lnTo>
                  <a:lnTo>
                    <a:pt x="3080410" y="324904"/>
                  </a:lnTo>
                  <a:lnTo>
                    <a:pt x="3095625" y="322453"/>
                  </a:lnTo>
                  <a:lnTo>
                    <a:pt x="3101467" y="321322"/>
                  </a:lnTo>
                  <a:lnTo>
                    <a:pt x="3069615" y="325043"/>
                  </a:lnTo>
                  <a:lnTo>
                    <a:pt x="3075863" y="325755"/>
                  </a:lnTo>
                  <a:lnTo>
                    <a:pt x="3132886" y="321792"/>
                  </a:lnTo>
                  <a:lnTo>
                    <a:pt x="3136442" y="322376"/>
                  </a:lnTo>
                  <a:lnTo>
                    <a:pt x="3159544" y="320636"/>
                  </a:lnTo>
                  <a:lnTo>
                    <a:pt x="3148253" y="321411"/>
                  </a:lnTo>
                  <a:lnTo>
                    <a:pt x="3149181" y="320319"/>
                  </a:lnTo>
                  <a:lnTo>
                    <a:pt x="3152622" y="318897"/>
                  </a:lnTo>
                  <a:lnTo>
                    <a:pt x="3148901" y="318719"/>
                  </a:lnTo>
                  <a:lnTo>
                    <a:pt x="3168269" y="316699"/>
                  </a:lnTo>
                  <a:lnTo>
                    <a:pt x="3169945" y="314858"/>
                  </a:lnTo>
                  <a:lnTo>
                    <a:pt x="3189173" y="312559"/>
                  </a:lnTo>
                  <a:close/>
                </a:path>
                <a:path w="5236209" h="799465">
                  <a:moveTo>
                    <a:pt x="3230105" y="299415"/>
                  </a:moveTo>
                  <a:lnTo>
                    <a:pt x="3210725" y="299478"/>
                  </a:lnTo>
                  <a:lnTo>
                    <a:pt x="3201428" y="300482"/>
                  </a:lnTo>
                  <a:lnTo>
                    <a:pt x="3211449" y="300418"/>
                  </a:lnTo>
                  <a:lnTo>
                    <a:pt x="3206953" y="301167"/>
                  </a:lnTo>
                  <a:lnTo>
                    <a:pt x="3230105" y="299415"/>
                  </a:lnTo>
                  <a:close/>
                </a:path>
                <a:path w="5236209" h="799465">
                  <a:moveTo>
                    <a:pt x="3239770" y="423748"/>
                  </a:moveTo>
                  <a:lnTo>
                    <a:pt x="3207093" y="426288"/>
                  </a:lnTo>
                  <a:lnTo>
                    <a:pt x="3203676" y="427037"/>
                  </a:lnTo>
                  <a:lnTo>
                    <a:pt x="3218294" y="426288"/>
                  </a:lnTo>
                  <a:lnTo>
                    <a:pt x="3239770" y="423748"/>
                  </a:lnTo>
                  <a:close/>
                </a:path>
                <a:path w="5236209" h="799465">
                  <a:moveTo>
                    <a:pt x="3279660" y="411048"/>
                  </a:moveTo>
                  <a:lnTo>
                    <a:pt x="3271291" y="411048"/>
                  </a:lnTo>
                  <a:lnTo>
                    <a:pt x="3267913" y="411645"/>
                  </a:lnTo>
                  <a:lnTo>
                    <a:pt x="3279660" y="411048"/>
                  </a:lnTo>
                  <a:close/>
                </a:path>
                <a:path w="5236209" h="799465">
                  <a:moveTo>
                    <a:pt x="3282416" y="413588"/>
                  </a:moveTo>
                  <a:lnTo>
                    <a:pt x="3269894" y="415074"/>
                  </a:lnTo>
                  <a:lnTo>
                    <a:pt x="3232848" y="417461"/>
                  </a:lnTo>
                  <a:lnTo>
                    <a:pt x="3233432" y="417461"/>
                  </a:lnTo>
                  <a:lnTo>
                    <a:pt x="3213214" y="419938"/>
                  </a:lnTo>
                  <a:lnTo>
                    <a:pt x="3238690" y="416128"/>
                  </a:lnTo>
                  <a:lnTo>
                    <a:pt x="3257156" y="413588"/>
                  </a:lnTo>
                  <a:lnTo>
                    <a:pt x="3267913" y="411645"/>
                  </a:lnTo>
                  <a:lnTo>
                    <a:pt x="3255099" y="412318"/>
                  </a:lnTo>
                  <a:lnTo>
                    <a:pt x="3216668" y="416128"/>
                  </a:lnTo>
                  <a:lnTo>
                    <a:pt x="3183356" y="419938"/>
                  </a:lnTo>
                  <a:lnTo>
                    <a:pt x="3178137" y="421208"/>
                  </a:lnTo>
                  <a:lnTo>
                    <a:pt x="3151136" y="423748"/>
                  </a:lnTo>
                  <a:lnTo>
                    <a:pt x="3143212" y="426288"/>
                  </a:lnTo>
                  <a:lnTo>
                    <a:pt x="3128911" y="426288"/>
                  </a:lnTo>
                  <a:lnTo>
                    <a:pt x="3114687" y="428828"/>
                  </a:lnTo>
                  <a:lnTo>
                    <a:pt x="3088741" y="430911"/>
                  </a:lnTo>
                  <a:lnTo>
                    <a:pt x="3102648" y="430098"/>
                  </a:lnTo>
                  <a:lnTo>
                    <a:pt x="3121215" y="430098"/>
                  </a:lnTo>
                  <a:lnTo>
                    <a:pt x="3119844" y="431368"/>
                  </a:lnTo>
                  <a:lnTo>
                    <a:pt x="3131845" y="430098"/>
                  </a:lnTo>
                  <a:lnTo>
                    <a:pt x="3141294" y="430098"/>
                  </a:lnTo>
                  <a:lnTo>
                    <a:pt x="3132302" y="432638"/>
                  </a:lnTo>
                  <a:lnTo>
                    <a:pt x="3144799" y="430098"/>
                  </a:lnTo>
                  <a:lnTo>
                    <a:pt x="3151047" y="428828"/>
                  </a:lnTo>
                  <a:lnTo>
                    <a:pt x="3125279" y="428828"/>
                  </a:lnTo>
                  <a:lnTo>
                    <a:pt x="3170021" y="423748"/>
                  </a:lnTo>
                  <a:lnTo>
                    <a:pt x="3200412" y="421208"/>
                  </a:lnTo>
                  <a:lnTo>
                    <a:pt x="3232518" y="419938"/>
                  </a:lnTo>
                  <a:lnTo>
                    <a:pt x="3282416" y="413588"/>
                  </a:lnTo>
                  <a:close/>
                </a:path>
                <a:path w="5236209" h="799465">
                  <a:moveTo>
                    <a:pt x="3304489" y="400888"/>
                  </a:moveTo>
                  <a:lnTo>
                    <a:pt x="3299637" y="400888"/>
                  </a:lnTo>
                  <a:lnTo>
                    <a:pt x="3292487" y="402971"/>
                  </a:lnTo>
                  <a:lnTo>
                    <a:pt x="3300133" y="402158"/>
                  </a:lnTo>
                  <a:lnTo>
                    <a:pt x="3304489" y="400888"/>
                  </a:lnTo>
                  <a:close/>
                </a:path>
                <a:path w="5236209" h="799465">
                  <a:moveTo>
                    <a:pt x="3373069" y="445427"/>
                  </a:moveTo>
                  <a:lnTo>
                    <a:pt x="3372891" y="445427"/>
                  </a:lnTo>
                  <a:lnTo>
                    <a:pt x="3363506" y="446608"/>
                  </a:lnTo>
                  <a:lnTo>
                    <a:pt x="3351809" y="449148"/>
                  </a:lnTo>
                  <a:lnTo>
                    <a:pt x="3373069" y="445427"/>
                  </a:lnTo>
                  <a:close/>
                </a:path>
                <a:path w="5236209" h="799465">
                  <a:moveTo>
                    <a:pt x="3401123" y="291071"/>
                  </a:moveTo>
                  <a:lnTo>
                    <a:pt x="3328784" y="298742"/>
                  </a:lnTo>
                  <a:lnTo>
                    <a:pt x="3298952" y="301663"/>
                  </a:lnTo>
                  <a:lnTo>
                    <a:pt x="3262630" y="304584"/>
                  </a:lnTo>
                  <a:lnTo>
                    <a:pt x="3257600" y="305739"/>
                  </a:lnTo>
                  <a:lnTo>
                    <a:pt x="3258159" y="306311"/>
                  </a:lnTo>
                  <a:lnTo>
                    <a:pt x="3257804" y="306933"/>
                  </a:lnTo>
                  <a:lnTo>
                    <a:pt x="3250044" y="308254"/>
                  </a:lnTo>
                  <a:lnTo>
                    <a:pt x="3261017" y="310121"/>
                  </a:lnTo>
                  <a:lnTo>
                    <a:pt x="3272561" y="307682"/>
                  </a:lnTo>
                  <a:lnTo>
                    <a:pt x="3296996" y="305244"/>
                  </a:lnTo>
                  <a:lnTo>
                    <a:pt x="3348444" y="301396"/>
                  </a:lnTo>
                  <a:lnTo>
                    <a:pt x="3336975" y="301802"/>
                  </a:lnTo>
                  <a:lnTo>
                    <a:pt x="3305530" y="304215"/>
                  </a:lnTo>
                  <a:lnTo>
                    <a:pt x="3296374" y="304241"/>
                  </a:lnTo>
                  <a:lnTo>
                    <a:pt x="3326688" y="301205"/>
                  </a:lnTo>
                  <a:lnTo>
                    <a:pt x="3354222" y="297535"/>
                  </a:lnTo>
                  <a:lnTo>
                    <a:pt x="3379025" y="293916"/>
                  </a:lnTo>
                  <a:lnTo>
                    <a:pt x="3401123" y="291071"/>
                  </a:lnTo>
                  <a:close/>
                </a:path>
                <a:path w="5236209" h="799465">
                  <a:moveTo>
                    <a:pt x="3412223" y="393268"/>
                  </a:moveTo>
                  <a:lnTo>
                    <a:pt x="3398380" y="394538"/>
                  </a:lnTo>
                  <a:lnTo>
                    <a:pt x="3381375" y="395808"/>
                  </a:lnTo>
                  <a:lnTo>
                    <a:pt x="3367163" y="397078"/>
                  </a:lnTo>
                  <a:lnTo>
                    <a:pt x="3361664" y="399618"/>
                  </a:lnTo>
                  <a:lnTo>
                    <a:pt x="3336086" y="400888"/>
                  </a:lnTo>
                  <a:lnTo>
                    <a:pt x="3331883" y="400888"/>
                  </a:lnTo>
                  <a:lnTo>
                    <a:pt x="3333407" y="399618"/>
                  </a:lnTo>
                  <a:lnTo>
                    <a:pt x="3324974" y="399618"/>
                  </a:lnTo>
                  <a:lnTo>
                    <a:pt x="3290938" y="403428"/>
                  </a:lnTo>
                  <a:lnTo>
                    <a:pt x="3292487" y="402971"/>
                  </a:lnTo>
                  <a:lnTo>
                    <a:pt x="3231794" y="409778"/>
                  </a:lnTo>
                  <a:lnTo>
                    <a:pt x="3199803" y="414718"/>
                  </a:lnTo>
                  <a:lnTo>
                    <a:pt x="3200793" y="414718"/>
                  </a:lnTo>
                  <a:lnTo>
                    <a:pt x="3161931" y="417461"/>
                  </a:lnTo>
                  <a:lnTo>
                    <a:pt x="3182493" y="417461"/>
                  </a:lnTo>
                  <a:lnTo>
                    <a:pt x="3218548" y="413588"/>
                  </a:lnTo>
                  <a:lnTo>
                    <a:pt x="3250679" y="409778"/>
                  </a:lnTo>
                  <a:lnTo>
                    <a:pt x="3278416" y="407238"/>
                  </a:lnTo>
                  <a:lnTo>
                    <a:pt x="3303079" y="407238"/>
                  </a:lnTo>
                  <a:lnTo>
                    <a:pt x="3318980" y="404698"/>
                  </a:lnTo>
                  <a:lnTo>
                    <a:pt x="3329000" y="403428"/>
                  </a:lnTo>
                  <a:lnTo>
                    <a:pt x="3349053" y="400888"/>
                  </a:lnTo>
                  <a:lnTo>
                    <a:pt x="3383432" y="398348"/>
                  </a:lnTo>
                  <a:lnTo>
                    <a:pt x="3412223" y="393268"/>
                  </a:lnTo>
                  <a:close/>
                </a:path>
                <a:path w="5236209" h="799465">
                  <a:moveTo>
                    <a:pt x="3473742" y="273723"/>
                  </a:moveTo>
                  <a:lnTo>
                    <a:pt x="3445459" y="275856"/>
                  </a:lnTo>
                  <a:lnTo>
                    <a:pt x="3401758" y="279819"/>
                  </a:lnTo>
                  <a:lnTo>
                    <a:pt x="3351314" y="284784"/>
                  </a:lnTo>
                  <a:lnTo>
                    <a:pt x="3302838" y="289979"/>
                  </a:lnTo>
                  <a:lnTo>
                    <a:pt x="3332772" y="288315"/>
                  </a:lnTo>
                  <a:lnTo>
                    <a:pt x="3378581" y="284060"/>
                  </a:lnTo>
                  <a:lnTo>
                    <a:pt x="3429228" y="278701"/>
                  </a:lnTo>
                  <a:lnTo>
                    <a:pt x="3473742" y="273723"/>
                  </a:lnTo>
                  <a:close/>
                </a:path>
                <a:path w="5236209" h="799465">
                  <a:moveTo>
                    <a:pt x="3560140" y="221437"/>
                  </a:moveTo>
                  <a:lnTo>
                    <a:pt x="3556216" y="221742"/>
                  </a:lnTo>
                  <a:lnTo>
                    <a:pt x="3537394" y="224129"/>
                  </a:lnTo>
                  <a:lnTo>
                    <a:pt x="3557168" y="222313"/>
                  </a:lnTo>
                  <a:lnTo>
                    <a:pt x="3560140" y="221437"/>
                  </a:lnTo>
                  <a:close/>
                </a:path>
                <a:path w="5236209" h="799465">
                  <a:moveTo>
                    <a:pt x="3599700" y="222224"/>
                  </a:moveTo>
                  <a:lnTo>
                    <a:pt x="3581527" y="223062"/>
                  </a:lnTo>
                  <a:lnTo>
                    <a:pt x="3554768" y="225729"/>
                  </a:lnTo>
                  <a:lnTo>
                    <a:pt x="3507333" y="231228"/>
                  </a:lnTo>
                  <a:lnTo>
                    <a:pt x="3545306" y="228282"/>
                  </a:lnTo>
                  <a:lnTo>
                    <a:pt x="3568204" y="226085"/>
                  </a:lnTo>
                  <a:lnTo>
                    <a:pt x="3599700" y="222224"/>
                  </a:lnTo>
                  <a:close/>
                </a:path>
                <a:path w="5236209" h="799465">
                  <a:moveTo>
                    <a:pt x="3601936" y="217627"/>
                  </a:moveTo>
                  <a:lnTo>
                    <a:pt x="3554438" y="220230"/>
                  </a:lnTo>
                  <a:lnTo>
                    <a:pt x="3556000" y="220891"/>
                  </a:lnTo>
                  <a:lnTo>
                    <a:pt x="3560280" y="221437"/>
                  </a:lnTo>
                  <a:lnTo>
                    <a:pt x="3582797" y="219773"/>
                  </a:lnTo>
                  <a:lnTo>
                    <a:pt x="3601936" y="217627"/>
                  </a:lnTo>
                  <a:close/>
                </a:path>
                <a:path w="5236209" h="799465">
                  <a:moveTo>
                    <a:pt x="3682657" y="411048"/>
                  </a:moveTo>
                  <a:lnTo>
                    <a:pt x="3681806" y="411048"/>
                  </a:lnTo>
                  <a:lnTo>
                    <a:pt x="3679710" y="412318"/>
                  </a:lnTo>
                  <a:lnTo>
                    <a:pt x="3680460" y="412470"/>
                  </a:lnTo>
                  <a:lnTo>
                    <a:pt x="3681793" y="412318"/>
                  </a:lnTo>
                  <a:lnTo>
                    <a:pt x="3682657" y="411048"/>
                  </a:lnTo>
                  <a:close/>
                </a:path>
                <a:path w="5236209" h="799465">
                  <a:moveTo>
                    <a:pt x="3689032" y="408508"/>
                  </a:moveTo>
                  <a:lnTo>
                    <a:pt x="3677564" y="409778"/>
                  </a:lnTo>
                  <a:lnTo>
                    <a:pt x="3678339" y="411048"/>
                  </a:lnTo>
                  <a:lnTo>
                    <a:pt x="3681806" y="411048"/>
                  </a:lnTo>
                  <a:lnTo>
                    <a:pt x="3683901" y="409778"/>
                  </a:lnTo>
                  <a:lnTo>
                    <a:pt x="3689032" y="408508"/>
                  </a:lnTo>
                  <a:close/>
                </a:path>
                <a:path w="5236209" h="799465">
                  <a:moveTo>
                    <a:pt x="3713518" y="202615"/>
                  </a:moveTo>
                  <a:lnTo>
                    <a:pt x="3710241" y="202793"/>
                  </a:lnTo>
                  <a:lnTo>
                    <a:pt x="3701504" y="204266"/>
                  </a:lnTo>
                  <a:lnTo>
                    <a:pt x="3713518" y="202615"/>
                  </a:lnTo>
                  <a:close/>
                </a:path>
                <a:path w="5236209" h="799465">
                  <a:moveTo>
                    <a:pt x="3737521" y="199313"/>
                  </a:moveTo>
                  <a:lnTo>
                    <a:pt x="3713518" y="202615"/>
                  </a:lnTo>
                  <a:lnTo>
                    <a:pt x="3724440" y="202018"/>
                  </a:lnTo>
                  <a:lnTo>
                    <a:pt x="3737521" y="199313"/>
                  </a:lnTo>
                  <a:close/>
                </a:path>
                <a:path w="5236209" h="799465">
                  <a:moveTo>
                    <a:pt x="3739299" y="226974"/>
                  </a:moveTo>
                  <a:lnTo>
                    <a:pt x="3698189" y="232029"/>
                  </a:lnTo>
                  <a:lnTo>
                    <a:pt x="3684676" y="233946"/>
                  </a:lnTo>
                  <a:lnTo>
                    <a:pt x="3721989" y="230924"/>
                  </a:lnTo>
                  <a:lnTo>
                    <a:pt x="3739032" y="228955"/>
                  </a:lnTo>
                  <a:lnTo>
                    <a:pt x="3737724" y="228561"/>
                  </a:lnTo>
                  <a:lnTo>
                    <a:pt x="3732873" y="228358"/>
                  </a:lnTo>
                  <a:lnTo>
                    <a:pt x="3739299" y="226974"/>
                  </a:lnTo>
                  <a:close/>
                </a:path>
                <a:path w="5236209" h="799465">
                  <a:moveTo>
                    <a:pt x="3740467" y="245770"/>
                  </a:moveTo>
                  <a:lnTo>
                    <a:pt x="3736340" y="245237"/>
                  </a:lnTo>
                  <a:lnTo>
                    <a:pt x="3707942" y="248539"/>
                  </a:lnTo>
                  <a:lnTo>
                    <a:pt x="3740467" y="245770"/>
                  </a:lnTo>
                  <a:close/>
                </a:path>
                <a:path w="5236209" h="799465">
                  <a:moveTo>
                    <a:pt x="3745788" y="191719"/>
                  </a:moveTo>
                  <a:lnTo>
                    <a:pt x="3719982" y="193700"/>
                  </a:lnTo>
                  <a:lnTo>
                    <a:pt x="3714762" y="193611"/>
                  </a:lnTo>
                  <a:lnTo>
                    <a:pt x="3698710" y="196189"/>
                  </a:lnTo>
                  <a:lnTo>
                    <a:pt x="3687470" y="198208"/>
                  </a:lnTo>
                  <a:lnTo>
                    <a:pt x="3675265" y="200101"/>
                  </a:lnTo>
                  <a:lnTo>
                    <a:pt x="3656330" y="202260"/>
                  </a:lnTo>
                  <a:lnTo>
                    <a:pt x="3652418" y="201930"/>
                  </a:lnTo>
                  <a:lnTo>
                    <a:pt x="3654971" y="200977"/>
                  </a:lnTo>
                  <a:lnTo>
                    <a:pt x="3663594" y="199504"/>
                  </a:lnTo>
                  <a:lnTo>
                    <a:pt x="3677843" y="197637"/>
                  </a:lnTo>
                  <a:lnTo>
                    <a:pt x="3654653" y="199009"/>
                  </a:lnTo>
                  <a:lnTo>
                    <a:pt x="3589693" y="207606"/>
                  </a:lnTo>
                  <a:lnTo>
                    <a:pt x="3554107" y="211328"/>
                  </a:lnTo>
                  <a:lnTo>
                    <a:pt x="3551263" y="214439"/>
                  </a:lnTo>
                  <a:lnTo>
                    <a:pt x="3559568" y="213245"/>
                  </a:lnTo>
                  <a:lnTo>
                    <a:pt x="3560381" y="212471"/>
                  </a:lnTo>
                  <a:lnTo>
                    <a:pt x="3558590" y="211823"/>
                  </a:lnTo>
                  <a:lnTo>
                    <a:pt x="3559111" y="211035"/>
                  </a:lnTo>
                  <a:lnTo>
                    <a:pt x="3599700" y="208102"/>
                  </a:lnTo>
                  <a:lnTo>
                    <a:pt x="3638004" y="204317"/>
                  </a:lnTo>
                  <a:lnTo>
                    <a:pt x="3676154" y="200266"/>
                  </a:lnTo>
                  <a:lnTo>
                    <a:pt x="3716261" y="196519"/>
                  </a:lnTo>
                  <a:lnTo>
                    <a:pt x="3716147" y="196024"/>
                  </a:lnTo>
                  <a:lnTo>
                    <a:pt x="3711143" y="195808"/>
                  </a:lnTo>
                  <a:lnTo>
                    <a:pt x="3724719" y="194068"/>
                  </a:lnTo>
                  <a:lnTo>
                    <a:pt x="3743655" y="193027"/>
                  </a:lnTo>
                  <a:lnTo>
                    <a:pt x="3745788" y="191719"/>
                  </a:lnTo>
                  <a:close/>
                </a:path>
                <a:path w="5236209" h="799465">
                  <a:moveTo>
                    <a:pt x="3751478" y="243586"/>
                  </a:moveTo>
                  <a:lnTo>
                    <a:pt x="3746779" y="243586"/>
                  </a:lnTo>
                  <a:lnTo>
                    <a:pt x="3735120" y="245071"/>
                  </a:lnTo>
                  <a:lnTo>
                    <a:pt x="3736340" y="245237"/>
                  </a:lnTo>
                  <a:lnTo>
                    <a:pt x="3739934" y="244805"/>
                  </a:lnTo>
                  <a:lnTo>
                    <a:pt x="3751478" y="243586"/>
                  </a:lnTo>
                  <a:close/>
                </a:path>
                <a:path w="5236209" h="799465">
                  <a:moveTo>
                    <a:pt x="3770820" y="198005"/>
                  </a:moveTo>
                  <a:lnTo>
                    <a:pt x="3751999" y="199034"/>
                  </a:lnTo>
                  <a:lnTo>
                    <a:pt x="3733787" y="201510"/>
                  </a:lnTo>
                  <a:lnTo>
                    <a:pt x="3730167" y="203174"/>
                  </a:lnTo>
                  <a:lnTo>
                    <a:pt x="3730726" y="204139"/>
                  </a:lnTo>
                  <a:lnTo>
                    <a:pt x="3745674" y="202780"/>
                  </a:lnTo>
                  <a:lnTo>
                    <a:pt x="3752875" y="201523"/>
                  </a:lnTo>
                  <a:lnTo>
                    <a:pt x="3759022" y="200037"/>
                  </a:lnTo>
                  <a:lnTo>
                    <a:pt x="3770820" y="198005"/>
                  </a:lnTo>
                  <a:close/>
                </a:path>
                <a:path w="5236209" h="799465">
                  <a:moveTo>
                    <a:pt x="3774376" y="203746"/>
                  </a:moveTo>
                  <a:lnTo>
                    <a:pt x="3758361" y="203758"/>
                  </a:lnTo>
                  <a:lnTo>
                    <a:pt x="3694099" y="210921"/>
                  </a:lnTo>
                  <a:lnTo>
                    <a:pt x="3681107" y="211315"/>
                  </a:lnTo>
                  <a:lnTo>
                    <a:pt x="3662464" y="214350"/>
                  </a:lnTo>
                  <a:lnTo>
                    <a:pt x="3641890" y="217246"/>
                  </a:lnTo>
                  <a:lnTo>
                    <a:pt x="3623157" y="220141"/>
                  </a:lnTo>
                  <a:lnTo>
                    <a:pt x="3610064" y="223126"/>
                  </a:lnTo>
                  <a:lnTo>
                    <a:pt x="3611016" y="224497"/>
                  </a:lnTo>
                  <a:lnTo>
                    <a:pt x="3651440" y="221018"/>
                  </a:lnTo>
                  <a:lnTo>
                    <a:pt x="3662692" y="221259"/>
                  </a:lnTo>
                  <a:lnTo>
                    <a:pt x="3691585" y="216585"/>
                  </a:lnTo>
                  <a:lnTo>
                    <a:pt x="3711803" y="213969"/>
                  </a:lnTo>
                  <a:lnTo>
                    <a:pt x="3745623" y="210718"/>
                  </a:lnTo>
                  <a:lnTo>
                    <a:pt x="3702215" y="214134"/>
                  </a:lnTo>
                  <a:lnTo>
                    <a:pt x="3721697" y="210718"/>
                  </a:lnTo>
                  <a:lnTo>
                    <a:pt x="3735616" y="208826"/>
                  </a:lnTo>
                  <a:lnTo>
                    <a:pt x="3752126" y="207441"/>
                  </a:lnTo>
                  <a:lnTo>
                    <a:pt x="3742029" y="207010"/>
                  </a:lnTo>
                  <a:lnTo>
                    <a:pt x="3774376" y="203746"/>
                  </a:lnTo>
                  <a:close/>
                </a:path>
                <a:path w="5236209" h="799465">
                  <a:moveTo>
                    <a:pt x="3844836" y="196989"/>
                  </a:moveTo>
                  <a:lnTo>
                    <a:pt x="3841661" y="196583"/>
                  </a:lnTo>
                  <a:lnTo>
                    <a:pt x="3829062" y="197294"/>
                  </a:lnTo>
                  <a:lnTo>
                    <a:pt x="3826116" y="200431"/>
                  </a:lnTo>
                  <a:lnTo>
                    <a:pt x="3839387" y="198335"/>
                  </a:lnTo>
                  <a:lnTo>
                    <a:pt x="3844836" y="196989"/>
                  </a:lnTo>
                  <a:close/>
                </a:path>
                <a:path w="5236209" h="799465">
                  <a:moveTo>
                    <a:pt x="3884434" y="183375"/>
                  </a:moveTo>
                  <a:lnTo>
                    <a:pt x="3876687" y="182854"/>
                  </a:lnTo>
                  <a:lnTo>
                    <a:pt x="3872280" y="182486"/>
                  </a:lnTo>
                  <a:lnTo>
                    <a:pt x="3865410" y="182524"/>
                  </a:lnTo>
                  <a:lnTo>
                    <a:pt x="3850233" y="183248"/>
                  </a:lnTo>
                  <a:lnTo>
                    <a:pt x="3848290" y="185064"/>
                  </a:lnTo>
                  <a:lnTo>
                    <a:pt x="3850360" y="185724"/>
                  </a:lnTo>
                  <a:lnTo>
                    <a:pt x="3860914" y="185178"/>
                  </a:lnTo>
                  <a:lnTo>
                    <a:pt x="3884434" y="183375"/>
                  </a:lnTo>
                  <a:close/>
                </a:path>
                <a:path w="5236209" h="799465">
                  <a:moveTo>
                    <a:pt x="3894277" y="208622"/>
                  </a:moveTo>
                  <a:lnTo>
                    <a:pt x="3854653" y="212013"/>
                  </a:lnTo>
                  <a:lnTo>
                    <a:pt x="3810381" y="215239"/>
                  </a:lnTo>
                  <a:lnTo>
                    <a:pt x="3770160" y="219087"/>
                  </a:lnTo>
                  <a:lnTo>
                    <a:pt x="3742652" y="224320"/>
                  </a:lnTo>
                  <a:lnTo>
                    <a:pt x="3767734" y="222465"/>
                  </a:lnTo>
                  <a:lnTo>
                    <a:pt x="3777284" y="221462"/>
                  </a:lnTo>
                  <a:lnTo>
                    <a:pt x="3788422" y="219341"/>
                  </a:lnTo>
                  <a:lnTo>
                    <a:pt x="3812806" y="219506"/>
                  </a:lnTo>
                  <a:lnTo>
                    <a:pt x="3836771" y="215798"/>
                  </a:lnTo>
                  <a:lnTo>
                    <a:pt x="3870083" y="211785"/>
                  </a:lnTo>
                  <a:lnTo>
                    <a:pt x="3894277" y="208622"/>
                  </a:lnTo>
                  <a:close/>
                </a:path>
                <a:path w="5236209" h="799465">
                  <a:moveTo>
                    <a:pt x="3959047" y="185737"/>
                  </a:moveTo>
                  <a:lnTo>
                    <a:pt x="3905821" y="190817"/>
                  </a:lnTo>
                  <a:lnTo>
                    <a:pt x="3881170" y="193548"/>
                  </a:lnTo>
                  <a:lnTo>
                    <a:pt x="3867505" y="196189"/>
                  </a:lnTo>
                  <a:lnTo>
                    <a:pt x="3891064" y="193840"/>
                  </a:lnTo>
                  <a:lnTo>
                    <a:pt x="3935730" y="188353"/>
                  </a:lnTo>
                  <a:lnTo>
                    <a:pt x="3959047" y="185737"/>
                  </a:lnTo>
                  <a:close/>
                </a:path>
                <a:path w="5236209" h="799465">
                  <a:moveTo>
                    <a:pt x="3959212" y="202590"/>
                  </a:moveTo>
                  <a:lnTo>
                    <a:pt x="3947185" y="202526"/>
                  </a:lnTo>
                  <a:lnTo>
                    <a:pt x="3906278" y="204990"/>
                  </a:lnTo>
                  <a:lnTo>
                    <a:pt x="3896614" y="204533"/>
                  </a:lnTo>
                  <a:lnTo>
                    <a:pt x="3892816" y="206311"/>
                  </a:lnTo>
                  <a:lnTo>
                    <a:pt x="3905732" y="206260"/>
                  </a:lnTo>
                  <a:lnTo>
                    <a:pt x="3922877" y="205600"/>
                  </a:lnTo>
                  <a:lnTo>
                    <a:pt x="3931767" y="205574"/>
                  </a:lnTo>
                  <a:lnTo>
                    <a:pt x="3930980" y="204635"/>
                  </a:lnTo>
                  <a:lnTo>
                    <a:pt x="3939883" y="203644"/>
                  </a:lnTo>
                  <a:lnTo>
                    <a:pt x="3946690" y="203149"/>
                  </a:lnTo>
                  <a:lnTo>
                    <a:pt x="3959212" y="202590"/>
                  </a:lnTo>
                  <a:close/>
                </a:path>
                <a:path w="5236209" h="799465">
                  <a:moveTo>
                    <a:pt x="3972699" y="375488"/>
                  </a:moveTo>
                  <a:lnTo>
                    <a:pt x="3957739" y="376758"/>
                  </a:lnTo>
                  <a:lnTo>
                    <a:pt x="3953599" y="377215"/>
                  </a:lnTo>
                  <a:lnTo>
                    <a:pt x="3972699" y="375488"/>
                  </a:lnTo>
                  <a:close/>
                </a:path>
                <a:path w="5236209" h="799465">
                  <a:moveTo>
                    <a:pt x="3990911" y="157226"/>
                  </a:moveTo>
                  <a:lnTo>
                    <a:pt x="3953141" y="159296"/>
                  </a:lnTo>
                  <a:lnTo>
                    <a:pt x="3949522" y="161455"/>
                  </a:lnTo>
                  <a:lnTo>
                    <a:pt x="3990911" y="157226"/>
                  </a:lnTo>
                  <a:close/>
                </a:path>
                <a:path w="5236209" h="799465">
                  <a:moveTo>
                    <a:pt x="4072699" y="196392"/>
                  </a:moveTo>
                  <a:lnTo>
                    <a:pt x="4061345" y="197624"/>
                  </a:lnTo>
                  <a:lnTo>
                    <a:pt x="4044137" y="199821"/>
                  </a:lnTo>
                  <a:lnTo>
                    <a:pt x="4025087" y="201930"/>
                  </a:lnTo>
                  <a:lnTo>
                    <a:pt x="4008158" y="202882"/>
                  </a:lnTo>
                  <a:lnTo>
                    <a:pt x="4022369" y="202107"/>
                  </a:lnTo>
                  <a:lnTo>
                    <a:pt x="3957777" y="209003"/>
                  </a:lnTo>
                  <a:lnTo>
                    <a:pt x="3930370" y="211607"/>
                  </a:lnTo>
                  <a:lnTo>
                    <a:pt x="3967162" y="209042"/>
                  </a:lnTo>
                  <a:lnTo>
                    <a:pt x="3987406" y="207162"/>
                  </a:lnTo>
                  <a:lnTo>
                    <a:pt x="4013784" y="204063"/>
                  </a:lnTo>
                  <a:lnTo>
                    <a:pt x="4038422" y="201561"/>
                  </a:lnTo>
                  <a:lnTo>
                    <a:pt x="4046817" y="200952"/>
                  </a:lnTo>
                  <a:lnTo>
                    <a:pt x="4046410" y="201790"/>
                  </a:lnTo>
                  <a:lnTo>
                    <a:pt x="4066743" y="199237"/>
                  </a:lnTo>
                  <a:lnTo>
                    <a:pt x="4055122" y="198805"/>
                  </a:lnTo>
                  <a:lnTo>
                    <a:pt x="4072699" y="196392"/>
                  </a:lnTo>
                  <a:close/>
                </a:path>
                <a:path w="5236209" h="799465">
                  <a:moveTo>
                    <a:pt x="4173613" y="331076"/>
                  </a:moveTo>
                  <a:lnTo>
                    <a:pt x="4173385" y="331076"/>
                  </a:lnTo>
                  <a:lnTo>
                    <a:pt x="4172508" y="331177"/>
                  </a:lnTo>
                  <a:lnTo>
                    <a:pt x="4173613" y="331076"/>
                  </a:lnTo>
                  <a:close/>
                </a:path>
                <a:path w="5236209" h="799465">
                  <a:moveTo>
                    <a:pt x="4176598" y="330695"/>
                  </a:moveTo>
                  <a:lnTo>
                    <a:pt x="4171658" y="331216"/>
                  </a:lnTo>
                  <a:lnTo>
                    <a:pt x="4173385" y="331076"/>
                  </a:lnTo>
                  <a:lnTo>
                    <a:pt x="4176598" y="330695"/>
                  </a:lnTo>
                  <a:close/>
                </a:path>
                <a:path w="5236209" h="799465">
                  <a:moveTo>
                    <a:pt x="4212082" y="118376"/>
                  </a:moveTo>
                  <a:lnTo>
                    <a:pt x="4199940" y="119710"/>
                  </a:lnTo>
                  <a:lnTo>
                    <a:pt x="4186821" y="121005"/>
                  </a:lnTo>
                  <a:lnTo>
                    <a:pt x="4177246" y="122097"/>
                  </a:lnTo>
                  <a:lnTo>
                    <a:pt x="4175722" y="122847"/>
                  </a:lnTo>
                  <a:lnTo>
                    <a:pt x="4182110" y="122034"/>
                  </a:lnTo>
                  <a:lnTo>
                    <a:pt x="4203382" y="119583"/>
                  </a:lnTo>
                  <a:lnTo>
                    <a:pt x="4212082" y="118376"/>
                  </a:lnTo>
                  <a:close/>
                </a:path>
                <a:path w="5236209" h="799465">
                  <a:moveTo>
                    <a:pt x="4221556" y="325958"/>
                  </a:moveTo>
                  <a:lnTo>
                    <a:pt x="4204906" y="327228"/>
                  </a:lnTo>
                  <a:lnTo>
                    <a:pt x="4176598" y="330695"/>
                  </a:lnTo>
                  <a:lnTo>
                    <a:pt x="4221556" y="325958"/>
                  </a:lnTo>
                  <a:close/>
                </a:path>
                <a:path w="5236209" h="799465">
                  <a:moveTo>
                    <a:pt x="4540580" y="304368"/>
                  </a:moveTo>
                  <a:lnTo>
                    <a:pt x="4519523" y="306387"/>
                  </a:lnTo>
                  <a:lnTo>
                    <a:pt x="4517910" y="306908"/>
                  </a:lnTo>
                  <a:lnTo>
                    <a:pt x="4540580" y="304368"/>
                  </a:lnTo>
                  <a:close/>
                </a:path>
                <a:path w="5236209" h="799465">
                  <a:moveTo>
                    <a:pt x="4809020" y="65303"/>
                  </a:moveTo>
                  <a:lnTo>
                    <a:pt x="4799317" y="65874"/>
                  </a:lnTo>
                  <a:lnTo>
                    <a:pt x="4790440" y="66217"/>
                  </a:lnTo>
                  <a:lnTo>
                    <a:pt x="4795329" y="64236"/>
                  </a:lnTo>
                  <a:lnTo>
                    <a:pt x="4773917" y="66890"/>
                  </a:lnTo>
                  <a:lnTo>
                    <a:pt x="4759642" y="67665"/>
                  </a:lnTo>
                  <a:lnTo>
                    <a:pt x="4746904" y="67983"/>
                  </a:lnTo>
                  <a:lnTo>
                    <a:pt x="4730115" y="69291"/>
                  </a:lnTo>
                  <a:lnTo>
                    <a:pt x="4734979" y="70459"/>
                  </a:lnTo>
                  <a:lnTo>
                    <a:pt x="4782147" y="67970"/>
                  </a:lnTo>
                  <a:lnTo>
                    <a:pt x="4779010" y="69583"/>
                  </a:lnTo>
                  <a:lnTo>
                    <a:pt x="4806632" y="66586"/>
                  </a:lnTo>
                  <a:lnTo>
                    <a:pt x="4809020" y="65303"/>
                  </a:lnTo>
                  <a:close/>
                </a:path>
                <a:path w="5236209" h="799465">
                  <a:moveTo>
                    <a:pt x="4854448" y="281508"/>
                  </a:moveTo>
                  <a:lnTo>
                    <a:pt x="4840109" y="281508"/>
                  </a:lnTo>
                  <a:lnTo>
                    <a:pt x="4787112" y="286588"/>
                  </a:lnTo>
                  <a:lnTo>
                    <a:pt x="4734014" y="292938"/>
                  </a:lnTo>
                  <a:lnTo>
                    <a:pt x="4684585" y="298018"/>
                  </a:lnTo>
                  <a:lnTo>
                    <a:pt x="4642586" y="303098"/>
                  </a:lnTo>
                  <a:lnTo>
                    <a:pt x="4589577" y="304368"/>
                  </a:lnTo>
                  <a:lnTo>
                    <a:pt x="4514253" y="314528"/>
                  </a:lnTo>
                  <a:lnTo>
                    <a:pt x="4477423" y="317068"/>
                  </a:lnTo>
                  <a:lnTo>
                    <a:pt x="4447692" y="319608"/>
                  </a:lnTo>
                  <a:lnTo>
                    <a:pt x="4454817" y="318338"/>
                  </a:lnTo>
                  <a:lnTo>
                    <a:pt x="4443082" y="318338"/>
                  </a:lnTo>
                  <a:lnTo>
                    <a:pt x="4404372" y="320878"/>
                  </a:lnTo>
                  <a:lnTo>
                    <a:pt x="4406328" y="322148"/>
                  </a:lnTo>
                  <a:lnTo>
                    <a:pt x="4400296" y="322148"/>
                  </a:lnTo>
                  <a:lnTo>
                    <a:pt x="4390631" y="323418"/>
                  </a:lnTo>
                  <a:lnTo>
                    <a:pt x="4381703" y="324688"/>
                  </a:lnTo>
                  <a:lnTo>
                    <a:pt x="4379315" y="323418"/>
                  </a:lnTo>
                  <a:lnTo>
                    <a:pt x="4384903" y="322148"/>
                  </a:lnTo>
                  <a:lnTo>
                    <a:pt x="4386161" y="320878"/>
                  </a:lnTo>
                  <a:lnTo>
                    <a:pt x="4370743" y="322148"/>
                  </a:lnTo>
                  <a:lnTo>
                    <a:pt x="4366831" y="323418"/>
                  </a:lnTo>
                  <a:lnTo>
                    <a:pt x="4353255" y="324688"/>
                  </a:lnTo>
                  <a:lnTo>
                    <a:pt x="4341279" y="325958"/>
                  </a:lnTo>
                  <a:lnTo>
                    <a:pt x="4329366" y="325958"/>
                  </a:lnTo>
                  <a:lnTo>
                    <a:pt x="4381373" y="320878"/>
                  </a:lnTo>
                  <a:lnTo>
                    <a:pt x="4434497" y="314528"/>
                  </a:lnTo>
                  <a:lnTo>
                    <a:pt x="4501032" y="308178"/>
                  </a:lnTo>
                  <a:lnTo>
                    <a:pt x="4519523" y="306387"/>
                  </a:lnTo>
                  <a:lnTo>
                    <a:pt x="4521911" y="305638"/>
                  </a:lnTo>
                  <a:lnTo>
                    <a:pt x="4516691" y="304368"/>
                  </a:lnTo>
                  <a:lnTo>
                    <a:pt x="4530280" y="303098"/>
                  </a:lnTo>
                  <a:lnTo>
                    <a:pt x="4552188" y="301828"/>
                  </a:lnTo>
                  <a:lnTo>
                    <a:pt x="4579188" y="299288"/>
                  </a:lnTo>
                  <a:lnTo>
                    <a:pt x="4595977" y="298018"/>
                  </a:lnTo>
                  <a:lnTo>
                    <a:pt x="4587189" y="299288"/>
                  </a:lnTo>
                  <a:lnTo>
                    <a:pt x="4606074" y="298018"/>
                  </a:lnTo>
                  <a:lnTo>
                    <a:pt x="4622355" y="296748"/>
                  </a:lnTo>
                  <a:lnTo>
                    <a:pt x="4639462" y="294208"/>
                  </a:lnTo>
                  <a:lnTo>
                    <a:pt x="4660849" y="292938"/>
                  </a:lnTo>
                  <a:lnTo>
                    <a:pt x="4646777" y="292938"/>
                  </a:lnTo>
                  <a:lnTo>
                    <a:pt x="4696892" y="287858"/>
                  </a:lnTo>
                  <a:lnTo>
                    <a:pt x="4715903" y="285318"/>
                  </a:lnTo>
                  <a:lnTo>
                    <a:pt x="4718939" y="282778"/>
                  </a:lnTo>
                  <a:lnTo>
                    <a:pt x="4713783" y="282778"/>
                  </a:lnTo>
                  <a:lnTo>
                    <a:pt x="4706607" y="284048"/>
                  </a:lnTo>
                  <a:lnTo>
                    <a:pt x="4691088" y="285318"/>
                  </a:lnTo>
                  <a:lnTo>
                    <a:pt x="4695939" y="285318"/>
                  </a:lnTo>
                  <a:lnTo>
                    <a:pt x="4648860" y="290398"/>
                  </a:lnTo>
                  <a:lnTo>
                    <a:pt x="4566082" y="295478"/>
                  </a:lnTo>
                  <a:lnTo>
                    <a:pt x="4519015" y="300558"/>
                  </a:lnTo>
                  <a:lnTo>
                    <a:pt x="4496092" y="304368"/>
                  </a:lnTo>
                  <a:lnTo>
                    <a:pt x="4476267" y="305638"/>
                  </a:lnTo>
                  <a:lnTo>
                    <a:pt x="4455274" y="308178"/>
                  </a:lnTo>
                  <a:lnTo>
                    <a:pt x="4444289" y="306908"/>
                  </a:lnTo>
                  <a:lnTo>
                    <a:pt x="4405922" y="310718"/>
                  </a:lnTo>
                  <a:lnTo>
                    <a:pt x="4355160" y="317068"/>
                  </a:lnTo>
                  <a:lnTo>
                    <a:pt x="4306925" y="322148"/>
                  </a:lnTo>
                  <a:lnTo>
                    <a:pt x="4312043" y="322148"/>
                  </a:lnTo>
                  <a:lnTo>
                    <a:pt x="4265104" y="324688"/>
                  </a:lnTo>
                  <a:lnTo>
                    <a:pt x="4157688" y="336118"/>
                  </a:lnTo>
                  <a:lnTo>
                    <a:pt x="4143819" y="334848"/>
                  </a:lnTo>
                  <a:lnTo>
                    <a:pt x="4163072" y="332308"/>
                  </a:lnTo>
                  <a:lnTo>
                    <a:pt x="4171734" y="331266"/>
                  </a:lnTo>
                  <a:lnTo>
                    <a:pt x="4171531" y="331266"/>
                  </a:lnTo>
                  <a:lnTo>
                    <a:pt x="4126255" y="334848"/>
                  </a:lnTo>
                  <a:lnTo>
                    <a:pt x="4079417" y="339928"/>
                  </a:lnTo>
                  <a:lnTo>
                    <a:pt x="4032135" y="343738"/>
                  </a:lnTo>
                  <a:lnTo>
                    <a:pt x="3880091" y="358978"/>
                  </a:lnTo>
                  <a:lnTo>
                    <a:pt x="3880866" y="360248"/>
                  </a:lnTo>
                  <a:lnTo>
                    <a:pt x="3839349" y="364058"/>
                  </a:lnTo>
                  <a:lnTo>
                    <a:pt x="3787775" y="370408"/>
                  </a:lnTo>
                  <a:lnTo>
                    <a:pt x="3741204" y="375488"/>
                  </a:lnTo>
                  <a:lnTo>
                    <a:pt x="3714699" y="376758"/>
                  </a:lnTo>
                  <a:lnTo>
                    <a:pt x="3621608" y="386918"/>
                  </a:lnTo>
                  <a:lnTo>
                    <a:pt x="3577717" y="391998"/>
                  </a:lnTo>
                  <a:lnTo>
                    <a:pt x="3545929" y="397078"/>
                  </a:lnTo>
                  <a:lnTo>
                    <a:pt x="3498735" y="400888"/>
                  </a:lnTo>
                  <a:lnTo>
                    <a:pt x="3393668" y="411048"/>
                  </a:lnTo>
                  <a:lnTo>
                    <a:pt x="3338665" y="417461"/>
                  </a:lnTo>
                  <a:lnTo>
                    <a:pt x="3338525" y="417461"/>
                  </a:lnTo>
                  <a:lnTo>
                    <a:pt x="3235706" y="427558"/>
                  </a:lnTo>
                  <a:lnTo>
                    <a:pt x="3189986" y="430098"/>
                  </a:lnTo>
                  <a:lnTo>
                    <a:pt x="3203676" y="427037"/>
                  </a:lnTo>
                  <a:lnTo>
                    <a:pt x="3193910" y="427558"/>
                  </a:lnTo>
                  <a:lnTo>
                    <a:pt x="3174060" y="430098"/>
                  </a:lnTo>
                  <a:lnTo>
                    <a:pt x="3166211" y="431368"/>
                  </a:lnTo>
                  <a:lnTo>
                    <a:pt x="3155873" y="431368"/>
                  </a:lnTo>
                  <a:lnTo>
                    <a:pt x="3131985" y="433908"/>
                  </a:lnTo>
                  <a:lnTo>
                    <a:pt x="3102991" y="436448"/>
                  </a:lnTo>
                  <a:lnTo>
                    <a:pt x="3077337" y="437718"/>
                  </a:lnTo>
                  <a:lnTo>
                    <a:pt x="3077553" y="438988"/>
                  </a:lnTo>
                  <a:lnTo>
                    <a:pt x="3054426" y="440258"/>
                  </a:lnTo>
                  <a:lnTo>
                    <a:pt x="3026130" y="442810"/>
                  </a:lnTo>
                  <a:lnTo>
                    <a:pt x="3003334" y="445147"/>
                  </a:lnTo>
                  <a:lnTo>
                    <a:pt x="3019171" y="444068"/>
                  </a:lnTo>
                  <a:lnTo>
                    <a:pt x="3033687" y="444068"/>
                  </a:lnTo>
                  <a:lnTo>
                    <a:pt x="3050768" y="442810"/>
                  </a:lnTo>
                  <a:lnTo>
                    <a:pt x="3050946" y="442810"/>
                  </a:lnTo>
                  <a:lnTo>
                    <a:pt x="3038411" y="445427"/>
                  </a:lnTo>
                  <a:lnTo>
                    <a:pt x="3025406" y="447967"/>
                  </a:lnTo>
                  <a:lnTo>
                    <a:pt x="3025216" y="447967"/>
                  </a:lnTo>
                  <a:lnTo>
                    <a:pt x="2970060" y="455510"/>
                  </a:lnTo>
                  <a:lnTo>
                    <a:pt x="2939605" y="458038"/>
                  </a:lnTo>
                  <a:lnTo>
                    <a:pt x="2923375" y="458038"/>
                  </a:lnTo>
                  <a:lnTo>
                    <a:pt x="2927312" y="459308"/>
                  </a:lnTo>
                  <a:lnTo>
                    <a:pt x="2962084" y="459308"/>
                  </a:lnTo>
                  <a:lnTo>
                    <a:pt x="2966110" y="458038"/>
                  </a:lnTo>
                  <a:lnTo>
                    <a:pt x="2976207" y="455510"/>
                  </a:lnTo>
                  <a:lnTo>
                    <a:pt x="2993136" y="452958"/>
                  </a:lnTo>
                  <a:lnTo>
                    <a:pt x="3043339" y="447967"/>
                  </a:lnTo>
                  <a:lnTo>
                    <a:pt x="3042932" y="447967"/>
                  </a:lnTo>
                  <a:lnTo>
                    <a:pt x="3079686" y="445427"/>
                  </a:lnTo>
                  <a:lnTo>
                    <a:pt x="3078607" y="445427"/>
                  </a:lnTo>
                  <a:lnTo>
                    <a:pt x="3113570" y="444068"/>
                  </a:lnTo>
                  <a:lnTo>
                    <a:pt x="3126003" y="442810"/>
                  </a:lnTo>
                  <a:lnTo>
                    <a:pt x="3165500" y="438988"/>
                  </a:lnTo>
                  <a:lnTo>
                    <a:pt x="3174454" y="438988"/>
                  </a:lnTo>
                  <a:lnTo>
                    <a:pt x="3181693" y="440258"/>
                  </a:lnTo>
                  <a:lnTo>
                    <a:pt x="3190544" y="440258"/>
                  </a:lnTo>
                  <a:lnTo>
                    <a:pt x="3154222" y="444068"/>
                  </a:lnTo>
                  <a:lnTo>
                    <a:pt x="3191751" y="442810"/>
                  </a:lnTo>
                  <a:lnTo>
                    <a:pt x="3191878" y="442810"/>
                  </a:lnTo>
                  <a:lnTo>
                    <a:pt x="3225025" y="438988"/>
                  </a:lnTo>
                  <a:lnTo>
                    <a:pt x="3262452" y="435178"/>
                  </a:lnTo>
                  <a:lnTo>
                    <a:pt x="3312604" y="431368"/>
                  </a:lnTo>
                  <a:lnTo>
                    <a:pt x="3266783" y="436448"/>
                  </a:lnTo>
                  <a:lnTo>
                    <a:pt x="3318154" y="431368"/>
                  </a:lnTo>
                  <a:lnTo>
                    <a:pt x="3337636" y="430098"/>
                  </a:lnTo>
                  <a:lnTo>
                    <a:pt x="3357130" y="428828"/>
                  </a:lnTo>
                  <a:lnTo>
                    <a:pt x="3395865" y="425018"/>
                  </a:lnTo>
                  <a:lnTo>
                    <a:pt x="3446462" y="418668"/>
                  </a:lnTo>
                  <a:lnTo>
                    <a:pt x="3450132" y="419938"/>
                  </a:lnTo>
                  <a:lnTo>
                    <a:pt x="3439172" y="421208"/>
                  </a:lnTo>
                  <a:lnTo>
                    <a:pt x="3425647" y="423748"/>
                  </a:lnTo>
                  <a:lnTo>
                    <a:pt x="3421634" y="426288"/>
                  </a:lnTo>
                  <a:lnTo>
                    <a:pt x="3472904" y="421208"/>
                  </a:lnTo>
                  <a:lnTo>
                    <a:pt x="3492411" y="419938"/>
                  </a:lnTo>
                  <a:lnTo>
                    <a:pt x="3500818" y="419938"/>
                  </a:lnTo>
                  <a:lnTo>
                    <a:pt x="3465969" y="423748"/>
                  </a:lnTo>
                  <a:lnTo>
                    <a:pt x="3402965" y="431368"/>
                  </a:lnTo>
                  <a:lnTo>
                    <a:pt x="3367163" y="433908"/>
                  </a:lnTo>
                  <a:lnTo>
                    <a:pt x="3327285" y="440258"/>
                  </a:lnTo>
                  <a:lnTo>
                    <a:pt x="3365449" y="437718"/>
                  </a:lnTo>
                  <a:lnTo>
                    <a:pt x="3378479" y="437718"/>
                  </a:lnTo>
                  <a:lnTo>
                    <a:pt x="3380194" y="438988"/>
                  </a:lnTo>
                  <a:lnTo>
                    <a:pt x="3366871" y="440258"/>
                  </a:lnTo>
                  <a:lnTo>
                    <a:pt x="3347618" y="442810"/>
                  </a:lnTo>
                  <a:lnTo>
                    <a:pt x="3334931" y="444068"/>
                  </a:lnTo>
                  <a:lnTo>
                    <a:pt x="3340049" y="445338"/>
                  </a:lnTo>
                  <a:lnTo>
                    <a:pt x="3342703" y="444068"/>
                  </a:lnTo>
                  <a:lnTo>
                    <a:pt x="3353663" y="442810"/>
                  </a:lnTo>
                  <a:lnTo>
                    <a:pt x="3366109" y="441528"/>
                  </a:lnTo>
                  <a:lnTo>
                    <a:pt x="3372129" y="441528"/>
                  </a:lnTo>
                  <a:lnTo>
                    <a:pt x="3354247" y="444068"/>
                  </a:lnTo>
                  <a:lnTo>
                    <a:pt x="3375914" y="441528"/>
                  </a:lnTo>
                  <a:lnTo>
                    <a:pt x="3403904" y="438988"/>
                  </a:lnTo>
                  <a:lnTo>
                    <a:pt x="3423793" y="437718"/>
                  </a:lnTo>
                  <a:lnTo>
                    <a:pt x="3403981" y="440258"/>
                  </a:lnTo>
                  <a:lnTo>
                    <a:pt x="3373069" y="445427"/>
                  </a:lnTo>
                  <a:lnTo>
                    <a:pt x="3392195" y="442810"/>
                  </a:lnTo>
                  <a:lnTo>
                    <a:pt x="3392386" y="442810"/>
                  </a:lnTo>
                  <a:lnTo>
                    <a:pt x="3394595" y="444068"/>
                  </a:lnTo>
                  <a:lnTo>
                    <a:pt x="3395802" y="444068"/>
                  </a:lnTo>
                  <a:lnTo>
                    <a:pt x="3400806" y="445427"/>
                  </a:lnTo>
                  <a:lnTo>
                    <a:pt x="3412375" y="445427"/>
                  </a:lnTo>
                  <a:lnTo>
                    <a:pt x="3420973" y="444068"/>
                  </a:lnTo>
                  <a:lnTo>
                    <a:pt x="3422358" y="442810"/>
                  </a:lnTo>
                  <a:lnTo>
                    <a:pt x="3424491" y="442810"/>
                  </a:lnTo>
                  <a:lnTo>
                    <a:pt x="3435261" y="441528"/>
                  </a:lnTo>
                  <a:lnTo>
                    <a:pt x="3471265" y="437718"/>
                  </a:lnTo>
                  <a:lnTo>
                    <a:pt x="3538194" y="430098"/>
                  </a:lnTo>
                  <a:lnTo>
                    <a:pt x="3552863" y="428828"/>
                  </a:lnTo>
                  <a:lnTo>
                    <a:pt x="3582200" y="426288"/>
                  </a:lnTo>
                  <a:lnTo>
                    <a:pt x="3597427" y="426288"/>
                  </a:lnTo>
                  <a:lnTo>
                    <a:pt x="3584181" y="428828"/>
                  </a:lnTo>
                  <a:lnTo>
                    <a:pt x="3605441" y="426288"/>
                  </a:lnTo>
                  <a:lnTo>
                    <a:pt x="3616058" y="425018"/>
                  </a:lnTo>
                  <a:lnTo>
                    <a:pt x="3636734" y="422541"/>
                  </a:lnTo>
                  <a:lnTo>
                    <a:pt x="3647935" y="421208"/>
                  </a:lnTo>
                  <a:lnTo>
                    <a:pt x="3636111" y="422541"/>
                  </a:lnTo>
                  <a:lnTo>
                    <a:pt x="3633927" y="422541"/>
                  </a:lnTo>
                  <a:lnTo>
                    <a:pt x="3634473" y="421208"/>
                  </a:lnTo>
                  <a:lnTo>
                    <a:pt x="3633406" y="421208"/>
                  </a:lnTo>
                  <a:lnTo>
                    <a:pt x="3703510" y="413588"/>
                  </a:lnTo>
                  <a:lnTo>
                    <a:pt x="3761917" y="407238"/>
                  </a:lnTo>
                  <a:lnTo>
                    <a:pt x="3751707" y="407238"/>
                  </a:lnTo>
                  <a:lnTo>
                    <a:pt x="3737787" y="408508"/>
                  </a:lnTo>
                  <a:lnTo>
                    <a:pt x="3723322" y="411048"/>
                  </a:lnTo>
                  <a:lnTo>
                    <a:pt x="3711473" y="412318"/>
                  </a:lnTo>
                  <a:lnTo>
                    <a:pt x="3685794" y="413588"/>
                  </a:lnTo>
                  <a:lnTo>
                    <a:pt x="3680460" y="412470"/>
                  </a:lnTo>
                  <a:lnTo>
                    <a:pt x="3637153" y="417461"/>
                  </a:lnTo>
                  <a:lnTo>
                    <a:pt x="3636797" y="417461"/>
                  </a:lnTo>
                  <a:lnTo>
                    <a:pt x="3538359" y="425018"/>
                  </a:lnTo>
                  <a:lnTo>
                    <a:pt x="3559975" y="422541"/>
                  </a:lnTo>
                  <a:lnTo>
                    <a:pt x="3559606" y="422541"/>
                  </a:lnTo>
                  <a:lnTo>
                    <a:pt x="3542868" y="423748"/>
                  </a:lnTo>
                  <a:lnTo>
                    <a:pt x="3515842" y="426288"/>
                  </a:lnTo>
                  <a:lnTo>
                    <a:pt x="3501199" y="428828"/>
                  </a:lnTo>
                  <a:lnTo>
                    <a:pt x="3483889" y="428828"/>
                  </a:lnTo>
                  <a:lnTo>
                    <a:pt x="3485146" y="427558"/>
                  </a:lnTo>
                  <a:lnTo>
                    <a:pt x="3521367" y="421208"/>
                  </a:lnTo>
                  <a:lnTo>
                    <a:pt x="3530498" y="421208"/>
                  </a:lnTo>
                  <a:lnTo>
                    <a:pt x="3543300" y="419938"/>
                  </a:lnTo>
                  <a:lnTo>
                    <a:pt x="3560280" y="418668"/>
                  </a:lnTo>
                  <a:lnTo>
                    <a:pt x="3581946" y="416128"/>
                  </a:lnTo>
                  <a:lnTo>
                    <a:pt x="3578618" y="416128"/>
                  </a:lnTo>
                  <a:lnTo>
                    <a:pt x="3583013" y="414718"/>
                  </a:lnTo>
                  <a:lnTo>
                    <a:pt x="3592665" y="412318"/>
                  </a:lnTo>
                  <a:lnTo>
                    <a:pt x="3607460" y="409778"/>
                  </a:lnTo>
                  <a:lnTo>
                    <a:pt x="3628466" y="407238"/>
                  </a:lnTo>
                  <a:lnTo>
                    <a:pt x="3691674" y="402158"/>
                  </a:lnTo>
                  <a:lnTo>
                    <a:pt x="3708958" y="399618"/>
                  </a:lnTo>
                  <a:lnTo>
                    <a:pt x="3717594" y="398348"/>
                  </a:lnTo>
                  <a:lnTo>
                    <a:pt x="3704031" y="398348"/>
                  </a:lnTo>
                  <a:lnTo>
                    <a:pt x="3691763" y="399618"/>
                  </a:lnTo>
                  <a:lnTo>
                    <a:pt x="3669207" y="399618"/>
                  </a:lnTo>
                  <a:lnTo>
                    <a:pt x="3692321" y="397078"/>
                  </a:lnTo>
                  <a:lnTo>
                    <a:pt x="3648519" y="400888"/>
                  </a:lnTo>
                  <a:lnTo>
                    <a:pt x="3597554" y="407238"/>
                  </a:lnTo>
                  <a:lnTo>
                    <a:pt x="3545548" y="412318"/>
                  </a:lnTo>
                  <a:lnTo>
                    <a:pt x="3498646" y="416128"/>
                  </a:lnTo>
                  <a:lnTo>
                    <a:pt x="3513671" y="413588"/>
                  </a:lnTo>
                  <a:lnTo>
                    <a:pt x="3539159" y="409778"/>
                  </a:lnTo>
                  <a:lnTo>
                    <a:pt x="3564991" y="407238"/>
                  </a:lnTo>
                  <a:lnTo>
                    <a:pt x="3581057" y="407238"/>
                  </a:lnTo>
                  <a:lnTo>
                    <a:pt x="3579076" y="405968"/>
                  </a:lnTo>
                  <a:lnTo>
                    <a:pt x="3593960" y="403428"/>
                  </a:lnTo>
                  <a:lnTo>
                    <a:pt x="3612388" y="402158"/>
                  </a:lnTo>
                  <a:lnTo>
                    <a:pt x="3621036" y="399618"/>
                  </a:lnTo>
                  <a:lnTo>
                    <a:pt x="3653498" y="397078"/>
                  </a:lnTo>
                  <a:lnTo>
                    <a:pt x="3681095" y="394538"/>
                  </a:lnTo>
                  <a:lnTo>
                    <a:pt x="3705034" y="390728"/>
                  </a:lnTo>
                  <a:lnTo>
                    <a:pt x="3726561" y="388188"/>
                  </a:lnTo>
                  <a:lnTo>
                    <a:pt x="3784523" y="388188"/>
                  </a:lnTo>
                  <a:lnTo>
                    <a:pt x="3765766" y="389458"/>
                  </a:lnTo>
                  <a:lnTo>
                    <a:pt x="3760546" y="390728"/>
                  </a:lnTo>
                  <a:lnTo>
                    <a:pt x="3752608" y="393268"/>
                  </a:lnTo>
                  <a:lnTo>
                    <a:pt x="3725722" y="395808"/>
                  </a:lnTo>
                  <a:lnTo>
                    <a:pt x="3750754" y="394538"/>
                  </a:lnTo>
                  <a:lnTo>
                    <a:pt x="3766375" y="394538"/>
                  </a:lnTo>
                  <a:lnTo>
                    <a:pt x="3826738" y="388188"/>
                  </a:lnTo>
                  <a:lnTo>
                    <a:pt x="3892054" y="380568"/>
                  </a:lnTo>
                  <a:lnTo>
                    <a:pt x="3920680" y="378028"/>
                  </a:lnTo>
                  <a:lnTo>
                    <a:pt x="3918381" y="380568"/>
                  </a:lnTo>
                  <a:lnTo>
                    <a:pt x="3935184" y="379298"/>
                  </a:lnTo>
                  <a:lnTo>
                    <a:pt x="3953599" y="377215"/>
                  </a:lnTo>
                  <a:lnTo>
                    <a:pt x="3930764" y="379298"/>
                  </a:lnTo>
                  <a:lnTo>
                    <a:pt x="3930408" y="378028"/>
                  </a:lnTo>
                  <a:lnTo>
                    <a:pt x="3941775" y="376758"/>
                  </a:lnTo>
                  <a:lnTo>
                    <a:pt x="3946664" y="375970"/>
                  </a:lnTo>
                  <a:lnTo>
                    <a:pt x="3951389" y="375488"/>
                  </a:lnTo>
                  <a:lnTo>
                    <a:pt x="3986987" y="371678"/>
                  </a:lnTo>
                  <a:lnTo>
                    <a:pt x="4006215" y="370408"/>
                  </a:lnTo>
                  <a:lnTo>
                    <a:pt x="4018407" y="370408"/>
                  </a:lnTo>
                  <a:lnTo>
                    <a:pt x="4037038" y="369138"/>
                  </a:lnTo>
                  <a:lnTo>
                    <a:pt x="4039412" y="367868"/>
                  </a:lnTo>
                  <a:lnTo>
                    <a:pt x="4039197" y="366598"/>
                  </a:lnTo>
                  <a:lnTo>
                    <a:pt x="4050093" y="365328"/>
                  </a:lnTo>
                  <a:lnTo>
                    <a:pt x="4063809" y="365328"/>
                  </a:lnTo>
                  <a:lnTo>
                    <a:pt x="4090263" y="362788"/>
                  </a:lnTo>
                  <a:lnTo>
                    <a:pt x="4110786" y="360248"/>
                  </a:lnTo>
                  <a:lnTo>
                    <a:pt x="4106722" y="362788"/>
                  </a:lnTo>
                  <a:lnTo>
                    <a:pt x="4056049" y="367868"/>
                  </a:lnTo>
                  <a:lnTo>
                    <a:pt x="4072407" y="367868"/>
                  </a:lnTo>
                  <a:lnTo>
                    <a:pt x="4097667" y="366598"/>
                  </a:lnTo>
                  <a:lnTo>
                    <a:pt x="4131284" y="362788"/>
                  </a:lnTo>
                  <a:lnTo>
                    <a:pt x="4172648" y="358978"/>
                  </a:lnTo>
                  <a:lnTo>
                    <a:pt x="4164482" y="358978"/>
                  </a:lnTo>
                  <a:lnTo>
                    <a:pt x="4152747" y="360248"/>
                  </a:lnTo>
                  <a:lnTo>
                    <a:pt x="4148772" y="358978"/>
                  </a:lnTo>
                  <a:lnTo>
                    <a:pt x="4161269" y="356438"/>
                  </a:lnTo>
                  <a:lnTo>
                    <a:pt x="4174629" y="355168"/>
                  </a:lnTo>
                  <a:lnTo>
                    <a:pt x="4189958" y="355168"/>
                  </a:lnTo>
                  <a:lnTo>
                    <a:pt x="4208399" y="352628"/>
                  </a:lnTo>
                  <a:lnTo>
                    <a:pt x="4186364" y="356438"/>
                  </a:lnTo>
                  <a:lnTo>
                    <a:pt x="4222674" y="352628"/>
                  </a:lnTo>
                  <a:lnTo>
                    <a:pt x="4295356" y="345008"/>
                  </a:lnTo>
                  <a:lnTo>
                    <a:pt x="4323169" y="339928"/>
                  </a:lnTo>
                  <a:lnTo>
                    <a:pt x="4364672" y="336118"/>
                  </a:lnTo>
                  <a:lnTo>
                    <a:pt x="4472051" y="325958"/>
                  </a:lnTo>
                  <a:lnTo>
                    <a:pt x="4485411" y="324688"/>
                  </a:lnTo>
                  <a:lnTo>
                    <a:pt x="4535665" y="319608"/>
                  </a:lnTo>
                  <a:lnTo>
                    <a:pt x="4525264" y="319608"/>
                  </a:lnTo>
                  <a:lnTo>
                    <a:pt x="4583696" y="314528"/>
                  </a:lnTo>
                  <a:lnTo>
                    <a:pt x="4694504" y="299288"/>
                  </a:lnTo>
                  <a:lnTo>
                    <a:pt x="4750066" y="294208"/>
                  </a:lnTo>
                  <a:lnTo>
                    <a:pt x="4779797" y="290398"/>
                  </a:lnTo>
                  <a:lnTo>
                    <a:pt x="4824463" y="285318"/>
                  </a:lnTo>
                  <a:lnTo>
                    <a:pt x="4854448" y="281508"/>
                  </a:lnTo>
                  <a:close/>
                </a:path>
                <a:path w="5236209" h="799465">
                  <a:moveTo>
                    <a:pt x="4951450" y="22186"/>
                  </a:moveTo>
                  <a:lnTo>
                    <a:pt x="4941570" y="22542"/>
                  </a:lnTo>
                  <a:lnTo>
                    <a:pt x="4944745" y="23596"/>
                  </a:lnTo>
                  <a:lnTo>
                    <a:pt x="4951450" y="22186"/>
                  </a:lnTo>
                  <a:close/>
                </a:path>
                <a:path w="5236209" h="799465">
                  <a:moveTo>
                    <a:pt x="4980825" y="39217"/>
                  </a:moveTo>
                  <a:lnTo>
                    <a:pt x="4950206" y="41935"/>
                  </a:lnTo>
                  <a:lnTo>
                    <a:pt x="4947958" y="41516"/>
                  </a:lnTo>
                  <a:lnTo>
                    <a:pt x="4970792" y="38785"/>
                  </a:lnTo>
                  <a:lnTo>
                    <a:pt x="4949063" y="40855"/>
                  </a:lnTo>
                  <a:lnTo>
                    <a:pt x="4951971" y="39865"/>
                  </a:lnTo>
                  <a:lnTo>
                    <a:pt x="4958219" y="38430"/>
                  </a:lnTo>
                  <a:lnTo>
                    <a:pt x="4946510" y="39141"/>
                  </a:lnTo>
                  <a:lnTo>
                    <a:pt x="4870043" y="49161"/>
                  </a:lnTo>
                  <a:lnTo>
                    <a:pt x="4824831" y="55118"/>
                  </a:lnTo>
                  <a:lnTo>
                    <a:pt x="4780686" y="61290"/>
                  </a:lnTo>
                  <a:lnTo>
                    <a:pt x="4723447" y="66713"/>
                  </a:lnTo>
                  <a:lnTo>
                    <a:pt x="4714151" y="67043"/>
                  </a:lnTo>
                  <a:lnTo>
                    <a:pt x="4708309" y="66992"/>
                  </a:lnTo>
                  <a:lnTo>
                    <a:pt x="4704448" y="67208"/>
                  </a:lnTo>
                  <a:lnTo>
                    <a:pt x="4699305" y="68719"/>
                  </a:lnTo>
                  <a:lnTo>
                    <a:pt x="4701451" y="69418"/>
                  </a:lnTo>
                  <a:lnTo>
                    <a:pt x="4715472" y="69583"/>
                  </a:lnTo>
                  <a:lnTo>
                    <a:pt x="4750066" y="64782"/>
                  </a:lnTo>
                  <a:lnTo>
                    <a:pt x="4782121" y="61353"/>
                  </a:lnTo>
                  <a:lnTo>
                    <a:pt x="4853470" y="55105"/>
                  </a:lnTo>
                  <a:lnTo>
                    <a:pt x="4848784" y="55359"/>
                  </a:lnTo>
                  <a:lnTo>
                    <a:pt x="4848453" y="54876"/>
                  </a:lnTo>
                  <a:lnTo>
                    <a:pt x="4852797" y="54152"/>
                  </a:lnTo>
                  <a:lnTo>
                    <a:pt x="4954257" y="44170"/>
                  </a:lnTo>
                  <a:lnTo>
                    <a:pt x="4980825" y="39217"/>
                  </a:lnTo>
                  <a:close/>
                </a:path>
                <a:path w="5236209" h="799465">
                  <a:moveTo>
                    <a:pt x="5004397" y="20485"/>
                  </a:moveTo>
                  <a:lnTo>
                    <a:pt x="4997653" y="20269"/>
                  </a:lnTo>
                  <a:lnTo>
                    <a:pt x="4983924" y="20269"/>
                  </a:lnTo>
                  <a:lnTo>
                    <a:pt x="4980495" y="21082"/>
                  </a:lnTo>
                  <a:lnTo>
                    <a:pt x="4970869" y="22186"/>
                  </a:lnTo>
                  <a:lnTo>
                    <a:pt x="4959388" y="23368"/>
                  </a:lnTo>
                  <a:lnTo>
                    <a:pt x="4947920" y="24663"/>
                  </a:lnTo>
                  <a:lnTo>
                    <a:pt x="4944745" y="23596"/>
                  </a:lnTo>
                  <a:lnTo>
                    <a:pt x="4931321" y="25730"/>
                  </a:lnTo>
                  <a:lnTo>
                    <a:pt x="4920399" y="27647"/>
                  </a:lnTo>
                  <a:lnTo>
                    <a:pt x="4941125" y="26695"/>
                  </a:lnTo>
                  <a:lnTo>
                    <a:pt x="4959159" y="24663"/>
                  </a:lnTo>
                  <a:lnTo>
                    <a:pt x="4996485" y="20485"/>
                  </a:lnTo>
                  <a:lnTo>
                    <a:pt x="5004320" y="21082"/>
                  </a:lnTo>
                  <a:lnTo>
                    <a:pt x="5003647" y="20485"/>
                  </a:lnTo>
                  <a:lnTo>
                    <a:pt x="5004397" y="20485"/>
                  </a:lnTo>
                  <a:close/>
                </a:path>
                <a:path w="5236209" h="799465">
                  <a:moveTo>
                    <a:pt x="5154053" y="2006"/>
                  </a:moveTo>
                  <a:lnTo>
                    <a:pt x="5120868" y="3822"/>
                  </a:lnTo>
                  <a:lnTo>
                    <a:pt x="5112296" y="5270"/>
                  </a:lnTo>
                  <a:lnTo>
                    <a:pt x="5145329" y="3479"/>
                  </a:lnTo>
                  <a:lnTo>
                    <a:pt x="5154053" y="2006"/>
                  </a:lnTo>
                  <a:close/>
                </a:path>
                <a:path w="5236209" h="799465">
                  <a:moveTo>
                    <a:pt x="5236032" y="0"/>
                  </a:moveTo>
                  <a:lnTo>
                    <a:pt x="5202237" y="2730"/>
                  </a:lnTo>
                  <a:lnTo>
                    <a:pt x="5154676" y="7658"/>
                  </a:lnTo>
                  <a:lnTo>
                    <a:pt x="5133581" y="8585"/>
                  </a:lnTo>
                  <a:lnTo>
                    <a:pt x="5141531" y="9055"/>
                  </a:lnTo>
                  <a:lnTo>
                    <a:pt x="5175466" y="6438"/>
                  </a:lnTo>
                  <a:lnTo>
                    <a:pt x="5185816" y="6223"/>
                  </a:lnTo>
                  <a:lnTo>
                    <a:pt x="5213134" y="3543"/>
                  </a:lnTo>
                  <a:lnTo>
                    <a:pt x="5221554" y="2374"/>
                  </a:lnTo>
                  <a:lnTo>
                    <a:pt x="5236032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6880174" y="6111697"/>
              <a:ext cx="5275580" cy="815340"/>
            </a:xfrm>
            <a:custGeom>
              <a:avLst/>
              <a:gdLst/>
              <a:ahLst/>
              <a:cxnLst/>
              <a:rect l="l" t="t" r="r" b="b"/>
              <a:pathLst>
                <a:path w="5275580" h="815340">
                  <a:moveTo>
                    <a:pt x="50546" y="809840"/>
                  </a:moveTo>
                  <a:lnTo>
                    <a:pt x="36233" y="811212"/>
                  </a:lnTo>
                  <a:lnTo>
                    <a:pt x="21755" y="812457"/>
                  </a:lnTo>
                  <a:lnTo>
                    <a:pt x="9029" y="813701"/>
                  </a:lnTo>
                  <a:lnTo>
                    <a:pt x="0" y="815073"/>
                  </a:lnTo>
                  <a:lnTo>
                    <a:pt x="10693" y="814311"/>
                  </a:lnTo>
                  <a:lnTo>
                    <a:pt x="25641" y="812990"/>
                  </a:lnTo>
                  <a:lnTo>
                    <a:pt x="40398" y="811403"/>
                  </a:lnTo>
                  <a:lnTo>
                    <a:pt x="50546" y="809840"/>
                  </a:lnTo>
                  <a:close/>
                </a:path>
                <a:path w="5275580" h="815340">
                  <a:moveTo>
                    <a:pt x="330669" y="748804"/>
                  </a:moveTo>
                  <a:lnTo>
                    <a:pt x="313524" y="750862"/>
                  </a:lnTo>
                  <a:lnTo>
                    <a:pt x="323215" y="750316"/>
                  </a:lnTo>
                  <a:lnTo>
                    <a:pt x="330669" y="748804"/>
                  </a:lnTo>
                  <a:close/>
                </a:path>
                <a:path w="5275580" h="815340">
                  <a:moveTo>
                    <a:pt x="333692" y="748195"/>
                  </a:moveTo>
                  <a:lnTo>
                    <a:pt x="330669" y="748804"/>
                  </a:lnTo>
                  <a:lnTo>
                    <a:pt x="332155" y="748626"/>
                  </a:lnTo>
                  <a:lnTo>
                    <a:pt x="332473" y="748626"/>
                  </a:lnTo>
                  <a:lnTo>
                    <a:pt x="333692" y="748195"/>
                  </a:lnTo>
                  <a:close/>
                </a:path>
                <a:path w="5275580" h="815340">
                  <a:moveTo>
                    <a:pt x="348119" y="744982"/>
                  </a:moveTo>
                  <a:lnTo>
                    <a:pt x="344144" y="744715"/>
                  </a:lnTo>
                  <a:lnTo>
                    <a:pt x="335470" y="746493"/>
                  </a:lnTo>
                  <a:lnTo>
                    <a:pt x="335724" y="746493"/>
                  </a:lnTo>
                  <a:lnTo>
                    <a:pt x="335965" y="747407"/>
                  </a:lnTo>
                  <a:lnTo>
                    <a:pt x="333692" y="748195"/>
                  </a:lnTo>
                  <a:lnTo>
                    <a:pt x="342277" y="746493"/>
                  </a:lnTo>
                  <a:lnTo>
                    <a:pt x="348119" y="744982"/>
                  </a:lnTo>
                  <a:close/>
                </a:path>
                <a:path w="5275580" h="815340">
                  <a:moveTo>
                    <a:pt x="643559" y="714502"/>
                  </a:moveTo>
                  <a:lnTo>
                    <a:pt x="634657" y="715467"/>
                  </a:lnTo>
                  <a:lnTo>
                    <a:pt x="630986" y="717651"/>
                  </a:lnTo>
                  <a:lnTo>
                    <a:pt x="643559" y="714502"/>
                  </a:lnTo>
                  <a:close/>
                </a:path>
                <a:path w="5275580" h="815340">
                  <a:moveTo>
                    <a:pt x="735914" y="682599"/>
                  </a:moveTo>
                  <a:lnTo>
                    <a:pt x="722388" y="683082"/>
                  </a:lnTo>
                  <a:lnTo>
                    <a:pt x="672579" y="689114"/>
                  </a:lnTo>
                  <a:lnTo>
                    <a:pt x="724535" y="685774"/>
                  </a:lnTo>
                  <a:lnTo>
                    <a:pt x="693737" y="691400"/>
                  </a:lnTo>
                  <a:lnTo>
                    <a:pt x="721309" y="688924"/>
                  </a:lnTo>
                  <a:lnTo>
                    <a:pt x="719112" y="688073"/>
                  </a:lnTo>
                  <a:lnTo>
                    <a:pt x="729399" y="685114"/>
                  </a:lnTo>
                  <a:lnTo>
                    <a:pt x="735914" y="682599"/>
                  </a:lnTo>
                  <a:close/>
                </a:path>
                <a:path w="5275580" h="815340">
                  <a:moveTo>
                    <a:pt x="764730" y="729195"/>
                  </a:moveTo>
                  <a:lnTo>
                    <a:pt x="712330" y="731558"/>
                  </a:lnTo>
                  <a:lnTo>
                    <a:pt x="717486" y="731761"/>
                  </a:lnTo>
                  <a:lnTo>
                    <a:pt x="713257" y="733183"/>
                  </a:lnTo>
                  <a:lnTo>
                    <a:pt x="702119" y="735253"/>
                  </a:lnTo>
                  <a:lnTo>
                    <a:pt x="690397" y="736892"/>
                  </a:lnTo>
                  <a:lnTo>
                    <a:pt x="696849" y="736384"/>
                  </a:lnTo>
                  <a:lnTo>
                    <a:pt x="742670" y="731431"/>
                  </a:lnTo>
                  <a:lnTo>
                    <a:pt x="764730" y="729195"/>
                  </a:lnTo>
                  <a:close/>
                </a:path>
                <a:path w="5275580" h="815340">
                  <a:moveTo>
                    <a:pt x="771906" y="683221"/>
                  </a:moveTo>
                  <a:lnTo>
                    <a:pt x="766051" y="684225"/>
                  </a:lnTo>
                  <a:lnTo>
                    <a:pt x="743635" y="687400"/>
                  </a:lnTo>
                  <a:lnTo>
                    <a:pt x="725589" y="690346"/>
                  </a:lnTo>
                  <a:lnTo>
                    <a:pt x="726668" y="690346"/>
                  </a:lnTo>
                  <a:lnTo>
                    <a:pt x="727824" y="691565"/>
                  </a:lnTo>
                  <a:lnTo>
                    <a:pt x="681151" y="695083"/>
                  </a:lnTo>
                  <a:lnTo>
                    <a:pt x="689381" y="695528"/>
                  </a:lnTo>
                  <a:lnTo>
                    <a:pt x="735761" y="691057"/>
                  </a:lnTo>
                  <a:lnTo>
                    <a:pt x="749668" y="690346"/>
                  </a:lnTo>
                  <a:lnTo>
                    <a:pt x="731888" y="690346"/>
                  </a:lnTo>
                  <a:lnTo>
                    <a:pt x="749693" y="687666"/>
                  </a:lnTo>
                  <a:lnTo>
                    <a:pt x="763028" y="685101"/>
                  </a:lnTo>
                  <a:lnTo>
                    <a:pt x="771906" y="683221"/>
                  </a:lnTo>
                  <a:close/>
                </a:path>
                <a:path w="5275580" h="815340">
                  <a:moveTo>
                    <a:pt x="774319" y="695960"/>
                  </a:moveTo>
                  <a:lnTo>
                    <a:pt x="686282" y="705015"/>
                  </a:lnTo>
                  <a:lnTo>
                    <a:pt x="645287" y="708952"/>
                  </a:lnTo>
                  <a:lnTo>
                    <a:pt x="648614" y="709510"/>
                  </a:lnTo>
                  <a:lnTo>
                    <a:pt x="643890" y="710615"/>
                  </a:lnTo>
                  <a:lnTo>
                    <a:pt x="614553" y="714565"/>
                  </a:lnTo>
                  <a:lnTo>
                    <a:pt x="644944" y="712114"/>
                  </a:lnTo>
                  <a:lnTo>
                    <a:pt x="703795" y="706716"/>
                  </a:lnTo>
                  <a:lnTo>
                    <a:pt x="721474" y="705777"/>
                  </a:lnTo>
                  <a:lnTo>
                    <a:pt x="711225" y="704850"/>
                  </a:lnTo>
                  <a:lnTo>
                    <a:pt x="743800" y="702081"/>
                  </a:lnTo>
                  <a:lnTo>
                    <a:pt x="738593" y="701586"/>
                  </a:lnTo>
                  <a:lnTo>
                    <a:pt x="746810" y="699858"/>
                  </a:lnTo>
                  <a:lnTo>
                    <a:pt x="774319" y="695960"/>
                  </a:lnTo>
                  <a:close/>
                </a:path>
                <a:path w="5275580" h="815340">
                  <a:moveTo>
                    <a:pt x="780669" y="681723"/>
                  </a:moveTo>
                  <a:lnTo>
                    <a:pt x="772985" y="682993"/>
                  </a:lnTo>
                  <a:lnTo>
                    <a:pt x="771906" y="683221"/>
                  </a:lnTo>
                  <a:lnTo>
                    <a:pt x="780669" y="681723"/>
                  </a:lnTo>
                  <a:close/>
                </a:path>
                <a:path w="5275580" h="815340">
                  <a:moveTo>
                    <a:pt x="813396" y="729018"/>
                  </a:moveTo>
                  <a:lnTo>
                    <a:pt x="733717" y="734860"/>
                  </a:lnTo>
                  <a:lnTo>
                    <a:pt x="734034" y="736168"/>
                  </a:lnTo>
                  <a:lnTo>
                    <a:pt x="748207" y="735418"/>
                  </a:lnTo>
                  <a:lnTo>
                    <a:pt x="786117" y="732485"/>
                  </a:lnTo>
                  <a:lnTo>
                    <a:pt x="813396" y="729018"/>
                  </a:lnTo>
                  <a:close/>
                </a:path>
                <a:path w="5275580" h="815340">
                  <a:moveTo>
                    <a:pt x="885571" y="677481"/>
                  </a:moveTo>
                  <a:lnTo>
                    <a:pt x="866902" y="679475"/>
                  </a:lnTo>
                  <a:lnTo>
                    <a:pt x="839330" y="681913"/>
                  </a:lnTo>
                  <a:lnTo>
                    <a:pt x="815454" y="684441"/>
                  </a:lnTo>
                  <a:lnTo>
                    <a:pt x="807897" y="686689"/>
                  </a:lnTo>
                  <a:lnTo>
                    <a:pt x="818489" y="684974"/>
                  </a:lnTo>
                  <a:lnTo>
                    <a:pt x="836155" y="682840"/>
                  </a:lnTo>
                  <a:lnTo>
                    <a:pt x="885571" y="677481"/>
                  </a:lnTo>
                  <a:close/>
                </a:path>
                <a:path w="5275580" h="815340">
                  <a:moveTo>
                    <a:pt x="965263" y="713282"/>
                  </a:moveTo>
                  <a:lnTo>
                    <a:pt x="952563" y="713155"/>
                  </a:lnTo>
                  <a:lnTo>
                    <a:pt x="924267" y="715276"/>
                  </a:lnTo>
                  <a:lnTo>
                    <a:pt x="891755" y="717994"/>
                  </a:lnTo>
                  <a:lnTo>
                    <a:pt x="866419" y="719670"/>
                  </a:lnTo>
                  <a:lnTo>
                    <a:pt x="862609" y="718616"/>
                  </a:lnTo>
                  <a:lnTo>
                    <a:pt x="858037" y="717778"/>
                  </a:lnTo>
                  <a:lnTo>
                    <a:pt x="860437" y="716368"/>
                  </a:lnTo>
                  <a:lnTo>
                    <a:pt x="877557" y="713600"/>
                  </a:lnTo>
                  <a:lnTo>
                    <a:pt x="849388" y="715645"/>
                  </a:lnTo>
                  <a:lnTo>
                    <a:pt x="832751" y="718870"/>
                  </a:lnTo>
                  <a:lnTo>
                    <a:pt x="831456" y="720293"/>
                  </a:lnTo>
                  <a:lnTo>
                    <a:pt x="847661" y="721194"/>
                  </a:lnTo>
                  <a:lnTo>
                    <a:pt x="829665" y="722528"/>
                  </a:lnTo>
                  <a:lnTo>
                    <a:pt x="812457" y="724420"/>
                  </a:lnTo>
                  <a:lnTo>
                    <a:pt x="798118" y="726617"/>
                  </a:lnTo>
                  <a:lnTo>
                    <a:pt x="788784" y="728865"/>
                  </a:lnTo>
                  <a:lnTo>
                    <a:pt x="807605" y="727405"/>
                  </a:lnTo>
                  <a:lnTo>
                    <a:pt x="855281" y="722807"/>
                  </a:lnTo>
                  <a:lnTo>
                    <a:pt x="858964" y="723544"/>
                  </a:lnTo>
                  <a:lnTo>
                    <a:pt x="880783" y="719378"/>
                  </a:lnTo>
                  <a:lnTo>
                    <a:pt x="902233" y="718400"/>
                  </a:lnTo>
                  <a:lnTo>
                    <a:pt x="916368" y="717435"/>
                  </a:lnTo>
                  <a:lnTo>
                    <a:pt x="965263" y="713282"/>
                  </a:lnTo>
                  <a:close/>
                </a:path>
                <a:path w="5275580" h="815340">
                  <a:moveTo>
                    <a:pt x="1053744" y="656386"/>
                  </a:moveTo>
                  <a:lnTo>
                    <a:pt x="1044613" y="657377"/>
                  </a:lnTo>
                  <a:lnTo>
                    <a:pt x="1053452" y="656513"/>
                  </a:lnTo>
                  <a:lnTo>
                    <a:pt x="1053744" y="656386"/>
                  </a:lnTo>
                  <a:close/>
                </a:path>
                <a:path w="5275580" h="815340">
                  <a:moveTo>
                    <a:pt x="1067371" y="667880"/>
                  </a:moveTo>
                  <a:lnTo>
                    <a:pt x="1055103" y="667842"/>
                  </a:lnTo>
                  <a:lnTo>
                    <a:pt x="1013040" y="670013"/>
                  </a:lnTo>
                  <a:lnTo>
                    <a:pt x="1004531" y="671766"/>
                  </a:lnTo>
                  <a:lnTo>
                    <a:pt x="1014374" y="671207"/>
                  </a:lnTo>
                  <a:lnTo>
                    <a:pt x="1018832" y="671690"/>
                  </a:lnTo>
                  <a:lnTo>
                    <a:pt x="973455" y="675601"/>
                  </a:lnTo>
                  <a:lnTo>
                    <a:pt x="951014" y="677837"/>
                  </a:lnTo>
                  <a:lnTo>
                    <a:pt x="935977" y="680186"/>
                  </a:lnTo>
                  <a:lnTo>
                    <a:pt x="946404" y="679361"/>
                  </a:lnTo>
                  <a:lnTo>
                    <a:pt x="946150" y="679881"/>
                  </a:lnTo>
                  <a:lnTo>
                    <a:pt x="932243" y="682383"/>
                  </a:lnTo>
                  <a:lnTo>
                    <a:pt x="1042466" y="671258"/>
                  </a:lnTo>
                  <a:lnTo>
                    <a:pt x="1066444" y="669582"/>
                  </a:lnTo>
                  <a:lnTo>
                    <a:pt x="1067371" y="667880"/>
                  </a:lnTo>
                  <a:close/>
                </a:path>
                <a:path w="5275580" h="815340">
                  <a:moveTo>
                    <a:pt x="1115441" y="653516"/>
                  </a:moveTo>
                  <a:lnTo>
                    <a:pt x="1109941" y="653021"/>
                  </a:lnTo>
                  <a:lnTo>
                    <a:pt x="1085684" y="654253"/>
                  </a:lnTo>
                  <a:lnTo>
                    <a:pt x="1090218" y="653021"/>
                  </a:lnTo>
                  <a:lnTo>
                    <a:pt x="1089418" y="653021"/>
                  </a:lnTo>
                  <a:lnTo>
                    <a:pt x="1053452" y="656513"/>
                  </a:lnTo>
                  <a:lnTo>
                    <a:pt x="1051115" y="657567"/>
                  </a:lnTo>
                  <a:lnTo>
                    <a:pt x="1039507" y="659091"/>
                  </a:lnTo>
                  <a:lnTo>
                    <a:pt x="1026071" y="660628"/>
                  </a:lnTo>
                  <a:lnTo>
                    <a:pt x="1017879" y="661822"/>
                  </a:lnTo>
                  <a:lnTo>
                    <a:pt x="1029030" y="664197"/>
                  </a:lnTo>
                  <a:lnTo>
                    <a:pt x="1035075" y="662825"/>
                  </a:lnTo>
                  <a:lnTo>
                    <a:pt x="1038301" y="661276"/>
                  </a:lnTo>
                  <a:lnTo>
                    <a:pt x="1046911" y="659523"/>
                  </a:lnTo>
                  <a:lnTo>
                    <a:pt x="1068832" y="657567"/>
                  </a:lnTo>
                  <a:lnTo>
                    <a:pt x="1069327" y="657567"/>
                  </a:lnTo>
                  <a:lnTo>
                    <a:pt x="1073531" y="658114"/>
                  </a:lnTo>
                  <a:lnTo>
                    <a:pt x="1080503" y="657567"/>
                  </a:lnTo>
                  <a:lnTo>
                    <a:pt x="1082929" y="657377"/>
                  </a:lnTo>
                  <a:lnTo>
                    <a:pt x="1083297" y="657377"/>
                  </a:lnTo>
                  <a:lnTo>
                    <a:pt x="1109472" y="654253"/>
                  </a:lnTo>
                  <a:lnTo>
                    <a:pt x="1115441" y="653516"/>
                  </a:lnTo>
                  <a:close/>
                </a:path>
                <a:path w="5275580" h="815340">
                  <a:moveTo>
                    <a:pt x="1164526" y="677341"/>
                  </a:moveTo>
                  <a:lnTo>
                    <a:pt x="1139063" y="679145"/>
                  </a:lnTo>
                  <a:lnTo>
                    <a:pt x="1108773" y="680770"/>
                  </a:lnTo>
                  <a:lnTo>
                    <a:pt x="1074508" y="683539"/>
                  </a:lnTo>
                  <a:lnTo>
                    <a:pt x="1039545" y="690384"/>
                  </a:lnTo>
                  <a:lnTo>
                    <a:pt x="1078191" y="687095"/>
                  </a:lnTo>
                  <a:lnTo>
                    <a:pt x="1164526" y="677341"/>
                  </a:lnTo>
                  <a:close/>
                </a:path>
                <a:path w="5275580" h="815340">
                  <a:moveTo>
                    <a:pt x="1168133" y="626859"/>
                  </a:moveTo>
                  <a:lnTo>
                    <a:pt x="1160411" y="627265"/>
                  </a:lnTo>
                  <a:lnTo>
                    <a:pt x="1149337" y="628180"/>
                  </a:lnTo>
                  <a:lnTo>
                    <a:pt x="1142961" y="628561"/>
                  </a:lnTo>
                  <a:lnTo>
                    <a:pt x="1144270" y="628180"/>
                  </a:lnTo>
                  <a:lnTo>
                    <a:pt x="1144485" y="628180"/>
                  </a:lnTo>
                  <a:lnTo>
                    <a:pt x="1144143" y="627659"/>
                  </a:lnTo>
                  <a:lnTo>
                    <a:pt x="1141666" y="628637"/>
                  </a:lnTo>
                  <a:lnTo>
                    <a:pt x="1142707" y="628637"/>
                  </a:lnTo>
                  <a:lnTo>
                    <a:pt x="1140231" y="629361"/>
                  </a:lnTo>
                  <a:lnTo>
                    <a:pt x="1149870" y="628827"/>
                  </a:lnTo>
                  <a:lnTo>
                    <a:pt x="1168133" y="626859"/>
                  </a:lnTo>
                  <a:close/>
                </a:path>
                <a:path w="5275580" h="815340">
                  <a:moveTo>
                    <a:pt x="1209446" y="672198"/>
                  </a:moveTo>
                  <a:lnTo>
                    <a:pt x="1164526" y="677341"/>
                  </a:lnTo>
                  <a:lnTo>
                    <a:pt x="1170813" y="676884"/>
                  </a:lnTo>
                  <a:lnTo>
                    <a:pt x="1209446" y="672198"/>
                  </a:lnTo>
                  <a:close/>
                </a:path>
                <a:path w="5275580" h="815340">
                  <a:moveTo>
                    <a:pt x="1227480" y="661289"/>
                  </a:moveTo>
                  <a:lnTo>
                    <a:pt x="1215961" y="661377"/>
                  </a:lnTo>
                  <a:lnTo>
                    <a:pt x="1194689" y="662787"/>
                  </a:lnTo>
                  <a:lnTo>
                    <a:pt x="1152080" y="665911"/>
                  </a:lnTo>
                  <a:lnTo>
                    <a:pt x="1131506" y="669366"/>
                  </a:lnTo>
                  <a:lnTo>
                    <a:pt x="1138605" y="671029"/>
                  </a:lnTo>
                  <a:lnTo>
                    <a:pt x="1117841" y="674217"/>
                  </a:lnTo>
                  <a:lnTo>
                    <a:pt x="1159827" y="670941"/>
                  </a:lnTo>
                  <a:lnTo>
                    <a:pt x="1153515" y="670356"/>
                  </a:lnTo>
                  <a:lnTo>
                    <a:pt x="1140574" y="670242"/>
                  </a:lnTo>
                  <a:lnTo>
                    <a:pt x="1138936" y="669137"/>
                  </a:lnTo>
                  <a:lnTo>
                    <a:pt x="1166571" y="665607"/>
                  </a:lnTo>
                  <a:lnTo>
                    <a:pt x="1176159" y="664591"/>
                  </a:lnTo>
                  <a:lnTo>
                    <a:pt x="1199311" y="663333"/>
                  </a:lnTo>
                  <a:lnTo>
                    <a:pt x="1167815" y="667715"/>
                  </a:lnTo>
                  <a:lnTo>
                    <a:pt x="1162862" y="668870"/>
                  </a:lnTo>
                  <a:lnTo>
                    <a:pt x="1177759" y="667969"/>
                  </a:lnTo>
                  <a:lnTo>
                    <a:pt x="1176921" y="666546"/>
                  </a:lnTo>
                  <a:lnTo>
                    <a:pt x="1227480" y="661289"/>
                  </a:lnTo>
                  <a:close/>
                </a:path>
                <a:path w="5275580" h="815340">
                  <a:moveTo>
                    <a:pt x="1380413" y="581037"/>
                  </a:moveTo>
                  <a:lnTo>
                    <a:pt x="1372311" y="581304"/>
                  </a:lnTo>
                  <a:lnTo>
                    <a:pt x="1362633" y="582015"/>
                  </a:lnTo>
                  <a:lnTo>
                    <a:pt x="1351407" y="583196"/>
                  </a:lnTo>
                  <a:lnTo>
                    <a:pt x="1338643" y="584822"/>
                  </a:lnTo>
                  <a:lnTo>
                    <a:pt x="1347381" y="584606"/>
                  </a:lnTo>
                  <a:lnTo>
                    <a:pt x="1361338" y="583031"/>
                  </a:lnTo>
                  <a:lnTo>
                    <a:pt x="1374394" y="581393"/>
                  </a:lnTo>
                  <a:lnTo>
                    <a:pt x="1380413" y="581037"/>
                  </a:lnTo>
                  <a:close/>
                </a:path>
                <a:path w="5275580" h="815340">
                  <a:moveTo>
                    <a:pt x="1383728" y="644829"/>
                  </a:moveTo>
                  <a:lnTo>
                    <a:pt x="1235379" y="658393"/>
                  </a:lnTo>
                  <a:lnTo>
                    <a:pt x="1298079" y="656932"/>
                  </a:lnTo>
                  <a:lnTo>
                    <a:pt x="1353210" y="650024"/>
                  </a:lnTo>
                  <a:lnTo>
                    <a:pt x="1376591" y="646874"/>
                  </a:lnTo>
                  <a:lnTo>
                    <a:pt x="1383728" y="644829"/>
                  </a:lnTo>
                  <a:close/>
                </a:path>
                <a:path w="5275580" h="815340">
                  <a:moveTo>
                    <a:pt x="1424838" y="582091"/>
                  </a:moveTo>
                  <a:lnTo>
                    <a:pt x="1373174" y="585406"/>
                  </a:lnTo>
                  <a:lnTo>
                    <a:pt x="1367536" y="586765"/>
                  </a:lnTo>
                  <a:lnTo>
                    <a:pt x="1335087" y="590626"/>
                  </a:lnTo>
                  <a:lnTo>
                    <a:pt x="1318996" y="592823"/>
                  </a:lnTo>
                  <a:lnTo>
                    <a:pt x="1336040" y="590905"/>
                  </a:lnTo>
                  <a:lnTo>
                    <a:pt x="1363548" y="588848"/>
                  </a:lnTo>
                  <a:lnTo>
                    <a:pt x="1395234" y="586092"/>
                  </a:lnTo>
                  <a:lnTo>
                    <a:pt x="1424838" y="582091"/>
                  </a:lnTo>
                  <a:close/>
                </a:path>
                <a:path w="5275580" h="815340">
                  <a:moveTo>
                    <a:pt x="1516938" y="630618"/>
                  </a:moveTo>
                  <a:lnTo>
                    <a:pt x="1442377" y="636663"/>
                  </a:lnTo>
                  <a:lnTo>
                    <a:pt x="1449793" y="636511"/>
                  </a:lnTo>
                  <a:lnTo>
                    <a:pt x="1448104" y="637159"/>
                  </a:lnTo>
                  <a:lnTo>
                    <a:pt x="1443824" y="638060"/>
                  </a:lnTo>
                  <a:lnTo>
                    <a:pt x="1443494" y="638594"/>
                  </a:lnTo>
                  <a:lnTo>
                    <a:pt x="1516938" y="630618"/>
                  </a:lnTo>
                  <a:close/>
                </a:path>
                <a:path w="5275580" h="815340">
                  <a:moveTo>
                    <a:pt x="1768817" y="509371"/>
                  </a:moveTo>
                  <a:lnTo>
                    <a:pt x="1767319" y="508850"/>
                  </a:lnTo>
                  <a:lnTo>
                    <a:pt x="1755787" y="510298"/>
                  </a:lnTo>
                  <a:lnTo>
                    <a:pt x="1742643" y="512241"/>
                  </a:lnTo>
                  <a:lnTo>
                    <a:pt x="1729270" y="513930"/>
                  </a:lnTo>
                  <a:lnTo>
                    <a:pt x="1717040" y="514578"/>
                  </a:lnTo>
                  <a:lnTo>
                    <a:pt x="1721815" y="514743"/>
                  </a:lnTo>
                  <a:lnTo>
                    <a:pt x="1743151" y="513499"/>
                  </a:lnTo>
                  <a:lnTo>
                    <a:pt x="1750275" y="513257"/>
                  </a:lnTo>
                  <a:lnTo>
                    <a:pt x="1754225" y="512140"/>
                  </a:lnTo>
                  <a:lnTo>
                    <a:pt x="1762429" y="510654"/>
                  </a:lnTo>
                  <a:lnTo>
                    <a:pt x="1768817" y="509371"/>
                  </a:lnTo>
                  <a:close/>
                </a:path>
                <a:path w="5275580" h="815340">
                  <a:moveTo>
                    <a:pt x="1783334" y="577392"/>
                  </a:moveTo>
                  <a:lnTo>
                    <a:pt x="1769465" y="578662"/>
                  </a:lnTo>
                  <a:lnTo>
                    <a:pt x="1756613" y="581837"/>
                  </a:lnTo>
                  <a:lnTo>
                    <a:pt x="1783334" y="577392"/>
                  </a:lnTo>
                  <a:close/>
                </a:path>
                <a:path w="5275580" h="815340">
                  <a:moveTo>
                    <a:pt x="1804568" y="538543"/>
                  </a:moveTo>
                  <a:lnTo>
                    <a:pt x="1794713" y="538581"/>
                  </a:lnTo>
                  <a:lnTo>
                    <a:pt x="1772818" y="542759"/>
                  </a:lnTo>
                  <a:lnTo>
                    <a:pt x="1804568" y="538543"/>
                  </a:lnTo>
                  <a:close/>
                </a:path>
                <a:path w="5275580" h="815340">
                  <a:moveTo>
                    <a:pt x="1826717" y="559650"/>
                  </a:moveTo>
                  <a:lnTo>
                    <a:pt x="1780832" y="564654"/>
                  </a:lnTo>
                  <a:lnTo>
                    <a:pt x="1817585" y="561149"/>
                  </a:lnTo>
                  <a:lnTo>
                    <a:pt x="1826717" y="559650"/>
                  </a:lnTo>
                  <a:close/>
                </a:path>
                <a:path w="5275580" h="815340">
                  <a:moveTo>
                    <a:pt x="1842998" y="529513"/>
                  </a:moveTo>
                  <a:lnTo>
                    <a:pt x="1834413" y="529983"/>
                  </a:lnTo>
                  <a:lnTo>
                    <a:pt x="1820202" y="531126"/>
                  </a:lnTo>
                  <a:lnTo>
                    <a:pt x="1806790" y="532041"/>
                  </a:lnTo>
                  <a:lnTo>
                    <a:pt x="1800555" y="531825"/>
                  </a:lnTo>
                  <a:lnTo>
                    <a:pt x="1787855" y="534987"/>
                  </a:lnTo>
                  <a:lnTo>
                    <a:pt x="1800580" y="534187"/>
                  </a:lnTo>
                  <a:lnTo>
                    <a:pt x="1815604" y="532612"/>
                  </a:lnTo>
                  <a:lnTo>
                    <a:pt x="1830539" y="530860"/>
                  </a:lnTo>
                  <a:lnTo>
                    <a:pt x="1842998" y="529513"/>
                  </a:lnTo>
                  <a:close/>
                </a:path>
                <a:path w="5275580" h="815340">
                  <a:moveTo>
                    <a:pt x="1895665" y="502831"/>
                  </a:moveTo>
                  <a:lnTo>
                    <a:pt x="1886204" y="503339"/>
                  </a:lnTo>
                  <a:lnTo>
                    <a:pt x="1894179" y="503021"/>
                  </a:lnTo>
                  <a:lnTo>
                    <a:pt x="1895665" y="502831"/>
                  </a:lnTo>
                  <a:close/>
                </a:path>
                <a:path w="5275580" h="815340">
                  <a:moveTo>
                    <a:pt x="1986788" y="475043"/>
                  </a:moveTo>
                  <a:lnTo>
                    <a:pt x="1983143" y="474611"/>
                  </a:lnTo>
                  <a:lnTo>
                    <a:pt x="1977199" y="475576"/>
                  </a:lnTo>
                  <a:lnTo>
                    <a:pt x="1986788" y="475043"/>
                  </a:lnTo>
                  <a:close/>
                </a:path>
                <a:path w="5275580" h="815340">
                  <a:moveTo>
                    <a:pt x="2051989" y="469506"/>
                  </a:moveTo>
                  <a:lnTo>
                    <a:pt x="2043087" y="470471"/>
                  </a:lnTo>
                  <a:lnTo>
                    <a:pt x="2042591" y="470598"/>
                  </a:lnTo>
                  <a:lnTo>
                    <a:pt x="2051989" y="469506"/>
                  </a:lnTo>
                  <a:close/>
                </a:path>
                <a:path w="5275580" h="815340">
                  <a:moveTo>
                    <a:pt x="2105418" y="461670"/>
                  </a:moveTo>
                  <a:lnTo>
                    <a:pt x="2095919" y="461670"/>
                  </a:lnTo>
                  <a:lnTo>
                    <a:pt x="2094814" y="459727"/>
                  </a:lnTo>
                  <a:lnTo>
                    <a:pt x="2080945" y="460984"/>
                  </a:lnTo>
                  <a:lnTo>
                    <a:pt x="2085187" y="460984"/>
                  </a:lnTo>
                  <a:lnTo>
                    <a:pt x="2080463" y="462254"/>
                  </a:lnTo>
                  <a:lnTo>
                    <a:pt x="2070481" y="464210"/>
                  </a:lnTo>
                  <a:lnTo>
                    <a:pt x="2059559" y="466128"/>
                  </a:lnTo>
                  <a:lnTo>
                    <a:pt x="1975040" y="472719"/>
                  </a:lnTo>
                  <a:lnTo>
                    <a:pt x="1934705" y="476707"/>
                  </a:lnTo>
                  <a:lnTo>
                    <a:pt x="1902637" y="481634"/>
                  </a:lnTo>
                  <a:lnTo>
                    <a:pt x="1934438" y="477418"/>
                  </a:lnTo>
                  <a:lnTo>
                    <a:pt x="1948802" y="477139"/>
                  </a:lnTo>
                  <a:lnTo>
                    <a:pt x="1948599" y="476707"/>
                  </a:lnTo>
                  <a:lnTo>
                    <a:pt x="1948027" y="476707"/>
                  </a:lnTo>
                  <a:lnTo>
                    <a:pt x="1966950" y="474611"/>
                  </a:lnTo>
                  <a:lnTo>
                    <a:pt x="1966404" y="474611"/>
                  </a:lnTo>
                  <a:lnTo>
                    <a:pt x="1977707" y="474179"/>
                  </a:lnTo>
                  <a:lnTo>
                    <a:pt x="1983143" y="474611"/>
                  </a:lnTo>
                  <a:lnTo>
                    <a:pt x="1985670" y="474179"/>
                  </a:lnTo>
                  <a:lnTo>
                    <a:pt x="1990458" y="473392"/>
                  </a:lnTo>
                  <a:lnTo>
                    <a:pt x="2007527" y="472440"/>
                  </a:lnTo>
                  <a:lnTo>
                    <a:pt x="2023376" y="471881"/>
                  </a:lnTo>
                  <a:lnTo>
                    <a:pt x="2038146" y="471106"/>
                  </a:lnTo>
                  <a:lnTo>
                    <a:pt x="2041994" y="470662"/>
                  </a:lnTo>
                  <a:lnTo>
                    <a:pt x="2050186" y="468693"/>
                  </a:lnTo>
                  <a:lnTo>
                    <a:pt x="2065337" y="466547"/>
                  </a:lnTo>
                  <a:lnTo>
                    <a:pt x="2105418" y="461670"/>
                  </a:lnTo>
                  <a:close/>
                </a:path>
                <a:path w="5275580" h="815340">
                  <a:moveTo>
                    <a:pt x="2110841" y="470268"/>
                  </a:moveTo>
                  <a:lnTo>
                    <a:pt x="2063965" y="473824"/>
                  </a:lnTo>
                  <a:lnTo>
                    <a:pt x="2102116" y="471728"/>
                  </a:lnTo>
                  <a:lnTo>
                    <a:pt x="2110841" y="470268"/>
                  </a:lnTo>
                  <a:close/>
                </a:path>
                <a:path w="5275580" h="815340">
                  <a:moveTo>
                    <a:pt x="2166201" y="456323"/>
                  </a:moveTo>
                  <a:lnTo>
                    <a:pt x="2118588" y="458431"/>
                  </a:lnTo>
                  <a:lnTo>
                    <a:pt x="2156244" y="458546"/>
                  </a:lnTo>
                  <a:lnTo>
                    <a:pt x="2166201" y="456323"/>
                  </a:lnTo>
                  <a:close/>
                </a:path>
                <a:path w="5275580" h="815340">
                  <a:moveTo>
                    <a:pt x="2170303" y="479920"/>
                  </a:moveTo>
                  <a:lnTo>
                    <a:pt x="2145563" y="481749"/>
                  </a:lnTo>
                  <a:lnTo>
                    <a:pt x="2120100" y="483895"/>
                  </a:lnTo>
                  <a:lnTo>
                    <a:pt x="2103094" y="484835"/>
                  </a:lnTo>
                  <a:lnTo>
                    <a:pt x="2103716" y="483069"/>
                  </a:lnTo>
                  <a:lnTo>
                    <a:pt x="2044115" y="489788"/>
                  </a:lnTo>
                  <a:lnTo>
                    <a:pt x="2023338" y="490537"/>
                  </a:lnTo>
                  <a:lnTo>
                    <a:pt x="2020379" y="489953"/>
                  </a:lnTo>
                  <a:lnTo>
                    <a:pt x="2033104" y="487387"/>
                  </a:lnTo>
                  <a:lnTo>
                    <a:pt x="1994725" y="491629"/>
                  </a:lnTo>
                  <a:lnTo>
                    <a:pt x="1950008" y="497560"/>
                  </a:lnTo>
                  <a:lnTo>
                    <a:pt x="1910118" y="502399"/>
                  </a:lnTo>
                  <a:lnTo>
                    <a:pt x="1894179" y="503021"/>
                  </a:lnTo>
                  <a:lnTo>
                    <a:pt x="1850440" y="508762"/>
                  </a:lnTo>
                  <a:lnTo>
                    <a:pt x="1882470" y="505599"/>
                  </a:lnTo>
                  <a:lnTo>
                    <a:pt x="1906701" y="503910"/>
                  </a:lnTo>
                  <a:lnTo>
                    <a:pt x="1928469" y="502640"/>
                  </a:lnTo>
                  <a:lnTo>
                    <a:pt x="1953082" y="500684"/>
                  </a:lnTo>
                  <a:lnTo>
                    <a:pt x="1904453" y="505828"/>
                  </a:lnTo>
                  <a:lnTo>
                    <a:pt x="1724393" y="527088"/>
                  </a:lnTo>
                  <a:lnTo>
                    <a:pt x="1716874" y="529475"/>
                  </a:lnTo>
                  <a:lnTo>
                    <a:pt x="1730451" y="528967"/>
                  </a:lnTo>
                  <a:lnTo>
                    <a:pt x="1750885" y="527710"/>
                  </a:lnTo>
                  <a:lnTo>
                    <a:pt x="1763915" y="527875"/>
                  </a:lnTo>
                  <a:lnTo>
                    <a:pt x="1765452" y="527710"/>
                  </a:lnTo>
                  <a:lnTo>
                    <a:pt x="1849958" y="518464"/>
                  </a:lnTo>
                  <a:lnTo>
                    <a:pt x="1894001" y="513105"/>
                  </a:lnTo>
                  <a:lnTo>
                    <a:pt x="1928190" y="508012"/>
                  </a:lnTo>
                  <a:lnTo>
                    <a:pt x="1951062" y="506374"/>
                  </a:lnTo>
                  <a:lnTo>
                    <a:pt x="2004847" y="500811"/>
                  </a:lnTo>
                  <a:lnTo>
                    <a:pt x="2007374" y="501688"/>
                  </a:lnTo>
                  <a:lnTo>
                    <a:pt x="2012238" y="500811"/>
                  </a:lnTo>
                  <a:lnTo>
                    <a:pt x="2012988" y="500684"/>
                  </a:lnTo>
                  <a:lnTo>
                    <a:pt x="2032406" y="497205"/>
                  </a:lnTo>
                  <a:lnTo>
                    <a:pt x="2079980" y="493407"/>
                  </a:lnTo>
                  <a:lnTo>
                    <a:pt x="2094788" y="490537"/>
                  </a:lnTo>
                  <a:lnTo>
                    <a:pt x="2102370" y="489077"/>
                  </a:lnTo>
                  <a:lnTo>
                    <a:pt x="2130666" y="487540"/>
                  </a:lnTo>
                  <a:lnTo>
                    <a:pt x="2137054" y="485648"/>
                  </a:lnTo>
                  <a:lnTo>
                    <a:pt x="2141042" y="484835"/>
                  </a:lnTo>
                  <a:lnTo>
                    <a:pt x="2145080" y="484022"/>
                  </a:lnTo>
                  <a:lnTo>
                    <a:pt x="2170303" y="479920"/>
                  </a:lnTo>
                  <a:close/>
                </a:path>
                <a:path w="5275580" h="815340">
                  <a:moveTo>
                    <a:pt x="2249322" y="498411"/>
                  </a:moveTo>
                  <a:lnTo>
                    <a:pt x="2242959" y="499364"/>
                  </a:lnTo>
                  <a:lnTo>
                    <a:pt x="2227694" y="500761"/>
                  </a:lnTo>
                  <a:lnTo>
                    <a:pt x="2210790" y="502526"/>
                  </a:lnTo>
                  <a:lnTo>
                    <a:pt x="2199538" y="504596"/>
                  </a:lnTo>
                  <a:lnTo>
                    <a:pt x="2227605" y="503085"/>
                  </a:lnTo>
                  <a:lnTo>
                    <a:pt x="2249322" y="498411"/>
                  </a:lnTo>
                  <a:close/>
                </a:path>
                <a:path w="5275580" h="815340">
                  <a:moveTo>
                    <a:pt x="2292451" y="439775"/>
                  </a:moveTo>
                  <a:lnTo>
                    <a:pt x="2290546" y="439458"/>
                  </a:lnTo>
                  <a:lnTo>
                    <a:pt x="2278469" y="439788"/>
                  </a:lnTo>
                  <a:lnTo>
                    <a:pt x="2275344" y="442937"/>
                  </a:lnTo>
                  <a:lnTo>
                    <a:pt x="2286597" y="440880"/>
                  </a:lnTo>
                  <a:lnTo>
                    <a:pt x="2292451" y="439775"/>
                  </a:lnTo>
                  <a:close/>
                </a:path>
                <a:path w="5275580" h="815340">
                  <a:moveTo>
                    <a:pt x="2301125" y="453428"/>
                  </a:moveTo>
                  <a:lnTo>
                    <a:pt x="2284742" y="455345"/>
                  </a:lnTo>
                  <a:lnTo>
                    <a:pt x="2269350" y="457454"/>
                  </a:lnTo>
                  <a:lnTo>
                    <a:pt x="2252180" y="459473"/>
                  </a:lnTo>
                  <a:lnTo>
                    <a:pt x="2250948" y="459473"/>
                  </a:lnTo>
                  <a:lnTo>
                    <a:pt x="2236901" y="460400"/>
                  </a:lnTo>
                  <a:lnTo>
                    <a:pt x="2245106" y="459041"/>
                  </a:lnTo>
                  <a:lnTo>
                    <a:pt x="2244331" y="459041"/>
                  </a:lnTo>
                  <a:lnTo>
                    <a:pt x="2184857" y="463232"/>
                  </a:lnTo>
                  <a:lnTo>
                    <a:pt x="2189746" y="463486"/>
                  </a:lnTo>
                  <a:lnTo>
                    <a:pt x="2199271" y="462953"/>
                  </a:lnTo>
                  <a:lnTo>
                    <a:pt x="2199386" y="463232"/>
                  </a:lnTo>
                  <a:lnTo>
                    <a:pt x="2199500" y="463486"/>
                  </a:lnTo>
                  <a:lnTo>
                    <a:pt x="2199094" y="463486"/>
                  </a:lnTo>
                  <a:lnTo>
                    <a:pt x="2179142" y="465404"/>
                  </a:lnTo>
                  <a:lnTo>
                    <a:pt x="2165337" y="467601"/>
                  </a:lnTo>
                  <a:lnTo>
                    <a:pt x="2155152" y="469696"/>
                  </a:lnTo>
                  <a:lnTo>
                    <a:pt x="2145639" y="471335"/>
                  </a:lnTo>
                  <a:lnTo>
                    <a:pt x="2170303" y="469201"/>
                  </a:lnTo>
                  <a:lnTo>
                    <a:pt x="2185898" y="468071"/>
                  </a:lnTo>
                  <a:lnTo>
                    <a:pt x="2216099" y="466483"/>
                  </a:lnTo>
                  <a:lnTo>
                    <a:pt x="2201037" y="468325"/>
                  </a:lnTo>
                  <a:lnTo>
                    <a:pt x="2195563" y="470039"/>
                  </a:lnTo>
                  <a:lnTo>
                    <a:pt x="2185555" y="472325"/>
                  </a:lnTo>
                  <a:lnTo>
                    <a:pt x="2185301" y="472325"/>
                  </a:lnTo>
                  <a:lnTo>
                    <a:pt x="2158009" y="475615"/>
                  </a:lnTo>
                  <a:lnTo>
                    <a:pt x="2178202" y="474141"/>
                  </a:lnTo>
                  <a:lnTo>
                    <a:pt x="2214702" y="470649"/>
                  </a:lnTo>
                  <a:lnTo>
                    <a:pt x="2230513" y="469696"/>
                  </a:lnTo>
                  <a:lnTo>
                    <a:pt x="2231758" y="469696"/>
                  </a:lnTo>
                  <a:lnTo>
                    <a:pt x="2251989" y="466483"/>
                  </a:lnTo>
                  <a:lnTo>
                    <a:pt x="2260727" y="465099"/>
                  </a:lnTo>
                  <a:lnTo>
                    <a:pt x="2292362" y="460095"/>
                  </a:lnTo>
                  <a:lnTo>
                    <a:pt x="2293251" y="459943"/>
                  </a:lnTo>
                  <a:lnTo>
                    <a:pt x="2284171" y="460603"/>
                  </a:lnTo>
                  <a:lnTo>
                    <a:pt x="2228037" y="464058"/>
                  </a:lnTo>
                  <a:lnTo>
                    <a:pt x="2205342" y="465099"/>
                  </a:lnTo>
                  <a:lnTo>
                    <a:pt x="2227440" y="462953"/>
                  </a:lnTo>
                  <a:lnTo>
                    <a:pt x="2234336" y="462292"/>
                  </a:lnTo>
                  <a:lnTo>
                    <a:pt x="2234577" y="462292"/>
                  </a:lnTo>
                  <a:lnTo>
                    <a:pt x="2250059" y="460400"/>
                  </a:lnTo>
                  <a:lnTo>
                    <a:pt x="2257742" y="459473"/>
                  </a:lnTo>
                  <a:lnTo>
                    <a:pt x="2257882" y="459473"/>
                  </a:lnTo>
                  <a:lnTo>
                    <a:pt x="2301125" y="453428"/>
                  </a:lnTo>
                  <a:close/>
                </a:path>
                <a:path w="5275580" h="815340">
                  <a:moveTo>
                    <a:pt x="2320709" y="457962"/>
                  </a:moveTo>
                  <a:lnTo>
                    <a:pt x="2318804" y="458101"/>
                  </a:lnTo>
                  <a:lnTo>
                    <a:pt x="2300478" y="459422"/>
                  </a:lnTo>
                  <a:lnTo>
                    <a:pt x="2299398" y="459041"/>
                  </a:lnTo>
                  <a:lnTo>
                    <a:pt x="2299004" y="459041"/>
                  </a:lnTo>
                  <a:lnTo>
                    <a:pt x="2293251" y="459943"/>
                  </a:lnTo>
                  <a:lnTo>
                    <a:pt x="2299741" y="459473"/>
                  </a:lnTo>
                  <a:lnTo>
                    <a:pt x="2300630" y="459473"/>
                  </a:lnTo>
                  <a:lnTo>
                    <a:pt x="2294242" y="459943"/>
                  </a:lnTo>
                  <a:lnTo>
                    <a:pt x="2308555" y="459041"/>
                  </a:lnTo>
                  <a:lnTo>
                    <a:pt x="2319096" y="458101"/>
                  </a:lnTo>
                  <a:lnTo>
                    <a:pt x="2320709" y="457962"/>
                  </a:lnTo>
                  <a:close/>
                </a:path>
                <a:path w="5275580" h="815340">
                  <a:moveTo>
                    <a:pt x="2362492" y="433235"/>
                  </a:moveTo>
                  <a:lnTo>
                    <a:pt x="2316556" y="438200"/>
                  </a:lnTo>
                  <a:lnTo>
                    <a:pt x="2334158" y="436753"/>
                  </a:lnTo>
                  <a:lnTo>
                    <a:pt x="2345753" y="436054"/>
                  </a:lnTo>
                  <a:lnTo>
                    <a:pt x="2352179" y="435914"/>
                  </a:lnTo>
                  <a:lnTo>
                    <a:pt x="2354249" y="436156"/>
                  </a:lnTo>
                  <a:lnTo>
                    <a:pt x="2353932" y="435178"/>
                  </a:lnTo>
                  <a:lnTo>
                    <a:pt x="2348725" y="434962"/>
                  </a:lnTo>
                  <a:lnTo>
                    <a:pt x="2362492" y="433235"/>
                  </a:lnTo>
                  <a:close/>
                </a:path>
                <a:path w="5275580" h="815340">
                  <a:moveTo>
                    <a:pt x="2468295" y="389267"/>
                  </a:moveTo>
                  <a:lnTo>
                    <a:pt x="2464168" y="388734"/>
                  </a:lnTo>
                  <a:lnTo>
                    <a:pt x="2435771" y="392036"/>
                  </a:lnTo>
                  <a:lnTo>
                    <a:pt x="2468295" y="389267"/>
                  </a:lnTo>
                  <a:close/>
                </a:path>
                <a:path w="5275580" h="815340">
                  <a:moveTo>
                    <a:pt x="2479306" y="387083"/>
                  </a:moveTo>
                  <a:lnTo>
                    <a:pt x="2474607" y="387083"/>
                  </a:lnTo>
                  <a:lnTo>
                    <a:pt x="2462949" y="388569"/>
                  </a:lnTo>
                  <a:lnTo>
                    <a:pt x="2464168" y="388734"/>
                  </a:lnTo>
                  <a:lnTo>
                    <a:pt x="2467762" y="388302"/>
                  </a:lnTo>
                  <a:lnTo>
                    <a:pt x="2479306" y="387083"/>
                  </a:lnTo>
                  <a:close/>
                </a:path>
                <a:path w="5275580" h="815340">
                  <a:moveTo>
                    <a:pt x="2498140" y="448119"/>
                  </a:moveTo>
                  <a:lnTo>
                    <a:pt x="2465565" y="450900"/>
                  </a:lnTo>
                  <a:lnTo>
                    <a:pt x="2452408" y="453605"/>
                  </a:lnTo>
                  <a:lnTo>
                    <a:pt x="2498140" y="448119"/>
                  </a:lnTo>
                  <a:close/>
                </a:path>
                <a:path w="5275580" h="815340">
                  <a:moveTo>
                    <a:pt x="2529649" y="409702"/>
                  </a:moveTo>
                  <a:lnTo>
                    <a:pt x="2504986" y="411327"/>
                  </a:lnTo>
                  <a:lnTo>
                    <a:pt x="2492565" y="413740"/>
                  </a:lnTo>
                  <a:lnTo>
                    <a:pt x="2529649" y="409702"/>
                  </a:lnTo>
                  <a:close/>
                </a:path>
                <a:path w="5275580" h="815340">
                  <a:moveTo>
                    <a:pt x="2534348" y="409194"/>
                  </a:moveTo>
                  <a:lnTo>
                    <a:pt x="2529649" y="409702"/>
                  </a:lnTo>
                  <a:lnTo>
                    <a:pt x="2531834" y="409562"/>
                  </a:lnTo>
                  <a:lnTo>
                    <a:pt x="2534348" y="409194"/>
                  </a:lnTo>
                  <a:close/>
                </a:path>
                <a:path w="5275580" h="815340">
                  <a:moveTo>
                    <a:pt x="2546756" y="406311"/>
                  </a:moveTo>
                  <a:lnTo>
                    <a:pt x="2532761" y="407581"/>
                  </a:lnTo>
                  <a:lnTo>
                    <a:pt x="2537510" y="407314"/>
                  </a:lnTo>
                  <a:lnTo>
                    <a:pt x="2545892" y="406552"/>
                  </a:lnTo>
                  <a:lnTo>
                    <a:pt x="2546756" y="406311"/>
                  </a:lnTo>
                  <a:close/>
                </a:path>
                <a:path w="5275580" h="815340">
                  <a:moveTo>
                    <a:pt x="2547759" y="407733"/>
                  </a:moveTo>
                  <a:lnTo>
                    <a:pt x="2544127" y="407733"/>
                  </a:lnTo>
                  <a:lnTo>
                    <a:pt x="2534348" y="409194"/>
                  </a:lnTo>
                  <a:lnTo>
                    <a:pt x="2547759" y="407733"/>
                  </a:lnTo>
                  <a:close/>
                </a:path>
                <a:path w="5275580" h="815340">
                  <a:moveTo>
                    <a:pt x="2551315" y="406069"/>
                  </a:moveTo>
                  <a:lnTo>
                    <a:pt x="2545892" y="406552"/>
                  </a:lnTo>
                  <a:lnTo>
                    <a:pt x="2541816" y="407733"/>
                  </a:lnTo>
                  <a:lnTo>
                    <a:pt x="2544127" y="407733"/>
                  </a:lnTo>
                  <a:lnTo>
                    <a:pt x="2546947" y="407314"/>
                  </a:lnTo>
                  <a:lnTo>
                    <a:pt x="2549652" y="406552"/>
                  </a:lnTo>
                  <a:lnTo>
                    <a:pt x="2551315" y="406069"/>
                  </a:lnTo>
                  <a:close/>
                </a:path>
                <a:path w="5275580" h="815340">
                  <a:moveTo>
                    <a:pt x="2579090" y="444690"/>
                  </a:moveTo>
                  <a:lnTo>
                    <a:pt x="2544114" y="446366"/>
                  </a:lnTo>
                  <a:lnTo>
                    <a:pt x="2510472" y="449440"/>
                  </a:lnTo>
                  <a:lnTo>
                    <a:pt x="2476538" y="453644"/>
                  </a:lnTo>
                  <a:lnTo>
                    <a:pt x="2440724" y="458698"/>
                  </a:lnTo>
                  <a:lnTo>
                    <a:pt x="2461679" y="456133"/>
                  </a:lnTo>
                  <a:lnTo>
                    <a:pt x="2481618" y="454418"/>
                  </a:lnTo>
                  <a:lnTo>
                    <a:pt x="2497467" y="453580"/>
                  </a:lnTo>
                  <a:lnTo>
                    <a:pt x="2506141" y="453644"/>
                  </a:lnTo>
                  <a:lnTo>
                    <a:pt x="2509609" y="451929"/>
                  </a:lnTo>
                  <a:lnTo>
                    <a:pt x="2524849" y="450024"/>
                  </a:lnTo>
                  <a:lnTo>
                    <a:pt x="2565235" y="445935"/>
                  </a:lnTo>
                  <a:lnTo>
                    <a:pt x="2542959" y="449643"/>
                  </a:lnTo>
                  <a:lnTo>
                    <a:pt x="2579090" y="444690"/>
                  </a:lnTo>
                  <a:close/>
                </a:path>
                <a:path w="5275580" h="815340">
                  <a:moveTo>
                    <a:pt x="2582494" y="409308"/>
                  </a:moveTo>
                  <a:lnTo>
                    <a:pt x="2565971" y="410514"/>
                  </a:lnTo>
                  <a:lnTo>
                    <a:pt x="2530157" y="414756"/>
                  </a:lnTo>
                  <a:lnTo>
                    <a:pt x="2531326" y="413588"/>
                  </a:lnTo>
                  <a:lnTo>
                    <a:pt x="2490152" y="417791"/>
                  </a:lnTo>
                  <a:lnTo>
                    <a:pt x="2376182" y="431482"/>
                  </a:lnTo>
                  <a:lnTo>
                    <a:pt x="2377351" y="433895"/>
                  </a:lnTo>
                  <a:lnTo>
                    <a:pt x="2416022" y="429437"/>
                  </a:lnTo>
                  <a:lnTo>
                    <a:pt x="2464524" y="424319"/>
                  </a:lnTo>
                  <a:lnTo>
                    <a:pt x="2505760" y="419442"/>
                  </a:lnTo>
                  <a:lnTo>
                    <a:pt x="2496134" y="419976"/>
                  </a:lnTo>
                  <a:lnTo>
                    <a:pt x="2519743" y="416966"/>
                  </a:lnTo>
                  <a:lnTo>
                    <a:pt x="2541778" y="414515"/>
                  </a:lnTo>
                  <a:lnTo>
                    <a:pt x="2560701" y="412965"/>
                  </a:lnTo>
                  <a:lnTo>
                    <a:pt x="2574988" y="412686"/>
                  </a:lnTo>
                  <a:lnTo>
                    <a:pt x="2582494" y="409308"/>
                  </a:lnTo>
                  <a:close/>
                </a:path>
                <a:path w="5275580" h="815340">
                  <a:moveTo>
                    <a:pt x="2599575" y="447560"/>
                  </a:moveTo>
                  <a:lnTo>
                    <a:pt x="2593416" y="447268"/>
                  </a:lnTo>
                  <a:lnTo>
                    <a:pt x="2577782" y="448068"/>
                  </a:lnTo>
                  <a:lnTo>
                    <a:pt x="2557653" y="449846"/>
                  </a:lnTo>
                  <a:lnTo>
                    <a:pt x="2558250" y="450634"/>
                  </a:lnTo>
                  <a:lnTo>
                    <a:pt x="2548725" y="452120"/>
                  </a:lnTo>
                  <a:lnTo>
                    <a:pt x="2522131" y="455739"/>
                  </a:lnTo>
                  <a:lnTo>
                    <a:pt x="2535186" y="454469"/>
                  </a:lnTo>
                  <a:lnTo>
                    <a:pt x="2547124" y="453631"/>
                  </a:lnTo>
                  <a:lnTo>
                    <a:pt x="2558351" y="453212"/>
                  </a:lnTo>
                  <a:lnTo>
                    <a:pt x="2569349" y="453174"/>
                  </a:lnTo>
                  <a:lnTo>
                    <a:pt x="2575128" y="451904"/>
                  </a:lnTo>
                  <a:lnTo>
                    <a:pt x="2576639" y="451104"/>
                  </a:lnTo>
                  <a:lnTo>
                    <a:pt x="2579992" y="450291"/>
                  </a:lnTo>
                  <a:lnTo>
                    <a:pt x="2591282" y="449008"/>
                  </a:lnTo>
                  <a:lnTo>
                    <a:pt x="2599575" y="447560"/>
                  </a:lnTo>
                  <a:close/>
                </a:path>
                <a:path w="5275580" h="815340">
                  <a:moveTo>
                    <a:pt x="2605100" y="430885"/>
                  </a:moveTo>
                  <a:lnTo>
                    <a:pt x="2595181" y="430949"/>
                  </a:lnTo>
                  <a:lnTo>
                    <a:pt x="2551938" y="434962"/>
                  </a:lnTo>
                  <a:lnTo>
                    <a:pt x="2539377" y="435457"/>
                  </a:lnTo>
                  <a:lnTo>
                    <a:pt x="2589733" y="429742"/>
                  </a:lnTo>
                  <a:lnTo>
                    <a:pt x="2585351" y="429171"/>
                  </a:lnTo>
                  <a:lnTo>
                    <a:pt x="2579090" y="429285"/>
                  </a:lnTo>
                  <a:lnTo>
                    <a:pt x="2568752" y="430276"/>
                  </a:lnTo>
                  <a:lnTo>
                    <a:pt x="2552141" y="432295"/>
                  </a:lnTo>
                  <a:lnTo>
                    <a:pt x="2543962" y="434708"/>
                  </a:lnTo>
                  <a:lnTo>
                    <a:pt x="2514066" y="437146"/>
                  </a:lnTo>
                  <a:lnTo>
                    <a:pt x="2521254" y="436892"/>
                  </a:lnTo>
                  <a:lnTo>
                    <a:pt x="2526004" y="437045"/>
                  </a:lnTo>
                  <a:lnTo>
                    <a:pt x="2525979" y="437692"/>
                  </a:lnTo>
                  <a:lnTo>
                    <a:pt x="2513673" y="438785"/>
                  </a:lnTo>
                  <a:lnTo>
                    <a:pt x="2479141" y="440740"/>
                  </a:lnTo>
                  <a:lnTo>
                    <a:pt x="2467000" y="443026"/>
                  </a:lnTo>
                  <a:lnTo>
                    <a:pt x="2454224" y="445020"/>
                  </a:lnTo>
                  <a:lnTo>
                    <a:pt x="2436914" y="447167"/>
                  </a:lnTo>
                  <a:lnTo>
                    <a:pt x="2411196" y="449897"/>
                  </a:lnTo>
                  <a:lnTo>
                    <a:pt x="2452509" y="445655"/>
                  </a:lnTo>
                  <a:lnTo>
                    <a:pt x="2547950" y="437210"/>
                  </a:lnTo>
                  <a:lnTo>
                    <a:pt x="2568067" y="434390"/>
                  </a:lnTo>
                  <a:lnTo>
                    <a:pt x="2575433" y="434174"/>
                  </a:lnTo>
                  <a:lnTo>
                    <a:pt x="2587002" y="433362"/>
                  </a:lnTo>
                  <a:lnTo>
                    <a:pt x="2598356" y="432181"/>
                  </a:lnTo>
                  <a:lnTo>
                    <a:pt x="2605100" y="430885"/>
                  </a:lnTo>
                  <a:close/>
                </a:path>
                <a:path w="5275580" h="815340">
                  <a:moveTo>
                    <a:pt x="2670416" y="434276"/>
                  </a:moveTo>
                  <a:lnTo>
                    <a:pt x="2628430" y="437057"/>
                  </a:lnTo>
                  <a:lnTo>
                    <a:pt x="2664828" y="435978"/>
                  </a:lnTo>
                  <a:lnTo>
                    <a:pt x="2670416" y="434276"/>
                  </a:lnTo>
                  <a:close/>
                </a:path>
                <a:path w="5275580" h="815340">
                  <a:moveTo>
                    <a:pt x="2702344" y="388378"/>
                  </a:moveTo>
                  <a:lnTo>
                    <a:pt x="2684843" y="389661"/>
                  </a:lnTo>
                  <a:lnTo>
                    <a:pt x="2681859" y="389140"/>
                  </a:lnTo>
                  <a:lnTo>
                    <a:pt x="2684145" y="388137"/>
                  </a:lnTo>
                  <a:lnTo>
                    <a:pt x="2682405" y="387997"/>
                  </a:lnTo>
                  <a:lnTo>
                    <a:pt x="2660078" y="391693"/>
                  </a:lnTo>
                  <a:lnTo>
                    <a:pt x="2702344" y="388378"/>
                  </a:lnTo>
                  <a:close/>
                </a:path>
                <a:path w="5275580" h="815340">
                  <a:moveTo>
                    <a:pt x="2970733" y="397052"/>
                  </a:moveTo>
                  <a:lnTo>
                    <a:pt x="2964053" y="393941"/>
                  </a:lnTo>
                  <a:lnTo>
                    <a:pt x="2915310" y="399389"/>
                  </a:lnTo>
                  <a:lnTo>
                    <a:pt x="2816529" y="408127"/>
                  </a:lnTo>
                  <a:lnTo>
                    <a:pt x="2770492" y="413435"/>
                  </a:lnTo>
                  <a:lnTo>
                    <a:pt x="2760586" y="413943"/>
                  </a:lnTo>
                  <a:lnTo>
                    <a:pt x="2773769" y="411848"/>
                  </a:lnTo>
                  <a:lnTo>
                    <a:pt x="2774111" y="411251"/>
                  </a:lnTo>
                  <a:lnTo>
                    <a:pt x="2753550" y="413816"/>
                  </a:lnTo>
                  <a:lnTo>
                    <a:pt x="2716771" y="419811"/>
                  </a:lnTo>
                  <a:lnTo>
                    <a:pt x="2688640" y="423341"/>
                  </a:lnTo>
                  <a:lnTo>
                    <a:pt x="2799613" y="412813"/>
                  </a:lnTo>
                  <a:lnTo>
                    <a:pt x="2792996" y="414172"/>
                  </a:lnTo>
                  <a:lnTo>
                    <a:pt x="2796679" y="414286"/>
                  </a:lnTo>
                  <a:lnTo>
                    <a:pt x="2814599" y="413499"/>
                  </a:lnTo>
                  <a:lnTo>
                    <a:pt x="2795206" y="414058"/>
                  </a:lnTo>
                  <a:lnTo>
                    <a:pt x="2838259" y="409854"/>
                  </a:lnTo>
                  <a:lnTo>
                    <a:pt x="2927400" y="400723"/>
                  </a:lnTo>
                  <a:lnTo>
                    <a:pt x="2970733" y="397052"/>
                  </a:lnTo>
                  <a:close/>
                </a:path>
                <a:path w="5275580" h="815340">
                  <a:moveTo>
                    <a:pt x="2999524" y="355193"/>
                  </a:moveTo>
                  <a:lnTo>
                    <a:pt x="2990570" y="356463"/>
                  </a:lnTo>
                  <a:lnTo>
                    <a:pt x="2997670" y="355765"/>
                  </a:lnTo>
                  <a:lnTo>
                    <a:pt x="2999524" y="355193"/>
                  </a:lnTo>
                  <a:close/>
                </a:path>
                <a:path w="5275580" h="815340">
                  <a:moveTo>
                    <a:pt x="3048584" y="346671"/>
                  </a:moveTo>
                  <a:lnTo>
                    <a:pt x="3040418" y="346938"/>
                  </a:lnTo>
                  <a:lnTo>
                    <a:pt x="3027438" y="348195"/>
                  </a:lnTo>
                  <a:lnTo>
                    <a:pt x="3014586" y="349643"/>
                  </a:lnTo>
                  <a:lnTo>
                    <a:pt x="3006826" y="350443"/>
                  </a:lnTo>
                  <a:lnTo>
                    <a:pt x="3020491" y="349123"/>
                  </a:lnTo>
                  <a:lnTo>
                    <a:pt x="3022714" y="349389"/>
                  </a:lnTo>
                  <a:lnTo>
                    <a:pt x="3027438" y="349250"/>
                  </a:lnTo>
                  <a:lnTo>
                    <a:pt x="3048584" y="346671"/>
                  </a:lnTo>
                  <a:close/>
                </a:path>
                <a:path w="5275580" h="815340">
                  <a:moveTo>
                    <a:pt x="3066631" y="327850"/>
                  </a:moveTo>
                  <a:lnTo>
                    <a:pt x="3046425" y="326466"/>
                  </a:lnTo>
                  <a:lnTo>
                    <a:pt x="3031109" y="328904"/>
                  </a:lnTo>
                  <a:lnTo>
                    <a:pt x="3004578" y="331127"/>
                  </a:lnTo>
                  <a:lnTo>
                    <a:pt x="2992018" y="333400"/>
                  </a:lnTo>
                  <a:lnTo>
                    <a:pt x="2960078" y="336384"/>
                  </a:lnTo>
                  <a:lnTo>
                    <a:pt x="2937726" y="337731"/>
                  </a:lnTo>
                  <a:lnTo>
                    <a:pt x="2931680" y="337261"/>
                  </a:lnTo>
                  <a:lnTo>
                    <a:pt x="2948698" y="334797"/>
                  </a:lnTo>
                  <a:lnTo>
                    <a:pt x="2912478" y="338112"/>
                  </a:lnTo>
                  <a:lnTo>
                    <a:pt x="2862300" y="345211"/>
                  </a:lnTo>
                  <a:lnTo>
                    <a:pt x="2838831" y="346722"/>
                  </a:lnTo>
                  <a:lnTo>
                    <a:pt x="2843326" y="346494"/>
                  </a:lnTo>
                  <a:lnTo>
                    <a:pt x="2811996" y="349846"/>
                  </a:lnTo>
                  <a:lnTo>
                    <a:pt x="2777629" y="352920"/>
                  </a:lnTo>
                  <a:lnTo>
                    <a:pt x="2748254" y="355168"/>
                  </a:lnTo>
                  <a:lnTo>
                    <a:pt x="2731859" y="356057"/>
                  </a:lnTo>
                  <a:lnTo>
                    <a:pt x="2684729" y="362394"/>
                  </a:lnTo>
                  <a:lnTo>
                    <a:pt x="2629166" y="369150"/>
                  </a:lnTo>
                  <a:lnTo>
                    <a:pt x="2522258" y="381368"/>
                  </a:lnTo>
                  <a:lnTo>
                    <a:pt x="2523134" y="382790"/>
                  </a:lnTo>
                  <a:lnTo>
                    <a:pt x="2535517" y="381533"/>
                  </a:lnTo>
                  <a:lnTo>
                    <a:pt x="2549360" y="379691"/>
                  </a:lnTo>
                  <a:lnTo>
                    <a:pt x="2561679" y="378396"/>
                  </a:lnTo>
                  <a:lnTo>
                    <a:pt x="2569476" y="378790"/>
                  </a:lnTo>
                  <a:lnTo>
                    <a:pt x="2568702" y="377329"/>
                  </a:lnTo>
                  <a:lnTo>
                    <a:pt x="2620340" y="372694"/>
                  </a:lnTo>
                  <a:lnTo>
                    <a:pt x="2672181" y="367512"/>
                  </a:lnTo>
                  <a:lnTo>
                    <a:pt x="2863151" y="346887"/>
                  </a:lnTo>
                  <a:lnTo>
                    <a:pt x="2859824" y="349554"/>
                  </a:lnTo>
                  <a:lnTo>
                    <a:pt x="2882265" y="347040"/>
                  </a:lnTo>
                  <a:lnTo>
                    <a:pt x="2898419" y="345655"/>
                  </a:lnTo>
                  <a:lnTo>
                    <a:pt x="2933877" y="343027"/>
                  </a:lnTo>
                  <a:lnTo>
                    <a:pt x="2929471" y="342595"/>
                  </a:lnTo>
                  <a:lnTo>
                    <a:pt x="2935211" y="341655"/>
                  </a:lnTo>
                  <a:lnTo>
                    <a:pt x="2960890" y="338594"/>
                  </a:lnTo>
                  <a:lnTo>
                    <a:pt x="2920161" y="342950"/>
                  </a:lnTo>
                  <a:lnTo>
                    <a:pt x="2914662" y="343077"/>
                  </a:lnTo>
                  <a:lnTo>
                    <a:pt x="2956217" y="338264"/>
                  </a:lnTo>
                  <a:lnTo>
                    <a:pt x="3000781" y="333984"/>
                  </a:lnTo>
                  <a:lnTo>
                    <a:pt x="3040291" y="330441"/>
                  </a:lnTo>
                  <a:lnTo>
                    <a:pt x="3066631" y="327850"/>
                  </a:lnTo>
                  <a:close/>
                </a:path>
                <a:path w="5275580" h="815340">
                  <a:moveTo>
                    <a:pt x="3079051" y="307860"/>
                  </a:moveTo>
                  <a:lnTo>
                    <a:pt x="3058693" y="310349"/>
                  </a:lnTo>
                  <a:lnTo>
                    <a:pt x="3059938" y="310349"/>
                  </a:lnTo>
                  <a:lnTo>
                    <a:pt x="3079051" y="307860"/>
                  </a:lnTo>
                  <a:close/>
                </a:path>
                <a:path w="5275580" h="815340">
                  <a:moveTo>
                    <a:pt x="3088906" y="350202"/>
                  </a:moveTo>
                  <a:lnTo>
                    <a:pt x="3075546" y="351383"/>
                  </a:lnTo>
                  <a:lnTo>
                    <a:pt x="3086925" y="348843"/>
                  </a:lnTo>
                  <a:lnTo>
                    <a:pt x="3084906" y="347573"/>
                  </a:lnTo>
                  <a:lnTo>
                    <a:pt x="3063621" y="347573"/>
                  </a:lnTo>
                  <a:lnTo>
                    <a:pt x="3069856" y="348843"/>
                  </a:lnTo>
                  <a:lnTo>
                    <a:pt x="3048317" y="351383"/>
                  </a:lnTo>
                  <a:lnTo>
                    <a:pt x="3016161" y="353923"/>
                  </a:lnTo>
                  <a:lnTo>
                    <a:pt x="2997670" y="355765"/>
                  </a:lnTo>
                  <a:lnTo>
                    <a:pt x="2995358" y="356463"/>
                  </a:lnTo>
                  <a:lnTo>
                    <a:pt x="2958617" y="360273"/>
                  </a:lnTo>
                  <a:lnTo>
                    <a:pt x="2962262" y="359117"/>
                  </a:lnTo>
                  <a:lnTo>
                    <a:pt x="2966643" y="357733"/>
                  </a:lnTo>
                  <a:lnTo>
                    <a:pt x="2962211" y="359003"/>
                  </a:lnTo>
                  <a:lnTo>
                    <a:pt x="2961233" y="356463"/>
                  </a:lnTo>
                  <a:lnTo>
                    <a:pt x="2939859" y="359117"/>
                  </a:lnTo>
                  <a:lnTo>
                    <a:pt x="2939681" y="359117"/>
                  </a:lnTo>
                  <a:lnTo>
                    <a:pt x="2890304" y="364083"/>
                  </a:lnTo>
                  <a:lnTo>
                    <a:pt x="2865336" y="367893"/>
                  </a:lnTo>
                  <a:lnTo>
                    <a:pt x="2878937" y="366623"/>
                  </a:lnTo>
                  <a:lnTo>
                    <a:pt x="2891675" y="366623"/>
                  </a:lnTo>
                  <a:lnTo>
                    <a:pt x="2894038" y="367893"/>
                  </a:lnTo>
                  <a:lnTo>
                    <a:pt x="2876473" y="370433"/>
                  </a:lnTo>
                  <a:lnTo>
                    <a:pt x="2857538" y="371703"/>
                  </a:lnTo>
                  <a:lnTo>
                    <a:pt x="2865640" y="371703"/>
                  </a:lnTo>
                  <a:lnTo>
                    <a:pt x="2858757" y="372973"/>
                  </a:lnTo>
                  <a:lnTo>
                    <a:pt x="2841231" y="374243"/>
                  </a:lnTo>
                  <a:lnTo>
                    <a:pt x="2835910" y="374243"/>
                  </a:lnTo>
                  <a:lnTo>
                    <a:pt x="2828163" y="375513"/>
                  </a:lnTo>
                  <a:lnTo>
                    <a:pt x="2803410" y="378053"/>
                  </a:lnTo>
                  <a:lnTo>
                    <a:pt x="2844952" y="374243"/>
                  </a:lnTo>
                  <a:lnTo>
                    <a:pt x="2827972" y="378053"/>
                  </a:lnTo>
                  <a:lnTo>
                    <a:pt x="2885656" y="372973"/>
                  </a:lnTo>
                  <a:lnTo>
                    <a:pt x="2941574" y="366623"/>
                  </a:lnTo>
                  <a:lnTo>
                    <a:pt x="2994368" y="360273"/>
                  </a:lnTo>
                  <a:lnTo>
                    <a:pt x="3042716" y="355193"/>
                  </a:lnTo>
                  <a:lnTo>
                    <a:pt x="3085287" y="351383"/>
                  </a:lnTo>
                  <a:lnTo>
                    <a:pt x="3088906" y="350202"/>
                  </a:lnTo>
                  <a:close/>
                </a:path>
                <a:path w="5275580" h="815340">
                  <a:moveTo>
                    <a:pt x="3127641" y="321805"/>
                  </a:moveTo>
                  <a:lnTo>
                    <a:pt x="3112643" y="322872"/>
                  </a:lnTo>
                  <a:lnTo>
                    <a:pt x="3102965" y="324269"/>
                  </a:lnTo>
                  <a:lnTo>
                    <a:pt x="3096450" y="325539"/>
                  </a:lnTo>
                  <a:lnTo>
                    <a:pt x="3096018" y="326212"/>
                  </a:lnTo>
                  <a:lnTo>
                    <a:pt x="3104616" y="325780"/>
                  </a:lnTo>
                  <a:lnTo>
                    <a:pt x="3107398" y="324472"/>
                  </a:lnTo>
                  <a:lnTo>
                    <a:pt x="3127641" y="321805"/>
                  </a:lnTo>
                  <a:close/>
                </a:path>
                <a:path w="5275580" h="815340">
                  <a:moveTo>
                    <a:pt x="3242348" y="296418"/>
                  </a:moveTo>
                  <a:lnTo>
                    <a:pt x="3242132" y="295681"/>
                  </a:lnTo>
                  <a:lnTo>
                    <a:pt x="3233089" y="295465"/>
                  </a:lnTo>
                  <a:lnTo>
                    <a:pt x="3228683" y="296189"/>
                  </a:lnTo>
                  <a:lnTo>
                    <a:pt x="3228759" y="296418"/>
                  </a:lnTo>
                  <a:lnTo>
                    <a:pt x="3233813" y="296418"/>
                  </a:lnTo>
                  <a:lnTo>
                    <a:pt x="3242348" y="296418"/>
                  </a:lnTo>
                  <a:close/>
                </a:path>
                <a:path w="5275580" h="815340">
                  <a:moveTo>
                    <a:pt x="3260814" y="308800"/>
                  </a:moveTo>
                  <a:lnTo>
                    <a:pt x="3243745" y="310248"/>
                  </a:lnTo>
                  <a:lnTo>
                    <a:pt x="3237369" y="310299"/>
                  </a:lnTo>
                  <a:lnTo>
                    <a:pt x="3223222" y="311861"/>
                  </a:lnTo>
                  <a:lnTo>
                    <a:pt x="3233775" y="311200"/>
                  </a:lnTo>
                  <a:lnTo>
                    <a:pt x="3244062" y="310781"/>
                  </a:lnTo>
                  <a:lnTo>
                    <a:pt x="3253333" y="310134"/>
                  </a:lnTo>
                  <a:lnTo>
                    <a:pt x="3260814" y="308800"/>
                  </a:lnTo>
                  <a:close/>
                </a:path>
                <a:path w="5275580" h="815340">
                  <a:moveTo>
                    <a:pt x="3262833" y="304241"/>
                  </a:moveTo>
                  <a:lnTo>
                    <a:pt x="3202622" y="310007"/>
                  </a:lnTo>
                  <a:lnTo>
                    <a:pt x="3212922" y="310921"/>
                  </a:lnTo>
                  <a:lnTo>
                    <a:pt x="3262833" y="304241"/>
                  </a:lnTo>
                  <a:close/>
                </a:path>
                <a:path w="5275580" h="815340">
                  <a:moveTo>
                    <a:pt x="3368840" y="287477"/>
                  </a:moveTo>
                  <a:lnTo>
                    <a:pt x="3368548" y="287477"/>
                  </a:lnTo>
                  <a:lnTo>
                    <a:pt x="3367608" y="287477"/>
                  </a:lnTo>
                  <a:lnTo>
                    <a:pt x="3358642" y="287858"/>
                  </a:lnTo>
                  <a:lnTo>
                    <a:pt x="3341916" y="289013"/>
                  </a:lnTo>
                  <a:lnTo>
                    <a:pt x="3352165" y="288645"/>
                  </a:lnTo>
                  <a:lnTo>
                    <a:pt x="3368840" y="287477"/>
                  </a:lnTo>
                  <a:close/>
                </a:path>
                <a:path w="5275580" h="815340">
                  <a:moveTo>
                    <a:pt x="3380765" y="280949"/>
                  </a:moveTo>
                  <a:lnTo>
                    <a:pt x="3366782" y="282219"/>
                  </a:lnTo>
                  <a:lnTo>
                    <a:pt x="3377463" y="281533"/>
                  </a:lnTo>
                  <a:lnTo>
                    <a:pt x="3379305" y="281381"/>
                  </a:lnTo>
                  <a:lnTo>
                    <a:pt x="3380765" y="280949"/>
                  </a:lnTo>
                  <a:close/>
                </a:path>
                <a:path w="5275580" h="815340">
                  <a:moveTo>
                    <a:pt x="3406762" y="283489"/>
                  </a:moveTo>
                  <a:lnTo>
                    <a:pt x="3386417" y="285826"/>
                  </a:lnTo>
                  <a:lnTo>
                    <a:pt x="3369411" y="287401"/>
                  </a:lnTo>
                  <a:lnTo>
                    <a:pt x="3374783" y="287159"/>
                  </a:lnTo>
                  <a:lnTo>
                    <a:pt x="3390709" y="286004"/>
                  </a:lnTo>
                  <a:lnTo>
                    <a:pt x="3406762" y="283489"/>
                  </a:lnTo>
                  <a:close/>
                </a:path>
                <a:path w="5275580" h="815340">
                  <a:moveTo>
                    <a:pt x="3409023" y="320903"/>
                  </a:moveTo>
                  <a:lnTo>
                    <a:pt x="3408667" y="320903"/>
                  </a:lnTo>
                  <a:lnTo>
                    <a:pt x="3393719" y="322173"/>
                  </a:lnTo>
                  <a:lnTo>
                    <a:pt x="3386226" y="323443"/>
                  </a:lnTo>
                  <a:lnTo>
                    <a:pt x="3404959" y="321360"/>
                  </a:lnTo>
                  <a:lnTo>
                    <a:pt x="3409023" y="320903"/>
                  </a:lnTo>
                  <a:close/>
                </a:path>
                <a:path w="5275580" h="815340">
                  <a:moveTo>
                    <a:pt x="3425634" y="319049"/>
                  </a:moveTo>
                  <a:lnTo>
                    <a:pt x="3404959" y="321360"/>
                  </a:lnTo>
                  <a:lnTo>
                    <a:pt x="3424732" y="319633"/>
                  </a:lnTo>
                  <a:lnTo>
                    <a:pt x="3425634" y="319049"/>
                  </a:lnTo>
                  <a:close/>
                </a:path>
                <a:path w="5275580" h="815340">
                  <a:moveTo>
                    <a:pt x="3450475" y="274662"/>
                  </a:moveTo>
                  <a:lnTo>
                    <a:pt x="3408489" y="277939"/>
                  </a:lnTo>
                  <a:lnTo>
                    <a:pt x="3408553" y="278460"/>
                  </a:lnTo>
                  <a:lnTo>
                    <a:pt x="3398316" y="279666"/>
                  </a:lnTo>
                  <a:lnTo>
                    <a:pt x="3387953" y="280682"/>
                  </a:lnTo>
                  <a:lnTo>
                    <a:pt x="3379305" y="281381"/>
                  </a:lnTo>
                  <a:lnTo>
                    <a:pt x="3376536" y="282219"/>
                  </a:lnTo>
                  <a:lnTo>
                    <a:pt x="3376765" y="282219"/>
                  </a:lnTo>
                  <a:lnTo>
                    <a:pt x="3376841" y="282422"/>
                  </a:lnTo>
                  <a:lnTo>
                    <a:pt x="3376917" y="282638"/>
                  </a:lnTo>
                  <a:lnTo>
                    <a:pt x="3341103" y="285927"/>
                  </a:lnTo>
                  <a:lnTo>
                    <a:pt x="3330486" y="286677"/>
                  </a:lnTo>
                  <a:lnTo>
                    <a:pt x="3330803" y="287134"/>
                  </a:lnTo>
                  <a:lnTo>
                    <a:pt x="3331362" y="288226"/>
                  </a:lnTo>
                  <a:lnTo>
                    <a:pt x="3330041" y="288226"/>
                  </a:lnTo>
                  <a:lnTo>
                    <a:pt x="3317456" y="289356"/>
                  </a:lnTo>
                  <a:lnTo>
                    <a:pt x="3305670" y="289687"/>
                  </a:lnTo>
                  <a:lnTo>
                    <a:pt x="3323780" y="286219"/>
                  </a:lnTo>
                  <a:lnTo>
                    <a:pt x="3302139" y="288226"/>
                  </a:lnTo>
                  <a:lnTo>
                    <a:pt x="3305276" y="289356"/>
                  </a:lnTo>
                  <a:lnTo>
                    <a:pt x="3304235" y="289356"/>
                  </a:lnTo>
                  <a:lnTo>
                    <a:pt x="3295675" y="290614"/>
                  </a:lnTo>
                  <a:lnTo>
                    <a:pt x="3281972" y="292315"/>
                  </a:lnTo>
                  <a:lnTo>
                    <a:pt x="3271621" y="294335"/>
                  </a:lnTo>
                  <a:lnTo>
                    <a:pt x="3247593" y="296608"/>
                  </a:lnTo>
                  <a:lnTo>
                    <a:pt x="3232975" y="296481"/>
                  </a:lnTo>
                  <a:lnTo>
                    <a:pt x="3233813" y="296418"/>
                  </a:lnTo>
                  <a:lnTo>
                    <a:pt x="3232759" y="296481"/>
                  </a:lnTo>
                  <a:lnTo>
                    <a:pt x="3228759" y="296443"/>
                  </a:lnTo>
                  <a:lnTo>
                    <a:pt x="3228835" y="296684"/>
                  </a:lnTo>
                  <a:lnTo>
                    <a:pt x="3227298" y="296760"/>
                  </a:lnTo>
                  <a:lnTo>
                    <a:pt x="3228873" y="296760"/>
                  </a:lnTo>
                  <a:lnTo>
                    <a:pt x="3199269" y="298856"/>
                  </a:lnTo>
                  <a:lnTo>
                    <a:pt x="3161258" y="302323"/>
                  </a:lnTo>
                  <a:lnTo>
                    <a:pt x="3161068" y="302323"/>
                  </a:lnTo>
                  <a:lnTo>
                    <a:pt x="3135998" y="304190"/>
                  </a:lnTo>
                  <a:lnTo>
                    <a:pt x="3134690" y="302323"/>
                  </a:lnTo>
                  <a:lnTo>
                    <a:pt x="3080423" y="309753"/>
                  </a:lnTo>
                  <a:lnTo>
                    <a:pt x="3097771" y="308190"/>
                  </a:lnTo>
                  <a:lnTo>
                    <a:pt x="3108071" y="307860"/>
                  </a:lnTo>
                  <a:lnTo>
                    <a:pt x="3110738" y="308508"/>
                  </a:lnTo>
                  <a:lnTo>
                    <a:pt x="3105188" y="309867"/>
                  </a:lnTo>
                  <a:lnTo>
                    <a:pt x="3081185" y="310680"/>
                  </a:lnTo>
                  <a:lnTo>
                    <a:pt x="3082506" y="313220"/>
                  </a:lnTo>
                  <a:lnTo>
                    <a:pt x="3081451" y="313220"/>
                  </a:lnTo>
                  <a:lnTo>
                    <a:pt x="3040951" y="317373"/>
                  </a:lnTo>
                  <a:lnTo>
                    <a:pt x="3048787" y="315315"/>
                  </a:lnTo>
                  <a:lnTo>
                    <a:pt x="3058858" y="312813"/>
                  </a:lnTo>
                  <a:lnTo>
                    <a:pt x="3059023" y="312813"/>
                  </a:lnTo>
                  <a:lnTo>
                    <a:pt x="3059607" y="312293"/>
                  </a:lnTo>
                  <a:lnTo>
                    <a:pt x="3060776" y="311238"/>
                  </a:lnTo>
                  <a:lnTo>
                    <a:pt x="3042818" y="312293"/>
                  </a:lnTo>
                  <a:lnTo>
                    <a:pt x="3058693" y="310349"/>
                  </a:lnTo>
                  <a:lnTo>
                    <a:pt x="3051746" y="310680"/>
                  </a:lnTo>
                  <a:lnTo>
                    <a:pt x="3042767" y="310921"/>
                  </a:lnTo>
                  <a:lnTo>
                    <a:pt x="3023870" y="312813"/>
                  </a:lnTo>
                  <a:lnTo>
                    <a:pt x="2998063" y="317220"/>
                  </a:lnTo>
                  <a:lnTo>
                    <a:pt x="2983687" y="319481"/>
                  </a:lnTo>
                  <a:lnTo>
                    <a:pt x="2964916" y="322059"/>
                  </a:lnTo>
                  <a:lnTo>
                    <a:pt x="2964713" y="322059"/>
                  </a:lnTo>
                  <a:lnTo>
                    <a:pt x="2841117" y="334200"/>
                  </a:lnTo>
                  <a:lnTo>
                    <a:pt x="2868218" y="332511"/>
                  </a:lnTo>
                  <a:lnTo>
                    <a:pt x="2912541" y="329069"/>
                  </a:lnTo>
                  <a:lnTo>
                    <a:pt x="2953905" y="326517"/>
                  </a:lnTo>
                  <a:lnTo>
                    <a:pt x="2969018" y="327723"/>
                  </a:lnTo>
                  <a:lnTo>
                    <a:pt x="2981655" y="326517"/>
                  </a:lnTo>
                  <a:lnTo>
                    <a:pt x="3028188" y="322059"/>
                  </a:lnTo>
                  <a:lnTo>
                    <a:pt x="3028772" y="322059"/>
                  </a:lnTo>
                  <a:lnTo>
                    <a:pt x="3020758" y="324396"/>
                  </a:lnTo>
                  <a:lnTo>
                    <a:pt x="3036836" y="322059"/>
                  </a:lnTo>
                  <a:lnTo>
                    <a:pt x="3044507" y="320268"/>
                  </a:lnTo>
                  <a:lnTo>
                    <a:pt x="3054934" y="318503"/>
                  </a:lnTo>
                  <a:lnTo>
                    <a:pt x="3065996" y="317487"/>
                  </a:lnTo>
                  <a:lnTo>
                    <a:pt x="3079292" y="316255"/>
                  </a:lnTo>
                  <a:lnTo>
                    <a:pt x="3081998" y="317220"/>
                  </a:lnTo>
                  <a:lnTo>
                    <a:pt x="3089808" y="317487"/>
                  </a:lnTo>
                  <a:lnTo>
                    <a:pt x="3094139" y="318020"/>
                  </a:lnTo>
                  <a:lnTo>
                    <a:pt x="3086354" y="319824"/>
                  </a:lnTo>
                  <a:lnTo>
                    <a:pt x="3053346" y="321640"/>
                  </a:lnTo>
                  <a:lnTo>
                    <a:pt x="3037243" y="325158"/>
                  </a:lnTo>
                  <a:lnTo>
                    <a:pt x="3037014" y="325158"/>
                  </a:lnTo>
                  <a:lnTo>
                    <a:pt x="3019996" y="327177"/>
                  </a:lnTo>
                  <a:lnTo>
                    <a:pt x="2998724" y="329069"/>
                  </a:lnTo>
                  <a:lnTo>
                    <a:pt x="2971584" y="332041"/>
                  </a:lnTo>
                  <a:lnTo>
                    <a:pt x="3014446" y="328536"/>
                  </a:lnTo>
                  <a:lnTo>
                    <a:pt x="3115335" y="318630"/>
                  </a:lnTo>
                  <a:lnTo>
                    <a:pt x="3125393" y="319684"/>
                  </a:lnTo>
                  <a:lnTo>
                    <a:pt x="3134296" y="318630"/>
                  </a:lnTo>
                  <a:lnTo>
                    <a:pt x="3148292" y="316979"/>
                  </a:lnTo>
                  <a:lnTo>
                    <a:pt x="3180130" y="313220"/>
                  </a:lnTo>
                  <a:lnTo>
                    <a:pt x="3170745" y="313537"/>
                  </a:lnTo>
                  <a:lnTo>
                    <a:pt x="3162427" y="314185"/>
                  </a:lnTo>
                  <a:lnTo>
                    <a:pt x="3138424" y="316979"/>
                  </a:lnTo>
                  <a:lnTo>
                    <a:pt x="3137293" y="316255"/>
                  </a:lnTo>
                  <a:lnTo>
                    <a:pt x="3136112" y="315493"/>
                  </a:lnTo>
                  <a:lnTo>
                    <a:pt x="3128848" y="315023"/>
                  </a:lnTo>
                  <a:lnTo>
                    <a:pt x="3123323" y="314452"/>
                  </a:lnTo>
                  <a:lnTo>
                    <a:pt x="3126067" y="312813"/>
                  </a:lnTo>
                  <a:lnTo>
                    <a:pt x="3125051" y="312813"/>
                  </a:lnTo>
                  <a:lnTo>
                    <a:pt x="3153613" y="309867"/>
                  </a:lnTo>
                  <a:lnTo>
                    <a:pt x="3152902" y="309867"/>
                  </a:lnTo>
                  <a:lnTo>
                    <a:pt x="3164573" y="308991"/>
                  </a:lnTo>
                  <a:lnTo>
                    <a:pt x="3168319" y="309397"/>
                  </a:lnTo>
                  <a:lnTo>
                    <a:pt x="3171355" y="308991"/>
                  </a:lnTo>
                  <a:lnTo>
                    <a:pt x="3179864" y="307860"/>
                  </a:lnTo>
                  <a:lnTo>
                    <a:pt x="3207258" y="304190"/>
                  </a:lnTo>
                  <a:lnTo>
                    <a:pt x="3232645" y="300685"/>
                  </a:lnTo>
                  <a:lnTo>
                    <a:pt x="3261347" y="297345"/>
                  </a:lnTo>
                  <a:lnTo>
                    <a:pt x="3285007" y="295681"/>
                  </a:lnTo>
                  <a:lnTo>
                    <a:pt x="3291725" y="295211"/>
                  </a:lnTo>
                  <a:lnTo>
                    <a:pt x="3283597" y="295643"/>
                  </a:lnTo>
                  <a:lnTo>
                    <a:pt x="3284118" y="295021"/>
                  </a:lnTo>
                  <a:lnTo>
                    <a:pt x="3288106" y="294030"/>
                  </a:lnTo>
                  <a:lnTo>
                    <a:pt x="3290493" y="293319"/>
                  </a:lnTo>
                  <a:lnTo>
                    <a:pt x="3362782" y="285521"/>
                  </a:lnTo>
                  <a:lnTo>
                    <a:pt x="3429266" y="280289"/>
                  </a:lnTo>
                  <a:lnTo>
                    <a:pt x="3429152" y="279374"/>
                  </a:lnTo>
                  <a:lnTo>
                    <a:pt x="3434626" y="277939"/>
                  </a:lnTo>
                  <a:lnTo>
                    <a:pt x="3450475" y="274662"/>
                  </a:lnTo>
                  <a:close/>
                </a:path>
                <a:path w="5275580" h="815340">
                  <a:moveTo>
                    <a:pt x="3489795" y="267068"/>
                  </a:moveTo>
                  <a:lnTo>
                    <a:pt x="3481501" y="267195"/>
                  </a:lnTo>
                  <a:lnTo>
                    <a:pt x="3467404" y="268338"/>
                  </a:lnTo>
                  <a:lnTo>
                    <a:pt x="3451796" y="270040"/>
                  </a:lnTo>
                  <a:lnTo>
                    <a:pt x="3438956" y="271818"/>
                  </a:lnTo>
                  <a:lnTo>
                    <a:pt x="3450831" y="270789"/>
                  </a:lnTo>
                  <a:lnTo>
                    <a:pt x="3477730" y="267817"/>
                  </a:lnTo>
                  <a:lnTo>
                    <a:pt x="3489795" y="267068"/>
                  </a:lnTo>
                  <a:close/>
                </a:path>
                <a:path w="5275580" h="815340">
                  <a:moveTo>
                    <a:pt x="3497364" y="269875"/>
                  </a:moveTo>
                  <a:lnTo>
                    <a:pt x="3496043" y="269189"/>
                  </a:lnTo>
                  <a:lnTo>
                    <a:pt x="3483800" y="270192"/>
                  </a:lnTo>
                  <a:lnTo>
                    <a:pt x="3478949" y="271310"/>
                  </a:lnTo>
                  <a:lnTo>
                    <a:pt x="3476002" y="272592"/>
                  </a:lnTo>
                  <a:lnTo>
                    <a:pt x="3469475" y="274116"/>
                  </a:lnTo>
                  <a:lnTo>
                    <a:pt x="3484118" y="272288"/>
                  </a:lnTo>
                  <a:lnTo>
                    <a:pt x="3493401" y="270891"/>
                  </a:lnTo>
                  <a:lnTo>
                    <a:pt x="3497364" y="269875"/>
                  </a:lnTo>
                  <a:close/>
                </a:path>
                <a:path w="5275580" h="815340">
                  <a:moveTo>
                    <a:pt x="3509467" y="303301"/>
                  </a:moveTo>
                  <a:lnTo>
                    <a:pt x="3483064" y="305663"/>
                  </a:lnTo>
                  <a:lnTo>
                    <a:pt x="3500005" y="304393"/>
                  </a:lnTo>
                  <a:lnTo>
                    <a:pt x="3509467" y="303301"/>
                  </a:lnTo>
                  <a:close/>
                </a:path>
                <a:path w="5275580" h="815340">
                  <a:moveTo>
                    <a:pt x="3565118" y="262394"/>
                  </a:moveTo>
                  <a:lnTo>
                    <a:pt x="3558984" y="262813"/>
                  </a:lnTo>
                  <a:lnTo>
                    <a:pt x="3549967" y="262813"/>
                  </a:lnTo>
                  <a:lnTo>
                    <a:pt x="3490303" y="268033"/>
                  </a:lnTo>
                  <a:lnTo>
                    <a:pt x="3496043" y="269189"/>
                  </a:lnTo>
                  <a:lnTo>
                    <a:pt x="3513594" y="267246"/>
                  </a:lnTo>
                  <a:lnTo>
                    <a:pt x="3534029" y="266369"/>
                  </a:lnTo>
                  <a:lnTo>
                    <a:pt x="3551936" y="264655"/>
                  </a:lnTo>
                  <a:lnTo>
                    <a:pt x="3563264" y="262813"/>
                  </a:lnTo>
                  <a:lnTo>
                    <a:pt x="3563785" y="262813"/>
                  </a:lnTo>
                  <a:lnTo>
                    <a:pt x="3565118" y="262394"/>
                  </a:lnTo>
                  <a:close/>
                </a:path>
                <a:path w="5275580" h="815340">
                  <a:moveTo>
                    <a:pt x="3734866" y="213055"/>
                  </a:moveTo>
                  <a:lnTo>
                    <a:pt x="3734612" y="213055"/>
                  </a:lnTo>
                  <a:lnTo>
                    <a:pt x="3724325" y="213868"/>
                  </a:lnTo>
                  <a:lnTo>
                    <a:pt x="3722293" y="214210"/>
                  </a:lnTo>
                  <a:lnTo>
                    <a:pt x="3734866" y="213055"/>
                  </a:lnTo>
                  <a:close/>
                </a:path>
                <a:path w="5275580" h="815340">
                  <a:moveTo>
                    <a:pt x="3883888" y="190017"/>
                  </a:moveTo>
                  <a:lnTo>
                    <a:pt x="3867035" y="191211"/>
                  </a:lnTo>
                  <a:lnTo>
                    <a:pt x="3837406" y="194043"/>
                  </a:lnTo>
                  <a:lnTo>
                    <a:pt x="3777640" y="200279"/>
                  </a:lnTo>
                  <a:lnTo>
                    <a:pt x="3804297" y="198335"/>
                  </a:lnTo>
                  <a:lnTo>
                    <a:pt x="3836378" y="195389"/>
                  </a:lnTo>
                  <a:lnTo>
                    <a:pt x="3865651" y="192328"/>
                  </a:lnTo>
                  <a:lnTo>
                    <a:pt x="3883888" y="190017"/>
                  </a:lnTo>
                  <a:close/>
                </a:path>
                <a:path w="5275580" h="815340">
                  <a:moveTo>
                    <a:pt x="3967188" y="266293"/>
                  </a:moveTo>
                  <a:lnTo>
                    <a:pt x="3955808" y="267804"/>
                  </a:lnTo>
                  <a:lnTo>
                    <a:pt x="3952862" y="268185"/>
                  </a:lnTo>
                  <a:lnTo>
                    <a:pt x="3949928" y="268185"/>
                  </a:lnTo>
                  <a:lnTo>
                    <a:pt x="3939578" y="268871"/>
                  </a:lnTo>
                  <a:lnTo>
                    <a:pt x="3939819" y="268871"/>
                  </a:lnTo>
                  <a:lnTo>
                    <a:pt x="3930472" y="270103"/>
                  </a:lnTo>
                  <a:lnTo>
                    <a:pt x="3934599" y="268871"/>
                  </a:lnTo>
                  <a:lnTo>
                    <a:pt x="3934434" y="268871"/>
                  </a:lnTo>
                  <a:lnTo>
                    <a:pt x="3956177" y="266293"/>
                  </a:lnTo>
                  <a:lnTo>
                    <a:pt x="3947579" y="266293"/>
                  </a:lnTo>
                  <a:lnTo>
                    <a:pt x="3904843" y="268871"/>
                  </a:lnTo>
                  <a:lnTo>
                    <a:pt x="3905377" y="268871"/>
                  </a:lnTo>
                  <a:lnTo>
                    <a:pt x="3880688" y="271373"/>
                  </a:lnTo>
                  <a:lnTo>
                    <a:pt x="3847642" y="273913"/>
                  </a:lnTo>
                  <a:lnTo>
                    <a:pt x="3814508" y="277723"/>
                  </a:lnTo>
                  <a:lnTo>
                    <a:pt x="3789261" y="278993"/>
                  </a:lnTo>
                  <a:lnTo>
                    <a:pt x="3795217" y="276453"/>
                  </a:lnTo>
                  <a:lnTo>
                    <a:pt x="3821341" y="272643"/>
                  </a:lnTo>
                  <a:lnTo>
                    <a:pt x="3888333" y="265023"/>
                  </a:lnTo>
                  <a:lnTo>
                    <a:pt x="3884320" y="266293"/>
                  </a:lnTo>
                  <a:lnTo>
                    <a:pt x="3896728" y="265023"/>
                  </a:lnTo>
                  <a:lnTo>
                    <a:pt x="3927500" y="261213"/>
                  </a:lnTo>
                  <a:lnTo>
                    <a:pt x="3957180" y="258673"/>
                  </a:lnTo>
                  <a:lnTo>
                    <a:pt x="3961752" y="257403"/>
                  </a:lnTo>
                  <a:lnTo>
                    <a:pt x="3966337" y="256133"/>
                  </a:lnTo>
                  <a:lnTo>
                    <a:pt x="3952367" y="257403"/>
                  </a:lnTo>
                  <a:lnTo>
                    <a:pt x="3956431" y="256133"/>
                  </a:lnTo>
                  <a:lnTo>
                    <a:pt x="3956050" y="255079"/>
                  </a:lnTo>
                  <a:lnTo>
                    <a:pt x="3955986" y="254927"/>
                  </a:lnTo>
                  <a:lnTo>
                    <a:pt x="3939235" y="256133"/>
                  </a:lnTo>
                  <a:lnTo>
                    <a:pt x="3902938" y="259943"/>
                  </a:lnTo>
                  <a:lnTo>
                    <a:pt x="3873881" y="265023"/>
                  </a:lnTo>
                  <a:lnTo>
                    <a:pt x="3859822" y="267677"/>
                  </a:lnTo>
                  <a:lnTo>
                    <a:pt x="3856990" y="267677"/>
                  </a:lnTo>
                  <a:lnTo>
                    <a:pt x="3821633" y="268871"/>
                  </a:lnTo>
                  <a:lnTo>
                    <a:pt x="3822293" y="268871"/>
                  </a:lnTo>
                  <a:lnTo>
                    <a:pt x="3788359" y="272643"/>
                  </a:lnTo>
                  <a:lnTo>
                    <a:pt x="3758273" y="273913"/>
                  </a:lnTo>
                  <a:lnTo>
                    <a:pt x="3744366" y="273913"/>
                  </a:lnTo>
                  <a:lnTo>
                    <a:pt x="3740480" y="275183"/>
                  </a:lnTo>
                  <a:lnTo>
                    <a:pt x="3748227" y="275183"/>
                  </a:lnTo>
                  <a:lnTo>
                    <a:pt x="3560000" y="295503"/>
                  </a:lnTo>
                  <a:lnTo>
                    <a:pt x="3574707" y="295503"/>
                  </a:lnTo>
                  <a:lnTo>
                    <a:pt x="3547351" y="298043"/>
                  </a:lnTo>
                  <a:lnTo>
                    <a:pt x="3521951" y="301853"/>
                  </a:lnTo>
                  <a:lnTo>
                    <a:pt x="3509467" y="303301"/>
                  </a:lnTo>
                  <a:lnTo>
                    <a:pt x="3539769" y="300583"/>
                  </a:lnTo>
                  <a:lnTo>
                    <a:pt x="3588702" y="296773"/>
                  </a:lnTo>
                  <a:lnTo>
                    <a:pt x="3625304" y="292963"/>
                  </a:lnTo>
                  <a:lnTo>
                    <a:pt x="3644087" y="290550"/>
                  </a:lnTo>
                  <a:lnTo>
                    <a:pt x="3640417" y="291693"/>
                  </a:lnTo>
                  <a:lnTo>
                    <a:pt x="3644595" y="290550"/>
                  </a:lnTo>
                  <a:lnTo>
                    <a:pt x="3644036" y="289153"/>
                  </a:lnTo>
                  <a:lnTo>
                    <a:pt x="3670439" y="287883"/>
                  </a:lnTo>
                  <a:lnTo>
                    <a:pt x="3707536" y="285343"/>
                  </a:lnTo>
                  <a:lnTo>
                    <a:pt x="3737749" y="282803"/>
                  </a:lnTo>
                  <a:lnTo>
                    <a:pt x="3743490" y="284073"/>
                  </a:lnTo>
                  <a:lnTo>
                    <a:pt x="3705098" y="287883"/>
                  </a:lnTo>
                  <a:lnTo>
                    <a:pt x="3665664" y="292963"/>
                  </a:lnTo>
                  <a:lnTo>
                    <a:pt x="3632746" y="296773"/>
                  </a:lnTo>
                  <a:lnTo>
                    <a:pt x="3613912" y="295503"/>
                  </a:lnTo>
                  <a:lnTo>
                    <a:pt x="3582720" y="301853"/>
                  </a:lnTo>
                  <a:lnTo>
                    <a:pt x="3572840" y="301853"/>
                  </a:lnTo>
                  <a:lnTo>
                    <a:pt x="3516973" y="305663"/>
                  </a:lnTo>
                  <a:lnTo>
                    <a:pt x="3522535" y="306933"/>
                  </a:lnTo>
                  <a:lnTo>
                    <a:pt x="3481044" y="310743"/>
                  </a:lnTo>
                  <a:lnTo>
                    <a:pt x="3476091" y="310743"/>
                  </a:lnTo>
                  <a:lnTo>
                    <a:pt x="3489439" y="309499"/>
                  </a:lnTo>
                  <a:lnTo>
                    <a:pt x="3489629" y="309499"/>
                  </a:lnTo>
                  <a:lnTo>
                    <a:pt x="3494138" y="308203"/>
                  </a:lnTo>
                  <a:lnTo>
                    <a:pt x="3442182" y="310743"/>
                  </a:lnTo>
                  <a:lnTo>
                    <a:pt x="3406152" y="315823"/>
                  </a:lnTo>
                  <a:lnTo>
                    <a:pt x="3232620" y="333603"/>
                  </a:lnTo>
                  <a:lnTo>
                    <a:pt x="3184347" y="337413"/>
                  </a:lnTo>
                  <a:lnTo>
                    <a:pt x="3189147" y="337413"/>
                  </a:lnTo>
                  <a:lnTo>
                    <a:pt x="3163265" y="341223"/>
                  </a:lnTo>
                  <a:lnTo>
                    <a:pt x="3104388" y="348843"/>
                  </a:lnTo>
                  <a:lnTo>
                    <a:pt x="3090608" y="350062"/>
                  </a:lnTo>
                  <a:lnTo>
                    <a:pt x="3120555" y="348843"/>
                  </a:lnTo>
                  <a:lnTo>
                    <a:pt x="3195624" y="341223"/>
                  </a:lnTo>
                  <a:lnTo>
                    <a:pt x="3278695" y="333603"/>
                  </a:lnTo>
                  <a:lnTo>
                    <a:pt x="3379647" y="322173"/>
                  </a:lnTo>
                  <a:lnTo>
                    <a:pt x="3426701" y="318363"/>
                  </a:lnTo>
                  <a:lnTo>
                    <a:pt x="3425634" y="319049"/>
                  </a:lnTo>
                  <a:lnTo>
                    <a:pt x="3431819" y="318363"/>
                  </a:lnTo>
                  <a:lnTo>
                    <a:pt x="3442347" y="319633"/>
                  </a:lnTo>
                  <a:lnTo>
                    <a:pt x="3451136" y="318363"/>
                  </a:lnTo>
                  <a:lnTo>
                    <a:pt x="3468725" y="315823"/>
                  </a:lnTo>
                  <a:lnTo>
                    <a:pt x="3494227" y="313283"/>
                  </a:lnTo>
                  <a:lnTo>
                    <a:pt x="3519208" y="312013"/>
                  </a:lnTo>
                  <a:lnTo>
                    <a:pt x="3531616" y="310743"/>
                  </a:lnTo>
                  <a:lnTo>
                    <a:pt x="3543757" y="309499"/>
                  </a:lnTo>
                  <a:lnTo>
                    <a:pt x="3548621" y="309003"/>
                  </a:lnTo>
                  <a:lnTo>
                    <a:pt x="3583127" y="305663"/>
                  </a:lnTo>
                  <a:lnTo>
                    <a:pt x="3632784" y="299313"/>
                  </a:lnTo>
                  <a:lnTo>
                    <a:pt x="3654780" y="296773"/>
                  </a:lnTo>
                  <a:lnTo>
                    <a:pt x="3742779" y="286613"/>
                  </a:lnTo>
                  <a:lnTo>
                    <a:pt x="3780498" y="282803"/>
                  </a:lnTo>
                  <a:lnTo>
                    <a:pt x="3793071" y="281533"/>
                  </a:lnTo>
                  <a:lnTo>
                    <a:pt x="3833533" y="280263"/>
                  </a:lnTo>
                  <a:lnTo>
                    <a:pt x="3849522" y="278993"/>
                  </a:lnTo>
                  <a:lnTo>
                    <a:pt x="3913492" y="273913"/>
                  </a:lnTo>
                  <a:lnTo>
                    <a:pt x="3931818" y="271373"/>
                  </a:lnTo>
                  <a:lnTo>
                    <a:pt x="3939349" y="270103"/>
                  </a:lnTo>
                  <a:lnTo>
                    <a:pt x="3946702" y="268871"/>
                  </a:lnTo>
                  <a:lnTo>
                    <a:pt x="3957612" y="267677"/>
                  </a:lnTo>
                  <a:lnTo>
                    <a:pt x="3957904" y="267677"/>
                  </a:lnTo>
                  <a:lnTo>
                    <a:pt x="3967188" y="266293"/>
                  </a:lnTo>
                  <a:close/>
                </a:path>
                <a:path w="5275580" h="815340">
                  <a:moveTo>
                    <a:pt x="3970921" y="172389"/>
                  </a:moveTo>
                  <a:lnTo>
                    <a:pt x="3860330" y="183362"/>
                  </a:lnTo>
                  <a:lnTo>
                    <a:pt x="3860533" y="183807"/>
                  </a:lnTo>
                  <a:lnTo>
                    <a:pt x="3853992" y="185242"/>
                  </a:lnTo>
                  <a:lnTo>
                    <a:pt x="3856825" y="185534"/>
                  </a:lnTo>
                  <a:lnTo>
                    <a:pt x="3875303" y="183070"/>
                  </a:lnTo>
                  <a:lnTo>
                    <a:pt x="3886682" y="182613"/>
                  </a:lnTo>
                  <a:lnTo>
                    <a:pt x="3894912" y="182981"/>
                  </a:lnTo>
                  <a:lnTo>
                    <a:pt x="3903929" y="182981"/>
                  </a:lnTo>
                  <a:lnTo>
                    <a:pt x="3899522" y="182740"/>
                  </a:lnTo>
                  <a:lnTo>
                    <a:pt x="3905173" y="181775"/>
                  </a:lnTo>
                  <a:lnTo>
                    <a:pt x="3930713" y="178523"/>
                  </a:lnTo>
                  <a:lnTo>
                    <a:pt x="3959225" y="176961"/>
                  </a:lnTo>
                  <a:lnTo>
                    <a:pt x="3954462" y="176250"/>
                  </a:lnTo>
                  <a:lnTo>
                    <a:pt x="3904513" y="180924"/>
                  </a:lnTo>
                  <a:lnTo>
                    <a:pt x="3902379" y="180073"/>
                  </a:lnTo>
                  <a:lnTo>
                    <a:pt x="3970921" y="172389"/>
                  </a:lnTo>
                  <a:close/>
                </a:path>
                <a:path w="5275580" h="815340">
                  <a:moveTo>
                    <a:pt x="3975227" y="252958"/>
                  </a:moveTo>
                  <a:lnTo>
                    <a:pt x="3953751" y="255079"/>
                  </a:lnTo>
                  <a:lnTo>
                    <a:pt x="3955986" y="254927"/>
                  </a:lnTo>
                  <a:lnTo>
                    <a:pt x="3974363" y="253593"/>
                  </a:lnTo>
                  <a:lnTo>
                    <a:pt x="3975227" y="252958"/>
                  </a:lnTo>
                  <a:close/>
                </a:path>
                <a:path w="5275580" h="815340">
                  <a:moveTo>
                    <a:pt x="4039247" y="147320"/>
                  </a:moveTo>
                  <a:lnTo>
                    <a:pt x="4022433" y="149009"/>
                  </a:lnTo>
                  <a:lnTo>
                    <a:pt x="4022026" y="148132"/>
                  </a:lnTo>
                  <a:lnTo>
                    <a:pt x="4020909" y="147485"/>
                  </a:lnTo>
                  <a:lnTo>
                    <a:pt x="4001897" y="149847"/>
                  </a:lnTo>
                  <a:lnTo>
                    <a:pt x="4012476" y="151765"/>
                  </a:lnTo>
                  <a:lnTo>
                    <a:pt x="4039247" y="147320"/>
                  </a:lnTo>
                  <a:close/>
                </a:path>
                <a:path w="5275580" h="815340">
                  <a:moveTo>
                    <a:pt x="4041800" y="243433"/>
                  </a:moveTo>
                  <a:lnTo>
                    <a:pt x="4033634" y="244703"/>
                  </a:lnTo>
                  <a:lnTo>
                    <a:pt x="4037469" y="244386"/>
                  </a:lnTo>
                  <a:lnTo>
                    <a:pt x="4041800" y="243433"/>
                  </a:lnTo>
                  <a:close/>
                </a:path>
                <a:path w="5275580" h="815340">
                  <a:moveTo>
                    <a:pt x="4048671" y="182206"/>
                  </a:moveTo>
                  <a:lnTo>
                    <a:pt x="3995851" y="187731"/>
                  </a:lnTo>
                  <a:lnTo>
                    <a:pt x="3944505" y="192328"/>
                  </a:lnTo>
                  <a:lnTo>
                    <a:pt x="3882771" y="197027"/>
                  </a:lnTo>
                  <a:lnTo>
                    <a:pt x="3875900" y="196456"/>
                  </a:lnTo>
                  <a:lnTo>
                    <a:pt x="3875976" y="195402"/>
                  </a:lnTo>
                  <a:lnTo>
                    <a:pt x="3870909" y="195021"/>
                  </a:lnTo>
                  <a:lnTo>
                    <a:pt x="3847833" y="196456"/>
                  </a:lnTo>
                  <a:lnTo>
                    <a:pt x="3848227" y="196456"/>
                  </a:lnTo>
                  <a:lnTo>
                    <a:pt x="3798278" y="202641"/>
                  </a:lnTo>
                  <a:lnTo>
                    <a:pt x="3636048" y="218109"/>
                  </a:lnTo>
                  <a:lnTo>
                    <a:pt x="3589032" y="223621"/>
                  </a:lnTo>
                  <a:lnTo>
                    <a:pt x="3550932" y="230022"/>
                  </a:lnTo>
                  <a:lnTo>
                    <a:pt x="3604691" y="225082"/>
                  </a:lnTo>
                  <a:lnTo>
                    <a:pt x="3687457" y="216763"/>
                  </a:lnTo>
                  <a:lnTo>
                    <a:pt x="3724325" y="213868"/>
                  </a:lnTo>
                  <a:lnTo>
                    <a:pt x="3726802" y="213461"/>
                  </a:lnTo>
                  <a:lnTo>
                    <a:pt x="3726662" y="213055"/>
                  </a:lnTo>
                  <a:lnTo>
                    <a:pt x="3725761" y="213055"/>
                  </a:lnTo>
                  <a:lnTo>
                    <a:pt x="3749675" y="210642"/>
                  </a:lnTo>
                  <a:lnTo>
                    <a:pt x="3757269" y="209867"/>
                  </a:lnTo>
                  <a:lnTo>
                    <a:pt x="3757003" y="209867"/>
                  </a:lnTo>
                  <a:lnTo>
                    <a:pt x="3748125" y="210642"/>
                  </a:lnTo>
                  <a:lnTo>
                    <a:pt x="3743274" y="210642"/>
                  </a:lnTo>
                  <a:lnTo>
                    <a:pt x="3743642" y="209867"/>
                  </a:lnTo>
                  <a:lnTo>
                    <a:pt x="3748455" y="208813"/>
                  </a:lnTo>
                  <a:lnTo>
                    <a:pt x="3773919" y="206616"/>
                  </a:lnTo>
                  <a:lnTo>
                    <a:pt x="3775100" y="207632"/>
                  </a:lnTo>
                  <a:lnTo>
                    <a:pt x="3774757" y="208038"/>
                  </a:lnTo>
                  <a:lnTo>
                    <a:pt x="3768407" y="208127"/>
                  </a:lnTo>
                  <a:lnTo>
                    <a:pt x="3774694" y="208127"/>
                  </a:lnTo>
                  <a:lnTo>
                    <a:pt x="3773894" y="209105"/>
                  </a:lnTo>
                  <a:lnTo>
                    <a:pt x="3792055" y="208432"/>
                  </a:lnTo>
                  <a:lnTo>
                    <a:pt x="3792905" y="208127"/>
                  </a:lnTo>
                  <a:lnTo>
                    <a:pt x="3793947" y="207772"/>
                  </a:lnTo>
                  <a:lnTo>
                    <a:pt x="3781539" y="207949"/>
                  </a:lnTo>
                  <a:lnTo>
                    <a:pt x="3786213" y="206756"/>
                  </a:lnTo>
                  <a:lnTo>
                    <a:pt x="3788181" y="206616"/>
                  </a:lnTo>
                  <a:lnTo>
                    <a:pt x="3810990" y="205054"/>
                  </a:lnTo>
                  <a:lnTo>
                    <a:pt x="3816324" y="206032"/>
                  </a:lnTo>
                  <a:lnTo>
                    <a:pt x="3813187" y="208127"/>
                  </a:lnTo>
                  <a:lnTo>
                    <a:pt x="3812590" y="209765"/>
                  </a:lnTo>
                  <a:lnTo>
                    <a:pt x="3838054" y="206209"/>
                  </a:lnTo>
                  <a:lnTo>
                    <a:pt x="3850449" y="205054"/>
                  </a:lnTo>
                  <a:lnTo>
                    <a:pt x="3865041" y="203695"/>
                  </a:lnTo>
                  <a:lnTo>
                    <a:pt x="3888689" y="201726"/>
                  </a:lnTo>
                  <a:lnTo>
                    <a:pt x="3904145" y="199834"/>
                  </a:lnTo>
                  <a:lnTo>
                    <a:pt x="3908285" y="200710"/>
                  </a:lnTo>
                  <a:lnTo>
                    <a:pt x="3918623" y="200507"/>
                  </a:lnTo>
                  <a:lnTo>
                    <a:pt x="3927386" y="199834"/>
                  </a:lnTo>
                  <a:lnTo>
                    <a:pt x="3934726" y="199263"/>
                  </a:lnTo>
                  <a:lnTo>
                    <a:pt x="3955732" y="197027"/>
                  </a:lnTo>
                  <a:lnTo>
                    <a:pt x="3955910" y="197027"/>
                  </a:lnTo>
                  <a:lnTo>
                    <a:pt x="3982656" y="192595"/>
                  </a:lnTo>
                  <a:lnTo>
                    <a:pt x="4005008" y="189725"/>
                  </a:lnTo>
                  <a:lnTo>
                    <a:pt x="4026408" y="186728"/>
                  </a:lnTo>
                  <a:lnTo>
                    <a:pt x="4048671" y="182206"/>
                  </a:lnTo>
                  <a:close/>
                </a:path>
                <a:path w="5275580" h="815340">
                  <a:moveTo>
                    <a:pt x="4051046" y="181940"/>
                  </a:moveTo>
                  <a:lnTo>
                    <a:pt x="4049992" y="181940"/>
                  </a:lnTo>
                  <a:lnTo>
                    <a:pt x="4048671" y="182206"/>
                  </a:lnTo>
                  <a:lnTo>
                    <a:pt x="4051046" y="181940"/>
                  </a:lnTo>
                  <a:close/>
                </a:path>
                <a:path w="5275580" h="815340">
                  <a:moveTo>
                    <a:pt x="4077601" y="172021"/>
                  </a:moveTo>
                  <a:lnTo>
                    <a:pt x="4077208" y="172021"/>
                  </a:lnTo>
                  <a:lnTo>
                    <a:pt x="4061688" y="172847"/>
                  </a:lnTo>
                  <a:lnTo>
                    <a:pt x="4061980" y="172847"/>
                  </a:lnTo>
                  <a:lnTo>
                    <a:pt x="4040924" y="174993"/>
                  </a:lnTo>
                  <a:lnTo>
                    <a:pt x="4031450" y="175501"/>
                  </a:lnTo>
                  <a:lnTo>
                    <a:pt x="4044645" y="173304"/>
                  </a:lnTo>
                  <a:lnTo>
                    <a:pt x="4007675" y="177190"/>
                  </a:lnTo>
                  <a:lnTo>
                    <a:pt x="3965117" y="180987"/>
                  </a:lnTo>
                  <a:lnTo>
                    <a:pt x="3927957" y="184696"/>
                  </a:lnTo>
                  <a:lnTo>
                    <a:pt x="3907117" y="188252"/>
                  </a:lnTo>
                  <a:lnTo>
                    <a:pt x="3896753" y="190487"/>
                  </a:lnTo>
                  <a:lnTo>
                    <a:pt x="3903332" y="191058"/>
                  </a:lnTo>
                  <a:lnTo>
                    <a:pt x="3912489" y="191312"/>
                  </a:lnTo>
                  <a:lnTo>
                    <a:pt x="3909898" y="192557"/>
                  </a:lnTo>
                  <a:lnTo>
                    <a:pt x="3928961" y="190309"/>
                  </a:lnTo>
                  <a:lnTo>
                    <a:pt x="3933266" y="189801"/>
                  </a:lnTo>
                  <a:lnTo>
                    <a:pt x="3934688" y="189801"/>
                  </a:lnTo>
                  <a:lnTo>
                    <a:pt x="3934256" y="189064"/>
                  </a:lnTo>
                  <a:lnTo>
                    <a:pt x="3918077" y="189801"/>
                  </a:lnTo>
                  <a:lnTo>
                    <a:pt x="3917937" y="189801"/>
                  </a:lnTo>
                  <a:lnTo>
                    <a:pt x="3906164" y="190309"/>
                  </a:lnTo>
                  <a:lnTo>
                    <a:pt x="3902278" y="189801"/>
                  </a:lnTo>
                  <a:lnTo>
                    <a:pt x="3921099" y="186982"/>
                  </a:lnTo>
                  <a:lnTo>
                    <a:pt x="3931894" y="187121"/>
                  </a:lnTo>
                  <a:lnTo>
                    <a:pt x="3933596" y="186982"/>
                  </a:lnTo>
                  <a:lnTo>
                    <a:pt x="3951300" y="185585"/>
                  </a:lnTo>
                  <a:lnTo>
                    <a:pt x="3972928" y="183184"/>
                  </a:lnTo>
                  <a:lnTo>
                    <a:pt x="3990416" y="180733"/>
                  </a:lnTo>
                  <a:lnTo>
                    <a:pt x="4010698" y="181610"/>
                  </a:lnTo>
                  <a:lnTo>
                    <a:pt x="4012107" y="180733"/>
                  </a:lnTo>
                  <a:lnTo>
                    <a:pt x="4014190" y="179438"/>
                  </a:lnTo>
                  <a:lnTo>
                    <a:pt x="4043870" y="176491"/>
                  </a:lnTo>
                  <a:lnTo>
                    <a:pt x="4069550" y="173939"/>
                  </a:lnTo>
                  <a:lnTo>
                    <a:pt x="4059047" y="174586"/>
                  </a:lnTo>
                  <a:lnTo>
                    <a:pt x="4046194" y="175768"/>
                  </a:lnTo>
                  <a:lnTo>
                    <a:pt x="4036720" y="176491"/>
                  </a:lnTo>
                  <a:lnTo>
                    <a:pt x="4036415" y="175768"/>
                  </a:lnTo>
                  <a:lnTo>
                    <a:pt x="4036161" y="175768"/>
                  </a:lnTo>
                  <a:lnTo>
                    <a:pt x="4039082" y="175501"/>
                  </a:lnTo>
                  <a:lnTo>
                    <a:pt x="4077601" y="172021"/>
                  </a:lnTo>
                  <a:close/>
                </a:path>
                <a:path w="5275580" h="815340">
                  <a:moveTo>
                    <a:pt x="4090136" y="172402"/>
                  </a:moveTo>
                  <a:lnTo>
                    <a:pt x="4087037" y="172847"/>
                  </a:lnTo>
                  <a:lnTo>
                    <a:pt x="4084243" y="174117"/>
                  </a:lnTo>
                  <a:lnTo>
                    <a:pt x="4090136" y="172402"/>
                  </a:lnTo>
                  <a:close/>
                </a:path>
                <a:path w="5275580" h="815340">
                  <a:moveTo>
                    <a:pt x="4091317" y="169926"/>
                  </a:moveTo>
                  <a:lnTo>
                    <a:pt x="4083862" y="170294"/>
                  </a:lnTo>
                  <a:lnTo>
                    <a:pt x="4072725" y="171094"/>
                  </a:lnTo>
                  <a:lnTo>
                    <a:pt x="4073639" y="171094"/>
                  </a:lnTo>
                  <a:lnTo>
                    <a:pt x="4063593" y="172262"/>
                  </a:lnTo>
                  <a:lnTo>
                    <a:pt x="4064025" y="172643"/>
                  </a:lnTo>
                  <a:lnTo>
                    <a:pt x="4091317" y="169926"/>
                  </a:lnTo>
                  <a:close/>
                </a:path>
                <a:path w="5275580" h="815340">
                  <a:moveTo>
                    <a:pt x="4095343" y="124421"/>
                  </a:moveTo>
                  <a:lnTo>
                    <a:pt x="4086568" y="124510"/>
                  </a:lnTo>
                  <a:lnTo>
                    <a:pt x="4053065" y="129197"/>
                  </a:lnTo>
                  <a:lnTo>
                    <a:pt x="4081297" y="127685"/>
                  </a:lnTo>
                  <a:lnTo>
                    <a:pt x="4090708" y="126644"/>
                  </a:lnTo>
                  <a:lnTo>
                    <a:pt x="4092384" y="126085"/>
                  </a:lnTo>
                  <a:lnTo>
                    <a:pt x="4095343" y="124421"/>
                  </a:lnTo>
                  <a:close/>
                </a:path>
                <a:path w="5275580" h="815340">
                  <a:moveTo>
                    <a:pt x="4123969" y="170065"/>
                  </a:moveTo>
                  <a:lnTo>
                    <a:pt x="4114457" y="171094"/>
                  </a:lnTo>
                  <a:lnTo>
                    <a:pt x="4117810" y="171094"/>
                  </a:lnTo>
                  <a:lnTo>
                    <a:pt x="4122382" y="172021"/>
                  </a:lnTo>
                  <a:lnTo>
                    <a:pt x="4119969" y="171094"/>
                  </a:lnTo>
                  <a:lnTo>
                    <a:pt x="4119257" y="171094"/>
                  </a:lnTo>
                  <a:lnTo>
                    <a:pt x="4123969" y="170065"/>
                  </a:lnTo>
                  <a:close/>
                </a:path>
                <a:path w="5275580" h="815340">
                  <a:moveTo>
                    <a:pt x="4126179" y="178765"/>
                  </a:moveTo>
                  <a:lnTo>
                    <a:pt x="4066260" y="185013"/>
                  </a:lnTo>
                  <a:lnTo>
                    <a:pt x="4070870" y="184899"/>
                  </a:lnTo>
                  <a:lnTo>
                    <a:pt x="4103674" y="182486"/>
                  </a:lnTo>
                  <a:lnTo>
                    <a:pt x="4126179" y="178765"/>
                  </a:lnTo>
                  <a:close/>
                </a:path>
                <a:path w="5275580" h="815340">
                  <a:moveTo>
                    <a:pt x="4191050" y="131610"/>
                  </a:moveTo>
                  <a:lnTo>
                    <a:pt x="4162475" y="132676"/>
                  </a:lnTo>
                  <a:lnTo>
                    <a:pt x="4167213" y="132651"/>
                  </a:lnTo>
                  <a:lnTo>
                    <a:pt x="4164634" y="133350"/>
                  </a:lnTo>
                  <a:lnTo>
                    <a:pt x="4161231" y="134200"/>
                  </a:lnTo>
                  <a:lnTo>
                    <a:pt x="4163491" y="134594"/>
                  </a:lnTo>
                  <a:lnTo>
                    <a:pt x="4191050" y="131610"/>
                  </a:lnTo>
                  <a:close/>
                </a:path>
                <a:path w="5275580" h="815340">
                  <a:moveTo>
                    <a:pt x="4219638" y="157848"/>
                  </a:moveTo>
                  <a:lnTo>
                    <a:pt x="4207027" y="158737"/>
                  </a:lnTo>
                  <a:lnTo>
                    <a:pt x="4197769" y="159080"/>
                  </a:lnTo>
                  <a:lnTo>
                    <a:pt x="4210812" y="156794"/>
                  </a:lnTo>
                  <a:lnTo>
                    <a:pt x="4157281" y="163220"/>
                  </a:lnTo>
                  <a:lnTo>
                    <a:pt x="4091317" y="169926"/>
                  </a:lnTo>
                  <a:lnTo>
                    <a:pt x="4099344" y="169354"/>
                  </a:lnTo>
                  <a:lnTo>
                    <a:pt x="4100614" y="169354"/>
                  </a:lnTo>
                  <a:lnTo>
                    <a:pt x="4090136" y="172402"/>
                  </a:lnTo>
                  <a:lnTo>
                    <a:pt x="4099242" y="171094"/>
                  </a:lnTo>
                  <a:lnTo>
                    <a:pt x="4113238" y="169354"/>
                  </a:lnTo>
                  <a:lnTo>
                    <a:pt x="4115651" y="169049"/>
                  </a:lnTo>
                  <a:lnTo>
                    <a:pt x="4129074" y="167195"/>
                  </a:lnTo>
                  <a:lnTo>
                    <a:pt x="4134091" y="167843"/>
                  </a:lnTo>
                  <a:lnTo>
                    <a:pt x="4123969" y="170065"/>
                  </a:lnTo>
                  <a:lnTo>
                    <a:pt x="4150271" y="167195"/>
                  </a:lnTo>
                  <a:lnTo>
                    <a:pt x="4154220" y="166763"/>
                  </a:lnTo>
                  <a:lnTo>
                    <a:pt x="4159643" y="166166"/>
                  </a:lnTo>
                  <a:lnTo>
                    <a:pt x="4178096" y="164439"/>
                  </a:lnTo>
                  <a:lnTo>
                    <a:pt x="4186199" y="164566"/>
                  </a:lnTo>
                  <a:lnTo>
                    <a:pt x="4186250" y="164439"/>
                  </a:lnTo>
                  <a:lnTo>
                    <a:pt x="4186758" y="163220"/>
                  </a:lnTo>
                  <a:lnTo>
                    <a:pt x="4147578" y="166763"/>
                  </a:lnTo>
                  <a:lnTo>
                    <a:pt x="4142943" y="165950"/>
                  </a:lnTo>
                  <a:lnTo>
                    <a:pt x="4146524" y="164896"/>
                  </a:lnTo>
                  <a:lnTo>
                    <a:pt x="4145864" y="164896"/>
                  </a:lnTo>
                  <a:lnTo>
                    <a:pt x="4167162" y="162521"/>
                  </a:lnTo>
                  <a:lnTo>
                    <a:pt x="4193730" y="160108"/>
                  </a:lnTo>
                  <a:lnTo>
                    <a:pt x="4208043" y="159080"/>
                  </a:lnTo>
                  <a:lnTo>
                    <a:pt x="4216666" y="158445"/>
                  </a:lnTo>
                  <a:lnTo>
                    <a:pt x="4219638" y="157848"/>
                  </a:lnTo>
                  <a:close/>
                </a:path>
                <a:path w="5275580" h="815340">
                  <a:moveTo>
                    <a:pt x="4274769" y="159067"/>
                  </a:moveTo>
                  <a:lnTo>
                    <a:pt x="4251960" y="160007"/>
                  </a:lnTo>
                  <a:lnTo>
                    <a:pt x="4186021" y="166751"/>
                  </a:lnTo>
                  <a:lnTo>
                    <a:pt x="4051909" y="181851"/>
                  </a:lnTo>
                  <a:lnTo>
                    <a:pt x="4086021" y="180111"/>
                  </a:lnTo>
                  <a:lnTo>
                    <a:pt x="4184243" y="171119"/>
                  </a:lnTo>
                  <a:lnTo>
                    <a:pt x="4222331" y="168071"/>
                  </a:lnTo>
                  <a:lnTo>
                    <a:pt x="4235704" y="165354"/>
                  </a:lnTo>
                  <a:lnTo>
                    <a:pt x="4261269" y="161607"/>
                  </a:lnTo>
                  <a:lnTo>
                    <a:pt x="4274769" y="159067"/>
                  </a:lnTo>
                  <a:close/>
                </a:path>
                <a:path w="5275580" h="815340">
                  <a:moveTo>
                    <a:pt x="4286097" y="152196"/>
                  </a:moveTo>
                  <a:lnTo>
                    <a:pt x="4279544" y="151714"/>
                  </a:lnTo>
                  <a:lnTo>
                    <a:pt x="4271937" y="151790"/>
                  </a:lnTo>
                  <a:lnTo>
                    <a:pt x="4258348" y="152666"/>
                  </a:lnTo>
                  <a:lnTo>
                    <a:pt x="4233926" y="154559"/>
                  </a:lnTo>
                  <a:lnTo>
                    <a:pt x="4237482" y="154698"/>
                  </a:lnTo>
                  <a:lnTo>
                    <a:pt x="4253369" y="153352"/>
                  </a:lnTo>
                  <a:lnTo>
                    <a:pt x="4270222" y="152146"/>
                  </a:lnTo>
                  <a:lnTo>
                    <a:pt x="4276699" y="152717"/>
                  </a:lnTo>
                  <a:lnTo>
                    <a:pt x="4267441" y="153720"/>
                  </a:lnTo>
                  <a:lnTo>
                    <a:pt x="4286097" y="152196"/>
                  </a:lnTo>
                  <a:close/>
                </a:path>
                <a:path w="5275580" h="815340">
                  <a:moveTo>
                    <a:pt x="4356036" y="154838"/>
                  </a:moveTo>
                  <a:lnTo>
                    <a:pt x="4303649" y="160045"/>
                  </a:lnTo>
                  <a:lnTo>
                    <a:pt x="4277830" y="162852"/>
                  </a:lnTo>
                  <a:lnTo>
                    <a:pt x="4255249" y="165773"/>
                  </a:lnTo>
                  <a:lnTo>
                    <a:pt x="4269613" y="165493"/>
                  </a:lnTo>
                  <a:lnTo>
                    <a:pt x="4274121" y="164744"/>
                  </a:lnTo>
                  <a:lnTo>
                    <a:pt x="4295318" y="163525"/>
                  </a:lnTo>
                  <a:lnTo>
                    <a:pt x="4308272" y="162242"/>
                  </a:lnTo>
                  <a:lnTo>
                    <a:pt x="4329582" y="159727"/>
                  </a:lnTo>
                  <a:lnTo>
                    <a:pt x="4356036" y="154838"/>
                  </a:lnTo>
                  <a:close/>
                </a:path>
                <a:path w="5275580" h="815340">
                  <a:moveTo>
                    <a:pt x="4435957" y="141020"/>
                  </a:moveTo>
                  <a:lnTo>
                    <a:pt x="4417352" y="143040"/>
                  </a:lnTo>
                  <a:lnTo>
                    <a:pt x="4417860" y="143510"/>
                  </a:lnTo>
                  <a:lnTo>
                    <a:pt x="4418355" y="144475"/>
                  </a:lnTo>
                  <a:lnTo>
                    <a:pt x="4385615" y="146748"/>
                  </a:lnTo>
                  <a:lnTo>
                    <a:pt x="4391393" y="146735"/>
                  </a:lnTo>
                  <a:lnTo>
                    <a:pt x="4392485" y="147193"/>
                  </a:lnTo>
                  <a:lnTo>
                    <a:pt x="4431487" y="143014"/>
                  </a:lnTo>
                  <a:lnTo>
                    <a:pt x="4432554" y="142036"/>
                  </a:lnTo>
                  <a:lnTo>
                    <a:pt x="4435957" y="141020"/>
                  </a:lnTo>
                  <a:close/>
                </a:path>
                <a:path w="5275580" h="815340">
                  <a:moveTo>
                    <a:pt x="4458398" y="93192"/>
                  </a:moveTo>
                  <a:lnTo>
                    <a:pt x="4450727" y="93027"/>
                  </a:lnTo>
                  <a:lnTo>
                    <a:pt x="4441799" y="93116"/>
                  </a:lnTo>
                  <a:lnTo>
                    <a:pt x="4443641" y="96481"/>
                  </a:lnTo>
                  <a:lnTo>
                    <a:pt x="4458220" y="94157"/>
                  </a:lnTo>
                  <a:lnTo>
                    <a:pt x="4458398" y="93192"/>
                  </a:lnTo>
                  <a:close/>
                </a:path>
                <a:path w="5275580" h="815340">
                  <a:moveTo>
                    <a:pt x="4504766" y="192633"/>
                  </a:moveTo>
                  <a:lnTo>
                    <a:pt x="4475734" y="194945"/>
                  </a:lnTo>
                  <a:lnTo>
                    <a:pt x="4475734" y="196735"/>
                  </a:lnTo>
                  <a:lnTo>
                    <a:pt x="4466793" y="197713"/>
                  </a:lnTo>
                  <a:lnTo>
                    <a:pt x="4453928" y="197713"/>
                  </a:lnTo>
                  <a:lnTo>
                    <a:pt x="4462780" y="196735"/>
                  </a:lnTo>
                  <a:lnTo>
                    <a:pt x="4475188" y="196735"/>
                  </a:lnTo>
                  <a:lnTo>
                    <a:pt x="4475734" y="196735"/>
                  </a:lnTo>
                  <a:lnTo>
                    <a:pt x="4475734" y="194945"/>
                  </a:lnTo>
                  <a:lnTo>
                    <a:pt x="4472711" y="195173"/>
                  </a:lnTo>
                  <a:lnTo>
                    <a:pt x="4441545" y="196735"/>
                  </a:lnTo>
                  <a:lnTo>
                    <a:pt x="4441164" y="196735"/>
                  </a:lnTo>
                  <a:lnTo>
                    <a:pt x="4420120" y="197713"/>
                  </a:lnTo>
                  <a:lnTo>
                    <a:pt x="4382935" y="201523"/>
                  </a:lnTo>
                  <a:lnTo>
                    <a:pt x="4378363" y="202793"/>
                  </a:lnTo>
                  <a:lnTo>
                    <a:pt x="4368139" y="204063"/>
                  </a:lnTo>
                  <a:lnTo>
                    <a:pt x="4358678" y="205333"/>
                  </a:lnTo>
                  <a:lnTo>
                    <a:pt x="4356468" y="206603"/>
                  </a:lnTo>
                  <a:lnTo>
                    <a:pt x="4297451" y="211683"/>
                  </a:lnTo>
                  <a:lnTo>
                    <a:pt x="4144200" y="226923"/>
                  </a:lnTo>
                  <a:lnTo>
                    <a:pt x="4130446" y="226923"/>
                  </a:lnTo>
                  <a:lnTo>
                    <a:pt x="4137990" y="225653"/>
                  </a:lnTo>
                  <a:lnTo>
                    <a:pt x="4144556" y="223113"/>
                  </a:lnTo>
                  <a:lnTo>
                    <a:pt x="4127830" y="223113"/>
                  </a:lnTo>
                  <a:lnTo>
                    <a:pt x="4114355" y="225653"/>
                  </a:lnTo>
                  <a:lnTo>
                    <a:pt x="4094416" y="225653"/>
                  </a:lnTo>
                  <a:lnTo>
                    <a:pt x="4103674" y="224383"/>
                  </a:lnTo>
                  <a:lnTo>
                    <a:pt x="4072407" y="228193"/>
                  </a:lnTo>
                  <a:lnTo>
                    <a:pt x="4042295" y="230733"/>
                  </a:lnTo>
                  <a:lnTo>
                    <a:pt x="4016387" y="233273"/>
                  </a:lnTo>
                  <a:lnTo>
                    <a:pt x="3997756" y="234543"/>
                  </a:lnTo>
                  <a:lnTo>
                    <a:pt x="4003598" y="237083"/>
                  </a:lnTo>
                  <a:lnTo>
                    <a:pt x="3944404" y="242163"/>
                  </a:lnTo>
                  <a:lnTo>
                    <a:pt x="3889591" y="245973"/>
                  </a:lnTo>
                  <a:lnTo>
                    <a:pt x="3838702" y="251053"/>
                  </a:lnTo>
                  <a:lnTo>
                    <a:pt x="3790531" y="254927"/>
                  </a:lnTo>
                  <a:lnTo>
                    <a:pt x="3789210" y="254927"/>
                  </a:lnTo>
                  <a:lnTo>
                    <a:pt x="3748405" y="256095"/>
                  </a:lnTo>
                  <a:lnTo>
                    <a:pt x="3755440" y="254927"/>
                  </a:lnTo>
                  <a:lnTo>
                    <a:pt x="3746830" y="256133"/>
                  </a:lnTo>
                  <a:lnTo>
                    <a:pt x="3748138" y="256133"/>
                  </a:lnTo>
                  <a:lnTo>
                    <a:pt x="3740493" y="257403"/>
                  </a:lnTo>
                  <a:lnTo>
                    <a:pt x="3699713" y="262483"/>
                  </a:lnTo>
                  <a:lnTo>
                    <a:pt x="3674326" y="266293"/>
                  </a:lnTo>
                  <a:lnTo>
                    <a:pt x="3651631" y="267677"/>
                  </a:lnTo>
                  <a:lnTo>
                    <a:pt x="3638791" y="267677"/>
                  </a:lnTo>
                  <a:lnTo>
                    <a:pt x="3622649" y="268846"/>
                  </a:lnTo>
                  <a:lnTo>
                    <a:pt x="3644328" y="265023"/>
                  </a:lnTo>
                  <a:lnTo>
                    <a:pt x="3653840" y="263753"/>
                  </a:lnTo>
                  <a:lnTo>
                    <a:pt x="3658146" y="262483"/>
                  </a:lnTo>
                  <a:lnTo>
                    <a:pt x="3661778" y="261213"/>
                  </a:lnTo>
                  <a:lnTo>
                    <a:pt x="3683901" y="257403"/>
                  </a:lnTo>
                  <a:lnTo>
                    <a:pt x="3697071" y="256133"/>
                  </a:lnTo>
                  <a:lnTo>
                    <a:pt x="3708590" y="256133"/>
                  </a:lnTo>
                  <a:lnTo>
                    <a:pt x="3725634" y="254927"/>
                  </a:lnTo>
                  <a:lnTo>
                    <a:pt x="3725951" y="254927"/>
                  </a:lnTo>
                  <a:lnTo>
                    <a:pt x="3671608" y="261213"/>
                  </a:lnTo>
                  <a:lnTo>
                    <a:pt x="3694811" y="259943"/>
                  </a:lnTo>
                  <a:lnTo>
                    <a:pt x="3733000" y="254927"/>
                  </a:lnTo>
                  <a:lnTo>
                    <a:pt x="3772344" y="249783"/>
                  </a:lnTo>
                  <a:lnTo>
                    <a:pt x="3752354" y="249783"/>
                  </a:lnTo>
                  <a:lnTo>
                    <a:pt x="3835692" y="242163"/>
                  </a:lnTo>
                  <a:lnTo>
                    <a:pt x="3862781" y="240957"/>
                  </a:lnTo>
                  <a:lnTo>
                    <a:pt x="3863581" y="240957"/>
                  </a:lnTo>
                  <a:lnTo>
                    <a:pt x="3875074" y="239623"/>
                  </a:lnTo>
                  <a:lnTo>
                    <a:pt x="3878084" y="237083"/>
                  </a:lnTo>
                  <a:lnTo>
                    <a:pt x="3871963" y="237083"/>
                  </a:lnTo>
                  <a:lnTo>
                    <a:pt x="3849433" y="238353"/>
                  </a:lnTo>
                  <a:lnTo>
                    <a:pt x="3811282" y="242163"/>
                  </a:lnTo>
                  <a:lnTo>
                    <a:pt x="3766515" y="247243"/>
                  </a:lnTo>
                  <a:lnTo>
                    <a:pt x="3724173" y="251053"/>
                  </a:lnTo>
                  <a:lnTo>
                    <a:pt x="3724618" y="252323"/>
                  </a:lnTo>
                  <a:lnTo>
                    <a:pt x="3714064" y="252323"/>
                  </a:lnTo>
                  <a:lnTo>
                    <a:pt x="3618992" y="262483"/>
                  </a:lnTo>
                  <a:lnTo>
                    <a:pt x="3637470" y="261213"/>
                  </a:lnTo>
                  <a:lnTo>
                    <a:pt x="3638207" y="262483"/>
                  </a:lnTo>
                  <a:lnTo>
                    <a:pt x="3643211" y="262483"/>
                  </a:lnTo>
                  <a:lnTo>
                    <a:pt x="3604374" y="267677"/>
                  </a:lnTo>
                  <a:lnTo>
                    <a:pt x="3603866" y="267677"/>
                  </a:lnTo>
                  <a:lnTo>
                    <a:pt x="3545332" y="272643"/>
                  </a:lnTo>
                  <a:lnTo>
                    <a:pt x="3509010" y="275183"/>
                  </a:lnTo>
                  <a:lnTo>
                    <a:pt x="3540302" y="270103"/>
                  </a:lnTo>
                  <a:lnTo>
                    <a:pt x="3519360" y="271373"/>
                  </a:lnTo>
                  <a:lnTo>
                    <a:pt x="3494913" y="273913"/>
                  </a:lnTo>
                  <a:lnTo>
                    <a:pt x="3468979" y="277723"/>
                  </a:lnTo>
                  <a:lnTo>
                    <a:pt x="3443567" y="280263"/>
                  </a:lnTo>
                  <a:lnTo>
                    <a:pt x="3462045" y="280263"/>
                  </a:lnTo>
                  <a:lnTo>
                    <a:pt x="3473208" y="278993"/>
                  </a:lnTo>
                  <a:lnTo>
                    <a:pt x="3490290" y="277723"/>
                  </a:lnTo>
                  <a:lnTo>
                    <a:pt x="3490125" y="276453"/>
                  </a:lnTo>
                  <a:lnTo>
                    <a:pt x="3504857" y="275183"/>
                  </a:lnTo>
                  <a:lnTo>
                    <a:pt x="3503434" y="276453"/>
                  </a:lnTo>
                  <a:lnTo>
                    <a:pt x="3500386" y="277723"/>
                  </a:lnTo>
                  <a:lnTo>
                    <a:pt x="3510229" y="277723"/>
                  </a:lnTo>
                  <a:lnTo>
                    <a:pt x="3419017" y="287883"/>
                  </a:lnTo>
                  <a:lnTo>
                    <a:pt x="3390341" y="291693"/>
                  </a:lnTo>
                  <a:lnTo>
                    <a:pt x="3284194" y="299313"/>
                  </a:lnTo>
                  <a:lnTo>
                    <a:pt x="3288131" y="300583"/>
                  </a:lnTo>
                  <a:lnTo>
                    <a:pt x="3286531" y="301853"/>
                  </a:lnTo>
                  <a:lnTo>
                    <a:pt x="3283229" y="303123"/>
                  </a:lnTo>
                  <a:lnTo>
                    <a:pt x="3282035" y="304393"/>
                  </a:lnTo>
                  <a:lnTo>
                    <a:pt x="3254464" y="306933"/>
                  </a:lnTo>
                  <a:lnTo>
                    <a:pt x="3285223" y="304393"/>
                  </a:lnTo>
                  <a:lnTo>
                    <a:pt x="3312452" y="301853"/>
                  </a:lnTo>
                  <a:lnTo>
                    <a:pt x="3332823" y="300583"/>
                  </a:lnTo>
                  <a:lnTo>
                    <a:pt x="3338118" y="300583"/>
                  </a:lnTo>
                  <a:lnTo>
                    <a:pt x="3341522" y="299313"/>
                  </a:lnTo>
                  <a:lnTo>
                    <a:pt x="3350945" y="298043"/>
                  </a:lnTo>
                  <a:lnTo>
                    <a:pt x="3374745" y="295503"/>
                  </a:lnTo>
                  <a:lnTo>
                    <a:pt x="3375456" y="296773"/>
                  </a:lnTo>
                  <a:lnTo>
                    <a:pt x="3387369" y="296773"/>
                  </a:lnTo>
                  <a:lnTo>
                    <a:pt x="3403485" y="295503"/>
                  </a:lnTo>
                  <a:lnTo>
                    <a:pt x="3381489" y="299313"/>
                  </a:lnTo>
                  <a:lnTo>
                    <a:pt x="3405390" y="296773"/>
                  </a:lnTo>
                  <a:lnTo>
                    <a:pt x="3406762" y="299313"/>
                  </a:lnTo>
                  <a:lnTo>
                    <a:pt x="3413239" y="299313"/>
                  </a:lnTo>
                  <a:lnTo>
                    <a:pt x="3439388" y="296773"/>
                  </a:lnTo>
                  <a:lnTo>
                    <a:pt x="3452469" y="295503"/>
                  </a:lnTo>
                  <a:lnTo>
                    <a:pt x="3442957" y="295503"/>
                  </a:lnTo>
                  <a:lnTo>
                    <a:pt x="3464991" y="292963"/>
                  </a:lnTo>
                  <a:lnTo>
                    <a:pt x="3488893" y="290550"/>
                  </a:lnTo>
                  <a:lnTo>
                    <a:pt x="3487496" y="290550"/>
                  </a:lnTo>
                  <a:lnTo>
                    <a:pt x="3517112" y="289153"/>
                  </a:lnTo>
                  <a:lnTo>
                    <a:pt x="3544925" y="286613"/>
                  </a:lnTo>
                  <a:lnTo>
                    <a:pt x="3535337" y="286613"/>
                  </a:lnTo>
                  <a:lnTo>
                    <a:pt x="3581069" y="281533"/>
                  </a:lnTo>
                  <a:lnTo>
                    <a:pt x="3625761" y="277723"/>
                  </a:lnTo>
                  <a:lnTo>
                    <a:pt x="3709276" y="268871"/>
                  </a:lnTo>
                  <a:lnTo>
                    <a:pt x="3732860" y="266293"/>
                  </a:lnTo>
                  <a:lnTo>
                    <a:pt x="3775964" y="262483"/>
                  </a:lnTo>
                  <a:lnTo>
                    <a:pt x="3819791" y="259943"/>
                  </a:lnTo>
                  <a:lnTo>
                    <a:pt x="3905707" y="252323"/>
                  </a:lnTo>
                  <a:lnTo>
                    <a:pt x="3911498" y="251053"/>
                  </a:lnTo>
                  <a:lnTo>
                    <a:pt x="3928135" y="249783"/>
                  </a:lnTo>
                  <a:lnTo>
                    <a:pt x="3941318" y="247243"/>
                  </a:lnTo>
                  <a:lnTo>
                    <a:pt x="3936771" y="247243"/>
                  </a:lnTo>
                  <a:lnTo>
                    <a:pt x="3954780" y="244703"/>
                  </a:lnTo>
                  <a:lnTo>
                    <a:pt x="3969448" y="244703"/>
                  </a:lnTo>
                  <a:lnTo>
                    <a:pt x="3987622" y="242163"/>
                  </a:lnTo>
                  <a:lnTo>
                    <a:pt x="3985412" y="244703"/>
                  </a:lnTo>
                  <a:lnTo>
                    <a:pt x="3996944" y="244703"/>
                  </a:lnTo>
                  <a:lnTo>
                    <a:pt x="4010177" y="243433"/>
                  </a:lnTo>
                  <a:lnTo>
                    <a:pt x="4013060" y="244703"/>
                  </a:lnTo>
                  <a:lnTo>
                    <a:pt x="4025315" y="243433"/>
                  </a:lnTo>
                  <a:lnTo>
                    <a:pt x="4049204" y="240957"/>
                  </a:lnTo>
                  <a:lnTo>
                    <a:pt x="4048671" y="240957"/>
                  </a:lnTo>
                  <a:lnTo>
                    <a:pt x="4026890" y="242163"/>
                  </a:lnTo>
                  <a:lnTo>
                    <a:pt x="4035539" y="240957"/>
                  </a:lnTo>
                  <a:lnTo>
                    <a:pt x="4035666" y="240957"/>
                  </a:lnTo>
                  <a:lnTo>
                    <a:pt x="4049230" y="238353"/>
                  </a:lnTo>
                  <a:lnTo>
                    <a:pt x="4038689" y="238353"/>
                  </a:lnTo>
                  <a:lnTo>
                    <a:pt x="4024934" y="239623"/>
                  </a:lnTo>
                  <a:lnTo>
                    <a:pt x="4016057" y="240957"/>
                  </a:lnTo>
                  <a:lnTo>
                    <a:pt x="4012158" y="240957"/>
                  </a:lnTo>
                  <a:lnTo>
                    <a:pt x="4010444" y="239623"/>
                  </a:lnTo>
                  <a:lnTo>
                    <a:pt x="4029481" y="238353"/>
                  </a:lnTo>
                  <a:lnTo>
                    <a:pt x="4048099" y="235915"/>
                  </a:lnTo>
                  <a:lnTo>
                    <a:pt x="4047629" y="235915"/>
                  </a:lnTo>
                  <a:lnTo>
                    <a:pt x="4064228" y="234543"/>
                  </a:lnTo>
                  <a:lnTo>
                    <a:pt x="4071035" y="234543"/>
                  </a:lnTo>
                  <a:lnTo>
                    <a:pt x="4062069" y="237083"/>
                  </a:lnTo>
                  <a:lnTo>
                    <a:pt x="4078592" y="234543"/>
                  </a:lnTo>
                  <a:lnTo>
                    <a:pt x="4096766" y="233273"/>
                  </a:lnTo>
                  <a:lnTo>
                    <a:pt x="4111625" y="232003"/>
                  </a:lnTo>
                  <a:lnTo>
                    <a:pt x="4118191" y="232003"/>
                  </a:lnTo>
                  <a:lnTo>
                    <a:pt x="4109453" y="233273"/>
                  </a:lnTo>
                  <a:lnTo>
                    <a:pt x="4124706" y="232003"/>
                  </a:lnTo>
                  <a:lnTo>
                    <a:pt x="4137609" y="229463"/>
                  </a:lnTo>
                  <a:lnTo>
                    <a:pt x="4148709" y="228193"/>
                  </a:lnTo>
                  <a:lnTo>
                    <a:pt x="4153636" y="226923"/>
                  </a:lnTo>
                  <a:lnTo>
                    <a:pt x="4158577" y="225653"/>
                  </a:lnTo>
                  <a:lnTo>
                    <a:pt x="4186796" y="224383"/>
                  </a:lnTo>
                  <a:lnTo>
                    <a:pt x="4224553" y="220573"/>
                  </a:lnTo>
                  <a:lnTo>
                    <a:pt x="4257306" y="216763"/>
                  </a:lnTo>
                  <a:lnTo>
                    <a:pt x="4270514" y="216763"/>
                  </a:lnTo>
                  <a:lnTo>
                    <a:pt x="4224223" y="221843"/>
                  </a:lnTo>
                  <a:lnTo>
                    <a:pt x="4228109" y="223113"/>
                  </a:lnTo>
                  <a:lnTo>
                    <a:pt x="4212615" y="224383"/>
                  </a:lnTo>
                  <a:lnTo>
                    <a:pt x="4191863" y="226923"/>
                  </a:lnTo>
                  <a:lnTo>
                    <a:pt x="4180014" y="229463"/>
                  </a:lnTo>
                  <a:lnTo>
                    <a:pt x="4169600" y="228193"/>
                  </a:lnTo>
                  <a:lnTo>
                    <a:pt x="4160342" y="230733"/>
                  </a:lnTo>
                  <a:lnTo>
                    <a:pt x="4132275" y="233273"/>
                  </a:lnTo>
                  <a:lnTo>
                    <a:pt x="4119981" y="235813"/>
                  </a:lnTo>
                  <a:lnTo>
                    <a:pt x="4119207" y="233273"/>
                  </a:lnTo>
                  <a:lnTo>
                    <a:pt x="4119422" y="234543"/>
                  </a:lnTo>
                  <a:lnTo>
                    <a:pt x="4103433" y="235915"/>
                  </a:lnTo>
                  <a:lnTo>
                    <a:pt x="4103268" y="235915"/>
                  </a:lnTo>
                  <a:lnTo>
                    <a:pt x="4087926" y="237083"/>
                  </a:lnTo>
                  <a:lnTo>
                    <a:pt x="4073258" y="238353"/>
                  </a:lnTo>
                  <a:lnTo>
                    <a:pt x="4080332" y="239623"/>
                  </a:lnTo>
                  <a:lnTo>
                    <a:pt x="4095204" y="238353"/>
                  </a:lnTo>
                  <a:lnTo>
                    <a:pt x="4110228" y="235915"/>
                  </a:lnTo>
                  <a:lnTo>
                    <a:pt x="4119473" y="235915"/>
                  </a:lnTo>
                  <a:lnTo>
                    <a:pt x="4119842" y="235915"/>
                  </a:lnTo>
                  <a:lnTo>
                    <a:pt x="4116755" y="237083"/>
                  </a:lnTo>
                  <a:lnTo>
                    <a:pt x="4104144" y="238353"/>
                  </a:lnTo>
                  <a:lnTo>
                    <a:pt x="4090352" y="240957"/>
                  </a:lnTo>
                  <a:lnTo>
                    <a:pt x="4084510" y="242163"/>
                  </a:lnTo>
                  <a:lnTo>
                    <a:pt x="4079837" y="240957"/>
                  </a:lnTo>
                  <a:lnTo>
                    <a:pt x="4078821" y="240957"/>
                  </a:lnTo>
                  <a:lnTo>
                    <a:pt x="4037469" y="244386"/>
                  </a:lnTo>
                  <a:lnTo>
                    <a:pt x="4024490" y="247243"/>
                  </a:lnTo>
                  <a:lnTo>
                    <a:pt x="4014965" y="247243"/>
                  </a:lnTo>
                  <a:lnTo>
                    <a:pt x="4006113" y="248513"/>
                  </a:lnTo>
                  <a:lnTo>
                    <a:pt x="3994810" y="249783"/>
                  </a:lnTo>
                  <a:lnTo>
                    <a:pt x="3977881" y="251053"/>
                  </a:lnTo>
                  <a:lnTo>
                    <a:pt x="3975227" y="252958"/>
                  </a:lnTo>
                  <a:lnTo>
                    <a:pt x="3994569" y="251053"/>
                  </a:lnTo>
                  <a:lnTo>
                    <a:pt x="4028732" y="248513"/>
                  </a:lnTo>
                  <a:lnTo>
                    <a:pt x="4061155" y="244703"/>
                  </a:lnTo>
                  <a:lnTo>
                    <a:pt x="4094480" y="242163"/>
                  </a:lnTo>
                  <a:lnTo>
                    <a:pt x="4098264" y="239623"/>
                  </a:lnTo>
                  <a:lnTo>
                    <a:pt x="4122902" y="238353"/>
                  </a:lnTo>
                  <a:lnTo>
                    <a:pt x="4153293" y="234543"/>
                  </a:lnTo>
                  <a:lnTo>
                    <a:pt x="4179354" y="232003"/>
                  </a:lnTo>
                  <a:lnTo>
                    <a:pt x="4191038" y="232003"/>
                  </a:lnTo>
                  <a:lnTo>
                    <a:pt x="4199648" y="229463"/>
                  </a:lnTo>
                  <a:lnTo>
                    <a:pt x="4203954" y="228193"/>
                  </a:lnTo>
                  <a:lnTo>
                    <a:pt x="4320819" y="216763"/>
                  </a:lnTo>
                  <a:lnTo>
                    <a:pt x="4358919" y="212953"/>
                  </a:lnTo>
                  <a:lnTo>
                    <a:pt x="4415345" y="206603"/>
                  </a:lnTo>
                  <a:lnTo>
                    <a:pt x="4442930" y="204063"/>
                  </a:lnTo>
                  <a:lnTo>
                    <a:pt x="4463745" y="201523"/>
                  </a:lnTo>
                  <a:lnTo>
                    <a:pt x="4480738" y="198983"/>
                  </a:lnTo>
                  <a:lnTo>
                    <a:pt x="4486084" y="197713"/>
                  </a:lnTo>
                  <a:lnTo>
                    <a:pt x="4496803" y="195173"/>
                  </a:lnTo>
                  <a:lnTo>
                    <a:pt x="4479150" y="196456"/>
                  </a:lnTo>
                  <a:lnTo>
                    <a:pt x="4491609" y="195173"/>
                  </a:lnTo>
                  <a:lnTo>
                    <a:pt x="4504766" y="192633"/>
                  </a:lnTo>
                  <a:close/>
                </a:path>
                <a:path w="5275580" h="815340">
                  <a:moveTo>
                    <a:pt x="4534852" y="93484"/>
                  </a:moveTo>
                  <a:lnTo>
                    <a:pt x="4507573" y="96837"/>
                  </a:lnTo>
                  <a:lnTo>
                    <a:pt x="4494987" y="98183"/>
                  </a:lnTo>
                  <a:lnTo>
                    <a:pt x="4479556" y="99491"/>
                  </a:lnTo>
                  <a:lnTo>
                    <a:pt x="4494492" y="99529"/>
                  </a:lnTo>
                  <a:lnTo>
                    <a:pt x="4505744" y="99161"/>
                  </a:lnTo>
                  <a:lnTo>
                    <a:pt x="4522927" y="98107"/>
                  </a:lnTo>
                  <a:lnTo>
                    <a:pt x="4511472" y="98107"/>
                  </a:lnTo>
                  <a:lnTo>
                    <a:pt x="4518418" y="96735"/>
                  </a:lnTo>
                  <a:lnTo>
                    <a:pt x="4530598" y="94894"/>
                  </a:lnTo>
                  <a:lnTo>
                    <a:pt x="4534852" y="93484"/>
                  </a:lnTo>
                  <a:close/>
                </a:path>
                <a:path w="5275580" h="815340">
                  <a:moveTo>
                    <a:pt x="4561916" y="106400"/>
                  </a:moveTo>
                  <a:lnTo>
                    <a:pt x="4544758" y="108089"/>
                  </a:lnTo>
                  <a:lnTo>
                    <a:pt x="4543818" y="108496"/>
                  </a:lnTo>
                  <a:lnTo>
                    <a:pt x="4561916" y="106400"/>
                  </a:lnTo>
                  <a:close/>
                </a:path>
                <a:path w="5275580" h="815340">
                  <a:moveTo>
                    <a:pt x="4959020" y="43078"/>
                  </a:moveTo>
                  <a:lnTo>
                    <a:pt x="4943526" y="44323"/>
                  </a:lnTo>
                  <a:lnTo>
                    <a:pt x="4932096" y="44780"/>
                  </a:lnTo>
                  <a:lnTo>
                    <a:pt x="4925720" y="44602"/>
                  </a:lnTo>
                  <a:lnTo>
                    <a:pt x="4925441" y="43903"/>
                  </a:lnTo>
                  <a:lnTo>
                    <a:pt x="4899317" y="49301"/>
                  </a:lnTo>
                  <a:lnTo>
                    <a:pt x="4931067" y="45072"/>
                  </a:lnTo>
                  <a:lnTo>
                    <a:pt x="4945456" y="44792"/>
                  </a:lnTo>
                  <a:lnTo>
                    <a:pt x="4952492" y="44335"/>
                  </a:lnTo>
                  <a:lnTo>
                    <a:pt x="4959020" y="43078"/>
                  </a:lnTo>
                  <a:close/>
                </a:path>
                <a:path w="5275580" h="815340">
                  <a:moveTo>
                    <a:pt x="5011356" y="40690"/>
                  </a:moveTo>
                  <a:lnTo>
                    <a:pt x="4968976" y="43522"/>
                  </a:lnTo>
                  <a:lnTo>
                    <a:pt x="4979505" y="44932"/>
                  </a:lnTo>
                  <a:lnTo>
                    <a:pt x="5011356" y="40690"/>
                  </a:lnTo>
                  <a:close/>
                </a:path>
                <a:path w="5275580" h="815340">
                  <a:moveTo>
                    <a:pt x="5036705" y="41541"/>
                  </a:moveTo>
                  <a:lnTo>
                    <a:pt x="5025288" y="42494"/>
                  </a:lnTo>
                  <a:lnTo>
                    <a:pt x="5001044" y="44970"/>
                  </a:lnTo>
                  <a:lnTo>
                    <a:pt x="4975872" y="46609"/>
                  </a:lnTo>
                  <a:lnTo>
                    <a:pt x="4627969" y="85928"/>
                  </a:lnTo>
                  <a:lnTo>
                    <a:pt x="4648492" y="84416"/>
                  </a:lnTo>
                  <a:lnTo>
                    <a:pt x="4702441" y="78435"/>
                  </a:lnTo>
                  <a:lnTo>
                    <a:pt x="4717847" y="77978"/>
                  </a:lnTo>
                  <a:lnTo>
                    <a:pt x="4720082" y="77978"/>
                  </a:lnTo>
                  <a:lnTo>
                    <a:pt x="4693678" y="81356"/>
                  </a:lnTo>
                  <a:lnTo>
                    <a:pt x="4723549" y="77978"/>
                  </a:lnTo>
                  <a:lnTo>
                    <a:pt x="4725479" y="77762"/>
                  </a:lnTo>
                  <a:lnTo>
                    <a:pt x="4763694" y="75831"/>
                  </a:lnTo>
                  <a:lnTo>
                    <a:pt x="4765192" y="75831"/>
                  </a:lnTo>
                  <a:lnTo>
                    <a:pt x="4795901" y="72809"/>
                  </a:lnTo>
                  <a:lnTo>
                    <a:pt x="4787138" y="74790"/>
                  </a:lnTo>
                  <a:lnTo>
                    <a:pt x="4770056" y="76631"/>
                  </a:lnTo>
                  <a:lnTo>
                    <a:pt x="4750917" y="78117"/>
                  </a:lnTo>
                  <a:lnTo>
                    <a:pt x="4736046" y="79044"/>
                  </a:lnTo>
                  <a:lnTo>
                    <a:pt x="4764722" y="77978"/>
                  </a:lnTo>
                  <a:lnTo>
                    <a:pt x="4738294" y="81572"/>
                  </a:lnTo>
                  <a:lnTo>
                    <a:pt x="4714735" y="82715"/>
                  </a:lnTo>
                  <a:lnTo>
                    <a:pt x="4696384" y="86169"/>
                  </a:lnTo>
                  <a:lnTo>
                    <a:pt x="4686249" y="85598"/>
                  </a:lnTo>
                  <a:lnTo>
                    <a:pt x="4647108" y="89763"/>
                  </a:lnTo>
                  <a:lnTo>
                    <a:pt x="4639373" y="88785"/>
                  </a:lnTo>
                  <a:lnTo>
                    <a:pt x="4603470" y="93256"/>
                  </a:lnTo>
                  <a:lnTo>
                    <a:pt x="4562322" y="97523"/>
                  </a:lnTo>
                  <a:lnTo>
                    <a:pt x="4526839" y="100431"/>
                  </a:lnTo>
                  <a:lnTo>
                    <a:pt x="4501248" y="101193"/>
                  </a:lnTo>
                  <a:lnTo>
                    <a:pt x="4504194" y="101193"/>
                  </a:lnTo>
                  <a:lnTo>
                    <a:pt x="4471149" y="105270"/>
                  </a:lnTo>
                  <a:lnTo>
                    <a:pt x="4455693" y="108089"/>
                  </a:lnTo>
                  <a:lnTo>
                    <a:pt x="4445241" y="110248"/>
                  </a:lnTo>
                  <a:lnTo>
                    <a:pt x="4424210" y="112915"/>
                  </a:lnTo>
                  <a:lnTo>
                    <a:pt x="4417187" y="117779"/>
                  </a:lnTo>
                  <a:lnTo>
                    <a:pt x="4412742" y="118516"/>
                  </a:lnTo>
                  <a:lnTo>
                    <a:pt x="4435564" y="117271"/>
                  </a:lnTo>
                  <a:lnTo>
                    <a:pt x="4436173" y="117271"/>
                  </a:lnTo>
                  <a:lnTo>
                    <a:pt x="4444631" y="115963"/>
                  </a:lnTo>
                  <a:lnTo>
                    <a:pt x="4454995" y="114528"/>
                  </a:lnTo>
                  <a:lnTo>
                    <a:pt x="4465282" y="113271"/>
                  </a:lnTo>
                  <a:lnTo>
                    <a:pt x="4465104" y="113271"/>
                  </a:lnTo>
                  <a:lnTo>
                    <a:pt x="4477270" y="112001"/>
                  </a:lnTo>
                  <a:lnTo>
                    <a:pt x="4494161" y="113271"/>
                  </a:lnTo>
                  <a:lnTo>
                    <a:pt x="4491621" y="113271"/>
                  </a:lnTo>
                  <a:lnTo>
                    <a:pt x="4424032" y="120853"/>
                  </a:lnTo>
                  <a:lnTo>
                    <a:pt x="4462132" y="119278"/>
                  </a:lnTo>
                  <a:lnTo>
                    <a:pt x="4435068" y="123240"/>
                  </a:lnTo>
                  <a:lnTo>
                    <a:pt x="4446778" y="122618"/>
                  </a:lnTo>
                  <a:lnTo>
                    <a:pt x="4462640" y="120853"/>
                  </a:lnTo>
                  <a:lnTo>
                    <a:pt x="4475365" y="119278"/>
                  </a:lnTo>
                  <a:lnTo>
                    <a:pt x="4481182" y="118554"/>
                  </a:lnTo>
                  <a:lnTo>
                    <a:pt x="4492422" y="117271"/>
                  </a:lnTo>
                  <a:lnTo>
                    <a:pt x="4494873" y="116992"/>
                  </a:lnTo>
                  <a:lnTo>
                    <a:pt x="4490085" y="117271"/>
                  </a:lnTo>
                  <a:lnTo>
                    <a:pt x="4489958" y="116992"/>
                  </a:lnTo>
                  <a:lnTo>
                    <a:pt x="4489856" y="116776"/>
                  </a:lnTo>
                  <a:lnTo>
                    <a:pt x="4515701" y="114325"/>
                  </a:lnTo>
                  <a:lnTo>
                    <a:pt x="4526902" y="113271"/>
                  </a:lnTo>
                  <a:lnTo>
                    <a:pt x="4510506" y="114325"/>
                  </a:lnTo>
                  <a:lnTo>
                    <a:pt x="4504677" y="113919"/>
                  </a:lnTo>
                  <a:lnTo>
                    <a:pt x="4511865" y="112344"/>
                  </a:lnTo>
                  <a:lnTo>
                    <a:pt x="4515078" y="112001"/>
                  </a:lnTo>
                  <a:lnTo>
                    <a:pt x="4532350" y="110121"/>
                  </a:lnTo>
                  <a:lnTo>
                    <a:pt x="4534573" y="109880"/>
                  </a:lnTo>
                  <a:lnTo>
                    <a:pt x="4530687" y="111086"/>
                  </a:lnTo>
                  <a:lnTo>
                    <a:pt x="4527601" y="112001"/>
                  </a:lnTo>
                  <a:lnTo>
                    <a:pt x="4530331" y="112001"/>
                  </a:lnTo>
                  <a:lnTo>
                    <a:pt x="4544936" y="110794"/>
                  </a:lnTo>
                  <a:lnTo>
                    <a:pt x="4545838" y="109880"/>
                  </a:lnTo>
                  <a:lnTo>
                    <a:pt x="4545965" y="109740"/>
                  </a:lnTo>
                  <a:lnTo>
                    <a:pt x="4546193" y="109740"/>
                  </a:lnTo>
                  <a:lnTo>
                    <a:pt x="4542701" y="108991"/>
                  </a:lnTo>
                  <a:lnTo>
                    <a:pt x="4543818" y="108496"/>
                  </a:lnTo>
                  <a:lnTo>
                    <a:pt x="4529899" y="110121"/>
                  </a:lnTo>
                  <a:lnTo>
                    <a:pt x="4522559" y="109740"/>
                  </a:lnTo>
                  <a:lnTo>
                    <a:pt x="4530001" y="108089"/>
                  </a:lnTo>
                  <a:lnTo>
                    <a:pt x="4529836" y="108089"/>
                  </a:lnTo>
                  <a:lnTo>
                    <a:pt x="4544415" y="105702"/>
                  </a:lnTo>
                  <a:lnTo>
                    <a:pt x="4555414" y="103771"/>
                  </a:lnTo>
                  <a:lnTo>
                    <a:pt x="4555655" y="105168"/>
                  </a:lnTo>
                  <a:lnTo>
                    <a:pt x="4569130" y="104140"/>
                  </a:lnTo>
                  <a:lnTo>
                    <a:pt x="4572813" y="103771"/>
                  </a:lnTo>
                  <a:lnTo>
                    <a:pt x="4587570" y="102298"/>
                  </a:lnTo>
                  <a:lnTo>
                    <a:pt x="4592294" y="101942"/>
                  </a:lnTo>
                  <a:lnTo>
                    <a:pt x="4602721" y="101193"/>
                  </a:lnTo>
                  <a:lnTo>
                    <a:pt x="4578807" y="101942"/>
                  </a:lnTo>
                  <a:lnTo>
                    <a:pt x="4582820" y="100431"/>
                  </a:lnTo>
                  <a:lnTo>
                    <a:pt x="4582426" y="100431"/>
                  </a:lnTo>
                  <a:lnTo>
                    <a:pt x="4621339" y="94665"/>
                  </a:lnTo>
                  <a:lnTo>
                    <a:pt x="4625899" y="93472"/>
                  </a:lnTo>
                  <a:lnTo>
                    <a:pt x="4627956" y="92925"/>
                  </a:lnTo>
                  <a:lnTo>
                    <a:pt x="4607966" y="93472"/>
                  </a:lnTo>
                  <a:lnTo>
                    <a:pt x="4626762" y="90970"/>
                  </a:lnTo>
                  <a:lnTo>
                    <a:pt x="4625289" y="90970"/>
                  </a:lnTo>
                  <a:lnTo>
                    <a:pt x="4636694" y="90411"/>
                  </a:lnTo>
                  <a:lnTo>
                    <a:pt x="4640846" y="90970"/>
                  </a:lnTo>
                  <a:lnTo>
                    <a:pt x="4645838" y="91401"/>
                  </a:lnTo>
                  <a:lnTo>
                    <a:pt x="4656340" y="90411"/>
                  </a:lnTo>
                  <a:lnTo>
                    <a:pt x="4663224" y="89763"/>
                  </a:lnTo>
                  <a:lnTo>
                    <a:pt x="4700663" y="86169"/>
                  </a:lnTo>
                  <a:lnTo>
                    <a:pt x="4783099" y="77978"/>
                  </a:lnTo>
                  <a:lnTo>
                    <a:pt x="4837595" y="72809"/>
                  </a:lnTo>
                  <a:lnTo>
                    <a:pt x="4858220" y="70891"/>
                  </a:lnTo>
                  <a:lnTo>
                    <a:pt x="4822075" y="75831"/>
                  </a:lnTo>
                  <a:lnTo>
                    <a:pt x="4864963" y="71247"/>
                  </a:lnTo>
                  <a:lnTo>
                    <a:pt x="4867681" y="70891"/>
                  </a:lnTo>
                  <a:lnTo>
                    <a:pt x="4900130" y="66548"/>
                  </a:lnTo>
                  <a:lnTo>
                    <a:pt x="4934140" y="61899"/>
                  </a:lnTo>
                  <a:lnTo>
                    <a:pt x="4958943" y="59436"/>
                  </a:lnTo>
                  <a:lnTo>
                    <a:pt x="4971821" y="56235"/>
                  </a:lnTo>
                  <a:lnTo>
                    <a:pt x="4932007" y="58712"/>
                  </a:lnTo>
                  <a:lnTo>
                    <a:pt x="4826749" y="66548"/>
                  </a:lnTo>
                  <a:lnTo>
                    <a:pt x="4801540" y="66548"/>
                  </a:lnTo>
                  <a:lnTo>
                    <a:pt x="4849368" y="63931"/>
                  </a:lnTo>
                  <a:lnTo>
                    <a:pt x="4890147" y="58254"/>
                  </a:lnTo>
                  <a:lnTo>
                    <a:pt x="4889893" y="58254"/>
                  </a:lnTo>
                  <a:lnTo>
                    <a:pt x="4984318" y="49593"/>
                  </a:lnTo>
                  <a:lnTo>
                    <a:pt x="5023434" y="44500"/>
                  </a:lnTo>
                  <a:lnTo>
                    <a:pt x="5036705" y="41541"/>
                  </a:lnTo>
                  <a:close/>
                </a:path>
                <a:path w="5275580" h="815340">
                  <a:moveTo>
                    <a:pt x="5202021" y="7975"/>
                  </a:moveTo>
                  <a:lnTo>
                    <a:pt x="5175923" y="10744"/>
                  </a:lnTo>
                  <a:lnTo>
                    <a:pt x="5151336" y="12115"/>
                  </a:lnTo>
                  <a:lnTo>
                    <a:pt x="5127955" y="13982"/>
                  </a:lnTo>
                  <a:lnTo>
                    <a:pt x="5105514" y="18224"/>
                  </a:lnTo>
                  <a:lnTo>
                    <a:pt x="5126088" y="15773"/>
                  </a:lnTo>
                  <a:lnTo>
                    <a:pt x="5133632" y="16179"/>
                  </a:lnTo>
                  <a:lnTo>
                    <a:pt x="5137836" y="17145"/>
                  </a:lnTo>
                  <a:lnTo>
                    <a:pt x="5148402" y="16370"/>
                  </a:lnTo>
                  <a:lnTo>
                    <a:pt x="5149862" y="15011"/>
                  </a:lnTo>
                  <a:lnTo>
                    <a:pt x="5164569" y="12750"/>
                  </a:lnTo>
                  <a:lnTo>
                    <a:pt x="5202021" y="7975"/>
                  </a:lnTo>
                  <a:close/>
                </a:path>
                <a:path w="5275580" h="815340">
                  <a:moveTo>
                    <a:pt x="5275478" y="0"/>
                  </a:moveTo>
                  <a:lnTo>
                    <a:pt x="5265991" y="419"/>
                  </a:lnTo>
                  <a:lnTo>
                    <a:pt x="5257762" y="1219"/>
                  </a:lnTo>
                  <a:lnTo>
                    <a:pt x="5233975" y="4254"/>
                  </a:lnTo>
                  <a:lnTo>
                    <a:pt x="5275478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8038046" y="6023419"/>
              <a:ext cx="5082540" cy="781050"/>
            </a:xfrm>
            <a:custGeom>
              <a:avLst/>
              <a:gdLst/>
              <a:ahLst/>
              <a:cxnLst/>
              <a:rect l="l" t="t" r="r" b="b"/>
              <a:pathLst>
                <a:path w="5082540" h="781050">
                  <a:moveTo>
                    <a:pt x="39471" y="776452"/>
                  </a:moveTo>
                  <a:lnTo>
                    <a:pt x="36195" y="775677"/>
                  </a:lnTo>
                  <a:lnTo>
                    <a:pt x="21310" y="777100"/>
                  </a:lnTo>
                  <a:lnTo>
                    <a:pt x="14363" y="778002"/>
                  </a:lnTo>
                  <a:lnTo>
                    <a:pt x="9283" y="778967"/>
                  </a:lnTo>
                  <a:lnTo>
                    <a:pt x="0" y="780630"/>
                  </a:lnTo>
                  <a:lnTo>
                    <a:pt x="30645" y="777659"/>
                  </a:lnTo>
                  <a:lnTo>
                    <a:pt x="39471" y="776452"/>
                  </a:lnTo>
                  <a:close/>
                </a:path>
                <a:path w="5082540" h="781050">
                  <a:moveTo>
                    <a:pt x="359067" y="718896"/>
                  </a:moveTo>
                  <a:lnTo>
                    <a:pt x="284505" y="724941"/>
                  </a:lnTo>
                  <a:lnTo>
                    <a:pt x="291922" y="724789"/>
                  </a:lnTo>
                  <a:lnTo>
                    <a:pt x="290233" y="725436"/>
                  </a:lnTo>
                  <a:lnTo>
                    <a:pt x="285953" y="726338"/>
                  </a:lnTo>
                  <a:lnTo>
                    <a:pt x="285623" y="726871"/>
                  </a:lnTo>
                  <a:lnTo>
                    <a:pt x="359067" y="718896"/>
                  </a:lnTo>
                  <a:close/>
                </a:path>
                <a:path w="5082540" h="781050">
                  <a:moveTo>
                    <a:pt x="489026" y="740549"/>
                  </a:moveTo>
                  <a:lnTo>
                    <a:pt x="483235" y="738886"/>
                  </a:lnTo>
                  <a:lnTo>
                    <a:pt x="465353" y="742365"/>
                  </a:lnTo>
                  <a:lnTo>
                    <a:pt x="489026" y="740549"/>
                  </a:lnTo>
                  <a:close/>
                </a:path>
                <a:path w="5082540" h="781050">
                  <a:moveTo>
                    <a:pt x="498221" y="723188"/>
                  </a:moveTo>
                  <a:lnTo>
                    <a:pt x="492099" y="722871"/>
                  </a:lnTo>
                  <a:lnTo>
                    <a:pt x="473392" y="724484"/>
                  </a:lnTo>
                  <a:lnTo>
                    <a:pt x="449745" y="727024"/>
                  </a:lnTo>
                  <a:lnTo>
                    <a:pt x="428777" y="729449"/>
                  </a:lnTo>
                  <a:lnTo>
                    <a:pt x="438213" y="729678"/>
                  </a:lnTo>
                  <a:lnTo>
                    <a:pt x="458774" y="727710"/>
                  </a:lnTo>
                  <a:lnTo>
                    <a:pt x="498221" y="723188"/>
                  </a:lnTo>
                  <a:close/>
                </a:path>
                <a:path w="5082540" h="781050">
                  <a:moveTo>
                    <a:pt x="567944" y="700544"/>
                  </a:moveTo>
                  <a:lnTo>
                    <a:pt x="530352" y="703097"/>
                  </a:lnTo>
                  <a:lnTo>
                    <a:pt x="521830" y="705040"/>
                  </a:lnTo>
                  <a:lnTo>
                    <a:pt x="567944" y="700544"/>
                  </a:lnTo>
                  <a:close/>
                </a:path>
                <a:path w="5082540" h="781050">
                  <a:moveTo>
                    <a:pt x="645236" y="682434"/>
                  </a:moveTo>
                  <a:lnTo>
                    <a:pt x="625182" y="683806"/>
                  </a:lnTo>
                  <a:lnTo>
                    <a:pt x="615378" y="685622"/>
                  </a:lnTo>
                  <a:lnTo>
                    <a:pt x="605828" y="687870"/>
                  </a:lnTo>
                  <a:lnTo>
                    <a:pt x="586600" y="690600"/>
                  </a:lnTo>
                  <a:lnTo>
                    <a:pt x="611974" y="687882"/>
                  </a:lnTo>
                  <a:lnTo>
                    <a:pt x="621106" y="686244"/>
                  </a:lnTo>
                  <a:lnTo>
                    <a:pt x="627646" y="684733"/>
                  </a:lnTo>
                  <a:lnTo>
                    <a:pt x="645236" y="682434"/>
                  </a:lnTo>
                  <a:close/>
                </a:path>
                <a:path w="5082540" h="781050">
                  <a:moveTo>
                    <a:pt x="705472" y="718312"/>
                  </a:moveTo>
                  <a:lnTo>
                    <a:pt x="668959" y="722972"/>
                  </a:lnTo>
                  <a:lnTo>
                    <a:pt x="660044" y="724268"/>
                  </a:lnTo>
                  <a:lnTo>
                    <a:pt x="676249" y="722566"/>
                  </a:lnTo>
                  <a:lnTo>
                    <a:pt x="690016" y="721271"/>
                  </a:lnTo>
                  <a:lnTo>
                    <a:pt x="700163" y="719988"/>
                  </a:lnTo>
                  <a:lnTo>
                    <a:pt x="705472" y="718312"/>
                  </a:lnTo>
                  <a:close/>
                </a:path>
                <a:path w="5082540" h="781050">
                  <a:moveTo>
                    <a:pt x="723798" y="716838"/>
                  </a:moveTo>
                  <a:lnTo>
                    <a:pt x="718985" y="717600"/>
                  </a:lnTo>
                  <a:lnTo>
                    <a:pt x="719188" y="717600"/>
                  </a:lnTo>
                  <a:lnTo>
                    <a:pt x="723798" y="716838"/>
                  </a:lnTo>
                  <a:close/>
                </a:path>
                <a:path w="5082540" h="781050">
                  <a:moveTo>
                    <a:pt x="723861" y="716838"/>
                  </a:moveTo>
                  <a:lnTo>
                    <a:pt x="719188" y="717600"/>
                  </a:lnTo>
                  <a:lnTo>
                    <a:pt x="719353" y="717600"/>
                  </a:lnTo>
                  <a:lnTo>
                    <a:pt x="723861" y="716838"/>
                  </a:lnTo>
                  <a:close/>
                </a:path>
                <a:path w="5082540" h="781050">
                  <a:moveTo>
                    <a:pt x="796874" y="683094"/>
                  </a:moveTo>
                  <a:lnTo>
                    <a:pt x="779246" y="684072"/>
                  </a:lnTo>
                  <a:lnTo>
                    <a:pt x="752322" y="687197"/>
                  </a:lnTo>
                  <a:lnTo>
                    <a:pt x="721271" y="691197"/>
                  </a:lnTo>
                  <a:lnTo>
                    <a:pt x="691286" y="694829"/>
                  </a:lnTo>
                  <a:lnTo>
                    <a:pt x="717816" y="692505"/>
                  </a:lnTo>
                  <a:lnTo>
                    <a:pt x="746379" y="689762"/>
                  </a:lnTo>
                  <a:lnTo>
                    <a:pt x="773798" y="686612"/>
                  </a:lnTo>
                  <a:lnTo>
                    <a:pt x="796874" y="683094"/>
                  </a:lnTo>
                  <a:close/>
                </a:path>
                <a:path w="5082540" h="781050">
                  <a:moveTo>
                    <a:pt x="823531" y="703453"/>
                  </a:moveTo>
                  <a:lnTo>
                    <a:pt x="795312" y="706170"/>
                  </a:lnTo>
                  <a:lnTo>
                    <a:pt x="795185" y="706170"/>
                  </a:lnTo>
                  <a:lnTo>
                    <a:pt x="770229" y="708342"/>
                  </a:lnTo>
                  <a:lnTo>
                    <a:pt x="744156" y="710996"/>
                  </a:lnTo>
                  <a:lnTo>
                    <a:pt x="717778" y="714679"/>
                  </a:lnTo>
                  <a:lnTo>
                    <a:pt x="732967" y="713244"/>
                  </a:lnTo>
                  <a:lnTo>
                    <a:pt x="731977" y="713905"/>
                  </a:lnTo>
                  <a:lnTo>
                    <a:pt x="727621" y="715124"/>
                  </a:lnTo>
                  <a:lnTo>
                    <a:pt x="732739" y="715365"/>
                  </a:lnTo>
                  <a:lnTo>
                    <a:pt x="719353" y="717600"/>
                  </a:lnTo>
                  <a:lnTo>
                    <a:pt x="721296" y="717600"/>
                  </a:lnTo>
                  <a:lnTo>
                    <a:pt x="732751" y="716838"/>
                  </a:lnTo>
                  <a:lnTo>
                    <a:pt x="733323" y="716838"/>
                  </a:lnTo>
                  <a:lnTo>
                    <a:pt x="742276" y="715365"/>
                  </a:lnTo>
                  <a:lnTo>
                    <a:pt x="749655" y="713244"/>
                  </a:lnTo>
                  <a:lnTo>
                    <a:pt x="751522" y="712711"/>
                  </a:lnTo>
                  <a:lnTo>
                    <a:pt x="768642" y="709434"/>
                  </a:lnTo>
                  <a:lnTo>
                    <a:pt x="800862" y="706170"/>
                  </a:lnTo>
                  <a:lnTo>
                    <a:pt x="805764" y="706399"/>
                  </a:lnTo>
                  <a:lnTo>
                    <a:pt x="823531" y="703453"/>
                  </a:lnTo>
                  <a:close/>
                </a:path>
                <a:path w="5082540" h="781050">
                  <a:moveTo>
                    <a:pt x="1173429" y="593991"/>
                  </a:moveTo>
                  <a:lnTo>
                    <a:pt x="1168133" y="592416"/>
                  </a:lnTo>
                  <a:lnTo>
                    <a:pt x="1157160" y="594029"/>
                  </a:lnTo>
                  <a:lnTo>
                    <a:pt x="1150950" y="595210"/>
                  </a:lnTo>
                  <a:lnTo>
                    <a:pt x="1149057" y="595960"/>
                  </a:lnTo>
                  <a:lnTo>
                    <a:pt x="1151026" y="596315"/>
                  </a:lnTo>
                  <a:lnTo>
                    <a:pt x="1130236" y="598576"/>
                  </a:lnTo>
                  <a:lnTo>
                    <a:pt x="1121879" y="598665"/>
                  </a:lnTo>
                  <a:lnTo>
                    <a:pt x="1115085" y="598284"/>
                  </a:lnTo>
                  <a:lnTo>
                    <a:pt x="1098969" y="599147"/>
                  </a:lnTo>
                  <a:lnTo>
                    <a:pt x="1051979" y="605104"/>
                  </a:lnTo>
                  <a:lnTo>
                    <a:pt x="916330" y="620534"/>
                  </a:lnTo>
                  <a:lnTo>
                    <a:pt x="952728" y="617410"/>
                  </a:lnTo>
                  <a:lnTo>
                    <a:pt x="1031646" y="608952"/>
                  </a:lnTo>
                  <a:lnTo>
                    <a:pt x="1073353" y="605523"/>
                  </a:lnTo>
                  <a:lnTo>
                    <a:pt x="1081481" y="602602"/>
                  </a:lnTo>
                  <a:lnTo>
                    <a:pt x="1095019" y="602475"/>
                  </a:lnTo>
                  <a:lnTo>
                    <a:pt x="1116533" y="601116"/>
                  </a:lnTo>
                  <a:lnTo>
                    <a:pt x="1161072" y="597268"/>
                  </a:lnTo>
                  <a:lnTo>
                    <a:pt x="1171816" y="595147"/>
                  </a:lnTo>
                  <a:lnTo>
                    <a:pt x="1173429" y="593991"/>
                  </a:lnTo>
                  <a:close/>
                </a:path>
                <a:path w="5082540" h="781050">
                  <a:moveTo>
                    <a:pt x="1361681" y="581355"/>
                  </a:moveTo>
                  <a:lnTo>
                    <a:pt x="1358036" y="581012"/>
                  </a:lnTo>
                  <a:lnTo>
                    <a:pt x="1353578" y="581012"/>
                  </a:lnTo>
                  <a:lnTo>
                    <a:pt x="1312164" y="584479"/>
                  </a:lnTo>
                  <a:lnTo>
                    <a:pt x="1313053" y="583730"/>
                  </a:lnTo>
                  <a:lnTo>
                    <a:pt x="1313954" y="582968"/>
                  </a:lnTo>
                  <a:lnTo>
                    <a:pt x="1325575" y="581710"/>
                  </a:lnTo>
                  <a:lnTo>
                    <a:pt x="1327823" y="581710"/>
                  </a:lnTo>
                  <a:lnTo>
                    <a:pt x="1332725" y="581012"/>
                  </a:lnTo>
                  <a:lnTo>
                    <a:pt x="1331887" y="581012"/>
                  </a:lnTo>
                  <a:lnTo>
                    <a:pt x="1326730" y="581596"/>
                  </a:lnTo>
                  <a:lnTo>
                    <a:pt x="1321777" y="581012"/>
                  </a:lnTo>
                  <a:lnTo>
                    <a:pt x="1287233" y="585127"/>
                  </a:lnTo>
                  <a:lnTo>
                    <a:pt x="1275638" y="585546"/>
                  </a:lnTo>
                  <a:lnTo>
                    <a:pt x="1276210" y="585546"/>
                  </a:lnTo>
                  <a:lnTo>
                    <a:pt x="1265174" y="587870"/>
                  </a:lnTo>
                  <a:lnTo>
                    <a:pt x="1288757" y="585127"/>
                  </a:lnTo>
                  <a:lnTo>
                    <a:pt x="1287945" y="585127"/>
                  </a:lnTo>
                  <a:lnTo>
                    <a:pt x="1309408" y="583730"/>
                  </a:lnTo>
                  <a:lnTo>
                    <a:pt x="1278051" y="588403"/>
                  </a:lnTo>
                  <a:lnTo>
                    <a:pt x="1301813" y="585952"/>
                  </a:lnTo>
                  <a:lnTo>
                    <a:pt x="1317752" y="584479"/>
                  </a:lnTo>
                  <a:lnTo>
                    <a:pt x="1325778" y="583730"/>
                  </a:lnTo>
                  <a:lnTo>
                    <a:pt x="1325486" y="583730"/>
                  </a:lnTo>
                  <a:lnTo>
                    <a:pt x="1346441" y="582155"/>
                  </a:lnTo>
                  <a:lnTo>
                    <a:pt x="1352600" y="582333"/>
                  </a:lnTo>
                  <a:lnTo>
                    <a:pt x="1338364" y="583730"/>
                  </a:lnTo>
                  <a:lnTo>
                    <a:pt x="1338160" y="583730"/>
                  </a:lnTo>
                  <a:lnTo>
                    <a:pt x="1331353" y="584339"/>
                  </a:lnTo>
                  <a:lnTo>
                    <a:pt x="1331772" y="584339"/>
                  </a:lnTo>
                  <a:lnTo>
                    <a:pt x="1328648" y="584835"/>
                  </a:lnTo>
                  <a:lnTo>
                    <a:pt x="1330109" y="585546"/>
                  </a:lnTo>
                  <a:lnTo>
                    <a:pt x="1355712" y="582155"/>
                  </a:lnTo>
                  <a:lnTo>
                    <a:pt x="1361681" y="581355"/>
                  </a:lnTo>
                  <a:close/>
                </a:path>
                <a:path w="5082540" h="781050">
                  <a:moveTo>
                    <a:pt x="1398333" y="568947"/>
                  </a:moveTo>
                  <a:lnTo>
                    <a:pt x="1286954" y="578993"/>
                  </a:lnTo>
                  <a:lnTo>
                    <a:pt x="1288669" y="579361"/>
                  </a:lnTo>
                  <a:lnTo>
                    <a:pt x="1294574" y="579196"/>
                  </a:lnTo>
                  <a:lnTo>
                    <a:pt x="1296974" y="579424"/>
                  </a:lnTo>
                  <a:lnTo>
                    <a:pt x="1287589" y="581012"/>
                  </a:lnTo>
                  <a:lnTo>
                    <a:pt x="1278343" y="581012"/>
                  </a:lnTo>
                  <a:lnTo>
                    <a:pt x="1270812" y="584339"/>
                  </a:lnTo>
                  <a:lnTo>
                    <a:pt x="1271219" y="585127"/>
                  </a:lnTo>
                  <a:lnTo>
                    <a:pt x="1271308" y="585292"/>
                  </a:lnTo>
                  <a:lnTo>
                    <a:pt x="1285963" y="582498"/>
                  </a:lnTo>
                  <a:lnTo>
                    <a:pt x="1302245" y="581012"/>
                  </a:lnTo>
                  <a:lnTo>
                    <a:pt x="1301483" y="581012"/>
                  </a:lnTo>
                  <a:lnTo>
                    <a:pt x="1324152" y="579564"/>
                  </a:lnTo>
                  <a:lnTo>
                    <a:pt x="1328585" y="579196"/>
                  </a:lnTo>
                  <a:lnTo>
                    <a:pt x="1344866" y="577824"/>
                  </a:lnTo>
                  <a:lnTo>
                    <a:pt x="1348854" y="578065"/>
                  </a:lnTo>
                  <a:lnTo>
                    <a:pt x="1346771" y="578827"/>
                  </a:lnTo>
                  <a:lnTo>
                    <a:pt x="1339469" y="580059"/>
                  </a:lnTo>
                  <a:lnTo>
                    <a:pt x="1334960" y="580707"/>
                  </a:lnTo>
                  <a:lnTo>
                    <a:pt x="1351343" y="579196"/>
                  </a:lnTo>
                  <a:lnTo>
                    <a:pt x="1365440" y="578205"/>
                  </a:lnTo>
                  <a:lnTo>
                    <a:pt x="1372006" y="577824"/>
                  </a:lnTo>
                  <a:lnTo>
                    <a:pt x="1379118" y="577418"/>
                  </a:lnTo>
                  <a:lnTo>
                    <a:pt x="1344599" y="576834"/>
                  </a:lnTo>
                  <a:lnTo>
                    <a:pt x="1360766" y="574751"/>
                  </a:lnTo>
                  <a:lnTo>
                    <a:pt x="1375067" y="572681"/>
                  </a:lnTo>
                  <a:lnTo>
                    <a:pt x="1398333" y="568947"/>
                  </a:lnTo>
                  <a:close/>
                </a:path>
                <a:path w="5082540" h="781050">
                  <a:moveTo>
                    <a:pt x="1576019" y="563702"/>
                  </a:moveTo>
                  <a:lnTo>
                    <a:pt x="1567561" y="562800"/>
                  </a:lnTo>
                  <a:lnTo>
                    <a:pt x="1567281" y="562508"/>
                  </a:lnTo>
                  <a:lnTo>
                    <a:pt x="1566189" y="562368"/>
                  </a:lnTo>
                  <a:lnTo>
                    <a:pt x="1555254" y="561873"/>
                  </a:lnTo>
                  <a:lnTo>
                    <a:pt x="1544561" y="563613"/>
                  </a:lnTo>
                  <a:lnTo>
                    <a:pt x="1544281" y="564210"/>
                  </a:lnTo>
                  <a:lnTo>
                    <a:pt x="1550949" y="564057"/>
                  </a:lnTo>
                  <a:lnTo>
                    <a:pt x="1561096" y="563524"/>
                  </a:lnTo>
                  <a:lnTo>
                    <a:pt x="1553654" y="565632"/>
                  </a:lnTo>
                  <a:lnTo>
                    <a:pt x="1534083" y="568223"/>
                  </a:lnTo>
                  <a:lnTo>
                    <a:pt x="1510030" y="571055"/>
                  </a:lnTo>
                  <a:lnTo>
                    <a:pt x="1489151" y="573887"/>
                  </a:lnTo>
                  <a:lnTo>
                    <a:pt x="1511820" y="572566"/>
                  </a:lnTo>
                  <a:lnTo>
                    <a:pt x="1531315" y="569798"/>
                  </a:lnTo>
                  <a:lnTo>
                    <a:pt x="1551444" y="566534"/>
                  </a:lnTo>
                  <a:lnTo>
                    <a:pt x="1576019" y="563702"/>
                  </a:lnTo>
                  <a:close/>
                </a:path>
                <a:path w="5082540" h="781050">
                  <a:moveTo>
                    <a:pt x="1607921" y="548335"/>
                  </a:moveTo>
                  <a:lnTo>
                    <a:pt x="1587436" y="550189"/>
                  </a:lnTo>
                  <a:lnTo>
                    <a:pt x="1597456" y="550633"/>
                  </a:lnTo>
                  <a:lnTo>
                    <a:pt x="1570012" y="551510"/>
                  </a:lnTo>
                  <a:lnTo>
                    <a:pt x="1474355" y="561822"/>
                  </a:lnTo>
                  <a:lnTo>
                    <a:pt x="1439481" y="564222"/>
                  </a:lnTo>
                  <a:lnTo>
                    <a:pt x="1431302" y="565543"/>
                  </a:lnTo>
                  <a:lnTo>
                    <a:pt x="1430870" y="566115"/>
                  </a:lnTo>
                  <a:lnTo>
                    <a:pt x="1433918" y="566407"/>
                  </a:lnTo>
                  <a:lnTo>
                    <a:pt x="1436128" y="566889"/>
                  </a:lnTo>
                  <a:lnTo>
                    <a:pt x="1403883" y="570141"/>
                  </a:lnTo>
                  <a:lnTo>
                    <a:pt x="1410360" y="570230"/>
                  </a:lnTo>
                  <a:lnTo>
                    <a:pt x="1407998" y="570839"/>
                  </a:lnTo>
                  <a:lnTo>
                    <a:pt x="1407375" y="571271"/>
                  </a:lnTo>
                  <a:lnTo>
                    <a:pt x="1419085" y="570788"/>
                  </a:lnTo>
                  <a:lnTo>
                    <a:pt x="1418932" y="570306"/>
                  </a:lnTo>
                  <a:lnTo>
                    <a:pt x="1432140" y="568096"/>
                  </a:lnTo>
                  <a:lnTo>
                    <a:pt x="1457413" y="566407"/>
                  </a:lnTo>
                  <a:lnTo>
                    <a:pt x="1462709" y="566648"/>
                  </a:lnTo>
                  <a:lnTo>
                    <a:pt x="1456372" y="568007"/>
                  </a:lnTo>
                  <a:lnTo>
                    <a:pt x="1446682" y="569633"/>
                  </a:lnTo>
                  <a:lnTo>
                    <a:pt x="1441970" y="570712"/>
                  </a:lnTo>
                  <a:lnTo>
                    <a:pt x="1450530" y="570420"/>
                  </a:lnTo>
                  <a:lnTo>
                    <a:pt x="1480680" y="567931"/>
                  </a:lnTo>
                  <a:lnTo>
                    <a:pt x="1502841" y="563727"/>
                  </a:lnTo>
                  <a:lnTo>
                    <a:pt x="1477708" y="565531"/>
                  </a:lnTo>
                  <a:lnTo>
                    <a:pt x="1474343" y="565289"/>
                  </a:lnTo>
                  <a:lnTo>
                    <a:pt x="1504835" y="562140"/>
                  </a:lnTo>
                  <a:lnTo>
                    <a:pt x="1538414" y="558012"/>
                  </a:lnTo>
                  <a:lnTo>
                    <a:pt x="1572120" y="554164"/>
                  </a:lnTo>
                  <a:lnTo>
                    <a:pt x="1603032" y="551815"/>
                  </a:lnTo>
                  <a:lnTo>
                    <a:pt x="1597710" y="551154"/>
                  </a:lnTo>
                  <a:lnTo>
                    <a:pt x="1605343" y="549338"/>
                  </a:lnTo>
                  <a:lnTo>
                    <a:pt x="1607921" y="548335"/>
                  </a:lnTo>
                  <a:close/>
                </a:path>
                <a:path w="5082540" h="781050">
                  <a:moveTo>
                    <a:pt x="1628648" y="537032"/>
                  </a:moveTo>
                  <a:lnTo>
                    <a:pt x="1619186" y="537540"/>
                  </a:lnTo>
                  <a:lnTo>
                    <a:pt x="1597139" y="541718"/>
                  </a:lnTo>
                  <a:lnTo>
                    <a:pt x="1628648" y="537032"/>
                  </a:lnTo>
                  <a:close/>
                </a:path>
                <a:path w="5082540" h="781050">
                  <a:moveTo>
                    <a:pt x="1653971" y="550100"/>
                  </a:moveTo>
                  <a:lnTo>
                    <a:pt x="1628775" y="552246"/>
                  </a:lnTo>
                  <a:lnTo>
                    <a:pt x="1622907" y="552208"/>
                  </a:lnTo>
                  <a:lnTo>
                    <a:pt x="1628127" y="552284"/>
                  </a:lnTo>
                  <a:lnTo>
                    <a:pt x="1628190" y="552919"/>
                  </a:lnTo>
                  <a:lnTo>
                    <a:pt x="1631619" y="552996"/>
                  </a:lnTo>
                  <a:lnTo>
                    <a:pt x="1646961" y="551395"/>
                  </a:lnTo>
                  <a:lnTo>
                    <a:pt x="1653971" y="550100"/>
                  </a:lnTo>
                  <a:close/>
                </a:path>
                <a:path w="5082540" h="781050">
                  <a:moveTo>
                    <a:pt x="1665833" y="550354"/>
                  </a:moveTo>
                  <a:lnTo>
                    <a:pt x="1660715" y="550151"/>
                  </a:lnTo>
                  <a:lnTo>
                    <a:pt x="1664652" y="550506"/>
                  </a:lnTo>
                  <a:lnTo>
                    <a:pt x="1665833" y="550354"/>
                  </a:lnTo>
                  <a:close/>
                </a:path>
                <a:path w="5082540" h="781050">
                  <a:moveTo>
                    <a:pt x="1671015" y="551078"/>
                  </a:moveTo>
                  <a:lnTo>
                    <a:pt x="1664652" y="550506"/>
                  </a:lnTo>
                  <a:lnTo>
                    <a:pt x="1652079" y="552107"/>
                  </a:lnTo>
                  <a:lnTo>
                    <a:pt x="1647786" y="552831"/>
                  </a:lnTo>
                  <a:lnTo>
                    <a:pt x="1671015" y="551078"/>
                  </a:lnTo>
                  <a:close/>
                </a:path>
                <a:path w="5082540" h="781050">
                  <a:moveTo>
                    <a:pt x="1684502" y="553427"/>
                  </a:moveTo>
                  <a:lnTo>
                    <a:pt x="1668272" y="554710"/>
                  </a:lnTo>
                  <a:lnTo>
                    <a:pt x="1675155" y="554431"/>
                  </a:lnTo>
                  <a:lnTo>
                    <a:pt x="1684502" y="553427"/>
                  </a:lnTo>
                  <a:close/>
                </a:path>
                <a:path w="5082540" h="781050">
                  <a:moveTo>
                    <a:pt x="1765198" y="512216"/>
                  </a:moveTo>
                  <a:lnTo>
                    <a:pt x="1727606" y="514261"/>
                  </a:lnTo>
                  <a:lnTo>
                    <a:pt x="1718652" y="515747"/>
                  </a:lnTo>
                  <a:lnTo>
                    <a:pt x="1765198" y="512216"/>
                  </a:lnTo>
                  <a:close/>
                </a:path>
                <a:path w="5082540" h="781050">
                  <a:moveTo>
                    <a:pt x="1843087" y="536232"/>
                  </a:moveTo>
                  <a:lnTo>
                    <a:pt x="1817281" y="538708"/>
                  </a:lnTo>
                  <a:lnTo>
                    <a:pt x="1732813" y="548208"/>
                  </a:lnTo>
                  <a:lnTo>
                    <a:pt x="1745475" y="545045"/>
                  </a:lnTo>
                  <a:lnTo>
                    <a:pt x="1704035" y="549287"/>
                  </a:lnTo>
                  <a:lnTo>
                    <a:pt x="1704047" y="550240"/>
                  </a:lnTo>
                  <a:lnTo>
                    <a:pt x="1697037" y="551776"/>
                  </a:lnTo>
                  <a:lnTo>
                    <a:pt x="1684680" y="553415"/>
                  </a:lnTo>
                  <a:lnTo>
                    <a:pt x="1723529" y="549211"/>
                  </a:lnTo>
                  <a:lnTo>
                    <a:pt x="1725015" y="551586"/>
                  </a:lnTo>
                  <a:lnTo>
                    <a:pt x="1765147" y="546557"/>
                  </a:lnTo>
                  <a:lnTo>
                    <a:pt x="1805076" y="542582"/>
                  </a:lnTo>
                  <a:lnTo>
                    <a:pt x="1834502" y="539280"/>
                  </a:lnTo>
                  <a:lnTo>
                    <a:pt x="1843087" y="536232"/>
                  </a:lnTo>
                  <a:close/>
                </a:path>
                <a:path w="5082540" h="781050">
                  <a:moveTo>
                    <a:pt x="1925612" y="502475"/>
                  </a:moveTo>
                  <a:lnTo>
                    <a:pt x="1906651" y="504266"/>
                  </a:lnTo>
                  <a:lnTo>
                    <a:pt x="1862137" y="509143"/>
                  </a:lnTo>
                  <a:lnTo>
                    <a:pt x="1837855" y="511225"/>
                  </a:lnTo>
                  <a:lnTo>
                    <a:pt x="1827618" y="510311"/>
                  </a:lnTo>
                  <a:lnTo>
                    <a:pt x="1804314" y="513651"/>
                  </a:lnTo>
                  <a:lnTo>
                    <a:pt x="1709445" y="525183"/>
                  </a:lnTo>
                  <a:lnTo>
                    <a:pt x="1710982" y="523976"/>
                  </a:lnTo>
                  <a:lnTo>
                    <a:pt x="1701076" y="524395"/>
                  </a:lnTo>
                  <a:lnTo>
                    <a:pt x="1675765" y="526021"/>
                  </a:lnTo>
                  <a:lnTo>
                    <a:pt x="1700377" y="526173"/>
                  </a:lnTo>
                  <a:lnTo>
                    <a:pt x="1672412" y="528688"/>
                  </a:lnTo>
                  <a:lnTo>
                    <a:pt x="1723390" y="524929"/>
                  </a:lnTo>
                  <a:lnTo>
                    <a:pt x="1845843" y="511822"/>
                  </a:lnTo>
                  <a:lnTo>
                    <a:pt x="1899208" y="507365"/>
                  </a:lnTo>
                  <a:lnTo>
                    <a:pt x="1925612" y="502475"/>
                  </a:lnTo>
                  <a:close/>
                </a:path>
                <a:path w="5082540" h="781050">
                  <a:moveTo>
                    <a:pt x="1972170" y="457288"/>
                  </a:moveTo>
                  <a:lnTo>
                    <a:pt x="1971332" y="456145"/>
                  </a:lnTo>
                  <a:lnTo>
                    <a:pt x="1959559" y="456679"/>
                  </a:lnTo>
                  <a:lnTo>
                    <a:pt x="1941093" y="458216"/>
                  </a:lnTo>
                  <a:lnTo>
                    <a:pt x="1920163" y="460133"/>
                  </a:lnTo>
                  <a:lnTo>
                    <a:pt x="1931162" y="459943"/>
                  </a:lnTo>
                  <a:lnTo>
                    <a:pt x="1946363" y="459066"/>
                  </a:lnTo>
                  <a:lnTo>
                    <a:pt x="1972170" y="457288"/>
                  </a:lnTo>
                  <a:close/>
                </a:path>
                <a:path w="5082540" h="781050">
                  <a:moveTo>
                    <a:pt x="2012823" y="501167"/>
                  </a:moveTo>
                  <a:lnTo>
                    <a:pt x="1973249" y="504647"/>
                  </a:lnTo>
                  <a:lnTo>
                    <a:pt x="1947583" y="507187"/>
                  </a:lnTo>
                  <a:lnTo>
                    <a:pt x="1920671" y="510679"/>
                  </a:lnTo>
                  <a:lnTo>
                    <a:pt x="1971941" y="505650"/>
                  </a:lnTo>
                  <a:lnTo>
                    <a:pt x="1996490" y="503047"/>
                  </a:lnTo>
                  <a:lnTo>
                    <a:pt x="2012823" y="501167"/>
                  </a:lnTo>
                  <a:close/>
                </a:path>
                <a:path w="5082540" h="781050">
                  <a:moveTo>
                    <a:pt x="2020328" y="473011"/>
                  </a:moveTo>
                  <a:lnTo>
                    <a:pt x="1983257" y="475996"/>
                  </a:lnTo>
                  <a:lnTo>
                    <a:pt x="2007133" y="475208"/>
                  </a:lnTo>
                  <a:lnTo>
                    <a:pt x="2020328" y="473011"/>
                  </a:lnTo>
                  <a:close/>
                </a:path>
                <a:path w="5082540" h="781050">
                  <a:moveTo>
                    <a:pt x="2053920" y="446874"/>
                  </a:moveTo>
                  <a:lnTo>
                    <a:pt x="2035606" y="448868"/>
                  </a:lnTo>
                  <a:lnTo>
                    <a:pt x="2040788" y="449580"/>
                  </a:lnTo>
                  <a:lnTo>
                    <a:pt x="2053920" y="446874"/>
                  </a:lnTo>
                  <a:close/>
                </a:path>
                <a:path w="5082540" h="781050">
                  <a:moveTo>
                    <a:pt x="2145690" y="470128"/>
                  </a:moveTo>
                  <a:lnTo>
                    <a:pt x="2127237" y="472313"/>
                  </a:lnTo>
                  <a:lnTo>
                    <a:pt x="2121243" y="472274"/>
                  </a:lnTo>
                  <a:lnTo>
                    <a:pt x="2120227" y="471309"/>
                  </a:lnTo>
                  <a:lnTo>
                    <a:pt x="2116671" y="470725"/>
                  </a:lnTo>
                  <a:lnTo>
                    <a:pt x="2125522" y="469734"/>
                  </a:lnTo>
                  <a:lnTo>
                    <a:pt x="2145017" y="468668"/>
                  </a:lnTo>
                  <a:lnTo>
                    <a:pt x="2126843" y="469277"/>
                  </a:lnTo>
                  <a:lnTo>
                    <a:pt x="2053323" y="475284"/>
                  </a:lnTo>
                  <a:lnTo>
                    <a:pt x="2027402" y="476592"/>
                  </a:lnTo>
                  <a:lnTo>
                    <a:pt x="2027288" y="477126"/>
                  </a:lnTo>
                  <a:lnTo>
                    <a:pt x="2005533" y="480758"/>
                  </a:lnTo>
                  <a:lnTo>
                    <a:pt x="2030006" y="479628"/>
                  </a:lnTo>
                  <a:lnTo>
                    <a:pt x="2068779" y="476313"/>
                  </a:lnTo>
                  <a:lnTo>
                    <a:pt x="2104212" y="473557"/>
                  </a:lnTo>
                  <a:lnTo>
                    <a:pt x="2118664" y="474103"/>
                  </a:lnTo>
                  <a:lnTo>
                    <a:pt x="2145690" y="470128"/>
                  </a:lnTo>
                  <a:close/>
                </a:path>
                <a:path w="5082540" h="781050">
                  <a:moveTo>
                    <a:pt x="2175548" y="429831"/>
                  </a:moveTo>
                  <a:lnTo>
                    <a:pt x="2163889" y="430707"/>
                  </a:lnTo>
                  <a:lnTo>
                    <a:pt x="2147328" y="432130"/>
                  </a:lnTo>
                  <a:lnTo>
                    <a:pt x="2136292" y="432803"/>
                  </a:lnTo>
                  <a:lnTo>
                    <a:pt x="2133168" y="432130"/>
                  </a:lnTo>
                  <a:lnTo>
                    <a:pt x="2133816" y="433285"/>
                  </a:lnTo>
                  <a:lnTo>
                    <a:pt x="2140432" y="432803"/>
                  </a:lnTo>
                  <a:lnTo>
                    <a:pt x="2147798" y="432269"/>
                  </a:lnTo>
                  <a:lnTo>
                    <a:pt x="2164080" y="430707"/>
                  </a:lnTo>
                  <a:lnTo>
                    <a:pt x="2175548" y="429831"/>
                  </a:lnTo>
                  <a:close/>
                </a:path>
                <a:path w="5082540" h="781050">
                  <a:moveTo>
                    <a:pt x="2182177" y="416064"/>
                  </a:moveTo>
                  <a:lnTo>
                    <a:pt x="2131339" y="420827"/>
                  </a:lnTo>
                  <a:lnTo>
                    <a:pt x="2154834" y="419544"/>
                  </a:lnTo>
                  <a:lnTo>
                    <a:pt x="2182177" y="416064"/>
                  </a:lnTo>
                  <a:close/>
                </a:path>
                <a:path w="5082540" h="781050">
                  <a:moveTo>
                    <a:pt x="2210993" y="466737"/>
                  </a:moveTo>
                  <a:lnTo>
                    <a:pt x="2184666" y="469988"/>
                  </a:lnTo>
                  <a:lnTo>
                    <a:pt x="2203602" y="468947"/>
                  </a:lnTo>
                  <a:lnTo>
                    <a:pt x="2207437" y="467258"/>
                  </a:lnTo>
                  <a:lnTo>
                    <a:pt x="2210993" y="466737"/>
                  </a:lnTo>
                  <a:close/>
                </a:path>
                <a:path w="5082540" h="781050">
                  <a:moveTo>
                    <a:pt x="2217839" y="465772"/>
                  </a:moveTo>
                  <a:lnTo>
                    <a:pt x="2217648" y="465772"/>
                  </a:lnTo>
                  <a:lnTo>
                    <a:pt x="2210993" y="466737"/>
                  </a:lnTo>
                  <a:lnTo>
                    <a:pt x="2217839" y="465772"/>
                  </a:lnTo>
                  <a:close/>
                </a:path>
                <a:path w="5082540" h="781050">
                  <a:moveTo>
                    <a:pt x="2222779" y="431723"/>
                  </a:moveTo>
                  <a:lnTo>
                    <a:pt x="2207768" y="432536"/>
                  </a:lnTo>
                  <a:lnTo>
                    <a:pt x="2187613" y="434009"/>
                  </a:lnTo>
                  <a:lnTo>
                    <a:pt x="2182939" y="433882"/>
                  </a:lnTo>
                  <a:lnTo>
                    <a:pt x="2163762" y="435660"/>
                  </a:lnTo>
                  <a:lnTo>
                    <a:pt x="2124024" y="440029"/>
                  </a:lnTo>
                  <a:lnTo>
                    <a:pt x="2122487" y="439166"/>
                  </a:lnTo>
                  <a:lnTo>
                    <a:pt x="2097786" y="442074"/>
                  </a:lnTo>
                  <a:lnTo>
                    <a:pt x="2085746" y="443966"/>
                  </a:lnTo>
                  <a:lnTo>
                    <a:pt x="2076399" y="445795"/>
                  </a:lnTo>
                  <a:lnTo>
                    <a:pt x="2059825" y="448525"/>
                  </a:lnTo>
                  <a:lnTo>
                    <a:pt x="2075522" y="447649"/>
                  </a:lnTo>
                  <a:lnTo>
                    <a:pt x="2117331" y="443661"/>
                  </a:lnTo>
                  <a:lnTo>
                    <a:pt x="2212073" y="433806"/>
                  </a:lnTo>
                  <a:lnTo>
                    <a:pt x="2222779" y="431723"/>
                  </a:lnTo>
                  <a:close/>
                </a:path>
                <a:path w="5082540" h="781050">
                  <a:moveTo>
                    <a:pt x="2286330" y="460209"/>
                  </a:moveTo>
                  <a:lnTo>
                    <a:pt x="2285403" y="459041"/>
                  </a:lnTo>
                  <a:lnTo>
                    <a:pt x="2243531" y="462318"/>
                  </a:lnTo>
                  <a:lnTo>
                    <a:pt x="2261463" y="459854"/>
                  </a:lnTo>
                  <a:lnTo>
                    <a:pt x="2252573" y="460768"/>
                  </a:lnTo>
                  <a:lnTo>
                    <a:pt x="2217991" y="465759"/>
                  </a:lnTo>
                  <a:lnTo>
                    <a:pt x="2228723" y="465035"/>
                  </a:lnTo>
                  <a:lnTo>
                    <a:pt x="2240838" y="464527"/>
                  </a:lnTo>
                  <a:lnTo>
                    <a:pt x="2254110" y="463727"/>
                  </a:lnTo>
                  <a:lnTo>
                    <a:pt x="2240775" y="465404"/>
                  </a:lnTo>
                  <a:lnTo>
                    <a:pt x="2232368" y="466204"/>
                  </a:lnTo>
                  <a:lnTo>
                    <a:pt x="2225814" y="467004"/>
                  </a:lnTo>
                  <a:lnTo>
                    <a:pt x="2218029" y="468655"/>
                  </a:lnTo>
                  <a:lnTo>
                    <a:pt x="2240953" y="466204"/>
                  </a:lnTo>
                  <a:lnTo>
                    <a:pt x="2261501" y="463727"/>
                  </a:lnTo>
                  <a:lnTo>
                    <a:pt x="2267648" y="462991"/>
                  </a:lnTo>
                  <a:lnTo>
                    <a:pt x="2272131" y="462318"/>
                  </a:lnTo>
                  <a:lnTo>
                    <a:pt x="2286330" y="460209"/>
                  </a:lnTo>
                  <a:close/>
                </a:path>
                <a:path w="5082540" h="781050">
                  <a:moveTo>
                    <a:pt x="2295601" y="417804"/>
                  </a:moveTo>
                  <a:lnTo>
                    <a:pt x="2203107" y="426834"/>
                  </a:lnTo>
                  <a:lnTo>
                    <a:pt x="2212505" y="426999"/>
                  </a:lnTo>
                  <a:lnTo>
                    <a:pt x="2228710" y="425615"/>
                  </a:lnTo>
                  <a:lnTo>
                    <a:pt x="2263800" y="422033"/>
                  </a:lnTo>
                  <a:lnTo>
                    <a:pt x="2254339" y="422541"/>
                  </a:lnTo>
                  <a:lnTo>
                    <a:pt x="2295601" y="417804"/>
                  </a:lnTo>
                  <a:close/>
                </a:path>
                <a:path w="5082540" h="781050">
                  <a:moveTo>
                    <a:pt x="2369997" y="411772"/>
                  </a:moveTo>
                  <a:lnTo>
                    <a:pt x="2354859" y="411124"/>
                  </a:lnTo>
                  <a:lnTo>
                    <a:pt x="2355799" y="412546"/>
                  </a:lnTo>
                  <a:lnTo>
                    <a:pt x="2369997" y="411772"/>
                  </a:lnTo>
                  <a:close/>
                </a:path>
                <a:path w="5082540" h="781050">
                  <a:moveTo>
                    <a:pt x="2420632" y="406654"/>
                  </a:moveTo>
                  <a:lnTo>
                    <a:pt x="2419337" y="406654"/>
                  </a:lnTo>
                  <a:lnTo>
                    <a:pt x="2406802" y="407784"/>
                  </a:lnTo>
                  <a:lnTo>
                    <a:pt x="2420632" y="406654"/>
                  </a:lnTo>
                  <a:close/>
                </a:path>
                <a:path w="5082540" h="781050">
                  <a:moveTo>
                    <a:pt x="2424468" y="404837"/>
                  </a:moveTo>
                  <a:lnTo>
                    <a:pt x="2415095" y="405333"/>
                  </a:lnTo>
                  <a:lnTo>
                    <a:pt x="2419235" y="405701"/>
                  </a:lnTo>
                  <a:lnTo>
                    <a:pt x="2424468" y="404837"/>
                  </a:lnTo>
                  <a:close/>
                </a:path>
                <a:path w="5082540" h="781050">
                  <a:moveTo>
                    <a:pt x="2425890" y="406298"/>
                  </a:moveTo>
                  <a:lnTo>
                    <a:pt x="2419235" y="405701"/>
                  </a:lnTo>
                  <a:lnTo>
                    <a:pt x="2415654" y="406298"/>
                  </a:lnTo>
                  <a:lnTo>
                    <a:pt x="2421509" y="406590"/>
                  </a:lnTo>
                  <a:lnTo>
                    <a:pt x="2424988" y="406298"/>
                  </a:lnTo>
                  <a:lnTo>
                    <a:pt x="2425890" y="406298"/>
                  </a:lnTo>
                  <a:close/>
                </a:path>
                <a:path w="5082540" h="781050">
                  <a:moveTo>
                    <a:pt x="2488273" y="405320"/>
                  </a:moveTo>
                  <a:lnTo>
                    <a:pt x="2463292" y="407352"/>
                  </a:lnTo>
                  <a:lnTo>
                    <a:pt x="2445639" y="408571"/>
                  </a:lnTo>
                  <a:lnTo>
                    <a:pt x="2427236" y="410108"/>
                  </a:lnTo>
                  <a:lnTo>
                    <a:pt x="2400008" y="413105"/>
                  </a:lnTo>
                  <a:lnTo>
                    <a:pt x="2411831" y="413042"/>
                  </a:lnTo>
                  <a:lnTo>
                    <a:pt x="2434323" y="411048"/>
                  </a:lnTo>
                  <a:lnTo>
                    <a:pt x="2488273" y="405320"/>
                  </a:lnTo>
                  <a:close/>
                </a:path>
                <a:path w="5082540" h="781050">
                  <a:moveTo>
                    <a:pt x="2554287" y="467652"/>
                  </a:moveTo>
                  <a:lnTo>
                    <a:pt x="2534247" y="468858"/>
                  </a:lnTo>
                  <a:lnTo>
                    <a:pt x="2483548" y="474649"/>
                  </a:lnTo>
                  <a:lnTo>
                    <a:pt x="2466149" y="475449"/>
                  </a:lnTo>
                  <a:lnTo>
                    <a:pt x="2497836" y="471220"/>
                  </a:lnTo>
                  <a:lnTo>
                    <a:pt x="2471826" y="473913"/>
                  </a:lnTo>
                  <a:lnTo>
                    <a:pt x="2465146" y="474014"/>
                  </a:lnTo>
                  <a:lnTo>
                    <a:pt x="2482850" y="471081"/>
                  </a:lnTo>
                  <a:lnTo>
                    <a:pt x="2449957" y="472859"/>
                  </a:lnTo>
                  <a:lnTo>
                    <a:pt x="2450223" y="473341"/>
                  </a:lnTo>
                  <a:lnTo>
                    <a:pt x="2425954" y="474776"/>
                  </a:lnTo>
                  <a:lnTo>
                    <a:pt x="2424938" y="472935"/>
                  </a:lnTo>
                  <a:lnTo>
                    <a:pt x="2419642" y="471589"/>
                  </a:lnTo>
                  <a:lnTo>
                    <a:pt x="2382570" y="474548"/>
                  </a:lnTo>
                  <a:lnTo>
                    <a:pt x="2373769" y="476008"/>
                  </a:lnTo>
                  <a:lnTo>
                    <a:pt x="2401074" y="473430"/>
                  </a:lnTo>
                  <a:lnTo>
                    <a:pt x="2406345" y="473265"/>
                  </a:lnTo>
                  <a:lnTo>
                    <a:pt x="2397823" y="474751"/>
                  </a:lnTo>
                  <a:lnTo>
                    <a:pt x="2381783" y="476465"/>
                  </a:lnTo>
                  <a:lnTo>
                    <a:pt x="2346541" y="479501"/>
                  </a:lnTo>
                  <a:lnTo>
                    <a:pt x="2340686" y="477824"/>
                  </a:lnTo>
                  <a:lnTo>
                    <a:pt x="2295207" y="483730"/>
                  </a:lnTo>
                  <a:lnTo>
                    <a:pt x="2149398" y="501230"/>
                  </a:lnTo>
                  <a:lnTo>
                    <a:pt x="2103970" y="507123"/>
                  </a:lnTo>
                  <a:lnTo>
                    <a:pt x="2088045" y="507047"/>
                  </a:lnTo>
                  <a:lnTo>
                    <a:pt x="2049868" y="508533"/>
                  </a:lnTo>
                  <a:lnTo>
                    <a:pt x="2062670" y="505612"/>
                  </a:lnTo>
                  <a:lnTo>
                    <a:pt x="2101824" y="500011"/>
                  </a:lnTo>
                  <a:lnTo>
                    <a:pt x="2104199" y="499173"/>
                  </a:lnTo>
                  <a:lnTo>
                    <a:pt x="2053297" y="503936"/>
                  </a:lnTo>
                  <a:lnTo>
                    <a:pt x="2054148" y="505383"/>
                  </a:lnTo>
                  <a:lnTo>
                    <a:pt x="2024761" y="507288"/>
                  </a:lnTo>
                  <a:lnTo>
                    <a:pt x="2008111" y="508800"/>
                  </a:lnTo>
                  <a:lnTo>
                    <a:pt x="1989378" y="511390"/>
                  </a:lnTo>
                  <a:lnTo>
                    <a:pt x="1982101" y="513257"/>
                  </a:lnTo>
                  <a:lnTo>
                    <a:pt x="1972094" y="515188"/>
                  </a:lnTo>
                  <a:lnTo>
                    <a:pt x="1958416" y="517131"/>
                  </a:lnTo>
                  <a:lnTo>
                    <a:pt x="1894763" y="523773"/>
                  </a:lnTo>
                  <a:lnTo>
                    <a:pt x="1811845" y="530771"/>
                  </a:lnTo>
                  <a:lnTo>
                    <a:pt x="1768970" y="534809"/>
                  </a:lnTo>
                  <a:lnTo>
                    <a:pt x="1724888" y="540816"/>
                  </a:lnTo>
                  <a:lnTo>
                    <a:pt x="1706765" y="543521"/>
                  </a:lnTo>
                  <a:lnTo>
                    <a:pt x="1688274" y="547154"/>
                  </a:lnTo>
                  <a:lnTo>
                    <a:pt x="1711452" y="545160"/>
                  </a:lnTo>
                  <a:lnTo>
                    <a:pt x="1732673" y="542163"/>
                  </a:lnTo>
                  <a:lnTo>
                    <a:pt x="1748256" y="541413"/>
                  </a:lnTo>
                  <a:lnTo>
                    <a:pt x="1721523" y="545846"/>
                  </a:lnTo>
                  <a:lnTo>
                    <a:pt x="1739646" y="544233"/>
                  </a:lnTo>
                  <a:lnTo>
                    <a:pt x="1747215" y="543750"/>
                  </a:lnTo>
                  <a:lnTo>
                    <a:pt x="1754492" y="543547"/>
                  </a:lnTo>
                  <a:lnTo>
                    <a:pt x="1762290" y="541261"/>
                  </a:lnTo>
                  <a:lnTo>
                    <a:pt x="1768398" y="540270"/>
                  </a:lnTo>
                  <a:lnTo>
                    <a:pt x="1781276" y="539102"/>
                  </a:lnTo>
                  <a:lnTo>
                    <a:pt x="1790484" y="539280"/>
                  </a:lnTo>
                  <a:lnTo>
                    <a:pt x="1859953" y="533146"/>
                  </a:lnTo>
                  <a:lnTo>
                    <a:pt x="1879841" y="532739"/>
                  </a:lnTo>
                  <a:lnTo>
                    <a:pt x="1881390" y="531469"/>
                  </a:lnTo>
                  <a:lnTo>
                    <a:pt x="1896237" y="529424"/>
                  </a:lnTo>
                  <a:lnTo>
                    <a:pt x="1934184" y="525297"/>
                  </a:lnTo>
                  <a:lnTo>
                    <a:pt x="1936661" y="525843"/>
                  </a:lnTo>
                  <a:lnTo>
                    <a:pt x="1931238" y="526770"/>
                  </a:lnTo>
                  <a:lnTo>
                    <a:pt x="1907400" y="529742"/>
                  </a:lnTo>
                  <a:lnTo>
                    <a:pt x="1923008" y="528472"/>
                  </a:lnTo>
                  <a:lnTo>
                    <a:pt x="1938058" y="526961"/>
                  </a:lnTo>
                  <a:lnTo>
                    <a:pt x="1985302" y="521030"/>
                  </a:lnTo>
                  <a:lnTo>
                    <a:pt x="1987854" y="522185"/>
                  </a:lnTo>
                  <a:lnTo>
                    <a:pt x="1990636" y="522909"/>
                  </a:lnTo>
                  <a:lnTo>
                    <a:pt x="1999373" y="522846"/>
                  </a:lnTo>
                  <a:lnTo>
                    <a:pt x="2019820" y="521627"/>
                  </a:lnTo>
                  <a:lnTo>
                    <a:pt x="2027516" y="518236"/>
                  </a:lnTo>
                  <a:lnTo>
                    <a:pt x="2057730" y="516026"/>
                  </a:lnTo>
                  <a:lnTo>
                    <a:pt x="2085657" y="515620"/>
                  </a:lnTo>
                  <a:lnTo>
                    <a:pt x="2107920" y="513842"/>
                  </a:lnTo>
                  <a:lnTo>
                    <a:pt x="2186178" y="503364"/>
                  </a:lnTo>
                  <a:lnTo>
                    <a:pt x="2193391" y="501751"/>
                  </a:lnTo>
                  <a:lnTo>
                    <a:pt x="2164016" y="504050"/>
                  </a:lnTo>
                  <a:lnTo>
                    <a:pt x="2160778" y="504012"/>
                  </a:lnTo>
                  <a:lnTo>
                    <a:pt x="2213292" y="498487"/>
                  </a:lnTo>
                  <a:lnTo>
                    <a:pt x="2264651" y="494080"/>
                  </a:lnTo>
                  <a:lnTo>
                    <a:pt x="2341803" y="488188"/>
                  </a:lnTo>
                  <a:lnTo>
                    <a:pt x="2318855" y="490931"/>
                  </a:lnTo>
                  <a:lnTo>
                    <a:pt x="2358237" y="487451"/>
                  </a:lnTo>
                  <a:lnTo>
                    <a:pt x="2436622" y="479755"/>
                  </a:lnTo>
                  <a:lnTo>
                    <a:pt x="2458021" y="478358"/>
                  </a:lnTo>
                  <a:lnTo>
                    <a:pt x="2451011" y="479755"/>
                  </a:lnTo>
                  <a:lnTo>
                    <a:pt x="2434310" y="481190"/>
                  </a:lnTo>
                  <a:lnTo>
                    <a:pt x="2440317" y="481304"/>
                  </a:lnTo>
                  <a:lnTo>
                    <a:pt x="2504846" y="474814"/>
                  </a:lnTo>
                  <a:lnTo>
                    <a:pt x="2495270" y="475348"/>
                  </a:lnTo>
                  <a:lnTo>
                    <a:pt x="2554287" y="467652"/>
                  </a:lnTo>
                  <a:close/>
                </a:path>
                <a:path w="5082540" h="781050">
                  <a:moveTo>
                    <a:pt x="2812377" y="317220"/>
                  </a:moveTo>
                  <a:lnTo>
                    <a:pt x="2761640" y="322465"/>
                  </a:lnTo>
                  <a:lnTo>
                    <a:pt x="2794508" y="320179"/>
                  </a:lnTo>
                  <a:lnTo>
                    <a:pt x="2812377" y="317220"/>
                  </a:lnTo>
                  <a:close/>
                </a:path>
                <a:path w="5082540" h="781050">
                  <a:moveTo>
                    <a:pt x="2970098" y="299656"/>
                  </a:moveTo>
                  <a:lnTo>
                    <a:pt x="2962783" y="299593"/>
                  </a:lnTo>
                  <a:lnTo>
                    <a:pt x="2960649" y="300443"/>
                  </a:lnTo>
                  <a:lnTo>
                    <a:pt x="2949587" y="301790"/>
                  </a:lnTo>
                  <a:lnTo>
                    <a:pt x="2934944" y="303339"/>
                  </a:lnTo>
                  <a:lnTo>
                    <a:pt x="2922092" y="304800"/>
                  </a:lnTo>
                  <a:lnTo>
                    <a:pt x="2945739" y="303479"/>
                  </a:lnTo>
                  <a:lnTo>
                    <a:pt x="2951391" y="302158"/>
                  </a:lnTo>
                  <a:lnTo>
                    <a:pt x="2962910" y="300697"/>
                  </a:lnTo>
                  <a:lnTo>
                    <a:pt x="2970098" y="299656"/>
                  </a:lnTo>
                  <a:close/>
                </a:path>
                <a:path w="5082540" h="781050">
                  <a:moveTo>
                    <a:pt x="2998241" y="343281"/>
                  </a:moveTo>
                  <a:lnTo>
                    <a:pt x="2974517" y="344068"/>
                  </a:lnTo>
                  <a:lnTo>
                    <a:pt x="2975127" y="345020"/>
                  </a:lnTo>
                  <a:lnTo>
                    <a:pt x="2998241" y="343281"/>
                  </a:lnTo>
                  <a:close/>
                </a:path>
                <a:path w="5082540" h="781050">
                  <a:moveTo>
                    <a:pt x="3007055" y="291706"/>
                  </a:moveTo>
                  <a:lnTo>
                    <a:pt x="2992031" y="292785"/>
                  </a:lnTo>
                  <a:lnTo>
                    <a:pt x="2985249" y="293827"/>
                  </a:lnTo>
                  <a:lnTo>
                    <a:pt x="2980398" y="295046"/>
                  </a:lnTo>
                  <a:lnTo>
                    <a:pt x="2971139" y="296646"/>
                  </a:lnTo>
                  <a:lnTo>
                    <a:pt x="2981477" y="295757"/>
                  </a:lnTo>
                  <a:lnTo>
                    <a:pt x="2991116" y="294436"/>
                  </a:lnTo>
                  <a:lnTo>
                    <a:pt x="3007055" y="291706"/>
                  </a:lnTo>
                  <a:close/>
                </a:path>
                <a:path w="5082540" h="781050">
                  <a:moveTo>
                    <a:pt x="3041015" y="324573"/>
                  </a:moveTo>
                  <a:lnTo>
                    <a:pt x="2994075" y="327621"/>
                  </a:lnTo>
                  <a:lnTo>
                    <a:pt x="2986011" y="329882"/>
                  </a:lnTo>
                  <a:lnTo>
                    <a:pt x="2965615" y="332155"/>
                  </a:lnTo>
                  <a:lnTo>
                    <a:pt x="2925864" y="335813"/>
                  </a:lnTo>
                  <a:lnTo>
                    <a:pt x="2985757" y="330987"/>
                  </a:lnTo>
                  <a:lnTo>
                    <a:pt x="3015196" y="328079"/>
                  </a:lnTo>
                  <a:lnTo>
                    <a:pt x="3041015" y="324573"/>
                  </a:lnTo>
                  <a:close/>
                </a:path>
                <a:path w="5082540" h="781050">
                  <a:moveTo>
                    <a:pt x="3132163" y="285381"/>
                  </a:moveTo>
                  <a:lnTo>
                    <a:pt x="3111627" y="286486"/>
                  </a:lnTo>
                  <a:lnTo>
                    <a:pt x="3103270" y="288925"/>
                  </a:lnTo>
                  <a:lnTo>
                    <a:pt x="3132163" y="285381"/>
                  </a:lnTo>
                  <a:close/>
                </a:path>
                <a:path w="5082540" h="781050">
                  <a:moveTo>
                    <a:pt x="3148990" y="276860"/>
                  </a:moveTo>
                  <a:lnTo>
                    <a:pt x="3138640" y="277774"/>
                  </a:lnTo>
                  <a:lnTo>
                    <a:pt x="3122485" y="279666"/>
                  </a:lnTo>
                  <a:lnTo>
                    <a:pt x="3108452" y="281203"/>
                  </a:lnTo>
                  <a:lnTo>
                    <a:pt x="3111030" y="281190"/>
                  </a:lnTo>
                  <a:lnTo>
                    <a:pt x="3121634" y="279996"/>
                  </a:lnTo>
                  <a:lnTo>
                    <a:pt x="3134957" y="278663"/>
                  </a:lnTo>
                  <a:lnTo>
                    <a:pt x="3145650" y="278206"/>
                  </a:lnTo>
                  <a:lnTo>
                    <a:pt x="3148990" y="276860"/>
                  </a:lnTo>
                  <a:close/>
                </a:path>
                <a:path w="5082540" h="781050">
                  <a:moveTo>
                    <a:pt x="3158439" y="316153"/>
                  </a:moveTo>
                  <a:lnTo>
                    <a:pt x="3126092" y="319468"/>
                  </a:lnTo>
                  <a:lnTo>
                    <a:pt x="3099727" y="321297"/>
                  </a:lnTo>
                  <a:lnTo>
                    <a:pt x="3072638" y="323430"/>
                  </a:lnTo>
                  <a:lnTo>
                    <a:pt x="3038119" y="327685"/>
                  </a:lnTo>
                  <a:lnTo>
                    <a:pt x="3074974" y="324205"/>
                  </a:lnTo>
                  <a:lnTo>
                    <a:pt x="3066758" y="325716"/>
                  </a:lnTo>
                  <a:lnTo>
                    <a:pt x="3072244" y="325729"/>
                  </a:lnTo>
                  <a:lnTo>
                    <a:pt x="3086265" y="324713"/>
                  </a:lnTo>
                  <a:lnTo>
                    <a:pt x="3103651" y="323138"/>
                  </a:lnTo>
                  <a:lnTo>
                    <a:pt x="3158439" y="316153"/>
                  </a:lnTo>
                  <a:close/>
                </a:path>
                <a:path w="5082540" h="781050">
                  <a:moveTo>
                    <a:pt x="3185452" y="312712"/>
                  </a:moveTo>
                  <a:lnTo>
                    <a:pt x="3177235" y="312178"/>
                  </a:lnTo>
                  <a:lnTo>
                    <a:pt x="3168231" y="312534"/>
                  </a:lnTo>
                  <a:lnTo>
                    <a:pt x="3152089" y="314032"/>
                  </a:lnTo>
                  <a:lnTo>
                    <a:pt x="3123184" y="317436"/>
                  </a:lnTo>
                  <a:lnTo>
                    <a:pt x="3115729" y="318503"/>
                  </a:lnTo>
                  <a:lnTo>
                    <a:pt x="3149549" y="316445"/>
                  </a:lnTo>
                  <a:lnTo>
                    <a:pt x="3158439" y="316153"/>
                  </a:lnTo>
                  <a:lnTo>
                    <a:pt x="3185452" y="312712"/>
                  </a:lnTo>
                  <a:close/>
                </a:path>
                <a:path w="5082540" h="781050">
                  <a:moveTo>
                    <a:pt x="3217824" y="268312"/>
                  </a:moveTo>
                  <a:lnTo>
                    <a:pt x="3189986" y="271856"/>
                  </a:lnTo>
                  <a:lnTo>
                    <a:pt x="3178429" y="273685"/>
                  </a:lnTo>
                  <a:lnTo>
                    <a:pt x="3179013" y="274472"/>
                  </a:lnTo>
                  <a:lnTo>
                    <a:pt x="3187649" y="274916"/>
                  </a:lnTo>
                  <a:lnTo>
                    <a:pt x="3180956" y="274294"/>
                  </a:lnTo>
                  <a:lnTo>
                    <a:pt x="3197364" y="271716"/>
                  </a:lnTo>
                  <a:lnTo>
                    <a:pt x="3216440" y="269087"/>
                  </a:lnTo>
                  <a:lnTo>
                    <a:pt x="3217824" y="268312"/>
                  </a:lnTo>
                  <a:close/>
                </a:path>
                <a:path w="5082540" h="781050">
                  <a:moveTo>
                    <a:pt x="3221901" y="241808"/>
                  </a:moveTo>
                  <a:lnTo>
                    <a:pt x="3216872" y="241579"/>
                  </a:lnTo>
                  <a:lnTo>
                    <a:pt x="3219208" y="242239"/>
                  </a:lnTo>
                  <a:lnTo>
                    <a:pt x="3221901" y="241808"/>
                  </a:lnTo>
                  <a:close/>
                </a:path>
                <a:path w="5082540" h="781050">
                  <a:moveTo>
                    <a:pt x="3222714" y="243243"/>
                  </a:moveTo>
                  <a:lnTo>
                    <a:pt x="3219208" y="242239"/>
                  </a:lnTo>
                  <a:lnTo>
                    <a:pt x="3208464" y="244017"/>
                  </a:lnTo>
                  <a:lnTo>
                    <a:pt x="3222714" y="243243"/>
                  </a:lnTo>
                  <a:close/>
                </a:path>
                <a:path w="5082540" h="781050">
                  <a:moveTo>
                    <a:pt x="3231515" y="258127"/>
                  </a:moveTo>
                  <a:lnTo>
                    <a:pt x="3206851" y="258000"/>
                  </a:lnTo>
                  <a:lnTo>
                    <a:pt x="3202902" y="259702"/>
                  </a:lnTo>
                  <a:lnTo>
                    <a:pt x="3193440" y="259715"/>
                  </a:lnTo>
                  <a:lnTo>
                    <a:pt x="3184144" y="260718"/>
                  </a:lnTo>
                  <a:lnTo>
                    <a:pt x="3180346" y="262420"/>
                  </a:lnTo>
                  <a:lnTo>
                    <a:pt x="3231515" y="258127"/>
                  </a:lnTo>
                  <a:close/>
                </a:path>
                <a:path w="5082540" h="781050">
                  <a:moveTo>
                    <a:pt x="3249091" y="265925"/>
                  </a:moveTo>
                  <a:lnTo>
                    <a:pt x="3236531" y="266776"/>
                  </a:lnTo>
                  <a:lnTo>
                    <a:pt x="3241205" y="267360"/>
                  </a:lnTo>
                  <a:lnTo>
                    <a:pt x="3232213" y="268820"/>
                  </a:lnTo>
                  <a:lnTo>
                    <a:pt x="3218853" y="270611"/>
                  </a:lnTo>
                  <a:lnTo>
                    <a:pt x="3210458" y="272173"/>
                  </a:lnTo>
                  <a:lnTo>
                    <a:pt x="3237915" y="269201"/>
                  </a:lnTo>
                  <a:lnTo>
                    <a:pt x="3238106" y="268236"/>
                  </a:lnTo>
                  <a:lnTo>
                    <a:pt x="3245726" y="266776"/>
                  </a:lnTo>
                  <a:lnTo>
                    <a:pt x="3249091" y="265925"/>
                  </a:lnTo>
                  <a:close/>
                </a:path>
                <a:path w="5082540" h="781050">
                  <a:moveTo>
                    <a:pt x="3256445" y="317258"/>
                  </a:moveTo>
                  <a:lnTo>
                    <a:pt x="3194456" y="321767"/>
                  </a:lnTo>
                  <a:lnTo>
                    <a:pt x="3139236" y="325145"/>
                  </a:lnTo>
                  <a:lnTo>
                    <a:pt x="3141535" y="325704"/>
                  </a:lnTo>
                  <a:lnTo>
                    <a:pt x="3098304" y="330365"/>
                  </a:lnTo>
                  <a:lnTo>
                    <a:pt x="3096742" y="327964"/>
                  </a:lnTo>
                  <a:lnTo>
                    <a:pt x="3085261" y="329526"/>
                  </a:lnTo>
                  <a:lnTo>
                    <a:pt x="3072244" y="330796"/>
                  </a:lnTo>
                  <a:lnTo>
                    <a:pt x="3059849" y="331660"/>
                  </a:lnTo>
                  <a:lnTo>
                    <a:pt x="3050248" y="331990"/>
                  </a:lnTo>
                  <a:lnTo>
                    <a:pt x="3051810" y="332968"/>
                  </a:lnTo>
                  <a:lnTo>
                    <a:pt x="3051302" y="334416"/>
                  </a:lnTo>
                  <a:lnTo>
                    <a:pt x="3042716" y="336308"/>
                  </a:lnTo>
                  <a:lnTo>
                    <a:pt x="3020060" y="338607"/>
                  </a:lnTo>
                  <a:lnTo>
                    <a:pt x="3026283" y="338734"/>
                  </a:lnTo>
                  <a:lnTo>
                    <a:pt x="3041065" y="336829"/>
                  </a:lnTo>
                  <a:lnTo>
                    <a:pt x="3057321" y="335584"/>
                  </a:lnTo>
                  <a:lnTo>
                    <a:pt x="3043783" y="338620"/>
                  </a:lnTo>
                  <a:lnTo>
                    <a:pt x="3043732" y="339458"/>
                  </a:lnTo>
                  <a:lnTo>
                    <a:pt x="3054527" y="339191"/>
                  </a:lnTo>
                  <a:lnTo>
                    <a:pt x="3117265" y="332625"/>
                  </a:lnTo>
                  <a:lnTo>
                    <a:pt x="3143681" y="330644"/>
                  </a:lnTo>
                  <a:lnTo>
                    <a:pt x="3171253" y="329857"/>
                  </a:lnTo>
                  <a:lnTo>
                    <a:pt x="3148266" y="330301"/>
                  </a:lnTo>
                  <a:lnTo>
                    <a:pt x="3143491" y="329476"/>
                  </a:lnTo>
                  <a:lnTo>
                    <a:pt x="3173920" y="326224"/>
                  </a:lnTo>
                  <a:lnTo>
                    <a:pt x="3176409" y="325805"/>
                  </a:lnTo>
                  <a:lnTo>
                    <a:pt x="3207855" y="323126"/>
                  </a:lnTo>
                  <a:lnTo>
                    <a:pt x="3215906" y="322961"/>
                  </a:lnTo>
                  <a:lnTo>
                    <a:pt x="3203460" y="324700"/>
                  </a:lnTo>
                  <a:lnTo>
                    <a:pt x="3200577" y="324840"/>
                  </a:lnTo>
                  <a:lnTo>
                    <a:pt x="3198431" y="324662"/>
                  </a:lnTo>
                  <a:lnTo>
                    <a:pt x="3188233" y="325437"/>
                  </a:lnTo>
                  <a:lnTo>
                    <a:pt x="3196564" y="325424"/>
                  </a:lnTo>
                  <a:lnTo>
                    <a:pt x="3231921" y="322859"/>
                  </a:lnTo>
                  <a:lnTo>
                    <a:pt x="3240455" y="323100"/>
                  </a:lnTo>
                  <a:lnTo>
                    <a:pt x="3253473" y="320954"/>
                  </a:lnTo>
                  <a:lnTo>
                    <a:pt x="3253752" y="319773"/>
                  </a:lnTo>
                  <a:lnTo>
                    <a:pt x="3244570" y="319671"/>
                  </a:lnTo>
                  <a:lnTo>
                    <a:pt x="3229229" y="320738"/>
                  </a:lnTo>
                  <a:lnTo>
                    <a:pt x="3256445" y="317258"/>
                  </a:lnTo>
                  <a:close/>
                </a:path>
                <a:path w="5082540" h="781050">
                  <a:moveTo>
                    <a:pt x="3294621" y="240804"/>
                  </a:moveTo>
                  <a:lnTo>
                    <a:pt x="3279940" y="240817"/>
                  </a:lnTo>
                  <a:lnTo>
                    <a:pt x="3255099" y="242214"/>
                  </a:lnTo>
                  <a:lnTo>
                    <a:pt x="3225622" y="244983"/>
                  </a:lnTo>
                  <a:lnTo>
                    <a:pt x="3197009" y="249097"/>
                  </a:lnTo>
                  <a:lnTo>
                    <a:pt x="3229635" y="246849"/>
                  </a:lnTo>
                  <a:lnTo>
                    <a:pt x="3224504" y="246113"/>
                  </a:lnTo>
                  <a:lnTo>
                    <a:pt x="3294621" y="240804"/>
                  </a:lnTo>
                  <a:close/>
                </a:path>
                <a:path w="5082540" h="781050">
                  <a:moveTo>
                    <a:pt x="3313087" y="247738"/>
                  </a:moveTo>
                  <a:lnTo>
                    <a:pt x="3312325" y="246583"/>
                  </a:lnTo>
                  <a:lnTo>
                    <a:pt x="3277857" y="249618"/>
                  </a:lnTo>
                  <a:lnTo>
                    <a:pt x="3299333" y="248983"/>
                  </a:lnTo>
                  <a:lnTo>
                    <a:pt x="3289173" y="250355"/>
                  </a:lnTo>
                  <a:lnTo>
                    <a:pt x="3270872" y="253187"/>
                  </a:lnTo>
                  <a:lnTo>
                    <a:pt x="3263493" y="254419"/>
                  </a:lnTo>
                  <a:lnTo>
                    <a:pt x="3277031" y="252552"/>
                  </a:lnTo>
                  <a:lnTo>
                    <a:pt x="3290278" y="251142"/>
                  </a:lnTo>
                  <a:lnTo>
                    <a:pt x="3302533" y="249694"/>
                  </a:lnTo>
                  <a:lnTo>
                    <a:pt x="3313087" y="247738"/>
                  </a:lnTo>
                  <a:close/>
                </a:path>
                <a:path w="5082540" h="781050">
                  <a:moveTo>
                    <a:pt x="3351631" y="221818"/>
                  </a:moveTo>
                  <a:lnTo>
                    <a:pt x="3328251" y="223100"/>
                  </a:lnTo>
                  <a:lnTo>
                    <a:pt x="3317964" y="224828"/>
                  </a:lnTo>
                  <a:lnTo>
                    <a:pt x="3309861" y="226402"/>
                  </a:lnTo>
                  <a:lnTo>
                    <a:pt x="3307842" y="227355"/>
                  </a:lnTo>
                  <a:lnTo>
                    <a:pt x="3315766" y="227266"/>
                  </a:lnTo>
                  <a:lnTo>
                    <a:pt x="3310801" y="228028"/>
                  </a:lnTo>
                  <a:lnTo>
                    <a:pt x="3313163" y="228028"/>
                  </a:lnTo>
                  <a:lnTo>
                    <a:pt x="3320783" y="227495"/>
                  </a:lnTo>
                  <a:lnTo>
                    <a:pt x="3329749" y="225996"/>
                  </a:lnTo>
                  <a:lnTo>
                    <a:pt x="3319996" y="226034"/>
                  </a:lnTo>
                  <a:lnTo>
                    <a:pt x="3324072" y="224828"/>
                  </a:lnTo>
                  <a:lnTo>
                    <a:pt x="3351631" y="221818"/>
                  </a:lnTo>
                  <a:close/>
                </a:path>
                <a:path w="5082540" h="781050">
                  <a:moveTo>
                    <a:pt x="3400412" y="221640"/>
                  </a:moveTo>
                  <a:lnTo>
                    <a:pt x="3385604" y="221462"/>
                  </a:lnTo>
                  <a:lnTo>
                    <a:pt x="3386442" y="222897"/>
                  </a:lnTo>
                  <a:lnTo>
                    <a:pt x="3377298" y="223901"/>
                  </a:lnTo>
                  <a:lnTo>
                    <a:pt x="3400412" y="221640"/>
                  </a:lnTo>
                  <a:close/>
                </a:path>
                <a:path w="5082540" h="781050">
                  <a:moveTo>
                    <a:pt x="3423602" y="242087"/>
                  </a:moveTo>
                  <a:lnTo>
                    <a:pt x="3403638" y="243789"/>
                  </a:lnTo>
                  <a:lnTo>
                    <a:pt x="3408591" y="244005"/>
                  </a:lnTo>
                  <a:lnTo>
                    <a:pt x="3409213" y="244970"/>
                  </a:lnTo>
                  <a:lnTo>
                    <a:pt x="3423462" y="244182"/>
                  </a:lnTo>
                  <a:lnTo>
                    <a:pt x="3413569" y="244221"/>
                  </a:lnTo>
                  <a:lnTo>
                    <a:pt x="3420262" y="242874"/>
                  </a:lnTo>
                  <a:lnTo>
                    <a:pt x="3423602" y="242087"/>
                  </a:lnTo>
                  <a:close/>
                </a:path>
                <a:path w="5082540" h="781050">
                  <a:moveTo>
                    <a:pt x="3491407" y="227101"/>
                  </a:moveTo>
                  <a:lnTo>
                    <a:pt x="3466960" y="229285"/>
                  </a:lnTo>
                  <a:lnTo>
                    <a:pt x="3438423" y="232410"/>
                  </a:lnTo>
                  <a:lnTo>
                    <a:pt x="3400768" y="237007"/>
                  </a:lnTo>
                  <a:lnTo>
                    <a:pt x="3410242" y="236359"/>
                  </a:lnTo>
                  <a:lnTo>
                    <a:pt x="3414915" y="236524"/>
                  </a:lnTo>
                  <a:lnTo>
                    <a:pt x="3414560" y="237236"/>
                  </a:lnTo>
                  <a:lnTo>
                    <a:pt x="3387001" y="240233"/>
                  </a:lnTo>
                  <a:lnTo>
                    <a:pt x="3429546" y="237909"/>
                  </a:lnTo>
                  <a:lnTo>
                    <a:pt x="3441611" y="235673"/>
                  </a:lnTo>
                  <a:lnTo>
                    <a:pt x="3446691" y="233997"/>
                  </a:lnTo>
                  <a:lnTo>
                    <a:pt x="3458667" y="231571"/>
                  </a:lnTo>
                  <a:lnTo>
                    <a:pt x="3491407" y="227101"/>
                  </a:lnTo>
                  <a:close/>
                </a:path>
                <a:path w="5082540" h="781050">
                  <a:moveTo>
                    <a:pt x="3529825" y="201091"/>
                  </a:moveTo>
                  <a:lnTo>
                    <a:pt x="3525215" y="201447"/>
                  </a:lnTo>
                  <a:lnTo>
                    <a:pt x="3528745" y="201256"/>
                  </a:lnTo>
                  <a:lnTo>
                    <a:pt x="3529825" y="201091"/>
                  </a:lnTo>
                  <a:close/>
                </a:path>
                <a:path w="5082540" h="781050">
                  <a:moveTo>
                    <a:pt x="3541496" y="203631"/>
                  </a:moveTo>
                  <a:lnTo>
                    <a:pt x="3539540" y="203034"/>
                  </a:lnTo>
                  <a:lnTo>
                    <a:pt x="3535680" y="202869"/>
                  </a:lnTo>
                  <a:lnTo>
                    <a:pt x="3541496" y="203631"/>
                  </a:lnTo>
                  <a:close/>
                </a:path>
                <a:path w="5082540" h="781050">
                  <a:moveTo>
                    <a:pt x="3567138" y="198183"/>
                  </a:moveTo>
                  <a:lnTo>
                    <a:pt x="3529825" y="201091"/>
                  </a:lnTo>
                  <a:lnTo>
                    <a:pt x="3530562" y="201091"/>
                  </a:lnTo>
                  <a:lnTo>
                    <a:pt x="3509683" y="204152"/>
                  </a:lnTo>
                  <a:lnTo>
                    <a:pt x="3486429" y="207276"/>
                  </a:lnTo>
                  <a:lnTo>
                    <a:pt x="3465893" y="210261"/>
                  </a:lnTo>
                  <a:lnTo>
                    <a:pt x="3452812" y="212991"/>
                  </a:lnTo>
                  <a:lnTo>
                    <a:pt x="3443325" y="212991"/>
                  </a:lnTo>
                  <a:lnTo>
                    <a:pt x="3445446" y="212178"/>
                  </a:lnTo>
                  <a:lnTo>
                    <a:pt x="3446843" y="211696"/>
                  </a:lnTo>
                  <a:lnTo>
                    <a:pt x="3432835" y="212991"/>
                  </a:lnTo>
                  <a:lnTo>
                    <a:pt x="3435477" y="212991"/>
                  </a:lnTo>
                  <a:lnTo>
                    <a:pt x="3441052" y="213499"/>
                  </a:lnTo>
                  <a:lnTo>
                    <a:pt x="3447377" y="214617"/>
                  </a:lnTo>
                  <a:lnTo>
                    <a:pt x="3463963" y="214439"/>
                  </a:lnTo>
                  <a:lnTo>
                    <a:pt x="3501606" y="211162"/>
                  </a:lnTo>
                  <a:lnTo>
                    <a:pt x="3540988" y="206286"/>
                  </a:lnTo>
                  <a:lnTo>
                    <a:pt x="3551656" y="204965"/>
                  </a:lnTo>
                  <a:lnTo>
                    <a:pt x="3541496" y="203631"/>
                  </a:lnTo>
                  <a:lnTo>
                    <a:pt x="3540302" y="203631"/>
                  </a:lnTo>
                  <a:lnTo>
                    <a:pt x="3535222" y="204406"/>
                  </a:lnTo>
                  <a:lnTo>
                    <a:pt x="3518192" y="206286"/>
                  </a:lnTo>
                  <a:lnTo>
                    <a:pt x="3516680" y="203898"/>
                  </a:lnTo>
                  <a:lnTo>
                    <a:pt x="3567138" y="198183"/>
                  </a:lnTo>
                  <a:close/>
                </a:path>
                <a:path w="5082540" h="781050">
                  <a:moveTo>
                    <a:pt x="3741039" y="178257"/>
                  </a:moveTo>
                  <a:lnTo>
                    <a:pt x="3710025" y="183921"/>
                  </a:lnTo>
                  <a:lnTo>
                    <a:pt x="3718788" y="182867"/>
                  </a:lnTo>
                  <a:lnTo>
                    <a:pt x="3725507" y="182206"/>
                  </a:lnTo>
                  <a:lnTo>
                    <a:pt x="3731437" y="181775"/>
                  </a:lnTo>
                  <a:lnTo>
                    <a:pt x="3737813" y="181419"/>
                  </a:lnTo>
                  <a:lnTo>
                    <a:pt x="3741039" y="178257"/>
                  </a:lnTo>
                  <a:close/>
                </a:path>
                <a:path w="5082540" h="781050">
                  <a:moveTo>
                    <a:pt x="3875532" y="166458"/>
                  </a:moveTo>
                  <a:lnTo>
                    <a:pt x="3833215" y="169278"/>
                  </a:lnTo>
                  <a:lnTo>
                    <a:pt x="3837825" y="169024"/>
                  </a:lnTo>
                  <a:lnTo>
                    <a:pt x="3834066" y="169964"/>
                  </a:lnTo>
                  <a:lnTo>
                    <a:pt x="3813848" y="172339"/>
                  </a:lnTo>
                  <a:lnTo>
                    <a:pt x="3820515" y="172427"/>
                  </a:lnTo>
                  <a:lnTo>
                    <a:pt x="3875532" y="166458"/>
                  </a:lnTo>
                  <a:close/>
                </a:path>
                <a:path w="5082540" h="781050">
                  <a:moveTo>
                    <a:pt x="3917010" y="162204"/>
                  </a:moveTo>
                  <a:lnTo>
                    <a:pt x="3892905" y="162509"/>
                  </a:lnTo>
                  <a:lnTo>
                    <a:pt x="3879367" y="164757"/>
                  </a:lnTo>
                  <a:lnTo>
                    <a:pt x="3917010" y="162204"/>
                  </a:lnTo>
                  <a:close/>
                </a:path>
                <a:path w="5082540" h="781050">
                  <a:moveTo>
                    <a:pt x="3918394" y="189395"/>
                  </a:moveTo>
                  <a:lnTo>
                    <a:pt x="3834981" y="196926"/>
                  </a:lnTo>
                  <a:lnTo>
                    <a:pt x="3839705" y="196659"/>
                  </a:lnTo>
                  <a:lnTo>
                    <a:pt x="3835374" y="197916"/>
                  </a:lnTo>
                  <a:lnTo>
                    <a:pt x="3835654" y="198374"/>
                  </a:lnTo>
                  <a:lnTo>
                    <a:pt x="3780790" y="204343"/>
                  </a:lnTo>
                  <a:lnTo>
                    <a:pt x="3780739" y="205155"/>
                  </a:lnTo>
                  <a:lnTo>
                    <a:pt x="3798290" y="205066"/>
                  </a:lnTo>
                  <a:lnTo>
                    <a:pt x="3801122" y="205701"/>
                  </a:lnTo>
                  <a:lnTo>
                    <a:pt x="3828694" y="202463"/>
                  </a:lnTo>
                  <a:lnTo>
                    <a:pt x="3870934" y="198704"/>
                  </a:lnTo>
                  <a:lnTo>
                    <a:pt x="3887889" y="196024"/>
                  </a:lnTo>
                  <a:lnTo>
                    <a:pt x="3881475" y="193395"/>
                  </a:lnTo>
                  <a:lnTo>
                    <a:pt x="3918394" y="189395"/>
                  </a:lnTo>
                  <a:close/>
                </a:path>
                <a:path w="5082540" h="781050">
                  <a:moveTo>
                    <a:pt x="3947922" y="156540"/>
                  </a:moveTo>
                  <a:lnTo>
                    <a:pt x="3906164" y="160312"/>
                  </a:lnTo>
                  <a:lnTo>
                    <a:pt x="3929926" y="159004"/>
                  </a:lnTo>
                  <a:lnTo>
                    <a:pt x="3947922" y="156540"/>
                  </a:lnTo>
                  <a:close/>
                </a:path>
                <a:path w="5082540" h="781050">
                  <a:moveTo>
                    <a:pt x="4026662" y="140843"/>
                  </a:moveTo>
                  <a:lnTo>
                    <a:pt x="3951503" y="147815"/>
                  </a:lnTo>
                  <a:lnTo>
                    <a:pt x="3928922" y="149656"/>
                  </a:lnTo>
                  <a:lnTo>
                    <a:pt x="3938613" y="149123"/>
                  </a:lnTo>
                  <a:lnTo>
                    <a:pt x="3920350" y="151955"/>
                  </a:lnTo>
                  <a:lnTo>
                    <a:pt x="3869118" y="157314"/>
                  </a:lnTo>
                  <a:lnTo>
                    <a:pt x="3861371" y="159296"/>
                  </a:lnTo>
                  <a:lnTo>
                    <a:pt x="3888689" y="156527"/>
                  </a:lnTo>
                  <a:lnTo>
                    <a:pt x="3913467" y="156527"/>
                  </a:lnTo>
                  <a:lnTo>
                    <a:pt x="3945902" y="153187"/>
                  </a:lnTo>
                  <a:lnTo>
                    <a:pt x="3949306" y="150520"/>
                  </a:lnTo>
                  <a:lnTo>
                    <a:pt x="4023029" y="143535"/>
                  </a:lnTo>
                  <a:lnTo>
                    <a:pt x="4020172" y="143014"/>
                  </a:lnTo>
                  <a:lnTo>
                    <a:pt x="4016006" y="142671"/>
                  </a:lnTo>
                  <a:lnTo>
                    <a:pt x="4016260" y="142074"/>
                  </a:lnTo>
                  <a:lnTo>
                    <a:pt x="4026662" y="140843"/>
                  </a:lnTo>
                  <a:close/>
                </a:path>
                <a:path w="5082540" h="781050">
                  <a:moveTo>
                    <a:pt x="4129849" y="134213"/>
                  </a:moveTo>
                  <a:lnTo>
                    <a:pt x="4129024" y="132283"/>
                  </a:lnTo>
                  <a:lnTo>
                    <a:pt x="4120769" y="135204"/>
                  </a:lnTo>
                  <a:lnTo>
                    <a:pt x="4129849" y="134213"/>
                  </a:lnTo>
                  <a:close/>
                </a:path>
                <a:path w="5082540" h="781050">
                  <a:moveTo>
                    <a:pt x="4173397" y="92189"/>
                  </a:moveTo>
                  <a:lnTo>
                    <a:pt x="4158069" y="92341"/>
                  </a:lnTo>
                  <a:lnTo>
                    <a:pt x="4141736" y="94094"/>
                  </a:lnTo>
                  <a:lnTo>
                    <a:pt x="4123715" y="96215"/>
                  </a:lnTo>
                  <a:lnTo>
                    <a:pt x="4103344" y="97497"/>
                  </a:lnTo>
                  <a:lnTo>
                    <a:pt x="4115562" y="97574"/>
                  </a:lnTo>
                  <a:lnTo>
                    <a:pt x="4137088" y="95643"/>
                  </a:lnTo>
                  <a:lnTo>
                    <a:pt x="4159262" y="93319"/>
                  </a:lnTo>
                  <a:lnTo>
                    <a:pt x="4173397" y="92189"/>
                  </a:lnTo>
                  <a:close/>
                </a:path>
                <a:path w="5082540" h="781050">
                  <a:moveTo>
                    <a:pt x="4227030" y="83286"/>
                  </a:moveTo>
                  <a:lnTo>
                    <a:pt x="4213276" y="85039"/>
                  </a:lnTo>
                  <a:lnTo>
                    <a:pt x="4218584" y="84709"/>
                  </a:lnTo>
                  <a:lnTo>
                    <a:pt x="4227030" y="83286"/>
                  </a:lnTo>
                  <a:close/>
                </a:path>
                <a:path w="5082540" h="781050">
                  <a:moveTo>
                    <a:pt x="4244797" y="80340"/>
                  </a:moveTo>
                  <a:lnTo>
                    <a:pt x="4207091" y="82892"/>
                  </a:lnTo>
                  <a:lnTo>
                    <a:pt x="4235539" y="81343"/>
                  </a:lnTo>
                  <a:lnTo>
                    <a:pt x="4244797" y="80340"/>
                  </a:lnTo>
                  <a:close/>
                </a:path>
                <a:path w="5082540" h="781050">
                  <a:moveTo>
                    <a:pt x="4255020" y="122936"/>
                  </a:moveTo>
                  <a:lnTo>
                    <a:pt x="4213314" y="126707"/>
                  </a:lnTo>
                  <a:lnTo>
                    <a:pt x="4251122" y="124637"/>
                  </a:lnTo>
                  <a:lnTo>
                    <a:pt x="4255020" y="122936"/>
                  </a:lnTo>
                  <a:close/>
                </a:path>
                <a:path w="5082540" h="781050">
                  <a:moveTo>
                    <a:pt x="4355858" y="111467"/>
                  </a:moveTo>
                  <a:lnTo>
                    <a:pt x="4351299" y="112217"/>
                  </a:lnTo>
                  <a:lnTo>
                    <a:pt x="4346333" y="111988"/>
                  </a:lnTo>
                  <a:lnTo>
                    <a:pt x="4317631" y="114833"/>
                  </a:lnTo>
                  <a:lnTo>
                    <a:pt x="4286783" y="118719"/>
                  </a:lnTo>
                  <a:lnTo>
                    <a:pt x="4273474" y="121272"/>
                  </a:lnTo>
                  <a:lnTo>
                    <a:pt x="4297337" y="120129"/>
                  </a:lnTo>
                  <a:lnTo>
                    <a:pt x="4316615" y="117830"/>
                  </a:lnTo>
                  <a:lnTo>
                    <a:pt x="4318317" y="115989"/>
                  </a:lnTo>
                  <a:lnTo>
                    <a:pt x="4337774" y="113957"/>
                  </a:lnTo>
                  <a:lnTo>
                    <a:pt x="4343006" y="114655"/>
                  </a:lnTo>
                  <a:lnTo>
                    <a:pt x="4355858" y="111467"/>
                  </a:lnTo>
                  <a:close/>
                </a:path>
                <a:path w="5082540" h="781050">
                  <a:moveTo>
                    <a:pt x="4419181" y="111506"/>
                  </a:moveTo>
                  <a:lnTo>
                    <a:pt x="4406735" y="112496"/>
                  </a:lnTo>
                  <a:lnTo>
                    <a:pt x="4402734" y="112382"/>
                  </a:lnTo>
                  <a:lnTo>
                    <a:pt x="4405617" y="111531"/>
                  </a:lnTo>
                  <a:lnTo>
                    <a:pt x="4413770" y="110299"/>
                  </a:lnTo>
                  <a:lnTo>
                    <a:pt x="4344848" y="117525"/>
                  </a:lnTo>
                  <a:lnTo>
                    <a:pt x="4345914" y="119456"/>
                  </a:lnTo>
                  <a:lnTo>
                    <a:pt x="4349915" y="118249"/>
                  </a:lnTo>
                  <a:lnTo>
                    <a:pt x="4419181" y="111506"/>
                  </a:lnTo>
                  <a:close/>
                </a:path>
                <a:path w="5082540" h="781050">
                  <a:moveTo>
                    <a:pt x="4498657" y="97231"/>
                  </a:moveTo>
                  <a:lnTo>
                    <a:pt x="4456252" y="99796"/>
                  </a:lnTo>
                  <a:lnTo>
                    <a:pt x="4435208" y="101396"/>
                  </a:lnTo>
                  <a:lnTo>
                    <a:pt x="4414736" y="103797"/>
                  </a:lnTo>
                  <a:lnTo>
                    <a:pt x="4457116" y="101485"/>
                  </a:lnTo>
                  <a:lnTo>
                    <a:pt x="4453102" y="102692"/>
                  </a:lnTo>
                  <a:lnTo>
                    <a:pt x="4434116" y="103733"/>
                  </a:lnTo>
                  <a:lnTo>
                    <a:pt x="4438612" y="104914"/>
                  </a:lnTo>
                  <a:lnTo>
                    <a:pt x="4456671" y="102692"/>
                  </a:lnTo>
                  <a:lnTo>
                    <a:pt x="4479582" y="99364"/>
                  </a:lnTo>
                  <a:lnTo>
                    <a:pt x="4498657" y="97231"/>
                  </a:lnTo>
                  <a:close/>
                </a:path>
                <a:path w="5082540" h="781050">
                  <a:moveTo>
                    <a:pt x="4660277" y="48399"/>
                  </a:moveTo>
                  <a:lnTo>
                    <a:pt x="4659922" y="47764"/>
                  </a:lnTo>
                  <a:lnTo>
                    <a:pt x="4646219" y="49491"/>
                  </a:lnTo>
                  <a:lnTo>
                    <a:pt x="4660277" y="48399"/>
                  </a:lnTo>
                  <a:close/>
                </a:path>
                <a:path w="5082540" h="781050">
                  <a:moveTo>
                    <a:pt x="4669129" y="49237"/>
                  </a:moveTo>
                  <a:lnTo>
                    <a:pt x="4641316" y="50457"/>
                  </a:lnTo>
                  <a:lnTo>
                    <a:pt x="4605540" y="52857"/>
                  </a:lnTo>
                  <a:lnTo>
                    <a:pt x="4520603" y="59842"/>
                  </a:lnTo>
                  <a:lnTo>
                    <a:pt x="4518342" y="60731"/>
                  </a:lnTo>
                  <a:lnTo>
                    <a:pt x="4518203" y="60731"/>
                  </a:lnTo>
                  <a:lnTo>
                    <a:pt x="4507306" y="62052"/>
                  </a:lnTo>
                  <a:lnTo>
                    <a:pt x="4479760" y="65049"/>
                  </a:lnTo>
                  <a:lnTo>
                    <a:pt x="4488827" y="63195"/>
                  </a:lnTo>
                  <a:lnTo>
                    <a:pt x="4466107" y="65087"/>
                  </a:lnTo>
                  <a:lnTo>
                    <a:pt x="4464850" y="64363"/>
                  </a:lnTo>
                  <a:lnTo>
                    <a:pt x="4455045" y="67259"/>
                  </a:lnTo>
                  <a:lnTo>
                    <a:pt x="4424426" y="70485"/>
                  </a:lnTo>
                  <a:lnTo>
                    <a:pt x="4386681" y="74002"/>
                  </a:lnTo>
                  <a:lnTo>
                    <a:pt x="4355503" y="77774"/>
                  </a:lnTo>
                  <a:lnTo>
                    <a:pt x="4333684" y="77292"/>
                  </a:lnTo>
                  <a:lnTo>
                    <a:pt x="4294263" y="79578"/>
                  </a:lnTo>
                  <a:lnTo>
                    <a:pt x="4249890" y="82778"/>
                  </a:lnTo>
                  <a:lnTo>
                    <a:pt x="4218584" y="84709"/>
                  </a:lnTo>
                  <a:lnTo>
                    <a:pt x="4210723" y="86042"/>
                  </a:lnTo>
                  <a:lnTo>
                    <a:pt x="4217835" y="85598"/>
                  </a:lnTo>
                  <a:lnTo>
                    <a:pt x="4231030" y="84543"/>
                  </a:lnTo>
                  <a:lnTo>
                    <a:pt x="4233037" y="85445"/>
                  </a:lnTo>
                  <a:lnTo>
                    <a:pt x="4200969" y="89179"/>
                  </a:lnTo>
                  <a:lnTo>
                    <a:pt x="4215447" y="88963"/>
                  </a:lnTo>
                  <a:lnTo>
                    <a:pt x="4235272" y="87058"/>
                  </a:lnTo>
                  <a:lnTo>
                    <a:pt x="4249928" y="85813"/>
                  </a:lnTo>
                  <a:lnTo>
                    <a:pt x="4248912" y="87553"/>
                  </a:lnTo>
                  <a:lnTo>
                    <a:pt x="4225201" y="90144"/>
                  </a:lnTo>
                  <a:lnTo>
                    <a:pt x="4206760" y="91592"/>
                  </a:lnTo>
                  <a:lnTo>
                    <a:pt x="4174350" y="93611"/>
                  </a:lnTo>
                  <a:lnTo>
                    <a:pt x="4166311" y="94957"/>
                  </a:lnTo>
                  <a:lnTo>
                    <a:pt x="4165612" y="95072"/>
                  </a:lnTo>
                  <a:lnTo>
                    <a:pt x="4162831" y="95072"/>
                  </a:lnTo>
                  <a:lnTo>
                    <a:pt x="4146334" y="95631"/>
                  </a:lnTo>
                  <a:lnTo>
                    <a:pt x="4116311" y="100215"/>
                  </a:lnTo>
                  <a:lnTo>
                    <a:pt x="4038028" y="110972"/>
                  </a:lnTo>
                  <a:lnTo>
                    <a:pt x="4000398" y="113017"/>
                  </a:lnTo>
                  <a:lnTo>
                    <a:pt x="4010583" y="113931"/>
                  </a:lnTo>
                  <a:lnTo>
                    <a:pt x="3951224" y="120662"/>
                  </a:lnTo>
                  <a:lnTo>
                    <a:pt x="3952214" y="122085"/>
                  </a:lnTo>
                  <a:lnTo>
                    <a:pt x="3975824" y="119646"/>
                  </a:lnTo>
                  <a:lnTo>
                    <a:pt x="3990276" y="117729"/>
                  </a:lnTo>
                  <a:lnTo>
                    <a:pt x="4004119" y="116128"/>
                  </a:lnTo>
                  <a:lnTo>
                    <a:pt x="4025887" y="114592"/>
                  </a:lnTo>
                  <a:lnTo>
                    <a:pt x="4020159" y="113423"/>
                  </a:lnTo>
                  <a:lnTo>
                    <a:pt x="4038612" y="111975"/>
                  </a:lnTo>
                  <a:lnTo>
                    <a:pt x="4057535" y="109296"/>
                  </a:lnTo>
                  <a:lnTo>
                    <a:pt x="4071010" y="108661"/>
                  </a:lnTo>
                  <a:lnTo>
                    <a:pt x="4055338" y="110769"/>
                  </a:lnTo>
                  <a:lnTo>
                    <a:pt x="4086263" y="109296"/>
                  </a:lnTo>
                  <a:lnTo>
                    <a:pt x="4086529" y="109296"/>
                  </a:lnTo>
                  <a:lnTo>
                    <a:pt x="4086682" y="110121"/>
                  </a:lnTo>
                  <a:lnTo>
                    <a:pt x="4086809" y="110782"/>
                  </a:lnTo>
                  <a:lnTo>
                    <a:pt x="4097223" y="109296"/>
                  </a:lnTo>
                  <a:lnTo>
                    <a:pt x="4101642" y="108661"/>
                  </a:lnTo>
                  <a:lnTo>
                    <a:pt x="4159643" y="101854"/>
                  </a:lnTo>
                  <a:lnTo>
                    <a:pt x="4150144" y="104076"/>
                  </a:lnTo>
                  <a:lnTo>
                    <a:pt x="4165587" y="103581"/>
                  </a:lnTo>
                  <a:lnTo>
                    <a:pt x="4191419" y="101854"/>
                  </a:lnTo>
                  <a:lnTo>
                    <a:pt x="4212602" y="100444"/>
                  </a:lnTo>
                  <a:lnTo>
                    <a:pt x="4214888" y="99174"/>
                  </a:lnTo>
                  <a:lnTo>
                    <a:pt x="4228109" y="97802"/>
                  </a:lnTo>
                  <a:lnTo>
                    <a:pt x="4236796" y="97002"/>
                  </a:lnTo>
                  <a:lnTo>
                    <a:pt x="4230090" y="97002"/>
                  </a:lnTo>
                  <a:lnTo>
                    <a:pt x="4287418" y="90779"/>
                  </a:lnTo>
                  <a:lnTo>
                    <a:pt x="4346156" y="85813"/>
                  </a:lnTo>
                  <a:lnTo>
                    <a:pt x="4362882" y="84543"/>
                  </a:lnTo>
                  <a:lnTo>
                    <a:pt x="4429557" y="79184"/>
                  </a:lnTo>
                  <a:lnTo>
                    <a:pt x="4432541" y="78295"/>
                  </a:lnTo>
                  <a:lnTo>
                    <a:pt x="4435653" y="77774"/>
                  </a:lnTo>
                  <a:lnTo>
                    <a:pt x="4438599" y="77292"/>
                  </a:lnTo>
                  <a:lnTo>
                    <a:pt x="4442409" y="76466"/>
                  </a:lnTo>
                  <a:lnTo>
                    <a:pt x="4437735" y="76250"/>
                  </a:lnTo>
                  <a:lnTo>
                    <a:pt x="4488764" y="73139"/>
                  </a:lnTo>
                  <a:lnTo>
                    <a:pt x="4552899" y="67259"/>
                  </a:lnTo>
                  <a:lnTo>
                    <a:pt x="4573498" y="65087"/>
                  </a:lnTo>
                  <a:lnTo>
                    <a:pt x="4654435" y="56299"/>
                  </a:lnTo>
                  <a:lnTo>
                    <a:pt x="4658957" y="55791"/>
                  </a:lnTo>
                  <a:lnTo>
                    <a:pt x="4661052" y="55791"/>
                  </a:lnTo>
                  <a:lnTo>
                    <a:pt x="4653839" y="55308"/>
                  </a:lnTo>
                  <a:lnTo>
                    <a:pt x="4657699" y="54406"/>
                  </a:lnTo>
                  <a:lnTo>
                    <a:pt x="4658753" y="54051"/>
                  </a:lnTo>
                  <a:lnTo>
                    <a:pt x="4659833" y="53695"/>
                  </a:lnTo>
                  <a:lnTo>
                    <a:pt x="4648797" y="53835"/>
                  </a:lnTo>
                  <a:lnTo>
                    <a:pt x="4649279" y="54305"/>
                  </a:lnTo>
                  <a:lnTo>
                    <a:pt x="4653851" y="54051"/>
                  </a:lnTo>
                  <a:lnTo>
                    <a:pt x="4640275" y="55791"/>
                  </a:lnTo>
                  <a:lnTo>
                    <a:pt x="4630852" y="56299"/>
                  </a:lnTo>
                  <a:lnTo>
                    <a:pt x="4627143" y="55791"/>
                  </a:lnTo>
                  <a:lnTo>
                    <a:pt x="4614469" y="55791"/>
                  </a:lnTo>
                  <a:lnTo>
                    <a:pt x="4669129" y="49237"/>
                  </a:lnTo>
                  <a:close/>
                </a:path>
                <a:path w="5082540" h="781050">
                  <a:moveTo>
                    <a:pt x="4692789" y="45478"/>
                  </a:moveTo>
                  <a:lnTo>
                    <a:pt x="4687875" y="45237"/>
                  </a:lnTo>
                  <a:lnTo>
                    <a:pt x="4687379" y="44780"/>
                  </a:lnTo>
                  <a:lnTo>
                    <a:pt x="4687938" y="45745"/>
                  </a:lnTo>
                  <a:lnTo>
                    <a:pt x="4692789" y="45478"/>
                  </a:lnTo>
                  <a:close/>
                </a:path>
                <a:path w="5082540" h="781050">
                  <a:moveTo>
                    <a:pt x="4706239" y="44780"/>
                  </a:moveTo>
                  <a:lnTo>
                    <a:pt x="4705439" y="44780"/>
                  </a:lnTo>
                  <a:lnTo>
                    <a:pt x="4693005" y="45478"/>
                  </a:lnTo>
                  <a:lnTo>
                    <a:pt x="4692789" y="45478"/>
                  </a:lnTo>
                  <a:lnTo>
                    <a:pt x="4688383" y="46202"/>
                  </a:lnTo>
                  <a:lnTo>
                    <a:pt x="4660277" y="48399"/>
                  </a:lnTo>
                  <a:lnTo>
                    <a:pt x="4660773" y="49237"/>
                  </a:lnTo>
                  <a:lnTo>
                    <a:pt x="4669129" y="49237"/>
                  </a:lnTo>
                  <a:lnTo>
                    <a:pt x="4706239" y="44780"/>
                  </a:lnTo>
                  <a:close/>
                </a:path>
                <a:path w="5082540" h="781050">
                  <a:moveTo>
                    <a:pt x="4731080" y="52806"/>
                  </a:moveTo>
                  <a:lnTo>
                    <a:pt x="4725543" y="52692"/>
                  </a:lnTo>
                  <a:lnTo>
                    <a:pt x="4701743" y="54356"/>
                  </a:lnTo>
                  <a:lnTo>
                    <a:pt x="4669548" y="57492"/>
                  </a:lnTo>
                  <a:lnTo>
                    <a:pt x="4638865" y="61810"/>
                  </a:lnTo>
                  <a:lnTo>
                    <a:pt x="4661370" y="60109"/>
                  </a:lnTo>
                  <a:lnTo>
                    <a:pt x="4685411" y="58039"/>
                  </a:lnTo>
                  <a:lnTo>
                    <a:pt x="4709223" y="55613"/>
                  </a:lnTo>
                  <a:lnTo>
                    <a:pt x="4731080" y="52806"/>
                  </a:lnTo>
                  <a:close/>
                </a:path>
                <a:path w="5082540" h="781050">
                  <a:moveTo>
                    <a:pt x="4806086" y="38798"/>
                  </a:moveTo>
                  <a:lnTo>
                    <a:pt x="4786122" y="39611"/>
                  </a:lnTo>
                  <a:lnTo>
                    <a:pt x="4740199" y="43434"/>
                  </a:lnTo>
                  <a:lnTo>
                    <a:pt x="4730686" y="43395"/>
                  </a:lnTo>
                  <a:lnTo>
                    <a:pt x="4730915" y="43891"/>
                  </a:lnTo>
                  <a:lnTo>
                    <a:pt x="4689157" y="47663"/>
                  </a:lnTo>
                  <a:lnTo>
                    <a:pt x="4704283" y="46570"/>
                  </a:lnTo>
                  <a:lnTo>
                    <a:pt x="4712563" y="47637"/>
                  </a:lnTo>
                  <a:lnTo>
                    <a:pt x="4727575" y="46558"/>
                  </a:lnTo>
                  <a:lnTo>
                    <a:pt x="4754753" y="42583"/>
                  </a:lnTo>
                  <a:lnTo>
                    <a:pt x="4760544" y="44246"/>
                  </a:lnTo>
                  <a:lnTo>
                    <a:pt x="4806086" y="38798"/>
                  </a:lnTo>
                  <a:close/>
                </a:path>
                <a:path w="5082540" h="781050">
                  <a:moveTo>
                    <a:pt x="4822050" y="50761"/>
                  </a:moveTo>
                  <a:lnTo>
                    <a:pt x="4821225" y="50761"/>
                  </a:lnTo>
                  <a:lnTo>
                    <a:pt x="4809795" y="51485"/>
                  </a:lnTo>
                  <a:lnTo>
                    <a:pt x="4797082" y="51968"/>
                  </a:lnTo>
                  <a:lnTo>
                    <a:pt x="4794491" y="51485"/>
                  </a:lnTo>
                  <a:lnTo>
                    <a:pt x="4793208" y="51485"/>
                  </a:lnTo>
                  <a:lnTo>
                    <a:pt x="4782223" y="53594"/>
                  </a:lnTo>
                  <a:lnTo>
                    <a:pt x="4761903" y="55372"/>
                  </a:lnTo>
                  <a:lnTo>
                    <a:pt x="4761700" y="55372"/>
                  </a:lnTo>
                  <a:lnTo>
                    <a:pt x="4740046" y="56819"/>
                  </a:lnTo>
                  <a:lnTo>
                    <a:pt x="4719777" y="58407"/>
                  </a:lnTo>
                  <a:lnTo>
                    <a:pt x="4729289" y="57873"/>
                  </a:lnTo>
                  <a:lnTo>
                    <a:pt x="4725009" y="58585"/>
                  </a:lnTo>
                  <a:lnTo>
                    <a:pt x="4728476" y="58407"/>
                  </a:lnTo>
                  <a:lnTo>
                    <a:pt x="4728921" y="58407"/>
                  </a:lnTo>
                  <a:lnTo>
                    <a:pt x="4704131" y="60718"/>
                  </a:lnTo>
                  <a:lnTo>
                    <a:pt x="4672850" y="61252"/>
                  </a:lnTo>
                  <a:lnTo>
                    <a:pt x="4644606" y="63500"/>
                  </a:lnTo>
                  <a:lnTo>
                    <a:pt x="4618520" y="66675"/>
                  </a:lnTo>
                  <a:lnTo>
                    <a:pt x="4592637" y="69240"/>
                  </a:lnTo>
                  <a:lnTo>
                    <a:pt x="4574591" y="71272"/>
                  </a:lnTo>
                  <a:lnTo>
                    <a:pt x="4572203" y="72885"/>
                  </a:lnTo>
                  <a:lnTo>
                    <a:pt x="4569968" y="72517"/>
                  </a:lnTo>
                  <a:lnTo>
                    <a:pt x="4559973" y="72936"/>
                  </a:lnTo>
                  <a:lnTo>
                    <a:pt x="4534116" y="74472"/>
                  </a:lnTo>
                  <a:lnTo>
                    <a:pt x="4533392" y="74955"/>
                  </a:lnTo>
                  <a:lnTo>
                    <a:pt x="4550270" y="74142"/>
                  </a:lnTo>
                  <a:lnTo>
                    <a:pt x="4558233" y="74142"/>
                  </a:lnTo>
                  <a:lnTo>
                    <a:pt x="4516856" y="78384"/>
                  </a:lnTo>
                  <a:lnTo>
                    <a:pt x="4526635" y="79311"/>
                  </a:lnTo>
                  <a:lnTo>
                    <a:pt x="4547260" y="79133"/>
                  </a:lnTo>
                  <a:lnTo>
                    <a:pt x="4578718" y="77165"/>
                  </a:lnTo>
                  <a:lnTo>
                    <a:pt x="4607280" y="74142"/>
                  </a:lnTo>
                  <a:lnTo>
                    <a:pt x="4618647" y="72936"/>
                  </a:lnTo>
                  <a:lnTo>
                    <a:pt x="4620971" y="72694"/>
                  </a:lnTo>
                  <a:lnTo>
                    <a:pt x="4616513" y="72517"/>
                  </a:lnTo>
                  <a:lnTo>
                    <a:pt x="4615523" y="72517"/>
                  </a:lnTo>
                  <a:lnTo>
                    <a:pt x="4647984" y="70142"/>
                  </a:lnTo>
                  <a:lnTo>
                    <a:pt x="4713008" y="63919"/>
                  </a:lnTo>
                  <a:lnTo>
                    <a:pt x="4732464" y="63665"/>
                  </a:lnTo>
                  <a:lnTo>
                    <a:pt x="4743996" y="60998"/>
                  </a:lnTo>
                  <a:lnTo>
                    <a:pt x="4743716" y="60998"/>
                  </a:lnTo>
                  <a:lnTo>
                    <a:pt x="4763325" y="58407"/>
                  </a:lnTo>
                  <a:lnTo>
                    <a:pt x="4767351" y="57873"/>
                  </a:lnTo>
                  <a:lnTo>
                    <a:pt x="4769523" y="57581"/>
                  </a:lnTo>
                  <a:lnTo>
                    <a:pt x="4799863" y="53886"/>
                  </a:lnTo>
                  <a:lnTo>
                    <a:pt x="4813490" y="51968"/>
                  </a:lnTo>
                  <a:lnTo>
                    <a:pt x="4822050" y="50761"/>
                  </a:lnTo>
                  <a:close/>
                </a:path>
                <a:path w="5082540" h="781050">
                  <a:moveTo>
                    <a:pt x="4846345" y="48983"/>
                  </a:moveTo>
                  <a:lnTo>
                    <a:pt x="4829137" y="50253"/>
                  </a:lnTo>
                  <a:lnTo>
                    <a:pt x="4827409" y="50012"/>
                  </a:lnTo>
                  <a:lnTo>
                    <a:pt x="4822723" y="50673"/>
                  </a:lnTo>
                  <a:lnTo>
                    <a:pt x="4827663" y="50355"/>
                  </a:lnTo>
                  <a:lnTo>
                    <a:pt x="4829949" y="50355"/>
                  </a:lnTo>
                  <a:lnTo>
                    <a:pt x="4832959" y="50761"/>
                  </a:lnTo>
                  <a:lnTo>
                    <a:pt x="4795177" y="56045"/>
                  </a:lnTo>
                  <a:lnTo>
                    <a:pt x="4811039" y="55372"/>
                  </a:lnTo>
                  <a:lnTo>
                    <a:pt x="4846345" y="48983"/>
                  </a:lnTo>
                  <a:close/>
                </a:path>
                <a:path w="5082540" h="781050">
                  <a:moveTo>
                    <a:pt x="5082464" y="2895"/>
                  </a:moveTo>
                  <a:lnTo>
                    <a:pt x="5080965" y="0"/>
                  </a:lnTo>
                  <a:lnTo>
                    <a:pt x="5068570" y="1981"/>
                  </a:lnTo>
                  <a:lnTo>
                    <a:pt x="5051806" y="3454"/>
                  </a:lnTo>
                  <a:lnTo>
                    <a:pt x="5032337" y="4876"/>
                  </a:lnTo>
                  <a:lnTo>
                    <a:pt x="5011813" y="6731"/>
                  </a:lnTo>
                  <a:lnTo>
                    <a:pt x="5029174" y="3314"/>
                  </a:lnTo>
                  <a:lnTo>
                    <a:pt x="4975085" y="7581"/>
                  </a:lnTo>
                  <a:lnTo>
                    <a:pt x="4882172" y="13792"/>
                  </a:lnTo>
                  <a:lnTo>
                    <a:pt x="4846586" y="16764"/>
                  </a:lnTo>
                  <a:lnTo>
                    <a:pt x="4856162" y="16230"/>
                  </a:lnTo>
                  <a:lnTo>
                    <a:pt x="4847653" y="18173"/>
                  </a:lnTo>
                  <a:lnTo>
                    <a:pt x="4852822" y="18376"/>
                  </a:lnTo>
                  <a:lnTo>
                    <a:pt x="4801032" y="22225"/>
                  </a:lnTo>
                  <a:lnTo>
                    <a:pt x="4798085" y="25349"/>
                  </a:lnTo>
                  <a:lnTo>
                    <a:pt x="4852873" y="18897"/>
                  </a:lnTo>
                  <a:lnTo>
                    <a:pt x="4876508" y="19964"/>
                  </a:lnTo>
                  <a:lnTo>
                    <a:pt x="4918608" y="17411"/>
                  </a:lnTo>
                  <a:lnTo>
                    <a:pt x="4975022" y="12776"/>
                  </a:lnTo>
                  <a:lnTo>
                    <a:pt x="5041646" y="7581"/>
                  </a:lnTo>
                  <a:lnTo>
                    <a:pt x="5046865" y="6146"/>
                  </a:lnTo>
                  <a:lnTo>
                    <a:pt x="5056429" y="4991"/>
                  </a:lnTo>
                  <a:lnTo>
                    <a:pt x="5082464" y="2895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48183" y="6049162"/>
              <a:ext cx="12960350" cy="1372235"/>
            </a:xfrm>
            <a:custGeom>
              <a:avLst/>
              <a:gdLst/>
              <a:ahLst/>
              <a:cxnLst/>
              <a:rect l="l" t="t" r="r" b="b"/>
              <a:pathLst>
                <a:path w="12960350" h="1372234">
                  <a:moveTo>
                    <a:pt x="381000" y="1346225"/>
                  </a:moveTo>
                  <a:lnTo>
                    <a:pt x="359752" y="1347495"/>
                  </a:lnTo>
                  <a:lnTo>
                    <a:pt x="367398" y="1347495"/>
                  </a:lnTo>
                  <a:lnTo>
                    <a:pt x="381000" y="1346225"/>
                  </a:lnTo>
                  <a:close/>
                </a:path>
                <a:path w="12960350" h="1372234">
                  <a:moveTo>
                    <a:pt x="741730" y="1305585"/>
                  </a:moveTo>
                  <a:lnTo>
                    <a:pt x="738505" y="1305585"/>
                  </a:lnTo>
                  <a:lnTo>
                    <a:pt x="728421" y="1306855"/>
                  </a:lnTo>
                  <a:lnTo>
                    <a:pt x="740854" y="1306144"/>
                  </a:lnTo>
                  <a:lnTo>
                    <a:pt x="741730" y="1305585"/>
                  </a:lnTo>
                  <a:close/>
                </a:path>
                <a:path w="12960350" h="1372234">
                  <a:moveTo>
                    <a:pt x="767575" y="1264945"/>
                  </a:moveTo>
                  <a:lnTo>
                    <a:pt x="752055" y="1266215"/>
                  </a:lnTo>
                  <a:lnTo>
                    <a:pt x="757072" y="1266215"/>
                  </a:lnTo>
                  <a:lnTo>
                    <a:pt x="767575" y="1264945"/>
                  </a:lnTo>
                  <a:close/>
                </a:path>
                <a:path w="12960350" h="1372234">
                  <a:moveTo>
                    <a:pt x="792975" y="1258595"/>
                  </a:moveTo>
                  <a:lnTo>
                    <a:pt x="785355" y="1257947"/>
                  </a:lnTo>
                  <a:lnTo>
                    <a:pt x="778268" y="1258595"/>
                  </a:lnTo>
                  <a:lnTo>
                    <a:pt x="751179" y="1262430"/>
                  </a:lnTo>
                  <a:lnTo>
                    <a:pt x="753922" y="1262189"/>
                  </a:lnTo>
                  <a:lnTo>
                    <a:pt x="771791" y="1259865"/>
                  </a:lnTo>
                  <a:lnTo>
                    <a:pt x="774331" y="1259865"/>
                  </a:lnTo>
                  <a:lnTo>
                    <a:pt x="774052" y="1260335"/>
                  </a:lnTo>
                  <a:lnTo>
                    <a:pt x="779170" y="1259865"/>
                  </a:lnTo>
                  <a:lnTo>
                    <a:pt x="792975" y="1258595"/>
                  </a:lnTo>
                  <a:close/>
                </a:path>
                <a:path w="12960350" h="1372234">
                  <a:moveTo>
                    <a:pt x="902157" y="1294155"/>
                  </a:moveTo>
                  <a:lnTo>
                    <a:pt x="896823" y="1294155"/>
                  </a:lnTo>
                  <a:lnTo>
                    <a:pt x="886587" y="1295425"/>
                  </a:lnTo>
                  <a:lnTo>
                    <a:pt x="902157" y="1294155"/>
                  </a:lnTo>
                  <a:close/>
                </a:path>
                <a:path w="12960350" h="1372234">
                  <a:moveTo>
                    <a:pt x="983335" y="1226845"/>
                  </a:moveTo>
                  <a:lnTo>
                    <a:pt x="970064" y="1226845"/>
                  </a:lnTo>
                  <a:lnTo>
                    <a:pt x="896480" y="1233195"/>
                  </a:lnTo>
                  <a:lnTo>
                    <a:pt x="732396" y="1253515"/>
                  </a:lnTo>
                  <a:lnTo>
                    <a:pt x="785355" y="1257947"/>
                  </a:lnTo>
                  <a:lnTo>
                    <a:pt x="834517" y="1253515"/>
                  </a:lnTo>
                  <a:lnTo>
                    <a:pt x="863358" y="1249705"/>
                  </a:lnTo>
                  <a:lnTo>
                    <a:pt x="893267" y="1247165"/>
                  </a:lnTo>
                  <a:lnTo>
                    <a:pt x="814501" y="1249705"/>
                  </a:lnTo>
                  <a:lnTo>
                    <a:pt x="814095" y="1245895"/>
                  </a:lnTo>
                  <a:lnTo>
                    <a:pt x="850582" y="1242085"/>
                  </a:lnTo>
                  <a:lnTo>
                    <a:pt x="883005" y="1238275"/>
                  </a:lnTo>
                  <a:lnTo>
                    <a:pt x="908532" y="1234465"/>
                  </a:lnTo>
                  <a:lnTo>
                    <a:pt x="977442" y="1228572"/>
                  </a:lnTo>
                  <a:lnTo>
                    <a:pt x="983335" y="1226845"/>
                  </a:lnTo>
                  <a:close/>
                </a:path>
                <a:path w="12960350" h="1372234">
                  <a:moveTo>
                    <a:pt x="997331" y="1226845"/>
                  </a:moveTo>
                  <a:lnTo>
                    <a:pt x="977442" y="1228572"/>
                  </a:lnTo>
                  <a:lnTo>
                    <a:pt x="966038" y="1231925"/>
                  </a:lnTo>
                  <a:lnTo>
                    <a:pt x="962152" y="1233195"/>
                  </a:lnTo>
                  <a:lnTo>
                    <a:pt x="995883" y="1230655"/>
                  </a:lnTo>
                  <a:lnTo>
                    <a:pt x="993686" y="1230655"/>
                  </a:lnTo>
                  <a:lnTo>
                    <a:pt x="997331" y="1226845"/>
                  </a:lnTo>
                  <a:close/>
                </a:path>
                <a:path w="12960350" h="1372234">
                  <a:moveTo>
                    <a:pt x="1045337" y="1239545"/>
                  </a:moveTo>
                  <a:lnTo>
                    <a:pt x="1030693" y="1239545"/>
                  </a:lnTo>
                  <a:lnTo>
                    <a:pt x="1026388" y="1240256"/>
                  </a:lnTo>
                  <a:lnTo>
                    <a:pt x="1045337" y="1239545"/>
                  </a:lnTo>
                  <a:close/>
                </a:path>
                <a:path w="12960350" h="1372234">
                  <a:moveTo>
                    <a:pt x="1183271" y="1233195"/>
                  </a:moveTo>
                  <a:lnTo>
                    <a:pt x="1167244" y="1234465"/>
                  </a:lnTo>
                  <a:lnTo>
                    <a:pt x="1155954" y="1234465"/>
                  </a:lnTo>
                  <a:lnTo>
                    <a:pt x="1153185" y="1233195"/>
                  </a:lnTo>
                  <a:lnTo>
                    <a:pt x="1162723" y="1231925"/>
                  </a:lnTo>
                  <a:lnTo>
                    <a:pt x="1102741" y="1237005"/>
                  </a:lnTo>
                  <a:lnTo>
                    <a:pt x="1106258" y="1234465"/>
                  </a:lnTo>
                  <a:lnTo>
                    <a:pt x="1076960" y="1237005"/>
                  </a:lnTo>
                  <a:lnTo>
                    <a:pt x="1054633" y="1240256"/>
                  </a:lnTo>
                  <a:lnTo>
                    <a:pt x="1137932" y="1240256"/>
                  </a:lnTo>
                  <a:lnTo>
                    <a:pt x="1158151" y="1238275"/>
                  </a:lnTo>
                  <a:lnTo>
                    <a:pt x="1171067" y="1237005"/>
                  </a:lnTo>
                  <a:lnTo>
                    <a:pt x="1146848" y="1238275"/>
                  </a:lnTo>
                  <a:lnTo>
                    <a:pt x="1155954" y="1237005"/>
                  </a:lnTo>
                  <a:lnTo>
                    <a:pt x="1174165" y="1234465"/>
                  </a:lnTo>
                  <a:lnTo>
                    <a:pt x="1183271" y="1233195"/>
                  </a:lnTo>
                  <a:close/>
                </a:path>
                <a:path w="12960350" h="1372234">
                  <a:moveTo>
                    <a:pt x="1213370" y="1228572"/>
                  </a:moveTo>
                  <a:lnTo>
                    <a:pt x="1211935" y="1228572"/>
                  </a:lnTo>
                  <a:lnTo>
                    <a:pt x="1197521" y="1229385"/>
                  </a:lnTo>
                  <a:lnTo>
                    <a:pt x="1193101" y="1230655"/>
                  </a:lnTo>
                  <a:lnTo>
                    <a:pt x="1205382" y="1229385"/>
                  </a:lnTo>
                  <a:lnTo>
                    <a:pt x="1210335" y="1229385"/>
                  </a:lnTo>
                  <a:lnTo>
                    <a:pt x="1213370" y="1228572"/>
                  </a:lnTo>
                  <a:close/>
                </a:path>
                <a:path w="12960350" h="1372234">
                  <a:moveTo>
                    <a:pt x="1242682" y="1226845"/>
                  </a:moveTo>
                  <a:lnTo>
                    <a:pt x="1228674" y="1227632"/>
                  </a:lnTo>
                  <a:lnTo>
                    <a:pt x="1223810" y="1228115"/>
                  </a:lnTo>
                  <a:lnTo>
                    <a:pt x="1242682" y="1226845"/>
                  </a:lnTo>
                  <a:close/>
                </a:path>
                <a:path w="12960350" h="1372234">
                  <a:moveTo>
                    <a:pt x="1430934" y="1206576"/>
                  </a:moveTo>
                  <a:lnTo>
                    <a:pt x="1430566" y="1205522"/>
                  </a:lnTo>
                  <a:lnTo>
                    <a:pt x="1430464" y="1205268"/>
                  </a:lnTo>
                  <a:lnTo>
                    <a:pt x="1412735" y="1207795"/>
                  </a:lnTo>
                  <a:lnTo>
                    <a:pt x="1413586" y="1208112"/>
                  </a:lnTo>
                  <a:lnTo>
                    <a:pt x="1416177" y="1207795"/>
                  </a:lnTo>
                  <a:lnTo>
                    <a:pt x="1430312" y="1206576"/>
                  </a:lnTo>
                  <a:lnTo>
                    <a:pt x="1430934" y="1206576"/>
                  </a:lnTo>
                  <a:close/>
                </a:path>
                <a:path w="12960350" h="1372234">
                  <a:moveTo>
                    <a:pt x="1707921" y="1206576"/>
                  </a:moveTo>
                  <a:lnTo>
                    <a:pt x="1681619" y="1207795"/>
                  </a:lnTo>
                  <a:lnTo>
                    <a:pt x="1597774" y="1215415"/>
                  </a:lnTo>
                  <a:lnTo>
                    <a:pt x="1617662" y="1216685"/>
                  </a:lnTo>
                  <a:lnTo>
                    <a:pt x="1640459" y="1214145"/>
                  </a:lnTo>
                  <a:lnTo>
                    <a:pt x="1678406" y="1210335"/>
                  </a:lnTo>
                  <a:lnTo>
                    <a:pt x="1707921" y="1206576"/>
                  </a:lnTo>
                  <a:close/>
                </a:path>
                <a:path w="12960350" h="1372234">
                  <a:moveTo>
                    <a:pt x="1716201" y="1205522"/>
                  </a:moveTo>
                  <a:lnTo>
                    <a:pt x="1707921" y="1206576"/>
                  </a:lnTo>
                  <a:lnTo>
                    <a:pt x="1708670" y="1206576"/>
                  </a:lnTo>
                  <a:lnTo>
                    <a:pt x="1716201" y="1205522"/>
                  </a:lnTo>
                  <a:close/>
                </a:path>
                <a:path w="12960350" h="1372234">
                  <a:moveTo>
                    <a:pt x="1810512" y="1163345"/>
                  </a:moveTo>
                  <a:lnTo>
                    <a:pt x="1801698" y="1164513"/>
                  </a:lnTo>
                  <a:lnTo>
                    <a:pt x="1805076" y="1164132"/>
                  </a:lnTo>
                  <a:lnTo>
                    <a:pt x="1810512" y="1163345"/>
                  </a:lnTo>
                  <a:close/>
                </a:path>
                <a:path w="12960350" h="1372234">
                  <a:moveTo>
                    <a:pt x="1941258" y="1153185"/>
                  </a:moveTo>
                  <a:lnTo>
                    <a:pt x="1858289" y="1160805"/>
                  </a:lnTo>
                  <a:lnTo>
                    <a:pt x="1906104" y="1160805"/>
                  </a:lnTo>
                  <a:lnTo>
                    <a:pt x="1909711" y="1159535"/>
                  </a:lnTo>
                  <a:lnTo>
                    <a:pt x="1921370" y="1158265"/>
                  </a:lnTo>
                  <a:lnTo>
                    <a:pt x="1938858" y="1156995"/>
                  </a:lnTo>
                  <a:lnTo>
                    <a:pt x="1941258" y="1153185"/>
                  </a:lnTo>
                  <a:close/>
                </a:path>
                <a:path w="12960350" h="1372234">
                  <a:moveTo>
                    <a:pt x="2731973" y="1118895"/>
                  </a:moveTo>
                  <a:lnTo>
                    <a:pt x="2730004" y="1118895"/>
                  </a:lnTo>
                  <a:lnTo>
                    <a:pt x="2714244" y="1120165"/>
                  </a:lnTo>
                  <a:lnTo>
                    <a:pt x="2689961" y="1122705"/>
                  </a:lnTo>
                  <a:lnTo>
                    <a:pt x="2662428" y="1125245"/>
                  </a:lnTo>
                  <a:lnTo>
                    <a:pt x="2653804" y="1125842"/>
                  </a:lnTo>
                  <a:lnTo>
                    <a:pt x="2658859" y="1125245"/>
                  </a:lnTo>
                  <a:lnTo>
                    <a:pt x="2651023" y="1125245"/>
                  </a:lnTo>
                  <a:lnTo>
                    <a:pt x="2651023" y="1127785"/>
                  </a:lnTo>
                  <a:lnTo>
                    <a:pt x="2635808" y="1130325"/>
                  </a:lnTo>
                  <a:lnTo>
                    <a:pt x="2639949" y="1129055"/>
                  </a:lnTo>
                  <a:lnTo>
                    <a:pt x="2645892" y="1127226"/>
                  </a:lnTo>
                  <a:lnTo>
                    <a:pt x="2647150" y="1127785"/>
                  </a:lnTo>
                  <a:lnTo>
                    <a:pt x="2651023" y="1127785"/>
                  </a:lnTo>
                  <a:lnTo>
                    <a:pt x="2651023" y="1125245"/>
                  </a:lnTo>
                  <a:lnTo>
                    <a:pt x="2267420" y="1125245"/>
                  </a:lnTo>
                  <a:lnTo>
                    <a:pt x="2262682" y="1125245"/>
                  </a:lnTo>
                  <a:lnTo>
                    <a:pt x="2256180" y="1125245"/>
                  </a:lnTo>
                  <a:lnTo>
                    <a:pt x="2232825" y="1125245"/>
                  </a:lnTo>
                  <a:lnTo>
                    <a:pt x="2212111" y="1127785"/>
                  </a:lnTo>
                  <a:lnTo>
                    <a:pt x="2186381" y="1131595"/>
                  </a:lnTo>
                  <a:lnTo>
                    <a:pt x="2158758" y="1135405"/>
                  </a:lnTo>
                  <a:lnTo>
                    <a:pt x="2132368" y="1136675"/>
                  </a:lnTo>
                  <a:lnTo>
                    <a:pt x="2133650" y="1139215"/>
                  </a:lnTo>
                  <a:lnTo>
                    <a:pt x="2116163" y="1141755"/>
                  </a:lnTo>
                  <a:lnTo>
                    <a:pt x="2093620" y="1145565"/>
                  </a:lnTo>
                  <a:lnTo>
                    <a:pt x="2071865" y="1148105"/>
                  </a:lnTo>
                  <a:lnTo>
                    <a:pt x="2056790" y="1149375"/>
                  </a:lnTo>
                  <a:lnTo>
                    <a:pt x="2030780" y="1151915"/>
                  </a:lnTo>
                  <a:lnTo>
                    <a:pt x="2011133" y="1154455"/>
                  </a:lnTo>
                  <a:lnTo>
                    <a:pt x="1955901" y="1160805"/>
                  </a:lnTo>
                  <a:lnTo>
                    <a:pt x="1953996" y="1159535"/>
                  </a:lnTo>
                  <a:lnTo>
                    <a:pt x="1970112" y="1156995"/>
                  </a:lnTo>
                  <a:lnTo>
                    <a:pt x="1992439" y="1154455"/>
                  </a:lnTo>
                  <a:lnTo>
                    <a:pt x="2009127" y="1151915"/>
                  </a:lnTo>
                  <a:lnTo>
                    <a:pt x="1977415" y="1154455"/>
                  </a:lnTo>
                  <a:lnTo>
                    <a:pt x="1950313" y="1156995"/>
                  </a:lnTo>
                  <a:lnTo>
                    <a:pt x="1924951" y="1160805"/>
                  </a:lnTo>
                  <a:lnTo>
                    <a:pt x="1898434" y="1163345"/>
                  </a:lnTo>
                  <a:lnTo>
                    <a:pt x="1902510" y="1162075"/>
                  </a:lnTo>
                  <a:lnTo>
                    <a:pt x="1844471" y="1162075"/>
                  </a:lnTo>
                  <a:lnTo>
                    <a:pt x="1823745" y="1162075"/>
                  </a:lnTo>
                  <a:lnTo>
                    <a:pt x="1794560" y="1165440"/>
                  </a:lnTo>
                  <a:lnTo>
                    <a:pt x="1800860" y="1164615"/>
                  </a:lnTo>
                  <a:lnTo>
                    <a:pt x="1780730" y="1167155"/>
                  </a:lnTo>
                  <a:lnTo>
                    <a:pt x="1756067" y="1169695"/>
                  </a:lnTo>
                  <a:lnTo>
                    <a:pt x="1732826" y="1170965"/>
                  </a:lnTo>
                  <a:lnTo>
                    <a:pt x="1721573" y="1169695"/>
                  </a:lnTo>
                  <a:lnTo>
                    <a:pt x="1690509" y="1174775"/>
                  </a:lnTo>
                  <a:lnTo>
                    <a:pt x="1638274" y="1177315"/>
                  </a:lnTo>
                  <a:lnTo>
                    <a:pt x="1636801" y="1178585"/>
                  </a:lnTo>
                  <a:lnTo>
                    <a:pt x="1621421" y="1179855"/>
                  </a:lnTo>
                  <a:lnTo>
                    <a:pt x="1579410" y="1184935"/>
                  </a:lnTo>
                  <a:lnTo>
                    <a:pt x="1595348" y="1183665"/>
                  </a:lnTo>
                  <a:lnTo>
                    <a:pt x="1603171" y="1183665"/>
                  </a:lnTo>
                  <a:lnTo>
                    <a:pt x="1585595" y="1187475"/>
                  </a:lnTo>
                  <a:lnTo>
                    <a:pt x="1616405" y="1183665"/>
                  </a:lnTo>
                  <a:lnTo>
                    <a:pt x="1636941" y="1181125"/>
                  </a:lnTo>
                  <a:lnTo>
                    <a:pt x="1689519" y="1176045"/>
                  </a:lnTo>
                  <a:lnTo>
                    <a:pt x="1757883" y="1172235"/>
                  </a:lnTo>
                  <a:lnTo>
                    <a:pt x="1719275" y="1178585"/>
                  </a:lnTo>
                  <a:lnTo>
                    <a:pt x="1623072" y="1188745"/>
                  </a:lnTo>
                  <a:lnTo>
                    <a:pt x="1588160" y="1191285"/>
                  </a:lnTo>
                  <a:lnTo>
                    <a:pt x="1550073" y="1192555"/>
                  </a:lnTo>
                  <a:lnTo>
                    <a:pt x="1525625" y="1197635"/>
                  </a:lnTo>
                  <a:lnTo>
                    <a:pt x="1523085" y="1200175"/>
                  </a:lnTo>
                  <a:lnTo>
                    <a:pt x="1539100" y="1198905"/>
                  </a:lnTo>
                  <a:lnTo>
                    <a:pt x="1474965" y="1206576"/>
                  </a:lnTo>
                  <a:lnTo>
                    <a:pt x="1474622" y="1206576"/>
                  </a:lnTo>
                  <a:lnTo>
                    <a:pt x="1418590" y="1210335"/>
                  </a:lnTo>
                  <a:lnTo>
                    <a:pt x="1423593" y="1209065"/>
                  </a:lnTo>
                  <a:lnTo>
                    <a:pt x="1416037" y="1209065"/>
                  </a:lnTo>
                  <a:lnTo>
                    <a:pt x="1413586" y="1208112"/>
                  </a:lnTo>
                  <a:lnTo>
                    <a:pt x="1396072" y="1210335"/>
                  </a:lnTo>
                  <a:lnTo>
                    <a:pt x="1380401" y="1211605"/>
                  </a:lnTo>
                  <a:lnTo>
                    <a:pt x="1370152" y="1211605"/>
                  </a:lnTo>
                  <a:lnTo>
                    <a:pt x="1368501" y="1210335"/>
                  </a:lnTo>
                  <a:lnTo>
                    <a:pt x="1372019" y="1209065"/>
                  </a:lnTo>
                  <a:lnTo>
                    <a:pt x="1375537" y="1207795"/>
                  </a:lnTo>
                  <a:lnTo>
                    <a:pt x="1391234" y="1205268"/>
                  </a:lnTo>
                  <a:lnTo>
                    <a:pt x="1407845" y="1203985"/>
                  </a:lnTo>
                  <a:lnTo>
                    <a:pt x="1416862" y="1202715"/>
                  </a:lnTo>
                  <a:lnTo>
                    <a:pt x="1419212" y="1203985"/>
                  </a:lnTo>
                  <a:lnTo>
                    <a:pt x="1415656" y="1205268"/>
                  </a:lnTo>
                  <a:lnTo>
                    <a:pt x="1427353" y="1202715"/>
                  </a:lnTo>
                  <a:lnTo>
                    <a:pt x="1433182" y="1201445"/>
                  </a:lnTo>
                  <a:lnTo>
                    <a:pt x="1488757" y="1196365"/>
                  </a:lnTo>
                  <a:lnTo>
                    <a:pt x="1488249" y="1195095"/>
                  </a:lnTo>
                  <a:lnTo>
                    <a:pt x="1529880" y="1191285"/>
                  </a:lnTo>
                  <a:lnTo>
                    <a:pt x="1571510" y="1187475"/>
                  </a:lnTo>
                  <a:lnTo>
                    <a:pt x="1520050" y="1191285"/>
                  </a:lnTo>
                  <a:lnTo>
                    <a:pt x="1530858" y="1190015"/>
                  </a:lnTo>
                  <a:lnTo>
                    <a:pt x="1565833" y="1186205"/>
                  </a:lnTo>
                  <a:lnTo>
                    <a:pt x="1550797" y="1186205"/>
                  </a:lnTo>
                  <a:lnTo>
                    <a:pt x="1660436" y="1173505"/>
                  </a:lnTo>
                  <a:lnTo>
                    <a:pt x="1551546" y="1183665"/>
                  </a:lnTo>
                  <a:lnTo>
                    <a:pt x="1442821" y="1196365"/>
                  </a:lnTo>
                  <a:lnTo>
                    <a:pt x="1339202" y="1206576"/>
                  </a:lnTo>
                  <a:lnTo>
                    <a:pt x="1291971" y="1210335"/>
                  </a:lnTo>
                  <a:lnTo>
                    <a:pt x="1306880" y="1210335"/>
                  </a:lnTo>
                  <a:lnTo>
                    <a:pt x="1325880" y="1211605"/>
                  </a:lnTo>
                  <a:lnTo>
                    <a:pt x="1333385" y="1211605"/>
                  </a:lnTo>
                  <a:lnTo>
                    <a:pt x="1313853" y="1214145"/>
                  </a:lnTo>
                  <a:lnTo>
                    <a:pt x="1345311" y="1210335"/>
                  </a:lnTo>
                  <a:lnTo>
                    <a:pt x="1358557" y="1209065"/>
                  </a:lnTo>
                  <a:lnTo>
                    <a:pt x="1359344" y="1210335"/>
                  </a:lnTo>
                  <a:lnTo>
                    <a:pt x="1352423" y="1211605"/>
                  </a:lnTo>
                  <a:lnTo>
                    <a:pt x="1342529" y="1214145"/>
                  </a:lnTo>
                  <a:lnTo>
                    <a:pt x="1235773" y="1223035"/>
                  </a:lnTo>
                  <a:lnTo>
                    <a:pt x="1234325" y="1221765"/>
                  </a:lnTo>
                  <a:lnTo>
                    <a:pt x="1231455" y="1221765"/>
                  </a:lnTo>
                  <a:lnTo>
                    <a:pt x="1248257" y="1219225"/>
                  </a:lnTo>
                  <a:lnTo>
                    <a:pt x="1276705" y="1217955"/>
                  </a:lnTo>
                  <a:lnTo>
                    <a:pt x="1280833" y="1216685"/>
                  </a:lnTo>
                  <a:lnTo>
                    <a:pt x="1289075" y="1214145"/>
                  </a:lnTo>
                  <a:lnTo>
                    <a:pt x="1251826" y="1216685"/>
                  </a:lnTo>
                  <a:lnTo>
                    <a:pt x="1278877" y="1212875"/>
                  </a:lnTo>
                  <a:lnTo>
                    <a:pt x="1258163" y="1211605"/>
                  </a:lnTo>
                  <a:lnTo>
                    <a:pt x="1231404" y="1214145"/>
                  </a:lnTo>
                  <a:lnTo>
                    <a:pt x="1223175" y="1215415"/>
                  </a:lnTo>
                  <a:lnTo>
                    <a:pt x="1216685" y="1217955"/>
                  </a:lnTo>
                  <a:lnTo>
                    <a:pt x="1195184" y="1220495"/>
                  </a:lnTo>
                  <a:lnTo>
                    <a:pt x="1252029" y="1217955"/>
                  </a:lnTo>
                  <a:lnTo>
                    <a:pt x="1229817" y="1221765"/>
                  </a:lnTo>
                  <a:lnTo>
                    <a:pt x="1225905" y="1224305"/>
                  </a:lnTo>
                  <a:lnTo>
                    <a:pt x="1224622" y="1225575"/>
                  </a:lnTo>
                  <a:lnTo>
                    <a:pt x="1213751" y="1228471"/>
                  </a:lnTo>
                  <a:lnTo>
                    <a:pt x="1228674" y="1227632"/>
                  </a:lnTo>
                  <a:lnTo>
                    <a:pt x="1275029" y="1223035"/>
                  </a:lnTo>
                  <a:lnTo>
                    <a:pt x="1230325" y="1230655"/>
                  </a:lnTo>
                  <a:lnTo>
                    <a:pt x="1231328" y="1230655"/>
                  </a:lnTo>
                  <a:lnTo>
                    <a:pt x="1262227" y="1226845"/>
                  </a:lnTo>
                  <a:lnTo>
                    <a:pt x="1243660" y="1230655"/>
                  </a:lnTo>
                  <a:lnTo>
                    <a:pt x="1239240" y="1231925"/>
                  </a:lnTo>
                  <a:lnTo>
                    <a:pt x="1246136" y="1231925"/>
                  </a:lnTo>
                  <a:lnTo>
                    <a:pt x="1288783" y="1229385"/>
                  </a:lnTo>
                  <a:lnTo>
                    <a:pt x="1306525" y="1226845"/>
                  </a:lnTo>
                  <a:lnTo>
                    <a:pt x="1315402" y="1225575"/>
                  </a:lnTo>
                  <a:lnTo>
                    <a:pt x="1371422" y="1220495"/>
                  </a:lnTo>
                  <a:lnTo>
                    <a:pt x="1377721" y="1223035"/>
                  </a:lnTo>
                  <a:lnTo>
                    <a:pt x="1355445" y="1224305"/>
                  </a:lnTo>
                  <a:lnTo>
                    <a:pt x="1327594" y="1228115"/>
                  </a:lnTo>
                  <a:lnTo>
                    <a:pt x="1270863" y="1233195"/>
                  </a:lnTo>
                  <a:lnTo>
                    <a:pt x="1272298" y="1235735"/>
                  </a:lnTo>
                  <a:lnTo>
                    <a:pt x="1258595" y="1237005"/>
                  </a:lnTo>
                  <a:lnTo>
                    <a:pt x="1258938" y="1237005"/>
                  </a:lnTo>
                  <a:lnTo>
                    <a:pt x="1252181" y="1238275"/>
                  </a:lnTo>
                  <a:lnTo>
                    <a:pt x="1244473" y="1239545"/>
                  </a:lnTo>
                  <a:lnTo>
                    <a:pt x="1234998" y="1240815"/>
                  </a:lnTo>
                  <a:lnTo>
                    <a:pt x="1222908" y="1242085"/>
                  </a:lnTo>
                  <a:lnTo>
                    <a:pt x="1207071" y="1242085"/>
                  </a:lnTo>
                  <a:lnTo>
                    <a:pt x="1157135" y="1244625"/>
                  </a:lnTo>
                  <a:lnTo>
                    <a:pt x="1141450" y="1244625"/>
                  </a:lnTo>
                  <a:lnTo>
                    <a:pt x="1148105" y="1243355"/>
                  </a:lnTo>
                  <a:lnTo>
                    <a:pt x="1172895" y="1242085"/>
                  </a:lnTo>
                  <a:lnTo>
                    <a:pt x="1200353" y="1239545"/>
                  </a:lnTo>
                  <a:lnTo>
                    <a:pt x="1214996" y="1237005"/>
                  </a:lnTo>
                  <a:lnTo>
                    <a:pt x="1195717" y="1238275"/>
                  </a:lnTo>
                  <a:lnTo>
                    <a:pt x="1165275" y="1240815"/>
                  </a:lnTo>
                  <a:lnTo>
                    <a:pt x="1140790" y="1243355"/>
                  </a:lnTo>
                  <a:lnTo>
                    <a:pt x="1139393" y="1242085"/>
                  </a:lnTo>
                  <a:lnTo>
                    <a:pt x="1127213" y="1243355"/>
                  </a:lnTo>
                  <a:lnTo>
                    <a:pt x="1114488" y="1243355"/>
                  </a:lnTo>
                  <a:lnTo>
                    <a:pt x="1103350" y="1245895"/>
                  </a:lnTo>
                  <a:lnTo>
                    <a:pt x="1106474" y="1243355"/>
                  </a:lnTo>
                  <a:lnTo>
                    <a:pt x="1119390" y="1242085"/>
                  </a:lnTo>
                  <a:lnTo>
                    <a:pt x="1132306" y="1240815"/>
                  </a:lnTo>
                  <a:lnTo>
                    <a:pt x="1050798" y="1240815"/>
                  </a:lnTo>
                  <a:lnTo>
                    <a:pt x="1023086" y="1240815"/>
                  </a:lnTo>
                  <a:lnTo>
                    <a:pt x="1011809" y="1240815"/>
                  </a:lnTo>
                  <a:lnTo>
                    <a:pt x="1013091" y="1242085"/>
                  </a:lnTo>
                  <a:lnTo>
                    <a:pt x="934910" y="1250975"/>
                  </a:lnTo>
                  <a:lnTo>
                    <a:pt x="896594" y="1252245"/>
                  </a:lnTo>
                  <a:lnTo>
                    <a:pt x="837577" y="1259865"/>
                  </a:lnTo>
                  <a:lnTo>
                    <a:pt x="830668" y="1261135"/>
                  </a:lnTo>
                  <a:lnTo>
                    <a:pt x="818197" y="1261135"/>
                  </a:lnTo>
                  <a:lnTo>
                    <a:pt x="814501" y="1262405"/>
                  </a:lnTo>
                  <a:lnTo>
                    <a:pt x="834009" y="1261135"/>
                  </a:lnTo>
                  <a:lnTo>
                    <a:pt x="797445" y="1264945"/>
                  </a:lnTo>
                  <a:lnTo>
                    <a:pt x="735660" y="1270025"/>
                  </a:lnTo>
                  <a:lnTo>
                    <a:pt x="699084" y="1272565"/>
                  </a:lnTo>
                  <a:lnTo>
                    <a:pt x="721029" y="1268755"/>
                  </a:lnTo>
                  <a:lnTo>
                    <a:pt x="752055" y="1266215"/>
                  </a:lnTo>
                  <a:lnTo>
                    <a:pt x="758063" y="1265720"/>
                  </a:lnTo>
                  <a:lnTo>
                    <a:pt x="765771" y="1264945"/>
                  </a:lnTo>
                  <a:lnTo>
                    <a:pt x="841197" y="1257325"/>
                  </a:lnTo>
                  <a:lnTo>
                    <a:pt x="813917" y="1259865"/>
                  </a:lnTo>
                  <a:lnTo>
                    <a:pt x="783069" y="1262430"/>
                  </a:lnTo>
                  <a:lnTo>
                    <a:pt x="762901" y="1264945"/>
                  </a:lnTo>
                  <a:lnTo>
                    <a:pt x="764489" y="1263675"/>
                  </a:lnTo>
                  <a:lnTo>
                    <a:pt x="766038" y="1262430"/>
                  </a:lnTo>
                  <a:lnTo>
                    <a:pt x="765721" y="1262430"/>
                  </a:lnTo>
                  <a:lnTo>
                    <a:pt x="779399" y="1261135"/>
                  </a:lnTo>
                  <a:lnTo>
                    <a:pt x="790155" y="1259865"/>
                  </a:lnTo>
                  <a:lnTo>
                    <a:pt x="795591" y="1258595"/>
                  </a:lnTo>
                  <a:lnTo>
                    <a:pt x="792975" y="1258595"/>
                  </a:lnTo>
                  <a:lnTo>
                    <a:pt x="773582" y="1261135"/>
                  </a:lnTo>
                  <a:lnTo>
                    <a:pt x="774052" y="1260335"/>
                  </a:lnTo>
                  <a:lnTo>
                    <a:pt x="753922" y="1262189"/>
                  </a:lnTo>
                  <a:lnTo>
                    <a:pt x="742467" y="1263675"/>
                  </a:lnTo>
                  <a:lnTo>
                    <a:pt x="751179" y="1262430"/>
                  </a:lnTo>
                  <a:lnTo>
                    <a:pt x="613460" y="1275105"/>
                  </a:lnTo>
                  <a:lnTo>
                    <a:pt x="652995" y="1275105"/>
                  </a:lnTo>
                  <a:lnTo>
                    <a:pt x="668807" y="1281455"/>
                  </a:lnTo>
                  <a:lnTo>
                    <a:pt x="731113" y="1272565"/>
                  </a:lnTo>
                  <a:lnTo>
                    <a:pt x="748919" y="1270025"/>
                  </a:lnTo>
                  <a:lnTo>
                    <a:pt x="855002" y="1266215"/>
                  </a:lnTo>
                  <a:lnTo>
                    <a:pt x="879894" y="1259865"/>
                  </a:lnTo>
                  <a:lnTo>
                    <a:pt x="942530" y="1253515"/>
                  </a:lnTo>
                  <a:lnTo>
                    <a:pt x="1003388" y="1245895"/>
                  </a:lnTo>
                  <a:lnTo>
                    <a:pt x="1074585" y="1242085"/>
                  </a:lnTo>
                  <a:lnTo>
                    <a:pt x="1067765" y="1252245"/>
                  </a:lnTo>
                  <a:lnTo>
                    <a:pt x="1108697" y="1248435"/>
                  </a:lnTo>
                  <a:lnTo>
                    <a:pt x="1176718" y="1245895"/>
                  </a:lnTo>
                  <a:lnTo>
                    <a:pt x="1179068" y="1249705"/>
                  </a:lnTo>
                  <a:lnTo>
                    <a:pt x="1057351" y="1262430"/>
                  </a:lnTo>
                  <a:lnTo>
                    <a:pt x="1142631" y="1254785"/>
                  </a:lnTo>
                  <a:lnTo>
                    <a:pt x="1115644" y="1262430"/>
                  </a:lnTo>
                  <a:lnTo>
                    <a:pt x="1114717" y="1262430"/>
                  </a:lnTo>
                  <a:lnTo>
                    <a:pt x="1076896" y="1263675"/>
                  </a:lnTo>
                  <a:lnTo>
                    <a:pt x="961097" y="1278915"/>
                  </a:lnTo>
                  <a:lnTo>
                    <a:pt x="944753" y="1275105"/>
                  </a:lnTo>
                  <a:lnTo>
                    <a:pt x="882904" y="1287805"/>
                  </a:lnTo>
                  <a:lnTo>
                    <a:pt x="788060" y="1294155"/>
                  </a:lnTo>
                  <a:lnTo>
                    <a:pt x="725004" y="1296733"/>
                  </a:lnTo>
                  <a:lnTo>
                    <a:pt x="725551" y="1296733"/>
                  </a:lnTo>
                  <a:lnTo>
                    <a:pt x="617575" y="1308125"/>
                  </a:lnTo>
                  <a:lnTo>
                    <a:pt x="570699" y="1317015"/>
                  </a:lnTo>
                  <a:lnTo>
                    <a:pt x="495884" y="1325905"/>
                  </a:lnTo>
                  <a:lnTo>
                    <a:pt x="363893" y="1339875"/>
                  </a:lnTo>
                  <a:lnTo>
                    <a:pt x="273888" y="1347495"/>
                  </a:lnTo>
                  <a:lnTo>
                    <a:pt x="262470" y="1352575"/>
                  </a:lnTo>
                  <a:lnTo>
                    <a:pt x="263436" y="1351305"/>
                  </a:lnTo>
                  <a:lnTo>
                    <a:pt x="272110" y="1339875"/>
                  </a:lnTo>
                  <a:lnTo>
                    <a:pt x="225196" y="1346225"/>
                  </a:lnTo>
                  <a:lnTo>
                    <a:pt x="96926" y="1357655"/>
                  </a:lnTo>
                  <a:lnTo>
                    <a:pt x="0" y="1370355"/>
                  </a:lnTo>
                  <a:lnTo>
                    <a:pt x="67538" y="1366545"/>
                  </a:lnTo>
                  <a:lnTo>
                    <a:pt x="80797" y="1365275"/>
                  </a:lnTo>
                  <a:lnTo>
                    <a:pt x="94056" y="1364005"/>
                  </a:lnTo>
                  <a:lnTo>
                    <a:pt x="55410" y="1365275"/>
                  </a:lnTo>
                  <a:lnTo>
                    <a:pt x="142392" y="1355115"/>
                  </a:lnTo>
                  <a:lnTo>
                    <a:pt x="175945" y="1352575"/>
                  </a:lnTo>
                  <a:lnTo>
                    <a:pt x="188201" y="1351305"/>
                  </a:lnTo>
                  <a:lnTo>
                    <a:pt x="189560" y="1352575"/>
                  </a:lnTo>
                  <a:lnTo>
                    <a:pt x="130251" y="1360195"/>
                  </a:lnTo>
                  <a:lnTo>
                    <a:pt x="158178" y="1357655"/>
                  </a:lnTo>
                  <a:lnTo>
                    <a:pt x="204266" y="1352575"/>
                  </a:lnTo>
                  <a:lnTo>
                    <a:pt x="232371" y="1351305"/>
                  </a:lnTo>
                  <a:lnTo>
                    <a:pt x="179527" y="1361465"/>
                  </a:lnTo>
                  <a:lnTo>
                    <a:pt x="129971" y="1366545"/>
                  </a:lnTo>
                  <a:lnTo>
                    <a:pt x="109918" y="1369085"/>
                  </a:lnTo>
                  <a:lnTo>
                    <a:pt x="98463" y="1371625"/>
                  </a:lnTo>
                  <a:lnTo>
                    <a:pt x="111264" y="1371625"/>
                  </a:lnTo>
                  <a:lnTo>
                    <a:pt x="126441" y="1367815"/>
                  </a:lnTo>
                  <a:lnTo>
                    <a:pt x="144170" y="1366545"/>
                  </a:lnTo>
                  <a:lnTo>
                    <a:pt x="146862" y="1366545"/>
                  </a:lnTo>
                  <a:lnTo>
                    <a:pt x="150025" y="1367815"/>
                  </a:lnTo>
                  <a:lnTo>
                    <a:pt x="157480" y="1367815"/>
                  </a:lnTo>
                  <a:lnTo>
                    <a:pt x="173012" y="1366545"/>
                  </a:lnTo>
                  <a:lnTo>
                    <a:pt x="158762" y="1366545"/>
                  </a:lnTo>
                  <a:lnTo>
                    <a:pt x="292074" y="1352575"/>
                  </a:lnTo>
                  <a:lnTo>
                    <a:pt x="330047" y="1352575"/>
                  </a:lnTo>
                  <a:lnTo>
                    <a:pt x="327317" y="1351305"/>
                  </a:lnTo>
                  <a:lnTo>
                    <a:pt x="341337" y="1351305"/>
                  </a:lnTo>
                  <a:lnTo>
                    <a:pt x="348843" y="1350035"/>
                  </a:lnTo>
                  <a:lnTo>
                    <a:pt x="359752" y="1347495"/>
                  </a:lnTo>
                  <a:lnTo>
                    <a:pt x="353822" y="1347495"/>
                  </a:lnTo>
                  <a:lnTo>
                    <a:pt x="338683" y="1348765"/>
                  </a:lnTo>
                  <a:lnTo>
                    <a:pt x="320357" y="1351305"/>
                  </a:lnTo>
                  <a:lnTo>
                    <a:pt x="336613" y="1344955"/>
                  </a:lnTo>
                  <a:lnTo>
                    <a:pt x="353542" y="1343685"/>
                  </a:lnTo>
                  <a:lnTo>
                    <a:pt x="370662" y="1341145"/>
                  </a:lnTo>
                  <a:lnTo>
                    <a:pt x="387883" y="1339875"/>
                  </a:lnTo>
                  <a:lnTo>
                    <a:pt x="405117" y="1337335"/>
                  </a:lnTo>
                  <a:lnTo>
                    <a:pt x="383286" y="1342415"/>
                  </a:lnTo>
                  <a:lnTo>
                    <a:pt x="431126" y="1337335"/>
                  </a:lnTo>
                  <a:lnTo>
                    <a:pt x="443090" y="1336065"/>
                  </a:lnTo>
                  <a:lnTo>
                    <a:pt x="437565" y="1334795"/>
                  </a:lnTo>
                  <a:lnTo>
                    <a:pt x="515480" y="1325905"/>
                  </a:lnTo>
                  <a:lnTo>
                    <a:pt x="544156" y="1324635"/>
                  </a:lnTo>
                  <a:lnTo>
                    <a:pt x="625348" y="1313205"/>
                  </a:lnTo>
                  <a:lnTo>
                    <a:pt x="614540" y="1313205"/>
                  </a:lnTo>
                  <a:lnTo>
                    <a:pt x="619277" y="1311935"/>
                  </a:lnTo>
                  <a:lnTo>
                    <a:pt x="651891" y="1309395"/>
                  </a:lnTo>
                  <a:lnTo>
                    <a:pt x="696823" y="1306855"/>
                  </a:lnTo>
                  <a:lnTo>
                    <a:pt x="730681" y="1303083"/>
                  </a:lnTo>
                  <a:lnTo>
                    <a:pt x="730173" y="1303083"/>
                  </a:lnTo>
                  <a:lnTo>
                    <a:pt x="759129" y="1301775"/>
                  </a:lnTo>
                  <a:lnTo>
                    <a:pt x="769594" y="1301775"/>
                  </a:lnTo>
                  <a:lnTo>
                    <a:pt x="770318" y="1303083"/>
                  </a:lnTo>
                  <a:lnTo>
                    <a:pt x="750900" y="1305585"/>
                  </a:lnTo>
                  <a:lnTo>
                    <a:pt x="740854" y="1306144"/>
                  </a:lnTo>
                  <a:lnTo>
                    <a:pt x="739775" y="1306855"/>
                  </a:lnTo>
                  <a:lnTo>
                    <a:pt x="734326" y="1308125"/>
                  </a:lnTo>
                  <a:lnTo>
                    <a:pt x="682929" y="1311935"/>
                  </a:lnTo>
                  <a:lnTo>
                    <a:pt x="686739" y="1313205"/>
                  </a:lnTo>
                  <a:lnTo>
                    <a:pt x="674370" y="1314475"/>
                  </a:lnTo>
                  <a:lnTo>
                    <a:pt x="665530" y="1315745"/>
                  </a:lnTo>
                  <a:lnTo>
                    <a:pt x="679919" y="1315745"/>
                  </a:lnTo>
                  <a:lnTo>
                    <a:pt x="643851" y="1318285"/>
                  </a:lnTo>
                  <a:lnTo>
                    <a:pt x="579983" y="1325905"/>
                  </a:lnTo>
                  <a:lnTo>
                    <a:pt x="546277" y="1328445"/>
                  </a:lnTo>
                  <a:lnTo>
                    <a:pt x="492874" y="1337335"/>
                  </a:lnTo>
                  <a:lnTo>
                    <a:pt x="396087" y="1347495"/>
                  </a:lnTo>
                  <a:lnTo>
                    <a:pt x="479348" y="1339875"/>
                  </a:lnTo>
                  <a:lnTo>
                    <a:pt x="518426" y="1337335"/>
                  </a:lnTo>
                  <a:lnTo>
                    <a:pt x="538276" y="1334795"/>
                  </a:lnTo>
                  <a:lnTo>
                    <a:pt x="558126" y="1332255"/>
                  </a:lnTo>
                  <a:lnTo>
                    <a:pt x="530123" y="1334795"/>
                  </a:lnTo>
                  <a:lnTo>
                    <a:pt x="640054" y="1322095"/>
                  </a:lnTo>
                  <a:lnTo>
                    <a:pt x="630529" y="1322095"/>
                  </a:lnTo>
                  <a:lnTo>
                    <a:pt x="706856" y="1315745"/>
                  </a:lnTo>
                  <a:lnTo>
                    <a:pt x="726986" y="1313205"/>
                  </a:lnTo>
                  <a:lnTo>
                    <a:pt x="741502" y="1311935"/>
                  </a:lnTo>
                  <a:lnTo>
                    <a:pt x="740841" y="1310665"/>
                  </a:lnTo>
                  <a:lnTo>
                    <a:pt x="807821" y="1304315"/>
                  </a:lnTo>
                  <a:lnTo>
                    <a:pt x="823595" y="1303083"/>
                  </a:lnTo>
                  <a:lnTo>
                    <a:pt x="823963" y="1303083"/>
                  </a:lnTo>
                  <a:lnTo>
                    <a:pt x="828205" y="1301775"/>
                  </a:lnTo>
                  <a:lnTo>
                    <a:pt x="844042" y="1300505"/>
                  </a:lnTo>
                  <a:lnTo>
                    <a:pt x="854646" y="1299235"/>
                  </a:lnTo>
                  <a:lnTo>
                    <a:pt x="869645" y="1297432"/>
                  </a:lnTo>
                  <a:lnTo>
                    <a:pt x="851268" y="1299235"/>
                  </a:lnTo>
                  <a:lnTo>
                    <a:pt x="863625" y="1295476"/>
                  </a:lnTo>
                  <a:lnTo>
                    <a:pt x="862799" y="1295476"/>
                  </a:lnTo>
                  <a:lnTo>
                    <a:pt x="889850" y="1294155"/>
                  </a:lnTo>
                  <a:lnTo>
                    <a:pt x="918489" y="1291615"/>
                  </a:lnTo>
                  <a:lnTo>
                    <a:pt x="978954" y="1283995"/>
                  </a:lnTo>
                  <a:lnTo>
                    <a:pt x="984681" y="1285265"/>
                  </a:lnTo>
                  <a:lnTo>
                    <a:pt x="1000112" y="1283995"/>
                  </a:lnTo>
                  <a:lnTo>
                    <a:pt x="1061808" y="1278915"/>
                  </a:lnTo>
                  <a:lnTo>
                    <a:pt x="1077239" y="1277645"/>
                  </a:lnTo>
                  <a:lnTo>
                    <a:pt x="1067485" y="1277645"/>
                  </a:lnTo>
                  <a:lnTo>
                    <a:pt x="1067168" y="1276375"/>
                  </a:lnTo>
                  <a:lnTo>
                    <a:pt x="1164602" y="1267485"/>
                  </a:lnTo>
                  <a:lnTo>
                    <a:pt x="1165466" y="1266215"/>
                  </a:lnTo>
                  <a:lnTo>
                    <a:pt x="1175766" y="1263675"/>
                  </a:lnTo>
                  <a:lnTo>
                    <a:pt x="1194968" y="1261135"/>
                  </a:lnTo>
                  <a:lnTo>
                    <a:pt x="1222514" y="1258595"/>
                  </a:lnTo>
                  <a:lnTo>
                    <a:pt x="1217396" y="1258595"/>
                  </a:lnTo>
                  <a:lnTo>
                    <a:pt x="1259319" y="1254785"/>
                  </a:lnTo>
                  <a:lnTo>
                    <a:pt x="1273302" y="1253515"/>
                  </a:lnTo>
                  <a:lnTo>
                    <a:pt x="1280388" y="1248435"/>
                  </a:lnTo>
                  <a:lnTo>
                    <a:pt x="1291945" y="1248435"/>
                  </a:lnTo>
                  <a:lnTo>
                    <a:pt x="1303032" y="1247165"/>
                  </a:lnTo>
                  <a:lnTo>
                    <a:pt x="1310068" y="1247165"/>
                  </a:lnTo>
                  <a:lnTo>
                    <a:pt x="1309446" y="1248435"/>
                  </a:lnTo>
                  <a:lnTo>
                    <a:pt x="1320038" y="1247165"/>
                  </a:lnTo>
                  <a:lnTo>
                    <a:pt x="1330617" y="1245895"/>
                  </a:lnTo>
                  <a:lnTo>
                    <a:pt x="1351495" y="1244625"/>
                  </a:lnTo>
                  <a:lnTo>
                    <a:pt x="1369974" y="1243355"/>
                  </a:lnTo>
                  <a:lnTo>
                    <a:pt x="1384007" y="1242085"/>
                  </a:lnTo>
                  <a:lnTo>
                    <a:pt x="1370368" y="1244625"/>
                  </a:lnTo>
                  <a:lnTo>
                    <a:pt x="1407553" y="1240815"/>
                  </a:lnTo>
                  <a:lnTo>
                    <a:pt x="1414741" y="1237005"/>
                  </a:lnTo>
                  <a:lnTo>
                    <a:pt x="1433728" y="1235735"/>
                  </a:lnTo>
                  <a:lnTo>
                    <a:pt x="1431010" y="1235735"/>
                  </a:lnTo>
                  <a:lnTo>
                    <a:pt x="1428496" y="1234465"/>
                  </a:lnTo>
                  <a:lnTo>
                    <a:pt x="1422615" y="1235735"/>
                  </a:lnTo>
                  <a:lnTo>
                    <a:pt x="1409839" y="1237005"/>
                  </a:lnTo>
                  <a:lnTo>
                    <a:pt x="1432725" y="1233195"/>
                  </a:lnTo>
                  <a:lnTo>
                    <a:pt x="1463103" y="1229385"/>
                  </a:lnTo>
                  <a:lnTo>
                    <a:pt x="1491792" y="1226845"/>
                  </a:lnTo>
                  <a:lnTo>
                    <a:pt x="1508099" y="1224521"/>
                  </a:lnTo>
                  <a:lnTo>
                    <a:pt x="1504264" y="1225575"/>
                  </a:lnTo>
                  <a:lnTo>
                    <a:pt x="1493507" y="1228115"/>
                  </a:lnTo>
                  <a:lnTo>
                    <a:pt x="1474381" y="1230655"/>
                  </a:lnTo>
                  <a:lnTo>
                    <a:pt x="1521650" y="1225575"/>
                  </a:lnTo>
                  <a:lnTo>
                    <a:pt x="1529118" y="1224305"/>
                  </a:lnTo>
                  <a:lnTo>
                    <a:pt x="1551508" y="1220495"/>
                  </a:lnTo>
                  <a:lnTo>
                    <a:pt x="1558963" y="1219225"/>
                  </a:lnTo>
                  <a:lnTo>
                    <a:pt x="1597228" y="1214145"/>
                  </a:lnTo>
                  <a:lnTo>
                    <a:pt x="1622285" y="1211605"/>
                  </a:lnTo>
                  <a:lnTo>
                    <a:pt x="1634820" y="1210335"/>
                  </a:lnTo>
                  <a:lnTo>
                    <a:pt x="1647342" y="1209065"/>
                  </a:lnTo>
                  <a:lnTo>
                    <a:pt x="1646732" y="1207795"/>
                  </a:lnTo>
                  <a:lnTo>
                    <a:pt x="1637106" y="1207795"/>
                  </a:lnTo>
                  <a:lnTo>
                    <a:pt x="1640725" y="1206576"/>
                  </a:lnTo>
                  <a:lnTo>
                    <a:pt x="1640116" y="1206576"/>
                  </a:lnTo>
                  <a:lnTo>
                    <a:pt x="1696516" y="1202715"/>
                  </a:lnTo>
                  <a:lnTo>
                    <a:pt x="1745348" y="1201445"/>
                  </a:lnTo>
                  <a:lnTo>
                    <a:pt x="1718017" y="1205268"/>
                  </a:lnTo>
                  <a:lnTo>
                    <a:pt x="1746961" y="1203985"/>
                  </a:lnTo>
                  <a:lnTo>
                    <a:pt x="1728558" y="1203985"/>
                  </a:lnTo>
                  <a:lnTo>
                    <a:pt x="1741335" y="1202715"/>
                  </a:lnTo>
                  <a:lnTo>
                    <a:pt x="1754047" y="1202715"/>
                  </a:lnTo>
                  <a:lnTo>
                    <a:pt x="1750364" y="1203985"/>
                  </a:lnTo>
                  <a:lnTo>
                    <a:pt x="1751749" y="1203985"/>
                  </a:lnTo>
                  <a:lnTo>
                    <a:pt x="1765693" y="1202715"/>
                  </a:lnTo>
                  <a:lnTo>
                    <a:pt x="1779651" y="1201445"/>
                  </a:lnTo>
                  <a:lnTo>
                    <a:pt x="1702130" y="1210335"/>
                  </a:lnTo>
                  <a:lnTo>
                    <a:pt x="1683283" y="1214145"/>
                  </a:lnTo>
                  <a:lnTo>
                    <a:pt x="1671751" y="1216685"/>
                  </a:lnTo>
                  <a:lnTo>
                    <a:pt x="1663636" y="1220495"/>
                  </a:lnTo>
                  <a:lnTo>
                    <a:pt x="1655025" y="1221765"/>
                  </a:lnTo>
                  <a:lnTo>
                    <a:pt x="1566151" y="1228115"/>
                  </a:lnTo>
                  <a:lnTo>
                    <a:pt x="1572399" y="1229385"/>
                  </a:lnTo>
                  <a:lnTo>
                    <a:pt x="1557134" y="1233195"/>
                  </a:lnTo>
                  <a:lnTo>
                    <a:pt x="1546021" y="1235735"/>
                  </a:lnTo>
                  <a:lnTo>
                    <a:pt x="1564767" y="1234465"/>
                  </a:lnTo>
                  <a:lnTo>
                    <a:pt x="1579626" y="1231925"/>
                  </a:lnTo>
                  <a:lnTo>
                    <a:pt x="1617751" y="1229385"/>
                  </a:lnTo>
                  <a:lnTo>
                    <a:pt x="1638592" y="1226845"/>
                  </a:lnTo>
                  <a:lnTo>
                    <a:pt x="1646059" y="1223035"/>
                  </a:lnTo>
                  <a:lnTo>
                    <a:pt x="1805101" y="1202715"/>
                  </a:lnTo>
                  <a:lnTo>
                    <a:pt x="1804644" y="1201445"/>
                  </a:lnTo>
                  <a:lnTo>
                    <a:pt x="1813306" y="1200175"/>
                  </a:lnTo>
                  <a:lnTo>
                    <a:pt x="1839290" y="1196365"/>
                  </a:lnTo>
                  <a:lnTo>
                    <a:pt x="1838960" y="1193825"/>
                  </a:lnTo>
                  <a:lnTo>
                    <a:pt x="1894916" y="1190015"/>
                  </a:lnTo>
                  <a:lnTo>
                    <a:pt x="1902904" y="1188745"/>
                  </a:lnTo>
                  <a:lnTo>
                    <a:pt x="1913750" y="1186205"/>
                  </a:lnTo>
                  <a:lnTo>
                    <a:pt x="1926577" y="1184935"/>
                  </a:lnTo>
                  <a:lnTo>
                    <a:pt x="1940521" y="1184935"/>
                  </a:lnTo>
                  <a:lnTo>
                    <a:pt x="1936546" y="1182395"/>
                  </a:lnTo>
                  <a:lnTo>
                    <a:pt x="1905749" y="1184935"/>
                  </a:lnTo>
                  <a:lnTo>
                    <a:pt x="1877110" y="1188745"/>
                  </a:lnTo>
                  <a:lnTo>
                    <a:pt x="1879600" y="1188745"/>
                  </a:lnTo>
                  <a:lnTo>
                    <a:pt x="1885175" y="1190015"/>
                  </a:lnTo>
                  <a:lnTo>
                    <a:pt x="1856498" y="1190015"/>
                  </a:lnTo>
                  <a:lnTo>
                    <a:pt x="1725968" y="1200175"/>
                  </a:lnTo>
                  <a:lnTo>
                    <a:pt x="1727352" y="1198905"/>
                  </a:lnTo>
                  <a:lnTo>
                    <a:pt x="1728749" y="1197635"/>
                  </a:lnTo>
                  <a:lnTo>
                    <a:pt x="1775231" y="1195095"/>
                  </a:lnTo>
                  <a:lnTo>
                    <a:pt x="1877047" y="1184935"/>
                  </a:lnTo>
                  <a:lnTo>
                    <a:pt x="1910905" y="1183665"/>
                  </a:lnTo>
                  <a:lnTo>
                    <a:pt x="1945932" y="1177315"/>
                  </a:lnTo>
                  <a:lnTo>
                    <a:pt x="1955520" y="1177315"/>
                  </a:lnTo>
                  <a:lnTo>
                    <a:pt x="1968881" y="1176045"/>
                  </a:lnTo>
                  <a:lnTo>
                    <a:pt x="1984667" y="1173505"/>
                  </a:lnTo>
                  <a:lnTo>
                    <a:pt x="2001558" y="1172235"/>
                  </a:lnTo>
                  <a:lnTo>
                    <a:pt x="2000567" y="1173505"/>
                  </a:lnTo>
                  <a:lnTo>
                    <a:pt x="1996643" y="1174775"/>
                  </a:lnTo>
                  <a:lnTo>
                    <a:pt x="2000288" y="1176045"/>
                  </a:lnTo>
                  <a:lnTo>
                    <a:pt x="2022005" y="1173505"/>
                  </a:lnTo>
                  <a:lnTo>
                    <a:pt x="2023452" y="1172235"/>
                  </a:lnTo>
                  <a:lnTo>
                    <a:pt x="2024888" y="1170965"/>
                  </a:lnTo>
                  <a:lnTo>
                    <a:pt x="2042541" y="1169695"/>
                  </a:lnTo>
                  <a:lnTo>
                    <a:pt x="2055507" y="1169695"/>
                  </a:lnTo>
                  <a:lnTo>
                    <a:pt x="2067318" y="1168425"/>
                  </a:lnTo>
                  <a:lnTo>
                    <a:pt x="2081517" y="1167155"/>
                  </a:lnTo>
                  <a:lnTo>
                    <a:pt x="2070328" y="1168425"/>
                  </a:lnTo>
                  <a:lnTo>
                    <a:pt x="2072182" y="1169695"/>
                  </a:lnTo>
                  <a:lnTo>
                    <a:pt x="2079269" y="1169695"/>
                  </a:lnTo>
                  <a:lnTo>
                    <a:pt x="2083803" y="1170965"/>
                  </a:lnTo>
                  <a:lnTo>
                    <a:pt x="2109241" y="1167155"/>
                  </a:lnTo>
                  <a:lnTo>
                    <a:pt x="2128621" y="1165440"/>
                  </a:lnTo>
                  <a:lnTo>
                    <a:pt x="2138007" y="1164615"/>
                  </a:lnTo>
                  <a:lnTo>
                    <a:pt x="2148522" y="1163345"/>
                  </a:lnTo>
                  <a:lnTo>
                    <a:pt x="2159038" y="1162075"/>
                  </a:lnTo>
                  <a:lnTo>
                    <a:pt x="2161260" y="1162075"/>
                  </a:lnTo>
                  <a:lnTo>
                    <a:pt x="2143950" y="1165885"/>
                  </a:lnTo>
                  <a:lnTo>
                    <a:pt x="2176068" y="1162075"/>
                  </a:lnTo>
                  <a:lnTo>
                    <a:pt x="2210714" y="1163345"/>
                  </a:lnTo>
                  <a:lnTo>
                    <a:pt x="2218842" y="1162075"/>
                  </a:lnTo>
                  <a:lnTo>
                    <a:pt x="2226970" y="1160805"/>
                  </a:lnTo>
                  <a:lnTo>
                    <a:pt x="2251367" y="1156995"/>
                  </a:lnTo>
                  <a:lnTo>
                    <a:pt x="2335111" y="1149375"/>
                  </a:lnTo>
                  <a:lnTo>
                    <a:pt x="2326703" y="1151915"/>
                  </a:lnTo>
                  <a:lnTo>
                    <a:pt x="2350541" y="1150645"/>
                  </a:lnTo>
                  <a:lnTo>
                    <a:pt x="2358402" y="1149375"/>
                  </a:lnTo>
                  <a:lnTo>
                    <a:pt x="2389822" y="1144295"/>
                  </a:lnTo>
                  <a:lnTo>
                    <a:pt x="2422144" y="1144295"/>
                  </a:lnTo>
                  <a:lnTo>
                    <a:pt x="2420696" y="1146835"/>
                  </a:lnTo>
                  <a:lnTo>
                    <a:pt x="2446871" y="1144295"/>
                  </a:lnTo>
                  <a:lnTo>
                    <a:pt x="2459952" y="1143025"/>
                  </a:lnTo>
                  <a:lnTo>
                    <a:pt x="2567063" y="1130325"/>
                  </a:lnTo>
                  <a:lnTo>
                    <a:pt x="2609418" y="1126515"/>
                  </a:lnTo>
                  <a:lnTo>
                    <a:pt x="2619489" y="1127785"/>
                  </a:lnTo>
                  <a:lnTo>
                    <a:pt x="2593263" y="1130490"/>
                  </a:lnTo>
                  <a:lnTo>
                    <a:pt x="2612796" y="1129055"/>
                  </a:lnTo>
                  <a:lnTo>
                    <a:pt x="2625839" y="1129055"/>
                  </a:lnTo>
                  <a:lnTo>
                    <a:pt x="2626068" y="1130325"/>
                  </a:lnTo>
                  <a:lnTo>
                    <a:pt x="2608300" y="1132865"/>
                  </a:lnTo>
                  <a:lnTo>
                    <a:pt x="2565146" y="1134135"/>
                  </a:lnTo>
                  <a:lnTo>
                    <a:pt x="2548445" y="1139215"/>
                  </a:lnTo>
                  <a:lnTo>
                    <a:pt x="2626906" y="1131595"/>
                  </a:lnTo>
                  <a:lnTo>
                    <a:pt x="2685427" y="1131595"/>
                  </a:lnTo>
                  <a:lnTo>
                    <a:pt x="2692743" y="1130325"/>
                  </a:lnTo>
                  <a:lnTo>
                    <a:pt x="2700045" y="1129055"/>
                  </a:lnTo>
                  <a:lnTo>
                    <a:pt x="2707360" y="1127785"/>
                  </a:lnTo>
                  <a:lnTo>
                    <a:pt x="2669616" y="1129055"/>
                  </a:lnTo>
                  <a:lnTo>
                    <a:pt x="2676677" y="1125245"/>
                  </a:lnTo>
                  <a:lnTo>
                    <a:pt x="2685084" y="1125245"/>
                  </a:lnTo>
                  <a:lnTo>
                    <a:pt x="2726791" y="1120165"/>
                  </a:lnTo>
                  <a:lnTo>
                    <a:pt x="2731973" y="1118895"/>
                  </a:lnTo>
                  <a:close/>
                </a:path>
                <a:path w="12960350" h="1372234">
                  <a:moveTo>
                    <a:pt x="2869209" y="1099845"/>
                  </a:moveTo>
                  <a:lnTo>
                    <a:pt x="2408351" y="1099845"/>
                  </a:lnTo>
                  <a:lnTo>
                    <a:pt x="2396871" y="1099845"/>
                  </a:lnTo>
                  <a:lnTo>
                    <a:pt x="2342248" y="1103655"/>
                  </a:lnTo>
                  <a:lnTo>
                    <a:pt x="2333498" y="1106195"/>
                  </a:lnTo>
                  <a:lnTo>
                    <a:pt x="2337219" y="1107465"/>
                  </a:lnTo>
                  <a:lnTo>
                    <a:pt x="2338362" y="1107465"/>
                  </a:lnTo>
                  <a:lnTo>
                    <a:pt x="2321864" y="1111275"/>
                  </a:lnTo>
                  <a:lnTo>
                    <a:pt x="2405621" y="1103655"/>
                  </a:lnTo>
                  <a:lnTo>
                    <a:pt x="2295753" y="1116355"/>
                  </a:lnTo>
                  <a:lnTo>
                    <a:pt x="2301595" y="1117625"/>
                  </a:lnTo>
                  <a:lnTo>
                    <a:pt x="2324074" y="1115085"/>
                  </a:lnTo>
                  <a:lnTo>
                    <a:pt x="2350338" y="1112545"/>
                  </a:lnTo>
                  <a:lnTo>
                    <a:pt x="2370836" y="1110005"/>
                  </a:lnTo>
                  <a:lnTo>
                    <a:pt x="2376055" y="1111275"/>
                  </a:lnTo>
                  <a:lnTo>
                    <a:pt x="2316188" y="1117625"/>
                  </a:lnTo>
                  <a:lnTo>
                    <a:pt x="2312454" y="1118895"/>
                  </a:lnTo>
                  <a:lnTo>
                    <a:pt x="2274481" y="1121435"/>
                  </a:lnTo>
                  <a:lnTo>
                    <a:pt x="2281059" y="1121435"/>
                  </a:lnTo>
                  <a:lnTo>
                    <a:pt x="2268410" y="1123975"/>
                  </a:lnTo>
                  <a:lnTo>
                    <a:pt x="2276373" y="1123975"/>
                  </a:lnTo>
                  <a:lnTo>
                    <a:pt x="2290064" y="1122705"/>
                  </a:lnTo>
                  <a:lnTo>
                    <a:pt x="2278735" y="1123975"/>
                  </a:lnTo>
                  <a:lnTo>
                    <a:pt x="2669502" y="1123975"/>
                  </a:lnTo>
                  <a:lnTo>
                    <a:pt x="2680144" y="1122705"/>
                  </a:lnTo>
                  <a:lnTo>
                    <a:pt x="2743987" y="1115085"/>
                  </a:lnTo>
                  <a:lnTo>
                    <a:pt x="2775915" y="1111275"/>
                  </a:lnTo>
                  <a:lnTo>
                    <a:pt x="2759875" y="1112545"/>
                  </a:lnTo>
                  <a:lnTo>
                    <a:pt x="2741053" y="1112545"/>
                  </a:lnTo>
                  <a:lnTo>
                    <a:pt x="2714993" y="1115085"/>
                  </a:lnTo>
                  <a:lnTo>
                    <a:pt x="2732811" y="1112545"/>
                  </a:lnTo>
                  <a:lnTo>
                    <a:pt x="2754414" y="1110005"/>
                  </a:lnTo>
                  <a:lnTo>
                    <a:pt x="2778531" y="1108735"/>
                  </a:lnTo>
                  <a:lnTo>
                    <a:pt x="2805455" y="1106195"/>
                  </a:lnTo>
                  <a:lnTo>
                    <a:pt x="2835491" y="1104925"/>
                  </a:lnTo>
                  <a:lnTo>
                    <a:pt x="2843923" y="1103655"/>
                  </a:lnTo>
                  <a:lnTo>
                    <a:pt x="2869209" y="1099845"/>
                  </a:lnTo>
                  <a:close/>
                </a:path>
                <a:path w="12960350" h="1372234">
                  <a:moveTo>
                    <a:pt x="3036735" y="1045235"/>
                  </a:moveTo>
                  <a:lnTo>
                    <a:pt x="3035617" y="1045235"/>
                  </a:lnTo>
                  <a:lnTo>
                    <a:pt x="3022003" y="1046505"/>
                  </a:lnTo>
                  <a:lnTo>
                    <a:pt x="3030296" y="1046505"/>
                  </a:lnTo>
                  <a:lnTo>
                    <a:pt x="3036735" y="1045235"/>
                  </a:lnTo>
                  <a:close/>
                </a:path>
                <a:path w="12960350" h="1372234">
                  <a:moveTo>
                    <a:pt x="3951655" y="985545"/>
                  </a:moveTo>
                  <a:lnTo>
                    <a:pt x="3913568" y="986815"/>
                  </a:lnTo>
                  <a:lnTo>
                    <a:pt x="3864711" y="993165"/>
                  </a:lnTo>
                  <a:lnTo>
                    <a:pt x="3837228" y="998245"/>
                  </a:lnTo>
                  <a:lnTo>
                    <a:pt x="3769995" y="1002055"/>
                  </a:lnTo>
                  <a:lnTo>
                    <a:pt x="3742893" y="1004595"/>
                  </a:lnTo>
                  <a:lnTo>
                    <a:pt x="3779761" y="1000785"/>
                  </a:lnTo>
                  <a:lnTo>
                    <a:pt x="3726434" y="1004595"/>
                  </a:lnTo>
                  <a:lnTo>
                    <a:pt x="3677196" y="1010945"/>
                  </a:lnTo>
                  <a:lnTo>
                    <a:pt x="3629609" y="1016025"/>
                  </a:lnTo>
                  <a:lnTo>
                    <a:pt x="3581247" y="1019835"/>
                  </a:lnTo>
                  <a:lnTo>
                    <a:pt x="3579203" y="1021105"/>
                  </a:lnTo>
                  <a:lnTo>
                    <a:pt x="3567912" y="1022375"/>
                  </a:lnTo>
                  <a:lnTo>
                    <a:pt x="3536962" y="1027455"/>
                  </a:lnTo>
                  <a:lnTo>
                    <a:pt x="3507232" y="1029995"/>
                  </a:lnTo>
                  <a:lnTo>
                    <a:pt x="3479038" y="1033805"/>
                  </a:lnTo>
                  <a:lnTo>
                    <a:pt x="3449904" y="1036345"/>
                  </a:lnTo>
                  <a:lnTo>
                    <a:pt x="3417354" y="1040155"/>
                  </a:lnTo>
                  <a:lnTo>
                    <a:pt x="3413087" y="1041425"/>
                  </a:lnTo>
                  <a:lnTo>
                    <a:pt x="3391789" y="1045235"/>
                  </a:lnTo>
                  <a:lnTo>
                    <a:pt x="3364458" y="1049045"/>
                  </a:lnTo>
                  <a:lnTo>
                    <a:pt x="3342119" y="1052855"/>
                  </a:lnTo>
                  <a:lnTo>
                    <a:pt x="3298075" y="1052855"/>
                  </a:lnTo>
                  <a:lnTo>
                    <a:pt x="3306089" y="1051585"/>
                  </a:lnTo>
                  <a:lnTo>
                    <a:pt x="3330130" y="1047775"/>
                  </a:lnTo>
                  <a:lnTo>
                    <a:pt x="3370415" y="1042695"/>
                  </a:lnTo>
                  <a:lnTo>
                    <a:pt x="3414357" y="1037615"/>
                  </a:lnTo>
                  <a:lnTo>
                    <a:pt x="3428682" y="1036345"/>
                  </a:lnTo>
                  <a:lnTo>
                    <a:pt x="3457333" y="1033805"/>
                  </a:lnTo>
                  <a:lnTo>
                    <a:pt x="3473716" y="1027455"/>
                  </a:lnTo>
                  <a:lnTo>
                    <a:pt x="3456228" y="1031265"/>
                  </a:lnTo>
                  <a:lnTo>
                    <a:pt x="3416909" y="1031265"/>
                  </a:lnTo>
                  <a:lnTo>
                    <a:pt x="3404324" y="1033805"/>
                  </a:lnTo>
                  <a:lnTo>
                    <a:pt x="3375342" y="1036345"/>
                  </a:lnTo>
                  <a:lnTo>
                    <a:pt x="3365208" y="1036345"/>
                  </a:lnTo>
                  <a:lnTo>
                    <a:pt x="3363734" y="1035075"/>
                  </a:lnTo>
                  <a:lnTo>
                    <a:pt x="3360724" y="1035075"/>
                  </a:lnTo>
                  <a:lnTo>
                    <a:pt x="3343859" y="1038885"/>
                  </a:lnTo>
                  <a:lnTo>
                    <a:pt x="3275825" y="1043965"/>
                  </a:lnTo>
                  <a:lnTo>
                    <a:pt x="3238639" y="1047775"/>
                  </a:lnTo>
                  <a:lnTo>
                    <a:pt x="3195180" y="1051585"/>
                  </a:lnTo>
                  <a:lnTo>
                    <a:pt x="3215944" y="1046505"/>
                  </a:lnTo>
                  <a:lnTo>
                    <a:pt x="3255784" y="1042695"/>
                  </a:lnTo>
                  <a:lnTo>
                    <a:pt x="3303181" y="1037615"/>
                  </a:lnTo>
                  <a:lnTo>
                    <a:pt x="3356432" y="1031265"/>
                  </a:lnTo>
                  <a:lnTo>
                    <a:pt x="3385147" y="1028725"/>
                  </a:lnTo>
                  <a:lnTo>
                    <a:pt x="3413849" y="1026185"/>
                  </a:lnTo>
                  <a:lnTo>
                    <a:pt x="3398520" y="1026185"/>
                  </a:lnTo>
                  <a:lnTo>
                    <a:pt x="3391166" y="1024915"/>
                  </a:lnTo>
                  <a:lnTo>
                    <a:pt x="3386328" y="1023645"/>
                  </a:lnTo>
                  <a:lnTo>
                    <a:pt x="3378555" y="1023645"/>
                  </a:lnTo>
                  <a:lnTo>
                    <a:pt x="3309607" y="1031265"/>
                  </a:lnTo>
                  <a:lnTo>
                    <a:pt x="3366960" y="1028725"/>
                  </a:lnTo>
                  <a:lnTo>
                    <a:pt x="3351034" y="1029995"/>
                  </a:lnTo>
                  <a:lnTo>
                    <a:pt x="3340036" y="1031265"/>
                  </a:lnTo>
                  <a:lnTo>
                    <a:pt x="3327603" y="1032535"/>
                  </a:lnTo>
                  <a:lnTo>
                    <a:pt x="3307384" y="1035075"/>
                  </a:lnTo>
                  <a:lnTo>
                    <a:pt x="3314598" y="1032535"/>
                  </a:lnTo>
                  <a:lnTo>
                    <a:pt x="3296310" y="1033805"/>
                  </a:lnTo>
                  <a:lnTo>
                    <a:pt x="3271304" y="1035075"/>
                  </a:lnTo>
                  <a:lnTo>
                    <a:pt x="3258388" y="1035075"/>
                  </a:lnTo>
                  <a:lnTo>
                    <a:pt x="3197275" y="1040155"/>
                  </a:lnTo>
                  <a:lnTo>
                    <a:pt x="3148838" y="1044829"/>
                  </a:lnTo>
                  <a:lnTo>
                    <a:pt x="3148838" y="1073175"/>
                  </a:lnTo>
                  <a:lnTo>
                    <a:pt x="3097644" y="1078255"/>
                  </a:lnTo>
                  <a:lnTo>
                    <a:pt x="3078315" y="1079360"/>
                  </a:lnTo>
                  <a:lnTo>
                    <a:pt x="3092678" y="1078255"/>
                  </a:lnTo>
                  <a:lnTo>
                    <a:pt x="3148838" y="1073175"/>
                  </a:lnTo>
                  <a:lnTo>
                    <a:pt x="3148838" y="1044829"/>
                  </a:lnTo>
                  <a:lnTo>
                    <a:pt x="3144520" y="1045235"/>
                  </a:lnTo>
                  <a:lnTo>
                    <a:pt x="3094939" y="1049045"/>
                  </a:lnTo>
                  <a:lnTo>
                    <a:pt x="3043326" y="1054125"/>
                  </a:lnTo>
                  <a:lnTo>
                    <a:pt x="2984512" y="1059205"/>
                  </a:lnTo>
                  <a:lnTo>
                    <a:pt x="2955620" y="1059205"/>
                  </a:lnTo>
                  <a:lnTo>
                    <a:pt x="2970326" y="1057935"/>
                  </a:lnTo>
                  <a:lnTo>
                    <a:pt x="3014992" y="1054125"/>
                  </a:lnTo>
                  <a:lnTo>
                    <a:pt x="3040926" y="1051585"/>
                  </a:lnTo>
                  <a:lnTo>
                    <a:pt x="3058249" y="1051585"/>
                  </a:lnTo>
                  <a:lnTo>
                    <a:pt x="3052851" y="1050315"/>
                  </a:lnTo>
                  <a:lnTo>
                    <a:pt x="3115208" y="1045235"/>
                  </a:lnTo>
                  <a:lnTo>
                    <a:pt x="3142602" y="1042695"/>
                  </a:lnTo>
                  <a:lnTo>
                    <a:pt x="3164319" y="1041425"/>
                  </a:lnTo>
                  <a:lnTo>
                    <a:pt x="3191230" y="1036345"/>
                  </a:lnTo>
                  <a:lnTo>
                    <a:pt x="3210407" y="1036345"/>
                  </a:lnTo>
                  <a:lnTo>
                    <a:pt x="3236849" y="1033805"/>
                  </a:lnTo>
                  <a:lnTo>
                    <a:pt x="3258223" y="1032535"/>
                  </a:lnTo>
                  <a:lnTo>
                    <a:pt x="3262211" y="1033805"/>
                  </a:lnTo>
                  <a:lnTo>
                    <a:pt x="3290151" y="1029995"/>
                  </a:lnTo>
                  <a:lnTo>
                    <a:pt x="3294773" y="1027455"/>
                  </a:lnTo>
                  <a:lnTo>
                    <a:pt x="3302038" y="1024915"/>
                  </a:lnTo>
                  <a:lnTo>
                    <a:pt x="3337890" y="1021105"/>
                  </a:lnTo>
                  <a:lnTo>
                    <a:pt x="3369792" y="1017295"/>
                  </a:lnTo>
                  <a:lnTo>
                    <a:pt x="3404717" y="1014755"/>
                  </a:lnTo>
                  <a:lnTo>
                    <a:pt x="3430384" y="1012215"/>
                  </a:lnTo>
                  <a:lnTo>
                    <a:pt x="3485794" y="1007135"/>
                  </a:lnTo>
                  <a:lnTo>
                    <a:pt x="3481120" y="1007135"/>
                  </a:lnTo>
                  <a:lnTo>
                    <a:pt x="3487712" y="1005865"/>
                  </a:lnTo>
                  <a:lnTo>
                    <a:pt x="3549891" y="999515"/>
                  </a:lnTo>
                  <a:lnTo>
                    <a:pt x="3460127" y="1005865"/>
                  </a:lnTo>
                  <a:lnTo>
                    <a:pt x="3430193" y="1007135"/>
                  </a:lnTo>
                  <a:lnTo>
                    <a:pt x="3396094" y="1012215"/>
                  </a:lnTo>
                  <a:lnTo>
                    <a:pt x="3371253" y="1010945"/>
                  </a:lnTo>
                  <a:lnTo>
                    <a:pt x="3359747" y="1013485"/>
                  </a:lnTo>
                  <a:lnTo>
                    <a:pt x="3344900" y="1014755"/>
                  </a:lnTo>
                  <a:lnTo>
                    <a:pt x="3327209" y="1017295"/>
                  </a:lnTo>
                  <a:lnTo>
                    <a:pt x="3307219" y="1018565"/>
                  </a:lnTo>
                  <a:lnTo>
                    <a:pt x="3317290" y="1018565"/>
                  </a:lnTo>
                  <a:lnTo>
                    <a:pt x="3298787" y="1019835"/>
                  </a:lnTo>
                  <a:lnTo>
                    <a:pt x="3269653" y="1022375"/>
                  </a:lnTo>
                  <a:lnTo>
                    <a:pt x="3236366" y="1024915"/>
                  </a:lnTo>
                  <a:lnTo>
                    <a:pt x="3174073" y="1032535"/>
                  </a:lnTo>
                  <a:lnTo>
                    <a:pt x="3158706" y="1031265"/>
                  </a:lnTo>
                  <a:lnTo>
                    <a:pt x="3025610" y="1045235"/>
                  </a:lnTo>
                  <a:lnTo>
                    <a:pt x="3035617" y="1045235"/>
                  </a:lnTo>
                  <a:lnTo>
                    <a:pt x="3062821" y="1042695"/>
                  </a:lnTo>
                  <a:lnTo>
                    <a:pt x="3040443" y="1046505"/>
                  </a:lnTo>
                  <a:lnTo>
                    <a:pt x="3014078" y="1050315"/>
                  </a:lnTo>
                  <a:lnTo>
                    <a:pt x="2954502" y="1057935"/>
                  </a:lnTo>
                  <a:lnTo>
                    <a:pt x="2906001" y="1057935"/>
                  </a:lnTo>
                  <a:lnTo>
                    <a:pt x="2912491" y="1056665"/>
                  </a:lnTo>
                  <a:lnTo>
                    <a:pt x="2919971" y="1055395"/>
                  </a:lnTo>
                  <a:lnTo>
                    <a:pt x="2929280" y="1054125"/>
                  </a:lnTo>
                  <a:lnTo>
                    <a:pt x="2941256" y="1051585"/>
                  </a:lnTo>
                  <a:lnTo>
                    <a:pt x="2982963" y="1047775"/>
                  </a:lnTo>
                  <a:lnTo>
                    <a:pt x="2972435" y="1046505"/>
                  </a:lnTo>
                  <a:lnTo>
                    <a:pt x="3036417" y="1038885"/>
                  </a:lnTo>
                  <a:lnTo>
                    <a:pt x="2996717" y="1038885"/>
                  </a:lnTo>
                  <a:lnTo>
                    <a:pt x="2877832" y="1051585"/>
                  </a:lnTo>
                  <a:lnTo>
                    <a:pt x="2828391" y="1055395"/>
                  </a:lnTo>
                  <a:lnTo>
                    <a:pt x="2717495" y="1068095"/>
                  </a:lnTo>
                  <a:lnTo>
                    <a:pt x="2661221" y="1073175"/>
                  </a:lnTo>
                  <a:lnTo>
                    <a:pt x="2618613" y="1075715"/>
                  </a:lnTo>
                  <a:lnTo>
                    <a:pt x="2569959" y="1080795"/>
                  </a:lnTo>
                  <a:lnTo>
                    <a:pt x="2516111" y="1085875"/>
                  </a:lnTo>
                  <a:lnTo>
                    <a:pt x="2460955" y="1092225"/>
                  </a:lnTo>
                  <a:lnTo>
                    <a:pt x="2425877" y="1097305"/>
                  </a:lnTo>
                  <a:lnTo>
                    <a:pt x="2886075" y="1097305"/>
                  </a:lnTo>
                  <a:lnTo>
                    <a:pt x="2902928" y="1094765"/>
                  </a:lnTo>
                  <a:lnTo>
                    <a:pt x="2952216" y="1089685"/>
                  </a:lnTo>
                  <a:lnTo>
                    <a:pt x="3075216" y="1079601"/>
                  </a:lnTo>
                  <a:lnTo>
                    <a:pt x="3057677" y="1083335"/>
                  </a:lnTo>
                  <a:lnTo>
                    <a:pt x="3099943" y="1080795"/>
                  </a:lnTo>
                  <a:lnTo>
                    <a:pt x="3126613" y="1076985"/>
                  </a:lnTo>
                  <a:lnTo>
                    <a:pt x="3145942" y="1075715"/>
                  </a:lnTo>
                  <a:lnTo>
                    <a:pt x="3166516" y="1073175"/>
                  </a:lnTo>
                  <a:lnTo>
                    <a:pt x="3187103" y="1070635"/>
                  </a:lnTo>
                  <a:lnTo>
                    <a:pt x="3211499" y="1066825"/>
                  </a:lnTo>
                  <a:lnTo>
                    <a:pt x="3236061" y="1064285"/>
                  </a:lnTo>
                  <a:lnTo>
                    <a:pt x="3277692" y="1059205"/>
                  </a:lnTo>
                  <a:lnTo>
                    <a:pt x="3260039" y="1063015"/>
                  </a:lnTo>
                  <a:lnTo>
                    <a:pt x="3367240" y="1054125"/>
                  </a:lnTo>
                  <a:lnTo>
                    <a:pt x="3371202" y="1052855"/>
                  </a:lnTo>
                  <a:lnTo>
                    <a:pt x="3375152" y="1051585"/>
                  </a:lnTo>
                  <a:lnTo>
                    <a:pt x="3402609" y="1049045"/>
                  </a:lnTo>
                  <a:lnTo>
                    <a:pt x="3429749" y="1047775"/>
                  </a:lnTo>
                  <a:lnTo>
                    <a:pt x="3457575" y="1045235"/>
                  </a:lnTo>
                  <a:lnTo>
                    <a:pt x="3467417" y="1043965"/>
                  </a:lnTo>
                  <a:lnTo>
                    <a:pt x="3487077" y="1041425"/>
                  </a:lnTo>
                  <a:lnTo>
                    <a:pt x="3459226" y="1043965"/>
                  </a:lnTo>
                  <a:lnTo>
                    <a:pt x="3444697" y="1043965"/>
                  </a:lnTo>
                  <a:lnTo>
                    <a:pt x="3441522" y="1042695"/>
                  </a:lnTo>
                  <a:lnTo>
                    <a:pt x="3447745" y="1041425"/>
                  </a:lnTo>
                  <a:lnTo>
                    <a:pt x="3476206" y="1040155"/>
                  </a:lnTo>
                  <a:lnTo>
                    <a:pt x="3485350" y="1037615"/>
                  </a:lnTo>
                  <a:lnTo>
                    <a:pt x="3514610" y="1033805"/>
                  </a:lnTo>
                  <a:lnTo>
                    <a:pt x="3552025" y="1029995"/>
                  </a:lnTo>
                  <a:lnTo>
                    <a:pt x="3585629" y="1027455"/>
                  </a:lnTo>
                  <a:lnTo>
                    <a:pt x="3587343" y="1027455"/>
                  </a:lnTo>
                  <a:lnTo>
                    <a:pt x="3622484" y="1024915"/>
                  </a:lnTo>
                  <a:lnTo>
                    <a:pt x="3619042" y="1026185"/>
                  </a:lnTo>
                  <a:lnTo>
                    <a:pt x="3628694" y="1024915"/>
                  </a:lnTo>
                  <a:lnTo>
                    <a:pt x="3667328" y="1019835"/>
                  </a:lnTo>
                  <a:lnTo>
                    <a:pt x="3717874" y="1014755"/>
                  </a:lnTo>
                  <a:lnTo>
                    <a:pt x="3762654" y="1009675"/>
                  </a:lnTo>
                  <a:lnTo>
                    <a:pt x="3793680" y="1007135"/>
                  </a:lnTo>
                  <a:lnTo>
                    <a:pt x="3796995" y="1008405"/>
                  </a:lnTo>
                  <a:lnTo>
                    <a:pt x="3788511" y="1009675"/>
                  </a:lnTo>
                  <a:lnTo>
                    <a:pt x="3758920" y="1014755"/>
                  </a:lnTo>
                  <a:lnTo>
                    <a:pt x="3805148" y="1009675"/>
                  </a:lnTo>
                  <a:lnTo>
                    <a:pt x="3813213" y="1007135"/>
                  </a:lnTo>
                  <a:lnTo>
                    <a:pt x="3821277" y="1004595"/>
                  </a:lnTo>
                  <a:lnTo>
                    <a:pt x="3833380" y="1000785"/>
                  </a:lnTo>
                  <a:lnTo>
                    <a:pt x="3902811" y="994435"/>
                  </a:lnTo>
                  <a:lnTo>
                    <a:pt x="3951655" y="985545"/>
                  </a:lnTo>
                  <a:close/>
                </a:path>
                <a:path w="12960350" h="1372234">
                  <a:moveTo>
                    <a:pt x="9315945" y="607974"/>
                  </a:moveTo>
                  <a:lnTo>
                    <a:pt x="9313837" y="607758"/>
                  </a:lnTo>
                  <a:lnTo>
                    <a:pt x="9296019" y="610095"/>
                  </a:lnTo>
                  <a:lnTo>
                    <a:pt x="9276169" y="611136"/>
                  </a:lnTo>
                  <a:lnTo>
                    <a:pt x="9263609" y="613473"/>
                  </a:lnTo>
                  <a:lnTo>
                    <a:pt x="9280182" y="612241"/>
                  </a:lnTo>
                  <a:lnTo>
                    <a:pt x="9301175" y="609930"/>
                  </a:lnTo>
                  <a:lnTo>
                    <a:pt x="9315945" y="607974"/>
                  </a:lnTo>
                  <a:close/>
                </a:path>
                <a:path w="12960350" h="1372234">
                  <a:moveTo>
                    <a:pt x="9363507" y="609015"/>
                  </a:moveTo>
                  <a:lnTo>
                    <a:pt x="9348749" y="608825"/>
                  </a:lnTo>
                  <a:lnTo>
                    <a:pt x="9335389" y="611047"/>
                  </a:lnTo>
                  <a:lnTo>
                    <a:pt x="9335719" y="611517"/>
                  </a:lnTo>
                  <a:lnTo>
                    <a:pt x="9340164" y="611251"/>
                  </a:lnTo>
                  <a:lnTo>
                    <a:pt x="9346362" y="610806"/>
                  </a:lnTo>
                  <a:lnTo>
                    <a:pt x="9354185" y="610082"/>
                  </a:lnTo>
                  <a:lnTo>
                    <a:pt x="9363507" y="609015"/>
                  </a:lnTo>
                  <a:close/>
                </a:path>
                <a:path w="12960350" h="1372234">
                  <a:moveTo>
                    <a:pt x="9404261" y="599401"/>
                  </a:moveTo>
                  <a:lnTo>
                    <a:pt x="9394698" y="599008"/>
                  </a:lnTo>
                  <a:lnTo>
                    <a:pt x="9364243" y="602043"/>
                  </a:lnTo>
                  <a:lnTo>
                    <a:pt x="9394761" y="604329"/>
                  </a:lnTo>
                  <a:lnTo>
                    <a:pt x="9403664" y="602348"/>
                  </a:lnTo>
                  <a:lnTo>
                    <a:pt x="9403677" y="601192"/>
                  </a:lnTo>
                  <a:lnTo>
                    <a:pt x="9404261" y="599401"/>
                  </a:lnTo>
                  <a:close/>
                </a:path>
                <a:path w="12960350" h="1372234">
                  <a:moveTo>
                    <a:pt x="9425876" y="591731"/>
                  </a:moveTo>
                  <a:lnTo>
                    <a:pt x="9389694" y="594626"/>
                  </a:lnTo>
                  <a:lnTo>
                    <a:pt x="9384182" y="593991"/>
                  </a:lnTo>
                  <a:lnTo>
                    <a:pt x="9389097" y="594652"/>
                  </a:lnTo>
                  <a:lnTo>
                    <a:pt x="9398952" y="594296"/>
                  </a:lnTo>
                  <a:lnTo>
                    <a:pt x="9408655" y="593775"/>
                  </a:lnTo>
                  <a:lnTo>
                    <a:pt x="9413189" y="593902"/>
                  </a:lnTo>
                  <a:lnTo>
                    <a:pt x="9425876" y="591731"/>
                  </a:lnTo>
                  <a:close/>
                </a:path>
                <a:path w="12960350" h="1372234">
                  <a:moveTo>
                    <a:pt x="9584080" y="593991"/>
                  </a:moveTo>
                  <a:lnTo>
                    <a:pt x="9574073" y="593839"/>
                  </a:lnTo>
                  <a:lnTo>
                    <a:pt x="9566656" y="593394"/>
                  </a:lnTo>
                  <a:lnTo>
                    <a:pt x="9552534" y="593966"/>
                  </a:lnTo>
                  <a:lnTo>
                    <a:pt x="9522384" y="596849"/>
                  </a:lnTo>
                  <a:lnTo>
                    <a:pt x="9546234" y="595579"/>
                  </a:lnTo>
                  <a:lnTo>
                    <a:pt x="9546209" y="596074"/>
                  </a:lnTo>
                  <a:lnTo>
                    <a:pt x="9524771" y="598881"/>
                  </a:lnTo>
                  <a:lnTo>
                    <a:pt x="9500197" y="601726"/>
                  </a:lnTo>
                  <a:lnTo>
                    <a:pt x="9481337" y="603427"/>
                  </a:lnTo>
                  <a:lnTo>
                    <a:pt x="9477045" y="602805"/>
                  </a:lnTo>
                  <a:lnTo>
                    <a:pt x="9449613" y="606094"/>
                  </a:lnTo>
                  <a:lnTo>
                    <a:pt x="9438919" y="608418"/>
                  </a:lnTo>
                  <a:lnTo>
                    <a:pt x="9448902" y="608609"/>
                  </a:lnTo>
                  <a:lnTo>
                    <a:pt x="9483509" y="605434"/>
                  </a:lnTo>
                  <a:lnTo>
                    <a:pt x="9501683" y="603161"/>
                  </a:lnTo>
                  <a:lnTo>
                    <a:pt x="9560700" y="596823"/>
                  </a:lnTo>
                  <a:lnTo>
                    <a:pt x="9584080" y="593991"/>
                  </a:lnTo>
                  <a:close/>
                </a:path>
                <a:path w="12960350" h="1372234">
                  <a:moveTo>
                    <a:pt x="9714166" y="574497"/>
                  </a:moveTo>
                  <a:lnTo>
                    <a:pt x="9698266" y="575017"/>
                  </a:lnTo>
                  <a:lnTo>
                    <a:pt x="9690392" y="574484"/>
                  </a:lnTo>
                  <a:lnTo>
                    <a:pt x="9676663" y="574941"/>
                  </a:lnTo>
                  <a:lnTo>
                    <a:pt x="9643161" y="578370"/>
                  </a:lnTo>
                  <a:lnTo>
                    <a:pt x="9639656" y="580542"/>
                  </a:lnTo>
                  <a:lnTo>
                    <a:pt x="9618662" y="582764"/>
                  </a:lnTo>
                  <a:lnTo>
                    <a:pt x="9599092" y="585114"/>
                  </a:lnTo>
                  <a:lnTo>
                    <a:pt x="9583623" y="586676"/>
                  </a:lnTo>
                  <a:lnTo>
                    <a:pt x="9574949" y="586562"/>
                  </a:lnTo>
                  <a:lnTo>
                    <a:pt x="9609595" y="587654"/>
                  </a:lnTo>
                  <a:lnTo>
                    <a:pt x="9581858" y="590143"/>
                  </a:lnTo>
                  <a:lnTo>
                    <a:pt x="9609798" y="588124"/>
                  </a:lnTo>
                  <a:lnTo>
                    <a:pt x="9613532" y="585927"/>
                  </a:lnTo>
                  <a:lnTo>
                    <a:pt x="9714166" y="574497"/>
                  </a:lnTo>
                  <a:close/>
                </a:path>
                <a:path w="12960350" h="1372234">
                  <a:moveTo>
                    <a:pt x="10155250" y="469582"/>
                  </a:moveTo>
                  <a:lnTo>
                    <a:pt x="10143858" y="470242"/>
                  </a:lnTo>
                  <a:lnTo>
                    <a:pt x="10130968" y="470789"/>
                  </a:lnTo>
                  <a:lnTo>
                    <a:pt x="10117468" y="471932"/>
                  </a:lnTo>
                  <a:lnTo>
                    <a:pt x="10104247" y="474357"/>
                  </a:lnTo>
                  <a:lnTo>
                    <a:pt x="10127920" y="473075"/>
                  </a:lnTo>
                  <a:lnTo>
                    <a:pt x="10133432" y="472109"/>
                  </a:lnTo>
                  <a:lnTo>
                    <a:pt x="10155250" y="469582"/>
                  </a:lnTo>
                  <a:close/>
                </a:path>
                <a:path w="12960350" h="1372234">
                  <a:moveTo>
                    <a:pt x="10269233" y="473735"/>
                  </a:moveTo>
                  <a:lnTo>
                    <a:pt x="10269080" y="472300"/>
                  </a:lnTo>
                  <a:lnTo>
                    <a:pt x="10240505" y="473367"/>
                  </a:lnTo>
                  <a:lnTo>
                    <a:pt x="10269233" y="473735"/>
                  </a:lnTo>
                  <a:close/>
                </a:path>
                <a:path w="12960350" h="1372234">
                  <a:moveTo>
                    <a:pt x="10275595" y="474916"/>
                  </a:moveTo>
                  <a:lnTo>
                    <a:pt x="10264673" y="474916"/>
                  </a:lnTo>
                  <a:lnTo>
                    <a:pt x="10214686" y="479996"/>
                  </a:lnTo>
                  <a:lnTo>
                    <a:pt x="10196182" y="481253"/>
                  </a:lnTo>
                  <a:lnTo>
                    <a:pt x="10214216" y="478269"/>
                  </a:lnTo>
                  <a:lnTo>
                    <a:pt x="10185413" y="483006"/>
                  </a:lnTo>
                  <a:lnTo>
                    <a:pt x="10188804" y="484073"/>
                  </a:lnTo>
                  <a:lnTo>
                    <a:pt x="10206825" y="483501"/>
                  </a:lnTo>
                  <a:lnTo>
                    <a:pt x="10221912" y="483311"/>
                  </a:lnTo>
                  <a:lnTo>
                    <a:pt x="10227259" y="483362"/>
                  </a:lnTo>
                  <a:lnTo>
                    <a:pt x="10231349" y="483717"/>
                  </a:lnTo>
                  <a:lnTo>
                    <a:pt x="10237851" y="483476"/>
                  </a:lnTo>
                  <a:lnTo>
                    <a:pt x="10250411" y="481736"/>
                  </a:lnTo>
                  <a:lnTo>
                    <a:pt x="10252138" y="480415"/>
                  </a:lnTo>
                  <a:lnTo>
                    <a:pt x="10232161" y="481279"/>
                  </a:lnTo>
                  <a:lnTo>
                    <a:pt x="10239108" y="479386"/>
                  </a:lnTo>
                  <a:lnTo>
                    <a:pt x="10265905" y="475907"/>
                  </a:lnTo>
                  <a:lnTo>
                    <a:pt x="10275595" y="474916"/>
                  </a:lnTo>
                  <a:close/>
                </a:path>
                <a:path w="12960350" h="1372234">
                  <a:moveTo>
                    <a:pt x="10287889" y="503999"/>
                  </a:moveTo>
                  <a:lnTo>
                    <a:pt x="10237267" y="509752"/>
                  </a:lnTo>
                  <a:lnTo>
                    <a:pt x="10245230" y="509435"/>
                  </a:lnTo>
                  <a:lnTo>
                    <a:pt x="10253904" y="508711"/>
                  </a:lnTo>
                  <a:lnTo>
                    <a:pt x="10270058" y="506958"/>
                  </a:lnTo>
                  <a:lnTo>
                    <a:pt x="10271290" y="508850"/>
                  </a:lnTo>
                  <a:lnTo>
                    <a:pt x="10287889" y="503999"/>
                  </a:lnTo>
                  <a:close/>
                </a:path>
                <a:path w="12960350" h="1372234">
                  <a:moveTo>
                    <a:pt x="10370591" y="429069"/>
                  </a:moveTo>
                  <a:lnTo>
                    <a:pt x="10316820" y="432295"/>
                  </a:lnTo>
                  <a:lnTo>
                    <a:pt x="10300106" y="433920"/>
                  </a:lnTo>
                  <a:lnTo>
                    <a:pt x="10312730" y="433197"/>
                  </a:lnTo>
                  <a:lnTo>
                    <a:pt x="10299497" y="435140"/>
                  </a:lnTo>
                  <a:lnTo>
                    <a:pt x="10296474" y="436105"/>
                  </a:lnTo>
                  <a:lnTo>
                    <a:pt x="10259339" y="439115"/>
                  </a:lnTo>
                  <a:lnTo>
                    <a:pt x="10261854" y="439229"/>
                  </a:lnTo>
                  <a:lnTo>
                    <a:pt x="10246423" y="441794"/>
                  </a:lnTo>
                  <a:lnTo>
                    <a:pt x="10267264" y="441274"/>
                  </a:lnTo>
                  <a:lnTo>
                    <a:pt x="10300779" y="438099"/>
                  </a:lnTo>
                  <a:lnTo>
                    <a:pt x="10338156" y="433590"/>
                  </a:lnTo>
                  <a:lnTo>
                    <a:pt x="10370591" y="429069"/>
                  </a:lnTo>
                  <a:close/>
                </a:path>
                <a:path w="12960350" h="1372234">
                  <a:moveTo>
                    <a:pt x="10399928" y="503834"/>
                  </a:moveTo>
                  <a:lnTo>
                    <a:pt x="10394378" y="504405"/>
                  </a:lnTo>
                  <a:lnTo>
                    <a:pt x="10371836" y="504825"/>
                  </a:lnTo>
                  <a:lnTo>
                    <a:pt x="10336555" y="506958"/>
                  </a:lnTo>
                  <a:lnTo>
                    <a:pt x="10292829" y="512660"/>
                  </a:lnTo>
                  <a:lnTo>
                    <a:pt x="10302088" y="511644"/>
                  </a:lnTo>
                  <a:lnTo>
                    <a:pt x="10305529" y="512343"/>
                  </a:lnTo>
                  <a:lnTo>
                    <a:pt x="10302164" y="513880"/>
                  </a:lnTo>
                  <a:lnTo>
                    <a:pt x="10303929" y="514756"/>
                  </a:lnTo>
                  <a:lnTo>
                    <a:pt x="10322750" y="513499"/>
                  </a:lnTo>
                  <a:lnTo>
                    <a:pt x="10399928" y="503834"/>
                  </a:lnTo>
                  <a:close/>
                </a:path>
                <a:path w="12960350" h="1372234">
                  <a:moveTo>
                    <a:pt x="10567543" y="481787"/>
                  </a:moveTo>
                  <a:lnTo>
                    <a:pt x="10524934" y="484111"/>
                  </a:lnTo>
                  <a:lnTo>
                    <a:pt x="10525214" y="484606"/>
                  </a:lnTo>
                  <a:lnTo>
                    <a:pt x="10521213" y="485813"/>
                  </a:lnTo>
                  <a:lnTo>
                    <a:pt x="10507955" y="488010"/>
                  </a:lnTo>
                  <a:lnTo>
                    <a:pt x="10522496" y="486752"/>
                  </a:lnTo>
                  <a:lnTo>
                    <a:pt x="10547922" y="483882"/>
                  </a:lnTo>
                  <a:lnTo>
                    <a:pt x="10567543" y="481787"/>
                  </a:lnTo>
                  <a:close/>
                </a:path>
                <a:path w="12960350" h="1372234">
                  <a:moveTo>
                    <a:pt x="10582707" y="471157"/>
                  </a:moveTo>
                  <a:lnTo>
                    <a:pt x="10580510" y="470674"/>
                  </a:lnTo>
                  <a:lnTo>
                    <a:pt x="10577665" y="471868"/>
                  </a:lnTo>
                  <a:lnTo>
                    <a:pt x="10564584" y="473583"/>
                  </a:lnTo>
                  <a:lnTo>
                    <a:pt x="10547121" y="475627"/>
                  </a:lnTo>
                  <a:lnTo>
                    <a:pt x="10537165" y="476999"/>
                  </a:lnTo>
                  <a:lnTo>
                    <a:pt x="10531551" y="476808"/>
                  </a:lnTo>
                  <a:lnTo>
                    <a:pt x="10531615" y="476669"/>
                  </a:lnTo>
                  <a:lnTo>
                    <a:pt x="10531996" y="475792"/>
                  </a:lnTo>
                  <a:lnTo>
                    <a:pt x="10529024" y="476034"/>
                  </a:lnTo>
                  <a:lnTo>
                    <a:pt x="10529024" y="476669"/>
                  </a:lnTo>
                  <a:lnTo>
                    <a:pt x="10528338" y="476694"/>
                  </a:lnTo>
                  <a:lnTo>
                    <a:pt x="10527792" y="476669"/>
                  </a:lnTo>
                  <a:lnTo>
                    <a:pt x="10529024" y="476669"/>
                  </a:lnTo>
                  <a:lnTo>
                    <a:pt x="10529024" y="476034"/>
                  </a:lnTo>
                  <a:lnTo>
                    <a:pt x="10515930" y="477050"/>
                  </a:lnTo>
                  <a:lnTo>
                    <a:pt x="10515613" y="477062"/>
                  </a:lnTo>
                  <a:lnTo>
                    <a:pt x="10478122" y="479971"/>
                  </a:lnTo>
                  <a:lnTo>
                    <a:pt x="10486453" y="477901"/>
                  </a:lnTo>
                  <a:lnTo>
                    <a:pt x="10485755" y="477901"/>
                  </a:lnTo>
                  <a:lnTo>
                    <a:pt x="10459631" y="480745"/>
                  </a:lnTo>
                  <a:lnTo>
                    <a:pt x="10460037" y="481990"/>
                  </a:lnTo>
                  <a:lnTo>
                    <a:pt x="10460139" y="482320"/>
                  </a:lnTo>
                  <a:lnTo>
                    <a:pt x="10454869" y="484111"/>
                  </a:lnTo>
                  <a:lnTo>
                    <a:pt x="10457269" y="484911"/>
                  </a:lnTo>
                  <a:lnTo>
                    <a:pt x="10480840" y="483552"/>
                  </a:lnTo>
                  <a:lnTo>
                    <a:pt x="10482605" y="481990"/>
                  </a:lnTo>
                  <a:lnTo>
                    <a:pt x="10490213" y="480999"/>
                  </a:lnTo>
                  <a:lnTo>
                    <a:pt x="10499890" y="479971"/>
                  </a:lnTo>
                  <a:lnTo>
                    <a:pt x="10503129" y="479615"/>
                  </a:lnTo>
                  <a:lnTo>
                    <a:pt x="10519740" y="477062"/>
                  </a:lnTo>
                  <a:lnTo>
                    <a:pt x="10531450" y="477062"/>
                  </a:lnTo>
                  <a:lnTo>
                    <a:pt x="10531119" y="477837"/>
                  </a:lnTo>
                  <a:lnTo>
                    <a:pt x="10536669" y="477062"/>
                  </a:lnTo>
                  <a:lnTo>
                    <a:pt x="10539146" y="477062"/>
                  </a:lnTo>
                  <a:lnTo>
                    <a:pt x="10537800" y="477024"/>
                  </a:lnTo>
                  <a:lnTo>
                    <a:pt x="10549369" y="476542"/>
                  </a:lnTo>
                  <a:lnTo>
                    <a:pt x="10572826" y="474065"/>
                  </a:lnTo>
                  <a:lnTo>
                    <a:pt x="10573156" y="473583"/>
                  </a:lnTo>
                  <a:lnTo>
                    <a:pt x="10573258" y="473430"/>
                  </a:lnTo>
                  <a:lnTo>
                    <a:pt x="10578427" y="472274"/>
                  </a:lnTo>
                  <a:lnTo>
                    <a:pt x="10582707" y="471157"/>
                  </a:lnTo>
                  <a:close/>
                </a:path>
                <a:path w="12960350" h="1372234">
                  <a:moveTo>
                    <a:pt x="10601033" y="411162"/>
                  </a:moveTo>
                  <a:lnTo>
                    <a:pt x="10594607" y="410464"/>
                  </a:lnTo>
                  <a:lnTo>
                    <a:pt x="10585768" y="410362"/>
                  </a:lnTo>
                  <a:lnTo>
                    <a:pt x="10579468" y="410730"/>
                  </a:lnTo>
                  <a:lnTo>
                    <a:pt x="10579646" y="411226"/>
                  </a:lnTo>
                  <a:lnTo>
                    <a:pt x="10584485" y="410959"/>
                  </a:lnTo>
                  <a:lnTo>
                    <a:pt x="10575354" y="411949"/>
                  </a:lnTo>
                  <a:lnTo>
                    <a:pt x="10454691" y="422503"/>
                  </a:lnTo>
                  <a:lnTo>
                    <a:pt x="10445712" y="424510"/>
                  </a:lnTo>
                  <a:lnTo>
                    <a:pt x="10448861" y="425246"/>
                  </a:lnTo>
                  <a:lnTo>
                    <a:pt x="10458844" y="425145"/>
                  </a:lnTo>
                  <a:lnTo>
                    <a:pt x="10470388" y="424637"/>
                  </a:lnTo>
                  <a:lnTo>
                    <a:pt x="10419944" y="430047"/>
                  </a:lnTo>
                  <a:lnTo>
                    <a:pt x="10394480" y="433158"/>
                  </a:lnTo>
                  <a:lnTo>
                    <a:pt x="10370109" y="436537"/>
                  </a:lnTo>
                  <a:lnTo>
                    <a:pt x="10411968" y="432523"/>
                  </a:lnTo>
                  <a:lnTo>
                    <a:pt x="10480523" y="423468"/>
                  </a:lnTo>
                  <a:lnTo>
                    <a:pt x="10512260" y="420839"/>
                  </a:lnTo>
                  <a:lnTo>
                    <a:pt x="10497629" y="421170"/>
                  </a:lnTo>
                  <a:lnTo>
                    <a:pt x="10497947" y="421640"/>
                  </a:lnTo>
                  <a:lnTo>
                    <a:pt x="10478579" y="423303"/>
                  </a:lnTo>
                  <a:lnTo>
                    <a:pt x="10474884" y="422897"/>
                  </a:lnTo>
                  <a:lnTo>
                    <a:pt x="10475404" y="421894"/>
                  </a:lnTo>
                  <a:lnTo>
                    <a:pt x="10468661" y="421741"/>
                  </a:lnTo>
                  <a:lnTo>
                    <a:pt x="10513568" y="418185"/>
                  </a:lnTo>
                  <a:lnTo>
                    <a:pt x="10538752" y="415963"/>
                  </a:lnTo>
                  <a:lnTo>
                    <a:pt x="10561663" y="413689"/>
                  </a:lnTo>
                  <a:lnTo>
                    <a:pt x="10579291" y="412330"/>
                  </a:lnTo>
                  <a:lnTo>
                    <a:pt x="10582389" y="413956"/>
                  </a:lnTo>
                  <a:lnTo>
                    <a:pt x="10600131" y="412584"/>
                  </a:lnTo>
                  <a:lnTo>
                    <a:pt x="10601033" y="411162"/>
                  </a:lnTo>
                  <a:close/>
                </a:path>
                <a:path w="12960350" h="1372234">
                  <a:moveTo>
                    <a:pt x="10618826" y="461149"/>
                  </a:moveTo>
                  <a:lnTo>
                    <a:pt x="10610431" y="461073"/>
                  </a:lnTo>
                  <a:lnTo>
                    <a:pt x="10599471" y="461276"/>
                  </a:lnTo>
                  <a:lnTo>
                    <a:pt x="10595420" y="460819"/>
                  </a:lnTo>
                  <a:lnTo>
                    <a:pt x="10607739" y="458787"/>
                  </a:lnTo>
                  <a:lnTo>
                    <a:pt x="10571975" y="461657"/>
                  </a:lnTo>
                  <a:lnTo>
                    <a:pt x="10459783" y="472808"/>
                  </a:lnTo>
                  <a:lnTo>
                    <a:pt x="10473766" y="471551"/>
                  </a:lnTo>
                  <a:lnTo>
                    <a:pt x="10469093" y="472300"/>
                  </a:lnTo>
                  <a:lnTo>
                    <a:pt x="10469524" y="472770"/>
                  </a:lnTo>
                  <a:lnTo>
                    <a:pt x="10420286" y="476859"/>
                  </a:lnTo>
                  <a:lnTo>
                    <a:pt x="10385882" y="478942"/>
                  </a:lnTo>
                  <a:lnTo>
                    <a:pt x="10349166" y="481711"/>
                  </a:lnTo>
                  <a:lnTo>
                    <a:pt x="10292969" y="487870"/>
                  </a:lnTo>
                  <a:lnTo>
                    <a:pt x="10298239" y="488149"/>
                  </a:lnTo>
                  <a:lnTo>
                    <a:pt x="10320122" y="486232"/>
                  </a:lnTo>
                  <a:lnTo>
                    <a:pt x="10312336" y="487807"/>
                  </a:lnTo>
                  <a:lnTo>
                    <a:pt x="10294074" y="489775"/>
                  </a:lnTo>
                  <a:lnTo>
                    <a:pt x="10337559" y="488899"/>
                  </a:lnTo>
                  <a:lnTo>
                    <a:pt x="10328313" y="489902"/>
                  </a:lnTo>
                  <a:lnTo>
                    <a:pt x="10406545" y="481838"/>
                  </a:lnTo>
                  <a:lnTo>
                    <a:pt x="10460634" y="476745"/>
                  </a:lnTo>
                  <a:lnTo>
                    <a:pt x="10499712" y="474091"/>
                  </a:lnTo>
                  <a:lnTo>
                    <a:pt x="10499382" y="473608"/>
                  </a:lnTo>
                  <a:lnTo>
                    <a:pt x="10555288" y="469074"/>
                  </a:lnTo>
                  <a:lnTo>
                    <a:pt x="10550093" y="468528"/>
                  </a:lnTo>
                  <a:lnTo>
                    <a:pt x="10555567" y="466204"/>
                  </a:lnTo>
                  <a:lnTo>
                    <a:pt x="10553002" y="465239"/>
                  </a:lnTo>
                  <a:lnTo>
                    <a:pt x="10582808" y="464108"/>
                  </a:lnTo>
                  <a:lnTo>
                    <a:pt x="10600957" y="462902"/>
                  </a:lnTo>
                  <a:lnTo>
                    <a:pt x="10618826" y="461149"/>
                  </a:lnTo>
                  <a:close/>
                </a:path>
                <a:path w="12960350" h="1372234">
                  <a:moveTo>
                    <a:pt x="10671073" y="441934"/>
                  </a:moveTo>
                  <a:lnTo>
                    <a:pt x="10650766" y="442836"/>
                  </a:lnTo>
                  <a:lnTo>
                    <a:pt x="10623537" y="445147"/>
                  </a:lnTo>
                  <a:lnTo>
                    <a:pt x="10595940" y="448398"/>
                  </a:lnTo>
                  <a:lnTo>
                    <a:pt x="10574515" y="452170"/>
                  </a:lnTo>
                  <a:lnTo>
                    <a:pt x="10600792" y="449681"/>
                  </a:lnTo>
                  <a:lnTo>
                    <a:pt x="10625049" y="447675"/>
                  </a:lnTo>
                  <a:lnTo>
                    <a:pt x="10648163" y="445350"/>
                  </a:lnTo>
                  <a:lnTo>
                    <a:pt x="10671073" y="441934"/>
                  </a:lnTo>
                  <a:close/>
                </a:path>
                <a:path w="12960350" h="1372234">
                  <a:moveTo>
                    <a:pt x="10705440" y="376097"/>
                  </a:moveTo>
                  <a:lnTo>
                    <a:pt x="10672813" y="378358"/>
                  </a:lnTo>
                  <a:lnTo>
                    <a:pt x="10670565" y="378980"/>
                  </a:lnTo>
                  <a:lnTo>
                    <a:pt x="10674287" y="378968"/>
                  </a:lnTo>
                  <a:lnTo>
                    <a:pt x="10679709" y="378752"/>
                  </a:lnTo>
                  <a:lnTo>
                    <a:pt x="10682605" y="378815"/>
                  </a:lnTo>
                  <a:lnTo>
                    <a:pt x="10692130" y="378307"/>
                  </a:lnTo>
                  <a:lnTo>
                    <a:pt x="10705440" y="376097"/>
                  </a:lnTo>
                  <a:close/>
                </a:path>
                <a:path w="12960350" h="1372234">
                  <a:moveTo>
                    <a:pt x="10708907" y="364617"/>
                  </a:moveTo>
                  <a:lnTo>
                    <a:pt x="10684624" y="367436"/>
                  </a:lnTo>
                  <a:lnTo>
                    <a:pt x="10674147" y="368960"/>
                  </a:lnTo>
                  <a:lnTo>
                    <a:pt x="10686440" y="368693"/>
                  </a:lnTo>
                  <a:lnTo>
                    <a:pt x="10702379" y="366864"/>
                  </a:lnTo>
                  <a:lnTo>
                    <a:pt x="10707154" y="365455"/>
                  </a:lnTo>
                  <a:lnTo>
                    <a:pt x="10708907" y="364617"/>
                  </a:lnTo>
                  <a:close/>
                </a:path>
                <a:path w="12960350" h="1372234">
                  <a:moveTo>
                    <a:pt x="10717632" y="363537"/>
                  </a:moveTo>
                  <a:lnTo>
                    <a:pt x="10709364" y="364388"/>
                  </a:lnTo>
                  <a:lnTo>
                    <a:pt x="10708907" y="364617"/>
                  </a:lnTo>
                  <a:lnTo>
                    <a:pt x="10717632" y="363537"/>
                  </a:lnTo>
                  <a:close/>
                </a:path>
                <a:path w="12960350" h="1372234">
                  <a:moveTo>
                    <a:pt x="10722788" y="430187"/>
                  </a:moveTo>
                  <a:lnTo>
                    <a:pt x="10722242" y="429717"/>
                  </a:lnTo>
                  <a:lnTo>
                    <a:pt x="10703306" y="430771"/>
                  </a:lnTo>
                  <a:lnTo>
                    <a:pt x="10713212" y="430720"/>
                  </a:lnTo>
                  <a:lnTo>
                    <a:pt x="10679227" y="435038"/>
                  </a:lnTo>
                  <a:lnTo>
                    <a:pt x="10641914" y="439127"/>
                  </a:lnTo>
                  <a:lnTo>
                    <a:pt x="10606913" y="442429"/>
                  </a:lnTo>
                  <a:lnTo>
                    <a:pt x="10579849" y="444436"/>
                  </a:lnTo>
                  <a:lnTo>
                    <a:pt x="10574147" y="445554"/>
                  </a:lnTo>
                  <a:lnTo>
                    <a:pt x="10514952" y="453199"/>
                  </a:lnTo>
                  <a:lnTo>
                    <a:pt x="10505961" y="454660"/>
                  </a:lnTo>
                  <a:lnTo>
                    <a:pt x="10580675" y="445871"/>
                  </a:lnTo>
                  <a:lnTo>
                    <a:pt x="10584663" y="446341"/>
                  </a:lnTo>
                  <a:lnTo>
                    <a:pt x="10582529" y="447141"/>
                  </a:lnTo>
                  <a:lnTo>
                    <a:pt x="10563708" y="450278"/>
                  </a:lnTo>
                  <a:lnTo>
                    <a:pt x="10603763" y="446100"/>
                  </a:lnTo>
                  <a:lnTo>
                    <a:pt x="10645343" y="440677"/>
                  </a:lnTo>
                  <a:lnTo>
                    <a:pt x="10685882" y="435025"/>
                  </a:lnTo>
                  <a:lnTo>
                    <a:pt x="10722788" y="430187"/>
                  </a:lnTo>
                  <a:close/>
                </a:path>
                <a:path w="12960350" h="1372234">
                  <a:moveTo>
                    <a:pt x="10896308" y="352272"/>
                  </a:moveTo>
                  <a:lnTo>
                    <a:pt x="10841431" y="358267"/>
                  </a:lnTo>
                  <a:lnTo>
                    <a:pt x="10868724" y="355892"/>
                  </a:lnTo>
                  <a:lnTo>
                    <a:pt x="10881398" y="354952"/>
                  </a:lnTo>
                  <a:lnTo>
                    <a:pt x="10892942" y="354444"/>
                  </a:lnTo>
                  <a:lnTo>
                    <a:pt x="10894060" y="353047"/>
                  </a:lnTo>
                  <a:lnTo>
                    <a:pt x="10896308" y="352272"/>
                  </a:lnTo>
                  <a:close/>
                </a:path>
                <a:path w="12960350" h="1372234">
                  <a:moveTo>
                    <a:pt x="10950905" y="345325"/>
                  </a:moveTo>
                  <a:lnTo>
                    <a:pt x="10931119" y="346659"/>
                  </a:lnTo>
                  <a:lnTo>
                    <a:pt x="10931449" y="346659"/>
                  </a:lnTo>
                  <a:lnTo>
                    <a:pt x="10927499" y="347129"/>
                  </a:lnTo>
                  <a:lnTo>
                    <a:pt x="10896841" y="350088"/>
                  </a:lnTo>
                  <a:lnTo>
                    <a:pt x="10885691" y="350367"/>
                  </a:lnTo>
                  <a:lnTo>
                    <a:pt x="10896308" y="352272"/>
                  </a:lnTo>
                  <a:lnTo>
                    <a:pt x="10899534" y="351180"/>
                  </a:lnTo>
                  <a:lnTo>
                    <a:pt x="10910367" y="349110"/>
                  </a:lnTo>
                  <a:lnTo>
                    <a:pt x="10922267" y="347726"/>
                  </a:lnTo>
                  <a:lnTo>
                    <a:pt x="10927055" y="347726"/>
                  </a:lnTo>
                  <a:lnTo>
                    <a:pt x="10924845" y="350710"/>
                  </a:lnTo>
                  <a:lnTo>
                    <a:pt x="10939158" y="348627"/>
                  </a:lnTo>
                  <a:lnTo>
                    <a:pt x="10934357" y="348221"/>
                  </a:lnTo>
                  <a:lnTo>
                    <a:pt x="10931322" y="347726"/>
                  </a:lnTo>
                  <a:lnTo>
                    <a:pt x="10950905" y="345325"/>
                  </a:lnTo>
                  <a:close/>
                </a:path>
                <a:path w="12960350" h="1372234">
                  <a:moveTo>
                    <a:pt x="10986580" y="356285"/>
                  </a:moveTo>
                  <a:lnTo>
                    <a:pt x="10966044" y="357822"/>
                  </a:lnTo>
                  <a:lnTo>
                    <a:pt x="10961014" y="356984"/>
                  </a:lnTo>
                  <a:lnTo>
                    <a:pt x="10953547" y="356743"/>
                  </a:lnTo>
                  <a:lnTo>
                    <a:pt x="10925658" y="360083"/>
                  </a:lnTo>
                  <a:lnTo>
                    <a:pt x="10940085" y="358597"/>
                  </a:lnTo>
                  <a:lnTo>
                    <a:pt x="10949140" y="358762"/>
                  </a:lnTo>
                  <a:lnTo>
                    <a:pt x="10961688" y="358622"/>
                  </a:lnTo>
                  <a:lnTo>
                    <a:pt x="10986580" y="356285"/>
                  </a:lnTo>
                  <a:close/>
                </a:path>
                <a:path w="12960350" h="1372234">
                  <a:moveTo>
                    <a:pt x="11090326" y="391274"/>
                  </a:moveTo>
                  <a:lnTo>
                    <a:pt x="11052239" y="392861"/>
                  </a:lnTo>
                  <a:lnTo>
                    <a:pt x="11044263" y="394462"/>
                  </a:lnTo>
                  <a:lnTo>
                    <a:pt x="11044441" y="395147"/>
                  </a:lnTo>
                  <a:lnTo>
                    <a:pt x="11054017" y="395744"/>
                  </a:lnTo>
                  <a:lnTo>
                    <a:pt x="11061306" y="394398"/>
                  </a:lnTo>
                  <a:lnTo>
                    <a:pt x="11070082" y="393255"/>
                  </a:lnTo>
                  <a:lnTo>
                    <a:pt x="11079899" y="392239"/>
                  </a:lnTo>
                  <a:lnTo>
                    <a:pt x="11090326" y="391274"/>
                  </a:lnTo>
                  <a:close/>
                </a:path>
                <a:path w="12960350" h="1372234">
                  <a:moveTo>
                    <a:pt x="11421758" y="250164"/>
                  </a:moveTo>
                  <a:lnTo>
                    <a:pt x="11417110" y="249453"/>
                  </a:lnTo>
                  <a:lnTo>
                    <a:pt x="11361420" y="255003"/>
                  </a:lnTo>
                  <a:lnTo>
                    <a:pt x="11355248" y="256298"/>
                  </a:lnTo>
                  <a:lnTo>
                    <a:pt x="11361598" y="256298"/>
                  </a:lnTo>
                  <a:lnTo>
                    <a:pt x="11367135" y="256425"/>
                  </a:lnTo>
                  <a:lnTo>
                    <a:pt x="11358524" y="258127"/>
                  </a:lnTo>
                  <a:lnTo>
                    <a:pt x="11373155" y="257416"/>
                  </a:lnTo>
                  <a:lnTo>
                    <a:pt x="11397234" y="254393"/>
                  </a:lnTo>
                  <a:lnTo>
                    <a:pt x="11404283" y="253492"/>
                  </a:lnTo>
                  <a:lnTo>
                    <a:pt x="11409820" y="252958"/>
                  </a:lnTo>
                  <a:lnTo>
                    <a:pt x="11404143" y="253492"/>
                  </a:lnTo>
                  <a:lnTo>
                    <a:pt x="11390643" y="254393"/>
                  </a:lnTo>
                  <a:lnTo>
                    <a:pt x="11399126" y="252958"/>
                  </a:lnTo>
                  <a:lnTo>
                    <a:pt x="11412626" y="251447"/>
                  </a:lnTo>
                  <a:lnTo>
                    <a:pt x="11421758" y="250164"/>
                  </a:lnTo>
                  <a:close/>
                </a:path>
                <a:path w="12960350" h="1372234">
                  <a:moveTo>
                    <a:pt x="11436350" y="250444"/>
                  </a:moveTo>
                  <a:lnTo>
                    <a:pt x="11433543" y="250444"/>
                  </a:lnTo>
                  <a:lnTo>
                    <a:pt x="11412195" y="252730"/>
                  </a:lnTo>
                  <a:lnTo>
                    <a:pt x="11436350" y="250444"/>
                  </a:lnTo>
                  <a:close/>
                </a:path>
                <a:path w="12960350" h="1372234">
                  <a:moveTo>
                    <a:pt x="11489436" y="281216"/>
                  </a:moveTo>
                  <a:lnTo>
                    <a:pt x="11461750" y="284226"/>
                  </a:lnTo>
                  <a:lnTo>
                    <a:pt x="11457965" y="285915"/>
                  </a:lnTo>
                  <a:lnTo>
                    <a:pt x="11489436" y="281216"/>
                  </a:lnTo>
                  <a:close/>
                </a:path>
                <a:path w="12960350" h="1372234">
                  <a:moveTo>
                    <a:pt x="12307875" y="132295"/>
                  </a:moveTo>
                  <a:lnTo>
                    <a:pt x="12307799" y="132156"/>
                  </a:lnTo>
                  <a:lnTo>
                    <a:pt x="12306922" y="130987"/>
                  </a:lnTo>
                  <a:lnTo>
                    <a:pt x="12292559" y="130340"/>
                  </a:lnTo>
                  <a:lnTo>
                    <a:pt x="12251893" y="133997"/>
                  </a:lnTo>
                  <a:lnTo>
                    <a:pt x="12259094" y="134289"/>
                  </a:lnTo>
                  <a:lnTo>
                    <a:pt x="12254357" y="136029"/>
                  </a:lnTo>
                  <a:lnTo>
                    <a:pt x="12251309" y="137579"/>
                  </a:lnTo>
                  <a:lnTo>
                    <a:pt x="12263590" y="137325"/>
                  </a:lnTo>
                  <a:lnTo>
                    <a:pt x="12289536" y="133540"/>
                  </a:lnTo>
                  <a:lnTo>
                    <a:pt x="12301893" y="132156"/>
                  </a:lnTo>
                  <a:lnTo>
                    <a:pt x="12307875" y="132295"/>
                  </a:lnTo>
                  <a:close/>
                </a:path>
                <a:path w="12960350" h="1372234">
                  <a:moveTo>
                    <a:pt x="12309640" y="132321"/>
                  </a:moveTo>
                  <a:lnTo>
                    <a:pt x="12307913" y="132321"/>
                  </a:lnTo>
                  <a:lnTo>
                    <a:pt x="12308218" y="132727"/>
                  </a:lnTo>
                  <a:lnTo>
                    <a:pt x="12309640" y="132321"/>
                  </a:lnTo>
                  <a:close/>
                </a:path>
                <a:path w="12960350" h="1372234">
                  <a:moveTo>
                    <a:pt x="12409043" y="85763"/>
                  </a:moveTo>
                  <a:lnTo>
                    <a:pt x="12396597" y="86753"/>
                  </a:lnTo>
                  <a:lnTo>
                    <a:pt x="12392597" y="86639"/>
                  </a:lnTo>
                  <a:lnTo>
                    <a:pt x="12395479" y="85788"/>
                  </a:lnTo>
                  <a:lnTo>
                    <a:pt x="12403633" y="84556"/>
                  </a:lnTo>
                  <a:lnTo>
                    <a:pt x="12334710" y="91782"/>
                  </a:lnTo>
                  <a:lnTo>
                    <a:pt x="12335777" y="93713"/>
                  </a:lnTo>
                  <a:lnTo>
                    <a:pt x="12339777" y="92506"/>
                  </a:lnTo>
                  <a:lnTo>
                    <a:pt x="12409043" y="85763"/>
                  </a:lnTo>
                  <a:close/>
                </a:path>
                <a:path w="12960350" h="1372234">
                  <a:moveTo>
                    <a:pt x="12743218" y="39738"/>
                  </a:moveTo>
                  <a:lnTo>
                    <a:pt x="12645479" y="48056"/>
                  </a:lnTo>
                  <a:lnTo>
                    <a:pt x="12697498" y="45212"/>
                  </a:lnTo>
                  <a:lnTo>
                    <a:pt x="12703429" y="43446"/>
                  </a:lnTo>
                  <a:lnTo>
                    <a:pt x="12714846" y="42405"/>
                  </a:lnTo>
                  <a:lnTo>
                    <a:pt x="12729007" y="41402"/>
                  </a:lnTo>
                  <a:lnTo>
                    <a:pt x="12743218" y="39738"/>
                  </a:lnTo>
                  <a:close/>
                </a:path>
                <a:path w="12960350" h="1372234">
                  <a:moveTo>
                    <a:pt x="12863144" y="14363"/>
                  </a:moveTo>
                  <a:lnTo>
                    <a:pt x="12849746" y="15748"/>
                  </a:lnTo>
                  <a:lnTo>
                    <a:pt x="12860490" y="14986"/>
                  </a:lnTo>
                  <a:lnTo>
                    <a:pt x="12863144" y="14363"/>
                  </a:lnTo>
                  <a:close/>
                </a:path>
                <a:path w="12960350" h="1372234">
                  <a:moveTo>
                    <a:pt x="12914224" y="7112"/>
                  </a:moveTo>
                  <a:lnTo>
                    <a:pt x="12831064" y="16103"/>
                  </a:lnTo>
                  <a:lnTo>
                    <a:pt x="12799454" y="19304"/>
                  </a:lnTo>
                  <a:lnTo>
                    <a:pt x="12838519" y="16548"/>
                  </a:lnTo>
                  <a:lnTo>
                    <a:pt x="12854737" y="14033"/>
                  </a:lnTo>
                  <a:lnTo>
                    <a:pt x="12893993" y="9690"/>
                  </a:lnTo>
                  <a:lnTo>
                    <a:pt x="12914224" y="7112"/>
                  </a:lnTo>
                  <a:close/>
                </a:path>
                <a:path w="12960350" h="1372234">
                  <a:moveTo>
                    <a:pt x="12934836" y="0"/>
                  </a:moveTo>
                  <a:lnTo>
                    <a:pt x="12920586" y="787"/>
                  </a:lnTo>
                  <a:lnTo>
                    <a:pt x="12893802" y="5219"/>
                  </a:lnTo>
                  <a:lnTo>
                    <a:pt x="12934836" y="0"/>
                  </a:lnTo>
                  <a:close/>
                </a:path>
                <a:path w="12960350" h="1372234">
                  <a:moveTo>
                    <a:pt x="12960172" y="18973"/>
                  </a:moveTo>
                  <a:lnTo>
                    <a:pt x="12920434" y="23215"/>
                  </a:lnTo>
                  <a:lnTo>
                    <a:pt x="12899822" y="25908"/>
                  </a:lnTo>
                  <a:lnTo>
                    <a:pt x="12901702" y="26555"/>
                  </a:lnTo>
                  <a:lnTo>
                    <a:pt x="12929489" y="24625"/>
                  </a:lnTo>
                  <a:lnTo>
                    <a:pt x="12938087" y="22961"/>
                  </a:lnTo>
                  <a:lnTo>
                    <a:pt x="12941478" y="21971"/>
                  </a:lnTo>
                  <a:lnTo>
                    <a:pt x="12946558" y="20891"/>
                  </a:lnTo>
                  <a:lnTo>
                    <a:pt x="12960172" y="18973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95" name="Picture 94">
            <a:extLst>
              <a:ext uri="{FF2B5EF4-FFF2-40B4-BE49-F238E27FC236}">
                <a16:creationId xmlns:a16="http://schemas.microsoft.com/office/drawing/2014/main" id="{6734124F-6C9E-2187-3367-817743C2259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048699" y="2136438"/>
            <a:ext cx="6538527" cy="317781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179144"/>
            <a:ext cx="13131800" cy="574040"/>
          </a:xfrm>
          <a:custGeom>
            <a:avLst/>
            <a:gdLst/>
            <a:ahLst/>
            <a:cxnLst/>
            <a:rect l="l" t="t" r="r" b="b"/>
            <a:pathLst>
              <a:path w="13131800" h="574039">
                <a:moveTo>
                  <a:pt x="13131482" y="0"/>
                </a:moveTo>
                <a:lnTo>
                  <a:pt x="0" y="0"/>
                </a:lnTo>
                <a:lnTo>
                  <a:pt x="0" y="573582"/>
                </a:lnTo>
                <a:lnTo>
                  <a:pt x="13131482" y="573582"/>
                </a:lnTo>
                <a:lnTo>
                  <a:pt x="13131482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47886" y="2647328"/>
            <a:ext cx="4191269" cy="479521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657237" y="2270902"/>
            <a:ext cx="8223884" cy="200054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3195" indent="-150495">
              <a:lnSpc>
                <a:spcPct val="100000"/>
              </a:lnSpc>
              <a:spcBef>
                <a:spcPts val="100"/>
              </a:spcBef>
              <a:buChar char="-"/>
              <a:tabLst>
                <a:tab pos="163195" algn="l"/>
              </a:tabLst>
            </a:pPr>
            <a:r>
              <a:rPr lang="en-US" dirty="0"/>
              <a:t>Launch a mobile app for easier access.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3195" algn="l"/>
              </a:tabLst>
            </a:pPr>
            <a:endParaRPr spc="-10" dirty="0"/>
          </a:p>
          <a:p>
            <a:pPr marL="163195" indent="-150495">
              <a:lnSpc>
                <a:spcPct val="100000"/>
              </a:lnSpc>
              <a:buChar char="-"/>
              <a:tabLst>
                <a:tab pos="163195" algn="l"/>
              </a:tabLst>
            </a:pPr>
            <a:r>
              <a:rPr lang="en-US" dirty="0"/>
              <a:t>Upgrade chatbot intelligence</a:t>
            </a:r>
            <a:r>
              <a:rPr spc="55" dirty="0"/>
              <a:t>.</a:t>
            </a:r>
          </a:p>
          <a:p>
            <a:pPr>
              <a:lnSpc>
                <a:spcPct val="100000"/>
              </a:lnSpc>
              <a:spcBef>
                <a:spcPts val="900"/>
              </a:spcBef>
              <a:buClr>
                <a:srgbClr val="414042"/>
              </a:buClr>
              <a:buFont typeface="Arial"/>
              <a:buChar char="-"/>
            </a:pPr>
            <a:endParaRPr spc="55" dirty="0"/>
          </a:p>
          <a:p>
            <a:pPr marL="163195" indent="-150495">
              <a:buFontTx/>
              <a:buChar char="-"/>
              <a:tabLst>
                <a:tab pos="163195" algn="l"/>
              </a:tabLst>
            </a:pPr>
            <a:r>
              <a:rPr lang="en-US" dirty="0"/>
              <a:t>Apply data mining for better decisions and marketing</a:t>
            </a:r>
            <a:r>
              <a:rPr lang="en-US" spc="-10" dirty="0"/>
              <a:t>.</a:t>
            </a:r>
          </a:p>
          <a:p>
            <a:pPr marL="12700">
              <a:lnSpc>
                <a:spcPct val="100000"/>
              </a:lnSpc>
              <a:tabLst>
                <a:tab pos="163195" algn="l"/>
              </a:tabLst>
            </a:pPr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02878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/>
              <a:t>Future Plans</a:t>
            </a:r>
            <a:endParaRPr spc="-160" dirty="0"/>
          </a:p>
        </p:txBody>
      </p:sp>
      <p:sp>
        <p:nvSpPr>
          <p:cNvPr id="6" name="object 6"/>
          <p:cNvSpPr/>
          <p:nvPr/>
        </p:nvSpPr>
        <p:spPr>
          <a:xfrm>
            <a:off x="-1" y="1814988"/>
            <a:ext cx="13131800" cy="0"/>
          </a:xfrm>
          <a:custGeom>
            <a:avLst/>
            <a:gdLst/>
            <a:ahLst/>
            <a:cxnLst/>
            <a:rect l="l" t="t" r="r" b="b"/>
            <a:pathLst>
              <a:path w="13131800">
                <a:moveTo>
                  <a:pt x="0" y="0"/>
                </a:moveTo>
                <a:lnTo>
                  <a:pt x="13131482" y="0"/>
                </a:lnTo>
              </a:path>
            </a:pathLst>
          </a:custGeom>
          <a:ln w="12700">
            <a:solidFill>
              <a:srgbClr val="80C5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29796" y="6621898"/>
            <a:ext cx="222631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414042"/>
                </a:solidFill>
                <a:latin typeface="Lucida Sans Unicode"/>
                <a:cs typeface="Lucida Sans Unicode"/>
              </a:rPr>
              <a:t>website</a:t>
            </a:r>
            <a:r>
              <a:rPr sz="2000" spc="-114" dirty="0">
                <a:solidFill>
                  <a:srgbClr val="414042"/>
                </a:solidFill>
                <a:latin typeface="Lucida Sans Unicode"/>
                <a:cs typeface="Lucida Sans Unicode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Lucida Sans Unicode"/>
                <a:cs typeface="Lucida Sans Unicode"/>
              </a:rPr>
              <a:t>showcase</a:t>
            </a:r>
            <a:endParaRPr sz="2000">
              <a:latin typeface="Lucida Sans Unicode"/>
              <a:cs typeface="Lucida Sans Unicode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98533"/>
            <a:ext cx="13139419" cy="2020570"/>
            <a:chOff x="0" y="598533"/>
            <a:chExt cx="13139419" cy="2020570"/>
          </a:xfrm>
        </p:grpSpPr>
        <p:sp>
          <p:nvSpPr>
            <p:cNvPr id="4" name="object 4"/>
            <p:cNvSpPr/>
            <p:nvPr/>
          </p:nvSpPr>
          <p:spPr>
            <a:xfrm>
              <a:off x="7416" y="794867"/>
              <a:ext cx="13131800" cy="1631950"/>
            </a:xfrm>
            <a:custGeom>
              <a:avLst/>
              <a:gdLst/>
              <a:ahLst/>
              <a:cxnLst/>
              <a:rect l="l" t="t" r="r" b="b"/>
              <a:pathLst>
                <a:path w="13131800" h="1631950">
                  <a:moveTo>
                    <a:pt x="13131469" y="0"/>
                  </a:moveTo>
                  <a:lnTo>
                    <a:pt x="0" y="0"/>
                  </a:lnTo>
                  <a:lnTo>
                    <a:pt x="0" y="1631683"/>
                  </a:lnTo>
                  <a:lnTo>
                    <a:pt x="13131469" y="1631683"/>
                  </a:lnTo>
                  <a:lnTo>
                    <a:pt x="13131469" y="0"/>
                  </a:lnTo>
                  <a:close/>
                </a:path>
              </a:pathLst>
            </a:custGeom>
            <a:solidFill>
              <a:srgbClr val="1D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52865" y="2275852"/>
              <a:ext cx="9712960" cy="339090"/>
            </a:xfrm>
            <a:custGeom>
              <a:avLst/>
              <a:gdLst/>
              <a:ahLst/>
              <a:cxnLst/>
              <a:rect l="l" t="t" r="r" b="b"/>
              <a:pathLst>
                <a:path w="9712960" h="339089">
                  <a:moveTo>
                    <a:pt x="84315" y="309283"/>
                  </a:moveTo>
                  <a:lnTo>
                    <a:pt x="77203" y="307555"/>
                  </a:lnTo>
                  <a:lnTo>
                    <a:pt x="53873" y="305600"/>
                  </a:lnTo>
                  <a:lnTo>
                    <a:pt x="24688" y="304584"/>
                  </a:lnTo>
                  <a:lnTo>
                    <a:pt x="0" y="305663"/>
                  </a:lnTo>
                  <a:lnTo>
                    <a:pt x="41732" y="308368"/>
                  </a:lnTo>
                  <a:lnTo>
                    <a:pt x="62801" y="309270"/>
                  </a:lnTo>
                  <a:lnTo>
                    <a:pt x="84315" y="309283"/>
                  </a:lnTo>
                  <a:close/>
                </a:path>
                <a:path w="9712960" h="339089">
                  <a:moveTo>
                    <a:pt x="139458" y="303060"/>
                  </a:moveTo>
                  <a:lnTo>
                    <a:pt x="131495" y="302018"/>
                  </a:lnTo>
                  <a:lnTo>
                    <a:pt x="124498" y="299974"/>
                  </a:lnTo>
                  <a:lnTo>
                    <a:pt x="115658" y="298919"/>
                  </a:lnTo>
                  <a:lnTo>
                    <a:pt x="106616" y="299923"/>
                  </a:lnTo>
                  <a:lnTo>
                    <a:pt x="102235" y="300926"/>
                  </a:lnTo>
                  <a:lnTo>
                    <a:pt x="97828" y="301498"/>
                  </a:lnTo>
                  <a:lnTo>
                    <a:pt x="88671" y="301205"/>
                  </a:lnTo>
                  <a:lnTo>
                    <a:pt x="86728" y="302221"/>
                  </a:lnTo>
                  <a:lnTo>
                    <a:pt x="92798" y="303263"/>
                  </a:lnTo>
                  <a:lnTo>
                    <a:pt x="112293" y="305384"/>
                  </a:lnTo>
                  <a:lnTo>
                    <a:pt x="139458" y="303060"/>
                  </a:lnTo>
                  <a:close/>
                </a:path>
                <a:path w="9712960" h="339089">
                  <a:moveTo>
                    <a:pt x="188518" y="302882"/>
                  </a:moveTo>
                  <a:lnTo>
                    <a:pt x="187553" y="301472"/>
                  </a:lnTo>
                  <a:lnTo>
                    <a:pt x="175450" y="299999"/>
                  </a:lnTo>
                  <a:lnTo>
                    <a:pt x="166763" y="300139"/>
                  </a:lnTo>
                  <a:lnTo>
                    <a:pt x="158026" y="300367"/>
                  </a:lnTo>
                  <a:lnTo>
                    <a:pt x="149186" y="300786"/>
                  </a:lnTo>
                  <a:lnTo>
                    <a:pt x="140144" y="301459"/>
                  </a:lnTo>
                  <a:lnTo>
                    <a:pt x="140449" y="302793"/>
                  </a:lnTo>
                  <a:lnTo>
                    <a:pt x="148983" y="304203"/>
                  </a:lnTo>
                  <a:lnTo>
                    <a:pt x="163855" y="305600"/>
                  </a:lnTo>
                  <a:lnTo>
                    <a:pt x="180047" y="304266"/>
                  </a:lnTo>
                  <a:lnTo>
                    <a:pt x="188518" y="302882"/>
                  </a:lnTo>
                  <a:close/>
                </a:path>
                <a:path w="9712960" h="339089">
                  <a:moveTo>
                    <a:pt x="334111" y="302056"/>
                  </a:moveTo>
                  <a:lnTo>
                    <a:pt x="327926" y="301091"/>
                  </a:lnTo>
                  <a:lnTo>
                    <a:pt x="316420" y="300101"/>
                  </a:lnTo>
                  <a:lnTo>
                    <a:pt x="305892" y="298170"/>
                  </a:lnTo>
                  <a:lnTo>
                    <a:pt x="283603" y="299504"/>
                  </a:lnTo>
                  <a:lnTo>
                    <a:pt x="240233" y="299897"/>
                  </a:lnTo>
                  <a:lnTo>
                    <a:pt x="218020" y="301002"/>
                  </a:lnTo>
                  <a:lnTo>
                    <a:pt x="245719" y="301688"/>
                  </a:lnTo>
                  <a:lnTo>
                    <a:pt x="273875" y="301536"/>
                  </a:lnTo>
                  <a:lnTo>
                    <a:pt x="301777" y="301853"/>
                  </a:lnTo>
                  <a:lnTo>
                    <a:pt x="328701" y="303923"/>
                  </a:lnTo>
                  <a:lnTo>
                    <a:pt x="334111" y="302056"/>
                  </a:lnTo>
                  <a:close/>
                </a:path>
                <a:path w="9712960" h="339089">
                  <a:moveTo>
                    <a:pt x="465582" y="306184"/>
                  </a:moveTo>
                  <a:lnTo>
                    <a:pt x="457746" y="305130"/>
                  </a:lnTo>
                  <a:lnTo>
                    <a:pt x="450761" y="303072"/>
                  </a:lnTo>
                  <a:lnTo>
                    <a:pt x="441769" y="302018"/>
                  </a:lnTo>
                  <a:lnTo>
                    <a:pt x="436473" y="303606"/>
                  </a:lnTo>
                  <a:lnTo>
                    <a:pt x="423240" y="305168"/>
                  </a:lnTo>
                  <a:lnTo>
                    <a:pt x="386930" y="308241"/>
                  </a:lnTo>
                  <a:lnTo>
                    <a:pt x="411416" y="310769"/>
                  </a:lnTo>
                  <a:lnTo>
                    <a:pt x="418249" y="310172"/>
                  </a:lnTo>
                  <a:lnTo>
                    <a:pt x="424903" y="309867"/>
                  </a:lnTo>
                  <a:lnTo>
                    <a:pt x="431419" y="309854"/>
                  </a:lnTo>
                  <a:lnTo>
                    <a:pt x="437807" y="310095"/>
                  </a:lnTo>
                  <a:lnTo>
                    <a:pt x="438010" y="308444"/>
                  </a:lnTo>
                  <a:lnTo>
                    <a:pt x="439102" y="307657"/>
                  </a:lnTo>
                  <a:lnTo>
                    <a:pt x="446493" y="307098"/>
                  </a:lnTo>
                  <a:lnTo>
                    <a:pt x="465582" y="306184"/>
                  </a:lnTo>
                  <a:close/>
                </a:path>
                <a:path w="9712960" h="339089">
                  <a:moveTo>
                    <a:pt x="568934" y="306641"/>
                  </a:moveTo>
                  <a:lnTo>
                    <a:pt x="536194" y="303250"/>
                  </a:lnTo>
                  <a:lnTo>
                    <a:pt x="515937" y="304673"/>
                  </a:lnTo>
                  <a:lnTo>
                    <a:pt x="503440" y="305346"/>
                  </a:lnTo>
                  <a:lnTo>
                    <a:pt x="493788" y="306120"/>
                  </a:lnTo>
                  <a:lnTo>
                    <a:pt x="482041" y="307873"/>
                  </a:lnTo>
                  <a:lnTo>
                    <a:pt x="506780" y="308584"/>
                  </a:lnTo>
                  <a:lnTo>
                    <a:pt x="541832" y="307416"/>
                  </a:lnTo>
                  <a:lnTo>
                    <a:pt x="532828" y="309714"/>
                  </a:lnTo>
                  <a:lnTo>
                    <a:pt x="547230" y="310172"/>
                  </a:lnTo>
                  <a:lnTo>
                    <a:pt x="557872" y="309194"/>
                  </a:lnTo>
                  <a:lnTo>
                    <a:pt x="565023" y="307708"/>
                  </a:lnTo>
                  <a:lnTo>
                    <a:pt x="568934" y="306641"/>
                  </a:lnTo>
                  <a:close/>
                </a:path>
                <a:path w="9712960" h="339089">
                  <a:moveTo>
                    <a:pt x="896835" y="306514"/>
                  </a:moveTo>
                  <a:lnTo>
                    <a:pt x="875690" y="305739"/>
                  </a:lnTo>
                  <a:lnTo>
                    <a:pt x="844397" y="307936"/>
                  </a:lnTo>
                  <a:lnTo>
                    <a:pt x="818972" y="306971"/>
                  </a:lnTo>
                  <a:lnTo>
                    <a:pt x="817562" y="305320"/>
                  </a:lnTo>
                  <a:lnTo>
                    <a:pt x="831240" y="304584"/>
                  </a:lnTo>
                  <a:lnTo>
                    <a:pt x="850074" y="304088"/>
                  </a:lnTo>
                  <a:lnTo>
                    <a:pt x="864095" y="303136"/>
                  </a:lnTo>
                  <a:lnTo>
                    <a:pt x="839533" y="302374"/>
                  </a:lnTo>
                  <a:lnTo>
                    <a:pt x="817397" y="302920"/>
                  </a:lnTo>
                  <a:lnTo>
                    <a:pt x="798741" y="304495"/>
                  </a:lnTo>
                  <a:lnTo>
                    <a:pt x="784555" y="306806"/>
                  </a:lnTo>
                  <a:lnTo>
                    <a:pt x="798944" y="307200"/>
                  </a:lnTo>
                  <a:lnTo>
                    <a:pt x="808761" y="307860"/>
                  </a:lnTo>
                  <a:lnTo>
                    <a:pt x="814666" y="308825"/>
                  </a:lnTo>
                  <a:lnTo>
                    <a:pt x="817283" y="310197"/>
                  </a:lnTo>
                  <a:lnTo>
                    <a:pt x="788593" y="311543"/>
                  </a:lnTo>
                  <a:lnTo>
                    <a:pt x="732967" y="310540"/>
                  </a:lnTo>
                  <a:lnTo>
                    <a:pt x="704113" y="312115"/>
                  </a:lnTo>
                  <a:lnTo>
                    <a:pt x="734288" y="312267"/>
                  </a:lnTo>
                  <a:lnTo>
                    <a:pt x="749020" y="312991"/>
                  </a:lnTo>
                  <a:lnTo>
                    <a:pt x="763130" y="314807"/>
                  </a:lnTo>
                  <a:lnTo>
                    <a:pt x="799706" y="312928"/>
                  </a:lnTo>
                  <a:lnTo>
                    <a:pt x="832764" y="312712"/>
                  </a:lnTo>
                  <a:lnTo>
                    <a:pt x="861174" y="313677"/>
                  </a:lnTo>
                  <a:lnTo>
                    <a:pt x="883742" y="315353"/>
                  </a:lnTo>
                  <a:lnTo>
                    <a:pt x="879703" y="313118"/>
                  </a:lnTo>
                  <a:lnTo>
                    <a:pt x="872578" y="310857"/>
                  </a:lnTo>
                  <a:lnTo>
                    <a:pt x="874306" y="308635"/>
                  </a:lnTo>
                  <a:lnTo>
                    <a:pt x="896835" y="306514"/>
                  </a:lnTo>
                  <a:close/>
                </a:path>
                <a:path w="9712960" h="339089">
                  <a:moveTo>
                    <a:pt x="1765084" y="312902"/>
                  </a:moveTo>
                  <a:lnTo>
                    <a:pt x="1736407" y="310921"/>
                  </a:lnTo>
                  <a:lnTo>
                    <a:pt x="1711998" y="311683"/>
                  </a:lnTo>
                  <a:lnTo>
                    <a:pt x="1694180" y="313982"/>
                  </a:lnTo>
                  <a:lnTo>
                    <a:pt x="1685340" y="316585"/>
                  </a:lnTo>
                  <a:lnTo>
                    <a:pt x="1704949" y="316280"/>
                  </a:lnTo>
                  <a:lnTo>
                    <a:pt x="1724875" y="315404"/>
                  </a:lnTo>
                  <a:lnTo>
                    <a:pt x="1765084" y="312902"/>
                  </a:lnTo>
                  <a:close/>
                </a:path>
                <a:path w="9712960" h="339089">
                  <a:moveTo>
                    <a:pt x="2226500" y="154774"/>
                  </a:moveTo>
                  <a:lnTo>
                    <a:pt x="2193772" y="151396"/>
                  </a:lnTo>
                  <a:lnTo>
                    <a:pt x="2184768" y="152361"/>
                  </a:lnTo>
                  <a:lnTo>
                    <a:pt x="2175687" y="154343"/>
                  </a:lnTo>
                  <a:lnTo>
                    <a:pt x="2165794" y="155308"/>
                  </a:lnTo>
                  <a:lnTo>
                    <a:pt x="2180907" y="155282"/>
                  </a:lnTo>
                  <a:lnTo>
                    <a:pt x="2195842" y="155613"/>
                  </a:lnTo>
                  <a:lnTo>
                    <a:pt x="2210930" y="155651"/>
                  </a:lnTo>
                  <a:lnTo>
                    <a:pt x="2226500" y="154774"/>
                  </a:lnTo>
                  <a:close/>
                </a:path>
                <a:path w="9712960" h="339089">
                  <a:moveTo>
                    <a:pt x="2644571" y="156298"/>
                  </a:moveTo>
                  <a:lnTo>
                    <a:pt x="2642857" y="153289"/>
                  </a:lnTo>
                  <a:lnTo>
                    <a:pt x="2625801" y="150126"/>
                  </a:lnTo>
                  <a:lnTo>
                    <a:pt x="2566174" y="152031"/>
                  </a:lnTo>
                  <a:lnTo>
                    <a:pt x="2512326" y="152590"/>
                  </a:lnTo>
                  <a:lnTo>
                    <a:pt x="2464778" y="153492"/>
                  </a:lnTo>
                  <a:lnTo>
                    <a:pt x="2424061" y="156502"/>
                  </a:lnTo>
                  <a:lnTo>
                    <a:pt x="2471547" y="156464"/>
                  </a:lnTo>
                  <a:lnTo>
                    <a:pt x="2519134" y="156159"/>
                  </a:lnTo>
                  <a:lnTo>
                    <a:pt x="2566936" y="155435"/>
                  </a:lnTo>
                  <a:lnTo>
                    <a:pt x="2615082" y="154114"/>
                  </a:lnTo>
                  <a:lnTo>
                    <a:pt x="2616885" y="154940"/>
                  </a:lnTo>
                  <a:lnTo>
                    <a:pt x="2612199" y="155727"/>
                  </a:lnTo>
                  <a:lnTo>
                    <a:pt x="2596146" y="157276"/>
                  </a:lnTo>
                  <a:lnTo>
                    <a:pt x="2629471" y="158013"/>
                  </a:lnTo>
                  <a:lnTo>
                    <a:pt x="2644571" y="156298"/>
                  </a:lnTo>
                  <a:close/>
                </a:path>
                <a:path w="9712960" h="339089">
                  <a:moveTo>
                    <a:pt x="3018015" y="246989"/>
                  </a:moveTo>
                  <a:lnTo>
                    <a:pt x="2990405" y="245630"/>
                  </a:lnTo>
                  <a:lnTo>
                    <a:pt x="2985185" y="247040"/>
                  </a:lnTo>
                  <a:lnTo>
                    <a:pt x="2984360" y="248450"/>
                  </a:lnTo>
                  <a:lnTo>
                    <a:pt x="2979356" y="249847"/>
                  </a:lnTo>
                  <a:lnTo>
                    <a:pt x="2961640" y="251180"/>
                  </a:lnTo>
                  <a:lnTo>
                    <a:pt x="2991942" y="250888"/>
                  </a:lnTo>
                  <a:lnTo>
                    <a:pt x="3014637" y="249110"/>
                  </a:lnTo>
                  <a:lnTo>
                    <a:pt x="3018015" y="246989"/>
                  </a:lnTo>
                  <a:close/>
                </a:path>
                <a:path w="9712960" h="339089">
                  <a:moveTo>
                    <a:pt x="3043758" y="159308"/>
                  </a:moveTo>
                  <a:lnTo>
                    <a:pt x="3022968" y="157873"/>
                  </a:lnTo>
                  <a:lnTo>
                    <a:pt x="3001683" y="157327"/>
                  </a:lnTo>
                  <a:lnTo>
                    <a:pt x="2979915" y="157683"/>
                  </a:lnTo>
                  <a:lnTo>
                    <a:pt x="2957677" y="158927"/>
                  </a:lnTo>
                  <a:lnTo>
                    <a:pt x="3000070" y="160401"/>
                  </a:lnTo>
                  <a:lnTo>
                    <a:pt x="3021596" y="160489"/>
                  </a:lnTo>
                  <a:lnTo>
                    <a:pt x="3043758" y="159308"/>
                  </a:lnTo>
                  <a:close/>
                </a:path>
                <a:path w="9712960" h="339089">
                  <a:moveTo>
                    <a:pt x="3302838" y="158864"/>
                  </a:moveTo>
                  <a:lnTo>
                    <a:pt x="3285845" y="158381"/>
                  </a:lnTo>
                  <a:lnTo>
                    <a:pt x="3268522" y="158534"/>
                  </a:lnTo>
                  <a:lnTo>
                    <a:pt x="3250933" y="159169"/>
                  </a:lnTo>
                  <a:lnTo>
                    <a:pt x="3233115" y="160172"/>
                  </a:lnTo>
                  <a:lnTo>
                    <a:pt x="3249688" y="161569"/>
                  </a:lnTo>
                  <a:lnTo>
                    <a:pt x="3266973" y="161544"/>
                  </a:lnTo>
                  <a:lnTo>
                    <a:pt x="3284753" y="160502"/>
                  </a:lnTo>
                  <a:lnTo>
                    <a:pt x="3302838" y="158864"/>
                  </a:lnTo>
                  <a:close/>
                </a:path>
                <a:path w="9712960" h="339089">
                  <a:moveTo>
                    <a:pt x="3492868" y="175107"/>
                  </a:moveTo>
                  <a:lnTo>
                    <a:pt x="3484664" y="174244"/>
                  </a:lnTo>
                  <a:lnTo>
                    <a:pt x="3476129" y="174066"/>
                  </a:lnTo>
                  <a:lnTo>
                    <a:pt x="3467341" y="174383"/>
                  </a:lnTo>
                  <a:lnTo>
                    <a:pt x="3458349" y="174955"/>
                  </a:lnTo>
                  <a:lnTo>
                    <a:pt x="3449472" y="174104"/>
                  </a:lnTo>
                  <a:lnTo>
                    <a:pt x="3442601" y="173266"/>
                  </a:lnTo>
                  <a:lnTo>
                    <a:pt x="3439744" y="172440"/>
                  </a:lnTo>
                  <a:lnTo>
                    <a:pt x="3442919" y="171653"/>
                  </a:lnTo>
                  <a:lnTo>
                    <a:pt x="3432238" y="171475"/>
                  </a:lnTo>
                  <a:lnTo>
                    <a:pt x="3421164" y="172046"/>
                  </a:lnTo>
                  <a:lnTo>
                    <a:pt x="3398647" y="173875"/>
                  </a:lnTo>
                  <a:lnTo>
                    <a:pt x="3439503" y="178104"/>
                  </a:lnTo>
                  <a:lnTo>
                    <a:pt x="3453206" y="176733"/>
                  </a:lnTo>
                  <a:lnTo>
                    <a:pt x="3479406" y="176098"/>
                  </a:lnTo>
                  <a:lnTo>
                    <a:pt x="3492868" y="175107"/>
                  </a:lnTo>
                  <a:close/>
                </a:path>
                <a:path w="9712960" h="339089">
                  <a:moveTo>
                    <a:pt x="3556749" y="268452"/>
                  </a:moveTo>
                  <a:lnTo>
                    <a:pt x="3537674" y="267843"/>
                  </a:lnTo>
                  <a:lnTo>
                    <a:pt x="3518281" y="267868"/>
                  </a:lnTo>
                  <a:lnTo>
                    <a:pt x="3498469" y="268706"/>
                  </a:lnTo>
                  <a:lnTo>
                    <a:pt x="3478098" y="270522"/>
                  </a:lnTo>
                  <a:lnTo>
                    <a:pt x="3497237" y="270992"/>
                  </a:lnTo>
                  <a:lnTo>
                    <a:pt x="3516744" y="270776"/>
                  </a:lnTo>
                  <a:lnTo>
                    <a:pt x="3536594" y="269925"/>
                  </a:lnTo>
                  <a:lnTo>
                    <a:pt x="3556749" y="268452"/>
                  </a:lnTo>
                  <a:close/>
                </a:path>
                <a:path w="9712960" h="339089">
                  <a:moveTo>
                    <a:pt x="3601085" y="266217"/>
                  </a:moveTo>
                  <a:lnTo>
                    <a:pt x="3579037" y="266141"/>
                  </a:lnTo>
                  <a:lnTo>
                    <a:pt x="3571786" y="268122"/>
                  </a:lnTo>
                  <a:lnTo>
                    <a:pt x="3567900" y="270116"/>
                  </a:lnTo>
                  <a:lnTo>
                    <a:pt x="3555949" y="270065"/>
                  </a:lnTo>
                  <a:lnTo>
                    <a:pt x="3562845" y="271945"/>
                  </a:lnTo>
                  <a:lnTo>
                    <a:pt x="3581793" y="270827"/>
                  </a:lnTo>
                  <a:lnTo>
                    <a:pt x="3599103" y="268363"/>
                  </a:lnTo>
                  <a:lnTo>
                    <a:pt x="3601085" y="266217"/>
                  </a:lnTo>
                  <a:close/>
                </a:path>
                <a:path w="9712960" h="339089">
                  <a:moveTo>
                    <a:pt x="3603320" y="172605"/>
                  </a:moveTo>
                  <a:lnTo>
                    <a:pt x="3590569" y="169900"/>
                  </a:lnTo>
                  <a:lnTo>
                    <a:pt x="3581336" y="170383"/>
                  </a:lnTo>
                  <a:lnTo>
                    <a:pt x="3589680" y="171526"/>
                  </a:lnTo>
                  <a:lnTo>
                    <a:pt x="3580981" y="171678"/>
                  </a:lnTo>
                  <a:lnTo>
                    <a:pt x="3572611" y="171234"/>
                  </a:lnTo>
                  <a:lnTo>
                    <a:pt x="3556050" y="169735"/>
                  </a:lnTo>
                  <a:lnTo>
                    <a:pt x="3544633" y="170954"/>
                  </a:lnTo>
                  <a:lnTo>
                    <a:pt x="3537547" y="172669"/>
                  </a:lnTo>
                  <a:lnTo>
                    <a:pt x="3528428" y="173863"/>
                  </a:lnTo>
                  <a:lnTo>
                    <a:pt x="3510927" y="173583"/>
                  </a:lnTo>
                  <a:lnTo>
                    <a:pt x="3504628" y="174980"/>
                  </a:lnTo>
                  <a:lnTo>
                    <a:pt x="3532657" y="175856"/>
                  </a:lnTo>
                  <a:lnTo>
                    <a:pt x="3526498" y="176898"/>
                  </a:lnTo>
                  <a:lnTo>
                    <a:pt x="3554247" y="176212"/>
                  </a:lnTo>
                  <a:lnTo>
                    <a:pt x="3585540" y="174752"/>
                  </a:lnTo>
                  <a:lnTo>
                    <a:pt x="3603320" y="172605"/>
                  </a:lnTo>
                  <a:close/>
                </a:path>
                <a:path w="9712960" h="339089">
                  <a:moveTo>
                    <a:pt x="4121696" y="260489"/>
                  </a:moveTo>
                  <a:lnTo>
                    <a:pt x="4075747" y="260921"/>
                  </a:lnTo>
                  <a:lnTo>
                    <a:pt x="4052392" y="261289"/>
                  </a:lnTo>
                  <a:lnTo>
                    <a:pt x="4051985" y="263017"/>
                  </a:lnTo>
                  <a:lnTo>
                    <a:pt x="4074884" y="267576"/>
                  </a:lnTo>
                  <a:lnTo>
                    <a:pt x="4096169" y="265861"/>
                  </a:lnTo>
                  <a:lnTo>
                    <a:pt x="4107561" y="264083"/>
                  </a:lnTo>
                  <a:lnTo>
                    <a:pt x="4114317" y="262293"/>
                  </a:lnTo>
                  <a:lnTo>
                    <a:pt x="4121696" y="260489"/>
                  </a:lnTo>
                  <a:close/>
                </a:path>
                <a:path w="9712960" h="339089">
                  <a:moveTo>
                    <a:pt x="4261167" y="277329"/>
                  </a:moveTo>
                  <a:lnTo>
                    <a:pt x="4258589" y="276517"/>
                  </a:lnTo>
                  <a:lnTo>
                    <a:pt x="4256773" y="275691"/>
                  </a:lnTo>
                  <a:lnTo>
                    <a:pt x="4260951" y="274904"/>
                  </a:lnTo>
                  <a:lnTo>
                    <a:pt x="4239323" y="275031"/>
                  </a:lnTo>
                  <a:lnTo>
                    <a:pt x="4217848" y="274916"/>
                  </a:lnTo>
                  <a:lnTo>
                    <a:pt x="4196194" y="275094"/>
                  </a:lnTo>
                  <a:lnTo>
                    <a:pt x="4174058" y="276123"/>
                  </a:lnTo>
                  <a:lnTo>
                    <a:pt x="4195381" y="276606"/>
                  </a:lnTo>
                  <a:lnTo>
                    <a:pt x="4238168" y="277215"/>
                  </a:lnTo>
                  <a:lnTo>
                    <a:pt x="4259262" y="278130"/>
                  </a:lnTo>
                  <a:lnTo>
                    <a:pt x="4261167" y="277329"/>
                  </a:lnTo>
                  <a:close/>
                </a:path>
                <a:path w="9712960" h="339089">
                  <a:moveTo>
                    <a:pt x="4324693" y="278511"/>
                  </a:moveTo>
                  <a:lnTo>
                    <a:pt x="4321226" y="276377"/>
                  </a:lnTo>
                  <a:lnTo>
                    <a:pt x="4321556" y="274358"/>
                  </a:lnTo>
                  <a:lnTo>
                    <a:pt x="4300690" y="274624"/>
                  </a:lnTo>
                  <a:lnTo>
                    <a:pt x="4291723" y="276453"/>
                  </a:lnTo>
                  <a:lnTo>
                    <a:pt x="4292549" y="278828"/>
                  </a:lnTo>
                  <a:lnTo>
                    <a:pt x="4301020" y="280733"/>
                  </a:lnTo>
                  <a:lnTo>
                    <a:pt x="4321467" y="280162"/>
                  </a:lnTo>
                  <a:lnTo>
                    <a:pt x="4324693" y="278511"/>
                  </a:lnTo>
                  <a:close/>
                </a:path>
                <a:path w="9712960" h="339089">
                  <a:moveTo>
                    <a:pt x="4385437" y="284353"/>
                  </a:moveTo>
                  <a:lnTo>
                    <a:pt x="4349559" y="283159"/>
                  </a:lnTo>
                  <a:lnTo>
                    <a:pt x="4312158" y="282460"/>
                  </a:lnTo>
                  <a:lnTo>
                    <a:pt x="4278808" y="283171"/>
                  </a:lnTo>
                  <a:lnTo>
                    <a:pt x="4255109" y="286207"/>
                  </a:lnTo>
                  <a:lnTo>
                    <a:pt x="4287545" y="286092"/>
                  </a:lnTo>
                  <a:lnTo>
                    <a:pt x="4319524" y="286842"/>
                  </a:lnTo>
                  <a:lnTo>
                    <a:pt x="4351883" y="286816"/>
                  </a:lnTo>
                  <a:lnTo>
                    <a:pt x="4385437" y="284353"/>
                  </a:lnTo>
                  <a:close/>
                </a:path>
                <a:path w="9712960" h="339089">
                  <a:moveTo>
                    <a:pt x="4789614" y="287007"/>
                  </a:moveTo>
                  <a:lnTo>
                    <a:pt x="4773053" y="285686"/>
                  </a:lnTo>
                  <a:lnTo>
                    <a:pt x="4755858" y="285572"/>
                  </a:lnTo>
                  <a:lnTo>
                    <a:pt x="4738548" y="285699"/>
                  </a:lnTo>
                  <a:lnTo>
                    <a:pt x="4721657" y="285089"/>
                  </a:lnTo>
                  <a:lnTo>
                    <a:pt x="4724641" y="286664"/>
                  </a:lnTo>
                  <a:lnTo>
                    <a:pt x="4743843" y="288150"/>
                  </a:lnTo>
                  <a:lnTo>
                    <a:pt x="4768939" y="288582"/>
                  </a:lnTo>
                  <a:lnTo>
                    <a:pt x="4789614" y="287007"/>
                  </a:lnTo>
                  <a:close/>
                </a:path>
                <a:path w="9712960" h="339089">
                  <a:moveTo>
                    <a:pt x="4817681" y="182765"/>
                  </a:moveTo>
                  <a:lnTo>
                    <a:pt x="4807039" y="182473"/>
                  </a:lnTo>
                  <a:lnTo>
                    <a:pt x="4796548" y="181927"/>
                  </a:lnTo>
                  <a:lnTo>
                    <a:pt x="4785982" y="181546"/>
                  </a:lnTo>
                  <a:lnTo>
                    <a:pt x="4775124" y="181749"/>
                  </a:lnTo>
                  <a:lnTo>
                    <a:pt x="4763033" y="183540"/>
                  </a:lnTo>
                  <a:lnTo>
                    <a:pt x="4766234" y="185420"/>
                  </a:lnTo>
                  <a:lnTo>
                    <a:pt x="4779594" y="186905"/>
                  </a:lnTo>
                  <a:lnTo>
                    <a:pt x="4797933" y="187528"/>
                  </a:lnTo>
                  <a:lnTo>
                    <a:pt x="4812055" y="186385"/>
                  </a:lnTo>
                  <a:lnTo>
                    <a:pt x="4803508" y="183921"/>
                  </a:lnTo>
                  <a:lnTo>
                    <a:pt x="4817681" y="182765"/>
                  </a:lnTo>
                  <a:close/>
                </a:path>
                <a:path w="9712960" h="339089">
                  <a:moveTo>
                    <a:pt x="4919992" y="285191"/>
                  </a:moveTo>
                  <a:lnTo>
                    <a:pt x="4905210" y="284594"/>
                  </a:lnTo>
                  <a:lnTo>
                    <a:pt x="4874971" y="284695"/>
                  </a:lnTo>
                  <a:lnTo>
                    <a:pt x="4860226" y="284111"/>
                  </a:lnTo>
                  <a:lnTo>
                    <a:pt x="4858309" y="285102"/>
                  </a:lnTo>
                  <a:lnTo>
                    <a:pt x="4864379" y="286143"/>
                  </a:lnTo>
                  <a:lnTo>
                    <a:pt x="4883937" y="288264"/>
                  </a:lnTo>
                  <a:lnTo>
                    <a:pt x="4919992" y="285191"/>
                  </a:lnTo>
                  <a:close/>
                </a:path>
                <a:path w="9712960" h="339089">
                  <a:moveTo>
                    <a:pt x="4990757" y="164934"/>
                  </a:moveTo>
                  <a:lnTo>
                    <a:pt x="4958181" y="161556"/>
                  </a:lnTo>
                  <a:lnTo>
                    <a:pt x="4951869" y="163944"/>
                  </a:lnTo>
                  <a:lnTo>
                    <a:pt x="4940173" y="163080"/>
                  </a:lnTo>
                  <a:lnTo>
                    <a:pt x="4938979" y="164782"/>
                  </a:lnTo>
                  <a:lnTo>
                    <a:pt x="4953851" y="165976"/>
                  </a:lnTo>
                  <a:lnTo>
                    <a:pt x="4974539" y="166179"/>
                  </a:lnTo>
                  <a:lnTo>
                    <a:pt x="4990757" y="164934"/>
                  </a:lnTo>
                  <a:close/>
                </a:path>
                <a:path w="9712960" h="339089">
                  <a:moveTo>
                    <a:pt x="5226609" y="293065"/>
                  </a:moveTo>
                  <a:lnTo>
                    <a:pt x="5184165" y="291566"/>
                  </a:lnTo>
                  <a:lnTo>
                    <a:pt x="5162651" y="291490"/>
                  </a:lnTo>
                  <a:lnTo>
                    <a:pt x="5140528" y="292658"/>
                  </a:lnTo>
                  <a:lnTo>
                    <a:pt x="5161673" y="293497"/>
                  </a:lnTo>
                  <a:lnTo>
                    <a:pt x="5182971" y="294043"/>
                  </a:lnTo>
                  <a:lnTo>
                    <a:pt x="5204561" y="294005"/>
                  </a:lnTo>
                  <a:lnTo>
                    <a:pt x="5226609" y="293065"/>
                  </a:lnTo>
                  <a:close/>
                </a:path>
                <a:path w="9712960" h="339089">
                  <a:moveTo>
                    <a:pt x="5310225" y="31254"/>
                  </a:moveTo>
                  <a:lnTo>
                    <a:pt x="5285308" y="29476"/>
                  </a:lnTo>
                  <a:lnTo>
                    <a:pt x="5259578" y="29235"/>
                  </a:lnTo>
                  <a:lnTo>
                    <a:pt x="5233543" y="29464"/>
                  </a:lnTo>
                  <a:lnTo>
                    <a:pt x="5207774" y="29171"/>
                  </a:lnTo>
                  <a:lnTo>
                    <a:pt x="5201958" y="27724"/>
                  </a:lnTo>
                  <a:lnTo>
                    <a:pt x="5207089" y="26339"/>
                  </a:lnTo>
                  <a:lnTo>
                    <a:pt x="5219751" y="24980"/>
                  </a:lnTo>
                  <a:lnTo>
                    <a:pt x="5236527" y="23634"/>
                  </a:lnTo>
                  <a:lnTo>
                    <a:pt x="5200993" y="23456"/>
                  </a:lnTo>
                  <a:lnTo>
                    <a:pt x="5143932" y="27457"/>
                  </a:lnTo>
                  <a:lnTo>
                    <a:pt x="5096281" y="27863"/>
                  </a:lnTo>
                  <a:lnTo>
                    <a:pt x="5106174" y="29705"/>
                  </a:lnTo>
                  <a:lnTo>
                    <a:pt x="5115001" y="30556"/>
                  </a:lnTo>
                  <a:lnTo>
                    <a:pt x="5126774" y="31330"/>
                  </a:lnTo>
                  <a:lnTo>
                    <a:pt x="5145481" y="32931"/>
                  </a:lnTo>
                  <a:lnTo>
                    <a:pt x="5159857" y="31496"/>
                  </a:lnTo>
                  <a:lnTo>
                    <a:pt x="5152402" y="30937"/>
                  </a:lnTo>
                  <a:lnTo>
                    <a:pt x="5135562" y="30340"/>
                  </a:lnTo>
                  <a:lnTo>
                    <a:pt x="5121770" y="28790"/>
                  </a:lnTo>
                  <a:lnTo>
                    <a:pt x="5168785" y="29552"/>
                  </a:lnTo>
                  <a:lnTo>
                    <a:pt x="5215445" y="31076"/>
                  </a:lnTo>
                  <a:lnTo>
                    <a:pt x="5262384" y="32067"/>
                  </a:lnTo>
                  <a:lnTo>
                    <a:pt x="5310225" y="31254"/>
                  </a:lnTo>
                  <a:close/>
                </a:path>
                <a:path w="9712960" h="339089">
                  <a:moveTo>
                    <a:pt x="5602922" y="32588"/>
                  </a:moveTo>
                  <a:lnTo>
                    <a:pt x="5569115" y="30759"/>
                  </a:lnTo>
                  <a:lnTo>
                    <a:pt x="5544693" y="28473"/>
                  </a:lnTo>
                  <a:lnTo>
                    <a:pt x="5521909" y="27114"/>
                  </a:lnTo>
                  <a:lnTo>
                    <a:pt x="5493029" y="28054"/>
                  </a:lnTo>
                  <a:lnTo>
                    <a:pt x="5513044" y="30162"/>
                  </a:lnTo>
                  <a:lnTo>
                    <a:pt x="5509882" y="32169"/>
                  </a:lnTo>
                  <a:lnTo>
                    <a:pt x="5505907" y="34175"/>
                  </a:lnTo>
                  <a:lnTo>
                    <a:pt x="5523471" y="36271"/>
                  </a:lnTo>
                  <a:lnTo>
                    <a:pt x="5533529" y="33705"/>
                  </a:lnTo>
                  <a:lnTo>
                    <a:pt x="5554015" y="33375"/>
                  </a:lnTo>
                  <a:lnTo>
                    <a:pt x="5579084" y="33566"/>
                  </a:lnTo>
                  <a:lnTo>
                    <a:pt x="5602922" y="32588"/>
                  </a:lnTo>
                  <a:close/>
                </a:path>
                <a:path w="9712960" h="339089">
                  <a:moveTo>
                    <a:pt x="5650319" y="307936"/>
                  </a:moveTo>
                  <a:lnTo>
                    <a:pt x="5631942" y="305422"/>
                  </a:lnTo>
                  <a:lnTo>
                    <a:pt x="5592140" y="304215"/>
                  </a:lnTo>
                  <a:lnTo>
                    <a:pt x="5551284" y="304736"/>
                  </a:lnTo>
                  <a:lnTo>
                    <a:pt x="5529719" y="307378"/>
                  </a:lnTo>
                  <a:lnTo>
                    <a:pt x="5590654" y="306311"/>
                  </a:lnTo>
                  <a:lnTo>
                    <a:pt x="5620804" y="306463"/>
                  </a:lnTo>
                  <a:lnTo>
                    <a:pt x="5650319" y="307936"/>
                  </a:lnTo>
                  <a:close/>
                </a:path>
                <a:path w="9712960" h="339089">
                  <a:moveTo>
                    <a:pt x="5710364" y="33261"/>
                  </a:moveTo>
                  <a:lnTo>
                    <a:pt x="5699645" y="32778"/>
                  </a:lnTo>
                  <a:lnTo>
                    <a:pt x="5683618" y="32385"/>
                  </a:lnTo>
                  <a:lnTo>
                    <a:pt x="5672633" y="31280"/>
                  </a:lnTo>
                  <a:lnTo>
                    <a:pt x="5673407" y="33489"/>
                  </a:lnTo>
                  <a:lnTo>
                    <a:pt x="5658866" y="33718"/>
                  </a:lnTo>
                  <a:lnTo>
                    <a:pt x="5635637" y="33667"/>
                  </a:lnTo>
                  <a:lnTo>
                    <a:pt x="5610352" y="35039"/>
                  </a:lnTo>
                  <a:lnTo>
                    <a:pt x="5624677" y="36436"/>
                  </a:lnTo>
                  <a:lnTo>
                    <a:pt x="5655742" y="34747"/>
                  </a:lnTo>
                  <a:lnTo>
                    <a:pt x="5670054" y="36144"/>
                  </a:lnTo>
                  <a:lnTo>
                    <a:pt x="5688190" y="34645"/>
                  </a:lnTo>
                  <a:lnTo>
                    <a:pt x="5696953" y="34378"/>
                  </a:lnTo>
                  <a:lnTo>
                    <a:pt x="5705373" y="34671"/>
                  </a:lnTo>
                  <a:lnTo>
                    <a:pt x="5710364" y="33261"/>
                  </a:lnTo>
                  <a:close/>
                </a:path>
                <a:path w="9712960" h="339089">
                  <a:moveTo>
                    <a:pt x="5713120" y="336537"/>
                  </a:moveTo>
                  <a:lnTo>
                    <a:pt x="5692216" y="335178"/>
                  </a:lnTo>
                  <a:lnTo>
                    <a:pt x="5670740" y="334962"/>
                  </a:lnTo>
                  <a:lnTo>
                    <a:pt x="5648693" y="335851"/>
                  </a:lnTo>
                  <a:lnTo>
                    <a:pt x="5626125" y="337769"/>
                  </a:lnTo>
                  <a:lnTo>
                    <a:pt x="5647817" y="337629"/>
                  </a:lnTo>
                  <a:lnTo>
                    <a:pt x="5669356" y="337743"/>
                  </a:lnTo>
                  <a:lnTo>
                    <a:pt x="5691022" y="337566"/>
                  </a:lnTo>
                  <a:lnTo>
                    <a:pt x="5713120" y="336537"/>
                  </a:lnTo>
                  <a:close/>
                </a:path>
                <a:path w="9712960" h="339089">
                  <a:moveTo>
                    <a:pt x="5873585" y="193217"/>
                  </a:moveTo>
                  <a:lnTo>
                    <a:pt x="5845797" y="192671"/>
                  </a:lnTo>
                  <a:lnTo>
                    <a:pt x="5817781" y="192570"/>
                  </a:lnTo>
                  <a:lnTo>
                    <a:pt x="5789384" y="193268"/>
                  </a:lnTo>
                  <a:lnTo>
                    <a:pt x="5760415" y="195135"/>
                  </a:lnTo>
                  <a:lnTo>
                    <a:pt x="5791924" y="194868"/>
                  </a:lnTo>
                  <a:lnTo>
                    <a:pt x="5826645" y="195237"/>
                  </a:lnTo>
                  <a:lnTo>
                    <a:pt x="5856541" y="195084"/>
                  </a:lnTo>
                  <a:lnTo>
                    <a:pt x="5873585" y="193217"/>
                  </a:lnTo>
                  <a:close/>
                </a:path>
                <a:path w="9712960" h="339089">
                  <a:moveTo>
                    <a:pt x="5903836" y="34759"/>
                  </a:moveTo>
                  <a:lnTo>
                    <a:pt x="5887339" y="34226"/>
                  </a:lnTo>
                  <a:lnTo>
                    <a:pt x="5884278" y="33756"/>
                  </a:lnTo>
                  <a:lnTo>
                    <a:pt x="5887377" y="33070"/>
                  </a:lnTo>
                  <a:lnTo>
                    <a:pt x="5845810" y="34277"/>
                  </a:lnTo>
                  <a:lnTo>
                    <a:pt x="5764238" y="33451"/>
                  </a:lnTo>
                  <a:lnTo>
                    <a:pt x="5722531" y="34747"/>
                  </a:lnTo>
                  <a:lnTo>
                    <a:pt x="5775833" y="36004"/>
                  </a:lnTo>
                  <a:lnTo>
                    <a:pt x="5819064" y="38214"/>
                  </a:lnTo>
                  <a:lnTo>
                    <a:pt x="5859361" y="38696"/>
                  </a:lnTo>
                  <a:lnTo>
                    <a:pt x="5903836" y="34759"/>
                  </a:lnTo>
                  <a:close/>
                </a:path>
                <a:path w="9712960" h="339089">
                  <a:moveTo>
                    <a:pt x="6130582" y="146646"/>
                  </a:moveTo>
                  <a:lnTo>
                    <a:pt x="6102375" y="145783"/>
                  </a:lnTo>
                  <a:lnTo>
                    <a:pt x="6074537" y="146481"/>
                  </a:lnTo>
                  <a:lnTo>
                    <a:pt x="6050508" y="148183"/>
                  </a:lnTo>
                  <a:lnTo>
                    <a:pt x="6033782" y="150266"/>
                  </a:lnTo>
                  <a:lnTo>
                    <a:pt x="6062345" y="150571"/>
                  </a:lnTo>
                  <a:lnTo>
                    <a:pt x="6089967" y="150317"/>
                  </a:lnTo>
                  <a:lnTo>
                    <a:pt x="6113691" y="149136"/>
                  </a:lnTo>
                  <a:lnTo>
                    <a:pt x="6130582" y="146646"/>
                  </a:lnTo>
                  <a:close/>
                </a:path>
                <a:path w="9712960" h="339089">
                  <a:moveTo>
                    <a:pt x="6133262" y="41478"/>
                  </a:moveTo>
                  <a:lnTo>
                    <a:pt x="6127204" y="39370"/>
                  </a:lnTo>
                  <a:lnTo>
                    <a:pt x="6110427" y="37426"/>
                  </a:lnTo>
                  <a:lnTo>
                    <a:pt x="6088278" y="36614"/>
                  </a:lnTo>
                  <a:lnTo>
                    <a:pt x="6066117" y="37934"/>
                  </a:lnTo>
                  <a:lnTo>
                    <a:pt x="6072289" y="39979"/>
                  </a:lnTo>
                  <a:lnTo>
                    <a:pt x="6089231" y="41706"/>
                  </a:lnTo>
                  <a:lnTo>
                    <a:pt x="6111392" y="42430"/>
                  </a:lnTo>
                  <a:lnTo>
                    <a:pt x="6133262" y="41478"/>
                  </a:lnTo>
                  <a:close/>
                </a:path>
                <a:path w="9712960" h="339089">
                  <a:moveTo>
                    <a:pt x="6151257" y="306971"/>
                  </a:moveTo>
                  <a:lnTo>
                    <a:pt x="6123838" y="305739"/>
                  </a:lnTo>
                  <a:lnTo>
                    <a:pt x="6095949" y="305409"/>
                  </a:lnTo>
                  <a:lnTo>
                    <a:pt x="6068263" y="304723"/>
                  </a:lnTo>
                  <a:lnTo>
                    <a:pt x="6041453" y="302425"/>
                  </a:lnTo>
                  <a:lnTo>
                    <a:pt x="6035192" y="303809"/>
                  </a:lnTo>
                  <a:lnTo>
                    <a:pt x="6037465" y="305231"/>
                  </a:lnTo>
                  <a:lnTo>
                    <a:pt x="6043130" y="306679"/>
                  </a:lnTo>
                  <a:lnTo>
                    <a:pt x="6047067" y="308114"/>
                  </a:lnTo>
                  <a:lnTo>
                    <a:pt x="6027242" y="308508"/>
                  </a:lnTo>
                  <a:lnTo>
                    <a:pt x="6007544" y="308279"/>
                  </a:lnTo>
                  <a:lnTo>
                    <a:pt x="5992228" y="308508"/>
                  </a:lnTo>
                  <a:lnTo>
                    <a:pt x="5985573" y="310261"/>
                  </a:lnTo>
                  <a:lnTo>
                    <a:pt x="6000534" y="310515"/>
                  </a:lnTo>
                  <a:lnTo>
                    <a:pt x="6015901" y="310019"/>
                  </a:lnTo>
                  <a:lnTo>
                    <a:pt x="6031090" y="309930"/>
                  </a:lnTo>
                  <a:lnTo>
                    <a:pt x="6045530" y="311340"/>
                  </a:lnTo>
                  <a:lnTo>
                    <a:pt x="6063881" y="308775"/>
                  </a:lnTo>
                  <a:lnTo>
                    <a:pt x="6089726" y="308368"/>
                  </a:lnTo>
                  <a:lnTo>
                    <a:pt x="6119901" y="308356"/>
                  </a:lnTo>
                  <a:lnTo>
                    <a:pt x="6151257" y="306971"/>
                  </a:lnTo>
                  <a:close/>
                </a:path>
                <a:path w="9712960" h="339089">
                  <a:moveTo>
                    <a:pt x="6367081" y="290156"/>
                  </a:moveTo>
                  <a:lnTo>
                    <a:pt x="6352527" y="288975"/>
                  </a:lnTo>
                  <a:lnTo>
                    <a:pt x="6337681" y="288455"/>
                  </a:lnTo>
                  <a:lnTo>
                    <a:pt x="6322784" y="288099"/>
                  </a:lnTo>
                  <a:lnTo>
                    <a:pt x="6308077" y="287451"/>
                  </a:lnTo>
                  <a:lnTo>
                    <a:pt x="6301740" y="288645"/>
                  </a:lnTo>
                  <a:lnTo>
                    <a:pt x="6328842" y="291198"/>
                  </a:lnTo>
                  <a:lnTo>
                    <a:pt x="6322593" y="292366"/>
                  </a:lnTo>
                  <a:lnTo>
                    <a:pt x="6333363" y="292557"/>
                  </a:lnTo>
                  <a:lnTo>
                    <a:pt x="6344450" y="291985"/>
                  </a:lnTo>
                  <a:lnTo>
                    <a:pt x="6367081" y="290156"/>
                  </a:lnTo>
                  <a:close/>
                </a:path>
                <a:path w="9712960" h="339089">
                  <a:moveTo>
                    <a:pt x="6390640" y="44259"/>
                  </a:moveTo>
                  <a:lnTo>
                    <a:pt x="6381775" y="41821"/>
                  </a:lnTo>
                  <a:lnTo>
                    <a:pt x="6355562" y="41135"/>
                  </a:lnTo>
                  <a:lnTo>
                    <a:pt x="6323762" y="40894"/>
                  </a:lnTo>
                  <a:lnTo>
                    <a:pt x="6298095" y="39801"/>
                  </a:lnTo>
                  <a:lnTo>
                    <a:pt x="6297396" y="42760"/>
                  </a:lnTo>
                  <a:lnTo>
                    <a:pt x="6323355" y="44132"/>
                  </a:lnTo>
                  <a:lnTo>
                    <a:pt x="6359817" y="44450"/>
                  </a:lnTo>
                  <a:lnTo>
                    <a:pt x="6390640" y="44259"/>
                  </a:lnTo>
                  <a:close/>
                </a:path>
                <a:path w="9712960" h="339089">
                  <a:moveTo>
                    <a:pt x="6429705" y="2349"/>
                  </a:moveTo>
                  <a:lnTo>
                    <a:pt x="6406718" y="952"/>
                  </a:lnTo>
                  <a:lnTo>
                    <a:pt x="6383426" y="50"/>
                  </a:lnTo>
                  <a:lnTo>
                    <a:pt x="6359677" y="0"/>
                  </a:lnTo>
                  <a:lnTo>
                    <a:pt x="6335281" y="1130"/>
                  </a:lnTo>
                  <a:lnTo>
                    <a:pt x="6382131" y="2387"/>
                  </a:lnTo>
                  <a:lnTo>
                    <a:pt x="6405727" y="2705"/>
                  </a:lnTo>
                  <a:lnTo>
                    <a:pt x="6429705" y="2349"/>
                  </a:lnTo>
                  <a:close/>
                </a:path>
                <a:path w="9712960" h="339089">
                  <a:moveTo>
                    <a:pt x="6521056" y="42418"/>
                  </a:moveTo>
                  <a:lnTo>
                    <a:pt x="6504394" y="41287"/>
                  </a:lnTo>
                  <a:lnTo>
                    <a:pt x="6470713" y="39598"/>
                  </a:lnTo>
                  <a:lnTo>
                    <a:pt x="6453810" y="38874"/>
                  </a:lnTo>
                  <a:lnTo>
                    <a:pt x="6446571" y="40589"/>
                  </a:lnTo>
                  <a:lnTo>
                    <a:pt x="6456451" y="41922"/>
                  </a:lnTo>
                  <a:lnTo>
                    <a:pt x="6475247" y="42799"/>
                  </a:lnTo>
                  <a:lnTo>
                    <a:pt x="6494793" y="43129"/>
                  </a:lnTo>
                  <a:lnTo>
                    <a:pt x="6496634" y="44005"/>
                  </a:lnTo>
                  <a:lnTo>
                    <a:pt x="6482943" y="44856"/>
                  </a:lnTo>
                  <a:lnTo>
                    <a:pt x="6464071" y="45402"/>
                  </a:lnTo>
                  <a:lnTo>
                    <a:pt x="6450444" y="45364"/>
                  </a:lnTo>
                  <a:lnTo>
                    <a:pt x="6447320" y="47078"/>
                  </a:lnTo>
                  <a:lnTo>
                    <a:pt x="6479260" y="46824"/>
                  </a:lnTo>
                  <a:lnTo>
                    <a:pt x="6492214" y="47967"/>
                  </a:lnTo>
                  <a:lnTo>
                    <a:pt x="6509918" y="46621"/>
                  </a:lnTo>
                  <a:lnTo>
                    <a:pt x="6514922" y="45237"/>
                  </a:lnTo>
                  <a:lnTo>
                    <a:pt x="6515773" y="43815"/>
                  </a:lnTo>
                  <a:lnTo>
                    <a:pt x="6521056" y="42418"/>
                  </a:lnTo>
                  <a:close/>
                </a:path>
                <a:path w="9712960" h="339089">
                  <a:moveTo>
                    <a:pt x="6660426" y="206514"/>
                  </a:moveTo>
                  <a:lnTo>
                    <a:pt x="6645338" y="206146"/>
                  </a:lnTo>
                  <a:lnTo>
                    <a:pt x="6640982" y="205524"/>
                  </a:lnTo>
                  <a:lnTo>
                    <a:pt x="6638163" y="204558"/>
                  </a:lnTo>
                  <a:lnTo>
                    <a:pt x="6627685" y="203136"/>
                  </a:lnTo>
                  <a:lnTo>
                    <a:pt x="6619748" y="204520"/>
                  </a:lnTo>
                  <a:lnTo>
                    <a:pt x="6617475" y="205917"/>
                  </a:lnTo>
                  <a:lnTo>
                    <a:pt x="6617424" y="207340"/>
                  </a:lnTo>
                  <a:lnTo>
                    <a:pt x="6616192" y="208737"/>
                  </a:lnTo>
                  <a:lnTo>
                    <a:pt x="6626860" y="208927"/>
                  </a:lnTo>
                  <a:lnTo>
                    <a:pt x="6637922" y="208356"/>
                  </a:lnTo>
                  <a:lnTo>
                    <a:pt x="6660426" y="206514"/>
                  </a:lnTo>
                  <a:close/>
                </a:path>
                <a:path w="9712960" h="339089">
                  <a:moveTo>
                    <a:pt x="6791934" y="335775"/>
                  </a:moveTo>
                  <a:lnTo>
                    <a:pt x="6766585" y="334848"/>
                  </a:lnTo>
                  <a:lnTo>
                    <a:pt x="6740588" y="335140"/>
                  </a:lnTo>
                  <a:lnTo>
                    <a:pt x="6714020" y="336448"/>
                  </a:lnTo>
                  <a:lnTo>
                    <a:pt x="6686994" y="338543"/>
                  </a:lnTo>
                  <a:lnTo>
                    <a:pt x="6749097" y="338201"/>
                  </a:lnTo>
                  <a:lnTo>
                    <a:pt x="6776885" y="337566"/>
                  </a:lnTo>
                  <a:lnTo>
                    <a:pt x="6791934" y="335775"/>
                  </a:lnTo>
                  <a:close/>
                </a:path>
                <a:path w="9712960" h="339089">
                  <a:moveTo>
                    <a:pt x="6973646" y="34785"/>
                  </a:moveTo>
                  <a:lnTo>
                    <a:pt x="6970966" y="32512"/>
                  </a:lnTo>
                  <a:lnTo>
                    <a:pt x="6951104" y="32283"/>
                  </a:lnTo>
                  <a:lnTo>
                    <a:pt x="6925500" y="32816"/>
                  </a:lnTo>
                  <a:lnTo>
                    <a:pt x="6905612" y="32867"/>
                  </a:lnTo>
                  <a:lnTo>
                    <a:pt x="6908520" y="34759"/>
                  </a:lnTo>
                  <a:lnTo>
                    <a:pt x="6928345" y="35064"/>
                  </a:lnTo>
                  <a:lnTo>
                    <a:pt x="6953821" y="34759"/>
                  </a:lnTo>
                  <a:lnTo>
                    <a:pt x="6973646" y="34785"/>
                  </a:lnTo>
                  <a:close/>
                </a:path>
                <a:path w="9712960" h="339089">
                  <a:moveTo>
                    <a:pt x="6976923" y="50990"/>
                  </a:moveTo>
                  <a:lnTo>
                    <a:pt x="6974840" y="49364"/>
                  </a:lnTo>
                  <a:lnTo>
                    <a:pt x="6966991" y="47701"/>
                  </a:lnTo>
                  <a:lnTo>
                    <a:pt x="6946519" y="49377"/>
                  </a:lnTo>
                  <a:lnTo>
                    <a:pt x="6911365" y="49733"/>
                  </a:lnTo>
                  <a:lnTo>
                    <a:pt x="6904761" y="51460"/>
                  </a:lnTo>
                  <a:lnTo>
                    <a:pt x="6919252" y="52628"/>
                  </a:lnTo>
                  <a:lnTo>
                    <a:pt x="6934441" y="52387"/>
                  </a:lnTo>
                  <a:lnTo>
                    <a:pt x="6949554" y="52362"/>
                  </a:lnTo>
                  <a:lnTo>
                    <a:pt x="6963765" y="54152"/>
                  </a:lnTo>
                  <a:lnTo>
                    <a:pt x="6973240" y="52578"/>
                  </a:lnTo>
                  <a:lnTo>
                    <a:pt x="6976923" y="50990"/>
                  </a:lnTo>
                  <a:close/>
                </a:path>
                <a:path w="9712960" h="339089">
                  <a:moveTo>
                    <a:pt x="7284783" y="167284"/>
                  </a:moveTo>
                  <a:lnTo>
                    <a:pt x="7269442" y="164769"/>
                  </a:lnTo>
                  <a:lnTo>
                    <a:pt x="7236879" y="163804"/>
                  </a:lnTo>
                  <a:lnTo>
                    <a:pt x="7198144" y="164439"/>
                  </a:lnTo>
                  <a:lnTo>
                    <a:pt x="7164286" y="166725"/>
                  </a:lnTo>
                  <a:lnTo>
                    <a:pt x="7172655" y="167589"/>
                  </a:lnTo>
                  <a:lnTo>
                    <a:pt x="7173608" y="168402"/>
                  </a:lnTo>
                  <a:lnTo>
                    <a:pt x="7169455" y="169189"/>
                  </a:lnTo>
                  <a:lnTo>
                    <a:pt x="7162495" y="169964"/>
                  </a:lnTo>
                  <a:lnTo>
                    <a:pt x="7192289" y="170865"/>
                  </a:lnTo>
                  <a:lnTo>
                    <a:pt x="7223392" y="169138"/>
                  </a:lnTo>
                  <a:lnTo>
                    <a:pt x="7254621" y="167157"/>
                  </a:lnTo>
                  <a:lnTo>
                    <a:pt x="7284783" y="167284"/>
                  </a:lnTo>
                  <a:close/>
                </a:path>
                <a:path w="9712960" h="339089">
                  <a:moveTo>
                    <a:pt x="7439711" y="251333"/>
                  </a:moveTo>
                  <a:lnTo>
                    <a:pt x="7408278" y="251117"/>
                  </a:lnTo>
                  <a:lnTo>
                    <a:pt x="7380427" y="252031"/>
                  </a:lnTo>
                  <a:lnTo>
                    <a:pt x="7366419" y="253936"/>
                  </a:lnTo>
                  <a:lnTo>
                    <a:pt x="7376528" y="256705"/>
                  </a:lnTo>
                  <a:lnTo>
                    <a:pt x="7414666" y="254520"/>
                  </a:lnTo>
                  <a:lnTo>
                    <a:pt x="7427658" y="253415"/>
                  </a:lnTo>
                  <a:lnTo>
                    <a:pt x="7439711" y="251333"/>
                  </a:lnTo>
                  <a:close/>
                </a:path>
                <a:path w="9712960" h="339089">
                  <a:moveTo>
                    <a:pt x="7483437" y="216738"/>
                  </a:moveTo>
                  <a:lnTo>
                    <a:pt x="7469048" y="215392"/>
                  </a:lnTo>
                  <a:lnTo>
                    <a:pt x="7453630" y="216052"/>
                  </a:lnTo>
                  <a:lnTo>
                    <a:pt x="7437742" y="217589"/>
                  </a:lnTo>
                  <a:lnTo>
                    <a:pt x="7421956" y="218897"/>
                  </a:lnTo>
                  <a:lnTo>
                    <a:pt x="7438987" y="219417"/>
                  </a:lnTo>
                  <a:lnTo>
                    <a:pt x="7447369" y="219913"/>
                  </a:lnTo>
                  <a:lnTo>
                    <a:pt x="7455573" y="220675"/>
                  </a:lnTo>
                  <a:lnTo>
                    <a:pt x="7458354" y="219671"/>
                  </a:lnTo>
                  <a:lnTo>
                    <a:pt x="7464044" y="218681"/>
                  </a:lnTo>
                  <a:lnTo>
                    <a:pt x="7472464" y="217703"/>
                  </a:lnTo>
                  <a:lnTo>
                    <a:pt x="7483437" y="216738"/>
                  </a:lnTo>
                  <a:close/>
                </a:path>
                <a:path w="9712960" h="339089">
                  <a:moveTo>
                    <a:pt x="7527290" y="15443"/>
                  </a:moveTo>
                  <a:lnTo>
                    <a:pt x="7506538" y="14097"/>
                  </a:lnTo>
                  <a:lnTo>
                    <a:pt x="7484072" y="13881"/>
                  </a:lnTo>
                  <a:lnTo>
                    <a:pt x="7465784" y="14782"/>
                  </a:lnTo>
                  <a:lnTo>
                    <a:pt x="7457554" y="16764"/>
                  </a:lnTo>
                  <a:lnTo>
                    <a:pt x="7492085" y="16751"/>
                  </a:lnTo>
                  <a:lnTo>
                    <a:pt x="7509523" y="16421"/>
                  </a:lnTo>
                  <a:lnTo>
                    <a:pt x="7527290" y="15443"/>
                  </a:lnTo>
                  <a:close/>
                </a:path>
                <a:path w="9712960" h="339089">
                  <a:moveTo>
                    <a:pt x="7628509" y="70129"/>
                  </a:moveTo>
                  <a:lnTo>
                    <a:pt x="7607020" y="69799"/>
                  </a:lnTo>
                  <a:lnTo>
                    <a:pt x="7592136" y="70764"/>
                  </a:lnTo>
                  <a:lnTo>
                    <a:pt x="7575512" y="72339"/>
                  </a:lnTo>
                  <a:lnTo>
                    <a:pt x="7548816" y="73812"/>
                  </a:lnTo>
                  <a:lnTo>
                    <a:pt x="7565847" y="74358"/>
                  </a:lnTo>
                  <a:lnTo>
                    <a:pt x="7574229" y="74853"/>
                  </a:lnTo>
                  <a:lnTo>
                    <a:pt x="7582433" y="75603"/>
                  </a:lnTo>
                  <a:lnTo>
                    <a:pt x="7597597" y="73164"/>
                  </a:lnTo>
                  <a:lnTo>
                    <a:pt x="7628026" y="72212"/>
                  </a:lnTo>
                  <a:lnTo>
                    <a:pt x="7628509" y="70129"/>
                  </a:lnTo>
                  <a:close/>
                </a:path>
                <a:path w="9712960" h="339089">
                  <a:moveTo>
                    <a:pt x="7860551" y="221703"/>
                  </a:moveTo>
                  <a:lnTo>
                    <a:pt x="7830375" y="220218"/>
                  </a:lnTo>
                  <a:lnTo>
                    <a:pt x="7793545" y="220522"/>
                  </a:lnTo>
                  <a:lnTo>
                    <a:pt x="7770330" y="222338"/>
                  </a:lnTo>
                  <a:lnTo>
                    <a:pt x="7780998" y="225386"/>
                  </a:lnTo>
                  <a:lnTo>
                    <a:pt x="7801496" y="223253"/>
                  </a:lnTo>
                  <a:lnTo>
                    <a:pt x="7821257" y="222580"/>
                  </a:lnTo>
                  <a:lnTo>
                    <a:pt x="7840764" y="222389"/>
                  </a:lnTo>
                  <a:lnTo>
                    <a:pt x="7860551" y="221703"/>
                  </a:lnTo>
                  <a:close/>
                </a:path>
                <a:path w="9712960" h="339089">
                  <a:moveTo>
                    <a:pt x="7877607" y="155422"/>
                  </a:moveTo>
                  <a:lnTo>
                    <a:pt x="7861325" y="153492"/>
                  </a:lnTo>
                  <a:lnTo>
                    <a:pt x="7844510" y="152641"/>
                  </a:lnTo>
                  <a:lnTo>
                    <a:pt x="7810411" y="151892"/>
                  </a:lnTo>
                  <a:lnTo>
                    <a:pt x="7813218" y="153974"/>
                  </a:lnTo>
                  <a:lnTo>
                    <a:pt x="7832166" y="155943"/>
                  </a:lnTo>
                  <a:lnTo>
                    <a:pt x="7857033" y="156756"/>
                  </a:lnTo>
                  <a:lnTo>
                    <a:pt x="7877607" y="155422"/>
                  </a:lnTo>
                  <a:close/>
                </a:path>
                <a:path w="9712960" h="339089">
                  <a:moveTo>
                    <a:pt x="7920063" y="173418"/>
                  </a:moveTo>
                  <a:lnTo>
                    <a:pt x="7914691" y="172554"/>
                  </a:lnTo>
                  <a:lnTo>
                    <a:pt x="7902803" y="173329"/>
                  </a:lnTo>
                  <a:lnTo>
                    <a:pt x="7852080" y="171310"/>
                  </a:lnTo>
                  <a:lnTo>
                    <a:pt x="7748892" y="170662"/>
                  </a:lnTo>
                  <a:lnTo>
                    <a:pt x="7697889" y="169164"/>
                  </a:lnTo>
                  <a:lnTo>
                    <a:pt x="7678382" y="171094"/>
                  </a:lnTo>
                  <a:lnTo>
                    <a:pt x="7672210" y="173088"/>
                  </a:lnTo>
                  <a:lnTo>
                    <a:pt x="7669250" y="175094"/>
                  </a:lnTo>
                  <a:lnTo>
                    <a:pt x="7659408" y="177076"/>
                  </a:lnTo>
                  <a:lnTo>
                    <a:pt x="7680744" y="177761"/>
                  </a:lnTo>
                  <a:lnTo>
                    <a:pt x="7693190" y="176796"/>
                  </a:lnTo>
                  <a:lnTo>
                    <a:pt x="7704112" y="175437"/>
                  </a:lnTo>
                  <a:lnTo>
                    <a:pt x="7720889" y="174942"/>
                  </a:lnTo>
                  <a:lnTo>
                    <a:pt x="7735925" y="176530"/>
                  </a:lnTo>
                  <a:lnTo>
                    <a:pt x="7740878" y="177825"/>
                  </a:lnTo>
                  <a:lnTo>
                    <a:pt x="7746060" y="178739"/>
                  </a:lnTo>
                  <a:lnTo>
                    <a:pt x="7761757" y="179158"/>
                  </a:lnTo>
                  <a:lnTo>
                    <a:pt x="7771727" y="176796"/>
                  </a:lnTo>
                  <a:lnTo>
                    <a:pt x="7792593" y="175729"/>
                  </a:lnTo>
                  <a:lnTo>
                    <a:pt x="7818120" y="175056"/>
                  </a:lnTo>
                  <a:lnTo>
                    <a:pt x="7842097" y="173875"/>
                  </a:lnTo>
                  <a:lnTo>
                    <a:pt x="7856372" y="175590"/>
                  </a:lnTo>
                  <a:lnTo>
                    <a:pt x="7885760" y="177101"/>
                  </a:lnTo>
                  <a:lnTo>
                    <a:pt x="7900314" y="178193"/>
                  </a:lnTo>
                  <a:lnTo>
                    <a:pt x="7914475" y="177038"/>
                  </a:lnTo>
                  <a:lnTo>
                    <a:pt x="7905902" y="174561"/>
                  </a:lnTo>
                  <a:lnTo>
                    <a:pt x="7920063" y="173418"/>
                  </a:lnTo>
                  <a:close/>
                </a:path>
                <a:path w="9712960" h="339089">
                  <a:moveTo>
                    <a:pt x="7929169" y="133400"/>
                  </a:moveTo>
                  <a:lnTo>
                    <a:pt x="7901953" y="130848"/>
                  </a:lnTo>
                  <a:lnTo>
                    <a:pt x="7908163" y="129667"/>
                  </a:lnTo>
                  <a:lnTo>
                    <a:pt x="7865199" y="129387"/>
                  </a:lnTo>
                  <a:lnTo>
                    <a:pt x="7843507" y="129641"/>
                  </a:lnTo>
                  <a:lnTo>
                    <a:pt x="7821269" y="130898"/>
                  </a:lnTo>
                  <a:lnTo>
                    <a:pt x="7897698" y="133248"/>
                  </a:lnTo>
                  <a:lnTo>
                    <a:pt x="7922831" y="134594"/>
                  </a:lnTo>
                  <a:lnTo>
                    <a:pt x="7929169" y="133400"/>
                  </a:lnTo>
                  <a:close/>
                </a:path>
                <a:path w="9712960" h="339089">
                  <a:moveTo>
                    <a:pt x="8099577" y="176669"/>
                  </a:moveTo>
                  <a:lnTo>
                    <a:pt x="8087411" y="175183"/>
                  </a:lnTo>
                  <a:lnTo>
                    <a:pt x="8061973" y="174307"/>
                  </a:lnTo>
                  <a:lnTo>
                    <a:pt x="8049577" y="173202"/>
                  </a:lnTo>
                  <a:lnTo>
                    <a:pt x="8034756" y="174752"/>
                  </a:lnTo>
                  <a:lnTo>
                    <a:pt x="8035125" y="176364"/>
                  </a:lnTo>
                  <a:lnTo>
                    <a:pt x="8046199" y="178041"/>
                  </a:lnTo>
                  <a:lnTo>
                    <a:pt x="8063484" y="179743"/>
                  </a:lnTo>
                  <a:lnTo>
                    <a:pt x="8099577" y="176669"/>
                  </a:lnTo>
                  <a:close/>
                </a:path>
                <a:path w="9712960" h="339089">
                  <a:moveTo>
                    <a:pt x="8213445" y="273469"/>
                  </a:moveTo>
                  <a:lnTo>
                    <a:pt x="8188731" y="271145"/>
                  </a:lnTo>
                  <a:lnTo>
                    <a:pt x="8163319" y="270154"/>
                  </a:lnTo>
                  <a:lnTo>
                    <a:pt x="8137347" y="270294"/>
                  </a:lnTo>
                  <a:lnTo>
                    <a:pt x="8110944" y="271386"/>
                  </a:lnTo>
                  <a:lnTo>
                    <a:pt x="8136623" y="271792"/>
                  </a:lnTo>
                  <a:lnTo>
                    <a:pt x="8161756" y="273202"/>
                  </a:lnTo>
                  <a:lnTo>
                    <a:pt x="8187106" y="274231"/>
                  </a:lnTo>
                  <a:lnTo>
                    <a:pt x="8213445" y="273469"/>
                  </a:lnTo>
                  <a:close/>
                </a:path>
                <a:path w="9712960" h="339089">
                  <a:moveTo>
                    <a:pt x="8241220" y="36512"/>
                  </a:moveTo>
                  <a:lnTo>
                    <a:pt x="8219072" y="36576"/>
                  </a:lnTo>
                  <a:lnTo>
                    <a:pt x="8212785" y="36423"/>
                  </a:lnTo>
                  <a:lnTo>
                    <a:pt x="8215820" y="35585"/>
                  </a:lnTo>
                  <a:lnTo>
                    <a:pt x="8203070" y="35128"/>
                  </a:lnTo>
                  <a:lnTo>
                    <a:pt x="8189608" y="36093"/>
                  </a:lnTo>
                  <a:lnTo>
                    <a:pt x="8175917" y="37553"/>
                  </a:lnTo>
                  <a:lnTo>
                    <a:pt x="8162468" y="38582"/>
                  </a:lnTo>
                  <a:lnTo>
                    <a:pt x="8150492" y="36537"/>
                  </a:lnTo>
                  <a:lnTo>
                    <a:pt x="8133461" y="34975"/>
                  </a:lnTo>
                  <a:lnTo>
                    <a:pt x="8112303" y="33718"/>
                  </a:lnTo>
                  <a:lnTo>
                    <a:pt x="8087881" y="32575"/>
                  </a:lnTo>
                  <a:lnTo>
                    <a:pt x="8076679" y="36245"/>
                  </a:lnTo>
                  <a:lnTo>
                    <a:pt x="8050784" y="38112"/>
                  </a:lnTo>
                  <a:lnTo>
                    <a:pt x="7980362" y="40170"/>
                  </a:lnTo>
                  <a:lnTo>
                    <a:pt x="8019110" y="40398"/>
                  </a:lnTo>
                  <a:lnTo>
                    <a:pt x="8038122" y="41122"/>
                  </a:lnTo>
                  <a:lnTo>
                    <a:pt x="8056524" y="42951"/>
                  </a:lnTo>
                  <a:lnTo>
                    <a:pt x="8060309" y="40627"/>
                  </a:lnTo>
                  <a:lnTo>
                    <a:pt x="8069948" y="39725"/>
                  </a:lnTo>
                  <a:lnTo>
                    <a:pt x="8110741" y="38341"/>
                  </a:lnTo>
                  <a:lnTo>
                    <a:pt x="8114652" y="40525"/>
                  </a:lnTo>
                  <a:lnTo>
                    <a:pt x="8126362" y="41643"/>
                  </a:lnTo>
                  <a:lnTo>
                    <a:pt x="8144116" y="40627"/>
                  </a:lnTo>
                  <a:lnTo>
                    <a:pt x="8161528" y="40335"/>
                  </a:lnTo>
                  <a:lnTo>
                    <a:pt x="8178571" y="40779"/>
                  </a:lnTo>
                  <a:lnTo>
                    <a:pt x="8195234" y="41960"/>
                  </a:lnTo>
                  <a:lnTo>
                    <a:pt x="8226463" y="39268"/>
                  </a:lnTo>
                  <a:lnTo>
                    <a:pt x="8236763" y="37896"/>
                  </a:lnTo>
                  <a:lnTo>
                    <a:pt x="8241220" y="36512"/>
                  </a:lnTo>
                  <a:close/>
                </a:path>
                <a:path w="9712960" h="339089">
                  <a:moveTo>
                    <a:pt x="8276857" y="141147"/>
                  </a:moveTo>
                  <a:lnTo>
                    <a:pt x="8258784" y="139357"/>
                  </a:lnTo>
                  <a:lnTo>
                    <a:pt x="8206600" y="136677"/>
                  </a:lnTo>
                  <a:lnTo>
                    <a:pt x="8209585" y="138277"/>
                  </a:lnTo>
                  <a:lnTo>
                    <a:pt x="8253400" y="141122"/>
                  </a:lnTo>
                  <a:lnTo>
                    <a:pt x="8272069" y="143459"/>
                  </a:lnTo>
                  <a:lnTo>
                    <a:pt x="8276857" y="141147"/>
                  </a:lnTo>
                  <a:close/>
                </a:path>
                <a:path w="9712960" h="339089">
                  <a:moveTo>
                    <a:pt x="8392655" y="252450"/>
                  </a:moveTo>
                  <a:lnTo>
                    <a:pt x="8391068" y="250812"/>
                  </a:lnTo>
                  <a:lnTo>
                    <a:pt x="8384197" y="249161"/>
                  </a:lnTo>
                  <a:lnTo>
                    <a:pt x="8373529" y="247497"/>
                  </a:lnTo>
                  <a:lnTo>
                    <a:pt x="8360956" y="248856"/>
                  </a:lnTo>
                  <a:lnTo>
                    <a:pt x="8355393" y="250253"/>
                  </a:lnTo>
                  <a:lnTo>
                    <a:pt x="8351698" y="251650"/>
                  </a:lnTo>
                  <a:lnTo>
                    <a:pt x="8344751" y="253034"/>
                  </a:lnTo>
                  <a:lnTo>
                    <a:pt x="8355419" y="253403"/>
                  </a:lnTo>
                  <a:lnTo>
                    <a:pt x="8376869" y="253568"/>
                  </a:lnTo>
                  <a:lnTo>
                    <a:pt x="8387410" y="254050"/>
                  </a:lnTo>
                  <a:lnTo>
                    <a:pt x="8392655" y="252450"/>
                  </a:lnTo>
                  <a:close/>
                </a:path>
                <a:path w="9712960" h="339089">
                  <a:moveTo>
                    <a:pt x="8485010" y="248793"/>
                  </a:moveTo>
                  <a:lnTo>
                    <a:pt x="8464283" y="247142"/>
                  </a:lnTo>
                  <a:lnTo>
                    <a:pt x="8443468" y="245656"/>
                  </a:lnTo>
                  <a:lnTo>
                    <a:pt x="8422107" y="245249"/>
                  </a:lnTo>
                  <a:lnTo>
                    <a:pt x="8399704" y="246799"/>
                  </a:lnTo>
                  <a:lnTo>
                    <a:pt x="8441817" y="248856"/>
                  </a:lnTo>
                  <a:lnTo>
                    <a:pt x="8463115" y="249389"/>
                  </a:lnTo>
                  <a:lnTo>
                    <a:pt x="8485010" y="248793"/>
                  </a:lnTo>
                  <a:close/>
                </a:path>
                <a:path w="9712960" h="339089">
                  <a:moveTo>
                    <a:pt x="8490661" y="254508"/>
                  </a:moveTo>
                  <a:lnTo>
                    <a:pt x="8489747" y="252869"/>
                  </a:lnTo>
                  <a:lnTo>
                    <a:pt x="8472360" y="252158"/>
                  </a:lnTo>
                  <a:lnTo>
                    <a:pt x="8449183" y="252336"/>
                  </a:lnTo>
                  <a:lnTo>
                    <a:pt x="8430857" y="253428"/>
                  </a:lnTo>
                  <a:lnTo>
                    <a:pt x="8444992" y="255320"/>
                  </a:lnTo>
                  <a:lnTo>
                    <a:pt x="8460156" y="255168"/>
                  </a:lnTo>
                  <a:lnTo>
                    <a:pt x="8475624" y="254419"/>
                  </a:lnTo>
                  <a:lnTo>
                    <a:pt x="8490661" y="254508"/>
                  </a:lnTo>
                  <a:close/>
                </a:path>
                <a:path w="9712960" h="339089">
                  <a:moveTo>
                    <a:pt x="8505050" y="126720"/>
                  </a:moveTo>
                  <a:lnTo>
                    <a:pt x="8483994" y="125818"/>
                  </a:lnTo>
                  <a:lnTo>
                    <a:pt x="8463001" y="124675"/>
                  </a:lnTo>
                  <a:lnTo>
                    <a:pt x="8441512" y="124472"/>
                  </a:lnTo>
                  <a:lnTo>
                    <a:pt x="8418970" y="126326"/>
                  </a:lnTo>
                  <a:lnTo>
                    <a:pt x="8440102" y="127165"/>
                  </a:lnTo>
                  <a:lnTo>
                    <a:pt x="8461400" y="127711"/>
                  </a:lnTo>
                  <a:lnTo>
                    <a:pt x="8483003" y="127673"/>
                  </a:lnTo>
                  <a:lnTo>
                    <a:pt x="8505050" y="126720"/>
                  </a:lnTo>
                  <a:close/>
                </a:path>
                <a:path w="9712960" h="339089">
                  <a:moveTo>
                    <a:pt x="8564943" y="44462"/>
                  </a:moveTo>
                  <a:lnTo>
                    <a:pt x="8545589" y="43942"/>
                  </a:lnTo>
                  <a:lnTo>
                    <a:pt x="8534070" y="42722"/>
                  </a:lnTo>
                  <a:lnTo>
                    <a:pt x="8525688" y="41097"/>
                  </a:lnTo>
                  <a:lnTo>
                    <a:pt x="8515756" y="39395"/>
                  </a:lnTo>
                  <a:lnTo>
                    <a:pt x="8508314" y="41376"/>
                  </a:lnTo>
                  <a:lnTo>
                    <a:pt x="8508467" y="43383"/>
                  </a:lnTo>
                  <a:lnTo>
                    <a:pt x="8515528" y="45440"/>
                  </a:lnTo>
                  <a:lnTo>
                    <a:pt x="8528837" y="47523"/>
                  </a:lnTo>
                  <a:lnTo>
                    <a:pt x="8564943" y="44462"/>
                  </a:lnTo>
                  <a:close/>
                </a:path>
                <a:path w="9712960" h="339089">
                  <a:moveTo>
                    <a:pt x="8664842" y="301421"/>
                  </a:moveTo>
                  <a:lnTo>
                    <a:pt x="8643023" y="301205"/>
                  </a:lnTo>
                  <a:lnTo>
                    <a:pt x="8616302" y="302056"/>
                  </a:lnTo>
                  <a:lnTo>
                    <a:pt x="8585162" y="303885"/>
                  </a:lnTo>
                  <a:lnTo>
                    <a:pt x="8550084" y="306552"/>
                  </a:lnTo>
                  <a:lnTo>
                    <a:pt x="8606892" y="304990"/>
                  </a:lnTo>
                  <a:lnTo>
                    <a:pt x="8635555" y="303784"/>
                  </a:lnTo>
                  <a:lnTo>
                    <a:pt x="8664842" y="301421"/>
                  </a:lnTo>
                  <a:close/>
                </a:path>
                <a:path w="9712960" h="339089">
                  <a:moveTo>
                    <a:pt x="8684565" y="46609"/>
                  </a:moveTo>
                  <a:lnTo>
                    <a:pt x="8651824" y="43230"/>
                  </a:lnTo>
                  <a:lnTo>
                    <a:pt x="8638184" y="44602"/>
                  </a:lnTo>
                  <a:lnTo>
                    <a:pt x="8611959" y="45237"/>
                  </a:lnTo>
                  <a:lnTo>
                    <a:pt x="8598471" y="46215"/>
                  </a:lnTo>
                  <a:lnTo>
                    <a:pt x="8619096" y="48044"/>
                  </a:lnTo>
                  <a:lnTo>
                    <a:pt x="8640331" y="48717"/>
                  </a:lnTo>
                  <a:lnTo>
                    <a:pt x="8662162" y="48247"/>
                  </a:lnTo>
                  <a:lnTo>
                    <a:pt x="8684565" y="46609"/>
                  </a:lnTo>
                  <a:close/>
                </a:path>
                <a:path w="9712960" h="339089">
                  <a:moveTo>
                    <a:pt x="8762530" y="129501"/>
                  </a:moveTo>
                  <a:lnTo>
                    <a:pt x="8743315" y="129044"/>
                  </a:lnTo>
                  <a:lnTo>
                    <a:pt x="8723770" y="129247"/>
                  </a:lnTo>
                  <a:lnTo>
                    <a:pt x="8703894" y="130098"/>
                  </a:lnTo>
                  <a:lnTo>
                    <a:pt x="8683676" y="131572"/>
                  </a:lnTo>
                  <a:lnTo>
                    <a:pt x="8706802" y="132118"/>
                  </a:lnTo>
                  <a:lnTo>
                    <a:pt x="8731923" y="132334"/>
                  </a:lnTo>
                  <a:lnTo>
                    <a:pt x="8752624" y="131635"/>
                  </a:lnTo>
                  <a:lnTo>
                    <a:pt x="8762530" y="129501"/>
                  </a:lnTo>
                  <a:close/>
                </a:path>
                <a:path w="9712960" h="339089">
                  <a:moveTo>
                    <a:pt x="8877478" y="107378"/>
                  </a:moveTo>
                  <a:lnTo>
                    <a:pt x="8844661" y="103987"/>
                  </a:lnTo>
                  <a:lnTo>
                    <a:pt x="8841892" y="105016"/>
                  </a:lnTo>
                  <a:lnTo>
                    <a:pt x="8836215" y="106006"/>
                  </a:lnTo>
                  <a:lnTo>
                    <a:pt x="8828024" y="106578"/>
                  </a:lnTo>
                  <a:lnTo>
                    <a:pt x="8817673" y="106299"/>
                  </a:lnTo>
                  <a:lnTo>
                    <a:pt x="8818575" y="107899"/>
                  </a:lnTo>
                  <a:lnTo>
                    <a:pt x="8835784" y="108953"/>
                  </a:lnTo>
                  <a:lnTo>
                    <a:pt x="8858885" y="108953"/>
                  </a:lnTo>
                  <a:lnTo>
                    <a:pt x="8877478" y="107378"/>
                  </a:lnTo>
                  <a:close/>
                </a:path>
                <a:path w="9712960" h="339089">
                  <a:moveTo>
                    <a:pt x="8988069" y="110299"/>
                  </a:moveTo>
                  <a:lnTo>
                    <a:pt x="8985148" y="108496"/>
                  </a:lnTo>
                  <a:lnTo>
                    <a:pt x="8965628" y="107607"/>
                  </a:lnTo>
                  <a:lnTo>
                    <a:pt x="8940114" y="107988"/>
                  </a:lnTo>
                  <a:lnTo>
                    <a:pt x="8919235" y="109994"/>
                  </a:lnTo>
                  <a:lnTo>
                    <a:pt x="8935910" y="111213"/>
                  </a:lnTo>
                  <a:lnTo>
                    <a:pt x="8953551" y="110426"/>
                  </a:lnTo>
                  <a:lnTo>
                    <a:pt x="8971255" y="109499"/>
                  </a:lnTo>
                  <a:lnTo>
                    <a:pt x="8988069" y="110299"/>
                  </a:lnTo>
                  <a:close/>
                </a:path>
                <a:path w="9712960" h="339089">
                  <a:moveTo>
                    <a:pt x="9440558" y="119634"/>
                  </a:moveTo>
                  <a:lnTo>
                    <a:pt x="9424035" y="118897"/>
                  </a:lnTo>
                  <a:lnTo>
                    <a:pt x="9410941" y="119278"/>
                  </a:lnTo>
                  <a:lnTo>
                    <a:pt x="9395244" y="120180"/>
                  </a:lnTo>
                  <a:lnTo>
                    <a:pt x="9370924" y="120942"/>
                  </a:lnTo>
                  <a:lnTo>
                    <a:pt x="9381084" y="122123"/>
                  </a:lnTo>
                  <a:lnTo>
                    <a:pt x="9391523" y="122707"/>
                  </a:lnTo>
                  <a:lnTo>
                    <a:pt x="9412592" y="123571"/>
                  </a:lnTo>
                  <a:lnTo>
                    <a:pt x="9421584" y="122605"/>
                  </a:lnTo>
                  <a:lnTo>
                    <a:pt x="9430664" y="120611"/>
                  </a:lnTo>
                  <a:lnTo>
                    <a:pt x="9440558" y="119634"/>
                  </a:lnTo>
                  <a:close/>
                </a:path>
                <a:path w="9712960" h="339089">
                  <a:moveTo>
                    <a:pt x="9493809" y="133642"/>
                  </a:moveTo>
                  <a:lnTo>
                    <a:pt x="9492856" y="131889"/>
                  </a:lnTo>
                  <a:lnTo>
                    <a:pt x="9475787" y="130479"/>
                  </a:lnTo>
                  <a:lnTo>
                    <a:pt x="9452978" y="129984"/>
                  </a:lnTo>
                  <a:lnTo>
                    <a:pt x="9434805" y="130937"/>
                  </a:lnTo>
                  <a:lnTo>
                    <a:pt x="9437662" y="132448"/>
                  </a:lnTo>
                  <a:lnTo>
                    <a:pt x="9446895" y="133032"/>
                  </a:lnTo>
                  <a:lnTo>
                    <a:pt x="9460293" y="133616"/>
                  </a:lnTo>
                  <a:lnTo>
                    <a:pt x="9475660" y="135191"/>
                  </a:lnTo>
                  <a:lnTo>
                    <a:pt x="9478645" y="133972"/>
                  </a:lnTo>
                  <a:lnTo>
                    <a:pt x="9482061" y="132791"/>
                  </a:lnTo>
                  <a:lnTo>
                    <a:pt x="9493809" y="133642"/>
                  </a:lnTo>
                  <a:close/>
                </a:path>
                <a:path w="9712960" h="339089">
                  <a:moveTo>
                    <a:pt x="9639617" y="135102"/>
                  </a:moveTo>
                  <a:lnTo>
                    <a:pt x="9620301" y="134912"/>
                  </a:lnTo>
                  <a:lnTo>
                    <a:pt x="9601403" y="133883"/>
                  </a:lnTo>
                  <a:lnTo>
                    <a:pt x="9582353" y="133172"/>
                  </a:lnTo>
                  <a:lnTo>
                    <a:pt x="9562554" y="133959"/>
                  </a:lnTo>
                  <a:lnTo>
                    <a:pt x="9600133" y="136398"/>
                  </a:lnTo>
                  <a:lnTo>
                    <a:pt x="9619374" y="136715"/>
                  </a:lnTo>
                  <a:lnTo>
                    <a:pt x="9639617" y="135102"/>
                  </a:lnTo>
                  <a:close/>
                </a:path>
                <a:path w="9712960" h="339089">
                  <a:moveTo>
                    <a:pt x="9712617" y="127368"/>
                  </a:moveTo>
                  <a:lnTo>
                    <a:pt x="9694113" y="125653"/>
                  </a:lnTo>
                  <a:lnTo>
                    <a:pt x="9675076" y="124929"/>
                  </a:lnTo>
                  <a:lnTo>
                    <a:pt x="9655556" y="125120"/>
                  </a:lnTo>
                  <a:lnTo>
                    <a:pt x="9635553" y="126199"/>
                  </a:lnTo>
                  <a:lnTo>
                    <a:pt x="9654743" y="126758"/>
                  </a:lnTo>
                  <a:lnTo>
                    <a:pt x="9673666" y="127774"/>
                  </a:lnTo>
                  <a:lnTo>
                    <a:pt x="9692805" y="128295"/>
                  </a:lnTo>
                  <a:lnTo>
                    <a:pt x="9712617" y="127368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8537"/>
              <a:ext cx="12955905" cy="2020570"/>
            </a:xfrm>
            <a:custGeom>
              <a:avLst/>
              <a:gdLst/>
              <a:ahLst/>
              <a:cxnLst/>
              <a:rect l="l" t="t" r="r" b="b"/>
              <a:pathLst>
                <a:path w="12955905" h="2020570">
                  <a:moveTo>
                    <a:pt x="863" y="1790763"/>
                  </a:moveTo>
                  <a:lnTo>
                    <a:pt x="508" y="1765363"/>
                  </a:lnTo>
                  <a:lnTo>
                    <a:pt x="571" y="1739963"/>
                  </a:lnTo>
                  <a:lnTo>
                    <a:pt x="241" y="1714563"/>
                  </a:lnTo>
                  <a:lnTo>
                    <a:pt x="0" y="1714563"/>
                  </a:lnTo>
                  <a:lnTo>
                    <a:pt x="0" y="1803463"/>
                  </a:lnTo>
                  <a:lnTo>
                    <a:pt x="863" y="1790763"/>
                  </a:lnTo>
                  <a:close/>
                </a:path>
                <a:path w="12955905" h="2020570">
                  <a:moveTo>
                    <a:pt x="1727" y="1536763"/>
                  </a:moveTo>
                  <a:lnTo>
                    <a:pt x="0" y="1536763"/>
                  </a:lnTo>
                  <a:lnTo>
                    <a:pt x="0" y="1574863"/>
                  </a:lnTo>
                  <a:lnTo>
                    <a:pt x="762" y="1562163"/>
                  </a:lnTo>
                  <a:lnTo>
                    <a:pt x="1257" y="1549463"/>
                  </a:lnTo>
                  <a:lnTo>
                    <a:pt x="1727" y="1536763"/>
                  </a:lnTo>
                  <a:close/>
                </a:path>
                <a:path w="12955905" h="2020570">
                  <a:moveTo>
                    <a:pt x="277825" y="368363"/>
                  </a:moveTo>
                  <a:lnTo>
                    <a:pt x="275132" y="368363"/>
                  </a:lnTo>
                  <a:lnTo>
                    <a:pt x="276110" y="381063"/>
                  </a:lnTo>
                  <a:lnTo>
                    <a:pt x="276885" y="381063"/>
                  </a:lnTo>
                  <a:lnTo>
                    <a:pt x="277825" y="368363"/>
                  </a:lnTo>
                  <a:close/>
                </a:path>
                <a:path w="12955905" h="2020570">
                  <a:moveTo>
                    <a:pt x="671626" y="67602"/>
                  </a:moveTo>
                  <a:lnTo>
                    <a:pt x="589381" y="63804"/>
                  </a:lnTo>
                  <a:lnTo>
                    <a:pt x="561721" y="63055"/>
                  </a:lnTo>
                  <a:lnTo>
                    <a:pt x="547839" y="65138"/>
                  </a:lnTo>
                  <a:lnTo>
                    <a:pt x="549630" y="67310"/>
                  </a:lnTo>
                  <a:lnTo>
                    <a:pt x="541197" y="69430"/>
                  </a:lnTo>
                  <a:lnTo>
                    <a:pt x="572871" y="70700"/>
                  </a:lnTo>
                  <a:lnTo>
                    <a:pt x="605294" y="70573"/>
                  </a:lnTo>
                  <a:lnTo>
                    <a:pt x="638276" y="69430"/>
                  </a:lnTo>
                  <a:lnTo>
                    <a:pt x="671626" y="67602"/>
                  </a:lnTo>
                  <a:close/>
                </a:path>
                <a:path w="12955905" h="2020570">
                  <a:moveTo>
                    <a:pt x="873963" y="1981263"/>
                  </a:moveTo>
                  <a:lnTo>
                    <a:pt x="846442" y="1968563"/>
                  </a:lnTo>
                  <a:lnTo>
                    <a:pt x="818108" y="1981263"/>
                  </a:lnTo>
                  <a:lnTo>
                    <a:pt x="873963" y="1981263"/>
                  </a:lnTo>
                  <a:close/>
                </a:path>
                <a:path w="12955905" h="2020570">
                  <a:moveTo>
                    <a:pt x="1055763" y="1984629"/>
                  </a:moveTo>
                  <a:lnTo>
                    <a:pt x="1045591" y="1983460"/>
                  </a:lnTo>
                  <a:lnTo>
                    <a:pt x="1035088" y="1982863"/>
                  </a:lnTo>
                  <a:lnTo>
                    <a:pt x="1024483" y="1982495"/>
                  </a:lnTo>
                  <a:lnTo>
                    <a:pt x="1013955" y="1982000"/>
                  </a:lnTo>
                  <a:lnTo>
                    <a:pt x="1014285" y="1983409"/>
                  </a:lnTo>
                  <a:lnTo>
                    <a:pt x="1010793" y="1984806"/>
                  </a:lnTo>
                  <a:lnTo>
                    <a:pt x="1010323" y="1986229"/>
                  </a:lnTo>
                  <a:lnTo>
                    <a:pt x="1019708" y="1987702"/>
                  </a:lnTo>
                  <a:lnTo>
                    <a:pt x="1023747" y="1986280"/>
                  </a:lnTo>
                  <a:lnTo>
                    <a:pt x="1030351" y="1985873"/>
                  </a:lnTo>
                  <a:lnTo>
                    <a:pt x="1040650" y="1985606"/>
                  </a:lnTo>
                  <a:lnTo>
                    <a:pt x="1055763" y="1984629"/>
                  </a:lnTo>
                  <a:close/>
                </a:path>
                <a:path w="12955905" h="2020570">
                  <a:moveTo>
                    <a:pt x="1305750" y="1984946"/>
                  </a:moveTo>
                  <a:lnTo>
                    <a:pt x="1295387" y="1984108"/>
                  </a:lnTo>
                  <a:lnTo>
                    <a:pt x="1274343" y="1983257"/>
                  </a:lnTo>
                  <a:lnTo>
                    <a:pt x="1264107" y="1982317"/>
                  </a:lnTo>
                  <a:lnTo>
                    <a:pt x="1256068" y="1984108"/>
                  </a:lnTo>
                  <a:lnTo>
                    <a:pt x="1260386" y="1985949"/>
                  </a:lnTo>
                  <a:lnTo>
                    <a:pt x="1263459" y="1987791"/>
                  </a:lnTo>
                  <a:lnTo>
                    <a:pt x="1251699" y="1989556"/>
                  </a:lnTo>
                  <a:lnTo>
                    <a:pt x="1264488" y="1989785"/>
                  </a:lnTo>
                  <a:lnTo>
                    <a:pt x="1277518" y="1989594"/>
                  </a:lnTo>
                  <a:lnTo>
                    <a:pt x="1290764" y="1989035"/>
                  </a:lnTo>
                  <a:lnTo>
                    <a:pt x="1304163" y="1988185"/>
                  </a:lnTo>
                  <a:lnTo>
                    <a:pt x="1277696" y="1986445"/>
                  </a:lnTo>
                  <a:lnTo>
                    <a:pt x="1305750" y="1984946"/>
                  </a:lnTo>
                  <a:close/>
                </a:path>
                <a:path w="12955905" h="2020570">
                  <a:moveTo>
                    <a:pt x="1443863" y="58978"/>
                  </a:moveTo>
                  <a:lnTo>
                    <a:pt x="1442961" y="57378"/>
                  </a:lnTo>
                  <a:lnTo>
                    <a:pt x="1425740" y="56324"/>
                  </a:lnTo>
                  <a:lnTo>
                    <a:pt x="1402613" y="56324"/>
                  </a:lnTo>
                  <a:lnTo>
                    <a:pt x="1384007" y="57899"/>
                  </a:lnTo>
                  <a:lnTo>
                    <a:pt x="1398409" y="59309"/>
                  </a:lnTo>
                  <a:lnTo>
                    <a:pt x="1413586" y="59220"/>
                  </a:lnTo>
                  <a:lnTo>
                    <a:pt x="1428940" y="58724"/>
                  </a:lnTo>
                  <a:lnTo>
                    <a:pt x="1443863" y="58978"/>
                  </a:lnTo>
                  <a:close/>
                </a:path>
                <a:path w="12955905" h="2020570">
                  <a:moveTo>
                    <a:pt x="1695869" y="1987943"/>
                  </a:moveTo>
                  <a:lnTo>
                    <a:pt x="1690509" y="1986699"/>
                  </a:lnTo>
                  <a:lnTo>
                    <a:pt x="1686496" y="1985467"/>
                  </a:lnTo>
                  <a:lnTo>
                    <a:pt x="1694459" y="1984286"/>
                  </a:lnTo>
                  <a:lnTo>
                    <a:pt x="1679536" y="1983943"/>
                  </a:lnTo>
                  <a:lnTo>
                    <a:pt x="1648675" y="1985175"/>
                  </a:lnTo>
                  <a:lnTo>
                    <a:pt x="1633753" y="1984819"/>
                  </a:lnTo>
                  <a:lnTo>
                    <a:pt x="1639481" y="1986673"/>
                  </a:lnTo>
                  <a:lnTo>
                    <a:pt x="1651736" y="1987842"/>
                  </a:lnTo>
                  <a:lnTo>
                    <a:pt x="1669554" y="1988578"/>
                  </a:lnTo>
                  <a:lnTo>
                    <a:pt x="1691982" y="1989137"/>
                  </a:lnTo>
                  <a:lnTo>
                    <a:pt x="1695869" y="1987943"/>
                  </a:lnTo>
                  <a:close/>
                </a:path>
                <a:path w="12955905" h="2020570">
                  <a:moveTo>
                    <a:pt x="1810905" y="1975916"/>
                  </a:moveTo>
                  <a:lnTo>
                    <a:pt x="1759750" y="1974748"/>
                  </a:lnTo>
                  <a:lnTo>
                    <a:pt x="1708454" y="1973834"/>
                  </a:lnTo>
                  <a:lnTo>
                    <a:pt x="1703946" y="1975231"/>
                  </a:lnTo>
                  <a:lnTo>
                    <a:pt x="1735899" y="1978202"/>
                  </a:lnTo>
                  <a:lnTo>
                    <a:pt x="1731352" y="1979599"/>
                  </a:lnTo>
                  <a:lnTo>
                    <a:pt x="1743163" y="1979777"/>
                  </a:lnTo>
                  <a:lnTo>
                    <a:pt x="1749272" y="1979180"/>
                  </a:lnTo>
                  <a:lnTo>
                    <a:pt x="1753196" y="1978215"/>
                  </a:lnTo>
                  <a:lnTo>
                    <a:pt x="1758429" y="1977288"/>
                  </a:lnTo>
                  <a:lnTo>
                    <a:pt x="1771421" y="1977199"/>
                  </a:lnTo>
                  <a:lnTo>
                    <a:pt x="1784197" y="1977555"/>
                  </a:lnTo>
                  <a:lnTo>
                    <a:pt x="1797215" y="1977440"/>
                  </a:lnTo>
                  <a:lnTo>
                    <a:pt x="1810905" y="1975916"/>
                  </a:lnTo>
                  <a:close/>
                </a:path>
                <a:path w="12955905" h="2020570">
                  <a:moveTo>
                    <a:pt x="2361031" y="65112"/>
                  </a:moveTo>
                  <a:lnTo>
                    <a:pt x="2264295" y="65112"/>
                  </a:lnTo>
                  <a:lnTo>
                    <a:pt x="2264295" y="66382"/>
                  </a:lnTo>
                  <a:lnTo>
                    <a:pt x="2273414" y="66382"/>
                  </a:lnTo>
                  <a:lnTo>
                    <a:pt x="2273414" y="67652"/>
                  </a:lnTo>
                  <a:lnTo>
                    <a:pt x="2338730" y="67652"/>
                  </a:lnTo>
                  <a:lnTo>
                    <a:pt x="2338730" y="66382"/>
                  </a:lnTo>
                  <a:lnTo>
                    <a:pt x="2361031" y="66382"/>
                  </a:lnTo>
                  <a:lnTo>
                    <a:pt x="2361031" y="65112"/>
                  </a:lnTo>
                  <a:close/>
                </a:path>
                <a:path w="12955905" h="2020570">
                  <a:moveTo>
                    <a:pt x="2737180" y="1986597"/>
                  </a:moveTo>
                  <a:lnTo>
                    <a:pt x="2730068" y="1984870"/>
                  </a:lnTo>
                  <a:lnTo>
                    <a:pt x="2706738" y="1982914"/>
                  </a:lnTo>
                  <a:lnTo>
                    <a:pt x="2677553" y="1981898"/>
                  </a:lnTo>
                  <a:lnTo>
                    <a:pt x="2652865" y="1982978"/>
                  </a:lnTo>
                  <a:lnTo>
                    <a:pt x="2694597" y="1985683"/>
                  </a:lnTo>
                  <a:lnTo>
                    <a:pt x="2715666" y="1986584"/>
                  </a:lnTo>
                  <a:lnTo>
                    <a:pt x="2737180" y="1986597"/>
                  </a:lnTo>
                  <a:close/>
                </a:path>
                <a:path w="12955905" h="2020570">
                  <a:moveTo>
                    <a:pt x="2813812" y="62788"/>
                  </a:moveTo>
                  <a:lnTo>
                    <a:pt x="2778290" y="62788"/>
                  </a:lnTo>
                  <a:lnTo>
                    <a:pt x="2738412" y="63449"/>
                  </a:lnTo>
                  <a:lnTo>
                    <a:pt x="2703220" y="65049"/>
                  </a:lnTo>
                  <a:lnTo>
                    <a:pt x="2681694" y="67856"/>
                  </a:lnTo>
                  <a:lnTo>
                    <a:pt x="2717927" y="66624"/>
                  </a:lnTo>
                  <a:lnTo>
                    <a:pt x="2757932" y="65709"/>
                  </a:lnTo>
                  <a:lnTo>
                    <a:pt x="2792857" y="64617"/>
                  </a:lnTo>
                  <a:lnTo>
                    <a:pt x="2813812" y="62788"/>
                  </a:lnTo>
                  <a:close/>
                </a:path>
                <a:path w="12955905" h="2020570">
                  <a:moveTo>
                    <a:pt x="3623754" y="64846"/>
                  </a:moveTo>
                  <a:lnTo>
                    <a:pt x="3614509" y="63080"/>
                  </a:lnTo>
                  <a:lnTo>
                    <a:pt x="3588562" y="61950"/>
                  </a:lnTo>
                  <a:lnTo>
                    <a:pt x="3556647" y="61950"/>
                  </a:lnTo>
                  <a:lnTo>
                    <a:pt x="3529469" y="63614"/>
                  </a:lnTo>
                  <a:lnTo>
                    <a:pt x="3552825" y="64503"/>
                  </a:lnTo>
                  <a:lnTo>
                    <a:pt x="3576510" y="64617"/>
                  </a:lnTo>
                  <a:lnTo>
                    <a:pt x="3600246" y="64528"/>
                  </a:lnTo>
                  <a:lnTo>
                    <a:pt x="3623754" y="64846"/>
                  </a:lnTo>
                  <a:close/>
                </a:path>
                <a:path w="12955905" h="2020570">
                  <a:moveTo>
                    <a:pt x="3706406" y="1993963"/>
                  </a:moveTo>
                  <a:lnTo>
                    <a:pt x="3671989" y="1981263"/>
                  </a:lnTo>
                  <a:lnTo>
                    <a:pt x="3637292" y="1993963"/>
                  </a:lnTo>
                  <a:lnTo>
                    <a:pt x="3706406" y="1993963"/>
                  </a:lnTo>
                  <a:close/>
                </a:path>
                <a:path w="12955905" h="2020570">
                  <a:moveTo>
                    <a:pt x="3785755" y="2006663"/>
                  </a:moveTo>
                  <a:lnTo>
                    <a:pt x="3768458" y="1993963"/>
                  </a:lnTo>
                  <a:lnTo>
                    <a:pt x="3739362" y="1993963"/>
                  </a:lnTo>
                  <a:lnTo>
                    <a:pt x="3785755" y="2006663"/>
                  </a:lnTo>
                  <a:close/>
                </a:path>
                <a:path w="12955905" h="2020570">
                  <a:moveTo>
                    <a:pt x="4448556" y="71831"/>
                  </a:moveTo>
                  <a:lnTo>
                    <a:pt x="4435716" y="71602"/>
                  </a:lnTo>
                  <a:lnTo>
                    <a:pt x="4422660" y="71805"/>
                  </a:lnTo>
                  <a:lnTo>
                    <a:pt x="4409414" y="72364"/>
                  </a:lnTo>
                  <a:lnTo>
                    <a:pt x="4395990" y="73228"/>
                  </a:lnTo>
                  <a:lnTo>
                    <a:pt x="4403928" y="74269"/>
                  </a:lnTo>
                  <a:lnTo>
                    <a:pt x="4410811" y="76327"/>
                  </a:lnTo>
                  <a:lnTo>
                    <a:pt x="4419587" y="77368"/>
                  </a:lnTo>
                  <a:lnTo>
                    <a:pt x="4425162" y="75984"/>
                  </a:lnTo>
                  <a:lnTo>
                    <a:pt x="4443044" y="73228"/>
                  </a:lnTo>
                  <a:lnTo>
                    <a:pt x="4448556" y="71831"/>
                  </a:lnTo>
                  <a:close/>
                </a:path>
                <a:path w="12955905" h="2020570">
                  <a:moveTo>
                    <a:pt x="5035093" y="1983333"/>
                  </a:moveTo>
                  <a:lnTo>
                    <a:pt x="5022735" y="1982520"/>
                  </a:lnTo>
                  <a:lnTo>
                    <a:pt x="5026342" y="1981657"/>
                  </a:lnTo>
                  <a:lnTo>
                    <a:pt x="4977485" y="1984298"/>
                  </a:lnTo>
                  <a:lnTo>
                    <a:pt x="4929492" y="1985302"/>
                  </a:lnTo>
                  <a:lnTo>
                    <a:pt x="4882007" y="1985327"/>
                  </a:lnTo>
                  <a:lnTo>
                    <a:pt x="4834712" y="1985010"/>
                  </a:lnTo>
                  <a:lnTo>
                    <a:pt x="4787252" y="1985022"/>
                  </a:lnTo>
                  <a:lnTo>
                    <a:pt x="4739310" y="1986013"/>
                  </a:lnTo>
                  <a:lnTo>
                    <a:pt x="4786769" y="1987600"/>
                  </a:lnTo>
                  <a:lnTo>
                    <a:pt x="4834598" y="1988489"/>
                  </a:lnTo>
                  <a:lnTo>
                    <a:pt x="4882705" y="1988870"/>
                  </a:lnTo>
                  <a:lnTo>
                    <a:pt x="4979428" y="1988718"/>
                  </a:lnTo>
                  <a:lnTo>
                    <a:pt x="4982057" y="1987918"/>
                  </a:lnTo>
                  <a:lnTo>
                    <a:pt x="4978235" y="1987092"/>
                  </a:lnTo>
                  <a:lnTo>
                    <a:pt x="4963973" y="1985416"/>
                  </a:lnTo>
                  <a:lnTo>
                    <a:pt x="5016487" y="1983968"/>
                  </a:lnTo>
                  <a:lnTo>
                    <a:pt x="5033632" y="1984133"/>
                  </a:lnTo>
                  <a:lnTo>
                    <a:pt x="5035093" y="1983333"/>
                  </a:lnTo>
                  <a:close/>
                </a:path>
                <a:path w="12955905" h="2020570">
                  <a:moveTo>
                    <a:pt x="5559323" y="1930463"/>
                  </a:moveTo>
                  <a:lnTo>
                    <a:pt x="5542508" y="1917763"/>
                  </a:lnTo>
                  <a:lnTo>
                    <a:pt x="5539930" y="1930463"/>
                  </a:lnTo>
                  <a:lnTo>
                    <a:pt x="5559323" y="1930463"/>
                  </a:lnTo>
                  <a:close/>
                </a:path>
                <a:path w="12955905" h="2020570">
                  <a:moveTo>
                    <a:pt x="5991707" y="1943163"/>
                  </a:moveTo>
                  <a:lnTo>
                    <a:pt x="5974918" y="1930463"/>
                  </a:lnTo>
                  <a:lnTo>
                    <a:pt x="5937910" y="1930463"/>
                  </a:lnTo>
                  <a:lnTo>
                    <a:pt x="5935650" y="1943163"/>
                  </a:lnTo>
                  <a:lnTo>
                    <a:pt x="5991707" y="1943163"/>
                  </a:lnTo>
                  <a:close/>
                </a:path>
                <a:path w="12955905" h="2020570">
                  <a:moveTo>
                    <a:pt x="6170993" y="61074"/>
                  </a:moveTo>
                  <a:lnTo>
                    <a:pt x="6128550" y="59753"/>
                  </a:lnTo>
                  <a:lnTo>
                    <a:pt x="6085725" y="59182"/>
                  </a:lnTo>
                  <a:lnTo>
                    <a:pt x="6042520" y="59359"/>
                  </a:lnTo>
                  <a:lnTo>
                    <a:pt x="5998908" y="60286"/>
                  </a:lnTo>
                  <a:lnTo>
                    <a:pt x="6015736" y="61785"/>
                  </a:lnTo>
                  <a:lnTo>
                    <a:pt x="6023483" y="63233"/>
                  </a:lnTo>
                  <a:lnTo>
                    <a:pt x="6028969" y="64681"/>
                  </a:lnTo>
                  <a:lnTo>
                    <a:pt x="6039015" y="66128"/>
                  </a:lnTo>
                  <a:lnTo>
                    <a:pt x="6046609" y="64808"/>
                  </a:lnTo>
                  <a:lnTo>
                    <a:pt x="6047003" y="63474"/>
                  </a:lnTo>
                  <a:lnTo>
                    <a:pt x="6032525" y="62052"/>
                  </a:lnTo>
                  <a:lnTo>
                    <a:pt x="6098705" y="62268"/>
                  </a:lnTo>
                  <a:lnTo>
                    <a:pt x="6129629" y="61963"/>
                  </a:lnTo>
                  <a:lnTo>
                    <a:pt x="6170993" y="61074"/>
                  </a:lnTo>
                  <a:close/>
                </a:path>
                <a:path w="12955905" h="2020570">
                  <a:moveTo>
                    <a:pt x="6299720" y="62458"/>
                  </a:moveTo>
                  <a:lnTo>
                    <a:pt x="6284760" y="62280"/>
                  </a:lnTo>
                  <a:lnTo>
                    <a:pt x="6269202" y="63157"/>
                  </a:lnTo>
                  <a:lnTo>
                    <a:pt x="6253746" y="63817"/>
                  </a:lnTo>
                  <a:lnTo>
                    <a:pt x="6239027" y="62979"/>
                  </a:lnTo>
                  <a:lnTo>
                    <a:pt x="6237148" y="63995"/>
                  </a:lnTo>
                  <a:lnTo>
                    <a:pt x="6243256" y="65049"/>
                  </a:lnTo>
                  <a:lnTo>
                    <a:pt x="6262738" y="67157"/>
                  </a:lnTo>
                  <a:lnTo>
                    <a:pt x="6277940" y="66014"/>
                  </a:lnTo>
                  <a:lnTo>
                    <a:pt x="6288710" y="64846"/>
                  </a:lnTo>
                  <a:lnTo>
                    <a:pt x="6295745" y="63665"/>
                  </a:lnTo>
                  <a:lnTo>
                    <a:pt x="6299720" y="62458"/>
                  </a:lnTo>
                  <a:close/>
                </a:path>
                <a:path w="12955905" h="2020570">
                  <a:moveTo>
                    <a:pt x="6330924" y="73329"/>
                  </a:moveTo>
                  <a:lnTo>
                    <a:pt x="6320968" y="71475"/>
                  </a:lnTo>
                  <a:lnTo>
                    <a:pt x="6300673" y="72199"/>
                  </a:lnTo>
                  <a:lnTo>
                    <a:pt x="6292012" y="74066"/>
                  </a:lnTo>
                  <a:lnTo>
                    <a:pt x="6294755" y="76441"/>
                  </a:lnTo>
                  <a:lnTo>
                    <a:pt x="6308661" y="78701"/>
                  </a:lnTo>
                  <a:lnTo>
                    <a:pt x="6314541" y="76898"/>
                  </a:lnTo>
                  <a:lnTo>
                    <a:pt x="6325375" y="75133"/>
                  </a:lnTo>
                  <a:lnTo>
                    <a:pt x="6330924" y="73329"/>
                  </a:lnTo>
                  <a:close/>
                </a:path>
                <a:path w="12955905" h="2020570">
                  <a:moveTo>
                    <a:pt x="6717271" y="76263"/>
                  </a:moveTo>
                  <a:lnTo>
                    <a:pt x="6689915" y="76263"/>
                  </a:lnTo>
                  <a:lnTo>
                    <a:pt x="6705054" y="88963"/>
                  </a:lnTo>
                  <a:lnTo>
                    <a:pt x="6717271" y="76263"/>
                  </a:lnTo>
                  <a:close/>
                </a:path>
                <a:path w="12955905" h="2020570">
                  <a:moveTo>
                    <a:pt x="6726885" y="1851050"/>
                  </a:moveTo>
                  <a:lnTo>
                    <a:pt x="6713829" y="1850593"/>
                  </a:lnTo>
                  <a:lnTo>
                    <a:pt x="6695287" y="1850491"/>
                  </a:lnTo>
                  <a:lnTo>
                    <a:pt x="6681927" y="1850009"/>
                  </a:lnTo>
                  <a:lnTo>
                    <a:pt x="6672961" y="1851012"/>
                  </a:lnTo>
                  <a:lnTo>
                    <a:pt x="6668617" y="1852015"/>
                  </a:lnTo>
                  <a:lnTo>
                    <a:pt x="6664160" y="1852599"/>
                  </a:lnTo>
                  <a:lnTo>
                    <a:pt x="6654851" y="1852320"/>
                  </a:lnTo>
                  <a:lnTo>
                    <a:pt x="6645630" y="1852803"/>
                  </a:lnTo>
                  <a:lnTo>
                    <a:pt x="6654063" y="1853933"/>
                  </a:lnTo>
                  <a:lnTo>
                    <a:pt x="6670421" y="1855609"/>
                  </a:lnTo>
                  <a:lnTo>
                    <a:pt x="6673355" y="1854263"/>
                  </a:lnTo>
                  <a:lnTo>
                    <a:pt x="6687185" y="1852714"/>
                  </a:lnTo>
                  <a:lnTo>
                    <a:pt x="6699390" y="1852041"/>
                  </a:lnTo>
                  <a:lnTo>
                    <a:pt x="6697408" y="1853311"/>
                  </a:lnTo>
                  <a:lnTo>
                    <a:pt x="6705892" y="1853450"/>
                  </a:lnTo>
                  <a:lnTo>
                    <a:pt x="6714528" y="1852295"/>
                  </a:lnTo>
                  <a:lnTo>
                    <a:pt x="6723786" y="1852625"/>
                  </a:lnTo>
                  <a:lnTo>
                    <a:pt x="6726885" y="1851050"/>
                  </a:lnTo>
                  <a:close/>
                </a:path>
                <a:path w="12955905" h="2020570">
                  <a:moveTo>
                    <a:pt x="6826047" y="1955050"/>
                  </a:moveTo>
                  <a:lnTo>
                    <a:pt x="6808940" y="1955495"/>
                  </a:lnTo>
                  <a:lnTo>
                    <a:pt x="6795541" y="1956485"/>
                  </a:lnTo>
                  <a:lnTo>
                    <a:pt x="6779539" y="1957895"/>
                  </a:lnTo>
                  <a:lnTo>
                    <a:pt x="6754635" y="1959584"/>
                  </a:lnTo>
                  <a:lnTo>
                    <a:pt x="6765277" y="1959940"/>
                  </a:lnTo>
                  <a:lnTo>
                    <a:pt x="6786804" y="1960105"/>
                  </a:lnTo>
                  <a:lnTo>
                    <a:pt x="6797370" y="1960575"/>
                  </a:lnTo>
                  <a:lnTo>
                    <a:pt x="6811315" y="1959229"/>
                  </a:lnTo>
                  <a:lnTo>
                    <a:pt x="6812039" y="1956396"/>
                  </a:lnTo>
                  <a:lnTo>
                    <a:pt x="6826047" y="1955050"/>
                  </a:lnTo>
                  <a:close/>
                </a:path>
                <a:path w="12955905" h="2020570">
                  <a:moveTo>
                    <a:pt x="7206056" y="1964385"/>
                  </a:moveTo>
                  <a:lnTo>
                    <a:pt x="7202017" y="1963623"/>
                  </a:lnTo>
                  <a:lnTo>
                    <a:pt x="7188695" y="1963432"/>
                  </a:lnTo>
                  <a:lnTo>
                    <a:pt x="7175271" y="1963928"/>
                  </a:lnTo>
                  <a:lnTo>
                    <a:pt x="7160882" y="1962518"/>
                  </a:lnTo>
                  <a:lnTo>
                    <a:pt x="7160692" y="1961146"/>
                  </a:lnTo>
                  <a:lnTo>
                    <a:pt x="7168718" y="1959851"/>
                  </a:lnTo>
                  <a:lnTo>
                    <a:pt x="7158152" y="1959483"/>
                  </a:lnTo>
                  <a:lnTo>
                    <a:pt x="7136651" y="1959317"/>
                  </a:lnTo>
                  <a:lnTo>
                    <a:pt x="7126084" y="1958835"/>
                  </a:lnTo>
                  <a:lnTo>
                    <a:pt x="7135558" y="1960448"/>
                  </a:lnTo>
                  <a:lnTo>
                    <a:pt x="7137641" y="1962238"/>
                  </a:lnTo>
                  <a:lnTo>
                    <a:pt x="7127189" y="1962912"/>
                  </a:lnTo>
                  <a:lnTo>
                    <a:pt x="7099046" y="1961146"/>
                  </a:lnTo>
                  <a:lnTo>
                    <a:pt x="7097077" y="1962150"/>
                  </a:lnTo>
                  <a:lnTo>
                    <a:pt x="7103161" y="1963191"/>
                  </a:lnTo>
                  <a:lnTo>
                    <a:pt x="7122706" y="1965312"/>
                  </a:lnTo>
                  <a:lnTo>
                    <a:pt x="7140524" y="1964283"/>
                  </a:lnTo>
                  <a:lnTo>
                    <a:pt x="7157948" y="1963991"/>
                  </a:lnTo>
                  <a:lnTo>
                    <a:pt x="7174992" y="1964436"/>
                  </a:lnTo>
                  <a:lnTo>
                    <a:pt x="7191642" y="1965629"/>
                  </a:lnTo>
                  <a:lnTo>
                    <a:pt x="7206056" y="1964385"/>
                  </a:lnTo>
                  <a:close/>
                </a:path>
                <a:path w="12955905" h="2020570">
                  <a:moveTo>
                    <a:pt x="7617638" y="350050"/>
                  </a:moveTo>
                  <a:lnTo>
                    <a:pt x="7596276" y="349732"/>
                  </a:lnTo>
                  <a:lnTo>
                    <a:pt x="7574686" y="349821"/>
                  </a:lnTo>
                  <a:lnTo>
                    <a:pt x="7552855" y="350329"/>
                  </a:lnTo>
                  <a:lnTo>
                    <a:pt x="7530808" y="351269"/>
                  </a:lnTo>
                  <a:lnTo>
                    <a:pt x="7551661" y="352640"/>
                  </a:lnTo>
                  <a:lnTo>
                    <a:pt x="7573124" y="352856"/>
                  </a:lnTo>
                  <a:lnTo>
                    <a:pt x="7595133" y="351967"/>
                  </a:lnTo>
                  <a:lnTo>
                    <a:pt x="7617638" y="350050"/>
                  </a:lnTo>
                  <a:close/>
                </a:path>
                <a:path w="12955905" h="2020570">
                  <a:moveTo>
                    <a:pt x="7941221" y="1993963"/>
                  </a:moveTo>
                  <a:lnTo>
                    <a:pt x="7926095" y="1981263"/>
                  </a:lnTo>
                  <a:lnTo>
                    <a:pt x="7885531" y="1993963"/>
                  </a:lnTo>
                  <a:lnTo>
                    <a:pt x="7941221" y="1993963"/>
                  </a:lnTo>
                  <a:close/>
                </a:path>
                <a:path w="12955905" h="2020570">
                  <a:moveTo>
                    <a:pt x="8357349" y="1980628"/>
                  </a:moveTo>
                  <a:lnTo>
                    <a:pt x="8334057" y="1978812"/>
                  </a:lnTo>
                  <a:lnTo>
                    <a:pt x="8313115" y="1976678"/>
                  </a:lnTo>
                  <a:lnTo>
                    <a:pt x="8288896" y="1975599"/>
                  </a:lnTo>
                  <a:lnTo>
                    <a:pt x="8255787" y="1976920"/>
                  </a:lnTo>
                  <a:lnTo>
                    <a:pt x="8273288" y="1979968"/>
                  </a:lnTo>
                  <a:lnTo>
                    <a:pt x="8304035" y="1980920"/>
                  </a:lnTo>
                  <a:lnTo>
                    <a:pt x="8331086" y="1982000"/>
                  </a:lnTo>
                  <a:lnTo>
                    <a:pt x="8337512" y="1985391"/>
                  </a:lnTo>
                  <a:lnTo>
                    <a:pt x="8351685" y="1984248"/>
                  </a:lnTo>
                  <a:lnTo>
                    <a:pt x="8343138" y="1981784"/>
                  </a:lnTo>
                  <a:lnTo>
                    <a:pt x="8357349" y="1980628"/>
                  </a:lnTo>
                  <a:close/>
                </a:path>
                <a:path w="12955905" h="2020570">
                  <a:moveTo>
                    <a:pt x="8361070" y="47574"/>
                  </a:moveTo>
                  <a:lnTo>
                    <a:pt x="8348218" y="47345"/>
                  </a:lnTo>
                  <a:lnTo>
                    <a:pt x="8335175" y="47536"/>
                  </a:lnTo>
                  <a:lnTo>
                    <a:pt x="8321954" y="48094"/>
                  </a:lnTo>
                  <a:lnTo>
                    <a:pt x="8308607" y="48958"/>
                  </a:lnTo>
                  <a:lnTo>
                    <a:pt x="8316239" y="49784"/>
                  </a:lnTo>
                  <a:lnTo>
                    <a:pt x="8303844" y="50546"/>
                  </a:lnTo>
                  <a:lnTo>
                    <a:pt x="8298688" y="51346"/>
                  </a:lnTo>
                  <a:lnTo>
                    <a:pt x="8319630" y="51676"/>
                  </a:lnTo>
                  <a:lnTo>
                    <a:pt x="8335924" y="50711"/>
                  </a:lnTo>
                  <a:lnTo>
                    <a:pt x="8349196" y="49136"/>
                  </a:lnTo>
                  <a:lnTo>
                    <a:pt x="8361070" y="47574"/>
                  </a:lnTo>
                  <a:close/>
                </a:path>
                <a:path w="12955905" h="2020570">
                  <a:moveTo>
                    <a:pt x="8487346" y="36830"/>
                  </a:moveTo>
                  <a:lnTo>
                    <a:pt x="8463407" y="37007"/>
                  </a:lnTo>
                  <a:lnTo>
                    <a:pt x="8446681" y="37909"/>
                  </a:lnTo>
                  <a:lnTo>
                    <a:pt x="8436750" y="39420"/>
                  </a:lnTo>
                  <a:lnTo>
                    <a:pt x="8433181" y="41440"/>
                  </a:lnTo>
                  <a:lnTo>
                    <a:pt x="8450961" y="41541"/>
                  </a:lnTo>
                  <a:lnTo>
                    <a:pt x="8468589" y="40157"/>
                  </a:lnTo>
                  <a:lnTo>
                    <a:pt x="8482051" y="38265"/>
                  </a:lnTo>
                  <a:lnTo>
                    <a:pt x="8487346" y="36830"/>
                  </a:lnTo>
                  <a:close/>
                </a:path>
                <a:path w="12955905" h="2020570">
                  <a:moveTo>
                    <a:pt x="8565413" y="1673669"/>
                  </a:moveTo>
                  <a:lnTo>
                    <a:pt x="8542122" y="1673669"/>
                  </a:lnTo>
                  <a:lnTo>
                    <a:pt x="8542122" y="1672399"/>
                  </a:lnTo>
                  <a:lnTo>
                    <a:pt x="8410689" y="1672399"/>
                  </a:lnTo>
                  <a:lnTo>
                    <a:pt x="8410689" y="1673669"/>
                  </a:lnTo>
                  <a:lnTo>
                    <a:pt x="8505469" y="1673669"/>
                  </a:lnTo>
                  <a:lnTo>
                    <a:pt x="8505469" y="1674939"/>
                  </a:lnTo>
                  <a:lnTo>
                    <a:pt x="8565413" y="1674939"/>
                  </a:lnTo>
                  <a:lnTo>
                    <a:pt x="8565413" y="1673669"/>
                  </a:lnTo>
                  <a:close/>
                </a:path>
                <a:path w="12955905" h="2020570">
                  <a:moveTo>
                    <a:pt x="8659089" y="2006663"/>
                  </a:moveTo>
                  <a:lnTo>
                    <a:pt x="8529244" y="2006663"/>
                  </a:lnTo>
                  <a:lnTo>
                    <a:pt x="8505571" y="1993963"/>
                  </a:lnTo>
                  <a:lnTo>
                    <a:pt x="8438794" y="1993963"/>
                  </a:lnTo>
                  <a:lnTo>
                    <a:pt x="8449399" y="2006663"/>
                  </a:lnTo>
                  <a:lnTo>
                    <a:pt x="8438782" y="2006663"/>
                  </a:lnTo>
                  <a:lnTo>
                    <a:pt x="8477415" y="2019363"/>
                  </a:lnTo>
                  <a:lnTo>
                    <a:pt x="8645614" y="2019363"/>
                  </a:lnTo>
                  <a:lnTo>
                    <a:pt x="8659089" y="2006663"/>
                  </a:lnTo>
                  <a:close/>
                </a:path>
                <a:path w="12955905" h="2020570">
                  <a:moveTo>
                    <a:pt x="8712746" y="1841563"/>
                  </a:moveTo>
                  <a:lnTo>
                    <a:pt x="8684069" y="1841563"/>
                  </a:lnTo>
                  <a:lnTo>
                    <a:pt x="8704593" y="1854263"/>
                  </a:lnTo>
                  <a:lnTo>
                    <a:pt x="8712746" y="1841563"/>
                  </a:lnTo>
                  <a:close/>
                </a:path>
                <a:path w="12955905" h="2020570">
                  <a:moveTo>
                    <a:pt x="8749449" y="2019363"/>
                  </a:moveTo>
                  <a:lnTo>
                    <a:pt x="8724341" y="2006663"/>
                  </a:lnTo>
                  <a:lnTo>
                    <a:pt x="8706396" y="2006663"/>
                  </a:lnTo>
                  <a:lnTo>
                    <a:pt x="8688603" y="2019363"/>
                  </a:lnTo>
                  <a:lnTo>
                    <a:pt x="8749449" y="2019363"/>
                  </a:lnTo>
                  <a:close/>
                </a:path>
                <a:path w="12955905" h="2020570">
                  <a:moveTo>
                    <a:pt x="8789987" y="1994750"/>
                  </a:moveTo>
                  <a:lnTo>
                    <a:pt x="8778621" y="1992922"/>
                  </a:lnTo>
                  <a:lnTo>
                    <a:pt x="8735390" y="1991182"/>
                  </a:lnTo>
                  <a:lnTo>
                    <a:pt x="8680958" y="1990648"/>
                  </a:lnTo>
                  <a:lnTo>
                    <a:pt x="8635949" y="1992414"/>
                  </a:lnTo>
                  <a:lnTo>
                    <a:pt x="8651532" y="1992490"/>
                  </a:lnTo>
                  <a:lnTo>
                    <a:pt x="8672512" y="1992210"/>
                  </a:lnTo>
                  <a:lnTo>
                    <a:pt x="8687892" y="1992490"/>
                  </a:lnTo>
                  <a:lnTo>
                    <a:pt x="8686736" y="1994281"/>
                  </a:lnTo>
                  <a:lnTo>
                    <a:pt x="8712403" y="1994611"/>
                  </a:lnTo>
                  <a:lnTo>
                    <a:pt x="8738794" y="1993646"/>
                  </a:lnTo>
                  <a:lnTo>
                    <a:pt x="8764968" y="1993125"/>
                  </a:lnTo>
                  <a:lnTo>
                    <a:pt x="8789987" y="1994750"/>
                  </a:lnTo>
                  <a:close/>
                </a:path>
                <a:path w="12955905" h="2020570">
                  <a:moveTo>
                    <a:pt x="8873465" y="41008"/>
                  </a:moveTo>
                  <a:lnTo>
                    <a:pt x="8824011" y="41338"/>
                  </a:lnTo>
                  <a:lnTo>
                    <a:pt x="8778049" y="42227"/>
                  </a:lnTo>
                  <a:lnTo>
                    <a:pt x="8639315" y="46062"/>
                  </a:lnTo>
                  <a:lnTo>
                    <a:pt x="8585530" y="46990"/>
                  </a:lnTo>
                  <a:lnTo>
                    <a:pt x="8641156" y="47955"/>
                  </a:lnTo>
                  <a:lnTo>
                    <a:pt x="8697341" y="47790"/>
                  </a:lnTo>
                  <a:lnTo>
                    <a:pt x="8810282" y="46393"/>
                  </a:lnTo>
                  <a:lnTo>
                    <a:pt x="8809418" y="44246"/>
                  </a:lnTo>
                  <a:lnTo>
                    <a:pt x="8824430" y="43141"/>
                  </a:lnTo>
                  <a:lnTo>
                    <a:pt x="8848153" y="42316"/>
                  </a:lnTo>
                  <a:lnTo>
                    <a:pt x="8873465" y="41008"/>
                  </a:lnTo>
                  <a:close/>
                </a:path>
                <a:path w="12955905" h="2020570">
                  <a:moveTo>
                    <a:pt x="8941498" y="42913"/>
                  </a:moveTo>
                  <a:lnTo>
                    <a:pt x="8918181" y="41998"/>
                  </a:lnTo>
                  <a:lnTo>
                    <a:pt x="8894458" y="41922"/>
                  </a:lnTo>
                  <a:lnTo>
                    <a:pt x="8870277" y="42849"/>
                  </a:lnTo>
                  <a:lnTo>
                    <a:pt x="8845575" y="44919"/>
                  </a:lnTo>
                  <a:lnTo>
                    <a:pt x="8868905" y="45694"/>
                  </a:lnTo>
                  <a:lnTo>
                    <a:pt x="8892946" y="45097"/>
                  </a:lnTo>
                  <a:lnTo>
                    <a:pt x="8917280" y="43903"/>
                  </a:lnTo>
                  <a:lnTo>
                    <a:pt x="8941498" y="42913"/>
                  </a:lnTo>
                  <a:close/>
                </a:path>
                <a:path w="12955905" h="2020570">
                  <a:moveTo>
                    <a:pt x="8956815" y="1841563"/>
                  </a:moveTo>
                  <a:lnTo>
                    <a:pt x="8928659" y="1828863"/>
                  </a:lnTo>
                  <a:lnTo>
                    <a:pt x="8914905" y="1841563"/>
                  </a:lnTo>
                  <a:lnTo>
                    <a:pt x="8956815" y="1841563"/>
                  </a:lnTo>
                  <a:close/>
                </a:path>
                <a:path w="12955905" h="2020570">
                  <a:moveTo>
                    <a:pt x="9059570" y="2019363"/>
                  </a:moveTo>
                  <a:lnTo>
                    <a:pt x="9028722" y="2006663"/>
                  </a:lnTo>
                  <a:lnTo>
                    <a:pt x="8819337" y="2006663"/>
                  </a:lnTo>
                  <a:lnTo>
                    <a:pt x="8807996" y="2019363"/>
                  </a:lnTo>
                  <a:lnTo>
                    <a:pt x="9059570" y="2019363"/>
                  </a:lnTo>
                  <a:close/>
                </a:path>
                <a:path w="12955905" h="2020570">
                  <a:moveTo>
                    <a:pt x="9061145" y="1841563"/>
                  </a:moveTo>
                  <a:lnTo>
                    <a:pt x="8959901" y="1841563"/>
                  </a:lnTo>
                  <a:lnTo>
                    <a:pt x="8937371" y="1854263"/>
                  </a:lnTo>
                  <a:lnTo>
                    <a:pt x="9031707" y="1854263"/>
                  </a:lnTo>
                  <a:lnTo>
                    <a:pt x="9061145" y="1841563"/>
                  </a:lnTo>
                  <a:close/>
                </a:path>
                <a:path w="12955905" h="2020570">
                  <a:moveTo>
                    <a:pt x="9079268" y="43561"/>
                  </a:moveTo>
                  <a:lnTo>
                    <a:pt x="9065984" y="41757"/>
                  </a:lnTo>
                  <a:lnTo>
                    <a:pt x="9038958" y="40792"/>
                  </a:lnTo>
                  <a:lnTo>
                    <a:pt x="9006243" y="41097"/>
                  </a:lnTo>
                  <a:lnTo>
                    <a:pt x="8975865" y="43091"/>
                  </a:lnTo>
                  <a:lnTo>
                    <a:pt x="9027223" y="43967"/>
                  </a:lnTo>
                  <a:lnTo>
                    <a:pt x="9053043" y="44170"/>
                  </a:lnTo>
                  <a:lnTo>
                    <a:pt x="9079268" y="43561"/>
                  </a:lnTo>
                  <a:close/>
                </a:path>
                <a:path w="12955905" h="2020570">
                  <a:moveTo>
                    <a:pt x="9139415" y="2019363"/>
                  </a:moveTo>
                  <a:lnTo>
                    <a:pt x="9097391" y="2006663"/>
                  </a:lnTo>
                  <a:lnTo>
                    <a:pt x="9059570" y="2019363"/>
                  </a:lnTo>
                  <a:lnTo>
                    <a:pt x="9139415" y="2019363"/>
                  </a:lnTo>
                  <a:close/>
                </a:path>
                <a:path w="12955905" h="2020570">
                  <a:moveTo>
                    <a:pt x="9182506" y="47485"/>
                  </a:moveTo>
                  <a:lnTo>
                    <a:pt x="9173400" y="44780"/>
                  </a:lnTo>
                  <a:lnTo>
                    <a:pt x="9157932" y="47371"/>
                  </a:lnTo>
                  <a:lnTo>
                    <a:pt x="9130132" y="47980"/>
                  </a:lnTo>
                  <a:lnTo>
                    <a:pt x="9097518" y="48082"/>
                  </a:lnTo>
                  <a:lnTo>
                    <a:pt x="9067673" y="49174"/>
                  </a:lnTo>
                  <a:lnTo>
                    <a:pt x="9095346" y="49669"/>
                  </a:lnTo>
                  <a:lnTo>
                    <a:pt x="9116454" y="50546"/>
                  </a:lnTo>
                  <a:lnTo>
                    <a:pt x="9152077" y="52781"/>
                  </a:lnTo>
                  <a:lnTo>
                    <a:pt x="9168955" y="50774"/>
                  </a:lnTo>
                  <a:lnTo>
                    <a:pt x="9180068" y="49237"/>
                  </a:lnTo>
                  <a:lnTo>
                    <a:pt x="9182506" y="47485"/>
                  </a:lnTo>
                  <a:close/>
                </a:path>
                <a:path w="12955905" h="2020570">
                  <a:moveTo>
                    <a:pt x="9211577" y="4508"/>
                  </a:moveTo>
                  <a:lnTo>
                    <a:pt x="9201328" y="3352"/>
                  </a:lnTo>
                  <a:lnTo>
                    <a:pt x="9190812" y="2755"/>
                  </a:lnTo>
                  <a:lnTo>
                    <a:pt x="9169717" y="1892"/>
                  </a:lnTo>
                  <a:lnTo>
                    <a:pt x="9160789" y="2895"/>
                  </a:lnTo>
                  <a:lnTo>
                    <a:pt x="9156446" y="3898"/>
                  </a:lnTo>
                  <a:lnTo>
                    <a:pt x="9152001" y="4483"/>
                  </a:lnTo>
                  <a:lnTo>
                    <a:pt x="9142743" y="4191"/>
                  </a:lnTo>
                  <a:lnTo>
                    <a:pt x="9145626" y="6007"/>
                  </a:lnTo>
                  <a:lnTo>
                    <a:pt x="9165399" y="6350"/>
                  </a:lnTo>
                  <a:lnTo>
                    <a:pt x="9191053" y="5689"/>
                  </a:lnTo>
                  <a:lnTo>
                    <a:pt x="9211577" y="4508"/>
                  </a:lnTo>
                  <a:close/>
                </a:path>
                <a:path w="12955905" h="2020570">
                  <a:moveTo>
                    <a:pt x="9391028" y="1968563"/>
                  </a:moveTo>
                  <a:lnTo>
                    <a:pt x="9319120" y="1968563"/>
                  </a:lnTo>
                  <a:lnTo>
                    <a:pt x="9319857" y="1981263"/>
                  </a:lnTo>
                  <a:lnTo>
                    <a:pt x="9370403" y="1981263"/>
                  </a:lnTo>
                  <a:lnTo>
                    <a:pt x="9391028" y="1968563"/>
                  </a:lnTo>
                  <a:close/>
                </a:path>
                <a:path w="12955905" h="2020570">
                  <a:moveTo>
                    <a:pt x="9424784" y="50863"/>
                  </a:moveTo>
                  <a:lnTo>
                    <a:pt x="9411259" y="50863"/>
                  </a:lnTo>
                  <a:lnTo>
                    <a:pt x="9420073" y="63563"/>
                  </a:lnTo>
                  <a:lnTo>
                    <a:pt x="9424784" y="50863"/>
                  </a:lnTo>
                  <a:close/>
                </a:path>
                <a:path w="12955905" h="2020570">
                  <a:moveTo>
                    <a:pt x="9446781" y="1725841"/>
                  </a:moveTo>
                  <a:lnTo>
                    <a:pt x="9436100" y="1725663"/>
                  </a:lnTo>
                  <a:lnTo>
                    <a:pt x="9425038" y="1726234"/>
                  </a:lnTo>
                  <a:lnTo>
                    <a:pt x="9402547" y="1728050"/>
                  </a:lnTo>
                  <a:lnTo>
                    <a:pt x="9400908" y="1726971"/>
                  </a:lnTo>
                  <a:lnTo>
                    <a:pt x="9398673" y="1725879"/>
                  </a:lnTo>
                  <a:lnTo>
                    <a:pt x="9387078" y="1724748"/>
                  </a:lnTo>
                  <a:lnTo>
                    <a:pt x="9379420" y="1726565"/>
                  </a:lnTo>
                  <a:lnTo>
                    <a:pt x="9386291" y="1727733"/>
                  </a:lnTo>
                  <a:lnTo>
                    <a:pt x="9418917" y="1729765"/>
                  </a:lnTo>
                  <a:lnTo>
                    <a:pt x="9431337" y="1728812"/>
                  </a:lnTo>
                  <a:lnTo>
                    <a:pt x="9437637" y="1727822"/>
                  </a:lnTo>
                  <a:lnTo>
                    <a:pt x="9441548" y="1726831"/>
                  </a:lnTo>
                  <a:lnTo>
                    <a:pt x="9446781" y="1725841"/>
                  </a:lnTo>
                  <a:close/>
                </a:path>
                <a:path w="12955905" h="2020570">
                  <a:moveTo>
                    <a:pt x="9464103" y="0"/>
                  </a:moveTo>
                  <a:lnTo>
                    <a:pt x="9423032" y="127"/>
                  </a:lnTo>
                  <a:lnTo>
                    <a:pt x="9381693" y="800"/>
                  </a:lnTo>
                  <a:lnTo>
                    <a:pt x="9340151" y="1892"/>
                  </a:lnTo>
                  <a:lnTo>
                    <a:pt x="9298470" y="3289"/>
                  </a:lnTo>
                  <a:lnTo>
                    <a:pt x="9339326" y="3479"/>
                  </a:lnTo>
                  <a:lnTo>
                    <a:pt x="9380499" y="3124"/>
                  </a:lnTo>
                  <a:lnTo>
                    <a:pt x="9422066" y="2032"/>
                  </a:lnTo>
                  <a:lnTo>
                    <a:pt x="9464103" y="0"/>
                  </a:lnTo>
                  <a:close/>
                </a:path>
                <a:path w="12955905" h="2020570">
                  <a:moveTo>
                    <a:pt x="9571558" y="1885010"/>
                  </a:moveTo>
                  <a:lnTo>
                    <a:pt x="9545853" y="1885556"/>
                  </a:lnTo>
                  <a:lnTo>
                    <a:pt x="9529889" y="1884794"/>
                  </a:lnTo>
                  <a:lnTo>
                    <a:pt x="9513468" y="1883638"/>
                  </a:lnTo>
                  <a:lnTo>
                    <a:pt x="9486354" y="1883016"/>
                  </a:lnTo>
                  <a:lnTo>
                    <a:pt x="9459862" y="1887766"/>
                  </a:lnTo>
                  <a:lnTo>
                    <a:pt x="9448559" y="1889302"/>
                  </a:lnTo>
                  <a:lnTo>
                    <a:pt x="9482582" y="1888210"/>
                  </a:lnTo>
                  <a:lnTo>
                    <a:pt x="9520136" y="1887524"/>
                  </a:lnTo>
                  <a:lnTo>
                    <a:pt x="9552661" y="1886648"/>
                  </a:lnTo>
                  <a:lnTo>
                    <a:pt x="9571558" y="1885010"/>
                  </a:lnTo>
                  <a:close/>
                </a:path>
                <a:path w="12955905" h="2020570">
                  <a:moveTo>
                    <a:pt x="9578416" y="1689163"/>
                  </a:moveTo>
                  <a:lnTo>
                    <a:pt x="9560979" y="1689163"/>
                  </a:lnTo>
                  <a:lnTo>
                    <a:pt x="9573311" y="1701863"/>
                  </a:lnTo>
                  <a:lnTo>
                    <a:pt x="9578416" y="1689163"/>
                  </a:lnTo>
                  <a:close/>
                </a:path>
                <a:path w="12955905" h="2020570">
                  <a:moveTo>
                    <a:pt x="9616732" y="2019706"/>
                  </a:moveTo>
                  <a:lnTo>
                    <a:pt x="9614713" y="2019363"/>
                  </a:lnTo>
                  <a:lnTo>
                    <a:pt x="9610115" y="2019287"/>
                  </a:lnTo>
                  <a:lnTo>
                    <a:pt x="9605480" y="2019477"/>
                  </a:lnTo>
                  <a:lnTo>
                    <a:pt x="9596539" y="2018639"/>
                  </a:lnTo>
                  <a:lnTo>
                    <a:pt x="9589630" y="2017801"/>
                  </a:lnTo>
                  <a:lnTo>
                    <a:pt x="9586785" y="2016988"/>
                  </a:lnTo>
                  <a:lnTo>
                    <a:pt x="9590011" y="2016188"/>
                  </a:lnTo>
                  <a:lnTo>
                    <a:pt x="9579331" y="2016010"/>
                  </a:lnTo>
                  <a:lnTo>
                    <a:pt x="9568243" y="2016582"/>
                  </a:lnTo>
                  <a:lnTo>
                    <a:pt x="9545663" y="2018398"/>
                  </a:lnTo>
                  <a:lnTo>
                    <a:pt x="9562528" y="2019147"/>
                  </a:lnTo>
                  <a:lnTo>
                    <a:pt x="9613608" y="2020328"/>
                  </a:lnTo>
                  <a:lnTo>
                    <a:pt x="9616732" y="2019706"/>
                  </a:lnTo>
                  <a:close/>
                </a:path>
                <a:path w="12955905" h="2020570">
                  <a:moveTo>
                    <a:pt x="9655670" y="1841563"/>
                  </a:moveTo>
                  <a:lnTo>
                    <a:pt x="9600527" y="1841563"/>
                  </a:lnTo>
                  <a:lnTo>
                    <a:pt x="9627502" y="1854263"/>
                  </a:lnTo>
                  <a:lnTo>
                    <a:pt x="9646615" y="1854263"/>
                  </a:lnTo>
                  <a:lnTo>
                    <a:pt x="9655670" y="1841563"/>
                  </a:lnTo>
                  <a:close/>
                </a:path>
                <a:path w="12955905" h="2020570">
                  <a:moveTo>
                    <a:pt x="9664522" y="1689163"/>
                  </a:moveTo>
                  <a:lnTo>
                    <a:pt x="9627286" y="1689163"/>
                  </a:lnTo>
                  <a:lnTo>
                    <a:pt x="9638208" y="1701863"/>
                  </a:lnTo>
                  <a:lnTo>
                    <a:pt x="9664522" y="1689163"/>
                  </a:lnTo>
                  <a:close/>
                </a:path>
                <a:path w="12955905" h="2020570">
                  <a:moveTo>
                    <a:pt x="9713849" y="34302"/>
                  </a:moveTo>
                  <a:lnTo>
                    <a:pt x="9702927" y="33451"/>
                  </a:lnTo>
                  <a:lnTo>
                    <a:pt x="9701339" y="32626"/>
                  </a:lnTo>
                  <a:lnTo>
                    <a:pt x="9706508" y="31838"/>
                  </a:lnTo>
                  <a:lnTo>
                    <a:pt x="9675736" y="32956"/>
                  </a:lnTo>
                  <a:lnTo>
                    <a:pt x="9614510" y="34582"/>
                  </a:lnTo>
                  <a:lnTo>
                    <a:pt x="9583522" y="36144"/>
                  </a:lnTo>
                  <a:lnTo>
                    <a:pt x="9569310" y="33896"/>
                  </a:lnTo>
                  <a:lnTo>
                    <a:pt x="9578454" y="32740"/>
                  </a:lnTo>
                  <a:lnTo>
                    <a:pt x="9595256" y="31686"/>
                  </a:lnTo>
                  <a:lnTo>
                    <a:pt x="9604045" y="29768"/>
                  </a:lnTo>
                  <a:lnTo>
                    <a:pt x="9589186" y="29349"/>
                  </a:lnTo>
                  <a:lnTo>
                    <a:pt x="9557436" y="32334"/>
                  </a:lnTo>
                  <a:lnTo>
                    <a:pt x="9542564" y="31915"/>
                  </a:lnTo>
                  <a:lnTo>
                    <a:pt x="9541586" y="33185"/>
                  </a:lnTo>
                  <a:lnTo>
                    <a:pt x="9549422" y="34963"/>
                  </a:lnTo>
                  <a:lnTo>
                    <a:pt x="9551111" y="36220"/>
                  </a:lnTo>
                  <a:lnTo>
                    <a:pt x="9531744" y="35915"/>
                  </a:lnTo>
                  <a:lnTo>
                    <a:pt x="9522612" y="36398"/>
                  </a:lnTo>
                  <a:lnTo>
                    <a:pt x="9547161" y="39217"/>
                  </a:lnTo>
                  <a:lnTo>
                    <a:pt x="9576321" y="37553"/>
                  </a:lnTo>
                  <a:lnTo>
                    <a:pt x="9668751" y="36588"/>
                  </a:lnTo>
                  <a:lnTo>
                    <a:pt x="9713849" y="34302"/>
                  </a:lnTo>
                  <a:close/>
                </a:path>
                <a:path w="12955905" h="2020570">
                  <a:moveTo>
                    <a:pt x="9717964" y="1930463"/>
                  </a:moveTo>
                  <a:lnTo>
                    <a:pt x="9705721" y="1917763"/>
                  </a:lnTo>
                  <a:lnTo>
                    <a:pt x="9679407" y="1930463"/>
                  </a:lnTo>
                  <a:lnTo>
                    <a:pt x="9717964" y="1930463"/>
                  </a:lnTo>
                  <a:close/>
                </a:path>
                <a:path w="12955905" h="2020570">
                  <a:moveTo>
                    <a:pt x="9861423" y="32562"/>
                  </a:moveTo>
                  <a:lnTo>
                    <a:pt x="9835959" y="31711"/>
                  </a:lnTo>
                  <a:lnTo>
                    <a:pt x="9809963" y="31902"/>
                  </a:lnTo>
                  <a:lnTo>
                    <a:pt x="9757283" y="33705"/>
                  </a:lnTo>
                  <a:lnTo>
                    <a:pt x="9773806" y="34429"/>
                  </a:lnTo>
                  <a:lnTo>
                    <a:pt x="9785744" y="36258"/>
                  </a:lnTo>
                  <a:lnTo>
                    <a:pt x="9800044" y="38087"/>
                  </a:lnTo>
                  <a:lnTo>
                    <a:pt x="9823640" y="38874"/>
                  </a:lnTo>
                  <a:lnTo>
                    <a:pt x="9817710" y="36664"/>
                  </a:lnTo>
                  <a:lnTo>
                    <a:pt x="9821240" y="34912"/>
                  </a:lnTo>
                  <a:lnTo>
                    <a:pt x="9835426" y="33566"/>
                  </a:lnTo>
                  <a:lnTo>
                    <a:pt x="9861423" y="32562"/>
                  </a:lnTo>
                  <a:close/>
                </a:path>
                <a:path w="12955905" h="2020570">
                  <a:moveTo>
                    <a:pt x="9922713" y="1828863"/>
                  </a:moveTo>
                  <a:lnTo>
                    <a:pt x="9900247" y="1828863"/>
                  </a:lnTo>
                  <a:lnTo>
                    <a:pt x="9904311" y="1841563"/>
                  </a:lnTo>
                  <a:lnTo>
                    <a:pt x="9918903" y="1841563"/>
                  </a:lnTo>
                  <a:lnTo>
                    <a:pt x="9922713" y="1828863"/>
                  </a:lnTo>
                  <a:close/>
                </a:path>
                <a:path w="12955905" h="2020570">
                  <a:moveTo>
                    <a:pt x="9942766" y="25641"/>
                  </a:moveTo>
                  <a:lnTo>
                    <a:pt x="9906229" y="25209"/>
                  </a:lnTo>
                  <a:lnTo>
                    <a:pt x="9879203" y="25844"/>
                  </a:lnTo>
                  <a:lnTo>
                    <a:pt x="9820478" y="28321"/>
                  </a:lnTo>
                  <a:lnTo>
                    <a:pt x="9850310" y="29006"/>
                  </a:lnTo>
                  <a:lnTo>
                    <a:pt x="9880841" y="28435"/>
                  </a:lnTo>
                  <a:lnTo>
                    <a:pt x="9942766" y="25641"/>
                  </a:lnTo>
                  <a:close/>
                </a:path>
                <a:path w="12955905" h="2020570">
                  <a:moveTo>
                    <a:pt x="10041090" y="1828863"/>
                  </a:moveTo>
                  <a:lnTo>
                    <a:pt x="9984524" y="1828863"/>
                  </a:lnTo>
                  <a:lnTo>
                    <a:pt x="9972472" y="1841563"/>
                  </a:lnTo>
                  <a:lnTo>
                    <a:pt x="10030066" y="1841563"/>
                  </a:lnTo>
                  <a:lnTo>
                    <a:pt x="10041090" y="1828863"/>
                  </a:lnTo>
                  <a:close/>
                </a:path>
                <a:path w="12955905" h="2020570">
                  <a:moveTo>
                    <a:pt x="10059746" y="1841919"/>
                  </a:moveTo>
                  <a:lnTo>
                    <a:pt x="10035984" y="1842071"/>
                  </a:lnTo>
                  <a:lnTo>
                    <a:pt x="10012350" y="1841919"/>
                  </a:lnTo>
                  <a:lnTo>
                    <a:pt x="9988448" y="1842262"/>
                  </a:lnTo>
                  <a:lnTo>
                    <a:pt x="9963887" y="1843913"/>
                  </a:lnTo>
                  <a:lnTo>
                    <a:pt x="9986861" y="1845322"/>
                  </a:lnTo>
                  <a:lnTo>
                    <a:pt x="10010940" y="1844611"/>
                  </a:lnTo>
                  <a:lnTo>
                    <a:pt x="10035451" y="1843049"/>
                  </a:lnTo>
                  <a:lnTo>
                    <a:pt x="10059746" y="1841919"/>
                  </a:lnTo>
                  <a:close/>
                </a:path>
                <a:path w="12955905" h="2020570">
                  <a:moveTo>
                    <a:pt x="10078682" y="1981263"/>
                  </a:moveTo>
                  <a:lnTo>
                    <a:pt x="10063505" y="1968563"/>
                  </a:lnTo>
                  <a:lnTo>
                    <a:pt x="10053091" y="1981263"/>
                  </a:lnTo>
                  <a:lnTo>
                    <a:pt x="10078682" y="1981263"/>
                  </a:lnTo>
                  <a:close/>
                </a:path>
                <a:path w="12955905" h="2020570">
                  <a:moveTo>
                    <a:pt x="10196081" y="19507"/>
                  </a:moveTo>
                  <a:lnTo>
                    <a:pt x="10151212" y="18694"/>
                  </a:lnTo>
                  <a:lnTo>
                    <a:pt x="10105238" y="20002"/>
                  </a:lnTo>
                  <a:lnTo>
                    <a:pt x="10012388" y="24333"/>
                  </a:lnTo>
                  <a:lnTo>
                    <a:pt x="10057308" y="25057"/>
                  </a:lnTo>
                  <a:lnTo>
                    <a:pt x="10103218" y="23863"/>
                  </a:lnTo>
                  <a:lnTo>
                    <a:pt x="10196081" y="19507"/>
                  </a:lnTo>
                  <a:close/>
                </a:path>
                <a:path w="12955905" h="2020570">
                  <a:moveTo>
                    <a:pt x="10209949" y="28270"/>
                  </a:moveTo>
                  <a:lnTo>
                    <a:pt x="10198138" y="26187"/>
                  </a:lnTo>
                  <a:lnTo>
                    <a:pt x="10201821" y="25196"/>
                  </a:lnTo>
                  <a:lnTo>
                    <a:pt x="10158158" y="26085"/>
                  </a:lnTo>
                  <a:lnTo>
                    <a:pt x="10113950" y="28105"/>
                  </a:lnTo>
                  <a:lnTo>
                    <a:pt x="10070186" y="29286"/>
                  </a:lnTo>
                  <a:lnTo>
                    <a:pt x="10027869" y="27647"/>
                  </a:lnTo>
                  <a:lnTo>
                    <a:pt x="10047199" y="31216"/>
                  </a:lnTo>
                  <a:lnTo>
                    <a:pt x="10096538" y="30619"/>
                  </a:lnTo>
                  <a:lnTo>
                    <a:pt x="10156673" y="28956"/>
                  </a:lnTo>
                  <a:lnTo>
                    <a:pt x="10208374" y="29286"/>
                  </a:lnTo>
                  <a:lnTo>
                    <a:pt x="10209949" y="28270"/>
                  </a:lnTo>
                  <a:close/>
                </a:path>
                <a:path w="12955905" h="2020570">
                  <a:moveTo>
                    <a:pt x="10212400" y="1841563"/>
                  </a:moveTo>
                  <a:lnTo>
                    <a:pt x="10203320" y="1828863"/>
                  </a:lnTo>
                  <a:lnTo>
                    <a:pt x="10041090" y="1828863"/>
                  </a:lnTo>
                  <a:lnTo>
                    <a:pt x="10090112" y="1841563"/>
                  </a:lnTo>
                  <a:lnTo>
                    <a:pt x="10212400" y="1841563"/>
                  </a:lnTo>
                  <a:close/>
                </a:path>
                <a:path w="12955905" h="2020570">
                  <a:moveTo>
                    <a:pt x="10243706" y="10820"/>
                  </a:moveTo>
                  <a:lnTo>
                    <a:pt x="10222395" y="10261"/>
                  </a:lnTo>
                  <a:lnTo>
                    <a:pt x="10178275" y="12230"/>
                  </a:lnTo>
                  <a:lnTo>
                    <a:pt x="10156761" y="12052"/>
                  </a:lnTo>
                  <a:lnTo>
                    <a:pt x="10163937" y="13817"/>
                  </a:lnTo>
                  <a:lnTo>
                    <a:pt x="10188486" y="13449"/>
                  </a:lnTo>
                  <a:lnTo>
                    <a:pt x="10243706" y="10820"/>
                  </a:lnTo>
                  <a:close/>
                </a:path>
                <a:path w="12955905" h="2020570">
                  <a:moveTo>
                    <a:pt x="10250970" y="1822564"/>
                  </a:moveTo>
                  <a:lnTo>
                    <a:pt x="10238245" y="1822196"/>
                  </a:lnTo>
                  <a:lnTo>
                    <a:pt x="10225037" y="1822691"/>
                  </a:lnTo>
                  <a:lnTo>
                    <a:pt x="10211879" y="1823072"/>
                  </a:lnTo>
                  <a:lnTo>
                    <a:pt x="10199306" y="1822335"/>
                  </a:lnTo>
                  <a:lnTo>
                    <a:pt x="10196246" y="1822958"/>
                  </a:lnTo>
                  <a:lnTo>
                    <a:pt x="10198316" y="1823300"/>
                  </a:lnTo>
                  <a:lnTo>
                    <a:pt x="10202939" y="1823364"/>
                  </a:lnTo>
                  <a:lnTo>
                    <a:pt x="10207536" y="1823173"/>
                  </a:lnTo>
                  <a:lnTo>
                    <a:pt x="10206990" y="1824177"/>
                  </a:lnTo>
                  <a:lnTo>
                    <a:pt x="10204704" y="1825180"/>
                  </a:lnTo>
                  <a:lnTo>
                    <a:pt x="10205466" y="1826196"/>
                  </a:lnTo>
                  <a:lnTo>
                    <a:pt x="10214089" y="1827250"/>
                  </a:lnTo>
                  <a:lnTo>
                    <a:pt x="10229304" y="1826094"/>
                  </a:lnTo>
                  <a:lnTo>
                    <a:pt x="10240035" y="1824939"/>
                  </a:lnTo>
                  <a:lnTo>
                    <a:pt x="10247020" y="1823758"/>
                  </a:lnTo>
                  <a:lnTo>
                    <a:pt x="10250970" y="1822564"/>
                  </a:lnTo>
                  <a:close/>
                </a:path>
                <a:path w="12955905" h="2020570">
                  <a:moveTo>
                    <a:pt x="10283495" y="1842947"/>
                  </a:moveTo>
                  <a:lnTo>
                    <a:pt x="10169969" y="1843227"/>
                  </a:lnTo>
                  <a:lnTo>
                    <a:pt x="10117785" y="1843544"/>
                  </a:lnTo>
                  <a:lnTo>
                    <a:pt x="10064153" y="1844522"/>
                  </a:lnTo>
                  <a:lnTo>
                    <a:pt x="10005682" y="1846529"/>
                  </a:lnTo>
                  <a:lnTo>
                    <a:pt x="10016325" y="1847367"/>
                  </a:lnTo>
                  <a:lnTo>
                    <a:pt x="10033203" y="1848192"/>
                  </a:lnTo>
                  <a:lnTo>
                    <a:pt x="10030295" y="1849069"/>
                  </a:lnTo>
                  <a:lnTo>
                    <a:pt x="10050158" y="1849577"/>
                  </a:lnTo>
                  <a:lnTo>
                    <a:pt x="10060508" y="1848993"/>
                  </a:lnTo>
                  <a:lnTo>
                    <a:pt x="10071125" y="1847913"/>
                  </a:lnTo>
                  <a:lnTo>
                    <a:pt x="10091776" y="1846935"/>
                  </a:lnTo>
                  <a:lnTo>
                    <a:pt x="10107752" y="1848904"/>
                  </a:lnTo>
                  <a:lnTo>
                    <a:pt x="10184117" y="1849958"/>
                  </a:lnTo>
                  <a:lnTo>
                    <a:pt x="10184308" y="1851406"/>
                  </a:lnTo>
                  <a:lnTo>
                    <a:pt x="10205834" y="1851952"/>
                  </a:lnTo>
                  <a:lnTo>
                    <a:pt x="10234651" y="1849818"/>
                  </a:lnTo>
                  <a:lnTo>
                    <a:pt x="10263099" y="1846364"/>
                  </a:lnTo>
                  <a:lnTo>
                    <a:pt x="10283495" y="1842947"/>
                  </a:lnTo>
                  <a:close/>
                </a:path>
                <a:path w="12955905" h="2020570">
                  <a:moveTo>
                    <a:pt x="10293464" y="1714563"/>
                  </a:moveTo>
                  <a:lnTo>
                    <a:pt x="10282263" y="1714563"/>
                  </a:lnTo>
                  <a:lnTo>
                    <a:pt x="10286073" y="1701863"/>
                  </a:lnTo>
                  <a:lnTo>
                    <a:pt x="10246804" y="1701863"/>
                  </a:lnTo>
                  <a:lnTo>
                    <a:pt x="10252964" y="1714563"/>
                  </a:lnTo>
                  <a:lnTo>
                    <a:pt x="10277386" y="1714563"/>
                  </a:lnTo>
                  <a:lnTo>
                    <a:pt x="10265435" y="1727263"/>
                  </a:lnTo>
                  <a:lnTo>
                    <a:pt x="10287648" y="1727263"/>
                  </a:lnTo>
                  <a:lnTo>
                    <a:pt x="10293464" y="1714563"/>
                  </a:lnTo>
                  <a:close/>
                </a:path>
                <a:path w="12955905" h="2020570">
                  <a:moveTo>
                    <a:pt x="10321392" y="15773"/>
                  </a:moveTo>
                  <a:lnTo>
                    <a:pt x="10302913" y="15773"/>
                  </a:lnTo>
                  <a:lnTo>
                    <a:pt x="10302913" y="17043"/>
                  </a:lnTo>
                  <a:lnTo>
                    <a:pt x="10287673" y="17043"/>
                  </a:lnTo>
                  <a:lnTo>
                    <a:pt x="10287673" y="15773"/>
                  </a:lnTo>
                  <a:lnTo>
                    <a:pt x="10206342" y="15773"/>
                  </a:lnTo>
                  <a:lnTo>
                    <a:pt x="10206342" y="17043"/>
                  </a:lnTo>
                  <a:lnTo>
                    <a:pt x="10210038" y="17043"/>
                  </a:lnTo>
                  <a:lnTo>
                    <a:pt x="10210038" y="18313"/>
                  </a:lnTo>
                  <a:lnTo>
                    <a:pt x="10304615" y="18313"/>
                  </a:lnTo>
                  <a:lnTo>
                    <a:pt x="10304615" y="17043"/>
                  </a:lnTo>
                  <a:lnTo>
                    <a:pt x="10321392" y="17043"/>
                  </a:lnTo>
                  <a:lnTo>
                    <a:pt x="10321392" y="15773"/>
                  </a:lnTo>
                  <a:close/>
                </a:path>
                <a:path w="12955905" h="2020570">
                  <a:moveTo>
                    <a:pt x="10350805" y="38163"/>
                  </a:moveTo>
                  <a:lnTo>
                    <a:pt x="10332618" y="50863"/>
                  </a:lnTo>
                  <a:lnTo>
                    <a:pt x="10342715" y="50863"/>
                  </a:lnTo>
                  <a:lnTo>
                    <a:pt x="10350805" y="38163"/>
                  </a:lnTo>
                  <a:close/>
                </a:path>
                <a:path w="12955905" h="2020570">
                  <a:moveTo>
                    <a:pt x="10372230" y="1714563"/>
                  </a:moveTo>
                  <a:lnTo>
                    <a:pt x="10324173" y="1714563"/>
                  </a:lnTo>
                  <a:lnTo>
                    <a:pt x="10348582" y="1727263"/>
                  </a:lnTo>
                  <a:lnTo>
                    <a:pt x="10372230" y="1714563"/>
                  </a:lnTo>
                  <a:close/>
                </a:path>
                <a:path w="12955905" h="2020570">
                  <a:moveTo>
                    <a:pt x="10455097" y="1828863"/>
                  </a:moveTo>
                  <a:lnTo>
                    <a:pt x="10258539" y="1828863"/>
                  </a:lnTo>
                  <a:lnTo>
                    <a:pt x="10243299" y="1841563"/>
                  </a:lnTo>
                  <a:lnTo>
                    <a:pt x="10427310" y="1841563"/>
                  </a:lnTo>
                  <a:lnTo>
                    <a:pt x="10455097" y="1828863"/>
                  </a:lnTo>
                  <a:close/>
                </a:path>
                <a:path w="12955905" h="2020570">
                  <a:moveTo>
                    <a:pt x="10607739" y="1714563"/>
                  </a:moveTo>
                  <a:lnTo>
                    <a:pt x="10442765" y="1714563"/>
                  </a:lnTo>
                  <a:lnTo>
                    <a:pt x="10461625" y="1727263"/>
                  </a:lnTo>
                  <a:lnTo>
                    <a:pt x="10604652" y="1727263"/>
                  </a:lnTo>
                  <a:lnTo>
                    <a:pt x="10607739" y="1714563"/>
                  </a:lnTo>
                  <a:close/>
                </a:path>
                <a:path w="12955905" h="2020570">
                  <a:moveTo>
                    <a:pt x="10663936" y="1853819"/>
                  </a:moveTo>
                  <a:lnTo>
                    <a:pt x="10644264" y="1853120"/>
                  </a:lnTo>
                  <a:lnTo>
                    <a:pt x="10618813" y="1851761"/>
                  </a:lnTo>
                  <a:lnTo>
                    <a:pt x="10608234" y="1849272"/>
                  </a:lnTo>
                  <a:lnTo>
                    <a:pt x="10600246" y="1850644"/>
                  </a:lnTo>
                  <a:lnTo>
                    <a:pt x="10597934" y="1852053"/>
                  </a:lnTo>
                  <a:lnTo>
                    <a:pt x="10597896" y="1853476"/>
                  </a:lnTo>
                  <a:lnTo>
                    <a:pt x="10596715" y="1854898"/>
                  </a:lnTo>
                  <a:lnTo>
                    <a:pt x="10616489" y="1855546"/>
                  </a:lnTo>
                  <a:lnTo>
                    <a:pt x="10637444" y="1853692"/>
                  </a:lnTo>
                  <a:lnTo>
                    <a:pt x="10657230" y="1854352"/>
                  </a:lnTo>
                  <a:lnTo>
                    <a:pt x="10663936" y="1853819"/>
                  </a:lnTo>
                  <a:close/>
                </a:path>
                <a:path w="12955905" h="2020570">
                  <a:moveTo>
                    <a:pt x="10693794" y="8013"/>
                  </a:moveTo>
                  <a:lnTo>
                    <a:pt x="10675074" y="6286"/>
                  </a:lnTo>
                  <a:lnTo>
                    <a:pt x="10633634" y="8343"/>
                  </a:lnTo>
                  <a:lnTo>
                    <a:pt x="10591114" y="12115"/>
                  </a:lnTo>
                  <a:lnTo>
                    <a:pt x="10569105" y="15544"/>
                  </a:lnTo>
                  <a:lnTo>
                    <a:pt x="10557739" y="13271"/>
                  </a:lnTo>
                  <a:lnTo>
                    <a:pt x="10538358" y="12573"/>
                  </a:lnTo>
                  <a:lnTo>
                    <a:pt x="10524299" y="11899"/>
                  </a:lnTo>
                  <a:lnTo>
                    <a:pt x="10528948" y="9702"/>
                  </a:lnTo>
                  <a:lnTo>
                    <a:pt x="10312324" y="28130"/>
                  </a:lnTo>
                  <a:lnTo>
                    <a:pt x="10342067" y="29108"/>
                  </a:lnTo>
                  <a:lnTo>
                    <a:pt x="10372623" y="28422"/>
                  </a:lnTo>
                  <a:lnTo>
                    <a:pt x="10403802" y="26517"/>
                  </a:lnTo>
                  <a:lnTo>
                    <a:pt x="10435412" y="23850"/>
                  </a:lnTo>
                  <a:lnTo>
                    <a:pt x="10417200" y="21056"/>
                  </a:lnTo>
                  <a:lnTo>
                    <a:pt x="10427576" y="18923"/>
                  </a:lnTo>
                  <a:lnTo>
                    <a:pt x="10453345" y="17894"/>
                  </a:lnTo>
                  <a:lnTo>
                    <a:pt x="10481335" y="18376"/>
                  </a:lnTo>
                  <a:lnTo>
                    <a:pt x="10486695" y="20408"/>
                  </a:lnTo>
                  <a:lnTo>
                    <a:pt x="10475443" y="21831"/>
                  </a:lnTo>
                  <a:lnTo>
                    <a:pt x="10435412" y="23850"/>
                  </a:lnTo>
                  <a:lnTo>
                    <a:pt x="10451871" y="25336"/>
                  </a:lnTo>
                  <a:lnTo>
                    <a:pt x="10486720" y="24561"/>
                  </a:lnTo>
                  <a:lnTo>
                    <a:pt x="10503357" y="25768"/>
                  </a:lnTo>
                  <a:lnTo>
                    <a:pt x="10510152" y="24561"/>
                  </a:lnTo>
                  <a:lnTo>
                    <a:pt x="10533418" y="20408"/>
                  </a:lnTo>
                  <a:lnTo>
                    <a:pt x="10559250" y="17894"/>
                  </a:lnTo>
                  <a:lnTo>
                    <a:pt x="10583304" y="15544"/>
                  </a:lnTo>
                  <a:lnTo>
                    <a:pt x="10585475" y="15341"/>
                  </a:lnTo>
                  <a:lnTo>
                    <a:pt x="10643997" y="11049"/>
                  </a:lnTo>
                  <a:lnTo>
                    <a:pt x="10693794" y="8013"/>
                  </a:lnTo>
                  <a:close/>
                </a:path>
                <a:path w="12955905" h="2020570">
                  <a:moveTo>
                    <a:pt x="10753662" y="38163"/>
                  </a:moveTo>
                  <a:lnTo>
                    <a:pt x="10715269" y="25463"/>
                  </a:lnTo>
                  <a:lnTo>
                    <a:pt x="10677169" y="25463"/>
                  </a:lnTo>
                  <a:lnTo>
                    <a:pt x="10643934" y="38163"/>
                  </a:lnTo>
                  <a:lnTo>
                    <a:pt x="10753662" y="38163"/>
                  </a:lnTo>
                  <a:close/>
                </a:path>
                <a:path w="12955905" h="2020570">
                  <a:moveTo>
                    <a:pt x="10777309" y="13246"/>
                  </a:moveTo>
                  <a:lnTo>
                    <a:pt x="10726522" y="11417"/>
                  </a:lnTo>
                  <a:lnTo>
                    <a:pt x="10714241" y="13373"/>
                  </a:lnTo>
                  <a:lnTo>
                    <a:pt x="10707624" y="15443"/>
                  </a:lnTo>
                  <a:lnTo>
                    <a:pt x="10696918" y="16662"/>
                  </a:lnTo>
                  <a:lnTo>
                    <a:pt x="10672369" y="16027"/>
                  </a:lnTo>
                  <a:lnTo>
                    <a:pt x="10670515" y="17030"/>
                  </a:lnTo>
                  <a:lnTo>
                    <a:pt x="10676636" y="18059"/>
                  </a:lnTo>
                  <a:lnTo>
                    <a:pt x="10696156" y="20167"/>
                  </a:lnTo>
                  <a:lnTo>
                    <a:pt x="10713784" y="19392"/>
                  </a:lnTo>
                  <a:lnTo>
                    <a:pt x="10731614" y="18262"/>
                  </a:lnTo>
                  <a:lnTo>
                    <a:pt x="10749356" y="17373"/>
                  </a:lnTo>
                  <a:lnTo>
                    <a:pt x="10766692" y="17272"/>
                  </a:lnTo>
                  <a:lnTo>
                    <a:pt x="10767149" y="16243"/>
                  </a:lnTo>
                  <a:lnTo>
                    <a:pt x="10765917" y="15227"/>
                  </a:lnTo>
                  <a:lnTo>
                    <a:pt x="10767733" y="14224"/>
                  </a:lnTo>
                  <a:lnTo>
                    <a:pt x="10777309" y="13246"/>
                  </a:lnTo>
                  <a:close/>
                </a:path>
                <a:path w="12955905" h="2020570">
                  <a:moveTo>
                    <a:pt x="10832389" y="19685"/>
                  </a:moveTo>
                  <a:lnTo>
                    <a:pt x="10818355" y="17487"/>
                  </a:lnTo>
                  <a:lnTo>
                    <a:pt x="10800029" y="18821"/>
                  </a:lnTo>
                  <a:lnTo>
                    <a:pt x="10790809" y="20193"/>
                  </a:lnTo>
                  <a:lnTo>
                    <a:pt x="10783849" y="21590"/>
                  </a:lnTo>
                  <a:lnTo>
                    <a:pt x="10772331" y="22948"/>
                  </a:lnTo>
                  <a:lnTo>
                    <a:pt x="10796537" y="22428"/>
                  </a:lnTo>
                  <a:lnTo>
                    <a:pt x="10820832" y="21336"/>
                  </a:lnTo>
                  <a:lnTo>
                    <a:pt x="10832389" y="19685"/>
                  </a:lnTo>
                  <a:close/>
                </a:path>
                <a:path w="12955905" h="2020570">
                  <a:moveTo>
                    <a:pt x="10915955" y="12280"/>
                  </a:moveTo>
                  <a:lnTo>
                    <a:pt x="10894847" y="11417"/>
                  </a:lnTo>
                  <a:lnTo>
                    <a:pt x="10872965" y="12026"/>
                  </a:lnTo>
                  <a:lnTo>
                    <a:pt x="10850855" y="13081"/>
                  </a:lnTo>
                  <a:lnTo>
                    <a:pt x="10829074" y="13500"/>
                  </a:lnTo>
                  <a:lnTo>
                    <a:pt x="10827880" y="15214"/>
                  </a:lnTo>
                  <a:lnTo>
                    <a:pt x="10843222" y="15519"/>
                  </a:lnTo>
                  <a:lnTo>
                    <a:pt x="10863948" y="15684"/>
                  </a:lnTo>
                  <a:lnTo>
                    <a:pt x="10878960" y="16954"/>
                  </a:lnTo>
                  <a:lnTo>
                    <a:pt x="10883405" y="15138"/>
                  </a:lnTo>
                  <a:lnTo>
                    <a:pt x="10886897" y="14020"/>
                  </a:lnTo>
                  <a:lnTo>
                    <a:pt x="10895673" y="13195"/>
                  </a:lnTo>
                  <a:lnTo>
                    <a:pt x="10915955" y="12280"/>
                  </a:lnTo>
                  <a:close/>
                </a:path>
                <a:path w="12955905" h="2020570">
                  <a:moveTo>
                    <a:pt x="10958944" y="1930463"/>
                  </a:moveTo>
                  <a:lnTo>
                    <a:pt x="10814152" y="1930463"/>
                  </a:lnTo>
                  <a:lnTo>
                    <a:pt x="10792600" y="1917763"/>
                  </a:lnTo>
                  <a:lnTo>
                    <a:pt x="10581183" y="1917763"/>
                  </a:lnTo>
                  <a:lnTo>
                    <a:pt x="10570845" y="1905063"/>
                  </a:lnTo>
                  <a:lnTo>
                    <a:pt x="10520274" y="1917763"/>
                  </a:lnTo>
                  <a:lnTo>
                    <a:pt x="10471315" y="1917763"/>
                  </a:lnTo>
                  <a:lnTo>
                    <a:pt x="10422712" y="1905063"/>
                  </a:lnTo>
                  <a:lnTo>
                    <a:pt x="10355643" y="1905063"/>
                  </a:lnTo>
                  <a:lnTo>
                    <a:pt x="10380510" y="1917763"/>
                  </a:lnTo>
                  <a:lnTo>
                    <a:pt x="10418204" y="1917763"/>
                  </a:lnTo>
                  <a:lnTo>
                    <a:pt x="10395547" y="1930463"/>
                  </a:lnTo>
                  <a:lnTo>
                    <a:pt x="10419639" y="1930463"/>
                  </a:lnTo>
                  <a:lnTo>
                    <a:pt x="10436746" y="1943163"/>
                  </a:lnTo>
                  <a:lnTo>
                    <a:pt x="10479761" y="1943163"/>
                  </a:lnTo>
                  <a:lnTo>
                    <a:pt x="10479888" y="1942236"/>
                  </a:lnTo>
                  <a:lnTo>
                    <a:pt x="10490873" y="1942642"/>
                  </a:lnTo>
                  <a:lnTo>
                    <a:pt x="10516451" y="1943163"/>
                  </a:lnTo>
                  <a:lnTo>
                    <a:pt x="10542562" y="1942655"/>
                  </a:lnTo>
                  <a:lnTo>
                    <a:pt x="10569550" y="1940534"/>
                  </a:lnTo>
                  <a:lnTo>
                    <a:pt x="10548671" y="1939671"/>
                  </a:lnTo>
                  <a:lnTo>
                    <a:pt x="10533266" y="1939315"/>
                  </a:lnTo>
                  <a:lnTo>
                    <a:pt x="10521480" y="1938502"/>
                  </a:lnTo>
                  <a:lnTo>
                    <a:pt x="10511422" y="1936229"/>
                  </a:lnTo>
                  <a:lnTo>
                    <a:pt x="10502887" y="1936991"/>
                  </a:lnTo>
                  <a:lnTo>
                    <a:pt x="10514393" y="1937842"/>
                  </a:lnTo>
                  <a:lnTo>
                    <a:pt x="10518762" y="1938680"/>
                  </a:lnTo>
                  <a:lnTo>
                    <a:pt x="10505300" y="1939671"/>
                  </a:lnTo>
                  <a:lnTo>
                    <a:pt x="10480154" y="1940293"/>
                  </a:lnTo>
                  <a:lnTo>
                    <a:pt x="10481539" y="1930463"/>
                  </a:lnTo>
                  <a:lnTo>
                    <a:pt x="10548976" y="1930463"/>
                  </a:lnTo>
                  <a:lnTo>
                    <a:pt x="10587622" y="1943163"/>
                  </a:lnTo>
                  <a:lnTo>
                    <a:pt x="10627970" y="1930463"/>
                  </a:lnTo>
                  <a:lnTo>
                    <a:pt x="10777322" y="1930463"/>
                  </a:lnTo>
                  <a:lnTo>
                    <a:pt x="10822254" y="1943163"/>
                  </a:lnTo>
                  <a:lnTo>
                    <a:pt x="10953394" y="1943163"/>
                  </a:lnTo>
                  <a:lnTo>
                    <a:pt x="10958944" y="1930463"/>
                  </a:lnTo>
                  <a:close/>
                </a:path>
                <a:path w="12955905" h="2020570">
                  <a:moveTo>
                    <a:pt x="10978388" y="1717446"/>
                  </a:moveTo>
                  <a:lnTo>
                    <a:pt x="10957204" y="1716735"/>
                  </a:lnTo>
                  <a:lnTo>
                    <a:pt x="10935322" y="1717294"/>
                  </a:lnTo>
                  <a:lnTo>
                    <a:pt x="10913224" y="1718246"/>
                  </a:lnTo>
                  <a:lnTo>
                    <a:pt x="10891393" y="1718665"/>
                  </a:lnTo>
                  <a:lnTo>
                    <a:pt x="10934217" y="1719453"/>
                  </a:lnTo>
                  <a:lnTo>
                    <a:pt x="10956011" y="1719072"/>
                  </a:lnTo>
                  <a:lnTo>
                    <a:pt x="10978388" y="1717446"/>
                  </a:lnTo>
                  <a:close/>
                </a:path>
                <a:path w="12955905" h="2020570">
                  <a:moveTo>
                    <a:pt x="11208410" y="1816163"/>
                  </a:moveTo>
                  <a:lnTo>
                    <a:pt x="11184192" y="1803463"/>
                  </a:lnTo>
                  <a:lnTo>
                    <a:pt x="11198949" y="1816163"/>
                  </a:lnTo>
                  <a:lnTo>
                    <a:pt x="11208410" y="1816163"/>
                  </a:lnTo>
                  <a:close/>
                </a:path>
                <a:path w="12955905" h="2020570">
                  <a:moveTo>
                    <a:pt x="11430076" y="1978444"/>
                  </a:moveTo>
                  <a:lnTo>
                    <a:pt x="11398174" y="1977821"/>
                  </a:lnTo>
                  <a:lnTo>
                    <a:pt x="11379530" y="1978367"/>
                  </a:lnTo>
                  <a:lnTo>
                    <a:pt x="11366462" y="1979472"/>
                  </a:lnTo>
                  <a:lnTo>
                    <a:pt x="11351324" y="1980514"/>
                  </a:lnTo>
                  <a:lnTo>
                    <a:pt x="11349533" y="1981288"/>
                  </a:lnTo>
                  <a:lnTo>
                    <a:pt x="11366259" y="1982114"/>
                  </a:lnTo>
                  <a:lnTo>
                    <a:pt x="11375923" y="1983054"/>
                  </a:lnTo>
                  <a:lnTo>
                    <a:pt x="11381257" y="1981555"/>
                  </a:lnTo>
                  <a:lnTo>
                    <a:pt x="11411344" y="1980158"/>
                  </a:lnTo>
                  <a:lnTo>
                    <a:pt x="11430076" y="1978444"/>
                  </a:lnTo>
                  <a:close/>
                </a:path>
                <a:path w="12955905" h="2020570">
                  <a:moveTo>
                    <a:pt x="11763604" y="1790763"/>
                  </a:moveTo>
                  <a:lnTo>
                    <a:pt x="11583784" y="1790763"/>
                  </a:lnTo>
                  <a:lnTo>
                    <a:pt x="11544237" y="1803463"/>
                  </a:lnTo>
                  <a:lnTo>
                    <a:pt x="11555628" y="1803463"/>
                  </a:lnTo>
                  <a:lnTo>
                    <a:pt x="11571923" y="1816163"/>
                  </a:lnTo>
                  <a:lnTo>
                    <a:pt x="11618366" y="1816163"/>
                  </a:lnTo>
                  <a:lnTo>
                    <a:pt x="11609375" y="1803463"/>
                  </a:lnTo>
                  <a:lnTo>
                    <a:pt x="11757012" y="1803463"/>
                  </a:lnTo>
                  <a:lnTo>
                    <a:pt x="11763604" y="1790763"/>
                  </a:lnTo>
                  <a:close/>
                </a:path>
                <a:path w="12955905" h="2020570">
                  <a:moveTo>
                    <a:pt x="12005043" y="1784438"/>
                  </a:moveTo>
                  <a:lnTo>
                    <a:pt x="11971122" y="1783245"/>
                  </a:lnTo>
                  <a:lnTo>
                    <a:pt x="11936794" y="1782902"/>
                  </a:lnTo>
                  <a:lnTo>
                    <a:pt x="11902148" y="1783156"/>
                  </a:lnTo>
                  <a:lnTo>
                    <a:pt x="11867274" y="1783791"/>
                  </a:lnTo>
                  <a:lnTo>
                    <a:pt x="11881917" y="1785073"/>
                  </a:lnTo>
                  <a:lnTo>
                    <a:pt x="11885968" y="1786305"/>
                  </a:lnTo>
                  <a:lnTo>
                    <a:pt x="11888661" y="1787537"/>
                  </a:lnTo>
                  <a:lnTo>
                    <a:pt x="11899214" y="1788795"/>
                  </a:lnTo>
                  <a:lnTo>
                    <a:pt x="11917998" y="1785620"/>
                  </a:lnTo>
                  <a:lnTo>
                    <a:pt x="11943982" y="1785010"/>
                  </a:lnTo>
                  <a:lnTo>
                    <a:pt x="11974043" y="1785200"/>
                  </a:lnTo>
                  <a:lnTo>
                    <a:pt x="12005043" y="1784438"/>
                  </a:lnTo>
                  <a:close/>
                </a:path>
                <a:path w="12955905" h="2020570">
                  <a:moveTo>
                    <a:pt x="12788506" y="1821154"/>
                  </a:moveTo>
                  <a:lnTo>
                    <a:pt x="12764846" y="1819452"/>
                  </a:lnTo>
                  <a:lnTo>
                    <a:pt x="12766053" y="1816430"/>
                  </a:lnTo>
                  <a:lnTo>
                    <a:pt x="12774981" y="1813839"/>
                  </a:lnTo>
                  <a:lnTo>
                    <a:pt x="12774486" y="1813420"/>
                  </a:lnTo>
                  <a:lnTo>
                    <a:pt x="12747435" y="1816912"/>
                  </a:lnTo>
                  <a:lnTo>
                    <a:pt x="12635764" y="1816074"/>
                  </a:lnTo>
                  <a:lnTo>
                    <a:pt x="12580214" y="1815058"/>
                  </a:lnTo>
                  <a:lnTo>
                    <a:pt x="12525362" y="1812671"/>
                  </a:lnTo>
                  <a:lnTo>
                    <a:pt x="12503112" y="1814385"/>
                  </a:lnTo>
                  <a:lnTo>
                    <a:pt x="12487427" y="1814601"/>
                  </a:lnTo>
                  <a:lnTo>
                    <a:pt x="12475731" y="1813598"/>
                  </a:lnTo>
                  <a:lnTo>
                    <a:pt x="12465456" y="1811616"/>
                  </a:lnTo>
                  <a:lnTo>
                    <a:pt x="12463602" y="1812404"/>
                  </a:lnTo>
                  <a:lnTo>
                    <a:pt x="12466168" y="1813217"/>
                  </a:lnTo>
                  <a:lnTo>
                    <a:pt x="12467958" y="1814042"/>
                  </a:lnTo>
                  <a:lnTo>
                    <a:pt x="12463767" y="1814830"/>
                  </a:lnTo>
                  <a:lnTo>
                    <a:pt x="12447816" y="1814982"/>
                  </a:lnTo>
                  <a:lnTo>
                    <a:pt x="12442812" y="1813712"/>
                  </a:lnTo>
                  <a:lnTo>
                    <a:pt x="12438075" y="1811947"/>
                  </a:lnTo>
                  <a:lnTo>
                    <a:pt x="12422899" y="1810600"/>
                  </a:lnTo>
                  <a:lnTo>
                    <a:pt x="12414072" y="1812836"/>
                  </a:lnTo>
                  <a:lnTo>
                    <a:pt x="12400140" y="1814449"/>
                  </a:lnTo>
                  <a:lnTo>
                    <a:pt x="12379135" y="1816481"/>
                  </a:lnTo>
                  <a:lnTo>
                    <a:pt x="12349112" y="1819973"/>
                  </a:lnTo>
                  <a:lnTo>
                    <a:pt x="12372569" y="1820316"/>
                  </a:lnTo>
                  <a:lnTo>
                    <a:pt x="12396762" y="1819389"/>
                  </a:lnTo>
                  <a:lnTo>
                    <a:pt x="12445822" y="1816379"/>
                  </a:lnTo>
                  <a:lnTo>
                    <a:pt x="12464072" y="1818601"/>
                  </a:lnTo>
                  <a:lnTo>
                    <a:pt x="12483313" y="1818906"/>
                  </a:lnTo>
                  <a:lnTo>
                    <a:pt x="12522784" y="1817522"/>
                  </a:lnTo>
                  <a:lnTo>
                    <a:pt x="12567488" y="1821383"/>
                  </a:lnTo>
                  <a:lnTo>
                    <a:pt x="12616421" y="1822716"/>
                  </a:lnTo>
                  <a:lnTo>
                    <a:pt x="12660770" y="1823262"/>
                  </a:lnTo>
                  <a:lnTo>
                    <a:pt x="12691694" y="1824761"/>
                  </a:lnTo>
                  <a:lnTo>
                    <a:pt x="12701918" y="1822411"/>
                  </a:lnTo>
                  <a:lnTo>
                    <a:pt x="12684151" y="1820456"/>
                  </a:lnTo>
                  <a:lnTo>
                    <a:pt x="12655817" y="1819186"/>
                  </a:lnTo>
                  <a:lnTo>
                    <a:pt x="12634367" y="1818830"/>
                  </a:lnTo>
                  <a:lnTo>
                    <a:pt x="12660846" y="1817700"/>
                  </a:lnTo>
                  <a:lnTo>
                    <a:pt x="12711938" y="1819033"/>
                  </a:lnTo>
                  <a:lnTo>
                    <a:pt x="12738507" y="1817700"/>
                  </a:lnTo>
                  <a:lnTo>
                    <a:pt x="12739675" y="1819122"/>
                  </a:lnTo>
                  <a:lnTo>
                    <a:pt x="12733033" y="1820506"/>
                  </a:lnTo>
                  <a:lnTo>
                    <a:pt x="12730518" y="1821903"/>
                  </a:lnTo>
                  <a:lnTo>
                    <a:pt x="12744107" y="1823389"/>
                  </a:lnTo>
                  <a:lnTo>
                    <a:pt x="12755271" y="1822653"/>
                  </a:lnTo>
                  <a:lnTo>
                    <a:pt x="12777242" y="1821992"/>
                  </a:lnTo>
                  <a:lnTo>
                    <a:pt x="12788506" y="1821154"/>
                  </a:lnTo>
                  <a:close/>
                </a:path>
                <a:path w="12955905" h="2020570">
                  <a:moveTo>
                    <a:pt x="12801029" y="127063"/>
                  </a:moveTo>
                  <a:lnTo>
                    <a:pt x="12754636" y="127063"/>
                  </a:lnTo>
                  <a:lnTo>
                    <a:pt x="12731204" y="139763"/>
                  </a:lnTo>
                  <a:lnTo>
                    <a:pt x="12801029" y="127063"/>
                  </a:lnTo>
                  <a:close/>
                </a:path>
                <a:path w="12955905" h="2020570">
                  <a:moveTo>
                    <a:pt x="12946164" y="50863"/>
                  </a:moveTo>
                  <a:lnTo>
                    <a:pt x="12944450" y="50863"/>
                  </a:lnTo>
                  <a:lnTo>
                    <a:pt x="12944691" y="63563"/>
                  </a:lnTo>
                  <a:lnTo>
                    <a:pt x="12944996" y="76263"/>
                  </a:lnTo>
                  <a:lnTo>
                    <a:pt x="12945390" y="76263"/>
                  </a:lnTo>
                  <a:lnTo>
                    <a:pt x="12946164" y="50863"/>
                  </a:lnTo>
                  <a:close/>
                </a:path>
                <a:path w="12955905" h="2020570">
                  <a:moveTo>
                    <a:pt x="12955715" y="622363"/>
                  </a:moveTo>
                  <a:lnTo>
                    <a:pt x="12953632" y="622363"/>
                  </a:lnTo>
                  <a:lnTo>
                    <a:pt x="12952565" y="609663"/>
                  </a:lnTo>
                  <a:lnTo>
                    <a:pt x="12952527" y="596963"/>
                  </a:lnTo>
                  <a:lnTo>
                    <a:pt x="12953010" y="584263"/>
                  </a:lnTo>
                  <a:lnTo>
                    <a:pt x="12953505" y="571563"/>
                  </a:lnTo>
                  <a:lnTo>
                    <a:pt x="12951320" y="584263"/>
                  </a:lnTo>
                  <a:lnTo>
                    <a:pt x="12949174" y="571563"/>
                  </a:lnTo>
                  <a:lnTo>
                    <a:pt x="12947028" y="571563"/>
                  </a:lnTo>
                  <a:lnTo>
                    <a:pt x="12947625" y="520763"/>
                  </a:lnTo>
                  <a:lnTo>
                    <a:pt x="12946520" y="469963"/>
                  </a:lnTo>
                  <a:lnTo>
                    <a:pt x="12943815" y="431863"/>
                  </a:lnTo>
                  <a:lnTo>
                    <a:pt x="12939598" y="431863"/>
                  </a:lnTo>
                  <a:lnTo>
                    <a:pt x="12938328" y="419163"/>
                  </a:lnTo>
                  <a:lnTo>
                    <a:pt x="12939598" y="419163"/>
                  </a:lnTo>
                  <a:lnTo>
                    <a:pt x="12940881" y="406463"/>
                  </a:lnTo>
                  <a:lnTo>
                    <a:pt x="12942481" y="406463"/>
                  </a:lnTo>
                  <a:lnTo>
                    <a:pt x="12942697" y="393763"/>
                  </a:lnTo>
                  <a:lnTo>
                    <a:pt x="12942456" y="381063"/>
                  </a:lnTo>
                  <a:lnTo>
                    <a:pt x="12942215" y="368363"/>
                  </a:lnTo>
                  <a:lnTo>
                    <a:pt x="12942761" y="368363"/>
                  </a:lnTo>
                  <a:lnTo>
                    <a:pt x="12943205" y="381063"/>
                  </a:lnTo>
                  <a:lnTo>
                    <a:pt x="12943612" y="393763"/>
                  </a:lnTo>
                  <a:lnTo>
                    <a:pt x="12944031" y="393763"/>
                  </a:lnTo>
                  <a:lnTo>
                    <a:pt x="12944615" y="406463"/>
                  </a:lnTo>
                  <a:lnTo>
                    <a:pt x="12946990" y="406463"/>
                  </a:lnTo>
                  <a:lnTo>
                    <a:pt x="12946914" y="381063"/>
                  </a:lnTo>
                  <a:lnTo>
                    <a:pt x="12946342" y="368363"/>
                  </a:lnTo>
                  <a:lnTo>
                    <a:pt x="12945898" y="355663"/>
                  </a:lnTo>
                  <a:lnTo>
                    <a:pt x="12945377" y="342963"/>
                  </a:lnTo>
                  <a:lnTo>
                    <a:pt x="12944780" y="330263"/>
                  </a:lnTo>
                  <a:lnTo>
                    <a:pt x="12944145" y="330263"/>
                  </a:lnTo>
                  <a:lnTo>
                    <a:pt x="12941414" y="304863"/>
                  </a:lnTo>
                  <a:lnTo>
                    <a:pt x="12939154" y="304863"/>
                  </a:lnTo>
                  <a:lnTo>
                    <a:pt x="12939370" y="292163"/>
                  </a:lnTo>
                  <a:lnTo>
                    <a:pt x="12941008" y="292163"/>
                  </a:lnTo>
                  <a:lnTo>
                    <a:pt x="12941072" y="279463"/>
                  </a:lnTo>
                  <a:lnTo>
                    <a:pt x="12943269" y="254063"/>
                  </a:lnTo>
                  <a:lnTo>
                    <a:pt x="12944996" y="241363"/>
                  </a:lnTo>
                  <a:lnTo>
                    <a:pt x="12943269" y="190563"/>
                  </a:lnTo>
                  <a:lnTo>
                    <a:pt x="12941478" y="190563"/>
                  </a:lnTo>
                  <a:lnTo>
                    <a:pt x="12939675" y="177863"/>
                  </a:lnTo>
                  <a:lnTo>
                    <a:pt x="12937922" y="152463"/>
                  </a:lnTo>
                  <a:lnTo>
                    <a:pt x="12937579" y="139763"/>
                  </a:lnTo>
                  <a:lnTo>
                    <a:pt x="12938646" y="114363"/>
                  </a:lnTo>
                  <a:lnTo>
                    <a:pt x="12940170" y="114363"/>
                  </a:lnTo>
                  <a:lnTo>
                    <a:pt x="12941249" y="127063"/>
                  </a:lnTo>
                  <a:lnTo>
                    <a:pt x="12941275" y="114363"/>
                  </a:lnTo>
                  <a:lnTo>
                    <a:pt x="12941351" y="88963"/>
                  </a:lnTo>
                  <a:lnTo>
                    <a:pt x="12939929" y="76263"/>
                  </a:lnTo>
                  <a:lnTo>
                    <a:pt x="12937985" y="76263"/>
                  </a:lnTo>
                  <a:lnTo>
                    <a:pt x="12936538" y="63563"/>
                  </a:lnTo>
                  <a:lnTo>
                    <a:pt x="12936804" y="50863"/>
                  </a:lnTo>
                  <a:lnTo>
                    <a:pt x="12912166" y="50863"/>
                  </a:lnTo>
                  <a:lnTo>
                    <a:pt x="12912166" y="1231963"/>
                  </a:lnTo>
                  <a:lnTo>
                    <a:pt x="12911531" y="1257363"/>
                  </a:lnTo>
                  <a:lnTo>
                    <a:pt x="12909550" y="1244663"/>
                  </a:lnTo>
                  <a:lnTo>
                    <a:pt x="12908077" y="1231963"/>
                  </a:lnTo>
                  <a:lnTo>
                    <a:pt x="12907201" y="1206563"/>
                  </a:lnTo>
                  <a:lnTo>
                    <a:pt x="12907112" y="1193863"/>
                  </a:lnTo>
                  <a:lnTo>
                    <a:pt x="12907023" y="1181163"/>
                  </a:lnTo>
                  <a:lnTo>
                    <a:pt x="12908979" y="1193863"/>
                  </a:lnTo>
                  <a:lnTo>
                    <a:pt x="12911011" y="1219263"/>
                  </a:lnTo>
                  <a:lnTo>
                    <a:pt x="12912166" y="1231963"/>
                  </a:lnTo>
                  <a:lnTo>
                    <a:pt x="12912166" y="50863"/>
                  </a:lnTo>
                  <a:lnTo>
                    <a:pt x="12688659" y="50863"/>
                  </a:lnTo>
                  <a:lnTo>
                    <a:pt x="12703023" y="38163"/>
                  </a:lnTo>
                  <a:lnTo>
                    <a:pt x="12626226" y="38163"/>
                  </a:lnTo>
                  <a:lnTo>
                    <a:pt x="12626226" y="50863"/>
                  </a:lnTo>
                  <a:lnTo>
                    <a:pt x="12592304" y="63563"/>
                  </a:lnTo>
                  <a:lnTo>
                    <a:pt x="12559500" y="63563"/>
                  </a:lnTo>
                  <a:lnTo>
                    <a:pt x="12561570" y="50863"/>
                  </a:lnTo>
                  <a:lnTo>
                    <a:pt x="12626226" y="50863"/>
                  </a:lnTo>
                  <a:lnTo>
                    <a:pt x="12626226" y="38163"/>
                  </a:lnTo>
                  <a:lnTo>
                    <a:pt x="12550686" y="38163"/>
                  </a:lnTo>
                  <a:lnTo>
                    <a:pt x="12550686" y="50863"/>
                  </a:lnTo>
                  <a:lnTo>
                    <a:pt x="12525718" y="63563"/>
                  </a:lnTo>
                  <a:lnTo>
                    <a:pt x="12481395" y="50863"/>
                  </a:lnTo>
                  <a:lnTo>
                    <a:pt x="12444590" y="61010"/>
                  </a:lnTo>
                  <a:lnTo>
                    <a:pt x="12444590" y="127063"/>
                  </a:lnTo>
                  <a:lnTo>
                    <a:pt x="12432094" y="139763"/>
                  </a:lnTo>
                  <a:lnTo>
                    <a:pt x="12363628" y="139763"/>
                  </a:lnTo>
                  <a:lnTo>
                    <a:pt x="12358599" y="127063"/>
                  </a:lnTo>
                  <a:lnTo>
                    <a:pt x="12444590" y="127063"/>
                  </a:lnTo>
                  <a:lnTo>
                    <a:pt x="12444590" y="61010"/>
                  </a:lnTo>
                  <a:lnTo>
                    <a:pt x="12435294" y="63563"/>
                  </a:lnTo>
                  <a:lnTo>
                    <a:pt x="12362193" y="63563"/>
                  </a:lnTo>
                  <a:lnTo>
                    <a:pt x="12363463" y="50863"/>
                  </a:lnTo>
                  <a:lnTo>
                    <a:pt x="12481395" y="50863"/>
                  </a:lnTo>
                  <a:lnTo>
                    <a:pt x="12550686" y="50863"/>
                  </a:lnTo>
                  <a:lnTo>
                    <a:pt x="12550686" y="38163"/>
                  </a:lnTo>
                  <a:lnTo>
                    <a:pt x="12392381" y="38163"/>
                  </a:lnTo>
                  <a:lnTo>
                    <a:pt x="12385866" y="25463"/>
                  </a:lnTo>
                  <a:lnTo>
                    <a:pt x="12374105" y="25463"/>
                  </a:lnTo>
                  <a:lnTo>
                    <a:pt x="12364428" y="38163"/>
                  </a:lnTo>
                  <a:lnTo>
                    <a:pt x="12317628" y="38163"/>
                  </a:lnTo>
                  <a:lnTo>
                    <a:pt x="12331471" y="50863"/>
                  </a:lnTo>
                  <a:lnTo>
                    <a:pt x="12339523" y="50863"/>
                  </a:lnTo>
                  <a:lnTo>
                    <a:pt x="12314161" y="63563"/>
                  </a:lnTo>
                  <a:lnTo>
                    <a:pt x="12297004" y="52679"/>
                  </a:lnTo>
                  <a:lnTo>
                    <a:pt x="12297004" y="139763"/>
                  </a:lnTo>
                  <a:lnTo>
                    <a:pt x="12244286" y="139763"/>
                  </a:lnTo>
                  <a:lnTo>
                    <a:pt x="12259120" y="127063"/>
                  </a:lnTo>
                  <a:lnTo>
                    <a:pt x="12296013" y="127063"/>
                  </a:lnTo>
                  <a:lnTo>
                    <a:pt x="12297004" y="139763"/>
                  </a:lnTo>
                  <a:lnTo>
                    <a:pt x="12297004" y="52679"/>
                  </a:lnTo>
                  <a:lnTo>
                    <a:pt x="12294159" y="50863"/>
                  </a:lnTo>
                  <a:lnTo>
                    <a:pt x="12314657" y="50863"/>
                  </a:lnTo>
                  <a:lnTo>
                    <a:pt x="12317628" y="38163"/>
                  </a:lnTo>
                  <a:lnTo>
                    <a:pt x="12314822" y="38163"/>
                  </a:lnTo>
                  <a:lnTo>
                    <a:pt x="12307062" y="25463"/>
                  </a:lnTo>
                  <a:lnTo>
                    <a:pt x="12268937" y="25463"/>
                  </a:lnTo>
                  <a:lnTo>
                    <a:pt x="12263666" y="38163"/>
                  </a:lnTo>
                  <a:lnTo>
                    <a:pt x="12253011" y="25463"/>
                  </a:lnTo>
                  <a:lnTo>
                    <a:pt x="11884038" y="25463"/>
                  </a:lnTo>
                  <a:lnTo>
                    <a:pt x="11884038" y="50863"/>
                  </a:lnTo>
                  <a:lnTo>
                    <a:pt x="11868722" y="63563"/>
                  </a:lnTo>
                  <a:lnTo>
                    <a:pt x="11854244" y="50863"/>
                  </a:lnTo>
                  <a:lnTo>
                    <a:pt x="11884038" y="50863"/>
                  </a:lnTo>
                  <a:lnTo>
                    <a:pt x="11884038" y="25463"/>
                  </a:lnTo>
                  <a:lnTo>
                    <a:pt x="11764709" y="25463"/>
                  </a:lnTo>
                  <a:lnTo>
                    <a:pt x="11764709" y="203263"/>
                  </a:lnTo>
                  <a:lnTo>
                    <a:pt x="11731447" y="215963"/>
                  </a:lnTo>
                  <a:lnTo>
                    <a:pt x="11698719" y="203263"/>
                  </a:lnTo>
                  <a:lnTo>
                    <a:pt x="11764709" y="203263"/>
                  </a:lnTo>
                  <a:lnTo>
                    <a:pt x="11764709" y="25463"/>
                  </a:lnTo>
                  <a:lnTo>
                    <a:pt x="11665115" y="25463"/>
                  </a:lnTo>
                  <a:lnTo>
                    <a:pt x="11665115" y="203263"/>
                  </a:lnTo>
                  <a:lnTo>
                    <a:pt x="11662626" y="215963"/>
                  </a:lnTo>
                  <a:lnTo>
                    <a:pt x="11488852" y="215963"/>
                  </a:lnTo>
                  <a:lnTo>
                    <a:pt x="11647945" y="203263"/>
                  </a:lnTo>
                  <a:lnTo>
                    <a:pt x="11665115" y="203263"/>
                  </a:lnTo>
                  <a:lnTo>
                    <a:pt x="11665115" y="25463"/>
                  </a:lnTo>
                  <a:lnTo>
                    <a:pt x="11653431" y="25463"/>
                  </a:lnTo>
                  <a:lnTo>
                    <a:pt x="11637696" y="38163"/>
                  </a:lnTo>
                  <a:lnTo>
                    <a:pt x="11606873" y="38163"/>
                  </a:lnTo>
                  <a:lnTo>
                    <a:pt x="11577371" y="25463"/>
                  </a:lnTo>
                  <a:lnTo>
                    <a:pt x="11473790" y="25463"/>
                  </a:lnTo>
                  <a:lnTo>
                    <a:pt x="11459489" y="12763"/>
                  </a:lnTo>
                  <a:lnTo>
                    <a:pt x="11405286" y="25463"/>
                  </a:lnTo>
                  <a:lnTo>
                    <a:pt x="11472875" y="25463"/>
                  </a:lnTo>
                  <a:lnTo>
                    <a:pt x="11424539" y="36093"/>
                  </a:lnTo>
                  <a:lnTo>
                    <a:pt x="11424539" y="203263"/>
                  </a:lnTo>
                  <a:lnTo>
                    <a:pt x="11412195" y="215963"/>
                  </a:lnTo>
                  <a:lnTo>
                    <a:pt x="11252225" y="215963"/>
                  </a:lnTo>
                  <a:lnTo>
                    <a:pt x="11303978" y="203263"/>
                  </a:lnTo>
                  <a:lnTo>
                    <a:pt x="11424539" y="203263"/>
                  </a:lnTo>
                  <a:lnTo>
                    <a:pt x="11424539" y="36093"/>
                  </a:lnTo>
                  <a:lnTo>
                    <a:pt x="11415078" y="38163"/>
                  </a:lnTo>
                  <a:lnTo>
                    <a:pt x="11365065" y="38163"/>
                  </a:lnTo>
                  <a:lnTo>
                    <a:pt x="11395240" y="25463"/>
                  </a:lnTo>
                  <a:lnTo>
                    <a:pt x="11385817" y="25463"/>
                  </a:lnTo>
                  <a:lnTo>
                    <a:pt x="11381524" y="12763"/>
                  </a:lnTo>
                  <a:lnTo>
                    <a:pt x="11358677" y="12763"/>
                  </a:lnTo>
                  <a:lnTo>
                    <a:pt x="11242561" y="25463"/>
                  </a:lnTo>
                  <a:lnTo>
                    <a:pt x="11222495" y="12763"/>
                  </a:lnTo>
                  <a:lnTo>
                    <a:pt x="11157776" y="12763"/>
                  </a:lnTo>
                  <a:lnTo>
                    <a:pt x="11158817" y="25463"/>
                  </a:lnTo>
                  <a:lnTo>
                    <a:pt x="11084776" y="25463"/>
                  </a:lnTo>
                  <a:lnTo>
                    <a:pt x="11003547" y="38163"/>
                  </a:lnTo>
                  <a:lnTo>
                    <a:pt x="11000219" y="25463"/>
                  </a:lnTo>
                  <a:lnTo>
                    <a:pt x="10926470" y="25463"/>
                  </a:lnTo>
                  <a:lnTo>
                    <a:pt x="10940364" y="38163"/>
                  </a:lnTo>
                  <a:lnTo>
                    <a:pt x="10930877" y="38163"/>
                  </a:lnTo>
                  <a:lnTo>
                    <a:pt x="10906633" y="50863"/>
                  </a:lnTo>
                  <a:lnTo>
                    <a:pt x="10882846" y="50863"/>
                  </a:lnTo>
                  <a:lnTo>
                    <a:pt x="10860024" y="38163"/>
                  </a:lnTo>
                  <a:lnTo>
                    <a:pt x="10904576" y="38163"/>
                  </a:lnTo>
                  <a:lnTo>
                    <a:pt x="10915599" y="25463"/>
                  </a:lnTo>
                  <a:lnTo>
                    <a:pt x="10870768" y="25463"/>
                  </a:lnTo>
                  <a:lnTo>
                    <a:pt x="10830573" y="38163"/>
                  </a:lnTo>
                  <a:lnTo>
                    <a:pt x="10825899" y="38163"/>
                  </a:lnTo>
                  <a:lnTo>
                    <a:pt x="10781017" y="50863"/>
                  </a:lnTo>
                  <a:lnTo>
                    <a:pt x="10547452" y="50863"/>
                  </a:lnTo>
                  <a:lnTo>
                    <a:pt x="10555986" y="38163"/>
                  </a:lnTo>
                  <a:lnTo>
                    <a:pt x="10521099" y="38163"/>
                  </a:lnTo>
                  <a:lnTo>
                    <a:pt x="10521099" y="50863"/>
                  </a:lnTo>
                  <a:lnTo>
                    <a:pt x="10470375" y="50863"/>
                  </a:lnTo>
                  <a:lnTo>
                    <a:pt x="10506532" y="38163"/>
                  </a:lnTo>
                  <a:lnTo>
                    <a:pt x="10429583" y="38163"/>
                  </a:lnTo>
                  <a:lnTo>
                    <a:pt x="10381590" y="50863"/>
                  </a:lnTo>
                  <a:lnTo>
                    <a:pt x="10403395" y="50863"/>
                  </a:lnTo>
                  <a:lnTo>
                    <a:pt x="10347668" y="63563"/>
                  </a:lnTo>
                  <a:lnTo>
                    <a:pt x="10291699" y="63563"/>
                  </a:lnTo>
                  <a:lnTo>
                    <a:pt x="10313505" y="50863"/>
                  </a:lnTo>
                  <a:lnTo>
                    <a:pt x="10266312" y="50863"/>
                  </a:lnTo>
                  <a:lnTo>
                    <a:pt x="10250932" y="63563"/>
                  </a:lnTo>
                  <a:lnTo>
                    <a:pt x="10240150" y="63563"/>
                  </a:lnTo>
                  <a:lnTo>
                    <a:pt x="10266312" y="50863"/>
                  </a:lnTo>
                  <a:lnTo>
                    <a:pt x="9695421" y="50863"/>
                  </a:lnTo>
                  <a:lnTo>
                    <a:pt x="9657575" y="63563"/>
                  </a:lnTo>
                  <a:lnTo>
                    <a:pt x="9583331" y="63563"/>
                  </a:lnTo>
                  <a:lnTo>
                    <a:pt x="9574581" y="50863"/>
                  </a:lnTo>
                  <a:lnTo>
                    <a:pt x="9556686" y="50863"/>
                  </a:lnTo>
                  <a:lnTo>
                    <a:pt x="9540672" y="63563"/>
                  </a:lnTo>
                  <a:lnTo>
                    <a:pt x="9523438" y="63563"/>
                  </a:lnTo>
                  <a:lnTo>
                    <a:pt x="9506979" y="50863"/>
                  </a:lnTo>
                  <a:lnTo>
                    <a:pt x="9464611" y="50863"/>
                  </a:lnTo>
                  <a:lnTo>
                    <a:pt x="9460573" y="63563"/>
                  </a:lnTo>
                  <a:lnTo>
                    <a:pt x="9420073" y="63563"/>
                  </a:lnTo>
                  <a:lnTo>
                    <a:pt x="9376829" y="63563"/>
                  </a:lnTo>
                  <a:lnTo>
                    <a:pt x="9371533" y="50863"/>
                  </a:lnTo>
                  <a:lnTo>
                    <a:pt x="9363608" y="50863"/>
                  </a:lnTo>
                  <a:lnTo>
                    <a:pt x="9312567" y="63563"/>
                  </a:lnTo>
                  <a:lnTo>
                    <a:pt x="8983942" y="63563"/>
                  </a:lnTo>
                  <a:lnTo>
                    <a:pt x="8934412" y="76263"/>
                  </a:lnTo>
                  <a:lnTo>
                    <a:pt x="8886368" y="76263"/>
                  </a:lnTo>
                  <a:lnTo>
                    <a:pt x="8897226" y="63563"/>
                  </a:lnTo>
                  <a:lnTo>
                    <a:pt x="8690470" y="63563"/>
                  </a:lnTo>
                  <a:lnTo>
                    <a:pt x="8654313" y="76263"/>
                  </a:lnTo>
                  <a:lnTo>
                    <a:pt x="8629764" y="63563"/>
                  </a:lnTo>
                  <a:lnTo>
                    <a:pt x="8597011" y="63563"/>
                  </a:lnTo>
                  <a:lnTo>
                    <a:pt x="8628075" y="76263"/>
                  </a:lnTo>
                  <a:lnTo>
                    <a:pt x="8531073" y="76263"/>
                  </a:lnTo>
                  <a:lnTo>
                    <a:pt x="8499437" y="63563"/>
                  </a:lnTo>
                  <a:lnTo>
                    <a:pt x="8454352" y="63563"/>
                  </a:lnTo>
                  <a:lnTo>
                    <a:pt x="8480501" y="76263"/>
                  </a:lnTo>
                  <a:lnTo>
                    <a:pt x="8422005" y="76263"/>
                  </a:lnTo>
                  <a:lnTo>
                    <a:pt x="8454352" y="63563"/>
                  </a:lnTo>
                  <a:lnTo>
                    <a:pt x="8351380" y="63563"/>
                  </a:lnTo>
                  <a:lnTo>
                    <a:pt x="8309203" y="76263"/>
                  </a:lnTo>
                  <a:lnTo>
                    <a:pt x="8308734" y="63563"/>
                  </a:lnTo>
                  <a:lnTo>
                    <a:pt x="8288541" y="63563"/>
                  </a:lnTo>
                  <a:lnTo>
                    <a:pt x="8260385" y="76263"/>
                  </a:lnTo>
                  <a:lnTo>
                    <a:pt x="7415898" y="76263"/>
                  </a:lnTo>
                  <a:lnTo>
                    <a:pt x="7415898" y="352069"/>
                  </a:lnTo>
                  <a:lnTo>
                    <a:pt x="7368045" y="353720"/>
                  </a:lnTo>
                  <a:lnTo>
                    <a:pt x="7357465" y="354152"/>
                  </a:lnTo>
                  <a:lnTo>
                    <a:pt x="7379944" y="342963"/>
                  </a:lnTo>
                  <a:lnTo>
                    <a:pt x="7415898" y="352069"/>
                  </a:lnTo>
                  <a:lnTo>
                    <a:pt x="7415898" y="76263"/>
                  </a:lnTo>
                  <a:lnTo>
                    <a:pt x="6717271" y="76263"/>
                  </a:lnTo>
                  <a:lnTo>
                    <a:pt x="6732473" y="88963"/>
                  </a:lnTo>
                  <a:lnTo>
                    <a:pt x="6705054" y="88963"/>
                  </a:lnTo>
                  <a:lnTo>
                    <a:pt x="6518465" y="88963"/>
                  </a:lnTo>
                  <a:lnTo>
                    <a:pt x="6529540" y="76263"/>
                  </a:lnTo>
                  <a:lnTo>
                    <a:pt x="6515265" y="76263"/>
                  </a:lnTo>
                  <a:lnTo>
                    <a:pt x="6486690" y="88963"/>
                  </a:lnTo>
                  <a:lnTo>
                    <a:pt x="6214224" y="88963"/>
                  </a:lnTo>
                  <a:lnTo>
                    <a:pt x="6211036" y="76263"/>
                  </a:lnTo>
                  <a:lnTo>
                    <a:pt x="6144526" y="76263"/>
                  </a:lnTo>
                  <a:lnTo>
                    <a:pt x="6102693" y="88963"/>
                  </a:lnTo>
                  <a:lnTo>
                    <a:pt x="6005766" y="88963"/>
                  </a:lnTo>
                  <a:lnTo>
                    <a:pt x="6034938" y="76263"/>
                  </a:lnTo>
                  <a:lnTo>
                    <a:pt x="5852757" y="76263"/>
                  </a:lnTo>
                  <a:lnTo>
                    <a:pt x="5846229" y="88963"/>
                  </a:lnTo>
                  <a:lnTo>
                    <a:pt x="5779960" y="88963"/>
                  </a:lnTo>
                  <a:lnTo>
                    <a:pt x="5774855" y="76263"/>
                  </a:lnTo>
                  <a:lnTo>
                    <a:pt x="5670296" y="76263"/>
                  </a:lnTo>
                  <a:lnTo>
                    <a:pt x="5687326" y="88963"/>
                  </a:lnTo>
                  <a:lnTo>
                    <a:pt x="5617997" y="88963"/>
                  </a:lnTo>
                  <a:lnTo>
                    <a:pt x="5625350" y="76263"/>
                  </a:lnTo>
                  <a:lnTo>
                    <a:pt x="5576481" y="76263"/>
                  </a:lnTo>
                  <a:lnTo>
                    <a:pt x="5554650" y="88963"/>
                  </a:lnTo>
                  <a:lnTo>
                    <a:pt x="5511152" y="88963"/>
                  </a:lnTo>
                  <a:lnTo>
                    <a:pt x="5490388" y="76263"/>
                  </a:lnTo>
                  <a:lnTo>
                    <a:pt x="5461165" y="76263"/>
                  </a:lnTo>
                  <a:lnTo>
                    <a:pt x="5459158" y="88963"/>
                  </a:lnTo>
                  <a:lnTo>
                    <a:pt x="5425338" y="88963"/>
                  </a:lnTo>
                  <a:lnTo>
                    <a:pt x="5413438" y="76263"/>
                  </a:lnTo>
                  <a:lnTo>
                    <a:pt x="5400916" y="76263"/>
                  </a:lnTo>
                  <a:lnTo>
                    <a:pt x="5397106" y="88963"/>
                  </a:lnTo>
                  <a:lnTo>
                    <a:pt x="5343842" y="88963"/>
                  </a:lnTo>
                  <a:lnTo>
                    <a:pt x="5352224" y="76263"/>
                  </a:lnTo>
                  <a:lnTo>
                    <a:pt x="5334241" y="76263"/>
                  </a:lnTo>
                  <a:lnTo>
                    <a:pt x="5334673" y="88963"/>
                  </a:lnTo>
                  <a:lnTo>
                    <a:pt x="5291506" y="88963"/>
                  </a:lnTo>
                  <a:lnTo>
                    <a:pt x="5270258" y="76263"/>
                  </a:lnTo>
                  <a:lnTo>
                    <a:pt x="5247741" y="88963"/>
                  </a:lnTo>
                  <a:lnTo>
                    <a:pt x="5230927" y="88963"/>
                  </a:lnTo>
                  <a:lnTo>
                    <a:pt x="5223205" y="76263"/>
                  </a:lnTo>
                  <a:lnTo>
                    <a:pt x="5071554" y="76263"/>
                  </a:lnTo>
                  <a:lnTo>
                    <a:pt x="5038077" y="88963"/>
                  </a:lnTo>
                  <a:lnTo>
                    <a:pt x="5000409" y="76263"/>
                  </a:lnTo>
                  <a:lnTo>
                    <a:pt x="4851844" y="76263"/>
                  </a:lnTo>
                  <a:lnTo>
                    <a:pt x="4873383" y="88963"/>
                  </a:lnTo>
                  <a:lnTo>
                    <a:pt x="4852987" y="88963"/>
                  </a:lnTo>
                  <a:lnTo>
                    <a:pt x="4851844" y="76263"/>
                  </a:lnTo>
                  <a:lnTo>
                    <a:pt x="4813846" y="76263"/>
                  </a:lnTo>
                  <a:lnTo>
                    <a:pt x="4817732" y="88963"/>
                  </a:lnTo>
                  <a:lnTo>
                    <a:pt x="4787874" y="88963"/>
                  </a:lnTo>
                  <a:lnTo>
                    <a:pt x="4784953" y="76263"/>
                  </a:lnTo>
                  <a:lnTo>
                    <a:pt x="4662094" y="76263"/>
                  </a:lnTo>
                  <a:lnTo>
                    <a:pt x="4679137" y="88963"/>
                  </a:lnTo>
                  <a:lnTo>
                    <a:pt x="4633112" y="88963"/>
                  </a:lnTo>
                  <a:lnTo>
                    <a:pt x="4645152" y="76263"/>
                  </a:lnTo>
                  <a:lnTo>
                    <a:pt x="4472965" y="76263"/>
                  </a:lnTo>
                  <a:lnTo>
                    <a:pt x="4451197" y="88963"/>
                  </a:lnTo>
                  <a:lnTo>
                    <a:pt x="4331855" y="88963"/>
                  </a:lnTo>
                  <a:lnTo>
                    <a:pt x="4357421" y="76263"/>
                  </a:lnTo>
                  <a:lnTo>
                    <a:pt x="4275950" y="76263"/>
                  </a:lnTo>
                  <a:lnTo>
                    <a:pt x="4246727" y="88963"/>
                  </a:lnTo>
                  <a:lnTo>
                    <a:pt x="4224883" y="88963"/>
                  </a:lnTo>
                  <a:lnTo>
                    <a:pt x="4216387" y="76263"/>
                  </a:lnTo>
                  <a:lnTo>
                    <a:pt x="4170451" y="76263"/>
                  </a:lnTo>
                  <a:lnTo>
                    <a:pt x="4192778" y="88963"/>
                  </a:lnTo>
                  <a:lnTo>
                    <a:pt x="4171175" y="88963"/>
                  </a:lnTo>
                  <a:lnTo>
                    <a:pt x="4170451" y="76263"/>
                  </a:lnTo>
                  <a:lnTo>
                    <a:pt x="3889845" y="76263"/>
                  </a:lnTo>
                  <a:lnTo>
                    <a:pt x="3902456" y="88963"/>
                  </a:lnTo>
                  <a:lnTo>
                    <a:pt x="3841762" y="88963"/>
                  </a:lnTo>
                  <a:lnTo>
                    <a:pt x="3826916" y="76263"/>
                  </a:lnTo>
                  <a:lnTo>
                    <a:pt x="3762349" y="76263"/>
                  </a:lnTo>
                  <a:lnTo>
                    <a:pt x="3746576" y="63563"/>
                  </a:lnTo>
                  <a:lnTo>
                    <a:pt x="3642690" y="63563"/>
                  </a:lnTo>
                  <a:lnTo>
                    <a:pt x="3693210" y="76263"/>
                  </a:lnTo>
                  <a:lnTo>
                    <a:pt x="3698951" y="76263"/>
                  </a:lnTo>
                  <a:lnTo>
                    <a:pt x="3703243" y="88963"/>
                  </a:lnTo>
                  <a:lnTo>
                    <a:pt x="3680777" y="88963"/>
                  </a:lnTo>
                  <a:lnTo>
                    <a:pt x="3651808" y="76263"/>
                  </a:lnTo>
                  <a:lnTo>
                    <a:pt x="3588308" y="76263"/>
                  </a:lnTo>
                  <a:lnTo>
                    <a:pt x="3577945" y="88963"/>
                  </a:lnTo>
                  <a:lnTo>
                    <a:pt x="3539058" y="88963"/>
                  </a:lnTo>
                  <a:lnTo>
                    <a:pt x="3515664" y="76263"/>
                  </a:lnTo>
                  <a:lnTo>
                    <a:pt x="2416683" y="76263"/>
                  </a:lnTo>
                  <a:lnTo>
                    <a:pt x="2443848" y="88963"/>
                  </a:lnTo>
                  <a:lnTo>
                    <a:pt x="2254605" y="88963"/>
                  </a:lnTo>
                  <a:lnTo>
                    <a:pt x="2249652" y="76263"/>
                  </a:lnTo>
                  <a:lnTo>
                    <a:pt x="2246477" y="76263"/>
                  </a:lnTo>
                  <a:lnTo>
                    <a:pt x="2225903" y="88963"/>
                  </a:lnTo>
                  <a:lnTo>
                    <a:pt x="2200516" y="88963"/>
                  </a:lnTo>
                  <a:lnTo>
                    <a:pt x="2185378" y="79095"/>
                  </a:lnTo>
                  <a:lnTo>
                    <a:pt x="2185378" y="355663"/>
                  </a:lnTo>
                  <a:lnTo>
                    <a:pt x="2166505" y="342963"/>
                  </a:lnTo>
                  <a:lnTo>
                    <a:pt x="2184006" y="342963"/>
                  </a:lnTo>
                  <a:lnTo>
                    <a:pt x="2185378" y="355663"/>
                  </a:lnTo>
                  <a:lnTo>
                    <a:pt x="2185378" y="79095"/>
                  </a:lnTo>
                  <a:lnTo>
                    <a:pt x="2181047" y="76263"/>
                  </a:lnTo>
                  <a:lnTo>
                    <a:pt x="2160384" y="76263"/>
                  </a:lnTo>
                  <a:lnTo>
                    <a:pt x="2131707" y="88963"/>
                  </a:lnTo>
                  <a:lnTo>
                    <a:pt x="2075662" y="76263"/>
                  </a:lnTo>
                  <a:lnTo>
                    <a:pt x="2047214" y="88963"/>
                  </a:lnTo>
                  <a:lnTo>
                    <a:pt x="2032584" y="76263"/>
                  </a:lnTo>
                  <a:lnTo>
                    <a:pt x="1779130" y="76263"/>
                  </a:lnTo>
                  <a:lnTo>
                    <a:pt x="1779130" y="342963"/>
                  </a:lnTo>
                  <a:lnTo>
                    <a:pt x="1770697" y="355663"/>
                  </a:lnTo>
                  <a:lnTo>
                    <a:pt x="1732191" y="355663"/>
                  </a:lnTo>
                  <a:lnTo>
                    <a:pt x="1719910" y="342963"/>
                  </a:lnTo>
                  <a:lnTo>
                    <a:pt x="1779130" y="342963"/>
                  </a:lnTo>
                  <a:lnTo>
                    <a:pt x="1779130" y="76263"/>
                  </a:lnTo>
                  <a:lnTo>
                    <a:pt x="1397469" y="76263"/>
                  </a:lnTo>
                  <a:lnTo>
                    <a:pt x="1397469" y="355663"/>
                  </a:lnTo>
                  <a:lnTo>
                    <a:pt x="1348460" y="355663"/>
                  </a:lnTo>
                  <a:lnTo>
                    <a:pt x="1371346" y="342963"/>
                  </a:lnTo>
                  <a:lnTo>
                    <a:pt x="1390929" y="342963"/>
                  </a:lnTo>
                  <a:lnTo>
                    <a:pt x="1397469" y="355663"/>
                  </a:lnTo>
                  <a:lnTo>
                    <a:pt x="1397469" y="76263"/>
                  </a:lnTo>
                  <a:lnTo>
                    <a:pt x="1214145" y="76263"/>
                  </a:lnTo>
                  <a:lnTo>
                    <a:pt x="1214145" y="342963"/>
                  </a:lnTo>
                  <a:lnTo>
                    <a:pt x="1201775" y="355663"/>
                  </a:lnTo>
                  <a:lnTo>
                    <a:pt x="1187500" y="342963"/>
                  </a:lnTo>
                  <a:lnTo>
                    <a:pt x="1214145" y="342963"/>
                  </a:lnTo>
                  <a:lnTo>
                    <a:pt x="1214145" y="76263"/>
                  </a:lnTo>
                  <a:lnTo>
                    <a:pt x="937094" y="76263"/>
                  </a:lnTo>
                  <a:lnTo>
                    <a:pt x="960056" y="88963"/>
                  </a:lnTo>
                  <a:lnTo>
                    <a:pt x="907567" y="76263"/>
                  </a:lnTo>
                  <a:lnTo>
                    <a:pt x="794816" y="76263"/>
                  </a:lnTo>
                  <a:lnTo>
                    <a:pt x="764336" y="83400"/>
                  </a:lnTo>
                  <a:lnTo>
                    <a:pt x="764336" y="342963"/>
                  </a:lnTo>
                  <a:lnTo>
                    <a:pt x="753262" y="355663"/>
                  </a:lnTo>
                  <a:lnTo>
                    <a:pt x="701802" y="342963"/>
                  </a:lnTo>
                  <a:lnTo>
                    <a:pt x="764336" y="342963"/>
                  </a:lnTo>
                  <a:lnTo>
                    <a:pt x="764336" y="83400"/>
                  </a:lnTo>
                  <a:lnTo>
                    <a:pt x="740511" y="88963"/>
                  </a:lnTo>
                  <a:lnTo>
                    <a:pt x="691578" y="76263"/>
                  </a:lnTo>
                  <a:lnTo>
                    <a:pt x="650201" y="76263"/>
                  </a:lnTo>
                  <a:lnTo>
                    <a:pt x="641083" y="88963"/>
                  </a:lnTo>
                  <a:lnTo>
                    <a:pt x="627710" y="88963"/>
                  </a:lnTo>
                  <a:lnTo>
                    <a:pt x="628751" y="76263"/>
                  </a:lnTo>
                  <a:lnTo>
                    <a:pt x="458597" y="76263"/>
                  </a:lnTo>
                  <a:lnTo>
                    <a:pt x="466712" y="63563"/>
                  </a:lnTo>
                  <a:lnTo>
                    <a:pt x="391033" y="63563"/>
                  </a:lnTo>
                  <a:lnTo>
                    <a:pt x="379183" y="76263"/>
                  </a:lnTo>
                  <a:lnTo>
                    <a:pt x="446062" y="76263"/>
                  </a:lnTo>
                  <a:lnTo>
                    <a:pt x="425030" y="88963"/>
                  </a:lnTo>
                  <a:lnTo>
                    <a:pt x="400329" y="88963"/>
                  </a:lnTo>
                  <a:lnTo>
                    <a:pt x="373875" y="76263"/>
                  </a:lnTo>
                  <a:lnTo>
                    <a:pt x="363258" y="76263"/>
                  </a:lnTo>
                  <a:lnTo>
                    <a:pt x="363258" y="342963"/>
                  </a:lnTo>
                  <a:lnTo>
                    <a:pt x="325272" y="355663"/>
                  </a:lnTo>
                  <a:lnTo>
                    <a:pt x="295732" y="355663"/>
                  </a:lnTo>
                  <a:lnTo>
                    <a:pt x="290690" y="349288"/>
                  </a:lnTo>
                  <a:lnTo>
                    <a:pt x="290690" y="381063"/>
                  </a:lnTo>
                  <a:lnTo>
                    <a:pt x="287286" y="381063"/>
                  </a:lnTo>
                  <a:lnTo>
                    <a:pt x="287286" y="495363"/>
                  </a:lnTo>
                  <a:lnTo>
                    <a:pt x="285877" y="508063"/>
                  </a:lnTo>
                  <a:lnTo>
                    <a:pt x="283146" y="508063"/>
                  </a:lnTo>
                  <a:lnTo>
                    <a:pt x="282079" y="495363"/>
                  </a:lnTo>
                  <a:lnTo>
                    <a:pt x="281597" y="469963"/>
                  </a:lnTo>
                  <a:lnTo>
                    <a:pt x="282155" y="444563"/>
                  </a:lnTo>
                  <a:lnTo>
                    <a:pt x="284289" y="431863"/>
                  </a:lnTo>
                  <a:lnTo>
                    <a:pt x="283578" y="457263"/>
                  </a:lnTo>
                  <a:lnTo>
                    <a:pt x="284213" y="469963"/>
                  </a:lnTo>
                  <a:lnTo>
                    <a:pt x="285623" y="482663"/>
                  </a:lnTo>
                  <a:lnTo>
                    <a:pt x="287286" y="495363"/>
                  </a:lnTo>
                  <a:lnTo>
                    <a:pt x="287286" y="381063"/>
                  </a:lnTo>
                  <a:lnTo>
                    <a:pt x="285496" y="381063"/>
                  </a:lnTo>
                  <a:lnTo>
                    <a:pt x="286727" y="393763"/>
                  </a:lnTo>
                  <a:lnTo>
                    <a:pt x="282168" y="393763"/>
                  </a:lnTo>
                  <a:lnTo>
                    <a:pt x="281051" y="381063"/>
                  </a:lnTo>
                  <a:lnTo>
                    <a:pt x="280441" y="368363"/>
                  </a:lnTo>
                  <a:lnTo>
                    <a:pt x="281266" y="368363"/>
                  </a:lnTo>
                  <a:lnTo>
                    <a:pt x="284467" y="355663"/>
                  </a:lnTo>
                  <a:lnTo>
                    <a:pt x="281787" y="368363"/>
                  </a:lnTo>
                  <a:lnTo>
                    <a:pt x="288455" y="368363"/>
                  </a:lnTo>
                  <a:lnTo>
                    <a:pt x="290690" y="381063"/>
                  </a:lnTo>
                  <a:lnTo>
                    <a:pt x="290690" y="349288"/>
                  </a:lnTo>
                  <a:lnTo>
                    <a:pt x="285699" y="342963"/>
                  </a:lnTo>
                  <a:lnTo>
                    <a:pt x="363258" y="342963"/>
                  </a:lnTo>
                  <a:lnTo>
                    <a:pt x="363258" y="76263"/>
                  </a:lnTo>
                  <a:lnTo>
                    <a:pt x="218935" y="76263"/>
                  </a:lnTo>
                  <a:lnTo>
                    <a:pt x="170751" y="63563"/>
                  </a:lnTo>
                  <a:lnTo>
                    <a:pt x="115303" y="63563"/>
                  </a:lnTo>
                  <a:lnTo>
                    <a:pt x="110210" y="64668"/>
                  </a:lnTo>
                  <a:lnTo>
                    <a:pt x="110210" y="1968563"/>
                  </a:lnTo>
                  <a:lnTo>
                    <a:pt x="25577" y="1968563"/>
                  </a:lnTo>
                  <a:lnTo>
                    <a:pt x="3835" y="1955863"/>
                  </a:lnTo>
                  <a:lnTo>
                    <a:pt x="85229" y="1955863"/>
                  </a:lnTo>
                  <a:lnTo>
                    <a:pt x="110210" y="1968563"/>
                  </a:lnTo>
                  <a:lnTo>
                    <a:pt x="110210" y="64668"/>
                  </a:lnTo>
                  <a:lnTo>
                    <a:pt x="56489" y="76263"/>
                  </a:lnTo>
                  <a:lnTo>
                    <a:pt x="69265" y="76263"/>
                  </a:lnTo>
                  <a:lnTo>
                    <a:pt x="91605" y="88963"/>
                  </a:lnTo>
                  <a:lnTo>
                    <a:pt x="25298" y="88963"/>
                  </a:lnTo>
                  <a:lnTo>
                    <a:pt x="27559" y="76263"/>
                  </a:lnTo>
                  <a:lnTo>
                    <a:pt x="11925" y="76263"/>
                  </a:lnTo>
                  <a:lnTo>
                    <a:pt x="11925" y="901763"/>
                  </a:lnTo>
                  <a:lnTo>
                    <a:pt x="11176" y="914463"/>
                  </a:lnTo>
                  <a:lnTo>
                    <a:pt x="10693" y="914463"/>
                  </a:lnTo>
                  <a:lnTo>
                    <a:pt x="10375" y="927163"/>
                  </a:lnTo>
                  <a:lnTo>
                    <a:pt x="10160" y="939863"/>
                  </a:lnTo>
                  <a:lnTo>
                    <a:pt x="7950" y="927163"/>
                  </a:lnTo>
                  <a:lnTo>
                    <a:pt x="5689" y="939863"/>
                  </a:lnTo>
                  <a:lnTo>
                    <a:pt x="3454" y="939863"/>
                  </a:lnTo>
                  <a:lnTo>
                    <a:pt x="1320" y="914463"/>
                  </a:lnTo>
                  <a:lnTo>
                    <a:pt x="4051" y="901763"/>
                  </a:lnTo>
                  <a:lnTo>
                    <a:pt x="6718" y="889063"/>
                  </a:lnTo>
                  <a:lnTo>
                    <a:pt x="9334" y="889063"/>
                  </a:lnTo>
                  <a:lnTo>
                    <a:pt x="11925" y="901763"/>
                  </a:lnTo>
                  <a:lnTo>
                    <a:pt x="11925" y="76263"/>
                  </a:lnTo>
                  <a:lnTo>
                    <a:pt x="9639" y="76263"/>
                  </a:lnTo>
                  <a:lnTo>
                    <a:pt x="9639" y="533463"/>
                  </a:lnTo>
                  <a:lnTo>
                    <a:pt x="9118" y="541477"/>
                  </a:lnTo>
                  <a:lnTo>
                    <a:pt x="9118" y="812863"/>
                  </a:lnTo>
                  <a:lnTo>
                    <a:pt x="8509" y="838263"/>
                  </a:lnTo>
                  <a:lnTo>
                    <a:pt x="7162" y="876363"/>
                  </a:lnTo>
                  <a:lnTo>
                    <a:pt x="5600" y="863663"/>
                  </a:lnTo>
                  <a:lnTo>
                    <a:pt x="2413" y="850963"/>
                  </a:lnTo>
                  <a:lnTo>
                    <a:pt x="863" y="838263"/>
                  </a:lnTo>
                  <a:lnTo>
                    <a:pt x="1574" y="812863"/>
                  </a:lnTo>
                  <a:lnTo>
                    <a:pt x="1689" y="800163"/>
                  </a:lnTo>
                  <a:lnTo>
                    <a:pt x="1803" y="787463"/>
                  </a:lnTo>
                  <a:lnTo>
                    <a:pt x="2082" y="762063"/>
                  </a:lnTo>
                  <a:lnTo>
                    <a:pt x="2959" y="736663"/>
                  </a:lnTo>
                  <a:lnTo>
                    <a:pt x="3949" y="749363"/>
                  </a:lnTo>
                  <a:lnTo>
                    <a:pt x="4965" y="736663"/>
                  </a:lnTo>
                  <a:lnTo>
                    <a:pt x="7023" y="736663"/>
                  </a:lnTo>
                  <a:lnTo>
                    <a:pt x="8712" y="774763"/>
                  </a:lnTo>
                  <a:lnTo>
                    <a:pt x="9118" y="812863"/>
                  </a:lnTo>
                  <a:lnTo>
                    <a:pt x="9118" y="541477"/>
                  </a:lnTo>
                  <a:lnTo>
                    <a:pt x="8813" y="546163"/>
                  </a:lnTo>
                  <a:lnTo>
                    <a:pt x="6184" y="558863"/>
                  </a:lnTo>
                  <a:lnTo>
                    <a:pt x="5448" y="533463"/>
                  </a:lnTo>
                  <a:lnTo>
                    <a:pt x="5676" y="520763"/>
                  </a:lnTo>
                  <a:lnTo>
                    <a:pt x="6261" y="495363"/>
                  </a:lnTo>
                  <a:lnTo>
                    <a:pt x="6591" y="469963"/>
                  </a:lnTo>
                  <a:lnTo>
                    <a:pt x="8839" y="495363"/>
                  </a:lnTo>
                  <a:lnTo>
                    <a:pt x="9639" y="533463"/>
                  </a:lnTo>
                  <a:lnTo>
                    <a:pt x="9639" y="76263"/>
                  </a:lnTo>
                  <a:lnTo>
                    <a:pt x="6515" y="76263"/>
                  </a:lnTo>
                  <a:lnTo>
                    <a:pt x="6629" y="127063"/>
                  </a:lnTo>
                  <a:lnTo>
                    <a:pt x="6223" y="152463"/>
                  </a:lnTo>
                  <a:lnTo>
                    <a:pt x="5143" y="165163"/>
                  </a:lnTo>
                  <a:lnTo>
                    <a:pt x="4470" y="152463"/>
                  </a:lnTo>
                  <a:lnTo>
                    <a:pt x="4025" y="127063"/>
                  </a:lnTo>
                  <a:lnTo>
                    <a:pt x="3937" y="76263"/>
                  </a:lnTo>
                  <a:lnTo>
                    <a:pt x="0" y="76263"/>
                  </a:lnTo>
                  <a:lnTo>
                    <a:pt x="0" y="228663"/>
                  </a:lnTo>
                  <a:lnTo>
                    <a:pt x="139" y="215963"/>
                  </a:lnTo>
                  <a:lnTo>
                    <a:pt x="1841" y="254063"/>
                  </a:lnTo>
                  <a:lnTo>
                    <a:pt x="1739" y="292163"/>
                  </a:lnTo>
                  <a:lnTo>
                    <a:pt x="1511" y="304863"/>
                  </a:lnTo>
                  <a:lnTo>
                    <a:pt x="1447" y="330263"/>
                  </a:lnTo>
                  <a:lnTo>
                    <a:pt x="2692" y="317563"/>
                  </a:lnTo>
                  <a:lnTo>
                    <a:pt x="3911" y="317563"/>
                  </a:lnTo>
                  <a:lnTo>
                    <a:pt x="2768" y="342963"/>
                  </a:lnTo>
                  <a:lnTo>
                    <a:pt x="609" y="342963"/>
                  </a:lnTo>
                  <a:lnTo>
                    <a:pt x="0" y="317563"/>
                  </a:lnTo>
                  <a:lnTo>
                    <a:pt x="0" y="635063"/>
                  </a:lnTo>
                  <a:lnTo>
                    <a:pt x="1727" y="647763"/>
                  </a:lnTo>
                  <a:lnTo>
                    <a:pt x="215" y="673163"/>
                  </a:lnTo>
                  <a:lnTo>
                    <a:pt x="0" y="673163"/>
                  </a:lnTo>
                  <a:lnTo>
                    <a:pt x="0" y="685863"/>
                  </a:lnTo>
                  <a:lnTo>
                    <a:pt x="1562" y="685863"/>
                  </a:lnTo>
                  <a:lnTo>
                    <a:pt x="3098" y="711263"/>
                  </a:lnTo>
                  <a:lnTo>
                    <a:pt x="571" y="736663"/>
                  </a:lnTo>
                  <a:lnTo>
                    <a:pt x="0" y="736663"/>
                  </a:lnTo>
                  <a:lnTo>
                    <a:pt x="0" y="1054163"/>
                  </a:lnTo>
                  <a:lnTo>
                    <a:pt x="850" y="1041463"/>
                  </a:lnTo>
                  <a:lnTo>
                    <a:pt x="1282" y="1028763"/>
                  </a:lnTo>
                  <a:lnTo>
                    <a:pt x="1689" y="1016063"/>
                  </a:lnTo>
                  <a:lnTo>
                    <a:pt x="2540" y="1003363"/>
                  </a:lnTo>
                  <a:lnTo>
                    <a:pt x="3505" y="1028763"/>
                  </a:lnTo>
                  <a:lnTo>
                    <a:pt x="4559" y="1054163"/>
                  </a:lnTo>
                  <a:lnTo>
                    <a:pt x="5943" y="1066863"/>
                  </a:lnTo>
                  <a:lnTo>
                    <a:pt x="7924" y="1066863"/>
                  </a:lnTo>
                  <a:lnTo>
                    <a:pt x="2159" y="1092263"/>
                  </a:lnTo>
                  <a:lnTo>
                    <a:pt x="0" y="1092263"/>
                  </a:lnTo>
                  <a:lnTo>
                    <a:pt x="0" y="1143063"/>
                  </a:lnTo>
                  <a:lnTo>
                    <a:pt x="749" y="1143063"/>
                  </a:lnTo>
                  <a:lnTo>
                    <a:pt x="1625" y="1168463"/>
                  </a:lnTo>
                  <a:lnTo>
                    <a:pt x="1765" y="1181163"/>
                  </a:lnTo>
                  <a:lnTo>
                    <a:pt x="3530" y="1181163"/>
                  </a:lnTo>
                  <a:lnTo>
                    <a:pt x="3810" y="1168463"/>
                  </a:lnTo>
                  <a:lnTo>
                    <a:pt x="3517" y="1143063"/>
                  </a:lnTo>
                  <a:lnTo>
                    <a:pt x="3594" y="1130363"/>
                  </a:lnTo>
                  <a:lnTo>
                    <a:pt x="5600" y="1130363"/>
                  </a:lnTo>
                  <a:lnTo>
                    <a:pt x="7531" y="1155763"/>
                  </a:lnTo>
                  <a:lnTo>
                    <a:pt x="6946" y="1168463"/>
                  </a:lnTo>
                  <a:lnTo>
                    <a:pt x="5651" y="1193863"/>
                  </a:lnTo>
                  <a:lnTo>
                    <a:pt x="5194" y="1219263"/>
                  </a:lnTo>
                  <a:lnTo>
                    <a:pt x="7137" y="1244663"/>
                  </a:lnTo>
                  <a:lnTo>
                    <a:pt x="6261" y="1252194"/>
                  </a:lnTo>
                  <a:lnTo>
                    <a:pt x="6261" y="1320863"/>
                  </a:lnTo>
                  <a:lnTo>
                    <a:pt x="5880" y="1346263"/>
                  </a:lnTo>
                  <a:lnTo>
                    <a:pt x="4978" y="1358963"/>
                  </a:lnTo>
                  <a:lnTo>
                    <a:pt x="3352" y="1358963"/>
                  </a:lnTo>
                  <a:lnTo>
                    <a:pt x="2616" y="1346263"/>
                  </a:lnTo>
                  <a:lnTo>
                    <a:pt x="2514" y="1333563"/>
                  </a:lnTo>
                  <a:lnTo>
                    <a:pt x="2400" y="1320863"/>
                  </a:lnTo>
                  <a:lnTo>
                    <a:pt x="2946" y="1308163"/>
                  </a:lnTo>
                  <a:lnTo>
                    <a:pt x="4508" y="1282763"/>
                  </a:lnTo>
                  <a:lnTo>
                    <a:pt x="5892" y="1308163"/>
                  </a:lnTo>
                  <a:lnTo>
                    <a:pt x="6261" y="1320863"/>
                  </a:lnTo>
                  <a:lnTo>
                    <a:pt x="6261" y="1252194"/>
                  </a:lnTo>
                  <a:lnTo>
                    <a:pt x="4178" y="1270063"/>
                  </a:lnTo>
                  <a:lnTo>
                    <a:pt x="1371" y="1270063"/>
                  </a:lnTo>
                  <a:lnTo>
                    <a:pt x="215" y="1282763"/>
                  </a:lnTo>
                  <a:lnTo>
                    <a:pt x="228" y="1333563"/>
                  </a:lnTo>
                  <a:lnTo>
                    <a:pt x="0" y="1346263"/>
                  </a:lnTo>
                  <a:lnTo>
                    <a:pt x="0" y="1358963"/>
                  </a:lnTo>
                  <a:lnTo>
                    <a:pt x="165" y="1358963"/>
                  </a:lnTo>
                  <a:lnTo>
                    <a:pt x="1727" y="1371663"/>
                  </a:lnTo>
                  <a:lnTo>
                    <a:pt x="2857" y="1371663"/>
                  </a:lnTo>
                  <a:lnTo>
                    <a:pt x="3200" y="1397063"/>
                  </a:lnTo>
                  <a:lnTo>
                    <a:pt x="0" y="1384363"/>
                  </a:lnTo>
                  <a:lnTo>
                    <a:pt x="0" y="1485963"/>
                  </a:lnTo>
                  <a:lnTo>
                    <a:pt x="2451" y="1485963"/>
                  </a:lnTo>
                  <a:lnTo>
                    <a:pt x="5105" y="1511363"/>
                  </a:lnTo>
                  <a:lnTo>
                    <a:pt x="4419" y="1574863"/>
                  </a:lnTo>
                  <a:lnTo>
                    <a:pt x="4305" y="1587563"/>
                  </a:lnTo>
                  <a:lnTo>
                    <a:pt x="4076" y="1600263"/>
                  </a:lnTo>
                  <a:lnTo>
                    <a:pt x="3962" y="1612963"/>
                  </a:lnTo>
                  <a:lnTo>
                    <a:pt x="2882" y="1651063"/>
                  </a:lnTo>
                  <a:lnTo>
                    <a:pt x="2552" y="1638363"/>
                  </a:lnTo>
                  <a:lnTo>
                    <a:pt x="2235" y="1638363"/>
                  </a:lnTo>
                  <a:lnTo>
                    <a:pt x="1587" y="1625663"/>
                  </a:lnTo>
                  <a:lnTo>
                    <a:pt x="0" y="1612963"/>
                  </a:lnTo>
                  <a:lnTo>
                    <a:pt x="0" y="1689163"/>
                  </a:lnTo>
                  <a:lnTo>
                    <a:pt x="1168" y="1676463"/>
                  </a:lnTo>
                  <a:lnTo>
                    <a:pt x="2400" y="1676463"/>
                  </a:lnTo>
                  <a:lnTo>
                    <a:pt x="3632" y="1663763"/>
                  </a:lnTo>
                  <a:lnTo>
                    <a:pt x="4140" y="1689163"/>
                  </a:lnTo>
                  <a:lnTo>
                    <a:pt x="4140" y="1714563"/>
                  </a:lnTo>
                  <a:lnTo>
                    <a:pt x="3797" y="1739963"/>
                  </a:lnTo>
                  <a:lnTo>
                    <a:pt x="2794" y="1790763"/>
                  </a:lnTo>
                  <a:lnTo>
                    <a:pt x="2628" y="1803463"/>
                  </a:lnTo>
                  <a:lnTo>
                    <a:pt x="2514" y="1841563"/>
                  </a:lnTo>
                  <a:lnTo>
                    <a:pt x="3086" y="1866963"/>
                  </a:lnTo>
                  <a:lnTo>
                    <a:pt x="1790" y="1866963"/>
                  </a:lnTo>
                  <a:lnTo>
                    <a:pt x="368" y="1854263"/>
                  </a:lnTo>
                  <a:lnTo>
                    <a:pt x="0" y="1854263"/>
                  </a:lnTo>
                  <a:lnTo>
                    <a:pt x="0" y="1968563"/>
                  </a:lnTo>
                  <a:lnTo>
                    <a:pt x="6311" y="1968563"/>
                  </a:lnTo>
                  <a:lnTo>
                    <a:pt x="14503" y="1981263"/>
                  </a:lnTo>
                  <a:lnTo>
                    <a:pt x="64668" y="1981263"/>
                  </a:lnTo>
                  <a:lnTo>
                    <a:pt x="76962" y="1993963"/>
                  </a:lnTo>
                  <a:lnTo>
                    <a:pt x="88849" y="1981263"/>
                  </a:lnTo>
                  <a:lnTo>
                    <a:pt x="649160" y="1981263"/>
                  </a:lnTo>
                  <a:lnTo>
                    <a:pt x="653046" y="1968563"/>
                  </a:lnTo>
                  <a:lnTo>
                    <a:pt x="388442" y="1968563"/>
                  </a:lnTo>
                  <a:lnTo>
                    <a:pt x="389496" y="1955863"/>
                  </a:lnTo>
                  <a:lnTo>
                    <a:pt x="683272" y="1955863"/>
                  </a:lnTo>
                  <a:lnTo>
                    <a:pt x="698550" y="1968563"/>
                  </a:lnTo>
                  <a:lnTo>
                    <a:pt x="729818" y="1968563"/>
                  </a:lnTo>
                  <a:lnTo>
                    <a:pt x="696518" y="1981263"/>
                  </a:lnTo>
                  <a:lnTo>
                    <a:pt x="683666" y="1981263"/>
                  </a:lnTo>
                  <a:lnTo>
                    <a:pt x="684237" y="1968563"/>
                  </a:lnTo>
                  <a:lnTo>
                    <a:pt x="658177" y="1968563"/>
                  </a:lnTo>
                  <a:lnTo>
                    <a:pt x="649160" y="1981263"/>
                  </a:lnTo>
                  <a:lnTo>
                    <a:pt x="677938" y="1981263"/>
                  </a:lnTo>
                  <a:lnTo>
                    <a:pt x="702424" y="1993963"/>
                  </a:lnTo>
                  <a:lnTo>
                    <a:pt x="745959" y="1993963"/>
                  </a:lnTo>
                  <a:lnTo>
                    <a:pt x="747217" y="1981263"/>
                  </a:lnTo>
                  <a:lnTo>
                    <a:pt x="790041" y="1981263"/>
                  </a:lnTo>
                  <a:lnTo>
                    <a:pt x="763320" y="1968563"/>
                  </a:lnTo>
                  <a:lnTo>
                    <a:pt x="846442" y="1968563"/>
                  </a:lnTo>
                  <a:lnTo>
                    <a:pt x="1043813" y="1968563"/>
                  </a:lnTo>
                  <a:lnTo>
                    <a:pt x="1046416" y="1955863"/>
                  </a:lnTo>
                  <a:lnTo>
                    <a:pt x="1062659" y="1955863"/>
                  </a:lnTo>
                  <a:lnTo>
                    <a:pt x="1063650" y="1968563"/>
                  </a:lnTo>
                  <a:lnTo>
                    <a:pt x="1076007" y="1968563"/>
                  </a:lnTo>
                  <a:lnTo>
                    <a:pt x="1098664" y="1981263"/>
                  </a:lnTo>
                  <a:lnTo>
                    <a:pt x="1145222" y="1981263"/>
                  </a:lnTo>
                  <a:lnTo>
                    <a:pt x="1144485" y="1968563"/>
                  </a:lnTo>
                  <a:lnTo>
                    <a:pt x="1183830" y="1968563"/>
                  </a:lnTo>
                  <a:lnTo>
                    <a:pt x="1184554" y="1981263"/>
                  </a:lnTo>
                  <a:lnTo>
                    <a:pt x="1227683" y="1968563"/>
                  </a:lnTo>
                  <a:lnTo>
                    <a:pt x="1435658" y="1968563"/>
                  </a:lnTo>
                  <a:lnTo>
                    <a:pt x="1441157" y="1972881"/>
                  </a:lnTo>
                  <a:lnTo>
                    <a:pt x="1424305" y="1972716"/>
                  </a:lnTo>
                  <a:lnTo>
                    <a:pt x="1386154" y="1971459"/>
                  </a:lnTo>
                  <a:lnTo>
                    <a:pt x="1347863" y="1970570"/>
                  </a:lnTo>
                  <a:lnTo>
                    <a:pt x="1342478" y="1973592"/>
                  </a:lnTo>
                  <a:lnTo>
                    <a:pt x="1367307" y="1975840"/>
                  </a:lnTo>
                  <a:lnTo>
                    <a:pt x="1402626" y="1977961"/>
                  </a:lnTo>
                  <a:lnTo>
                    <a:pt x="1428750" y="1980641"/>
                  </a:lnTo>
                  <a:lnTo>
                    <a:pt x="1433410" y="1977936"/>
                  </a:lnTo>
                  <a:lnTo>
                    <a:pt x="1438275" y="1976297"/>
                  </a:lnTo>
                  <a:lnTo>
                    <a:pt x="1444891" y="1975815"/>
                  </a:lnTo>
                  <a:lnTo>
                    <a:pt x="1451825" y="1981250"/>
                  </a:lnTo>
                  <a:lnTo>
                    <a:pt x="1404848" y="1981250"/>
                  </a:lnTo>
                  <a:lnTo>
                    <a:pt x="1377213" y="1980399"/>
                  </a:lnTo>
                  <a:lnTo>
                    <a:pt x="1390700" y="1982216"/>
                  </a:lnTo>
                  <a:lnTo>
                    <a:pt x="1420863" y="1983651"/>
                  </a:lnTo>
                  <a:lnTo>
                    <a:pt x="1457058" y="1983778"/>
                  </a:lnTo>
                  <a:lnTo>
                    <a:pt x="1488643" y="1981720"/>
                  </a:lnTo>
                  <a:lnTo>
                    <a:pt x="1461630" y="1981263"/>
                  </a:lnTo>
                  <a:lnTo>
                    <a:pt x="1475943" y="1981263"/>
                  </a:lnTo>
                  <a:lnTo>
                    <a:pt x="1487843" y="1974926"/>
                  </a:lnTo>
                  <a:lnTo>
                    <a:pt x="1504086" y="1976920"/>
                  </a:lnTo>
                  <a:lnTo>
                    <a:pt x="1517396" y="1978850"/>
                  </a:lnTo>
                  <a:lnTo>
                    <a:pt x="1532547" y="1980069"/>
                  </a:lnTo>
                  <a:lnTo>
                    <a:pt x="1558277" y="1980450"/>
                  </a:lnTo>
                  <a:lnTo>
                    <a:pt x="1559890" y="1977593"/>
                  </a:lnTo>
                  <a:lnTo>
                    <a:pt x="1550885" y="1975497"/>
                  </a:lnTo>
                  <a:lnTo>
                    <a:pt x="1531696" y="1973592"/>
                  </a:lnTo>
                  <a:lnTo>
                    <a:pt x="1502740" y="1971281"/>
                  </a:lnTo>
                  <a:lnTo>
                    <a:pt x="1493926" y="1971687"/>
                  </a:lnTo>
                  <a:lnTo>
                    <a:pt x="1499781" y="1968563"/>
                  </a:lnTo>
                  <a:lnTo>
                    <a:pt x="1566037" y="1968563"/>
                  </a:lnTo>
                  <a:lnTo>
                    <a:pt x="1572463" y="1981263"/>
                  </a:lnTo>
                  <a:lnTo>
                    <a:pt x="1601279" y="1968563"/>
                  </a:lnTo>
                  <a:lnTo>
                    <a:pt x="1880463" y="1968563"/>
                  </a:lnTo>
                  <a:lnTo>
                    <a:pt x="1869440" y="1981263"/>
                  </a:lnTo>
                  <a:lnTo>
                    <a:pt x="1945551" y="1981263"/>
                  </a:lnTo>
                  <a:lnTo>
                    <a:pt x="1945449" y="1979904"/>
                  </a:lnTo>
                  <a:lnTo>
                    <a:pt x="1974100" y="1977466"/>
                  </a:lnTo>
                  <a:lnTo>
                    <a:pt x="1957374" y="1976297"/>
                  </a:lnTo>
                  <a:lnTo>
                    <a:pt x="1945170" y="1975980"/>
                  </a:lnTo>
                  <a:lnTo>
                    <a:pt x="1944649" y="1968563"/>
                  </a:lnTo>
                  <a:lnTo>
                    <a:pt x="2030691" y="1968563"/>
                  </a:lnTo>
                  <a:lnTo>
                    <a:pt x="2031187" y="1981263"/>
                  </a:lnTo>
                  <a:lnTo>
                    <a:pt x="2156244" y="1981263"/>
                  </a:lnTo>
                  <a:lnTo>
                    <a:pt x="2150999" y="1968563"/>
                  </a:lnTo>
                  <a:lnTo>
                    <a:pt x="2183955" y="1968563"/>
                  </a:lnTo>
                  <a:lnTo>
                    <a:pt x="2192286" y="1979269"/>
                  </a:lnTo>
                  <a:lnTo>
                    <a:pt x="2179764" y="1980031"/>
                  </a:lnTo>
                  <a:lnTo>
                    <a:pt x="2194242" y="1981339"/>
                  </a:lnTo>
                  <a:lnTo>
                    <a:pt x="2224468" y="1981415"/>
                  </a:lnTo>
                  <a:lnTo>
                    <a:pt x="2238883" y="1982736"/>
                  </a:lnTo>
                  <a:lnTo>
                    <a:pt x="2251735" y="1981161"/>
                  </a:lnTo>
                  <a:lnTo>
                    <a:pt x="2259901" y="1979574"/>
                  </a:lnTo>
                  <a:lnTo>
                    <a:pt x="2258364" y="1977948"/>
                  </a:lnTo>
                  <a:lnTo>
                    <a:pt x="2242147" y="1976259"/>
                  </a:lnTo>
                  <a:lnTo>
                    <a:pt x="2226259" y="1977834"/>
                  </a:lnTo>
                  <a:lnTo>
                    <a:pt x="2210816" y="1978558"/>
                  </a:lnTo>
                  <a:lnTo>
                    <a:pt x="2201595" y="1978875"/>
                  </a:lnTo>
                  <a:lnTo>
                    <a:pt x="2235009" y="1968563"/>
                  </a:lnTo>
                  <a:lnTo>
                    <a:pt x="2278507" y="1968563"/>
                  </a:lnTo>
                  <a:lnTo>
                    <a:pt x="2328875" y="1981263"/>
                  </a:lnTo>
                  <a:lnTo>
                    <a:pt x="2573439" y="1981263"/>
                  </a:lnTo>
                  <a:lnTo>
                    <a:pt x="2595448" y="1968563"/>
                  </a:lnTo>
                  <a:lnTo>
                    <a:pt x="2571140" y="1968563"/>
                  </a:lnTo>
                  <a:lnTo>
                    <a:pt x="2593746" y="1955863"/>
                  </a:lnTo>
                  <a:lnTo>
                    <a:pt x="2615476" y="1955863"/>
                  </a:lnTo>
                  <a:lnTo>
                    <a:pt x="2658033" y="1968563"/>
                  </a:lnTo>
                  <a:lnTo>
                    <a:pt x="2712783" y="1968563"/>
                  </a:lnTo>
                  <a:lnTo>
                    <a:pt x="2709976" y="1981263"/>
                  </a:lnTo>
                  <a:lnTo>
                    <a:pt x="2784030" y="1981263"/>
                  </a:lnTo>
                  <a:lnTo>
                    <a:pt x="2807995" y="1968563"/>
                  </a:lnTo>
                  <a:lnTo>
                    <a:pt x="2829623" y="1968563"/>
                  </a:lnTo>
                  <a:lnTo>
                    <a:pt x="2840710" y="1981263"/>
                  </a:lnTo>
                  <a:lnTo>
                    <a:pt x="3307702" y="1981263"/>
                  </a:lnTo>
                  <a:lnTo>
                    <a:pt x="3311296" y="1993963"/>
                  </a:lnTo>
                  <a:lnTo>
                    <a:pt x="3346589" y="1993963"/>
                  </a:lnTo>
                  <a:lnTo>
                    <a:pt x="3335858" y="1981263"/>
                  </a:lnTo>
                  <a:lnTo>
                    <a:pt x="3505657" y="1981263"/>
                  </a:lnTo>
                  <a:lnTo>
                    <a:pt x="3509607" y="1968563"/>
                  </a:lnTo>
                  <a:lnTo>
                    <a:pt x="3555492" y="1968563"/>
                  </a:lnTo>
                  <a:lnTo>
                    <a:pt x="3533610" y="1981263"/>
                  </a:lnTo>
                  <a:lnTo>
                    <a:pt x="3551390" y="1981263"/>
                  </a:lnTo>
                  <a:lnTo>
                    <a:pt x="3579164" y="1993963"/>
                  </a:lnTo>
                  <a:lnTo>
                    <a:pt x="3637292" y="1993963"/>
                  </a:lnTo>
                  <a:lnTo>
                    <a:pt x="3602939" y="1981263"/>
                  </a:lnTo>
                  <a:lnTo>
                    <a:pt x="3626066" y="1981263"/>
                  </a:lnTo>
                  <a:lnTo>
                    <a:pt x="3648545" y="1968563"/>
                  </a:lnTo>
                  <a:lnTo>
                    <a:pt x="3712959" y="1968563"/>
                  </a:lnTo>
                  <a:lnTo>
                    <a:pt x="3691039" y="1981263"/>
                  </a:lnTo>
                  <a:lnTo>
                    <a:pt x="3711016" y="1981263"/>
                  </a:lnTo>
                  <a:lnTo>
                    <a:pt x="3706406" y="1993963"/>
                  </a:lnTo>
                  <a:lnTo>
                    <a:pt x="3727564" y="1993963"/>
                  </a:lnTo>
                  <a:lnTo>
                    <a:pt x="3726103" y="1981263"/>
                  </a:lnTo>
                  <a:lnTo>
                    <a:pt x="3816019" y="1981263"/>
                  </a:lnTo>
                  <a:lnTo>
                    <a:pt x="3804894" y="1993963"/>
                  </a:lnTo>
                  <a:lnTo>
                    <a:pt x="3817683" y="1993963"/>
                  </a:lnTo>
                  <a:lnTo>
                    <a:pt x="3822852" y="1981263"/>
                  </a:lnTo>
                  <a:lnTo>
                    <a:pt x="4007447" y="1981263"/>
                  </a:lnTo>
                  <a:lnTo>
                    <a:pt x="4008031" y="1993963"/>
                  </a:lnTo>
                  <a:lnTo>
                    <a:pt x="4027614" y="1993963"/>
                  </a:lnTo>
                  <a:lnTo>
                    <a:pt x="4046918" y="1981263"/>
                  </a:lnTo>
                  <a:lnTo>
                    <a:pt x="4079341" y="1981263"/>
                  </a:lnTo>
                  <a:lnTo>
                    <a:pt x="4068775" y="1993963"/>
                  </a:lnTo>
                  <a:lnTo>
                    <a:pt x="4150093" y="1993963"/>
                  </a:lnTo>
                  <a:lnTo>
                    <a:pt x="4112272" y="1981263"/>
                  </a:lnTo>
                  <a:lnTo>
                    <a:pt x="4183811" y="1981263"/>
                  </a:lnTo>
                  <a:lnTo>
                    <a:pt x="4150093" y="1993963"/>
                  </a:lnTo>
                  <a:lnTo>
                    <a:pt x="4266298" y="1993963"/>
                  </a:lnTo>
                  <a:lnTo>
                    <a:pt x="4254805" y="1981263"/>
                  </a:lnTo>
                  <a:lnTo>
                    <a:pt x="4312526" y="1981263"/>
                  </a:lnTo>
                  <a:lnTo>
                    <a:pt x="4287609" y="1993963"/>
                  </a:lnTo>
                  <a:lnTo>
                    <a:pt x="4359503" y="1993963"/>
                  </a:lnTo>
                  <a:lnTo>
                    <a:pt x="4411142" y="1981263"/>
                  </a:lnTo>
                  <a:lnTo>
                    <a:pt x="4425099" y="1981263"/>
                  </a:lnTo>
                  <a:lnTo>
                    <a:pt x="4412767" y="1993963"/>
                  </a:lnTo>
                  <a:lnTo>
                    <a:pt x="4672063" y="1993963"/>
                  </a:lnTo>
                  <a:lnTo>
                    <a:pt x="4650016" y="1981263"/>
                  </a:lnTo>
                  <a:lnTo>
                    <a:pt x="5107610" y="1981263"/>
                  </a:lnTo>
                  <a:lnTo>
                    <a:pt x="5122507" y="1993963"/>
                  </a:lnTo>
                  <a:lnTo>
                    <a:pt x="6311785" y="1993963"/>
                  </a:lnTo>
                  <a:lnTo>
                    <a:pt x="6301486" y="1981263"/>
                  </a:lnTo>
                  <a:lnTo>
                    <a:pt x="6340475" y="1981263"/>
                  </a:lnTo>
                  <a:lnTo>
                    <a:pt x="6311785" y="1993963"/>
                  </a:lnTo>
                  <a:lnTo>
                    <a:pt x="6443789" y="1993963"/>
                  </a:lnTo>
                  <a:lnTo>
                    <a:pt x="6444856" y="2006663"/>
                  </a:lnTo>
                  <a:lnTo>
                    <a:pt x="7033831" y="2006663"/>
                  </a:lnTo>
                  <a:lnTo>
                    <a:pt x="7091146" y="2019363"/>
                  </a:lnTo>
                  <a:lnTo>
                    <a:pt x="7199312" y="2019363"/>
                  </a:lnTo>
                  <a:lnTo>
                    <a:pt x="7239546" y="2006663"/>
                  </a:lnTo>
                  <a:lnTo>
                    <a:pt x="7281481" y="2019363"/>
                  </a:lnTo>
                  <a:lnTo>
                    <a:pt x="7341997" y="2019363"/>
                  </a:lnTo>
                  <a:lnTo>
                    <a:pt x="7374242" y="2006663"/>
                  </a:lnTo>
                  <a:lnTo>
                    <a:pt x="7463650" y="2006663"/>
                  </a:lnTo>
                  <a:lnTo>
                    <a:pt x="7442441" y="1993963"/>
                  </a:lnTo>
                  <a:lnTo>
                    <a:pt x="7513548" y="1993963"/>
                  </a:lnTo>
                  <a:lnTo>
                    <a:pt x="7490727" y="2006663"/>
                  </a:lnTo>
                  <a:lnTo>
                    <a:pt x="7521626" y="2006663"/>
                  </a:lnTo>
                  <a:lnTo>
                    <a:pt x="7539393" y="1993963"/>
                  </a:lnTo>
                  <a:lnTo>
                    <a:pt x="7591450" y="1993963"/>
                  </a:lnTo>
                  <a:lnTo>
                    <a:pt x="7583868" y="2006663"/>
                  </a:lnTo>
                  <a:lnTo>
                    <a:pt x="7634338" y="2006663"/>
                  </a:lnTo>
                  <a:lnTo>
                    <a:pt x="7618235" y="2019363"/>
                  </a:lnTo>
                  <a:lnTo>
                    <a:pt x="7696289" y="2019363"/>
                  </a:lnTo>
                  <a:lnTo>
                    <a:pt x="7722286" y="2006663"/>
                  </a:lnTo>
                  <a:lnTo>
                    <a:pt x="7818082" y="2006663"/>
                  </a:lnTo>
                  <a:lnTo>
                    <a:pt x="7875918" y="2019363"/>
                  </a:lnTo>
                  <a:lnTo>
                    <a:pt x="7932420" y="2019363"/>
                  </a:lnTo>
                  <a:lnTo>
                    <a:pt x="7981632" y="2006663"/>
                  </a:lnTo>
                  <a:lnTo>
                    <a:pt x="8412493" y="2006663"/>
                  </a:lnTo>
                  <a:lnTo>
                    <a:pt x="8428368" y="1993963"/>
                  </a:lnTo>
                  <a:lnTo>
                    <a:pt x="7962798" y="1993963"/>
                  </a:lnTo>
                  <a:lnTo>
                    <a:pt x="7955953" y="2006663"/>
                  </a:lnTo>
                  <a:lnTo>
                    <a:pt x="7848028" y="2006663"/>
                  </a:lnTo>
                  <a:lnTo>
                    <a:pt x="7878991" y="1993963"/>
                  </a:lnTo>
                  <a:lnTo>
                    <a:pt x="7836586" y="1993963"/>
                  </a:lnTo>
                  <a:lnTo>
                    <a:pt x="7782979" y="1981263"/>
                  </a:lnTo>
                  <a:lnTo>
                    <a:pt x="7668107" y="1981263"/>
                  </a:lnTo>
                  <a:lnTo>
                    <a:pt x="7692415" y="1993963"/>
                  </a:lnTo>
                  <a:lnTo>
                    <a:pt x="7661072" y="1993963"/>
                  </a:lnTo>
                  <a:lnTo>
                    <a:pt x="7671956" y="2006663"/>
                  </a:lnTo>
                  <a:lnTo>
                    <a:pt x="7646086" y="2006663"/>
                  </a:lnTo>
                  <a:lnTo>
                    <a:pt x="7661072" y="1993963"/>
                  </a:lnTo>
                  <a:lnTo>
                    <a:pt x="7653096" y="1993963"/>
                  </a:lnTo>
                  <a:lnTo>
                    <a:pt x="7668107" y="1981263"/>
                  </a:lnTo>
                  <a:lnTo>
                    <a:pt x="7630096" y="1981263"/>
                  </a:lnTo>
                  <a:lnTo>
                    <a:pt x="7614463" y="1993963"/>
                  </a:lnTo>
                  <a:lnTo>
                    <a:pt x="7609713" y="1993963"/>
                  </a:lnTo>
                  <a:lnTo>
                    <a:pt x="7609586" y="1981263"/>
                  </a:lnTo>
                  <a:lnTo>
                    <a:pt x="7494067" y="1981263"/>
                  </a:lnTo>
                  <a:lnTo>
                    <a:pt x="7470597" y="1968563"/>
                  </a:lnTo>
                  <a:lnTo>
                    <a:pt x="7423632" y="1968563"/>
                  </a:lnTo>
                  <a:lnTo>
                    <a:pt x="7416089" y="1981263"/>
                  </a:lnTo>
                  <a:lnTo>
                    <a:pt x="7308393" y="1981263"/>
                  </a:lnTo>
                  <a:lnTo>
                    <a:pt x="7303719" y="1993963"/>
                  </a:lnTo>
                  <a:lnTo>
                    <a:pt x="7281354" y="1993963"/>
                  </a:lnTo>
                  <a:lnTo>
                    <a:pt x="7279678" y="1981263"/>
                  </a:lnTo>
                  <a:lnTo>
                    <a:pt x="7249490" y="1981263"/>
                  </a:lnTo>
                  <a:lnTo>
                    <a:pt x="7260361" y="1993963"/>
                  </a:lnTo>
                  <a:lnTo>
                    <a:pt x="7211644" y="1993963"/>
                  </a:lnTo>
                  <a:lnTo>
                    <a:pt x="7197128" y="1981263"/>
                  </a:lnTo>
                  <a:lnTo>
                    <a:pt x="7184085" y="1981263"/>
                  </a:lnTo>
                  <a:lnTo>
                    <a:pt x="7122427" y="1968563"/>
                  </a:lnTo>
                  <a:lnTo>
                    <a:pt x="7032511" y="1968563"/>
                  </a:lnTo>
                  <a:lnTo>
                    <a:pt x="7032511" y="1993963"/>
                  </a:lnTo>
                  <a:lnTo>
                    <a:pt x="6988657" y="1993963"/>
                  </a:lnTo>
                  <a:lnTo>
                    <a:pt x="6991782" y="1981263"/>
                  </a:lnTo>
                  <a:lnTo>
                    <a:pt x="7020077" y="1981263"/>
                  </a:lnTo>
                  <a:lnTo>
                    <a:pt x="7032511" y="1993963"/>
                  </a:lnTo>
                  <a:lnTo>
                    <a:pt x="7032511" y="1968563"/>
                  </a:lnTo>
                  <a:lnTo>
                    <a:pt x="6851790" y="1968563"/>
                  </a:lnTo>
                  <a:lnTo>
                    <a:pt x="6843204" y="1955863"/>
                  </a:lnTo>
                  <a:lnTo>
                    <a:pt x="6833463" y="1968563"/>
                  </a:lnTo>
                  <a:lnTo>
                    <a:pt x="6672605" y="1968563"/>
                  </a:lnTo>
                  <a:lnTo>
                    <a:pt x="6668287" y="1981263"/>
                  </a:lnTo>
                  <a:lnTo>
                    <a:pt x="6631241" y="1981263"/>
                  </a:lnTo>
                  <a:lnTo>
                    <a:pt x="6638137" y="1968563"/>
                  </a:lnTo>
                  <a:lnTo>
                    <a:pt x="6592379" y="1968563"/>
                  </a:lnTo>
                  <a:lnTo>
                    <a:pt x="6589649" y="1955863"/>
                  </a:lnTo>
                  <a:lnTo>
                    <a:pt x="6479667" y="1955863"/>
                  </a:lnTo>
                  <a:lnTo>
                    <a:pt x="6479667" y="1981263"/>
                  </a:lnTo>
                  <a:lnTo>
                    <a:pt x="6458471" y="1993963"/>
                  </a:lnTo>
                  <a:lnTo>
                    <a:pt x="6449009" y="1981263"/>
                  </a:lnTo>
                  <a:lnTo>
                    <a:pt x="6479667" y="1981263"/>
                  </a:lnTo>
                  <a:lnTo>
                    <a:pt x="6479667" y="1955863"/>
                  </a:lnTo>
                  <a:lnTo>
                    <a:pt x="6156807" y="1955863"/>
                  </a:lnTo>
                  <a:lnTo>
                    <a:pt x="6156807" y="1981263"/>
                  </a:lnTo>
                  <a:lnTo>
                    <a:pt x="6132817" y="1981263"/>
                  </a:lnTo>
                  <a:lnTo>
                    <a:pt x="6146241" y="1968563"/>
                  </a:lnTo>
                  <a:lnTo>
                    <a:pt x="6156807" y="1981263"/>
                  </a:lnTo>
                  <a:lnTo>
                    <a:pt x="6156807" y="1955863"/>
                  </a:lnTo>
                  <a:lnTo>
                    <a:pt x="6027267" y="1955863"/>
                  </a:lnTo>
                  <a:lnTo>
                    <a:pt x="6004699" y="1943163"/>
                  </a:lnTo>
                  <a:lnTo>
                    <a:pt x="5968606" y="1955863"/>
                  </a:lnTo>
                  <a:lnTo>
                    <a:pt x="5922086" y="1955863"/>
                  </a:lnTo>
                  <a:lnTo>
                    <a:pt x="5869305" y="1943163"/>
                  </a:lnTo>
                  <a:lnTo>
                    <a:pt x="5790654" y="1943163"/>
                  </a:lnTo>
                  <a:lnTo>
                    <a:pt x="5786272" y="1955863"/>
                  </a:lnTo>
                  <a:lnTo>
                    <a:pt x="5747588" y="1955863"/>
                  </a:lnTo>
                  <a:lnTo>
                    <a:pt x="5745708" y="1943163"/>
                  </a:lnTo>
                  <a:lnTo>
                    <a:pt x="5592229" y="1943163"/>
                  </a:lnTo>
                  <a:lnTo>
                    <a:pt x="5562879" y="1955863"/>
                  </a:lnTo>
                  <a:lnTo>
                    <a:pt x="5551932" y="1943163"/>
                  </a:lnTo>
                  <a:lnTo>
                    <a:pt x="5512930" y="1943163"/>
                  </a:lnTo>
                  <a:lnTo>
                    <a:pt x="5493905" y="1955863"/>
                  </a:lnTo>
                  <a:lnTo>
                    <a:pt x="5484482" y="1943163"/>
                  </a:lnTo>
                  <a:lnTo>
                    <a:pt x="5311318" y="1943163"/>
                  </a:lnTo>
                  <a:lnTo>
                    <a:pt x="5256504" y="1930463"/>
                  </a:lnTo>
                  <a:lnTo>
                    <a:pt x="5485612" y="1930463"/>
                  </a:lnTo>
                  <a:lnTo>
                    <a:pt x="5498833" y="1917763"/>
                  </a:lnTo>
                  <a:lnTo>
                    <a:pt x="5542508" y="1917763"/>
                  </a:lnTo>
                  <a:lnTo>
                    <a:pt x="5624944" y="1917763"/>
                  </a:lnTo>
                  <a:lnTo>
                    <a:pt x="5624817" y="1930463"/>
                  </a:lnTo>
                  <a:lnTo>
                    <a:pt x="5644972" y="1930463"/>
                  </a:lnTo>
                  <a:lnTo>
                    <a:pt x="5677852" y="1917763"/>
                  </a:lnTo>
                  <a:lnTo>
                    <a:pt x="5916269" y="1917763"/>
                  </a:lnTo>
                  <a:lnTo>
                    <a:pt x="5920587" y="1905063"/>
                  </a:lnTo>
                  <a:lnTo>
                    <a:pt x="5935154" y="1917763"/>
                  </a:lnTo>
                  <a:lnTo>
                    <a:pt x="5999937" y="1917763"/>
                  </a:lnTo>
                  <a:lnTo>
                    <a:pt x="5996571" y="1930463"/>
                  </a:lnTo>
                  <a:lnTo>
                    <a:pt x="6016256" y="1930463"/>
                  </a:lnTo>
                  <a:lnTo>
                    <a:pt x="6036043" y="1943163"/>
                  </a:lnTo>
                  <a:lnTo>
                    <a:pt x="6088265" y="1943163"/>
                  </a:lnTo>
                  <a:lnTo>
                    <a:pt x="6122822" y="1930463"/>
                  </a:lnTo>
                  <a:lnTo>
                    <a:pt x="6124841" y="1943163"/>
                  </a:lnTo>
                  <a:lnTo>
                    <a:pt x="6173305" y="1943163"/>
                  </a:lnTo>
                  <a:lnTo>
                    <a:pt x="6149111" y="1930463"/>
                  </a:lnTo>
                  <a:lnTo>
                    <a:pt x="6196127" y="1930463"/>
                  </a:lnTo>
                  <a:lnTo>
                    <a:pt x="6199886" y="1943163"/>
                  </a:lnTo>
                  <a:lnTo>
                    <a:pt x="6229820" y="1930463"/>
                  </a:lnTo>
                  <a:lnTo>
                    <a:pt x="6286843" y="1930463"/>
                  </a:lnTo>
                  <a:lnTo>
                    <a:pt x="6269304" y="1943163"/>
                  </a:lnTo>
                  <a:lnTo>
                    <a:pt x="6583921" y="1943163"/>
                  </a:lnTo>
                  <a:lnTo>
                    <a:pt x="6571361" y="1930463"/>
                  </a:lnTo>
                  <a:lnTo>
                    <a:pt x="6603492" y="1930463"/>
                  </a:lnTo>
                  <a:lnTo>
                    <a:pt x="6596647" y="1943163"/>
                  </a:lnTo>
                  <a:lnTo>
                    <a:pt x="6602565" y="1943163"/>
                  </a:lnTo>
                  <a:lnTo>
                    <a:pt x="6627698" y="1930463"/>
                  </a:lnTo>
                  <a:lnTo>
                    <a:pt x="6675539" y="1930463"/>
                  </a:lnTo>
                  <a:lnTo>
                    <a:pt x="6675945" y="1943163"/>
                  </a:lnTo>
                  <a:lnTo>
                    <a:pt x="6720141" y="1943163"/>
                  </a:lnTo>
                  <a:lnTo>
                    <a:pt x="6744411" y="1930463"/>
                  </a:lnTo>
                  <a:lnTo>
                    <a:pt x="6755193" y="1943163"/>
                  </a:lnTo>
                  <a:lnTo>
                    <a:pt x="6897903" y="1943163"/>
                  </a:lnTo>
                  <a:lnTo>
                    <a:pt x="6911302" y="1955863"/>
                  </a:lnTo>
                  <a:lnTo>
                    <a:pt x="7030263" y="1955863"/>
                  </a:lnTo>
                  <a:lnTo>
                    <a:pt x="7025386" y="1952510"/>
                  </a:lnTo>
                  <a:lnTo>
                    <a:pt x="7025678" y="1952485"/>
                  </a:lnTo>
                  <a:lnTo>
                    <a:pt x="7034149" y="1952180"/>
                  </a:lnTo>
                  <a:lnTo>
                    <a:pt x="7030263" y="1955863"/>
                  </a:lnTo>
                  <a:lnTo>
                    <a:pt x="7206348" y="1955863"/>
                  </a:lnTo>
                  <a:lnTo>
                    <a:pt x="7209269" y="1958619"/>
                  </a:lnTo>
                  <a:lnTo>
                    <a:pt x="7218362" y="1962099"/>
                  </a:lnTo>
                  <a:lnTo>
                    <a:pt x="7241514" y="1969071"/>
                  </a:lnTo>
                  <a:lnTo>
                    <a:pt x="7255142" y="1965883"/>
                  </a:lnTo>
                  <a:lnTo>
                    <a:pt x="7279564" y="1966747"/>
                  </a:lnTo>
                  <a:lnTo>
                    <a:pt x="7284644" y="1967115"/>
                  </a:lnTo>
                  <a:lnTo>
                    <a:pt x="7290422" y="1968563"/>
                  </a:lnTo>
                  <a:lnTo>
                    <a:pt x="7293521" y="1967750"/>
                  </a:lnTo>
                  <a:lnTo>
                    <a:pt x="7312825" y="1969109"/>
                  </a:lnTo>
                  <a:lnTo>
                    <a:pt x="7353008" y="1970392"/>
                  </a:lnTo>
                  <a:lnTo>
                    <a:pt x="7357123" y="1969122"/>
                  </a:lnTo>
                  <a:lnTo>
                    <a:pt x="7363917" y="1968398"/>
                  </a:lnTo>
                  <a:lnTo>
                    <a:pt x="7374077" y="1968322"/>
                  </a:lnTo>
                  <a:lnTo>
                    <a:pt x="7388314" y="1968944"/>
                  </a:lnTo>
                  <a:lnTo>
                    <a:pt x="7376871" y="1967293"/>
                  </a:lnTo>
                  <a:lnTo>
                    <a:pt x="7348575" y="1966455"/>
                  </a:lnTo>
                  <a:lnTo>
                    <a:pt x="7314768" y="1965947"/>
                  </a:lnTo>
                  <a:lnTo>
                    <a:pt x="7301522" y="1965617"/>
                  </a:lnTo>
                  <a:lnTo>
                    <a:pt x="7338174" y="1955863"/>
                  </a:lnTo>
                  <a:lnTo>
                    <a:pt x="7381976" y="1955863"/>
                  </a:lnTo>
                  <a:lnTo>
                    <a:pt x="7420508" y="1968563"/>
                  </a:lnTo>
                  <a:lnTo>
                    <a:pt x="7423086" y="1968563"/>
                  </a:lnTo>
                  <a:lnTo>
                    <a:pt x="7419213" y="1955863"/>
                  </a:lnTo>
                  <a:lnTo>
                    <a:pt x="7556728" y="1955863"/>
                  </a:lnTo>
                  <a:lnTo>
                    <a:pt x="7580897" y="1943163"/>
                  </a:lnTo>
                  <a:lnTo>
                    <a:pt x="7691234" y="1943163"/>
                  </a:lnTo>
                  <a:lnTo>
                    <a:pt x="7703337" y="1955863"/>
                  </a:lnTo>
                  <a:lnTo>
                    <a:pt x="7625601" y="1955863"/>
                  </a:lnTo>
                  <a:lnTo>
                    <a:pt x="7661516" y="1968563"/>
                  </a:lnTo>
                  <a:lnTo>
                    <a:pt x="7806779" y="1968563"/>
                  </a:lnTo>
                  <a:lnTo>
                    <a:pt x="7853299" y="1955863"/>
                  </a:lnTo>
                  <a:lnTo>
                    <a:pt x="7917789" y="1955863"/>
                  </a:lnTo>
                  <a:lnTo>
                    <a:pt x="7937309" y="1968563"/>
                  </a:lnTo>
                  <a:lnTo>
                    <a:pt x="7958188" y="1968563"/>
                  </a:lnTo>
                  <a:lnTo>
                    <a:pt x="7959699" y="1955863"/>
                  </a:lnTo>
                  <a:lnTo>
                    <a:pt x="8077047" y="1955863"/>
                  </a:lnTo>
                  <a:lnTo>
                    <a:pt x="8074711" y="1968563"/>
                  </a:lnTo>
                  <a:lnTo>
                    <a:pt x="8476272" y="1968563"/>
                  </a:lnTo>
                  <a:lnTo>
                    <a:pt x="8517230" y="1981263"/>
                  </a:lnTo>
                  <a:lnTo>
                    <a:pt x="8902916" y="1981263"/>
                  </a:lnTo>
                  <a:lnTo>
                    <a:pt x="8890267" y="1968563"/>
                  </a:lnTo>
                  <a:lnTo>
                    <a:pt x="9138818" y="1968563"/>
                  </a:lnTo>
                  <a:lnTo>
                    <a:pt x="9120556" y="1981263"/>
                  </a:lnTo>
                  <a:lnTo>
                    <a:pt x="8929192" y="1981263"/>
                  </a:lnTo>
                  <a:lnTo>
                    <a:pt x="8974620" y="1993963"/>
                  </a:lnTo>
                  <a:lnTo>
                    <a:pt x="9175458" y="1993963"/>
                  </a:lnTo>
                  <a:lnTo>
                    <a:pt x="9191257" y="1981263"/>
                  </a:lnTo>
                  <a:lnTo>
                    <a:pt x="9187548" y="1981263"/>
                  </a:lnTo>
                  <a:lnTo>
                    <a:pt x="9167482" y="1968563"/>
                  </a:lnTo>
                  <a:lnTo>
                    <a:pt x="9205062" y="1968563"/>
                  </a:lnTo>
                  <a:lnTo>
                    <a:pt x="9217482" y="1981263"/>
                  </a:lnTo>
                  <a:lnTo>
                    <a:pt x="9232722" y="1968563"/>
                  </a:lnTo>
                  <a:lnTo>
                    <a:pt x="9245359" y="1968563"/>
                  </a:lnTo>
                  <a:lnTo>
                    <a:pt x="9243593" y="1955863"/>
                  </a:lnTo>
                  <a:lnTo>
                    <a:pt x="9269489" y="1955863"/>
                  </a:lnTo>
                  <a:lnTo>
                    <a:pt x="9279039" y="1968563"/>
                  </a:lnTo>
                  <a:lnTo>
                    <a:pt x="9310116" y="1968563"/>
                  </a:lnTo>
                  <a:lnTo>
                    <a:pt x="9341333" y="1955863"/>
                  </a:lnTo>
                  <a:lnTo>
                    <a:pt x="9386748" y="1955863"/>
                  </a:lnTo>
                  <a:lnTo>
                    <a:pt x="9436887" y="1968563"/>
                  </a:lnTo>
                  <a:lnTo>
                    <a:pt x="9439567" y="1968563"/>
                  </a:lnTo>
                  <a:lnTo>
                    <a:pt x="9463773" y="1981263"/>
                  </a:lnTo>
                  <a:lnTo>
                    <a:pt x="9634423" y="1981263"/>
                  </a:lnTo>
                  <a:lnTo>
                    <a:pt x="9624695" y="1993963"/>
                  </a:lnTo>
                  <a:lnTo>
                    <a:pt x="9648393" y="1993963"/>
                  </a:lnTo>
                  <a:lnTo>
                    <a:pt x="9664611" y="1981263"/>
                  </a:lnTo>
                  <a:lnTo>
                    <a:pt x="9685439" y="1993963"/>
                  </a:lnTo>
                  <a:lnTo>
                    <a:pt x="9691827" y="1981263"/>
                  </a:lnTo>
                  <a:lnTo>
                    <a:pt x="9777489" y="1981263"/>
                  </a:lnTo>
                  <a:lnTo>
                    <a:pt x="9761791" y="1968563"/>
                  </a:lnTo>
                  <a:lnTo>
                    <a:pt x="9830638" y="1968563"/>
                  </a:lnTo>
                  <a:lnTo>
                    <a:pt x="9832200" y="1981263"/>
                  </a:lnTo>
                  <a:lnTo>
                    <a:pt x="9963239" y="1981263"/>
                  </a:lnTo>
                  <a:lnTo>
                    <a:pt x="9910496" y="1968563"/>
                  </a:lnTo>
                  <a:lnTo>
                    <a:pt x="10063505" y="1968563"/>
                  </a:lnTo>
                  <a:lnTo>
                    <a:pt x="10098037" y="1968563"/>
                  </a:lnTo>
                  <a:lnTo>
                    <a:pt x="10110597" y="1981263"/>
                  </a:lnTo>
                  <a:lnTo>
                    <a:pt x="10148608" y="1981263"/>
                  </a:lnTo>
                  <a:lnTo>
                    <a:pt x="10163492" y="1968563"/>
                  </a:lnTo>
                  <a:lnTo>
                    <a:pt x="10240353" y="1968563"/>
                  </a:lnTo>
                  <a:lnTo>
                    <a:pt x="10238511" y="1981263"/>
                  </a:lnTo>
                  <a:lnTo>
                    <a:pt x="10473080" y="1981263"/>
                  </a:lnTo>
                  <a:lnTo>
                    <a:pt x="10509606" y="1993963"/>
                  </a:lnTo>
                  <a:lnTo>
                    <a:pt x="10582250" y="1993963"/>
                  </a:lnTo>
                  <a:lnTo>
                    <a:pt x="10594454" y="1981263"/>
                  </a:lnTo>
                  <a:lnTo>
                    <a:pt x="10738955" y="1981263"/>
                  </a:lnTo>
                  <a:lnTo>
                    <a:pt x="10753903" y="1993963"/>
                  </a:lnTo>
                  <a:lnTo>
                    <a:pt x="10783481" y="1993963"/>
                  </a:lnTo>
                  <a:lnTo>
                    <a:pt x="10769181" y="1981263"/>
                  </a:lnTo>
                  <a:lnTo>
                    <a:pt x="10798670" y="1981263"/>
                  </a:lnTo>
                  <a:lnTo>
                    <a:pt x="10783481" y="1993963"/>
                  </a:lnTo>
                  <a:lnTo>
                    <a:pt x="11167402" y="1993963"/>
                  </a:lnTo>
                  <a:lnTo>
                    <a:pt x="11140199" y="1981263"/>
                  </a:lnTo>
                  <a:lnTo>
                    <a:pt x="11110900" y="1981263"/>
                  </a:lnTo>
                  <a:lnTo>
                    <a:pt x="11091685" y="1968563"/>
                  </a:lnTo>
                  <a:lnTo>
                    <a:pt x="10990212" y="1968563"/>
                  </a:lnTo>
                  <a:lnTo>
                    <a:pt x="10985729" y="1981263"/>
                  </a:lnTo>
                  <a:lnTo>
                    <a:pt x="10968495" y="1981263"/>
                  </a:lnTo>
                  <a:lnTo>
                    <a:pt x="10966056" y="1968563"/>
                  </a:lnTo>
                  <a:lnTo>
                    <a:pt x="10943971" y="1968563"/>
                  </a:lnTo>
                  <a:lnTo>
                    <a:pt x="10943971" y="1981263"/>
                  </a:lnTo>
                  <a:lnTo>
                    <a:pt x="10926788" y="1981263"/>
                  </a:lnTo>
                  <a:lnTo>
                    <a:pt x="10901007" y="1968563"/>
                  </a:lnTo>
                  <a:lnTo>
                    <a:pt x="10784180" y="1968563"/>
                  </a:lnTo>
                  <a:lnTo>
                    <a:pt x="10758335" y="1955863"/>
                  </a:lnTo>
                  <a:lnTo>
                    <a:pt x="10352545" y="1955863"/>
                  </a:lnTo>
                  <a:lnTo>
                    <a:pt x="10319601" y="1943163"/>
                  </a:lnTo>
                  <a:lnTo>
                    <a:pt x="10300894" y="1955863"/>
                  </a:lnTo>
                  <a:lnTo>
                    <a:pt x="10275799" y="1943163"/>
                  </a:lnTo>
                  <a:lnTo>
                    <a:pt x="10254844" y="1943163"/>
                  </a:lnTo>
                  <a:lnTo>
                    <a:pt x="10279202" y="1930463"/>
                  </a:lnTo>
                  <a:lnTo>
                    <a:pt x="10313098" y="1930463"/>
                  </a:lnTo>
                  <a:lnTo>
                    <a:pt x="10332695" y="1943163"/>
                  </a:lnTo>
                  <a:lnTo>
                    <a:pt x="10354335" y="1930463"/>
                  </a:lnTo>
                  <a:lnTo>
                    <a:pt x="10352697" y="1930463"/>
                  </a:lnTo>
                  <a:lnTo>
                    <a:pt x="10332148" y="1917763"/>
                  </a:lnTo>
                  <a:lnTo>
                    <a:pt x="10312819" y="1917763"/>
                  </a:lnTo>
                  <a:lnTo>
                    <a:pt x="10311536" y="1905063"/>
                  </a:lnTo>
                  <a:lnTo>
                    <a:pt x="10282885" y="1905063"/>
                  </a:lnTo>
                  <a:lnTo>
                    <a:pt x="10276586" y="1917763"/>
                  </a:lnTo>
                  <a:lnTo>
                    <a:pt x="10243198" y="1917763"/>
                  </a:lnTo>
                  <a:lnTo>
                    <a:pt x="10243198" y="1943163"/>
                  </a:lnTo>
                  <a:lnTo>
                    <a:pt x="10186086" y="1943163"/>
                  </a:lnTo>
                  <a:lnTo>
                    <a:pt x="10203828" y="1930463"/>
                  </a:lnTo>
                  <a:lnTo>
                    <a:pt x="10241064" y="1930463"/>
                  </a:lnTo>
                  <a:lnTo>
                    <a:pt x="10243198" y="1943163"/>
                  </a:lnTo>
                  <a:lnTo>
                    <a:pt x="10243198" y="1917763"/>
                  </a:lnTo>
                  <a:lnTo>
                    <a:pt x="10227754" y="1917763"/>
                  </a:lnTo>
                  <a:lnTo>
                    <a:pt x="10235349" y="1905063"/>
                  </a:lnTo>
                  <a:lnTo>
                    <a:pt x="10178669" y="1905063"/>
                  </a:lnTo>
                  <a:lnTo>
                    <a:pt x="10178669" y="1930463"/>
                  </a:lnTo>
                  <a:lnTo>
                    <a:pt x="10168750" y="1943163"/>
                  </a:lnTo>
                  <a:lnTo>
                    <a:pt x="9850171" y="1943163"/>
                  </a:lnTo>
                  <a:lnTo>
                    <a:pt x="9854032" y="1955863"/>
                  </a:lnTo>
                  <a:lnTo>
                    <a:pt x="9799790" y="1955863"/>
                  </a:lnTo>
                  <a:lnTo>
                    <a:pt x="9835782" y="1943163"/>
                  </a:lnTo>
                  <a:lnTo>
                    <a:pt x="9833940" y="1943163"/>
                  </a:lnTo>
                  <a:lnTo>
                    <a:pt x="9850768" y="1930463"/>
                  </a:lnTo>
                  <a:lnTo>
                    <a:pt x="9961270" y="1930463"/>
                  </a:lnTo>
                  <a:lnTo>
                    <a:pt x="9951644" y="1917763"/>
                  </a:lnTo>
                  <a:lnTo>
                    <a:pt x="9971176" y="1917763"/>
                  </a:lnTo>
                  <a:lnTo>
                    <a:pt x="9982556" y="1930463"/>
                  </a:lnTo>
                  <a:lnTo>
                    <a:pt x="10078796" y="1930463"/>
                  </a:lnTo>
                  <a:lnTo>
                    <a:pt x="10064013" y="1917763"/>
                  </a:lnTo>
                  <a:lnTo>
                    <a:pt x="10124669" y="1917763"/>
                  </a:lnTo>
                  <a:lnTo>
                    <a:pt x="10108781" y="1930463"/>
                  </a:lnTo>
                  <a:lnTo>
                    <a:pt x="10178669" y="1930463"/>
                  </a:lnTo>
                  <a:lnTo>
                    <a:pt x="10178669" y="1905063"/>
                  </a:lnTo>
                  <a:lnTo>
                    <a:pt x="9816973" y="1905063"/>
                  </a:lnTo>
                  <a:lnTo>
                    <a:pt x="9816973" y="1930463"/>
                  </a:lnTo>
                  <a:lnTo>
                    <a:pt x="9799510" y="1943163"/>
                  </a:lnTo>
                  <a:lnTo>
                    <a:pt x="9659607" y="1943163"/>
                  </a:lnTo>
                  <a:lnTo>
                    <a:pt x="9636633" y="1937842"/>
                  </a:lnTo>
                  <a:lnTo>
                    <a:pt x="9636633" y="1943163"/>
                  </a:lnTo>
                  <a:lnTo>
                    <a:pt x="9633458" y="1955863"/>
                  </a:lnTo>
                  <a:lnTo>
                    <a:pt x="9524873" y="1955863"/>
                  </a:lnTo>
                  <a:lnTo>
                    <a:pt x="9528061" y="1968563"/>
                  </a:lnTo>
                  <a:lnTo>
                    <a:pt x="9467710" y="1968563"/>
                  </a:lnTo>
                  <a:lnTo>
                    <a:pt x="9468320" y="1955863"/>
                  </a:lnTo>
                  <a:lnTo>
                    <a:pt x="9523362" y="1955863"/>
                  </a:lnTo>
                  <a:lnTo>
                    <a:pt x="9549613" y="1943163"/>
                  </a:lnTo>
                  <a:lnTo>
                    <a:pt x="9636633" y="1943163"/>
                  </a:lnTo>
                  <a:lnTo>
                    <a:pt x="9636633" y="1937842"/>
                  </a:lnTo>
                  <a:lnTo>
                    <a:pt x="9604819" y="1930463"/>
                  </a:lnTo>
                  <a:lnTo>
                    <a:pt x="9679407" y="1930463"/>
                  </a:lnTo>
                  <a:lnTo>
                    <a:pt x="9667176" y="1917763"/>
                  </a:lnTo>
                  <a:lnTo>
                    <a:pt x="9705721" y="1917763"/>
                  </a:lnTo>
                  <a:lnTo>
                    <a:pt x="9725901" y="1917763"/>
                  </a:lnTo>
                  <a:lnTo>
                    <a:pt x="9717964" y="1930463"/>
                  </a:lnTo>
                  <a:lnTo>
                    <a:pt x="9816973" y="1930463"/>
                  </a:lnTo>
                  <a:lnTo>
                    <a:pt x="9816973" y="1905063"/>
                  </a:lnTo>
                  <a:lnTo>
                    <a:pt x="9683432" y="1905063"/>
                  </a:lnTo>
                  <a:lnTo>
                    <a:pt x="9633775" y="1892363"/>
                  </a:lnTo>
                  <a:lnTo>
                    <a:pt x="9539402" y="1892363"/>
                  </a:lnTo>
                  <a:lnTo>
                    <a:pt x="9539402" y="1930463"/>
                  </a:lnTo>
                  <a:lnTo>
                    <a:pt x="9475356" y="1930463"/>
                  </a:lnTo>
                  <a:lnTo>
                    <a:pt x="9520377" y="1917763"/>
                  </a:lnTo>
                  <a:lnTo>
                    <a:pt x="9539402" y="1930463"/>
                  </a:lnTo>
                  <a:lnTo>
                    <a:pt x="9539402" y="1892363"/>
                  </a:lnTo>
                  <a:lnTo>
                    <a:pt x="9534665" y="1892363"/>
                  </a:lnTo>
                  <a:lnTo>
                    <a:pt x="9509303" y="1905063"/>
                  </a:lnTo>
                  <a:lnTo>
                    <a:pt x="9472536" y="1905063"/>
                  </a:lnTo>
                  <a:lnTo>
                    <a:pt x="9436938" y="1892363"/>
                  </a:lnTo>
                  <a:lnTo>
                    <a:pt x="9426194" y="1892363"/>
                  </a:lnTo>
                  <a:lnTo>
                    <a:pt x="9426194" y="1917763"/>
                  </a:lnTo>
                  <a:lnTo>
                    <a:pt x="9396920" y="1930463"/>
                  </a:lnTo>
                  <a:lnTo>
                    <a:pt x="9359582" y="1930463"/>
                  </a:lnTo>
                  <a:lnTo>
                    <a:pt x="9343276" y="1922919"/>
                  </a:lnTo>
                  <a:lnTo>
                    <a:pt x="9343276" y="1943163"/>
                  </a:lnTo>
                  <a:lnTo>
                    <a:pt x="9325826" y="1955863"/>
                  </a:lnTo>
                  <a:lnTo>
                    <a:pt x="9294978" y="1955863"/>
                  </a:lnTo>
                  <a:lnTo>
                    <a:pt x="9306014" y="1943163"/>
                  </a:lnTo>
                  <a:lnTo>
                    <a:pt x="9343276" y="1943163"/>
                  </a:lnTo>
                  <a:lnTo>
                    <a:pt x="9343276" y="1922919"/>
                  </a:lnTo>
                  <a:lnTo>
                    <a:pt x="9332176" y="1917763"/>
                  </a:lnTo>
                  <a:lnTo>
                    <a:pt x="9426194" y="1917763"/>
                  </a:lnTo>
                  <a:lnTo>
                    <a:pt x="9426194" y="1892363"/>
                  </a:lnTo>
                  <a:lnTo>
                    <a:pt x="9407525" y="1892363"/>
                  </a:lnTo>
                  <a:lnTo>
                    <a:pt x="9408389" y="1905063"/>
                  </a:lnTo>
                  <a:lnTo>
                    <a:pt x="9310370" y="1905063"/>
                  </a:lnTo>
                  <a:lnTo>
                    <a:pt x="9326372" y="1892363"/>
                  </a:lnTo>
                  <a:lnTo>
                    <a:pt x="9307893" y="1892363"/>
                  </a:lnTo>
                  <a:lnTo>
                    <a:pt x="9307893" y="1905063"/>
                  </a:lnTo>
                  <a:lnTo>
                    <a:pt x="9297949" y="1917763"/>
                  </a:lnTo>
                  <a:lnTo>
                    <a:pt x="9286761" y="1917763"/>
                  </a:lnTo>
                  <a:lnTo>
                    <a:pt x="9286761" y="1930463"/>
                  </a:lnTo>
                  <a:lnTo>
                    <a:pt x="9234703" y="1930463"/>
                  </a:lnTo>
                  <a:lnTo>
                    <a:pt x="9256243" y="1917763"/>
                  </a:lnTo>
                  <a:lnTo>
                    <a:pt x="9286761" y="1930463"/>
                  </a:lnTo>
                  <a:lnTo>
                    <a:pt x="9286761" y="1917763"/>
                  </a:lnTo>
                  <a:lnTo>
                    <a:pt x="9274023" y="1917763"/>
                  </a:lnTo>
                  <a:lnTo>
                    <a:pt x="9279357" y="1905063"/>
                  </a:lnTo>
                  <a:lnTo>
                    <a:pt x="9307893" y="1905063"/>
                  </a:lnTo>
                  <a:lnTo>
                    <a:pt x="9307893" y="1892363"/>
                  </a:lnTo>
                  <a:lnTo>
                    <a:pt x="9294025" y="1892363"/>
                  </a:lnTo>
                  <a:lnTo>
                    <a:pt x="9261310" y="1905063"/>
                  </a:lnTo>
                  <a:lnTo>
                    <a:pt x="9252864" y="1905063"/>
                  </a:lnTo>
                  <a:lnTo>
                    <a:pt x="9248711" y="1917763"/>
                  </a:lnTo>
                  <a:lnTo>
                    <a:pt x="9215450" y="1917763"/>
                  </a:lnTo>
                  <a:lnTo>
                    <a:pt x="9215450" y="1943163"/>
                  </a:lnTo>
                  <a:lnTo>
                    <a:pt x="9213507" y="1955863"/>
                  </a:lnTo>
                  <a:lnTo>
                    <a:pt x="9179700" y="1943163"/>
                  </a:lnTo>
                  <a:lnTo>
                    <a:pt x="9215450" y="1943163"/>
                  </a:lnTo>
                  <a:lnTo>
                    <a:pt x="9215450" y="1917763"/>
                  </a:lnTo>
                  <a:lnTo>
                    <a:pt x="9198432" y="1917763"/>
                  </a:lnTo>
                  <a:lnTo>
                    <a:pt x="9214180" y="1905063"/>
                  </a:lnTo>
                  <a:lnTo>
                    <a:pt x="9228747" y="1905063"/>
                  </a:lnTo>
                  <a:lnTo>
                    <a:pt x="9196845" y="1892363"/>
                  </a:lnTo>
                  <a:lnTo>
                    <a:pt x="8730996" y="1892363"/>
                  </a:lnTo>
                  <a:lnTo>
                    <a:pt x="8700986" y="1879663"/>
                  </a:lnTo>
                  <a:lnTo>
                    <a:pt x="8661857" y="1879663"/>
                  </a:lnTo>
                  <a:lnTo>
                    <a:pt x="8661857" y="1943163"/>
                  </a:lnTo>
                  <a:lnTo>
                    <a:pt x="8656510" y="1955863"/>
                  </a:lnTo>
                  <a:lnTo>
                    <a:pt x="8608492" y="1955863"/>
                  </a:lnTo>
                  <a:lnTo>
                    <a:pt x="8592553" y="1943163"/>
                  </a:lnTo>
                  <a:lnTo>
                    <a:pt x="8608136" y="1943163"/>
                  </a:lnTo>
                  <a:lnTo>
                    <a:pt x="8631631" y="1930463"/>
                  </a:lnTo>
                  <a:lnTo>
                    <a:pt x="8657399" y="1930463"/>
                  </a:lnTo>
                  <a:lnTo>
                    <a:pt x="8629307" y="1943163"/>
                  </a:lnTo>
                  <a:lnTo>
                    <a:pt x="8661857" y="1943163"/>
                  </a:lnTo>
                  <a:lnTo>
                    <a:pt x="8661857" y="1879663"/>
                  </a:lnTo>
                  <a:lnTo>
                    <a:pt x="8661324" y="1879663"/>
                  </a:lnTo>
                  <a:lnTo>
                    <a:pt x="8628621" y="1886356"/>
                  </a:lnTo>
                  <a:lnTo>
                    <a:pt x="8628621" y="1917763"/>
                  </a:lnTo>
                  <a:lnTo>
                    <a:pt x="8601265" y="1917763"/>
                  </a:lnTo>
                  <a:lnTo>
                    <a:pt x="8601265" y="1930463"/>
                  </a:lnTo>
                  <a:lnTo>
                    <a:pt x="8573833" y="1943163"/>
                  </a:lnTo>
                  <a:lnTo>
                    <a:pt x="8503806" y="1943163"/>
                  </a:lnTo>
                  <a:lnTo>
                    <a:pt x="8575942" y="1930463"/>
                  </a:lnTo>
                  <a:lnTo>
                    <a:pt x="8601265" y="1930463"/>
                  </a:lnTo>
                  <a:lnTo>
                    <a:pt x="8601265" y="1917763"/>
                  </a:lnTo>
                  <a:lnTo>
                    <a:pt x="8544281" y="1917763"/>
                  </a:lnTo>
                  <a:lnTo>
                    <a:pt x="8535086" y="1905063"/>
                  </a:lnTo>
                  <a:lnTo>
                    <a:pt x="8605647" y="1905063"/>
                  </a:lnTo>
                  <a:lnTo>
                    <a:pt x="8628621" y="1917763"/>
                  </a:lnTo>
                  <a:lnTo>
                    <a:pt x="8628621" y="1886356"/>
                  </a:lnTo>
                  <a:lnTo>
                    <a:pt x="8599259" y="1892363"/>
                  </a:lnTo>
                  <a:lnTo>
                    <a:pt x="8593214" y="1879663"/>
                  </a:lnTo>
                  <a:lnTo>
                    <a:pt x="8296199" y="1879663"/>
                  </a:lnTo>
                  <a:lnTo>
                    <a:pt x="8271357" y="1892363"/>
                  </a:lnTo>
                  <a:lnTo>
                    <a:pt x="8256498" y="1879663"/>
                  </a:lnTo>
                  <a:lnTo>
                    <a:pt x="8040802" y="1879663"/>
                  </a:lnTo>
                  <a:lnTo>
                    <a:pt x="8010106" y="1892363"/>
                  </a:lnTo>
                  <a:lnTo>
                    <a:pt x="7994243" y="1892363"/>
                  </a:lnTo>
                  <a:lnTo>
                    <a:pt x="7981416" y="1879663"/>
                  </a:lnTo>
                  <a:lnTo>
                    <a:pt x="7521219" y="1879663"/>
                  </a:lnTo>
                  <a:lnTo>
                    <a:pt x="7505535" y="1892363"/>
                  </a:lnTo>
                  <a:lnTo>
                    <a:pt x="7490396" y="1892363"/>
                  </a:lnTo>
                  <a:lnTo>
                    <a:pt x="7475715" y="1879663"/>
                  </a:lnTo>
                  <a:lnTo>
                    <a:pt x="7359167" y="1879663"/>
                  </a:lnTo>
                  <a:lnTo>
                    <a:pt x="7359167" y="1943163"/>
                  </a:lnTo>
                  <a:lnTo>
                    <a:pt x="7334821" y="1955863"/>
                  </a:lnTo>
                  <a:lnTo>
                    <a:pt x="7311034" y="1955863"/>
                  </a:lnTo>
                  <a:lnTo>
                    <a:pt x="7287514" y="1943163"/>
                  </a:lnTo>
                  <a:lnTo>
                    <a:pt x="7359167" y="1943163"/>
                  </a:lnTo>
                  <a:lnTo>
                    <a:pt x="7359167" y="1879663"/>
                  </a:lnTo>
                  <a:lnTo>
                    <a:pt x="7341032" y="1879663"/>
                  </a:lnTo>
                  <a:lnTo>
                    <a:pt x="7337641" y="1866963"/>
                  </a:lnTo>
                  <a:lnTo>
                    <a:pt x="7278852" y="1866963"/>
                  </a:lnTo>
                  <a:lnTo>
                    <a:pt x="7270559" y="1879663"/>
                  </a:lnTo>
                  <a:lnTo>
                    <a:pt x="7249388" y="1879663"/>
                  </a:lnTo>
                  <a:lnTo>
                    <a:pt x="7249388" y="1958225"/>
                  </a:lnTo>
                  <a:lnTo>
                    <a:pt x="7230300" y="1956752"/>
                  </a:lnTo>
                  <a:lnTo>
                    <a:pt x="7216470" y="1955863"/>
                  </a:lnTo>
                  <a:lnTo>
                    <a:pt x="7240041" y="1955863"/>
                  </a:lnTo>
                  <a:lnTo>
                    <a:pt x="7249388" y="1958225"/>
                  </a:lnTo>
                  <a:lnTo>
                    <a:pt x="7249388" y="1879663"/>
                  </a:lnTo>
                  <a:lnTo>
                    <a:pt x="7238962" y="1879663"/>
                  </a:lnTo>
                  <a:lnTo>
                    <a:pt x="7233183" y="1866963"/>
                  </a:lnTo>
                  <a:lnTo>
                    <a:pt x="7043661" y="1866963"/>
                  </a:lnTo>
                  <a:lnTo>
                    <a:pt x="7043661" y="1943163"/>
                  </a:lnTo>
                  <a:lnTo>
                    <a:pt x="7036956" y="1949513"/>
                  </a:lnTo>
                  <a:lnTo>
                    <a:pt x="7020814" y="1949335"/>
                  </a:lnTo>
                  <a:lnTo>
                    <a:pt x="7011886" y="1943163"/>
                  </a:lnTo>
                  <a:lnTo>
                    <a:pt x="7043661" y="1943163"/>
                  </a:lnTo>
                  <a:lnTo>
                    <a:pt x="7043661" y="1866963"/>
                  </a:lnTo>
                  <a:lnTo>
                    <a:pt x="7010844" y="1866963"/>
                  </a:lnTo>
                  <a:lnTo>
                    <a:pt x="6983463" y="1879663"/>
                  </a:lnTo>
                  <a:lnTo>
                    <a:pt x="6964947" y="1866963"/>
                  </a:lnTo>
                  <a:lnTo>
                    <a:pt x="6830542" y="1866963"/>
                  </a:lnTo>
                  <a:lnTo>
                    <a:pt x="6844208" y="1854263"/>
                  </a:lnTo>
                  <a:lnTo>
                    <a:pt x="6827939" y="1854263"/>
                  </a:lnTo>
                  <a:lnTo>
                    <a:pt x="6837870" y="1841563"/>
                  </a:lnTo>
                  <a:lnTo>
                    <a:pt x="6892747" y="1841563"/>
                  </a:lnTo>
                  <a:lnTo>
                    <a:pt x="6908368" y="1854263"/>
                  </a:lnTo>
                  <a:lnTo>
                    <a:pt x="6924205" y="1854263"/>
                  </a:lnTo>
                  <a:lnTo>
                    <a:pt x="6915429" y="1841563"/>
                  </a:lnTo>
                  <a:lnTo>
                    <a:pt x="7400137" y="1841563"/>
                  </a:lnTo>
                  <a:lnTo>
                    <a:pt x="7436320" y="1854263"/>
                  </a:lnTo>
                  <a:lnTo>
                    <a:pt x="7459650" y="1841563"/>
                  </a:lnTo>
                  <a:lnTo>
                    <a:pt x="8336496" y="1841563"/>
                  </a:lnTo>
                  <a:lnTo>
                    <a:pt x="8359330" y="1854263"/>
                  </a:lnTo>
                  <a:lnTo>
                    <a:pt x="8360054" y="1841563"/>
                  </a:lnTo>
                  <a:lnTo>
                    <a:pt x="8403679" y="1841563"/>
                  </a:lnTo>
                  <a:lnTo>
                    <a:pt x="8414042" y="1854263"/>
                  </a:lnTo>
                  <a:lnTo>
                    <a:pt x="8450821" y="1854263"/>
                  </a:lnTo>
                  <a:lnTo>
                    <a:pt x="8451621" y="1841563"/>
                  </a:lnTo>
                  <a:lnTo>
                    <a:pt x="8466709" y="1841563"/>
                  </a:lnTo>
                  <a:lnTo>
                    <a:pt x="8460156" y="1854263"/>
                  </a:lnTo>
                  <a:lnTo>
                    <a:pt x="8530692" y="1854263"/>
                  </a:lnTo>
                  <a:lnTo>
                    <a:pt x="8533359" y="1841563"/>
                  </a:lnTo>
                  <a:lnTo>
                    <a:pt x="8551964" y="1841563"/>
                  </a:lnTo>
                  <a:lnTo>
                    <a:pt x="8553780" y="1854263"/>
                  </a:lnTo>
                  <a:lnTo>
                    <a:pt x="8578583" y="1854263"/>
                  </a:lnTo>
                  <a:lnTo>
                    <a:pt x="8594700" y="1841563"/>
                  </a:lnTo>
                  <a:lnTo>
                    <a:pt x="8676716" y="1841563"/>
                  </a:lnTo>
                  <a:lnTo>
                    <a:pt x="8635860" y="1828863"/>
                  </a:lnTo>
                  <a:lnTo>
                    <a:pt x="8590978" y="1828863"/>
                  </a:lnTo>
                  <a:lnTo>
                    <a:pt x="8607285" y="1816163"/>
                  </a:lnTo>
                  <a:lnTo>
                    <a:pt x="8631555" y="1816163"/>
                  </a:lnTo>
                  <a:lnTo>
                    <a:pt x="8637460" y="1828863"/>
                  </a:lnTo>
                  <a:lnTo>
                    <a:pt x="8776043" y="1828863"/>
                  </a:lnTo>
                  <a:lnTo>
                    <a:pt x="8822030" y="1816163"/>
                  </a:lnTo>
                  <a:lnTo>
                    <a:pt x="8833079" y="1828863"/>
                  </a:lnTo>
                  <a:lnTo>
                    <a:pt x="8778697" y="1828863"/>
                  </a:lnTo>
                  <a:lnTo>
                    <a:pt x="8726106" y="1841563"/>
                  </a:lnTo>
                  <a:lnTo>
                    <a:pt x="8753323" y="1841563"/>
                  </a:lnTo>
                  <a:lnTo>
                    <a:pt x="8774316" y="1854263"/>
                  </a:lnTo>
                  <a:lnTo>
                    <a:pt x="8884209" y="1854263"/>
                  </a:lnTo>
                  <a:lnTo>
                    <a:pt x="8896515" y="1841563"/>
                  </a:lnTo>
                  <a:lnTo>
                    <a:pt x="8832634" y="1841563"/>
                  </a:lnTo>
                  <a:lnTo>
                    <a:pt x="8880170" y="1828863"/>
                  </a:lnTo>
                  <a:lnTo>
                    <a:pt x="8928659" y="1828863"/>
                  </a:lnTo>
                  <a:lnTo>
                    <a:pt x="9091828" y="1828863"/>
                  </a:lnTo>
                  <a:lnTo>
                    <a:pt x="9081783" y="1841563"/>
                  </a:lnTo>
                  <a:lnTo>
                    <a:pt x="9104312" y="1841563"/>
                  </a:lnTo>
                  <a:lnTo>
                    <a:pt x="9090723" y="1854263"/>
                  </a:lnTo>
                  <a:lnTo>
                    <a:pt x="9126436" y="1854263"/>
                  </a:lnTo>
                  <a:lnTo>
                    <a:pt x="9130538" y="1841563"/>
                  </a:lnTo>
                  <a:lnTo>
                    <a:pt x="9172067" y="1841563"/>
                  </a:lnTo>
                  <a:lnTo>
                    <a:pt x="9152077" y="1854263"/>
                  </a:lnTo>
                  <a:lnTo>
                    <a:pt x="9265425" y="1854263"/>
                  </a:lnTo>
                  <a:lnTo>
                    <a:pt x="9232646" y="1841563"/>
                  </a:lnTo>
                  <a:lnTo>
                    <a:pt x="9240050" y="1841563"/>
                  </a:lnTo>
                  <a:lnTo>
                    <a:pt x="9250312" y="1828863"/>
                  </a:lnTo>
                  <a:lnTo>
                    <a:pt x="9264612" y="1828863"/>
                  </a:lnTo>
                  <a:lnTo>
                    <a:pt x="9272029" y="1841563"/>
                  </a:lnTo>
                  <a:lnTo>
                    <a:pt x="9270987" y="1841563"/>
                  </a:lnTo>
                  <a:lnTo>
                    <a:pt x="9279522" y="1854263"/>
                  </a:lnTo>
                  <a:lnTo>
                    <a:pt x="9567901" y="1854263"/>
                  </a:lnTo>
                  <a:lnTo>
                    <a:pt x="9600527" y="1841563"/>
                  </a:lnTo>
                  <a:lnTo>
                    <a:pt x="9304185" y="1841563"/>
                  </a:lnTo>
                  <a:lnTo>
                    <a:pt x="9317609" y="1828863"/>
                  </a:lnTo>
                  <a:lnTo>
                    <a:pt x="9656889" y="1828863"/>
                  </a:lnTo>
                  <a:lnTo>
                    <a:pt x="9675812" y="1841563"/>
                  </a:lnTo>
                  <a:lnTo>
                    <a:pt x="9665322" y="1841563"/>
                  </a:lnTo>
                  <a:lnTo>
                    <a:pt x="9662643" y="1854263"/>
                  </a:lnTo>
                  <a:lnTo>
                    <a:pt x="9746894" y="1854263"/>
                  </a:lnTo>
                  <a:lnTo>
                    <a:pt x="9767151" y="1841563"/>
                  </a:lnTo>
                  <a:lnTo>
                    <a:pt x="9695142" y="1841563"/>
                  </a:lnTo>
                  <a:lnTo>
                    <a:pt x="9683940" y="1828863"/>
                  </a:lnTo>
                  <a:lnTo>
                    <a:pt x="9882899" y="1828863"/>
                  </a:lnTo>
                  <a:lnTo>
                    <a:pt x="9885782" y="1816163"/>
                  </a:lnTo>
                  <a:lnTo>
                    <a:pt x="9230271" y="1816163"/>
                  </a:lnTo>
                  <a:lnTo>
                    <a:pt x="9230271" y="1828863"/>
                  </a:lnTo>
                  <a:lnTo>
                    <a:pt x="9212351" y="1841563"/>
                  </a:lnTo>
                  <a:lnTo>
                    <a:pt x="9195194" y="1828863"/>
                  </a:lnTo>
                  <a:lnTo>
                    <a:pt x="9230271" y="1828863"/>
                  </a:lnTo>
                  <a:lnTo>
                    <a:pt x="9230271" y="1816163"/>
                  </a:lnTo>
                  <a:lnTo>
                    <a:pt x="9200667" y="1816163"/>
                  </a:lnTo>
                  <a:lnTo>
                    <a:pt x="9165806" y="1803463"/>
                  </a:lnTo>
                  <a:lnTo>
                    <a:pt x="9152153" y="1816163"/>
                  </a:lnTo>
                  <a:lnTo>
                    <a:pt x="9112440" y="1816163"/>
                  </a:lnTo>
                  <a:lnTo>
                    <a:pt x="9096159" y="1803463"/>
                  </a:lnTo>
                  <a:lnTo>
                    <a:pt x="9165806" y="1803463"/>
                  </a:lnTo>
                  <a:lnTo>
                    <a:pt x="9262135" y="1803463"/>
                  </a:lnTo>
                  <a:lnTo>
                    <a:pt x="9283992" y="1790763"/>
                  </a:lnTo>
                  <a:lnTo>
                    <a:pt x="9305607" y="1790763"/>
                  </a:lnTo>
                  <a:lnTo>
                    <a:pt x="9326588" y="1803463"/>
                  </a:lnTo>
                  <a:lnTo>
                    <a:pt x="10278250" y="1803463"/>
                  </a:lnTo>
                  <a:lnTo>
                    <a:pt x="10326611" y="1816163"/>
                  </a:lnTo>
                  <a:lnTo>
                    <a:pt x="10334600" y="1803463"/>
                  </a:lnTo>
                  <a:lnTo>
                    <a:pt x="10358056" y="1803463"/>
                  </a:lnTo>
                  <a:lnTo>
                    <a:pt x="10341826" y="1816163"/>
                  </a:lnTo>
                  <a:lnTo>
                    <a:pt x="10372573" y="1816163"/>
                  </a:lnTo>
                  <a:lnTo>
                    <a:pt x="10373716" y="1803463"/>
                  </a:lnTo>
                  <a:lnTo>
                    <a:pt x="10937316" y="1803463"/>
                  </a:lnTo>
                  <a:lnTo>
                    <a:pt x="10976801" y="1816163"/>
                  </a:lnTo>
                  <a:lnTo>
                    <a:pt x="11019968" y="1816163"/>
                  </a:lnTo>
                  <a:lnTo>
                    <a:pt x="11041926" y="1803463"/>
                  </a:lnTo>
                  <a:lnTo>
                    <a:pt x="11184192" y="1803463"/>
                  </a:lnTo>
                  <a:lnTo>
                    <a:pt x="11229823" y="1803463"/>
                  </a:lnTo>
                  <a:lnTo>
                    <a:pt x="11214214" y="1816163"/>
                  </a:lnTo>
                  <a:lnTo>
                    <a:pt x="11313414" y="1816163"/>
                  </a:lnTo>
                  <a:lnTo>
                    <a:pt x="11296371" y="1803463"/>
                  </a:lnTo>
                  <a:lnTo>
                    <a:pt x="11462487" y="1803463"/>
                  </a:lnTo>
                  <a:lnTo>
                    <a:pt x="11476787" y="1816163"/>
                  </a:lnTo>
                  <a:lnTo>
                    <a:pt x="11480470" y="1803463"/>
                  </a:lnTo>
                  <a:lnTo>
                    <a:pt x="11544237" y="1803463"/>
                  </a:lnTo>
                  <a:lnTo>
                    <a:pt x="11498707" y="1790763"/>
                  </a:lnTo>
                  <a:lnTo>
                    <a:pt x="11186973" y="1790763"/>
                  </a:lnTo>
                  <a:lnTo>
                    <a:pt x="11169434" y="1778063"/>
                  </a:lnTo>
                  <a:lnTo>
                    <a:pt x="11147920" y="1778063"/>
                  </a:lnTo>
                  <a:lnTo>
                    <a:pt x="11118837" y="1790763"/>
                  </a:lnTo>
                  <a:lnTo>
                    <a:pt x="11109160" y="1778063"/>
                  </a:lnTo>
                  <a:lnTo>
                    <a:pt x="10711485" y="1778063"/>
                  </a:lnTo>
                  <a:lnTo>
                    <a:pt x="10667111" y="1765363"/>
                  </a:lnTo>
                  <a:lnTo>
                    <a:pt x="10537698" y="1765363"/>
                  </a:lnTo>
                  <a:lnTo>
                    <a:pt x="10553738" y="1778063"/>
                  </a:lnTo>
                  <a:lnTo>
                    <a:pt x="10502240" y="1778063"/>
                  </a:lnTo>
                  <a:lnTo>
                    <a:pt x="10496766" y="1765363"/>
                  </a:lnTo>
                  <a:lnTo>
                    <a:pt x="10470363" y="1765363"/>
                  </a:lnTo>
                  <a:lnTo>
                    <a:pt x="10480523" y="1778063"/>
                  </a:lnTo>
                  <a:lnTo>
                    <a:pt x="10457091" y="1778063"/>
                  </a:lnTo>
                  <a:lnTo>
                    <a:pt x="10470363" y="1765363"/>
                  </a:lnTo>
                  <a:lnTo>
                    <a:pt x="10454132" y="1765363"/>
                  </a:lnTo>
                  <a:lnTo>
                    <a:pt x="10444289" y="1778063"/>
                  </a:lnTo>
                  <a:lnTo>
                    <a:pt x="10412514" y="1778063"/>
                  </a:lnTo>
                  <a:lnTo>
                    <a:pt x="10436047" y="1765363"/>
                  </a:lnTo>
                  <a:lnTo>
                    <a:pt x="10383799" y="1765363"/>
                  </a:lnTo>
                  <a:lnTo>
                    <a:pt x="10400144" y="1752663"/>
                  </a:lnTo>
                  <a:lnTo>
                    <a:pt x="10341077" y="1752663"/>
                  </a:lnTo>
                  <a:lnTo>
                    <a:pt x="10355720" y="1765363"/>
                  </a:lnTo>
                  <a:lnTo>
                    <a:pt x="10297782" y="1765363"/>
                  </a:lnTo>
                  <a:lnTo>
                    <a:pt x="10278745" y="1752663"/>
                  </a:lnTo>
                  <a:lnTo>
                    <a:pt x="10296576" y="1765363"/>
                  </a:lnTo>
                  <a:lnTo>
                    <a:pt x="10032594" y="1765363"/>
                  </a:lnTo>
                  <a:lnTo>
                    <a:pt x="10020465" y="1752663"/>
                  </a:lnTo>
                  <a:lnTo>
                    <a:pt x="10001898" y="1752663"/>
                  </a:lnTo>
                  <a:lnTo>
                    <a:pt x="9984676" y="1765363"/>
                  </a:lnTo>
                  <a:lnTo>
                    <a:pt x="9945218" y="1765363"/>
                  </a:lnTo>
                  <a:lnTo>
                    <a:pt x="9939972" y="1752663"/>
                  </a:lnTo>
                  <a:lnTo>
                    <a:pt x="9874631" y="1752663"/>
                  </a:lnTo>
                  <a:lnTo>
                    <a:pt x="9862426" y="1739963"/>
                  </a:lnTo>
                  <a:lnTo>
                    <a:pt x="9833673" y="1752663"/>
                  </a:lnTo>
                  <a:lnTo>
                    <a:pt x="9664357" y="1752663"/>
                  </a:lnTo>
                  <a:lnTo>
                    <a:pt x="9707448" y="1739963"/>
                  </a:lnTo>
                  <a:lnTo>
                    <a:pt x="8954148" y="1739963"/>
                  </a:lnTo>
                  <a:lnTo>
                    <a:pt x="8928456" y="1727263"/>
                  </a:lnTo>
                  <a:lnTo>
                    <a:pt x="8851582" y="1727263"/>
                  </a:lnTo>
                  <a:lnTo>
                    <a:pt x="8829751" y="1739963"/>
                  </a:lnTo>
                  <a:lnTo>
                    <a:pt x="8729497" y="1739963"/>
                  </a:lnTo>
                  <a:lnTo>
                    <a:pt x="8730031" y="1727263"/>
                  </a:lnTo>
                  <a:lnTo>
                    <a:pt x="8710422" y="1727263"/>
                  </a:lnTo>
                  <a:lnTo>
                    <a:pt x="8688400" y="1739963"/>
                  </a:lnTo>
                  <a:lnTo>
                    <a:pt x="8668461" y="1727263"/>
                  </a:lnTo>
                  <a:lnTo>
                    <a:pt x="8560054" y="1727263"/>
                  </a:lnTo>
                  <a:lnTo>
                    <a:pt x="8560054" y="1828863"/>
                  </a:lnTo>
                  <a:lnTo>
                    <a:pt x="8540382" y="1828863"/>
                  </a:lnTo>
                  <a:lnTo>
                    <a:pt x="8554822" y="1816163"/>
                  </a:lnTo>
                  <a:lnTo>
                    <a:pt x="8560054" y="1828863"/>
                  </a:lnTo>
                  <a:lnTo>
                    <a:pt x="8560054" y="1727263"/>
                  </a:lnTo>
                  <a:lnTo>
                    <a:pt x="8508073" y="1727263"/>
                  </a:lnTo>
                  <a:lnTo>
                    <a:pt x="8531111" y="1739963"/>
                  </a:lnTo>
                  <a:lnTo>
                    <a:pt x="8460016" y="1739963"/>
                  </a:lnTo>
                  <a:lnTo>
                    <a:pt x="8436889" y="1727263"/>
                  </a:lnTo>
                  <a:lnTo>
                    <a:pt x="8374570" y="1727263"/>
                  </a:lnTo>
                  <a:lnTo>
                    <a:pt x="8356435" y="1739963"/>
                  </a:lnTo>
                  <a:lnTo>
                    <a:pt x="8340382" y="1739963"/>
                  </a:lnTo>
                  <a:lnTo>
                    <a:pt x="8353006" y="1727263"/>
                  </a:lnTo>
                  <a:lnTo>
                    <a:pt x="8240750" y="1727263"/>
                  </a:lnTo>
                  <a:lnTo>
                    <a:pt x="8263915" y="1739963"/>
                  </a:lnTo>
                  <a:lnTo>
                    <a:pt x="8194967" y="1739963"/>
                  </a:lnTo>
                  <a:lnTo>
                    <a:pt x="8215630" y="1727263"/>
                  </a:lnTo>
                  <a:lnTo>
                    <a:pt x="8151254" y="1727263"/>
                  </a:lnTo>
                  <a:lnTo>
                    <a:pt x="8151254" y="1816163"/>
                  </a:lnTo>
                  <a:lnTo>
                    <a:pt x="8131010" y="1828863"/>
                  </a:lnTo>
                  <a:lnTo>
                    <a:pt x="8113662" y="1828863"/>
                  </a:lnTo>
                  <a:lnTo>
                    <a:pt x="8106778" y="1816163"/>
                  </a:lnTo>
                  <a:lnTo>
                    <a:pt x="8151254" y="1816163"/>
                  </a:lnTo>
                  <a:lnTo>
                    <a:pt x="8151254" y="1727263"/>
                  </a:lnTo>
                  <a:lnTo>
                    <a:pt x="7708684" y="1727263"/>
                  </a:lnTo>
                  <a:lnTo>
                    <a:pt x="7708684" y="1828863"/>
                  </a:lnTo>
                  <a:lnTo>
                    <a:pt x="7678547" y="1828863"/>
                  </a:lnTo>
                  <a:lnTo>
                    <a:pt x="7648664" y="1816163"/>
                  </a:lnTo>
                  <a:lnTo>
                    <a:pt x="7704353" y="1816163"/>
                  </a:lnTo>
                  <a:lnTo>
                    <a:pt x="7708684" y="1828863"/>
                  </a:lnTo>
                  <a:lnTo>
                    <a:pt x="7708684" y="1727263"/>
                  </a:lnTo>
                  <a:lnTo>
                    <a:pt x="7450620" y="1727263"/>
                  </a:lnTo>
                  <a:lnTo>
                    <a:pt x="7425652" y="1714563"/>
                  </a:lnTo>
                  <a:lnTo>
                    <a:pt x="7424229" y="1714563"/>
                  </a:lnTo>
                  <a:lnTo>
                    <a:pt x="7424229" y="1828863"/>
                  </a:lnTo>
                  <a:lnTo>
                    <a:pt x="7337336" y="1828863"/>
                  </a:lnTo>
                  <a:lnTo>
                    <a:pt x="7359637" y="1816163"/>
                  </a:lnTo>
                  <a:lnTo>
                    <a:pt x="7403147" y="1816163"/>
                  </a:lnTo>
                  <a:lnTo>
                    <a:pt x="7424229" y="1828863"/>
                  </a:lnTo>
                  <a:lnTo>
                    <a:pt x="7424229" y="1714563"/>
                  </a:lnTo>
                  <a:lnTo>
                    <a:pt x="7382751" y="1714563"/>
                  </a:lnTo>
                  <a:lnTo>
                    <a:pt x="7330745" y="1727263"/>
                  </a:lnTo>
                  <a:lnTo>
                    <a:pt x="7278421" y="1714563"/>
                  </a:lnTo>
                  <a:lnTo>
                    <a:pt x="7198284" y="1714563"/>
                  </a:lnTo>
                  <a:lnTo>
                    <a:pt x="6801421" y="1714563"/>
                  </a:lnTo>
                  <a:lnTo>
                    <a:pt x="6801421" y="1841563"/>
                  </a:lnTo>
                  <a:lnTo>
                    <a:pt x="6780517" y="1854263"/>
                  </a:lnTo>
                  <a:lnTo>
                    <a:pt x="6778434" y="1854263"/>
                  </a:lnTo>
                  <a:lnTo>
                    <a:pt x="6778434" y="1930463"/>
                  </a:lnTo>
                  <a:lnTo>
                    <a:pt x="6751167" y="1930463"/>
                  </a:lnTo>
                  <a:lnTo>
                    <a:pt x="6768211" y="1917763"/>
                  </a:lnTo>
                  <a:lnTo>
                    <a:pt x="6778434" y="1930463"/>
                  </a:lnTo>
                  <a:lnTo>
                    <a:pt x="6778434" y="1854263"/>
                  </a:lnTo>
                  <a:lnTo>
                    <a:pt x="6760540" y="1854263"/>
                  </a:lnTo>
                  <a:lnTo>
                    <a:pt x="6751587" y="1866963"/>
                  </a:lnTo>
                  <a:lnTo>
                    <a:pt x="6159982" y="1866963"/>
                  </a:lnTo>
                  <a:lnTo>
                    <a:pt x="6144946" y="1854263"/>
                  </a:lnTo>
                  <a:lnTo>
                    <a:pt x="6128334" y="1866963"/>
                  </a:lnTo>
                  <a:lnTo>
                    <a:pt x="5987440" y="1866963"/>
                  </a:lnTo>
                  <a:lnTo>
                    <a:pt x="5972772" y="1854263"/>
                  </a:lnTo>
                  <a:lnTo>
                    <a:pt x="5959767" y="1854263"/>
                  </a:lnTo>
                  <a:lnTo>
                    <a:pt x="5960465" y="1866963"/>
                  </a:lnTo>
                  <a:lnTo>
                    <a:pt x="5842444" y="1866963"/>
                  </a:lnTo>
                  <a:lnTo>
                    <a:pt x="5866930" y="1854263"/>
                  </a:lnTo>
                  <a:lnTo>
                    <a:pt x="5581777" y="1854263"/>
                  </a:lnTo>
                  <a:lnTo>
                    <a:pt x="5558269" y="1841563"/>
                  </a:lnTo>
                  <a:lnTo>
                    <a:pt x="5534444" y="1854263"/>
                  </a:lnTo>
                  <a:lnTo>
                    <a:pt x="5510733" y="1854263"/>
                  </a:lnTo>
                  <a:lnTo>
                    <a:pt x="5487555" y="1841563"/>
                  </a:lnTo>
                  <a:lnTo>
                    <a:pt x="5475084" y="1854263"/>
                  </a:lnTo>
                  <a:lnTo>
                    <a:pt x="5194833" y="1854263"/>
                  </a:lnTo>
                  <a:lnTo>
                    <a:pt x="5194833" y="1930463"/>
                  </a:lnTo>
                  <a:lnTo>
                    <a:pt x="5192560" y="1943163"/>
                  </a:lnTo>
                  <a:lnTo>
                    <a:pt x="5148453" y="1943163"/>
                  </a:lnTo>
                  <a:lnTo>
                    <a:pt x="5148148" y="1930463"/>
                  </a:lnTo>
                  <a:lnTo>
                    <a:pt x="5086375" y="1930463"/>
                  </a:lnTo>
                  <a:lnTo>
                    <a:pt x="5076939" y="1917763"/>
                  </a:lnTo>
                  <a:lnTo>
                    <a:pt x="5171135" y="1917763"/>
                  </a:lnTo>
                  <a:lnTo>
                    <a:pt x="5170373" y="1930463"/>
                  </a:lnTo>
                  <a:lnTo>
                    <a:pt x="5194833" y="1930463"/>
                  </a:lnTo>
                  <a:lnTo>
                    <a:pt x="5194833" y="1854263"/>
                  </a:lnTo>
                  <a:lnTo>
                    <a:pt x="5127041" y="1854263"/>
                  </a:lnTo>
                  <a:lnTo>
                    <a:pt x="5098961" y="1841563"/>
                  </a:lnTo>
                  <a:lnTo>
                    <a:pt x="5095062" y="1854263"/>
                  </a:lnTo>
                  <a:lnTo>
                    <a:pt x="4988661" y="1854263"/>
                  </a:lnTo>
                  <a:lnTo>
                    <a:pt x="4941570" y="1841563"/>
                  </a:lnTo>
                  <a:lnTo>
                    <a:pt x="4921123" y="1849285"/>
                  </a:lnTo>
                  <a:lnTo>
                    <a:pt x="4921123" y="1930463"/>
                  </a:lnTo>
                  <a:lnTo>
                    <a:pt x="4879314" y="1930463"/>
                  </a:lnTo>
                  <a:lnTo>
                    <a:pt x="4863376" y="1917763"/>
                  </a:lnTo>
                  <a:lnTo>
                    <a:pt x="4911712" y="1917763"/>
                  </a:lnTo>
                  <a:lnTo>
                    <a:pt x="4921123" y="1930463"/>
                  </a:lnTo>
                  <a:lnTo>
                    <a:pt x="4921123" y="1849285"/>
                  </a:lnTo>
                  <a:lnTo>
                    <a:pt x="4907927" y="1854263"/>
                  </a:lnTo>
                  <a:lnTo>
                    <a:pt x="4897894" y="1854263"/>
                  </a:lnTo>
                  <a:lnTo>
                    <a:pt x="4892421" y="1841563"/>
                  </a:lnTo>
                  <a:lnTo>
                    <a:pt x="4784941" y="1841563"/>
                  </a:lnTo>
                  <a:lnTo>
                    <a:pt x="4784941" y="1943163"/>
                  </a:lnTo>
                  <a:lnTo>
                    <a:pt x="4726978" y="1943163"/>
                  </a:lnTo>
                  <a:lnTo>
                    <a:pt x="4707915" y="1930463"/>
                  </a:lnTo>
                  <a:lnTo>
                    <a:pt x="4662043" y="1930463"/>
                  </a:lnTo>
                  <a:lnTo>
                    <a:pt x="4676089" y="1917763"/>
                  </a:lnTo>
                  <a:lnTo>
                    <a:pt x="4776013" y="1917763"/>
                  </a:lnTo>
                  <a:lnTo>
                    <a:pt x="4735639" y="1930463"/>
                  </a:lnTo>
                  <a:lnTo>
                    <a:pt x="4780165" y="1930463"/>
                  </a:lnTo>
                  <a:lnTo>
                    <a:pt x="4784941" y="1943163"/>
                  </a:lnTo>
                  <a:lnTo>
                    <a:pt x="4784941" y="1841563"/>
                  </a:lnTo>
                  <a:lnTo>
                    <a:pt x="4673651" y="1841563"/>
                  </a:lnTo>
                  <a:lnTo>
                    <a:pt x="4664659" y="1828863"/>
                  </a:lnTo>
                  <a:lnTo>
                    <a:pt x="4934623" y="1828863"/>
                  </a:lnTo>
                  <a:lnTo>
                    <a:pt x="4932616" y="1841563"/>
                  </a:lnTo>
                  <a:lnTo>
                    <a:pt x="4972291" y="1828863"/>
                  </a:lnTo>
                  <a:lnTo>
                    <a:pt x="5042001" y="1828863"/>
                  </a:lnTo>
                  <a:lnTo>
                    <a:pt x="5070386" y="1841563"/>
                  </a:lnTo>
                  <a:lnTo>
                    <a:pt x="5086286" y="1828863"/>
                  </a:lnTo>
                  <a:lnTo>
                    <a:pt x="5116322" y="1828863"/>
                  </a:lnTo>
                  <a:lnTo>
                    <a:pt x="5131143" y="1841563"/>
                  </a:lnTo>
                  <a:lnTo>
                    <a:pt x="5134140" y="1828863"/>
                  </a:lnTo>
                  <a:lnTo>
                    <a:pt x="5310175" y="1828863"/>
                  </a:lnTo>
                  <a:lnTo>
                    <a:pt x="5346763" y="1841563"/>
                  </a:lnTo>
                  <a:lnTo>
                    <a:pt x="5459882" y="1828863"/>
                  </a:lnTo>
                  <a:lnTo>
                    <a:pt x="5460885" y="1828863"/>
                  </a:lnTo>
                  <a:lnTo>
                    <a:pt x="5455818" y="1841563"/>
                  </a:lnTo>
                  <a:lnTo>
                    <a:pt x="5475694" y="1841563"/>
                  </a:lnTo>
                  <a:lnTo>
                    <a:pt x="5482780" y="1828863"/>
                  </a:lnTo>
                  <a:lnTo>
                    <a:pt x="5494210" y="1828863"/>
                  </a:lnTo>
                  <a:lnTo>
                    <a:pt x="5509946" y="1841563"/>
                  </a:lnTo>
                  <a:lnTo>
                    <a:pt x="5541861" y="1841563"/>
                  </a:lnTo>
                  <a:lnTo>
                    <a:pt x="5563146" y="1828863"/>
                  </a:lnTo>
                  <a:lnTo>
                    <a:pt x="5612498" y="1828863"/>
                  </a:lnTo>
                  <a:lnTo>
                    <a:pt x="5660961" y="1841563"/>
                  </a:lnTo>
                  <a:lnTo>
                    <a:pt x="6221933" y="1841563"/>
                  </a:lnTo>
                  <a:lnTo>
                    <a:pt x="6227229" y="1828863"/>
                  </a:lnTo>
                  <a:lnTo>
                    <a:pt x="6260350" y="1841563"/>
                  </a:lnTo>
                  <a:lnTo>
                    <a:pt x="6430454" y="1841563"/>
                  </a:lnTo>
                  <a:lnTo>
                    <a:pt x="6421107" y="1828863"/>
                  </a:lnTo>
                  <a:lnTo>
                    <a:pt x="6520751" y="1828863"/>
                  </a:lnTo>
                  <a:lnTo>
                    <a:pt x="6502603" y="1841563"/>
                  </a:lnTo>
                  <a:lnTo>
                    <a:pt x="6801421" y="1841563"/>
                  </a:lnTo>
                  <a:lnTo>
                    <a:pt x="6801421" y="1714563"/>
                  </a:lnTo>
                  <a:lnTo>
                    <a:pt x="6752056" y="1714563"/>
                  </a:lnTo>
                  <a:lnTo>
                    <a:pt x="6752056" y="1803463"/>
                  </a:lnTo>
                  <a:lnTo>
                    <a:pt x="6747015" y="1816163"/>
                  </a:lnTo>
                  <a:lnTo>
                    <a:pt x="6731533" y="1816163"/>
                  </a:lnTo>
                  <a:lnTo>
                    <a:pt x="6717525" y="1803463"/>
                  </a:lnTo>
                  <a:lnTo>
                    <a:pt x="6752056" y="1803463"/>
                  </a:lnTo>
                  <a:lnTo>
                    <a:pt x="6752056" y="1714563"/>
                  </a:lnTo>
                  <a:lnTo>
                    <a:pt x="5969914" y="1714563"/>
                  </a:lnTo>
                  <a:lnTo>
                    <a:pt x="5765571" y="1701863"/>
                  </a:lnTo>
                  <a:lnTo>
                    <a:pt x="5934557" y="1701863"/>
                  </a:lnTo>
                  <a:lnTo>
                    <a:pt x="5912053" y="1689163"/>
                  </a:lnTo>
                  <a:lnTo>
                    <a:pt x="6007405" y="1689163"/>
                  </a:lnTo>
                  <a:lnTo>
                    <a:pt x="6005601" y="1701863"/>
                  </a:lnTo>
                  <a:lnTo>
                    <a:pt x="6048946" y="1701863"/>
                  </a:lnTo>
                  <a:lnTo>
                    <a:pt x="6038723" y="1689163"/>
                  </a:lnTo>
                  <a:lnTo>
                    <a:pt x="6064618" y="1689163"/>
                  </a:lnTo>
                  <a:lnTo>
                    <a:pt x="6048946" y="1701863"/>
                  </a:lnTo>
                  <a:lnTo>
                    <a:pt x="6137237" y="1701863"/>
                  </a:lnTo>
                  <a:lnTo>
                    <a:pt x="6126899" y="1689163"/>
                  </a:lnTo>
                  <a:lnTo>
                    <a:pt x="6181839" y="1689163"/>
                  </a:lnTo>
                  <a:lnTo>
                    <a:pt x="6177927" y="1701863"/>
                  </a:lnTo>
                  <a:lnTo>
                    <a:pt x="6203874" y="1701863"/>
                  </a:lnTo>
                  <a:lnTo>
                    <a:pt x="6207874" y="1689163"/>
                  </a:lnTo>
                  <a:lnTo>
                    <a:pt x="6197003" y="1689163"/>
                  </a:lnTo>
                  <a:lnTo>
                    <a:pt x="6219533" y="1676463"/>
                  </a:lnTo>
                  <a:lnTo>
                    <a:pt x="6256464" y="1689163"/>
                  </a:lnTo>
                  <a:lnTo>
                    <a:pt x="6286805" y="1689163"/>
                  </a:lnTo>
                  <a:lnTo>
                    <a:pt x="6247142" y="1701863"/>
                  </a:lnTo>
                  <a:lnTo>
                    <a:pt x="7152907" y="1701863"/>
                  </a:lnTo>
                  <a:lnTo>
                    <a:pt x="7198284" y="1714563"/>
                  </a:lnTo>
                  <a:lnTo>
                    <a:pt x="7201421" y="1701863"/>
                  </a:lnTo>
                  <a:lnTo>
                    <a:pt x="7226376" y="1701863"/>
                  </a:lnTo>
                  <a:lnTo>
                    <a:pt x="7224471" y="1701977"/>
                  </a:lnTo>
                  <a:lnTo>
                    <a:pt x="7275246" y="1703819"/>
                  </a:lnTo>
                  <a:lnTo>
                    <a:pt x="7285406" y="1702854"/>
                  </a:lnTo>
                  <a:lnTo>
                    <a:pt x="7284809" y="1701863"/>
                  </a:lnTo>
                  <a:lnTo>
                    <a:pt x="7292772" y="1701863"/>
                  </a:lnTo>
                  <a:lnTo>
                    <a:pt x="7298677" y="1699628"/>
                  </a:lnTo>
                  <a:lnTo>
                    <a:pt x="7305624" y="1699501"/>
                  </a:lnTo>
                  <a:lnTo>
                    <a:pt x="7312241" y="1699133"/>
                  </a:lnTo>
                  <a:lnTo>
                    <a:pt x="7313269" y="1700352"/>
                  </a:lnTo>
                  <a:lnTo>
                    <a:pt x="7309447" y="1701558"/>
                  </a:lnTo>
                  <a:lnTo>
                    <a:pt x="7310717" y="1702777"/>
                  </a:lnTo>
                  <a:lnTo>
                    <a:pt x="7327024" y="1704060"/>
                  </a:lnTo>
                  <a:lnTo>
                    <a:pt x="7341743" y="1703806"/>
                  </a:lnTo>
                  <a:lnTo>
                    <a:pt x="7352170" y="1703260"/>
                  </a:lnTo>
                  <a:lnTo>
                    <a:pt x="7359053" y="1702333"/>
                  </a:lnTo>
                  <a:lnTo>
                    <a:pt x="7360463" y="1701863"/>
                  </a:lnTo>
                  <a:lnTo>
                    <a:pt x="7369721" y="1701863"/>
                  </a:lnTo>
                  <a:lnTo>
                    <a:pt x="7370966" y="1702028"/>
                  </a:lnTo>
                  <a:lnTo>
                    <a:pt x="7377900" y="1704086"/>
                  </a:lnTo>
                  <a:lnTo>
                    <a:pt x="7386777" y="1705127"/>
                  </a:lnTo>
                  <a:lnTo>
                    <a:pt x="7423950" y="1704213"/>
                  </a:lnTo>
                  <a:lnTo>
                    <a:pt x="7460628" y="1704225"/>
                  </a:lnTo>
                  <a:lnTo>
                    <a:pt x="7496861" y="1705063"/>
                  </a:lnTo>
                  <a:lnTo>
                    <a:pt x="7532725" y="1706600"/>
                  </a:lnTo>
                  <a:lnTo>
                    <a:pt x="7515695" y="1703362"/>
                  </a:lnTo>
                  <a:lnTo>
                    <a:pt x="7480948" y="1702409"/>
                  </a:lnTo>
                  <a:lnTo>
                    <a:pt x="7453922" y="1701863"/>
                  </a:lnTo>
                  <a:lnTo>
                    <a:pt x="7699045" y="1701863"/>
                  </a:lnTo>
                  <a:lnTo>
                    <a:pt x="7698130" y="1703222"/>
                  </a:lnTo>
                  <a:lnTo>
                    <a:pt x="7666164" y="1704606"/>
                  </a:lnTo>
                  <a:lnTo>
                    <a:pt x="7662278" y="1706384"/>
                  </a:lnTo>
                  <a:lnTo>
                    <a:pt x="7676985" y="1707121"/>
                  </a:lnTo>
                  <a:lnTo>
                    <a:pt x="7707592" y="1706219"/>
                  </a:lnTo>
                  <a:lnTo>
                    <a:pt x="7721968" y="1707464"/>
                  </a:lnTo>
                  <a:lnTo>
                    <a:pt x="7725181" y="1705216"/>
                  </a:lnTo>
                  <a:lnTo>
                    <a:pt x="7735722" y="1703197"/>
                  </a:lnTo>
                  <a:lnTo>
                    <a:pt x="7738592" y="1701863"/>
                  </a:lnTo>
                  <a:lnTo>
                    <a:pt x="8441157" y="1701863"/>
                  </a:lnTo>
                  <a:lnTo>
                    <a:pt x="8444598" y="1714563"/>
                  </a:lnTo>
                  <a:lnTo>
                    <a:pt x="8624799" y="1714563"/>
                  </a:lnTo>
                  <a:lnTo>
                    <a:pt x="8615616" y="1714792"/>
                  </a:lnTo>
                  <a:lnTo>
                    <a:pt x="8614880" y="1715693"/>
                  </a:lnTo>
                  <a:lnTo>
                    <a:pt x="8630387" y="1715731"/>
                  </a:lnTo>
                  <a:lnTo>
                    <a:pt x="8650999" y="1716163"/>
                  </a:lnTo>
                  <a:lnTo>
                    <a:pt x="8665604" y="1718246"/>
                  </a:lnTo>
                  <a:lnTo>
                    <a:pt x="8675764" y="1717281"/>
                  </a:lnTo>
                  <a:lnTo>
                    <a:pt x="8675129" y="1716265"/>
                  </a:lnTo>
                  <a:lnTo>
                    <a:pt x="8672411" y="1715249"/>
                  </a:lnTo>
                  <a:lnTo>
                    <a:pt x="8675103" y="1714563"/>
                  </a:lnTo>
                  <a:lnTo>
                    <a:pt x="8742883" y="1714563"/>
                  </a:lnTo>
                  <a:lnTo>
                    <a:pt x="8741842" y="1701863"/>
                  </a:lnTo>
                  <a:lnTo>
                    <a:pt x="8782787" y="1701863"/>
                  </a:lnTo>
                  <a:lnTo>
                    <a:pt x="8799919" y="1707616"/>
                  </a:lnTo>
                  <a:lnTo>
                    <a:pt x="8791181" y="1709115"/>
                  </a:lnTo>
                  <a:lnTo>
                    <a:pt x="8803056" y="1708658"/>
                  </a:lnTo>
                  <a:lnTo>
                    <a:pt x="8820696" y="1714563"/>
                  </a:lnTo>
                  <a:lnTo>
                    <a:pt x="8872525" y="1714563"/>
                  </a:lnTo>
                  <a:lnTo>
                    <a:pt x="8872690" y="1707159"/>
                  </a:lnTo>
                  <a:lnTo>
                    <a:pt x="8873287" y="1707146"/>
                  </a:lnTo>
                  <a:lnTo>
                    <a:pt x="8923553" y="1707578"/>
                  </a:lnTo>
                  <a:lnTo>
                    <a:pt x="8938997" y="1708073"/>
                  </a:lnTo>
                  <a:lnTo>
                    <a:pt x="8944000" y="1714563"/>
                  </a:lnTo>
                  <a:lnTo>
                    <a:pt x="8958402" y="1714563"/>
                  </a:lnTo>
                  <a:lnTo>
                    <a:pt x="8980043" y="1708162"/>
                  </a:lnTo>
                  <a:lnTo>
                    <a:pt x="8988107" y="1707146"/>
                  </a:lnTo>
                  <a:lnTo>
                    <a:pt x="9013355" y="1705178"/>
                  </a:lnTo>
                  <a:lnTo>
                    <a:pt x="9018308" y="1703666"/>
                  </a:lnTo>
                  <a:lnTo>
                    <a:pt x="9002243" y="1702371"/>
                  </a:lnTo>
                  <a:lnTo>
                    <a:pt x="8997645" y="1702955"/>
                  </a:lnTo>
                  <a:lnTo>
                    <a:pt x="9001303" y="1701863"/>
                  </a:lnTo>
                  <a:lnTo>
                    <a:pt x="9053500" y="1701863"/>
                  </a:lnTo>
                  <a:lnTo>
                    <a:pt x="9110218" y="1714563"/>
                  </a:lnTo>
                  <a:lnTo>
                    <a:pt x="9166695" y="1701863"/>
                  </a:lnTo>
                  <a:lnTo>
                    <a:pt x="9183319" y="1714563"/>
                  </a:lnTo>
                  <a:lnTo>
                    <a:pt x="9243428" y="1714563"/>
                  </a:lnTo>
                  <a:lnTo>
                    <a:pt x="9260802" y="1701863"/>
                  </a:lnTo>
                  <a:lnTo>
                    <a:pt x="9278226" y="1701863"/>
                  </a:lnTo>
                  <a:lnTo>
                    <a:pt x="9283471" y="1714563"/>
                  </a:lnTo>
                  <a:lnTo>
                    <a:pt x="10133495" y="1714563"/>
                  </a:lnTo>
                  <a:lnTo>
                    <a:pt x="10150399" y="1727263"/>
                  </a:lnTo>
                  <a:lnTo>
                    <a:pt x="10160787" y="1727263"/>
                  </a:lnTo>
                  <a:lnTo>
                    <a:pt x="10155606" y="1714563"/>
                  </a:lnTo>
                  <a:lnTo>
                    <a:pt x="10224897" y="1714563"/>
                  </a:lnTo>
                  <a:lnTo>
                    <a:pt x="10197147" y="1701863"/>
                  </a:lnTo>
                  <a:lnTo>
                    <a:pt x="10169030" y="1701863"/>
                  </a:lnTo>
                  <a:lnTo>
                    <a:pt x="10139896" y="1714563"/>
                  </a:lnTo>
                  <a:lnTo>
                    <a:pt x="10139362" y="1714563"/>
                  </a:lnTo>
                  <a:lnTo>
                    <a:pt x="10151961" y="1701863"/>
                  </a:lnTo>
                  <a:lnTo>
                    <a:pt x="9867887" y="1701863"/>
                  </a:lnTo>
                  <a:lnTo>
                    <a:pt x="9914547" y="1689163"/>
                  </a:lnTo>
                  <a:lnTo>
                    <a:pt x="9772358" y="1689163"/>
                  </a:lnTo>
                  <a:lnTo>
                    <a:pt x="9817608" y="1701863"/>
                  </a:lnTo>
                  <a:lnTo>
                    <a:pt x="9740773" y="1701863"/>
                  </a:lnTo>
                  <a:lnTo>
                    <a:pt x="9772358" y="1689163"/>
                  </a:lnTo>
                  <a:lnTo>
                    <a:pt x="9690456" y="1689163"/>
                  </a:lnTo>
                  <a:lnTo>
                    <a:pt x="9715894" y="1701863"/>
                  </a:lnTo>
                  <a:lnTo>
                    <a:pt x="9638208" y="1701863"/>
                  </a:lnTo>
                  <a:lnTo>
                    <a:pt x="9573311" y="1701863"/>
                  </a:lnTo>
                  <a:lnTo>
                    <a:pt x="9500070" y="1701863"/>
                  </a:lnTo>
                  <a:lnTo>
                    <a:pt x="9508185" y="1689163"/>
                  </a:lnTo>
                  <a:lnTo>
                    <a:pt x="8936050" y="1689163"/>
                  </a:lnTo>
                  <a:lnTo>
                    <a:pt x="8936050" y="1704251"/>
                  </a:lnTo>
                  <a:lnTo>
                    <a:pt x="8913711" y="1705724"/>
                  </a:lnTo>
                  <a:lnTo>
                    <a:pt x="8878837" y="1706372"/>
                  </a:lnTo>
                  <a:lnTo>
                    <a:pt x="8872715" y="1706270"/>
                  </a:lnTo>
                  <a:lnTo>
                    <a:pt x="8872817" y="1701863"/>
                  </a:lnTo>
                  <a:lnTo>
                    <a:pt x="8934234" y="1701863"/>
                  </a:lnTo>
                  <a:lnTo>
                    <a:pt x="8936050" y="1704251"/>
                  </a:lnTo>
                  <a:lnTo>
                    <a:pt x="8936050" y="1689163"/>
                  </a:lnTo>
                  <a:lnTo>
                    <a:pt x="8881872" y="1689163"/>
                  </a:lnTo>
                  <a:lnTo>
                    <a:pt x="8860320" y="1676463"/>
                  </a:lnTo>
                  <a:lnTo>
                    <a:pt x="8844407" y="1689163"/>
                  </a:lnTo>
                  <a:lnTo>
                    <a:pt x="8251190" y="1689163"/>
                  </a:lnTo>
                  <a:lnTo>
                    <a:pt x="8252282" y="1676463"/>
                  </a:lnTo>
                  <a:lnTo>
                    <a:pt x="8203425" y="1676463"/>
                  </a:lnTo>
                  <a:lnTo>
                    <a:pt x="8229892" y="1689163"/>
                  </a:lnTo>
                  <a:lnTo>
                    <a:pt x="8134782" y="1689163"/>
                  </a:lnTo>
                  <a:lnTo>
                    <a:pt x="8148066" y="1676463"/>
                  </a:lnTo>
                  <a:lnTo>
                    <a:pt x="7661415" y="1676463"/>
                  </a:lnTo>
                  <a:lnTo>
                    <a:pt x="7641437" y="1663763"/>
                  </a:lnTo>
                  <a:lnTo>
                    <a:pt x="7635126" y="1676463"/>
                  </a:lnTo>
                  <a:lnTo>
                    <a:pt x="7411567" y="1676463"/>
                  </a:lnTo>
                  <a:lnTo>
                    <a:pt x="7391400" y="1663763"/>
                  </a:lnTo>
                  <a:lnTo>
                    <a:pt x="7338949" y="1663763"/>
                  </a:lnTo>
                  <a:lnTo>
                    <a:pt x="7338949" y="1698625"/>
                  </a:lnTo>
                  <a:lnTo>
                    <a:pt x="7322159" y="1696745"/>
                  </a:lnTo>
                  <a:lnTo>
                    <a:pt x="7304849" y="1697278"/>
                  </a:lnTo>
                  <a:lnTo>
                    <a:pt x="7326236" y="1689163"/>
                  </a:lnTo>
                  <a:lnTo>
                    <a:pt x="7338949" y="1698625"/>
                  </a:lnTo>
                  <a:lnTo>
                    <a:pt x="7338949" y="1663763"/>
                  </a:lnTo>
                  <a:lnTo>
                    <a:pt x="7312850" y="1663763"/>
                  </a:lnTo>
                  <a:lnTo>
                    <a:pt x="7329805" y="1676463"/>
                  </a:lnTo>
                  <a:lnTo>
                    <a:pt x="7289597" y="1676463"/>
                  </a:lnTo>
                  <a:lnTo>
                    <a:pt x="7312850" y="1663763"/>
                  </a:lnTo>
                  <a:lnTo>
                    <a:pt x="6196546" y="1663763"/>
                  </a:lnTo>
                  <a:lnTo>
                    <a:pt x="6146927" y="1651063"/>
                  </a:lnTo>
                  <a:lnTo>
                    <a:pt x="6140412" y="1663763"/>
                  </a:lnTo>
                  <a:lnTo>
                    <a:pt x="6004877" y="1663763"/>
                  </a:lnTo>
                  <a:lnTo>
                    <a:pt x="5955220" y="1651063"/>
                  </a:lnTo>
                  <a:lnTo>
                    <a:pt x="5617667" y="1651063"/>
                  </a:lnTo>
                  <a:lnTo>
                    <a:pt x="5617667" y="1701863"/>
                  </a:lnTo>
                  <a:lnTo>
                    <a:pt x="5569978" y="1701863"/>
                  </a:lnTo>
                  <a:lnTo>
                    <a:pt x="5125936" y="1701863"/>
                  </a:lnTo>
                  <a:lnTo>
                    <a:pt x="4619422" y="1701863"/>
                  </a:lnTo>
                  <a:lnTo>
                    <a:pt x="4619422" y="1828863"/>
                  </a:lnTo>
                  <a:lnTo>
                    <a:pt x="4615485" y="1841563"/>
                  </a:lnTo>
                  <a:lnTo>
                    <a:pt x="4511662" y="1841563"/>
                  </a:lnTo>
                  <a:lnTo>
                    <a:pt x="4503661" y="1836623"/>
                  </a:lnTo>
                  <a:lnTo>
                    <a:pt x="4503661" y="1930463"/>
                  </a:lnTo>
                  <a:lnTo>
                    <a:pt x="4410418" y="1930463"/>
                  </a:lnTo>
                  <a:lnTo>
                    <a:pt x="4455452" y="1917763"/>
                  </a:lnTo>
                  <a:lnTo>
                    <a:pt x="4503661" y="1930463"/>
                  </a:lnTo>
                  <a:lnTo>
                    <a:pt x="4503661" y="1836623"/>
                  </a:lnTo>
                  <a:lnTo>
                    <a:pt x="4491113" y="1828863"/>
                  </a:lnTo>
                  <a:lnTo>
                    <a:pt x="4619422" y="1828863"/>
                  </a:lnTo>
                  <a:lnTo>
                    <a:pt x="4619422" y="1701863"/>
                  </a:lnTo>
                  <a:lnTo>
                    <a:pt x="4472483" y="1701863"/>
                  </a:lnTo>
                  <a:lnTo>
                    <a:pt x="4472483" y="1828863"/>
                  </a:lnTo>
                  <a:lnTo>
                    <a:pt x="4468927" y="1841563"/>
                  </a:lnTo>
                  <a:lnTo>
                    <a:pt x="4388586" y="1841563"/>
                  </a:lnTo>
                  <a:lnTo>
                    <a:pt x="4398226" y="1828863"/>
                  </a:lnTo>
                  <a:lnTo>
                    <a:pt x="4472483" y="1828863"/>
                  </a:lnTo>
                  <a:lnTo>
                    <a:pt x="4472483" y="1701863"/>
                  </a:lnTo>
                  <a:lnTo>
                    <a:pt x="4385856" y="1701863"/>
                  </a:lnTo>
                  <a:lnTo>
                    <a:pt x="4385856" y="1930463"/>
                  </a:lnTo>
                  <a:lnTo>
                    <a:pt x="4294124" y="1930463"/>
                  </a:lnTo>
                  <a:lnTo>
                    <a:pt x="4323626" y="1917763"/>
                  </a:lnTo>
                  <a:lnTo>
                    <a:pt x="4359338" y="1917763"/>
                  </a:lnTo>
                  <a:lnTo>
                    <a:pt x="4385856" y="1930463"/>
                  </a:lnTo>
                  <a:lnTo>
                    <a:pt x="4385856" y="1701863"/>
                  </a:lnTo>
                  <a:lnTo>
                    <a:pt x="4337482" y="1701863"/>
                  </a:lnTo>
                  <a:lnTo>
                    <a:pt x="4337482" y="1828863"/>
                  </a:lnTo>
                  <a:lnTo>
                    <a:pt x="4306849" y="1841563"/>
                  </a:lnTo>
                  <a:lnTo>
                    <a:pt x="4275925" y="1841563"/>
                  </a:lnTo>
                  <a:lnTo>
                    <a:pt x="4289387" y="1828863"/>
                  </a:lnTo>
                  <a:lnTo>
                    <a:pt x="4337482" y="1828863"/>
                  </a:lnTo>
                  <a:lnTo>
                    <a:pt x="4337482" y="1701863"/>
                  </a:lnTo>
                  <a:lnTo>
                    <a:pt x="4258310" y="1701863"/>
                  </a:lnTo>
                  <a:lnTo>
                    <a:pt x="4258310" y="1828863"/>
                  </a:lnTo>
                  <a:lnTo>
                    <a:pt x="4255160" y="1831390"/>
                  </a:lnTo>
                  <a:lnTo>
                    <a:pt x="4255160" y="1930463"/>
                  </a:lnTo>
                  <a:lnTo>
                    <a:pt x="4241317" y="1930463"/>
                  </a:lnTo>
                  <a:lnTo>
                    <a:pt x="4222762" y="1917763"/>
                  </a:lnTo>
                  <a:lnTo>
                    <a:pt x="4255160" y="1930463"/>
                  </a:lnTo>
                  <a:lnTo>
                    <a:pt x="4255160" y="1831390"/>
                  </a:lnTo>
                  <a:lnTo>
                    <a:pt x="4242460" y="1841563"/>
                  </a:lnTo>
                  <a:lnTo>
                    <a:pt x="4228236" y="1828863"/>
                  </a:lnTo>
                  <a:lnTo>
                    <a:pt x="4258310" y="1828863"/>
                  </a:lnTo>
                  <a:lnTo>
                    <a:pt x="4258310" y="1701863"/>
                  </a:lnTo>
                  <a:lnTo>
                    <a:pt x="4212590" y="1701863"/>
                  </a:lnTo>
                  <a:lnTo>
                    <a:pt x="4212590" y="1828863"/>
                  </a:lnTo>
                  <a:lnTo>
                    <a:pt x="4190720" y="1841563"/>
                  </a:lnTo>
                  <a:lnTo>
                    <a:pt x="4177207" y="1841563"/>
                  </a:lnTo>
                  <a:lnTo>
                    <a:pt x="4178401" y="1828863"/>
                  </a:lnTo>
                  <a:lnTo>
                    <a:pt x="4212590" y="1828863"/>
                  </a:lnTo>
                  <a:lnTo>
                    <a:pt x="4212590" y="1701863"/>
                  </a:lnTo>
                  <a:lnTo>
                    <a:pt x="4148188" y="1701863"/>
                  </a:lnTo>
                  <a:lnTo>
                    <a:pt x="4148188" y="1841563"/>
                  </a:lnTo>
                  <a:lnTo>
                    <a:pt x="4112869" y="1841563"/>
                  </a:lnTo>
                  <a:lnTo>
                    <a:pt x="4093832" y="1828863"/>
                  </a:lnTo>
                  <a:lnTo>
                    <a:pt x="4145915" y="1828863"/>
                  </a:lnTo>
                  <a:lnTo>
                    <a:pt x="4148188" y="1841563"/>
                  </a:lnTo>
                  <a:lnTo>
                    <a:pt x="4148188" y="1701863"/>
                  </a:lnTo>
                  <a:lnTo>
                    <a:pt x="4077766" y="1701863"/>
                  </a:lnTo>
                  <a:lnTo>
                    <a:pt x="3998620" y="1697939"/>
                  </a:lnTo>
                  <a:lnTo>
                    <a:pt x="3998620" y="1905063"/>
                  </a:lnTo>
                  <a:lnTo>
                    <a:pt x="3982389" y="1917763"/>
                  </a:lnTo>
                  <a:lnTo>
                    <a:pt x="3926802" y="1917763"/>
                  </a:lnTo>
                  <a:lnTo>
                    <a:pt x="3922331" y="1905063"/>
                  </a:lnTo>
                  <a:lnTo>
                    <a:pt x="3998620" y="1905063"/>
                  </a:lnTo>
                  <a:lnTo>
                    <a:pt x="3998620" y="1697939"/>
                  </a:lnTo>
                  <a:lnTo>
                    <a:pt x="3966070" y="1696326"/>
                  </a:lnTo>
                  <a:lnTo>
                    <a:pt x="3966070" y="1841563"/>
                  </a:lnTo>
                  <a:lnTo>
                    <a:pt x="3886403" y="1841563"/>
                  </a:lnTo>
                  <a:lnTo>
                    <a:pt x="3812768" y="1841563"/>
                  </a:lnTo>
                  <a:lnTo>
                    <a:pt x="3812768" y="1943163"/>
                  </a:lnTo>
                  <a:lnTo>
                    <a:pt x="3777272" y="1955863"/>
                  </a:lnTo>
                  <a:lnTo>
                    <a:pt x="3742385" y="1955863"/>
                  </a:lnTo>
                  <a:lnTo>
                    <a:pt x="3726345" y="1943163"/>
                  </a:lnTo>
                  <a:lnTo>
                    <a:pt x="3812768" y="1943163"/>
                  </a:lnTo>
                  <a:lnTo>
                    <a:pt x="3812768" y="1841563"/>
                  </a:lnTo>
                  <a:lnTo>
                    <a:pt x="3802126" y="1841563"/>
                  </a:lnTo>
                  <a:lnTo>
                    <a:pt x="3772128" y="1841563"/>
                  </a:lnTo>
                  <a:lnTo>
                    <a:pt x="3772128" y="1930463"/>
                  </a:lnTo>
                  <a:lnTo>
                    <a:pt x="3652850" y="1930463"/>
                  </a:lnTo>
                  <a:lnTo>
                    <a:pt x="3672802" y="1917763"/>
                  </a:lnTo>
                  <a:lnTo>
                    <a:pt x="3755529" y="1917763"/>
                  </a:lnTo>
                  <a:lnTo>
                    <a:pt x="3772128" y="1930463"/>
                  </a:lnTo>
                  <a:lnTo>
                    <a:pt x="3772128" y="1841563"/>
                  </a:lnTo>
                  <a:lnTo>
                    <a:pt x="3742042" y="1841563"/>
                  </a:lnTo>
                  <a:lnTo>
                    <a:pt x="3664356" y="1841563"/>
                  </a:lnTo>
                  <a:lnTo>
                    <a:pt x="3691318" y="1828863"/>
                  </a:lnTo>
                  <a:lnTo>
                    <a:pt x="3716756" y="1828863"/>
                  </a:lnTo>
                  <a:lnTo>
                    <a:pt x="3742042" y="1841563"/>
                  </a:lnTo>
                  <a:lnTo>
                    <a:pt x="3768560" y="1828863"/>
                  </a:lnTo>
                  <a:lnTo>
                    <a:pt x="3782949" y="1828863"/>
                  </a:lnTo>
                  <a:lnTo>
                    <a:pt x="3802126" y="1841563"/>
                  </a:lnTo>
                  <a:lnTo>
                    <a:pt x="3830828" y="1828863"/>
                  </a:lnTo>
                  <a:lnTo>
                    <a:pt x="3858590" y="1828863"/>
                  </a:lnTo>
                  <a:lnTo>
                    <a:pt x="3886403" y="1841563"/>
                  </a:lnTo>
                  <a:lnTo>
                    <a:pt x="3915295" y="1828863"/>
                  </a:lnTo>
                  <a:lnTo>
                    <a:pt x="3966057" y="1828863"/>
                  </a:lnTo>
                  <a:lnTo>
                    <a:pt x="3966070" y="1841563"/>
                  </a:lnTo>
                  <a:lnTo>
                    <a:pt x="3966070" y="1696326"/>
                  </a:lnTo>
                  <a:lnTo>
                    <a:pt x="3821760" y="1689163"/>
                  </a:lnTo>
                  <a:lnTo>
                    <a:pt x="4263822" y="1689163"/>
                  </a:lnTo>
                  <a:lnTo>
                    <a:pt x="4265600" y="1676463"/>
                  </a:lnTo>
                  <a:lnTo>
                    <a:pt x="4348277" y="1676463"/>
                  </a:lnTo>
                  <a:lnTo>
                    <a:pt x="4372521" y="1689163"/>
                  </a:lnTo>
                  <a:lnTo>
                    <a:pt x="4436923" y="1689163"/>
                  </a:lnTo>
                  <a:lnTo>
                    <a:pt x="4434014" y="1676463"/>
                  </a:lnTo>
                  <a:lnTo>
                    <a:pt x="4483227" y="1676463"/>
                  </a:lnTo>
                  <a:lnTo>
                    <a:pt x="4475873" y="1689163"/>
                  </a:lnTo>
                  <a:lnTo>
                    <a:pt x="5077676" y="1689163"/>
                  </a:lnTo>
                  <a:lnTo>
                    <a:pt x="5125936" y="1701863"/>
                  </a:lnTo>
                  <a:lnTo>
                    <a:pt x="5129822" y="1689163"/>
                  </a:lnTo>
                  <a:lnTo>
                    <a:pt x="5184254" y="1689163"/>
                  </a:lnTo>
                  <a:lnTo>
                    <a:pt x="5212626" y="1676463"/>
                  </a:lnTo>
                  <a:lnTo>
                    <a:pt x="5268582" y="1676463"/>
                  </a:lnTo>
                  <a:lnTo>
                    <a:pt x="5295735" y="1689163"/>
                  </a:lnTo>
                  <a:lnTo>
                    <a:pt x="5536108" y="1689163"/>
                  </a:lnTo>
                  <a:lnTo>
                    <a:pt x="5569978" y="1701863"/>
                  </a:lnTo>
                  <a:lnTo>
                    <a:pt x="5566219" y="1689163"/>
                  </a:lnTo>
                  <a:lnTo>
                    <a:pt x="5617667" y="1701863"/>
                  </a:lnTo>
                  <a:lnTo>
                    <a:pt x="5617667" y="1651063"/>
                  </a:lnTo>
                  <a:lnTo>
                    <a:pt x="4001655" y="1651063"/>
                  </a:lnTo>
                  <a:lnTo>
                    <a:pt x="3951033" y="1638363"/>
                  </a:lnTo>
                  <a:lnTo>
                    <a:pt x="3849928" y="1638363"/>
                  </a:lnTo>
                  <a:lnTo>
                    <a:pt x="3824757" y="1651063"/>
                  </a:lnTo>
                  <a:lnTo>
                    <a:pt x="3687356" y="1651063"/>
                  </a:lnTo>
                  <a:lnTo>
                    <a:pt x="3630066" y="1638363"/>
                  </a:lnTo>
                  <a:lnTo>
                    <a:pt x="3609810" y="1638363"/>
                  </a:lnTo>
                  <a:lnTo>
                    <a:pt x="3609810" y="1968563"/>
                  </a:lnTo>
                  <a:lnTo>
                    <a:pt x="3597694" y="1981263"/>
                  </a:lnTo>
                  <a:lnTo>
                    <a:pt x="3591750" y="1981263"/>
                  </a:lnTo>
                  <a:lnTo>
                    <a:pt x="3573983" y="1968563"/>
                  </a:lnTo>
                  <a:lnTo>
                    <a:pt x="3609810" y="1968563"/>
                  </a:lnTo>
                  <a:lnTo>
                    <a:pt x="3609810" y="1638363"/>
                  </a:lnTo>
                  <a:lnTo>
                    <a:pt x="3437217" y="1638363"/>
                  </a:lnTo>
                  <a:lnTo>
                    <a:pt x="3437217" y="1930463"/>
                  </a:lnTo>
                  <a:lnTo>
                    <a:pt x="3399879" y="1917763"/>
                  </a:lnTo>
                  <a:lnTo>
                    <a:pt x="3389426" y="1917763"/>
                  </a:lnTo>
                  <a:lnTo>
                    <a:pt x="3401314" y="1905063"/>
                  </a:lnTo>
                  <a:lnTo>
                    <a:pt x="3410750" y="1917763"/>
                  </a:lnTo>
                  <a:lnTo>
                    <a:pt x="3435299" y="1917763"/>
                  </a:lnTo>
                  <a:lnTo>
                    <a:pt x="3437217" y="1930463"/>
                  </a:lnTo>
                  <a:lnTo>
                    <a:pt x="3437217" y="1638363"/>
                  </a:lnTo>
                  <a:lnTo>
                    <a:pt x="3303168" y="1638363"/>
                  </a:lnTo>
                  <a:lnTo>
                    <a:pt x="3303168" y="1689163"/>
                  </a:lnTo>
                  <a:lnTo>
                    <a:pt x="3280994" y="1689163"/>
                  </a:lnTo>
                  <a:lnTo>
                    <a:pt x="3286264" y="1676463"/>
                  </a:lnTo>
                  <a:lnTo>
                    <a:pt x="3303168" y="1689163"/>
                  </a:lnTo>
                  <a:lnTo>
                    <a:pt x="3303168" y="1638363"/>
                  </a:lnTo>
                  <a:lnTo>
                    <a:pt x="3081553" y="1638363"/>
                  </a:lnTo>
                  <a:lnTo>
                    <a:pt x="3081553" y="1905063"/>
                  </a:lnTo>
                  <a:lnTo>
                    <a:pt x="3075533" y="1917763"/>
                  </a:lnTo>
                  <a:lnTo>
                    <a:pt x="3056750" y="1917763"/>
                  </a:lnTo>
                  <a:lnTo>
                    <a:pt x="3062452" y="1905063"/>
                  </a:lnTo>
                  <a:lnTo>
                    <a:pt x="3081553" y="1905063"/>
                  </a:lnTo>
                  <a:lnTo>
                    <a:pt x="3081553" y="1638363"/>
                  </a:lnTo>
                  <a:lnTo>
                    <a:pt x="2751861" y="1638363"/>
                  </a:lnTo>
                  <a:lnTo>
                    <a:pt x="2751861" y="1917763"/>
                  </a:lnTo>
                  <a:lnTo>
                    <a:pt x="2603766" y="1917763"/>
                  </a:lnTo>
                  <a:lnTo>
                    <a:pt x="2573324" y="1905063"/>
                  </a:lnTo>
                  <a:lnTo>
                    <a:pt x="2734360" y="1905063"/>
                  </a:lnTo>
                  <a:lnTo>
                    <a:pt x="2751861" y="1917763"/>
                  </a:lnTo>
                  <a:lnTo>
                    <a:pt x="2751861" y="1638363"/>
                  </a:lnTo>
                  <a:lnTo>
                    <a:pt x="2563711" y="1638363"/>
                  </a:lnTo>
                  <a:lnTo>
                    <a:pt x="2563711" y="1955863"/>
                  </a:lnTo>
                  <a:lnTo>
                    <a:pt x="2530652" y="1968563"/>
                  </a:lnTo>
                  <a:lnTo>
                    <a:pt x="2432494" y="1968563"/>
                  </a:lnTo>
                  <a:lnTo>
                    <a:pt x="2499131" y="1955863"/>
                  </a:lnTo>
                  <a:lnTo>
                    <a:pt x="2563711" y="1955863"/>
                  </a:lnTo>
                  <a:lnTo>
                    <a:pt x="2563711" y="1638363"/>
                  </a:lnTo>
                  <a:lnTo>
                    <a:pt x="2412847" y="1638363"/>
                  </a:lnTo>
                  <a:lnTo>
                    <a:pt x="2412847" y="1689163"/>
                  </a:lnTo>
                  <a:lnTo>
                    <a:pt x="2399754" y="1689163"/>
                  </a:lnTo>
                  <a:lnTo>
                    <a:pt x="2399754" y="1955863"/>
                  </a:lnTo>
                  <a:lnTo>
                    <a:pt x="2383955" y="1968563"/>
                  </a:lnTo>
                  <a:lnTo>
                    <a:pt x="2353500" y="1968563"/>
                  </a:lnTo>
                  <a:lnTo>
                    <a:pt x="2339048" y="1955863"/>
                  </a:lnTo>
                  <a:lnTo>
                    <a:pt x="2399754" y="1955863"/>
                  </a:lnTo>
                  <a:lnTo>
                    <a:pt x="2399754" y="1689163"/>
                  </a:lnTo>
                  <a:lnTo>
                    <a:pt x="2357590" y="1689163"/>
                  </a:lnTo>
                  <a:lnTo>
                    <a:pt x="2357590" y="1892363"/>
                  </a:lnTo>
                  <a:lnTo>
                    <a:pt x="2352306" y="1905063"/>
                  </a:lnTo>
                  <a:lnTo>
                    <a:pt x="2336482" y="1905063"/>
                  </a:lnTo>
                  <a:lnTo>
                    <a:pt x="2301519" y="1892363"/>
                  </a:lnTo>
                  <a:lnTo>
                    <a:pt x="2357590" y="1892363"/>
                  </a:lnTo>
                  <a:lnTo>
                    <a:pt x="2357590" y="1689163"/>
                  </a:lnTo>
                  <a:lnTo>
                    <a:pt x="2284425" y="1689163"/>
                  </a:lnTo>
                  <a:lnTo>
                    <a:pt x="2311577" y="1676463"/>
                  </a:lnTo>
                  <a:lnTo>
                    <a:pt x="2362390" y="1676463"/>
                  </a:lnTo>
                  <a:lnTo>
                    <a:pt x="2412847" y="1689163"/>
                  </a:lnTo>
                  <a:lnTo>
                    <a:pt x="2412847" y="1638363"/>
                  </a:lnTo>
                  <a:lnTo>
                    <a:pt x="2243366" y="1638363"/>
                  </a:lnTo>
                  <a:lnTo>
                    <a:pt x="2243366" y="1689163"/>
                  </a:lnTo>
                  <a:lnTo>
                    <a:pt x="2104491" y="1689163"/>
                  </a:lnTo>
                  <a:lnTo>
                    <a:pt x="2104491" y="1892363"/>
                  </a:lnTo>
                  <a:lnTo>
                    <a:pt x="2094560" y="1905063"/>
                  </a:lnTo>
                  <a:lnTo>
                    <a:pt x="2046033" y="1905063"/>
                  </a:lnTo>
                  <a:lnTo>
                    <a:pt x="2065921" y="1892363"/>
                  </a:lnTo>
                  <a:lnTo>
                    <a:pt x="2104491" y="1892363"/>
                  </a:lnTo>
                  <a:lnTo>
                    <a:pt x="2104491" y="1689163"/>
                  </a:lnTo>
                  <a:lnTo>
                    <a:pt x="1879219" y="1689163"/>
                  </a:lnTo>
                  <a:lnTo>
                    <a:pt x="1935645" y="1676463"/>
                  </a:lnTo>
                  <a:lnTo>
                    <a:pt x="2197874" y="1676463"/>
                  </a:lnTo>
                  <a:lnTo>
                    <a:pt x="2243366" y="1689163"/>
                  </a:lnTo>
                  <a:lnTo>
                    <a:pt x="2243366" y="1638363"/>
                  </a:lnTo>
                  <a:lnTo>
                    <a:pt x="1774101" y="1638363"/>
                  </a:lnTo>
                  <a:lnTo>
                    <a:pt x="1774101" y="1892363"/>
                  </a:lnTo>
                  <a:lnTo>
                    <a:pt x="1761350" y="1892363"/>
                  </a:lnTo>
                  <a:lnTo>
                    <a:pt x="1765744" y="1905063"/>
                  </a:lnTo>
                  <a:lnTo>
                    <a:pt x="1698523" y="1905063"/>
                  </a:lnTo>
                  <a:lnTo>
                    <a:pt x="1581899" y="1905063"/>
                  </a:lnTo>
                  <a:lnTo>
                    <a:pt x="1591716" y="1892363"/>
                  </a:lnTo>
                  <a:lnTo>
                    <a:pt x="1697545" y="1892363"/>
                  </a:lnTo>
                  <a:lnTo>
                    <a:pt x="1698523" y="1905063"/>
                  </a:lnTo>
                  <a:lnTo>
                    <a:pt x="1743748" y="1892363"/>
                  </a:lnTo>
                  <a:lnTo>
                    <a:pt x="1728660" y="1892363"/>
                  </a:lnTo>
                  <a:lnTo>
                    <a:pt x="1714296" y="1879663"/>
                  </a:lnTo>
                  <a:lnTo>
                    <a:pt x="1773351" y="1879663"/>
                  </a:lnTo>
                  <a:lnTo>
                    <a:pt x="1774101" y="1892363"/>
                  </a:lnTo>
                  <a:lnTo>
                    <a:pt x="1774101" y="1638363"/>
                  </a:lnTo>
                  <a:lnTo>
                    <a:pt x="1645564" y="1638363"/>
                  </a:lnTo>
                  <a:lnTo>
                    <a:pt x="1645564" y="1676463"/>
                  </a:lnTo>
                  <a:lnTo>
                    <a:pt x="1637626" y="1689163"/>
                  </a:lnTo>
                  <a:lnTo>
                    <a:pt x="1436116" y="1689163"/>
                  </a:lnTo>
                  <a:lnTo>
                    <a:pt x="1436116" y="1892363"/>
                  </a:lnTo>
                  <a:lnTo>
                    <a:pt x="1419961" y="1905063"/>
                  </a:lnTo>
                  <a:lnTo>
                    <a:pt x="1387094" y="1905063"/>
                  </a:lnTo>
                  <a:lnTo>
                    <a:pt x="1393240" y="1892363"/>
                  </a:lnTo>
                  <a:lnTo>
                    <a:pt x="1436116" y="1892363"/>
                  </a:lnTo>
                  <a:lnTo>
                    <a:pt x="1436116" y="1689163"/>
                  </a:lnTo>
                  <a:lnTo>
                    <a:pt x="606285" y="1689163"/>
                  </a:lnTo>
                  <a:lnTo>
                    <a:pt x="653732" y="1676463"/>
                  </a:lnTo>
                  <a:lnTo>
                    <a:pt x="879538" y="1676463"/>
                  </a:lnTo>
                  <a:lnTo>
                    <a:pt x="930046" y="1689163"/>
                  </a:lnTo>
                  <a:lnTo>
                    <a:pt x="944168" y="1676463"/>
                  </a:lnTo>
                  <a:lnTo>
                    <a:pt x="1127226" y="1676463"/>
                  </a:lnTo>
                  <a:lnTo>
                    <a:pt x="1120279" y="1689163"/>
                  </a:lnTo>
                  <a:lnTo>
                    <a:pt x="1166545" y="1676463"/>
                  </a:lnTo>
                  <a:lnTo>
                    <a:pt x="1326692" y="1676463"/>
                  </a:lnTo>
                  <a:lnTo>
                    <a:pt x="1353172" y="1689163"/>
                  </a:lnTo>
                  <a:lnTo>
                    <a:pt x="1357579" y="1676463"/>
                  </a:lnTo>
                  <a:lnTo>
                    <a:pt x="1407185" y="1676463"/>
                  </a:lnTo>
                  <a:lnTo>
                    <a:pt x="1421993" y="1689163"/>
                  </a:lnTo>
                  <a:lnTo>
                    <a:pt x="1460804" y="1676463"/>
                  </a:lnTo>
                  <a:lnTo>
                    <a:pt x="1645564" y="1676463"/>
                  </a:lnTo>
                  <a:lnTo>
                    <a:pt x="1645564" y="1638363"/>
                  </a:lnTo>
                  <a:lnTo>
                    <a:pt x="507593" y="1638363"/>
                  </a:lnTo>
                  <a:lnTo>
                    <a:pt x="507593" y="1689163"/>
                  </a:lnTo>
                  <a:lnTo>
                    <a:pt x="386511" y="1689163"/>
                  </a:lnTo>
                  <a:lnTo>
                    <a:pt x="273634" y="1689163"/>
                  </a:lnTo>
                  <a:lnTo>
                    <a:pt x="273583" y="1663763"/>
                  </a:lnTo>
                  <a:lnTo>
                    <a:pt x="273570" y="1651063"/>
                  </a:lnTo>
                  <a:lnTo>
                    <a:pt x="273443" y="1574863"/>
                  </a:lnTo>
                  <a:lnTo>
                    <a:pt x="273329" y="1498663"/>
                  </a:lnTo>
                  <a:lnTo>
                    <a:pt x="273202" y="1422463"/>
                  </a:lnTo>
                  <a:lnTo>
                    <a:pt x="273164" y="1397063"/>
                  </a:lnTo>
                  <a:lnTo>
                    <a:pt x="273050" y="1320863"/>
                  </a:lnTo>
                  <a:lnTo>
                    <a:pt x="272999" y="1282763"/>
                  </a:lnTo>
                  <a:lnTo>
                    <a:pt x="272884" y="1206563"/>
                  </a:lnTo>
                  <a:lnTo>
                    <a:pt x="272757" y="1130363"/>
                  </a:lnTo>
                  <a:lnTo>
                    <a:pt x="272643" y="1054163"/>
                  </a:lnTo>
                  <a:lnTo>
                    <a:pt x="272554" y="1003363"/>
                  </a:lnTo>
                  <a:lnTo>
                    <a:pt x="272465" y="939863"/>
                  </a:lnTo>
                  <a:lnTo>
                    <a:pt x="272376" y="889063"/>
                  </a:lnTo>
                  <a:lnTo>
                    <a:pt x="272364" y="876363"/>
                  </a:lnTo>
                  <a:lnTo>
                    <a:pt x="272237" y="800163"/>
                  </a:lnTo>
                  <a:lnTo>
                    <a:pt x="272122" y="723963"/>
                  </a:lnTo>
                  <a:lnTo>
                    <a:pt x="271995" y="647763"/>
                  </a:lnTo>
                  <a:lnTo>
                    <a:pt x="271868" y="558863"/>
                  </a:lnTo>
                  <a:lnTo>
                    <a:pt x="271754" y="482663"/>
                  </a:lnTo>
                  <a:lnTo>
                    <a:pt x="271729" y="469963"/>
                  </a:lnTo>
                  <a:lnTo>
                    <a:pt x="271614" y="393763"/>
                  </a:lnTo>
                  <a:lnTo>
                    <a:pt x="271538" y="342963"/>
                  </a:lnTo>
                  <a:lnTo>
                    <a:pt x="275348" y="342963"/>
                  </a:lnTo>
                  <a:lnTo>
                    <a:pt x="274713" y="355663"/>
                  </a:lnTo>
                  <a:lnTo>
                    <a:pt x="278003" y="368363"/>
                  </a:lnTo>
                  <a:lnTo>
                    <a:pt x="278472" y="368363"/>
                  </a:lnTo>
                  <a:lnTo>
                    <a:pt x="276885" y="381063"/>
                  </a:lnTo>
                  <a:lnTo>
                    <a:pt x="277482" y="381063"/>
                  </a:lnTo>
                  <a:lnTo>
                    <a:pt x="277888" y="393763"/>
                  </a:lnTo>
                  <a:lnTo>
                    <a:pt x="281597" y="393763"/>
                  </a:lnTo>
                  <a:lnTo>
                    <a:pt x="281355" y="406463"/>
                  </a:lnTo>
                  <a:lnTo>
                    <a:pt x="280695" y="406463"/>
                  </a:lnTo>
                  <a:lnTo>
                    <a:pt x="279527" y="431863"/>
                  </a:lnTo>
                  <a:lnTo>
                    <a:pt x="279031" y="444563"/>
                  </a:lnTo>
                  <a:lnTo>
                    <a:pt x="278587" y="444563"/>
                  </a:lnTo>
                  <a:lnTo>
                    <a:pt x="278193" y="457263"/>
                  </a:lnTo>
                  <a:lnTo>
                    <a:pt x="277850" y="469963"/>
                  </a:lnTo>
                  <a:lnTo>
                    <a:pt x="277304" y="495363"/>
                  </a:lnTo>
                  <a:lnTo>
                    <a:pt x="276923" y="520763"/>
                  </a:lnTo>
                  <a:lnTo>
                    <a:pt x="277025" y="609663"/>
                  </a:lnTo>
                  <a:lnTo>
                    <a:pt x="277825" y="660463"/>
                  </a:lnTo>
                  <a:lnTo>
                    <a:pt x="278993" y="711263"/>
                  </a:lnTo>
                  <a:lnTo>
                    <a:pt x="280428" y="749363"/>
                  </a:lnTo>
                  <a:lnTo>
                    <a:pt x="279641" y="800163"/>
                  </a:lnTo>
                  <a:lnTo>
                    <a:pt x="278892" y="850963"/>
                  </a:lnTo>
                  <a:lnTo>
                    <a:pt x="278765" y="863663"/>
                  </a:lnTo>
                  <a:lnTo>
                    <a:pt x="278638" y="876363"/>
                  </a:lnTo>
                  <a:lnTo>
                    <a:pt x="278523" y="889063"/>
                  </a:lnTo>
                  <a:lnTo>
                    <a:pt x="278396" y="901763"/>
                  </a:lnTo>
                  <a:lnTo>
                    <a:pt x="278371" y="952563"/>
                  </a:lnTo>
                  <a:lnTo>
                    <a:pt x="279069" y="1003363"/>
                  </a:lnTo>
                  <a:lnTo>
                    <a:pt x="280695" y="1054163"/>
                  </a:lnTo>
                  <a:lnTo>
                    <a:pt x="278244" y="1054163"/>
                  </a:lnTo>
                  <a:lnTo>
                    <a:pt x="279361" y="1104963"/>
                  </a:lnTo>
                  <a:lnTo>
                    <a:pt x="279463" y="1117663"/>
                  </a:lnTo>
                  <a:lnTo>
                    <a:pt x="279565" y="1130363"/>
                  </a:lnTo>
                  <a:lnTo>
                    <a:pt x="279666" y="1143063"/>
                  </a:lnTo>
                  <a:lnTo>
                    <a:pt x="279768" y="1155763"/>
                  </a:lnTo>
                  <a:lnTo>
                    <a:pt x="279806" y="1371663"/>
                  </a:lnTo>
                  <a:lnTo>
                    <a:pt x="279933" y="1422463"/>
                  </a:lnTo>
                  <a:lnTo>
                    <a:pt x="280047" y="1435163"/>
                  </a:lnTo>
                  <a:lnTo>
                    <a:pt x="280949" y="1485963"/>
                  </a:lnTo>
                  <a:lnTo>
                    <a:pt x="282600" y="1524063"/>
                  </a:lnTo>
                  <a:lnTo>
                    <a:pt x="281178" y="1536763"/>
                  </a:lnTo>
                  <a:lnTo>
                    <a:pt x="279590" y="1536763"/>
                  </a:lnTo>
                  <a:lnTo>
                    <a:pt x="279222" y="1562163"/>
                  </a:lnTo>
                  <a:lnTo>
                    <a:pt x="280009" y="1562163"/>
                  </a:lnTo>
                  <a:lnTo>
                    <a:pt x="280835" y="1549463"/>
                  </a:lnTo>
                  <a:lnTo>
                    <a:pt x="282511" y="1536763"/>
                  </a:lnTo>
                  <a:lnTo>
                    <a:pt x="281990" y="1562163"/>
                  </a:lnTo>
                  <a:lnTo>
                    <a:pt x="281584" y="1574863"/>
                  </a:lnTo>
                  <a:lnTo>
                    <a:pt x="281254" y="1600263"/>
                  </a:lnTo>
                  <a:lnTo>
                    <a:pt x="281012" y="1612963"/>
                  </a:lnTo>
                  <a:lnTo>
                    <a:pt x="280936" y="1625663"/>
                  </a:lnTo>
                  <a:lnTo>
                    <a:pt x="280797" y="1638363"/>
                  </a:lnTo>
                  <a:lnTo>
                    <a:pt x="280733" y="1651063"/>
                  </a:lnTo>
                  <a:lnTo>
                    <a:pt x="280898" y="1663763"/>
                  </a:lnTo>
                  <a:lnTo>
                    <a:pt x="281203" y="1663763"/>
                  </a:lnTo>
                  <a:lnTo>
                    <a:pt x="281952" y="1676463"/>
                  </a:lnTo>
                  <a:lnTo>
                    <a:pt x="324180" y="1676463"/>
                  </a:lnTo>
                  <a:lnTo>
                    <a:pt x="386511" y="1689163"/>
                  </a:lnTo>
                  <a:lnTo>
                    <a:pt x="413689" y="1676463"/>
                  </a:lnTo>
                  <a:lnTo>
                    <a:pt x="458012" y="1676463"/>
                  </a:lnTo>
                  <a:lnTo>
                    <a:pt x="507593" y="1689163"/>
                  </a:lnTo>
                  <a:lnTo>
                    <a:pt x="507593" y="1638363"/>
                  </a:lnTo>
                  <a:lnTo>
                    <a:pt x="323265" y="1638363"/>
                  </a:lnTo>
                  <a:lnTo>
                    <a:pt x="323380" y="1612963"/>
                  </a:lnTo>
                  <a:lnTo>
                    <a:pt x="323443" y="1600263"/>
                  </a:lnTo>
                  <a:lnTo>
                    <a:pt x="323519" y="1587563"/>
                  </a:lnTo>
                  <a:lnTo>
                    <a:pt x="323583" y="1574863"/>
                  </a:lnTo>
                  <a:lnTo>
                    <a:pt x="323659" y="1562163"/>
                  </a:lnTo>
                  <a:lnTo>
                    <a:pt x="323723" y="1549463"/>
                  </a:lnTo>
                  <a:lnTo>
                    <a:pt x="323799" y="1536763"/>
                  </a:lnTo>
                  <a:lnTo>
                    <a:pt x="320725" y="1498663"/>
                  </a:lnTo>
                  <a:lnTo>
                    <a:pt x="319963" y="1485963"/>
                  </a:lnTo>
                  <a:lnTo>
                    <a:pt x="322160" y="1485963"/>
                  </a:lnTo>
                  <a:lnTo>
                    <a:pt x="323189" y="1498663"/>
                  </a:lnTo>
                  <a:lnTo>
                    <a:pt x="323088" y="1485963"/>
                  </a:lnTo>
                  <a:lnTo>
                    <a:pt x="319786" y="1066863"/>
                  </a:lnTo>
                  <a:lnTo>
                    <a:pt x="319684" y="1054163"/>
                  </a:lnTo>
                  <a:lnTo>
                    <a:pt x="319582" y="1041463"/>
                  </a:lnTo>
                  <a:lnTo>
                    <a:pt x="319481" y="1028763"/>
                  </a:lnTo>
                  <a:lnTo>
                    <a:pt x="319379" y="1016063"/>
                  </a:lnTo>
                  <a:lnTo>
                    <a:pt x="319278" y="1003363"/>
                  </a:lnTo>
                  <a:lnTo>
                    <a:pt x="319176" y="990663"/>
                  </a:lnTo>
                  <a:lnTo>
                    <a:pt x="319087" y="977963"/>
                  </a:lnTo>
                  <a:lnTo>
                    <a:pt x="322465" y="939863"/>
                  </a:lnTo>
                  <a:lnTo>
                    <a:pt x="321411" y="927163"/>
                  </a:lnTo>
                  <a:lnTo>
                    <a:pt x="319735" y="914463"/>
                  </a:lnTo>
                  <a:lnTo>
                    <a:pt x="318693" y="901763"/>
                  </a:lnTo>
                  <a:lnTo>
                    <a:pt x="319557" y="863663"/>
                  </a:lnTo>
                  <a:lnTo>
                    <a:pt x="320344" y="863663"/>
                  </a:lnTo>
                  <a:lnTo>
                    <a:pt x="321017" y="889063"/>
                  </a:lnTo>
                  <a:lnTo>
                    <a:pt x="321856" y="901763"/>
                  </a:lnTo>
                  <a:lnTo>
                    <a:pt x="322313" y="876363"/>
                  </a:lnTo>
                  <a:lnTo>
                    <a:pt x="322110" y="863663"/>
                  </a:lnTo>
                  <a:lnTo>
                    <a:pt x="321246" y="838263"/>
                  </a:lnTo>
                  <a:lnTo>
                    <a:pt x="319709" y="838263"/>
                  </a:lnTo>
                  <a:lnTo>
                    <a:pt x="319709" y="508063"/>
                  </a:lnTo>
                  <a:lnTo>
                    <a:pt x="319709" y="431863"/>
                  </a:lnTo>
                  <a:lnTo>
                    <a:pt x="319722" y="393763"/>
                  </a:lnTo>
                  <a:lnTo>
                    <a:pt x="3656076" y="381063"/>
                  </a:lnTo>
                  <a:lnTo>
                    <a:pt x="3683152" y="368363"/>
                  </a:lnTo>
                  <a:lnTo>
                    <a:pt x="6412700" y="368363"/>
                  </a:lnTo>
                  <a:lnTo>
                    <a:pt x="6433032" y="355663"/>
                  </a:lnTo>
                  <a:lnTo>
                    <a:pt x="6441453" y="368363"/>
                  </a:lnTo>
                  <a:lnTo>
                    <a:pt x="6458636" y="368363"/>
                  </a:lnTo>
                  <a:lnTo>
                    <a:pt x="6493230" y="355663"/>
                  </a:lnTo>
                  <a:lnTo>
                    <a:pt x="6571501" y="355663"/>
                  </a:lnTo>
                  <a:lnTo>
                    <a:pt x="6575641" y="368363"/>
                  </a:lnTo>
                  <a:lnTo>
                    <a:pt x="6622605" y="355663"/>
                  </a:lnTo>
                  <a:lnTo>
                    <a:pt x="6873316" y="355663"/>
                  </a:lnTo>
                  <a:lnTo>
                    <a:pt x="6872579" y="368363"/>
                  </a:lnTo>
                  <a:lnTo>
                    <a:pt x="6877151" y="355663"/>
                  </a:lnTo>
                  <a:lnTo>
                    <a:pt x="7238543" y="355663"/>
                  </a:lnTo>
                  <a:lnTo>
                    <a:pt x="7284923" y="342963"/>
                  </a:lnTo>
                  <a:lnTo>
                    <a:pt x="7286663" y="355663"/>
                  </a:lnTo>
                  <a:lnTo>
                    <a:pt x="7320191" y="355663"/>
                  </a:lnTo>
                  <a:lnTo>
                    <a:pt x="7312698" y="355968"/>
                  </a:lnTo>
                  <a:lnTo>
                    <a:pt x="7364298" y="356285"/>
                  </a:lnTo>
                  <a:lnTo>
                    <a:pt x="7425779" y="354571"/>
                  </a:lnTo>
                  <a:lnTo>
                    <a:pt x="7430135" y="355663"/>
                  </a:lnTo>
                  <a:lnTo>
                    <a:pt x="7481532" y="355663"/>
                  </a:lnTo>
                  <a:lnTo>
                    <a:pt x="7490511" y="353479"/>
                  </a:lnTo>
                  <a:lnTo>
                    <a:pt x="7520889" y="353656"/>
                  </a:lnTo>
                  <a:lnTo>
                    <a:pt x="7496734" y="351955"/>
                  </a:lnTo>
                  <a:lnTo>
                    <a:pt x="7533564" y="342963"/>
                  </a:lnTo>
                  <a:lnTo>
                    <a:pt x="7941627" y="342963"/>
                  </a:lnTo>
                  <a:lnTo>
                    <a:pt x="7903921" y="355663"/>
                  </a:lnTo>
                  <a:lnTo>
                    <a:pt x="8111553" y="355663"/>
                  </a:lnTo>
                  <a:lnTo>
                    <a:pt x="8131861" y="342963"/>
                  </a:lnTo>
                  <a:lnTo>
                    <a:pt x="8084401" y="342963"/>
                  </a:lnTo>
                  <a:lnTo>
                    <a:pt x="8102384" y="330263"/>
                  </a:lnTo>
                  <a:lnTo>
                    <a:pt x="8129486" y="330263"/>
                  </a:lnTo>
                  <a:lnTo>
                    <a:pt x="8136483" y="342963"/>
                  </a:lnTo>
                  <a:lnTo>
                    <a:pt x="8151939" y="342963"/>
                  </a:lnTo>
                  <a:lnTo>
                    <a:pt x="8164157" y="330263"/>
                  </a:lnTo>
                  <a:lnTo>
                    <a:pt x="8185950" y="330263"/>
                  </a:lnTo>
                  <a:lnTo>
                    <a:pt x="8186039" y="342963"/>
                  </a:lnTo>
                  <a:lnTo>
                    <a:pt x="8157337" y="342963"/>
                  </a:lnTo>
                  <a:lnTo>
                    <a:pt x="8162696" y="355663"/>
                  </a:lnTo>
                  <a:lnTo>
                    <a:pt x="8172932" y="355663"/>
                  </a:lnTo>
                  <a:lnTo>
                    <a:pt x="8229003" y="342963"/>
                  </a:lnTo>
                  <a:lnTo>
                    <a:pt x="8309407" y="342963"/>
                  </a:lnTo>
                  <a:lnTo>
                    <a:pt x="8321383" y="330263"/>
                  </a:lnTo>
                  <a:lnTo>
                    <a:pt x="8347913" y="330263"/>
                  </a:lnTo>
                  <a:lnTo>
                    <a:pt x="8349805" y="342963"/>
                  </a:lnTo>
                  <a:lnTo>
                    <a:pt x="8380997" y="342963"/>
                  </a:lnTo>
                  <a:lnTo>
                    <a:pt x="8378139" y="330263"/>
                  </a:lnTo>
                  <a:lnTo>
                    <a:pt x="8406460" y="330263"/>
                  </a:lnTo>
                  <a:lnTo>
                    <a:pt x="8398561" y="342963"/>
                  </a:lnTo>
                  <a:lnTo>
                    <a:pt x="8745322" y="342963"/>
                  </a:lnTo>
                  <a:lnTo>
                    <a:pt x="8795982" y="330263"/>
                  </a:lnTo>
                  <a:lnTo>
                    <a:pt x="9186405" y="330263"/>
                  </a:lnTo>
                  <a:lnTo>
                    <a:pt x="9234335" y="317563"/>
                  </a:lnTo>
                  <a:lnTo>
                    <a:pt x="9799358" y="317563"/>
                  </a:lnTo>
                  <a:lnTo>
                    <a:pt x="9843770" y="304863"/>
                  </a:lnTo>
                  <a:lnTo>
                    <a:pt x="10086556" y="304863"/>
                  </a:lnTo>
                  <a:lnTo>
                    <a:pt x="10136899" y="292163"/>
                  </a:lnTo>
                  <a:lnTo>
                    <a:pt x="10531996" y="292163"/>
                  </a:lnTo>
                  <a:lnTo>
                    <a:pt x="10580421" y="304863"/>
                  </a:lnTo>
                  <a:lnTo>
                    <a:pt x="10598201" y="292163"/>
                  </a:lnTo>
                  <a:lnTo>
                    <a:pt x="10805109" y="292163"/>
                  </a:lnTo>
                  <a:lnTo>
                    <a:pt x="10812196" y="279463"/>
                  </a:lnTo>
                  <a:lnTo>
                    <a:pt x="10825315" y="279463"/>
                  </a:lnTo>
                  <a:lnTo>
                    <a:pt x="10825721" y="292163"/>
                  </a:lnTo>
                  <a:lnTo>
                    <a:pt x="10827080" y="279463"/>
                  </a:lnTo>
                  <a:lnTo>
                    <a:pt x="11127600" y="279463"/>
                  </a:lnTo>
                  <a:lnTo>
                    <a:pt x="11177562" y="292163"/>
                  </a:lnTo>
                  <a:lnTo>
                    <a:pt x="11224819" y="292163"/>
                  </a:lnTo>
                  <a:lnTo>
                    <a:pt x="11243907" y="279463"/>
                  </a:lnTo>
                  <a:lnTo>
                    <a:pt x="11436528" y="279463"/>
                  </a:lnTo>
                  <a:lnTo>
                    <a:pt x="11483937" y="266763"/>
                  </a:lnTo>
                  <a:lnTo>
                    <a:pt x="11687518" y="266763"/>
                  </a:lnTo>
                  <a:lnTo>
                    <a:pt x="11739982" y="254063"/>
                  </a:lnTo>
                  <a:lnTo>
                    <a:pt x="11789181" y="266763"/>
                  </a:lnTo>
                  <a:lnTo>
                    <a:pt x="11827548" y="266763"/>
                  </a:lnTo>
                  <a:lnTo>
                    <a:pt x="11868645" y="254063"/>
                  </a:lnTo>
                  <a:lnTo>
                    <a:pt x="11908003" y="254063"/>
                  </a:lnTo>
                  <a:lnTo>
                    <a:pt x="11911279" y="266763"/>
                  </a:lnTo>
                  <a:lnTo>
                    <a:pt x="12007761" y="254063"/>
                  </a:lnTo>
                  <a:lnTo>
                    <a:pt x="12405119" y="254063"/>
                  </a:lnTo>
                  <a:lnTo>
                    <a:pt x="12460618" y="241363"/>
                  </a:lnTo>
                  <a:lnTo>
                    <a:pt x="12725108" y="241363"/>
                  </a:lnTo>
                  <a:lnTo>
                    <a:pt x="12756299" y="228663"/>
                  </a:lnTo>
                  <a:lnTo>
                    <a:pt x="12758687" y="279463"/>
                  </a:lnTo>
                  <a:lnTo>
                    <a:pt x="12761278" y="317563"/>
                  </a:lnTo>
                  <a:lnTo>
                    <a:pt x="12763741" y="368363"/>
                  </a:lnTo>
                  <a:lnTo>
                    <a:pt x="12765761" y="393763"/>
                  </a:lnTo>
                  <a:lnTo>
                    <a:pt x="12771717" y="508063"/>
                  </a:lnTo>
                  <a:lnTo>
                    <a:pt x="12774702" y="571563"/>
                  </a:lnTo>
                  <a:lnTo>
                    <a:pt x="12777864" y="622363"/>
                  </a:lnTo>
                  <a:lnTo>
                    <a:pt x="12781369" y="673163"/>
                  </a:lnTo>
                  <a:lnTo>
                    <a:pt x="12785331" y="723963"/>
                  </a:lnTo>
                  <a:lnTo>
                    <a:pt x="12785852" y="698563"/>
                  </a:lnTo>
                  <a:lnTo>
                    <a:pt x="12787071" y="685863"/>
                  </a:lnTo>
                  <a:lnTo>
                    <a:pt x="12788697" y="673163"/>
                  </a:lnTo>
                  <a:lnTo>
                    <a:pt x="12790411" y="673163"/>
                  </a:lnTo>
                  <a:lnTo>
                    <a:pt x="12791554" y="685863"/>
                  </a:lnTo>
                  <a:lnTo>
                    <a:pt x="12792177" y="723963"/>
                  </a:lnTo>
                  <a:lnTo>
                    <a:pt x="12793320" y="736663"/>
                  </a:lnTo>
                  <a:lnTo>
                    <a:pt x="12793840" y="711263"/>
                  </a:lnTo>
                  <a:lnTo>
                    <a:pt x="12793752" y="698563"/>
                  </a:lnTo>
                  <a:lnTo>
                    <a:pt x="12793663" y="685863"/>
                  </a:lnTo>
                  <a:lnTo>
                    <a:pt x="12793802" y="673163"/>
                  </a:lnTo>
                  <a:lnTo>
                    <a:pt x="12795339" y="660463"/>
                  </a:lnTo>
                  <a:lnTo>
                    <a:pt x="12793269" y="622363"/>
                  </a:lnTo>
                  <a:lnTo>
                    <a:pt x="12794107" y="546163"/>
                  </a:lnTo>
                  <a:lnTo>
                    <a:pt x="12791872" y="520763"/>
                  </a:lnTo>
                  <a:lnTo>
                    <a:pt x="12791732" y="508063"/>
                  </a:lnTo>
                  <a:lnTo>
                    <a:pt x="12793053" y="495363"/>
                  </a:lnTo>
                  <a:lnTo>
                    <a:pt x="12794856" y="482663"/>
                  </a:lnTo>
                  <a:lnTo>
                    <a:pt x="12796203" y="469963"/>
                  </a:lnTo>
                  <a:lnTo>
                    <a:pt x="12794945" y="381063"/>
                  </a:lnTo>
                  <a:lnTo>
                    <a:pt x="12794844" y="355663"/>
                  </a:lnTo>
                  <a:lnTo>
                    <a:pt x="12794729" y="342963"/>
                  </a:lnTo>
                  <a:lnTo>
                    <a:pt x="12794628" y="317563"/>
                  </a:lnTo>
                  <a:lnTo>
                    <a:pt x="12794526" y="292163"/>
                  </a:lnTo>
                  <a:lnTo>
                    <a:pt x="12795834" y="317563"/>
                  </a:lnTo>
                  <a:lnTo>
                    <a:pt x="12796914" y="330263"/>
                  </a:lnTo>
                  <a:lnTo>
                    <a:pt x="12798870" y="368363"/>
                  </a:lnTo>
                  <a:lnTo>
                    <a:pt x="12801308" y="393763"/>
                  </a:lnTo>
                  <a:lnTo>
                    <a:pt x="12805207" y="444563"/>
                  </a:lnTo>
                  <a:lnTo>
                    <a:pt x="12805093" y="431863"/>
                  </a:lnTo>
                  <a:lnTo>
                    <a:pt x="12804978" y="419163"/>
                  </a:lnTo>
                  <a:lnTo>
                    <a:pt x="12804864" y="406463"/>
                  </a:lnTo>
                  <a:lnTo>
                    <a:pt x="12804750" y="393763"/>
                  </a:lnTo>
                  <a:lnTo>
                    <a:pt x="12804648" y="381063"/>
                  </a:lnTo>
                  <a:lnTo>
                    <a:pt x="12804521" y="368363"/>
                  </a:lnTo>
                  <a:lnTo>
                    <a:pt x="12804420" y="355663"/>
                  </a:lnTo>
                  <a:lnTo>
                    <a:pt x="12804305" y="342963"/>
                  </a:lnTo>
                  <a:lnTo>
                    <a:pt x="12804191" y="330263"/>
                  </a:lnTo>
                  <a:lnTo>
                    <a:pt x="12804089" y="317563"/>
                  </a:lnTo>
                  <a:lnTo>
                    <a:pt x="12803975" y="304863"/>
                  </a:lnTo>
                  <a:lnTo>
                    <a:pt x="12803861" y="292163"/>
                  </a:lnTo>
                  <a:lnTo>
                    <a:pt x="12803746" y="279463"/>
                  </a:lnTo>
                  <a:lnTo>
                    <a:pt x="12803632" y="266763"/>
                  </a:lnTo>
                  <a:lnTo>
                    <a:pt x="12803531" y="254063"/>
                  </a:lnTo>
                  <a:lnTo>
                    <a:pt x="12803416" y="241363"/>
                  </a:lnTo>
                  <a:lnTo>
                    <a:pt x="12803302" y="228663"/>
                  </a:lnTo>
                  <a:lnTo>
                    <a:pt x="12803188" y="215963"/>
                  </a:lnTo>
                  <a:lnTo>
                    <a:pt x="12803073" y="203263"/>
                  </a:lnTo>
                  <a:lnTo>
                    <a:pt x="12802972" y="190563"/>
                  </a:lnTo>
                  <a:lnTo>
                    <a:pt x="12400725" y="190563"/>
                  </a:lnTo>
                  <a:lnTo>
                    <a:pt x="12353049" y="203263"/>
                  </a:lnTo>
                  <a:lnTo>
                    <a:pt x="12083352" y="203263"/>
                  </a:lnTo>
                  <a:lnTo>
                    <a:pt x="12024208" y="203263"/>
                  </a:lnTo>
                  <a:lnTo>
                    <a:pt x="11979808" y="215963"/>
                  </a:lnTo>
                  <a:lnTo>
                    <a:pt x="11972087" y="215963"/>
                  </a:lnTo>
                  <a:lnTo>
                    <a:pt x="11980621" y="203263"/>
                  </a:lnTo>
                  <a:lnTo>
                    <a:pt x="11994286" y="203263"/>
                  </a:lnTo>
                  <a:lnTo>
                    <a:pt x="11980012" y="190563"/>
                  </a:lnTo>
                  <a:lnTo>
                    <a:pt x="11964099" y="203263"/>
                  </a:lnTo>
                  <a:lnTo>
                    <a:pt x="11928361" y="203263"/>
                  </a:lnTo>
                  <a:lnTo>
                    <a:pt x="11941442" y="190563"/>
                  </a:lnTo>
                  <a:lnTo>
                    <a:pt x="11980012" y="190563"/>
                  </a:lnTo>
                  <a:lnTo>
                    <a:pt x="12025668" y="190563"/>
                  </a:lnTo>
                  <a:lnTo>
                    <a:pt x="12009869" y="203263"/>
                  </a:lnTo>
                  <a:lnTo>
                    <a:pt x="12021807" y="203263"/>
                  </a:lnTo>
                  <a:lnTo>
                    <a:pt x="12040603" y="190563"/>
                  </a:lnTo>
                  <a:lnTo>
                    <a:pt x="12074500" y="190563"/>
                  </a:lnTo>
                  <a:lnTo>
                    <a:pt x="12083352" y="203263"/>
                  </a:lnTo>
                  <a:lnTo>
                    <a:pt x="12131104" y="190563"/>
                  </a:lnTo>
                  <a:lnTo>
                    <a:pt x="12339244" y="190563"/>
                  </a:lnTo>
                  <a:lnTo>
                    <a:pt x="12375401" y="177863"/>
                  </a:lnTo>
                  <a:lnTo>
                    <a:pt x="12379160" y="177863"/>
                  </a:lnTo>
                  <a:lnTo>
                    <a:pt x="12339244" y="190563"/>
                  </a:lnTo>
                  <a:lnTo>
                    <a:pt x="12394667" y="190563"/>
                  </a:lnTo>
                  <a:lnTo>
                    <a:pt x="12446089" y="177863"/>
                  </a:lnTo>
                  <a:lnTo>
                    <a:pt x="12817970" y="177863"/>
                  </a:lnTo>
                  <a:lnTo>
                    <a:pt x="12819279" y="215963"/>
                  </a:lnTo>
                  <a:lnTo>
                    <a:pt x="12820396" y="254063"/>
                  </a:lnTo>
                  <a:lnTo>
                    <a:pt x="12821336" y="292163"/>
                  </a:lnTo>
                  <a:lnTo>
                    <a:pt x="12822149" y="330263"/>
                  </a:lnTo>
                  <a:lnTo>
                    <a:pt x="12824498" y="482663"/>
                  </a:lnTo>
                  <a:lnTo>
                    <a:pt x="12825209" y="533463"/>
                  </a:lnTo>
                  <a:lnTo>
                    <a:pt x="12825984" y="584263"/>
                  </a:lnTo>
                  <a:lnTo>
                    <a:pt x="12826911" y="622363"/>
                  </a:lnTo>
                  <a:lnTo>
                    <a:pt x="12828054" y="673163"/>
                  </a:lnTo>
                  <a:lnTo>
                    <a:pt x="12829477" y="723963"/>
                  </a:lnTo>
                  <a:lnTo>
                    <a:pt x="12831255" y="762063"/>
                  </a:lnTo>
                  <a:lnTo>
                    <a:pt x="12833210" y="736663"/>
                  </a:lnTo>
                  <a:lnTo>
                    <a:pt x="12834087" y="698563"/>
                  </a:lnTo>
                  <a:lnTo>
                    <a:pt x="12835306" y="660463"/>
                  </a:lnTo>
                  <a:lnTo>
                    <a:pt x="12838316" y="635063"/>
                  </a:lnTo>
                  <a:lnTo>
                    <a:pt x="12837554" y="596963"/>
                  </a:lnTo>
                  <a:lnTo>
                    <a:pt x="12837643" y="571563"/>
                  </a:lnTo>
                  <a:lnTo>
                    <a:pt x="12837681" y="558863"/>
                  </a:lnTo>
                  <a:lnTo>
                    <a:pt x="12838900" y="520763"/>
                  </a:lnTo>
                  <a:lnTo>
                    <a:pt x="12841415" y="482663"/>
                  </a:lnTo>
                  <a:lnTo>
                    <a:pt x="12839840" y="482663"/>
                  </a:lnTo>
                  <a:lnTo>
                    <a:pt x="12839027" y="469963"/>
                  </a:lnTo>
                  <a:lnTo>
                    <a:pt x="12838240" y="469963"/>
                  </a:lnTo>
                  <a:lnTo>
                    <a:pt x="12839853" y="457263"/>
                  </a:lnTo>
                  <a:lnTo>
                    <a:pt x="12840678" y="444563"/>
                  </a:lnTo>
                  <a:lnTo>
                    <a:pt x="12840945" y="431863"/>
                  </a:lnTo>
                  <a:lnTo>
                    <a:pt x="12840856" y="419163"/>
                  </a:lnTo>
                  <a:lnTo>
                    <a:pt x="12840754" y="406463"/>
                  </a:lnTo>
                  <a:lnTo>
                    <a:pt x="12840653" y="393763"/>
                  </a:lnTo>
                  <a:lnTo>
                    <a:pt x="12840589" y="368363"/>
                  </a:lnTo>
                  <a:lnTo>
                    <a:pt x="12840792" y="355663"/>
                  </a:lnTo>
                  <a:lnTo>
                    <a:pt x="12841186" y="342963"/>
                  </a:lnTo>
                  <a:lnTo>
                    <a:pt x="12844031" y="342963"/>
                  </a:lnTo>
                  <a:lnTo>
                    <a:pt x="12845377" y="368363"/>
                  </a:lnTo>
                  <a:lnTo>
                    <a:pt x="12846723" y="381063"/>
                  </a:lnTo>
                  <a:lnTo>
                    <a:pt x="12847676" y="368363"/>
                  </a:lnTo>
                  <a:lnTo>
                    <a:pt x="12848082" y="342963"/>
                  </a:lnTo>
                  <a:lnTo>
                    <a:pt x="12847993" y="304863"/>
                  </a:lnTo>
                  <a:lnTo>
                    <a:pt x="12847892" y="292163"/>
                  </a:lnTo>
                  <a:lnTo>
                    <a:pt x="12847561" y="266763"/>
                  </a:lnTo>
                  <a:lnTo>
                    <a:pt x="12847257" y="254063"/>
                  </a:lnTo>
                  <a:lnTo>
                    <a:pt x="12847346" y="203263"/>
                  </a:lnTo>
                  <a:lnTo>
                    <a:pt x="12848806" y="190563"/>
                  </a:lnTo>
                  <a:lnTo>
                    <a:pt x="12850203" y="190563"/>
                  </a:lnTo>
                  <a:lnTo>
                    <a:pt x="12851587" y="203263"/>
                  </a:lnTo>
                  <a:lnTo>
                    <a:pt x="12853048" y="190563"/>
                  </a:lnTo>
                  <a:lnTo>
                    <a:pt x="12853391" y="177863"/>
                  </a:lnTo>
                  <a:lnTo>
                    <a:pt x="12853581" y="165163"/>
                  </a:lnTo>
                  <a:lnTo>
                    <a:pt x="12853594" y="139763"/>
                  </a:lnTo>
                  <a:lnTo>
                    <a:pt x="12731204" y="139763"/>
                  </a:lnTo>
                  <a:lnTo>
                    <a:pt x="12718758" y="139763"/>
                  </a:lnTo>
                  <a:lnTo>
                    <a:pt x="12697066" y="127063"/>
                  </a:lnTo>
                  <a:lnTo>
                    <a:pt x="12676391" y="139763"/>
                  </a:lnTo>
                  <a:lnTo>
                    <a:pt x="12643549" y="139763"/>
                  </a:lnTo>
                  <a:lnTo>
                    <a:pt x="12638812" y="127063"/>
                  </a:lnTo>
                  <a:lnTo>
                    <a:pt x="12525388" y="127063"/>
                  </a:lnTo>
                  <a:lnTo>
                    <a:pt x="12555474" y="114363"/>
                  </a:lnTo>
                  <a:lnTo>
                    <a:pt x="12875235" y="114363"/>
                  </a:lnTo>
                  <a:lnTo>
                    <a:pt x="12875171" y="127063"/>
                  </a:lnTo>
                  <a:lnTo>
                    <a:pt x="12875057" y="152463"/>
                  </a:lnTo>
                  <a:lnTo>
                    <a:pt x="12874384" y="215963"/>
                  </a:lnTo>
                  <a:lnTo>
                    <a:pt x="12873863" y="241363"/>
                  </a:lnTo>
                  <a:lnTo>
                    <a:pt x="12877267" y="241363"/>
                  </a:lnTo>
                  <a:lnTo>
                    <a:pt x="12878308" y="266763"/>
                  </a:lnTo>
                  <a:lnTo>
                    <a:pt x="12878194" y="304863"/>
                  </a:lnTo>
                  <a:lnTo>
                    <a:pt x="12878092" y="330263"/>
                  </a:lnTo>
                  <a:lnTo>
                    <a:pt x="12877470" y="381063"/>
                  </a:lnTo>
                  <a:lnTo>
                    <a:pt x="12876022" y="381063"/>
                  </a:lnTo>
                  <a:lnTo>
                    <a:pt x="12876136" y="330263"/>
                  </a:lnTo>
                  <a:lnTo>
                    <a:pt x="12876200" y="317563"/>
                  </a:lnTo>
                  <a:lnTo>
                    <a:pt x="12875324" y="292163"/>
                  </a:lnTo>
                  <a:lnTo>
                    <a:pt x="12874422" y="317563"/>
                  </a:lnTo>
                  <a:lnTo>
                    <a:pt x="12874308" y="342963"/>
                  </a:lnTo>
                  <a:lnTo>
                    <a:pt x="12874803" y="368363"/>
                  </a:lnTo>
                  <a:lnTo>
                    <a:pt x="12875717" y="393763"/>
                  </a:lnTo>
                  <a:lnTo>
                    <a:pt x="12876263" y="406463"/>
                  </a:lnTo>
                  <a:lnTo>
                    <a:pt x="12877978" y="431863"/>
                  </a:lnTo>
                  <a:lnTo>
                    <a:pt x="12878486" y="444563"/>
                  </a:lnTo>
                  <a:lnTo>
                    <a:pt x="12878943" y="444563"/>
                  </a:lnTo>
                  <a:lnTo>
                    <a:pt x="12879299" y="457263"/>
                  </a:lnTo>
                  <a:lnTo>
                    <a:pt x="12879540" y="469963"/>
                  </a:lnTo>
                  <a:lnTo>
                    <a:pt x="12875819" y="469963"/>
                  </a:lnTo>
                  <a:lnTo>
                    <a:pt x="12875387" y="482663"/>
                  </a:lnTo>
                  <a:lnTo>
                    <a:pt x="12878537" y="520763"/>
                  </a:lnTo>
                  <a:lnTo>
                    <a:pt x="12879985" y="571563"/>
                  </a:lnTo>
                  <a:lnTo>
                    <a:pt x="12880023" y="584263"/>
                  </a:lnTo>
                  <a:lnTo>
                    <a:pt x="12880137" y="622363"/>
                  </a:lnTo>
                  <a:lnTo>
                    <a:pt x="12879375" y="685863"/>
                  </a:lnTo>
                  <a:lnTo>
                    <a:pt x="12881915" y="723963"/>
                  </a:lnTo>
                  <a:lnTo>
                    <a:pt x="12882817" y="762063"/>
                  </a:lnTo>
                  <a:lnTo>
                    <a:pt x="12882906" y="774763"/>
                  </a:lnTo>
                  <a:lnTo>
                    <a:pt x="12883007" y="787463"/>
                  </a:lnTo>
                  <a:lnTo>
                    <a:pt x="12883109" y="800163"/>
                  </a:lnTo>
                  <a:lnTo>
                    <a:pt x="12883198" y="812863"/>
                  </a:lnTo>
                  <a:lnTo>
                    <a:pt x="12884214" y="863663"/>
                  </a:lnTo>
                  <a:lnTo>
                    <a:pt x="12886728" y="863663"/>
                  </a:lnTo>
                  <a:lnTo>
                    <a:pt x="12886995" y="838263"/>
                  </a:lnTo>
                  <a:lnTo>
                    <a:pt x="12886360" y="800163"/>
                  </a:lnTo>
                  <a:lnTo>
                    <a:pt x="12886284" y="787463"/>
                  </a:lnTo>
                  <a:lnTo>
                    <a:pt x="12889738" y="863663"/>
                  </a:lnTo>
                  <a:lnTo>
                    <a:pt x="12891211" y="914463"/>
                  </a:lnTo>
                  <a:lnTo>
                    <a:pt x="12891656" y="952563"/>
                  </a:lnTo>
                  <a:lnTo>
                    <a:pt x="12891554" y="1041463"/>
                  </a:lnTo>
                  <a:lnTo>
                    <a:pt x="12889637" y="1092263"/>
                  </a:lnTo>
                  <a:lnTo>
                    <a:pt x="12891732" y="1130363"/>
                  </a:lnTo>
                  <a:lnTo>
                    <a:pt x="12892773" y="1193863"/>
                  </a:lnTo>
                  <a:lnTo>
                    <a:pt x="12894132" y="1308163"/>
                  </a:lnTo>
                  <a:lnTo>
                    <a:pt x="12895656" y="1371663"/>
                  </a:lnTo>
                  <a:lnTo>
                    <a:pt x="12898565" y="1409763"/>
                  </a:lnTo>
                  <a:lnTo>
                    <a:pt x="12903454" y="1435163"/>
                  </a:lnTo>
                  <a:lnTo>
                    <a:pt x="12903365" y="1473263"/>
                  </a:lnTo>
                  <a:lnTo>
                    <a:pt x="12906439" y="1536763"/>
                  </a:lnTo>
                  <a:lnTo>
                    <a:pt x="12906058" y="1574863"/>
                  </a:lnTo>
                  <a:lnTo>
                    <a:pt x="12904534" y="1574863"/>
                  </a:lnTo>
                  <a:lnTo>
                    <a:pt x="12903632" y="1562163"/>
                  </a:lnTo>
                  <a:lnTo>
                    <a:pt x="12902552" y="1549463"/>
                  </a:lnTo>
                  <a:lnTo>
                    <a:pt x="12900520" y="1549463"/>
                  </a:lnTo>
                  <a:lnTo>
                    <a:pt x="12903454" y="1612963"/>
                  </a:lnTo>
                  <a:lnTo>
                    <a:pt x="12906845" y="1676463"/>
                  </a:lnTo>
                  <a:lnTo>
                    <a:pt x="12910706" y="1739963"/>
                  </a:lnTo>
                  <a:lnTo>
                    <a:pt x="12915024" y="1790763"/>
                  </a:lnTo>
                  <a:lnTo>
                    <a:pt x="12925095" y="1828863"/>
                  </a:lnTo>
                  <a:lnTo>
                    <a:pt x="12927038" y="1803463"/>
                  </a:lnTo>
                  <a:lnTo>
                    <a:pt x="12929134" y="1778063"/>
                  </a:lnTo>
                  <a:lnTo>
                    <a:pt x="12931521" y="1765363"/>
                  </a:lnTo>
                  <a:lnTo>
                    <a:pt x="12934328" y="1765363"/>
                  </a:lnTo>
                  <a:lnTo>
                    <a:pt x="12936550" y="1701863"/>
                  </a:lnTo>
                  <a:lnTo>
                    <a:pt x="12938468" y="1638363"/>
                  </a:lnTo>
                  <a:lnTo>
                    <a:pt x="12941592" y="1587563"/>
                  </a:lnTo>
                  <a:lnTo>
                    <a:pt x="12943535" y="1574863"/>
                  </a:lnTo>
                  <a:lnTo>
                    <a:pt x="12947422" y="1549463"/>
                  </a:lnTo>
                  <a:lnTo>
                    <a:pt x="12945072" y="1524063"/>
                  </a:lnTo>
                  <a:lnTo>
                    <a:pt x="12943866" y="1485963"/>
                  </a:lnTo>
                  <a:lnTo>
                    <a:pt x="12942532" y="1460563"/>
                  </a:lnTo>
                  <a:lnTo>
                    <a:pt x="12939827" y="1447863"/>
                  </a:lnTo>
                  <a:lnTo>
                    <a:pt x="12939573" y="1447863"/>
                  </a:lnTo>
                  <a:lnTo>
                    <a:pt x="12939929" y="1460563"/>
                  </a:lnTo>
                  <a:lnTo>
                    <a:pt x="12941287" y="1485963"/>
                  </a:lnTo>
                  <a:lnTo>
                    <a:pt x="12938824" y="1485963"/>
                  </a:lnTo>
                  <a:lnTo>
                    <a:pt x="12938290" y="1473263"/>
                  </a:lnTo>
                  <a:lnTo>
                    <a:pt x="12937350" y="1447863"/>
                  </a:lnTo>
                  <a:lnTo>
                    <a:pt x="12939306" y="1435163"/>
                  </a:lnTo>
                  <a:lnTo>
                    <a:pt x="12940500" y="1422463"/>
                  </a:lnTo>
                  <a:lnTo>
                    <a:pt x="12940995" y="1397063"/>
                  </a:lnTo>
                  <a:lnTo>
                    <a:pt x="12940906" y="1384363"/>
                  </a:lnTo>
                  <a:lnTo>
                    <a:pt x="12942367" y="1371663"/>
                  </a:lnTo>
                  <a:lnTo>
                    <a:pt x="12943789" y="1371663"/>
                  </a:lnTo>
                  <a:lnTo>
                    <a:pt x="12945161" y="1384363"/>
                  </a:lnTo>
                  <a:lnTo>
                    <a:pt x="12946507" y="1397063"/>
                  </a:lnTo>
                  <a:lnTo>
                    <a:pt x="12946710" y="1384363"/>
                  </a:lnTo>
                  <a:lnTo>
                    <a:pt x="12946418" y="1371663"/>
                  </a:lnTo>
                  <a:lnTo>
                    <a:pt x="12945618" y="1358963"/>
                  </a:lnTo>
                  <a:lnTo>
                    <a:pt x="12944285" y="1346263"/>
                  </a:lnTo>
                  <a:lnTo>
                    <a:pt x="12946621" y="1308163"/>
                  </a:lnTo>
                  <a:lnTo>
                    <a:pt x="12946698" y="1295463"/>
                  </a:lnTo>
                  <a:lnTo>
                    <a:pt x="12946787" y="1282763"/>
                  </a:lnTo>
                  <a:lnTo>
                    <a:pt x="12946875" y="1270063"/>
                  </a:lnTo>
                  <a:lnTo>
                    <a:pt x="12945923" y="1206563"/>
                  </a:lnTo>
                  <a:lnTo>
                    <a:pt x="12944132" y="1143063"/>
                  </a:lnTo>
                  <a:lnTo>
                    <a:pt x="12942227" y="1092263"/>
                  </a:lnTo>
                  <a:lnTo>
                    <a:pt x="12944615" y="1041463"/>
                  </a:lnTo>
                  <a:lnTo>
                    <a:pt x="12944653" y="990663"/>
                  </a:lnTo>
                  <a:lnTo>
                    <a:pt x="12942977" y="952563"/>
                  </a:lnTo>
                  <a:lnTo>
                    <a:pt x="12940195" y="901763"/>
                  </a:lnTo>
                  <a:lnTo>
                    <a:pt x="12936957" y="850963"/>
                  </a:lnTo>
                  <a:lnTo>
                    <a:pt x="12933871" y="800163"/>
                  </a:lnTo>
                  <a:lnTo>
                    <a:pt x="12935585" y="774763"/>
                  </a:lnTo>
                  <a:lnTo>
                    <a:pt x="12940652" y="812863"/>
                  </a:lnTo>
                  <a:lnTo>
                    <a:pt x="12943916" y="863663"/>
                  </a:lnTo>
                  <a:lnTo>
                    <a:pt x="12946621" y="927163"/>
                  </a:lnTo>
                  <a:lnTo>
                    <a:pt x="12950089" y="965263"/>
                  </a:lnTo>
                  <a:lnTo>
                    <a:pt x="12951193" y="952563"/>
                  </a:lnTo>
                  <a:lnTo>
                    <a:pt x="12951562" y="939863"/>
                  </a:lnTo>
                  <a:lnTo>
                    <a:pt x="12952057" y="927163"/>
                  </a:lnTo>
                  <a:lnTo>
                    <a:pt x="12953556" y="914463"/>
                  </a:lnTo>
                  <a:lnTo>
                    <a:pt x="12950787" y="863663"/>
                  </a:lnTo>
                  <a:lnTo>
                    <a:pt x="12948907" y="812863"/>
                  </a:lnTo>
                  <a:lnTo>
                    <a:pt x="12947980" y="774763"/>
                  </a:lnTo>
                  <a:lnTo>
                    <a:pt x="12947663" y="762063"/>
                  </a:lnTo>
                  <a:lnTo>
                    <a:pt x="12946812" y="723963"/>
                  </a:lnTo>
                  <a:lnTo>
                    <a:pt x="12946113" y="673163"/>
                  </a:lnTo>
                  <a:lnTo>
                    <a:pt x="12945288" y="635063"/>
                  </a:lnTo>
                  <a:lnTo>
                    <a:pt x="12944120" y="584263"/>
                  </a:lnTo>
                  <a:lnTo>
                    <a:pt x="12942354" y="533463"/>
                  </a:lnTo>
                  <a:lnTo>
                    <a:pt x="12943192" y="520763"/>
                  </a:lnTo>
                  <a:lnTo>
                    <a:pt x="12943980" y="533463"/>
                  </a:lnTo>
                  <a:lnTo>
                    <a:pt x="12944818" y="520763"/>
                  </a:lnTo>
                  <a:lnTo>
                    <a:pt x="12946025" y="571563"/>
                  </a:lnTo>
                  <a:lnTo>
                    <a:pt x="12948095" y="609663"/>
                  </a:lnTo>
                  <a:lnTo>
                    <a:pt x="12950762" y="660463"/>
                  </a:lnTo>
                  <a:lnTo>
                    <a:pt x="12953797" y="685863"/>
                  </a:lnTo>
                  <a:lnTo>
                    <a:pt x="12954838" y="673163"/>
                  </a:lnTo>
                  <a:lnTo>
                    <a:pt x="12954813" y="635063"/>
                  </a:lnTo>
                  <a:lnTo>
                    <a:pt x="12955715" y="622363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5891" y="629843"/>
              <a:ext cx="8841740" cy="1976755"/>
            </a:xfrm>
            <a:custGeom>
              <a:avLst/>
              <a:gdLst/>
              <a:ahLst/>
              <a:cxnLst/>
              <a:rect l="l" t="t" r="r" b="b"/>
              <a:pathLst>
                <a:path w="8841740" h="1976755">
                  <a:moveTo>
                    <a:pt x="69735" y="34810"/>
                  </a:moveTo>
                  <a:lnTo>
                    <a:pt x="52717" y="34328"/>
                  </a:lnTo>
                  <a:lnTo>
                    <a:pt x="35356" y="34467"/>
                  </a:lnTo>
                  <a:lnTo>
                    <a:pt x="17754" y="35115"/>
                  </a:lnTo>
                  <a:lnTo>
                    <a:pt x="0" y="36106"/>
                  </a:lnTo>
                  <a:lnTo>
                    <a:pt x="12331" y="37312"/>
                  </a:lnTo>
                  <a:lnTo>
                    <a:pt x="25361" y="37223"/>
                  </a:lnTo>
                  <a:lnTo>
                    <a:pt x="38620" y="36639"/>
                  </a:lnTo>
                  <a:lnTo>
                    <a:pt x="51676" y="36360"/>
                  </a:lnTo>
                  <a:lnTo>
                    <a:pt x="50139" y="37363"/>
                  </a:lnTo>
                  <a:lnTo>
                    <a:pt x="36055" y="38163"/>
                  </a:lnTo>
                  <a:lnTo>
                    <a:pt x="29197" y="39281"/>
                  </a:lnTo>
                  <a:lnTo>
                    <a:pt x="49301" y="41198"/>
                  </a:lnTo>
                  <a:lnTo>
                    <a:pt x="57137" y="39624"/>
                  </a:lnTo>
                  <a:lnTo>
                    <a:pt x="61493" y="38023"/>
                  </a:lnTo>
                  <a:lnTo>
                    <a:pt x="64858" y="36410"/>
                  </a:lnTo>
                  <a:lnTo>
                    <a:pt x="69735" y="34810"/>
                  </a:lnTo>
                  <a:close/>
                </a:path>
                <a:path w="8841740" h="1976755">
                  <a:moveTo>
                    <a:pt x="836828" y="1948027"/>
                  </a:moveTo>
                  <a:lnTo>
                    <a:pt x="836168" y="1947392"/>
                  </a:lnTo>
                  <a:lnTo>
                    <a:pt x="828903" y="1946783"/>
                  </a:lnTo>
                  <a:lnTo>
                    <a:pt x="818921" y="1947037"/>
                  </a:lnTo>
                  <a:lnTo>
                    <a:pt x="814108" y="1945589"/>
                  </a:lnTo>
                  <a:lnTo>
                    <a:pt x="817854" y="1944192"/>
                  </a:lnTo>
                  <a:lnTo>
                    <a:pt x="825004" y="1942820"/>
                  </a:lnTo>
                  <a:lnTo>
                    <a:pt x="830427" y="1941423"/>
                  </a:lnTo>
                  <a:lnTo>
                    <a:pt x="808685" y="1941677"/>
                  </a:lnTo>
                  <a:lnTo>
                    <a:pt x="786714" y="1942401"/>
                  </a:lnTo>
                  <a:lnTo>
                    <a:pt x="765060" y="1942541"/>
                  </a:lnTo>
                  <a:lnTo>
                    <a:pt x="744334" y="1941029"/>
                  </a:lnTo>
                  <a:lnTo>
                    <a:pt x="714222" y="1944725"/>
                  </a:lnTo>
                  <a:lnTo>
                    <a:pt x="682231" y="1945335"/>
                  </a:lnTo>
                  <a:lnTo>
                    <a:pt x="648487" y="1944649"/>
                  </a:lnTo>
                  <a:lnTo>
                    <a:pt x="613117" y="1944471"/>
                  </a:lnTo>
                  <a:lnTo>
                    <a:pt x="598944" y="1945614"/>
                  </a:lnTo>
                  <a:lnTo>
                    <a:pt x="607479" y="1948078"/>
                  </a:lnTo>
                  <a:lnTo>
                    <a:pt x="593369" y="1949234"/>
                  </a:lnTo>
                  <a:lnTo>
                    <a:pt x="630326" y="1948599"/>
                  </a:lnTo>
                  <a:lnTo>
                    <a:pt x="666864" y="1948891"/>
                  </a:lnTo>
                  <a:lnTo>
                    <a:pt x="703567" y="1948903"/>
                  </a:lnTo>
                  <a:lnTo>
                    <a:pt x="740968" y="1947468"/>
                  </a:lnTo>
                  <a:lnTo>
                    <a:pt x="748906" y="1948522"/>
                  </a:lnTo>
                  <a:lnTo>
                    <a:pt x="755891" y="1950580"/>
                  </a:lnTo>
                  <a:lnTo>
                    <a:pt x="764806" y="1951634"/>
                  </a:lnTo>
                  <a:lnTo>
                    <a:pt x="771334" y="1949932"/>
                  </a:lnTo>
                  <a:lnTo>
                    <a:pt x="787120" y="1948713"/>
                  </a:lnTo>
                  <a:lnTo>
                    <a:pt x="807288" y="1948014"/>
                  </a:lnTo>
                  <a:lnTo>
                    <a:pt x="826947" y="1947875"/>
                  </a:lnTo>
                  <a:lnTo>
                    <a:pt x="836828" y="1948027"/>
                  </a:lnTo>
                  <a:close/>
                </a:path>
                <a:path w="8841740" h="1976755">
                  <a:moveTo>
                    <a:pt x="1646110" y="1949170"/>
                  </a:moveTo>
                  <a:lnTo>
                    <a:pt x="1632369" y="1946402"/>
                  </a:lnTo>
                  <a:lnTo>
                    <a:pt x="1610360" y="1947176"/>
                  </a:lnTo>
                  <a:lnTo>
                    <a:pt x="1583067" y="1947824"/>
                  </a:lnTo>
                  <a:lnTo>
                    <a:pt x="1553476" y="1944700"/>
                  </a:lnTo>
                  <a:lnTo>
                    <a:pt x="1547317" y="1946821"/>
                  </a:lnTo>
                  <a:lnTo>
                    <a:pt x="1534528" y="1947862"/>
                  </a:lnTo>
                  <a:lnTo>
                    <a:pt x="1561680" y="1949564"/>
                  </a:lnTo>
                  <a:lnTo>
                    <a:pt x="1589684" y="1949665"/>
                  </a:lnTo>
                  <a:lnTo>
                    <a:pt x="1618005" y="1949183"/>
                  </a:lnTo>
                  <a:lnTo>
                    <a:pt x="1646110" y="1949170"/>
                  </a:lnTo>
                  <a:close/>
                </a:path>
                <a:path w="8841740" h="1976755">
                  <a:moveTo>
                    <a:pt x="2197773" y="1950059"/>
                  </a:moveTo>
                  <a:lnTo>
                    <a:pt x="2171344" y="1950212"/>
                  </a:lnTo>
                  <a:lnTo>
                    <a:pt x="2151964" y="1951685"/>
                  </a:lnTo>
                  <a:lnTo>
                    <a:pt x="2131517" y="1952853"/>
                  </a:lnTo>
                  <a:lnTo>
                    <a:pt x="2101862" y="1952053"/>
                  </a:lnTo>
                  <a:lnTo>
                    <a:pt x="2098967" y="1953158"/>
                  </a:lnTo>
                  <a:lnTo>
                    <a:pt x="2111997" y="1953666"/>
                  </a:lnTo>
                  <a:lnTo>
                    <a:pt x="2130387" y="1954034"/>
                  </a:lnTo>
                  <a:lnTo>
                    <a:pt x="2143620" y="1954682"/>
                  </a:lnTo>
                  <a:lnTo>
                    <a:pt x="2197773" y="1950059"/>
                  </a:lnTo>
                  <a:close/>
                </a:path>
                <a:path w="8841740" h="1976755">
                  <a:moveTo>
                    <a:pt x="2640533" y="1944801"/>
                  </a:moveTo>
                  <a:lnTo>
                    <a:pt x="2621280" y="1944458"/>
                  </a:lnTo>
                  <a:lnTo>
                    <a:pt x="2600160" y="1944547"/>
                  </a:lnTo>
                  <a:lnTo>
                    <a:pt x="2545511" y="1945170"/>
                  </a:lnTo>
                  <a:lnTo>
                    <a:pt x="2570010" y="1947710"/>
                  </a:lnTo>
                  <a:lnTo>
                    <a:pt x="2588133" y="1946059"/>
                  </a:lnTo>
                  <a:lnTo>
                    <a:pt x="2622689" y="1945919"/>
                  </a:lnTo>
                  <a:lnTo>
                    <a:pt x="2640533" y="1944801"/>
                  </a:lnTo>
                  <a:close/>
                </a:path>
                <a:path w="8841740" h="1976755">
                  <a:moveTo>
                    <a:pt x="3468878" y="35991"/>
                  </a:moveTo>
                  <a:lnTo>
                    <a:pt x="3444176" y="33185"/>
                  </a:lnTo>
                  <a:lnTo>
                    <a:pt x="3426447" y="34086"/>
                  </a:lnTo>
                  <a:lnTo>
                    <a:pt x="3409315" y="33845"/>
                  </a:lnTo>
                  <a:lnTo>
                    <a:pt x="3392398" y="33185"/>
                  </a:lnTo>
                  <a:lnTo>
                    <a:pt x="3375342" y="32867"/>
                  </a:lnTo>
                  <a:lnTo>
                    <a:pt x="3382302" y="34950"/>
                  </a:lnTo>
                  <a:lnTo>
                    <a:pt x="3406381" y="35458"/>
                  </a:lnTo>
                  <a:lnTo>
                    <a:pt x="3436010" y="35585"/>
                  </a:lnTo>
                  <a:lnTo>
                    <a:pt x="3459657" y="36487"/>
                  </a:lnTo>
                  <a:lnTo>
                    <a:pt x="3468878" y="35991"/>
                  </a:lnTo>
                  <a:close/>
                </a:path>
                <a:path w="8841740" h="1976755">
                  <a:moveTo>
                    <a:pt x="3566909" y="1955495"/>
                  </a:moveTo>
                  <a:lnTo>
                    <a:pt x="3522434" y="1953755"/>
                  </a:lnTo>
                  <a:lnTo>
                    <a:pt x="3477691" y="1952675"/>
                  </a:lnTo>
                  <a:lnTo>
                    <a:pt x="3432670" y="1952193"/>
                  </a:lnTo>
                  <a:lnTo>
                    <a:pt x="3387382" y="1952244"/>
                  </a:lnTo>
                  <a:lnTo>
                    <a:pt x="3417176" y="1957209"/>
                  </a:lnTo>
                  <a:lnTo>
                    <a:pt x="3464395" y="1958187"/>
                  </a:lnTo>
                  <a:lnTo>
                    <a:pt x="3517976" y="1956993"/>
                  </a:lnTo>
                  <a:lnTo>
                    <a:pt x="3566909" y="1955495"/>
                  </a:lnTo>
                  <a:close/>
                </a:path>
                <a:path w="8841740" h="1976755">
                  <a:moveTo>
                    <a:pt x="3849586" y="1959216"/>
                  </a:moveTo>
                  <a:lnTo>
                    <a:pt x="3809708" y="1957438"/>
                  </a:lnTo>
                  <a:lnTo>
                    <a:pt x="3757409" y="1956257"/>
                  </a:lnTo>
                  <a:lnTo>
                    <a:pt x="3698481" y="1955596"/>
                  </a:lnTo>
                  <a:lnTo>
                    <a:pt x="3638766" y="1955380"/>
                  </a:lnTo>
                  <a:lnTo>
                    <a:pt x="3584067" y="1955571"/>
                  </a:lnTo>
                  <a:lnTo>
                    <a:pt x="3609835" y="1957590"/>
                  </a:lnTo>
                  <a:lnTo>
                    <a:pt x="3654691" y="1958314"/>
                  </a:lnTo>
                  <a:lnTo>
                    <a:pt x="3667683" y="1960816"/>
                  </a:lnTo>
                  <a:lnTo>
                    <a:pt x="3683000" y="1958479"/>
                  </a:lnTo>
                  <a:lnTo>
                    <a:pt x="3710368" y="1958746"/>
                  </a:lnTo>
                  <a:lnTo>
                    <a:pt x="3742626" y="1959356"/>
                  </a:lnTo>
                  <a:lnTo>
                    <a:pt x="3772624" y="1958047"/>
                  </a:lnTo>
                  <a:lnTo>
                    <a:pt x="3782352" y="1959927"/>
                  </a:lnTo>
                  <a:lnTo>
                    <a:pt x="3776967" y="1961756"/>
                  </a:lnTo>
                  <a:lnTo>
                    <a:pt x="3775100" y="1963178"/>
                  </a:lnTo>
                  <a:lnTo>
                    <a:pt x="3795433" y="1963813"/>
                  </a:lnTo>
                  <a:lnTo>
                    <a:pt x="3792067" y="1961184"/>
                  </a:lnTo>
                  <a:lnTo>
                    <a:pt x="3801237" y="1959673"/>
                  </a:lnTo>
                  <a:lnTo>
                    <a:pt x="3821036" y="1959089"/>
                  </a:lnTo>
                  <a:lnTo>
                    <a:pt x="3849586" y="1959216"/>
                  </a:lnTo>
                  <a:close/>
                </a:path>
                <a:path w="8841740" h="1976755">
                  <a:moveTo>
                    <a:pt x="3862730" y="1967357"/>
                  </a:moveTo>
                  <a:lnTo>
                    <a:pt x="3851478" y="1965312"/>
                  </a:lnTo>
                  <a:lnTo>
                    <a:pt x="3822877" y="1965045"/>
                  </a:lnTo>
                  <a:lnTo>
                    <a:pt x="3788575" y="1965413"/>
                  </a:lnTo>
                  <a:lnTo>
                    <a:pt x="3760228" y="1965261"/>
                  </a:lnTo>
                  <a:lnTo>
                    <a:pt x="3757168" y="1966734"/>
                  </a:lnTo>
                  <a:lnTo>
                    <a:pt x="3788397" y="1967953"/>
                  </a:lnTo>
                  <a:lnTo>
                    <a:pt x="3801186" y="1969503"/>
                  </a:lnTo>
                  <a:lnTo>
                    <a:pt x="3829405" y="1966455"/>
                  </a:lnTo>
                  <a:lnTo>
                    <a:pt x="3841432" y="1966379"/>
                  </a:lnTo>
                  <a:lnTo>
                    <a:pt x="3862730" y="1967357"/>
                  </a:lnTo>
                  <a:close/>
                </a:path>
                <a:path w="8841740" h="1976755">
                  <a:moveTo>
                    <a:pt x="4312767" y="1964550"/>
                  </a:moveTo>
                  <a:lnTo>
                    <a:pt x="4261701" y="1963216"/>
                  </a:lnTo>
                  <a:lnTo>
                    <a:pt x="4210405" y="1962467"/>
                  </a:lnTo>
                  <a:lnTo>
                    <a:pt x="4221759" y="1964296"/>
                  </a:lnTo>
                  <a:lnTo>
                    <a:pt x="4250106" y="1965032"/>
                  </a:lnTo>
                  <a:lnTo>
                    <a:pt x="4284180" y="1965007"/>
                  </a:lnTo>
                  <a:lnTo>
                    <a:pt x="4312767" y="1964550"/>
                  </a:lnTo>
                  <a:close/>
                </a:path>
                <a:path w="8841740" h="1976755">
                  <a:moveTo>
                    <a:pt x="4347438" y="1800453"/>
                  </a:moveTo>
                  <a:lnTo>
                    <a:pt x="4344898" y="1799628"/>
                  </a:lnTo>
                  <a:lnTo>
                    <a:pt x="4343108" y="1798815"/>
                  </a:lnTo>
                  <a:lnTo>
                    <a:pt x="4347299" y="1798015"/>
                  </a:lnTo>
                  <a:lnTo>
                    <a:pt x="4336186" y="1797189"/>
                  </a:lnTo>
                  <a:lnTo>
                    <a:pt x="4333608" y="1798307"/>
                  </a:lnTo>
                  <a:lnTo>
                    <a:pt x="4338167" y="1798789"/>
                  </a:lnTo>
                  <a:lnTo>
                    <a:pt x="4318520" y="1799259"/>
                  </a:lnTo>
                  <a:lnTo>
                    <a:pt x="4299661" y="1798154"/>
                  </a:lnTo>
                  <a:lnTo>
                    <a:pt x="4280573" y="1797481"/>
                  </a:lnTo>
                  <a:lnTo>
                    <a:pt x="4260304" y="1799234"/>
                  </a:lnTo>
                  <a:lnTo>
                    <a:pt x="4280852" y="1801215"/>
                  </a:lnTo>
                  <a:lnTo>
                    <a:pt x="4302277" y="1801533"/>
                  </a:lnTo>
                  <a:lnTo>
                    <a:pt x="4324007" y="1801215"/>
                  </a:lnTo>
                  <a:lnTo>
                    <a:pt x="4345508" y="1801253"/>
                  </a:lnTo>
                  <a:lnTo>
                    <a:pt x="4347438" y="1800453"/>
                  </a:lnTo>
                  <a:close/>
                </a:path>
                <a:path w="8841740" h="1976755">
                  <a:moveTo>
                    <a:pt x="4868799" y="1957362"/>
                  </a:moveTo>
                  <a:lnTo>
                    <a:pt x="4834204" y="1957438"/>
                  </a:lnTo>
                  <a:lnTo>
                    <a:pt x="4799342" y="1958111"/>
                  </a:lnTo>
                  <a:lnTo>
                    <a:pt x="4764760" y="1958263"/>
                  </a:lnTo>
                  <a:lnTo>
                    <a:pt x="4731029" y="1956739"/>
                  </a:lnTo>
                  <a:lnTo>
                    <a:pt x="4703661" y="1960219"/>
                  </a:lnTo>
                  <a:lnTo>
                    <a:pt x="4650892" y="1959343"/>
                  </a:lnTo>
                  <a:lnTo>
                    <a:pt x="4588383" y="1957552"/>
                  </a:lnTo>
                  <a:lnTo>
                    <a:pt x="4531779" y="1958251"/>
                  </a:lnTo>
                  <a:lnTo>
                    <a:pt x="4533773" y="1959279"/>
                  </a:lnTo>
                  <a:lnTo>
                    <a:pt x="4538548" y="1960321"/>
                  </a:lnTo>
                  <a:lnTo>
                    <a:pt x="4541571" y="1961349"/>
                  </a:lnTo>
                  <a:lnTo>
                    <a:pt x="4538319" y="1962353"/>
                  </a:lnTo>
                  <a:lnTo>
                    <a:pt x="4595330" y="1960600"/>
                  </a:lnTo>
                  <a:lnTo>
                    <a:pt x="4623232" y="1960905"/>
                  </a:lnTo>
                  <a:lnTo>
                    <a:pt x="4649863" y="1963648"/>
                  </a:lnTo>
                  <a:lnTo>
                    <a:pt x="4691456" y="1962378"/>
                  </a:lnTo>
                  <a:lnTo>
                    <a:pt x="4732375" y="1962429"/>
                  </a:lnTo>
                  <a:lnTo>
                    <a:pt x="4813744" y="1963585"/>
                  </a:lnTo>
                  <a:lnTo>
                    <a:pt x="4815624" y="1962594"/>
                  </a:lnTo>
                  <a:lnTo>
                    <a:pt x="4809490" y="1961553"/>
                  </a:lnTo>
                  <a:lnTo>
                    <a:pt x="4789843" y="1959444"/>
                  </a:lnTo>
                  <a:lnTo>
                    <a:pt x="4809579" y="1959051"/>
                  </a:lnTo>
                  <a:lnTo>
                    <a:pt x="4828908" y="1959279"/>
                  </a:lnTo>
                  <a:lnTo>
                    <a:pt x="4848441" y="1959063"/>
                  </a:lnTo>
                  <a:lnTo>
                    <a:pt x="4868799" y="1957362"/>
                  </a:lnTo>
                  <a:close/>
                </a:path>
                <a:path w="8841740" h="1976755">
                  <a:moveTo>
                    <a:pt x="4953901" y="1976374"/>
                  </a:moveTo>
                  <a:lnTo>
                    <a:pt x="4929048" y="1972195"/>
                  </a:lnTo>
                  <a:lnTo>
                    <a:pt x="4875415" y="1969808"/>
                  </a:lnTo>
                  <a:lnTo>
                    <a:pt x="4809464" y="1968995"/>
                  </a:lnTo>
                  <a:lnTo>
                    <a:pt x="4747628" y="1969528"/>
                  </a:lnTo>
                  <a:lnTo>
                    <a:pt x="4706340" y="1971192"/>
                  </a:lnTo>
                  <a:lnTo>
                    <a:pt x="4758093" y="1971357"/>
                  </a:lnTo>
                  <a:lnTo>
                    <a:pt x="4813935" y="1971243"/>
                  </a:lnTo>
                  <a:lnTo>
                    <a:pt x="4868659" y="1971548"/>
                  </a:lnTo>
                  <a:lnTo>
                    <a:pt x="4917046" y="1973021"/>
                  </a:lnTo>
                  <a:lnTo>
                    <a:pt x="4953901" y="1976374"/>
                  </a:lnTo>
                  <a:close/>
                </a:path>
                <a:path w="8841740" h="1976755">
                  <a:moveTo>
                    <a:pt x="5080266" y="1965617"/>
                  </a:moveTo>
                  <a:lnTo>
                    <a:pt x="5051336" y="1963039"/>
                  </a:lnTo>
                  <a:lnTo>
                    <a:pt x="4992268" y="1960524"/>
                  </a:lnTo>
                  <a:lnTo>
                    <a:pt x="4963084" y="1958606"/>
                  </a:lnTo>
                  <a:lnTo>
                    <a:pt x="4941163" y="1961362"/>
                  </a:lnTo>
                  <a:lnTo>
                    <a:pt x="4910188" y="1962099"/>
                  </a:lnTo>
                  <a:lnTo>
                    <a:pt x="4874882" y="1962162"/>
                  </a:lnTo>
                  <a:lnTo>
                    <a:pt x="4839932" y="1962912"/>
                  </a:lnTo>
                  <a:lnTo>
                    <a:pt x="4907762" y="1964829"/>
                  </a:lnTo>
                  <a:lnTo>
                    <a:pt x="4952543" y="1965312"/>
                  </a:lnTo>
                  <a:lnTo>
                    <a:pt x="4977701" y="1963547"/>
                  </a:lnTo>
                  <a:lnTo>
                    <a:pt x="5002568" y="1965528"/>
                  </a:lnTo>
                  <a:lnTo>
                    <a:pt x="5028019" y="1966404"/>
                  </a:lnTo>
                  <a:lnTo>
                    <a:pt x="5053939" y="1966366"/>
                  </a:lnTo>
                  <a:lnTo>
                    <a:pt x="5080266" y="1965617"/>
                  </a:lnTo>
                  <a:close/>
                </a:path>
                <a:path w="8841740" h="1976755">
                  <a:moveTo>
                    <a:pt x="5305412" y="1897062"/>
                  </a:moveTo>
                  <a:lnTo>
                    <a:pt x="5283797" y="1897329"/>
                  </a:lnTo>
                  <a:lnTo>
                    <a:pt x="5265331" y="1899107"/>
                  </a:lnTo>
                  <a:lnTo>
                    <a:pt x="5257482" y="1901444"/>
                  </a:lnTo>
                  <a:lnTo>
                    <a:pt x="5267769" y="1903361"/>
                  </a:lnTo>
                  <a:lnTo>
                    <a:pt x="5274513" y="1902752"/>
                  </a:lnTo>
                  <a:lnTo>
                    <a:pt x="5281117" y="1902447"/>
                  </a:lnTo>
                  <a:lnTo>
                    <a:pt x="5287581" y="1902421"/>
                  </a:lnTo>
                  <a:lnTo>
                    <a:pt x="5293906" y="1902675"/>
                  </a:lnTo>
                  <a:lnTo>
                    <a:pt x="5303748" y="1902815"/>
                  </a:lnTo>
                  <a:lnTo>
                    <a:pt x="5303037" y="1902167"/>
                  </a:lnTo>
                  <a:lnTo>
                    <a:pt x="5295722" y="1901571"/>
                  </a:lnTo>
                  <a:lnTo>
                    <a:pt x="5285765" y="1901825"/>
                  </a:lnTo>
                  <a:lnTo>
                    <a:pt x="5284546" y="1900605"/>
                  </a:lnTo>
                  <a:lnTo>
                    <a:pt x="5287861" y="1899399"/>
                  </a:lnTo>
                  <a:lnTo>
                    <a:pt x="5295036" y="1898230"/>
                  </a:lnTo>
                  <a:lnTo>
                    <a:pt x="5305412" y="1897062"/>
                  </a:lnTo>
                  <a:close/>
                </a:path>
                <a:path w="8841740" h="1976755">
                  <a:moveTo>
                    <a:pt x="5937809" y="1959000"/>
                  </a:moveTo>
                  <a:lnTo>
                    <a:pt x="5926899" y="1957539"/>
                  </a:lnTo>
                  <a:lnTo>
                    <a:pt x="5930836" y="1956142"/>
                  </a:lnTo>
                  <a:lnTo>
                    <a:pt x="5932513" y="1954733"/>
                  </a:lnTo>
                  <a:lnTo>
                    <a:pt x="5914796" y="1953234"/>
                  </a:lnTo>
                  <a:lnTo>
                    <a:pt x="5887720" y="1955520"/>
                  </a:lnTo>
                  <a:lnTo>
                    <a:pt x="5898019" y="1957158"/>
                  </a:lnTo>
                  <a:lnTo>
                    <a:pt x="5902096" y="1958479"/>
                  </a:lnTo>
                  <a:lnTo>
                    <a:pt x="5894273" y="1959114"/>
                  </a:lnTo>
                  <a:lnTo>
                    <a:pt x="5868873" y="1958682"/>
                  </a:lnTo>
                  <a:lnTo>
                    <a:pt x="5864149" y="1959711"/>
                  </a:lnTo>
                  <a:lnTo>
                    <a:pt x="5890869" y="1960600"/>
                  </a:lnTo>
                  <a:lnTo>
                    <a:pt x="5901601" y="1962073"/>
                  </a:lnTo>
                  <a:lnTo>
                    <a:pt x="5905754" y="1960664"/>
                  </a:lnTo>
                  <a:lnTo>
                    <a:pt x="5912421" y="1960245"/>
                  </a:lnTo>
                  <a:lnTo>
                    <a:pt x="5922721" y="1959978"/>
                  </a:lnTo>
                  <a:lnTo>
                    <a:pt x="5937809" y="1959000"/>
                  </a:lnTo>
                  <a:close/>
                </a:path>
                <a:path w="8841740" h="1976755">
                  <a:moveTo>
                    <a:pt x="6370155" y="1923745"/>
                  </a:moveTo>
                  <a:lnTo>
                    <a:pt x="6353048" y="1924189"/>
                  </a:lnTo>
                  <a:lnTo>
                    <a:pt x="6339649" y="1925180"/>
                  </a:lnTo>
                  <a:lnTo>
                    <a:pt x="6323647" y="1926590"/>
                  </a:lnTo>
                  <a:lnTo>
                    <a:pt x="6298743" y="1928279"/>
                  </a:lnTo>
                  <a:lnTo>
                    <a:pt x="6309385" y="1928634"/>
                  </a:lnTo>
                  <a:lnTo>
                    <a:pt x="6330912" y="1928799"/>
                  </a:lnTo>
                  <a:lnTo>
                    <a:pt x="6341478" y="1929269"/>
                  </a:lnTo>
                  <a:lnTo>
                    <a:pt x="6355423" y="1927923"/>
                  </a:lnTo>
                  <a:lnTo>
                    <a:pt x="6356147" y="1925091"/>
                  </a:lnTo>
                  <a:lnTo>
                    <a:pt x="6370155" y="1923745"/>
                  </a:lnTo>
                  <a:close/>
                </a:path>
                <a:path w="8841740" h="1976755">
                  <a:moveTo>
                    <a:pt x="6597637" y="325094"/>
                  </a:moveTo>
                  <a:lnTo>
                    <a:pt x="6549618" y="326224"/>
                  </a:lnTo>
                  <a:lnTo>
                    <a:pt x="6501892" y="326809"/>
                  </a:lnTo>
                  <a:lnTo>
                    <a:pt x="6406680" y="327456"/>
                  </a:lnTo>
                  <a:lnTo>
                    <a:pt x="6358890" y="328142"/>
                  </a:lnTo>
                  <a:lnTo>
                    <a:pt x="6310795" y="329450"/>
                  </a:lnTo>
                  <a:lnTo>
                    <a:pt x="6347244" y="329768"/>
                  </a:lnTo>
                  <a:lnTo>
                    <a:pt x="6420383" y="330073"/>
                  </a:lnTo>
                  <a:lnTo>
                    <a:pt x="6456693" y="330923"/>
                  </a:lnTo>
                  <a:lnTo>
                    <a:pt x="6480111" y="328599"/>
                  </a:lnTo>
                  <a:lnTo>
                    <a:pt x="6513335" y="328104"/>
                  </a:lnTo>
                  <a:lnTo>
                    <a:pt x="6587020" y="329082"/>
                  </a:lnTo>
                  <a:lnTo>
                    <a:pt x="6592773" y="328307"/>
                  </a:lnTo>
                  <a:lnTo>
                    <a:pt x="6587909" y="327482"/>
                  </a:lnTo>
                  <a:lnTo>
                    <a:pt x="6596837" y="326707"/>
                  </a:lnTo>
                  <a:lnTo>
                    <a:pt x="6588315" y="326123"/>
                  </a:lnTo>
                  <a:lnTo>
                    <a:pt x="6597637" y="325094"/>
                  </a:lnTo>
                  <a:close/>
                </a:path>
                <a:path w="8841740" h="1976755">
                  <a:moveTo>
                    <a:pt x="8448015" y="927"/>
                  </a:moveTo>
                  <a:lnTo>
                    <a:pt x="8441677" y="685"/>
                  </a:lnTo>
                  <a:lnTo>
                    <a:pt x="8428850" y="444"/>
                  </a:lnTo>
                  <a:lnTo>
                    <a:pt x="8422627" y="0"/>
                  </a:lnTo>
                  <a:lnTo>
                    <a:pt x="8404479" y="1536"/>
                  </a:lnTo>
                  <a:lnTo>
                    <a:pt x="8417915" y="3022"/>
                  </a:lnTo>
                  <a:lnTo>
                    <a:pt x="8396783" y="5765"/>
                  </a:lnTo>
                  <a:lnTo>
                    <a:pt x="8410080" y="7226"/>
                  </a:lnTo>
                  <a:lnTo>
                    <a:pt x="8429053" y="5715"/>
                  </a:lnTo>
                  <a:lnTo>
                    <a:pt x="8429003" y="2476"/>
                  </a:lnTo>
                  <a:lnTo>
                    <a:pt x="8448015" y="927"/>
                  </a:lnTo>
                  <a:close/>
                </a:path>
                <a:path w="8841740" h="1976755">
                  <a:moveTo>
                    <a:pt x="8841715" y="7569"/>
                  </a:moveTo>
                  <a:lnTo>
                    <a:pt x="8826487" y="6959"/>
                  </a:lnTo>
                  <a:lnTo>
                    <a:pt x="8805418" y="7404"/>
                  </a:lnTo>
                  <a:lnTo>
                    <a:pt x="8789010" y="8953"/>
                  </a:lnTo>
                  <a:lnTo>
                    <a:pt x="8800655" y="10020"/>
                  </a:lnTo>
                  <a:lnTo>
                    <a:pt x="8806015" y="11061"/>
                  </a:lnTo>
                  <a:lnTo>
                    <a:pt x="8804516" y="12065"/>
                  </a:lnTo>
                  <a:lnTo>
                    <a:pt x="8795550" y="13042"/>
                  </a:lnTo>
                  <a:lnTo>
                    <a:pt x="8815426" y="14135"/>
                  </a:lnTo>
                  <a:lnTo>
                    <a:pt x="8817534" y="12026"/>
                  </a:lnTo>
                  <a:lnTo>
                    <a:pt x="8819896" y="9461"/>
                  </a:lnTo>
                  <a:lnTo>
                    <a:pt x="8840584" y="9194"/>
                  </a:lnTo>
                  <a:lnTo>
                    <a:pt x="8841715" y="7569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683709" y="1315070"/>
            <a:ext cx="1779270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0" dirty="0">
                <a:solidFill>
                  <a:srgbClr val="FFFFFF"/>
                </a:solidFill>
              </a:rPr>
              <a:t>Thanks!!</a:t>
            </a: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6184" y="1003744"/>
            <a:ext cx="1592612" cy="121393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4188" y="3269611"/>
            <a:ext cx="3117926" cy="31073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8495" y="3427401"/>
            <a:ext cx="2179320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300" spc="-30" dirty="0">
                <a:solidFill>
                  <a:srgbClr val="FFFFFF"/>
                </a:solidFill>
                <a:latin typeface="Arial Black"/>
                <a:cs typeface="Arial Black"/>
              </a:rPr>
              <a:t>Problem </a:t>
            </a:r>
            <a:r>
              <a:rPr sz="3300" spc="-225" dirty="0">
                <a:solidFill>
                  <a:srgbClr val="FFFFFF"/>
                </a:solidFill>
                <a:latin typeface="Arial Black"/>
                <a:cs typeface="Arial Black"/>
              </a:rPr>
              <a:t>Statement</a:t>
            </a:r>
            <a:endParaRPr sz="33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59295" y="574962"/>
            <a:ext cx="6764020" cy="2669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235"/>
              </a:spcBef>
            </a:pPr>
            <a:endParaRPr sz="1800" dirty="0">
              <a:latin typeface="Arial Black"/>
              <a:cs typeface="Arial Black"/>
            </a:endParaRPr>
          </a:p>
          <a:p>
            <a:pPr marL="2371725">
              <a:lnSpc>
                <a:spcPct val="100000"/>
              </a:lnSpc>
              <a:spcBef>
                <a:spcPts val="1450"/>
              </a:spcBef>
            </a:pPr>
            <a:endParaRPr lang="en-US" sz="2000" spc="-25" dirty="0">
              <a:solidFill>
                <a:srgbClr val="414042"/>
              </a:solidFill>
              <a:latin typeface="Tahoma"/>
              <a:cs typeface="Tahoma"/>
            </a:endParaRPr>
          </a:p>
          <a:p>
            <a:pPr marL="2371725">
              <a:lnSpc>
                <a:spcPct val="100000"/>
              </a:lnSpc>
              <a:spcBef>
                <a:spcPts val="1450"/>
              </a:spcBef>
            </a:pPr>
            <a:r>
              <a:rPr sz="2000" spc="-25" dirty="0">
                <a:solidFill>
                  <a:srgbClr val="414042"/>
                </a:solidFill>
                <a:latin typeface="Tahoma"/>
                <a:cs typeface="Tahoma"/>
              </a:rPr>
              <a:t>100</a:t>
            </a:r>
            <a:endParaRPr sz="20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220"/>
              </a:spcBef>
            </a:pPr>
            <a:endParaRPr sz="2000" dirty="0">
              <a:latin typeface="Tahoma"/>
              <a:cs typeface="Tahoma"/>
            </a:endParaRPr>
          </a:p>
          <a:p>
            <a:pPr marL="2425065">
              <a:lnSpc>
                <a:spcPts val="2350"/>
              </a:lnSpc>
            </a:pPr>
            <a:r>
              <a:rPr sz="2000" spc="45" dirty="0">
                <a:solidFill>
                  <a:srgbClr val="414042"/>
                </a:solidFill>
                <a:latin typeface="Tahoma"/>
                <a:cs typeface="Tahoma"/>
              </a:rPr>
              <a:t>80</a:t>
            </a:r>
            <a:endParaRPr sz="2000" dirty="0">
              <a:latin typeface="Tahoma"/>
              <a:cs typeface="Tahoma"/>
            </a:endParaRPr>
          </a:p>
          <a:p>
            <a:pPr marR="5080" algn="r">
              <a:lnSpc>
                <a:spcPts val="2350"/>
              </a:lnSpc>
            </a:pPr>
            <a:r>
              <a:rPr sz="2000" spc="-25" dirty="0">
                <a:solidFill>
                  <a:srgbClr val="414042"/>
                </a:solidFill>
                <a:latin typeface="Arial Black"/>
                <a:cs typeface="Arial Black"/>
              </a:rPr>
              <a:t>68%</a:t>
            </a:r>
            <a:endParaRPr sz="2000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28370" y="6863133"/>
            <a:ext cx="12477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14042"/>
                </a:solidFill>
                <a:latin typeface="Arial"/>
                <a:cs typeface="Arial"/>
              </a:rPr>
              <a:t>Local</a:t>
            </a:r>
            <a:r>
              <a:rPr sz="1800" spc="14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1800" spc="55" dirty="0">
                <a:solidFill>
                  <a:srgbClr val="414042"/>
                </a:solidFill>
                <a:latin typeface="Arial"/>
                <a:cs typeface="Arial"/>
              </a:rPr>
              <a:t>study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97457" y="5700193"/>
            <a:ext cx="1866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120" dirty="0">
                <a:solidFill>
                  <a:srgbClr val="414042"/>
                </a:solidFill>
                <a:latin typeface="Tahoma"/>
                <a:cs typeface="Tahoma"/>
              </a:rPr>
              <a:t>0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78742" y="6010947"/>
            <a:ext cx="13855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14042"/>
                </a:solidFill>
                <a:latin typeface="Tahoma"/>
                <a:cs typeface="Tahoma"/>
              </a:rPr>
              <a:t>Weight</a:t>
            </a:r>
            <a:r>
              <a:rPr sz="1800" spc="-105" dirty="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sz="1800" spc="-30" dirty="0">
                <a:solidFill>
                  <a:srgbClr val="414042"/>
                </a:solidFill>
                <a:latin typeface="Tahoma"/>
                <a:cs typeface="Tahoma"/>
              </a:rPr>
              <a:t>Issues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623925" y="6010947"/>
            <a:ext cx="15062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75" dirty="0">
                <a:solidFill>
                  <a:srgbClr val="414042"/>
                </a:solidFill>
                <a:latin typeface="Tahoma"/>
                <a:cs typeface="Tahoma"/>
              </a:rPr>
              <a:t>Irregular</a:t>
            </a:r>
            <a:r>
              <a:rPr sz="1800" spc="-95" dirty="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414042"/>
                </a:solidFill>
                <a:latin typeface="Tahoma"/>
                <a:cs typeface="Tahoma"/>
              </a:rPr>
              <a:t>Eating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332432" y="4934155"/>
            <a:ext cx="31496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25" dirty="0">
                <a:solidFill>
                  <a:srgbClr val="414042"/>
                </a:solidFill>
                <a:latin typeface="Tahoma"/>
                <a:cs typeface="Tahoma"/>
              </a:rPr>
              <a:t>20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69715" y="4768547"/>
            <a:ext cx="5759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5" dirty="0">
                <a:solidFill>
                  <a:srgbClr val="414042"/>
                </a:solidFill>
                <a:latin typeface="Arial Black"/>
                <a:cs typeface="Arial Black"/>
              </a:rPr>
              <a:t>20%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25828" y="4168091"/>
            <a:ext cx="32829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65" dirty="0">
                <a:solidFill>
                  <a:srgbClr val="414042"/>
                </a:solidFill>
                <a:latin typeface="Tahoma"/>
                <a:cs typeface="Tahoma"/>
              </a:rPr>
              <a:t>40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24304" y="3402027"/>
            <a:ext cx="33274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85" dirty="0">
                <a:solidFill>
                  <a:srgbClr val="414042"/>
                </a:solidFill>
                <a:latin typeface="Tahoma"/>
                <a:cs typeface="Tahoma"/>
              </a:rPr>
              <a:t>60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62794" y="2499682"/>
            <a:ext cx="276999" cy="2958142"/>
          </a:xfrm>
          <a:prstGeom prst="rect">
            <a:avLst/>
          </a:prstGeom>
        </p:spPr>
        <p:txBody>
          <a:bodyPr vert="vert270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800" spc="60" dirty="0">
                <a:solidFill>
                  <a:srgbClr val="414042"/>
                </a:solidFill>
                <a:latin typeface="Arial"/>
                <a:cs typeface="Arial"/>
              </a:rPr>
              <a:t>percentage</a:t>
            </a:r>
            <a:r>
              <a:rPr sz="18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1800" spc="105" dirty="0">
                <a:solidFill>
                  <a:srgbClr val="414042"/>
                </a:solidFill>
                <a:latin typeface="Arial"/>
                <a:cs typeface="Arial"/>
              </a:rPr>
              <a:t>of</a:t>
            </a:r>
            <a:r>
              <a:rPr sz="18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1800" spc="55" dirty="0">
                <a:solidFill>
                  <a:srgbClr val="414042"/>
                </a:solidFill>
                <a:latin typeface="Arial"/>
                <a:cs typeface="Arial"/>
              </a:rPr>
              <a:t>students</a:t>
            </a:r>
            <a:r>
              <a:rPr sz="18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1800" spc="-35" dirty="0">
                <a:solidFill>
                  <a:srgbClr val="414042"/>
                </a:solidFill>
                <a:latin typeface="Arial"/>
                <a:cs typeface="Arial"/>
              </a:rPr>
              <a:t>(%)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235345" y="3271545"/>
            <a:ext cx="4110354" cy="2603500"/>
            <a:chOff x="7235345" y="3271545"/>
            <a:chExt cx="4110354" cy="2603500"/>
          </a:xfrm>
        </p:grpSpPr>
        <p:sp>
          <p:nvSpPr>
            <p:cNvPr id="14" name="object 14"/>
            <p:cNvSpPr/>
            <p:nvPr/>
          </p:nvSpPr>
          <p:spPr>
            <a:xfrm>
              <a:off x="7241305" y="5872873"/>
              <a:ext cx="4097654" cy="0"/>
            </a:xfrm>
            <a:custGeom>
              <a:avLst/>
              <a:gdLst/>
              <a:ahLst/>
              <a:cxnLst/>
              <a:rect l="l" t="t" r="r" b="b"/>
              <a:pathLst>
                <a:path w="4097654">
                  <a:moveTo>
                    <a:pt x="0" y="0"/>
                  </a:moveTo>
                  <a:lnTo>
                    <a:pt x="4097515" y="0"/>
                  </a:lnTo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241305" y="5122024"/>
              <a:ext cx="4097654" cy="0"/>
            </a:xfrm>
            <a:custGeom>
              <a:avLst/>
              <a:gdLst/>
              <a:ahLst/>
              <a:cxnLst/>
              <a:rect l="l" t="t" r="r" b="b"/>
              <a:pathLst>
                <a:path w="4097654">
                  <a:moveTo>
                    <a:pt x="0" y="0"/>
                  </a:moveTo>
                  <a:lnTo>
                    <a:pt x="4097515" y="0"/>
                  </a:lnTo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241305" y="4371186"/>
              <a:ext cx="4097654" cy="0"/>
            </a:xfrm>
            <a:custGeom>
              <a:avLst/>
              <a:gdLst/>
              <a:ahLst/>
              <a:cxnLst/>
              <a:rect l="l" t="t" r="r" b="b"/>
              <a:pathLst>
                <a:path w="4097654">
                  <a:moveTo>
                    <a:pt x="0" y="0"/>
                  </a:moveTo>
                  <a:lnTo>
                    <a:pt x="4097515" y="0"/>
                  </a:lnTo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241305" y="3620348"/>
              <a:ext cx="4097654" cy="0"/>
            </a:xfrm>
            <a:custGeom>
              <a:avLst/>
              <a:gdLst/>
              <a:ahLst/>
              <a:cxnLst/>
              <a:rect l="l" t="t" r="r" b="b"/>
              <a:pathLst>
                <a:path w="4097654">
                  <a:moveTo>
                    <a:pt x="0" y="0"/>
                  </a:moveTo>
                  <a:lnTo>
                    <a:pt x="4097515" y="0"/>
                  </a:lnTo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241695" y="5122403"/>
              <a:ext cx="1980564" cy="732790"/>
            </a:xfrm>
            <a:custGeom>
              <a:avLst/>
              <a:gdLst/>
              <a:ahLst/>
              <a:cxnLst/>
              <a:rect l="l" t="t" r="r" b="b"/>
              <a:pathLst>
                <a:path w="1980565" h="732789">
                  <a:moveTo>
                    <a:pt x="66967" y="45148"/>
                  </a:moveTo>
                  <a:lnTo>
                    <a:pt x="126314" y="10896"/>
                  </a:lnTo>
                  <a:lnTo>
                    <a:pt x="23050" y="99199"/>
                  </a:lnTo>
                  <a:lnTo>
                    <a:pt x="194868" y="0"/>
                  </a:lnTo>
                  <a:lnTo>
                    <a:pt x="7962" y="135470"/>
                  </a:lnTo>
                  <a:lnTo>
                    <a:pt x="242595" y="0"/>
                  </a:lnTo>
                  <a:lnTo>
                    <a:pt x="1333" y="167868"/>
                  </a:lnTo>
                  <a:lnTo>
                    <a:pt x="292087" y="0"/>
                  </a:lnTo>
                  <a:lnTo>
                    <a:pt x="25" y="188506"/>
                  </a:lnTo>
                  <a:lnTo>
                    <a:pt x="326517" y="0"/>
                  </a:lnTo>
                  <a:lnTo>
                    <a:pt x="0" y="213283"/>
                  </a:lnTo>
                  <a:lnTo>
                    <a:pt x="369404" y="0"/>
                  </a:lnTo>
                  <a:lnTo>
                    <a:pt x="0" y="229412"/>
                  </a:lnTo>
                  <a:lnTo>
                    <a:pt x="397332" y="0"/>
                  </a:lnTo>
                  <a:lnTo>
                    <a:pt x="0" y="244335"/>
                  </a:lnTo>
                  <a:lnTo>
                    <a:pt x="423176" y="0"/>
                  </a:lnTo>
                  <a:lnTo>
                    <a:pt x="0" y="263842"/>
                  </a:lnTo>
                  <a:lnTo>
                    <a:pt x="456958" y="0"/>
                  </a:lnTo>
                  <a:lnTo>
                    <a:pt x="0" y="286016"/>
                  </a:lnTo>
                  <a:lnTo>
                    <a:pt x="495363" y="0"/>
                  </a:lnTo>
                  <a:lnTo>
                    <a:pt x="0" y="303771"/>
                  </a:lnTo>
                  <a:lnTo>
                    <a:pt x="526135" y="0"/>
                  </a:lnTo>
                  <a:lnTo>
                    <a:pt x="0" y="330707"/>
                  </a:lnTo>
                  <a:lnTo>
                    <a:pt x="572795" y="0"/>
                  </a:lnTo>
                  <a:lnTo>
                    <a:pt x="0" y="355231"/>
                  </a:lnTo>
                  <a:lnTo>
                    <a:pt x="615264" y="0"/>
                  </a:lnTo>
                  <a:lnTo>
                    <a:pt x="0" y="377469"/>
                  </a:lnTo>
                  <a:lnTo>
                    <a:pt x="653770" y="0"/>
                  </a:lnTo>
                  <a:lnTo>
                    <a:pt x="0" y="404101"/>
                  </a:lnTo>
                  <a:lnTo>
                    <a:pt x="699909" y="0"/>
                  </a:lnTo>
                  <a:lnTo>
                    <a:pt x="0" y="431444"/>
                  </a:lnTo>
                  <a:lnTo>
                    <a:pt x="747268" y="0"/>
                  </a:lnTo>
                  <a:lnTo>
                    <a:pt x="0" y="449198"/>
                  </a:lnTo>
                  <a:lnTo>
                    <a:pt x="778027" y="0"/>
                  </a:lnTo>
                  <a:lnTo>
                    <a:pt x="0" y="477875"/>
                  </a:lnTo>
                  <a:lnTo>
                    <a:pt x="827697" y="0"/>
                  </a:lnTo>
                  <a:lnTo>
                    <a:pt x="0" y="503161"/>
                  </a:lnTo>
                  <a:lnTo>
                    <a:pt x="871486" y="0"/>
                  </a:lnTo>
                  <a:lnTo>
                    <a:pt x="0" y="532269"/>
                  </a:lnTo>
                  <a:lnTo>
                    <a:pt x="921905" y="0"/>
                  </a:lnTo>
                  <a:lnTo>
                    <a:pt x="0" y="551738"/>
                  </a:lnTo>
                  <a:lnTo>
                    <a:pt x="955611" y="0"/>
                  </a:lnTo>
                  <a:lnTo>
                    <a:pt x="0" y="572998"/>
                  </a:lnTo>
                  <a:lnTo>
                    <a:pt x="992428" y="0"/>
                  </a:lnTo>
                  <a:lnTo>
                    <a:pt x="0" y="590054"/>
                  </a:lnTo>
                  <a:lnTo>
                    <a:pt x="1021994" y="0"/>
                  </a:lnTo>
                  <a:lnTo>
                    <a:pt x="0" y="614464"/>
                  </a:lnTo>
                  <a:lnTo>
                    <a:pt x="1064272" y="0"/>
                  </a:lnTo>
                  <a:lnTo>
                    <a:pt x="0" y="632256"/>
                  </a:lnTo>
                  <a:lnTo>
                    <a:pt x="1095070" y="0"/>
                  </a:lnTo>
                  <a:lnTo>
                    <a:pt x="0" y="656310"/>
                  </a:lnTo>
                  <a:lnTo>
                    <a:pt x="1136751" y="0"/>
                  </a:lnTo>
                  <a:lnTo>
                    <a:pt x="0" y="682663"/>
                  </a:lnTo>
                  <a:lnTo>
                    <a:pt x="1182395" y="0"/>
                  </a:lnTo>
                  <a:lnTo>
                    <a:pt x="0" y="705954"/>
                  </a:lnTo>
                  <a:lnTo>
                    <a:pt x="1222743" y="0"/>
                  </a:lnTo>
                  <a:lnTo>
                    <a:pt x="0" y="720724"/>
                  </a:lnTo>
                  <a:lnTo>
                    <a:pt x="1248321" y="0"/>
                  </a:lnTo>
                  <a:lnTo>
                    <a:pt x="23799" y="732193"/>
                  </a:lnTo>
                  <a:lnTo>
                    <a:pt x="1291971" y="0"/>
                  </a:lnTo>
                  <a:lnTo>
                    <a:pt x="63030" y="732180"/>
                  </a:lnTo>
                  <a:lnTo>
                    <a:pt x="1331201" y="0"/>
                  </a:lnTo>
                  <a:lnTo>
                    <a:pt x="111887" y="732180"/>
                  </a:lnTo>
                  <a:lnTo>
                    <a:pt x="1380045" y="0"/>
                  </a:lnTo>
                  <a:lnTo>
                    <a:pt x="152260" y="732167"/>
                  </a:lnTo>
                  <a:lnTo>
                    <a:pt x="1420380" y="0"/>
                  </a:lnTo>
                  <a:lnTo>
                    <a:pt x="195745" y="732154"/>
                  </a:lnTo>
                  <a:lnTo>
                    <a:pt x="1463852" y="0"/>
                  </a:lnTo>
                  <a:lnTo>
                    <a:pt x="241084" y="732154"/>
                  </a:lnTo>
                  <a:lnTo>
                    <a:pt x="1509191" y="0"/>
                  </a:lnTo>
                  <a:lnTo>
                    <a:pt x="288493" y="732142"/>
                  </a:lnTo>
                  <a:lnTo>
                    <a:pt x="1556588" y="0"/>
                  </a:lnTo>
                  <a:lnTo>
                    <a:pt x="321500" y="732129"/>
                  </a:lnTo>
                  <a:lnTo>
                    <a:pt x="1589582" y="0"/>
                  </a:lnTo>
                  <a:lnTo>
                    <a:pt x="371335" y="732129"/>
                  </a:lnTo>
                  <a:lnTo>
                    <a:pt x="1639392" y="0"/>
                  </a:lnTo>
                  <a:lnTo>
                    <a:pt x="420357" y="732116"/>
                  </a:lnTo>
                  <a:lnTo>
                    <a:pt x="1688414" y="0"/>
                  </a:lnTo>
                  <a:lnTo>
                    <a:pt x="462178" y="732104"/>
                  </a:lnTo>
                  <a:lnTo>
                    <a:pt x="1730222" y="0"/>
                  </a:lnTo>
                  <a:lnTo>
                    <a:pt x="497395" y="732104"/>
                  </a:lnTo>
                  <a:lnTo>
                    <a:pt x="1765401" y="0"/>
                  </a:lnTo>
                  <a:lnTo>
                    <a:pt x="540067" y="732091"/>
                  </a:lnTo>
                  <a:lnTo>
                    <a:pt x="1806714" y="787"/>
                  </a:lnTo>
                  <a:lnTo>
                    <a:pt x="588987" y="732078"/>
                  </a:lnTo>
                  <a:lnTo>
                    <a:pt x="1843671" y="7683"/>
                  </a:lnTo>
                  <a:lnTo>
                    <a:pt x="629932" y="732078"/>
                  </a:lnTo>
                  <a:lnTo>
                    <a:pt x="1868576" y="16929"/>
                  </a:lnTo>
                  <a:lnTo>
                    <a:pt x="666597" y="732066"/>
                  </a:lnTo>
                  <a:lnTo>
                    <a:pt x="1887816" y="26987"/>
                  </a:lnTo>
                  <a:lnTo>
                    <a:pt x="717245" y="732053"/>
                  </a:lnTo>
                  <a:lnTo>
                    <a:pt x="1910588" y="43091"/>
                  </a:lnTo>
                  <a:lnTo>
                    <a:pt x="760603" y="732053"/>
                  </a:lnTo>
                  <a:lnTo>
                    <a:pt x="1927250" y="58496"/>
                  </a:lnTo>
                  <a:lnTo>
                    <a:pt x="800836" y="732040"/>
                  </a:lnTo>
                  <a:lnTo>
                    <a:pt x="1940661" y="73964"/>
                  </a:lnTo>
                  <a:lnTo>
                    <a:pt x="842327" y="732027"/>
                  </a:lnTo>
                  <a:lnTo>
                    <a:pt x="1952383" y="91135"/>
                  </a:lnTo>
                  <a:lnTo>
                    <a:pt x="877582" y="732027"/>
                  </a:lnTo>
                  <a:lnTo>
                    <a:pt x="1960867" y="106591"/>
                  </a:lnTo>
                  <a:lnTo>
                    <a:pt x="906183" y="732015"/>
                  </a:lnTo>
                  <a:lnTo>
                    <a:pt x="1966645" y="119760"/>
                  </a:lnTo>
                  <a:lnTo>
                    <a:pt x="934593" y="732015"/>
                  </a:lnTo>
                  <a:lnTo>
                    <a:pt x="1971459" y="133375"/>
                  </a:lnTo>
                  <a:lnTo>
                    <a:pt x="984465" y="732002"/>
                  </a:lnTo>
                  <a:lnTo>
                    <a:pt x="1977440" y="158711"/>
                  </a:lnTo>
                  <a:lnTo>
                    <a:pt x="1034072" y="731989"/>
                  </a:lnTo>
                  <a:lnTo>
                    <a:pt x="1979942" y="185889"/>
                  </a:lnTo>
                  <a:lnTo>
                    <a:pt x="1069733" y="731989"/>
                  </a:lnTo>
                  <a:lnTo>
                    <a:pt x="1980082" y="206387"/>
                  </a:lnTo>
                  <a:lnTo>
                    <a:pt x="1116418" y="731977"/>
                  </a:lnTo>
                  <a:lnTo>
                    <a:pt x="1980107" y="233324"/>
                  </a:lnTo>
                  <a:lnTo>
                    <a:pt x="1152271" y="731964"/>
                  </a:lnTo>
                  <a:lnTo>
                    <a:pt x="1980120" y="254012"/>
                  </a:lnTo>
                  <a:lnTo>
                    <a:pt x="1186192" y="731964"/>
                  </a:lnTo>
                  <a:lnTo>
                    <a:pt x="1980133" y="273583"/>
                  </a:lnTo>
                  <a:lnTo>
                    <a:pt x="1227366" y="731951"/>
                  </a:lnTo>
                  <a:lnTo>
                    <a:pt x="1980145" y="297332"/>
                  </a:lnTo>
                  <a:lnTo>
                    <a:pt x="1265021" y="731951"/>
                  </a:lnTo>
                  <a:lnTo>
                    <a:pt x="1980171" y="319062"/>
                  </a:lnTo>
                  <a:lnTo>
                    <a:pt x="1294739" y="731939"/>
                  </a:lnTo>
                  <a:lnTo>
                    <a:pt x="1980171" y="336207"/>
                  </a:lnTo>
                  <a:lnTo>
                    <a:pt x="1340866" y="731939"/>
                  </a:lnTo>
                  <a:lnTo>
                    <a:pt x="1980184" y="362813"/>
                  </a:lnTo>
                  <a:lnTo>
                    <a:pt x="1373505" y="731926"/>
                  </a:lnTo>
                  <a:lnTo>
                    <a:pt x="1980196" y="381647"/>
                  </a:lnTo>
                  <a:lnTo>
                    <a:pt x="1420571" y="731913"/>
                  </a:lnTo>
                  <a:lnTo>
                    <a:pt x="1980222" y="408800"/>
                  </a:lnTo>
                  <a:lnTo>
                    <a:pt x="1466151" y="731913"/>
                  </a:lnTo>
                  <a:lnTo>
                    <a:pt x="1980234" y="435089"/>
                  </a:lnTo>
                  <a:lnTo>
                    <a:pt x="1501444" y="731900"/>
                  </a:lnTo>
                  <a:lnTo>
                    <a:pt x="1980247" y="455472"/>
                  </a:lnTo>
                  <a:lnTo>
                    <a:pt x="1539824" y="731888"/>
                  </a:lnTo>
                  <a:lnTo>
                    <a:pt x="1980272" y="477596"/>
                  </a:lnTo>
                  <a:lnTo>
                    <a:pt x="1572209" y="731888"/>
                  </a:lnTo>
                  <a:lnTo>
                    <a:pt x="1980285" y="496290"/>
                  </a:lnTo>
                  <a:lnTo>
                    <a:pt x="1611325" y="731875"/>
                  </a:lnTo>
                  <a:lnTo>
                    <a:pt x="1980298" y="518858"/>
                  </a:lnTo>
                  <a:lnTo>
                    <a:pt x="1644256" y="731875"/>
                  </a:lnTo>
                  <a:lnTo>
                    <a:pt x="1980311" y="537857"/>
                  </a:lnTo>
                  <a:lnTo>
                    <a:pt x="1690674" y="731862"/>
                  </a:lnTo>
                  <a:lnTo>
                    <a:pt x="1980336" y="564629"/>
                  </a:lnTo>
                  <a:lnTo>
                    <a:pt x="1735823" y="731850"/>
                  </a:lnTo>
                  <a:lnTo>
                    <a:pt x="1980349" y="590676"/>
                  </a:lnTo>
                  <a:lnTo>
                    <a:pt x="1778038" y="731850"/>
                  </a:lnTo>
                  <a:lnTo>
                    <a:pt x="1980361" y="615035"/>
                  </a:lnTo>
                  <a:lnTo>
                    <a:pt x="1825447" y="731837"/>
                  </a:lnTo>
                  <a:lnTo>
                    <a:pt x="1980387" y="642378"/>
                  </a:lnTo>
                  <a:lnTo>
                    <a:pt x="1855152" y="731837"/>
                  </a:lnTo>
                  <a:lnTo>
                    <a:pt x="1980399" y="659523"/>
                  </a:lnTo>
                  <a:lnTo>
                    <a:pt x="1895716" y="731824"/>
                  </a:lnTo>
                  <a:lnTo>
                    <a:pt x="1980412" y="682929"/>
                  </a:lnTo>
                  <a:lnTo>
                    <a:pt x="1945741" y="731812"/>
                  </a:lnTo>
                  <a:lnTo>
                    <a:pt x="1980438" y="711784"/>
                  </a:lnTo>
                  <a:lnTo>
                    <a:pt x="1974049" y="731812"/>
                  </a:lnTo>
                  <a:lnTo>
                    <a:pt x="1980450" y="728116"/>
                  </a:lnTo>
                </a:path>
              </a:pathLst>
            </a:custGeom>
            <a:ln w="12700">
              <a:solidFill>
                <a:srgbClr val="80C5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358343" y="3277895"/>
              <a:ext cx="1980564" cy="2576830"/>
            </a:xfrm>
            <a:custGeom>
              <a:avLst/>
              <a:gdLst/>
              <a:ahLst/>
              <a:cxnLst/>
              <a:rect l="l" t="t" r="r" b="b"/>
              <a:pathLst>
                <a:path w="1980565" h="2576829">
                  <a:moveTo>
                    <a:pt x="138874" y="74066"/>
                  </a:moveTo>
                  <a:lnTo>
                    <a:pt x="221119" y="26581"/>
                  </a:lnTo>
                  <a:lnTo>
                    <a:pt x="78968" y="132626"/>
                  </a:lnTo>
                  <a:lnTo>
                    <a:pt x="301434" y="4190"/>
                  </a:lnTo>
                  <a:lnTo>
                    <a:pt x="55829" y="164845"/>
                  </a:lnTo>
                  <a:lnTo>
                    <a:pt x="340677" y="393"/>
                  </a:lnTo>
                  <a:lnTo>
                    <a:pt x="41592" y="189153"/>
                  </a:lnTo>
                  <a:lnTo>
                    <a:pt x="369201" y="0"/>
                  </a:lnTo>
                  <a:lnTo>
                    <a:pt x="28651" y="216090"/>
                  </a:lnTo>
                  <a:lnTo>
                    <a:pt x="402932" y="0"/>
                  </a:lnTo>
                  <a:lnTo>
                    <a:pt x="20624" y="236664"/>
                  </a:lnTo>
                  <a:lnTo>
                    <a:pt x="430542" y="0"/>
                  </a:lnTo>
                  <a:lnTo>
                    <a:pt x="14655" y="255104"/>
                  </a:lnTo>
                  <a:lnTo>
                    <a:pt x="456501" y="0"/>
                  </a:lnTo>
                  <a:lnTo>
                    <a:pt x="8928" y="277139"/>
                  </a:lnTo>
                  <a:lnTo>
                    <a:pt x="488924" y="0"/>
                  </a:lnTo>
                  <a:lnTo>
                    <a:pt x="3949" y="303187"/>
                  </a:lnTo>
                  <a:lnTo>
                    <a:pt x="529094" y="0"/>
                  </a:lnTo>
                  <a:lnTo>
                    <a:pt x="1777" y="320624"/>
                  </a:lnTo>
                  <a:lnTo>
                    <a:pt x="557136" y="0"/>
                  </a:lnTo>
                  <a:lnTo>
                    <a:pt x="342" y="343306"/>
                  </a:lnTo>
                  <a:lnTo>
                    <a:pt x="594969" y="0"/>
                  </a:lnTo>
                  <a:lnTo>
                    <a:pt x="0" y="366356"/>
                  </a:lnTo>
                  <a:lnTo>
                    <a:pt x="634530" y="0"/>
                  </a:lnTo>
                  <a:lnTo>
                    <a:pt x="0" y="391833"/>
                  </a:lnTo>
                  <a:lnTo>
                    <a:pt x="678700" y="0"/>
                  </a:lnTo>
                  <a:lnTo>
                    <a:pt x="0" y="407212"/>
                  </a:lnTo>
                  <a:lnTo>
                    <a:pt x="705345" y="0"/>
                  </a:lnTo>
                  <a:lnTo>
                    <a:pt x="0" y="422655"/>
                  </a:lnTo>
                  <a:lnTo>
                    <a:pt x="732066" y="0"/>
                  </a:lnTo>
                  <a:lnTo>
                    <a:pt x="0" y="441959"/>
                  </a:lnTo>
                  <a:lnTo>
                    <a:pt x="765492" y="0"/>
                  </a:lnTo>
                  <a:lnTo>
                    <a:pt x="0" y="462102"/>
                  </a:lnTo>
                  <a:lnTo>
                    <a:pt x="800379" y="0"/>
                  </a:lnTo>
                  <a:lnTo>
                    <a:pt x="0" y="487857"/>
                  </a:lnTo>
                  <a:lnTo>
                    <a:pt x="845007" y="0"/>
                  </a:lnTo>
                  <a:lnTo>
                    <a:pt x="0" y="508711"/>
                  </a:lnTo>
                  <a:lnTo>
                    <a:pt x="881113" y="0"/>
                  </a:lnTo>
                  <a:lnTo>
                    <a:pt x="0" y="524217"/>
                  </a:lnTo>
                  <a:lnTo>
                    <a:pt x="907999" y="0"/>
                  </a:lnTo>
                  <a:lnTo>
                    <a:pt x="0" y="541413"/>
                  </a:lnTo>
                  <a:lnTo>
                    <a:pt x="937755" y="0"/>
                  </a:lnTo>
                  <a:lnTo>
                    <a:pt x="0" y="562711"/>
                  </a:lnTo>
                  <a:lnTo>
                    <a:pt x="974648" y="0"/>
                  </a:lnTo>
                  <a:lnTo>
                    <a:pt x="0" y="589407"/>
                  </a:lnTo>
                  <a:lnTo>
                    <a:pt x="1020902" y="0"/>
                  </a:lnTo>
                  <a:lnTo>
                    <a:pt x="0" y="607212"/>
                  </a:lnTo>
                  <a:lnTo>
                    <a:pt x="1051737" y="0"/>
                  </a:lnTo>
                  <a:lnTo>
                    <a:pt x="0" y="632726"/>
                  </a:lnTo>
                  <a:lnTo>
                    <a:pt x="1095921" y="0"/>
                  </a:lnTo>
                  <a:lnTo>
                    <a:pt x="0" y="661847"/>
                  </a:lnTo>
                  <a:lnTo>
                    <a:pt x="1146365" y="0"/>
                  </a:lnTo>
                  <a:lnTo>
                    <a:pt x="0" y="680669"/>
                  </a:lnTo>
                  <a:lnTo>
                    <a:pt x="1178953" y="0"/>
                  </a:lnTo>
                  <a:lnTo>
                    <a:pt x="0" y="696531"/>
                  </a:lnTo>
                  <a:lnTo>
                    <a:pt x="1206436" y="0"/>
                  </a:lnTo>
                  <a:lnTo>
                    <a:pt x="0" y="721131"/>
                  </a:lnTo>
                  <a:lnTo>
                    <a:pt x="1249044" y="0"/>
                  </a:lnTo>
                  <a:lnTo>
                    <a:pt x="0" y="749541"/>
                  </a:lnTo>
                  <a:lnTo>
                    <a:pt x="1298232" y="0"/>
                  </a:lnTo>
                  <a:lnTo>
                    <a:pt x="0" y="774890"/>
                  </a:lnTo>
                  <a:lnTo>
                    <a:pt x="1342161" y="0"/>
                  </a:lnTo>
                  <a:lnTo>
                    <a:pt x="0" y="792632"/>
                  </a:lnTo>
                  <a:lnTo>
                    <a:pt x="1372895" y="0"/>
                  </a:lnTo>
                  <a:lnTo>
                    <a:pt x="0" y="812215"/>
                  </a:lnTo>
                  <a:lnTo>
                    <a:pt x="1406804" y="0"/>
                  </a:lnTo>
                  <a:lnTo>
                    <a:pt x="0" y="835596"/>
                  </a:lnTo>
                  <a:lnTo>
                    <a:pt x="1447304" y="0"/>
                  </a:lnTo>
                  <a:lnTo>
                    <a:pt x="0" y="864895"/>
                  </a:lnTo>
                  <a:lnTo>
                    <a:pt x="1498041" y="0"/>
                  </a:lnTo>
                  <a:lnTo>
                    <a:pt x="0" y="894207"/>
                  </a:lnTo>
                  <a:lnTo>
                    <a:pt x="1548828" y="0"/>
                  </a:lnTo>
                  <a:lnTo>
                    <a:pt x="0" y="911009"/>
                  </a:lnTo>
                  <a:lnTo>
                    <a:pt x="1577936" y="0"/>
                  </a:lnTo>
                  <a:lnTo>
                    <a:pt x="0" y="931100"/>
                  </a:lnTo>
                  <a:lnTo>
                    <a:pt x="1612722" y="0"/>
                  </a:lnTo>
                  <a:lnTo>
                    <a:pt x="0" y="952639"/>
                  </a:lnTo>
                  <a:lnTo>
                    <a:pt x="1648409" y="927"/>
                  </a:lnTo>
                  <a:lnTo>
                    <a:pt x="0" y="978928"/>
                  </a:lnTo>
                  <a:lnTo>
                    <a:pt x="1686026" y="5511"/>
                  </a:lnTo>
                  <a:lnTo>
                    <a:pt x="0" y="1007681"/>
                  </a:lnTo>
                  <a:lnTo>
                    <a:pt x="1721637" y="13690"/>
                  </a:lnTo>
                  <a:lnTo>
                    <a:pt x="0" y="1031836"/>
                  </a:lnTo>
                  <a:lnTo>
                    <a:pt x="1748396" y="22415"/>
                  </a:lnTo>
                  <a:lnTo>
                    <a:pt x="0" y="1053058"/>
                  </a:lnTo>
                  <a:lnTo>
                    <a:pt x="1769795" y="31267"/>
                  </a:lnTo>
                  <a:lnTo>
                    <a:pt x="0" y="1071524"/>
                  </a:lnTo>
                  <a:lnTo>
                    <a:pt x="1787220" y="39674"/>
                  </a:lnTo>
                  <a:lnTo>
                    <a:pt x="0" y="1090041"/>
                  </a:lnTo>
                  <a:lnTo>
                    <a:pt x="1803641" y="48717"/>
                  </a:lnTo>
                  <a:lnTo>
                    <a:pt x="0" y="1113980"/>
                  </a:lnTo>
                  <a:lnTo>
                    <a:pt x="1823529" y="61163"/>
                  </a:lnTo>
                  <a:lnTo>
                    <a:pt x="0" y="1142606"/>
                  </a:lnTo>
                  <a:lnTo>
                    <a:pt x="1845259" y="77241"/>
                  </a:lnTo>
                  <a:lnTo>
                    <a:pt x="0" y="1162050"/>
                  </a:lnTo>
                  <a:lnTo>
                    <a:pt x="1859025" y="88747"/>
                  </a:lnTo>
                  <a:lnTo>
                    <a:pt x="0" y="1187069"/>
                  </a:lnTo>
                  <a:lnTo>
                    <a:pt x="1875612" y="104178"/>
                  </a:lnTo>
                  <a:lnTo>
                    <a:pt x="0" y="1204582"/>
                  </a:lnTo>
                  <a:lnTo>
                    <a:pt x="1886407" y="115481"/>
                  </a:lnTo>
                  <a:lnTo>
                    <a:pt x="0" y="1220495"/>
                  </a:lnTo>
                  <a:lnTo>
                    <a:pt x="1895652" y="126047"/>
                  </a:lnTo>
                  <a:lnTo>
                    <a:pt x="0" y="1241856"/>
                  </a:lnTo>
                  <a:lnTo>
                    <a:pt x="1907400" y="140614"/>
                  </a:lnTo>
                  <a:lnTo>
                    <a:pt x="0" y="1268844"/>
                  </a:lnTo>
                  <a:lnTo>
                    <a:pt x="1921001" y="159765"/>
                  </a:lnTo>
                  <a:lnTo>
                    <a:pt x="0" y="1287576"/>
                  </a:lnTo>
                  <a:lnTo>
                    <a:pt x="1929676" y="173481"/>
                  </a:lnTo>
                  <a:lnTo>
                    <a:pt x="0" y="1311198"/>
                  </a:lnTo>
                  <a:lnTo>
                    <a:pt x="1939632" y="191350"/>
                  </a:lnTo>
                  <a:lnTo>
                    <a:pt x="0" y="1334008"/>
                  </a:lnTo>
                  <a:lnTo>
                    <a:pt x="1948319" y="209168"/>
                  </a:lnTo>
                  <a:lnTo>
                    <a:pt x="0" y="1355598"/>
                  </a:lnTo>
                  <a:lnTo>
                    <a:pt x="1955647" y="226529"/>
                  </a:lnTo>
                  <a:lnTo>
                    <a:pt x="0" y="1382941"/>
                  </a:lnTo>
                  <a:lnTo>
                    <a:pt x="1963712" y="249186"/>
                  </a:lnTo>
                  <a:lnTo>
                    <a:pt x="0" y="1411223"/>
                  </a:lnTo>
                  <a:lnTo>
                    <a:pt x="1970366" y="273634"/>
                  </a:lnTo>
                  <a:lnTo>
                    <a:pt x="0" y="1429854"/>
                  </a:lnTo>
                  <a:lnTo>
                    <a:pt x="1973884" y="290233"/>
                  </a:lnTo>
                  <a:lnTo>
                    <a:pt x="0" y="1452283"/>
                  </a:lnTo>
                  <a:lnTo>
                    <a:pt x="1977110" y="310807"/>
                  </a:lnTo>
                  <a:lnTo>
                    <a:pt x="0" y="1467891"/>
                  </a:lnTo>
                  <a:lnTo>
                    <a:pt x="1978685" y="325513"/>
                  </a:lnTo>
                  <a:lnTo>
                    <a:pt x="0" y="1483652"/>
                  </a:lnTo>
                  <a:lnTo>
                    <a:pt x="1979688" y="340677"/>
                  </a:lnTo>
                  <a:lnTo>
                    <a:pt x="0" y="1512760"/>
                  </a:lnTo>
                  <a:lnTo>
                    <a:pt x="1980095" y="369569"/>
                  </a:lnTo>
                  <a:lnTo>
                    <a:pt x="0" y="1540129"/>
                  </a:lnTo>
                  <a:lnTo>
                    <a:pt x="1980095" y="396938"/>
                  </a:lnTo>
                  <a:lnTo>
                    <a:pt x="0" y="1559737"/>
                  </a:lnTo>
                  <a:lnTo>
                    <a:pt x="1980107" y="416547"/>
                  </a:lnTo>
                  <a:lnTo>
                    <a:pt x="0" y="1587880"/>
                  </a:lnTo>
                  <a:lnTo>
                    <a:pt x="1980107" y="444677"/>
                  </a:lnTo>
                  <a:lnTo>
                    <a:pt x="0" y="1606664"/>
                  </a:lnTo>
                  <a:lnTo>
                    <a:pt x="1980107" y="463448"/>
                  </a:lnTo>
                  <a:lnTo>
                    <a:pt x="0" y="1634464"/>
                  </a:lnTo>
                  <a:lnTo>
                    <a:pt x="1980107" y="491261"/>
                  </a:lnTo>
                  <a:lnTo>
                    <a:pt x="0" y="1654632"/>
                  </a:lnTo>
                  <a:lnTo>
                    <a:pt x="1980107" y="511416"/>
                  </a:lnTo>
                  <a:lnTo>
                    <a:pt x="0" y="1672450"/>
                  </a:lnTo>
                  <a:lnTo>
                    <a:pt x="1980107" y="529234"/>
                  </a:lnTo>
                  <a:lnTo>
                    <a:pt x="0" y="1689087"/>
                  </a:lnTo>
                  <a:lnTo>
                    <a:pt x="1980120" y="545871"/>
                  </a:lnTo>
                  <a:lnTo>
                    <a:pt x="0" y="1710601"/>
                  </a:lnTo>
                  <a:lnTo>
                    <a:pt x="1980120" y="567385"/>
                  </a:lnTo>
                  <a:lnTo>
                    <a:pt x="0" y="1735531"/>
                  </a:lnTo>
                  <a:lnTo>
                    <a:pt x="1980120" y="592315"/>
                  </a:lnTo>
                  <a:lnTo>
                    <a:pt x="0" y="1759800"/>
                  </a:lnTo>
                  <a:lnTo>
                    <a:pt x="1980133" y="616585"/>
                  </a:lnTo>
                  <a:lnTo>
                    <a:pt x="0" y="1784197"/>
                  </a:lnTo>
                  <a:lnTo>
                    <a:pt x="1980133" y="640981"/>
                  </a:lnTo>
                  <a:lnTo>
                    <a:pt x="0" y="1811794"/>
                  </a:lnTo>
                  <a:lnTo>
                    <a:pt x="1980133" y="668578"/>
                  </a:lnTo>
                  <a:lnTo>
                    <a:pt x="0" y="1833638"/>
                  </a:lnTo>
                  <a:lnTo>
                    <a:pt x="1980145" y="690397"/>
                  </a:lnTo>
                  <a:lnTo>
                    <a:pt x="0" y="1856803"/>
                  </a:lnTo>
                  <a:lnTo>
                    <a:pt x="1980145" y="713574"/>
                  </a:lnTo>
                  <a:lnTo>
                    <a:pt x="0" y="1881212"/>
                  </a:lnTo>
                  <a:lnTo>
                    <a:pt x="1980145" y="737971"/>
                  </a:lnTo>
                  <a:lnTo>
                    <a:pt x="0" y="1902802"/>
                  </a:lnTo>
                  <a:lnTo>
                    <a:pt x="1980145" y="759574"/>
                  </a:lnTo>
                  <a:lnTo>
                    <a:pt x="0" y="1927136"/>
                  </a:lnTo>
                  <a:lnTo>
                    <a:pt x="1980158" y="783907"/>
                  </a:lnTo>
                  <a:lnTo>
                    <a:pt x="0" y="1949399"/>
                  </a:lnTo>
                  <a:lnTo>
                    <a:pt x="1980158" y="806170"/>
                  </a:lnTo>
                  <a:lnTo>
                    <a:pt x="0" y="1975116"/>
                  </a:lnTo>
                  <a:lnTo>
                    <a:pt x="1980158" y="831875"/>
                  </a:lnTo>
                  <a:lnTo>
                    <a:pt x="0" y="1999068"/>
                  </a:lnTo>
                  <a:lnTo>
                    <a:pt x="1980171" y="855827"/>
                  </a:lnTo>
                  <a:lnTo>
                    <a:pt x="0" y="2024786"/>
                  </a:lnTo>
                  <a:lnTo>
                    <a:pt x="1980171" y="881519"/>
                  </a:lnTo>
                  <a:lnTo>
                    <a:pt x="0" y="2042223"/>
                  </a:lnTo>
                  <a:lnTo>
                    <a:pt x="1980171" y="898969"/>
                  </a:lnTo>
                  <a:lnTo>
                    <a:pt x="0" y="2062467"/>
                  </a:lnTo>
                  <a:lnTo>
                    <a:pt x="1980183" y="919226"/>
                  </a:lnTo>
                  <a:lnTo>
                    <a:pt x="0" y="2087676"/>
                  </a:lnTo>
                  <a:lnTo>
                    <a:pt x="1980183" y="944410"/>
                  </a:lnTo>
                  <a:lnTo>
                    <a:pt x="0" y="2111781"/>
                  </a:lnTo>
                  <a:lnTo>
                    <a:pt x="1980183" y="968540"/>
                  </a:lnTo>
                  <a:lnTo>
                    <a:pt x="0" y="2128634"/>
                  </a:lnTo>
                  <a:lnTo>
                    <a:pt x="1980196" y="985380"/>
                  </a:lnTo>
                  <a:lnTo>
                    <a:pt x="0" y="2150465"/>
                  </a:lnTo>
                  <a:lnTo>
                    <a:pt x="1980196" y="1007211"/>
                  </a:lnTo>
                  <a:lnTo>
                    <a:pt x="0" y="2175573"/>
                  </a:lnTo>
                  <a:lnTo>
                    <a:pt x="1980196" y="1032306"/>
                  </a:lnTo>
                  <a:lnTo>
                    <a:pt x="0" y="2199182"/>
                  </a:lnTo>
                  <a:lnTo>
                    <a:pt x="1980209" y="1055928"/>
                  </a:lnTo>
                  <a:lnTo>
                    <a:pt x="0" y="2224278"/>
                  </a:lnTo>
                  <a:lnTo>
                    <a:pt x="1980209" y="1080998"/>
                  </a:lnTo>
                  <a:lnTo>
                    <a:pt x="0" y="2240661"/>
                  </a:lnTo>
                  <a:lnTo>
                    <a:pt x="1980209" y="1097394"/>
                  </a:lnTo>
                  <a:lnTo>
                    <a:pt x="0" y="2256409"/>
                  </a:lnTo>
                  <a:lnTo>
                    <a:pt x="1980209" y="1113129"/>
                  </a:lnTo>
                  <a:lnTo>
                    <a:pt x="0" y="2282520"/>
                  </a:lnTo>
                  <a:lnTo>
                    <a:pt x="1980222" y="1139228"/>
                  </a:lnTo>
                  <a:lnTo>
                    <a:pt x="0" y="2301824"/>
                  </a:lnTo>
                  <a:lnTo>
                    <a:pt x="1980222" y="1158557"/>
                  </a:lnTo>
                  <a:lnTo>
                    <a:pt x="12" y="2327084"/>
                  </a:lnTo>
                  <a:lnTo>
                    <a:pt x="1980222" y="1183805"/>
                  </a:lnTo>
                  <a:lnTo>
                    <a:pt x="12" y="2351620"/>
                  </a:lnTo>
                  <a:lnTo>
                    <a:pt x="1980234" y="1208341"/>
                  </a:lnTo>
                  <a:lnTo>
                    <a:pt x="12" y="2373833"/>
                  </a:lnTo>
                  <a:lnTo>
                    <a:pt x="1980234" y="1230553"/>
                  </a:lnTo>
                  <a:lnTo>
                    <a:pt x="12" y="2388666"/>
                  </a:lnTo>
                  <a:lnTo>
                    <a:pt x="1980234" y="1245374"/>
                  </a:lnTo>
                  <a:lnTo>
                    <a:pt x="12" y="2410460"/>
                  </a:lnTo>
                  <a:lnTo>
                    <a:pt x="1980247" y="1267167"/>
                  </a:lnTo>
                  <a:lnTo>
                    <a:pt x="12" y="2428189"/>
                  </a:lnTo>
                  <a:lnTo>
                    <a:pt x="1980247" y="1284897"/>
                  </a:lnTo>
                  <a:lnTo>
                    <a:pt x="12" y="2453551"/>
                  </a:lnTo>
                  <a:lnTo>
                    <a:pt x="1980247" y="1310271"/>
                  </a:lnTo>
                  <a:lnTo>
                    <a:pt x="12" y="2470543"/>
                  </a:lnTo>
                  <a:lnTo>
                    <a:pt x="1980247" y="1327264"/>
                  </a:lnTo>
                  <a:lnTo>
                    <a:pt x="12" y="2491346"/>
                  </a:lnTo>
                  <a:lnTo>
                    <a:pt x="1980260" y="1348041"/>
                  </a:lnTo>
                  <a:lnTo>
                    <a:pt x="12" y="2506408"/>
                  </a:lnTo>
                  <a:lnTo>
                    <a:pt x="1980260" y="1363116"/>
                  </a:lnTo>
                  <a:lnTo>
                    <a:pt x="12" y="2531503"/>
                  </a:lnTo>
                  <a:lnTo>
                    <a:pt x="1980260" y="1388198"/>
                  </a:lnTo>
                  <a:lnTo>
                    <a:pt x="12" y="2547416"/>
                  </a:lnTo>
                  <a:lnTo>
                    <a:pt x="1980260" y="1404124"/>
                  </a:lnTo>
                  <a:lnTo>
                    <a:pt x="12" y="2569502"/>
                  </a:lnTo>
                  <a:lnTo>
                    <a:pt x="1980272" y="1426197"/>
                  </a:lnTo>
                  <a:lnTo>
                    <a:pt x="31800" y="2576703"/>
                  </a:lnTo>
                  <a:lnTo>
                    <a:pt x="1980272" y="1451749"/>
                  </a:lnTo>
                  <a:lnTo>
                    <a:pt x="68033" y="2576690"/>
                  </a:lnTo>
                  <a:lnTo>
                    <a:pt x="1980272" y="1472653"/>
                  </a:lnTo>
                  <a:lnTo>
                    <a:pt x="113423" y="2576690"/>
                  </a:lnTo>
                  <a:lnTo>
                    <a:pt x="1980285" y="1498854"/>
                  </a:lnTo>
                  <a:lnTo>
                    <a:pt x="157010" y="2576677"/>
                  </a:lnTo>
                  <a:lnTo>
                    <a:pt x="1980285" y="1524000"/>
                  </a:lnTo>
                  <a:lnTo>
                    <a:pt x="196811" y="2576664"/>
                  </a:lnTo>
                  <a:lnTo>
                    <a:pt x="1980285" y="1546974"/>
                  </a:lnTo>
                  <a:lnTo>
                    <a:pt x="245109" y="2576664"/>
                  </a:lnTo>
                  <a:lnTo>
                    <a:pt x="1980298" y="1574850"/>
                  </a:lnTo>
                  <a:lnTo>
                    <a:pt x="279463" y="2576652"/>
                  </a:lnTo>
                  <a:lnTo>
                    <a:pt x="1980298" y="1594662"/>
                  </a:lnTo>
                  <a:lnTo>
                    <a:pt x="307644" y="2576652"/>
                  </a:lnTo>
                  <a:lnTo>
                    <a:pt x="1980298" y="1610944"/>
                  </a:lnTo>
                  <a:lnTo>
                    <a:pt x="352272" y="2576639"/>
                  </a:lnTo>
                  <a:lnTo>
                    <a:pt x="1980310" y="1636687"/>
                  </a:lnTo>
                  <a:lnTo>
                    <a:pt x="394436" y="2576626"/>
                  </a:lnTo>
                  <a:lnTo>
                    <a:pt x="1980310" y="1661020"/>
                  </a:lnTo>
                  <a:lnTo>
                    <a:pt x="426999" y="2576626"/>
                  </a:lnTo>
                  <a:lnTo>
                    <a:pt x="1980310" y="1679828"/>
                  </a:lnTo>
                  <a:lnTo>
                    <a:pt x="474548" y="2576614"/>
                  </a:lnTo>
                  <a:lnTo>
                    <a:pt x="1980323" y="1707261"/>
                  </a:lnTo>
                  <a:lnTo>
                    <a:pt x="501903" y="2576614"/>
                  </a:lnTo>
                  <a:lnTo>
                    <a:pt x="1980323" y="1723047"/>
                  </a:lnTo>
                  <a:lnTo>
                    <a:pt x="546988" y="2576601"/>
                  </a:lnTo>
                  <a:lnTo>
                    <a:pt x="1980323" y="1749056"/>
                  </a:lnTo>
                  <a:lnTo>
                    <a:pt x="580834" y="2576588"/>
                  </a:lnTo>
                  <a:lnTo>
                    <a:pt x="1980323" y="1768589"/>
                  </a:lnTo>
                  <a:lnTo>
                    <a:pt x="619391" y="2576588"/>
                  </a:lnTo>
                  <a:lnTo>
                    <a:pt x="1980336" y="1790852"/>
                  </a:lnTo>
                  <a:lnTo>
                    <a:pt x="662495" y="2576576"/>
                  </a:lnTo>
                  <a:lnTo>
                    <a:pt x="1980336" y="1815719"/>
                  </a:lnTo>
                  <a:lnTo>
                    <a:pt x="702068" y="2576563"/>
                  </a:lnTo>
                  <a:lnTo>
                    <a:pt x="1980336" y="1838553"/>
                  </a:lnTo>
                  <a:lnTo>
                    <a:pt x="728916" y="2576563"/>
                  </a:lnTo>
                  <a:lnTo>
                    <a:pt x="1980349" y="1854047"/>
                  </a:lnTo>
                  <a:lnTo>
                    <a:pt x="756221" y="2576563"/>
                  </a:lnTo>
                  <a:lnTo>
                    <a:pt x="1980349" y="1869795"/>
                  </a:lnTo>
                  <a:lnTo>
                    <a:pt x="792187" y="2576550"/>
                  </a:lnTo>
                  <a:lnTo>
                    <a:pt x="1980349" y="1890560"/>
                  </a:lnTo>
                  <a:lnTo>
                    <a:pt x="828243" y="2576537"/>
                  </a:lnTo>
                  <a:lnTo>
                    <a:pt x="1980349" y="1911375"/>
                  </a:lnTo>
                  <a:lnTo>
                    <a:pt x="871461" y="2576537"/>
                  </a:lnTo>
                  <a:lnTo>
                    <a:pt x="1980361" y="1936305"/>
                  </a:lnTo>
                  <a:lnTo>
                    <a:pt x="909573" y="2576525"/>
                  </a:lnTo>
                  <a:lnTo>
                    <a:pt x="1980361" y="1958301"/>
                  </a:lnTo>
                  <a:lnTo>
                    <a:pt x="951141" y="2576525"/>
                  </a:lnTo>
                  <a:lnTo>
                    <a:pt x="1980361" y="1982292"/>
                  </a:lnTo>
                  <a:lnTo>
                    <a:pt x="1000150" y="2576512"/>
                  </a:lnTo>
                  <a:lnTo>
                    <a:pt x="1980374" y="2010575"/>
                  </a:lnTo>
                  <a:lnTo>
                    <a:pt x="1040599" y="2576499"/>
                  </a:lnTo>
                  <a:lnTo>
                    <a:pt x="1980374" y="2033917"/>
                  </a:lnTo>
                  <a:lnTo>
                    <a:pt x="1069593" y="2576499"/>
                  </a:lnTo>
                  <a:lnTo>
                    <a:pt x="1980374" y="2050656"/>
                  </a:lnTo>
                  <a:lnTo>
                    <a:pt x="1119720" y="2576487"/>
                  </a:lnTo>
                  <a:lnTo>
                    <a:pt x="1980387" y="2079586"/>
                  </a:lnTo>
                  <a:lnTo>
                    <a:pt x="1160614" y="2576474"/>
                  </a:lnTo>
                  <a:lnTo>
                    <a:pt x="1980387" y="2103183"/>
                  </a:lnTo>
                  <a:lnTo>
                    <a:pt x="1204023" y="2576474"/>
                  </a:lnTo>
                  <a:lnTo>
                    <a:pt x="1980387" y="2128227"/>
                  </a:lnTo>
                  <a:lnTo>
                    <a:pt x="1242047" y="2576461"/>
                  </a:lnTo>
                  <a:lnTo>
                    <a:pt x="1980399" y="2150186"/>
                  </a:lnTo>
                  <a:lnTo>
                    <a:pt x="1290993" y="2576449"/>
                  </a:lnTo>
                  <a:lnTo>
                    <a:pt x="1980399" y="2178418"/>
                  </a:lnTo>
                  <a:lnTo>
                    <a:pt x="1328839" y="2576449"/>
                  </a:lnTo>
                  <a:lnTo>
                    <a:pt x="1980399" y="2200262"/>
                  </a:lnTo>
                  <a:lnTo>
                    <a:pt x="1368196" y="2576436"/>
                  </a:lnTo>
                  <a:lnTo>
                    <a:pt x="1980412" y="2222982"/>
                  </a:lnTo>
                  <a:lnTo>
                    <a:pt x="1395526" y="2576436"/>
                  </a:lnTo>
                  <a:lnTo>
                    <a:pt x="1980412" y="2238756"/>
                  </a:lnTo>
                  <a:lnTo>
                    <a:pt x="1433677" y="2576423"/>
                  </a:lnTo>
                  <a:lnTo>
                    <a:pt x="1980412" y="2260777"/>
                  </a:lnTo>
                  <a:lnTo>
                    <a:pt x="1483550" y="2576410"/>
                  </a:lnTo>
                  <a:lnTo>
                    <a:pt x="1980425" y="2289543"/>
                  </a:lnTo>
                  <a:lnTo>
                    <a:pt x="1534071" y="2576410"/>
                  </a:lnTo>
                  <a:lnTo>
                    <a:pt x="1980425" y="2318702"/>
                  </a:lnTo>
                  <a:lnTo>
                    <a:pt x="1575396" y="2576398"/>
                  </a:lnTo>
                  <a:lnTo>
                    <a:pt x="1980425" y="2342553"/>
                  </a:lnTo>
                  <a:lnTo>
                    <a:pt x="1606105" y="2576385"/>
                  </a:lnTo>
                  <a:lnTo>
                    <a:pt x="1980437" y="2360282"/>
                  </a:lnTo>
                  <a:lnTo>
                    <a:pt x="1655825" y="2576385"/>
                  </a:lnTo>
                  <a:lnTo>
                    <a:pt x="1980437" y="2388971"/>
                  </a:lnTo>
                  <a:lnTo>
                    <a:pt x="1687868" y="2576372"/>
                  </a:lnTo>
                  <a:lnTo>
                    <a:pt x="1980437" y="2407450"/>
                  </a:lnTo>
                  <a:lnTo>
                    <a:pt x="1726450" y="2576372"/>
                  </a:lnTo>
                  <a:lnTo>
                    <a:pt x="1980450" y="2429725"/>
                  </a:lnTo>
                  <a:lnTo>
                    <a:pt x="1760004" y="2576360"/>
                  </a:lnTo>
                  <a:lnTo>
                    <a:pt x="1980450" y="2449106"/>
                  </a:lnTo>
                  <a:lnTo>
                    <a:pt x="1810245" y="2576347"/>
                  </a:lnTo>
                  <a:lnTo>
                    <a:pt x="1980450" y="2478087"/>
                  </a:lnTo>
                  <a:lnTo>
                    <a:pt x="1854136" y="2576347"/>
                  </a:lnTo>
                  <a:lnTo>
                    <a:pt x="1980463" y="2503411"/>
                  </a:lnTo>
                  <a:lnTo>
                    <a:pt x="1893887" y="2576334"/>
                  </a:lnTo>
                  <a:lnTo>
                    <a:pt x="1980463" y="2526360"/>
                  </a:lnTo>
                  <a:lnTo>
                    <a:pt x="1940064" y="2576322"/>
                  </a:lnTo>
                  <a:lnTo>
                    <a:pt x="1980463" y="2553004"/>
                  </a:lnTo>
                  <a:lnTo>
                    <a:pt x="1966074" y="2576322"/>
                  </a:lnTo>
                  <a:lnTo>
                    <a:pt x="1980463" y="2568016"/>
                  </a:lnTo>
                </a:path>
              </a:pathLst>
            </a:custGeom>
            <a:ln w="12700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/>
          <p:nvPr/>
        </p:nvSpPr>
        <p:spPr>
          <a:xfrm>
            <a:off x="7241305" y="2818921"/>
            <a:ext cx="4097654" cy="0"/>
          </a:xfrm>
          <a:custGeom>
            <a:avLst/>
            <a:gdLst/>
            <a:ahLst/>
            <a:cxnLst/>
            <a:rect l="l" t="t" r="r" b="b"/>
            <a:pathLst>
              <a:path w="4097654">
                <a:moveTo>
                  <a:pt x="0" y="0"/>
                </a:moveTo>
                <a:lnTo>
                  <a:pt x="4097515" y="0"/>
                </a:lnTo>
              </a:path>
            </a:pathLst>
          </a:custGeom>
          <a:ln w="3175">
            <a:solidFill>
              <a:srgbClr val="4140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241305" y="2017494"/>
            <a:ext cx="4097654" cy="0"/>
          </a:xfrm>
          <a:custGeom>
            <a:avLst/>
            <a:gdLst/>
            <a:ahLst/>
            <a:cxnLst/>
            <a:rect l="l" t="t" r="r" b="b"/>
            <a:pathLst>
              <a:path w="4097654">
                <a:moveTo>
                  <a:pt x="0" y="0"/>
                </a:moveTo>
                <a:lnTo>
                  <a:pt x="4097515" y="0"/>
                </a:lnTo>
              </a:path>
            </a:pathLst>
          </a:custGeom>
          <a:ln w="3175">
            <a:solidFill>
              <a:srgbClr val="4140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86DE3E-3AC2-DD2B-8487-B3C04A589790}"/>
              </a:ext>
            </a:extLst>
          </p:cNvPr>
          <p:cNvSpPr txBox="1"/>
          <p:nvPr/>
        </p:nvSpPr>
        <p:spPr>
          <a:xfrm>
            <a:off x="6191250" y="236149"/>
            <a:ext cx="6572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95" dirty="0">
                <a:solidFill>
                  <a:srgbClr val="414042"/>
                </a:solidFill>
                <a:latin typeface="Arial Black"/>
                <a:cs typeface="Arial Black"/>
              </a:rPr>
              <a:t>Study</a:t>
            </a:r>
            <a:r>
              <a:rPr lang="en-US" sz="1800" spc="-210" dirty="0">
                <a:solidFill>
                  <a:srgbClr val="414042"/>
                </a:solidFill>
                <a:latin typeface="Arial Black"/>
                <a:cs typeface="Arial Black"/>
              </a:rPr>
              <a:t> </a:t>
            </a:r>
            <a:r>
              <a:rPr lang="en-US" sz="1800" spc="-75" dirty="0">
                <a:solidFill>
                  <a:srgbClr val="414042"/>
                </a:solidFill>
                <a:latin typeface="Arial Black"/>
                <a:cs typeface="Arial Black"/>
              </a:rPr>
              <a:t>from</a:t>
            </a:r>
            <a:r>
              <a:rPr lang="en-US" sz="1800" spc="-204" dirty="0">
                <a:solidFill>
                  <a:srgbClr val="414042"/>
                </a:solidFill>
                <a:latin typeface="Arial Black"/>
                <a:cs typeface="Arial Black"/>
              </a:rPr>
              <a:t> </a:t>
            </a:r>
            <a:r>
              <a:rPr lang="en-US" sz="1800" spc="-50" dirty="0">
                <a:solidFill>
                  <a:srgbClr val="414042"/>
                </a:solidFill>
                <a:latin typeface="Arial Black"/>
                <a:cs typeface="Arial Black"/>
              </a:rPr>
              <a:t>An-</a:t>
            </a:r>
            <a:r>
              <a:rPr lang="en-US" sz="1800" spc="-120" dirty="0">
                <a:solidFill>
                  <a:srgbClr val="414042"/>
                </a:solidFill>
                <a:latin typeface="Arial Black"/>
                <a:cs typeface="Arial Black"/>
              </a:rPr>
              <a:t>Najah</a:t>
            </a:r>
            <a:r>
              <a:rPr lang="en-US" sz="1800" spc="-204" dirty="0">
                <a:solidFill>
                  <a:srgbClr val="414042"/>
                </a:solidFill>
                <a:latin typeface="Arial Black"/>
                <a:cs typeface="Arial Black"/>
              </a:rPr>
              <a:t> </a:t>
            </a:r>
            <a:r>
              <a:rPr lang="en-US" sz="1800" spc="-105" dirty="0">
                <a:solidFill>
                  <a:srgbClr val="414042"/>
                </a:solidFill>
                <a:latin typeface="Arial Black"/>
                <a:cs typeface="Arial Black"/>
              </a:rPr>
              <a:t>University</a:t>
            </a:r>
            <a:r>
              <a:rPr lang="en-US" sz="1800" spc="-210" dirty="0">
                <a:solidFill>
                  <a:srgbClr val="414042"/>
                </a:solidFill>
                <a:latin typeface="Arial Black"/>
                <a:cs typeface="Arial Black"/>
              </a:rPr>
              <a:t> </a:t>
            </a:r>
            <a:r>
              <a:rPr lang="en-US" sz="1800" spc="-10" dirty="0">
                <a:solidFill>
                  <a:srgbClr val="414042"/>
                </a:solidFill>
                <a:latin typeface="Arial Black"/>
                <a:cs typeface="Arial Black"/>
              </a:rPr>
              <a:t>(304</a:t>
            </a:r>
            <a:r>
              <a:rPr lang="en-US" sz="1800" spc="-204" dirty="0">
                <a:solidFill>
                  <a:srgbClr val="414042"/>
                </a:solidFill>
                <a:latin typeface="Arial Black"/>
                <a:cs typeface="Arial Black"/>
              </a:rPr>
              <a:t> </a:t>
            </a:r>
            <a:r>
              <a:rPr lang="en-US" sz="1800" spc="-10" dirty="0">
                <a:solidFill>
                  <a:srgbClr val="414042"/>
                </a:solidFill>
                <a:latin typeface="Arial Black"/>
                <a:cs typeface="Arial Black"/>
              </a:rPr>
              <a:t>students)</a:t>
            </a:r>
            <a:endParaRPr lang="en-US" sz="1800" dirty="0">
              <a:latin typeface="Arial Black"/>
              <a:cs typeface="Arial Black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75791A-C858-D846-44E1-25C29CF5CAEB}"/>
              </a:ext>
            </a:extLst>
          </p:cNvPr>
          <p:cNvSpPr txBox="1"/>
          <p:nvPr/>
        </p:nvSpPr>
        <p:spPr>
          <a:xfrm>
            <a:off x="5259228" y="1412569"/>
            <a:ext cx="65728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428875">
              <a:lnSpc>
                <a:spcPct val="100000"/>
              </a:lnSpc>
            </a:pPr>
            <a:r>
              <a:rPr lang="en-US" sz="1600" dirty="0">
                <a:solidFill>
                  <a:srgbClr val="414042"/>
                </a:solidFill>
                <a:latin typeface="Arial"/>
                <a:cs typeface="Arial"/>
              </a:rPr>
              <a:t>Key</a:t>
            </a:r>
            <a:r>
              <a:rPr lang="en-US" sz="1600" spc="3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lang="en-US" sz="1600" spc="75" dirty="0">
                <a:solidFill>
                  <a:srgbClr val="414042"/>
                </a:solidFill>
                <a:latin typeface="Arial"/>
                <a:cs typeface="Arial"/>
              </a:rPr>
              <a:t>student</a:t>
            </a:r>
            <a:r>
              <a:rPr lang="en-US" sz="1600" spc="3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rgbClr val="414042"/>
                </a:solidFill>
                <a:latin typeface="Arial"/>
                <a:cs typeface="Arial"/>
              </a:rPr>
              <a:t>Health</a:t>
            </a:r>
            <a:r>
              <a:rPr lang="en-US" sz="1600" spc="3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lang="en-US" sz="1600" spc="-10" dirty="0">
                <a:solidFill>
                  <a:srgbClr val="414042"/>
                </a:solidFill>
                <a:latin typeface="Arial"/>
                <a:cs typeface="Arial"/>
              </a:rPr>
              <a:t>Concerns</a:t>
            </a:r>
            <a:endParaRPr lang="en-US"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08731" rIns="0" bIns="0" rtlCol="0">
            <a:spAutoFit/>
          </a:bodyPr>
          <a:lstStyle/>
          <a:p>
            <a:pPr marL="445770">
              <a:lnSpc>
                <a:spcPct val="100000"/>
              </a:lnSpc>
              <a:spcBef>
                <a:spcPts val="100"/>
              </a:spcBef>
            </a:pPr>
            <a:r>
              <a:rPr spc="-180" dirty="0">
                <a:solidFill>
                  <a:srgbClr val="58B447"/>
                </a:solidFill>
              </a:rPr>
              <a:t>International</a:t>
            </a:r>
            <a:r>
              <a:rPr spc="-335" dirty="0">
                <a:solidFill>
                  <a:srgbClr val="58B447"/>
                </a:solidFill>
              </a:rPr>
              <a:t> </a:t>
            </a:r>
            <a:r>
              <a:rPr spc="-190" dirty="0">
                <a:solidFill>
                  <a:srgbClr val="58B447"/>
                </a:solidFill>
              </a:rPr>
              <a:t>studies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486294" y="836773"/>
            <a:ext cx="12367895" cy="6148070"/>
            <a:chOff x="486294" y="836773"/>
            <a:chExt cx="12367895" cy="614807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77182" y="836773"/>
              <a:ext cx="5376782" cy="614746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608063" y="1777453"/>
              <a:ext cx="1598930" cy="33020"/>
            </a:xfrm>
            <a:custGeom>
              <a:avLst/>
              <a:gdLst/>
              <a:ahLst/>
              <a:cxnLst/>
              <a:rect l="l" t="t" r="r" b="b"/>
              <a:pathLst>
                <a:path w="1598930" h="33019">
                  <a:moveTo>
                    <a:pt x="53124" y="18338"/>
                  </a:moveTo>
                  <a:lnTo>
                    <a:pt x="41389" y="18186"/>
                  </a:lnTo>
                  <a:lnTo>
                    <a:pt x="45262" y="17741"/>
                  </a:lnTo>
                  <a:lnTo>
                    <a:pt x="46304" y="17297"/>
                  </a:lnTo>
                  <a:lnTo>
                    <a:pt x="26098" y="17132"/>
                  </a:lnTo>
                  <a:lnTo>
                    <a:pt x="38163" y="17449"/>
                  </a:lnTo>
                  <a:lnTo>
                    <a:pt x="34645" y="17983"/>
                  </a:lnTo>
                  <a:lnTo>
                    <a:pt x="30556" y="17767"/>
                  </a:lnTo>
                  <a:lnTo>
                    <a:pt x="18580" y="17767"/>
                  </a:lnTo>
                  <a:lnTo>
                    <a:pt x="13665" y="18148"/>
                  </a:lnTo>
                  <a:lnTo>
                    <a:pt x="10312" y="18008"/>
                  </a:lnTo>
                  <a:lnTo>
                    <a:pt x="1092" y="17868"/>
                  </a:lnTo>
                  <a:lnTo>
                    <a:pt x="7175" y="18237"/>
                  </a:lnTo>
                  <a:lnTo>
                    <a:pt x="37998" y="18237"/>
                  </a:lnTo>
                  <a:lnTo>
                    <a:pt x="40563" y="18643"/>
                  </a:lnTo>
                  <a:lnTo>
                    <a:pt x="44653" y="18440"/>
                  </a:lnTo>
                  <a:lnTo>
                    <a:pt x="40144" y="18237"/>
                  </a:lnTo>
                  <a:lnTo>
                    <a:pt x="53124" y="18338"/>
                  </a:lnTo>
                  <a:close/>
                </a:path>
                <a:path w="1598930" h="33019">
                  <a:moveTo>
                    <a:pt x="57289" y="26390"/>
                  </a:moveTo>
                  <a:lnTo>
                    <a:pt x="14287" y="26581"/>
                  </a:lnTo>
                  <a:lnTo>
                    <a:pt x="3784" y="26555"/>
                  </a:lnTo>
                  <a:lnTo>
                    <a:pt x="24574" y="26924"/>
                  </a:lnTo>
                  <a:lnTo>
                    <a:pt x="57289" y="26390"/>
                  </a:lnTo>
                  <a:close/>
                </a:path>
                <a:path w="1598930" h="33019">
                  <a:moveTo>
                    <a:pt x="63017" y="21628"/>
                  </a:moveTo>
                  <a:lnTo>
                    <a:pt x="55219" y="21628"/>
                  </a:lnTo>
                  <a:lnTo>
                    <a:pt x="52590" y="21170"/>
                  </a:lnTo>
                  <a:lnTo>
                    <a:pt x="33553" y="21170"/>
                  </a:lnTo>
                  <a:lnTo>
                    <a:pt x="22948" y="20739"/>
                  </a:lnTo>
                  <a:lnTo>
                    <a:pt x="37896" y="22047"/>
                  </a:lnTo>
                  <a:lnTo>
                    <a:pt x="63017" y="21628"/>
                  </a:lnTo>
                  <a:close/>
                </a:path>
                <a:path w="1598930" h="33019">
                  <a:moveTo>
                    <a:pt x="69977" y="28536"/>
                  </a:moveTo>
                  <a:lnTo>
                    <a:pt x="35318" y="28536"/>
                  </a:lnTo>
                  <a:lnTo>
                    <a:pt x="33489" y="28778"/>
                  </a:lnTo>
                  <a:lnTo>
                    <a:pt x="6070" y="28778"/>
                  </a:lnTo>
                  <a:lnTo>
                    <a:pt x="23812" y="29273"/>
                  </a:lnTo>
                  <a:lnTo>
                    <a:pt x="37452" y="29108"/>
                  </a:lnTo>
                  <a:lnTo>
                    <a:pt x="61315" y="29108"/>
                  </a:lnTo>
                  <a:lnTo>
                    <a:pt x="58013" y="28778"/>
                  </a:lnTo>
                  <a:lnTo>
                    <a:pt x="58813" y="28778"/>
                  </a:lnTo>
                  <a:lnTo>
                    <a:pt x="68668" y="29108"/>
                  </a:lnTo>
                  <a:lnTo>
                    <a:pt x="69977" y="28536"/>
                  </a:lnTo>
                  <a:close/>
                </a:path>
                <a:path w="1598930" h="33019">
                  <a:moveTo>
                    <a:pt x="71501" y="31737"/>
                  </a:moveTo>
                  <a:lnTo>
                    <a:pt x="57835" y="31026"/>
                  </a:lnTo>
                  <a:lnTo>
                    <a:pt x="42532" y="31381"/>
                  </a:lnTo>
                  <a:lnTo>
                    <a:pt x="47612" y="31483"/>
                  </a:lnTo>
                  <a:lnTo>
                    <a:pt x="22821" y="31419"/>
                  </a:lnTo>
                  <a:lnTo>
                    <a:pt x="37439" y="31953"/>
                  </a:lnTo>
                  <a:lnTo>
                    <a:pt x="7162" y="31877"/>
                  </a:lnTo>
                  <a:lnTo>
                    <a:pt x="15062" y="31965"/>
                  </a:lnTo>
                  <a:lnTo>
                    <a:pt x="29502" y="32372"/>
                  </a:lnTo>
                  <a:lnTo>
                    <a:pt x="42214" y="32461"/>
                  </a:lnTo>
                  <a:lnTo>
                    <a:pt x="29730" y="32880"/>
                  </a:lnTo>
                  <a:lnTo>
                    <a:pt x="55511" y="32854"/>
                  </a:lnTo>
                  <a:lnTo>
                    <a:pt x="48514" y="32766"/>
                  </a:lnTo>
                  <a:lnTo>
                    <a:pt x="65252" y="31889"/>
                  </a:lnTo>
                  <a:lnTo>
                    <a:pt x="71501" y="31737"/>
                  </a:lnTo>
                  <a:close/>
                </a:path>
                <a:path w="1598930" h="33019">
                  <a:moveTo>
                    <a:pt x="97701" y="32131"/>
                  </a:moveTo>
                  <a:lnTo>
                    <a:pt x="63220" y="32042"/>
                  </a:lnTo>
                  <a:lnTo>
                    <a:pt x="69900" y="32194"/>
                  </a:lnTo>
                  <a:lnTo>
                    <a:pt x="72263" y="32448"/>
                  </a:lnTo>
                  <a:lnTo>
                    <a:pt x="68122" y="32550"/>
                  </a:lnTo>
                  <a:lnTo>
                    <a:pt x="75641" y="32372"/>
                  </a:lnTo>
                  <a:lnTo>
                    <a:pt x="94957" y="32245"/>
                  </a:lnTo>
                  <a:lnTo>
                    <a:pt x="97701" y="32131"/>
                  </a:lnTo>
                  <a:close/>
                </a:path>
                <a:path w="1598930" h="33019">
                  <a:moveTo>
                    <a:pt x="101638" y="32702"/>
                  </a:moveTo>
                  <a:lnTo>
                    <a:pt x="95504" y="32613"/>
                  </a:lnTo>
                  <a:lnTo>
                    <a:pt x="87045" y="32600"/>
                  </a:lnTo>
                  <a:lnTo>
                    <a:pt x="81064" y="32639"/>
                  </a:lnTo>
                  <a:lnTo>
                    <a:pt x="100647" y="32880"/>
                  </a:lnTo>
                  <a:lnTo>
                    <a:pt x="101638" y="32702"/>
                  </a:lnTo>
                  <a:close/>
                </a:path>
                <a:path w="1598930" h="33019">
                  <a:moveTo>
                    <a:pt x="110845" y="28257"/>
                  </a:moveTo>
                  <a:lnTo>
                    <a:pt x="104076" y="28054"/>
                  </a:lnTo>
                  <a:lnTo>
                    <a:pt x="93827" y="27952"/>
                  </a:lnTo>
                  <a:lnTo>
                    <a:pt x="84543" y="27965"/>
                  </a:lnTo>
                  <a:lnTo>
                    <a:pt x="80695" y="28168"/>
                  </a:lnTo>
                  <a:lnTo>
                    <a:pt x="102984" y="28130"/>
                  </a:lnTo>
                  <a:lnTo>
                    <a:pt x="110845" y="28257"/>
                  </a:lnTo>
                  <a:close/>
                </a:path>
                <a:path w="1598930" h="33019">
                  <a:moveTo>
                    <a:pt x="125895" y="14020"/>
                  </a:moveTo>
                  <a:lnTo>
                    <a:pt x="112661" y="13627"/>
                  </a:lnTo>
                  <a:lnTo>
                    <a:pt x="119303" y="13881"/>
                  </a:lnTo>
                  <a:lnTo>
                    <a:pt x="110858" y="13982"/>
                  </a:lnTo>
                  <a:lnTo>
                    <a:pt x="106768" y="14185"/>
                  </a:lnTo>
                  <a:lnTo>
                    <a:pt x="125895" y="14020"/>
                  </a:lnTo>
                  <a:close/>
                </a:path>
                <a:path w="1598930" h="33019">
                  <a:moveTo>
                    <a:pt x="133896" y="29768"/>
                  </a:moveTo>
                  <a:lnTo>
                    <a:pt x="114122" y="29337"/>
                  </a:lnTo>
                  <a:lnTo>
                    <a:pt x="116700" y="28562"/>
                  </a:lnTo>
                  <a:lnTo>
                    <a:pt x="89763" y="28562"/>
                  </a:lnTo>
                  <a:lnTo>
                    <a:pt x="89839" y="28778"/>
                  </a:lnTo>
                  <a:lnTo>
                    <a:pt x="80251" y="28562"/>
                  </a:lnTo>
                  <a:lnTo>
                    <a:pt x="78968" y="28562"/>
                  </a:lnTo>
                  <a:lnTo>
                    <a:pt x="89979" y="29171"/>
                  </a:lnTo>
                  <a:lnTo>
                    <a:pt x="90220" y="29768"/>
                  </a:lnTo>
                  <a:lnTo>
                    <a:pt x="94284" y="29768"/>
                  </a:lnTo>
                  <a:lnTo>
                    <a:pt x="108445" y="30086"/>
                  </a:lnTo>
                  <a:lnTo>
                    <a:pt x="112598" y="30086"/>
                  </a:lnTo>
                  <a:lnTo>
                    <a:pt x="116725" y="29768"/>
                  </a:lnTo>
                  <a:lnTo>
                    <a:pt x="133896" y="29768"/>
                  </a:lnTo>
                  <a:close/>
                </a:path>
                <a:path w="1598930" h="33019">
                  <a:moveTo>
                    <a:pt x="135966" y="31648"/>
                  </a:moveTo>
                  <a:lnTo>
                    <a:pt x="133261" y="31496"/>
                  </a:lnTo>
                  <a:lnTo>
                    <a:pt x="132194" y="31496"/>
                  </a:lnTo>
                  <a:lnTo>
                    <a:pt x="135966" y="31648"/>
                  </a:lnTo>
                  <a:close/>
                </a:path>
                <a:path w="1598930" h="33019">
                  <a:moveTo>
                    <a:pt x="143852" y="32258"/>
                  </a:moveTo>
                  <a:lnTo>
                    <a:pt x="141554" y="31940"/>
                  </a:lnTo>
                  <a:lnTo>
                    <a:pt x="121831" y="31940"/>
                  </a:lnTo>
                  <a:lnTo>
                    <a:pt x="124688" y="32258"/>
                  </a:lnTo>
                  <a:lnTo>
                    <a:pt x="134391" y="32258"/>
                  </a:lnTo>
                  <a:lnTo>
                    <a:pt x="138874" y="32461"/>
                  </a:lnTo>
                  <a:lnTo>
                    <a:pt x="143154" y="32258"/>
                  </a:lnTo>
                  <a:lnTo>
                    <a:pt x="143852" y="32258"/>
                  </a:lnTo>
                  <a:close/>
                </a:path>
                <a:path w="1598930" h="33019">
                  <a:moveTo>
                    <a:pt x="154813" y="19024"/>
                  </a:moveTo>
                  <a:lnTo>
                    <a:pt x="112496" y="19405"/>
                  </a:lnTo>
                  <a:lnTo>
                    <a:pt x="55918" y="19405"/>
                  </a:lnTo>
                  <a:lnTo>
                    <a:pt x="8750" y="20154"/>
                  </a:lnTo>
                  <a:lnTo>
                    <a:pt x="8623" y="20154"/>
                  </a:lnTo>
                  <a:lnTo>
                    <a:pt x="0" y="20281"/>
                  </a:lnTo>
                  <a:lnTo>
                    <a:pt x="19456" y="20281"/>
                  </a:lnTo>
                  <a:lnTo>
                    <a:pt x="31648" y="20434"/>
                  </a:lnTo>
                  <a:lnTo>
                    <a:pt x="46850" y="20574"/>
                  </a:lnTo>
                  <a:lnTo>
                    <a:pt x="34201" y="20281"/>
                  </a:lnTo>
                  <a:lnTo>
                    <a:pt x="99364" y="20281"/>
                  </a:lnTo>
                  <a:lnTo>
                    <a:pt x="154813" y="19024"/>
                  </a:lnTo>
                  <a:close/>
                </a:path>
                <a:path w="1598930" h="33019">
                  <a:moveTo>
                    <a:pt x="173875" y="14706"/>
                  </a:moveTo>
                  <a:lnTo>
                    <a:pt x="158432" y="13627"/>
                  </a:lnTo>
                  <a:lnTo>
                    <a:pt x="142887" y="14287"/>
                  </a:lnTo>
                  <a:lnTo>
                    <a:pt x="173875" y="14706"/>
                  </a:lnTo>
                  <a:close/>
                </a:path>
                <a:path w="1598930" h="33019">
                  <a:moveTo>
                    <a:pt x="192138" y="19786"/>
                  </a:moveTo>
                  <a:lnTo>
                    <a:pt x="185940" y="19697"/>
                  </a:lnTo>
                  <a:lnTo>
                    <a:pt x="126339" y="20281"/>
                  </a:lnTo>
                  <a:lnTo>
                    <a:pt x="171983" y="20281"/>
                  </a:lnTo>
                  <a:lnTo>
                    <a:pt x="192138" y="19786"/>
                  </a:lnTo>
                  <a:close/>
                </a:path>
                <a:path w="1598930" h="33019">
                  <a:moveTo>
                    <a:pt x="201917" y="19532"/>
                  </a:moveTo>
                  <a:lnTo>
                    <a:pt x="192595" y="19634"/>
                  </a:lnTo>
                  <a:lnTo>
                    <a:pt x="194183" y="19735"/>
                  </a:lnTo>
                  <a:lnTo>
                    <a:pt x="201917" y="19532"/>
                  </a:lnTo>
                  <a:close/>
                </a:path>
                <a:path w="1598930" h="33019">
                  <a:moveTo>
                    <a:pt x="215214" y="20510"/>
                  </a:moveTo>
                  <a:lnTo>
                    <a:pt x="199250" y="20434"/>
                  </a:lnTo>
                  <a:lnTo>
                    <a:pt x="201434" y="20485"/>
                  </a:lnTo>
                  <a:lnTo>
                    <a:pt x="210032" y="20574"/>
                  </a:lnTo>
                  <a:lnTo>
                    <a:pt x="215214" y="20510"/>
                  </a:lnTo>
                  <a:close/>
                </a:path>
                <a:path w="1598930" h="33019">
                  <a:moveTo>
                    <a:pt x="223291" y="26911"/>
                  </a:moveTo>
                  <a:lnTo>
                    <a:pt x="190474" y="26377"/>
                  </a:lnTo>
                  <a:lnTo>
                    <a:pt x="182079" y="26593"/>
                  </a:lnTo>
                  <a:lnTo>
                    <a:pt x="223291" y="26911"/>
                  </a:lnTo>
                  <a:close/>
                </a:path>
                <a:path w="1598930" h="33019">
                  <a:moveTo>
                    <a:pt x="228307" y="20281"/>
                  </a:moveTo>
                  <a:lnTo>
                    <a:pt x="195770" y="19837"/>
                  </a:lnTo>
                  <a:lnTo>
                    <a:pt x="202895" y="20281"/>
                  </a:lnTo>
                  <a:lnTo>
                    <a:pt x="228307" y="20281"/>
                  </a:lnTo>
                  <a:close/>
                </a:path>
                <a:path w="1598930" h="33019">
                  <a:moveTo>
                    <a:pt x="250710" y="15722"/>
                  </a:moveTo>
                  <a:lnTo>
                    <a:pt x="241579" y="15722"/>
                  </a:lnTo>
                  <a:lnTo>
                    <a:pt x="235292" y="15887"/>
                  </a:lnTo>
                  <a:lnTo>
                    <a:pt x="237731" y="16141"/>
                  </a:lnTo>
                  <a:lnTo>
                    <a:pt x="246164" y="16027"/>
                  </a:lnTo>
                  <a:lnTo>
                    <a:pt x="248348" y="16078"/>
                  </a:lnTo>
                  <a:lnTo>
                    <a:pt x="245021" y="15887"/>
                  </a:lnTo>
                  <a:lnTo>
                    <a:pt x="250710" y="15722"/>
                  </a:lnTo>
                  <a:close/>
                </a:path>
                <a:path w="1598930" h="33019">
                  <a:moveTo>
                    <a:pt x="280619" y="20180"/>
                  </a:moveTo>
                  <a:lnTo>
                    <a:pt x="269798" y="20129"/>
                  </a:lnTo>
                  <a:lnTo>
                    <a:pt x="272440" y="20345"/>
                  </a:lnTo>
                  <a:lnTo>
                    <a:pt x="248539" y="20358"/>
                  </a:lnTo>
                  <a:lnTo>
                    <a:pt x="254609" y="20535"/>
                  </a:lnTo>
                  <a:lnTo>
                    <a:pt x="247992" y="20701"/>
                  </a:lnTo>
                  <a:lnTo>
                    <a:pt x="257632" y="20853"/>
                  </a:lnTo>
                  <a:lnTo>
                    <a:pt x="251079" y="20701"/>
                  </a:lnTo>
                  <a:lnTo>
                    <a:pt x="259524" y="20599"/>
                  </a:lnTo>
                  <a:lnTo>
                    <a:pt x="252933" y="20459"/>
                  </a:lnTo>
                  <a:lnTo>
                    <a:pt x="274650" y="20637"/>
                  </a:lnTo>
                  <a:lnTo>
                    <a:pt x="280619" y="20180"/>
                  </a:lnTo>
                  <a:close/>
                </a:path>
                <a:path w="1598930" h="33019">
                  <a:moveTo>
                    <a:pt x="328599" y="27012"/>
                  </a:moveTo>
                  <a:lnTo>
                    <a:pt x="306806" y="26708"/>
                  </a:lnTo>
                  <a:lnTo>
                    <a:pt x="305079" y="27076"/>
                  </a:lnTo>
                  <a:lnTo>
                    <a:pt x="222834" y="26517"/>
                  </a:lnTo>
                  <a:lnTo>
                    <a:pt x="240995" y="26924"/>
                  </a:lnTo>
                  <a:lnTo>
                    <a:pt x="291223" y="27190"/>
                  </a:lnTo>
                  <a:lnTo>
                    <a:pt x="314096" y="27470"/>
                  </a:lnTo>
                  <a:lnTo>
                    <a:pt x="324764" y="27419"/>
                  </a:lnTo>
                  <a:lnTo>
                    <a:pt x="319392" y="27165"/>
                  </a:lnTo>
                  <a:lnTo>
                    <a:pt x="328599" y="27012"/>
                  </a:lnTo>
                  <a:close/>
                </a:path>
                <a:path w="1598930" h="33019">
                  <a:moveTo>
                    <a:pt x="343674" y="20891"/>
                  </a:moveTo>
                  <a:lnTo>
                    <a:pt x="325310" y="21056"/>
                  </a:lnTo>
                  <a:lnTo>
                    <a:pt x="324421" y="20891"/>
                  </a:lnTo>
                  <a:lnTo>
                    <a:pt x="324599" y="21056"/>
                  </a:lnTo>
                  <a:lnTo>
                    <a:pt x="312801" y="21158"/>
                  </a:lnTo>
                  <a:lnTo>
                    <a:pt x="324726" y="21158"/>
                  </a:lnTo>
                  <a:lnTo>
                    <a:pt x="325932" y="21158"/>
                  </a:lnTo>
                  <a:lnTo>
                    <a:pt x="326859" y="21323"/>
                  </a:lnTo>
                  <a:lnTo>
                    <a:pt x="326809" y="21158"/>
                  </a:lnTo>
                  <a:lnTo>
                    <a:pt x="341833" y="21158"/>
                  </a:lnTo>
                  <a:lnTo>
                    <a:pt x="343674" y="20891"/>
                  </a:lnTo>
                  <a:close/>
                </a:path>
                <a:path w="1598930" h="33019">
                  <a:moveTo>
                    <a:pt x="344538" y="17653"/>
                  </a:moveTo>
                  <a:lnTo>
                    <a:pt x="296710" y="17653"/>
                  </a:lnTo>
                  <a:lnTo>
                    <a:pt x="316699" y="18161"/>
                  </a:lnTo>
                  <a:lnTo>
                    <a:pt x="336499" y="18161"/>
                  </a:lnTo>
                  <a:lnTo>
                    <a:pt x="344538" y="17653"/>
                  </a:lnTo>
                  <a:close/>
                </a:path>
                <a:path w="1598930" h="33019">
                  <a:moveTo>
                    <a:pt x="355777" y="29794"/>
                  </a:moveTo>
                  <a:lnTo>
                    <a:pt x="284619" y="28511"/>
                  </a:lnTo>
                  <a:lnTo>
                    <a:pt x="282130" y="28511"/>
                  </a:lnTo>
                  <a:lnTo>
                    <a:pt x="277761" y="28854"/>
                  </a:lnTo>
                  <a:lnTo>
                    <a:pt x="262826" y="28511"/>
                  </a:lnTo>
                  <a:lnTo>
                    <a:pt x="171411" y="28511"/>
                  </a:lnTo>
                  <a:lnTo>
                    <a:pt x="146418" y="29794"/>
                  </a:lnTo>
                  <a:lnTo>
                    <a:pt x="265582" y="29794"/>
                  </a:lnTo>
                  <a:lnTo>
                    <a:pt x="319544" y="29794"/>
                  </a:lnTo>
                  <a:lnTo>
                    <a:pt x="355777" y="29794"/>
                  </a:lnTo>
                  <a:close/>
                </a:path>
                <a:path w="1598930" h="33019">
                  <a:moveTo>
                    <a:pt x="362826" y="17653"/>
                  </a:moveTo>
                  <a:lnTo>
                    <a:pt x="355282" y="17653"/>
                  </a:lnTo>
                  <a:lnTo>
                    <a:pt x="355498" y="17856"/>
                  </a:lnTo>
                  <a:lnTo>
                    <a:pt x="361899" y="17856"/>
                  </a:lnTo>
                  <a:lnTo>
                    <a:pt x="362826" y="17653"/>
                  </a:lnTo>
                  <a:close/>
                </a:path>
                <a:path w="1598930" h="33019">
                  <a:moveTo>
                    <a:pt x="412826" y="5016"/>
                  </a:moveTo>
                  <a:lnTo>
                    <a:pt x="404139" y="4813"/>
                  </a:lnTo>
                  <a:lnTo>
                    <a:pt x="397802" y="4813"/>
                  </a:lnTo>
                  <a:lnTo>
                    <a:pt x="395071" y="5016"/>
                  </a:lnTo>
                  <a:lnTo>
                    <a:pt x="412826" y="5016"/>
                  </a:lnTo>
                  <a:close/>
                </a:path>
                <a:path w="1598930" h="33019">
                  <a:moveTo>
                    <a:pt x="437654" y="4089"/>
                  </a:moveTo>
                  <a:lnTo>
                    <a:pt x="424764" y="4089"/>
                  </a:lnTo>
                  <a:lnTo>
                    <a:pt x="422922" y="4356"/>
                  </a:lnTo>
                  <a:lnTo>
                    <a:pt x="437654" y="4089"/>
                  </a:lnTo>
                  <a:close/>
                </a:path>
                <a:path w="1598930" h="33019">
                  <a:moveTo>
                    <a:pt x="522795" y="5410"/>
                  </a:moveTo>
                  <a:lnTo>
                    <a:pt x="515937" y="4953"/>
                  </a:lnTo>
                  <a:lnTo>
                    <a:pt x="509511" y="5003"/>
                  </a:lnTo>
                  <a:lnTo>
                    <a:pt x="507542" y="5168"/>
                  </a:lnTo>
                  <a:lnTo>
                    <a:pt x="514019" y="5207"/>
                  </a:lnTo>
                  <a:lnTo>
                    <a:pt x="522795" y="5410"/>
                  </a:lnTo>
                  <a:close/>
                </a:path>
                <a:path w="1598930" h="33019">
                  <a:moveTo>
                    <a:pt x="559485" y="4584"/>
                  </a:moveTo>
                  <a:lnTo>
                    <a:pt x="522249" y="4584"/>
                  </a:lnTo>
                  <a:lnTo>
                    <a:pt x="540118" y="4838"/>
                  </a:lnTo>
                  <a:lnTo>
                    <a:pt x="534136" y="4838"/>
                  </a:lnTo>
                  <a:lnTo>
                    <a:pt x="537146" y="5092"/>
                  </a:lnTo>
                  <a:lnTo>
                    <a:pt x="534784" y="5092"/>
                  </a:lnTo>
                  <a:lnTo>
                    <a:pt x="529196" y="5384"/>
                  </a:lnTo>
                  <a:lnTo>
                    <a:pt x="529488" y="5384"/>
                  </a:lnTo>
                  <a:lnTo>
                    <a:pt x="526821" y="5562"/>
                  </a:lnTo>
                  <a:lnTo>
                    <a:pt x="536041" y="5689"/>
                  </a:lnTo>
                  <a:lnTo>
                    <a:pt x="543433" y="5384"/>
                  </a:lnTo>
                  <a:lnTo>
                    <a:pt x="544944" y="5384"/>
                  </a:lnTo>
                  <a:lnTo>
                    <a:pt x="543293" y="5092"/>
                  </a:lnTo>
                  <a:lnTo>
                    <a:pt x="545020" y="4838"/>
                  </a:lnTo>
                  <a:lnTo>
                    <a:pt x="542188" y="4838"/>
                  </a:lnTo>
                  <a:lnTo>
                    <a:pt x="559485" y="4584"/>
                  </a:lnTo>
                  <a:close/>
                </a:path>
                <a:path w="1598930" h="33019">
                  <a:moveTo>
                    <a:pt x="561047" y="4978"/>
                  </a:moveTo>
                  <a:lnTo>
                    <a:pt x="555002" y="4838"/>
                  </a:lnTo>
                  <a:lnTo>
                    <a:pt x="549275" y="4838"/>
                  </a:lnTo>
                  <a:lnTo>
                    <a:pt x="561047" y="4978"/>
                  </a:lnTo>
                  <a:close/>
                </a:path>
                <a:path w="1598930" h="33019">
                  <a:moveTo>
                    <a:pt x="576567" y="18999"/>
                  </a:moveTo>
                  <a:lnTo>
                    <a:pt x="564515" y="18999"/>
                  </a:lnTo>
                  <a:lnTo>
                    <a:pt x="558469" y="19405"/>
                  </a:lnTo>
                  <a:lnTo>
                    <a:pt x="565556" y="19405"/>
                  </a:lnTo>
                  <a:lnTo>
                    <a:pt x="576567" y="18999"/>
                  </a:lnTo>
                  <a:close/>
                </a:path>
                <a:path w="1598930" h="33019">
                  <a:moveTo>
                    <a:pt x="634936" y="3771"/>
                  </a:moveTo>
                  <a:lnTo>
                    <a:pt x="624598" y="4127"/>
                  </a:lnTo>
                  <a:lnTo>
                    <a:pt x="633171" y="4127"/>
                  </a:lnTo>
                  <a:lnTo>
                    <a:pt x="634936" y="3771"/>
                  </a:lnTo>
                  <a:close/>
                </a:path>
                <a:path w="1598930" h="33019">
                  <a:moveTo>
                    <a:pt x="638340" y="15138"/>
                  </a:moveTo>
                  <a:lnTo>
                    <a:pt x="618439" y="14592"/>
                  </a:lnTo>
                  <a:lnTo>
                    <a:pt x="614324" y="14770"/>
                  </a:lnTo>
                  <a:lnTo>
                    <a:pt x="608482" y="14859"/>
                  </a:lnTo>
                  <a:lnTo>
                    <a:pt x="606679" y="14935"/>
                  </a:lnTo>
                  <a:lnTo>
                    <a:pt x="614667" y="15113"/>
                  </a:lnTo>
                  <a:lnTo>
                    <a:pt x="620750" y="14757"/>
                  </a:lnTo>
                  <a:lnTo>
                    <a:pt x="627646" y="15201"/>
                  </a:lnTo>
                  <a:lnTo>
                    <a:pt x="638340" y="15138"/>
                  </a:lnTo>
                  <a:close/>
                </a:path>
                <a:path w="1598930" h="33019">
                  <a:moveTo>
                    <a:pt x="651624" y="5321"/>
                  </a:moveTo>
                  <a:lnTo>
                    <a:pt x="625513" y="5041"/>
                  </a:lnTo>
                  <a:lnTo>
                    <a:pt x="620890" y="5168"/>
                  </a:lnTo>
                  <a:lnTo>
                    <a:pt x="621309" y="5334"/>
                  </a:lnTo>
                  <a:lnTo>
                    <a:pt x="619658" y="5461"/>
                  </a:lnTo>
                  <a:lnTo>
                    <a:pt x="608812" y="5448"/>
                  </a:lnTo>
                  <a:lnTo>
                    <a:pt x="626097" y="5549"/>
                  </a:lnTo>
                  <a:lnTo>
                    <a:pt x="623887" y="5499"/>
                  </a:lnTo>
                  <a:lnTo>
                    <a:pt x="625881" y="5334"/>
                  </a:lnTo>
                  <a:lnTo>
                    <a:pt x="651624" y="5321"/>
                  </a:lnTo>
                  <a:close/>
                </a:path>
                <a:path w="1598930" h="33019">
                  <a:moveTo>
                    <a:pt x="660565" y="2514"/>
                  </a:moveTo>
                  <a:lnTo>
                    <a:pt x="654862" y="2222"/>
                  </a:lnTo>
                  <a:lnTo>
                    <a:pt x="637654" y="2235"/>
                  </a:lnTo>
                  <a:lnTo>
                    <a:pt x="641235" y="1993"/>
                  </a:lnTo>
                  <a:lnTo>
                    <a:pt x="635787" y="1765"/>
                  </a:lnTo>
                  <a:lnTo>
                    <a:pt x="624497" y="1625"/>
                  </a:lnTo>
                  <a:lnTo>
                    <a:pt x="621461" y="1600"/>
                  </a:lnTo>
                  <a:lnTo>
                    <a:pt x="613219" y="1485"/>
                  </a:lnTo>
                  <a:lnTo>
                    <a:pt x="612952" y="1511"/>
                  </a:lnTo>
                  <a:lnTo>
                    <a:pt x="593864" y="1320"/>
                  </a:lnTo>
                  <a:lnTo>
                    <a:pt x="600354" y="800"/>
                  </a:lnTo>
                  <a:lnTo>
                    <a:pt x="590981" y="800"/>
                  </a:lnTo>
                  <a:lnTo>
                    <a:pt x="591502" y="1295"/>
                  </a:lnTo>
                  <a:lnTo>
                    <a:pt x="540842" y="800"/>
                  </a:lnTo>
                  <a:lnTo>
                    <a:pt x="467271" y="800"/>
                  </a:lnTo>
                  <a:lnTo>
                    <a:pt x="453847" y="1079"/>
                  </a:lnTo>
                  <a:lnTo>
                    <a:pt x="453364" y="1079"/>
                  </a:lnTo>
                  <a:lnTo>
                    <a:pt x="412305" y="800"/>
                  </a:lnTo>
                  <a:lnTo>
                    <a:pt x="402018" y="800"/>
                  </a:lnTo>
                  <a:lnTo>
                    <a:pt x="432765" y="1485"/>
                  </a:lnTo>
                  <a:lnTo>
                    <a:pt x="425742" y="1625"/>
                  </a:lnTo>
                  <a:lnTo>
                    <a:pt x="439039" y="1625"/>
                  </a:lnTo>
                  <a:lnTo>
                    <a:pt x="540905" y="1625"/>
                  </a:lnTo>
                  <a:lnTo>
                    <a:pt x="590029" y="1625"/>
                  </a:lnTo>
                  <a:lnTo>
                    <a:pt x="591870" y="1625"/>
                  </a:lnTo>
                  <a:lnTo>
                    <a:pt x="611416" y="1625"/>
                  </a:lnTo>
                  <a:lnTo>
                    <a:pt x="609295" y="1790"/>
                  </a:lnTo>
                  <a:lnTo>
                    <a:pt x="615950" y="2032"/>
                  </a:lnTo>
                  <a:lnTo>
                    <a:pt x="604342" y="2146"/>
                  </a:lnTo>
                  <a:lnTo>
                    <a:pt x="612521" y="2286"/>
                  </a:lnTo>
                  <a:lnTo>
                    <a:pt x="636384" y="2222"/>
                  </a:lnTo>
                  <a:lnTo>
                    <a:pt x="648779" y="2578"/>
                  </a:lnTo>
                  <a:lnTo>
                    <a:pt x="640143" y="2679"/>
                  </a:lnTo>
                  <a:lnTo>
                    <a:pt x="638848" y="2870"/>
                  </a:lnTo>
                  <a:lnTo>
                    <a:pt x="638403" y="3086"/>
                  </a:lnTo>
                  <a:lnTo>
                    <a:pt x="632333" y="3302"/>
                  </a:lnTo>
                  <a:lnTo>
                    <a:pt x="638759" y="3251"/>
                  </a:lnTo>
                  <a:lnTo>
                    <a:pt x="643318" y="3543"/>
                  </a:lnTo>
                  <a:lnTo>
                    <a:pt x="653834" y="3289"/>
                  </a:lnTo>
                  <a:lnTo>
                    <a:pt x="654138" y="2971"/>
                  </a:lnTo>
                  <a:lnTo>
                    <a:pt x="658355" y="2743"/>
                  </a:lnTo>
                  <a:lnTo>
                    <a:pt x="660565" y="2514"/>
                  </a:lnTo>
                  <a:close/>
                </a:path>
                <a:path w="1598930" h="33019">
                  <a:moveTo>
                    <a:pt x="696595" y="3162"/>
                  </a:moveTo>
                  <a:lnTo>
                    <a:pt x="685876" y="3111"/>
                  </a:lnTo>
                  <a:lnTo>
                    <a:pt x="679602" y="3276"/>
                  </a:lnTo>
                  <a:lnTo>
                    <a:pt x="696595" y="3162"/>
                  </a:lnTo>
                  <a:close/>
                </a:path>
                <a:path w="1598930" h="33019">
                  <a:moveTo>
                    <a:pt x="705662" y="7785"/>
                  </a:moveTo>
                  <a:lnTo>
                    <a:pt x="690867" y="7543"/>
                  </a:lnTo>
                  <a:lnTo>
                    <a:pt x="688924" y="7785"/>
                  </a:lnTo>
                  <a:lnTo>
                    <a:pt x="683514" y="7785"/>
                  </a:lnTo>
                  <a:lnTo>
                    <a:pt x="674865" y="7962"/>
                  </a:lnTo>
                  <a:lnTo>
                    <a:pt x="664641" y="8255"/>
                  </a:lnTo>
                  <a:lnTo>
                    <a:pt x="683399" y="8255"/>
                  </a:lnTo>
                  <a:lnTo>
                    <a:pt x="682828" y="8407"/>
                  </a:lnTo>
                  <a:lnTo>
                    <a:pt x="691515" y="8255"/>
                  </a:lnTo>
                  <a:lnTo>
                    <a:pt x="691997" y="7962"/>
                  </a:lnTo>
                  <a:lnTo>
                    <a:pt x="693585" y="7785"/>
                  </a:lnTo>
                  <a:lnTo>
                    <a:pt x="705662" y="7785"/>
                  </a:lnTo>
                  <a:close/>
                </a:path>
                <a:path w="1598930" h="33019">
                  <a:moveTo>
                    <a:pt x="709790" y="4445"/>
                  </a:moveTo>
                  <a:lnTo>
                    <a:pt x="706196" y="4064"/>
                  </a:lnTo>
                  <a:lnTo>
                    <a:pt x="705700" y="4445"/>
                  </a:lnTo>
                  <a:lnTo>
                    <a:pt x="709790" y="4445"/>
                  </a:lnTo>
                  <a:close/>
                </a:path>
                <a:path w="1598930" h="33019">
                  <a:moveTo>
                    <a:pt x="725779" y="4660"/>
                  </a:moveTo>
                  <a:lnTo>
                    <a:pt x="709790" y="4445"/>
                  </a:lnTo>
                  <a:lnTo>
                    <a:pt x="711911" y="4660"/>
                  </a:lnTo>
                  <a:lnTo>
                    <a:pt x="725779" y="4660"/>
                  </a:lnTo>
                  <a:close/>
                </a:path>
                <a:path w="1598930" h="33019">
                  <a:moveTo>
                    <a:pt x="743521" y="4813"/>
                  </a:moveTo>
                  <a:lnTo>
                    <a:pt x="734682" y="4660"/>
                  </a:lnTo>
                  <a:lnTo>
                    <a:pt x="732155" y="4660"/>
                  </a:lnTo>
                  <a:lnTo>
                    <a:pt x="743521" y="4813"/>
                  </a:lnTo>
                  <a:close/>
                </a:path>
                <a:path w="1598930" h="33019">
                  <a:moveTo>
                    <a:pt x="795451" y="3759"/>
                  </a:moveTo>
                  <a:lnTo>
                    <a:pt x="754341" y="3759"/>
                  </a:lnTo>
                  <a:lnTo>
                    <a:pt x="758380" y="3251"/>
                  </a:lnTo>
                  <a:lnTo>
                    <a:pt x="709587" y="3251"/>
                  </a:lnTo>
                  <a:lnTo>
                    <a:pt x="731570" y="3759"/>
                  </a:lnTo>
                  <a:lnTo>
                    <a:pt x="738327" y="4013"/>
                  </a:lnTo>
                  <a:lnTo>
                    <a:pt x="729780" y="4013"/>
                  </a:lnTo>
                  <a:lnTo>
                    <a:pt x="753897" y="4559"/>
                  </a:lnTo>
                  <a:lnTo>
                    <a:pt x="760577" y="4013"/>
                  </a:lnTo>
                  <a:lnTo>
                    <a:pt x="770851" y="4013"/>
                  </a:lnTo>
                  <a:lnTo>
                    <a:pt x="770953" y="4838"/>
                  </a:lnTo>
                  <a:lnTo>
                    <a:pt x="783907" y="4838"/>
                  </a:lnTo>
                  <a:lnTo>
                    <a:pt x="795451" y="3759"/>
                  </a:lnTo>
                  <a:close/>
                </a:path>
                <a:path w="1598930" h="33019">
                  <a:moveTo>
                    <a:pt x="829322" y="5410"/>
                  </a:moveTo>
                  <a:lnTo>
                    <a:pt x="799884" y="4876"/>
                  </a:lnTo>
                  <a:lnTo>
                    <a:pt x="748842" y="5410"/>
                  </a:lnTo>
                  <a:lnTo>
                    <a:pt x="829322" y="5410"/>
                  </a:lnTo>
                  <a:close/>
                </a:path>
                <a:path w="1598930" h="33019">
                  <a:moveTo>
                    <a:pt x="853198" y="3733"/>
                  </a:moveTo>
                  <a:lnTo>
                    <a:pt x="847864" y="3733"/>
                  </a:lnTo>
                  <a:lnTo>
                    <a:pt x="853109" y="3962"/>
                  </a:lnTo>
                  <a:lnTo>
                    <a:pt x="853198" y="3733"/>
                  </a:lnTo>
                  <a:close/>
                </a:path>
                <a:path w="1598930" h="33019">
                  <a:moveTo>
                    <a:pt x="853643" y="3327"/>
                  </a:moveTo>
                  <a:lnTo>
                    <a:pt x="848931" y="2921"/>
                  </a:lnTo>
                  <a:lnTo>
                    <a:pt x="844829" y="3124"/>
                  </a:lnTo>
                  <a:lnTo>
                    <a:pt x="833958" y="3073"/>
                  </a:lnTo>
                  <a:lnTo>
                    <a:pt x="829919" y="3289"/>
                  </a:lnTo>
                  <a:lnTo>
                    <a:pt x="834580" y="3581"/>
                  </a:lnTo>
                  <a:lnTo>
                    <a:pt x="844994" y="3327"/>
                  </a:lnTo>
                  <a:lnTo>
                    <a:pt x="853643" y="3327"/>
                  </a:lnTo>
                  <a:close/>
                </a:path>
                <a:path w="1598930" h="33019">
                  <a:moveTo>
                    <a:pt x="865873" y="6769"/>
                  </a:moveTo>
                  <a:lnTo>
                    <a:pt x="828751" y="6235"/>
                  </a:lnTo>
                  <a:lnTo>
                    <a:pt x="831532" y="6477"/>
                  </a:lnTo>
                  <a:lnTo>
                    <a:pt x="833628" y="6807"/>
                  </a:lnTo>
                  <a:lnTo>
                    <a:pt x="840460" y="7048"/>
                  </a:lnTo>
                  <a:lnTo>
                    <a:pt x="857478" y="6985"/>
                  </a:lnTo>
                  <a:lnTo>
                    <a:pt x="865873" y="6769"/>
                  </a:lnTo>
                  <a:close/>
                </a:path>
                <a:path w="1598930" h="33019">
                  <a:moveTo>
                    <a:pt x="871842" y="4330"/>
                  </a:moveTo>
                  <a:lnTo>
                    <a:pt x="866838" y="4076"/>
                  </a:lnTo>
                  <a:lnTo>
                    <a:pt x="856183" y="4076"/>
                  </a:lnTo>
                  <a:lnTo>
                    <a:pt x="853071" y="4076"/>
                  </a:lnTo>
                  <a:lnTo>
                    <a:pt x="855370" y="4330"/>
                  </a:lnTo>
                  <a:lnTo>
                    <a:pt x="871842" y="4330"/>
                  </a:lnTo>
                  <a:close/>
                </a:path>
                <a:path w="1598930" h="33019">
                  <a:moveTo>
                    <a:pt x="921867" y="6946"/>
                  </a:moveTo>
                  <a:lnTo>
                    <a:pt x="917460" y="6858"/>
                  </a:lnTo>
                  <a:lnTo>
                    <a:pt x="910412" y="6299"/>
                  </a:lnTo>
                  <a:lnTo>
                    <a:pt x="904405" y="6654"/>
                  </a:lnTo>
                  <a:lnTo>
                    <a:pt x="911047" y="6705"/>
                  </a:lnTo>
                  <a:lnTo>
                    <a:pt x="912380" y="6858"/>
                  </a:lnTo>
                  <a:lnTo>
                    <a:pt x="914095" y="6985"/>
                  </a:lnTo>
                  <a:lnTo>
                    <a:pt x="921867" y="6946"/>
                  </a:lnTo>
                  <a:close/>
                </a:path>
                <a:path w="1598930" h="33019">
                  <a:moveTo>
                    <a:pt x="929754" y="6235"/>
                  </a:moveTo>
                  <a:lnTo>
                    <a:pt x="928179" y="6032"/>
                  </a:lnTo>
                  <a:lnTo>
                    <a:pt x="901433" y="5892"/>
                  </a:lnTo>
                  <a:lnTo>
                    <a:pt x="903719" y="6045"/>
                  </a:lnTo>
                  <a:lnTo>
                    <a:pt x="895197" y="6045"/>
                  </a:lnTo>
                  <a:lnTo>
                    <a:pt x="893178" y="6210"/>
                  </a:lnTo>
                  <a:lnTo>
                    <a:pt x="929754" y="6235"/>
                  </a:lnTo>
                  <a:close/>
                </a:path>
                <a:path w="1598930" h="33019">
                  <a:moveTo>
                    <a:pt x="964272" y="266"/>
                  </a:moveTo>
                  <a:lnTo>
                    <a:pt x="959726" y="127"/>
                  </a:lnTo>
                  <a:lnTo>
                    <a:pt x="951357" y="12"/>
                  </a:lnTo>
                  <a:lnTo>
                    <a:pt x="941895" y="0"/>
                  </a:lnTo>
                  <a:lnTo>
                    <a:pt x="934059" y="177"/>
                  </a:lnTo>
                  <a:lnTo>
                    <a:pt x="953465" y="215"/>
                  </a:lnTo>
                  <a:lnTo>
                    <a:pt x="948461" y="508"/>
                  </a:lnTo>
                  <a:lnTo>
                    <a:pt x="947724" y="558"/>
                  </a:lnTo>
                  <a:lnTo>
                    <a:pt x="947381" y="571"/>
                  </a:lnTo>
                  <a:lnTo>
                    <a:pt x="948296" y="558"/>
                  </a:lnTo>
                  <a:lnTo>
                    <a:pt x="950366" y="508"/>
                  </a:lnTo>
                  <a:lnTo>
                    <a:pt x="951572" y="482"/>
                  </a:lnTo>
                  <a:lnTo>
                    <a:pt x="957973" y="431"/>
                  </a:lnTo>
                  <a:lnTo>
                    <a:pt x="964272" y="266"/>
                  </a:lnTo>
                  <a:close/>
                </a:path>
                <a:path w="1598930" h="33019">
                  <a:moveTo>
                    <a:pt x="968768" y="8877"/>
                  </a:moveTo>
                  <a:lnTo>
                    <a:pt x="957973" y="8547"/>
                  </a:lnTo>
                  <a:lnTo>
                    <a:pt x="938568" y="8509"/>
                  </a:lnTo>
                  <a:lnTo>
                    <a:pt x="968768" y="8877"/>
                  </a:lnTo>
                  <a:close/>
                </a:path>
                <a:path w="1598930" h="33019">
                  <a:moveTo>
                    <a:pt x="975144" y="4483"/>
                  </a:moveTo>
                  <a:lnTo>
                    <a:pt x="966431" y="4381"/>
                  </a:lnTo>
                  <a:lnTo>
                    <a:pt x="962380" y="4584"/>
                  </a:lnTo>
                  <a:lnTo>
                    <a:pt x="975144" y="4483"/>
                  </a:lnTo>
                  <a:close/>
                </a:path>
                <a:path w="1598930" h="33019">
                  <a:moveTo>
                    <a:pt x="981430" y="4318"/>
                  </a:moveTo>
                  <a:lnTo>
                    <a:pt x="967905" y="3733"/>
                  </a:lnTo>
                  <a:lnTo>
                    <a:pt x="970368" y="3975"/>
                  </a:lnTo>
                  <a:lnTo>
                    <a:pt x="963917" y="4025"/>
                  </a:lnTo>
                  <a:lnTo>
                    <a:pt x="972540" y="4025"/>
                  </a:lnTo>
                  <a:lnTo>
                    <a:pt x="977049" y="4229"/>
                  </a:lnTo>
                  <a:lnTo>
                    <a:pt x="981430" y="4318"/>
                  </a:lnTo>
                  <a:close/>
                </a:path>
                <a:path w="1598930" h="33019">
                  <a:moveTo>
                    <a:pt x="986193" y="660"/>
                  </a:moveTo>
                  <a:lnTo>
                    <a:pt x="983767" y="635"/>
                  </a:lnTo>
                  <a:lnTo>
                    <a:pt x="978662" y="546"/>
                  </a:lnTo>
                  <a:lnTo>
                    <a:pt x="972070" y="533"/>
                  </a:lnTo>
                  <a:lnTo>
                    <a:pt x="967854" y="596"/>
                  </a:lnTo>
                  <a:lnTo>
                    <a:pt x="958278" y="723"/>
                  </a:lnTo>
                  <a:lnTo>
                    <a:pt x="986193" y="660"/>
                  </a:lnTo>
                  <a:close/>
                </a:path>
                <a:path w="1598930" h="33019">
                  <a:moveTo>
                    <a:pt x="987869" y="6362"/>
                  </a:moveTo>
                  <a:lnTo>
                    <a:pt x="981316" y="6311"/>
                  </a:lnTo>
                  <a:lnTo>
                    <a:pt x="980846" y="5803"/>
                  </a:lnTo>
                  <a:lnTo>
                    <a:pt x="972616" y="6210"/>
                  </a:lnTo>
                  <a:lnTo>
                    <a:pt x="974902" y="6362"/>
                  </a:lnTo>
                  <a:lnTo>
                    <a:pt x="987869" y="6362"/>
                  </a:lnTo>
                  <a:close/>
                </a:path>
                <a:path w="1598930" h="33019">
                  <a:moveTo>
                    <a:pt x="1000252" y="6908"/>
                  </a:moveTo>
                  <a:lnTo>
                    <a:pt x="997737" y="6705"/>
                  </a:lnTo>
                  <a:lnTo>
                    <a:pt x="988021" y="6553"/>
                  </a:lnTo>
                  <a:lnTo>
                    <a:pt x="996937" y="6845"/>
                  </a:lnTo>
                  <a:lnTo>
                    <a:pt x="968832" y="6832"/>
                  </a:lnTo>
                  <a:lnTo>
                    <a:pt x="958088" y="6667"/>
                  </a:lnTo>
                  <a:lnTo>
                    <a:pt x="956983" y="6362"/>
                  </a:lnTo>
                  <a:lnTo>
                    <a:pt x="954227" y="6032"/>
                  </a:lnTo>
                  <a:lnTo>
                    <a:pt x="954773" y="5791"/>
                  </a:lnTo>
                  <a:lnTo>
                    <a:pt x="963549" y="5702"/>
                  </a:lnTo>
                  <a:lnTo>
                    <a:pt x="933259" y="5511"/>
                  </a:lnTo>
                  <a:lnTo>
                    <a:pt x="947077" y="5765"/>
                  </a:lnTo>
                  <a:lnTo>
                    <a:pt x="952169" y="6146"/>
                  </a:lnTo>
                  <a:lnTo>
                    <a:pt x="952474" y="6565"/>
                  </a:lnTo>
                  <a:lnTo>
                    <a:pt x="951903" y="6921"/>
                  </a:lnTo>
                  <a:lnTo>
                    <a:pt x="999515" y="7188"/>
                  </a:lnTo>
                  <a:lnTo>
                    <a:pt x="1000252" y="6908"/>
                  </a:lnTo>
                  <a:close/>
                </a:path>
                <a:path w="1598930" h="33019">
                  <a:moveTo>
                    <a:pt x="1049083" y="3263"/>
                  </a:moveTo>
                  <a:lnTo>
                    <a:pt x="1047813" y="3111"/>
                  </a:lnTo>
                  <a:lnTo>
                    <a:pt x="1041730" y="2933"/>
                  </a:lnTo>
                  <a:lnTo>
                    <a:pt x="1031659" y="2794"/>
                  </a:lnTo>
                  <a:lnTo>
                    <a:pt x="1018501" y="2768"/>
                  </a:lnTo>
                  <a:lnTo>
                    <a:pt x="1026706" y="2451"/>
                  </a:lnTo>
                  <a:lnTo>
                    <a:pt x="1013523" y="2527"/>
                  </a:lnTo>
                  <a:lnTo>
                    <a:pt x="999705" y="2349"/>
                  </a:lnTo>
                  <a:lnTo>
                    <a:pt x="990155" y="2438"/>
                  </a:lnTo>
                  <a:lnTo>
                    <a:pt x="995349" y="3238"/>
                  </a:lnTo>
                  <a:lnTo>
                    <a:pt x="1010513" y="3111"/>
                  </a:lnTo>
                  <a:lnTo>
                    <a:pt x="1049083" y="3263"/>
                  </a:lnTo>
                  <a:close/>
                </a:path>
                <a:path w="1598930" h="33019">
                  <a:moveTo>
                    <a:pt x="1050747" y="6972"/>
                  </a:moveTo>
                  <a:lnTo>
                    <a:pt x="1046213" y="6667"/>
                  </a:lnTo>
                  <a:lnTo>
                    <a:pt x="1038034" y="7073"/>
                  </a:lnTo>
                  <a:lnTo>
                    <a:pt x="1050747" y="6972"/>
                  </a:lnTo>
                  <a:close/>
                </a:path>
                <a:path w="1598930" h="33019">
                  <a:moveTo>
                    <a:pt x="1057960" y="1828"/>
                  </a:moveTo>
                  <a:lnTo>
                    <a:pt x="1049350" y="1778"/>
                  </a:lnTo>
                  <a:lnTo>
                    <a:pt x="1041590" y="1651"/>
                  </a:lnTo>
                  <a:lnTo>
                    <a:pt x="1036447" y="1498"/>
                  </a:lnTo>
                  <a:lnTo>
                    <a:pt x="1034745" y="1955"/>
                  </a:lnTo>
                  <a:lnTo>
                    <a:pt x="1057960" y="1828"/>
                  </a:lnTo>
                  <a:close/>
                </a:path>
                <a:path w="1598930" h="33019">
                  <a:moveTo>
                    <a:pt x="1078979" y="3149"/>
                  </a:moveTo>
                  <a:lnTo>
                    <a:pt x="1068743" y="3213"/>
                  </a:lnTo>
                  <a:lnTo>
                    <a:pt x="1061783" y="3162"/>
                  </a:lnTo>
                  <a:lnTo>
                    <a:pt x="1066190" y="3251"/>
                  </a:lnTo>
                  <a:lnTo>
                    <a:pt x="1078979" y="3149"/>
                  </a:lnTo>
                  <a:close/>
                </a:path>
                <a:path w="1598930" h="33019">
                  <a:moveTo>
                    <a:pt x="1083538" y="5422"/>
                  </a:moveTo>
                  <a:lnTo>
                    <a:pt x="1062418" y="5283"/>
                  </a:lnTo>
                  <a:lnTo>
                    <a:pt x="1017397" y="5422"/>
                  </a:lnTo>
                  <a:lnTo>
                    <a:pt x="997292" y="5080"/>
                  </a:lnTo>
                  <a:lnTo>
                    <a:pt x="981189" y="5118"/>
                  </a:lnTo>
                  <a:lnTo>
                    <a:pt x="977976" y="5372"/>
                  </a:lnTo>
                  <a:lnTo>
                    <a:pt x="989634" y="5994"/>
                  </a:lnTo>
                  <a:lnTo>
                    <a:pt x="1019911" y="5778"/>
                  </a:lnTo>
                  <a:lnTo>
                    <a:pt x="1021410" y="5613"/>
                  </a:lnTo>
                  <a:lnTo>
                    <a:pt x="1036078" y="5854"/>
                  </a:lnTo>
                  <a:lnTo>
                    <a:pt x="1044562" y="6375"/>
                  </a:lnTo>
                  <a:lnTo>
                    <a:pt x="1056855" y="6616"/>
                  </a:lnTo>
                  <a:lnTo>
                    <a:pt x="1051979" y="6007"/>
                  </a:lnTo>
                  <a:lnTo>
                    <a:pt x="1077595" y="5880"/>
                  </a:lnTo>
                  <a:lnTo>
                    <a:pt x="1070279" y="5753"/>
                  </a:lnTo>
                  <a:lnTo>
                    <a:pt x="1083538" y="5422"/>
                  </a:lnTo>
                  <a:close/>
                </a:path>
                <a:path w="1598930" h="33019">
                  <a:moveTo>
                    <a:pt x="1121054" y="3505"/>
                  </a:moveTo>
                  <a:lnTo>
                    <a:pt x="1119822" y="3175"/>
                  </a:lnTo>
                  <a:lnTo>
                    <a:pt x="1108646" y="3175"/>
                  </a:lnTo>
                  <a:lnTo>
                    <a:pt x="1104379" y="3251"/>
                  </a:lnTo>
                  <a:lnTo>
                    <a:pt x="1098740" y="3492"/>
                  </a:lnTo>
                  <a:lnTo>
                    <a:pt x="1096124" y="3035"/>
                  </a:lnTo>
                  <a:lnTo>
                    <a:pt x="1078979" y="3149"/>
                  </a:lnTo>
                  <a:lnTo>
                    <a:pt x="1079322" y="3454"/>
                  </a:lnTo>
                  <a:lnTo>
                    <a:pt x="1095311" y="3416"/>
                  </a:lnTo>
                  <a:lnTo>
                    <a:pt x="1103769" y="4013"/>
                  </a:lnTo>
                  <a:lnTo>
                    <a:pt x="1118806" y="4241"/>
                  </a:lnTo>
                  <a:lnTo>
                    <a:pt x="1107986" y="3975"/>
                  </a:lnTo>
                  <a:lnTo>
                    <a:pt x="1121054" y="3505"/>
                  </a:lnTo>
                  <a:close/>
                </a:path>
                <a:path w="1598930" h="33019">
                  <a:moveTo>
                    <a:pt x="1146670" y="4165"/>
                  </a:moveTo>
                  <a:lnTo>
                    <a:pt x="1126947" y="3822"/>
                  </a:lnTo>
                  <a:lnTo>
                    <a:pt x="1125308" y="4000"/>
                  </a:lnTo>
                  <a:lnTo>
                    <a:pt x="1130185" y="4076"/>
                  </a:lnTo>
                  <a:lnTo>
                    <a:pt x="1144549" y="4216"/>
                  </a:lnTo>
                  <a:lnTo>
                    <a:pt x="1146670" y="4165"/>
                  </a:lnTo>
                  <a:close/>
                </a:path>
                <a:path w="1598930" h="33019">
                  <a:moveTo>
                    <a:pt x="1155065" y="508"/>
                  </a:moveTo>
                  <a:lnTo>
                    <a:pt x="1126972" y="0"/>
                  </a:lnTo>
                  <a:lnTo>
                    <a:pt x="1097546" y="0"/>
                  </a:lnTo>
                  <a:lnTo>
                    <a:pt x="1105027" y="508"/>
                  </a:lnTo>
                  <a:lnTo>
                    <a:pt x="1155065" y="508"/>
                  </a:lnTo>
                  <a:close/>
                </a:path>
                <a:path w="1598930" h="33019">
                  <a:moveTo>
                    <a:pt x="1164882" y="3086"/>
                  </a:moveTo>
                  <a:lnTo>
                    <a:pt x="1157262" y="3136"/>
                  </a:lnTo>
                  <a:lnTo>
                    <a:pt x="1140993" y="3060"/>
                  </a:lnTo>
                  <a:lnTo>
                    <a:pt x="1136802" y="2959"/>
                  </a:lnTo>
                  <a:lnTo>
                    <a:pt x="1139088" y="3289"/>
                  </a:lnTo>
                  <a:lnTo>
                    <a:pt x="1136751" y="3441"/>
                  </a:lnTo>
                  <a:lnTo>
                    <a:pt x="1146187" y="3759"/>
                  </a:lnTo>
                  <a:lnTo>
                    <a:pt x="1149985" y="3619"/>
                  </a:lnTo>
                  <a:lnTo>
                    <a:pt x="1164805" y="3314"/>
                  </a:lnTo>
                  <a:lnTo>
                    <a:pt x="1164882" y="3086"/>
                  </a:lnTo>
                  <a:close/>
                </a:path>
                <a:path w="1598930" h="33019">
                  <a:moveTo>
                    <a:pt x="1174711" y="2222"/>
                  </a:moveTo>
                  <a:lnTo>
                    <a:pt x="1165339" y="2209"/>
                  </a:lnTo>
                  <a:lnTo>
                    <a:pt x="1162748" y="2108"/>
                  </a:lnTo>
                  <a:lnTo>
                    <a:pt x="1161732" y="1968"/>
                  </a:lnTo>
                  <a:lnTo>
                    <a:pt x="1157122" y="1828"/>
                  </a:lnTo>
                  <a:lnTo>
                    <a:pt x="1157287" y="2019"/>
                  </a:lnTo>
                  <a:lnTo>
                    <a:pt x="1163891" y="2171"/>
                  </a:lnTo>
                  <a:lnTo>
                    <a:pt x="1155395" y="2286"/>
                  </a:lnTo>
                  <a:lnTo>
                    <a:pt x="1162138" y="2540"/>
                  </a:lnTo>
                  <a:lnTo>
                    <a:pt x="1174711" y="2222"/>
                  </a:lnTo>
                  <a:close/>
                </a:path>
                <a:path w="1598930" h="33019">
                  <a:moveTo>
                    <a:pt x="1232331" y="2882"/>
                  </a:moveTo>
                  <a:lnTo>
                    <a:pt x="1203693" y="1866"/>
                  </a:lnTo>
                  <a:lnTo>
                    <a:pt x="1158430" y="1866"/>
                  </a:lnTo>
                  <a:lnTo>
                    <a:pt x="1232331" y="2882"/>
                  </a:lnTo>
                  <a:close/>
                </a:path>
                <a:path w="1598930" h="33019">
                  <a:moveTo>
                    <a:pt x="1598726" y="1866"/>
                  </a:moveTo>
                  <a:lnTo>
                    <a:pt x="1258112" y="1193"/>
                  </a:lnTo>
                  <a:lnTo>
                    <a:pt x="1258112" y="1866"/>
                  </a:lnTo>
                  <a:lnTo>
                    <a:pt x="1254290" y="2286"/>
                  </a:lnTo>
                  <a:lnTo>
                    <a:pt x="1231277" y="1866"/>
                  </a:lnTo>
                  <a:lnTo>
                    <a:pt x="1258112" y="1866"/>
                  </a:lnTo>
                  <a:lnTo>
                    <a:pt x="1258112" y="1193"/>
                  </a:lnTo>
                  <a:lnTo>
                    <a:pt x="1254594" y="1181"/>
                  </a:lnTo>
                  <a:lnTo>
                    <a:pt x="1233741" y="508"/>
                  </a:lnTo>
                  <a:lnTo>
                    <a:pt x="1181836" y="508"/>
                  </a:lnTo>
                  <a:lnTo>
                    <a:pt x="1229448" y="1130"/>
                  </a:lnTo>
                  <a:lnTo>
                    <a:pt x="1140777" y="952"/>
                  </a:lnTo>
                  <a:lnTo>
                    <a:pt x="1228305" y="1866"/>
                  </a:lnTo>
                  <a:lnTo>
                    <a:pt x="1217701" y="1866"/>
                  </a:lnTo>
                  <a:lnTo>
                    <a:pt x="1249870" y="2743"/>
                  </a:lnTo>
                  <a:lnTo>
                    <a:pt x="1248702" y="2870"/>
                  </a:lnTo>
                  <a:lnTo>
                    <a:pt x="1197140" y="3213"/>
                  </a:lnTo>
                  <a:lnTo>
                    <a:pt x="1245463" y="3213"/>
                  </a:lnTo>
                  <a:lnTo>
                    <a:pt x="1267193" y="3213"/>
                  </a:lnTo>
                  <a:lnTo>
                    <a:pt x="1307426" y="3213"/>
                  </a:lnTo>
                  <a:lnTo>
                    <a:pt x="1308252" y="3213"/>
                  </a:lnTo>
                  <a:lnTo>
                    <a:pt x="1316469" y="3213"/>
                  </a:lnTo>
                  <a:lnTo>
                    <a:pt x="1329588" y="2336"/>
                  </a:lnTo>
                  <a:lnTo>
                    <a:pt x="1336370" y="1866"/>
                  </a:lnTo>
                  <a:lnTo>
                    <a:pt x="1598726" y="1866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86283" y="1778279"/>
              <a:ext cx="1834514" cy="34290"/>
            </a:xfrm>
            <a:custGeom>
              <a:avLst/>
              <a:gdLst/>
              <a:ahLst/>
              <a:cxnLst/>
              <a:rect l="l" t="t" r="r" b="b"/>
              <a:pathLst>
                <a:path w="1834514" h="34289">
                  <a:moveTo>
                    <a:pt x="398640" y="30073"/>
                  </a:moveTo>
                  <a:lnTo>
                    <a:pt x="390525" y="30073"/>
                  </a:lnTo>
                  <a:lnTo>
                    <a:pt x="387438" y="29616"/>
                  </a:lnTo>
                  <a:lnTo>
                    <a:pt x="376643" y="29895"/>
                  </a:lnTo>
                  <a:lnTo>
                    <a:pt x="376643" y="29387"/>
                  </a:lnTo>
                  <a:lnTo>
                    <a:pt x="350888" y="29387"/>
                  </a:lnTo>
                  <a:lnTo>
                    <a:pt x="350888" y="30213"/>
                  </a:lnTo>
                  <a:lnTo>
                    <a:pt x="312254" y="29616"/>
                  </a:lnTo>
                  <a:lnTo>
                    <a:pt x="310159" y="29679"/>
                  </a:lnTo>
                  <a:lnTo>
                    <a:pt x="316763" y="29819"/>
                  </a:lnTo>
                  <a:lnTo>
                    <a:pt x="314794" y="29972"/>
                  </a:lnTo>
                  <a:lnTo>
                    <a:pt x="305193" y="30073"/>
                  </a:lnTo>
                  <a:lnTo>
                    <a:pt x="303034" y="30302"/>
                  </a:lnTo>
                  <a:lnTo>
                    <a:pt x="295846" y="30340"/>
                  </a:lnTo>
                  <a:lnTo>
                    <a:pt x="315455" y="30581"/>
                  </a:lnTo>
                  <a:lnTo>
                    <a:pt x="319379" y="30276"/>
                  </a:lnTo>
                  <a:lnTo>
                    <a:pt x="334733" y="30327"/>
                  </a:lnTo>
                  <a:lnTo>
                    <a:pt x="350888" y="30226"/>
                  </a:lnTo>
                  <a:lnTo>
                    <a:pt x="350888" y="30657"/>
                  </a:lnTo>
                  <a:lnTo>
                    <a:pt x="376643" y="30657"/>
                  </a:lnTo>
                  <a:lnTo>
                    <a:pt x="376643" y="30340"/>
                  </a:lnTo>
                  <a:lnTo>
                    <a:pt x="392620" y="30556"/>
                  </a:lnTo>
                  <a:lnTo>
                    <a:pt x="380276" y="30264"/>
                  </a:lnTo>
                  <a:lnTo>
                    <a:pt x="391274" y="30264"/>
                  </a:lnTo>
                  <a:lnTo>
                    <a:pt x="398640" y="30073"/>
                  </a:lnTo>
                  <a:close/>
                </a:path>
                <a:path w="1834514" h="34289">
                  <a:moveTo>
                    <a:pt x="520827" y="33921"/>
                  </a:moveTo>
                  <a:lnTo>
                    <a:pt x="520585" y="33629"/>
                  </a:lnTo>
                  <a:lnTo>
                    <a:pt x="477659" y="33464"/>
                  </a:lnTo>
                  <a:lnTo>
                    <a:pt x="424141" y="33820"/>
                  </a:lnTo>
                  <a:lnTo>
                    <a:pt x="456653" y="33782"/>
                  </a:lnTo>
                  <a:lnTo>
                    <a:pt x="483616" y="34277"/>
                  </a:lnTo>
                  <a:lnTo>
                    <a:pt x="507111" y="33782"/>
                  </a:lnTo>
                  <a:lnTo>
                    <a:pt x="520827" y="33921"/>
                  </a:lnTo>
                  <a:close/>
                </a:path>
                <a:path w="1834514" h="34289">
                  <a:moveTo>
                    <a:pt x="550049" y="31000"/>
                  </a:moveTo>
                  <a:lnTo>
                    <a:pt x="538746" y="30911"/>
                  </a:lnTo>
                  <a:lnTo>
                    <a:pt x="513511" y="31076"/>
                  </a:lnTo>
                  <a:lnTo>
                    <a:pt x="537337" y="31216"/>
                  </a:lnTo>
                  <a:lnTo>
                    <a:pt x="533463" y="31623"/>
                  </a:lnTo>
                  <a:lnTo>
                    <a:pt x="540639" y="31470"/>
                  </a:lnTo>
                  <a:lnTo>
                    <a:pt x="540156" y="31318"/>
                  </a:lnTo>
                  <a:lnTo>
                    <a:pt x="537248" y="31165"/>
                  </a:lnTo>
                  <a:lnTo>
                    <a:pt x="537108" y="31013"/>
                  </a:lnTo>
                  <a:lnTo>
                    <a:pt x="550049" y="31000"/>
                  </a:lnTo>
                  <a:close/>
                </a:path>
                <a:path w="1834514" h="34289">
                  <a:moveTo>
                    <a:pt x="565721" y="31927"/>
                  </a:moveTo>
                  <a:lnTo>
                    <a:pt x="523265" y="31927"/>
                  </a:lnTo>
                  <a:lnTo>
                    <a:pt x="463169" y="31051"/>
                  </a:lnTo>
                  <a:lnTo>
                    <a:pt x="445592" y="31051"/>
                  </a:lnTo>
                  <a:lnTo>
                    <a:pt x="436372" y="30848"/>
                  </a:lnTo>
                  <a:lnTo>
                    <a:pt x="437540" y="30848"/>
                  </a:lnTo>
                  <a:lnTo>
                    <a:pt x="418414" y="30530"/>
                  </a:lnTo>
                  <a:lnTo>
                    <a:pt x="411505" y="30848"/>
                  </a:lnTo>
                  <a:lnTo>
                    <a:pt x="412750" y="30848"/>
                  </a:lnTo>
                  <a:lnTo>
                    <a:pt x="424421" y="31051"/>
                  </a:lnTo>
                  <a:lnTo>
                    <a:pt x="294728" y="31051"/>
                  </a:lnTo>
                  <a:lnTo>
                    <a:pt x="249326" y="32473"/>
                  </a:lnTo>
                  <a:lnTo>
                    <a:pt x="378434" y="32473"/>
                  </a:lnTo>
                  <a:lnTo>
                    <a:pt x="378434" y="33197"/>
                  </a:lnTo>
                  <a:lnTo>
                    <a:pt x="565721" y="33197"/>
                  </a:lnTo>
                  <a:lnTo>
                    <a:pt x="565721" y="31927"/>
                  </a:lnTo>
                  <a:close/>
                </a:path>
                <a:path w="1834514" h="34289">
                  <a:moveTo>
                    <a:pt x="718146" y="21399"/>
                  </a:moveTo>
                  <a:lnTo>
                    <a:pt x="700786" y="21209"/>
                  </a:lnTo>
                  <a:lnTo>
                    <a:pt x="705294" y="21412"/>
                  </a:lnTo>
                  <a:lnTo>
                    <a:pt x="718146" y="21399"/>
                  </a:lnTo>
                  <a:close/>
                </a:path>
                <a:path w="1834514" h="34289">
                  <a:moveTo>
                    <a:pt x="966266" y="18542"/>
                  </a:moveTo>
                  <a:lnTo>
                    <a:pt x="956919" y="18135"/>
                  </a:lnTo>
                  <a:lnTo>
                    <a:pt x="781050" y="18135"/>
                  </a:lnTo>
                  <a:lnTo>
                    <a:pt x="966266" y="18542"/>
                  </a:lnTo>
                  <a:close/>
                </a:path>
                <a:path w="1834514" h="34289">
                  <a:moveTo>
                    <a:pt x="999236" y="15265"/>
                  </a:moveTo>
                  <a:lnTo>
                    <a:pt x="991349" y="15265"/>
                  </a:lnTo>
                  <a:lnTo>
                    <a:pt x="997559" y="15405"/>
                  </a:lnTo>
                  <a:lnTo>
                    <a:pt x="999236" y="15265"/>
                  </a:lnTo>
                  <a:close/>
                </a:path>
                <a:path w="1834514" h="34289">
                  <a:moveTo>
                    <a:pt x="1212075" y="13081"/>
                  </a:moveTo>
                  <a:lnTo>
                    <a:pt x="1211694" y="12877"/>
                  </a:lnTo>
                  <a:lnTo>
                    <a:pt x="1198892" y="12547"/>
                  </a:lnTo>
                  <a:lnTo>
                    <a:pt x="1198384" y="12280"/>
                  </a:lnTo>
                  <a:lnTo>
                    <a:pt x="1195616" y="12623"/>
                  </a:lnTo>
                  <a:lnTo>
                    <a:pt x="1201407" y="12852"/>
                  </a:lnTo>
                  <a:lnTo>
                    <a:pt x="1212075" y="13081"/>
                  </a:lnTo>
                  <a:close/>
                </a:path>
                <a:path w="1834514" h="34289">
                  <a:moveTo>
                    <a:pt x="1240193" y="11137"/>
                  </a:moveTo>
                  <a:lnTo>
                    <a:pt x="1233436" y="11036"/>
                  </a:lnTo>
                  <a:lnTo>
                    <a:pt x="1234821" y="11188"/>
                  </a:lnTo>
                  <a:lnTo>
                    <a:pt x="1231379" y="11353"/>
                  </a:lnTo>
                  <a:lnTo>
                    <a:pt x="1225511" y="11506"/>
                  </a:lnTo>
                  <a:lnTo>
                    <a:pt x="1234541" y="11557"/>
                  </a:lnTo>
                  <a:lnTo>
                    <a:pt x="1236167" y="11442"/>
                  </a:lnTo>
                  <a:lnTo>
                    <a:pt x="1236129" y="11252"/>
                  </a:lnTo>
                  <a:lnTo>
                    <a:pt x="1240193" y="11137"/>
                  </a:lnTo>
                  <a:close/>
                </a:path>
                <a:path w="1834514" h="34289">
                  <a:moveTo>
                    <a:pt x="1242021" y="18884"/>
                  </a:moveTo>
                  <a:lnTo>
                    <a:pt x="1099121" y="18135"/>
                  </a:lnTo>
                  <a:lnTo>
                    <a:pt x="1231138" y="18135"/>
                  </a:lnTo>
                  <a:lnTo>
                    <a:pt x="937564" y="17233"/>
                  </a:lnTo>
                  <a:lnTo>
                    <a:pt x="1061656" y="17233"/>
                  </a:lnTo>
                  <a:lnTo>
                    <a:pt x="1046238" y="16789"/>
                  </a:lnTo>
                  <a:lnTo>
                    <a:pt x="1048080" y="16789"/>
                  </a:lnTo>
                  <a:lnTo>
                    <a:pt x="1029055" y="16433"/>
                  </a:lnTo>
                  <a:lnTo>
                    <a:pt x="999172" y="16789"/>
                  </a:lnTo>
                  <a:lnTo>
                    <a:pt x="917663" y="16789"/>
                  </a:lnTo>
                  <a:lnTo>
                    <a:pt x="897064" y="17233"/>
                  </a:lnTo>
                  <a:lnTo>
                    <a:pt x="870102" y="17233"/>
                  </a:lnTo>
                  <a:lnTo>
                    <a:pt x="962329" y="18135"/>
                  </a:lnTo>
                  <a:lnTo>
                    <a:pt x="1005052" y="18135"/>
                  </a:lnTo>
                  <a:lnTo>
                    <a:pt x="1014984" y="18516"/>
                  </a:lnTo>
                  <a:lnTo>
                    <a:pt x="1020648" y="18135"/>
                  </a:lnTo>
                  <a:lnTo>
                    <a:pt x="1055712" y="18135"/>
                  </a:lnTo>
                  <a:lnTo>
                    <a:pt x="1104912" y="18884"/>
                  </a:lnTo>
                  <a:lnTo>
                    <a:pt x="1242021" y="18884"/>
                  </a:lnTo>
                  <a:close/>
                </a:path>
                <a:path w="1834514" h="34289">
                  <a:moveTo>
                    <a:pt x="1263548" y="12954"/>
                  </a:moveTo>
                  <a:lnTo>
                    <a:pt x="1252651" y="12801"/>
                  </a:lnTo>
                  <a:lnTo>
                    <a:pt x="1231150" y="12814"/>
                  </a:lnTo>
                  <a:lnTo>
                    <a:pt x="1237856" y="13068"/>
                  </a:lnTo>
                  <a:lnTo>
                    <a:pt x="1246949" y="13004"/>
                  </a:lnTo>
                  <a:lnTo>
                    <a:pt x="1255788" y="13169"/>
                  </a:lnTo>
                  <a:lnTo>
                    <a:pt x="1263548" y="12954"/>
                  </a:lnTo>
                  <a:close/>
                </a:path>
                <a:path w="1834514" h="34289">
                  <a:moveTo>
                    <a:pt x="1345780" y="11430"/>
                  </a:moveTo>
                  <a:lnTo>
                    <a:pt x="1336535" y="10820"/>
                  </a:lnTo>
                  <a:lnTo>
                    <a:pt x="1325575" y="10680"/>
                  </a:lnTo>
                  <a:lnTo>
                    <a:pt x="1330464" y="11277"/>
                  </a:lnTo>
                  <a:lnTo>
                    <a:pt x="1339443" y="11277"/>
                  </a:lnTo>
                  <a:lnTo>
                    <a:pt x="1345780" y="11430"/>
                  </a:lnTo>
                  <a:close/>
                </a:path>
                <a:path w="1834514" h="34289">
                  <a:moveTo>
                    <a:pt x="1427289" y="5232"/>
                  </a:moveTo>
                  <a:lnTo>
                    <a:pt x="1424673" y="4762"/>
                  </a:lnTo>
                  <a:lnTo>
                    <a:pt x="1409115" y="4864"/>
                  </a:lnTo>
                  <a:lnTo>
                    <a:pt x="1372527" y="4292"/>
                  </a:lnTo>
                  <a:lnTo>
                    <a:pt x="1377137" y="4495"/>
                  </a:lnTo>
                  <a:lnTo>
                    <a:pt x="1366570" y="4749"/>
                  </a:lnTo>
                  <a:lnTo>
                    <a:pt x="1359903" y="4508"/>
                  </a:lnTo>
                  <a:lnTo>
                    <a:pt x="1360068" y="4711"/>
                  </a:lnTo>
                  <a:lnTo>
                    <a:pt x="1349578" y="4864"/>
                  </a:lnTo>
                  <a:lnTo>
                    <a:pt x="1360385" y="5016"/>
                  </a:lnTo>
                  <a:lnTo>
                    <a:pt x="1373022" y="4711"/>
                  </a:lnTo>
                  <a:lnTo>
                    <a:pt x="1373200" y="4902"/>
                  </a:lnTo>
                  <a:lnTo>
                    <a:pt x="1384554" y="5461"/>
                  </a:lnTo>
                  <a:lnTo>
                    <a:pt x="1391005" y="5499"/>
                  </a:lnTo>
                  <a:lnTo>
                    <a:pt x="1384160" y="5054"/>
                  </a:lnTo>
                  <a:lnTo>
                    <a:pt x="1394828" y="4991"/>
                  </a:lnTo>
                  <a:lnTo>
                    <a:pt x="1405636" y="5143"/>
                  </a:lnTo>
                  <a:lnTo>
                    <a:pt x="1403794" y="5397"/>
                  </a:lnTo>
                  <a:lnTo>
                    <a:pt x="1416227" y="4978"/>
                  </a:lnTo>
                  <a:lnTo>
                    <a:pt x="1427289" y="5232"/>
                  </a:lnTo>
                  <a:close/>
                </a:path>
                <a:path w="1834514" h="34289">
                  <a:moveTo>
                    <a:pt x="1430997" y="5753"/>
                  </a:moveTo>
                  <a:lnTo>
                    <a:pt x="1426324" y="5588"/>
                  </a:lnTo>
                  <a:lnTo>
                    <a:pt x="1418958" y="5537"/>
                  </a:lnTo>
                  <a:lnTo>
                    <a:pt x="1423454" y="5753"/>
                  </a:lnTo>
                  <a:lnTo>
                    <a:pt x="1414843" y="5651"/>
                  </a:lnTo>
                  <a:lnTo>
                    <a:pt x="1412875" y="5803"/>
                  </a:lnTo>
                  <a:lnTo>
                    <a:pt x="1423746" y="6057"/>
                  </a:lnTo>
                  <a:lnTo>
                    <a:pt x="1430832" y="5943"/>
                  </a:lnTo>
                  <a:lnTo>
                    <a:pt x="1430997" y="5753"/>
                  </a:lnTo>
                  <a:close/>
                </a:path>
                <a:path w="1834514" h="34289">
                  <a:moveTo>
                    <a:pt x="1455229" y="5448"/>
                  </a:moveTo>
                  <a:lnTo>
                    <a:pt x="1448701" y="5219"/>
                  </a:lnTo>
                  <a:lnTo>
                    <a:pt x="1450390" y="5448"/>
                  </a:lnTo>
                  <a:lnTo>
                    <a:pt x="1441272" y="5562"/>
                  </a:lnTo>
                  <a:lnTo>
                    <a:pt x="1434985" y="5676"/>
                  </a:lnTo>
                  <a:lnTo>
                    <a:pt x="1445171" y="5943"/>
                  </a:lnTo>
                  <a:lnTo>
                    <a:pt x="1454251" y="5626"/>
                  </a:lnTo>
                  <a:lnTo>
                    <a:pt x="1455229" y="5448"/>
                  </a:lnTo>
                  <a:close/>
                </a:path>
                <a:path w="1834514" h="34289">
                  <a:moveTo>
                    <a:pt x="1461160" y="2730"/>
                  </a:moveTo>
                  <a:lnTo>
                    <a:pt x="1439811" y="2844"/>
                  </a:lnTo>
                  <a:lnTo>
                    <a:pt x="1455077" y="3086"/>
                  </a:lnTo>
                  <a:lnTo>
                    <a:pt x="1461160" y="2730"/>
                  </a:lnTo>
                  <a:close/>
                </a:path>
                <a:path w="1834514" h="34289">
                  <a:moveTo>
                    <a:pt x="1493354" y="673"/>
                  </a:moveTo>
                  <a:lnTo>
                    <a:pt x="1476159" y="685"/>
                  </a:lnTo>
                  <a:lnTo>
                    <a:pt x="1482737" y="838"/>
                  </a:lnTo>
                  <a:lnTo>
                    <a:pt x="1493354" y="673"/>
                  </a:lnTo>
                  <a:close/>
                </a:path>
                <a:path w="1834514" h="34289">
                  <a:moveTo>
                    <a:pt x="1560652" y="5461"/>
                  </a:moveTo>
                  <a:lnTo>
                    <a:pt x="1556829" y="5232"/>
                  </a:lnTo>
                  <a:lnTo>
                    <a:pt x="1543227" y="5207"/>
                  </a:lnTo>
                  <a:lnTo>
                    <a:pt x="1543138" y="5067"/>
                  </a:lnTo>
                  <a:lnTo>
                    <a:pt x="1543316" y="5372"/>
                  </a:lnTo>
                  <a:lnTo>
                    <a:pt x="1525905" y="5067"/>
                  </a:lnTo>
                  <a:lnTo>
                    <a:pt x="1524000" y="5334"/>
                  </a:lnTo>
                  <a:lnTo>
                    <a:pt x="1531658" y="5448"/>
                  </a:lnTo>
                  <a:lnTo>
                    <a:pt x="1560652" y="5461"/>
                  </a:lnTo>
                  <a:close/>
                </a:path>
                <a:path w="1834514" h="34289">
                  <a:moveTo>
                    <a:pt x="1601330" y="1219"/>
                  </a:moveTo>
                  <a:lnTo>
                    <a:pt x="1589443" y="1219"/>
                  </a:lnTo>
                  <a:lnTo>
                    <a:pt x="1593126" y="1524"/>
                  </a:lnTo>
                  <a:lnTo>
                    <a:pt x="1601330" y="1219"/>
                  </a:lnTo>
                  <a:close/>
                </a:path>
                <a:path w="1834514" h="34289">
                  <a:moveTo>
                    <a:pt x="1634413" y="88"/>
                  </a:moveTo>
                  <a:lnTo>
                    <a:pt x="1625841" y="0"/>
                  </a:lnTo>
                  <a:lnTo>
                    <a:pt x="1619529" y="177"/>
                  </a:lnTo>
                  <a:lnTo>
                    <a:pt x="1610982" y="152"/>
                  </a:lnTo>
                  <a:lnTo>
                    <a:pt x="1608937" y="292"/>
                  </a:lnTo>
                  <a:lnTo>
                    <a:pt x="1617662" y="393"/>
                  </a:lnTo>
                  <a:lnTo>
                    <a:pt x="1619973" y="546"/>
                  </a:lnTo>
                  <a:lnTo>
                    <a:pt x="1634413" y="88"/>
                  </a:lnTo>
                  <a:close/>
                </a:path>
                <a:path w="1834514" h="34289">
                  <a:moveTo>
                    <a:pt x="1728368" y="1498"/>
                  </a:moveTo>
                  <a:lnTo>
                    <a:pt x="1698917" y="1358"/>
                  </a:lnTo>
                  <a:lnTo>
                    <a:pt x="1693583" y="1117"/>
                  </a:lnTo>
                  <a:lnTo>
                    <a:pt x="1695894" y="1257"/>
                  </a:lnTo>
                  <a:lnTo>
                    <a:pt x="1683283" y="1473"/>
                  </a:lnTo>
                  <a:lnTo>
                    <a:pt x="1728368" y="1498"/>
                  </a:lnTo>
                  <a:close/>
                </a:path>
                <a:path w="1834514" h="34289">
                  <a:moveTo>
                    <a:pt x="1741805" y="4089"/>
                  </a:moveTo>
                  <a:lnTo>
                    <a:pt x="1728711" y="4089"/>
                  </a:lnTo>
                  <a:lnTo>
                    <a:pt x="1726450" y="3695"/>
                  </a:lnTo>
                  <a:lnTo>
                    <a:pt x="1724393" y="3695"/>
                  </a:lnTo>
                  <a:lnTo>
                    <a:pt x="1717421" y="3340"/>
                  </a:lnTo>
                  <a:lnTo>
                    <a:pt x="1723199" y="3695"/>
                  </a:lnTo>
                  <a:lnTo>
                    <a:pt x="1698828" y="3695"/>
                  </a:lnTo>
                  <a:lnTo>
                    <a:pt x="1697380" y="3162"/>
                  </a:lnTo>
                  <a:lnTo>
                    <a:pt x="1697278" y="2959"/>
                  </a:lnTo>
                  <a:lnTo>
                    <a:pt x="1697202" y="2781"/>
                  </a:lnTo>
                  <a:lnTo>
                    <a:pt x="1682267" y="2540"/>
                  </a:lnTo>
                  <a:lnTo>
                    <a:pt x="1674291" y="2781"/>
                  </a:lnTo>
                  <a:lnTo>
                    <a:pt x="1668881" y="2781"/>
                  </a:lnTo>
                  <a:lnTo>
                    <a:pt x="1651901" y="2540"/>
                  </a:lnTo>
                  <a:lnTo>
                    <a:pt x="1641360" y="2540"/>
                  </a:lnTo>
                  <a:lnTo>
                    <a:pt x="1640814" y="2959"/>
                  </a:lnTo>
                  <a:lnTo>
                    <a:pt x="1642973" y="3162"/>
                  </a:lnTo>
                  <a:lnTo>
                    <a:pt x="1636458" y="3162"/>
                  </a:lnTo>
                  <a:lnTo>
                    <a:pt x="1656524" y="3695"/>
                  </a:lnTo>
                  <a:lnTo>
                    <a:pt x="1675231" y="3695"/>
                  </a:lnTo>
                  <a:lnTo>
                    <a:pt x="1681480" y="4089"/>
                  </a:lnTo>
                  <a:lnTo>
                    <a:pt x="1692389" y="4089"/>
                  </a:lnTo>
                  <a:lnTo>
                    <a:pt x="1692783" y="4368"/>
                  </a:lnTo>
                  <a:lnTo>
                    <a:pt x="1733118" y="4368"/>
                  </a:lnTo>
                  <a:lnTo>
                    <a:pt x="1741805" y="4089"/>
                  </a:lnTo>
                  <a:close/>
                </a:path>
                <a:path w="1834514" h="34289">
                  <a:moveTo>
                    <a:pt x="1834095" y="28397"/>
                  </a:moveTo>
                  <a:lnTo>
                    <a:pt x="1630654" y="26606"/>
                  </a:lnTo>
                  <a:lnTo>
                    <a:pt x="1630527" y="26593"/>
                  </a:lnTo>
                  <a:lnTo>
                    <a:pt x="1623898" y="26162"/>
                  </a:lnTo>
                  <a:lnTo>
                    <a:pt x="1631607" y="25908"/>
                  </a:lnTo>
                  <a:lnTo>
                    <a:pt x="1631886" y="25895"/>
                  </a:lnTo>
                  <a:lnTo>
                    <a:pt x="1708785" y="24625"/>
                  </a:lnTo>
                  <a:lnTo>
                    <a:pt x="1708988" y="24625"/>
                  </a:lnTo>
                  <a:lnTo>
                    <a:pt x="1789417" y="23279"/>
                  </a:lnTo>
                  <a:lnTo>
                    <a:pt x="1708137" y="23279"/>
                  </a:lnTo>
                  <a:lnTo>
                    <a:pt x="1580095" y="23279"/>
                  </a:lnTo>
                  <a:lnTo>
                    <a:pt x="1294091" y="23279"/>
                  </a:lnTo>
                  <a:lnTo>
                    <a:pt x="1270228" y="23380"/>
                  </a:lnTo>
                  <a:lnTo>
                    <a:pt x="1156843" y="23825"/>
                  </a:lnTo>
                  <a:lnTo>
                    <a:pt x="1138504" y="23279"/>
                  </a:lnTo>
                  <a:lnTo>
                    <a:pt x="1161402" y="23279"/>
                  </a:lnTo>
                  <a:lnTo>
                    <a:pt x="1215682" y="23279"/>
                  </a:lnTo>
                  <a:lnTo>
                    <a:pt x="1401178" y="20764"/>
                  </a:lnTo>
                  <a:lnTo>
                    <a:pt x="1275321" y="20764"/>
                  </a:lnTo>
                  <a:lnTo>
                    <a:pt x="1092568" y="21196"/>
                  </a:lnTo>
                  <a:lnTo>
                    <a:pt x="1078636" y="20764"/>
                  </a:lnTo>
                  <a:lnTo>
                    <a:pt x="1065301" y="20764"/>
                  </a:lnTo>
                  <a:lnTo>
                    <a:pt x="1065301" y="24193"/>
                  </a:lnTo>
                  <a:lnTo>
                    <a:pt x="850087" y="25044"/>
                  </a:lnTo>
                  <a:lnTo>
                    <a:pt x="889101" y="23279"/>
                  </a:lnTo>
                  <a:lnTo>
                    <a:pt x="1025271" y="23279"/>
                  </a:lnTo>
                  <a:lnTo>
                    <a:pt x="1065301" y="24193"/>
                  </a:lnTo>
                  <a:lnTo>
                    <a:pt x="1065301" y="20764"/>
                  </a:lnTo>
                  <a:lnTo>
                    <a:pt x="759955" y="20764"/>
                  </a:lnTo>
                  <a:lnTo>
                    <a:pt x="744588" y="21996"/>
                  </a:lnTo>
                  <a:lnTo>
                    <a:pt x="647712" y="22225"/>
                  </a:lnTo>
                  <a:lnTo>
                    <a:pt x="647712" y="23482"/>
                  </a:lnTo>
                  <a:lnTo>
                    <a:pt x="632714" y="23279"/>
                  </a:lnTo>
                  <a:lnTo>
                    <a:pt x="646277" y="23279"/>
                  </a:lnTo>
                  <a:lnTo>
                    <a:pt x="647712" y="23482"/>
                  </a:lnTo>
                  <a:lnTo>
                    <a:pt x="647712" y="22225"/>
                  </a:lnTo>
                  <a:lnTo>
                    <a:pt x="189661" y="23279"/>
                  </a:lnTo>
                  <a:lnTo>
                    <a:pt x="590969" y="23279"/>
                  </a:lnTo>
                  <a:lnTo>
                    <a:pt x="606920" y="24104"/>
                  </a:lnTo>
                  <a:lnTo>
                    <a:pt x="602830" y="24066"/>
                  </a:lnTo>
                  <a:lnTo>
                    <a:pt x="598678" y="24168"/>
                  </a:lnTo>
                  <a:lnTo>
                    <a:pt x="601065" y="24422"/>
                  </a:lnTo>
                  <a:lnTo>
                    <a:pt x="613333" y="24422"/>
                  </a:lnTo>
                  <a:lnTo>
                    <a:pt x="613956" y="24460"/>
                  </a:lnTo>
                  <a:lnTo>
                    <a:pt x="614299" y="24472"/>
                  </a:lnTo>
                  <a:lnTo>
                    <a:pt x="636689" y="25615"/>
                  </a:lnTo>
                  <a:lnTo>
                    <a:pt x="641184" y="25869"/>
                  </a:lnTo>
                  <a:lnTo>
                    <a:pt x="0" y="28397"/>
                  </a:lnTo>
                  <a:lnTo>
                    <a:pt x="480568" y="28397"/>
                  </a:lnTo>
                  <a:lnTo>
                    <a:pt x="479082" y="28486"/>
                  </a:lnTo>
                  <a:lnTo>
                    <a:pt x="469988" y="28409"/>
                  </a:lnTo>
                  <a:lnTo>
                    <a:pt x="487324" y="28613"/>
                  </a:lnTo>
                  <a:lnTo>
                    <a:pt x="482917" y="28397"/>
                  </a:lnTo>
                  <a:lnTo>
                    <a:pt x="536498" y="28397"/>
                  </a:lnTo>
                  <a:lnTo>
                    <a:pt x="536498" y="28829"/>
                  </a:lnTo>
                  <a:lnTo>
                    <a:pt x="523989" y="28829"/>
                  </a:lnTo>
                  <a:lnTo>
                    <a:pt x="517144" y="28968"/>
                  </a:lnTo>
                  <a:lnTo>
                    <a:pt x="427088" y="30657"/>
                  </a:lnTo>
                  <a:lnTo>
                    <a:pt x="569036" y="30657"/>
                  </a:lnTo>
                  <a:lnTo>
                    <a:pt x="570636" y="30657"/>
                  </a:lnTo>
                  <a:lnTo>
                    <a:pt x="567067" y="31267"/>
                  </a:lnTo>
                  <a:lnTo>
                    <a:pt x="612838" y="31267"/>
                  </a:lnTo>
                  <a:lnTo>
                    <a:pt x="625411" y="30657"/>
                  </a:lnTo>
                  <a:lnTo>
                    <a:pt x="633691" y="30657"/>
                  </a:lnTo>
                  <a:lnTo>
                    <a:pt x="771448" y="30657"/>
                  </a:lnTo>
                  <a:lnTo>
                    <a:pt x="710057" y="30175"/>
                  </a:lnTo>
                  <a:lnTo>
                    <a:pt x="722515" y="28829"/>
                  </a:lnTo>
                  <a:lnTo>
                    <a:pt x="675957" y="28829"/>
                  </a:lnTo>
                  <a:lnTo>
                    <a:pt x="660031" y="29222"/>
                  </a:lnTo>
                  <a:lnTo>
                    <a:pt x="659777" y="28829"/>
                  </a:lnTo>
                  <a:lnTo>
                    <a:pt x="653097" y="28829"/>
                  </a:lnTo>
                  <a:lnTo>
                    <a:pt x="640194" y="28829"/>
                  </a:lnTo>
                  <a:lnTo>
                    <a:pt x="629373" y="28829"/>
                  </a:lnTo>
                  <a:lnTo>
                    <a:pt x="582828" y="28829"/>
                  </a:lnTo>
                  <a:lnTo>
                    <a:pt x="576402" y="28587"/>
                  </a:lnTo>
                  <a:lnTo>
                    <a:pt x="572643" y="28587"/>
                  </a:lnTo>
                  <a:lnTo>
                    <a:pt x="572643" y="28397"/>
                  </a:lnTo>
                  <a:lnTo>
                    <a:pt x="657034" y="28397"/>
                  </a:lnTo>
                  <a:lnTo>
                    <a:pt x="683196" y="28397"/>
                  </a:lnTo>
                  <a:lnTo>
                    <a:pt x="1133970" y="28397"/>
                  </a:lnTo>
                  <a:lnTo>
                    <a:pt x="1136002" y="28524"/>
                  </a:lnTo>
                  <a:lnTo>
                    <a:pt x="1144549" y="28524"/>
                  </a:lnTo>
                  <a:lnTo>
                    <a:pt x="1140510" y="28397"/>
                  </a:lnTo>
                  <a:lnTo>
                    <a:pt x="1254594" y="28397"/>
                  </a:lnTo>
                  <a:lnTo>
                    <a:pt x="1311529" y="28397"/>
                  </a:lnTo>
                  <a:lnTo>
                    <a:pt x="1480705" y="28397"/>
                  </a:lnTo>
                  <a:lnTo>
                    <a:pt x="1558429" y="28397"/>
                  </a:lnTo>
                  <a:lnTo>
                    <a:pt x="1658150" y="28397"/>
                  </a:lnTo>
                  <a:lnTo>
                    <a:pt x="1834095" y="28397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2764" y="1778456"/>
              <a:ext cx="1877060" cy="50800"/>
            </a:xfrm>
            <a:custGeom>
              <a:avLst/>
              <a:gdLst/>
              <a:ahLst/>
              <a:cxnLst/>
              <a:rect l="l" t="t" r="r" b="b"/>
              <a:pathLst>
                <a:path w="1877060" h="50800">
                  <a:moveTo>
                    <a:pt x="79590" y="50152"/>
                  </a:moveTo>
                  <a:lnTo>
                    <a:pt x="38328" y="49720"/>
                  </a:lnTo>
                  <a:lnTo>
                    <a:pt x="31102" y="50025"/>
                  </a:lnTo>
                  <a:lnTo>
                    <a:pt x="1905" y="49796"/>
                  </a:lnTo>
                  <a:lnTo>
                    <a:pt x="0" y="50152"/>
                  </a:lnTo>
                  <a:lnTo>
                    <a:pt x="2336" y="50203"/>
                  </a:lnTo>
                  <a:lnTo>
                    <a:pt x="8445" y="49936"/>
                  </a:lnTo>
                  <a:lnTo>
                    <a:pt x="13131" y="50241"/>
                  </a:lnTo>
                  <a:lnTo>
                    <a:pt x="533" y="50546"/>
                  </a:lnTo>
                  <a:lnTo>
                    <a:pt x="25323" y="50342"/>
                  </a:lnTo>
                  <a:lnTo>
                    <a:pt x="27978" y="50177"/>
                  </a:lnTo>
                  <a:lnTo>
                    <a:pt x="36944" y="50469"/>
                  </a:lnTo>
                  <a:lnTo>
                    <a:pt x="34150" y="49911"/>
                  </a:lnTo>
                  <a:lnTo>
                    <a:pt x="45745" y="49885"/>
                  </a:lnTo>
                  <a:lnTo>
                    <a:pt x="66802" y="50152"/>
                  </a:lnTo>
                  <a:lnTo>
                    <a:pt x="79590" y="50152"/>
                  </a:lnTo>
                  <a:close/>
                </a:path>
                <a:path w="1877060" h="50800">
                  <a:moveTo>
                    <a:pt x="151892" y="49491"/>
                  </a:moveTo>
                  <a:lnTo>
                    <a:pt x="151701" y="49301"/>
                  </a:lnTo>
                  <a:lnTo>
                    <a:pt x="149377" y="49047"/>
                  </a:lnTo>
                  <a:lnTo>
                    <a:pt x="151892" y="49491"/>
                  </a:lnTo>
                  <a:close/>
                </a:path>
                <a:path w="1877060" h="50800">
                  <a:moveTo>
                    <a:pt x="186296" y="49047"/>
                  </a:moveTo>
                  <a:lnTo>
                    <a:pt x="162648" y="49047"/>
                  </a:lnTo>
                  <a:lnTo>
                    <a:pt x="173697" y="49301"/>
                  </a:lnTo>
                  <a:lnTo>
                    <a:pt x="179514" y="49301"/>
                  </a:lnTo>
                  <a:lnTo>
                    <a:pt x="186296" y="49047"/>
                  </a:lnTo>
                  <a:close/>
                </a:path>
                <a:path w="1877060" h="50800">
                  <a:moveTo>
                    <a:pt x="244157" y="41097"/>
                  </a:moveTo>
                  <a:lnTo>
                    <a:pt x="243649" y="41097"/>
                  </a:lnTo>
                  <a:lnTo>
                    <a:pt x="239483" y="41275"/>
                  </a:lnTo>
                  <a:lnTo>
                    <a:pt x="240855" y="41275"/>
                  </a:lnTo>
                  <a:lnTo>
                    <a:pt x="244157" y="41097"/>
                  </a:lnTo>
                  <a:close/>
                </a:path>
                <a:path w="1877060" h="50800">
                  <a:moveTo>
                    <a:pt x="288544" y="41275"/>
                  </a:moveTo>
                  <a:lnTo>
                    <a:pt x="278015" y="40741"/>
                  </a:lnTo>
                  <a:lnTo>
                    <a:pt x="281419" y="41097"/>
                  </a:lnTo>
                  <a:lnTo>
                    <a:pt x="263906" y="41097"/>
                  </a:lnTo>
                  <a:lnTo>
                    <a:pt x="255612" y="41275"/>
                  </a:lnTo>
                  <a:lnTo>
                    <a:pt x="264668" y="41275"/>
                  </a:lnTo>
                  <a:lnTo>
                    <a:pt x="261569" y="41681"/>
                  </a:lnTo>
                  <a:lnTo>
                    <a:pt x="259003" y="41681"/>
                  </a:lnTo>
                  <a:lnTo>
                    <a:pt x="240855" y="41275"/>
                  </a:lnTo>
                  <a:lnTo>
                    <a:pt x="233451" y="41681"/>
                  </a:lnTo>
                  <a:lnTo>
                    <a:pt x="247027" y="41681"/>
                  </a:lnTo>
                  <a:lnTo>
                    <a:pt x="265366" y="42011"/>
                  </a:lnTo>
                  <a:lnTo>
                    <a:pt x="258597" y="42011"/>
                  </a:lnTo>
                  <a:lnTo>
                    <a:pt x="253898" y="42265"/>
                  </a:lnTo>
                  <a:lnTo>
                    <a:pt x="266611" y="42011"/>
                  </a:lnTo>
                  <a:lnTo>
                    <a:pt x="268554" y="41681"/>
                  </a:lnTo>
                  <a:lnTo>
                    <a:pt x="275259" y="41275"/>
                  </a:lnTo>
                  <a:lnTo>
                    <a:pt x="288544" y="41275"/>
                  </a:lnTo>
                  <a:close/>
                </a:path>
                <a:path w="1877060" h="50800">
                  <a:moveTo>
                    <a:pt x="352806" y="45123"/>
                  </a:moveTo>
                  <a:lnTo>
                    <a:pt x="316026" y="44157"/>
                  </a:lnTo>
                  <a:lnTo>
                    <a:pt x="299758" y="44157"/>
                  </a:lnTo>
                  <a:lnTo>
                    <a:pt x="270014" y="45123"/>
                  </a:lnTo>
                  <a:lnTo>
                    <a:pt x="352806" y="45123"/>
                  </a:lnTo>
                  <a:close/>
                </a:path>
                <a:path w="1877060" h="50800">
                  <a:moveTo>
                    <a:pt x="353568" y="30822"/>
                  </a:moveTo>
                  <a:lnTo>
                    <a:pt x="342265" y="30734"/>
                  </a:lnTo>
                  <a:lnTo>
                    <a:pt x="317030" y="30899"/>
                  </a:lnTo>
                  <a:lnTo>
                    <a:pt x="340855" y="31038"/>
                  </a:lnTo>
                  <a:lnTo>
                    <a:pt x="336981" y="31445"/>
                  </a:lnTo>
                  <a:lnTo>
                    <a:pt x="344157" y="31292"/>
                  </a:lnTo>
                  <a:lnTo>
                    <a:pt x="343674" y="31140"/>
                  </a:lnTo>
                  <a:lnTo>
                    <a:pt x="340766" y="30988"/>
                  </a:lnTo>
                  <a:lnTo>
                    <a:pt x="340626" y="30835"/>
                  </a:lnTo>
                  <a:lnTo>
                    <a:pt x="353568" y="30822"/>
                  </a:lnTo>
                  <a:close/>
                </a:path>
                <a:path w="1877060" h="50800">
                  <a:moveTo>
                    <a:pt x="447192" y="32042"/>
                  </a:moveTo>
                  <a:lnTo>
                    <a:pt x="434340" y="32042"/>
                  </a:lnTo>
                  <a:lnTo>
                    <a:pt x="429755" y="31851"/>
                  </a:lnTo>
                  <a:lnTo>
                    <a:pt x="429933" y="31953"/>
                  </a:lnTo>
                  <a:lnTo>
                    <a:pt x="421398" y="32054"/>
                  </a:lnTo>
                  <a:lnTo>
                    <a:pt x="399554" y="31762"/>
                  </a:lnTo>
                  <a:lnTo>
                    <a:pt x="395960" y="32042"/>
                  </a:lnTo>
                  <a:lnTo>
                    <a:pt x="402463" y="32181"/>
                  </a:lnTo>
                  <a:lnTo>
                    <a:pt x="419481" y="32308"/>
                  </a:lnTo>
                  <a:lnTo>
                    <a:pt x="436524" y="32092"/>
                  </a:lnTo>
                  <a:lnTo>
                    <a:pt x="436753" y="32397"/>
                  </a:lnTo>
                  <a:lnTo>
                    <a:pt x="447192" y="32042"/>
                  </a:lnTo>
                  <a:close/>
                </a:path>
                <a:path w="1877060" h="50800">
                  <a:moveTo>
                    <a:pt x="459701" y="37884"/>
                  </a:moveTo>
                  <a:lnTo>
                    <a:pt x="458076" y="37604"/>
                  </a:lnTo>
                  <a:lnTo>
                    <a:pt x="429158" y="37388"/>
                  </a:lnTo>
                  <a:lnTo>
                    <a:pt x="402374" y="37477"/>
                  </a:lnTo>
                  <a:lnTo>
                    <a:pt x="395173" y="37719"/>
                  </a:lnTo>
                  <a:lnTo>
                    <a:pt x="416966" y="38011"/>
                  </a:lnTo>
                  <a:lnTo>
                    <a:pt x="418896" y="37846"/>
                  </a:lnTo>
                  <a:lnTo>
                    <a:pt x="425246" y="37706"/>
                  </a:lnTo>
                  <a:lnTo>
                    <a:pt x="436130" y="37846"/>
                  </a:lnTo>
                  <a:lnTo>
                    <a:pt x="438378" y="37998"/>
                  </a:lnTo>
                  <a:lnTo>
                    <a:pt x="451523" y="38201"/>
                  </a:lnTo>
                  <a:lnTo>
                    <a:pt x="453377" y="37934"/>
                  </a:lnTo>
                  <a:lnTo>
                    <a:pt x="459701" y="37884"/>
                  </a:lnTo>
                  <a:close/>
                </a:path>
                <a:path w="1877060" h="50800">
                  <a:moveTo>
                    <a:pt x="507263" y="38150"/>
                  </a:moveTo>
                  <a:lnTo>
                    <a:pt x="502412" y="37947"/>
                  </a:lnTo>
                  <a:lnTo>
                    <a:pt x="499249" y="37807"/>
                  </a:lnTo>
                  <a:lnTo>
                    <a:pt x="491934" y="37807"/>
                  </a:lnTo>
                  <a:lnTo>
                    <a:pt x="501535" y="38023"/>
                  </a:lnTo>
                  <a:lnTo>
                    <a:pt x="500126" y="38150"/>
                  </a:lnTo>
                  <a:lnTo>
                    <a:pt x="507263" y="38150"/>
                  </a:lnTo>
                  <a:close/>
                </a:path>
                <a:path w="1877060" h="50800">
                  <a:moveTo>
                    <a:pt x="528459" y="33782"/>
                  </a:moveTo>
                  <a:lnTo>
                    <a:pt x="521754" y="33705"/>
                  </a:lnTo>
                  <a:lnTo>
                    <a:pt x="520407" y="33528"/>
                  </a:lnTo>
                  <a:lnTo>
                    <a:pt x="518706" y="33401"/>
                  </a:lnTo>
                  <a:lnTo>
                    <a:pt x="510997" y="33489"/>
                  </a:lnTo>
                  <a:lnTo>
                    <a:pt x="515480" y="33680"/>
                  </a:lnTo>
                  <a:lnTo>
                    <a:pt x="515721" y="33883"/>
                  </a:lnTo>
                  <a:lnTo>
                    <a:pt x="528459" y="33782"/>
                  </a:lnTo>
                  <a:close/>
                </a:path>
                <a:path w="1877060" h="50800">
                  <a:moveTo>
                    <a:pt x="548386" y="30251"/>
                  </a:moveTo>
                  <a:lnTo>
                    <a:pt x="537603" y="30200"/>
                  </a:lnTo>
                  <a:lnTo>
                    <a:pt x="533514" y="30416"/>
                  </a:lnTo>
                  <a:lnTo>
                    <a:pt x="548386" y="30251"/>
                  </a:lnTo>
                  <a:close/>
                </a:path>
                <a:path w="1877060" h="50800">
                  <a:moveTo>
                    <a:pt x="575500" y="29451"/>
                  </a:moveTo>
                  <a:lnTo>
                    <a:pt x="572185" y="29133"/>
                  </a:lnTo>
                  <a:lnTo>
                    <a:pt x="562838" y="28816"/>
                  </a:lnTo>
                  <a:lnTo>
                    <a:pt x="557263" y="28473"/>
                  </a:lnTo>
                  <a:lnTo>
                    <a:pt x="558952" y="28600"/>
                  </a:lnTo>
                  <a:lnTo>
                    <a:pt x="540270" y="28689"/>
                  </a:lnTo>
                  <a:lnTo>
                    <a:pt x="539864" y="28282"/>
                  </a:lnTo>
                  <a:lnTo>
                    <a:pt x="531495" y="28486"/>
                  </a:lnTo>
                  <a:lnTo>
                    <a:pt x="531545" y="28727"/>
                  </a:lnTo>
                  <a:lnTo>
                    <a:pt x="530364" y="28943"/>
                  </a:lnTo>
                  <a:lnTo>
                    <a:pt x="531647" y="29197"/>
                  </a:lnTo>
                  <a:lnTo>
                    <a:pt x="539076" y="29552"/>
                  </a:lnTo>
                  <a:lnTo>
                    <a:pt x="545338" y="29387"/>
                  </a:lnTo>
                  <a:lnTo>
                    <a:pt x="551332" y="28930"/>
                  </a:lnTo>
                  <a:lnTo>
                    <a:pt x="562381" y="29184"/>
                  </a:lnTo>
                  <a:lnTo>
                    <a:pt x="555002" y="29362"/>
                  </a:lnTo>
                  <a:lnTo>
                    <a:pt x="557047" y="29514"/>
                  </a:lnTo>
                  <a:lnTo>
                    <a:pt x="561898" y="29641"/>
                  </a:lnTo>
                  <a:lnTo>
                    <a:pt x="562952" y="29794"/>
                  </a:lnTo>
                  <a:lnTo>
                    <a:pt x="575500" y="29451"/>
                  </a:lnTo>
                  <a:close/>
                </a:path>
                <a:path w="1877060" h="50800">
                  <a:moveTo>
                    <a:pt x="602361" y="34544"/>
                  </a:moveTo>
                  <a:lnTo>
                    <a:pt x="589457" y="34544"/>
                  </a:lnTo>
                  <a:lnTo>
                    <a:pt x="596061" y="34696"/>
                  </a:lnTo>
                  <a:lnTo>
                    <a:pt x="602361" y="34544"/>
                  </a:lnTo>
                  <a:close/>
                </a:path>
                <a:path w="1877060" h="50800">
                  <a:moveTo>
                    <a:pt x="659955" y="24041"/>
                  </a:moveTo>
                  <a:lnTo>
                    <a:pt x="651764" y="24155"/>
                  </a:lnTo>
                  <a:lnTo>
                    <a:pt x="644994" y="24104"/>
                  </a:lnTo>
                  <a:lnTo>
                    <a:pt x="629729" y="23863"/>
                  </a:lnTo>
                  <a:lnTo>
                    <a:pt x="633552" y="24003"/>
                  </a:lnTo>
                  <a:lnTo>
                    <a:pt x="627253" y="24091"/>
                  </a:lnTo>
                  <a:lnTo>
                    <a:pt x="632269" y="24218"/>
                  </a:lnTo>
                  <a:lnTo>
                    <a:pt x="640715" y="24104"/>
                  </a:lnTo>
                  <a:lnTo>
                    <a:pt x="645134" y="24206"/>
                  </a:lnTo>
                  <a:lnTo>
                    <a:pt x="643280" y="24472"/>
                  </a:lnTo>
                  <a:lnTo>
                    <a:pt x="659955" y="24041"/>
                  </a:lnTo>
                  <a:close/>
                </a:path>
                <a:path w="1877060" h="50800">
                  <a:moveTo>
                    <a:pt x="707593" y="22339"/>
                  </a:moveTo>
                  <a:lnTo>
                    <a:pt x="704253" y="22161"/>
                  </a:lnTo>
                  <a:lnTo>
                    <a:pt x="701497" y="22339"/>
                  </a:lnTo>
                  <a:lnTo>
                    <a:pt x="707593" y="22339"/>
                  </a:lnTo>
                  <a:close/>
                </a:path>
                <a:path w="1877060" h="50800">
                  <a:moveTo>
                    <a:pt x="739228" y="21971"/>
                  </a:moveTo>
                  <a:lnTo>
                    <a:pt x="704570" y="21475"/>
                  </a:lnTo>
                  <a:lnTo>
                    <a:pt x="710552" y="21971"/>
                  </a:lnTo>
                  <a:lnTo>
                    <a:pt x="709409" y="21971"/>
                  </a:lnTo>
                  <a:lnTo>
                    <a:pt x="720356" y="22237"/>
                  </a:lnTo>
                  <a:lnTo>
                    <a:pt x="716559" y="21971"/>
                  </a:lnTo>
                  <a:lnTo>
                    <a:pt x="739228" y="21971"/>
                  </a:lnTo>
                  <a:close/>
                </a:path>
                <a:path w="1877060" h="50800">
                  <a:moveTo>
                    <a:pt x="759701" y="33032"/>
                  </a:moveTo>
                  <a:lnTo>
                    <a:pt x="740244" y="32880"/>
                  </a:lnTo>
                  <a:lnTo>
                    <a:pt x="745617" y="32981"/>
                  </a:lnTo>
                  <a:lnTo>
                    <a:pt x="744029" y="33172"/>
                  </a:lnTo>
                  <a:lnTo>
                    <a:pt x="742848" y="33362"/>
                  </a:lnTo>
                  <a:lnTo>
                    <a:pt x="749452" y="33489"/>
                  </a:lnTo>
                  <a:lnTo>
                    <a:pt x="759701" y="33032"/>
                  </a:lnTo>
                  <a:close/>
                </a:path>
                <a:path w="1877060" h="50800">
                  <a:moveTo>
                    <a:pt x="767029" y="31813"/>
                  </a:moveTo>
                  <a:lnTo>
                    <a:pt x="763092" y="31699"/>
                  </a:lnTo>
                  <a:lnTo>
                    <a:pt x="763498" y="31521"/>
                  </a:lnTo>
                  <a:lnTo>
                    <a:pt x="762342" y="31394"/>
                  </a:lnTo>
                  <a:lnTo>
                    <a:pt x="753681" y="31419"/>
                  </a:lnTo>
                  <a:lnTo>
                    <a:pt x="749541" y="31508"/>
                  </a:lnTo>
                  <a:lnTo>
                    <a:pt x="743115" y="31572"/>
                  </a:lnTo>
                  <a:lnTo>
                    <a:pt x="745401" y="31724"/>
                  </a:lnTo>
                  <a:lnTo>
                    <a:pt x="767029" y="31813"/>
                  </a:lnTo>
                  <a:close/>
                </a:path>
                <a:path w="1877060" h="50800">
                  <a:moveTo>
                    <a:pt x="772033" y="22301"/>
                  </a:moveTo>
                  <a:lnTo>
                    <a:pt x="771232" y="22136"/>
                  </a:lnTo>
                  <a:lnTo>
                    <a:pt x="760323" y="22136"/>
                  </a:lnTo>
                  <a:lnTo>
                    <a:pt x="759079" y="22301"/>
                  </a:lnTo>
                  <a:lnTo>
                    <a:pt x="772033" y="22301"/>
                  </a:lnTo>
                  <a:close/>
                </a:path>
                <a:path w="1877060" h="50800">
                  <a:moveTo>
                    <a:pt x="808215" y="21920"/>
                  </a:moveTo>
                  <a:lnTo>
                    <a:pt x="801281" y="22034"/>
                  </a:lnTo>
                  <a:lnTo>
                    <a:pt x="792480" y="22059"/>
                  </a:lnTo>
                  <a:lnTo>
                    <a:pt x="785749" y="22136"/>
                  </a:lnTo>
                  <a:lnTo>
                    <a:pt x="785037" y="22390"/>
                  </a:lnTo>
                  <a:lnTo>
                    <a:pt x="793661" y="22390"/>
                  </a:lnTo>
                  <a:lnTo>
                    <a:pt x="801941" y="22085"/>
                  </a:lnTo>
                  <a:lnTo>
                    <a:pt x="808215" y="21920"/>
                  </a:lnTo>
                  <a:close/>
                </a:path>
                <a:path w="1877060" h="50800">
                  <a:moveTo>
                    <a:pt x="855840" y="22313"/>
                  </a:moveTo>
                  <a:lnTo>
                    <a:pt x="853160" y="21856"/>
                  </a:lnTo>
                  <a:lnTo>
                    <a:pt x="844702" y="21945"/>
                  </a:lnTo>
                  <a:lnTo>
                    <a:pt x="851230" y="21996"/>
                  </a:lnTo>
                  <a:lnTo>
                    <a:pt x="849185" y="22148"/>
                  </a:lnTo>
                  <a:lnTo>
                    <a:pt x="855840" y="22313"/>
                  </a:lnTo>
                  <a:close/>
                </a:path>
                <a:path w="1877060" h="50800">
                  <a:moveTo>
                    <a:pt x="917956" y="21996"/>
                  </a:moveTo>
                  <a:lnTo>
                    <a:pt x="905865" y="21869"/>
                  </a:lnTo>
                  <a:lnTo>
                    <a:pt x="892238" y="21818"/>
                  </a:lnTo>
                  <a:lnTo>
                    <a:pt x="887666" y="21920"/>
                  </a:lnTo>
                  <a:lnTo>
                    <a:pt x="894181" y="21971"/>
                  </a:lnTo>
                  <a:lnTo>
                    <a:pt x="911237" y="21958"/>
                  </a:lnTo>
                  <a:lnTo>
                    <a:pt x="917943" y="22110"/>
                  </a:lnTo>
                  <a:close/>
                </a:path>
                <a:path w="1877060" h="50800">
                  <a:moveTo>
                    <a:pt x="986917" y="16230"/>
                  </a:moveTo>
                  <a:lnTo>
                    <a:pt x="967333" y="15976"/>
                  </a:lnTo>
                  <a:lnTo>
                    <a:pt x="961072" y="16141"/>
                  </a:lnTo>
                  <a:lnTo>
                    <a:pt x="986917" y="16230"/>
                  </a:lnTo>
                  <a:close/>
                </a:path>
                <a:path w="1877060" h="50800">
                  <a:moveTo>
                    <a:pt x="1020711" y="25920"/>
                  </a:moveTo>
                  <a:lnTo>
                    <a:pt x="1007389" y="25514"/>
                  </a:lnTo>
                  <a:lnTo>
                    <a:pt x="1002499" y="25857"/>
                  </a:lnTo>
                  <a:lnTo>
                    <a:pt x="976845" y="26035"/>
                  </a:lnTo>
                  <a:lnTo>
                    <a:pt x="979551" y="26238"/>
                  </a:lnTo>
                  <a:lnTo>
                    <a:pt x="993101" y="26187"/>
                  </a:lnTo>
                  <a:lnTo>
                    <a:pt x="990879" y="26136"/>
                  </a:lnTo>
                  <a:lnTo>
                    <a:pt x="1020711" y="25920"/>
                  </a:lnTo>
                  <a:close/>
                </a:path>
                <a:path w="1877060" h="50800">
                  <a:moveTo>
                    <a:pt x="1025779" y="18491"/>
                  </a:moveTo>
                  <a:lnTo>
                    <a:pt x="1001915" y="18249"/>
                  </a:lnTo>
                  <a:lnTo>
                    <a:pt x="1015072" y="18554"/>
                  </a:lnTo>
                  <a:lnTo>
                    <a:pt x="1025779" y="18491"/>
                  </a:lnTo>
                  <a:close/>
                </a:path>
                <a:path w="1877060" h="50800">
                  <a:moveTo>
                    <a:pt x="1075410" y="16637"/>
                  </a:moveTo>
                  <a:lnTo>
                    <a:pt x="1060297" y="16586"/>
                  </a:lnTo>
                  <a:lnTo>
                    <a:pt x="1062710" y="16852"/>
                  </a:lnTo>
                  <a:lnTo>
                    <a:pt x="1060615" y="16903"/>
                  </a:lnTo>
                  <a:lnTo>
                    <a:pt x="1058443" y="16852"/>
                  </a:lnTo>
                  <a:lnTo>
                    <a:pt x="1056424" y="16903"/>
                  </a:lnTo>
                  <a:lnTo>
                    <a:pt x="1071486" y="17056"/>
                  </a:lnTo>
                  <a:lnTo>
                    <a:pt x="1075410" y="16637"/>
                  </a:lnTo>
                  <a:close/>
                </a:path>
                <a:path w="1877060" h="50800">
                  <a:moveTo>
                    <a:pt x="1090612" y="16776"/>
                  </a:moveTo>
                  <a:lnTo>
                    <a:pt x="1077315" y="16383"/>
                  </a:lnTo>
                  <a:lnTo>
                    <a:pt x="1083970" y="16624"/>
                  </a:lnTo>
                  <a:lnTo>
                    <a:pt x="1090612" y="16776"/>
                  </a:lnTo>
                  <a:close/>
                </a:path>
                <a:path w="1877060" h="50800">
                  <a:moveTo>
                    <a:pt x="1100963" y="20383"/>
                  </a:moveTo>
                  <a:lnTo>
                    <a:pt x="1080757" y="20383"/>
                  </a:lnTo>
                  <a:lnTo>
                    <a:pt x="1080757" y="21653"/>
                  </a:lnTo>
                  <a:lnTo>
                    <a:pt x="1100963" y="21653"/>
                  </a:lnTo>
                  <a:lnTo>
                    <a:pt x="1100963" y="20383"/>
                  </a:lnTo>
                  <a:close/>
                </a:path>
                <a:path w="1877060" h="50800">
                  <a:moveTo>
                    <a:pt x="1156804" y="22529"/>
                  </a:moveTo>
                  <a:lnTo>
                    <a:pt x="1137539" y="22593"/>
                  </a:lnTo>
                  <a:lnTo>
                    <a:pt x="1139850" y="22745"/>
                  </a:lnTo>
                  <a:lnTo>
                    <a:pt x="1156804" y="22529"/>
                  </a:lnTo>
                  <a:close/>
                </a:path>
                <a:path w="1877060" h="50800">
                  <a:moveTo>
                    <a:pt x="1173556" y="20256"/>
                  </a:moveTo>
                  <a:lnTo>
                    <a:pt x="1120609" y="20142"/>
                  </a:lnTo>
                  <a:lnTo>
                    <a:pt x="1119949" y="20129"/>
                  </a:lnTo>
                  <a:lnTo>
                    <a:pt x="1111110" y="19989"/>
                  </a:lnTo>
                  <a:lnTo>
                    <a:pt x="1106728" y="19913"/>
                  </a:lnTo>
                  <a:lnTo>
                    <a:pt x="1100124" y="19913"/>
                  </a:lnTo>
                  <a:lnTo>
                    <a:pt x="1082103" y="19507"/>
                  </a:lnTo>
                  <a:lnTo>
                    <a:pt x="1083691" y="19329"/>
                  </a:lnTo>
                  <a:lnTo>
                    <a:pt x="1051699" y="19913"/>
                  </a:lnTo>
                  <a:lnTo>
                    <a:pt x="1056919" y="19913"/>
                  </a:lnTo>
                  <a:lnTo>
                    <a:pt x="1058252" y="19964"/>
                  </a:lnTo>
                  <a:lnTo>
                    <a:pt x="1066469" y="20256"/>
                  </a:lnTo>
                  <a:lnTo>
                    <a:pt x="1093482" y="20256"/>
                  </a:lnTo>
                  <a:lnTo>
                    <a:pt x="1128623" y="20256"/>
                  </a:lnTo>
                  <a:lnTo>
                    <a:pt x="1173556" y="20256"/>
                  </a:lnTo>
                  <a:close/>
                </a:path>
                <a:path w="1877060" h="50800">
                  <a:moveTo>
                    <a:pt x="1193190" y="22352"/>
                  </a:moveTo>
                  <a:lnTo>
                    <a:pt x="1171409" y="22072"/>
                  </a:lnTo>
                  <a:lnTo>
                    <a:pt x="1169250" y="22123"/>
                  </a:lnTo>
                  <a:lnTo>
                    <a:pt x="1167396" y="22364"/>
                  </a:lnTo>
                  <a:lnTo>
                    <a:pt x="1176045" y="22466"/>
                  </a:lnTo>
                  <a:lnTo>
                    <a:pt x="1180553" y="22669"/>
                  </a:lnTo>
                  <a:lnTo>
                    <a:pt x="1193190" y="22352"/>
                  </a:lnTo>
                  <a:close/>
                </a:path>
                <a:path w="1877060" h="50800">
                  <a:moveTo>
                    <a:pt x="1212380" y="18224"/>
                  </a:moveTo>
                  <a:lnTo>
                    <a:pt x="1197038" y="17881"/>
                  </a:lnTo>
                  <a:lnTo>
                    <a:pt x="1194943" y="17932"/>
                  </a:lnTo>
                  <a:lnTo>
                    <a:pt x="1210360" y="18275"/>
                  </a:lnTo>
                  <a:lnTo>
                    <a:pt x="1212380" y="18224"/>
                  </a:lnTo>
                  <a:close/>
                </a:path>
                <a:path w="1877060" h="50800">
                  <a:moveTo>
                    <a:pt x="1219314" y="20764"/>
                  </a:moveTo>
                  <a:lnTo>
                    <a:pt x="1216431" y="20370"/>
                  </a:lnTo>
                  <a:lnTo>
                    <a:pt x="1201813" y="20370"/>
                  </a:lnTo>
                  <a:lnTo>
                    <a:pt x="1219314" y="20764"/>
                  </a:lnTo>
                  <a:close/>
                </a:path>
                <a:path w="1877060" h="50800">
                  <a:moveTo>
                    <a:pt x="1256677" y="19431"/>
                  </a:moveTo>
                  <a:lnTo>
                    <a:pt x="1241183" y="19088"/>
                  </a:lnTo>
                  <a:lnTo>
                    <a:pt x="1239456" y="19431"/>
                  </a:lnTo>
                  <a:lnTo>
                    <a:pt x="1256677" y="19431"/>
                  </a:lnTo>
                  <a:close/>
                </a:path>
                <a:path w="1877060" h="50800">
                  <a:moveTo>
                    <a:pt x="1272946" y="16611"/>
                  </a:moveTo>
                  <a:lnTo>
                    <a:pt x="1262189" y="16383"/>
                  </a:lnTo>
                  <a:lnTo>
                    <a:pt x="1257655" y="16268"/>
                  </a:lnTo>
                  <a:lnTo>
                    <a:pt x="1255534" y="16332"/>
                  </a:lnTo>
                  <a:lnTo>
                    <a:pt x="1256728" y="16370"/>
                  </a:lnTo>
                  <a:lnTo>
                    <a:pt x="1270977" y="16662"/>
                  </a:lnTo>
                  <a:lnTo>
                    <a:pt x="1272946" y="16611"/>
                  </a:lnTo>
                  <a:close/>
                </a:path>
                <a:path w="1877060" h="50800">
                  <a:moveTo>
                    <a:pt x="1284757" y="17589"/>
                  </a:moveTo>
                  <a:lnTo>
                    <a:pt x="1273492" y="17030"/>
                  </a:lnTo>
                  <a:lnTo>
                    <a:pt x="1282039" y="17030"/>
                  </a:lnTo>
                  <a:lnTo>
                    <a:pt x="1258392" y="16992"/>
                  </a:lnTo>
                  <a:lnTo>
                    <a:pt x="1256372" y="17132"/>
                  </a:lnTo>
                  <a:lnTo>
                    <a:pt x="1265097" y="17233"/>
                  </a:lnTo>
                  <a:lnTo>
                    <a:pt x="1260881" y="17335"/>
                  </a:lnTo>
                  <a:lnTo>
                    <a:pt x="1284757" y="17589"/>
                  </a:lnTo>
                  <a:close/>
                </a:path>
                <a:path w="1877060" h="50800">
                  <a:moveTo>
                    <a:pt x="1323517" y="8978"/>
                  </a:moveTo>
                  <a:lnTo>
                    <a:pt x="1314107" y="8712"/>
                  </a:lnTo>
                  <a:lnTo>
                    <a:pt x="1312964" y="8775"/>
                  </a:lnTo>
                  <a:lnTo>
                    <a:pt x="1317536" y="8890"/>
                  </a:lnTo>
                  <a:lnTo>
                    <a:pt x="1320546" y="9055"/>
                  </a:lnTo>
                  <a:lnTo>
                    <a:pt x="1314704" y="9220"/>
                  </a:lnTo>
                  <a:lnTo>
                    <a:pt x="1295019" y="8978"/>
                  </a:lnTo>
                  <a:lnTo>
                    <a:pt x="1302067" y="9525"/>
                  </a:lnTo>
                  <a:lnTo>
                    <a:pt x="1308430" y="9347"/>
                  </a:lnTo>
                  <a:lnTo>
                    <a:pt x="1318602" y="9182"/>
                  </a:lnTo>
                  <a:lnTo>
                    <a:pt x="1323517" y="8978"/>
                  </a:lnTo>
                  <a:close/>
                </a:path>
                <a:path w="1877060" h="50800">
                  <a:moveTo>
                    <a:pt x="1324610" y="20751"/>
                  </a:moveTo>
                  <a:lnTo>
                    <a:pt x="1321904" y="20193"/>
                  </a:lnTo>
                  <a:lnTo>
                    <a:pt x="1317472" y="20091"/>
                  </a:lnTo>
                  <a:lnTo>
                    <a:pt x="1320101" y="20561"/>
                  </a:lnTo>
                  <a:lnTo>
                    <a:pt x="1304836" y="20307"/>
                  </a:lnTo>
                  <a:lnTo>
                    <a:pt x="1294079" y="19812"/>
                  </a:lnTo>
                  <a:lnTo>
                    <a:pt x="1285925" y="19621"/>
                  </a:lnTo>
                  <a:lnTo>
                    <a:pt x="1273949" y="19608"/>
                  </a:lnTo>
                  <a:lnTo>
                    <a:pt x="1281480" y="19799"/>
                  </a:lnTo>
                  <a:lnTo>
                    <a:pt x="1297101" y="20040"/>
                  </a:lnTo>
                  <a:lnTo>
                    <a:pt x="1296162" y="20307"/>
                  </a:lnTo>
                  <a:lnTo>
                    <a:pt x="1324610" y="20751"/>
                  </a:lnTo>
                  <a:close/>
                </a:path>
                <a:path w="1877060" h="50800">
                  <a:moveTo>
                    <a:pt x="1337056" y="14198"/>
                  </a:moveTo>
                  <a:lnTo>
                    <a:pt x="1332471" y="13881"/>
                  </a:lnTo>
                  <a:lnTo>
                    <a:pt x="1334820" y="14147"/>
                  </a:lnTo>
                  <a:lnTo>
                    <a:pt x="1328407" y="14097"/>
                  </a:lnTo>
                  <a:lnTo>
                    <a:pt x="1337056" y="14198"/>
                  </a:lnTo>
                  <a:close/>
                </a:path>
                <a:path w="1877060" h="50800">
                  <a:moveTo>
                    <a:pt x="1385316" y="4965"/>
                  </a:moveTo>
                  <a:lnTo>
                    <a:pt x="1370774" y="5422"/>
                  </a:lnTo>
                  <a:lnTo>
                    <a:pt x="1377746" y="5880"/>
                  </a:lnTo>
                  <a:lnTo>
                    <a:pt x="1385316" y="4965"/>
                  </a:lnTo>
                  <a:close/>
                </a:path>
                <a:path w="1877060" h="50800">
                  <a:moveTo>
                    <a:pt x="1405089" y="7404"/>
                  </a:moveTo>
                  <a:lnTo>
                    <a:pt x="1396009" y="7531"/>
                  </a:lnTo>
                  <a:lnTo>
                    <a:pt x="1389164" y="7797"/>
                  </a:lnTo>
                  <a:lnTo>
                    <a:pt x="1377645" y="7874"/>
                  </a:lnTo>
                  <a:lnTo>
                    <a:pt x="1388173" y="7975"/>
                  </a:lnTo>
                  <a:lnTo>
                    <a:pt x="1394802" y="7823"/>
                  </a:lnTo>
                  <a:lnTo>
                    <a:pt x="1399717" y="7569"/>
                  </a:lnTo>
                  <a:lnTo>
                    <a:pt x="1405089" y="7404"/>
                  </a:lnTo>
                  <a:close/>
                </a:path>
                <a:path w="1877060" h="50800">
                  <a:moveTo>
                    <a:pt x="1422209" y="16738"/>
                  </a:moveTo>
                  <a:lnTo>
                    <a:pt x="1300988" y="16484"/>
                  </a:lnTo>
                  <a:lnTo>
                    <a:pt x="1297393" y="16256"/>
                  </a:lnTo>
                  <a:lnTo>
                    <a:pt x="1282903" y="16256"/>
                  </a:lnTo>
                  <a:lnTo>
                    <a:pt x="1279067" y="16256"/>
                  </a:lnTo>
                  <a:lnTo>
                    <a:pt x="1286738" y="16433"/>
                  </a:lnTo>
                  <a:lnTo>
                    <a:pt x="1287068" y="16446"/>
                  </a:lnTo>
                  <a:lnTo>
                    <a:pt x="1291310" y="16535"/>
                  </a:lnTo>
                  <a:lnTo>
                    <a:pt x="1291488" y="16548"/>
                  </a:lnTo>
                  <a:lnTo>
                    <a:pt x="1297533" y="16738"/>
                  </a:lnTo>
                  <a:lnTo>
                    <a:pt x="1300721" y="16738"/>
                  </a:lnTo>
                  <a:lnTo>
                    <a:pt x="1305369" y="16738"/>
                  </a:lnTo>
                  <a:lnTo>
                    <a:pt x="1422209" y="16738"/>
                  </a:lnTo>
                  <a:close/>
                </a:path>
                <a:path w="1877060" h="50800">
                  <a:moveTo>
                    <a:pt x="1444993" y="8585"/>
                  </a:moveTo>
                  <a:lnTo>
                    <a:pt x="1427746" y="8496"/>
                  </a:lnTo>
                  <a:lnTo>
                    <a:pt x="1442897" y="8636"/>
                  </a:lnTo>
                  <a:lnTo>
                    <a:pt x="1444993" y="8585"/>
                  </a:lnTo>
                  <a:close/>
                </a:path>
                <a:path w="1877060" h="50800">
                  <a:moveTo>
                    <a:pt x="1530350" y="12103"/>
                  </a:moveTo>
                  <a:lnTo>
                    <a:pt x="1506474" y="11849"/>
                  </a:lnTo>
                  <a:lnTo>
                    <a:pt x="1515554" y="12369"/>
                  </a:lnTo>
                  <a:lnTo>
                    <a:pt x="1530350" y="12103"/>
                  </a:lnTo>
                  <a:close/>
                </a:path>
                <a:path w="1877060" h="50800">
                  <a:moveTo>
                    <a:pt x="1572526" y="3225"/>
                  </a:moveTo>
                  <a:lnTo>
                    <a:pt x="1552867" y="2882"/>
                  </a:lnTo>
                  <a:lnTo>
                    <a:pt x="1561782" y="3175"/>
                  </a:lnTo>
                  <a:lnTo>
                    <a:pt x="1540497" y="3403"/>
                  </a:lnTo>
                  <a:lnTo>
                    <a:pt x="1567929" y="3352"/>
                  </a:lnTo>
                  <a:lnTo>
                    <a:pt x="1572526" y="3225"/>
                  </a:lnTo>
                  <a:close/>
                </a:path>
                <a:path w="1877060" h="50800">
                  <a:moveTo>
                    <a:pt x="1589760" y="11353"/>
                  </a:moveTo>
                  <a:lnTo>
                    <a:pt x="1583143" y="11201"/>
                  </a:lnTo>
                  <a:lnTo>
                    <a:pt x="1579219" y="11620"/>
                  </a:lnTo>
                  <a:lnTo>
                    <a:pt x="1563992" y="11366"/>
                  </a:lnTo>
                  <a:lnTo>
                    <a:pt x="1575282" y="11912"/>
                  </a:lnTo>
                  <a:lnTo>
                    <a:pt x="1589760" y="11353"/>
                  </a:lnTo>
                  <a:close/>
                </a:path>
                <a:path w="1877060" h="50800">
                  <a:moveTo>
                    <a:pt x="1596440" y="1384"/>
                  </a:moveTo>
                  <a:lnTo>
                    <a:pt x="1575701" y="1104"/>
                  </a:lnTo>
                  <a:lnTo>
                    <a:pt x="1565313" y="1092"/>
                  </a:lnTo>
                  <a:lnTo>
                    <a:pt x="1555623" y="1358"/>
                  </a:lnTo>
                  <a:lnTo>
                    <a:pt x="1566799" y="1371"/>
                  </a:lnTo>
                  <a:lnTo>
                    <a:pt x="1587842" y="1600"/>
                  </a:lnTo>
                  <a:lnTo>
                    <a:pt x="1596440" y="1384"/>
                  </a:lnTo>
                  <a:close/>
                </a:path>
                <a:path w="1877060" h="50800">
                  <a:moveTo>
                    <a:pt x="1600200" y="10998"/>
                  </a:moveTo>
                  <a:lnTo>
                    <a:pt x="1598599" y="10858"/>
                  </a:lnTo>
                  <a:lnTo>
                    <a:pt x="1593367" y="10706"/>
                  </a:lnTo>
                  <a:lnTo>
                    <a:pt x="1586788" y="10591"/>
                  </a:lnTo>
                  <a:lnTo>
                    <a:pt x="1595856" y="11099"/>
                  </a:lnTo>
                  <a:lnTo>
                    <a:pt x="1600200" y="10998"/>
                  </a:lnTo>
                  <a:close/>
                </a:path>
                <a:path w="1877060" h="50800">
                  <a:moveTo>
                    <a:pt x="1601165" y="10020"/>
                  </a:moveTo>
                  <a:lnTo>
                    <a:pt x="1596682" y="9817"/>
                  </a:lnTo>
                  <a:lnTo>
                    <a:pt x="1577746" y="10185"/>
                  </a:lnTo>
                  <a:lnTo>
                    <a:pt x="1577276" y="9779"/>
                  </a:lnTo>
                  <a:lnTo>
                    <a:pt x="1585671" y="9563"/>
                  </a:lnTo>
                  <a:lnTo>
                    <a:pt x="1571180" y="9652"/>
                  </a:lnTo>
                  <a:lnTo>
                    <a:pt x="1576463" y="10261"/>
                  </a:lnTo>
                  <a:lnTo>
                    <a:pt x="1560576" y="10198"/>
                  </a:lnTo>
                  <a:lnTo>
                    <a:pt x="1570151" y="10363"/>
                  </a:lnTo>
                  <a:lnTo>
                    <a:pt x="1589405" y="10083"/>
                  </a:lnTo>
                  <a:lnTo>
                    <a:pt x="1601165" y="10020"/>
                  </a:lnTo>
                  <a:close/>
                </a:path>
                <a:path w="1877060" h="50800">
                  <a:moveTo>
                    <a:pt x="1615998" y="3708"/>
                  </a:moveTo>
                  <a:lnTo>
                    <a:pt x="1611185" y="3200"/>
                  </a:lnTo>
                  <a:lnTo>
                    <a:pt x="1600466" y="3149"/>
                  </a:lnTo>
                  <a:lnTo>
                    <a:pt x="1600771" y="3467"/>
                  </a:lnTo>
                  <a:lnTo>
                    <a:pt x="1598752" y="3606"/>
                  </a:lnTo>
                  <a:lnTo>
                    <a:pt x="1613979" y="3759"/>
                  </a:lnTo>
                  <a:lnTo>
                    <a:pt x="1615998" y="3708"/>
                  </a:lnTo>
                  <a:close/>
                </a:path>
                <a:path w="1877060" h="50800">
                  <a:moveTo>
                    <a:pt x="1627454" y="4356"/>
                  </a:moveTo>
                  <a:lnTo>
                    <a:pt x="1599336" y="4178"/>
                  </a:lnTo>
                  <a:lnTo>
                    <a:pt x="1587830" y="4025"/>
                  </a:lnTo>
                  <a:lnTo>
                    <a:pt x="1583804" y="3683"/>
                  </a:lnTo>
                  <a:lnTo>
                    <a:pt x="1582585" y="3949"/>
                  </a:lnTo>
                  <a:lnTo>
                    <a:pt x="1590230" y="4191"/>
                  </a:lnTo>
                  <a:lnTo>
                    <a:pt x="1606130" y="4483"/>
                  </a:lnTo>
                  <a:lnTo>
                    <a:pt x="1627454" y="4356"/>
                  </a:lnTo>
                  <a:close/>
                </a:path>
                <a:path w="1877060" h="50800">
                  <a:moveTo>
                    <a:pt x="1629511" y="711"/>
                  </a:moveTo>
                  <a:lnTo>
                    <a:pt x="1622031" y="508"/>
                  </a:lnTo>
                  <a:lnTo>
                    <a:pt x="1623479" y="266"/>
                  </a:lnTo>
                  <a:lnTo>
                    <a:pt x="1610702" y="266"/>
                  </a:lnTo>
                  <a:lnTo>
                    <a:pt x="1609991" y="0"/>
                  </a:lnTo>
                  <a:lnTo>
                    <a:pt x="1603870" y="711"/>
                  </a:lnTo>
                  <a:lnTo>
                    <a:pt x="1629511" y="711"/>
                  </a:lnTo>
                  <a:close/>
                </a:path>
                <a:path w="1877060" h="50800">
                  <a:moveTo>
                    <a:pt x="1636471" y="508"/>
                  </a:moveTo>
                  <a:lnTo>
                    <a:pt x="1630972" y="342"/>
                  </a:lnTo>
                  <a:lnTo>
                    <a:pt x="1633588" y="508"/>
                  </a:lnTo>
                  <a:lnTo>
                    <a:pt x="1636471" y="508"/>
                  </a:lnTo>
                  <a:close/>
                </a:path>
                <a:path w="1877060" h="50800">
                  <a:moveTo>
                    <a:pt x="1643837" y="5626"/>
                  </a:moveTo>
                  <a:lnTo>
                    <a:pt x="1643659" y="5422"/>
                  </a:lnTo>
                  <a:lnTo>
                    <a:pt x="1643494" y="5321"/>
                  </a:lnTo>
                  <a:lnTo>
                    <a:pt x="1639062" y="5232"/>
                  </a:lnTo>
                  <a:lnTo>
                    <a:pt x="1632800" y="5372"/>
                  </a:lnTo>
                  <a:lnTo>
                    <a:pt x="1628521" y="5372"/>
                  </a:lnTo>
                  <a:lnTo>
                    <a:pt x="1637385" y="5575"/>
                  </a:lnTo>
                  <a:lnTo>
                    <a:pt x="1643837" y="5626"/>
                  </a:lnTo>
                  <a:close/>
                </a:path>
                <a:path w="1877060" h="50800">
                  <a:moveTo>
                    <a:pt x="1652244" y="3708"/>
                  </a:moveTo>
                  <a:lnTo>
                    <a:pt x="1638134" y="3530"/>
                  </a:lnTo>
                  <a:lnTo>
                    <a:pt x="1634998" y="3352"/>
                  </a:lnTo>
                  <a:lnTo>
                    <a:pt x="1627974" y="3517"/>
                  </a:lnTo>
                  <a:lnTo>
                    <a:pt x="1629219" y="3721"/>
                  </a:lnTo>
                  <a:lnTo>
                    <a:pt x="1634134" y="3949"/>
                  </a:lnTo>
                  <a:lnTo>
                    <a:pt x="1638071" y="4216"/>
                  </a:lnTo>
                  <a:lnTo>
                    <a:pt x="1638858" y="4051"/>
                  </a:lnTo>
                  <a:lnTo>
                    <a:pt x="1635861" y="3937"/>
                  </a:lnTo>
                  <a:lnTo>
                    <a:pt x="1634883" y="3835"/>
                  </a:lnTo>
                  <a:lnTo>
                    <a:pt x="1641767" y="3695"/>
                  </a:lnTo>
                  <a:lnTo>
                    <a:pt x="1650542" y="3898"/>
                  </a:lnTo>
                  <a:lnTo>
                    <a:pt x="1652244" y="3708"/>
                  </a:lnTo>
                  <a:close/>
                </a:path>
                <a:path w="1877060" h="50800">
                  <a:moveTo>
                    <a:pt x="1660486" y="1041"/>
                  </a:moveTo>
                  <a:lnTo>
                    <a:pt x="1645145" y="787"/>
                  </a:lnTo>
                  <a:lnTo>
                    <a:pt x="1660486" y="1041"/>
                  </a:lnTo>
                  <a:close/>
                </a:path>
                <a:path w="1877060" h="50800">
                  <a:moveTo>
                    <a:pt x="1673618" y="8712"/>
                  </a:moveTo>
                  <a:lnTo>
                    <a:pt x="1638236" y="6921"/>
                  </a:lnTo>
                  <a:lnTo>
                    <a:pt x="1621116" y="6921"/>
                  </a:lnTo>
                  <a:lnTo>
                    <a:pt x="1618221" y="6705"/>
                  </a:lnTo>
                  <a:lnTo>
                    <a:pt x="1606105" y="6705"/>
                  </a:lnTo>
                  <a:lnTo>
                    <a:pt x="1607858" y="6921"/>
                  </a:lnTo>
                  <a:lnTo>
                    <a:pt x="1549793" y="6921"/>
                  </a:lnTo>
                  <a:lnTo>
                    <a:pt x="1546250" y="7086"/>
                  </a:lnTo>
                  <a:lnTo>
                    <a:pt x="1539595" y="6921"/>
                  </a:lnTo>
                  <a:lnTo>
                    <a:pt x="1536382" y="6921"/>
                  </a:lnTo>
                  <a:lnTo>
                    <a:pt x="1544358" y="7162"/>
                  </a:lnTo>
                  <a:lnTo>
                    <a:pt x="1508620" y="8712"/>
                  </a:lnTo>
                  <a:lnTo>
                    <a:pt x="1596986" y="8712"/>
                  </a:lnTo>
                  <a:lnTo>
                    <a:pt x="1617014" y="8712"/>
                  </a:lnTo>
                  <a:lnTo>
                    <a:pt x="1673618" y="8712"/>
                  </a:lnTo>
                  <a:close/>
                </a:path>
                <a:path w="1877060" h="50800">
                  <a:moveTo>
                    <a:pt x="1674329" y="6007"/>
                  </a:moveTo>
                  <a:lnTo>
                    <a:pt x="1665097" y="5410"/>
                  </a:lnTo>
                  <a:lnTo>
                    <a:pt x="1661058" y="5715"/>
                  </a:lnTo>
                  <a:lnTo>
                    <a:pt x="1654657" y="5676"/>
                  </a:lnTo>
                  <a:lnTo>
                    <a:pt x="1646326" y="5981"/>
                  </a:lnTo>
                  <a:lnTo>
                    <a:pt x="1655191" y="5969"/>
                  </a:lnTo>
                  <a:lnTo>
                    <a:pt x="1668830" y="5829"/>
                  </a:lnTo>
                  <a:lnTo>
                    <a:pt x="1674329" y="6007"/>
                  </a:lnTo>
                  <a:close/>
                </a:path>
                <a:path w="1877060" h="50800">
                  <a:moveTo>
                    <a:pt x="1680679" y="3873"/>
                  </a:moveTo>
                  <a:lnTo>
                    <a:pt x="1680019" y="3263"/>
                  </a:lnTo>
                  <a:lnTo>
                    <a:pt x="1665478" y="3733"/>
                  </a:lnTo>
                  <a:lnTo>
                    <a:pt x="1680679" y="3873"/>
                  </a:lnTo>
                  <a:close/>
                </a:path>
                <a:path w="1877060" h="50800">
                  <a:moveTo>
                    <a:pt x="1706321" y="9029"/>
                  </a:moveTo>
                  <a:lnTo>
                    <a:pt x="1662518" y="9029"/>
                  </a:lnTo>
                  <a:lnTo>
                    <a:pt x="1641005" y="9372"/>
                  </a:lnTo>
                  <a:lnTo>
                    <a:pt x="1639189" y="9334"/>
                  </a:lnTo>
                  <a:lnTo>
                    <a:pt x="1638935" y="9029"/>
                  </a:lnTo>
                  <a:lnTo>
                    <a:pt x="1634388" y="9029"/>
                  </a:lnTo>
                  <a:lnTo>
                    <a:pt x="1631657" y="9220"/>
                  </a:lnTo>
                  <a:lnTo>
                    <a:pt x="1618919" y="9029"/>
                  </a:lnTo>
                  <a:lnTo>
                    <a:pt x="1601279" y="9029"/>
                  </a:lnTo>
                  <a:lnTo>
                    <a:pt x="1627568" y="9486"/>
                  </a:lnTo>
                  <a:lnTo>
                    <a:pt x="1626031" y="9601"/>
                  </a:lnTo>
                  <a:lnTo>
                    <a:pt x="1612900" y="9791"/>
                  </a:lnTo>
                  <a:lnTo>
                    <a:pt x="1623034" y="9791"/>
                  </a:lnTo>
                  <a:lnTo>
                    <a:pt x="1639595" y="9791"/>
                  </a:lnTo>
                  <a:lnTo>
                    <a:pt x="1645348" y="9791"/>
                  </a:lnTo>
                  <a:lnTo>
                    <a:pt x="1671916" y="9791"/>
                  </a:lnTo>
                  <a:lnTo>
                    <a:pt x="1699387" y="9791"/>
                  </a:lnTo>
                  <a:lnTo>
                    <a:pt x="1706321" y="9029"/>
                  </a:lnTo>
                  <a:close/>
                </a:path>
                <a:path w="1877060" h="50800">
                  <a:moveTo>
                    <a:pt x="1720405" y="800"/>
                  </a:moveTo>
                  <a:lnTo>
                    <a:pt x="1701088" y="863"/>
                  </a:lnTo>
                  <a:lnTo>
                    <a:pt x="1709877" y="1066"/>
                  </a:lnTo>
                  <a:lnTo>
                    <a:pt x="1720405" y="800"/>
                  </a:lnTo>
                  <a:close/>
                </a:path>
                <a:path w="1877060" h="50800">
                  <a:moveTo>
                    <a:pt x="1809838" y="6299"/>
                  </a:moveTo>
                  <a:lnTo>
                    <a:pt x="1792427" y="6007"/>
                  </a:lnTo>
                  <a:lnTo>
                    <a:pt x="1790306" y="6045"/>
                  </a:lnTo>
                  <a:lnTo>
                    <a:pt x="1809838" y="6299"/>
                  </a:lnTo>
                  <a:close/>
                </a:path>
                <a:path w="1877060" h="50800">
                  <a:moveTo>
                    <a:pt x="1845233" y="1041"/>
                  </a:moveTo>
                  <a:lnTo>
                    <a:pt x="1780603" y="876"/>
                  </a:lnTo>
                  <a:lnTo>
                    <a:pt x="1829536" y="1155"/>
                  </a:lnTo>
                  <a:lnTo>
                    <a:pt x="1845233" y="1041"/>
                  </a:lnTo>
                  <a:close/>
                </a:path>
                <a:path w="1877060" h="50800">
                  <a:moveTo>
                    <a:pt x="1877034" y="660"/>
                  </a:moveTo>
                  <a:lnTo>
                    <a:pt x="1855584" y="673"/>
                  </a:lnTo>
                  <a:lnTo>
                    <a:pt x="1860677" y="1384"/>
                  </a:lnTo>
                  <a:lnTo>
                    <a:pt x="1864398" y="876"/>
                  </a:lnTo>
                  <a:lnTo>
                    <a:pt x="1872856" y="762"/>
                  </a:lnTo>
                  <a:lnTo>
                    <a:pt x="1877034" y="660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33463" y="1782990"/>
              <a:ext cx="2146300" cy="54610"/>
            </a:xfrm>
            <a:custGeom>
              <a:avLst/>
              <a:gdLst/>
              <a:ahLst/>
              <a:cxnLst/>
              <a:rect l="l" t="t" r="r" b="b"/>
              <a:pathLst>
                <a:path w="2146300" h="54610">
                  <a:moveTo>
                    <a:pt x="11734" y="49530"/>
                  </a:moveTo>
                  <a:lnTo>
                    <a:pt x="6172" y="49504"/>
                  </a:lnTo>
                  <a:lnTo>
                    <a:pt x="2032" y="49593"/>
                  </a:lnTo>
                  <a:lnTo>
                    <a:pt x="0" y="49758"/>
                  </a:lnTo>
                  <a:lnTo>
                    <a:pt x="4432" y="49860"/>
                  </a:lnTo>
                  <a:lnTo>
                    <a:pt x="11049" y="50012"/>
                  </a:lnTo>
                  <a:lnTo>
                    <a:pt x="7772" y="49860"/>
                  </a:lnTo>
                  <a:lnTo>
                    <a:pt x="11734" y="49530"/>
                  </a:lnTo>
                  <a:close/>
                </a:path>
                <a:path w="2146300" h="54610">
                  <a:moveTo>
                    <a:pt x="40855" y="53848"/>
                  </a:moveTo>
                  <a:lnTo>
                    <a:pt x="30022" y="53708"/>
                  </a:lnTo>
                  <a:lnTo>
                    <a:pt x="31965" y="53555"/>
                  </a:lnTo>
                  <a:lnTo>
                    <a:pt x="8686" y="53822"/>
                  </a:lnTo>
                  <a:lnTo>
                    <a:pt x="8788" y="54025"/>
                  </a:lnTo>
                  <a:lnTo>
                    <a:pt x="4648" y="54127"/>
                  </a:lnTo>
                  <a:lnTo>
                    <a:pt x="29337" y="54127"/>
                  </a:lnTo>
                  <a:lnTo>
                    <a:pt x="38404" y="54063"/>
                  </a:lnTo>
                  <a:lnTo>
                    <a:pt x="40855" y="53848"/>
                  </a:lnTo>
                  <a:close/>
                </a:path>
                <a:path w="2146300" h="54610">
                  <a:moveTo>
                    <a:pt x="101447" y="50380"/>
                  </a:moveTo>
                  <a:lnTo>
                    <a:pt x="88442" y="50063"/>
                  </a:lnTo>
                  <a:lnTo>
                    <a:pt x="30772" y="50342"/>
                  </a:lnTo>
                  <a:lnTo>
                    <a:pt x="47307" y="50457"/>
                  </a:lnTo>
                  <a:lnTo>
                    <a:pt x="80822" y="50292"/>
                  </a:lnTo>
                  <a:lnTo>
                    <a:pt x="97459" y="50457"/>
                  </a:lnTo>
                  <a:lnTo>
                    <a:pt x="101447" y="50380"/>
                  </a:lnTo>
                  <a:close/>
                </a:path>
                <a:path w="2146300" h="54610">
                  <a:moveTo>
                    <a:pt x="102933" y="49593"/>
                  </a:moveTo>
                  <a:lnTo>
                    <a:pt x="96012" y="49136"/>
                  </a:lnTo>
                  <a:lnTo>
                    <a:pt x="92125" y="49441"/>
                  </a:lnTo>
                  <a:lnTo>
                    <a:pt x="102933" y="49593"/>
                  </a:lnTo>
                  <a:close/>
                </a:path>
                <a:path w="2146300" h="54610">
                  <a:moveTo>
                    <a:pt x="159639" y="50368"/>
                  </a:moveTo>
                  <a:lnTo>
                    <a:pt x="139814" y="49923"/>
                  </a:lnTo>
                  <a:lnTo>
                    <a:pt x="133578" y="50076"/>
                  </a:lnTo>
                  <a:lnTo>
                    <a:pt x="159639" y="50368"/>
                  </a:lnTo>
                  <a:close/>
                </a:path>
                <a:path w="2146300" h="54610">
                  <a:moveTo>
                    <a:pt x="185674" y="49199"/>
                  </a:moveTo>
                  <a:lnTo>
                    <a:pt x="177520" y="48996"/>
                  </a:lnTo>
                  <a:lnTo>
                    <a:pt x="162445" y="48958"/>
                  </a:lnTo>
                  <a:lnTo>
                    <a:pt x="164642" y="49009"/>
                  </a:lnTo>
                  <a:lnTo>
                    <a:pt x="162623" y="49149"/>
                  </a:lnTo>
                  <a:lnTo>
                    <a:pt x="153974" y="49047"/>
                  </a:lnTo>
                  <a:lnTo>
                    <a:pt x="138874" y="49022"/>
                  </a:lnTo>
                  <a:lnTo>
                    <a:pt x="139217" y="49314"/>
                  </a:lnTo>
                  <a:lnTo>
                    <a:pt x="138823" y="49441"/>
                  </a:lnTo>
                  <a:lnTo>
                    <a:pt x="154470" y="49199"/>
                  </a:lnTo>
                  <a:lnTo>
                    <a:pt x="165061" y="49403"/>
                  </a:lnTo>
                  <a:lnTo>
                    <a:pt x="170103" y="49161"/>
                  </a:lnTo>
                  <a:lnTo>
                    <a:pt x="185674" y="49199"/>
                  </a:lnTo>
                  <a:close/>
                </a:path>
                <a:path w="2146300" h="54610">
                  <a:moveTo>
                    <a:pt x="196342" y="46431"/>
                  </a:moveTo>
                  <a:lnTo>
                    <a:pt x="181216" y="46393"/>
                  </a:lnTo>
                  <a:lnTo>
                    <a:pt x="183603" y="46647"/>
                  </a:lnTo>
                  <a:lnTo>
                    <a:pt x="196342" y="46431"/>
                  </a:lnTo>
                  <a:close/>
                </a:path>
                <a:path w="2146300" h="54610">
                  <a:moveTo>
                    <a:pt x="211683" y="45224"/>
                  </a:moveTo>
                  <a:lnTo>
                    <a:pt x="203415" y="45224"/>
                  </a:lnTo>
                  <a:lnTo>
                    <a:pt x="181000" y="45961"/>
                  </a:lnTo>
                  <a:lnTo>
                    <a:pt x="202653" y="45961"/>
                  </a:lnTo>
                  <a:lnTo>
                    <a:pt x="211683" y="45224"/>
                  </a:lnTo>
                  <a:close/>
                </a:path>
                <a:path w="2146300" h="54610">
                  <a:moveTo>
                    <a:pt x="233832" y="47371"/>
                  </a:moveTo>
                  <a:lnTo>
                    <a:pt x="224205" y="47269"/>
                  </a:lnTo>
                  <a:lnTo>
                    <a:pt x="213728" y="46977"/>
                  </a:lnTo>
                  <a:lnTo>
                    <a:pt x="205333" y="46837"/>
                  </a:lnTo>
                  <a:lnTo>
                    <a:pt x="218554" y="47129"/>
                  </a:lnTo>
                  <a:lnTo>
                    <a:pt x="212547" y="47599"/>
                  </a:lnTo>
                  <a:lnTo>
                    <a:pt x="212864" y="47891"/>
                  </a:lnTo>
                  <a:lnTo>
                    <a:pt x="233832" y="47371"/>
                  </a:lnTo>
                  <a:close/>
                </a:path>
                <a:path w="2146300" h="54610">
                  <a:moveTo>
                    <a:pt x="266687" y="45897"/>
                  </a:moveTo>
                  <a:lnTo>
                    <a:pt x="265950" y="45224"/>
                  </a:lnTo>
                  <a:lnTo>
                    <a:pt x="248043" y="45224"/>
                  </a:lnTo>
                  <a:lnTo>
                    <a:pt x="266687" y="45897"/>
                  </a:lnTo>
                  <a:close/>
                </a:path>
                <a:path w="2146300" h="54610">
                  <a:moveTo>
                    <a:pt x="322529" y="46786"/>
                  </a:moveTo>
                  <a:lnTo>
                    <a:pt x="254292" y="46113"/>
                  </a:lnTo>
                  <a:lnTo>
                    <a:pt x="272973" y="46113"/>
                  </a:lnTo>
                  <a:lnTo>
                    <a:pt x="275056" y="45961"/>
                  </a:lnTo>
                  <a:lnTo>
                    <a:pt x="268681" y="45961"/>
                  </a:lnTo>
                  <a:lnTo>
                    <a:pt x="266776" y="45961"/>
                  </a:lnTo>
                  <a:lnTo>
                    <a:pt x="262851" y="45961"/>
                  </a:lnTo>
                  <a:lnTo>
                    <a:pt x="231546" y="45224"/>
                  </a:lnTo>
                  <a:lnTo>
                    <a:pt x="217982" y="45224"/>
                  </a:lnTo>
                  <a:lnTo>
                    <a:pt x="226275" y="45961"/>
                  </a:lnTo>
                  <a:lnTo>
                    <a:pt x="225018" y="45961"/>
                  </a:lnTo>
                  <a:lnTo>
                    <a:pt x="221767" y="46113"/>
                  </a:lnTo>
                  <a:lnTo>
                    <a:pt x="229603" y="46113"/>
                  </a:lnTo>
                  <a:lnTo>
                    <a:pt x="215265" y="46786"/>
                  </a:lnTo>
                  <a:lnTo>
                    <a:pt x="254304" y="46786"/>
                  </a:lnTo>
                  <a:lnTo>
                    <a:pt x="271259" y="47244"/>
                  </a:lnTo>
                  <a:lnTo>
                    <a:pt x="246735" y="47244"/>
                  </a:lnTo>
                  <a:lnTo>
                    <a:pt x="259537" y="47485"/>
                  </a:lnTo>
                  <a:lnTo>
                    <a:pt x="301891" y="47244"/>
                  </a:lnTo>
                  <a:lnTo>
                    <a:pt x="311492" y="47244"/>
                  </a:lnTo>
                  <a:lnTo>
                    <a:pt x="304114" y="46786"/>
                  </a:lnTo>
                  <a:lnTo>
                    <a:pt x="322529" y="46786"/>
                  </a:lnTo>
                  <a:close/>
                </a:path>
                <a:path w="2146300" h="54610">
                  <a:moveTo>
                    <a:pt x="352666" y="44005"/>
                  </a:moveTo>
                  <a:lnTo>
                    <a:pt x="345655" y="43802"/>
                  </a:lnTo>
                  <a:lnTo>
                    <a:pt x="351878" y="43484"/>
                  </a:lnTo>
                  <a:lnTo>
                    <a:pt x="341337" y="43357"/>
                  </a:lnTo>
                  <a:lnTo>
                    <a:pt x="341503" y="43548"/>
                  </a:lnTo>
                  <a:lnTo>
                    <a:pt x="335153" y="43599"/>
                  </a:lnTo>
                  <a:lnTo>
                    <a:pt x="339610" y="43815"/>
                  </a:lnTo>
                  <a:lnTo>
                    <a:pt x="330885" y="43611"/>
                  </a:lnTo>
                  <a:lnTo>
                    <a:pt x="335635" y="44107"/>
                  </a:lnTo>
                  <a:lnTo>
                    <a:pt x="335343" y="43815"/>
                  </a:lnTo>
                  <a:lnTo>
                    <a:pt x="352666" y="44005"/>
                  </a:lnTo>
                  <a:close/>
                </a:path>
                <a:path w="2146300" h="54610">
                  <a:moveTo>
                    <a:pt x="422097" y="41021"/>
                  </a:moveTo>
                  <a:lnTo>
                    <a:pt x="416217" y="40792"/>
                  </a:lnTo>
                  <a:lnTo>
                    <a:pt x="407593" y="40792"/>
                  </a:lnTo>
                  <a:lnTo>
                    <a:pt x="413931" y="41021"/>
                  </a:lnTo>
                  <a:lnTo>
                    <a:pt x="422097" y="41021"/>
                  </a:lnTo>
                  <a:close/>
                </a:path>
                <a:path w="2146300" h="54610">
                  <a:moveTo>
                    <a:pt x="461289" y="42570"/>
                  </a:moveTo>
                  <a:lnTo>
                    <a:pt x="369443" y="42570"/>
                  </a:lnTo>
                  <a:lnTo>
                    <a:pt x="369443" y="43840"/>
                  </a:lnTo>
                  <a:lnTo>
                    <a:pt x="461289" y="43840"/>
                  </a:lnTo>
                  <a:lnTo>
                    <a:pt x="461289" y="42570"/>
                  </a:lnTo>
                  <a:close/>
                </a:path>
                <a:path w="2146300" h="54610">
                  <a:moveTo>
                    <a:pt x="472567" y="45123"/>
                  </a:moveTo>
                  <a:lnTo>
                    <a:pt x="426135" y="44386"/>
                  </a:lnTo>
                  <a:lnTo>
                    <a:pt x="384086" y="44386"/>
                  </a:lnTo>
                  <a:lnTo>
                    <a:pt x="372706" y="44958"/>
                  </a:lnTo>
                  <a:lnTo>
                    <a:pt x="359892" y="44665"/>
                  </a:lnTo>
                  <a:lnTo>
                    <a:pt x="371055" y="45034"/>
                  </a:lnTo>
                  <a:lnTo>
                    <a:pt x="369265" y="45123"/>
                  </a:lnTo>
                  <a:lnTo>
                    <a:pt x="360248" y="45123"/>
                  </a:lnTo>
                  <a:lnTo>
                    <a:pt x="347878" y="45364"/>
                  </a:lnTo>
                  <a:lnTo>
                    <a:pt x="378180" y="45364"/>
                  </a:lnTo>
                  <a:lnTo>
                    <a:pt x="390918" y="45554"/>
                  </a:lnTo>
                  <a:lnTo>
                    <a:pt x="387883" y="45364"/>
                  </a:lnTo>
                  <a:lnTo>
                    <a:pt x="426834" y="45364"/>
                  </a:lnTo>
                  <a:lnTo>
                    <a:pt x="444754" y="45123"/>
                  </a:lnTo>
                  <a:lnTo>
                    <a:pt x="472567" y="45123"/>
                  </a:lnTo>
                  <a:close/>
                </a:path>
                <a:path w="2146300" h="54610">
                  <a:moveTo>
                    <a:pt x="513676" y="42570"/>
                  </a:moveTo>
                  <a:lnTo>
                    <a:pt x="497954" y="42570"/>
                  </a:lnTo>
                  <a:lnTo>
                    <a:pt x="497954" y="43840"/>
                  </a:lnTo>
                  <a:lnTo>
                    <a:pt x="513676" y="43840"/>
                  </a:lnTo>
                  <a:lnTo>
                    <a:pt x="513676" y="42570"/>
                  </a:lnTo>
                  <a:close/>
                </a:path>
                <a:path w="2146300" h="54610">
                  <a:moveTo>
                    <a:pt x="527088" y="41109"/>
                  </a:moveTo>
                  <a:lnTo>
                    <a:pt x="523303" y="40995"/>
                  </a:lnTo>
                  <a:lnTo>
                    <a:pt x="508393" y="40868"/>
                  </a:lnTo>
                  <a:lnTo>
                    <a:pt x="511009" y="41325"/>
                  </a:lnTo>
                  <a:lnTo>
                    <a:pt x="502412" y="41325"/>
                  </a:lnTo>
                  <a:lnTo>
                    <a:pt x="498030" y="41224"/>
                  </a:lnTo>
                  <a:lnTo>
                    <a:pt x="496036" y="41376"/>
                  </a:lnTo>
                  <a:lnTo>
                    <a:pt x="496354" y="41681"/>
                  </a:lnTo>
                  <a:lnTo>
                    <a:pt x="509282" y="41681"/>
                  </a:lnTo>
                  <a:lnTo>
                    <a:pt x="517906" y="41770"/>
                  </a:lnTo>
                  <a:lnTo>
                    <a:pt x="522770" y="41592"/>
                  </a:lnTo>
                  <a:lnTo>
                    <a:pt x="519201" y="41440"/>
                  </a:lnTo>
                  <a:lnTo>
                    <a:pt x="513219" y="41287"/>
                  </a:lnTo>
                  <a:lnTo>
                    <a:pt x="510832" y="41122"/>
                  </a:lnTo>
                  <a:lnTo>
                    <a:pt x="517194" y="41059"/>
                  </a:lnTo>
                  <a:lnTo>
                    <a:pt x="523913" y="41325"/>
                  </a:lnTo>
                  <a:lnTo>
                    <a:pt x="527088" y="41109"/>
                  </a:lnTo>
                  <a:close/>
                </a:path>
                <a:path w="2146300" h="54610">
                  <a:moveTo>
                    <a:pt x="691959" y="31965"/>
                  </a:moveTo>
                  <a:lnTo>
                    <a:pt x="669709" y="31991"/>
                  </a:lnTo>
                  <a:lnTo>
                    <a:pt x="666203" y="31623"/>
                  </a:lnTo>
                  <a:lnTo>
                    <a:pt x="649351" y="31940"/>
                  </a:lnTo>
                  <a:lnTo>
                    <a:pt x="657898" y="32092"/>
                  </a:lnTo>
                  <a:lnTo>
                    <a:pt x="677202" y="32245"/>
                  </a:lnTo>
                  <a:lnTo>
                    <a:pt x="679894" y="32334"/>
                  </a:lnTo>
                  <a:lnTo>
                    <a:pt x="680161" y="32334"/>
                  </a:lnTo>
                  <a:lnTo>
                    <a:pt x="690460" y="32169"/>
                  </a:lnTo>
                  <a:lnTo>
                    <a:pt x="691959" y="31965"/>
                  </a:lnTo>
                  <a:close/>
                </a:path>
                <a:path w="2146300" h="54610">
                  <a:moveTo>
                    <a:pt x="741578" y="37884"/>
                  </a:moveTo>
                  <a:lnTo>
                    <a:pt x="730046" y="37566"/>
                  </a:lnTo>
                  <a:lnTo>
                    <a:pt x="734631" y="37426"/>
                  </a:lnTo>
                  <a:lnTo>
                    <a:pt x="723811" y="37452"/>
                  </a:lnTo>
                  <a:lnTo>
                    <a:pt x="703110" y="37630"/>
                  </a:lnTo>
                  <a:lnTo>
                    <a:pt x="698169" y="37503"/>
                  </a:lnTo>
                  <a:lnTo>
                    <a:pt x="704392" y="37884"/>
                  </a:lnTo>
                  <a:lnTo>
                    <a:pt x="714502" y="37947"/>
                  </a:lnTo>
                  <a:lnTo>
                    <a:pt x="741578" y="37884"/>
                  </a:lnTo>
                  <a:close/>
                </a:path>
                <a:path w="2146300" h="54610">
                  <a:moveTo>
                    <a:pt x="745820" y="35788"/>
                  </a:moveTo>
                  <a:lnTo>
                    <a:pt x="734783" y="35547"/>
                  </a:lnTo>
                  <a:lnTo>
                    <a:pt x="735393" y="36055"/>
                  </a:lnTo>
                  <a:lnTo>
                    <a:pt x="745820" y="35788"/>
                  </a:lnTo>
                  <a:close/>
                </a:path>
                <a:path w="2146300" h="54610">
                  <a:moveTo>
                    <a:pt x="797064" y="35572"/>
                  </a:moveTo>
                  <a:lnTo>
                    <a:pt x="784352" y="34975"/>
                  </a:lnTo>
                  <a:lnTo>
                    <a:pt x="781291" y="34975"/>
                  </a:lnTo>
                  <a:lnTo>
                    <a:pt x="750544" y="34213"/>
                  </a:lnTo>
                  <a:lnTo>
                    <a:pt x="744258" y="34480"/>
                  </a:lnTo>
                  <a:lnTo>
                    <a:pt x="755332" y="34480"/>
                  </a:lnTo>
                  <a:lnTo>
                    <a:pt x="748131" y="34975"/>
                  </a:lnTo>
                  <a:lnTo>
                    <a:pt x="751484" y="35356"/>
                  </a:lnTo>
                  <a:lnTo>
                    <a:pt x="781570" y="35356"/>
                  </a:lnTo>
                  <a:lnTo>
                    <a:pt x="792073" y="35572"/>
                  </a:lnTo>
                  <a:lnTo>
                    <a:pt x="797064" y="35572"/>
                  </a:lnTo>
                  <a:close/>
                </a:path>
                <a:path w="2146300" h="54610">
                  <a:moveTo>
                    <a:pt x="809002" y="28498"/>
                  </a:moveTo>
                  <a:lnTo>
                    <a:pt x="789546" y="28346"/>
                  </a:lnTo>
                  <a:lnTo>
                    <a:pt x="794918" y="28448"/>
                  </a:lnTo>
                  <a:lnTo>
                    <a:pt x="793330" y="28638"/>
                  </a:lnTo>
                  <a:lnTo>
                    <a:pt x="792149" y="28829"/>
                  </a:lnTo>
                  <a:lnTo>
                    <a:pt x="798753" y="28956"/>
                  </a:lnTo>
                  <a:lnTo>
                    <a:pt x="809002" y="28498"/>
                  </a:lnTo>
                  <a:close/>
                </a:path>
                <a:path w="2146300" h="54610">
                  <a:moveTo>
                    <a:pt x="1056881" y="25247"/>
                  </a:moveTo>
                  <a:lnTo>
                    <a:pt x="1055141" y="25019"/>
                  </a:lnTo>
                  <a:lnTo>
                    <a:pt x="1028738" y="24892"/>
                  </a:lnTo>
                  <a:lnTo>
                    <a:pt x="1019759" y="24599"/>
                  </a:lnTo>
                  <a:lnTo>
                    <a:pt x="1020025" y="24904"/>
                  </a:lnTo>
                  <a:lnTo>
                    <a:pt x="998258" y="24625"/>
                  </a:lnTo>
                  <a:lnTo>
                    <a:pt x="1011529" y="25019"/>
                  </a:lnTo>
                  <a:lnTo>
                    <a:pt x="1018806" y="25781"/>
                  </a:lnTo>
                  <a:lnTo>
                    <a:pt x="1023531" y="26174"/>
                  </a:lnTo>
                  <a:lnTo>
                    <a:pt x="1020699" y="25514"/>
                  </a:lnTo>
                  <a:lnTo>
                    <a:pt x="1056881" y="25247"/>
                  </a:lnTo>
                  <a:close/>
                </a:path>
                <a:path w="2146300" h="54610">
                  <a:moveTo>
                    <a:pt x="1095260" y="26987"/>
                  </a:moveTo>
                  <a:lnTo>
                    <a:pt x="1081443" y="26885"/>
                  </a:lnTo>
                  <a:lnTo>
                    <a:pt x="1078814" y="26682"/>
                  </a:lnTo>
                  <a:lnTo>
                    <a:pt x="1077760" y="26441"/>
                  </a:lnTo>
                  <a:lnTo>
                    <a:pt x="1068641" y="26200"/>
                  </a:lnTo>
                  <a:lnTo>
                    <a:pt x="1058392" y="26670"/>
                  </a:lnTo>
                  <a:lnTo>
                    <a:pt x="1049921" y="26771"/>
                  </a:lnTo>
                  <a:lnTo>
                    <a:pt x="1043978" y="27228"/>
                  </a:lnTo>
                  <a:lnTo>
                    <a:pt x="1095260" y="26987"/>
                  </a:lnTo>
                  <a:close/>
                </a:path>
                <a:path w="2146300" h="54610">
                  <a:moveTo>
                    <a:pt x="1133424" y="26466"/>
                  </a:moveTo>
                  <a:lnTo>
                    <a:pt x="1103223" y="26390"/>
                  </a:lnTo>
                  <a:lnTo>
                    <a:pt x="1109903" y="26644"/>
                  </a:lnTo>
                  <a:lnTo>
                    <a:pt x="1133424" y="26466"/>
                  </a:lnTo>
                  <a:close/>
                </a:path>
                <a:path w="2146300" h="54610">
                  <a:moveTo>
                    <a:pt x="1224635" y="26682"/>
                  </a:moveTo>
                  <a:lnTo>
                    <a:pt x="1200175" y="26682"/>
                  </a:lnTo>
                  <a:lnTo>
                    <a:pt x="1187462" y="26187"/>
                  </a:lnTo>
                  <a:lnTo>
                    <a:pt x="1183487" y="26187"/>
                  </a:lnTo>
                  <a:lnTo>
                    <a:pt x="1159256" y="25755"/>
                  </a:lnTo>
                  <a:lnTo>
                    <a:pt x="1147749" y="25755"/>
                  </a:lnTo>
                  <a:lnTo>
                    <a:pt x="1156093" y="26187"/>
                  </a:lnTo>
                  <a:lnTo>
                    <a:pt x="1145527" y="26187"/>
                  </a:lnTo>
                  <a:lnTo>
                    <a:pt x="1160805" y="26682"/>
                  </a:lnTo>
                  <a:lnTo>
                    <a:pt x="1161554" y="26682"/>
                  </a:lnTo>
                  <a:lnTo>
                    <a:pt x="1178496" y="26987"/>
                  </a:lnTo>
                  <a:lnTo>
                    <a:pt x="1180045" y="26987"/>
                  </a:lnTo>
                  <a:lnTo>
                    <a:pt x="1203998" y="27279"/>
                  </a:lnTo>
                  <a:lnTo>
                    <a:pt x="1213739" y="27279"/>
                  </a:lnTo>
                  <a:lnTo>
                    <a:pt x="1204849" y="26987"/>
                  </a:lnTo>
                  <a:lnTo>
                    <a:pt x="1224635" y="26682"/>
                  </a:lnTo>
                  <a:close/>
                </a:path>
                <a:path w="2146300" h="54610">
                  <a:moveTo>
                    <a:pt x="1249540" y="24625"/>
                  </a:moveTo>
                  <a:lnTo>
                    <a:pt x="1244828" y="24460"/>
                  </a:lnTo>
                  <a:lnTo>
                    <a:pt x="1227696" y="24231"/>
                  </a:lnTo>
                  <a:lnTo>
                    <a:pt x="1224940" y="24460"/>
                  </a:lnTo>
                  <a:lnTo>
                    <a:pt x="1229677" y="24561"/>
                  </a:lnTo>
                  <a:lnTo>
                    <a:pt x="1238415" y="24650"/>
                  </a:lnTo>
                  <a:lnTo>
                    <a:pt x="1247698" y="24879"/>
                  </a:lnTo>
                  <a:lnTo>
                    <a:pt x="1249540" y="24625"/>
                  </a:lnTo>
                  <a:close/>
                </a:path>
                <a:path w="2146300" h="54610">
                  <a:moveTo>
                    <a:pt x="1313751" y="18224"/>
                  </a:moveTo>
                  <a:lnTo>
                    <a:pt x="1304036" y="18262"/>
                  </a:lnTo>
                  <a:lnTo>
                    <a:pt x="1300213" y="18148"/>
                  </a:lnTo>
                  <a:lnTo>
                    <a:pt x="1297152" y="17995"/>
                  </a:lnTo>
                  <a:lnTo>
                    <a:pt x="1289710" y="17894"/>
                  </a:lnTo>
                  <a:lnTo>
                    <a:pt x="1305407" y="18440"/>
                  </a:lnTo>
                  <a:lnTo>
                    <a:pt x="1313751" y="18224"/>
                  </a:lnTo>
                  <a:close/>
                </a:path>
                <a:path w="2146300" h="54610">
                  <a:moveTo>
                    <a:pt x="1359369" y="18643"/>
                  </a:moveTo>
                  <a:lnTo>
                    <a:pt x="1355661" y="18643"/>
                  </a:lnTo>
                  <a:lnTo>
                    <a:pt x="1357363" y="18821"/>
                  </a:lnTo>
                  <a:lnTo>
                    <a:pt x="1359369" y="18643"/>
                  </a:lnTo>
                  <a:close/>
                </a:path>
                <a:path w="2146300" h="54610">
                  <a:moveTo>
                    <a:pt x="1362151" y="17233"/>
                  </a:moveTo>
                  <a:lnTo>
                    <a:pt x="1361097" y="17094"/>
                  </a:lnTo>
                  <a:lnTo>
                    <a:pt x="1356067" y="17094"/>
                  </a:lnTo>
                  <a:lnTo>
                    <a:pt x="1362151" y="17233"/>
                  </a:lnTo>
                  <a:close/>
                </a:path>
                <a:path w="2146300" h="54610">
                  <a:moveTo>
                    <a:pt x="1378635" y="14528"/>
                  </a:moveTo>
                  <a:lnTo>
                    <a:pt x="1367751" y="14389"/>
                  </a:lnTo>
                  <a:lnTo>
                    <a:pt x="1365846" y="14643"/>
                  </a:lnTo>
                  <a:lnTo>
                    <a:pt x="1378635" y="14528"/>
                  </a:lnTo>
                  <a:close/>
                </a:path>
                <a:path w="2146300" h="54610">
                  <a:moveTo>
                    <a:pt x="1379131" y="17094"/>
                  </a:moveTo>
                  <a:lnTo>
                    <a:pt x="1368640" y="17094"/>
                  </a:lnTo>
                  <a:lnTo>
                    <a:pt x="1377188" y="17284"/>
                  </a:lnTo>
                  <a:lnTo>
                    <a:pt x="1379131" y="17094"/>
                  </a:lnTo>
                  <a:close/>
                </a:path>
                <a:path w="2146300" h="54610">
                  <a:moveTo>
                    <a:pt x="1511833" y="16637"/>
                  </a:moveTo>
                  <a:lnTo>
                    <a:pt x="1492199" y="16294"/>
                  </a:lnTo>
                  <a:lnTo>
                    <a:pt x="1469275" y="16459"/>
                  </a:lnTo>
                  <a:lnTo>
                    <a:pt x="1472526" y="16217"/>
                  </a:lnTo>
                  <a:lnTo>
                    <a:pt x="1464170" y="16167"/>
                  </a:lnTo>
                  <a:lnTo>
                    <a:pt x="1465148" y="16408"/>
                  </a:lnTo>
                  <a:lnTo>
                    <a:pt x="1475841" y="16713"/>
                  </a:lnTo>
                  <a:lnTo>
                    <a:pt x="1475651" y="16916"/>
                  </a:lnTo>
                  <a:lnTo>
                    <a:pt x="1457642" y="16852"/>
                  </a:lnTo>
                  <a:lnTo>
                    <a:pt x="1442148" y="16383"/>
                  </a:lnTo>
                  <a:lnTo>
                    <a:pt x="1427784" y="16344"/>
                  </a:lnTo>
                  <a:lnTo>
                    <a:pt x="1433868" y="16459"/>
                  </a:lnTo>
                  <a:lnTo>
                    <a:pt x="1434007" y="16649"/>
                  </a:lnTo>
                  <a:lnTo>
                    <a:pt x="1424165" y="16954"/>
                  </a:lnTo>
                  <a:lnTo>
                    <a:pt x="1425613" y="16713"/>
                  </a:lnTo>
                  <a:lnTo>
                    <a:pt x="1397965" y="16548"/>
                  </a:lnTo>
                  <a:lnTo>
                    <a:pt x="1391183" y="16700"/>
                  </a:lnTo>
                  <a:lnTo>
                    <a:pt x="1401152" y="17056"/>
                  </a:lnTo>
                  <a:lnTo>
                    <a:pt x="1402956" y="17272"/>
                  </a:lnTo>
                  <a:lnTo>
                    <a:pt x="1412494" y="17030"/>
                  </a:lnTo>
                  <a:lnTo>
                    <a:pt x="1439278" y="17056"/>
                  </a:lnTo>
                  <a:lnTo>
                    <a:pt x="1447495" y="16789"/>
                  </a:lnTo>
                  <a:lnTo>
                    <a:pt x="1459649" y="17056"/>
                  </a:lnTo>
                  <a:lnTo>
                    <a:pt x="1459649" y="18072"/>
                  </a:lnTo>
                  <a:lnTo>
                    <a:pt x="1449057" y="18122"/>
                  </a:lnTo>
                  <a:lnTo>
                    <a:pt x="1442313" y="17970"/>
                  </a:lnTo>
                  <a:lnTo>
                    <a:pt x="1442313" y="18148"/>
                  </a:lnTo>
                  <a:lnTo>
                    <a:pt x="1433753" y="18186"/>
                  </a:lnTo>
                  <a:lnTo>
                    <a:pt x="1433969" y="18173"/>
                  </a:lnTo>
                  <a:lnTo>
                    <a:pt x="1431772" y="18122"/>
                  </a:lnTo>
                  <a:lnTo>
                    <a:pt x="1442313" y="18148"/>
                  </a:lnTo>
                  <a:lnTo>
                    <a:pt x="1442313" y="17970"/>
                  </a:lnTo>
                  <a:lnTo>
                    <a:pt x="1440141" y="17907"/>
                  </a:lnTo>
                  <a:lnTo>
                    <a:pt x="1416354" y="17767"/>
                  </a:lnTo>
                  <a:lnTo>
                    <a:pt x="1420990" y="18072"/>
                  </a:lnTo>
                  <a:lnTo>
                    <a:pt x="1405928" y="18034"/>
                  </a:lnTo>
                  <a:lnTo>
                    <a:pt x="1403642" y="17881"/>
                  </a:lnTo>
                  <a:lnTo>
                    <a:pt x="1401038" y="18034"/>
                  </a:lnTo>
                  <a:lnTo>
                    <a:pt x="1383703" y="18211"/>
                  </a:lnTo>
                  <a:lnTo>
                    <a:pt x="1384896" y="18453"/>
                  </a:lnTo>
                  <a:lnTo>
                    <a:pt x="1384731" y="18338"/>
                  </a:lnTo>
                  <a:lnTo>
                    <a:pt x="1436471" y="18415"/>
                  </a:lnTo>
                  <a:lnTo>
                    <a:pt x="1429931" y="18364"/>
                  </a:lnTo>
                  <a:lnTo>
                    <a:pt x="1431277" y="18300"/>
                  </a:lnTo>
                  <a:lnTo>
                    <a:pt x="1459649" y="18300"/>
                  </a:lnTo>
                  <a:lnTo>
                    <a:pt x="1467713" y="18300"/>
                  </a:lnTo>
                  <a:lnTo>
                    <a:pt x="1486535" y="18300"/>
                  </a:lnTo>
                  <a:lnTo>
                    <a:pt x="1477962" y="17983"/>
                  </a:lnTo>
                  <a:lnTo>
                    <a:pt x="1467713" y="18034"/>
                  </a:lnTo>
                  <a:lnTo>
                    <a:pt x="1467713" y="17132"/>
                  </a:lnTo>
                  <a:lnTo>
                    <a:pt x="1496009" y="16637"/>
                  </a:lnTo>
                  <a:lnTo>
                    <a:pt x="1511833" y="16637"/>
                  </a:lnTo>
                  <a:close/>
                </a:path>
                <a:path w="2146300" h="54610">
                  <a:moveTo>
                    <a:pt x="1581645" y="10020"/>
                  </a:moveTo>
                  <a:lnTo>
                    <a:pt x="1568297" y="9639"/>
                  </a:lnTo>
                  <a:lnTo>
                    <a:pt x="1555927" y="9639"/>
                  </a:lnTo>
                  <a:lnTo>
                    <a:pt x="1581645" y="10020"/>
                  </a:lnTo>
                  <a:close/>
                </a:path>
                <a:path w="2146300" h="54610">
                  <a:moveTo>
                    <a:pt x="1608518" y="10490"/>
                  </a:moveTo>
                  <a:lnTo>
                    <a:pt x="1608315" y="10299"/>
                  </a:lnTo>
                  <a:lnTo>
                    <a:pt x="1607553" y="10299"/>
                  </a:lnTo>
                  <a:lnTo>
                    <a:pt x="1608518" y="10490"/>
                  </a:lnTo>
                  <a:close/>
                </a:path>
                <a:path w="2146300" h="54610">
                  <a:moveTo>
                    <a:pt x="1615871" y="28321"/>
                  </a:moveTo>
                  <a:lnTo>
                    <a:pt x="1525308" y="27279"/>
                  </a:lnTo>
                  <a:lnTo>
                    <a:pt x="1524952" y="27266"/>
                  </a:lnTo>
                  <a:lnTo>
                    <a:pt x="1403248" y="23863"/>
                  </a:lnTo>
                  <a:lnTo>
                    <a:pt x="1384820" y="23025"/>
                  </a:lnTo>
                  <a:lnTo>
                    <a:pt x="1384312" y="23025"/>
                  </a:lnTo>
                  <a:lnTo>
                    <a:pt x="1385582" y="23355"/>
                  </a:lnTo>
                  <a:lnTo>
                    <a:pt x="1373835" y="23025"/>
                  </a:lnTo>
                  <a:lnTo>
                    <a:pt x="1350695" y="23025"/>
                  </a:lnTo>
                  <a:lnTo>
                    <a:pt x="1353337" y="25260"/>
                  </a:lnTo>
                  <a:lnTo>
                    <a:pt x="1331595" y="25006"/>
                  </a:lnTo>
                  <a:lnTo>
                    <a:pt x="1353832" y="25679"/>
                  </a:lnTo>
                  <a:lnTo>
                    <a:pt x="1356982" y="28321"/>
                  </a:lnTo>
                  <a:lnTo>
                    <a:pt x="1404874" y="28321"/>
                  </a:lnTo>
                  <a:lnTo>
                    <a:pt x="1442313" y="28321"/>
                  </a:lnTo>
                  <a:lnTo>
                    <a:pt x="1502994" y="28321"/>
                  </a:lnTo>
                  <a:lnTo>
                    <a:pt x="1562773" y="28321"/>
                  </a:lnTo>
                  <a:lnTo>
                    <a:pt x="1615871" y="28321"/>
                  </a:lnTo>
                  <a:close/>
                </a:path>
                <a:path w="2146300" h="54610">
                  <a:moveTo>
                    <a:pt x="1670939" y="14668"/>
                  </a:moveTo>
                  <a:lnTo>
                    <a:pt x="1656600" y="14274"/>
                  </a:lnTo>
                  <a:lnTo>
                    <a:pt x="1659483" y="14020"/>
                  </a:lnTo>
                  <a:lnTo>
                    <a:pt x="1628851" y="13944"/>
                  </a:lnTo>
                  <a:lnTo>
                    <a:pt x="1624799" y="13741"/>
                  </a:lnTo>
                  <a:lnTo>
                    <a:pt x="1586547" y="14058"/>
                  </a:lnTo>
                  <a:lnTo>
                    <a:pt x="1576984" y="13792"/>
                  </a:lnTo>
                  <a:lnTo>
                    <a:pt x="1544853" y="13830"/>
                  </a:lnTo>
                  <a:lnTo>
                    <a:pt x="1536534" y="13525"/>
                  </a:lnTo>
                  <a:lnTo>
                    <a:pt x="1543456" y="13995"/>
                  </a:lnTo>
                  <a:lnTo>
                    <a:pt x="1534985" y="14084"/>
                  </a:lnTo>
                  <a:lnTo>
                    <a:pt x="1511173" y="13309"/>
                  </a:lnTo>
                  <a:lnTo>
                    <a:pt x="1499641" y="13195"/>
                  </a:lnTo>
                  <a:lnTo>
                    <a:pt x="1505966" y="13373"/>
                  </a:lnTo>
                  <a:lnTo>
                    <a:pt x="1484985" y="13563"/>
                  </a:lnTo>
                  <a:lnTo>
                    <a:pt x="1484566" y="13157"/>
                  </a:lnTo>
                  <a:lnTo>
                    <a:pt x="1464856" y="13322"/>
                  </a:lnTo>
                  <a:lnTo>
                    <a:pt x="1461363" y="13512"/>
                  </a:lnTo>
                  <a:lnTo>
                    <a:pt x="1468031" y="13779"/>
                  </a:lnTo>
                  <a:lnTo>
                    <a:pt x="1457274" y="13728"/>
                  </a:lnTo>
                  <a:lnTo>
                    <a:pt x="1481429" y="14274"/>
                  </a:lnTo>
                  <a:lnTo>
                    <a:pt x="1474660" y="13931"/>
                  </a:lnTo>
                  <a:lnTo>
                    <a:pt x="1499108" y="13970"/>
                  </a:lnTo>
                  <a:lnTo>
                    <a:pt x="1526260" y="14770"/>
                  </a:lnTo>
                  <a:lnTo>
                    <a:pt x="1550581" y="14643"/>
                  </a:lnTo>
                  <a:lnTo>
                    <a:pt x="1568538" y="15341"/>
                  </a:lnTo>
                  <a:lnTo>
                    <a:pt x="1619694" y="15176"/>
                  </a:lnTo>
                  <a:lnTo>
                    <a:pt x="1630438" y="14960"/>
                  </a:lnTo>
                  <a:lnTo>
                    <a:pt x="1656918" y="15646"/>
                  </a:lnTo>
                  <a:lnTo>
                    <a:pt x="1666608" y="15455"/>
                  </a:lnTo>
                  <a:lnTo>
                    <a:pt x="1668005" y="15214"/>
                  </a:lnTo>
                  <a:lnTo>
                    <a:pt x="1667357" y="14947"/>
                  </a:lnTo>
                  <a:lnTo>
                    <a:pt x="1670939" y="14668"/>
                  </a:lnTo>
                  <a:close/>
                </a:path>
                <a:path w="2146300" h="54610">
                  <a:moveTo>
                    <a:pt x="1765782" y="29298"/>
                  </a:moveTo>
                  <a:lnTo>
                    <a:pt x="1749069" y="29070"/>
                  </a:lnTo>
                  <a:lnTo>
                    <a:pt x="1695958" y="29070"/>
                  </a:lnTo>
                  <a:lnTo>
                    <a:pt x="1690979" y="29298"/>
                  </a:lnTo>
                  <a:lnTo>
                    <a:pt x="1732318" y="29298"/>
                  </a:lnTo>
                  <a:lnTo>
                    <a:pt x="1675866" y="31153"/>
                  </a:lnTo>
                  <a:lnTo>
                    <a:pt x="1745170" y="31153"/>
                  </a:lnTo>
                  <a:lnTo>
                    <a:pt x="1743811" y="29298"/>
                  </a:lnTo>
                  <a:lnTo>
                    <a:pt x="1765782" y="29298"/>
                  </a:lnTo>
                  <a:close/>
                </a:path>
                <a:path w="2146300" h="54610">
                  <a:moveTo>
                    <a:pt x="1843709" y="32372"/>
                  </a:moveTo>
                  <a:lnTo>
                    <a:pt x="1817687" y="31762"/>
                  </a:lnTo>
                  <a:lnTo>
                    <a:pt x="1791665" y="31153"/>
                  </a:lnTo>
                  <a:lnTo>
                    <a:pt x="1768487" y="31153"/>
                  </a:lnTo>
                  <a:lnTo>
                    <a:pt x="1815909" y="32118"/>
                  </a:lnTo>
                  <a:lnTo>
                    <a:pt x="1814639" y="32372"/>
                  </a:lnTo>
                  <a:lnTo>
                    <a:pt x="1828495" y="32372"/>
                  </a:lnTo>
                  <a:lnTo>
                    <a:pt x="1843709" y="32372"/>
                  </a:lnTo>
                  <a:close/>
                </a:path>
                <a:path w="2146300" h="54610">
                  <a:moveTo>
                    <a:pt x="1901482" y="4419"/>
                  </a:moveTo>
                  <a:lnTo>
                    <a:pt x="1846110" y="4419"/>
                  </a:lnTo>
                  <a:lnTo>
                    <a:pt x="1775993" y="5257"/>
                  </a:lnTo>
                  <a:lnTo>
                    <a:pt x="1807705" y="5257"/>
                  </a:lnTo>
                  <a:lnTo>
                    <a:pt x="1817814" y="5168"/>
                  </a:lnTo>
                  <a:lnTo>
                    <a:pt x="1817370" y="5257"/>
                  </a:lnTo>
                  <a:lnTo>
                    <a:pt x="1877555" y="5257"/>
                  </a:lnTo>
                  <a:lnTo>
                    <a:pt x="1839429" y="4978"/>
                  </a:lnTo>
                  <a:lnTo>
                    <a:pt x="1901482" y="4419"/>
                  </a:lnTo>
                  <a:close/>
                </a:path>
                <a:path w="2146300" h="54610">
                  <a:moveTo>
                    <a:pt x="1933270" y="8788"/>
                  </a:moveTo>
                  <a:lnTo>
                    <a:pt x="1924786" y="8953"/>
                  </a:lnTo>
                  <a:lnTo>
                    <a:pt x="1881479" y="8610"/>
                  </a:lnTo>
                  <a:lnTo>
                    <a:pt x="1876348" y="8801"/>
                  </a:lnTo>
                  <a:lnTo>
                    <a:pt x="1858327" y="8712"/>
                  </a:lnTo>
                  <a:lnTo>
                    <a:pt x="1849526" y="8877"/>
                  </a:lnTo>
                  <a:lnTo>
                    <a:pt x="1858378" y="9080"/>
                  </a:lnTo>
                  <a:lnTo>
                    <a:pt x="1865579" y="8953"/>
                  </a:lnTo>
                  <a:lnTo>
                    <a:pt x="1903679" y="9309"/>
                  </a:lnTo>
                  <a:lnTo>
                    <a:pt x="1910219" y="9042"/>
                  </a:lnTo>
                  <a:lnTo>
                    <a:pt x="1927948" y="9067"/>
                  </a:lnTo>
                  <a:lnTo>
                    <a:pt x="1933270" y="8788"/>
                  </a:lnTo>
                  <a:close/>
                </a:path>
                <a:path w="2146300" h="54610">
                  <a:moveTo>
                    <a:pt x="1946122" y="647"/>
                  </a:moveTo>
                  <a:lnTo>
                    <a:pt x="1944687" y="431"/>
                  </a:lnTo>
                  <a:lnTo>
                    <a:pt x="1939099" y="304"/>
                  </a:lnTo>
                  <a:lnTo>
                    <a:pt x="1931568" y="254"/>
                  </a:lnTo>
                  <a:lnTo>
                    <a:pt x="1924265" y="254"/>
                  </a:lnTo>
                  <a:lnTo>
                    <a:pt x="1924735" y="660"/>
                  </a:lnTo>
                  <a:lnTo>
                    <a:pt x="1932990" y="444"/>
                  </a:lnTo>
                  <a:lnTo>
                    <a:pt x="1946122" y="647"/>
                  </a:lnTo>
                  <a:close/>
                </a:path>
                <a:path w="2146300" h="54610">
                  <a:moveTo>
                    <a:pt x="1969350" y="279"/>
                  </a:moveTo>
                  <a:lnTo>
                    <a:pt x="1964537" y="406"/>
                  </a:lnTo>
                  <a:lnTo>
                    <a:pt x="1957247" y="482"/>
                  </a:lnTo>
                  <a:lnTo>
                    <a:pt x="1953983" y="546"/>
                  </a:lnTo>
                  <a:lnTo>
                    <a:pt x="1961248" y="685"/>
                  </a:lnTo>
                  <a:lnTo>
                    <a:pt x="1969350" y="279"/>
                  </a:lnTo>
                  <a:close/>
                </a:path>
                <a:path w="2146300" h="54610">
                  <a:moveTo>
                    <a:pt x="2006638" y="3873"/>
                  </a:moveTo>
                  <a:lnTo>
                    <a:pt x="2002370" y="3594"/>
                  </a:lnTo>
                  <a:lnTo>
                    <a:pt x="1992426" y="3251"/>
                  </a:lnTo>
                  <a:lnTo>
                    <a:pt x="1989378" y="2908"/>
                  </a:lnTo>
                  <a:lnTo>
                    <a:pt x="2006282" y="2692"/>
                  </a:lnTo>
                  <a:lnTo>
                    <a:pt x="1995195" y="2336"/>
                  </a:lnTo>
                  <a:lnTo>
                    <a:pt x="1985784" y="2463"/>
                  </a:lnTo>
                  <a:lnTo>
                    <a:pt x="1985302" y="2641"/>
                  </a:lnTo>
                  <a:lnTo>
                    <a:pt x="1987257" y="2832"/>
                  </a:lnTo>
                  <a:lnTo>
                    <a:pt x="1985213" y="3009"/>
                  </a:lnTo>
                  <a:lnTo>
                    <a:pt x="1976488" y="3276"/>
                  </a:lnTo>
                  <a:lnTo>
                    <a:pt x="1946592" y="3365"/>
                  </a:lnTo>
                  <a:lnTo>
                    <a:pt x="1934222" y="3556"/>
                  </a:lnTo>
                  <a:lnTo>
                    <a:pt x="1949005" y="3390"/>
                  </a:lnTo>
                  <a:lnTo>
                    <a:pt x="1949297" y="3594"/>
                  </a:lnTo>
                  <a:lnTo>
                    <a:pt x="1945043" y="3683"/>
                  </a:lnTo>
                  <a:lnTo>
                    <a:pt x="1947405" y="3848"/>
                  </a:lnTo>
                  <a:lnTo>
                    <a:pt x="1927987" y="3810"/>
                  </a:lnTo>
                  <a:lnTo>
                    <a:pt x="1943125" y="4038"/>
                  </a:lnTo>
                  <a:lnTo>
                    <a:pt x="1977656" y="3937"/>
                  </a:lnTo>
                  <a:lnTo>
                    <a:pt x="1992680" y="4076"/>
                  </a:lnTo>
                  <a:lnTo>
                    <a:pt x="2006638" y="3873"/>
                  </a:lnTo>
                  <a:close/>
                </a:path>
                <a:path w="2146300" h="54610">
                  <a:moveTo>
                    <a:pt x="2026666" y="3644"/>
                  </a:moveTo>
                  <a:lnTo>
                    <a:pt x="2013686" y="3556"/>
                  </a:lnTo>
                  <a:lnTo>
                    <a:pt x="2024519" y="3695"/>
                  </a:lnTo>
                  <a:lnTo>
                    <a:pt x="2022602" y="3848"/>
                  </a:lnTo>
                  <a:lnTo>
                    <a:pt x="2026666" y="3644"/>
                  </a:lnTo>
                  <a:close/>
                </a:path>
                <a:path w="2146300" h="54610">
                  <a:moveTo>
                    <a:pt x="2048154" y="5181"/>
                  </a:moveTo>
                  <a:lnTo>
                    <a:pt x="2040178" y="4813"/>
                  </a:lnTo>
                  <a:lnTo>
                    <a:pt x="2039480" y="4813"/>
                  </a:lnTo>
                  <a:lnTo>
                    <a:pt x="2017598" y="4445"/>
                  </a:lnTo>
                  <a:lnTo>
                    <a:pt x="1962988" y="4445"/>
                  </a:lnTo>
                  <a:lnTo>
                    <a:pt x="1939137" y="4241"/>
                  </a:lnTo>
                  <a:lnTo>
                    <a:pt x="1937270" y="4445"/>
                  </a:lnTo>
                  <a:lnTo>
                    <a:pt x="1931060" y="4445"/>
                  </a:lnTo>
                  <a:lnTo>
                    <a:pt x="1920468" y="4813"/>
                  </a:lnTo>
                  <a:lnTo>
                    <a:pt x="1993696" y="4813"/>
                  </a:lnTo>
                  <a:lnTo>
                    <a:pt x="2013978" y="5245"/>
                  </a:lnTo>
                  <a:lnTo>
                    <a:pt x="2012505" y="4813"/>
                  </a:lnTo>
                  <a:lnTo>
                    <a:pt x="2024735" y="4813"/>
                  </a:lnTo>
                  <a:lnTo>
                    <a:pt x="2048154" y="5181"/>
                  </a:lnTo>
                  <a:close/>
                </a:path>
                <a:path w="2146300" h="54610">
                  <a:moveTo>
                    <a:pt x="2049246" y="876"/>
                  </a:moveTo>
                  <a:lnTo>
                    <a:pt x="2014321" y="457"/>
                  </a:lnTo>
                  <a:lnTo>
                    <a:pt x="2013102" y="317"/>
                  </a:lnTo>
                  <a:lnTo>
                    <a:pt x="2003983" y="317"/>
                  </a:lnTo>
                  <a:lnTo>
                    <a:pt x="2003488" y="330"/>
                  </a:lnTo>
                  <a:lnTo>
                    <a:pt x="2002802" y="317"/>
                  </a:lnTo>
                  <a:lnTo>
                    <a:pt x="2003907" y="317"/>
                  </a:lnTo>
                  <a:lnTo>
                    <a:pt x="1984159" y="0"/>
                  </a:lnTo>
                  <a:lnTo>
                    <a:pt x="1980653" y="723"/>
                  </a:lnTo>
                  <a:lnTo>
                    <a:pt x="1971751" y="876"/>
                  </a:lnTo>
                  <a:lnTo>
                    <a:pt x="1979917" y="876"/>
                  </a:lnTo>
                  <a:lnTo>
                    <a:pt x="1996757" y="876"/>
                  </a:lnTo>
                  <a:lnTo>
                    <a:pt x="1998091" y="1016"/>
                  </a:lnTo>
                  <a:lnTo>
                    <a:pt x="2000491" y="876"/>
                  </a:lnTo>
                  <a:lnTo>
                    <a:pt x="2002548" y="876"/>
                  </a:lnTo>
                  <a:lnTo>
                    <a:pt x="2018030" y="876"/>
                  </a:lnTo>
                  <a:lnTo>
                    <a:pt x="2049246" y="876"/>
                  </a:lnTo>
                  <a:close/>
                </a:path>
                <a:path w="2146300" h="54610">
                  <a:moveTo>
                    <a:pt x="2054364" y="5448"/>
                  </a:moveTo>
                  <a:lnTo>
                    <a:pt x="2051837" y="5321"/>
                  </a:lnTo>
                  <a:lnTo>
                    <a:pt x="2051316" y="5321"/>
                  </a:lnTo>
                  <a:lnTo>
                    <a:pt x="2054364" y="5448"/>
                  </a:lnTo>
                  <a:close/>
                </a:path>
                <a:path w="2146300" h="54610">
                  <a:moveTo>
                    <a:pt x="2129345" y="31153"/>
                  </a:moveTo>
                  <a:lnTo>
                    <a:pt x="2062619" y="30264"/>
                  </a:lnTo>
                  <a:lnTo>
                    <a:pt x="2062619" y="31737"/>
                  </a:lnTo>
                  <a:lnTo>
                    <a:pt x="2036381" y="31153"/>
                  </a:lnTo>
                  <a:lnTo>
                    <a:pt x="2060105" y="31153"/>
                  </a:lnTo>
                  <a:lnTo>
                    <a:pt x="2062619" y="31737"/>
                  </a:lnTo>
                  <a:lnTo>
                    <a:pt x="2062619" y="30264"/>
                  </a:lnTo>
                  <a:lnTo>
                    <a:pt x="2005647" y="29489"/>
                  </a:lnTo>
                  <a:lnTo>
                    <a:pt x="1917179" y="30340"/>
                  </a:lnTo>
                  <a:lnTo>
                    <a:pt x="1901837" y="29298"/>
                  </a:lnTo>
                  <a:lnTo>
                    <a:pt x="1909699" y="29298"/>
                  </a:lnTo>
                  <a:lnTo>
                    <a:pt x="1909419" y="29070"/>
                  </a:lnTo>
                  <a:lnTo>
                    <a:pt x="1957197" y="29070"/>
                  </a:lnTo>
                  <a:lnTo>
                    <a:pt x="1872513" y="28321"/>
                  </a:lnTo>
                  <a:lnTo>
                    <a:pt x="1784007" y="28321"/>
                  </a:lnTo>
                  <a:lnTo>
                    <a:pt x="1801025" y="29070"/>
                  </a:lnTo>
                  <a:lnTo>
                    <a:pt x="1770926" y="29070"/>
                  </a:lnTo>
                  <a:lnTo>
                    <a:pt x="1765782" y="29298"/>
                  </a:lnTo>
                  <a:lnTo>
                    <a:pt x="1820316" y="29298"/>
                  </a:lnTo>
                  <a:lnTo>
                    <a:pt x="1825193" y="29298"/>
                  </a:lnTo>
                  <a:lnTo>
                    <a:pt x="1824875" y="29375"/>
                  </a:lnTo>
                  <a:lnTo>
                    <a:pt x="1820316" y="29298"/>
                  </a:lnTo>
                  <a:lnTo>
                    <a:pt x="1822284" y="29984"/>
                  </a:lnTo>
                  <a:lnTo>
                    <a:pt x="1817293" y="31153"/>
                  </a:lnTo>
                  <a:lnTo>
                    <a:pt x="1825675" y="31153"/>
                  </a:lnTo>
                  <a:lnTo>
                    <a:pt x="1831454" y="31153"/>
                  </a:lnTo>
                  <a:lnTo>
                    <a:pt x="1839569" y="31153"/>
                  </a:lnTo>
                  <a:lnTo>
                    <a:pt x="1866417" y="32372"/>
                  </a:lnTo>
                  <a:lnTo>
                    <a:pt x="1875167" y="32372"/>
                  </a:lnTo>
                  <a:lnTo>
                    <a:pt x="1866506" y="31153"/>
                  </a:lnTo>
                  <a:lnTo>
                    <a:pt x="1929587" y="31153"/>
                  </a:lnTo>
                  <a:lnTo>
                    <a:pt x="1933981" y="31153"/>
                  </a:lnTo>
                  <a:lnTo>
                    <a:pt x="1945690" y="31153"/>
                  </a:lnTo>
                  <a:lnTo>
                    <a:pt x="1959381" y="32156"/>
                  </a:lnTo>
                  <a:lnTo>
                    <a:pt x="1940179" y="31750"/>
                  </a:lnTo>
                  <a:lnTo>
                    <a:pt x="1959914" y="32194"/>
                  </a:lnTo>
                  <a:lnTo>
                    <a:pt x="1962480" y="32372"/>
                  </a:lnTo>
                  <a:lnTo>
                    <a:pt x="1968334" y="32372"/>
                  </a:lnTo>
                  <a:lnTo>
                    <a:pt x="1970252" y="32372"/>
                  </a:lnTo>
                  <a:lnTo>
                    <a:pt x="2065477" y="32372"/>
                  </a:lnTo>
                  <a:lnTo>
                    <a:pt x="2066544" y="32372"/>
                  </a:lnTo>
                  <a:lnTo>
                    <a:pt x="2092363" y="32372"/>
                  </a:lnTo>
                  <a:lnTo>
                    <a:pt x="2073084" y="31965"/>
                  </a:lnTo>
                  <a:lnTo>
                    <a:pt x="2085924" y="31153"/>
                  </a:lnTo>
                  <a:lnTo>
                    <a:pt x="2129345" y="31153"/>
                  </a:lnTo>
                  <a:close/>
                </a:path>
                <a:path w="2146300" h="54610">
                  <a:moveTo>
                    <a:pt x="2142744" y="1689"/>
                  </a:moveTo>
                  <a:lnTo>
                    <a:pt x="2134692" y="1435"/>
                  </a:lnTo>
                  <a:lnTo>
                    <a:pt x="2132025" y="1435"/>
                  </a:lnTo>
                  <a:lnTo>
                    <a:pt x="2121852" y="1689"/>
                  </a:lnTo>
                  <a:lnTo>
                    <a:pt x="2132876" y="1689"/>
                  </a:lnTo>
                  <a:lnTo>
                    <a:pt x="2127910" y="2057"/>
                  </a:lnTo>
                  <a:lnTo>
                    <a:pt x="2132419" y="2057"/>
                  </a:lnTo>
                  <a:lnTo>
                    <a:pt x="2133752" y="1689"/>
                  </a:lnTo>
                  <a:lnTo>
                    <a:pt x="2142744" y="1689"/>
                  </a:lnTo>
                  <a:close/>
                </a:path>
                <a:path w="2146300" h="54610">
                  <a:moveTo>
                    <a:pt x="2146046" y="1219"/>
                  </a:moveTo>
                  <a:lnTo>
                    <a:pt x="2128926" y="774"/>
                  </a:lnTo>
                  <a:lnTo>
                    <a:pt x="2090000" y="609"/>
                  </a:lnTo>
                  <a:lnTo>
                    <a:pt x="2087867" y="774"/>
                  </a:lnTo>
                  <a:lnTo>
                    <a:pt x="2091791" y="774"/>
                  </a:lnTo>
                  <a:lnTo>
                    <a:pt x="2073617" y="1219"/>
                  </a:lnTo>
                  <a:lnTo>
                    <a:pt x="2120773" y="1219"/>
                  </a:lnTo>
                  <a:lnTo>
                    <a:pt x="2134959" y="1409"/>
                  </a:lnTo>
                  <a:lnTo>
                    <a:pt x="2136584" y="1219"/>
                  </a:lnTo>
                  <a:lnTo>
                    <a:pt x="2146046" y="1219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22172" y="1784362"/>
              <a:ext cx="2513965" cy="54610"/>
            </a:xfrm>
            <a:custGeom>
              <a:avLst/>
              <a:gdLst/>
              <a:ahLst/>
              <a:cxnLst/>
              <a:rect l="l" t="t" r="r" b="b"/>
              <a:pathLst>
                <a:path w="2513965" h="54610">
                  <a:moveTo>
                    <a:pt x="10807" y="54165"/>
                  </a:moveTo>
                  <a:lnTo>
                    <a:pt x="0" y="54165"/>
                  </a:lnTo>
                  <a:lnTo>
                    <a:pt x="2387" y="54368"/>
                  </a:lnTo>
                  <a:lnTo>
                    <a:pt x="10807" y="54165"/>
                  </a:lnTo>
                  <a:close/>
                </a:path>
                <a:path w="2513965" h="54610">
                  <a:moveTo>
                    <a:pt x="135636" y="52400"/>
                  </a:moveTo>
                  <a:lnTo>
                    <a:pt x="125666" y="52133"/>
                  </a:lnTo>
                  <a:lnTo>
                    <a:pt x="75031" y="51930"/>
                  </a:lnTo>
                  <a:lnTo>
                    <a:pt x="85979" y="52171"/>
                  </a:lnTo>
                  <a:lnTo>
                    <a:pt x="66852" y="52336"/>
                  </a:lnTo>
                  <a:lnTo>
                    <a:pt x="116827" y="52209"/>
                  </a:lnTo>
                  <a:lnTo>
                    <a:pt x="135636" y="52400"/>
                  </a:lnTo>
                  <a:close/>
                </a:path>
                <a:path w="2513965" h="54610">
                  <a:moveTo>
                    <a:pt x="280327" y="47028"/>
                  </a:moveTo>
                  <a:lnTo>
                    <a:pt x="277596" y="47269"/>
                  </a:lnTo>
                  <a:lnTo>
                    <a:pt x="279006" y="47269"/>
                  </a:lnTo>
                  <a:lnTo>
                    <a:pt x="280327" y="47028"/>
                  </a:lnTo>
                  <a:close/>
                </a:path>
                <a:path w="2513965" h="54610">
                  <a:moveTo>
                    <a:pt x="340080" y="46596"/>
                  </a:moveTo>
                  <a:lnTo>
                    <a:pt x="333108" y="46139"/>
                  </a:lnTo>
                  <a:lnTo>
                    <a:pt x="335775" y="46596"/>
                  </a:lnTo>
                  <a:lnTo>
                    <a:pt x="340080" y="46596"/>
                  </a:lnTo>
                  <a:close/>
                </a:path>
                <a:path w="2513965" h="54610">
                  <a:moveTo>
                    <a:pt x="388416" y="43611"/>
                  </a:moveTo>
                  <a:lnTo>
                    <a:pt x="356514" y="43891"/>
                  </a:lnTo>
                  <a:lnTo>
                    <a:pt x="354076" y="43535"/>
                  </a:lnTo>
                  <a:lnTo>
                    <a:pt x="364820" y="43573"/>
                  </a:lnTo>
                  <a:lnTo>
                    <a:pt x="353847" y="43332"/>
                  </a:lnTo>
                  <a:lnTo>
                    <a:pt x="350100" y="43840"/>
                  </a:lnTo>
                  <a:lnTo>
                    <a:pt x="330136" y="43294"/>
                  </a:lnTo>
                  <a:lnTo>
                    <a:pt x="330593" y="43700"/>
                  </a:lnTo>
                  <a:lnTo>
                    <a:pt x="313156" y="43510"/>
                  </a:lnTo>
                  <a:lnTo>
                    <a:pt x="318465" y="43764"/>
                  </a:lnTo>
                  <a:lnTo>
                    <a:pt x="338505" y="44056"/>
                  </a:lnTo>
                  <a:lnTo>
                    <a:pt x="346265" y="44348"/>
                  </a:lnTo>
                  <a:lnTo>
                    <a:pt x="345821" y="43942"/>
                  </a:lnTo>
                  <a:lnTo>
                    <a:pt x="370560" y="43967"/>
                  </a:lnTo>
                  <a:lnTo>
                    <a:pt x="388416" y="43611"/>
                  </a:lnTo>
                  <a:close/>
                </a:path>
                <a:path w="2513965" h="54610">
                  <a:moveTo>
                    <a:pt x="388645" y="41744"/>
                  </a:moveTo>
                  <a:lnTo>
                    <a:pt x="376250" y="41681"/>
                  </a:lnTo>
                  <a:lnTo>
                    <a:pt x="369100" y="41808"/>
                  </a:lnTo>
                  <a:lnTo>
                    <a:pt x="363232" y="41986"/>
                  </a:lnTo>
                  <a:lnTo>
                    <a:pt x="354672" y="42062"/>
                  </a:lnTo>
                  <a:lnTo>
                    <a:pt x="356958" y="42227"/>
                  </a:lnTo>
                  <a:lnTo>
                    <a:pt x="369798" y="42214"/>
                  </a:lnTo>
                  <a:lnTo>
                    <a:pt x="371716" y="42062"/>
                  </a:lnTo>
                  <a:lnTo>
                    <a:pt x="369506" y="42011"/>
                  </a:lnTo>
                  <a:lnTo>
                    <a:pt x="376478" y="41998"/>
                  </a:lnTo>
                  <a:lnTo>
                    <a:pt x="382943" y="41783"/>
                  </a:lnTo>
                  <a:lnTo>
                    <a:pt x="388645" y="41744"/>
                  </a:lnTo>
                  <a:close/>
                </a:path>
                <a:path w="2513965" h="54610">
                  <a:moveTo>
                    <a:pt x="389890" y="40868"/>
                  </a:moveTo>
                  <a:lnTo>
                    <a:pt x="389204" y="40259"/>
                  </a:lnTo>
                  <a:lnTo>
                    <a:pt x="380809" y="40462"/>
                  </a:lnTo>
                  <a:lnTo>
                    <a:pt x="374027" y="40119"/>
                  </a:lnTo>
                  <a:lnTo>
                    <a:pt x="363842" y="40246"/>
                  </a:lnTo>
                  <a:lnTo>
                    <a:pt x="357974" y="40436"/>
                  </a:lnTo>
                  <a:lnTo>
                    <a:pt x="359765" y="40614"/>
                  </a:lnTo>
                  <a:lnTo>
                    <a:pt x="372554" y="40678"/>
                  </a:lnTo>
                  <a:lnTo>
                    <a:pt x="382117" y="40652"/>
                  </a:lnTo>
                  <a:lnTo>
                    <a:pt x="379082" y="40919"/>
                  </a:lnTo>
                  <a:lnTo>
                    <a:pt x="389890" y="40868"/>
                  </a:lnTo>
                  <a:close/>
                </a:path>
                <a:path w="2513965" h="54610">
                  <a:moveTo>
                    <a:pt x="470585" y="44081"/>
                  </a:moveTo>
                  <a:lnTo>
                    <a:pt x="448881" y="43903"/>
                  </a:lnTo>
                  <a:lnTo>
                    <a:pt x="450951" y="43738"/>
                  </a:lnTo>
                  <a:lnTo>
                    <a:pt x="450659" y="43535"/>
                  </a:lnTo>
                  <a:lnTo>
                    <a:pt x="459155" y="43421"/>
                  </a:lnTo>
                  <a:lnTo>
                    <a:pt x="446582" y="43192"/>
                  </a:lnTo>
                  <a:lnTo>
                    <a:pt x="421297" y="43345"/>
                  </a:lnTo>
                  <a:lnTo>
                    <a:pt x="405307" y="43307"/>
                  </a:lnTo>
                  <a:lnTo>
                    <a:pt x="415709" y="43675"/>
                  </a:lnTo>
                  <a:lnTo>
                    <a:pt x="466445" y="44183"/>
                  </a:lnTo>
                  <a:lnTo>
                    <a:pt x="470585" y="44081"/>
                  </a:lnTo>
                  <a:close/>
                </a:path>
                <a:path w="2513965" h="54610">
                  <a:moveTo>
                    <a:pt x="504444" y="39484"/>
                  </a:moveTo>
                  <a:lnTo>
                    <a:pt x="497662" y="39293"/>
                  </a:lnTo>
                  <a:lnTo>
                    <a:pt x="486943" y="39179"/>
                  </a:lnTo>
                  <a:lnTo>
                    <a:pt x="476351" y="39204"/>
                  </a:lnTo>
                  <a:lnTo>
                    <a:pt x="469950" y="39408"/>
                  </a:lnTo>
                  <a:lnTo>
                    <a:pt x="504444" y="39484"/>
                  </a:lnTo>
                  <a:close/>
                </a:path>
                <a:path w="2513965" h="54610">
                  <a:moveTo>
                    <a:pt x="627164" y="35712"/>
                  </a:moveTo>
                  <a:lnTo>
                    <a:pt x="612013" y="35560"/>
                  </a:lnTo>
                  <a:lnTo>
                    <a:pt x="627164" y="35712"/>
                  </a:lnTo>
                  <a:close/>
                </a:path>
                <a:path w="2513965" h="54610">
                  <a:moveTo>
                    <a:pt x="692251" y="38366"/>
                  </a:moveTo>
                  <a:lnTo>
                    <a:pt x="690676" y="38087"/>
                  </a:lnTo>
                  <a:lnTo>
                    <a:pt x="682993" y="37973"/>
                  </a:lnTo>
                  <a:lnTo>
                    <a:pt x="673354" y="37896"/>
                  </a:lnTo>
                  <a:lnTo>
                    <a:pt x="665886" y="37769"/>
                  </a:lnTo>
                  <a:lnTo>
                    <a:pt x="668108" y="37820"/>
                  </a:lnTo>
                  <a:lnTo>
                    <a:pt x="661746" y="37973"/>
                  </a:lnTo>
                  <a:lnTo>
                    <a:pt x="674751" y="38303"/>
                  </a:lnTo>
                  <a:lnTo>
                    <a:pt x="681888" y="38417"/>
                  </a:lnTo>
                  <a:lnTo>
                    <a:pt x="692251" y="38366"/>
                  </a:lnTo>
                  <a:close/>
                </a:path>
                <a:path w="2513965" h="54610">
                  <a:moveTo>
                    <a:pt x="743661" y="37680"/>
                  </a:moveTo>
                  <a:lnTo>
                    <a:pt x="713143" y="37236"/>
                  </a:lnTo>
                  <a:lnTo>
                    <a:pt x="716775" y="37236"/>
                  </a:lnTo>
                  <a:lnTo>
                    <a:pt x="703541" y="36830"/>
                  </a:lnTo>
                  <a:lnTo>
                    <a:pt x="699427" y="36868"/>
                  </a:lnTo>
                  <a:lnTo>
                    <a:pt x="703160" y="36830"/>
                  </a:lnTo>
                  <a:lnTo>
                    <a:pt x="703541" y="36830"/>
                  </a:lnTo>
                  <a:lnTo>
                    <a:pt x="704938" y="36830"/>
                  </a:lnTo>
                  <a:lnTo>
                    <a:pt x="717346" y="36182"/>
                  </a:lnTo>
                  <a:lnTo>
                    <a:pt x="705612" y="36258"/>
                  </a:lnTo>
                  <a:lnTo>
                    <a:pt x="714641" y="36106"/>
                  </a:lnTo>
                  <a:lnTo>
                    <a:pt x="660488" y="36106"/>
                  </a:lnTo>
                  <a:lnTo>
                    <a:pt x="676833" y="36449"/>
                  </a:lnTo>
                  <a:lnTo>
                    <a:pt x="628269" y="36766"/>
                  </a:lnTo>
                  <a:lnTo>
                    <a:pt x="593712" y="36537"/>
                  </a:lnTo>
                  <a:lnTo>
                    <a:pt x="591070" y="36080"/>
                  </a:lnTo>
                  <a:lnTo>
                    <a:pt x="585939" y="36258"/>
                  </a:lnTo>
                  <a:lnTo>
                    <a:pt x="560971" y="36093"/>
                  </a:lnTo>
                  <a:lnTo>
                    <a:pt x="578510" y="36398"/>
                  </a:lnTo>
                  <a:lnTo>
                    <a:pt x="559473" y="36664"/>
                  </a:lnTo>
                  <a:lnTo>
                    <a:pt x="594182" y="37045"/>
                  </a:lnTo>
                  <a:lnTo>
                    <a:pt x="621677" y="36830"/>
                  </a:lnTo>
                  <a:lnTo>
                    <a:pt x="663054" y="36830"/>
                  </a:lnTo>
                  <a:lnTo>
                    <a:pt x="660006" y="37109"/>
                  </a:lnTo>
                  <a:lnTo>
                    <a:pt x="638581" y="37236"/>
                  </a:lnTo>
                  <a:lnTo>
                    <a:pt x="658520" y="37236"/>
                  </a:lnTo>
                  <a:lnTo>
                    <a:pt x="689483" y="37236"/>
                  </a:lnTo>
                  <a:lnTo>
                    <a:pt x="689940" y="37236"/>
                  </a:lnTo>
                  <a:lnTo>
                    <a:pt x="701370" y="37680"/>
                  </a:lnTo>
                  <a:lnTo>
                    <a:pt x="706488" y="37680"/>
                  </a:lnTo>
                  <a:lnTo>
                    <a:pt x="706488" y="38481"/>
                  </a:lnTo>
                  <a:lnTo>
                    <a:pt x="710666" y="38481"/>
                  </a:lnTo>
                  <a:lnTo>
                    <a:pt x="710666" y="38290"/>
                  </a:lnTo>
                  <a:lnTo>
                    <a:pt x="711631" y="38404"/>
                  </a:lnTo>
                  <a:lnTo>
                    <a:pt x="722426" y="38138"/>
                  </a:lnTo>
                  <a:lnTo>
                    <a:pt x="725284" y="38138"/>
                  </a:lnTo>
                  <a:lnTo>
                    <a:pt x="720915" y="37947"/>
                  </a:lnTo>
                  <a:lnTo>
                    <a:pt x="710666" y="37947"/>
                  </a:lnTo>
                  <a:lnTo>
                    <a:pt x="710666" y="37680"/>
                  </a:lnTo>
                  <a:lnTo>
                    <a:pt x="743661" y="37680"/>
                  </a:lnTo>
                  <a:close/>
                </a:path>
                <a:path w="2513965" h="54610">
                  <a:moveTo>
                    <a:pt x="788631" y="31902"/>
                  </a:moveTo>
                  <a:lnTo>
                    <a:pt x="784275" y="31902"/>
                  </a:lnTo>
                  <a:lnTo>
                    <a:pt x="784123" y="31711"/>
                  </a:lnTo>
                  <a:lnTo>
                    <a:pt x="780034" y="31902"/>
                  </a:lnTo>
                  <a:lnTo>
                    <a:pt x="782180" y="31953"/>
                  </a:lnTo>
                  <a:lnTo>
                    <a:pt x="776058" y="32080"/>
                  </a:lnTo>
                  <a:lnTo>
                    <a:pt x="749998" y="31927"/>
                  </a:lnTo>
                  <a:lnTo>
                    <a:pt x="745248" y="31521"/>
                  </a:lnTo>
                  <a:lnTo>
                    <a:pt x="747610" y="31775"/>
                  </a:lnTo>
                  <a:lnTo>
                    <a:pt x="739444" y="32194"/>
                  </a:lnTo>
                  <a:lnTo>
                    <a:pt x="728599" y="32042"/>
                  </a:lnTo>
                  <a:lnTo>
                    <a:pt x="736727" y="32308"/>
                  </a:lnTo>
                  <a:lnTo>
                    <a:pt x="746798" y="32499"/>
                  </a:lnTo>
                  <a:lnTo>
                    <a:pt x="757542" y="32550"/>
                  </a:lnTo>
                  <a:lnTo>
                    <a:pt x="767689" y="32423"/>
                  </a:lnTo>
                  <a:lnTo>
                    <a:pt x="777367" y="32410"/>
                  </a:lnTo>
                  <a:lnTo>
                    <a:pt x="780643" y="32258"/>
                  </a:lnTo>
                  <a:lnTo>
                    <a:pt x="782675" y="32054"/>
                  </a:lnTo>
                  <a:lnTo>
                    <a:pt x="788631" y="31902"/>
                  </a:lnTo>
                  <a:close/>
                </a:path>
                <a:path w="2513965" h="54610">
                  <a:moveTo>
                    <a:pt x="825703" y="32435"/>
                  </a:moveTo>
                  <a:lnTo>
                    <a:pt x="797255" y="32004"/>
                  </a:lnTo>
                  <a:lnTo>
                    <a:pt x="793432" y="32410"/>
                  </a:lnTo>
                  <a:lnTo>
                    <a:pt x="825703" y="32435"/>
                  </a:lnTo>
                  <a:close/>
                </a:path>
                <a:path w="2513965" h="54610">
                  <a:moveTo>
                    <a:pt x="896378" y="32245"/>
                  </a:moveTo>
                  <a:lnTo>
                    <a:pt x="882370" y="32004"/>
                  </a:lnTo>
                  <a:lnTo>
                    <a:pt x="872667" y="31661"/>
                  </a:lnTo>
                  <a:lnTo>
                    <a:pt x="862304" y="31445"/>
                  </a:lnTo>
                  <a:lnTo>
                    <a:pt x="846302" y="31610"/>
                  </a:lnTo>
                  <a:lnTo>
                    <a:pt x="850468" y="31597"/>
                  </a:lnTo>
                  <a:lnTo>
                    <a:pt x="850760" y="31813"/>
                  </a:lnTo>
                  <a:lnTo>
                    <a:pt x="841984" y="31813"/>
                  </a:lnTo>
                  <a:lnTo>
                    <a:pt x="835444" y="31534"/>
                  </a:lnTo>
                  <a:lnTo>
                    <a:pt x="828967" y="31407"/>
                  </a:lnTo>
                  <a:lnTo>
                    <a:pt x="830668" y="31648"/>
                  </a:lnTo>
                  <a:lnTo>
                    <a:pt x="823531" y="32067"/>
                  </a:lnTo>
                  <a:lnTo>
                    <a:pt x="827557" y="32181"/>
                  </a:lnTo>
                  <a:lnTo>
                    <a:pt x="840143" y="31864"/>
                  </a:lnTo>
                  <a:lnTo>
                    <a:pt x="838047" y="32016"/>
                  </a:lnTo>
                  <a:lnTo>
                    <a:pt x="849007" y="32156"/>
                  </a:lnTo>
                  <a:lnTo>
                    <a:pt x="853528" y="32372"/>
                  </a:lnTo>
                  <a:lnTo>
                    <a:pt x="859802" y="32207"/>
                  </a:lnTo>
                  <a:lnTo>
                    <a:pt x="846823" y="32105"/>
                  </a:lnTo>
                  <a:lnTo>
                    <a:pt x="848817" y="31953"/>
                  </a:lnTo>
                  <a:lnTo>
                    <a:pt x="861631" y="31953"/>
                  </a:lnTo>
                  <a:lnTo>
                    <a:pt x="885977" y="32258"/>
                  </a:lnTo>
                  <a:lnTo>
                    <a:pt x="896378" y="32245"/>
                  </a:lnTo>
                  <a:close/>
                </a:path>
                <a:path w="2513965" h="54610">
                  <a:moveTo>
                    <a:pt x="934707" y="31915"/>
                  </a:moveTo>
                  <a:lnTo>
                    <a:pt x="921829" y="31927"/>
                  </a:lnTo>
                  <a:lnTo>
                    <a:pt x="919556" y="31788"/>
                  </a:lnTo>
                  <a:lnTo>
                    <a:pt x="923671" y="31673"/>
                  </a:lnTo>
                  <a:lnTo>
                    <a:pt x="901966" y="31483"/>
                  </a:lnTo>
                  <a:lnTo>
                    <a:pt x="905383" y="31711"/>
                  </a:lnTo>
                  <a:lnTo>
                    <a:pt x="911631" y="31953"/>
                  </a:lnTo>
                  <a:lnTo>
                    <a:pt x="920203" y="32131"/>
                  </a:lnTo>
                  <a:lnTo>
                    <a:pt x="930617" y="32118"/>
                  </a:lnTo>
                  <a:lnTo>
                    <a:pt x="934707" y="31915"/>
                  </a:lnTo>
                  <a:close/>
                </a:path>
                <a:path w="2513965" h="54610">
                  <a:moveTo>
                    <a:pt x="1021765" y="29083"/>
                  </a:moveTo>
                  <a:lnTo>
                    <a:pt x="1012342" y="28727"/>
                  </a:lnTo>
                  <a:lnTo>
                    <a:pt x="984935" y="28727"/>
                  </a:lnTo>
                  <a:lnTo>
                    <a:pt x="978242" y="29083"/>
                  </a:lnTo>
                  <a:lnTo>
                    <a:pt x="983627" y="29083"/>
                  </a:lnTo>
                  <a:lnTo>
                    <a:pt x="1000671" y="29337"/>
                  </a:lnTo>
                  <a:lnTo>
                    <a:pt x="997089" y="29083"/>
                  </a:lnTo>
                  <a:lnTo>
                    <a:pt x="1021765" y="29083"/>
                  </a:lnTo>
                  <a:close/>
                </a:path>
                <a:path w="2513965" h="54610">
                  <a:moveTo>
                    <a:pt x="1048854" y="28143"/>
                  </a:moveTo>
                  <a:lnTo>
                    <a:pt x="1045108" y="27965"/>
                  </a:lnTo>
                  <a:lnTo>
                    <a:pt x="1044181" y="27787"/>
                  </a:lnTo>
                  <a:lnTo>
                    <a:pt x="1041692" y="27635"/>
                  </a:lnTo>
                  <a:lnTo>
                    <a:pt x="1033233" y="27584"/>
                  </a:lnTo>
                  <a:lnTo>
                    <a:pt x="1022908" y="27940"/>
                  </a:lnTo>
                  <a:lnTo>
                    <a:pt x="1048854" y="28143"/>
                  </a:lnTo>
                  <a:close/>
                </a:path>
                <a:path w="2513965" h="54610">
                  <a:moveTo>
                    <a:pt x="1137094" y="31838"/>
                  </a:moveTo>
                  <a:lnTo>
                    <a:pt x="1121841" y="31838"/>
                  </a:lnTo>
                  <a:lnTo>
                    <a:pt x="1080947" y="31838"/>
                  </a:lnTo>
                  <a:lnTo>
                    <a:pt x="970699" y="31559"/>
                  </a:lnTo>
                  <a:lnTo>
                    <a:pt x="974420" y="31267"/>
                  </a:lnTo>
                  <a:lnTo>
                    <a:pt x="947305" y="31267"/>
                  </a:lnTo>
                  <a:lnTo>
                    <a:pt x="952639" y="31508"/>
                  </a:lnTo>
                  <a:lnTo>
                    <a:pt x="938085" y="31470"/>
                  </a:lnTo>
                  <a:lnTo>
                    <a:pt x="948436" y="31838"/>
                  </a:lnTo>
                  <a:lnTo>
                    <a:pt x="947470" y="31838"/>
                  </a:lnTo>
                  <a:lnTo>
                    <a:pt x="951293" y="33451"/>
                  </a:lnTo>
                  <a:lnTo>
                    <a:pt x="987869" y="33451"/>
                  </a:lnTo>
                  <a:lnTo>
                    <a:pt x="1010742" y="33451"/>
                  </a:lnTo>
                  <a:lnTo>
                    <a:pt x="990523" y="34086"/>
                  </a:lnTo>
                  <a:lnTo>
                    <a:pt x="943495" y="33553"/>
                  </a:lnTo>
                  <a:lnTo>
                    <a:pt x="975614" y="34544"/>
                  </a:lnTo>
                  <a:lnTo>
                    <a:pt x="974242" y="34582"/>
                  </a:lnTo>
                  <a:lnTo>
                    <a:pt x="977023" y="34582"/>
                  </a:lnTo>
                  <a:lnTo>
                    <a:pt x="1035799" y="34582"/>
                  </a:lnTo>
                  <a:lnTo>
                    <a:pt x="1064221" y="34582"/>
                  </a:lnTo>
                  <a:lnTo>
                    <a:pt x="1077112" y="34759"/>
                  </a:lnTo>
                  <a:lnTo>
                    <a:pt x="1077861" y="35229"/>
                  </a:lnTo>
                  <a:lnTo>
                    <a:pt x="1081862" y="35229"/>
                  </a:lnTo>
                  <a:lnTo>
                    <a:pt x="1101432" y="34759"/>
                  </a:lnTo>
                  <a:lnTo>
                    <a:pt x="1084008" y="34759"/>
                  </a:lnTo>
                  <a:lnTo>
                    <a:pt x="1086523" y="34582"/>
                  </a:lnTo>
                  <a:lnTo>
                    <a:pt x="1093101" y="34582"/>
                  </a:lnTo>
                  <a:lnTo>
                    <a:pt x="1097953" y="33451"/>
                  </a:lnTo>
                  <a:lnTo>
                    <a:pt x="1100696" y="33451"/>
                  </a:lnTo>
                  <a:lnTo>
                    <a:pt x="1110145" y="33451"/>
                  </a:lnTo>
                  <a:lnTo>
                    <a:pt x="1125512" y="32537"/>
                  </a:lnTo>
                  <a:lnTo>
                    <a:pt x="1137094" y="31838"/>
                  </a:lnTo>
                  <a:close/>
                </a:path>
                <a:path w="2513965" h="54610">
                  <a:moveTo>
                    <a:pt x="1190231" y="33782"/>
                  </a:moveTo>
                  <a:lnTo>
                    <a:pt x="1160399" y="34582"/>
                  </a:lnTo>
                  <a:lnTo>
                    <a:pt x="1185024" y="34582"/>
                  </a:lnTo>
                  <a:lnTo>
                    <a:pt x="1190231" y="33782"/>
                  </a:lnTo>
                  <a:close/>
                </a:path>
                <a:path w="2513965" h="54610">
                  <a:moveTo>
                    <a:pt x="1314488" y="17259"/>
                  </a:moveTo>
                  <a:lnTo>
                    <a:pt x="1303489" y="17005"/>
                  </a:lnTo>
                  <a:lnTo>
                    <a:pt x="1293837" y="17259"/>
                  </a:lnTo>
                  <a:lnTo>
                    <a:pt x="1298625" y="17259"/>
                  </a:lnTo>
                  <a:lnTo>
                    <a:pt x="1301851" y="17462"/>
                  </a:lnTo>
                  <a:lnTo>
                    <a:pt x="1307363" y="17259"/>
                  </a:lnTo>
                  <a:lnTo>
                    <a:pt x="1314488" y="17259"/>
                  </a:lnTo>
                  <a:close/>
                </a:path>
                <a:path w="2513965" h="54610">
                  <a:moveTo>
                    <a:pt x="1316228" y="17830"/>
                  </a:moveTo>
                  <a:lnTo>
                    <a:pt x="1313726" y="17602"/>
                  </a:lnTo>
                  <a:lnTo>
                    <a:pt x="1304124" y="17526"/>
                  </a:lnTo>
                  <a:lnTo>
                    <a:pt x="1315339" y="18072"/>
                  </a:lnTo>
                  <a:lnTo>
                    <a:pt x="1316228" y="17830"/>
                  </a:lnTo>
                  <a:close/>
                </a:path>
                <a:path w="2513965" h="54610">
                  <a:moveTo>
                    <a:pt x="1472819" y="16624"/>
                  </a:moveTo>
                  <a:lnTo>
                    <a:pt x="1472133" y="15951"/>
                  </a:lnTo>
                  <a:lnTo>
                    <a:pt x="1444244" y="16014"/>
                  </a:lnTo>
                  <a:lnTo>
                    <a:pt x="1452791" y="16281"/>
                  </a:lnTo>
                  <a:lnTo>
                    <a:pt x="1446568" y="16789"/>
                  </a:lnTo>
                  <a:lnTo>
                    <a:pt x="1453921" y="17018"/>
                  </a:lnTo>
                  <a:lnTo>
                    <a:pt x="1468297" y="16916"/>
                  </a:lnTo>
                  <a:lnTo>
                    <a:pt x="1472819" y="16624"/>
                  </a:lnTo>
                  <a:close/>
                </a:path>
                <a:path w="2513965" h="54610">
                  <a:moveTo>
                    <a:pt x="1534845" y="16370"/>
                  </a:moveTo>
                  <a:lnTo>
                    <a:pt x="1520329" y="15963"/>
                  </a:lnTo>
                  <a:lnTo>
                    <a:pt x="1517446" y="15963"/>
                  </a:lnTo>
                  <a:lnTo>
                    <a:pt x="1519237" y="16090"/>
                  </a:lnTo>
                  <a:lnTo>
                    <a:pt x="1518742" y="16370"/>
                  </a:lnTo>
                  <a:lnTo>
                    <a:pt x="1534845" y="16370"/>
                  </a:lnTo>
                  <a:close/>
                </a:path>
                <a:path w="2513965" h="54610">
                  <a:moveTo>
                    <a:pt x="1550517" y="19011"/>
                  </a:moveTo>
                  <a:lnTo>
                    <a:pt x="1541602" y="18707"/>
                  </a:lnTo>
                  <a:lnTo>
                    <a:pt x="1549984" y="18503"/>
                  </a:lnTo>
                  <a:lnTo>
                    <a:pt x="1526235" y="18465"/>
                  </a:lnTo>
                  <a:lnTo>
                    <a:pt x="1541678" y="18808"/>
                  </a:lnTo>
                  <a:lnTo>
                    <a:pt x="1500886" y="18770"/>
                  </a:lnTo>
                  <a:lnTo>
                    <a:pt x="1496771" y="18986"/>
                  </a:lnTo>
                  <a:lnTo>
                    <a:pt x="1479080" y="18491"/>
                  </a:lnTo>
                  <a:lnTo>
                    <a:pt x="1379753" y="17995"/>
                  </a:lnTo>
                  <a:lnTo>
                    <a:pt x="1379982" y="18237"/>
                  </a:lnTo>
                  <a:lnTo>
                    <a:pt x="1349832" y="18148"/>
                  </a:lnTo>
                  <a:lnTo>
                    <a:pt x="1352207" y="18415"/>
                  </a:lnTo>
                  <a:lnTo>
                    <a:pt x="1334935" y="18326"/>
                  </a:lnTo>
                  <a:lnTo>
                    <a:pt x="1363141" y="18554"/>
                  </a:lnTo>
                  <a:lnTo>
                    <a:pt x="1347863" y="19227"/>
                  </a:lnTo>
                  <a:lnTo>
                    <a:pt x="1349146" y="19532"/>
                  </a:lnTo>
                  <a:lnTo>
                    <a:pt x="1423898" y="19126"/>
                  </a:lnTo>
                  <a:lnTo>
                    <a:pt x="1415161" y="19024"/>
                  </a:lnTo>
                  <a:lnTo>
                    <a:pt x="1416977" y="18669"/>
                  </a:lnTo>
                  <a:lnTo>
                    <a:pt x="1438859" y="19062"/>
                  </a:lnTo>
                  <a:lnTo>
                    <a:pt x="1430832" y="19583"/>
                  </a:lnTo>
                  <a:lnTo>
                    <a:pt x="1441589" y="19621"/>
                  </a:lnTo>
                  <a:lnTo>
                    <a:pt x="1440141" y="19342"/>
                  </a:lnTo>
                  <a:lnTo>
                    <a:pt x="1452702" y="18961"/>
                  </a:lnTo>
                  <a:lnTo>
                    <a:pt x="1462532" y="19100"/>
                  </a:lnTo>
                  <a:lnTo>
                    <a:pt x="1454162" y="19316"/>
                  </a:lnTo>
                  <a:lnTo>
                    <a:pt x="1490662" y="19253"/>
                  </a:lnTo>
                  <a:lnTo>
                    <a:pt x="1497431" y="19583"/>
                  </a:lnTo>
                  <a:lnTo>
                    <a:pt x="1491183" y="19748"/>
                  </a:lnTo>
                  <a:lnTo>
                    <a:pt x="1507058" y="19723"/>
                  </a:lnTo>
                  <a:lnTo>
                    <a:pt x="1497012" y="19189"/>
                  </a:lnTo>
                  <a:lnTo>
                    <a:pt x="1523111" y="19329"/>
                  </a:lnTo>
                  <a:lnTo>
                    <a:pt x="1523060" y="19481"/>
                  </a:lnTo>
                  <a:lnTo>
                    <a:pt x="1526946" y="19062"/>
                  </a:lnTo>
                  <a:lnTo>
                    <a:pt x="1533944" y="19621"/>
                  </a:lnTo>
                  <a:lnTo>
                    <a:pt x="1535303" y="18859"/>
                  </a:lnTo>
                  <a:lnTo>
                    <a:pt x="1550517" y="19011"/>
                  </a:lnTo>
                  <a:close/>
                </a:path>
                <a:path w="2513965" h="54610">
                  <a:moveTo>
                    <a:pt x="1657972" y="10909"/>
                  </a:moveTo>
                  <a:lnTo>
                    <a:pt x="1636585" y="11023"/>
                  </a:lnTo>
                  <a:lnTo>
                    <a:pt x="1632445" y="11125"/>
                  </a:lnTo>
                  <a:lnTo>
                    <a:pt x="1641195" y="11226"/>
                  </a:lnTo>
                  <a:lnTo>
                    <a:pt x="1657972" y="10909"/>
                  </a:lnTo>
                  <a:close/>
                </a:path>
                <a:path w="2513965" h="54610">
                  <a:moveTo>
                    <a:pt x="1678457" y="10223"/>
                  </a:moveTo>
                  <a:lnTo>
                    <a:pt x="1654771" y="10223"/>
                  </a:lnTo>
                  <a:lnTo>
                    <a:pt x="1656156" y="10452"/>
                  </a:lnTo>
                  <a:lnTo>
                    <a:pt x="1657197" y="10655"/>
                  </a:lnTo>
                  <a:lnTo>
                    <a:pt x="1670850" y="10655"/>
                  </a:lnTo>
                  <a:lnTo>
                    <a:pt x="1676234" y="10452"/>
                  </a:lnTo>
                  <a:lnTo>
                    <a:pt x="1676666" y="10452"/>
                  </a:lnTo>
                  <a:lnTo>
                    <a:pt x="1678457" y="10223"/>
                  </a:lnTo>
                  <a:close/>
                </a:path>
                <a:path w="2513965" h="54610">
                  <a:moveTo>
                    <a:pt x="1705013" y="10769"/>
                  </a:moveTo>
                  <a:lnTo>
                    <a:pt x="1687969" y="10782"/>
                  </a:lnTo>
                  <a:lnTo>
                    <a:pt x="1690331" y="11036"/>
                  </a:lnTo>
                  <a:lnTo>
                    <a:pt x="1703222" y="11036"/>
                  </a:lnTo>
                  <a:lnTo>
                    <a:pt x="1705013" y="10769"/>
                  </a:lnTo>
                  <a:close/>
                </a:path>
                <a:path w="2513965" h="54610">
                  <a:moveTo>
                    <a:pt x="1711413" y="10617"/>
                  </a:moveTo>
                  <a:lnTo>
                    <a:pt x="1693456" y="9918"/>
                  </a:lnTo>
                  <a:lnTo>
                    <a:pt x="1687271" y="10185"/>
                  </a:lnTo>
                  <a:lnTo>
                    <a:pt x="1711413" y="10617"/>
                  </a:lnTo>
                  <a:close/>
                </a:path>
                <a:path w="2513965" h="54610">
                  <a:moveTo>
                    <a:pt x="1731276" y="9982"/>
                  </a:moveTo>
                  <a:lnTo>
                    <a:pt x="1714868" y="9791"/>
                  </a:lnTo>
                  <a:lnTo>
                    <a:pt x="1706321" y="9906"/>
                  </a:lnTo>
                  <a:lnTo>
                    <a:pt x="1731276" y="9982"/>
                  </a:lnTo>
                  <a:close/>
                </a:path>
                <a:path w="2513965" h="54610">
                  <a:moveTo>
                    <a:pt x="1771599" y="26949"/>
                  </a:moveTo>
                  <a:lnTo>
                    <a:pt x="1543608" y="21653"/>
                  </a:lnTo>
                  <a:lnTo>
                    <a:pt x="1480731" y="21653"/>
                  </a:lnTo>
                  <a:lnTo>
                    <a:pt x="1445399" y="20904"/>
                  </a:lnTo>
                  <a:lnTo>
                    <a:pt x="1451889" y="20789"/>
                  </a:lnTo>
                  <a:lnTo>
                    <a:pt x="1440535" y="20802"/>
                  </a:lnTo>
                  <a:lnTo>
                    <a:pt x="1420952" y="20370"/>
                  </a:lnTo>
                  <a:lnTo>
                    <a:pt x="1406829" y="20370"/>
                  </a:lnTo>
                  <a:lnTo>
                    <a:pt x="1398473" y="20561"/>
                  </a:lnTo>
                  <a:lnTo>
                    <a:pt x="1394574" y="20370"/>
                  </a:lnTo>
                  <a:lnTo>
                    <a:pt x="1348701" y="20370"/>
                  </a:lnTo>
                  <a:lnTo>
                    <a:pt x="1272921" y="20370"/>
                  </a:lnTo>
                  <a:lnTo>
                    <a:pt x="1272921" y="22898"/>
                  </a:lnTo>
                  <a:lnTo>
                    <a:pt x="1256753" y="21653"/>
                  </a:lnTo>
                  <a:lnTo>
                    <a:pt x="1265847" y="21653"/>
                  </a:lnTo>
                  <a:lnTo>
                    <a:pt x="1272921" y="22898"/>
                  </a:lnTo>
                  <a:lnTo>
                    <a:pt x="1272921" y="20370"/>
                  </a:lnTo>
                  <a:lnTo>
                    <a:pt x="1160424" y="20370"/>
                  </a:lnTo>
                  <a:lnTo>
                    <a:pt x="1157579" y="20447"/>
                  </a:lnTo>
                  <a:lnTo>
                    <a:pt x="1133894" y="21018"/>
                  </a:lnTo>
                  <a:lnTo>
                    <a:pt x="276479" y="21653"/>
                  </a:lnTo>
                  <a:lnTo>
                    <a:pt x="1107567" y="21653"/>
                  </a:lnTo>
                  <a:lnTo>
                    <a:pt x="1143203" y="21653"/>
                  </a:lnTo>
                  <a:lnTo>
                    <a:pt x="1195603" y="21653"/>
                  </a:lnTo>
                  <a:lnTo>
                    <a:pt x="1216164" y="26949"/>
                  </a:lnTo>
                  <a:lnTo>
                    <a:pt x="1296009" y="26949"/>
                  </a:lnTo>
                  <a:lnTo>
                    <a:pt x="1314284" y="26949"/>
                  </a:lnTo>
                  <a:lnTo>
                    <a:pt x="1325651" y="26949"/>
                  </a:lnTo>
                  <a:lnTo>
                    <a:pt x="1771599" y="26949"/>
                  </a:lnTo>
                  <a:close/>
                </a:path>
                <a:path w="2513965" h="54610">
                  <a:moveTo>
                    <a:pt x="1836978" y="7493"/>
                  </a:moveTo>
                  <a:lnTo>
                    <a:pt x="1833880" y="6540"/>
                  </a:lnTo>
                  <a:lnTo>
                    <a:pt x="1829269" y="7289"/>
                  </a:lnTo>
                  <a:lnTo>
                    <a:pt x="1832927" y="7289"/>
                  </a:lnTo>
                  <a:lnTo>
                    <a:pt x="1836978" y="7493"/>
                  </a:lnTo>
                  <a:close/>
                </a:path>
                <a:path w="2513965" h="54610">
                  <a:moveTo>
                    <a:pt x="1838134" y="4445"/>
                  </a:moveTo>
                  <a:lnTo>
                    <a:pt x="1837867" y="4241"/>
                  </a:lnTo>
                  <a:lnTo>
                    <a:pt x="1822767" y="4203"/>
                  </a:lnTo>
                  <a:lnTo>
                    <a:pt x="1827174" y="4305"/>
                  </a:lnTo>
                  <a:lnTo>
                    <a:pt x="1820989" y="4559"/>
                  </a:lnTo>
                  <a:lnTo>
                    <a:pt x="1829739" y="4660"/>
                  </a:lnTo>
                  <a:lnTo>
                    <a:pt x="1838134" y="4445"/>
                  </a:lnTo>
                  <a:close/>
                </a:path>
                <a:path w="2513965" h="54610">
                  <a:moveTo>
                    <a:pt x="1841982" y="6134"/>
                  </a:moveTo>
                  <a:lnTo>
                    <a:pt x="1819922" y="5524"/>
                  </a:lnTo>
                  <a:lnTo>
                    <a:pt x="1828355" y="5422"/>
                  </a:lnTo>
                  <a:lnTo>
                    <a:pt x="1829955" y="4864"/>
                  </a:lnTo>
                  <a:lnTo>
                    <a:pt x="1823554" y="4914"/>
                  </a:lnTo>
                  <a:lnTo>
                    <a:pt x="1804606" y="5283"/>
                  </a:lnTo>
                  <a:lnTo>
                    <a:pt x="1793621" y="5041"/>
                  </a:lnTo>
                  <a:lnTo>
                    <a:pt x="1789366" y="5143"/>
                  </a:lnTo>
                  <a:lnTo>
                    <a:pt x="1798180" y="5334"/>
                  </a:lnTo>
                  <a:lnTo>
                    <a:pt x="1815477" y="5435"/>
                  </a:lnTo>
                  <a:lnTo>
                    <a:pt x="1812518" y="5664"/>
                  </a:lnTo>
                  <a:lnTo>
                    <a:pt x="1819186" y="5867"/>
                  </a:lnTo>
                  <a:lnTo>
                    <a:pt x="1841982" y="6134"/>
                  </a:lnTo>
                  <a:close/>
                </a:path>
                <a:path w="2513965" h="54610">
                  <a:moveTo>
                    <a:pt x="1844281" y="7874"/>
                  </a:moveTo>
                  <a:lnTo>
                    <a:pt x="1832762" y="7607"/>
                  </a:lnTo>
                  <a:lnTo>
                    <a:pt x="1826653" y="7874"/>
                  </a:lnTo>
                  <a:lnTo>
                    <a:pt x="1844281" y="7874"/>
                  </a:lnTo>
                  <a:close/>
                </a:path>
                <a:path w="2513965" h="54610">
                  <a:moveTo>
                    <a:pt x="1853958" y="7289"/>
                  </a:moveTo>
                  <a:lnTo>
                    <a:pt x="1842757" y="7289"/>
                  </a:lnTo>
                  <a:lnTo>
                    <a:pt x="1836978" y="7493"/>
                  </a:lnTo>
                  <a:lnTo>
                    <a:pt x="1853958" y="7289"/>
                  </a:lnTo>
                  <a:close/>
                </a:path>
                <a:path w="2513965" h="54610">
                  <a:moveTo>
                    <a:pt x="1919351" y="4102"/>
                  </a:moveTo>
                  <a:lnTo>
                    <a:pt x="1910537" y="3898"/>
                  </a:lnTo>
                  <a:lnTo>
                    <a:pt x="1897951" y="4216"/>
                  </a:lnTo>
                  <a:lnTo>
                    <a:pt x="1919351" y="4102"/>
                  </a:lnTo>
                  <a:close/>
                </a:path>
                <a:path w="2513965" h="54610">
                  <a:moveTo>
                    <a:pt x="1922081" y="4648"/>
                  </a:moveTo>
                  <a:lnTo>
                    <a:pt x="1921852" y="4445"/>
                  </a:lnTo>
                  <a:lnTo>
                    <a:pt x="1918716" y="4445"/>
                  </a:lnTo>
                  <a:lnTo>
                    <a:pt x="1922081" y="4648"/>
                  </a:lnTo>
                  <a:close/>
                </a:path>
                <a:path w="2513965" h="54610">
                  <a:moveTo>
                    <a:pt x="1953272" y="7747"/>
                  </a:moveTo>
                  <a:lnTo>
                    <a:pt x="1921459" y="7112"/>
                  </a:lnTo>
                  <a:lnTo>
                    <a:pt x="1877009" y="6718"/>
                  </a:lnTo>
                  <a:lnTo>
                    <a:pt x="1879498" y="7073"/>
                  </a:lnTo>
                  <a:lnTo>
                    <a:pt x="1866785" y="7289"/>
                  </a:lnTo>
                  <a:lnTo>
                    <a:pt x="1880908" y="7645"/>
                  </a:lnTo>
                  <a:lnTo>
                    <a:pt x="1914372" y="7950"/>
                  </a:lnTo>
                  <a:lnTo>
                    <a:pt x="1934184" y="8001"/>
                  </a:lnTo>
                  <a:lnTo>
                    <a:pt x="1929434" y="7594"/>
                  </a:lnTo>
                  <a:lnTo>
                    <a:pt x="1953272" y="7747"/>
                  </a:lnTo>
                  <a:close/>
                </a:path>
                <a:path w="2513965" h="54610">
                  <a:moveTo>
                    <a:pt x="1981530" y="4013"/>
                  </a:moveTo>
                  <a:lnTo>
                    <a:pt x="1962086" y="3873"/>
                  </a:lnTo>
                  <a:lnTo>
                    <a:pt x="1975294" y="4178"/>
                  </a:lnTo>
                  <a:lnTo>
                    <a:pt x="1981530" y="4013"/>
                  </a:lnTo>
                  <a:close/>
                </a:path>
                <a:path w="2513965" h="54610">
                  <a:moveTo>
                    <a:pt x="1981771" y="152"/>
                  </a:moveTo>
                  <a:lnTo>
                    <a:pt x="1970836" y="0"/>
                  </a:lnTo>
                  <a:lnTo>
                    <a:pt x="1960410" y="266"/>
                  </a:lnTo>
                  <a:lnTo>
                    <a:pt x="1981771" y="152"/>
                  </a:lnTo>
                  <a:close/>
                </a:path>
                <a:path w="2513965" h="54610">
                  <a:moveTo>
                    <a:pt x="2053678" y="5232"/>
                  </a:moveTo>
                  <a:lnTo>
                    <a:pt x="2047201" y="4902"/>
                  </a:lnTo>
                  <a:lnTo>
                    <a:pt x="2045436" y="4495"/>
                  </a:lnTo>
                  <a:lnTo>
                    <a:pt x="2040483" y="4140"/>
                  </a:lnTo>
                  <a:lnTo>
                    <a:pt x="2019274" y="3898"/>
                  </a:lnTo>
                  <a:lnTo>
                    <a:pt x="1990318" y="4203"/>
                  </a:lnTo>
                  <a:lnTo>
                    <a:pt x="1997519" y="4318"/>
                  </a:lnTo>
                  <a:lnTo>
                    <a:pt x="2003348" y="4305"/>
                  </a:lnTo>
                  <a:lnTo>
                    <a:pt x="2014004" y="4267"/>
                  </a:lnTo>
                  <a:lnTo>
                    <a:pt x="2016429" y="4495"/>
                  </a:lnTo>
                  <a:lnTo>
                    <a:pt x="2010181" y="4648"/>
                  </a:lnTo>
                  <a:lnTo>
                    <a:pt x="2003348" y="4305"/>
                  </a:lnTo>
                  <a:lnTo>
                    <a:pt x="2001621" y="4762"/>
                  </a:lnTo>
                  <a:lnTo>
                    <a:pt x="2018169" y="4775"/>
                  </a:lnTo>
                  <a:lnTo>
                    <a:pt x="2039645" y="5283"/>
                  </a:lnTo>
                  <a:lnTo>
                    <a:pt x="2053678" y="5232"/>
                  </a:lnTo>
                  <a:close/>
                </a:path>
                <a:path w="2513965" h="54610">
                  <a:moveTo>
                    <a:pt x="2513609" y="13436"/>
                  </a:moveTo>
                  <a:lnTo>
                    <a:pt x="2427363" y="13436"/>
                  </a:lnTo>
                  <a:lnTo>
                    <a:pt x="2388743" y="13436"/>
                  </a:lnTo>
                  <a:lnTo>
                    <a:pt x="2270061" y="14643"/>
                  </a:lnTo>
                  <a:lnTo>
                    <a:pt x="2254542" y="14795"/>
                  </a:lnTo>
                  <a:lnTo>
                    <a:pt x="2233041" y="13436"/>
                  </a:lnTo>
                  <a:lnTo>
                    <a:pt x="2054796" y="13436"/>
                  </a:lnTo>
                  <a:lnTo>
                    <a:pt x="2086394" y="16421"/>
                  </a:lnTo>
                  <a:lnTo>
                    <a:pt x="1949094" y="13436"/>
                  </a:lnTo>
                  <a:lnTo>
                    <a:pt x="1856740" y="13436"/>
                  </a:lnTo>
                  <a:lnTo>
                    <a:pt x="1848650" y="14135"/>
                  </a:lnTo>
                  <a:lnTo>
                    <a:pt x="1780349" y="13436"/>
                  </a:lnTo>
                  <a:lnTo>
                    <a:pt x="1590116" y="13436"/>
                  </a:lnTo>
                  <a:lnTo>
                    <a:pt x="1687601" y="20015"/>
                  </a:lnTo>
                  <a:lnTo>
                    <a:pt x="1735328" y="20015"/>
                  </a:lnTo>
                  <a:lnTo>
                    <a:pt x="1779866" y="20015"/>
                  </a:lnTo>
                  <a:lnTo>
                    <a:pt x="2417000" y="20015"/>
                  </a:lnTo>
                  <a:lnTo>
                    <a:pt x="2414384" y="20332"/>
                  </a:lnTo>
                  <a:lnTo>
                    <a:pt x="2443911" y="20332"/>
                  </a:lnTo>
                  <a:lnTo>
                    <a:pt x="2468054" y="20015"/>
                  </a:lnTo>
                  <a:lnTo>
                    <a:pt x="2429637" y="20015"/>
                  </a:lnTo>
                  <a:lnTo>
                    <a:pt x="2336025" y="19088"/>
                  </a:lnTo>
                  <a:lnTo>
                    <a:pt x="2304961" y="17005"/>
                  </a:lnTo>
                  <a:lnTo>
                    <a:pt x="2513609" y="13436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52093" y="1781517"/>
              <a:ext cx="2419985" cy="61594"/>
            </a:xfrm>
            <a:custGeom>
              <a:avLst/>
              <a:gdLst/>
              <a:ahLst/>
              <a:cxnLst/>
              <a:rect l="l" t="t" r="r" b="b"/>
              <a:pathLst>
                <a:path w="2419985" h="61594">
                  <a:moveTo>
                    <a:pt x="30873" y="57632"/>
                  </a:moveTo>
                  <a:lnTo>
                    <a:pt x="15074" y="57416"/>
                  </a:lnTo>
                  <a:lnTo>
                    <a:pt x="9474" y="57391"/>
                  </a:lnTo>
                  <a:lnTo>
                    <a:pt x="2768" y="57505"/>
                  </a:lnTo>
                  <a:lnTo>
                    <a:pt x="8534" y="57670"/>
                  </a:lnTo>
                  <a:lnTo>
                    <a:pt x="16992" y="57721"/>
                  </a:lnTo>
                  <a:lnTo>
                    <a:pt x="25361" y="57696"/>
                  </a:lnTo>
                  <a:lnTo>
                    <a:pt x="30873" y="57632"/>
                  </a:lnTo>
                  <a:close/>
                </a:path>
                <a:path w="2419985" h="61594">
                  <a:moveTo>
                    <a:pt x="124371" y="60731"/>
                  </a:moveTo>
                  <a:lnTo>
                    <a:pt x="122008" y="60579"/>
                  </a:lnTo>
                  <a:lnTo>
                    <a:pt x="109220" y="60579"/>
                  </a:lnTo>
                  <a:lnTo>
                    <a:pt x="124371" y="60731"/>
                  </a:lnTo>
                  <a:close/>
                </a:path>
                <a:path w="2419985" h="61594">
                  <a:moveTo>
                    <a:pt x="139992" y="57213"/>
                  </a:moveTo>
                  <a:lnTo>
                    <a:pt x="109664" y="56921"/>
                  </a:lnTo>
                  <a:lnTo>
                    <a:pt x="101536" y="57327"/>
                  </a:lnTo>
                  <a:lnTo>
                    <a:pt x="95059" y="57035"/>
                  </a:lnTo>
                  <a:lnTo>
                    <a:pt x="64363" y="57099"/>
                  </a:lnTo>
                  <a:lnTo>
                    <a:pt x="57988" y="56857"/>
                  </a:lnTo>
                  <a:lnTo>
                    <a:pt x="68554" y="56705"/>
                  </a:lnTo>
                  <a:lnTo>
                    <a:pt x="51689" y="56527"/>
                  </a:lnTo>
                  <a:lnTo>
                    <a:pt x="19431" y="56794"/>
                  </a:lnTo>
                  <a:lnTo>
                    <a:pt x="6184" y="56578"/>
                  </a:lnTo>
                  <a:lnTo>
                    <a:pt x="6350" y="56781"/>
                  </a:lnTo>
                  <a:lnTo>
                    <a:pt x="0" y="56832"/>
                  </a:lnTo>
                  <a:lnTo>
                    <a:pt x="4508" y="57035"/>
                  </a:lnTo>
                  <a:lnTo>
                    <a:pt x="110845" y="57619"/>
                  </a:lnTo>
                  <a:lnTo>
                    <a:pt x="139992" y="57213"/>
                  </a:lnTo>
                  <a:close/>
                </a:path>
                <a:path w="2419985" h="61594">
                  <a:moveTo>
                    <a:pt x="172656" y="59194"/>
                  </a:moveTo>
                  <a:lnTo>
                    <a:pt x="170154" y="59042"/>
                  </a:lnTo>
                  <a:lnTo>
                    <a:pt x="164299" y="59042"/>
                  </a:lnTo>
                  <a:lnTo>
                    <a:pt x="169303" y="59194"/>
                  </a:lnTo>
                  <a:lnTo>
                    <a:pt x="172656" y="59194"/>
                  </a:lnTo>
                  <a:close/>
                </a:path>
                <a:path w="2419985" h="61594">
                  <a:moveTo>
                    <a:pt x="193776" y="55245"/>
                  </a:moveTo>
                  <a:lnTo>
                    <a:pt x="189509" y="55245"/>
                  </a:lnTo>
                  <a:lnTo>
                    <a:pt x="191960" y="55448"/>
                  </a:lnTo>
                  <a:lnTo>
                    <a:pt x="193776" y="55245"/>
                  </a:lnTo>
                  <a:close/>
                </a:path>
                <a:path w="2419985" h="61594">
                  <a:moveTo>
                    <a:pt x="198348" y="55956"/>
                  </a:moveTo>
                  <a:lnTo>
                    <a:pt x="191960" y="55448"/>
                  </a:lnTo>
                  <a:lnTo>
                    <a:pt x="184454" y="55956"/>
                  </a:lnTo>
                  <a:lnTo>
                    <a:pt x="198348" y="55956"/>
                  </a:lnTo>
                  <a:close/>
                </a:path>
                <a:path w="2419985" h="61594">
                  <a:moveTo>
                    <a:pt x="289242" y="49974"/>
                  </a:moveTo>
                  <a:lnTo>
                    <a:pt x="276415" y="50063"/>
                  </a:lnTo>
                  <a:lnTo>
                    <a:pt x="269913" y="50025"/>
                  </a:lnTo>
                  <a:lnTo>
                    <a:pt x="274269" y="50126"/>
                  </a:lnTo>
                  <a:lnTo>
                    <a:pt x="278904" y="50330"/>
                  </a:lnTo>
                  <a:lnTo>
                    <a:pt x="285254" y="50266"/>
                  </a:lnTo>
                  <a:lnTo>
                    <a:pt x="289242" y="49974"/>
                  </a:lnTo>
                  <a:close/>
                </a:path>
                <a:path w="2419985" h="61594">
                  <a:moveTo>
                    <a:pt x="343611" y="56730"/>
                  </a:moveTo>
                  <a:lnTo>
                    <a:pt x="332282" y="56502"/>
                  </a:lnTo>
                  <a:lnTo>
                    <a:pt x="310248" y="56603"/>
                  </a:lnTo>
                  <a:lnTo>
                    <a:pt x="310946" y="56299"/>
                  </a:lnTo>
                  <a:lnTo>
                    <a:pt x="263753" y="56426"/>
                  </a:lnTo>
                  <a:lnTo>
                    <a:pt x="266433" y="56883"/>
                  </a:lnTo>
                  <a:lnTo>
                    <a:pt x="251434" y="56946"/>
                  </a:lnTo>
                  <a:lnTo>
                    <a:pt x="249212" y="57137"/>
                  </a:lnTo>
                  <a:lnTo>
                    <a:pt x="270992" y="57188"/>
                  </a:lnTo>
                  <a:lnTo>
                    <a:pt x="343611" y="56730"/>
                  </a:lnTo>
                  <a:close/>
                </a:path>
                <a:path w="2419985" h="61594">
                  <a:moveTo>
                    <a:pt x="400278" y="50253"/>
                  </a:moveTo>
                  <a:lnTo>
                    <a:pt x="390144" y="49568"/>
                  </a:lnTo>
                  <a:lnTo>
                    <a:pt x="236804" y="49568"/>
                  </a:lnTo>
                  <a:lnTo>
                    <a:pt x="400278" y="50253"/>
                  </a:lnTo>
                  <a:close/>
                </a:path>
                <a:path w="2419985" h="61594">
                  <a:moveTo>
                    <a:pt x="410324" y="48806"/>
                  </a:moveTo>
                  <a:lnTo>
                    <a:pt x="409346" y="48806"/>
                  </a:lnTo>
                  <a:lnTo>
                    <a:pt x="409346" y="50076"/>
                  </a:lnTo>
                  <a:lnTo>
                    <a:pt x="410324" y="50076"/>
                  </a:lnTo>
                  <a:lnTo>
                    <a:pt x="410324" y="48806"/>
                  </a:lnTo>
                  <a:close/>
                </a:path>
                <a:path w="2419985" h="61594">
                  <a:moveTo>
                    <a:pt x="419404" y="58000"/>
                  </a:moveTo>
                  <a:lnTo>
                    <a:pt x="338074" y="58000"/>
                  </a:lnTo>
                  <a:lnTo>
                    <a:pt x="311696" y="58280"/>
                  </a:lnTo>
                  <a:lnTo>
                    <a:pt x="306171" y="58000"/>
                  </a:lnTo>
                  <a:lnTo>
                    <a:pt x="297700" y="58000"/>
                  </a:lnTo>
                  <a:lnTo>
                    <a:pt x="292798" y="58127"/>
                  </a:lnTo>
                  <a:lnTo>
                    <a:pt x="292595" y="58127"/>
                  </a:lnTo>
                  <a:lnTo>
                    <a:pt x="287134" y="58000"/>
                  </a:lnTo>
                  <a:lnTo>
                    <a:pt x="256730" y="58000"/>
                  </a:lnTo>
                  <a:lnTo>
                    <a:pt x="276225" y="58521"/>
                  </a:lnTo>
                  <a:lnTo>
                    <a:pt x="268287" y="58712"/>
                  </a:lnTo>
                  <a:lnTo>
                    <a:pt x="257352" y="58470"/>
                  </a:lnTo>
                  <a:lnTo>
                    <a:pt x="262293" y="58801"/>
                  </a:lnTo>
                  <a:lnTo>
                    <a:pt x="252780" y="58902"/>
                  </a:lnTo>
                  <a:lnTo>
                    <a:pt x="233680" y="58445"/>
                  </a:lnTo>
                  <a:lnTo>
                    <a:pt x="234289" y="59042"/>
                  </a:lnTo>
                  <a:lnTo>
                    <a:pt x="227723" y="59042"/>
                  </a:lnTo>
                  <a:lnTo>
                    <a:pt x="210007" y="58407"/>
                  </a:lnTo>
                  <a:lnTo>
                    <a:pt x="220345" y="59042"/>
                  </a:lnTo>
                  <a:lnTo>
                    <a:pt x="180530" y="59042"/>
                  </a:lnTo>
                  <a:lnTo>
                    <a:pt x="185813" y="59194"/>
                  </a:lnTo>
                  <a:lnTo>
                    <a:pt x="191693" y="59194"/>
                  </a:lnTo>
                  <a:lnTo>
                    <a:pt x="196837" y="59728"/>
                  </a:lnTo>
                  <a:lnTo>
                    <a:pt x="196494" y="59728"/>
                  </a:lnTo>
                  <a:lnTo>
                    <a:pt x="181622" y="59728"/>
                  </a:lnTo>
                  <a:lnTo>
                    <a:pt x="173659" y="59258"/>
                  </a:lnTo>
                  <a:lnTo>
                    <a:pt x="153454" y="59651"/>
                  </a:lnTo>
                  <a:lnTo>
                    <a:pt x="123469" y="59423"/>
                  </a:lnTo>
                  <a:lnTo>
                    <a:pt x="102387" y="59728"/>
                  </a:lnTo>
                  <a:lnTo>
                    <a:pt x="106095" y="59728"/>
                  </a:lnTo>
                  <a:lnTo>
                    <a:pt x="152946" y="60147"/>
                  </a:lnTo>
                  <a:lnTo>
                    <a:pt x="171627" y="60147"/>
                  </a:lnTo>
                  <a:lnTo>
                    <a:pt x="171627" y="60998"/>
                  </a:lnTo>
                  <a:lnTo>
                    <a:pt x="196494" y="60998"/>
                  </a:lnTo>
                  <a:lnTo>
                    <a:pt x="196494" y="59880"/>
                  </a:lnTo>
                  <a:lnTo>
                    <a:pt x="198526" y="59728"/>
                  </a:lnTo>
                  <a:lnTo>
                    <a:pt x="342861" y="59728"/>
                  </a:lnTo>
                  <a:lnTo>
                    <a:pt x="395020" y="59194"/>
                  </a:lnTo>
                  <a:lnTo>
                    <a:pt x="391121" y="59194"/>
                  </a:lnTo>
                  <a:lnTo>
                    <a:pt x="402869" y="59042"/>
                  </a:lnTo>
                  <a:lnTo>
                    <a:pt x="375856" y="59042"/>
                  </a:lnTo>
                  <a:lnTo>
                    <a:pt x="419404" y="58000"/>
                  </a:lnTo>
                  <a:close/>
                </a:path>
                <a:path w="2419985" h="61594">
                  <a:moveTo>
                    <a:pt x="561987" y="49949"/>
                  </a:moveTo>
                  <a:lnTo>
                    <a:pt x="546722" y="49707"/>
                  </a:lnTo>
                  <a:lnTo>
                    <a:pt x="538264" y="49809"/>
                  </a:lnTo>
                  <a:lnTo>
                    <a:pt x="538441" y="50012"/>
                  </a:lnTo>
                  <a:lnTo>
                    <a:pt x="540639" y="50063"/>
                  </a:lnTo>
                  <a:lnTo>
                    <a:pt x="538772" y="50203"/>
                  </a:lnTo>
                  <a:lnTo>
                    <a:pt x="525119" y="50241"/>
                  </a:lnTo>
                  <a:lnTo>
                    <a:pt x="528104" y="50368"/>
                  </a:lnTo>
                  <a:lnTo>
                    <a:pt x="548246" y="50571"/>
                  </a:lnTo>
                  <a:lnTo>
                    <a:pt x="556399" y="50723"/>
                  </a:lnTo>
                  <a:lnTo>
                    <a:pt x="561327" y="50457"/>
                  </a:lnTo>
                  <a:lnTo>
                    <a:pt x="552018" y="50050"/>
                  </a:lnTo>
                  <a:lnTo>
                    <a:pt x="561987" y="49949"/>
                  </a:lnTo>
                  <a:close/>
                </a:path>
                <a:path w="2419985" h="61594">
                  <a:moveTo>
                    <a:pt x="633780" y="51892"/>
                  </a:moveTo>
                  <a:lnTo>
                    <a:pt x="531075" y="51358"/>
                  </a:lnTo>
                  <a:lnTo>
                    <a:pt x="539470" y="50952"/>
                  </a:lnTo>
                  <a:lnTo>
                    <a:pt x="519391" y="50952"/>
                  </a:lnTo>
                  <a:lnTo>
                    <a:pt x="519391" y="50076"/>
                  </a:lnTo>
                  <a:lnTo>
                    <a:pt x="455358" y="50076"/>
                  </a:lnTo>
                  <a:lnTo>
                    <a:pt x="455358" y="50482"/>
                  </a:lnTo>
                  <a:lnTo>
                    <a:pt x="455358" y="50647"/>
                  </a:lnTo>
                  <a:lnTo>
                    <a:pt x="455358" y="50863"/>
                  </a:lnTo>
                  <a:lnTo>
                    <a:pt x="437553" y="50647"/>
                  </a:lnTo>
                  <a:lnTo>
                    <a:pt x="406323" y="50647"/>
                  </a:lnTo>
                  <a:lnTo>
                    <a:pt x="392734" y="50647"/>
                  </a:lnTo>
                  <a:lnTo>
                    <a:pt x="417068" y="50952"/>
                  </a:lnTo>
                  <a:lnTo>
                    <a:pt x="453567" y="51498"/>
                  </a:lnTo>
                  <a:lnTo>
                    <a:pt x="419989" y="51892"/>
                  </a:lnTo>
                  <a:lnTo>
                    <a:pt x="481368" y="51892"/>
                  </a:lnTo>
                  <a:lnTo>
                    <a:pt x="482155" y="51892"/>
                  </a:lnTo>
                  <a:lnTo>
                    <a:pt x="519861" y="51892"/>
                  </a:lnTo>
                  <a:lnTo>
                    <a:pt x="633780" y="51892"/>
                  </a:lnTo>
                  <a:close/>
                </a:path>
                <a:path w="2419985" h="61594">
                  <a:moveTo>
                    <a:pt x="694461" y="49276"/>
                  </a:moveTo>
                  <a:lnTo>
                    <a:pt x="659942" y="49479"/>
                  </a:lnTo>
                  <a:lnTo>
                    <a:pt x="642988" y="49403"/>
                  </a:lnTo>
                  <a:lnTo>
                    <a:pt x="642518" y="48895"/>
                  </a:lnTo>
                  <a:lnTo>
                    <a:pt x="617093" y="49212"/>
                  </a:lnTo>
                  <a:lnTo>
                    <a:pt x="626579" y="49288"/>
                  </a:lnTo>
                  <a:lnTo>
                    <a:pt x="630542" y="49657"/>
                  </a:lnTo>
                  <a:lnTo>
                    <a:pt x="641311" y="49758"/>
                  </a:lnTo>
                  <a:lnTo>
                    <a:pt x="654621" y="49568"/>
                  </a:lnTo>
                  <a:lnTo>
                    <a:pt x="684872" y="49542"/>
                  </a:lnTo>
                  <a:lnTo>
                    <a:pt x="694461" y="49276"/>
                  </a:lnTo>
                  <a:close/>
                </a:path>
                <a:path w="2419985" h="61594">
                  <a:moveTo>
                    <a:pt x="741857" y="41706"/>
                  </a:moveTo>
                  <a:lnTo>
                    <a:pt x="727900" y="41706"/>
                  </a:lnTo>
                  <a:lnTo>
                    <a:pt x="734009" y="41935"/>
                  </a:lnTo>
                  <a:lnTo>
                    <a:pt x="741857" y="41706"/>
                  </a:lnTo>
                  <a:close/>
                </a:path>
                <a:path w="2419985" h="61594">
                  <a:moveTo>
                    <a:pt x="764641" y="42418"/>
                  </a:moveTo>
                  <a:lnTo>
                    <a:pt x="757694" y="41973"/>
                  </a:lnTo>
                  <a:lnTo>
                    <a:pt x="751420" y="42125"/>
                  </a:lnTo>
                  <a:lnTo>
                    <a:pt x="764641" y="42418"/>
                  </a:lnTo>
                  <a:close/>
                </a:path>
                <a:path w="2419985" h="61594">
                  <a:moveTo>
                    <a:pt x="785088" y="43929"/>
                  </a:moveTo>
                  <a:lnTo>
                    <a:pt x="714044" y="43345"/>
                  </a:lnTo>
                  <a:lnTo>
                    <a:pt x="710780" y="43611"/>
                  </a:lnTo>
                  <a:lnTo>
                    <a:pt x="713765" y="43853"/>
                  </a:lnTo>
                  <a:lnTo>
                    <a:pt x="713841" y="44018"/>
                  </a:lnTo>
                  <a:lnTo>
                    <a:pt x="701903" y="44069"/>
                  </a:lnTo>
                  <a:lnTo>
                    <a:pt x="714197" y="44361"/>
                  </a:lnTo>
                  <a:lnTo>
                    <a:pt x="760768" y="44310"/>
                  </a:lnTo>
                  <a:lnTo>
                    <a:pt x="775462" y="44538"/>
                  </a:lnTo>
                  <a:lnTo>
                    <a:pt x="780059" y="44335"/>
                  </a:lnTo>
                  <a:lnTo>
                    <a:pt x="781621" y="44069"/>
                  </a:lnTo>
                  <a:lnTo>
                    <a:pt x="785088" y="43929"/>
                  </a:lnTo>
                  <a:close/>
                </a:path>
                <a:path w="2419985" h="61594">
                  <a:moveTo>
                    <a:pt x="808443" y="41224"/>
                  </a:moveTo>
                  <a:lnTo>
                    <a:pt x="803935" y="41021"/>
                  </a:lnTo>
                  <a:lnTo>
                    <a:pt x="799553" y="40932"/>
                  </a:lnTo>
                  <a:lnTo>
                    <a:pt x="791146" y="41122"/>
                  </a:lnTo>
                  <a:lnTo>
                    <a:pt x="793496" y="41287"/>
                  </a:lnTo>
                  <a:lnTo>
                    <a:pt x="799896" y="41224"/>
                  </a:lnTo>
                  <a:lnTo>
                    <a:pt x="808443" y="41224"/>
                  </a:lnTo>
                  <a:close/>
                </a:path>
                <a:path w="2419985" h="61594">
                  <a:moveTo>
                    <a:pt x="812406" y="44983"/>
                  </a:moveTo>
                  <a:lnTo>
                    <a:pt x="806183" y="45224"/>
                  </a:lnTo>
                  <a:lnTo>
                    <a:pt x="795235" y="44996"/>
                  </a:lnTo>
                  <a:lnTo>
                    <a:pt x="808494" y="45389"/>
                  </a:lnTo>
                  <a:lnTo>
                    <a:pt x="812406" y="44983"/>
                  </a:lnTo>
                  <a:close/>
                </a:path>
                <a:path w="2419985" h="61594">
                  <a:moveTo>
                    <a:pt x="820813" y="44767"/>
                  </a:moveTo>
                  <a:lnTo>
                    <a:pt x="813790" y="44208"/>
                  </a:lnTo>
                  <a:lnTo>
                    <a:pt x="809777" y="44513"/>
                  </a:lnTo>
                  <a:lnTo>
                    <a:pt x="820813" y="44767"/>
                  </a:lnTo>
                  <a:close/>
                </a:path>
                <a:path w="2419985" h="61594">
                  <a:moveTo>
                    <a:pt x="899541" y="35941"/>
                  </a:moveTo>
                  <a:lnTo>
                    <a:pt x="882497" y="36055"/>
                  </a:lnTo>
                  <a:lnTo>
                    <a:pt x="893483" y="36296"/>
                  </a:lnTo>
                  <a:lnTo>
                    <a:pt x="899541" y="35941"/>
                  </a:lnTo>
                  <a:close/>
                </a:path>
                <a:path w="2419985" h="61594">
                  <a:moveTo>
                    <a:pt x="905014" y="37033"/>
                  </a:moveTo>
                  <a:lnTo>
                    <a:pt x="900518" y="36842"/>
                  </a:lnTo>
                  <a:lnTo>
                    <a:pt x="904252" y="36334"/>
                  </a:lnTo>
                  <a:lnTo>
                    <a:pt x="887183" y="36449"/>
                  </a:lnTo>
                  <a:lnTo>
                    <a:pt x="884821" y="36715"/>
                  </a:lnTo>
                  <a:lnTo>
                    <a:pt x="861669" y="36588"/>
                  </a:lnTo>
                  <a:lnTo>
                    <a:pt x="853186" y="36766"/>
                  </a:lnTo>
                  <a:lnTo>
                    <a:pt x="892086" y="37033"/>
                  </a:lnTo>
                  <a:lnTo>
                    <a:pt x="905014" y="37033"/>
                  </a:lnTo>
                  <a:close/>
                </a:path>
                <a:path w="2419985" h="61594">
                  <a:moveTo>
                    <a:pt x="907910" y="35725"/>
                  </a:moveTo>
                  <a:lnTo>
                    <a:pt x="890181" y="35229"/>
                  </a:lnTo>
                  <a:lnTo>
                    <a:pt x="893457" y="35471"/>
                  </a:lnTo>
                  <a:lnTo>
                    <a:pt x="893572" y="35610"/>
                  </a:lnTo>
                  <a:lnTo>
                    <a:pt x="896429" y="35687"/>
                  </a:lnTo>
                  <a:lnTo>
                    <a:pt x="907910" y="35725"/>
                  </a:lnTo>
                  <a:close/>
                </a:path>
                <a:path w="2419985" h="61594">
                  <a:moveTo>
                    <a:pt x="944499" y="34112"/>
                  </a:moveTo>
                  <a:lnTo>
                    <a:pt x="917384" y="34112"/>
                  </a:lnTo>
                  <a:lnTo>
                    <a:pt x="930059" y="34683"/>
                  </a:lnTo>
                  <a:lnTo>
                    <a:pt x="937107" y="34683"/>
                  </a:lnTo>
                  <a:lnTo>
                    <a:pt x="944499" y="34112"/>
                  </a:lnTo>
                  <a:close/>
                </a:path>
                <a:path w="2419985" h="61594">
                  <a:moveTo>
                    <a:pt x="1048423" y="40576"/>
                  </a:moveTo>
                  <a:lnTo>
                    <a:pt x="1035113" y="40170"/>
                  </a:lnTo>
                  <a:lnTo>
                    <a:pt x="1035291" y="40373"/>
                  </a:lnTo>
                  <a:lnTo>
                    <a:pt x="1048423" y="40576"/>
                  </a:lnTo>
                  <a:close/>
                </a:path>
                <a:path w="2419985" h="61594">
                  <a:moveTo>
                    <a:pt x="1081049" y="37985"/>
                  </a:moveTo>
                  <a:lnTo>
                    <a:pt x="1051483" y="37985"/>
                  </a:lnTo>
                  <a:lnTo>
                    <a:pt x="1080211" y="38239"/>
                  </a:lnTo>
                  <a:lnTo>
                    <a:pt x="1081049" y="37985"/>
                  </a:lnTo>
                  <a:close/>
                </a:path>
                <a:path w="2419985" h="61594">
                  <a:moveTo>
                    <a:pt x="1152969" y="35890"/>
                  </a:moveTo>
                  <a:lnTo>
                    <a:pt x="1144460" y="35839"/>
                  </a:lnTo>
                  <a:lnTo>
                    <a:pt x="1142288" y="36093"/>
                  </a:lnTo>
                  <a:lnTo>
                    <a:pt x="1133779" y="36055"/>
                  </a:lnTo>
                  <a:lnTo>
                    <a:pt x="1140333" y="36106"/>
                  </a:lnTo>
                  <a:lnTo>
                    <a:pt x="1148930" y="36093"/>
                  </a:lnTo>
                  <a:lnTo>
                    <a:pt x="1152969" y="35890"/>
                  </a:lnTo>
                  <a:close/>
                </a:path>
                <a:path w="2419985" h="61594">
                  <a:moveTo>
                    <a:pt x="1163561" y="34683"/>
                  </a:moveTo>
                  <a:lnTo>
                    <a:pt x="1153617" y="34531"/>
                  </a:lnTo>
                  <a:lnTo>
                    <a:pt x="1157554" y="34112"/>
                  </a:lnTo>
                  <a:lnTo>
                    <a:pt x="1137793" y="34112"/>
                  </a:lnTo>
                  <a:lnTo>
                    <a:pt x="1138415" y="34277"/>
                  </a:lnTo>
                  <a:lnTo>
                    <a:pt x="1129271" y="34112"/>
                  </a:lnTo>
                  <a:lnTo>
                    <a:pt x="1005357" y="34112"/>
                  </a:lnTo>
                  <a:lnTo>
                    <a:pt x="983183" y="34683"/>
                  </a:lnTo>
                  <a:lnTo>
                    <a:pt x="1140155" y="34683"/>
                  </a:lnTo>
                  <a:lnTo>
                    <a:pt x="1152080" y="34683"/>
                  </a:lnTo>
                  <a:lnTo>
                    <a:pt x="1163561" y="34683"/>
                  </a:lnTo>
                  <a:close/>
                </a:path>
                <a:path w="2419985" h="61594">
                  <a:moveTo>
                    <a:pt x="1176642" y="29768"/>
                  </a:moveTo>
                  <a:lnTo>
                    <a:pt x="1165733" y="29629"/>
                  </a:lnTo>
                  <a:lnTo>
                    <a:pt x="1159306" y="29667"/>
                  </a:lnTo>
                  <a:lnTo>
                    <a:pt x="1153147" y="29933"/>
                  </a:lnTo>
                  <a:lnTo>
                    <a:pt x="1157795" y="30238"/>
                  </a:lnTo>
                  <a:lnTo>
                    <a:pt x="1165936" y="29819"/>
                  </a:lnTo>
                  <a:lnTo>
                    <a:pt x="1176642" y="29768"/>
                  </a:lnTo>
                  <a:close/>
                </a:path>
                <a:path w="2419985" h="61594">
                  <a:moveTo>
                    <a:pt x="1192225" y="32296"/>
                  </a:moveTo>
                  <a:lnTo>
                    <a:pt x="1181392" y="32169"/>
                  </a:lnTo>
                  <a:lnTo>
                    <a:pt x="1177404" y="32600"/>
                  </a:lnTo>
                  <a:lnTo>
                    <a:pt x="1187069" y="32600"/>
                  </a:lnTo>
                  <a:lnTo>
                    <a:pt x="1192225" y="32296"/>
                  </a:lnTo>
                  <a:close/>
                </a:path>
                <a:path w="2419985" h="61594">
                  <a:moveTo>
                    <a:pt x="1207376" y="28384"/>
                  </a:moveTo>
                  <a:lnTo>
                    <a:pt x="1196390" y="28244"/>
                  </a:lnTo>
                  <a:lnTo>
                    <a:pt x="1198930" y="28486"/>
                  </a:lnTo>
                  <a:lnTo>
                    <a:pt x="1190129" y="28282"/>
                  </a:lnTo>
                  <a:lnTo>
                    <a:pt x="1196784" y="28549"/>
                  </a:lnTo>
                  <a:lnTo>
                    <a:pt x="1201191" y="28651"/>
                  </a:lnTo>
                  <a:lnTo>
                    <a:pt x="1201026" y="28435"/>
                  </a:lnTo>
                  <a:lnTo>
                    <a:pt x="1207376" y="28384"/>
                  </a:lnTo>
                  <a:close/>
                </a:path>
                <a:path w="2419985" h="61594">
                  <a:moveTo>
                    <a:pt x="1408239" y="31407"/>
                  </a:moveTo>
                  <a:lnTo>
                    <a:pt x="1405953" y="31254"/>
                  </a:lnTo>
                  <a:lnTo>
                    <a:pt x="1399082" y="30911"/>
                  </a:lnTo>
                  <a:lnTo>
                    <a:pt x="1386370" y="31026"/>
                  </a:lnTo>
                  <a:lnTo>
                    <a:pt x="1408239" y="31407"/>
                  </a:lnTo>
                  <a:close/>
                </a:path>
                <a:path w="2419985" h="61594">
                  <a:moveTo>
                    <a:pt x="1420863" y="29502"/>
                  </a:moveTo>
                  <a:lnTo>
                    <a:pt x="1414284" y="29337"/>
                  </a:lnTo>
                  <a:lnTo>
                    <a:pt x="1388999" y="29502"/>
                  </a:lnTo>
                  <a:lnTo>
                    <a:pt x="1420863" y="29502"/>
                  </a:lnTo>
                  <a:close/>
                </a:path>
                <a:path w="2419985" h="61594">
                  <a:moveTo>
                    <a:pt x="1451597" y="29806"/>
                  </a:moveTo>
                  <a:lnTo>
                    <a:pt x="1444955" y="29502"/>
                  </a:lnTo>
                  <a:lnTo>
                    <a:pt x="1420863" y="29502"/>
                  </a:lnTo>
                  <a:lnTo>
                    <a:pt x="1436014" y="29972"/>
                  </a:lnTo>
                  <a:lnTo>
                    <a:pt x="1451597" y="29806"/>
                  </a:lnTo>
                  <a:close/>
                </a:path>
                <a:path w="2419985" h="61594">
                  <a:moveTo>
                    <a:pt x="1453007" y="24980"/>
                  </a:moveTo>
                  <a:lnTo>
                    <a:pt x="1441678" y="24422"/>
                  </a:lnTo>
                  <a:lnTo>
                    <a:pt x="1444307" y="24879"/>
                  </a:lnTo>
                  <a:lnTo>
                    <a:pt x="1453007" y="24980"/>
                  </a:lnTo>
                  <a:close/>
                </a:path>
                <a:path w="2419985" h="61594">
                  <a:moveTo>
                    <a:pt x="1475054" y="23495"/>
                  </a:moveTo>
                  <a:lnTo>
                    <a:pt x="1468170" y="23672"/>
                  </a:lnTo>
                  <a:lnTo>
                    <a:pt x="1451813" y="23799"/>
                  </a:lnTo>
                  <a:lnTo>
                    <a:pt x="1449844" y="24015"/>
                  </a:lnTo>
                  <a:lnTo>
                    <a:pt x="1472171" y="23787"/>
                  </a:lnTo>
                  <a:lnTo>
                    <a:pt x="1474863" y="23672"/>
                  </a:lnTo>
                  <a:lnTo>
                    <a:pt x="1475054" y="23495"/>
                  </a:lnTo>
                  <a:close/>
                </a:path>
                <a:path w="2419985" h="61594">
                  <a:moveTo>
                    <a:pt x="1771002" y="16878"/>
                  </a:moveTo>
                  <a:lnTo>
                    <a:pt x="1770748" y="16662"/>
                  </a:lnTo>
                  <a:lnTo>
                    <a:pt x="1749145" y="16471"/>
                  </a:lnTo>
                  <a:lnTo>
                    <a:pt x="1747316" y="16840"/>
                  </a:lnTo>
                  <a:lnTo>
                    <a:pt x="1762150" y="16675"/>
                  </a:lnTo>
                  <a:lnTo>
                    <a:pt x="1758188" y="16967"/>
                  </a:lnTo>
                  <a:lnTo>
                    <a:pt x="1766658" y="16878"/>
                  </a:lnTo>
                  <a:lnTo>
                    <a:pt x="1771002" y="16878"/>
                  </a:lnTo>
                  <a:close/>
                </a:path>
                <a:path w="2419985" h="61594">
                  <a:moveTo>
                    <a:pt x="1823529" y="19850"/>
                  </a:moveTo>
                  <a:lnTo>
                    <a:pt x="1810385" y="19646"/>
                  </a:lnTo>
                  <a:lnTo>
                    <a:pt x="1817484" y="20002"/>
                  </a:lnTo>
                  <a:lnTo>
                    <a:pt x="1823529" y="19850"/>
                  </a:lnTo>
                  <a:close/>
                </a:path>
                <a:path w="2419985" h="61594">
                  <a:moveTo>
                    <a:pt x="1851736" y="14033"/>
                  </a:moveTo>
                  <a:lnTo>
                    <a:pt x="1842262" y="13119"/>
                  </a:lnTo>
                  <a:lnTo>
                    <a:pt x="1838109" y="13322"/>
                  </a:lnTo>
                  <a:lnTo>
                    <a:pt x="1836242" y="13576"/>
                  </a:lnTo>
                  <a:lnTo>
                    <a:pt x="1825383" y="13436"/>
                  </a:lnTo>
                  <a:lnTo>
                    <a:pt x="1826069" y="13703"/>
                  </a:lnTo>
                  <a:lnTo>
                    <a:pt x="1846376" y="13881"/>
                  </a:lnTo>
                  <a:lnTo>
                    <a:pt x="1851736" y="14033"/>
                  </a:lnTo>
                  <a:close/>
                </a:path>
                <a:path w="2419985" h="61594">
                  <a:moveTo>
                    <a:pt x="1854898" y="21043"/>
                  </a:moveTo>
                  <a:lnTo>
                    <a:pt x="1839379" y="20586"/>
                  </a:lnTo>
                  <a:lnTo>
                    <a:pt x="1839582" y="20789"/>
                  </a:lnTo>
                  <a:lnTo>
                    <a:pt x="1854898" y="21043"/>
                  </a:lnTo>
                  <a:close/>
                </a:path>
                <a:path w="2419985" h="61594">
                  <a:moveTo>
                    <a:pt x="1864271" y="19761"/>
                  </a:moveTo>
                  <a:lnTo>
                    <a:pt x="1861070" y="19481"/>
                  </a:lnTo>
                  <a:lnTo>
                    <a:pt x="1845348" y="19596"/>
                  </a:lnTo>
                  <a:lnTo>
                    <a:pt x="1864271" y="19761"/>
                  </a:lnTo>
                  <a:close/>
                </a:path>
                <a:path w="2419985" h="61594">
                  <a:moveTo>
                    <a:pt x="1892414" y="13855"/>
                  </a:moveTo>
                  <a:lnTo>
                    <a:pt x="1866430" y="13766"/>
                  </a:lnTo>
                  <a:lnTo>
                    <a:pt x="1888172" y="13970"/>
                  </a:lnTo>
                  <a:lnTo>
                    <a:pt x="1892414" y="13855"/>
                  </a:lnTo>
                  <a:close/>
                </a:path>
                <a:path w="2419985" h="61594">
                  <a:moveTo>
                    <a:pt x="1937067" y="13462"/>
                  </a:moveTo>
                  <a:lnTo>
                    <a:pt x="1934870" y="13423"/>
                  </a:lnTo>
                  <a:lnTo>
                    <a:pt x="1929701" y="13525"/>
                  </a:lnTo>
                  <a:lnTo>
                    <a:pt x="1926640" y="13868"/>
                  </a:lnTo>
                  <a:lnTo>
                    <a:pt x="1922564" y="13931"/>
                  </a:lnTo>
                  <a:lnTo>
                    <a:pt x="1915883" y="13690"/>
                  </a:lnTo>
                  <a:lnTo>
                    <a:pt x="1909775" y="14046"/>
                  </a:lnTo>
                  <a:lnTo>
                    <a:pt x="1921941" y="14008"/>
                  </a:lnTo>
                  <a:lnTo>
                    <a:pt x="1929485" y="14097"/>
                  </a:lnTo>
                  <a:lnTo>
                    <a:pt x="1935467" y="13919"/>
                  </a:lnTo>
                  <a:lnTo>
                    <a:pt x="1935226" y="13728"/>
                  </a:lnTo>
                  <a:lnTo>
                    <a:pt x="1937067" y="13462"/>
                  </a:lnTo>
                  <a:close/>
                </a:path>
                <a:path w="2419985" h="61594">
                  <a:moveTo>
                    <a:pt x="2065655" y="9029"/>
                  </a:moveTo>
                  <a:lnTo>
                    <a:pt x="2063280" y="8877"/>
                  </a:lnTo>
                  <a:lnTo>
                    <a:pt x="2054618" y="8775"/>
                  </a:lnTo>
                  <a:lnTo>
                    <a:pt x="2054440" y="8585"/>
                  </a:lnTo>
                  <a:lnTo>
                    <a:pt x="2026704" y="8839"/>
                  </a:lnTo>
                  <a:lnTo>
                    <a:pt x="2045550" y="9105"/>
                  </a:lnTo>
                  <a:lnTo>
                    <a:pt x="2056980" y="9144"/>
                  </a:lnTo>
                  <a:lnTo>
                    <a:pt x="2065655" y="9029"/>
                  </a:lnTo>
                  <a:close/>
                </a:path>
                <a:path w="2419985" h="61594">
                  <a:moveTo>
                    <a:pt x="2122271" y="11252"/>
                  </a:moveTo>
                  <a:lnTo>
                    <a:pt x="1807667" y="11252"/>
                  </a:lnTo>
                  <a:lnTo>
                    <a:pt x="2109686" y="12357"/>
                  </a:lnTo>
                  <a:lnTo>
                    <a:pt x="2122271" y="11252"/>
                  </a:lnTo>
                  <a:close/>
                </a:path>
                <a:path w="2419985" h="61594">
                  <a:moveTo>
                    <a:pt x="2137854" y="8267"/>
                  </a:moveTo>
                  <a:lnTo>
                    <a:pt x="2120544" y="8178"/>
                  </a:lnTo>
                  <a:lnTo>
                    <a:pt x="2135746" y="8318"/>
                  </a:lnTo>
                  <a:lnTo>
                    <a:pt x="2137854" y="8267"/>
                  </a:lnTo>
                  <a:close/>
                </a:path>
                <a:path w="2419985" h="61594">
                  <a:moveTo>
                    <a:pt x="2148027" y="13627"/>
                  </a:moveTo>
                  <a:lnTo>
                    <a:pt x="2145411" y="12941"/>
                  </a:lnTo>
                  <a:lnTo>
                    <a:pt x="2102853" y="12941"/>
                  </a:lnTo>
                  <a:lnTo>
                    <a:pt x="2061845" y="12941"/>
                  </a:lnTo>
                  <a:lnTo>
                    <a:pt x="1996198" y="13627"/>
                  </a:lnTo>
                  <a:lnTo>
                    <a:pt x="1991004" y="13627"/>
                  </a:lnTo>
                  <a:lnTo>
                    <a:pt x="1991258" y="13868"/>
                  </a:lnTo>
                  <a:lnTo>
                    <a:pt x="2106815" y="13868"/>
                  </a:lnTo>
                  <a:lnTo>
                    <a:pt x="2102637" y="13627"/>
                  </a:lnTo>
                  <a:lnTo>
                    <a:pt x="2148027" y="13627"/>
                  </a:lnTo>
                  <a:close/>
                </a:path>
                <a:path w="2419985" h="61594">
                  <a:moveTo>
                    <a:pt x="2205647" y="12941"/>
                  </a:moveTo>
                  <a:lnTo>
                    <a:pt x="2151875" y="11290"/>
                  </a:lnTo>
                  <a:lnTo>
                    <a:pt x="2160447" y="11353"/>
                  </a:lnTo>
                  <a:lnTo>
                    <a:pt x="2166429" y="11214"/>
                  </a:lnTo>
                  <a:lnTo>
                    <a:pt x="2165743" y="11036"/>
                  </a:lnTo>
                  <a:lnTo>
                    <a:pt x="2163826" y="10858"/>
                  </a:lnTo>
                  <a:lnTo>
                    <a:pt x="2166137" y="10693"/>
                  </a:lnTo>
                  <a:lnTo>
                    <a:pt x="2161590" y="10833"/>
                  </a:lnTo>
                  <a:lnTo>
                    <a:pt x="2141702" y="10985"/>
                  </a:lnTo>
                  <a:lnTo>
                    <a:pt x="2132152" y="11112"/>
                  </a:lnTo>
                  <a:lnTo>
                    <a:pt x="2148522" y="11252"/>
                  </a:lnTo>
                  <a:lnTo>
                    <a:pt x="2143772" y="11252"/>
                  </a:lnTo>
                  <a:lnTo>
                    <a:pt x="2204415" y="12941"/>
                  </a:lnTo>
                  <a:lnTo>
                    <a:pt x="2205647" y="12941"/>
                  </a:lnTo>
                  <a:close/>
                </a:path>
                <a:path w="2419985" h="61594">
                  <a:moveTo>
                    <a:pt x="2288971" y="5207"/>
                  </a:moveTo>
                  <a:lnTo>
                    <a:pt x="2268055" y="5461"/>
                  </a:lnTo>
                  <a:lnTo>
                    <a:pt x="2269896" y="5092"/>
                  </a:lnTo>
                  <a:lnTo>
                    <a:pt x="2266213" y="5486"/>
                  </a:lnTo>
                  <a:lnTo>
                    <a:pt x="2264791" y="5499"/>
                  </a:lnTo>
                  <a:lnTo>
                    <a:pt x="2250808" y="5359"/>
                  </a:lnTo>
                  <a:lnTo>
                    <a:pt x="2248522" y="5676"/>
                  </a:lnTo>
                  <a:lnTo>
                    <a:pt x="2282875" y="5676"/>
                  </a:lnTo>
                  <a:lnTo>
                    <a:pt x="2280843" y="5664"/>
                  </a:lnTo>
                  <a:lnTo>
                    <a:pt x="2288971" y="5207"/>
                  </a:lnTo>
                  <a:close/>
                </a:path>
                <a:path w="2419985" h="61594">
                  <a:moveTo>
                    <a:pt x="2321471" y="5092"/>
                  </a:moveTo>
                  <a:lnTo>
                    <a:pt x="2315908" y="5092"/>
                  </a:lnTo>
                  <a:lnTo>
                    <a:pt x="2316670" y="5397"/>
                  </a:lnTo>
                  <a:lnTo>
                    <a:pt x="2321471" y="5092"/>
                  </a:lnTo>
                  <a:close/>
                </a:path>
                <a:path w="2419985" h="61594">
                  <a:moveTo>
                    <a:pt x="2365832" y="419"/>
                  </a:moveTo>
                  <a:lnTo>
                    <a:pt x="2365184" y="127"/>
                  </a:lnTo>
                  <a:lnTo>
                    <a:pt x="2347671" y="292"/>
                  </a:lnTo>
                  <a:lnTo>
                    <a:pt x="2339822" y="127"/>
                  </a:lnTo>
                  <a:lnTo>
                    <a:pt x="2335885" y="431"/>
                  </a:lnTo>
                  <a:lnTo>
                    <a:pt x="2313381" y="63"/>
                  </a:lnTo>
                  <a:lnTo>
                    <a:pt x="2298814" y="0"/>
                  </a:lnTo>
                  <a:lnTo>
                    <a:pt x="2307983" y="533"/>
                  </a:lnTo>
                  <a:lnTo>
                    <a:pt x="2326309" y="584"/>
                  </a:lnTo>
                  <a:lnTo>
                    <a:pt x="2365832" y="419"/>
                  </a:lnTo>
                  <a:close/>
                </a:path>
                <a:path w="2419985" h="61594">
                  <a:moveTo>
                    <a:pt x="2370848" y="6007"/>
                  </a:moveTo>
                  <a:lnTo>
                    <a:pt x="2364244" y="5791"/>
                  </a:lnTo>
                  <a:lnTo>
                    <a:pt x="2363203" y="6007"/>
                  </a:lnTo>
                  <a:lnTo>
                    <a:pt x="2370848" y="6007"/>
                  </a:lnTo>
                  <a:close/>
                </a:path>
                <a:path w="2419985" h="61594">
                  <a:moveTo>
                    <a:pt x="2419400" y="6388"/>
                  </a:moveTo>
                  <a:lnTo>
                    <a:pt x="2386584" y="5842"/>
                  </a:lnTo>
                  <a:lnTo>
                    <a:pt x="2378430" y="6146"/>
                  </a:lnTo>
                  <a:lnTo>
                    <a:pt x="2397937" y="6286"/>
                  </a:lnTo>
                  <a:lnTo>
                    <a:pt x="2393899" y="6591"/>
                  </a:lnTo>
                  <a:lnTo>
                    <a:pt x="2419400" y="6388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294041" y="1784057"/>
              <a:ext cx="2594610" cy="57150"/>
            </a:xfrm>
            <a:custGeom>
              <a:avLst/>
              <a:gdLst/>
              <a:ahLst/>
              <a:cxnLst/>
              <a:rect l="l" t="t" r="r" b="b"/>
              <a:pathLst>
                <a:path w="2594610" h="57150">
                  <a:moveTo>
                    <a:pt x="14211" y="52971"/>
                  </a:moveTo>
                  <a:lnTo>
                    <a:pt x="0" y="53200"/>
                  </a:lnTo>
                  <a:lnTo>
                    <a:pt x="13347" y="53200"/>
                  </a:lnTo>
                  <a:lnTo>
                    <a:pt x="14211" y="52971"/>
                  </a:lnTo>
                  <a:close/>
                </a:path>
                <a:path w="2594610" h="57150">
                  <a:moveTo>
                    <a:pt x="60782" y="53200"/>
                  </a:moveTo>
                  <a:lnTo>
                    <a:pt x="31254" y="53200"/>
                  </a:lnTo>
                  <a:lnTo>
                    <a:pt x="27114" y="53606"/>
                  </a:lnTo>
                  <a:lnTo>
                    <a:pt x="60782" y="53200"/>
                  </a:lnTo>
                  <a:close/>
                </a:path>
                <a:path w="2594610" h="57150">
                  <a:moveTo>
                    <a:pt x="128562" y="52654"/>
                  </a:moveTo>
                  <a:lnTo>
                    <a:pt x="119062" y="52552"/>
                  </a:lnTo>
                  <a:lnTo>
                    <a:pt x="119202" y="52743"/>
                  </a:lnTo>
                  <a:lnTo>
                    <a:pt x="103911" y="52501"/>
                  </a:lnTo>
                  <a:lnTo>
                    <a:pt x="101447" y="52857"/>
                  </a:lnTo>
                  <a:lnTo>
                    <a:pt x="80822" y="53225"/>
                  </a:lnTo>
                  <a:lnTo>
                    <a:pt x="76911" y="53378"/>
                  </a:lnTo>
                  <a:lnTo>
                    <a:pt x="85559" y="53378"/>
                  </a:lnTo>
                  <a:lnTo>
                    <a:pt x="87820" y="53530"/>
                  </a:lnTo>
                  <a:lnTo>
                    <a:pt x="73304" y="53835"/>
                  </a:lnTo>
                  <a:lnTo>
                    <a:pt x="27114" y="53606"/>
                  </a:lnTo>
                  <a:lnTo>
                    <a:pt x="7137" y="53505"/>
                  </a:lnTo>
                  <a:lnTo>
                    <a:pt x="12103" y="53784"/>
                  </a:lnTo>
                  <a:lnTo>
                    <a:pt x="15354" y="53962"/>
                  </a:lnTo>
                  <a:lnTo>
                    <a:pt x="23431" y="53962"/>
                  </a:lnTo>
                  <a:lnTo>
                    <a:pt x="60883" y="53962"/>
                  </a:lnTo>
                  <a:lnTo>
                    <a:pt x="69303" y="54305"/>
                  </a:lnTo>
                  <a:lnTo>
                    <a:pt x="68732" y="54051"/>
                  </a:lnTo>
                  <a:lnTo>
                    <a:pt x="88480" y="54140"/>
                  </a:lnTo>
                  <a:lnTo>
                    <a:pt x="84023" y="54038"/>
                  </a:lnTo>
                  <a:lnTo>
                    <a:pt x="88658" y="53962"/>
                  </a:lnTo>
                  <a:lnTo>
                    <a:pt x="99936" y="53962"/>
                  </a:lnTo>
                  <a:lnTo>
                    <a:pt x="91249" y="53924"/>
                  </a:lnTo>
                  <a:lnTo>
                    <a:pt x="113449" y="53555"/>
                  </a:lnTo>
                  <a:lnTo>
                    <a:pt x="124015" y="53251"/>
                  </a:lnTo>
                  <a:lnTo>
                    <a:pt x="122885" y="53073"/>
                  </a:lnTo>
                  <a:lnTo>
                    <a:pt x="127114" y="52844"/>
                  </a:lnTo>
                  <a:lnTo>
                    <a:pt x="128562" y="52654"/>
                  </a:lnTo>
                  <a:close/>
                </a:path>
                <a:path w="2594610" h="57150">
                  <a:moveTo>
                    <a:pt x="154774" y="55930"/>
                  </a:moveTo>
                  <a:lnTo>
                    <a:pt x="85813" y="55689"/>
                  </a:lnTo>
                  <a:lnTo>
                    <a:pt x="17259" y="55905"/>
                  </a:lnTo>
                  <a:lnTo>
                    <a:pt x="21183" y="56159"/>
                  </a:lnTo>
                  <a:lnTo>
                    <a:pt x="9550" y="56578"/>
                  </a:lnTo>
                  <a:lnTo>
                    <a:pt x="18262" y="56819"/>
                  </a:lnTo>
                  <a:lnTo>
                    <a:pt x="43205" y="56108"/>
                  </a:lnTo>
                  <a:lnTo>
                    <a:pt x="60439" y="56070"/>
                  </a:lnTo>
                  <a:lnTo>
                    <a:pt x="58242" y="56032"/>
                  </a:lnTo>
                  <a:lnTo>
                    <a:pt x="131533" y="56210"/>
                  </a:lnTo>
                  <a:lnTo>
                    <a:pt x="154774" y="55930"/>
                  </a:lnTo>
                  <a:close/>
                </a:path>
                <a:path w="2594610" h="57150">
                  <a:moveTo>
                    <a:pt x="216281" y="49085"/>
                  </a:moveTo>
                  <a:lnTo>
                    <a:pt x="203098" y="48793"/>
                  </a:lnTo>
                  <a:lnTo>
                    <a:pt x="196824" y="48933"/>
                  </a:lnTo>
                  <a:lnTo>
                    <a:pt x="216281" y="49085"/>
                  </a:lnTo>
                  <a:close/>
                </a:path>
                <a:path w="2594610" h="57150">
                  <a:moveTo>
                    <a:pt x="276707" y="51333"/>
                  </a:moveTo>
                  <a:lnTo>
                    <a:pt x="272821" y="51206"/>
                  </a:lnTo>
                  <a:lnTo>
                    <a:pt x="248602" y="51193"/>
                  </a:lnTo>
                  <a:lnTo>
                    <a:pt x="256146" y="51358"/>
                  </a:lnTo>
                  <a:lnTo>
                    <a:pt x="264401" y="51422"/>
                  </a:lnTo>
                  <a:lnTo>
                    <a:pt x="271780" y="51396"/>
                  </a:lnTo>
                  <a:lnTo>
                    <a:pt x="276707" y="51333"/>
                  </a:lnTo>
                  <a:close/>
                </a:path>
                <a:path w="2594610" h="57150">
                  <a:moveTo>
                    <a:pt x="364756" y="47269"/>
                  </a:moveTo>
                  <a:lnTo>
                    <a:pt x="343077" y="47078"/>
                  </a:lnTo>
                  <a:lnTo>
                    <a:pt x="341299" y="47434"/>
                  </a:lnTo>
                  <a:lnTo>
                    <a:pt x="356209" y="47269"/>
                  </a:lnTo>
                  <a:lnTo>
                    <a:pt x="360616" y="47371"/>
                  </a:lnTo>
                  <a:lnTo>
                    <a:pt x="364756" y="47269"/>
                  </a:lnTo>
                  <a:close/>
                </a:path>
                <a:path w="2594610" h="57150">
                  <a:moveTo>
                    <a:pt x="406565" y="53136"/>
                  </a:moveTo>
                  <a:lnTo>
                    <a:pt x="234746" y="53136"/>
                  </a:lnTo>
                  <a:lnTo>
                    <a:pt x="248920" y="53619"/>
                  </a:lnTo>
                  <a:lnTo>
                    <a:pt x="406565" y="53136"/>
                  </a:lnTo>
                  <a:close/>
                </a:path>
                <a:path w="2594610" h="57150">
                  <a:moveTo>
                    <a:pt x="567702" y="44107"/>
                  </a:moveTo>
                  <a:lnTo>
                    <a:pt x="524052" y="43522"/>
                  </a:lnTo>
                  <a:lnTo>
                    <a:pt x="526542" y="43764"/>
                  </a:lnTo>
                  <a:lnTo>
                    <a:pt x="498678" y="43840"/>
                  </a:lnTo>
                  <a:lnTo>
                    <a:pt x="507022" y="43535"/>
                  </a:lnTo>
                  <a:lnTo>
                    <a:pt x="421894" y="42303"/>
                  </a:lnTo>
                  <a:lnTo>
                    <a:pt x="427647" y="42418"/>
                  </a:lnTo>
                  <a:lnTo>
                    <a:pt x="428675" y="42621"/>
                  </a:lnTo>
                  <a:lnTo>
                    <a:pt x="416077" y="42875"/>
                  </a:lnTo>
                  <a:lnTo>
                    <a:pt x="396722" y="42938"/>
                  </a:lnTo>
                  <a:lnTo>
                    <a:pt x="407187" y="43027"/>
                  </a:lnTo>
                  <a:lnTo>
                    <a:pt x="400761" y="43332"/>
                  </a:lnTo>
                  <a:lnTo>
                    <a:pt x="401624" y="43548"/>
                  </a:lnTo>
                  <a:lnTo>
                    <a:pt x="447446" y="43675"/>
                  </a:lnTo>
                  <a:lnTo>
                    <a:pt x="458076" y="44018"/>
                  </a:lnTo>
                  <a:lnTo>
                    <a:pt x="456628" y="43776"/>
                  </a:lnTo>
                  <a:lnTo>
                    <a:pt x="479120" y="43599"/>
                  </a:lnTo>
                  <a:lnTo>
                    <a:pt x="476783" y="43802"/>
                  </a:lnTo>
                  <a:lnTo>
                    <a:pt x="490397" y="44157"/>
                  </a:lnTo>
                  <a:lnTo>
                    <a:pt x="550913" y="43954"/>
                  </a:lnTo>
                  <a:lnTo>
                    <a:pt x="567702" y="44107"/>
                  </a:lnTo>
                  <a:close/>
                </a:path>
                <a:path w="2594610" h="57150">
                  <a:moveTo>
                    <a:pt x="679145" y="41846"/>
                  </a:moveTo>
                  <a:lnTo>
                    <a:pt x="670255" y="41541"/>
                  </a:lnTo>
                  <a:lnTo>
                    <a:pt x="655523" y="41821"/>
                  </a:lnTo>
                  <a:lnTo>
                    <a:pt x="655866" y="42113"/>
                  </a:lnTo>
                  <a:lnTo>
                    <a:pt x="662609" y="42176"/>
                  </a:lnTo>
                  <a:lnTo>
                    <a:pt x="670890" y="42138"/>
                  </a:lnTo>
                  <a:lnTo>
                    <a:pt x="677481" y="42024"/>
                  </a:lnTo>
                  <a:lnTo>
                    <a:pt x="679145" y="41846"/>
                  </a:lnTo>
                  <a:close/>
                </a:path>
                <a:path w="2594610" h="57150">
                  <a:moveTo>
                    <a:pt x="710628" y="41071"/>
                  </a:moveTo>
                  <a:lnTo>
                    <a:pt x="697306" y="40665"/>
                  </a:lnTo>
                  <a:lnTo>
                    <a:pt x="697699" y="41071"/>
                  </a:lnTo>
                  <a:lnTo>
                    <a:pt x="710628" y="41071"/>
                  </a:lnTo>
                  <a:close/>
                </a:path>
                <a:path w="2594610" h="57150">
                  <a:moveTo>
                    <a:pt x="724839" y="39751"/>
                  </a:moveTo>
                  <a:lnTo>
                    <a:pt x="702297" y="39293"/>
                  </a:lnTo>
                  <a:lnTo>
                    <a:pt x="693216" y="39344"/>
                  </a:lnTo>
                  <a:lnTo>
                    <a:pt x="682028" y="38887"/>
                  </a:lnTo>
                  <a:lnTo>
                    <a:pt x="675614" y="38887"/>
                  </a:lnTo>
                  <a:lnTo>
                    <a:pt x="691616" y="39357"/>
                  </a:lnTo>
                  <a:lnTo>
                    <a:pt x="669836" y="39509"/>
                  </a:lnTo>
                  <a:lnTo>
                    <a:pt x="656209" y="38887"/>
                  </a:lnTo>
                  <a:lnTo>
                    <a:pt x="614908" y="38887"/>
                  </a:lnTo>
                  <a:lnTo>
                    <a:pt x="625894" y="39751"/>
                  </a:lnTo>
                  <a:lnTo>
                    <a:pt x="632739" y="39751"/>
                  </a:lnTo>
                  <a:lnTo>
                    <a:pt x="663016" y="39751"/>
                  </a:lnTo>
                  <a:lnTo>
                    <a:pt x="668743" y="40132"/>
                  </a:lnTo>
                  <a:lnTo>
                    <a:pt x="664578" y="40233"/>
                  </a:lnTo>
                  <a:lnTo>
                    <a:pt x="659955" y="39928"/>
                  </a:lnTo>
                  <a:lnTo>
                    <a:pt x="658101" y="40182"/>
                  </a:lnTo>
                  <a:lnTo>
                    <a:pt x="662914" y="40297"/>
                  </a:lnTo>
                  <a:lnTo>
                    <a:pt x="681240" y="40360"/>
                  </a:lnTo>
                  <a:lnTo>
                    <a:pt x="688454" y="40474"/>
                  </a:lnTo>
                  <a:lnTo>
                    <a:pt x="664400" y="39751"/>
                  </a:lnTo>
                  <a:lnTo>
                    <a:pt x="675386" y="39751"/>
                  </a:lnTo>
                  <a:lnTo>
                    <a:pt x="724839" y="39751"/>
                  </a:lnTo>
                  <a:close/>
                </a:path>
                <a:path w="2594610" h="57150">
                  <a:moveTo>
                    <a:pt x="731329" y="41490"/>
                  </a:moveTo>
                  <a:lnTo>
                    <a:pt x="723633" y="41262"/>
                  </a:lnTo>
                  <a:lnTo>
                    <a:pt x="721525" y="41363"/>
                  </a:lnTo>
                  <a:lnTo>
                    <a:pt x="712406" y="41529"/>
                  </a:lnTo>
                  <a:lnTo>
                    <a:pt x="717499" y="41617"/>
                  </a:lnTo>
                  <a:lnTo>
                    <a:pt x="710209" y="41630"/>
                  </a:lnTo>
                  <a:lnTo>
                    <a:pt x="707250" y="41770"/>
                  </a:lnTo>
                  <a:lnTo>
                    <a:pt x="703008" y="41833"/>
                  </a:lnTo>
                  <a:lnTo>
                    <a:pt x="691832" y="41643"/>
                  </a:lnTo>
                  <a:lnTo>
                    <a:pt x="718146" y="42125"/>
                  </a:lnTo>
                  <a:lnTo>
                    <a:pt x="715949" y="42075"/>
                  </a:lnTo>
                  <a:lnTo>
                    <a:pt x="724077" y="41922"/>
                  </a:lnTo>
                  <a:lnTo>
                    <a:pt x="730338" y="41719"/>
                  </a:lnTo>
                  <a:lnTo>
                    <a:pt x="731329" y="41490"/>
                  </a:lnTo>
                  <a:close/>
                </a:path>
                <a:path w="2594610" h="57150">
                  <a:moveTo>
                    <a:pt x="764921" y="39611"/>
                  </a:moveTo>
                  <a:lnTo>
                    <a:pt x="754862" y="39433"/>
                  </a:lnTo>
                  <a:lnTo>
                    <a:pt x="742480" y="39547"/>
                  </a:lnTo>
                  <a:lnTo>
                    <a:pt x="732370" y="39370"/>
                  </a:lnTo>
                  <a:lnTo>
                    <a:pt x="730288" y="39738"/>
                  </a:lnTo>
                  <a:lnTo>
                    <a:pt x="740054" y="39712"/>
                  </a:lnTo>
                  <a:lnTo>
                    <a:pt x="754113" y="39573"/>
                  </a:lnTo>
                  <a:lnTo>
                    <a:pt x="764921" y="39611"/>
                  </a:lnTo>
                  <a:close/>
                </a:path>
                <a:path w="2594610" h="57150">
                  <a:moveTo>
                    <a:pt x="771867" y="38087"/>
                  </a:moveTo>
                  <a:lnTo>
                    <a:pt x="750443" y="38100"/>
                  </a:lnTo>
                  <a:lnTo>
                    <a:pt x="757110" y="38354"/>
                  </a:lnTo>
                  <a:lnTo>
                    <a:pt x="771867" y="38087"/>
                  </a:lnTo>
                  <a:close/>
                </a:path>
                <a:path w="2594610" h="57150">
                  <a:moveTo>
                    <a:pt x="782828" y="34163"/>
                  </a:moveTo>
                  <a:lnTo>
                    <a:pt x="776300" y="34112"/>
                  </a:lnTo>
                  <a:lnTo>
                    <a:pt x="760857" y="33769"/>
                  </a:lnTo>
                  <a:lnTo>
                    <a:pt x="759244" y="34226"/>
                  </a:lnTo>
                  <a:lnTo>
                    <a:pt x="763358" y="34124"/>
                  </a:lnTo>
                  <a:lnTo>
                    <a:pt x="774331" y="34277"/>
                  </a:lnTo>
                  <a:lnTo>
                    <a:pt x="782828" y="34163"/>
                  </a:lnTo>
                  <a:close/>
                </a:path>
                <a:path w="2594610" h="57150">
                  <a:moveTo>
                    <a:pt x="785583" y="34734"/>
                  </a:moveTo>
                  <a:lnTo>
                    <a:pt x="782967" y="34366"/>
                  </a:lnTo>
                  <a:lnTo>
                    <a:pt x="767803" y="34226"/>
                  </a:lnTo>
                  <a:lnTo>
                    <a:pt x="770788" y="34734"/>
                  </a:lnTo>
                  <a:lnTo>
                    <a:pt x="785583" y="34734"/>
                  </a:lnTo>
                  <a:close/>
                </a:path>
                <a:path w="2594610" h="57150">
                  <a:moveTo>
                    <a:pt x="820534" y="38087"/>
                  </a:moveTo>
                  <a:lnTo>
                    <a:pt x="779919" y="37579"/>
                  </a:lnTo>
                  <a:lnTo>
                    <a:pt x="780402" y="38087"/>
                  </a:lnTo>
                  <a:lnTo>
                    <a:pt x="784745" y="38087"/>
                  </a:lnTo>
                  <a:lnTo>
                    <a:pt x="795680" y="38227"/>
                  </a:lnTo>
                  <a:lnTo>
                    <a:pt x="796709" y="38087"/>
                  </a:lnTo>
                  <a:lnTo>
                    <a:pt x="820534" y="38087"/>
                  </a:lnTo>
                  <a:close/>
                </a:path>
                <a:path w="2594610" h="57150">
                  <a:moveTo>
                    <a:pt x="835685" y="33375"/>
                  </a:moveTo>
                  <a:lnTo>
                    <a:pt x="818299" y="33172"/>
                  </a:lnTo>
                  <a:lnTo>
                    <a:pt x="824877" y="33324"/>
                  </a:lnTo>
                  <a:lnTo>
                    <a:pt x="835685" y="33375"/>
                  </a:lnTo>
                  <a:close/>
                </a:path>
                <a:path w="2594610" h="57150">
                  <a:moveTo>
                    <a:pt x="845591" y="32600"/>
                  </a:moveTo>
                  <a:lnTo>
                    <a:pt x="819772" y="32512"/>
                  </a:lnTo>
                  <a:lnTo>
                    <a:pt x="837171" y="32816"/>
                  </a:lnTo>
                  <a:lnTo>
                    <a:pt x="845591" y="32600"/>
                  </a:lnTo>
                  <a:close/>
                </a:path>
                <a:path w="2594610" h="57150">
                  <a:moveTo>
                    <a:pt x="881113" y="41198"/>
                  </a:moveTo>
                  <a:lnTo>
                    <a:pt x="874953" y="41198"/>
                  </a:lnTo>
                  <a:lnTo>
                    <a:pt x="874953" y="39928"/>
                  </a:lnTo>
                  <a:lnTo>
                    <a:pt x="804862" y="39928"/>
                  </a:lnTo>
                  <a:lnTo>
                    <a:pt x="804862" y="41198"/>
                  </a:lnTo>
                  <a:lnTo>
                    <a:pt x="769404" y="41198"/>
                  </a:lnTo>
                  <a:lnTo>
                    <a:pt x="769404" y="42468"/>
                  </a:lnTo>
                  <a:lnTo>
                    <a:pt x="881113" y="42468"/>
                  </a:lnTo>
                  <a:lnTo>
                    <a:pt x="881113" y="41198"/>
                  </a:lnTo>
                  <a:close/>
                </a:path>
                <a:path w="2594610" h="57150">
                  <a:moveTo>
                    <a:pt x="926642" y="41198"/>
                  </a:moveTo>
                  <a:lnTo>
                    <a:pt x="892860" y="41198"/>
                  </a:lnTo>
                  <a:lnTo>
                    <a:pt x="892860" y="42468"/>
                  </a:lnTo>
                  <a:lnTo>
                    <a:pt x="926642" y="42468"/>
                  </a:lnTo>
                  <a:lnTo>
                    <a:pt x="926642" y="41198"/>
                  </a:lnTo>
                  <a:close/>
                </a:path>
                <a:path w="2594610" h="57150">
                  <a:moveTo>
                    <a:pt x="992136" y="28956"/>
                  </a:moveTo>
                  <a:lnTo>
                    <a:pt x="987259" y="28460"/>
                  </a:lnTo>
                  <a:lnTo>
                    <a:pt x="978738" y="28460"/>
                  </a:lnTo>
                  <a:lnTo>
                    <a:pt x="992136" y="28956"/>
                  </a:lnTo>
                  <a:close/>
                </a:path>
                <a:path w="2594610" h="57150">
                  <a:moveTo>
                    <a:pt x="1072718" y="34048"/>
                  </a:moveTo>
                  <a:lnTo>
                    <a:pt x="1060284" y="34302"/>
                  </a:lnTo>
                  <a:lnTo>
                    <a:pt x="1054849" y="34302"/>
                  </a:lnTo>
                  <a:lnTo>
                    <a:pt x="1036104" y="33820"/>
                  </a:lnTo>
                  <a:lnTo>
                    <a:pt x="1028458" y="33820"/>
                  </a:lnTo>
                  <a:lnTo>
                    <a:pt x="1011669" y="34302"/>
                  </a:lnTo>
                  <a:lnTo>
                    <a:pt x="1034846" y="34302"/>
                  </a:lnTo>
                  <a:lnTo>
                    <a:pt x="1050823" y="34823"/>
                  </a:lnTo>
                  <a:lnTo>
                    <a:pt x="1068057" y="34671"/>
                  </a:lnTo>
                  <a:lnTo>
                    <a:pt x="1070787" y="34302"/>
                  </a:lnTo>
                  <a:lnTo>
                    <a:pt x="1072718" y="34048"/>
                  </a:lnTo>
                  <a:close/>
                </a:path>
                <a:path w="2594610" h="57150">
                  <a:moveTo>
                    <a:pt x="1076502" y="27495"/>
                  </a:moveTo>
                  <a:lnTo>
                    <a:pt x="1069733" y="27127"/>
                  </a:lnTo>
                  <a:lnTo>
                    <a:pt x="1063396" y="27292"/>
                  </a:lnTo>
                  <a:lnTo>
                    <a:pt x="1063574" y="27393"/>
                  </a:lnTo>
                  <a:lnTo>
                    <a:pt x="1065834" y="27546"/>
                  </a:lnTo>
                  <a:lnTo>
                    <a:pt x="1074318" y="27444"/>
                  </a:lnTo>
                  <a:lnTo>
                    <a:pt x="1076502" y="27495"/>
                  </a:lnTo>
                  <a:close/>
                </a:path>
                <a:path w="2594610" h="57150">
                  <a:moveTo>
                    <a:pt x="1379385" y="21310"/>
                  </a:moveTo>
                  <a:lnTo>
                    <a:pt x="1363929" y="20967"/>
                  </a:lnTo>
                  <a:lnTo>
                    <a:pt x="1361782" y="21018"/>
                  </a:lnTo>
                  <a:lnTo>
                    <a:pt x="1377238" y="21361"/>
                  </a:lnTo>
                  <a:lnTo>
                    <a:pt x="1379385" y="21310"/>
                  </a:lnTo>
                  <a:close/>
                </a:path>
                <a:path w="2594610" h="57150">
                  <a:moveTo>
                    <a:pt x="1412951" y="18503"/>
                  </a:moveTo>
                  <a:lnTo>
                    <a:pt x="1397431" y="18046"/>
                  </a:lnTo>
                  <a:lnTo>
                    <a:pt x="1397635" y="18249"/>
                  </a:lnTo>
                  <a:lnTo>
                    <a:pt x="1412951" y="18503"/>
                  </a:lnTo>
                  <a:close/>
                </a:path>
                <a:path w="2594610" h="57150">
                  <a:moveTo>
                    <a:pt x="1415516" y="21031"/>
                  </a:moveTo>
                  <a:lnTo>
                    <a:pt x="1405153" y="21031"/>
                  </a:lnTo>
                  <a:lnTo>
                    <a:pt x="1407261" y="21247"/>
                  </a:lnTo>
                  <a:lnTo>
                    <a:pt x="1415516" y="21031"/>
                  </a:lnTo>
                  <a:close/>
                </a:path>
                <a:path w="2594610" h="57150">
                  <a:moveTo>
                    <a:pt x="1438198" y="24117"/>
                  </a:moveTo>
                  <a:lnTo>
                    <a:pt x="1429448" y="23926"/>
                  </a:lnTo>
                  <a:lnTo>
                    <a:pt x="1420952" y="24130"/>
                  </a:lnTo>
                  <a:lnTo>
                    <a:pt x="1438198" y="24117"/>
                  </a:lnTo>
                  <a:close/>
                </a:path>
                <a:path w="2594610" h="57150">
                  <a:moveTo>
                    <a:pt x="1522196" y="18275"/>
                  </a:moveTo>
                  <a:lnTo>
                    <a:pt x="1506626" y="18097"/>
                  </a:lnTo>
                  <a:lnTo>
                    <a:pt x="1484299" y="18440"/>
                  </a:lnTo>
                  <a:lnTo>
                    <a:pt x="1466494" y="18415"/>
                  </a:lnTo>
                  <a:lnTo>
                    <a:pt x="1474025" y="18529"/>
                  </a:lnTo>
                  <a:lnTo>
                    <a:pt x="1501622" y="18440"/>
                  </a:lnTo>
                  <a:lnTo>
                    <a:pt x="1513890" y="18491"/>
                  </a:lnTo>
                  <a:lnTo>
                    <a:pt x="1522196" y="18275"/>
                  </a:lnTo>
                  <a:close/>
                </a:path>
                <a:path w="2594610" h="57150">
                  <a:moveTo>
                    <a:pt x="1578267" y="14376"/>
                  </a:moveTo>
                  <a:lnTo>
                    <a:pt x="1573733" y="14185"/>
                  </a:lnTo>
                  <a:lnTo>
                    <a:pt x="1571421" y="14033"/>
                  </a:lnTo>
                  <a:lnTo>
                    <a:pt x="1572260" y="14236"/>
                  </a:lnTo>
                  <a:lnTo>
                    <a:pt x="1563979" y="14401"/>
                  </a:lnTo>
                  <a:lnTo>
                    <a:pt x="1571955" y="14541"/>
                  </a:lnTo>
                  <a:lnTo>
                    <a:pt x="1578267" y="14376"/>
                  </a:lnTo>
                  <a:close/>
                </a:path>
                <a:path w="2594610" h="57150">
                  <a:moveTo>
                    <a:pt x="1595399" y="14376"/>
                  </a:moveTo>
                  <a:lnTo>
                    <a:pt x="1588833" y="14236"/>
                  </a:lnTo>
                  <a:lnTo>
                    <a:pt x="1591322" y="14478"/>
                  </a:lnTo>
                  <a:lnTo>
                    <a:pt x="1595399" y="14376"/>
                  </a:lnTo>
                  <a:close/>
                </a:path>
                <a:path w="2594610" h="57150">
                  <a:moveTo>
                    <a:pt x="1635810" y="18072"/>
                  </a:moveTo>
                  <a:lnTo>
                    <a:pt x="1630184" y="17957"/>
                  </a:lnTo>
                  <a:lnTo>
                    <a:pt x="1618551" y="18237"/>
                  </a:lnTo>
                  <a:lnTo>
                    <a:pt x="1608023" y="18135"/>
                  </a:lnTo>
                  <a:lnTo>
                    <a:pt x="1612671" y="18427"/>
                  </a:lnTo>
                  <a:lnTo>
                    <a:pt x="1618932" y="18275"/>
                  </a:lnTo>
                  <a:lnTo>
                    <a:pt x="1631962" y="18364"/>
                  </a:lnTo>
                  <a:lnTo>
                    <a:pt x="1635810" y="18072"/>
                  </a:lnTo>
                  <a:close/>
                </a:path>
                <a:path w="2594610" h="57150">
                  <a:moveTo>
                    <a:pt x="1638592" y="14566"/>
                  </a:moveTo>
                  <a:lnTo>
                    <a:pt x="1632013" y="14414"/>
                  </a:lnTo>
                  <a:lnTo>
                    <a:pt x="1622920" y="13906"/>
                  </a:lnTo>
                  <a:lnTo>
                    <a:pt x="1614551" y="14211"/>
                  </a:lnTo>
                  <a:lnTo>
                    <a:pt x="1625536" y="14363"/>
                  </a:lnTo>
                  <a:lnTo>
                    <a:pt x="1623466" y="14516"/>
                  </a:lnTo>
                  <a:lnTo>
                    <a:pt x="1638592" y="14566"/>
                  </a:lnTo>
                  <a:close/>
                </a:path>
                <a:path w="2594610" h="57150">
                  <a:moveTo>
                    <a:pt x="1663077" y="17106"/>
                  </a:moveTo>
                  <a:lnTo>
                    <a:pt x="1658150" y="16776"/>
                  </a:lnTo>
                  <a:lnTo>
                    <a:pt x="1640535" y="16776"/>
                  </a:lnTo>
                  <a:lnTo>
                    <a:pt x="1663077" y="17106"/>
                  </a:lnTo>
                  <a:close/>
                </a:path>
                <a:path w="2594610" h="57150">
                  <a:moveTo>
                    <a:pt x="1665795" y="17284"/>
                  </a:moveTo>
                  <a:lnTo>
                    <a:pt x="1665020" y="17233"/>
                  </a:lnTo>
                  <a:lnTo>
                    <a:pt x="1662023" y="17284"/>
                  </a:lnTo>
                  <a:lnTo>
                    <a:pt x="1665795" y="17284"/>
                  </a:lnTo>
                  <a:close/>
                </a:path>
                <a:path w="2594610" h="57150">
                  <a:moveTo>
                    <a:pt x="1677771" y="17030"/>
                  </a:moveTo>
                  <a:lnTo>
                    <a:pt x="1668221" y="17183"/>
                  </a:lnTo>
                  <a:lnTo>
                    <a:pt x="1670202" y="17208"/>
                  </a:lnTo>
                  <a:lnTo>
                    <a:pt x="1677771" y="17030"/>
                  </a:lnTo>
                  <a:close/>
                </a:path>
                <a:path w="2594610" h="57150">
                  <a:moveTo>
                    <a:pt x="1830997" y="9563"/>
                  </a:moveTo>
                  <a:lnTo>
                    <a:pt x="1823834" y="9448"/>
                  </a:lnTo>
                  <a:lnTo>
                    <a:pt x="1814982" y="9448"/>
                  </a:lnTo>
                  <a:lnTo>
                    <a:pt x="1808302" y="9588"/>
                  </a:lnTo>
                  <a:lnTo>
                    <a:pt x="1807578" y="9829"/>
                  </a:lnTo>
                  <a:lnTo>
                    <a:pt x="1813979" y="9766"/>
                  </a:lnTo>
                  <a:lnTo>
                    <a:pt x="1816392" y="9931"/>
                  </a:lnTo>
                  <a:lnTo>
                    <a:pt x="1820697" y="10033"/>
                  </a:lnTo>
                  <a:lnTo>
                    <a:pt x="1830997" y="9563"/>
                  </a:lnTo>
                  <a:close/>
                </a:path>
                <a:path w="2594610" h="57150">
                  <a:moveTo>
                    <a:pt x="2014740" y="12712"/>
                  </a:moveTo>
                  <a:lnTo>
                    <a:pt x="1992731" y="12420"/>
                  </a:lnTo>
                  <a:lnTo>
                    <a:pt x="1982304" y="12471"/>
                  </a:lnTo>
                  <a:lnTo>
                    <a:pt x="1980577" y="12941"/>
                  </a:lnTo>
                  <a:lnTo>
                    <a:pt x="2014740" y="12712"/>
                  </a:lnTo>
                  <a:close/>
                </a:path>
                <a:path w="2594610" h="57150">
                  <a:moveTo>
                    <a:pt x="2032012" y="8737"/>
                  </a:moveTo>
                  <a:lnTo>
                    <a:pt x="1999932" y="8801"/>
                  </a:lnTo>
                  <a:lnTo>
                    <a:pt x="2028024" y="9042"/>
                  </a:lnTo>
                  <a:lnTo>
                    <a:pt x="2030107" y="8890"/>
                  </a:lnTo>
                  <a:lnTo>
                    <a:pt x="2025688" y="8788"/>
                  </a:lnTo>
                  <a:lnTo>
                    <a:pt x="2032012" y="8737"/>
                  </a:lnTo>
                  <a:close/>
                </a:path>
                <a:path w="2594610" h="57150">
                  <a:moveTo>
                    <a:pt x="2074862" y="4533"/>
                  </a:moveTo>
                  <a:lnTo>
                    <a:pt x="2064029" y="4381"/>
                  </a:lnTo>
                  <a:lnTo>
                    <a:pt x="2059393" y="4089"/>
                  </a:lnTo>
                  <a:lnTo>
                    <a:pt x="2055482" y="4495"/>
                  </a:lnTo>
                  <a:lnTo>
                    <a:pt x="2074862" y="4533"/>
                  </a:lnTo>
                  <a:close/>
                </a:path>
                <a:path w="2594610" h="57150">
                  <a:moveTo>
                    <a:pt x="2093315" y="7747"/>
                  </a:moveTo>
                  <a:lnTo>
                    <a:pt x="2081428" y="7581"/>
                  </a:lnTo>
                  <a:lnTo>
                    <a:pt x="2067077" y="7810"/>
                  </a:lnTo>
                  <a:lnTo>
                    <a:pt x="2058682" y="7556"/>
                  </a:lnTo>
                  <a:lnTo>
                    <a:pt x="2057895" y="7708"/>
                  </a:lnTo>
                  <a:lnTo>
                    <a:pt x="2053031" y="7912"/>
                  </a:lnTo>
                  <a:lnTo>
                    <a:pt x="2057031" y="8013"/>
                  </a:lnTo>
                  <a:lnTo>
                    <a:pt x="2068322" y="7835"/>
                  </a:lnTo>
                  <a:lnTo>
                    <a:pt x="2088210" y="8039"/>
                  </a:lnTo>
                  <a:lnTo>
                    <a:pt x="2093315" y="7747"/>
                  </a:lnTo>
                  <a:close/>
                </a:path>
                <a:path w="2594610" h="57150">
                  <a:moveTo>
                    <a:pt x="2117267" y="8077"/>
                  </a:moveTo>
                  <a:lnTo>
                    <a:pt x="2106358" y="7924"/>
                  </a:lnTo>
                  <a:lnTo>
                    <a:pt x="2116848" y="8216"/>
                  </a:lnTo>
                  <a:lnTo>
                    <a:pt x="2117267" y="8077"/>
                  </a:lnTo>
                  <a:close/>
                </a:path>
                <a:path w="2594610" h="57150">
                  <a:moveTo>
                    <a:pt x="2152929" y="9093"/>
                  </a:moveTo>
                  <a:lnTo>
                    <a:pt x="2140762" y="8432"/>
                  </a:lnTo>
                  <a:lnTo>
                    <a:pt x="2136940" y="8216"/>
                  </a:lnTo>
                  <a:lnTo>
                    <a:pt x="2124062" y="8432"/>
                  </a:lnTo>
                  <a:lnTo>
                    <a:pt x="2116848" y="8216"/>
                  </a:lnTo>
                  <a:lnTo>
                    <a:pt x="2115604" y="8661"/>
                  </a:lnTo>
                  <a:lnTo>
                    <a:pt x="2118703" y="8839"/>
                  </a:lnTo>
                  <a:lnTo>
                    <a:pt x="2124481" y="8839"/>
                  </a:lnTo>
                  <a:lnTo>
                    <a:pt x="2109749" y="9093"/>
                  </a:lnTo>
                  <a:lnTo>
                    <a:pt x="2152929" y="9093"/>
                  </a:lnTo>
                  <a:close/>
                </a:path>
                <a:path w="2594610" h="57150">
                  <a:moveTo>
                    <a:pt x="2250935" y="6426"/>
                  </a:moveTo>
                  <a:lnTo>
                    <a:pt x="2212098" y="6350"/>
                  </a:lnTo>
                  <a:lnTo>
                    <a:pt x="2238260" y="6477"/>
                  </a:lnTo>
                  <a:lnTo>
                    <a:pt x="2250935" y="6426"/>
                  </a:lnTo>
                  <a:close/>
                </a:path>
                <a:path w="2594610" h="57150">
                  <a:moveTo>
                    <a:pt x="2368283" y="1612"/>
                  </a:moveTo>
                  <a:lnTo>
                    <a:pt x="2363546" y="1219"/>
                  </a:lnTo>
                  <a:lnTo>
                    <a:pt x="2335161" y="1219"/>
                  </a:lnTo>
                  <a:lnTo>
                    <a:pt x="2326779" y="990"/>
                  </a:lnTo>
                  <a:lnTo>
                    <a:pt x="2322614" y="1079"/>
                  </a:lnTo>
                  <a:lnTo>
                    <a:pt x="2326944" y="1181"/>
                  </a:lnTo>
                  <a:lnTo>
                    <a:pt x="2327097" y="1295"/>
                  </a:lnTo>
                  <a:lnTo>
                    <a:pt x="2338946" y="1333"/>
                  </a:lnTo>
                  <a:lnTo>
                    <a:pt x="2352319" y="1270"/>
                  </a:lnTo>
                  <a:lnTo>
                    <a:pt x="2363368" y="1295"/>
                  </a:lnTo>
                  <a:lnTo>
                    <a:pt x="2368283" y="1612"/>
                  </a:lnTo>
                  <a:close/>
                </a:path>
                <a:path w="2594610" h="57150">
                  <a:moveTo>
                    <a:pt x="2399169" y="1206"/>
                  </a:moveTo>
                  <a:lnTo>
                    <a:pt x="2393315" y="939"/>
                  </a:lnTo>
                  <a:lnTo>
                    <a:pt x="2385872" y="685"/>
                  </a:lnTo>
                  <a:lnTo>
                    <a:pt x="2382075" y="444"/>
                  </a:lnTo>
                  <a:lnTo>
                    <a:pt x="2378202" y="850"/>
                  </a:lnTo>
                  <a:lnTo>
                    <a:pt x="2371560" y="698"/>
                  </a:lnTo>
                  <a:lnTo>
                    <a:pt x="2366988" y="406"/>
                  </a:lnTo>
                  <a:lnTo>
                    <a:pt x="2358491" y="520"/>
                  </a:lnTo>
                  <a:lnTo>
                    <a:pt x="2371775" y="812"/>
                  </a:lnTo>
                  <a:lnTo>
                    <a:pt x="2367534" y="914"/>
                  </a:lnTo>
                  <a:lnTo>
                    <a:pt x="2391181" y="952"/>
                  </a:lnTo>
                  <a:lnTo>
                    <a:pt x="2385225" y="1409"/>
                  </a:lnTo>
                  <a:lnTo>
                    <a:pt x="2398179" y="1511"/>
                  </a:lnTo>
                  <a:lnTo>
                    <a:pt x="2399169" y="1206"/>
                  </a:lnTo>
                  <a:close/>
                </a:path>
                <a:path w="2594610" h="57150">
                  <a:moveTo>
                    <a:pt x="2406243" y="2984"/>
                  </a:moveTo>
                  <a:lnTo>
                    <a:pt x="2395245" y="2781"/>
                  </a:lnTo>
                  <a:lnTo>
                    <a:pt x="2391994" y="2463"/>
                  </a:lnTo>
                  <a:lnTo>
                    <a:pt x="2387549" y="2146"/>
                  </a:lnTo>
                  <a:lnTo>
                    <a:pt x="2372918" y="1943"/>
                  </a:lnTo>
                  <a:lnTo>
                    <a:pt x="2377249" y="2032"/>
                  </a:lnTo>
                  <a:lnTo>
                    <a:pt x="2366607" y="2082"/>
                  </a:lnTo>
                  <a:lnTo>
                    <a:pt x="2362517" y="2298"/>
                  </a:lnTo>
                  <a:lnTo>
                    <a:pt x="2377719" y="2540"/>
                  </a:lnTo>
                  <a:lnTo>
                    <a:pt x="2377960" y="2641"/>
                  </a:lnTo>
                  <a:lnTo>
                    <a:pt x="2380551" y="3086"/>
                  </a:lnTo>
                  <a:lnTo>
                    <a:pt x="2390851" y="2895"/>
                  </a:lnTo>
                  <a:lnTo>
                    <a:pt x="2397569" y="2857"/>
                  </a:lnTo>
                  <a:lnTo>
                    <a:pt x="2406243" y="2984"/>
                  </a:lnTo>
                  <a:close/>
                </a:path>
                <a:path w="2594610" h="57150">
                  <a:moveTo>
                    <a:pt x="2448864" y="1320"/>
                  </a:moveTo>
                  <a:lnTo>
                    <a:pt x="2443048" y="1320"/>
                  </a:lnTo>
                  <a:lnTo>
                    <a:pt x="2441689" y="1714"/>
                  </a:lnTo>
                  <a:lnTo>
                    <a:pt x="2426195" y="1536"/>
                  </a:lnTo>
                  <a:lnTo>
                    <a:pt x="2441448" y="1778"/>
                  </a:lnTo>
                  <a:lnTo>
                    <a:pt x="2442895" y="1778"/>
                  </a:lnTo>
                  <a:lnTo>
                    <a:pt x="2448191" y="1778"/>
                  </a:lnTo>
                  <a:lnTo>
                    <a:pt x="2443556" y="1727"/>
                  </a:lnTo>
                  <a:lnTo>
                    <a:pt x="2448864" y="1320"/>
                  </a:lnTo>
                  <a:close/>
                </a:path>
                <a:path w="2594610" h="57150">
                  <a:moveTo>
                    <a:pt x="2473947" y="431"/>
                  </a:moveTo>
                  <a:lnTo>
                    <a:pt x="2472004" y="203"/>
                  </a:lnTo>
                  <a:lnTo>
                    <a:pt x="2461615" y="558"/>
                  </a:lnTo>
                  <a:lnTo>
                    <a:pt x="2446210" y="215"/>
                  </a:lnTo>
                  <a:lnTo>
                    <a:pt x="2454592" y="0"/>
                  </a:lnTo>
                  <a:lnTo>
                    <a:pt x="2437981" y="279"/>
                  </a:lnTo>
                  <a:lnTo>
                    <a:pt x="2423134" y="685"/>
                  </a:lnTo>
                  <a:lnTo>
                    <a:pt x="2429395" y="863"/>
                  </a:lnTo>
                  <a:lnTo>
                    <a:pt x="2444458" y="787"/>
                  </a:lnTo>
                  <a:lnTo>
                    <a:pt x="2459240" y="825"/>
                  </a:lnTo>
                  <a:lnTo>
                    <a:pt x="2464689" y="1320"/>
                  </a:lnTo>
                  <a:lnTo>
                    <a:pt x="2462555" y="914"/>
                  </a:lnTo>
                  <a:lnTo>
                    <a:pt x="2473947" y="431"/>
                  </a:lnTo>
                  <a:close/>
                </a:path>
                <a:path w="2594610" h="57150">
                  <a:moveTo>
                    <a:pt x="2594610" y="24955"/>
                  </a:moveTo>
                  <a:lnTo>
                    <a:pt x="2033104" y="24231"/>
                  </a:lnTo>
                  <a:lnTo>
                    <a:pt x="2097506" y="23329"/>
                  </a:lnTo>
                  <a:lnTo>
                    <a:pt x="2141740" y="23329"/>
                  </a:lnTo>
                  <a:lnTo>
                    <a:pt x="2233676" y="21640"/>
                  </a:lnTo>
                  <a:lnTo>
                    <a:pt x="2223998" y="21640"/>
                  </a:lnTo>
                  <a:lnTo>
                    <a:pt x="2058111" y="21869"/>
                  </a:lnTo>
                  <a:lnTo>
                    <a:pt x="2064321" y="21640"/>
                  </a:lnTo>
                  <a:lnTo>
                    <a:pt x="2014728" y="21640"/>
                  </a:lnTo>
                  <a:lnTo>
                    <a:pt x="2014728" y="21920"/>
                  </a:lnTo>
                  <a:lnTo>
                    <a:pt x="1959229" y="21996"/>
                  </a:lnTo>
                  <a:lnTo>
                    <a:pt x="1967788" y="21640"/>
                  </a:lnTo>
                  <a:lnTo>
                    <a:pt x="2002650" y="21640"/>
                  </a:lnTo>
                  <a:lnTo>
                    <a:pt x="2014728" y="21920"/>
                  </a:lnTo>
                  <a:lnTo>
                    <a:pt x="2014728" y="21640"/>
                  </a:lnTo>
                  <a:lnTo>
                    <a:pt x="2008390" y="21640"/>
                  </a:lnTo>
                  <a:lnTo>
                    <a:pt x="1958809" y="20789"/>
                  </a:lnTo>
                  <a:lnTo>
                    <a:pt x="1925383" y="21082"/>
                  </a:lnTo>
                  <a:lnTo>
                    <a:pt x="1925383" y="23329"/>
                  </a:lnTo>
                  <a:lnTo>
                    <a:pt x="1913750" y="23723"/>
                  </a:lnTo>
                  <a:lnTo>
                    <a:pt x="1910918" y="23329"/>
                  </a:lnTo>
                  <a:lnTo>
                    <a:pt x="1925383" y="23329"/>
                  </a:lnTo>
                  <a:lnTo>
                    <a:pt x="1925383" y="21082"/>
                  </a:lnTo>
                  <a:lnTo>
                    <a:pt x="1888832" y="21386"/>
                  </a:lnTo>
                  <a:lnTo>
                    <a:pt x="1890560" y="20421"/>
                  </a:lnTo>
                  <a:lnTo>
                    <a:pt x="1877390" y="21132"/>
                  </a:lnTo>
                  <a:lnTo>
                    <a:pt x="1826933" y="19989"/>
                  </a:lnTo>
                  <a:lnTo>
                    <a:pt x="1816430" y="19989"/>
                  </a:lnTo>
                  <a:lnTo>
                    <a:pt x="1769440" y="20408"/>
                  </a:lnTo>
                  <a:lnTo>
                    <a:pt x="1776641" y="19989"/>
                  </a:lnTo>
                  <a:lnTo>
                    <a:pt x="1718525" y="19989"/>
                  </a:lnTo>
                  <a:lnTo>
                    <a:pt x="1741424" y="20650"/>
                  </a:lnTo>
                  <a:lnTo>
                    <a:pt x="1627035" y="21640"/>
                  </a:lnTo>
                  <a:lnTo>
                    <a:pt x="1923796" y="21640"/>
                  </a:lnTo>
                  <a:lnTo>
                    <a:pt x="1920595" y="22047"/>
                  </a:lnTo>
                  <a:lnTo>
                    <a:pt x="1498612" y="22618"/>
                  </a:lnTo>
                  <a:lnTo>
                    <a:pt x="1492948" y="22301"/>
                  </a:lnTo>
                  <a:lnTo>
                    <a:pt x="1467751" y="22656"/>
                  </a:lnTo>
                  <a:lnTo>
                    <a:pt x="1467154" y="22656"/>
                  </a:lnTo>
                  <a:lnTo>
                    <a:pt x="956462" y="23329"/>
                  </a:lnTo>
                  <a:lnTo>
                    <a:pt x="1455127" y="23329"/>
                  </a:lnTo>
                  <a:lnTo>
                    <a:pt x="1455712" y="23431"/>
                  </a:lnTo>
                  <a:lnTo>
                    <a:pt x="1456537" y="23558"/>
                  </a:lnTo>
                  <a:lnTo>
                    <a:pt x="1443329" y="24460"/>
                  </a:lnTo>
                  <a:lnTo>
                    <a:pt x="1453883" y="24777"/>
                  </a:lnTo>
                  <a:lnTo>
                    <a:pt x="1460068" y="24511"/>
                  </a:lnTo>
                  <a:lnTo>
                    <a:pt x="1457794" y="24371"/>
                  </a:lnTo>
                  <a:lnTo>
                    <a:pt x="1533474" y="24879"/>
                  </a:lnTo>
                  <a:lnTo>
                    <a:pt x="1527365" y="24765"/>
                  </a:lnTo>
                  <a:lnTo>
                    <a:pt x="1537246" y="24371"/>
                  </a:lnTo>
                  <a:lnTo>
                    <a:pt x="1478318" y="23533"/>
                  </a:lnTo>
                  <a:lnTo>
                    <a:pt x="1478546" y="23634"/>
                  </a:lnTo>
                  <a:lnTo>
                    <a:pt x="1465745" y="23749"/>
                  </a:lnTo>
                  <a:lnTo>
                    <a:pt x="1459090" y="23431"/>
                  </a:lnTo>
                  <a:lnTo>
                    <a:pt x="1456994" y="23329"/>
                  </a:lnTo>
                  <a:lnTo>
                    <a:pt x="1611464" y="23329"/>
                  </a:lnTo>
                  <a:lnTo>
                    <a:pt x="1618970" y="23647"/>
                  </a:lnTo>
                  <a:lnTo>
                    <a:pt x="1633804" y="24282"/>
                  </a:lnTo>
                  <a:lnTo>
                    <a:pt x="1631276" y="24955"/>
                  </a:lnTo>
                  <a:lnTo>
                    <a:pt x="1650187" y="24955"/>
                  </a:lnTo>
                  <a:lnTo>
                    <a:pt x="1672259" y="24955"/>
                  </a:lnTo>
                  <a:lnTo>
                    <a:pt x="1981212" y="24955"/>
                  </a:lnTo>
                  <a:lnTo>
                    <a:pt x="2594610" y="24955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59153" y="1779892"/>
              <a:ext cx="3023870" cy="61594"/>
            </a:xfrm>
            <a:custGeom>
              <a:avLst/>
              <a:gdLst/>
              <a:ahLst/>
              <a:cxnLst/>
              <a:rect l="l" t="t" r="r" b="b"/>
              <a:pathLst>
                <a:path w="3023870" h="61594">
                  <a:moveTo>
                    <a:pt x="26009" y="61074"/>
                  </a:moveTo>
                  <a:lnTo>
                    <a:pt x="21170" y="60858"/>
                  </a:lnTo>
                  <a:lnTo>
                    <a:pt x="14351" y="60667"/>
                  </a:lnTo>
                  <a:lnTo>
                    <a:pt x="6858" y="60629"/>
                  </a:lnTo>
                  <a:lnTo>
                    <a:pt x="0" y="60794"/>
                  </a:lnTo>
                  <a:lnTo>
                    <a:pt x="26009" y="61074"/>
                  </a:lnTo>
                  <a:close/>
                </a:path>
                <a:path w="3023870" h="61594">
                  <a:moveTo>
                    <a:pt x="268871" y="59105"/>
                  </a:moveTo>
                  <a:lnTo>
                    <a:pt x="267843" y="58813"/>
                  </a:lnTo>
                  <a:lnTo>
                    <a:pt x="249720" y="59016"/>
                  </a:lnTo>
                  <a:lnTo>
                    <a:pt x="242836" y="58915"/>
                  </a:lnTo>
                  <a:lnTo>
                    <a:pt x="246138" y="59055"/>
                  </a:lnTo>
                  <a:lnTo>
                    <a:pt x="262077" y="59055"/>
                  </a:lnTo>
                  <a:lnTo>
                    <a:pt x="268871" y="59105"/>
                  </a:lnTo>
                  <a:close/>
                </a:path>
                <a:path w="3023870" h="61594">
                  <a:moveTo>
                    <a:pt x="649122" y="46837"/>
                  </a:moveTo>
                  <a:lnTo>
                    <a:pt x="629793" y="46901"/>
                  </a:lnTo>
                  <a:lnTo>
                    <a:pt x="634365" y="47104"/>
                  </a:lnTo>
                  <a:lnTo>
                    <a:pt x="636320" y="46951"/>
                  </a:lnTo>
                  <a:lnTo>
                    <a:pt x="642848" y="47002"/>
                  </a:lnTo>
                  <a:lnTo>
                    <a:pt x="649122" y="46837"/>
                  </a:lnTo>
                  <a:close/>
                </a:path>
                <a:path w="3023870" h="61594">
                  <a:moveTo>
                    <a:pt x="649325" y="45059"/>
                  </a:moveTo>
                  <a:lnTo>
                    <a:pt x="629793" y="44818"/>
                  </a:lnTo>
                  <a:lnTo>
                    <a:pt x="627253" y="44958"/>
                  </a:lnTo>
                  <a:lnTo>
                    <a:pt x="626656" y="45173"/>
                  </a:lnTo>
                  <a:lnTo>
                    <a:pt x="623951" y="45313"/>
                  </a:lnTo>
                  <a:lnTo>
                    <a:pt x="615137" y="45186"/>
                  </a:lnTo>
                  <a:lnTo>
                    <a:pt x="616623" y="45402"/>
                  </a:lnTo>
                  <a:lnTo>
                    <a:pt x="638886" y="45326"/>
                  </a:lnTo>
                  <a:lnTo>
                    <a:pt x="634301" y="45008"/>
                  </a:lnTo>
                  <a:lnTo>
                    <a:pt x="636397" y="44958"/>
                  </a:lnTo>
                  <a:lnTo>
                    <a:pt x="649325" y="45059"/>
                  </a:lnTo>
                  <a:close/>
                </a:path>
                <a:path w="3023870" h="61594">
                  <a:moveTo>
                    <a:pt x="725347" y="49961"/>
                  </a:moveTo>
                  <a:lnTo>
                    <a:pt x="715695" y="49847"/>
                  </a:lnTo>
                  <a:lnTo>
                    <a:pt x="716165" y="49606"/>
                  </a:lnTo>
                  <a:lnTo>
                    <a:pt x="717829" y="49352"/>
                  </a:lnTo>
                  <a:lnTo>
                    <a:pt x="711695" y="49149"/>
                  </a:lnTo>
                  <a:lnTo>
                    <a:pt x="695833" y="49669"/>
                  </a:lnTo>
                  <a:lnTo>
                    <a:pt x="681291" y="49872"/>
                  </a:lnTo>
                  <a:lnTo>
                    <a:pt x="664997" y="49784"/>
                  </a:lnTo>
                  <a:lnTo>
                    <a:pt x="677646" y="49923"/>
                  </a:lnTo>
                  <a:lnTo>
                    <a:pt x="705129" y="49987"/>
                  </a:lnTo>
                  <a:lnTo>
                    <a:pt x="710742" y="50317"/>
                  </a:lnTo>
                  <a:lnTo>
                    <a:pt x="725347" y="49961"/>
                  </a:lnTo>
                  <a:close/>
                </a:path>
                <a:path w="3023870" h="61594">
                  <a:moveTo>
                    <a:pt x="779462" y="43599"/>
                  </a:moveTo>
                  <a:lnTo>
                    <a:pt x="767575" y="43599"/>
                  </a:lnTo>
                  <a:lnTo>
                    <a:pt x="757758" y="43446"/>
                  </a:lnTo>
                  <a:lnTo>
                    <a:pt x="750379" y="43446"/>
                  </a:lnTo>
                  <a:lnTo>
                    <a:pt x="752475" y="43027"/>
                  </a:lnTo>
                  <a:lnTo>
                    <a:pt x="749935" y="43446"/>
                  </a:lnTo>
                  <a:lnTo>
                    <a:pt x="713409" y="43446"/>
                  </a:lnTo>
                  <a:lnTo>
                    <a:pt x="717994" y="43599"/>
                  </a:lnTo>
                  <a:lnTo>
                    <a:pt x="716635" y="43599"/>
                  </a:lnTo>
                  <a:lnTo>
                    <a:pt x="738568" y="44157"/>
                  </a:lnTo>
                  <a:lnTo>
                    <a:pt x="739508" y="44157"/>
                  </a:lnTo>
                  <a:lnTo>
                    <a:pt x="750697" y="44373"/>
                  </a:lnTo>
                  <a:lnTo>
                    <a:pt x="764908" y="44589"/>
                  </a:lnTo>
                  <a:lnTo>
                    <a:pt x="759955" y="44373"/>
                  </a:lnTo>
                  <a:lnTo>
                    <a:pt x="763879" y="44157"/>
                  </a:lnTo>
                  <a:lnTo>
                    <a:pt x="765721" y="44157"/>
                  </a:lnTo>
                  <a:lnTo>
                    <a:pt x="779462" y="43599"/>
                  </a:lnTo>
                  <a:close/>
                </a:path>
                <a:path w="3023870" h="61594">
                  <a:moveTo>
                    <a:pt x="803148" y="43522"/>
                  </a:moveTo>
                  <a:lnTo>
                    <a:pt x="794715" y="43065"/>
                  </a:lnTo>
                  <a:lnTo>
                    <a:pt x="786714" y="42887"/>
                  </a:lnTo>
                  <a:lnTo>
                    <a:pt x="773823" y="42811"/>
                  </a:lnTo>
                  <a:lnTo>
                    <a:pt x="777367" y="43091"/>
                  </a:lnTo>
                  <a:lnTo>
                    <a:pt x="803148" y="43522"/>
                  </a:lnTo>
                  <a:close/>
                </a:path>
                <a:path w="3023870" h="61594">
                  <a:moveTo>
                    <a:pt x="843508" y="43776"/>
                  </a:moveTo>
                  <a:lnTo>
                    <a:pt x="837209" y="43561"/>
                  </a:lnTo>
                  <a:lnTo>
                    <a:pt x="815390" y="43484"/>
                  </a:lnTo>
                  <a:lnTo>
                    <a:pt x="806653" y="43586"/>
                  </a:lnTo>
                  <a:lnTo>
                    <a:pt x="813308" y="43688"/>
                  </a:lnTo>
                  <a:lnTo>
                    <a:pt x="830707" y="43599"/>
                  </a:lnTo>
                  <a:lnTo>
                    <a:pt x="843508" y="43776"/>
                  </a:lnTo>
                  <a:close/>
                </a:path>
                <a:path w="3023870" h="61594">
                  <a:moveTo>
                    <a:pt x="875347" y="40855"/>
                  </a:moveTo>
                  <a:lnTo>
                    <a:pt x="866051" y="40716"/>
                  </a:lnTo>
                  <a:lnTo>
                    <a:pt x="860640" y="40881"/>
                  </a:lnTo>
                  <a:lnTo>
                    <a:pt x="864997" y="40957"/>
                  </a:lnTo>
                  <a:lnTo>
                    <a:pt x="872172" y="41033"/>
                  </a:lnTo>
                  <a:lnTo>
                    <a:pt x="875220" y="41224"/>
                  </a:lnTo>
                  <a:lnTo>
                    <a:pt x="872998" y="40995"/>
                  </a:lnTo>
                  <a:lnTo>
                    <a:pt x="875347" y="40855"/>
                  </a:lnTo>
                  <a:close/>
                </a:path>
                <a:path w="3023870" h="61594">
                  <a:moveTo>
                    <a:pt x="887298" y="40500"/>
                  </a:moveTo>
                  <a:lnTo>
                    <a:pt x="884377" y="40373"/>
                  </a:lnTo>
                  <a:lnTo>
                    <a:pt x="878255" y="40106"/>
                  </a:lnTo>
                  <a:lnTo>
                    <a:pt x="878801" y="40373"/>
                  </a:lnTo>
                  <a:lnTo>
                    <a:pt x="863041" y="40246"/>
                  </a:lnTo>
                  <a:lnTo>
                    <a:pt x="854964" y="40373"/>
                  </a:lnTo>
                  <a:lnTo>
                    <a:pt x="887298" y="40500"/>
                  </a:lnTo>
                  <a:close/>
                </a:path>
                <a:path w="3023870" h="61594">
                  <a:moveTo>
                    <a:pt x="953833" y="38265"/>
                  </a:moveTo>
                  <a:lnTo>
                    <a:pt x="951738" y="37896"/>
                  </a:lnTo>
                  <a:lnTo>
                    <a:pt x="946721" y="37896"/>
                  </a:lnTo>
                  <a:lnTo>
                    <a:pt x="948690" y="38265"/>
                  </a:lnTo>
                  <a:lnTo>
                    <a:pt x="953833" y="38265"/>
                  </a:lnTo>
                  <a:close/>
                </a:path>
                <a:path w="3023870" h="61594">
                  <a:moveTo>
                    <a:pt x="967790" y="37350"/>
                  </a:moveTo>
                  <a:lnTo>
                    <a:pt x="967486" y="37058"/>
                  </a:lnTo>
                  <a:lnTo>
                    <a:pt x="956995" y="37312"/>
                  </a:lnTo>
                  <a:lnTo>
                    <a:pt x="967790" y="37350"/>
                  </a:lnTo>
                  <a:close/>
                </a:path>
                <a:path w="3023870" h="61594">
                  <a:moveTo>
                    <a:pt x="1026833" y="42456"/>
                  </a:moveTo>
                  <a:lnTo>
                    <a:pt x="1014793" y="42392"/>
                  </a:lnTo>
                  <a:lnTo>
                    <a:pt x="1004087" y="42646"/>
                  </a:lnTo>
                  <a:lnTo>
                    <a:pt x="996899" y="42583"/>
                  </a:lnTo>
                  <a:lnTo>
                    <a:pt x="1007211" y="42722"/>
                  </a:lnTo>
                  <a:lnTo>
                    <a:pt x="1015390" y="42773"/>
                  </a:lnTo>
                  <a:lnTo>
                    <a:pt x="1021816" y="42697"/>
                  </a:lnTo>
                  <a:lnTo>
                    <a:pt x="1026833" y="42456"/>
                  </a:lnTo>
                  <a:close/>
                </a:path>
                <a:path w="3023870" h="61594">
                  <a:moveTo>
                    <a:pt x="1073378" y="41300"/>
                  </a:moveTo>
                  <a:lnTo>
                    <a:pt x="1053426" y="41236"/>
                  </a:lnTo>
                  <a:lnTo>
                    <a:pt x="1060919" y="40373"/>
                  </a:lnTo>
                  <a:lnTo>
                    <a:pt x="1001077" y="40373"/>
                  </a:lnTo>
                  <a:lnTo>
                    <a:pt x="1005751" y="41071"/>
                  </a:lnTo>
                  <a:lnTo>
                    <a:pt x="990892" y="41008"/>
                  </a:lnTo>
                  <a:lnTo>
                    <a:pt x="973658" y="40652"/>
                  </a:lnTo>
                  <a:lnTo>
                    <a:pt x="969975" y="40932"/>
                  </a:lnTo>
                  <a:lnTo>
                    <a:pt x="919645" y="40741"/>
                  </a:lnTo>
                  <a:lnTo>
                    <a:pt x="918489" y="41300"/>
                  </a:lnTo>
                  <a:lnTo>
                    <a:pt x="964920" y="41300"/>
                  </a:lnTo>
                  <a:lnTo>
                    <a:pt x="992784" y="41300"/>
                  </a:lnTo>
                  <a:lnTo>
                    <a:pt x="1006652" y="41605"/>
                  </a:lnTo>
                  <a:lnTo>
                    <a:pt x="1010132" y="41300"/>
                  </a:lnTo>
                  <a:lnTo>
                    <a:pt x="1052817" y="41300"/>
                  </a:lnTo>
                  <a:lnTo>
                    <a:pt x="1073378" y="41300"/>
                  </a:lnTo>
                  <a:close/>
                </a:path>
                <a:path w="3023870" h="61594">
                  <a:moveTo>
                    <a:pt x="1101001" y="41541"/>
                  </a:moveTo>
                  <a:lnTo>
                    <a:pt x="1085710" y="41198"/>
                  </a:lnTo>
                  <a:lnTo>
                    <a:pt x="1086154" y="41605"/>
                  </a:lnTo>
                  <a:lnTo>
                    <a:pt x="1101001" y="41541"/>
                  </a:lnTo>
                  <a:close/>
                </a:path>
                <a:path w="3023870" h="61594">
                  <a:moveTo>
                    <a:pt x="1142885" y="36334"/>
                  </a:moveTo>
                  <a:lnTo>
                    <a:pt x="1129703" y="36029"/>
                  </a:lnTo>
                  <a:lnTo>
                    <a:pt x="1125347" y="36029"/>
                  </a:lnTo>
                  <a:lnTo>
                    <a:pt x="1127633" y="36195"/>
                  </a:lnTo>
                  <a:lnTo>
                    <a:pt x="1142885" y="36334"/>
                  </a:lnTo>
                  <a:close/>
                </a:path>
                <a:path w="3023870" h="61594">
                  <a:moveTo>
                    <a:pt x="1145844" y="37211"/>
                  </a:moveTo>
                  <a:lnTo>
                    <a:pt x="1128585" y="37007"/>
                  </a:lnTo>
                  <a:lnTo>
                    <a:pt x="1130935" y="37261"/>
                  </a:lnTo>
                  <a:lnTo>
                    <a:pt x="1126744" y="37363"/>
                  </a:lnTo>
                  <a:lnTo>
                    <a:pt x="1129182" y="37617"/>
                  </a:lnTo>
                  <a:lnTo>
                    <a:pt x="1145844" y="37211"/>
                  </a:lnTo>
                  <a:close/>
                </a:path>
                <a:path w="3023870" h="61594">
                  <a:moveTo>
                    <a:pt x="1290091" y="34417"/>
                  </a:moveTo>
                  <a:lnTo>
                    <a:pt x="1258443" y="33477"/>
                  </a:lnTo>
                  <a:lnTo>
                    <a:pt x="1241577" y="33477"/>
                  </a:lnTo>
                  <a:lnTo>
                    <a:pt x="1274495" y="34417"/>
                  </a:lnTo>
                  <a:lnTo>
                    <a:pt x="1290091" y="34417"/>
                  </a:lnTo>
                  <a:close/>
                </a:path>
                <a:path w="3023870" h="61594">
                  <a:moveTo>
                    <a:pt x="1303045" y="33401"/>
                  </a:moveTo>
                  <a:lnTo>
                    <a:pt x="1293558" y="33248"/>
                  </a:lnTo>
                  <a:lnTo>
                    <a:pt x="1284605" y="33235"/>
                  </a:lnTo>
                  <a:lnTo>
                    <a:pt x="1266469" y="33375"/>
                  </a:lnTo>
                  <a:lnTo>
                    <a:pt x="1271739" y="33553"/>
                  </a:lnTo>
                  <a:lnTo>
                    <a:pt x="1275257" y="33540"/>
                  </a:lnTo>
                  <a:lnTo>
                    <a:pt x="1288745" y="34061"/>
                  </a:lnTo>
                  <a:lnTo>
                    <a:pt x="1283144" y="33477"/>
                  </a:lnTo>
                  <a:lnTo>
                    <a:pt x="1293063" y="33401"/>
                  </a:lnTo>
                  <a:lnTo>
                    <a:pt x="1303045" y="33401"/>
                  </a:lnTo>
                  <a:close/>
                </a:path>
                <a:path w="3023870" h="61594">
                  <a:moveTo>
                    <a:pt x="1303642" y="27851"/>
                  </a:moveTo>
                  <a:lnTo>
                    <a:pt x="1301153" y="27609"/>
                  </a:lnTo>
                  <a:lnTo>
                    <a:pt x="1294028" y="27635"/>
                  </a:lnTo>
                  <a:lnTo>
                    <a:pt x="1291983" y="27762"/>
                  </a:lnTo>
                  <a:lnTo>
                    <a:pt x="1290358" y="27901"/>
                  </a:lnTo>
                  <a:lnTo>
                    <a:pt x="1284478" y="28028"/>
                  </a:lnTo>
                  <a:lnTo>
                    <a:pt x="1297432" y="28016"/>
                  </a:lnTo>
                  <a:lnTo>
                    <a:pt x="1303642" y="27851"/>
                  </a:lnTo>
                  <a:close/>
                </a:path>
                <a:path w="3023870" h="61594">
                  <a:moveTo>
                    <a:pt x="1324851" y="33782"/>
                  </a:moveTo>
                  <a:lnTo>
                    <a:pt x="1302169" y="34417"/>
                  </a:lnTo>
                  <a:lnTo>
                    <a:pt x="1313738" y="34417"/>
                  </a:lnTo>
                  <a:lnTo>
                    <a:pt x="1324851" y="33782"/>
                  </a:lnTo>
                  <a:close/>
                </a:path>
                <a:path w="3023870" h="61594">
                  <a:moveTo>
                    <a:pt x="1361084" y="36118"/>
                  </a:moveTo>
                  <a:lnTo>
                    <a:pt x="1347000" y="35839"/>
                  </a:lnTo>
                  <a:lnTo>
                    <a:pt x="1306195" y="36118"/>
                  </a:lnTo>
                  <a:lnTo>
                    <a:pt x="1361084" y="36118"/>
                  </a:lnTo>
                  <a:close/>
                </a:path>
                <a:path w="3023870" h="61594">
                  <a:moveTo>
                    <a:pt x="1388846" y="35572"/>
                  </a:moveTo>
                  <a:lnTo>
                    <a:pt x="1338389" y="35458"/>
                  </a:lnTo>
                  <a:lnTo>
                    <a:pt x="1337195" y="35356"/>
                  </a:lnTo>
                  <a:lnTo>
                    <a:pt x="1338072" y="35458"/>
                  </a:lnTo>
                  <a:lnTo>
                    <a:pt x="1230896" y="35191"/>
                  </a:lnTo>
                  <a:lnTo>
                    <a:pt x="1246263" y="34810"/>
                  </a:lnTo>
                  <a:lnTo>
                    <a:pt x="1271854" y="34810"/>
                  </a:lnTo>
                  <a:lnTo>
                    <a:pt x="1274432" y="34810"/>
                  </a:lnTo>
                  <a:lnTo>
                    <a:pt x="1274013" y="34417"/>
                  </a:lnTo>
                  <a:lnTo>
                    <a:pt x="1244663" y="34417"/>
                  </a:lnTo>
                  <a:lnTo>
                    <a:pt x="1242606" y="34493"/>
                  </a:lnTo>
                  <a:lnTo>
                    <a:pt x="1235938" y="34417"/>
                  </a:lnTo>
                  <a:lnTo>
                    <a:pt x="1230007" y="34417"/>
                  </a:lnTo>
                  <a:lnTo>
                    <a:pt x="1233652" y="34810"/>
                  </a:lnTo>
                  <a:lnTo>
                    <a:pt x="1238605" y="34810"/>
                  </a:lnTo>
                  <a:lnTo>
                    <a:pt x="1222044" y="35140"/>
                  </a:lnTo>
                  <a:lnTo>
                    <a:pt x="1201585" y="34988"/>
                  </a:lnTo>
                  <a:lnTo>
                    <a:pt x="1204607" y="35115"/>
                  </a:lnTo>
                  <a:lnTo>
                    <a:pt x="1180655" y="35052"/>
                  </a:lnTo>
                  <a:lnTo>
                    <a:pt x="1210106" y="35356"/>
                  </a:lnTo>
                  <a:lnTo>
                    <a:pt x="1210462" y="35382"/>
                  </a:lnTo>
                  <a:lnTo>
                    <a:pt x="1200391" y="35572"/>
                  </a:lnTo>
                  <a:lnTo>
                    <a:pt x="1215224" y="35572"/>
                  </a:lnTo>
                  <a:lnTo>
                    <a:pt x="1232268" y="35572"/>
                  </a:lnTo>
                  <a:lnTo>
                    <a:pt x="1249159" y="35572"/>
                  </a:lnTo>
                  <a:lnTo>
                    <a:pt x="1256372" y="35725"/>
                  </a:lnTo>
                  <a:lnTo>
                    <a:pt x="1264945" y="35725"/>
                  </a:lnTo>
                  <a:lnTo>
                    <a:pt x="1265085" y="35572"/>
                  </a:lnTo>
                  <a:lnTo>
                    <a:pt x="1282598" y="35572"/>
                  </a:lnTo>
                  <a:lnTo>
                    <a:pt x="1339240" y="35572"/>
                  </a:lnTo>
                  <a:lnTo>
                    <a:pt x="1340815" y="35737"/>
                  </a:lnTo>
                  <a:lnTo>
                    <a:pt x="1342072" y="35737"/>
                  </a:lnTo>
                  <a:lnTo>
                    <a:pt x="1339951" y="35572"/>
                  </a:lnTo>
                  <a:lnTo>
                    <a:pt x="1388846" y="35572"/>
                  </a:lnTo>
                  <a:close/>
                </a:path>
                <a:path w="3023870" h="61594">
                  <a:moveTo>
                    <a:pt x="1390954" y="38874"/>
                  </a:moveTo>
                  <a:lnTo>
                    <a:pt x="1372527" y="36931"/>
                  </a:lnTo>
                  <a:lnTo>
                    <a:pt x="1281531" y="37325"/>
                  </a:lnTo>
                  <a:lnTo>
                    <a:pt x="1296250" y="36563"/>
                  </a:lnTo>
                  <a:lnTo>
                    <a:pt x="1304937" y="36118"/>
                  </a:lnTo>
                  <a:lnTo>
                    <a:pt x="1284173" y="36118"/>
                  </a:lnTo>
                  <a:lnTo>
                    <a:pt x="1281671" y="36283"/>
                  </a:lnTo>
                  <a:lnTo>
                    <a:pt x="1281531" y="36283"/>
                  </a:lnTo>
                  <a:lnTo>
                    <a:pt x="1276972" y="36195"/>
                  </a:lnTo>
                  <a:lnTo>
                    <a:pt x="1276972" y="36563"/>
                  </a:lnTo>
                  <a:lnTo>
                    <a:pt x="1272730" y="36830"/>
                  </a:lnTo>
                  <a:lnTo>
                    <a:pt x="1271587" y="36563"/>
                  </a:lnTo>
                  <a:lnTo>
                    <a:pt x="1276972" y="36563"/>
                  </a:lnTo>
                  <a:lnTo>
                    <a:pt x="1276972" y="36195"/>
                  </a:lnTo>
                  <a:lnTo>
                    <a:pt x="1273733" y="36118"/>
                  </a:lnTo>
                  <a:lnTo>
                    <a:pt x="1267193" y="35991"/>
                  </a:lnTo>
                  <a:lnTo>
                    <a:pt x="1260195" y="36118"/>
                  </a:lnTo>
                  <a:lnTo>
                    <a:pt x="1221892" y="36118"/>
                  </a:lnTo>
                  <a:lnTo>
                    <a:pt x="1217345" y="36118"/>
                  </a:lnTo>
                  <a:lnTo>
                    <a:pt x="1204455" y="36118"/>
                  </a:lnTo>
                  <a:lnTo>
                    <a:pt x="1143965" y="37922"/>
                  </a:lnTo>
                  <a:lnTo>
                    <a:pt x="1133157" y="37973"/>
                  </a:lnTo>
                  <a:lnTo>
                    <a:pt x="1132547" y="37757"/>
                  </a:lnTo>
                  <a:lnTo>
                    <a:pt x="1013968" y="37757"/>
                  </a:lnTo>
                  <a:lnTo>
                    <a:pt x="1103985" y="38087"/>
                  </a:lnTo>
                  <a:lnTo>
                    <a:pt x="1103858" y="38100"/>
                  </a:lnTo>
                  <a:lnTo>
                    <a:pt x="954824" y="38506"/>
                  </a:lnTo>
                  <a:lnTo>
                    <a:pt x="1007211" y="38506"/>
                  </a:lnTo>
                  <a:lnTo>
                    <a:pt x="922185" y="38874"/>
                  </a:lnTo>
                  <a:lnTo>
                    <a:pt x="1070317" y="38874"/>
                  </a:lnTo>
                  <a:lnTo>
                    <a:pt x="1070533" y="39077"/>
                  </a:lnTo>
                  <a:lnTo>
                    <a:pt x="1128369" y="39077"/>
                  </a:lnTo>
                  <a:lnTo>
                    <a:pt x="1115491" y="38874"/>
                  </a:lnTo>
                  <a:lnTo>
                    <a:pt x="1225359" y="38874"/>
                  </a:lnTo>
                  <a:lnTo>
                    <a:pt x="1351457" y="38874"/>
                  </a:lnTo>
                  <a:lnTo>
                    <a:pt x="1358861" y="39090"/>
                  </a:lnTo>
                  <a:lnTo>
                    <a:pt x="1375600" y="39090"/>
                  </a:lnTo>
                  <a:lnTo>
                    <a:pt x="1369961" y="38874"/>
                  </a:lnTo>
                  <a:lnTo>
                    <a:pt x="1390954" y="38874"/>
                  </a:lnTo>
                  <a:close/>
                </a:path>
                <a:path w="3023870" h="61594">
                  <a:moveTo>
                    <a:pt x="1498739" y="23418"/>
                  </a:moveTo>
                  <a:lnTo>
                    <a:pt x="1492135" y="23279"/>
                  </a:lnTo>
                  <a:lnTo>
                    <a:pt x="1481442" y="23342"/>
                  </a:lnTo>
                  <a:lnTo>
                    <a:pt x="1481785" y="23634"/>
                  </a:lnTo>
                  <a:lnTo>
                    <a:pt x="1488389" y="23787"/>
                  </a:lnTo>
                  <a:lnTo>
                    <a:pt x="1494523" y="23533"/>
                  </a:lnTo>
                  <a:lnTo>
                    <a:pt x="1498739" y="23418"/>
                  </a:lnTo>
                  <a:close/>
                </a:path>
                <a:path w="3023870" h="61594">
                  <a:moveTo>
                    <a:pt x="1583321" y="22161"/>
                  </a:moveTo>
                  <a:lnTo>
                    <a:pt x="1580908" y="21894"/>
                  </a:lnTo>
                  <a:lnTo>
                    <a:pt x="1569351" y="21907"/>
                  </a:lnTo>
                  <a:lnTo>
                    <a:pt x="1551279" y="22110"/>
                  </a:lnTo>
                  <a:lnTo>
                    <a:pt x="1536001" y="21971"/>
                  </a:lnTo>
                  <a:lnTo>
                    <a:pt x="1546809" y="22237"/>
                  </a:lnTo>
                  <a:lnTo>
                    <a:pt x="1569085" y="22491"/>
                  </a:lnTo>
                  <a:lnTo>
                    <a:pt x="1577314" y="22517"/>
                  </a:lnTo>
                  <a:lnTo>
                    <a:pt x="1579283" y="22352"/>
                  </a:lnTo>
                  <a:lnTo>
                    <a:pt x="1583321" y="22161"/>
                  </a:lnTo>
                  <a:close/>
                </a:path>
                <a:path w="3023870" h="61594">
                  <a:moveTo>
                    <a:pt x="1713903" y="19646"/>
                  </a:moveTo>
                  <a:lnTo>
                    <a:pt x="1713217" y="19037"/>
                  </a:lnTo>
                  <a:lnTo>
                    <a:pt x="1707070" y="19037"/>
                  </a:lnTo>
                  <a:lnTo>
                    <a:pt x="1709394" y="19443"/>
                  </a:lnTo>
                  <a:lnTo>
                    <a:pt x="1713903" y="19646"/>
                  </a:lnTo>
                  <a:close/>
                </a:path>
                <a:path w="3023870" h="61594">
                  <a:moveTo>
                    <a:pt x="1760931" y="17322"/>
                  </a:moveTo>
                  <a:lnTo>
                    <a:pt x="1751990" y="17119"/>
                  </a:lnTo>
                  <a:lnTo>
                    <a:pt x="1750339" y="17487"/>
                  </a:lnTo>
                  <a:lnTo>
                    <a:pt x="1760931" y="17322"/>
                  </a:lnTo>
                  <a:close/>
                </a:path>
                <a:path w="3023870" h="61594">
                  <a:moveTo>
                    <a:pt x="1805863" y="19329"/>
                  </a:moveTo>
                  <a:lnTo>
                    <a:pt x="1777885" y="19291"/>
                  </a:lnTo>
                  <a:lnTo>
                    <a:pt x="1781860" y="19443"/>
                  </a:lnTo>
                  <a:lnTo>
                    <a:pt x="1805863" y="19329"/>
                  </a:lnTo>
                  <a:close/>
                </a:path>
                <a:path w="3023870" h="61594">
                  <a:moveTo>
                    <a:pt x="1806524" y="23901"/>
                  </a:moveTo>
                  <a:lnTo>
                    <a:pt x="1780514" y="23825"/>
                  </a:lnTo>
                  <a:lnTo>
                    <a:pt x="1780908" y="24117"/>
                  </a:lnTo>
                  <a:lnTo>
                    <a:pt x="1797037" y="24168"/>
                  </a:lnTo>
                  <a:lnTo>
                    <a:pt x="1803857" y="24104"/>
                  </a:lnTo>
                  <a:lnTo>
                    <a:pt x="1806524" y="23901"/>
                  </a:lnTo>
                  <a:close/>
                </a:path>
                <a:path w="3023870" h="61594">
                  <a:moveTo>
                    <a:pt x="1812569" y="17500"/>
                  </a:moveTo>
                  <a:lnTo>
                    <a:pt x="1799831" y="17195"/>
                  </a:lnTo>
                  <a:lnTo>
                    <a:pt x="1800974" y="16675"/>
                  </a:lnTo>
                  <a:lnTo>
                    <a:pt x="1797431" y="16294"/>
                  </a:lnTo>
                  <a:lnTo>
                    <a:pt x="1770659" y="16459"/>
                  </a:lnTo>
                  <a:lnTo>
                    <a:pt x="1761985" y="16687"/>
                  </a:lnTo>
                  <a:lnTo>
                    <a:pt x="1762379" y="16954"/>
                  </a:lnTo>
                  <a:lnTo>
                    <a:pt x="1768767" y="17221"/>
                  </a:lnTo>
                  <a:lnTo>
                    <a:pt x="1778101" y="17424"/>
                  </a:lnTo>
                  <a:lnTo>
                    <a:pt x="1771840" y="17576"/>
                  </a:lnTo>
                  <a:lnTo>
                    <a:pt x="1812569" y="17500"/>
                  </a:lnTo>
                  <a:close/>
                </a:path>
                <a:path w="3023870" h="61594">
                  <a:moveTo>
                    <a:pt x="1911692" y="21399"/>
                  </a:moveTo>
                  <a:lnTo>
                    <a:pt x="1904682" y="21323"/>
                  </a:lnTo>
                  <a:lnTo>
                    <a:pt x="1883143" y="21272"/>
                  </a:lnTo>
                  <a:lnTo>
                    <a:pt x="1889772" y="21412"/>
                  </a:lnTo>
                  <a:lnTo>
                    <a:pt x="1904720" y="21348"/>
                  </a:lnTo>
                  <a:lnTo>
                    <a:pt x="1907184" y="21615"/>
                  </a:lnTo>
                  <a:lnTo>
                    <a:pt x="1911692" y="21399"/>
                  </a:lnTo>
                  <a:close/>
                </a:path>
                <a:path w="3023870" h="61594">
                  <a:moveTo>
                    <a:pt x="1924227" y="15341"/>
                  </a:moveTo>
                  <a:lnTo>
                    <a:pt x="1917598" y="15290"/>
                  </a:lnTo>
                  <a:lnTo>
                    <a:pt x="1917001" y="15392"/>
                  </a:lnTo>
                  <a:lnTo>
                    <a:pt x="1916836" y="15532"/>
                  </a:lnTo>
                  <a:lnTo>
                    <a:pt x="1911515" y="15557"/>
                  </a:lnTo>
                  <a:lnTo>
                    <a:pt x="1917801" y="15608"/>
                  </a:lnTo>
                  <a:lnTo>
                    <a:pt x="1919528" y="15532"/>
                  </a:lnTo>
                  <a:lnTo>
                    <a:pt x="1920430" y="15405"/>
                  </a:lnTo>
                  <a:lnTo>
                    <a:pt x="1924227" y="15341"/>
                  </a:lnTo>
                  <a:close/>
                </a:path>
                <a:path w="3023870" h="61594">
                  <a:moveTo>
                    <a:pt x="1993544" y="14973"/>
                  </a:moveTo>
                  <a:lnTo>
                    <a:pt x="1980361" y="14376"/>
                  </a:lnTo>
                  <a:lnTo>
                    <a:pt x="1968639" y="14084"/>
                  </a:lnTo>
                  <a:lnTo>
                    <a:pt x="1968639" y="14376"/>
                  </a:lnTo>
                  <a:lnTo>
                    <a:pt x="1957730" y="14630"/>
                  </a:lnTo>
                  <a:lnTo>
                    <a:pt x="1949640" y="14376"/>
                  </a:lnTo>
                  <a:lnTo>
                    <a:pt x="1968639" y="14376"/>
                  </a:lnTo>
                  <a:lnTo>
                    <a:pt x="1968639" y="14084"/>
                  </a:lnTo>
                  <a:lnTo>
                    <a:pt x="1962950" y="13931"/>
                  </a:lnTo>
                  <a:lnTo>
                    <a:pt x="1937600" y="13766"/>
                  </a:lnTo>
                  <a:lnTo>
                    <a:pt x="1918411" y="13766"/>
                  </a:lnTo>
                  <a:lnTo>
                    <a:pt x="1906358" y="14376"/>
                  </a:lnTo>
                  <a:lnTo>
                    <a:pt x="1880323" y="14376"/>
                  </a:lnTo>
                  <a:lnTo>
                    <a:pt x="1912505" y="14973"/>
                  </a:lnTo>
                  <a:lnTo>
                    <a:pt x="1942312" y="14973"/>
                  </a:lnTo>
                  <a:lnTo>
                    <a:pt x="1949196" y="14973"/>
                  </a:lnTo>
                  <a:lnTo>
                    <a:pt x="1949653" y="15138"/>
                  </a:lnTo>
                  <a:lnTo>
                    <a:pt x="1952929" y="14973"/>
                  </a:lnTo>
                  <a:lnTo>
                    <a:pt x="1969173" y="14973"/>
                  </a:lnTo>
                  <a:lnTo>
                    <a:pt x="1993544" y="14973"/>
                  </a:lnTo>
                  <a:close/>
                </a:path>
                <a:path w="3023870" h="61594">
                  <a:moveTo>
                    <a:pt x="2135136" y="7594"/>
                  </a:moveTo>
                  <a:lnTo>
                    <a:pt x="2124151" y="7340"/>
                  </a:lnTo>
                  <a:lnTo>
                    <a:pt x="2113648" y="7607"/>
                  </a:lnTo>
                  <a:lnTo>
                    <a:pt x="2135136" y="7594"/>
                  </a:lnTo>
                  <a:close/>
                </a:path>
                <a:path w="3023870" h="61594">
                  <a:moveTo>
                    <a:pt x="2165146" y="7594"/>
                  </a:moveTo>
                  <a:lnTo>
                    <a:pt x="2162479" y="7035"/>
                  </a:lnTo>
                  <a:lnTo>
                    <a:pt x="2151596" y="6985"/>
                  </a:lnTo>
                  <a:lnTo>
                    <a:pt x="2154186" y="7340"/>
                  </a:lnTo>
                  <a:lnTo>
                    <a:pt x="2158619" y="7442"/>
                  </a:lnTo>
                  <a:lnTo>
                    <a:pt x="2165146" y="7594"/>
                  </a:lnTo>
                  <a:close/>
                </a:path>
                <a:path w="3023870" h="61594">
                  <a:moveTo>
                    <a:pt x="2183752" y="5486"/>
                  </a:moveTo>
                  <a:lnTo>
                    <a:pt x="2177935" y="5486"/>
                  </a:lnTo>
                  <a:lnTo>
                    <a:pt x="2176576" y="5880"/>
                  </a:lnTo>
                  <a:lnTo>
                    <a:pt x="2161082" y="5702"/>
                  </a:lnTo>
                  <a:lnTo>
                    <a:pt x="2176335" y="5943"/>
                  </a:lnTo>
                  <a:lnTo>
                    <a:pt x="2177783" y="5943"/>
                  </a:lnTo>
                  <a:lnTo>
                    <a:pt x="2183079" y="5943"/>
                  </a:lnTo>
                  <a:lnTo>
                    <a:pt x="2178443" y="5892"/>
                  </a:lnTo>
                  <a:lnTo>
                    <a:pt x="2183752" y="5486"/>
                  </a:lnTo>
                  <a:close/>
                </a:path>
                <a:path w="3023870" h="61594">
                  <a:moveTo>
                    <a:pt x="2266823" y="12255"/>
                  </a:moveTo>
                  <a:lnTo>
                    <a:pt x="2242616" y="11811"/>
                  </a:lnTo>
                  <a:lnTo>
                    <a:pt x="2262530" y="12255"/>
                  </a:lnTo>
                  <a:lnTo>
                    <a:pt x="2266823" y="12255"/>
                  </a:lnTo>
                  <a:close/>
                </a:path>
                <a:path w="3023870" h="61594">
                  <a:moveTo>
                    <a:pt x="2307399" y="5930"/>
                  </a:moveTo>
                  <a:lnTo>
                    <a:pt x="2301684" y="5448"/>
                  </a:lnTo>
                  <a:lnTo>
                    <a:pt x="2284806" y="5422"/>
                  </a:lnTo>
                  <a:lnTo>
                    <a:pt x="2282723" y="4965"/>
                  </a:lnTo>
                  <a:lnTo>
                    <a:pt x="2262225" y="5270"/>
                  </a:lnTo>
                  <a:lnTo>
                    <a:pt x="2263876" y="5448"/>
                  </a:lnTo>
                  <a:lnTo>
                    <a:pt x="2214308" y="5321"/>
                  </a:lnTo>
                  <a:lnTo>
                    <a:pt x="2212810" y="5600"/>
                  </a:lnTo>
                  <a:lnTo>
                    <a:pt x="2208403" y="5778"/>
                  </a:lnTo>
                  <a:lnTo>
                    <a:pt x="2207222" y="5969"/>
                  </a:lnTo>
                  <a:lnTo>
                    <a:pt x="2215375" y="6235"/>
                  </a:lnTo>
                  <a:lnTo>
                    <a:pt x="2221026" y="5918"/>
                  </a:lnTo>
                  <a:lnTo>
                    <a:pt x="2246833" y="6032"/>
                  </a:lnTo>
                  <a:lnTo>
                    <a:pt x="2251354" y="5753"/>
                  </a:lnTo>
                  <a:lnTo>
                    <a:pt x="2307399" y="5930"/>
                  </a:lnTo>
                  <a:close/>
                </a:path>
                <a:path w="3023870" h="61594">
                  <a:moveTo>
                    <a:pt x="2325484" y="4419"/>
                  </a:moveTo>
                  <a:lnTo>
                    <a:pt x="2316162" y="4038"/>
                  </a:lnTo>
                  <a:lnTo>
                    <a:pt x="2314371" y="4394"/>
                  </a:lnTo>
                  <a:lnTo>
                    <a:pt x="2325484" y="4419"/>
                  </a:lnTo>
                  <a:close/>
                </a:path>
                <a:path w="3023870" h="61594">
                  <a:moveTo>
                    <a:pt x="2357069" y="11506"/>
                  </a:moveTo>
                  <a:lnTo>
                    <a:pt x="2351303" y="10922"/>
                  </a:lnTo>
                  <a:lnTo>
                    <a:pt x="2330932" y="11506"/>
                  </a:lnTo>
                  <a:lnTo>
                    <a:pt x="2313838" y="11506"/>
                  </a:lnTo>
                  <a:lnTo>
                    <a:pt x="2316429" y="11061"/>
                  </a:lnTo>
                  <a:lnTo>
                    <a:pt x="2291384" y="11480"/>
                  </a:lnTo>
                  <a:lnTo>
                    <a:pt x="2244852" y="11074"/>
                  </a:lnTo>
                  <a:lnTo>
                    <a:pt x="2229548" y="11506"/>
                  </a:lnTo>
                  <a:lnTo>
                    <a:pt x="2266556" y="11506"/>
                  </a:lnTo>
                  <a:lnTo>
                    <a:pt x="2296541" y="11938"/>
                  </a:lnTo>
                  <a:lnTo>
                    <a:pt x="2295982" y="11506"/>
                  </a:lnTo>
                  <a:lnTo>
                    <a:pt x="2310523" y="11506"/>
                  </a:lnTo>
                  <a:lnTo>
                    <a:pt x="2351570" y="12230"/>
                  </a:lnTo>
                  <a:lnTo>
                    <a:pt x="2354376" y="11506"/>
                  </a:lnTo>
                  <a:lnTo>
                    <a:pt x="2357069" y="11506"/>
                  </a:lnTo>
                  <a:close/>
                </a:path>
                <a:path w="3023870" h="61594">
                  <a:moveTo>
                    <a:pt x="2361717" y="4470"/>
                  </a:moveTo>
                  <a:lnTo>
                    <a:pt x="2352230" y="4191"/>
                  </a:lnTo>
                  <a:lnTo>
                    <a:pt x="2331364" y="4432"/>
                  </a:lnTo>
                  <a:lnTo>
                    <a:pt x="2361717" y="4470"/>
                  </a:lnTo>
                  <a:close/>
                </a:path>
                <a:path w="3023870" h="61594">
                  <a:moveTo>
                    <a:pt x="2391206" y="8001"/>
                  </a:moveTo>
                  <a:lnTo>
                    <a:pt x="2368385" y="7353"/>
                  </a:lnTo>
                  <a:lnTo>
                    <a:pt x="2297328" y="7175"/>
                  </a:lnTo>
                  <a:lnTo>
                    <a:pt x="2267521" y="6807"/>
                  </a:lnTo>
                  <a:lnTo>
                    <a:pt x="2247138" y="7137"/>
                  </a:lnTo>
                  <a:lnTo>
                    <a:pt x="2218474" y="7200"/>
                  </a:lnTo>
                  <a:lnTo>
                    <a:pt x="2205291" y="6896"/>
                  </a:lnTo>
                  <a:lnTo>
                    <a:pt x="2192731" y="7213"/>
                  </a:lnTo>
                  <a:lnTo>
                    <a:pt x="2203424" y="7150"/>
                  </a:lnTo>
                  <a:lnTo>
                    <a:pt x="2202027" y="7315"/>
                  </a:lnTo>
                  <a:lnTo>
                    <a:pt x="2221128" y="7645"/>
                  </a:lnTo>
                  <a:lnTo>
                    <a:pt x="2235860" y="7289"/>
                  </a:lnTo>
                  <a:lnTo>
                    <a:pt x="2282723" y="7785"/>
                  </a:lnTo>
                  <a:lnTo>
                    <a:pt x="2348166" y="7937"/>
                  </a:lnTo>
                  <a:lnTo>
                    <a:pt x="2334920" y="7632"/>
                  </a:lnTo>
                  <a:lnTo>
                    <a:pt x="2338959" y="7429"/>
                  </a:lnTo>
                  <a:lnTo>
                    <a:pt x="2391206" y="8001"/>
                  </a:lnTo>
                  <a:close/>
                </a:path>
                <a:path w="3023870" h="61594">
                  <a:moveTo>
                    <a:pt x="2408174" y="7797"/>
                  </a:moveTo>
                  <a:lnTo>
                    <a:pt x="2400350" y="7747"/>
                  </a:lnTo>
                  <a:lnTo>
                    <a:pt x="2406269" y="7467"/>
                  </a:lnTo>
                  <a:lnTo>
                    <a:pt x="2394902" y="7505"/>
                  </a:lnTo>
                  <a:lnTo>
                    <a:pt x="2390787" y="7594"/>
                  </a:lnTo>
                  <a:lnTo>
                    <a:pt x="2395105" y="7696"/>
                  </a:lnTo>
                  <a:lnTo>
                    <a:pt x="2397468" y="7861"/>
                  </a:lnTo>
                  <a:lnTo>
                    <a:pt x="2408174" y="7797"/>
                  </a:lnTo>
                  <a:close/>
                </a:path>
                <a:path w="3023870" h="61594">
                  <a:moveTo>
                    <a:pt x="2479776" y="279"/>
                  </a:moveTo>
                  <a:lnTo>
                    <a:pt x="2446020" y="127"/>
                  </a:lnTo>
                  <a:lnTo>
                    <a:pt x="2440698" y="0"/>
                  </a:lnTo>
                  <a:lnTo>
                    <a:pt x="2438603" y="50"/>
                  </a:lnTo>
                  <a:lnTo>
                    <a:pt x="2445448" y="406"/>
                  </a:lnTo>
                  <a:lnTo>
                    <a:pt x="2432443" y="317"/>
                  </a:lnTo>
                  <a:lnTo>
                    <a:pt x="2428303" y="419"/>
                  </a:lnTo>
                  <a:lnTo>
                    <a:pt x="2460066" y="914"/>
                  </a:lnTo>
                  <a:lnTo>
                    <a:pt x="2473706" y="1003"/>
                  </a:lnTo>
                  <a:lnTo>
                    <a:pt x="2478062" y="736"/>
                  </a:lnTo>
                  <a:lnTo>
                    <a:pt x="2473896" y="736"/>
                  </a:lnTo>
                  <a:lnTo>
                    <a:pt x="2464955" y="558"/>
                  </a:lnTo>
                  <a:lnTo>
                    <a:pt x="2479776" y="279"/>
                  </a:lnTo>
                  <a:close/>
                </a:path>
                <a:path w="3023870" h="61594">
                  <a:moveTo>
                    <a:pt x="2579116" y="1828"/>
                  </a:moveTo>
                  <a:lnTo>
                    <a:pt x="2558034" y="1409"/>
                  </a:lnTo>
                  <a:lnTo>
                    <a:pt x="2545511" y="1409"/>
                  </a:lnTo>
                  <a:lnTo>
                    <a:pt x="2550122" y="1828"/>
                  </a:lnTo>
                  <a:lnTo>
                    <a:pt x="2579116" y="1828"/>
                  </a:lnTo>
                  <a:close/>
                </a:path>
                <a:path w="3023870" h="61594">
                  <a:moveTo>
                    <a:pt x="3023793" y="2489"/>
                  </a:moveTo>
                  <a:lnTo>
                    <a:pt x="2992742" y="2133"/>
                  </a:lnTo>
                  <a:lnTo>
                    <a:pt x="2999181" y="1854"/>
                  </a:lnTo>
                  <a:lnTo>
                    <a:pt x="2991764" y="2120"/>
                  </a:lnTo>
                  <a:lnTo>
                    <a:pt x="2964205" y="1803"/>
                  </a:lnTo>
                  <a:lnTo>
                    <a:pt x="2981998" y="1371"/>
                  </a:lnTo>
                  <a:lnTo>
                    <a:pt x="2966110" y="1371"/>
                  </a:lnTo>
                  <a:lnTo>
                    <a:pt x="2950019" y="1625"/>
                  </a:lnTo>
                  <a:lnTo>
                    <a:pt x="2949613" y="1625"/>
                  </a:lnTo>
                  <a:lnTo>
                    <a:pt x="2938170" y="1485"/>
                  </a:lnTo>
                  <a:lnTo>
                    <a:pt x="2940774" y="1765"/>
                  </a:lnTo>
                  <a:lnTo>
                    <a:pt x="2921812" y="2044"/>
                  </a:lnTo>
                  <a:lnTo>
                    <a:pt x="2921685" y="2044"/>
                  </a:lnTo>
                  <a:lnTo>
                    <a:pt x="2860484" y="1371"/>
                  </a:lnTo>
                  <a:lnTo>
                    <a:pt x="2773921" y="1371"/>
                  </a:lnTo>
                  <a:lnTo>
                    <a:pt x="2727680" y="520"/>
                  </a:lnTo>
                  <a:lnTo>
                    <a:pt x="2719336" y="1371"/>
                  </a:lnTo>
                  <a:lnTo>
                    <a:pt x="2743644" y="1371"/>
                  </a:lnTo>
                  <a:lnTo>
                    <a:pt x="2721978" y="1866"/>
                  </a:lnTo>
                  <a:lnTo>
                    <a:pt x="2677185" y="1371"/>
                  </a:lnTo>
                  <a:lnTo>
                    <a:pt x="2717355" y="1371"/>
                  </a:lnTo>
                  <a:lnTo>
                    <a:pt x="2705303" y="279"/>
                  </a:lnTo>
                  <a:lnTo>
                    <a:pt x="2665831" y="279"/>
                  </a:lnTo>
                  <a:lnTo>
                    <a:pt x="2646083" y="1155"/>
                  </a:lnTo>
                  <a:lnTo>
                    <a:pt x="2624112" y="762"/>
                  </a:lnTo>
                  <a:lnTo>
                    <a:pt x="2607805" y="1371"/>
                  </a:lnTo>
                  <a:lnTo>
                    <a:pt x="2613456" y="1371"/>
                  </a:lnTo>
                  <a:lnTo>
                    <a:pt x="2652141" y="2489"/>
                  </a:lnTo>
                  <a:lnTo>
                    <a:pt x="2658846" y="2489"/>
                  </a:lnTo>
                  <a:lnTo>
                    <a:pt x="2669146" y="2667"/>
                  </a:lnTo>
                  <a:lnTo>
                    <a:pt x="2694000" y="2667"/>
                  </a:lnTo>
                  <a:lnTo>
                    <a:pt x="2706662" y="2489"/>
                  </a:lnTo>
                  <a:lnTo>
                    <a:pt x="2778518" y="2489"/>
                  </a:lnTo>
                  <a:lnTo>
                    <a:pt x="2892221" y="2489"/>
                  </a:lnTo>
                  <a:lnTo>
                    <a:pt x="2984538" y="2489"/>
                  </a:lnTo>
                  <a:lnTo>
                    <a:pt x="3023793" y="2489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075980" y="1782355"/>
              <a:ext cx="2480310" cy="53975"/>
            </a:xfrm>
            <a:custGeom>
              <a:avLst/>
              <a:gdLst/>
              <a:ahLst/>
              <a:cxnLst/>
              <a:rect l="l" t="t" r="r" b="b"/>
              <a:pathLst>
                <a:path w="2480310" h="53975">
                  <a:moveTo>
                    <a:pt x="28181" y="53644"/>
                  </a:moveTo>
                  <a:lnTo>
                    <a:pt x="15506" y="53365"/>
                  </a:lnTo>
                  <a:lnTo>
                    <a:pt x="9728" y="53352"/>
                  </a:lnTo>
                  <a:lnTo>
                    <a:pt x="0" y="53403"/>
                  </a:lnTo>
                  <a:lnTo>
                    <a:pt x="3924" y="53568"/>
                  </a:lnTo>
                  <a:lnTo>
                    <a:pt x="28181" y="53644"/>
                  </a:lnTo>
                  <a:close/>
                </a:path>
                <a:path w="2480310" h="53975">
                  <a:moveTo>
                    <a:pt x="263893" y="49034"/>
                  </a:moveTo>
                  <a:lnTo>
                    <a:pt x="250037" y="49136"/>
                  </a:lnTo>
                  <a:lnTo>
                    <a:pt x="246570" y="49225"/>
                  </a:lnTo>
                  <a:lnTo>
                    <a:pt x="248056" y="49326"/>
                  </a:lnTo>
                  <a:lnTo>
                    <a:pt x="249161" y="49288"/>
                  </a:lnTo>
                  <a:lnTo>
                    <a:pt x="262293" y="49491"/>
                  </a:lnTo>
                  <a:lnTo>
                    <a:pt x="257340" y="49377"/>
                  </a:lnTo>
                  <a:lnTo>
                    <a:pt x="259003" y="49237"/>
                  </a:lnTo>
                  <a:lnTo>
                    <a:pt x="262724" y="49110"/>
                  </a:lnTo>
                  <a:lnTo>
                    <a:pt x="263893" y="49034"/>
                  </a:lnTo>
                  <a:close/>
                </a:path>
                <a:path w="2480310" h="53975">
                  <a:moveTo>
                    <a:pt x="331470" y="47879"/>
                  </a:moveTo>
                  <a:lnTo>
                    <a:pt x="311188" y="47015"/>
                  </a:lnTo>
                  <a:lnTo>
                    <a:pt x="302641" y="47091"/>
                  </a:lnTo>
                  <a:lnTo>
                    <a:pt x="300672" y="47256"/>
                  </a:lnTo>
                  <a:lnTo>
                    <a:pt x="303314" y="47625"/>
                  </a:lnTo>
                  <a:lnTo>
                    <a:pt x="287693" y="47180"/>
                  </a:lnTo>
                  <a:lnTo>
                    <a:pt x="285864" y="47434"/>
                  </a:lnTo>
                  <a:lnTo>
                    <a:pt x="292519" y="47688"/>
                  </a:lnTo>
                  <a:lnTo>
                    <a:pt x="292887" y="47993"/>
                  </a:lnTo>
                  <a:lnTo>
                    <a:pt x="273519" y="47739"/>
                  </a:lnTo>
                  <a:lnTo>
                    <a:pt x="249758" y="47815"/>
                  </a:lnTo>
                  <a:lnTo>
                    <a:pt x="285229" y="47929"/>
                  </a:lnTo>
                  <a:lnTo>
                    <a:pt x="290893" y="48145"/>
                  </a:lnTo>
                  <a:lnTo>
                    <a:pt x="288747" y="48374"/>
                  </a:lnTo>
                  <a:lnTo>
                    <a:pt x="310845" y="48691"/>
                  </a:lnTo>
                  <a:lnTo>
                    <a:pt x="306463" y="48590"/>
                  </a:lnTo>
                  <a:lnTo>
                    <a:pt x="308559" y="48539"/>
                  </a:lnTo>
                  <a:lnTo>
                    <a:pt x="306273" y="48488"/>
                  </a:lnTo>
                  <a:lnTo>
                    <a:pt x="316941" y="48425"/>
                  </a:lnTo>
                  <a:lnTo>
                    <a:pt x="330161" y="48729"/>
                  </a:lnTo>
                  <a:lnTo>
                    <a:pt x="329920" y="48425"/>
                  </a:lnTo>
                  <a:lnTo>
                    <a:pt x="319252" y="48475"/>
                  </a:lnTo>
                  <a:lnTo>
                    <a:pt x="312305" y="48031"/>
                  </a:lnTo>
                  <a:lnTo>
                    <a:pt x="329450" y="48018"/>
                  </a:lnTo>
                  <a:lnTo>
                    <a:pt x="331470" y="47879"/>
                  </a:lnTo>
                  <a:close/>
                </a:path>
                <a:path w="2480310" h="53975">
                  <a:moveTo>
                    <a:pt x="351002" y="48107"/>
                  </a:moveTo>
                  <a:lnTo>
                    <a:pt x="344347" y="47866"/>
                  </a:lnTo>
                  <a:lnTo>
                    <a:pt x="346595" y="48006"/>
                  </a:lnTo>
                  <a:lnTo>
                    <a:pt x="340245" y="48069"/>
                  </a:lnTo>
                  <a:lnTo>
                    <a:pt x="335978" y="48171"/>
                  </a:lnTo>
                  <a:lnTo>
                    <a:pt x="351002" y="48107"/>
                  </a:lnTo>
                  <a:close/>
                </a:path>
                <a:path w="2480310" h="53975">
                  <a:moveTo>
                    <a:pt x="416407" y="47002"/>
                  </a:moveTo>
                  <a:lnTo>
                    <a:pt x="388277" y="46761"/>
                  </a:lnTo>
                  <a:lnTo>
                    <a:pt x="388493" y="46964"/>
                  </a:lnTo>
                  <a:lnTo>
                    <a:pt x="416407" y="47002"/>
                  </a:lnTo>
                  <a:close/>
                </a:path>
                <a:path w="2480310" h="53975">
                  <a:moveTo>
                    <a:pt x="442099" y="44196"/>
                  </a:moveTo>
                  <a:lnTo>
                    <a:pt x="441210" y="43992"/>
                  </a:lnTo>
                  <a:lnTo>
                    <a:pt x="429945" y="44069"/>
                  </a:lnTo>
                  <a:lnTo>
                    <a:pt x="408368" y="43903"/>
                  </a:lnTo>
                  <a:lnTo>
                    <a:pt x="386143" y="43903"/>
                  </a:lnTo>
                  <a:lnTo>
                    <a:pt x="372948" y="44437"/>
                  </a:lnTo>
                  <a:lnTo>
                    <a:pt x="402818" y="44284"/>
                  </a:lnTo>
                  <a:lnTo>
                    <a:pt x="416915" y="44361"/>
                  </a:lnTo>
                  <a:lnTo>
                    <a:pt x="426847" y="44665"/>
                  </a:lnTo>
                  <a:lnTo>
                    <a:pt x="428332" y="44399"/>
                  </a:lnTo>
                  <a:lnTo>
                    <a:pt x="442099" y="44196"/>
                  </a:lnTo>
                  <a:close/>
                </a:path>
                <a:path w="2480310" h="53975">
                  <a:moveTo>
                    <a:pt x="450507" y="48768"/>
                  </a:moveTo>
                  <a:lnTo>
                    <a:pt x="427951" y="47993"/>
                  </a:lnTo>
                  <a:lnTo>
                    <a:pt x="411670" y="47739"/>
                  </a:lnTo>
                  <a:lnTo>
                    <a:pt x="385152" y="47891"/>
                  </a:lnTo>
                  <a:lnTo>
                    <a:pt x="432155" y="48653"/>
                  </a:lnTo>
                  <a:lnTo>
                    <a:pt x="450507" y="48768"/>
                  </a:lnTo>
                  <a:close/>
                </a:path>
                <a:path w="2480310" h="53975">
                  <a:moveTo>
                    <a:pt x="467385" y="44792"/>
                  </a:moveTo>
                  <a:lnTo>
                    <a:pt x="461162" y="44640"/>
                  </a:lnTo>
                  <a:lnTo>
                    <a:pt x="461505" y="44958"/>
                  </a:lnTo>
                  <a:lnTo>
                    <a:pt x="461683" y="45046"/>
                  </a:lnTo>
                  <a:lnTo>
                    <a:pt x="461848" y="45262"/>
                  </a:lnTo>
                  <a:lnTo>
                    <a:pt x="462953" y="45161"/>
                  </a:lnTo>
                  <a:lnTo>
                    <a:pt x="466394" y="44983"/>
                  </a:lnTo>
                  <a:lnTo>
                    <a:pt x="467385" y="44792"/>
                  </a:lnTo>
                  <a:close/>
                </a:path>
                <a:path w="2480310" h="53975">
                  <a:moveTo>
                    <a:pt x="567486" y="45643"/>
                  </a:moveTo>
                  <a:lnTo>
                    <a:pt x="559523" y="45542"/>
                  </a:lnTo>
                  <a:lnTo>
                    <a:pt x="524649" y="45669"/>
                  </a:lnTo>
                  <a:lnTo>
                    <a:pt x="554774" y="45758"/>
                  </a:lnTo>
                  <a:lnTo>
                    <a:pt x="557847" y="45910"/>
                  </a:lnTo>
                  <a:lnTo>
                    <a:pt x="557187" y="45770"/>
                  </a:lnTo>
                  <a:lnTo>
                    <a:pt x="558520" y="45618"/>
                  </a:lnTo>
                  <a:lnTo>
                    <a:pt x="567486" y="45643"/>
                  </a:lnTo>
                  <a:close/>
                </a:path>
                <a:path w="2480310" h="53975">
                  <a:moveTo>
                    <a:pt x="584174" y="39077"/>
                  </a:moveTo>
                  <a:lnTo>
                    <a:pt x="568883" y="38735"/>
                  </a:lnTo>
                  <a:lnTo>
                    <a:pt x="569328" y="39141"/>
                  </a:lnTo>
                  <a:lnTo>
                    <a:pt x="584174" y="39077"/>
                  </a:lnTo>
                  <a:close/>
                </a:path>
                <a:path w="2480310" h="53975">
                  <a:moveTo>
                    <a:pt x="600417" y="46291"/>
                  </a:moveTo>
                  <a:lnTo>
                    <a:pt x="582930" y="45999"/>
                  </a:lnTo>
                  <a:lnTo>
                    <a:pt x="578764" y="46101"/>
                  </a:lnTo>
                  <a:lnTo>
                    <a:pt x="600417" y="46291"/>
                  </a:lnTo>
                  <a:close/>
                </a:path>
                <a:path w="2480310" h="53975">
                  <a:moveTo>
                    <a:pt x="601332" y="47104"/>
                  </a:moveTo>
                  <a:lnTo>
                    <a:pt x="591616" y="46875"/>
                  </a:lnTo>
                  <a:lnTo>
                    <a:pt x="577088" y="46812"/>
                  </a:lnTo>
                  <a:lnTo>
                    <a:pt x="563918" y="46888"/>
                  </a:lnTo>
                  <a:lnTo>
                    <a:pt x="558266" y="47028"/>
                  </a:lnTo>
                  <a:lnTo>
                    <a:pt x="601332" y="47104"/>
                  </a:lnTo>
                  <a:close/>
                </a:path>
                <a:path w="2480310" h="53975">
                  <a:moveTo>
                    <a:pt x="638022" y="43268"/>
                  </a:moveTo>
                  <a:lnTo>
                    <a:pt x="637781" y="43014"/>
                  </a:lnTo>
                  <a:lnTo>
                    <a:pt x="627087" y="43014"/>
                  </a:lnTo>
                  <a:lnTo>
                    <a:pt x="629462" y="43268"/>
                  </a:lnTo>
                  <a:lnTo>
                    <a:pt x="637489" y="43268"/>
                  </a:lnTo>
                  <a:lnTo>
                    <a:pt x="638022" y="43268"/>
                  </a:lnTo>
                  <a:close/>
                </a:path>
                <a:path w="2480310" h="53975">
                  <a:moveTo>
                    <a:pt x="651027" y="43268"/>
                  </a:moveTo>
                  <a:lnTo>
                    <a:pt x="650735" y="43014"/>
                  </a:lnTo>
                  <a:lnTo>
                    <a:pt x="648474" y="43014"/>
                  </a:lnTo>
                  <a:lnTo>
                    <a:pt x="638048" y="43268"/>
                  </a:lnTo>
                  <a:lnTo>
                    <a:pt x="651027" y="43268"/>
                  </a:lnTo>
                  <a:close/>
                </a:path>
                <a:path w="2480310" h="53975">
                  <a:moveTo>
                    <a:pt x="754278" y="37325"/>
                  </a:moveTo>
                  <a:lnTo>
                    <a:pt x="741019" y="37071"/>
                  </a:lnTo>
                  <a:lnTo>
                    <a:pt x="752335" y="37325"/>
                  </a:lnTo>
                  <a:lnTo>
                    <a:pt x="754278" y="37325"/>
                  </a:lnTo>
                  <a:close/>
                </a:path>
                <a:path w="2480310" h="53975">
                  <a:moveTo>
                    <a:pt x="789622" y="40335"/>
                  </a:moveTo>
                  <a:lnTo>
                    <a:pt x="789457" y="40144"/>
                  </a:lnTo>
                  <a:lnTo>
                    <a:pt x="768019" y="40157"/>
                  </a:lnTo>
                  <a:lnTo>
                    <a:pt x="779106" y="40500"/>
                  </a:lnTo>
                  <a:lnTo>
                    <a:pt x="778802" y="40284"/>
                  </a:lnTo>
                  <a:lnTo>
                    <a:pt x="789622" y="40335"/>
                  </a:lnTo>
                  <a:close/>
                </a:path>
                <a:path w="2480310" h="53975">
                  <a:moveTo>
                    <a:pt x="817511" y="38188"/>
                  </a:moveTo>
                  <a:lnTo>
                    <a:pt x="813803" y="37833"/>
                  </a:lnTo>
                  <a:lnTo>
                    <a:pt x="807034" y="37325"/>
                  </a:lnTo>
                  <a:lnTo>
                    <a:pt x="804583" y="37325"/>
                  </a:lnTo>
                  <a:lnTo>
                    <a:pt x="792581" y="37045"/>
                  </a:lnTo>
                  <a:lnTo>
                    <a:pt x="781164" y="37325"/>
                  </a:lnTo>
                  <a:lnTo>
                    <a:pt x="778611" y="37325"/>
                  </a:lnTo>
                  <a:lnTo>
                    <a:pt x="778611" y="36817"/>
                  </a:lnTo>
                  <a:lnTo>
                    <a:pt x="793178" y="36360"/>
                  </a:lnTo>
                  <a:lnTo>
                    <a:pt x="755116" y="36550"/>
                  </a:lnTo>
                  <a:lnTo>
                    <a:pt x="791489" y="36360"/>
                  </a:lnTo>
                  <a:lnTo>
                    <a:pt x="755916" y="36360"/>
                  </a:lnTo>
                  <a:lnTo>
                    <a:pt x="754278" y="36385"/>
                  </a:lnTo>
                  <a:lnTo>
                    <a:pt x="754278" y="36550"/>
                  </a:lnTo>
                  <a:lnTo>
                    <a:pt x="723938" y="36715"/>
                  </a:lnTo>
                  <a:lnTo>
                    <a:pt x="754278" y="36550"/>
                  </a:lnTo>
                  <a:lnTo>
                    <a:pt x="754278" y="36385"/>
                  </a:lnTo>
                  <a:lnTo>
                    <a:pt x="703287" y="36817"/>
                  </a:lnTo>
                  <a:lnTo>
                    <a:pt x="702449" y="36817"/>
                  </a:lnTo>
                  <a:lnTo>
                    <a:pt x="699312" y="36830"/>
                  </a:lnTo>
                  <a:lnTo>
                    <a:pt x="754278" y="36830"/>
                  </a:lnTo>
                  <a:lnTo>
                    <a:pt x="754278" y="37325"/>
                  </a:lnTo>
                  <a:lnTo>
                    <a:pt x="754278" y="37744"/>
                  </a:lnTo>
                  <a:lnTo>
                    <a:pt x="760730" y="37820"/>
                  </a:lnTo>
                  <a:lnTo>
                    <a:pt x="778611" y="37820"/>
                  </a:lnTo>
                  <a:lnTo>
                    <a:pt x="778611" y="37541"/>
                  </a:lnTo>
                  <a:lnTo>
                    <a:pt x="793496" y="37833"/>
                  </a:lnTo>
                  <a:lnTo>
                    <a:pt x="805916" y="37833"/>
                  </a:lnTo>
                  <a:lnTo>
                    <a:pt x="809840" y="38188"/>
                  </a:lnTo>
                  <a:lnTo>
                    <a:pt x="817511" y="38188"/>
                  </a:lnTo>
                  <a:close/>
                </a:path>
                <a:path w="2480310" h="53975">
                  <a:moveTo>
                    <a:pt x="847763" y="41376"/>
                  </a:moveTo>
                  <a:lnTo>
                    <a:pt x="835774" y="40944"/>
                  </a:lnTo>
                  <a:lnTo>
                    <a:pt x="815733" y="40944"/>
                  </a:lnTo>
                  <a:lnTo>
                    <a:pt x="797687" y="41376"/>
                  </a:lnTo>
                  <a:lnTo>
                    <a:pt x="847763" y="41376"/>
                  </a:lnTo>
                  <a:close/>
                </a:path>
                <a:path w="2480310" h="53975">
                  <a:moveTo>
                    <a:pt x="889533" y="35242"/>
                  </a:moveTo>
                  <a:lnTo>
                    <a:pt x="885024" y="35026"/>
                  </a:lnTo>
                  <a:lnTo>
                    <a:pt x="878992" y="35394"/>
                  </a:lnTo>
                  <a:lnTo>
                    <a:pt x="889533" y="35242"/>
                  </a:lnTo>
                  <a:close/>
                </a:path>
                <a:path w="2480310" h="53975">
                  <a:moveTo>
                    <a:pt x="899020" y="40944"/>
                  </a:moveTo>
                  <a:lnTo>
                    <a:pt x="860425" y="40944"/>
                  </a:lnTo>
                  <a:lnTo>
                    <a:pt x="865873" y="41376"/>
                  </a:lnTo>
                  <a:lnTo>
                    <a:pt x="881545" y="41376"/>
                  </a:lnTo>
                  <a:lnTo>
                    <a:pt x="899020" y="40944"/>
                  </a:lnTo>
                  <a:close/>
                </a:path>
                <a:path w="2480310" h="53975">
                  <a:moveTo>
                    <a:pt x="901306" y="34124"/>
                  </a:moveTo>
                  <a:lnTo>
                    <a:pt x="877163" y="33680"/>
                  </a:lnTo>
                  <a:lnTo>
                    <a:pt x="884161" y="34239"/>
                  </a:lnTo>
                  <a:lnTo>
                    <a:pt x="901306" y="34124"/>
                  </a:lnTo>
                  <a:close/>
                </a:path>
                <a:path w="2480310" h="53975">
                  <a:moveTo>
                    <a:pt x="955586" y="35052"/>
                  </a:moveTo>
                  <a:lnTo>
                    <a:pt x="943343" y="35052"/>
                  </a:lnTo>
                  <a:lnTo>
                    <a:pt x="933716" y="35052"/>
                  </a:lnTo>
                  <a:lnTo>
                    <a:pt x="933437" y="35369"/>
                  </a:lnTo>
                  <a:lnTo>
                    <a:pt x="912545" y="35610"/>
                  </a:lnTo>
                  <a:lnTo>
                    <a:pt x="933221" y="35610"/>
                  </a:lnTo>
                  <a:lnTo>
                    <a:pt x="943724" y="35610"/>
                  </a:lnTo>
                  <a:lnTo>
                    <a:pt x="947788" y="35420"/>
                  </a:lnTo>
                  <a:lnTo>
                    <a:pt x="954379" y="35115"/>
                  </a:lnTo>
                  <a:lnTo>
                    <a:pt x="955586" y="35052"/>
                  </a:lnTo>
                  <a:close/>
                </a:path>
                <a:path w="2480310" h="53975">
                  <a:moveTo>
                    <a:pt x="963561" y="36220"/>
                  </a:moveTo>
                  <a:lnTo>
                    <a:pt x="920673" y="36245"/>
                  </a:lnTo>
                  <a:lnTo>
                    <a:pt x="940435" y="36385"/>
                  </a:lnTo>
                  <a:lnTo>
                    <a:pt x="947851" y="36512"/>
                  </a:lnTo>
                  <a:lnTo>
                    <a:pt x="949198" y="36791"/>
                  </a:lnTo>
                  <a:lnTo>
                    <a:pt x="963561" y="36220"/>
                  </a:lnTo>
                  <a:close/>
                </a:path>
                <a:path w="2480310" h="53975">
                  <a:moveTo>
                    <a:pt x="1029525" y="31242"/>
                  </a:moveTo>
                  <a:lnTo>
                    <a:pt x="1029131" y="31051"/>
                  </a:lnTo>
                  <a:lnTo>
                    <a:pt x="1009713" y="31115"/>
                  </a:lnTo>
                  <a:lnTo>
                    <a:pt x="1020533" y="31165"/>
                  </a:lnTo>
                  <a:lnTo>
                    <a:pt x="1022921" y="31305"/>
                  </a:lnTo>
                  <a:lnTo>
                    <a:pt x="1020876" y="31457"/>
                  </a:lnTo>
                  <a:lnTo>
                    <a:pt x="1017447" y="31457"/>
                  </a:lnTo>
                  <a:lnTo>
                    <a:pt x="998931" y="31076"/>
                  </a:lnTo>
                  <a:lnTo>
                    <a:pt x="998512" y="31076"/>
                  </a:lnTo>
                  <a:lnTo>
                    <a:pt x="978103" y="30645"/>
                  </a:lnTo>
                  <a:lnTo>
                    <a:pt x="961136" y="30645"/>
                  </a:lnTo>
                  <a:lnTo>
                    <a:pt x="896658" y="31267"/>
                  </a:lnTo>
                  <a:lnTo>
                    <a:pt x="728687" y="31572"/>
                  </a:lnTo>
                  <a:lnTo>
                    <a:pt x="863523" y="31572"/>
                  </a:lnTo>
                  <a:lnTo>
                    <a:pt x="939622" y="31572"/>
                  </a:lnTo>
                  <a:lnTo>
                    <a:pt x="943851" y="31699"/>
                  </a:lnTo>
                  <a:lnTo>
                    <a:pt x="949071" y="31572"/>
                  </a:lnTo>
                  <a:lnTo>
                    <a:pt x="994359" y="31572"/>
                  </a:lnTo>
                  <a:lnTo>
                    <a:pt x="1019975" y="31572"/>
                  </a:lnTo>
                  <a:lnTo>
                    <a:pt x="1025563" y="31762"/>
                  </a:lnTo>
                  <a:lnTo>
                    <a:pt x="1022121" y="31572"/>
                  </a:lnTo>
                  <a:lnTo>
                    <a:pt x="1023010" y="31572"/>
                  </a:lnTo>
                  <a:lnTo>
                    <a:pt x="1021588" y="31546"/>
                  </a:lnTo>
                  <a:lnTo>
                    <a:pt x="1021435" y="31534"/>
                  </a:lnTo>
                  <a:lnTo>
                    <a:pt x="1024851" y="31381"/>
                  </a:lnTo>
                  <a:lnTo>
                    <a:pt x="1029525" y="31242"/>
                  </a:lnTo>
                  <a:close/>
                </a:path>
                <a:path w="2480310" h="53975">
                  <a:moveTo>
                    <a:pt x="1067981" y="31330"/>
                  </a:moveTo>
                  <a:lnTo>
                    <a:pt x="1041679" y="30835"/>
                  </a:lnTo>
                  <a:lnTo>
                    <a:pt x="1037551" y="30937"/>
                  </a:lnTo>
                  <a:lnTo>
                    <a:pt x="1038529" y="31102"/>
                  </a:lnTo>
                  <a:lnTo>
                    <a:pt x="1040726" y="31305"/>
                  </a:lnTo>
                  <a:lnTo>
                    <a:pt x="1040295" y="31496"/>
                  </a:lnTo>
                  <a:lnTo>
                    <a:pt x="1049274" y="31572"/>
                  </a:lnTo>
                  <a:lnTo>
                    <a:pt x="1058354" y="31584"/>
                  </a:lnTo>
                  <a:lnTo>
                    <a:pt x="1065339" y="31496"/>
                  </a:lnTo>
                  <a:lnTo>
                    <a:pt x="1067981" y="31330"/>
                  </a:lnTo>
                  <a:close/>
                </a:path>
                <a:path w="2480310" h="53975">
                  <a:moveTo>
                    <a:pt x="1090244" y="32029"/>
                  </a:moveTo>
                  <a:lnTo>
                    <a:pt x="1089063" y="31940"/>
                  </a:lnTo>
                  <a:lnTo>
                    <a:pt x="1089177" y="31750"/>
                  </a:lnTo>
                  <a:lnTo>
                    <a:pt x="1086472" y="31584"/>
                  </a:lnTo>
                  <a:lnTo>
                    <a:pt x="1076845" y="31534"/>
                  </a:lnTo>
                  <a:lnTo>
                    <a:pt x="1068603" y="31838"/>
                  </a:lnTo>
                  <a:lnTo>
                    <a:pt x="1090244" y="32029"/>
                  </a:lnTo>
                  <a:close/>
                </a:path>
                <a:path w="2480310" h="53975">
                  <a:moveTo>
                    <a:pt x="1108595" y="29070"/>
                  </a:moveTo>
                  <a:lnTo>
                    <a:pt x="1101432" y="29425"/>
                  </a:lnTo>
                  <a:lnTo>
                    <a:pt x="1107046" y="29629"/>
                  </a:lnTo>
                  <a:lnTo>
                    <a:pt x="1106881" y="29425"/>
                  </a:lnTo>
                  <a:lnTo>
                    <a:pt x="1108595" y="29070"/>
                  </a:lnTo>
                  <a:close/>
                </a:path>
                <a:path w="2480310" h="53975">
                  <a:moveTo>
                    <a:pt x="1207846" y="27432"/>
                  </a:moveTo>
                  <a:lnTo>
                    <a:pt x="1201089" y="27127"/>
                  </a:lnTo>
                  <a:lnTo>
                    <a:pt x="1199172" y="26809"/>
                  </a:lnTo>
                  <a:lnTo>
                    <a:pt x="1194917" y="26606"/>
                  </a:lnTo>
                  <a:lnTo>
                    <a:pt x="1181214" y="26644"/>
                  </a:lnTo>
                  <a:lnTo>
                    <a:pt x="1185697" y="26733"/>
                  </a:lnTo>
                  <a:lnTo>
                    <a:pt x="1187996" y="26885"/>
                  </a:lnTo>
                  <a:lnTo>
                    <a:pt x="1192377" y="26987"/>
                  </a:lnTo>
                  <a:lnTo>
                    <a:pt x="1194485" y="26924"/>
                  </a:lnTo>
                  <a:lnTo>
                    <a:pt x="1207846" y="27432"/>
                  </a:lnTo>
                  <a:close/>
                </a:path>
                <a:path w="2480310" h="53975">
                  <a:moveTo>
                    <a:pt x="1230858" y="26860"/>
                  </a:moveTo>
                  <a:lnTo>
                    <a:pt x="1230566" y="26555"/>
                  </a:lnTo>
                  <a:lnTo>
                    <a:pt x="1222044" y="26670"/>
                  </a:lnTo>
                  <a:lnTo>
                    <a:pt x="1230858" y="26860"/>
                  </a:lnTo>
                  <a:close/>
                </a:path>
                <a:path w="2480310" h="53975">
                  <a:moveTo>
                    <a:pt x="1234351" y="30124"/>
                  </a:moveTo>
                  <a:lnTo>
                    <a:pt x="1233932" y="29705"/>
                  </a:lnTo>
                  <a:lnTo>
                    <a:pt x="1220444" y="29425"/>
                  </a:lnTo>
                  <a:lnTo>
                    <a:pt x="1221600" y="29032"/>
                  </a:lnTo>
                  <a:lnTo>
                    <a:pt x="1221613" y="28689"/>
                  </a:lnTo>
                  <a:lnTo>
                    <a:pt x="1204645" y="28460"/>
                  </a:lnTo>
                  <a:lnTo>
                    <a:pt x="1188529" y="28930"/>
                  </a:lnTo>
                  <a:lnTo>
                    <a:pt x="1164018" y="28879"/>
                  </a:lnTo>
                  <a:lnTo>
                    <a:pt x="1145374" y="29298"/>
                  </a:lnTo>
                  <a:lnTo>
                    <a:pt x="1132217" y="29006"/>
                  </a:lnTo>
                  <a:lnTo>
                    <a:pt x="1141234" y="29413"/>
                  </a:lnTo>
                  <a:lnTo>
                    <a:pt x="1120508" y="29565"/>
                  </a:lnTo>
                  <a:lnTo>
                    <a:pt x="1122222" y="29768"/>
                  </a:lnTo>
                  <a:lnTo>
                    <a:pt x="1185214" y="29908"/>
                  </a:lnTo>
                  <a:lnTo>
                    <a:pt x="1200200" y="30340"/>
                  </a:lnTo>
                  <a:lnTo>
                    <a:pt x="1193952" y="30492"/>
                  </a:lnTo>
                  <a:lnTo>
                    <a:pt x="1208633" y="30226"/>
                  </a:lnTo>
                  <a:lnTo>
                    <a:pt x="1197813" y="30086"/>
                  </a:lnTo>
                  <a:lnTo>
                    <a:pt x="1203540" y="29832"/>
                  </a:lnTo>
                  <a:lnTo>
                    <a:pt x="1226870" y="29870"/>
                  </a:lnTo>
                  <a:lnTo>
                    <a:pt x="1234351" y="30124"/>
                  </a:lnTo>
                  <a:close/>
                </a:path>
                <a:path w="2480310" h="53975">
                  <a:moveTo>
                    <a:pt x="1240091" y="27470"/>
                  </a:moveTo>
                  <a:lnTo>
                    <a:pt x="1222476" y="27076"/>
                  </a:lnTo>
                  <a:lnTo>
                    <a:pt x="1220431" y="27127"/>
                  </a:lnTo>
                  <a:lnTo>
                    <a:pt x="1238046" y="27520"/>
                  </a:lnTo>
                  <a:lnTo>
                    <a:pt x="1240091" y="27470"/>
                  </a:lnTo>
                  <a:close/>
                </a:path>
                <a:path w="2480310" h="53975">
                  <a:moveTo>
                    <a:pt x="1264526" y="30200"/>
                  </a:moveTo>
                  <a:lnTo>
                    <a:pt x="1251305" y="29997"/>
                  </a:lnTo>
                  <a:lnTo>
                    <a:pt x="1260373" y="30403"/>
                  </a:lnTo>
                  <a:lnTo>
                    <a:pt x="1264526" y="30200"/>
                  </a:lnTo>
                  <a:close/>
                </a:path>
                <a:path w="2480310" h="53975">
                  <a:moveTo>
                    <a:pt x="1286954" y="29108"/>
                  </a:moveTo>
                  <a:lnTo>
                    <a:pt x="1271816" y="29108"/>
                  </a:lnTo>
                  <a:lnTo>
                    <a:pt x="1261211" y="29171"/>
                  </a:lnTo>
                  <a:lnTo>
                    <a:pt x="1253731" y="29133"/>
                  </a:lnTo>
                  <a:lnTo>
                    <a:pt x="1248003" y="28829"/>
                  </a:lnTo>
                  <a:lnTo>
                    <a:pt x="1249387" y="28943"/>
                  </a:lnTo>
                  <a:lnTo>
                    <a:pt x="1247000" y="29146"/>
                  </a:lnTo>
                  <a:lnTo>
                    <a:pt x="1245831" y="29349"/>
                  </a:lnTo>
                  <a:lnTo>
                    <a:pt x="1250861" y="29489"/>
                  </a:lnTo>
                  <a:lnTo>
                    <a:pt x="1253223" y="29743"/>
                  </a:lnTo>
                  <a:lnTo>
                    <a:pt x="1286954" y="29108"/>
                  </a:lnTo>
                  <a:close/>
                </a:path>
                <a:path w="2480310" h="53975">
                  <a:moveTo>
                    <a:pt x="1292415" y="26162"/>
                  </a:moveTo>
                  <a:lnTo>
                    <a:pt x="1285354" y="25958"/>
                  </a:lnTo>
                  <a:lnTo>
                    <a:pt x="1269504" y="26187"/>
                  </a:lnTo>
                  <a:lnTo>
                    <a:pt x="1260119" y="26035"/>
                  </a:lnTo>
                  <a:lnTo>
                    <a:pt x="1266266" y="26327"/>
                  </a:lnTo>
                  <a:lnTo>
                    <a:pt x="1292415" y="26162"/>
                  </a:lnTo>
                  <a:close/>
                </a:path>
                <a:path w="2480310" h="53975">
                  <a:moveTo>
                    <a:pt x="1304150" y="27482"/>
                  </a:moveTo>
                  <a:lnTo>
                    <a:pt x="1299832" y="27025"/>
                  </a:lnTo>
                  <a:lnTo>
                    <a:pt x="1293774" y="27381"/>
                  </a:lnTo>
                  <a:lnTo>
                    <a:pt x="1304150" y="27482"/>
                  </a:lnTo>
                  <a:close/>
                </a:path>
                <a:path w="2480310" h="53975">
                  <a:moveTo>
                    <a:pt x="1308036" y="22644"/>
                  </a:moveTo>
                  <a:lnTo>
                    <a:pt x="1299806" y="22529"/>
                  </a:lnTo>
                  <a:lnTo>
                    <a:pt x="1297533" y="22339"/>
                  </a:lnTo>
                  <a:lnTo>
                    <a:pt x="1296073" y="22123"/>
                  </a:lnTo>
                  <a:lnTo>
                    <a:pt x="1290218" y="21945"/>
                  </a:lnTo>
                  <a:lnTo>
                    <a:pt x="1296085" y="22161"/>
                  </a:lnTo>
                  <a:lnTo>
                    <a:pt x="1294384" y="22415"/>
                  </a:lnTo>
                  <a:lnTo>
                    <a:pt x="1295057" y="22618"/>
                  </a:lnTo>
                  <a:lnTo>
                    <a:pt x="1308036" y="22644"/>
                  </a:lnTo>
                  <a:close/>
                </a:path>
                <a:path w="2480310" h="53975">
                  <a:moveTo>
                    <a:pt x="1315618" y="21628"/>
                  </a:moveTo>
                  <a:lnTo>
                    <a:pt x="1302397" y="21336"/>
                  </a:lnTo>
                  <a:lnTo>
                    <a:pt x="1302639" y="21526"/>
                  </a:lnTo>
                  <a:lnTo>
                    <a:pt x="1300619" y="21691"/>
                  </a:lnTo>
                  <a:lnTo>
                    <a:pt x="1307147" y="21729"/>
                  </a:lnTo>
                  <a:lnTo>
                    <a:pt x="1311452" y="21729"/>
                  </a:lnTo>
                  <a:lnTo>
                    <a:pt x="1313599" y="21780"/>
                  </a:lnTo>
                  <a:lnTo>
                    <a:pt x="1315618" y="21628"/>
                  </a:lnTo>
                  <a:close/>
                </a:path>
                <a:path w="2480310" h="53975">
                  <a:moveTo>
                    <a:pt x="1330947" y="21209"/>
                  </a:moveTo>
                  <a:lnTo>
                    <a:pt x="1321130" y="20929"/>
                  </a:lnTo>
                  <a:lnTo>
                    <a:pt x="1318971" y="20713"/>
                  </a:lnTo>
                  <a:lnTo>
                    <a:pt x="1314945" y="21031"/>
                  </a:lnTo>
                  <a:lnTo>
                    <a:pt x="1328178" y="21323"/>
                  </a:lnTo>
                  <a:lnTo>
                    <a:pt x="1330947" y="21209"/>
                  </a:lnTo>
                  <a:close/>
                </a:path>
                <a:path w="2480310" h="53975">
                  <a:moveTo>
                    <a:pt x="1339405" y="25107"/>
                  </a:moveTo>
                  <a:lnTo>
                    <a:pt x="1338427" y="24955"/>
                  </a:lnTo>
                  <a:lnTo>
                    <a:pt x="1334211" y="24790"/>
                  </a:lnTo>
                  <a:lnTo>
                    <a:pt x="1331683" y="24676"/>
                  </a:lnTo>
                  <a:lnTo>
                    <a:pt x="1332268" y="25184"/>
                  </a:lnTo>
                  <a:lnTo>
                    <a:pt x="1339405" y="25107"/>
                  </a:lnTo>
                  <a:close/>
                </a:path>
                <a:path w="2480310" h="53975">
                  <a:moveTo>
                    <a:pt x="1382699" y="20066"/>
                  </a:moveTo>
                  <a:lnTo>
                    <a:pt x="1380896" y="19875"/>
                  </a:lnTo>
                  <a:lnTo>
                    <a:pt x="1374127" y="19875"/>
                  </a:lnTo>
                  <a:lnTo>
                    <a:pt x="1382699" y="20066"/>
                  </a:lnTo>
                  <a:close/>
                </a:path>
                <a:path w="2480310" h="53975">
                  <a:moveTo>
                    <a:pt x="1395730" y="19875"/>
                  </a:moveTo>
                  <a:lnTo>
                    <a:pt x="1379842" y="19418"/>
                  </a:lnTo>
                  <a:lnTo>
                    <a:pt x="1377873" y="19558"/>
                  </a:lnTo>
                  <a:lnTo>
                    <a:pt x="1380896" y="19875"/>
                  </a:lnTo>
                  <a:lnTo>
                    <a:pt x="1395730" y="19875"/>
                  </a:lnTo>
                  <a:close/>
                </a:path>
                <a:path w="2480310" h="53975">
                  <a:moveTo>
                    <a:pt x="1411566" y="27063"/>
                  </a:moveTo>
                  <a:lnTo>
                    <a:pt x="1400733" y="27012"/>
                  </a:lnTo>
                  <a:lnTo>
                    <a:pt x="1402334" y="26454"/>
                  </a:lnTo>
                  <a:lnTo>
                    <a:pt x="1410855" y="26454"/>
                  </a:lnTo>
                  <a:lnTo>
                    <a:pt x="1378191" y="26009"/>
                  </a:lnTo>
                  <a:lnTo>
                    <a:pt x="1355737" y="26479"/>
                  </a:lnTo>
                  <a:lnTo>
                    <a:pt x="1280058" y="26670"/>
                  </a:lnTo>
                  <a:lnTo>
                    <a:pt x="1268107" y="26403"/>
                  </a:lnTo>
                  <a:lnTo>
                    <a:pt x="1272552" y="26606"/>
                  </a:lnTo>
                  <a:lnTo>
                    <a:pt x="1297444" y="26873"/>
                  </a:lnTo>
                  <a:lnTo>
                    <a:pt x="1312989" y="27317"/>
                  </a:lnTo>
                  <a:lnTo>
                    <a:pt x="1305991" y="27508"/>
                  </a:lnTo>
                  <a:lnTo>
                    <a:pt x="1313599" y="27571"/>
                  </a:lnTo>
                  <a:lnTo>
                    <a:pt x="1313497" y="27825"/>
                  </a:lnTo>
                  <a:lnTo>
                    <a:pt x="1322057" y="27711"/>
                  </a:lnTo>
                  <a:lnTo>
                    <a:pt x="1321803" y="27520"/>
                  </a:lnTo>
                  <a:lnTo>
                    <a:pt x="1323479" y="27063"/>
                  </a:lnTo>
                  <a:lnTo>
                    <a:pt x="1338287" y="26898"/>
                  </a:lnTo>
                  <a:lnTo>
                    <a:pt x="1340789" y="27139"/>
                  </a:lnTo>
                  <a:lnTo>
                    <a:pt x="1332674" y="27660"/>
                  </a:lnTo>
                  <a:lnTo>
                    <a:pt x="1347368" y="27635"/>
                  </a:lnTo>
                  <a:lnTo>
                    <a:pt x="1365758" y="28511"/>
                  </a:lnTo>
                  <a:lnTo>
                    <a:pt x="1370787" y="27965"/>
                  </a:lnTo>
                  <a:lnTo>
                    <a:pt x="1406563" y="27622"/>
                  </a:lnTo>
                  <a:lnTo>
                    <a:pt x="1411566" y="27063"/>
                  </a:lnTo>
                  <a:close/>
                </a:path>
                <a:path w="2480310" h="53975">
                  <a:moveTo>
                    <a:pt x="1428013" y="24358"/>
                  </a:moveTo>
                  <a:lnTo>
                    <a:pt x="1421485" y="24307"/>
                  </a:lnTo>
                  <a:lnTo>
                    <a:pt x="1415478" y="24663"/>
                  </a:lnTo>
                  <a:lnTo>
                    <a:pt x="1428013" y="24358"/>
                  </a:lnTo>
                  <a:close/>
                </a:path>
                <a:path w="2480310" h="53975">
                  <a:moveTo>
                    <a:pt x="1459598" y="23672"/>
                  </a:moveTo>
                  <a:lnTo>
                    <a:pt x="1447025" y="23571"/>
                  </a:lnTo>
                  <a:lnTo>
                    <a:pt x="1427848" y="23685"/>
                  </a:lnTo>
                  <a:lnTo>
                    <a:pt x="1416367" y="23495"/>
                  </a:lnTo>
                  <a:lnTo>
                    <a:pt x="1425486" y="23736"/>
                  </a:lnTo>
                  <a:lnTo>
                    <a:pt x="1437462" y="23837"/>
                  </a:lnTo>
                  <a:lnTo>
                    <a:pt x="1449692" y="23825"/>
                  </a:lnTo>
                  <a:lnTo>
                    <a:pt x="1459598" y="23672"/>
                  </a:lnTo>
                  <a:close/>
                </a:path>
                <a:path w="2480310" h="53975">
                  <a:moveTo>
                    <a:pt x="1501178" y="20358"/>
                  </a:moveTo>
                  <a:lnTo>
                    <a:pt x="1455877" y="20231"/>
                  </a:lnTo>
                  <a:lnTo>
                    <a:pt x="1459674" y="19824"/>
                  </a:lnTo>
                  <a:lnTo>
                    <a:pt x="1446491" y="19418"/>
                  </a:lnTo>
                  <a:lnTo>
                    <a:pt x="1470075" y="19164"/>
                  </a:lnTo>
                  <a:lnTo>
                    <a:pt x="1471714" y="18884"/>
                  </a:lnTo>
                  <a:lnTo>
                    <a:pt x="1445615" y="18605"/>
                  </a:lnTo>
                  <a:lnTo>
                    <a:pt x="1397177" y="19596"/>
                  </a:lnTo>
                  <a:lnTo>
                    <a:pt x="1412646" y="19939"/>
                  </a:lnTo>
                  <a:lnTo>
                    <a:pt x="1413040" y="20358"/>
                  </a:lnTo>
                  <a:lnTo>
                    <a:pt x="1419936" y="20701"/>
                  </a:lnTo>
                  <a:lnTo>
                    <a:pt x="1484553" y="20866"/>
                  </a:lnTo>
                  <a:lnTo>
                    <a:pt x="1481937" y="20510"/>
                  </a:lnTo>
                  <a:lnTo>
                    <a:pt x="1501178" y="20358"/>
                  </a:lnTo>
                  <a:close/>
                </a:path>
                <a:path w="2480310" h="53975">
                  <a:moveTo>
                    <a:pt x="1503743" y="22783"/>
                  </a:moveTo>
                  <a:lnTo>
                    <a:pt x="1492732" y="22580"/>
                  </a:lnTo>
                  <a:lnTo>
                    <a:pt x="1477137" y="22542"/>
                  </a:lnTo>
                  <a:lnTo>
                    <a:pt x="1462493" y="22618"/>
                  </a:lnTo>
                  <a:lnTo>
                    <a:pt x="1454353" y="22758"/>
                  </a:lnTo>
                  <a:lnTo>
                    <a:pt x="1464360" y="22898"/>
                  </a:lnTo>
                  <a:lnTo>
                    <a:pt x="1470050" y="23101"/>
                  </a:lnTo>
                  <a:lnTo>
                    <a:pt x="1469910" y="23317"/>
                  </a:lnTo>
                  <a:lnTo>
                    <a:pt x="1467878" y="23469"/>
                  </a:lnTo>
                  <a:lnTo>
                    <a:pt x="1457058" y="23431"/>
                  </a:lnTo>
                  <a:lnTo>
                    <a:pt x="1461503" y="23533"/>
                  </a:lnTo>
                  <a:lnTo>
                    <a:pt x="1480756" y="23469"/>
                  </a:lnTo>
                  <a:lnTo>
                    <a:pt x="1486789" y="23012"/>
                  </a:lnTo>
                  <a:lnTo>
                    <a:pt x="1478203" y="23012"/>
                  </a:lnTo>
                  <a:lnTo>
                    <a:pt x="1482712" y="23202"/>
                  </a:lnTo>
                  <a:lnTo>
                    <a:pt x="1471841" y="23152"/>
                  </a:lnTo>
                  <a:lnTo>
                    <a:pt x="1472946" y="22860"/>
                  </a:lnTo>
                  <a:lnTo>
                    <a:pt x="1481137" y="22783"/>
                  </a:lnTo>
                  <a:lnTo>
                    <a:pt x="1503743" y="22783"/>
                  </a:lnTo>
                  <a:close/>
                </a:path>
                <a:path w="2480310" h="53975">
                  <a:moveTo>
                    <a:pt x="1509941" y="24612"/>
                  </a:moveTo>
                  <a:lnTo>
                    <a:pt x="1494929" y="24104"/>
                  </a:lnTo>
                  <a:lnTo>
                    <a:pt x="1490319" y="24371"/>
                  </a:lnTo>
                  <a:lnTo>
                    <a:pt x="1509941" y="24612"/>
                  </a:lnTo>
                  <a:close/>
                </a:path>
                <a:path w="2480310" h="53975">
                  <a:moveTo>
                    <a:pt x="1536623" y="24104"/>
                  </a:moveTo>
                  <a:lnTo>
                    <a:pt x="1511071" y="23761"/>
                  </a:lnTo>
                  <a:lnTo>
                    <a:pt x="1506639" y="24104"/>
                  </a:lnTo>
                  <a:lnTo>
                    <a:pt x="1536623" y="24104"/>
                  </a:lnTo>
                  <a:close/>
                </a:path>
                <a:path w="2480310" h="53975">
                  <a:moveTo>
                    <a:pt x="1547571" y="17526"/>
                  </a:moveTo>
                  <a:lnTo>
                    <a:pt x="1540573" y="16967"/>
                  </a:lnTo>
                  <a:lnTo>
                    <a:pt x="1544840" y="16967"/>
                  </a:lnTo>
                  <a:lnTo>
                    <a:pt x="1544612" y="16776"/>
                  </a:lnTo>
                  <a:lnTo>
                    <a:pt x="1529715" y="16941"/>
                  </a:lnTo>
                  <a:lnTo>
                    <a:pt x="1521193" y="16941"/>
                  </a:lnTo>
                  <a:lnTo>
                    <a:pt x="1534414" y="17233"/>
                  </a:lnTo>
                  <a:lnTo>
                    <a:pt x="1532267" y="17284"/>
                  </a:lnTo>
                  <a:lnTo>
                    <a:pt x="1530045" y="17233"/>
                  </a:lnTo>
                  <a:lnTo>
                    <a:pt x="1527911" y="17297"/>
                  </a:lnTo>
                  <a:lnTo>
                    <a:pt x="1528356" y="17691"/>
                  </a:lnTo>
                  <a:lnTo>
                    <a:pt x="1540865" y="17284"/>
                  </a:lnTo>
                  <a:lnTo>
                    <a:pt x="1547571" y="17526"/>
                  </a:lnTo>
                  <a:close/>
                </a:path>
                <a:path w="2480310" h="53975">
                  <a:moveTo>
                    <a:pt x="1592224" y="17145"/>
                  </a:moveTo>
                  <a:lnTo>
                    <a:pt x="1570748" y="17056"/>
                  </a:lnTo>
                  <a:lnTo>
                    <a:pt x="1564906" y="17627"/>
                  </a:lnTo>
                  <a:lnTo>
                    <a:pt x="1573720" y="17576"/>
                  </a:lnTo>
                  <a:lnTo>
                    <a:pt x="1581073" y="17475"/>
                  </a:lnTo>
                  <a:lnTo>
                    <a:pt x="1587157" y="17322"/>
                  </a:lnTo>
                  <a:lnTo>
                    <a:pt x="1592224" y="17145"/>
                  </a:lnTo>
                  <a:close/>
                </a:path>
                <a:path w="2480310" h="53975">
                  <a:moveTo>
                    <a:pt x="1697405" y="17030"/>
                  </a:moveTo>
                  <a:lnTo>
                    <a:pt x="1667014" y="16649"/>
                  </a:lnTo>
                  <a:lnTo>
                    <a:pt x="1670507" y="16852"/>
                  </a:lnTo>
                  <a:lnTo>
                    <a:pt x="1685988" y="16941"/>
                  </a:lnTo>
                  <a:lnTo>
                    <a:pt x="1684667" y="17145"/>
                  </a:lnTo>
                  <a:lnTo>
                    <a:pt x="1686737" y="16992"/>
                  </a:lnTo>
                  <a:lnTo>
                    <a:pt x="1697405" y="17030"/>
                  </a:lnTo>
                  <a:close/>
                </a:path>
                <a:path w="2480310" h="53975">
                  <a:moveTo>
                    <a:pt x="1703451" y="16002"/>
                  </a:moveTo>
                  <a:lnTo>
                    <a:pt x="1700491" y="15811"/>
                  </a:lnTo>
                  <a:lnTo>
                    <a:pt x="1685594" y="15976"/>
                  </a:lnTo>
                  <a:lnTo>
                    <a:pt x="1703451" y="16002"/>
                  </a:lnTo>
                  <a:close/>
                </a:path>
                <a:path w="2480310" h="53975">
                  <a:moveTo>
                    <a:pt x="1751850" y="17665"/>
                  </a:moveTo>
                  <a:lnTo>
                    <a:pt x="1739658" y="17564"/>
                  </a:lnTo>
                  <a:lnTo>
                    <a:pt x="1732699" y="17576"/>
                  </a:lnTo>
                  <a:lnTo>
                    <a:pt x="1726031" y="17678"/>
                  </a:lnTo>
                  <a:lnTo>
                    <a:pt x="1740623" y="17780"/>
                  </a:lnTo>
                  <a:lnTo>
                    <a:pt x="1747266" y="17767"/>
                  </a:lnTo>
                  <a:lnTo>
                    <a:pt x="1751850" y="17665"/>
                  </a:lnTo>
                  <a:close/>
                </a:path>
                <a:path w="2480310" h="53975">
                  <a:moveTo>
                    <a:pt x="1804390" y="16560"/>
                  </a:moveTo>
                  <a:lnTo>
                    <a:pt x="1736928" y="15405"/>
                  </a:lnTo>
                  <a:lnTo>
                    <a:pt x="1700491" y="15811"/>
                  </a:lnTo>
                  <a:lnTo>
                    <a:pt x="1714500" y="16065"/>
                  </a:lnTo>
                  <a:lnTo>
                    <a:pt x="1692681" y="16637"/>
                  </a:lnTo>
                  <a:lnTo>
                    <a:pt x="1718894" y="17018"/>
                  </a:lnTo>
                  <a:lnTo>
                    <a:pt x="1720761" y="16764"/>
                  </a:lnTo>
                  <a:lnTo>
                    <a:pt x="1770176" y="16776"/>
                  </a:lnTo>
                  <a:lnTo>
                    <a:pt x="1768436" y="17145"/>
                  </a:lnTo>
                  <a:lnTo>
                    <a:pt x="1804390" y="16560"/>
                  </a:lnTo>
                  <a:close/>
                </a:path>
                <a:path w="2480310" h="53975">
                  <a:moveTo>
                    <a:pt x="1814614" y="16103"/>
                  </a:moveTo>
                  <a:lnTo>
                    <a:pt x="1813394" y="15900"/>
                  </a:lnTo>
                  <a:lnTo>
                    <a:pt x="1804733" y="15900"/>
                  </a:lnTo>
                  <a:lnTo>
                    <a:pt x="1794510" y="15938"/>
                  </a:lnTo>
                  <a:lnTo>
                    <a:pt x="1788629" y="15913"/>
                  </a:lnTo>
                  <a:lnTo>
                    <a:pt x="1794624" y="16065"/>
                  </a:lnTo>
                  <a:lnTo>
                    <a:pt x="1801736" y="16129"/>
                  </a:lnTo>
                  <a:lnTo>
                    <a:pt x="1814614" y="16103"/>
                  </a:lnTo>
                  <a:close/>
                </a:path>
                <a:path w="2480310" h="53975">
                  <a:moveTo>
                    <a:pt x="1869516" y="7531"/>
                  </a:moveTo>
                  <a:lnTo>
                    <a:pt x="1863915" y="7226"/>
                  </a:lnTo>
                  <a:lnTo>
                    <a:pt x="1856828" y="7226"/>
                  </a:lnTo>
                  <a:lnTo>
                    <a:pt x="1863585" y="7531"/>
                  </a:lnTo>
                  <a:lnTo>
                    <a:pt x="1869516" y="7531"/>
                  </a:lnTo>
                  <a:close/>
                </a:path>
                <a:path w="2480310" h="53975">
                  <a:moveTo>
                    <a:pt x="1872322" y="7683"/>
                  </a:moveTo>
                  <a:lnTo>
                    <a:pt x="1870138" y="7531"/>
                  </a:lnTo>
                  <a:lnTo>
                    <a:pt x="1869516" y="7531"/>
                  </a:lnTo>
                  <a:lnTo>
                    <a:pt x="1872322" y="7683"/>
                  </a:lnTo>
                  <a:close/>
                </a:path>
                <a:path w="2480310" h="53975">
                  <a:moveTo>
                    <a:pt x="1913813" y="10299"/>
                  </a:moveTo>
                  <a:lnTo>
                    <a:pt x="1909038" y="9893"/>
                  </a:lnTo>
                  <a:lnTo>
                    <a:pt x="1896491" y="10210"/>
                  </a:lnTo>
                  <a:lnTo>
                    <a:pt x="1889925" y="10160"/>
                  </a:lnTo>
                  <a:lnTo>
                    <a:pt x="1891322" y="10210"/>
                  </a:lnTo>
                  <a:lnTo>
                    <a:pt x="1905304" y="10312"/>
                  </a:lnTo>
                  <a:lnTo>
                    <a:pt x="1913813" y="10299"/>
                  </a:lnTo>
                  <a:close/>
                </a:path>
                <a:path w="2480310" h="53975">
                  <a:moveTo>
                    <a:pt x="1981758" y="7556"/>
                  </a:moveTo>
                  <a:lnTo>
                    <a:pt x="1978850" y="7302"/>
                  </a:lnTo>
                  <a:lnTo>
                    <a:pt x="1973757" y="7302"/>
                  </a:lnTo>
                  <a:lnTo>
                    <a:pt x="1975586" y="7556"/>
                  </a:lnTo>
                  <a:lnTo>
                    <a:pt x="1981758" y="7556"/>
                  </a:lnTo>
                  <a:close/>
                </a:path>
                <a:path w="2480310" h="53975">
                  <a:moveTo>
                    <a:pt x="2060295" y="7556"/>
                  </a:moveTo>
                  <a:lnTo>
                    <a:pt x="2053361" y="7556"/>
                  </a:lnTo>
                  <a:lnTo>
                    <a:pt x="2037905" y="7747"/>
                  </a:lnTo>
                  <a:lnTo>
                    <a:pt x="2034184" y="7302"/>
                  </a:lnTo>
                  <a:lnTo>
                    <a:pt x="2040547" y="7302"/>
                  </a:lnTo>
                  <a:lnTo>
                    <a:pt x="1990928" y="6692"/>
                  </a:lnTo>
                  <a:lnTo>
                    <a:pt x="1997722" y="6692"/>
                  </a:lnTo>
                  <a:lnTo>
                    <a:pt x="1999805" y="6337"/>
                  </a:lnTo>
                  <a:lnTo>
                    <a:pt x="1961121" y="6337"/>
                  </a:lnTo>
                  <a:lnTo>
                    <a:pt x="1978698" y="6692"/>
                  </a:lnTo>
                  <a:lnTo>
                    <a:pt x="1978025" y="6692"/>
                  </a:lnTo>
                  <a:lnTo>
                    <a:pt x="1998027" y="7302"/>
                  </a:lnTo>
                  <a:lnTo>
                    <a:pt x="1987943" y="7302"/>
                  </a:lnTo>
                  <a:lnTo>
                    <a:pt x="2016112" y="7556"/>
                  </a:lnTo>
                  <a:lnTo>
                    <a:pt x="2012835" y="7556"/>
                  </a:lnTo>
                  <a:lnTo>
                    <a:pt x="2039340" y="7924"/>
                  </a:lnTo>
                  <a:lnTo>
                    <a:pt x="2056917" y="7924"/>
                  </a:lnTo>
                  <a:lnTo>
                    <a:pt x="2058568" y="7747"/>
                  </a:lnTo>
                  <a:lnTo>
                    <a:pt x="2060295" y="7556"/>
                  </a:lnTo>
                  <a:close/>
                </a:path>
                <a:path w="2480310" h="53975">
                  <a:moveTo>
                    <a:pt x="2085428" y="4038"/>
                  </a:moveTo>
                  <a:lnTo>
                    <a:pt x="2042198" y="3771"/>
                  </a:lnTo>
                  <a:lnTo>
                    <a:pt x="2047963" y="4013"/>
                  </a:lnTo>
                  <a:lnTo>
                    <a:pt x="2083435" y="4102"/>
                  </a:lnTo>
                  <a:lnTo>
                    <a:pt x="2085428" y="4038"/>
                  </a:lnTo>
                  <a:close/>
                </a:path>
                <a:path w="2480310" h="53975">
                  <a:moveTo>
                    <a:pt x="2110143" y="5003"/>
                  </a:moveTo>
                  <a:lnTo>
                    <a:pt x="2101100" y="4610"/>
                  </a:lnTo>
                  <a:lnTo>
                    <a:pt x="2103488" y="5194"/>
                  </a:lnTo>
                  <a:lnTo>
                    <a:pt x="2110143" y="5003"/>
                  </a:lnTo>
                  <a:close/>
                </a:path>
                <a:path w="2480310" h="53975">
                  <a:moveTo>
                    <a:pt x="2112861" y="5549"/>
                  </a:moveTo>
                  <a:lnTo>
                    <a:pt x="2095639" y="5562"/>
                  </a:lnTo>
                  <a:lnTo>
                    <a:pt x="2091601" y="5765"/>
                  </a:lnTo>
                  <a:lnTo>
                    <a:pt x="2102408" y="5816"/>
                  </a:lnTo>
                  <a:lnTo>
                    <a:pt x="2110079" y="5791"/>
                  </a:lnTo>
                  <a:lnTo>
                    <a:pt x="2105228" y="5638"/>
                  </a:lnTo>
                  <a:lnTo>
                    <a:pt x="2112861" y="5549"/>
                  </a:lnTo>
                  <a:close/>
                </a:path>
                <a:path w="2480310" h="53975">
                  <a:moveTo>
                    <a:pt x="2194166" y="7277"/>
                  </a:moveTo>
                  <a:lnTo>
                    <a:pt x="2179917" y="7124"/>
                  </a:lnTo>
                  <a:lnTo>
                    <a:pt x="2167001" y="7277"/>
                  </a:lnTo>
                  <a:lnTo>
                    <a:pt x="2160270" y="7556"/>
                  </a:lnTo>
                  <a:lnTo>
                    <a:pt x="2164562" y="7810"/>
                  </a:lnTo>
                  <a:lnTo>
                    <a:pt x="2173630" y="7645"/>
                  </a:lnTo>
                  <a:lnTo>
                    <a:pt x="2193696" y="7543"/>
                  </a:lnTo>
                  <a:lnTo>
                    <a:pt x="2194166" y="7277"/>
                  </a:lnTo>
                  <a:close/>
                </a:path>
                <a:path w="2480310" h="53975">
                  <a:moveTo>
                    <a:pt x="2267572" y="5270"/>
                  </a:moveTo>
                  <a:lnTo>
                    <a:pt x="2266188" y="5232"/>
                  </a:lnTo>
                  <a:lnTo>
                    <a:pt x="2261933" y="5067"/>
                  </a:lnTo>
                  <a:lnTo>
                    <a:pt x="2261755" y="5067"/>
                  </a:lnTo>
                  <a:lnTo>
                    <a:pt x="2262543" y="5207"/>
                  </a:lnTo>
                  <a:lnTo>
                    <a:pt x="2176665" y="4546"/>
                  </a:lnTo>
                  <a:lnTo>
                    <a:pt x="2179726" y="4102"/>
                  </a:lnTo>
                  <a:lnTo>
                    <a:pt x="2165197" y="4102"/>
                  </a:lnTo>
                  <a:lnTo>
                    <a:pt x="2161387" y="4419"/>
                  </a:lnTo>
                  <a:lnTo>
                    <a:pt x="2153869" y="4368"/>
                  </a:lnTo>
                  <a:lnTo>
                    <a:pt x="2159038" y="4610"/>
                  </a:lnTo>
                  <a:lnTo>
                    <a:pt x="2151456" y="5232"/>
                  </a:lnTo>
                  <a:lnTo>
                    <a:pt x="2150529" y="5232"/>
                  </a:lnTo>
                  <a:lnTo>
                    <a:pt x="2160790" y="5829"/>
                  </a:lnTo>
                  <a:lnTo>
                    <a:pt x="2134171" y="5829"/>
                  </a:lnTo>
                  <a:lnTo>
                    <a:pt x="2156498" y="6083"/>
                  </a:lnTo>
                  <a:lnTo>
                    <a:pt x="2175687" y="6083"/>
                  </a:lnTo>
                  <a:lnTo>
                    <a:pt x="2170760" y="5829"/>
                  </a:lnTo>
                  <a:lnTo>
                    <a:pt x="2187664" y="5829"/>
                  </a:lnTo>
                  <a:lnTo>
                    <a:pt x="2184171" y="5232"/>
                  </a:lnTo>
                  <a:lnTo>
                    <a:pt x="2262695" y="5232"/>
                  </a:lnTo>
                  <a:lnTo>
                    <a:pt x="2262924" y="5270"/>
                  </a:lnTo>
                  <a:lnTo>
                    <a:pt x="2265210" y="5422"/>
                  </a:lnTo>
                  <a:lnTo>
                    <a:pt x="2267064" y="5270"/>
                  </a:lnTo>
                  <a:lnTo>
                    <a:pt x="2267572" y="5270"/>
                  </a:lnTo>
                  <a:close/>
                </a:path>
                <a:path w="2480310" h="53975">
                  <a:moveTo>
                    <a:pt x="2480018" y="1333"/>
                  </a:moveTo>
                  <a:lnTo>
                    <a:pt x="2470226" y="1003"/>
                  </a:lnTo>
                  <a:lnTo>
                    <a:pt x="2443137" y="1003"/>
                  </a:lnTo>
                  <a:lnTo>
                    <a:pt x="2432050" y="647"/>
                  </a:lnTo>
                  <a:lnTo>
                    <a:pt x="2443111" y="889"/>
                  </a:lnTo>
                  <a:lnTo>
                    <a:pt x="2440787" y="749"/>
                  </a:lnTo>
                  <a:lnTo>
                    <a:pt x="2451265" y="584"/>
                  </a:lnTo>
                  <a:lnTo>
                    <a:pt x="2397569" y="558"/>
                  </a:lnTo>
                  <a:lnTo>
                    <a:pt x="2407691" y="0"/>
                  </a:lnTo>
                  <a:lnTo>
                    <a:pt x="2362784" y="177"/>
                  </a:lnTo>
                  <a:lnTo>
                    <a:pt x="2367165" y="279"/>
                  </a:lnTo>
                  <a:lnTo>
                    <a:pt x="2345906" y="381"/>
                  </a:lnTo>
                  <a:lnTo>
                    <a:pt x="2371001" y="800"/>
                  </a:lnTo>
                  <a:lnTo>
                    <a:pt x="2421064" y="673"/>
                  </a:lnTo>
                  <a:lnTo>
                    <a:pt x="2438997" y="1104"/>
                  </a:lnTo>
                  <a:lnTo>
                    <a:pt x="2480018" y="1333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438920" y="1784578"/>
              <a:ext cx="2359660" cy="51435"/>
            </a:xfrm>
            <a:custGeom>
              <a:avLst/>
              <a:gdLst/>
              <a:ahLst/>
              <a:cxnLst/>
              <a:rect l="l" t="t" r="r" b="b"/>
              <a:pathLst>
                <a:path w="2359660" h="51435">
                  <a:moveTo>
                    <a:pt x="26809" y="51041"/>
                  </a:moveTo>
                  <a:lnTo>
                    <a:pt x="9677" y="51028"/>
                  </a:lnTo>
                  <a:lnTo>
                    <a:pt x="0" y="51117"/>
                  </a:lnTo>
                  <a:lnTo>
                    <a:pt x="25768" y="51092"/>
                  </a:lnTo>
                  <a:lnTo>
                    <a:pt x="26809" y="51041"/>
                  </a:lnTo>
                  <a:close/>
                </a:path>
                <a:path w="2359660" h="51435">
                  <a:moveTo>
                    <a:pt x="345008" y="47028"/>
                  </a:moveTo>
                  <a:lnTo>
                    <a:pt x="337959" y="47155"/>
                  </a:lnTo>
                  <a:lnTo>
                    <a:pt x="326758" y="47180"/>
                  </a:lnTo>
                  <a:lnTo>
                    <a:pt x="344055" y="47345"/>
                  </a:lnTo>
                  <a:lnTo>
                    <a:pt x="345008" y="47028"/>
                  </a:lnTo>
                  <a:close/>
                </a:path>
                <a:path w="2359660" h="51435">
                  <a:moveTo>
                    <a:pt x="366153" y="45872"/>
                  </a:moveTo>
                  <a:lnTo>
                    <a:pt x="355257" y="45720"/>
                  </a:lnTo>
                  <a:lnTo>
                    <a:pt x="355511" y="45923"/>
                  </a:lnTo>
                  <a:lnTo>
                    <a:pt x="344843" y="45986"/>
                  </a:lnTo>
                  <a:lnTo>
                    <a:pt x="366153" y="45872"/>
                  </a:lnTo>
                  <a:close/>
                </a:path>
                <a:path w="2359660" h="51435">
                  <a:moveTo>
                    <a:pt x="461886" y="47028"/>
                  </a:moveTo>
                  <a:lnTo>
                    <a:pt x="461111" y="46736"/>
                  </a:lnTo>
                  <a:lnTo>
                    <a:pt x="436702" y="46634"/>
                  </a:lnTo>
                  <a:lnTo>
                    <a:pt x="431063" y="46342"/>
                  </a:lnTo>
                  <a:lnTo>
                    <a:pt x="438111" y="46799"/>
                  </a:lnTo>
                  <a:lnTo>
                    <a:pt x="429793" y="46850"/>
                  </a:lnTo>
                  <a:lnTo>
                    <a:pt x="407670" y="46609"/>
                  </a:lnTo>
                  <a:lnTo>
                    <a:pt x="406095" y="46774"/>
                  </a:lnTo>
                  <a:lnTo>
                    <a:pt x="427621" y="47155"/>
                  </a:lnTo>
                  <a:lnTo>
                    <a:pt x="449148" y="47142"/>
                  </a:lnTo>
                  <a:lnTo>
                    <a:pt x="444665" y="47040"/>
                  </a:lnTo>
                  <a:lnTo>
                    <a:pt x="438315" y="47104"/>
                  </a:lnTo>
                  <a:lnTo>
                    <a:pt x="435991" y="46939"/>
                  </a:lnTo>
                  <a:lnTo>
                    <a:pt x="458050" y="46913"/>
                  </a:lnTo>
                  <a:lnTo>
                    <a:pt x="461886" y="47028"/>
                  </a:lnTo>
                  <a:close/>
                </a:path>
                <a:path w="2359660" h="51435">
                  <a:moveTo>
                    <a:pt x="529183" y="47752"/>
                  </a:moveTo>
                  <a:lnTo>
                    <a:pt x="490651" y="47282"/>
                  </a:lnTo>
                  <a:lnTo>
                    <a:pt x="475018" y="47320"/>
                  </a:lnTo>
                  <a:lnTo>
                    <a:pt x="479640" y="47523"/>
                  </a:lnTo>
                  <a:lnTo>
                    <a:pt x="481609" y="47371"/>
                  </a:lnTo>
                  <a:lnTo>
                    <a:pt x="486422" y="47879"/>
                  </a:lnTo>
                  <a:lnTo>
                    <a:pt x="518998" y="47904"/>
                  </a:lnTo>
                  <a:lnTo>
                    <a:pt x="529183" y="47752"/>
                  </a:lnTo>
                  <a:close/>
                </a:path>
                <a:path w="2359660" h="51435">
                  <a:moveTo>
                    <a:pt x="632688" y="35801"/>
                  </a:moveTo>
                  <a:lnTo>
                    <a:pt x="617321" y="35560"/>
                  </a:lnTo>
                  <a:lnTo>
                    <a:pt x="604812" y="35864"/>
                  </a:lnTo>
                  <a:lnTo>
                    <a:pt x="613524" y="35966"/>
                  </a:lnTo>
                  <a:lnTo>
                    <a:pt x="632688" y="35801"/>
                  </a:lnTo>
                  <a:close/>
                </a:path>
                <a:path w="2359660" h="51435">
                  <a:moveTo>
                    <a:pt x="658279" y="35166"/>
                  </a:moveTo>
                  <a:lnTo>
                    <a:pt x="651205" y="35039"/>
                  </a:lnTo>
                  <a:lnTo>
                    <a:pt x="651624" y="35420"/>
                  </a:lnTo>
                  <a:lnTo>
                    <a:pt x="655510" y="35306"/>
                  </a:lnTo>
                  <a:lnTo>
                    <a:pt x="658279" y="35166"/>
                  </a:lnTo>
                  <a:close/>
                </a:path>
                <a:path w="2359660" h="51435">
                  <a:moveTo>
                    <a:pt x="658355" y="37769"/>
                  </a:moveTo>
                  <a:lnTo>
                    <a:pt x="631444" y="37211"/>
                  </a:lnTo>
                  <a:lnTo>
                    <a:pt x="617143" y="37084"/>
                  </a:lnTo>
                  <a:lnTo>
                    <a:pt x="602119" y="37388"/>
                  </a:lnTo>
                  <a:lnTo>
                    <a:pt x="619340" y="37388"/>
                  </a:lnTo>
                  <a:lnTo>
                    <a:pt x="609549" y="37553"/>
                  </a:lnTo>
                  <a:lnTo>
                    <a:pt x="619874" y="37934"/>
                  </a:lnTo>
                  <a:lnTo>
                    <a:pt x="622249" y="38150"/>
                  </a:lnTo>
                  <a:lnTo>
                    <a:pt x="598284" y="37795"/>
                  </a:lnTo>
                  <a:lnTo>
                    <a:pt x="595528" y="37922"/>
                  </a:lnTo>
                  <a:lnTo>
                    <a:pt x="596404" y="38074"/>
                  </a:lnTo>
                  <a:lnTo>
                    <a:pt x="595655" y="38201"/>
                  </a:lnTo>
                  <a:lnTo>
                    <a:pt x="588010" y="38265"/>
                  </a:lnTo>
                  <a:lnTo>
                    <a:pt x="622833" y="38747"/>
                  </a:lnTo>
                  <a:lnTo>
                    <a:pt x="620255" y="38290"/>
                  </a:lnTo>
                  <a:lnTo>
                    <a:pt x="650252" y="38176"/>
                  </a:lnTo>
                  <a:lnTo>
                    <a:pt x="643293" y="38061"/>
                  </a:lnTo>
                  <a:lnTo>
                    <a:pt x="658355" y="37769"/>
                  </a:lnTo>
                  <a:close/>
                </a:path>
                <a:path w="2359660" h="51435">
                  <a:moveTo>
                    <a:pt x="681342" y="37909"/>
                  </a:moveTo>
                  <a:lnTo>
                    <a:pt x="680491" y="37820"/>
                  </a:lnTo>
                  <a:lnTo>
                    <a:pt x="673404" y="37820"/>
                  </a:lnTo>
                  <a:lnTo>
                    <a:pt x="673531" y="37909"/>
                  </a:lnTo>
                  <a:lnTo>
                    <a:pt x="671512" y="38061"/>
                  </a:lnTo>
                  <a:lnTo>
                    <a:pt x="678040" y="38112"/>
                  </a:lnTo>
                  <a:lnTo>
                    <a:pt x="679386" y="38011"/>
                  </a:lnTo>
                  <a:lnTo>
                    <a:pt x="681342" y="37909"/>
                  </a:lnTo>
                  <a:close/>
                </a:path>
                <a:path w="2359660" h="51435">
                  <a:moveTo>
                    <a:pt x="720801" y="35966"/>
                  </a:moveTo>
                  <a:lnTo>
                    <a:pt x="677481" y="35521"/>
                  </a:lnTo>
                  <a:lnTo>
                    <a:pt x="685736" y="35204"/>
                  </a:lnTo>
                  <a:lnTo>
                    <a:pt x="681151" y="34912"/>
                  </a:lnTo>
                  <a:lnTo>
                    <a:pt x="664349" y="35331"/>
                  </a:lnTo>
                  <a:lnTo>
                    <a:pt x="675208" y="35382"/>
                  </a:lnTo>
                  <a:lnTo>
                    <a:pt x="670661" y="35826"/>
                  </a:lnTo>
                  <a:lnTo>
                    <a:pt x="678040" y="36029"/>
                  </a:lnTo>
                  <a:lnTo>
                    <a:pt x="688327" y="35826"/>
                  </a:lnTo>
                  <a:lnTo>
                    <a:pt x="697445" y="35839"/>
                  </a:lnTo>
                  <a:lnTo>
                    <a:pt x="712584" y="36207"/>
                  </a:lnTo>
                  <a:lnTo>
                    <a:pt x="713371" y="36106"/>
                  </a:lnTo>
                  <a:lnTo>
                    <a:pt x="720801" y="35966"/>
                  </a:lnTo>
                  <a:close/>
                </a:path>
                <a:path w="2359660" h="51435">
                  <a:moveTo>
                    <a:pt x="724395" y="35204"/>
                  </a:moveTo>
                  <a:lnTo>
                    <a:pt x="722223" y="35052"/>
                  </a:lnTo>
                  <a:lnTo>
                    <a:pt x="713536" y="35052"/>
                  </a:lnTo>
                  <a:lnTo>
                    <a:pt x="724395" y="35204"/>
                  </a:lnTo>
                  <a:close/>
                </a:path>
                <a:path w="2359660" h="51435">
                  <a:moveTo>
                    <a:pt x="729335" y="39954"/>
                  </a:moveTo>
                  <a:lnTo>
                    <a:pt x="715238" y="39801"/>
                  </a:lnTo>
                  <a:lnTo>
                    <a:pt x="702284" y="39471"/>
                  </a:lnTo>
                  <a:lnTo>
                    <a:pt x="685901" y="39484"/>
                  </a:lnTo>
                  <a:lnTo>
                    <a:pt x="682294" y="39674"/>
                  </a:lnTo>
                  <a:lnTo>
                    <a:pt x="684720" y="39865"/>
                  </a:lnTo>
                  <a:lnTo>
                    <a:pt x="684707" y="40030"/>
                  </a:lnTo>
                  <a:lnTo>
                    <a:pt x="673735" y="40093"/>
                  </a:lnTo>
                  <a:lnTo>
                    <a:pt x="702106" y="40538"/>
                  </a:lnTo>
                  <a:lnTo>
                    <a:pt x="710869" y="40398"/>
                  </a:lnTo>
                  <a:lnTo>
                    <a:pt x="713168" y="40081"/>
                  </a:lnTo>
                  <a:lnTo>
                    <a:pt x="716737" y="39839"/>
                  </a:lnTo>
                  <a:lnTo>
                    <a:pt x="729335" y="39954"/>
                  </a:lnTo>
                  <a:close/>
                </a:path>
                <a:path w="2359660" h="51435">
                  <a:moveTo>
                    <a:pt x="734326" y="36512"/>
                  </a:moveTo>
                  <a:lnTo>
                    <a:pt x="734148" y="36296"/>
                  </a:lnTo>
                  <a:lnTo>
                    <a:pt x="723633" y="36461"/>
                  </a:lnTo>
                  <a:lnTo>
                    <a:pt x="717105" y="36410"/>
                  </a:lnTo>
                  <a:lnTo>
                    <a:pt x="719353" y="36563"/>
                  </a:lnTo>
                  <a:lnTo>
                    <a:pt x="728040" y="36563"/>
                  </a:lnTo>
                  <a:lnTo>
                    <a:pt x="734326" y="36512"/>
                  </a:lnTo>
                  <a:close/>
                </a:path>
                <a:path w="2359660" h="51435">
                  <a:moveTo>
                    <a:pt x="749058" y="36144"/>
                  </a:moveTo>
                  <a:lnTo>
                    <a:pt x="741921" y="35483"/>
                  </a:lnTo>
                  <a:lnTo>
                    <a:pt x="724992" y="35699"/>
                  </a:lnTo>
                  <a:lnTo>
                    <a:pt x="737120" y="35725"/>
                  </a:lnTo>
                  <a:lnTo>
                    <a:pt x="740168" y="35877"/>
                  </a:lnTo>
                  <a:lnTo>
                    <a:pt x="741629" y="36055"/>
                  </a:lnTo>
                  <a:lnTo>
                    <a:pt x="749058" y="36144"/>
                  </a:lnTo>
                  <a:close/>
                </a:path>
                <a:path w="2359660" h="51435">
                  <a:moveTo>
                    <a:pt x="751560" y="32435"/>
                  </a:moveTo>
                  <a:lnTo>
                    <a:pt x="737450" y="32435"/>
                  </a:lnTo>
                  <a:lnTo>
                    <a:pt x="714311" y="32639"/>
                  </a:lnTo>
                  <a:lnTo>
                    <a:pt x="700024" y="32461"/>
                  </a:lnTo>
                  <a:lnTo>
                    <a:pt x="692340" y="32600"/>
                  </a:lnTo>
                  <a:lnTo>
                    <a:pt x="692124" y="32829"/>
                  </a:lnTo>
                  <a:lnTo>
                    <a:pt x="698703" y="33223"/>
                  </a:lnTo>
                  <a:lnTo>
                    <a:pt x="703084" y="33324"/>
                  </a:lnTo>
                  <a:lnTo>
                    <a:pt x="696188" y="32867"/>
                  </a:lnTo>
                  <a:lnTo>
                    <a:pt x="741159" y="32588"/>
                  </a:lnTo>
                  <a:lnTo>
                    <a:pt x="751560" y="32435"/>
                  </a:lnTo>
                  <a:close/>
                </a:path>
                <a:path w="2359660" h="51435">
                  <a:moveTo>
                    <a:pt x="801052" y="35140"/>
                  </a:moveTo>
                  <a:lnTo>
                    <a:pt x="749820" y="34874"/>
                  </a:lnTo>
                  <a:lnTo>
                    <a:pt x="767410" y="35267"/>
                  </a:lnTo>
                  <a:lnTo>
                    <a:pt x="775436" y="35140"/>
                  </a:lnTo>
                  <a:lnTo>
                    <a:pt x="801052" y="35140"/>
                  </a:lnTo>
                  <a:close/>
                </a:path>
                <a:path w="2359660" h="51435">
                  <a:moveTo>
                    <a:pt x="832688" y="33959"/>
                  </a:moveTo>
                  <a:lnTo>
                    <a:pt x="797001" y="33794"/>
                  </a:lnTo>
                  <a:lnTo>
                    <a:pt x="761746" y="33947"/>
                  </a:lnTo>
                  <a:lnTo>
                    <a:pt x="770318" y="33947"/>
                  </a:lnTo>
                  <a:lnTo>
                    <a:pt x="775449" y="34658"/>
                  </a:lnTo>
                  <a:lnTo>
                    <a:pt x="784034" y="34239"/>
                  </a:lnTo>
                  <a:lnTo>
                    <a:pt x="832688" y="33959"/>
                  </a:lnTo>
                  <a:close/>
                </a:path>
                <a:path w="2359660" h="51435">
                  <a:moveTo>
                    <a:pt x="844143" y="32626"/>
                  </a:moveTo>
                  <a:lnTo>
                    <a:pt x="830859" y="32613"/>
                  </a:lnTo>
                  <a:lnTo>
                    <a:pt x="800163" y="32423"/>
                  </a:lnTo>
                  <a:lnTo>
                    <a:pt x="788390" y="32664"/>
                  </a:lnTo>
                  <a:lnTo>
                    <a:pt x="802119" y="32867"/>
                  </a:lnTo>
                  <a:lnTo>
                    <a:pt x="814882" y="32880"/>
                  </a:lnTo>
                  <a:lnTo>
                    <a:pt x="844143" y="32626"/>
                  </a:lnTo>
                  <a:close/>
                </a:path>
                <a:path w="2359660" h="51435">
                  <a:moveTo>
                    <a:pt x="863117" y="36322"/>
                  </a:moveTo>
                  <a:lnTo>
                    <a:pt x="859523" y="36004"/>
                  </a:lnTo>
                  <a:lnTo>
                    <a:pt x="829932" y="35483"/>
                  </a:lnTo>
                  <a:lnTo>
                    <a:pt x="842670" y="35267"/>
                  </a:lnTo>
                  <a:lnTo>
                    <a:pt x="831837" y="35191"/>
                  </a:lnTo>
                  <a:lnTo>
                    <a:pt x="821055" y="35433"/>
                  </a:lnTo>
                  <a:lnTo>
                    <a:pt x="812609" y="35293"/>
                  </a:lnTo>
                  <a:lnTo>
                    <a:pt x="825652" y="35585"/>
                  </a:lnTo>
                  <a:lnTo>
                    <a:pt x="812050" y="35839"/>
                  </a:lnTo>
                  <a:lnTo>
                    <a:pt x="783971" y="35521"/>
                  </a:lnTo>
                  <a:lnTo>
                    <a:pt x="767930" y="35775"/>
                  </a:lnTo>
                  <a:lnTo>
                    <a:pt x="843737" y="36131"/>
                  </a:lnTo>
                  <a:lnTo>
                    <a:pt x="837425" y="36449"/>
                  </a:lnTo>
                  <a:lnTo>
                    <a:pt x="863117" y="36322"/>
                  </a:lnTo>
                  <a:close/>
                </a:path>
                <a:path w="2359660" h="51435">
                  <a:moveTo>
                    <a:pt x="901585" y="27978"/>
                  </a:moveTo>
                  <a:lnTo>
                    <a:pt x="888365" y="27774"/>
                  </a:lnTo>
                  <a:lnTo>
                    <a:pt x="897432" y="28181"/>
                  </a:lnTo>
                  <a:lnTo>
                    <a:pt x="901585" y="27978"/>
                  </a:lnTo>
                  <a:close/>
                </a:path>
                <a:path w="2359660" h="51435">
                  <a:moveTo>
                    <a:pt x="1017562" y="31978"/>
                  </a:moveTo>
                  <a:lnTo>
                    <a:pt x="982611" y="29908"/>
                  </a:lnTo>
                  <a:lnTo>
                    <a:pt x="975220" y="29464"/>
                  </a:lnTo>
                  <a:lnTo>
                    <a:pt x="976172" y="29451"/>
                  </a:lnTo>
                  <a:lnTo>
                    <a:pt x="975106" y="29451"/>
                  </a:lnTo>
                  <a:lnTo>
                    <a:pt x="974077" y="29387"/>
                  </a:lnTo>
                  <a:lnTo>
                    <a:pt x="941311" y="29387"/>
                  </a:lnTo>
                  <a:lnTo>
                    <a:pt x="922616" y="29387"/>
                  </a:lnTo>
                  <a:lnTo>
                    <a:pt x="917257" y="29387"/>
                  </a:lnTo>
                  <a:lnTo>
                    <a:pt x="911974" y="29387"/>
                  </a:lnTo>
                  <a:lnTo>
                    <a:pt x="900671" y="29387"/>
                  </a:lnTo>
                  <a:lnTo>
                    <a:pt x="899020" y="29387"/>
                  </a:lnTo>
                  <a:lnTo>
                    <a:pt x="928192" y="30772"/>
                  </a:lnTo>
                  <a:lnTo>
                    <a:pt x="887920" y="31419"/>
                  </a:lnTo>
                  <a:lnTo>
                    <a:pt x="881265" y="31191"/>
                  </a:lnTo>
                  <a:lnTo>
                    <a:pt x="898410" y="31178"/>
                  </a:lnTo>
                  <a:lnTo>
                    <a:pt x="880973" y="30873"/>
                  </a:lnTo>
                  <a:lnTo>
                    <a:pt x="877684" y="31076"/>
                  </a:lnTo>
                  <a:lnTo>
                    <a:pt x="880846" y="31267"/>
                  </a:lnTo>
                  <a:lnTo>
                    <a:pt x="887361" y="31419"/>
                  </a:lnTo>
                  <a:lnTo>
                    <a:pt x="851852" y="31978"/>
                  </a:lnTo>
                  <a:lnTo>
                    <a:pt x="973416" y="31978"/>
                  </a:lnTo>
                  <a:lnTo>
                    <a:pt x="1017562" y="31978"/>
                  </a:lnTo>
                  <a:close/>
                </a:path>
                <a:path w="2359660" h="51435">
                  <a:moveTo>
                    <a:pt x="1069682" y="24422"/>
                  </a:moveTo>
                  <a:lnTo>
                    <a:pt x="1060792" y="24447"/>
                  </a:lnTo>
                  <a:lnTo>
                    <a:pt x="1053719" y="24536"/>
                  </a:lnTo>
                  <a:lnTo>
                    <a:pt x="1057046" y="24726"/>
                  </a:lnTo>
                  <a:lnTo>
                    <a:pt x="1065911" y="24930"/>
                  </a:lnTo>
                  <a:lnTo>
                    <a:pt x="1069682" y="24422"/>
                  </a:lnTo>
                  <a:close/>
                </a:path>
                <a:path w="2359660" h="51435">
                  <a:moveTo>
                    <a:pt x="1085621" y="25273"/>
                  </a:moveTo>
                  <a:lnTo>
                    <a:pt x="1081430" y="25463"/>
                  </a:lnTo>
                  <a:lnTo>
                    <a:pt x="1083919" y="25730"/>
                  </a:lnTo>
                  <a:lnTo>
                    <a:pt x="1085621" y="25273"/>
                  </a:lnTo>
                  <a:close/>
                </a:path>
                <a:path w="2359660" h="51435">
                  <a:moveTo>
                    <a:pt x="1106703" y="24955"/>
                  </a:moveTo>
                  <a:lnTo>
                    <a:pt x="1089926" y="24803"/>
                  </a:lnTo>
                  <a:lnTo>
                    <a:pt x="1076553" y="24879"/>
                  </a:lnTo>
                  <a:lnTo>
                    <a:pt x="1084503" y="25069"/>
                  </a:lnTo>
                  <a:lnTo>
                    <a:pt x="1093381" y="25031"/>
                  </a:lnTo>
                  <a:lnTo>
                    <a:pt x="1101382" y="24930"/>
                  </a:lnTo>
                  <a:lnTo>
                    <a:pt x="1106703" y="24955"/>
                  </a:lnTo>
                  <a:close/>
                </a:path>
                <a:path w="2359660" h="51435">
                  <a:moveTo>
                    <a:pt x="1133246" y="31800"/>
                  </a:moveTo>
                  <a:lnTo>
                    <a:pt x="1128598" y="31635"/>
                  </a:lnTo>
                  <a:lnTo>
                    <a:pt x="1127493" y="31419"/>
                  </a:lnTo>
                  <a:lnTo>
                    <a:pt x="1124826" y="31242"/>
                  </a:lnTo>
                  <a:lnTo>
                    <a:pt x="1115479" y="31203"/>
                  </a:lnTo>
                  <a:lnTo>
                    <a:pt x="1109446" y="31559"/>
                  </a:lnTo>
                  <a:lnTo>
                    <a:pt x="1081328" y="31432"/>
                  </a:lnTo>
                  <a:lnTo>
                    <a:pt x="1096733" y="31775"/>
                  </a:lnTo>
                  <a:lnTo>
                    <a:pt x="1101991" y="31635"/>
                  </a:lnTo>
                  <a:lnTo>
                    <a:pt x="1121841" y="31813"/>
                  </a:lnTo>
                  <a:lnTo>
                    <a:pt x="1133246" y="31800"/>
                  </a:lnTo>
                  <a:close/>
                </a:path>
                <a:path w="2359660" h="51435">
                  <a:moveTo>
                    <a:pt x="1155001" y="25412"/>
                  </a:moveTo>
                  <a:lnTo>
                    <a:pt x="1105052" y="25412"/>
                  </a:lnTo>
                  <a:lnTo>
                    <a:pt x="1109980" y="25577"/>
                  </a:lnTo>
                  <a:lnTo>
                    <a:pt x="1135773" y="25577"/>
                  </a:lnTo>
                  <a:lnTo>
                    <a:pt x="1146263" y="25742"/>
                  </a:lnTo>
                  <a:lnTo>
                    <a:pt x="1146086" y="25577"/>
                  </a:lnTo>
                  <a:lnTo>
                    <a:pt x="1144600" y="25577"/>
                  </a:lnTo>
                  <a:lnTo>
                    <a:pt x="1155001" y="25412"/>
                  </a:lnTo>
                  <a:close/>
                </a:path>
                <a:path w="2359660" h="51435">
                  <a:moveTo>
                    <a:pt x="1169543" y="27457"/>
                  </a:moveTo>
                  <a:lnTo>
                    <a:pt x="1152207" y="27368"/>
                  </a:lnTo>
                  <a:lnTo>
                    <a:pt x="1163332" y="27724"/>
                  </a:lnTo>
                  <a:lnTo>
                    <a:pt x="1169543" y="27457"/>
                  </a:lnTo>
                  <a:close/>
                </a:path>
                <a:path w="2359660" h="51435">
                  <a:moveTo>
                    <a:pt x="1189177" y="25730"/>
                  </a:moveTo>
                  <a:lnTo>
                    <a:pt x="1175867" y="25323"/>
                  </a:lnTo>
                  <a:lnTo>
                    <a:pt x="1176070" y="25527"/>
                  </a:lnTo>
                  <a:lnTo>
                    <a:pt x="1178140" y="25476"/>
                  </a:lnTo>
                  <a:lnTo>
                    <a:pt x="1189177" y="25730"/>
                  </a:lnTo>
                  <a:close/>
                </a:path>
                <a:path w="2359660" h="51435">
                  <a:moveTo>
                    <a:pt x="1232344" y="29387"/>
                  </a:moveTo>
                  <a:lnTo>
                    <a:pt x="1163637" y="29121"/>
                  </a:lnTo>
                  <a:lnTo>
                    <a:pt x="1163637" y="28194"/>
                  </a:lnTo>
                  <a:lnTo>
                    <a:pt x="1146390" y="28194"/>
                  </a:lnTo>
                  <a:lnTo>
                    <a:pt x="1146390" y="26924"/>
                  </a:lnTo>
                  <a:lnTo>
                    <a:pt x="995921" y="26924"/>
                  </a:lnTo>
                  <a:lnTo>
                    <a:pt x="995921" y="27825"/>
                  </a:lnTo>
                  <a:lnTo>
                    <a:pt x="980516" y="27482"/>
                  </a:lnTo>
                  <a:lnTo>
                    <a:pt x="977341" y="27203"/>
                  </a:lnTo>
                  <a:lnTo>
                    <a:pt x="973366" y="27317"/>
                  </a:lnTo>
                  <a:lnTo>
                    <a:pt x="968451" y="27203"/>
                  </a:lnTo>
                  <a:lnTo>
                    <a:pt x="898994" y="27203"/>
                  </a:lnTo>
                  <a:lnTo>
                    <a:pt x="957135" y="27774"/>
                  </a:lnTo>
                  <a:lnTo>
                    <a:pt x="953414" y="27876"/>
                  </a:lnTo>
                  <a:lnTo>
                    <a:pt x="967892" y="27876"/>
                  </a:lnTo>
                  <a:lnTo>
                    <a:pt x="985177" y="27876"/>
                  </a:lnTo>
                  <a:lnTo>
                    <a:pt x="995921" y="27876"/>
                  </a:lnTo>
                  <a:lnTo>
                    <a:pt x="995921" y="28194"/>
                  </a:lnTo>
                  <a:lnTo>
                    <a:pt x="1080579" y="28194"/>
                  </a:lnTo>
                  <a:lnTo>
                    <a:pt x="1080579" y="28892"/>
                  </a:lnTo>
                  <a:lnTo>
                    <a:pt x="1030871" y="28892"/>
                  </a:lnTo>
                  <a:lnTo>
                    <a:pt x="997813" y="29387"/>
                  </a:lnTo>
                  <a:lnTo>
                    <a:pt x="1080579" y="29387"/>
                  </a:lnTo>
                  <a:lnTo>
                    <a:pt x="1163637" y="29464"/>
                  </a:lnTo>
                  <a:lnTo>
                    <a:pt x="1232344" y="29387"/>
                  </a:lnTo>
                  <a:close/>
                </a:path>
                <a:path w="2359660" h="51435">
                  <a:moveTo>
                    <a:pt x="1280071" y="22212"/>
                  </a:moveTo>
                  <a:lnTo>
                    <a:pt x="1275638" y="22034"/>
                  </a:lnTo>
                  <a:lnTo>
                    <a:pt x="1260500" y="21767"/>
                  </a:lnTo>
                  <a:lnTo>
                    <a:pt x="1262087" y="21513"/>
                  </a:lnTo>
                  <a:lnTo>
                    <a:pt x="1258798" y="21780"/>
                  </a:lnTo>
                  <a:lnTo>
                    <a:pt x="1234897" y="21844"/>
                  </a:lnTo>
                  <a:lnTo>
                    <a:pt x="1230439" y="22085"/>
                  </a:lnTo>
                  <a:lnTo>
                    <a:pt x="1237653" y="21983"/>
                  </a:lnTo>
                  <a:lnTo>
                    <a:pt x="1256652" y="22479"/>
                  </a:lnTo>
                  <a:lnTo>
                    <a:pt x="1264856" y="22453"/>
                  </a:lnTo>
                  <a:lnTo>
                    <a:pt x="1273060" y="22263"/>
                  </a:lnTo>
                  <a:lnTo>
                    <a:pt x="1280071" y="22212"/>
                  </a:lnTo>
                  <a:close/>
                </a:path>
                <a:path w="2359660" h="51435">
                  <a:moveTo>
                    <a:pt x="1313865" y="26174"/>
                  </a:moveTo>
                  <a:lnTo>
                    <a:pt x="1289050" y="26174"/>
                  </a:lnTo>
                  <a:lnTo>
                    <a:pt x="1277467" y="25920"/>
                  </a:lnTo>
                  <a:lnTo>
                    <a:pt x="1277645" y="26136"/>
                  </a:lnTo>
                  <a:lnTo>
                    <a:pt x="1253578" y="25590"/>
                  </a:lnTo>
                  <a:lnTo>
                    <a:pt x="1243723" y="25590"/>
                  </a:lnTo>
                  <a:lnTo>
                    <a:pt x="1265720" y="25171"/>
                  </a:lnTo>
                  <a:lnTo>
                    <a:pt x="1223556" y="25171"/>
                  </a:lnTo>
                  <a:lnTo>
                    <a:pt x="1200442" y="25590"/>
                  </a:lnTo>
                  <a:lnTo>
                    <a:pt x="1240637" y="25590"/>
                  </a:lnTo>
                  <a:lnTo>
                    <a:pt x="1248232" y="25920"/>
                  </a:lnTo>
                  <a:lnTo>
                    <a:pt x="1253312" y="26174"/>
                  </a:lnTo>
                  <a:lnTo>
                    <a:pt x="1183220" y="26174"/>
                  </a:lnTo>
                  <a:lnTo>
                    <a:pt x="1287957" y="26466"/>
                  </a:lnTo>
                  <a:lnTo>
                    <a:pt x="1313865" y="26174"/>
                  </a:lnTo>
                  <a:close/>
                </a:path>
                <a:path w="2359660" h="51435">
                  <a:moveTo>
                    <a:pt x="1330591" y="28943"/>
                  </a:moveTo>
                  <a:lnTo>
                    <a:pt x="1287907" y="28943"/>
                  </a:lnTo>
                  <a:lnTo>
                    <a:pt x="1289494" y="28511"/>
                  </a:lnTo>
                  <a:lnTo>
                    <a:pt x="1290967" y="28308"/>
                  </a:lnTo>
                  <a:lnTo>
                    <a:pt x="1292618" y="28308"/>
                  </a:lnTo>
                  <a:lnTo>
                    <a:pt x="1288135" y="27965"/>
                  </a:lnTo>
                  <a:lnTo>
                    <a:pt x="1265186" y="28308"/>
                  </a:lnTo>
                  <a:lnTo>
                    <a:pt x="1270228" y="28308"/>
                  </a:lnTo>
                  <a:lnTo>
                    <a:pt x="1269301" y="28511"/>
                  </a:lnTo>
                  <a:lnTo>
                    <a:pt x="1269987" y="28511"/>
                  </a:lnTo>
                  <a:lnTo>
                    <a:pt x="1266253" y="28943"/>
                  </a:lnTo>
                  <a:lnTo>
                    <a:pt x="1240358" y="28511"/>
                  </a:lnTo>
                  <a:lnTo>
                    <a:pt x="1248702" y="28511"/>
                  </a:lnTo>
                  <a:lnTo>
                    <a:pt x="1249730" y="28308"/>
                  </a:lnTo>
                  <a:lnTo>
                    <a:pt x="1243152" y="28308"/>
                  </a:lnTo>
                  <a:lnTo>
                    <a:pt x="1216660" y="28041"/>
                  </a:lnTo>
                  <a:lnTo>
                    <a:pt x="1250276" y="27800"/>
                  </a:lnTo>
                  <a:lnTo>
                    <a:pt x="1276477" y="27800"/>
                  </a:lnTo>
                  <a:lnTo>
                    <a:pt x="1275562" y="27000"/>
                  </a:lnTo>
                  <a:lnTo>
                    <a:pt x="1283373" y="27000"/>
                  </a:lnTo>
                  <a:lnTo>
                    <a:pt x="1289253" y="27000"/>
                  </a:lnTo>
                  <a:lnTo>
                    <a:pt x="1290231" y="27800"/>
                  </a:lnTo>
                  <a:lnTo>
                    <a:pt x="1292923" y="27800"/>
                  </a:lnTo>
                  <a:lnTo>
                    <a:pt x="1311109" y="27000"/>
                  </a:lnTo>
                  <a:lnTo>
                    <a:pt x="1310259" y="27000"/>
                  </a:lnTo>
                  <a:lnTo>
                    <a:pt x="1308265" y="26619"/>
                  </a:lnTo>
                  <a:lnTo>
                    <a:pt x="1289850" y="26619"/>
                  </a:lnTo>
                  <a:lnTo>
                    <a:pt x="1276108" y="26809"/>
                  </a:lnTo>
                  <a:lnTo>
                    <a:pt x="1269098" y="26619"/>
                  </a:lnTo>
                  <a:lnTo>
                    <a:pt x="1265605" y="26619"/>
                  </a:lnTo>
                  <a:lnTo>
                    <a:pt x="1257592" y="26936"/>
                  </a:lnTo>
                  <a:lnTo>
                    <a:pt x="1246111" y="26797"/>
                  </a:lnTo>
                  <a:lnTo>
                    <a:pt x="1257312" y="26949"/>
                  </a:lnTo>
                  <a:lnTo>
                    <a:pt x="1255801" y="27000"/>
                  </a:lnTo>
                  <a:lnTo>
                    <a:pt x="1261897" y="27000"/>
                  </a:lnTo>
                  <a:lnTo>
                    <a:pt x="1262697" y="27000"/>
                  </a:lnTo>
                  <a:lnTo>
                    <a:pt x="1263624" y="27000"/>
                  </a:lnTo>
                  <a:lnTo>
                    <a:pt x="1269606" y="27000"/>
                  </a:lnTo>
                  <a:lnTo>
                    <a:pt x="1207503" y="27800"/>
                  </a:lnTo>
                  <a:lnTo>
                    <a:pt x="1211745" y="27800"/>
                  </a:lnTo>
                  <a:lnTo>
                    <a:pt x="1215859" y="27800"/>
                  </a:lnTo>
                  <a:lnTo>
                    <a:pt x="1212354" y="28003"/>
                  </a:lnTo>
                  <a:lnTo>
                    <a:pt x="1211148" y="27990"/>
                  </a:lnTo>
                  <a:lnTo>
                    <a:pt x="1210843" y="28092"/>
                  </a:lnTo>
                  <a:lnTo>
                    <a:pt x="1210132" y="28308"/>
                  </a:lnTo>
                  <a:lnTo>
                    <a:pt x="1206842" y="28308"/>
                  </a:lnTo>
                  <a:lnTo>
                    <a:pt x="1190879" y="28308"/>
                  </a:lnTo>
                  <a:lnTo>
                    <a:pt x="1185633" y="28511"/>
                  </a:lnTo>
                  <a:lnTo>
                    <a:pt x="1202423" y="28943"/>
                  </a:lnTo>
                  <a:lnTo>
                    <a:pt x="1234706" y="28943"/>
                  </a:lnTo>
                  <a:lnTo>
                    <a:pt x="1239774" y="29197"/>
                  </a:lnTo>
                  <a:lnTo>
                    <a:pt x="1228648" y="29197"/>
                  </a:lnTo>
                  <a:lnTo>
                    <a:pt x="1235938" y="29362"/>
                  </a:lnTo>
                  <a:lnTo>
                    <a:pt x="1249883" y="29197"/>
                  </a:lnTo>
                  <a:lnTo>
                    <a:pt x="1310259" y="29197"/>
                  </a:lnTo>
                  <a:lnTo>
                    <a:pt x="1330591" y="28943"/>
                  </a:lnTo>
                  <a:close/>
                </a:path>
                <a:path w="2359660" h="51435">
                  <a:moveTo>
                    <a:pt x="1409039" y="16179"/>
                  </a:moveTo>
                  <a:lnTo>
                    <a:pt x="1400098" y="15989"/>
                  </a:lnTo>
                  <a:lnTo>
                    <a:pt x="1393913" y="16243"/>
                  </a:lnTo>
                  <a:lnTo>
                    <a:pt x="1409039" y="16179"/>
                  </a:lnTo>
                  <a:close/>
                </a:path>
                <a:path w="2359660" h="51435">
                  <a:moveTo>
                    <a:pt x="1425778" y="31978"/>
                  </a:moveTo>
                  <a:lnTo>
                    <a:pt x="1268679" y="31978"/>
                  </a:lnTo>
                  <a:lnTo>
                    <a:pt x="1205865" y="30937"/>
                  </a:lnTo>
                  <a:lnTo>
                    <a:pt x="1205865" y="32004"/>
                  </a:lnTo>
                  <a:lnTo>
                    <a:pt x="1204061" y="31978"/>
                  </a:lnTo>
                  <a:lnTo>
                    <a:pt x="1205509" y="31978"/>
                  </a:lnTo>
                  <a:lnTo>
                    <a:pt x="1205865" y="32004"/>
                  </a:lnTo>
                  <a:lnTo>
                    <a:pt x="1205865" y="30937"/>
                  </a:lnTo>
                  <a:lnTo>
                    <a:pt x="1168781" y="30314"/>
                  </a:lnTo>
                  <a:lnTo>
                    <a:pt x="1147216" y="31978"/>
                  </a:lnTo>
                  <a:lnTo>
                    <a:pt x="1143266" y="31978"/>
                  </a:lnTo>
                  <a:lnTo>
                    <a:pt x="1211160" y="32270"/>
                  </a:lnTo>
                  <a:lnTo>
                    <a:pt x="1214247" y="32410"/>
                  </a:lnTo>
                  <a:lnTo>
                    <a:pt x="1248194" y="32410"/>
                  </a:lnTo>
                  <a:lnTo>
                    <a:pt x="1369656" y="32410"/>
                  </a:lnTo>
                  <a:lnTo>
                    <a:pt x="1425778" y="31978"/>
                  </a:lnTo>
                  <a:close/>
                </a:path>
                <a:path w="2359660" h="51435">
                  <a:moveTo>
                    <a:pt x="1432166" y="16903"/>
                  </a:moveTo>
                  <a:lnTo>
                    <a:pt x="1431163" y="16802"/>
                  </a:lnTo>
                  <a:lnTo>
                    <a:pt x="1428534" y="16713"/>
                  </a:lnTo>
                  <a:lnTo>
                    <a:pt x="1428788" y="16637"/>
                  </a:lnTo>
                  <a:lnTo>
                    <a:pt x="1409636" y="16789"/>
                  </a:lnTo>
                  <a:lnTo>
                    <a:pt x="1427086" y="16992"/>
                  </a:lnTo>
                  <a:lnTo>
                    <a:pt x="1432166" y="16903"/>
                  </a:lnTo>
                  <a:close/>
                </a:path>
                <a:path w="2359660" h="51435">
                  <a:moveTo>
                    <a:pt x="1434795" y="33020"/>
                  </a:moveTo>
                  <a:lnTo>
                    <a:pt x="1239100" y="32512"/>
                  </a:lnTo>
                  <a:lnTo>
                    <a:pt x="1275765" y="33020"/>
                  </a:lnTo>
                  <a:lnTo>
                    <a:pt x="1294841" y="33020"/>
                  </a:lnTo>
                  <a:lnTo>
                    <a:pt x="1306766" y="33185"/>
                  </a:lnTo>
                  <a:lnTo>
                    <a:pt x="1308874" y="33375"/>
                  </a:lnTo>
                  <a:lnTo>
                    <a:pt x="1323403" y="33020"/>
                  </a:lnTo>
                  <a:lnTo>
                    <a:pt x="1434795" y="33020"/>
                  </a:lnTo>
                  <a:close/>
                </a:path>
                <a:path w="2359660" h="51435">
                  <a:moveTo>
                    <a:pt x="1458226" y="18097"/>
                  </a:moveTo>
                  <a:lnTo>
                    <a:pt x="1450403" y="18084"/>
                  </a:lnTo>
                  <a:lnTo>
                    <a:pt x="1447355" y="18199"/>
                  </a:lnTo>
                  <a:lnTo>
                    <a:pt x="1445552" y="18338"/>
                  </a:lnTo>
                  <a:lnTo>
                    <a:pt x="1441450" y="18402"/>
                  </a:lnTo>
                  <a:lnTo>
                    <a:pt x="1454531" y="18694"/>
                  </a:lnTo>
                  <a:lnTo>
                    <a:pt x="1454035" y="18186"/>
                  </a:lnTo>
                  <a:lnTo>
                    <a:pt x="1458226" y="18097"/>
                  </a:lnTo>
                  <a:close/>
                </a:path>
                <a:path w="2359660" h="51435">
                  <a:moveTo>
                    <a:pt x="1611083" y="14287"/>
                  </a:moveTo>
                  <a:lnTo>
                    <a:pt x="1610639" y="13893"/>
                  </a:lnTo>
                  <a:lnTo>
                    <a:pt x="1606791" y="14300"/>
                  </a:lnTo>
                  <a:lnTo>
                    <a:pt x="1611083" y="14287"/>
                  </a:lnTo>
                  <a:close/>
                </a:path>
                <a:path w="2359660" h="51435">
                  <a:moveTo>
                    <a:pt x="1642364" y="17475"/>
                  </a:moveTo>
                  <a:lnTo>
                    <a:pt x="1631276" y="17132"/>
                  </a:lnTo>
                  <a:lnTo>
                    <a:pt x="1625003" y="17284"/>
                  </a:lnTo>
                  <a:lnTo>
                    <a:pt x="1642364" y="17475"/>
                  </a:lnTo>
                  <a:close/>
                </a:path>
                <a:path w="2359660" h="51435">
                  <a:moveTo>
                    <a:pt x="1699234" y="14389"/>
                  </a:moveTo>
                  <a:lnTo>
                    <a:pt x="1681683" y="14427"/>
                  </a:lnTo>
                  <a:lnTo>
                    <a:pt x="1651660" y="13944"/>
                  </a:lnTo>
                  <a:lnTo>
                    <a:pt x="1636420" y="13868"/>
                  </a:lnTo>
                  <a:lnTo>
                    <a:pt x="1624012" y="14287"/>
                  </a:lnTo>
                  <a:lnTo>
                    <a:pt x="1635696" y="14452"/>
                  </a:lnTo>
                  <a:lnTo>
                    <a:pt x="1661922" y="14490"/>
                  </a:lnTo>
                  <a:lnTo>
                    <a:pt x="1665287" y="14820"/>
                  </a:lnTo>
                  <a:lnTo>
                    <a:pt x="1675612" y="14630"/>
                  </a:lnTo>
                  <a:lnTo>
                    <a:pt x="1692567" y="14605"/>
                  </a:lnTo>
                  <a:lnTo>
                    <a:pt x="1699234" y="14389"/>
                  </a:lnTo>
                  <a:close/>
                </a:path>
                <a:path w="2359660" h="51435">
                  <a:moveTo>
                    <a:pt x="1927987" y="7239"/>
                  </a:moveTo>
                  <a:lnTo>
                    <a:pt x="1925701" y="7124"/>
                  </a:lnTo>
                  <a:lnTo>
                    <a:pt x="1908911" y="6819"/>
                  </a:lnTo>
                  <a:lnTo>
                    <a:pt x="1901659" y="6642"/>
                  </a:lnTo>
                  <a:lnTo>
                    <a:pt x="1901139" y="6819"/>
                  </a:lnTo>
                  <a:lnTo>
                    <a:pt x="1915033" y="7150"/>
                  </a:lnTo>
                  <a:lnTo>
                    <a:pt x="1917280" y="7302"/>
                  </a:lnTo>
                  <a:lnTo>
                    <a:pt x="1921510" y="7200"/>
                  </a:lnTo>
                  <a:lnTo>
                    <a:pt x="1927987" y="7239"/>
                  </a:lnTo>
                  <a:close/>
                </a:path>
                <a:path w="2359660" h="51435">
                  <a:moveTo>
                    <a:pt x="2004720" y="2527"/>
                  </a:moveTo>
                  <a:lnTo>
                    <a:pt x="1987423" y="2425"/>
                  </a:lnTo>
                  <a:lnTo>
                    <a:pt x="1989696" y="2578"/>
                  </a:lnTo>
                  <a:lnTo>
                    <a:pt x="2004720" y="2527"/>
                  </a:lnTo>
                  <a:close/>
                </a:path>
                <a:path w="2359660" h="51435">
                  <a:moveTo>
                    <a:pt x="2052243" y="1231"/>
                  </a:moveTo>
                  <a:lnTo>
                    <a:pt x="2047633" y="1092"/>
                  </a:lnTo>
                  <a:lnTo>
                    <a:pt x="2019820" y="1092"/>
                  </a:lnTo>
                  <a:lnTo>
                    <a:pt x="2016086" y="1092"/>
                  </a:lnTo>
                  <a:lnTo>
                    <a:pt x="2022640" y="1231"/>
                  </a:lnTo>
                  <a:lnTo>
                    <a:pt x="2052243" y="1231"/>
                  </a:lnTo>
                  <a:close/>
                </a:path>
                <a:path w="2359660" h="51435">
                  <a:moveTo>
                    <a:pt x="2077186" y="0"/>
                  </a:moveTo>
                  <a:lnTo>
                    <a:pt x="2055736" y="0"/>
                  </a:lnTo>
                  <a:lnTo>
                    <a:pt x="2064512" y="203"/>
                  </a:lnTo>
                  <a:lnTo>
                    <a:pt x="2077186" y="0"/>
                  </a:lnTo>
                  <a:close/>
                </a:path>
                <a:path w="2359660" h="51435">
                  <a:moveTo>
                    <a:pt x="2306586" y="5905"/>
                  </a:moveTo>
                  <a:lnTo>
                    <a:pt x="2296604" y="5905"/>
                  </a:lnTo>
                  <a:lnTo>
                    <a:pt x="2298458" y="6172"/>
                  </a:lnTo>
                  <a:lnTo>
                    <a:pt x="2306167" y="6172"/>
                  </a:lnTo>
                  <a:lnTo>
                    <a:pt x="2306586" y="5905"/>
                  </a:lnTo>
                  <a:close/>
                </a:path>
                <a:path w="2359660" h="51435">
                  <a:moveTo>
                    <a:pt x="2359558" y="4660"/>
                  </a:moveTo>
                  <a:lnTo>
                    <a:pt x="2273554" y="1231"/>
                  </a:lnTo>
                  <a:lnTo>
                    <a:pt x="2269477" y="1231"/>
                  </a:lnTo>
                  <a:lnTo>
                    <a:pt x="2222119" y="3086"/>
                  </a:lnTo>
                  <a:lnTo>
                    <a:pt x="2194991" y="2565"/>
                  </a:lnTo>
                  <a:lnTo>
                    <a:pt x="2125091" y="1231"/>
                  </a:lnTo>
                  <a:lnTo>
                    <a:pt x="2116023" y="1231"/>
                  </a:lnTo>
                  <a:lnTo>
                    <a:pt x="2075802" y="1231"/>
                  </a:lnTo>
                  <a:lnTo>
                    <a:pt x="2066010" y="2565"/>
                  </a:lnTo>
                  <a:lnTo>
                    <a:pt x="1999830" y="1231"/>
                  </a:lnTo>
                  <a:lnTo>
                    <a:pt x="2062111" y="3086"/>
                  </a:lnTo>
                  <a:lnTo>
                    <a:pt x="2050503" y="4660"/>
                  </a:lnTo>
                  <a:lnTo>
                    <a:pt x="2115058" y="4660"/>
                  </a:lnTo>
                  <a:lnTo>
                    <a:pt x="2170963" y="4660"/>
                  </a:lnTo>
                  <a:lnTo>
                    <a:pt x="2175154" y="4660"/>
                  </a:lnTo>
                  <a:lnTo>
                    <a:pt x="2181453" y="4660"/>
                  </a:lnTo>
                  <a:lnTo>
                    <a:pt x="2224227" y="4660"/>
                  </a:lnTo>
                  <a:lnTo>
                    <a:pt x="2224227" y="5359"/>
                  </a:lnTo>
                  <a:lnTo>
                    <a:pt x="2216239" y="5359"/>
                  </a:lnTo>
                  <a:lnTo>
                    <a:pt x="2189200" y="5905"/>
                  </a:lnTo>
                  <a:lnTo>
                    <a:pt x="2291981" y="5905"/>
                  </a:lnTo>
                  <a:lnTo>
                    <a:pt x="2273401" y="5537"/>
                  </a:lnTo>
                  <a:lnTo>
                    <a:pt x="2273401" y="4660"/>
                  </a:lnTo>
                  <a:lnTo>
                    <a:pt x="2273909" y="4660"/>
                  </a:lnTo>
                  <a:lnTo>
                    <a:pt x="2306269" y="4660"/>
                  </a:lnTo>
                  <a:lnTo>
                    <a:pt x="2359558" y="4660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887015" y="1784794"/>
              <a:ext cx="2144395" cy="48895"/>
            </a:xfrm>
            <a:custGeom>
              <a:avLst/>
              <a:gdLst/>
              <a:ahLst/>
              <a:cxnLst/>
              <a:rect l="l" t="t" r="r" b="b"/>
              <a:pathLst>
                <a:path w="2144395" h="48894">
                  <a:moveTo>
                    <a:pt x="38671" y="47967"/>
                  </a:moveTo>
                  <a:lnTo>
                    <a:pt x="30492" y="48006"/>
                  </a:lnTo>
                  <a:lnTo>
                    <a:pt x="21336" y="47879"/>
                  </a:lnTo>
                  <a:lnTo>
                    <a:pt x="15341" y="47663"/>
                  </a:lnTo>
                  <a:lnTo>
                    <a:pt x="16649" y="47472"/>
                  </a:lnTo>
                  <a:lnTo>
                    <a:pt x="0" y="47993"/>
                  </a:lnTo>
                  <a:lnTo>
                    <a:pt x="30391" y="48272"/>
                  </a:lnTo>
                  <a:lnTo>
                    <a:pt x="38671" y="47967"/>
                  </a:lnTo>
                  <a:close/>
                </a:path>
                <a:path w="2144395" h="48894">
                  <a:moveTo>
                    <a:pt x="68605" y="47955"/>
                  </a:moveTo>
                  <a:lnTo>
                    <a:pt x="49339" y="47917"/>
                  </a:lnTo>
                  <a:lnTo>
                    <a:pt x="43103" y="48069"/>
                  </a:lnTo>
                  <a:lnTo>
                    <a:pt x="68605" y="47955"/>
                  </a:lnTo>
                  <a:close/>
                </a:path>
                <a:path w="2144395" h="48894">
                  <a:moveTo>
                    <a:pt x="81089" y="47536"/>
                  </a:moveTo>
                  <a:lnTo>
                    <a:pt x="42557" y="47066"/>
                  </a:lnTo>
                  <a:lnTo>
                    <a:pt x="26924" y="47104"/>
                  </a:lnTo>
                  <a:lnTo>
                    <a:pt x="31546" y="47307"/>
                  </a:lnTo>
                  <a:lnTo>
                    <a:pt x="33515" y="47155"/>
                  </a:lnTo>
                  <a:lnTo>
                    <a:pt x="38328" y="47663"/>
                  </a:lnTo>
                  <a:lnTo>
                    <a:pt x="70904" y="47688"/>
                  </a:lnTo>
                  <a:lnTo>
                    <a:pt x="81089" y="47536"/>
                  </a:lnTo>
                  <a:close/>
                </a:path>
                <a:path w="2144395" h="48894">
                  <a:moveTo>
                    <a:pt x="243636" y="46837"/>
                  </a:moveTo>
                  <a:lnTo>
                    <a:pt x="224104" y="46685"/>
                  </a:lnTo>
                  <a:lnTo>
                    <a:pt x="233019" y="46888"/>
                  </a:lnTo>
                  <a:lnTo>
                    <a:pt x="243636" y="46837"/>
                  </a:lnTo>
                  <a:close/>
                </a:path>
                <a:path w="2144395" h="48894">
                  <a:moveTo>
                    <a:pt x="349313" y="41084"/>
                  </a:moveTo>
                  <a:lnTo>
                    <a:pt x="338150" y="40640"/>
                  </a:lnTo>
                  <a:lnTo>
                    <a:pt x="333870" y="40741"/>
                  </a:lnTo>
                  <a:lnTo>
                    <a:pt x="349313" y="41084"/>
                  </a:lnTo>
                  <a:close/>
                </a:path>
                <a:path w="2144395" h="48894">
                  <a:moveTo>
                    <a:pt x="491731" y="39420"/>
                  </a:moveTo>
                  <a:lnTo>
                    <a:pt x="468388" y="38912"/>
                  </a:lnTo>
                  <a:lnTo>
                    <a:pt x="469607" y="38912"/>
                  </a:lnTo>
                  <a:lnTo>
                    <a:pt x="464604" y="38646"/>
                  </a:lnTo>
                  <a:lnTo>
                    <a:pt x="439381" y="38646"/>
                  </a:lnTo>
                  <a:lnTo>
                    <a:pt x="454698" y="38912"/>
                  </a:lnTo>
                  <a:lnTo>
                    <a:pt x="444728" y="38912"/>
                  </a:lnTo>
                  <a:lnTo>
                    <a:pt x="475322" y="39420"/>
                  </a:lnTo>
                  <a:lnTo>
                    <a:pt x="491731" y="39420"/>
                  </a:lnTo>
                  <a:close/>
                </a:path>
                <a:path w="2144395" h="48894">
                  <a:moveTo>
                    <a:pt x="506907" y="37211"/>
                  </a:moveTo>
                  <a:lnTo>
                    <a:pt x="479628" y="37211"/>
                  </a:lnTo>
                  <a:lnTo>
                    <a:pt x="464896" y="37642"/>
                  </a:lnTo>
                  <a:lnTo>
                    <a:pt x="506907" y="37211"/>
                  </a:lnTo>
                  <a:close/>
                </a:path>
                <a:path w="2144395" h="48894">
                  <a:moveTo>
                    <a:pt x="511149" y="35699"/>
                  </a:moveTo>
                  <a:lnTo>
                    <a:pt x="498665" y="36004"/>
                  </a:lnTo>
                  <a:lnTo>
                    <a:pt x="487578" y="35763"/>
                  </a:lnTo>
                  <a:lnTo>
                    <a:pt x="496481" y="36055"/>
                  </a:lnTo>
                  <a:lnTo>
                    <a:pt x="487946" y="36068"/>
                  </a:lnTo>
                  <a:lnTo>
                    <a:pt x="486029" y="36220"/>
                  </a:lnTo>
                  <a:lnTo>
                    <a:pt x="501103" y="36271"/>
                  </a:lnTo>
                  <a:lnTo>
                    <a:pt x="507288" y="36004"/>
                  </a:lnTo>
                  <a:lnTo>
                    <a:pt x="511149" y="35699"/>
                  </a:lnTo>
                  <a:close/>
                </a:path>
                <a:path w="2144395" h="48894">
                  <a:moveTo>
                    <a:pt x="515277" y="39560"/>
                  </a:moveTo>
                  <a:lnTo>
                    <a:pt x="512533" y="39001"/>
                  </a:lnTo>
                  <a:lnTo>
                    <a:pt x="495884" y="39420"/>
                  </a:lnTo>
                  <a:lnTo>
                    <a:pt x="502361" y="39573"/>
                  </a:lnTo>
                  <a:lnTo>
                    <a:pt x="508889" y="39624"/>
                  </a:lnTo>
                  <a:lnTo>
                    <a:pt x="515277" y="39560"/>
                  </a:lnTo>
                  <a:close/>
                </a:path>
                <a:path w="2144395" h="48894">
                  <a:moveTo>
                    <a:pt x="519671" y="40690"/>
                  </a:moveTo>
                  <a:lnTo>
                    <a:pt x="512064" y="40576"/>
                  </a:lnTo>
                  <a:lnTo>
                    <a:pt x="511632" y="40767"/>
                  </a:lnTo>
                  <a:lnTo>
                    <a:pt x="505675" y="40881"/>
                  </a:lnTo>
                  <a:lnTo>
                    <a:pt x="502526" y="40982"/>
                  </a:lnTo>
                  <a:lnTo>
                    <a:pt x="510540" y="41135"/>
                  </a:lnTo>
                  <a:lnTo>
                    <a:pt x="512445" y="40957"/>
                  </a:lnTo>
                  <a:lnTo>
                    <a:pt x="517652" y="40817"/>
                  </a:lnTo>
                  <a:lnTo>
                    <a:pt x="519671" y="40690"/>
                  </a:lnTo>
                  <a:close/>
                </a:path>
                <a:path w="2144395" h="48894">
                  <a:moveTo>
                    <a:pt x="586638" y="40081"/>
                  </a:moveTo>
                  <a:lnTo>
                    <a:pt x="573506" y="39789"/>
                  </a:lnTo>
                  <a:lnTo>
                    <a:pt x="571588" y="40030"/>
                  </a:lnTo>
                  <a:lnTo>
                    <a:pt x="586638" y="40081"/>
                  </a:lnTo>
                  <a:close/>
                </a:path>
                <a:path w="2144395" h="48894">
                  <a:moveTo>
                    <a:pt x="644842" y="37211"/>
                  </a:moveTo>
                  <a:lnTo>
                    <a:pt x="535228" y="37211"/>
                  </a:lnTo>
                  <a:lnTo>
                    <a:pt x="518426" y="37973"/>
                  </a:lnTo>
                  <a:lnTo>
                    <a:pt x="635647" y="37973"/>
                  </a:lnTo>
                  <a:lnTo>
                    <a:pt x="644842" y="37211"/>
                  </a:lnTo>
                  <a:close/>
                </a:path>
                <a:path w="2144395" h="48894">
                  <a:moveTo>
                    <a:pt x="874623" y="33591"/>
                  </a:moveTo>
                  <a:lnTo>
                    <a:pt x="869594" y="33350"/>
                  </a:lnTo>
                  <a:lnTo>
                    <a:pt x="865073" y="33591"/>
                  </a:lnTo>
                  <a:lnTo>
                    <a:pt x="874623" y="33591"/>
                  </a:lnTo>
                  <a:close/>
                </a:path>
                <a:path w="2144395" h="48894">
                  <a:moveTo>
                    <a:pt x="877912" y="40728"/>
                  </a:moveTo>
                  <a:lnTo>
                    <a:pt x="875385" y="40728"/>
                  </a:lnTo>
                  <a:lnTo>
                    <a:pt x="848804" y="39624"/>
                  </a:lnTo>
                  <a:lnTo>
                    <a:pt x="840003" y="39624"/>
                  </a:lnTo>
                  <a:lnTo>
                    <a:pt x="818921" y="40360"/>
                  </a:lnTo>
                  <a:lnTo>
                    <a:pt x="809993" y="40055"/>
                  </a:lnTo>
                  <a:lnTo>
                    <a:pt x="800404" y="40462"/>
                  </a:lnTo>
                  <a:lnTo>
                    <a:pt x="767600" y="39624"/>
                  </a:lnTo>
                  <a:lnTo>
                    <a:pt x="757097" y="39624"/>
                  </a:lnTo>
                  <a:lnTo>
                    <a:pt x="757097" y="38404"/>
                  </a:lnTo>
                  <a:lnTo>
                    <a:pt x="737349" y="38404"/>
                  </a:lnTo>
                  <a:lnTo>
                    <a:pt x="737349" y="39293"/>
                  </a:lnTo>
                  <a:lnTo>
                    <a:pt x="727316" y="38912"/>
                  </a:lnTo>
                  <a:lnTo>
                    <a:pt x="600214" y="38912"/>
                  </a:lnTo>
                  <a:lnTo>
                    <a:pt x="588022" y="39052"/>
                  </a:lnTo>
                  <a:lnTo>
                    <a:pt x="588022" y="38404"/>
                  </a:lnTo>
                  <a:lnTo>
                    <a:pt x="571842" y="38404"/>
                  </a:lnTo>
                  <a:lnTo>
                    <a:pt x="571842" y="39217"/>
                  </a:lnTo>
                  <a:lnTo>
                    <a:pt x="551561" y="39420"/>
                  </a:lnTo>
                  <a:lnTo>
                    <a:pt x="571842" y="39420"/>
                  </a:lnTo>
                  <a:lnTo>
                    <a:pt x="571842" y="39674"/>
                  </a:lnTo>
                  <a:lnTo>
                    <a:pt x="587933" y="39674"/>
                  </a:lnTo>
                  <a:lnTo>
                    <a:pt x="588022" y="39420"/>
                  </a:lnTo>
                  <a:lnTo>
                    <a:pt x="737349" y="39420"/>
                  </a:lnTo>
                  <a:lnTo>
                    <a:pt x="737349" y="39624"/>
                  </a:lnTo>
                  <a:lnTo>
                    <a:pt x="633564" y="39624"/>
                  </a:lnTo>
                  <a:lnTo>
                    <a:pt x="631596" y="40728"/>
                  </a:lnTo>
                  <a:lnTo>
                    <a:pt x="646112" y="40728"/>
                  </a:lnTo>
                  <a:lnTo>
                    <a:pt x="643940" y="41351"/>
                  </a:lnTo>
                  <a:lnTo>
                    <a:pt x="566102" y="42138"/>
                  </a:lnTo>
                  <a:lnTo>
                    <a:pt x="641172" y="42138"/>
                  </a:lnTo>
                  <a:lnTo>
                    <a:pt x="686155" y="42138"/>
                  </a:lnTo>
                  <a:lnTo>
                    <a:pt x="736955" y="42138"/>
                  </a:lnTo>
                  <a:lnTo>
                    <a:pt x="687438" y="40906"/>
                  </a:lnTo>
                  <a:lnTo>
                    <a:pt x="667423" y="41109"/>
                  </a:lnTo>
                  <a:lnTo>
                    <a:pt x="660577" y="40728"/>
                  </a:lnTo>
                  <a:lnTo>
                    <a:pt x="713359" y="40728"/>
                  </a:lnTo>
                  <a:lnTo>
                    <a:pt x="748436" y="42138"/>
                  </a:lnTo>
                  <a:lnTo>
                    <a:pt x="768350" y="42138"/>
                  </a:lnTo>
                  <a:lnTo>
                    <a:pt x="769442" y="42316"/>
                  </a:lnTo>
                  <a:lnTo>
                    <a:pt x="775385" y="42138"/>
                  </a:lnTo>
                  <a:lnTo>
                    <a:pt x="779526" y="42138"/>
                  </a:lnTo>
                  <a:lnTo>
                    <a:pt x="847051" y="40728"/>
                  </a:lnTo>
                  <a:lnTo>
                    <a:pt x="855637" y="40728"/>
                  </a:lnTo>
                  <a:lnTo>
                    <a:pt x="840333" y="42138"/>
                  </a:lnTo>
                  <a:lnTo>
                    <a:pt x="860945" y="42138"/>
                  </a:lnTo>
                  <a:lnTo>
                    <a:pt x="877912" y="40728"/>
                  </a:lnTo>
                  <a:close/>
                </a:path>
                <a:path w="2144395" h="48894">
                  <a:moveTo>
                    <a:pt x="889228" y="33591"/>
                  </a:moveTo>
                  <a:lnTo>
                    <a:pt x="874623" y="33591"/>
                  </a:lnTo>
                  <a:lnTo>
                    <a:pt x="885507" y="34112"/>
                  </a:lnTo>
                  <a:lnTo>
                    <a:pt x="889228" y="33591"/>
                  </a:lnTo>
                  <a:close/>
                </a:path>
                <a:path w="2144395" h="48894">
                  <a:moveTo>
                    <a:pt x="915835" y="28244"/>
                  </a:moveTo>
                  <a:lnTo>
                    <a:pt x="890016" y="28155"/>
                  </a:lnTo>
                  <a:lnTo>
                    <a:pt x="887920" y="28308"/>
                  </a:lnTo>
                  <a:lnTo>
                    <a:pt x="901179" y="28600"/>
                  </a:lnTo>
                  <a:lnTo>
                    <a:pt x="900239" y="28397"/>
                  </a:lnTo>
                  <a:lnTo>
                    <a:pt x="911771" y="28346"/>
                  </a:lnTo>
                  <a:lnTo>
                    <a:pt x="915835" y="28244"/>
                  </a:lnTo>
                  <a:close/>
                </a:path>
                <a:path w="2144395" h="48894">
                  <a:moveTo>
                    <a:pt x="1058684" y="23139"/>
                  </a:moveTo>
                  <a:lnTo>
                    <a:pt x="1056030" y="22682"/>
                  </a:lnTo>
                  <a:lnTo>
                    <a:pt x="1050658" y="22834"/>
                  </a:lnTo>
                  <a:lnTo>
                    <a:pt x="1039355" y="22631"/>
                  </a:lnTo>
                  <a:lnTo>
                    <a:pt x="1030109" y="22593"/>
                  </a:lnTo>
                  <a:lnTo>
                    <a:pt x="1045629" y="23037"/>
                  </a:lnTo>
                  <a:lnTo>
                    <a:pt x="1047673" y="22885"/>
                  </a:lnTo>
                  <a:lnTo>
                    <a:pt x="1058684" y="23139"/>
                  </a:lnTo>
                  <a:close/>
                </a:path>
                <a:path w="2144395" h="48894">
                  <a:moveTo>
                    <a:pt x="1206855" y="25082"/>
                  </a:moveTo>
                  <a:lnTo>
                    <a:pt x="1197711" y="24676"/>
                  </a:lnTo>
                  <a:lnTo>
                    <a:pt x="1195984" y="25031"/>
                  </a:lnTo>
                  <a:lnTo>
                    <a:pt x="1202410" y="24980"/>
                  </a:lnTo>
                  <a:lnTo>
                    <a:pt x="1204785" y="25234"/>
                  </a:lnTo>
                  <a:lnTo>
                    <a:pt x="1206855" y="25082"/>
                  </a:lnTo>
                  <a:close/>
                </a:path>
                <a:path w="2144395" h="48894">
                  <a:moveTo>
                    <a:pt x="1249616" y="24955"/>
                  </a:moveTo>
                  <a:lnTo>
                    <a:pt x="1242364" y="24193"/>
                  </a:lnTo>
                  <a:lnTo>
                    <a:pt x="1219301" y="24765"/>
                  </a:lnTo>
                  <a:lnTo>
                    <a:pt x="1227213" y="24638"/>
                  </a:lnTo>
                  <a:lnTo>
                    <a:pt x="1235049" y="24638"/>
                  </a:lnTo>
                  <a:lnTo>
                    <a:pt x="1242593" y="24752"/>
                  </a:lnTo>
                  <a:lnTo>
                    <a:pt x="1249616" y="24955"/>
                  </a:lnTo>
                  <a:close/>
                </a:path>
                <a:path w="2144395" h="48894">
                  <a:moveTo>
                    <a:pt x="1353667" y="17665"/>
                  </a:moveTo>
                  <a:lnTo>
                    <a:pt x="1352435" y="17475"/>
                  </a:lnTo>
                  <a:lnTo>
                    <a:pt x="1344968" y="17284"/>
                  </a:lnTo>
                  <a:lnTo>
                    <a:pt x="1334770" y="17208"/>
                  </a:lnTo>
                  <a:lnTo>
                    <a:pt x="1325359" y="17335"/>
                  </a:lnTo>
                  <a:lnTo>
                    <a:pt x="1353667" y="17665"/>
                  </a:lnTo>
                  <a:close/>
                </a:path>
                <a:path w="2144395" h="48894">
                  <a:moveTo>
                    <a:pt x="1524266" y="24803"/>
                  </a:moveTo>
                  <a:lnTo>
                    <a:pt x="1512531" y="24803"/>
                  </a:lnTo>
                  <a:lnTo>
                    <a:pt x="1520393" y="25006"/>
                  </a:lnTo>
                  <a:lnTo>
                    <a:pt x="1524266" y="24803"/>
                  </a:lnTo>
                  <a:close/>
                </a:path>
                <a:path w="2144395" h="48894">
                  <a:moveTo>
                    <a:pt x="1629092" y="9994"/>
                  </a:moveTo>
                  <a:lnTo>
                    <a:pt x="1624342" y="9486"/>
                  </a:lnTo>
                  <a:lnTo>
                    <a:pt x="1619072" y="9588"/>
                  </a:lnTo>
                  <a:lnTo>
                    <a:pt x="1617103" y="9779"/>
                  </a:lnTo>
                  <a:lnTo>
                    <a:pt x="1619948" y="9956"/>
                  </a:lnTo>
                  <a:lnTo>
                    <a:pt x="1629092" y="9994"/>
                  </a:lnTo>
                  <a:close/>
                </a:path>
                <a:path w="2144395" h="48894">
                  <a:moveTo>
                    <a:pt x="1752155" y="7988"/>
                  </a:moveTo>
                  <a:lnTo>
                    <a:pt x="1749945" y="7620"/>
                  </a:lnTo>
                  <a:lnTo>
                    <a:pt x="1745411" y="7620"/>
                  </a:lnTo>
                  <a:lnTo>
                    <a:pt x="1737868" y="7988"/>
                  </a:lnTo>
                  <a:lnTo>
                    <a:pt x="1752155" y="7988"/>
                  </a:lnTo>
                  <a:close/>
                </a:path>
                <a:path w="2144395" h="48894">
                  <a:moveTo>
                    <a:pt x="1761985" y="26187"/>
                  </a:moveTo>
                  <a:lnTo>
                    <a:pt x="1727809" y="26187"/>
                  </a:lnTo>
                  <a:lnTo>
                    <a:pt x="1726247" y="26758"/>
                  </a:lnTo>
                  <a:lnTo>
                    <a:pt x="1752549" y="26758"/>
                  </a:lnTo>
                  <a:lnTo>
                    <a:pt x="1761985" y="26187"/>
                  </a:lnTo>
                  <a:close/>
                </a:path>
                <a:path w="2144395" h="48894">
                  <a:moveTo>
                    <a:pt x="1768767" y="7988"/>
                  </a:moveTo>
                  <a:lnTo>
                    <a:pt x="1766303" y="7620"/>
                  </a:lnTo>
                  <a:lnTo>
                    <a:pt x="1752155" y="7620"/>
                  </a:lnTo>
                  <a:lnTo>
                    <a:pt x="1768767" y="7988"/>
                  </a:lnTo>
                  <a:close/>
                </a:path>
                <a:path w="2144395" h="48894">
                  <a:moveTo>
                    <a:pt x="1776387" y="25908"/>
                  </a:moveTo>
                  <a:lnTo>
                    <a:pt x="1767789" y="25908"/>
                  </a:lnTo>
                  <a:lnTo>
                    <a:pt x="1767789" y="27178"/>
                  </a:lnTo>
                  <a:lnTo>
                    <a:pt x="1776387" y="27178"/>
                  </a:lnTo>
                  <a:lnTo>
                    <a:pt x="1776387" y="25908"/>
                  </a:lnTo>
                  <a:close/>
                </a:path>
                <a:path w="2144395" h="48894">
                  <a:moveTo>
                    <a:pt x="1800847" y="25006"/>
                  </a:moveTo>
                  <a:lnTo>
                    <a:pt x="1779574" y="25006"/>
                  </a:lnTo>
                  <a:lnTo>
                    <a:pt x="1776044" y="24803"/>
                  </a:lnTo>
                  <a:lnTo>
                    <a:pt x="1688274" y="24803"/>
                  </a:lnTo>
                  <a:lnTo>
                    <a:pt x="1610499" y="22771"/>
                  </a:lnTo>
                  <a:lnTo>
                    <a:pt x="1697316" y="21996"/>
                  </a:lnTo>
                  <a:lnTo>
                    <a:pt x="1605546" y="21996"/>
                  </a:lnTo>
                  <a:lnTo>
                    <a:pt x="1602968" y="21640"/>
                  </a:lnTo>
                  <a:lnTo>
                    <a:pt x="1588477" y="21640"/>
                  </a:lnTo>
                  <a:lnTo>
                    <a:pt x="1588477" y="21450"/>
                  </a:lnTo>
                  <a:lnTo>
                    <a:pt x="1637106" y="21450"/>
                  </a:lnTo>
                  <a:lnTo>
                    <a:pt x="1629956" y="21031"/>
                  </a:lnTo>
                  <a:lnTo>
                    <a:pt x="1689760" y="20485"/>
                  </a:lnTo>
                  <a:lnTo>
                    <a:pt x="1626704" y="20485"/>
                  </a:lnTo>
                  <a:lnTo>
                    <a:pt x="1633067" y="20231"/>
                  </a:lnTo>
                  <a:lnTo>
                    <a:pt x="1329499" y="20231"/>
                  </a:lnTo>
                  <a:lnTo>
                    <a:pt x="1331074" y="20485"/>
                  </a:lnTo>
                  <a:lnTo>
                    <a:pt x="1428203" y="20485"/>
                  </a:lnTo>
                  <a:lnTo>
                    <a:pt x="1466951" y="21450"/>
                  </a:lnTo>
                  <a:lnTo>
                    <a:pt x="1508099" y="21450"/>
                  </a:lnTo>
                  <a:lnTo>
                    <a:pt x="1508099" y="22098"/>
                  </a:lnTo>
                  <a:lnTo>
                    <a:pt x="1566595" y="22098"/>
                  </a:lnTo>
                  <a:lnTo>
                    <a:pt x="1560804" y="22542"/>
                  </a:lnTo>
                  <a:lnTo>
                    <a:pt x="1542199" y="22517"/>
                  </a:lnTo>
                  <a:lnTo>
                    <a:pt x="1533690" y="22504"/>
                  </a:lnTo>
                  <a:lnTo>
                    <a:pt x="1441373" y="22377"/>
                  </a:lnTo>
                  <a:lnTo>
                    <a:pt x="1440370" y="22313"/>
                  </a:lnTo>
                  <a:lnTo>
                    <a:pt x="1424203" y="22352"/>
                  </a:lnTo>
                  <a:lnTo>
                    <a:pt x="1407350" y="21920"/>
                  </a:lnTo>
                  <a:lnTo>
                    <a:pt x="1396225" y="21920"/>
                  </a:lnTo>
                  <a:lnTo>
                    <a:pt x="1336827" y="21920"/>
                  </a:lnTo>
                  <a:lnTo>
                    <a:pt x="1329575" y="21310"/>
                  </a:lnTo>
                  <a:lnTo>
                    <a:pt x="1413471" y="20815"/>
                  </a:lnTo>
                  <a:lnTo>
                    <a:pt x="1325613" y="20815"/>
                  </a:lnTo>
                  <a:lnTo>
                    <a:pt x="1324013" y="20840"/>
                  </a:lnTo>
                  <a:lnTo>
                    <a:pt x="1323848" y="20815"/>
                  </a:lnTo>
                  <a:lnTo>
                    <a:pt x="1308227" y="20815"/>
                  </a:lnTo>
                  <a:lnTo>
                    <a:pt x="1309268" y="20967"/>
                  </a:lnTo>
                  <a:lnTo>
                    <a:pt x="1305941" y="21005"/>
                  </a:lnTo>
                  <a:lnTo>
                    <a:pt x="1303820" y="20815"/>
                  </a:lnTo>
                  <a:lnTo>
                    <a:pt x="1294130" y="20815"/>
                  </a:lnTo>
                  <a:lnTo>
                    <a:pt x="1292656" y="21120"/>
                  </a:lnTo>
                  <a:lnTo>
                    <a:pt x="1284071" y="21209"/>
                  </a:lnTo>
                  <a:lnTo>
                    <a:pt x="1290548" y="20815"/>
                  </a:lnTo>
                  <a:lnTo>
                    <a:pt x="1276273" y="20815"/>
                  </a:lnTo>
                  <a:lnTo>
                    <a:pt x="1265783" y="21323"/>
                  </a:lnTo>
                  <a:lnTo>
                    <a:pt x="1265631" y="21323"/>
                  </a:lnTo>
                  <a:lnTo>
                    <a:pt x="1249019" y="20993"/>
                  </a:lnTo>
                  <a:lnTo>
                    <a:pt x="1264513" y="21374"/>
                  </a:lnTo>
                  <a:lnTo>
                    <a:pt x="1133843" y="20815"/>
                  </a:lnTo>
                  <a:lnTo>
                    <a:pt x="1101991" y="20815"/>
                  </a:lnTo>
                  <a:lnTo>
                    <a:pt x="1263738" y="21386"/>
                  </a:lnTo>
                  <a:lnTo>
                    <a:pt x="1205928" y="21920"/>
                  </a:lnTo>
                  <a:lnTo>
                    <a:pt x="1225931" y="21920"/>
                  </a:lnTo>
                  <a:lnTo>
                    <a:pt x="1250823" y="21920"/>
                  </a:lnTo>
                  <a:lnTo>
                    <a:pt x="1253667" y="22110"/>
                  </a:lnTo>
                  <a:lnTo>
                    <a:pt x="1253871" y="22123"/>
                  </a:lnTo>
                  <a:lnTo>
                    <a:pt x="1261795" y="22606"/>
                  </a:lnTo>
                  <a:lnTo>
                    <a:pt x="1235748" y="22606"/>
                  </a:lnTo>
                  <a:lnTo>
                    <a:pt x="1239939" y="22834"/>
                  </a:lnTo>
                  <a:lnTo>
                    <a:pt x="1269352" y="22834"/>
                  </a:lnTo>
                  <a:lnTo>
                    <a:pt x="1264348" y="22606"/>
                  </a:lnTo>
                  <a:lnTo>
                    <a:pt x="1284897" y="22606"/>
                  </a:lnTo>
                  <a:lnTo>
                    <a:pt x="1310741" y="23025"/>
                  </a:lnTo>
                  <a:lnTo>
                    <a:pt x="1322679" y="23025"/>
                  </a:lnTo>
                  <a:lnTo>
                    <a:pt x="1324254" y="22606"/>
                  </a:lnTo>
                  <a:lnTo>
                    <a:pt x="1434579" y="22606"/>
                  </a:lnTo>
                  <a:lnTo>
                    <a:pt x="1440637" y="22606"/>
                  </a:lnTo>
                  <a:lnTo>
                    <a:pt x="1442123" y="24269"/>
                  </a:lnTo>
                  <a:lnTo>
                    <a:pt x="1442618" y="24803"/>
                  </a:lnTo>
                  <a:lnTo>
                    <a:pt x="1471333" y="24803"/>
                  </a:lnTo>
                  <a:lnTo>
                    <a:pt x="1481086" y="24803"/>
                  </a:lnTo>
                  <a:lnTo>
                    <a:pt x="1494853" y="24803"/>
                  </a:lnTo>
                  <a:lnTo>
                    <a:pt x="1506448" y="24803"/>
                  </a:lnTo>
                  <a:lnTo>
                    <a:pt x="1513560" y="24206"/>
                  </a:lnTo>
                  <a:lnTo>
                    <a:pt x="1521066" y="23571"/>
                  </a:lnTo>
                  <a:lnTo>
                    <a:pt x="1528203" y="22961"/>
                  </a:lnTo>
                  <a:lnTo>
                    <a:pt x="1505267" y="23710"/>
                  </a:lnTo>
                  <a:lnTo>
                    <a:pt x="1477708" y="24599"/>
                  </a:lnTo>
                  <a:lnTo>
                    <a:pt x="1468450" y="24041"/>
                  </a:lnTo>
                  <a:lnTo>
                    <a:pt x="1445158" y="22606"/>
                  </a:lnTo>
                  <a:lnTo>
                    <a:pt x="1532394" y="22606"/>
                  </a:lnTo>
                  <a:lnTo>
                    <a:pt x="1539163" y="22606"/>
                  </a:lnTo>
                  <a:lnTo>
                    <a:pt x="1559915" y="22606"/>
                  </a:lnTo>
                  <a:lnTo>
                    <a:pt x="1557566" y="22796"/>
                  </a:lnTo>
                  <a:lnTo>
                    <a:pt x="1537995" y="23418"/>
                  </a:lnTo>
                  <a:lnTo>
                    <a:pt x="1550797" y="23304"/>
                  </a:lnTo>
                  <a:lnTo>
                    <a:pt x="1531086" y="24803"/>
                  </a:lnTo>
                  <a:lnTo>
                    <a:pt x="1592580" y="24803"/>
                  </a:lnTo>
                  <a:lnTo>
                    <a:pt x="1600288" y="25006"/>
                  </a:lnTo>
                  <a:lnTo>
                    <a:pt x="1596758" y="25006"/>
                  </a:lnTo>
                  <a:lnTo>
                    <a:pt x="1635734" y="25666"/>
                  </a:lnTo>
                  <a:lnTo>
                    <a:pt x="1692160" y="25666"/>
                  </a:lnTo>
                  <a:lnTo>
                    <a:pt x="1697482" y="26022"/>
                  </a:lnTo>
                  <a:lnTo>
                    <a:pt x="1695805" y="25666"/>
                  </a:lnTo>
                  <a:lnTo>
                    <a:pt x="1800212" y="25666"/>
                  </a:lnTo>
                  <a:lnTo>
                    <a:pt x="1800847" y="25006"/>
                  </a:lnTo>
                  <a:close/>
                </a:path>
                <a:path w="2144395" h="48894">
                  <a:moveTo>
                    <a:pt x="1825485" y="7975"/>
                  </a:moveTo>
                  <a:lnTo>
                    <a:pt x="1810575" y="6819"/>
                  </a:lnTo>
                  <a:lnTo>
                    <a:pt x="1815249" y="7975"/>
                  </a:lnTo>
                  <a:lnTo>
                    <a:pt x="1825485" y="7975"/>
                  </a:lnTo>
                  <a:close/>
                </a:path>
                <a:path w="2144395" h="48894">
                  <a:moveTo>
                    <a:pt x="1881619" y="9131"/>
                  </a:moveTo>
                  <a:lnTo>
                    <a:pt x="1872729" y="8737"/>
                  </a:lnTo>
                  <a:lnTo>
                    <a:pt x="1868411" y="8534"/>
                  </a:lnTo>
                  <a:lnTo>
                    <a:pt x="1824913" y="8255"/>
                  </a:lnTo>
                  <a:lnTo>
                    <a:pt x="1817268" y="8407"/>
                  </a:lnTo>
                  <a:lnTo>
                    <a:pt x="1797532" y="8305"/>
                  </a:lnTo>
                  <a:lnTo>
                    <a:pt x="1788629" y="8420"/>
                  </a:lnTo>
                  <a:lnTo>
                    <a:pt x="1795957" y="8661"/>
                  </a:lnTo>
                  <a:lnTo>
                    <a:pt x="1827923" y="8724"/>
                  </a:lnTo>
                  <a:lnTo>
                    <a:pt x="1836635" y="9105"/>
                  </a:lnTo>
                  <a:lnTo>
                    <a:pt x="1881619" y="9131"/>
                  </a:lnTo>
                  <a:close/>
                </a:path>
                <a:path w="2144395" h="48894">
                  <a:moveTo>
                    <a:pt x="1897849" y="7150"/>
                  </a:moveTo>
                  <a:lnTo>
                    <a:pt x="1892922" y="5956"/>
                  </a:lnTo>
                  <a:lnTo>
                    <a:pt x="1865274" y="5689"/>
                  </a:lnTo>
                  <a:lnTo>
                    <a:pt x="1890890" y="5956"/>
                  </a:lnTo>
                  <a:lnTo>
                    <a:pt x="1831225" y="5956"/>
                  </a:lnTo>
                  <a:lnTo>
                    <a:pt x="1897849" y="7150"/>
                  </a:lnTo>
                  <a:close/>
                </a:path>
                <a:path w="2144395" h="48894">
                  <a:moveTo>
                    <a:pt x="1909635" y="7975"/>
                  </a:moveTo>
                  <a:lnTo>
                    <a:pt x="1900275" y="7747"/>
                  </a:lnTo>
                  <a:lnTo>
                    <a:pt x="1830857" y="5956"/>
                  </a:lnTo>
                  <a:lnTo>
                    <a:pt x="1809762" y="5956"/>
                  </a:lnTo>
                  <a:lnTo>
                    <a:pt x="1841449" y="7975"/>
                  </a:lnTo>
                  <a:lnTo>
                    <a:pt x="1901278" y="7975"/>
                  </a:lnTo>
                  <a:lnTo>
                    <a:pt x="1909635" y="7975"/>
                  </a:lnTo>
                  <a:close/>
                </a:path>
                <a:path w="2144395" h="48894">
                  <a:moveTo>
                    <a:pt x="1938858" y="203"/>
                  </a:moveTo>
                  <a:lnTo>
                    <a:pt x="1930209" y="0"/>
                  </a:lnTo>
                  <a:lnTo>
                    <a:pt x="1919643" y="266"/>
                  </a:lnTo>
                  <a:lnTo>
                    <a:pt x="1938858" y="203"/>
                  </a:lnTo>
                  <a:close/>
                </a:path>
                <a:path w="2144395" h="48894">
                  <a:moveTo>
                    <a:pt x="2002307" y="3213"/>
                  </a:moveTo>
                  <a:lnTo>
                    <a:pt x="1994255" y="2984"/>
                  </a:lnTo>
                  <a:lnTo>
                    <a:pt x="1950745" y="3238"/>
                  </a:lnTo>
                  <a:lnTo>
                    <a:pt x="1958517" y="3479"/>
                  </a:lnTo>
                  <a:lnTo>
                    <a:pt x="1981669" y="3416"/>
                  </a:lnTo>
                  <a:lnTo>
                    <a:pt x="1991766" y="3479"/>
                  </a:lnTo>
                  <a:lnTo>
                    <a:pt x="2002307" y="3213"/>
                  </a:lnTo>
                  <a:close/>
                </a:path>
                <a:path w="2144395" h="48894">
                  <a:moveTo>
                    <a:pt x="2036203" y="2895"/>
                  </a:moveTo>
                  <a:lnTo>
                    <a:pt x="2031568" y="2641"/>
                  </a:lnTo>
                  <a:lnTo>
                    <a:pt x="2017255" y="2641"/>
                  </a:lnTo>
                  <a:lnTo>
                    <a:pt x="2007920" y="2451"/>
                  </a:lnTo>
                  <a:lnTo>
                    <a:pt x="2007984" y="2641"/>
                  </a:lnTo>
                  <a:lnTo>
                    <a:pt x="2005977" y="2705"/>
                  </a:lnTo>
                  <a:lnTo>
                    <a:pt x="2004009" y="2857"/>
                  </a:lnTo>
                  <a:lnTo>
                    <a:pt x="2023427" y="3009"/>
                  </a:lnTo>
                  <a:lnTo>
                    <a:pt x="2017331" y="3251"/>
                  </a:lnTo>
                  <a:lnTo>
                    <a:pt x="2036203" y="2895"/>
                  </a:lnTo>
                  <a:close/>
                </a:path>
                <a:path w="2144395" h="48894">
                  <a:moveTo>
                    <a:pt x="2057298" y="1206"/>
                  </a:moveTo>
                  <a:lnTo>
                    <a:pt x="2051164" y="749"/>
                  </a:lnTo>
                  <a:lnTo>
                    <a:pt x="2040509" y="800"/>
                  </a:lnTo>
                  <a:lnTo>
                    <a:pt x="2034781" y="660"/>
                  </a:lnTo>
                  <a:lnTo>
                    <a:pt x="2035771" y="406"/>
                  </a:lnTo>
                  <a:lnTo>
                    <a:pt x="2016137" y="520"/>
                  </a:lnTo>
                  <a:lnTo>
                    <a:pt x="1985200" y="254"/>
                  </a:lnTo>
                  <a:lnTo>
                    <a:pt x="1988934" y="736"/>
                  </a:lnTo>
                  <a:lnTo>
                    <a:pt x="1982952" y="1193"/>
                  </a:lnTo>
                  <a:lnTo>
                    <a:pt x="1989315" y="1422"/>
                  </a:lnTo>
                  <a:lnTo>
                    <a:pt x="2028177" y="1320"/>
                  </a:lnTo>
                  <a:lnTo>
                    <a:pt x="2025815" y="1168"/>
                  </a:lnTo>
                  <a:lnTo>
                    <a:pt x="2038604" y="1054"/>
                  </a:lnTo>
                  <a:lnTo>
                    <a:pt x="2051583" y="1295"/>
                  </a:lnTo>
                  <a:lnTo>
                    <a:pt x="2045500" y="1409"/>
                  </a:lnTo>
                  <a:lnTo>
                    <a:pt x="2055825" y="1409"/>
                  </a:lnTo>
                  <a:lnTo>
                    <a:pt x="2057298" y="1206"/>
                  </a:lnTo>
                  <a:close/>
                </a:path>
                <a:path w="2144395" h="48894">
                  <a:moveTo>
                    <a:pt x="2143887" y="5207"/>
                  </a:moveTo>
                  <a:lnTo>
                    <a:pt x="2139505" y="4800"/>
                  </a:lnTo>
                  <a:lnTo>
                    <a:pt x="2123198" y="4432"/>
                  </a:lnTo>
                  <a:lnTo>
                    <a:pt x="2121243" y="4000"/>
                  </a:lnTo>
                  <a:lnTo>
                    <a:pt x="2142947" y="4292"/>
                  </a:lnTo>
                  <a:lnTo>
                    <a:pt x="2120900" y="3695"/>
                  </a:lnTo>
                  <a:lnTo>
                    <a:pt x="2114715" y="3962"/>
                  </a:lnTo>
                  <a:lnTo>
                    <a:pt x="2099551" y="3632"/>
                  </a:lnTo>
                  <a:lnTo>
                    <a:pt x="2105634" y="3441"/>
                  </a:lnTo>
                  <a:lnTo>
                    <a:pt x="2077834" y="3619"/>
                  </a:lnTo>
                  <a:lnTo>
                    <a:pt x="2076272" y="3378"/>
                  </a:lnTo>
                  <a:lnTo>
                    <a:pt x="2051634" y="3124"/>
                  </a:lnTo>
                  <a:lnTo>
                    <a:pt x="2038667" y="3200"/>
                  </a:lnTo>
                  <a:lnTo>
                    <a:pt x="2027707" y="3695"/>
                  </a:lnTo>
                  <a:lnTo>
                    <a:pt x="2013369" y="3556"/>
                  </a:lnTo>
                  <a:lnTo>
                    <a:pt x="2017839" y="3759"/>
                  </a:lnTo>
                  <a:lnTo>
                    <a:pt x="2028571" y="3695"/>
                  </a:lnTo>
                  <a:lnTo>
                    <a:pt x="2029142" y="3949"/>
                  </a:lnTo>
                  <a:lnTo>
                    <a:pt x="2055876" y="4191"/>
                  </a:lnTo>
                  <a:lnTo>
                    <a:pt x="2052891" y="4457"/>
                  </a:lnTo>
                  <a:lnTo>
                    <a:pt x="2100275" y="4368"/>
                  </a:lnTo>
                  <a:lnTo>
                    <a:pt x="2117445" y="4508"/>
                  </a:lnTo>
                  <a:lnTo>
                    <a:pt x="2111171" y="4673"/>
                  </a:lnTo>
                  <a:lnTo>
                    <a:pt x="2118131" y="5118"/>
                  </a:lnTo>
                  <a:lnTo>
                    <a:pt x="2128443" y="4762"/>
                  </a:lnTo>
                  <a:lnTo>
                    <a:pt x="2143887" y="5207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86366" y="1784438"/>
              <a:ext cx="2390775" cy="49530"/>
            </a:xfrm>
            <a:custGeom>
              <a:avLst/>
              <a:gdLst/>
              <a:ahLst/>
              <a:cxnLst/>
              <a:rect l="l" t="t" r="r" b="b"/>
              <a:pathLst>
                <a:path w="2390775" h="49530">
                  <a:moveTo>
                    <a:pt x="23558" y="48983"/>
                  </a:moveTo>
                  <a:lnTo>
                    <a:pt x="8382" y="48831"/>
                  </a:lnTo>
                  <a:lnTo>
                    <a:pt x="0" y="49047"/>
                  </a:lnTo>
                  <a:lnTo>
                    <a:pt x="23558" y="48983"/>
                  </a:lnTo>
                  <a:close/>
                </a:path>
                <a:path w="2390775" h="49530">
                  <a:moveTo>
                    <a:pt x="232930" y="43243"/>
                  </a:moveTo>
                  <a:lnTo>
                    <a:pt x="232156" y="43053"/>
                  </a:lnTo>
                  <a:lnTo>
                    <a:pt x="226441" y="43268"/>
                  </a:lnTo>
                  <a:lnTo>
                    <a:pt x="219036" y="43180"/>
                  </a:lnTo>
                  <a:lnTo>
                    <a:pt x="211188" y="43027"/>
                  </a:lnTo>
                  <a:lnTo>
                    <a:pt x="204127" y="43027"/>
                  </a:lnTo>
                  <a:lnTo>
                    <a:pt x="210680" y="43065"/>
                  </a:lnTo>
                  <a:lnTo>
                    <a:pt x="208661" y="43218"/>
                  </a:lnTo>
                  <a:lnTo>
                    <a:pt x="210997" y="43370"/>
                  </a:lnTo>
                  <a:lnTo>
                    <a:pt x="227317" y="43307"/>
                  </a:lnTo>
                  <a:lnTo>
                    <a:pt x="232930" y="43243"/>
                  </a:lnTo>
                  <a:close/>
                </a:path>
                <a:path w="2390775" h="49530">
                  <a:moveTo>
                    <a:pt x="248564" y="46913"/>
                  </a:moveTo>
                  <a:lnTo>
                    <a:pt x="234683" y="46443"/>
                  </a:lnTo>
                  <a:lnTo>
                    <a:pt x="244373" y="46443"/>
                  </a:lnTo>
                  <a:lnTo>
                    <a:pt x="196621" y="45681"/>
                  </a:lnTo>
                  <a:lnTo>
                    <a:pt x="192062" y="45834"/>
                  </a:lnTo>
                  <a:lnTo>
                    <a:pt x="189344" y="45567"/>
                  </a:lnTo>
                  <a:lnTo>
                    <a:pt x="187439" y="45529"/>
                  </a:lnTo>
                  <a:lnTo>
                    <a:pt x="182714" y="45529"/>
                  </a:lnTo>
                  <a:lnTo>
                    <a:pt x="168973" y="46304"/>
                  </a:lnTo>
                  <a:lnTo>
                    <a:pt x="159867" y="45897"/>
                  </a:lnTo>
                  <a:lnTo>
                    <a:pt x="155714" y="46443"/>
                  </a:lnTo>
                  <a:lnTo>
                    <a:pt x="166497" y="46443"/>
                  </a:lnTo>
                  <a:lnTo>
                    <a:pt x="172110" y="46443"/>
                  </a:lnTo>
                  <a:lnTo>
                    <a:pt x="174371" y="46443"/>
                  </a:lnTo>
                  <a:lnTo>
                    <a:pt x="190271" y="46443"/>
                  </a:lnTo>
                  <a:lnTo>
                    <a:pt x="215646" y="46913"/>
                  </a:lnTo>
                  <a:lnTo>
                    <a:pt x="212267" y="46913"/>
                  </a:lnTo>
                  <a:lnTo>
                    <a:pt x="212725" y="47078"/>
                  </a:lnTo>
                  <a:lnTo>
                    <a:pt x="237820" y="46913"/>
                  </a:lnTo>
                  <a:lnTo>
                    <a:pt x="248564" y="46913"/>
                  </a:lnTo>
                  <a:close/>
                </a:path>
                <a:path w="2390775" h="49530">
                  <a:moveTo>
                    <a:pt x="376237" y="43218"/>
                  </a:moveTo>
                  <a:lnTo>
                    <a:pt x="358775" y="43014"/>
                  </a:lnTo>
                  <a:lnTo>
                    <a:pt x="355384" y="43078"/>
                  </a:lnTo>
                  <a:lnTo>
                    <a:pt x="366255" y="43167"/>
                  </a:lnTo>
                  <a:lnTo>
                    <a:pt x="367741" y="43332"/>
                  </a:lnTo>
                  <a:lnTo>
                    <a:pt x="337642" y="43345"/>
                  </a:lnTo>
                  <a:lnTo>
                    <a:pt x="358724" y="43434"/>
                  </a:lnTo>
                  <a:lnTo>
                    <a:pt x="366141" y="43395"/>
                  </a:lnTo>
                  <a:lnTo>
                    <a:pt x="376237" y="43218"/>
                  </a:lnTo>
                  <a:close/>
                </a:path>
                <a:path w="2390775" h="49530">
                  <a:moveTo>
                    <a:pt x="414020" y="46456"/>
                  </a:moveTo>
                  <a:lnTo>
                    <a:pt x="379628" y="46469"/>
                  </a:lnTo>
                  <a:lnTo>
                    <a:pt x="410044" y="46659"/>
                  </a:lnTo>
                  <a:lnTo>
                    <a:pt x="414020" y="46456"/>
                  </a:lnTo>
                  <a:close/>
                </a:path>
                <a:path w="2390775" h="49530">
                  <a:moveTo>
                    <a:pt x="476275" y="46482"/>
                  </a:moveTo>
                  <a:lnTo>
                    <a:pt x="465645" y="46431"/>
                  </a:lnTo>
                  <a:lnTo>
                    <a:pt x="443788" y="46596"/>
                  </a:lnTo>
                  <a:lnTo>
                    <a:pt x="435571" y="46545"/>
                  </a:lnTo>
                  <a:lnTo>
                    <a:pt x="429196" y="46596"/>
                  </a:lnTo>
                  <a:lnTo>
                    <a:pt x="442328" y="46799"/>
                  </a:lnTo>
                  <a:lnTo>
                    <a:pt x="468680" y="46647"/>
                  </a:lnTo>
                  <a:lnTo>
                    <a:pt x="476275" y="46482"/>
                  </a:lnTo>
                  <a:close/>
                </a:path>
                <a:path w="2390775" h="49530">
                  <a:moveTo>
                    <a:pt x="544779" y="36017"/>
                  </a:moveTo>
                  <a:lnTo>
                    <a:pt x="529526" y="35763"/>
                  </a:lnTo>
                  <a:lnTo>
                    <a:pt x="527456" y="35915"/>
                  </a:lnTo>
                  <a:lnTo>
                    <a:pt x="544779" y="36017"/>
                  </a:lnTo>
                  <a:close/>
                </a:path>
                <a:path w="2390775" h="49530">
                  <a:moveTo>
                    <a:pt x="559612" y="38455"/>
                  </a:moveTo>
                  <a:lnTo>
                    <a:pt x="557809" y="38188"/>
                  </a:lnTo>
                  <a:lnTo>
                    <a:pt x="519277" y="38303"/>
                  </a:lnTo>
                  <a:lnTo>
                    <a:pt x="523836" y="38506"/>
                  </a:lnTo>
                  <a:lnTo>
                    <a:pt x="528396" y="38811"/>
                  </a:lnTo>
                  <a:lnTo>
                    <a:pt x="522236" y="39077"/>
                  </a:lnTo>
                  <a:lnTo>
                    <a:pt x="550151" y="39103"/>
                  </a:lnTo>
                  <a:lnTo>
                    <a:pt x="541426" y="38900"/>
                  </a:lnTo>
                  <a:lnTo>
                    <a:pt x="554532" y="38658"/>
                  </a:lnTo>
                  <a:lnTo>
                    <a:pt x="559612" y="38455"/>
                  </a:lnTo>
                  <a:close/>
                </a:path>
                <a:path w="2390775" h="49530">
                  <a:moveTo>
                    <a:pt x="575271" y="33947"/>
                  </a:moveTo>
                  <a:lnTo>
                    <a:pt x="570242" y="33705"/>
                  </a:lnTo>
                  <a:lnTo>
                    <a:pt x="565721" y="33947"/>
                  </a:lnTo>
                  <a:lnTo>
                    <a:pt x="575271" y="33947"/>
                  </a:lnTo>
                  <a:close/>
                </a:path>
                <a:path w="2390775" h="49530">
                  <a:moveTo>
                    <a:pt x="585774" y="38227"/>
                  </a:moveTo>
                  <a:lnTo>
                    <a:pt x="577291" y="38227"/>
                  </a:lnTo>
                  <a:lnTo>
                    <a:pt x="579666" y="38582"/>
                  </a:lnTo>
                  <a:lnTo>
                    <a:pt x="585774" y="38227"/>
                  </a:lnTo>
                  <a:close/>
                </a:path>
                <a:path w="2390775" h="49530">
                  <a:moveTo>
                    <a:pt x="589876" y="33947"/>
                  </a:moveTo>
                  <a:lnTo>
                    <a:pt x="575271" y="33947"/>
                  </a:lnTo>
                  <a:lnTo>
                    <a:pt x="586155" y="34467"/>
                  </a:lnTo>
                  <a:lnTo>
                    <a:pt x="589876" y="33947"/>
                  </a:lnTo>
                  <a:close/>
                </a:path>
                <a:path w="2390775" h="49530">
                  <a:moveTo>
                    <a:pt x="594702" y="44678"/>
                  </a:moveTo>
                  <a:lnTo>
                    <a:pt x="544017" y="43434"/>
                  </a:lnTo>
                  <a:lnTo>
                    <a:pt x="544258" y="43637"/>
                  </a:lnTo>
                  <a:lnTo>
                    <a:pt x="472059" y="42786"/>
                  </a:lnTo>
                  <a:lnTo>
                    <a:pt x="451345" y="43129"/>
                  </a:lnTo>
                  <a:lnTo>
                    <a:pt x="464921" y="43294"/>
                  </a:lnTo>
                  <a:lnTo>
                    <a:pt x="490778" y="43040"/>
                  </a:lnTo>
                  <a:lnTo>
                    <a:pt x="500913" y="43357"/>
                  </a:lnTo>
                  <a:lnTo>
                    <a:pt x="496760" y="43370"/>
                  </a:lnTo>
                  <a:lnTo>
                    <a:pt x="552170" y="44996"/>
                  </a:lnTo>
                  <a:lnTo>
                    <a:pt x="575818" y="45034"/>
                  </a:lnTo>
                  <a:lnTo>
                    <a:pt x="569036" y="44792"/>
                  </a:lnTo>
                  <a:lnTo>
                    <a:pt x="594702" y="44678"/>
                  </a:lnTo>
                  <a:close/>
                </a:path>
                <a:path w="2390775" h="49530">
                  <a:moveTo>
                    <a:pt x="622376" y="44399"/>
                  </a:moveTo>
                  <a:lnTo>
                    <a:pt x="615645" y="44145"/>
                  </a:lnTo>
                  <a:lnTo>
                    <a:pt x="605155" y="44411"/>
                  </a:lnTo>
                  <a:lnTo>
                    <a:pt x="600862" y="44411"/>
                  </a:lnTo>
                  <a:lnTo>
                    <a:pt x="605548" y="44704"/>
                  </a:lnTo>
                  <a:lnTo>
                    <a:pt x="618185" y="44500"/>
                  </a:lnTo>
                  <a:lnTo>
                    <a:pt x="622376" y="44399"/>
                  </a:lnTo>
                  <a:close/>
                </a:path>
                <a:path w="2390775" h="49530">
                  <a:moveTo>
                    <a:pt x="627837" y="43434"/>
                  </a:moveTo>
                  <a:lnTo>
                    <a:pt x="614832" y="43332"/>
                  </a:lnTo>
                  <a:lnTo>
                    <a:pt x="614743" y="43649"/>
                  </a:lnTo>
                  <a:lnTo>
                    <a:pt x="593051" y="43624"/>
                  </a:lnTo>
                  <a:lnTo>
                    <a:pt x="591820" y="43903"/>
                  </a:lnTo>
                  <a:lnTo>
                    <a:pt x="585216" y="43865"/>
                  </a:lnTo>
                  <a:lnTo>
                    <a:pt x="613283" y="44069"/>
                  </a:lnTo>
                  <a:lnTo>
                    <a:pt x="624141" y="44043"/>
                  </a:lnTo>
                  <a:lnTo>
                    <a:pt x="626110" y="43891"/>
                  </a:lnTo>
                  <a:lnTo>
                    <a:pt x="627837" y="43434"/>
                  </a:lnTo>
                  <a:close/>
                </a:path>
                <a:path w="2390775" h="49530">
                  <a:moveTo>
                    <a:pt x="674674" y="32893"/>
                  </a:moveTo>
                  <a:lnTo>
                    <a:pt x="655015" y="32550"/>
                  </a:lnTo>
                  <a:lnTo>
                    <a:pt x="648855" y="32804"/>
                  </a:lnTo>
                  <a:lnTo>
                    <a:pt x="674674" y="32893"/>
                  </a:lnTo>
                  <a:close/>
                </a:path>
                <a:path w="2390775" h="49530">
                  <a:moveTo>
                    <a:pt x="699401" y="33312"/>
                  </a:moveTo>
                  <a:lnTo>
                    <a:pt x="607123" y="33312"/>
                  </a:lnTo>
                  <a:lnTo>
                    <a:pt x="607123" y="34582"/>
                  </a:lnTo>
                  <a:lnTo>
                    <a:pt x="699401" y="34582"/>
                  </a:lnTo>
                  <a:lnTo>
                    <a:pt x="699401" y="33312"/>
                  </a:lnTo>
                  <a:close/>
                </a:path>
                <a:path w="2390775" h="49530">
                  <a:moveTo>
                    <a:pt x="703135" y="35915"/>
                  </a:moveTo>
                  <a:lnTo>
                    <a:pt x="660552" y="35915"/>
                  </a:lnTo>
                  <a:lnTo>
                    <a:pt x="660958" y="36233"/>
                  </a:lnTo>
                  <a:lnTo>
                    <a:pt x="658837" y="36207"/>
                  </a:lnTo>
                  <a:lnTo>
                    <a:pt x="661390" y="36563"/>
                  </a:lnTo>
                  <a:lnTo>
                    <a:pt x="661860" y="36626"/>
                  </a:lnTo>
                  <a:lnTo>
                    <a:pt x="666737" y="36626"/>
                  </a:lnTo>
                  <a:lnTo>
                    <a:pt x="687006" y="36626"/>
                  </a:lnTo>
                  <a:lnTo>
                    <a:pt x="675589" y="36461"/>
                  </a:lnTo>
                  <a:lnTo>
                    <a:pt x="703135" y="35915"/>
                  </a:lnTo>
                  <a:close/>
                </a:path>
                <a:path w="2390775" h="49530">
                  <a:moveTo>
                    <a:pt x="735660" y="36156"/>
                  </a:moveTo>
                  <a:lnTo>
                    <a:pt x="733856" y="36017"/>
                  </a:lnTo>
                  <a:lnTo>
                    <a:pt x="714552" y="36068"/>
                  </a:lnTo>
                  <a:lnTo>
                    <a:pt x="725487" y="36322"/>
                  </a:lnTo>
                  <a:lnTo>
                    <a:pt x="726274" y="36334"/>
                  </a:lnTo>
                  <a:lnTo>
                    <a:pt x="731405" y="36271"/>
                  </a:lnTo>
                  <a:lnTo>
                    <a:pt x="735660" y="36156"/>
                  </a:lnTo>
                  <a:close/>
                </a:path>
                <a:path w="2390775" h="49530">
                  <a:moveTo>
                    <a:pt x="752767" y="32042"/>
                  </a:moveTo>
                  <a:lnTo>
                    <a:pt x="752602" y="32042"/>
                  </a:lnTo>
                  <a:lnTo>
                    <a:pt x="752602" y="33312"/>
                  </a:lnTo>
                  <a:lnTo>
                    <a:pt x="752767" y="33312"/>
                  </a:lnTo>
                  <a:lnTo>
                    <a:pt x="752767" y="32042"/>
                  </a:lnTo>
                  <a:close/>
                </a:path>
                <a:path w="2390775" h="49530">
                  <a:moveTo>
                    <a:pt x="754773" y="35509"/>
                  </a:moveTo>
                  <a:lnTo>
                    <a:pt x="741680" y="35509"/>
                  </a:lnTo>
                  <a:lnTo>
                    <a:pt x="739902" y="35648"/>
                  </a:lnTo>
                  <a:lnTo>
                    <a:pt x="751357" y="35648"/>
                  </a:lnTo>
                  <a:lnTo>
                    <a:pt x="754773" y="35509"/>
                  </a:lnTo>
                  <a:close/>
                </a:path>
                <a:path w="2390775" h="49530">
                  <a:moveTo>
                    <a:pt x="842454" y="32042"/>
                  </a:moveTo>
                  <a:lnTo>
                    <a:pt x="839177" y="32042"/>
                  </a:lnTo>
                  <a:lnTo>
                    <a:pt x="839177" y="33312"/>
                  </a:lnTo>
                  <a:lnTo>
                    <a:pt x="842454" y="33312"/>
                  </a:lnTo>
                  <a:lnTo>
                    <a:pt x="842454" y="32042"/>
                  </a:lnTo>
                  <a:close/>
                </a:path>
                <a:path w="2390775" h="49530">
                  <a:moveTo>
                    <a:pt x="848309" y="34124"/>
                  </a:moveTo>
                  <a:lnTo>
                    <a:pt x="847686" y="33997"/>
                  </a:lnTo>
                  <a:lnTo>
                    <a:pt x="843838" y="33845"/>
                  </a:lnTo>
                  <a:lnTo>
                    <a:pt x="838822" y="33718"/>
                  </a:lnTo>
                  <a:lnTo>
                    <a:pt x="832967" y="33832"/>
                  </a:lnTo>
                  <a:lnTo>
                    <a:pt x="834809" y="33959"/>
                  </a:lnTo>
                  <a:lnTo>
                    <a:pt x="843673" y="34213"/>
                  </a:lnTo>
                  <a:lnTo>
                    <a:pt x="848309" y="34124"/>
                  </a:lnTo>
                  <a:close/>
                </a:path>
                <a:path w="2390775" h="49530">
                  <a:moveTo>
                    <a:pt x="901687" y="39662"/>
                  </a:moveTo>
                  <a:lnTo>
                    <a:pt x="764108" y="39662"/>
                  </a:lnTo>
                  <a:lnTo>
                    <a:pt x="764108" y="40932"/>
                  </a:lnTo>
                  <a:lnTo>
                    <a:pt x="753389" y="40932"/>
                  </a:lnTo>
                  <a:lnTo>
                    <a:pt x="753389" y="42202"/>
                  </a:lnTo>
                  <a:lnTo>
                    <a:pt x="846543" y="42202"/>
                  </a:lnTo>
                  <a:lnTo>
                    <a:pt x="846543" y="40932"/>
                  </a:lnTo>
                  <a:lnTo>
                    <a:pt x="866292" y="40932"/>
                  </a:lnTo>
                  <a:lnTo>
                    <a:pt x="866292" y="42202"/>
                  </a:lnTo>
                  <a:lnTo>
                    <a:pt x="899833" y="42202"/>
                  </a:lnTo>
                  <a:lnTo>
                    <a:pt x="899833" y="40932"/>
                  </a:lnTo>
                  <a:lnTo>
                    <a:pt x="901687" y="40932"/>
                  </a:lnTo>
                  <a:lnTo>
                    <a:pt x="901687" y="39662"/>
                  </a:lnTo>
                  <a:close/>
                </a:path>
                <a:path w="2390775" h="49530">
                  <a:moveTo>
                    <a:pt x="992873" y="24968"/>
                  </a:moveTo>
                  <a:lnTo>
                    <a:pt x="989469" y="24777"/>
                  </a:lnTo>
                  <a:lnTo>
                    <a:pt x="979868" y="24625"/>
                  </a:lnTo>
                  <a:lnTo>
                    <a:pt x="969175" y="24574"/>
                  </a:lnTo>
                  <a:lnTo>
                    <a:pt x="962456" y="24688"/>
                  </a:lnTo>
                  <a:lnTo>
                    <a:pt x="971689" y="24625"/>
                  </a:lnTo>
                  <a:lnTo>
                    <a:pt x="982446" y="24955"/>
                  </a:lnTo>
                  <a:lnTo>
                    <a:pt x="992873" y="24968"/>
                  </a:lnTo>
                  <a:close/>
                </a:path>
                <a:path w="2390775" h="49530">
                  <a:moveTo>
                    <a:pt x="999629" y="25323"/>
                  </a:moveTo>
                  <a:lnTo>
                    <a:pt x="994232" y="25184"/>
                  </a:lnTo>
                  <a:lnTo>
                    <a:pt x="986358" y="25171"/>
                  </a:lnTo>
                  <a:lnTo>
                    <a:pt x="971715" y="25285"/>
                  </a:lnTo>
                  <a:lnTo>
                    <a:pt x="999629" y="25323"/>
                  </a:lnTo>
                  <a:close/>
                </a:path>
                <a:path w="2390775" h="49530">
                  <a:moveTo>
                    <a:pt x="1002449" y="26149"/>
                  </a:moveTo>
                  <a:lnTo>
                    <a:pt x="1000556" y="26022"/>
                  </a:lnTo>
                  <a:lnTo>
                    <a:pt x="998080" y="25895"/>
                  </a:lnTo>
                  <a:lnTo>
                    <a:pt x="991793" y="25958"/>
                  </a:lnTo>
                  <a:lnTo>
                    <a:pt x="994041" y="26098"/>
                  </a:lnTo>
                  <a:lnTo>
                    <a:pt x="992111" y="26250"/>
                  </a:lnTo>
                  <a:lnTo>
                    <a:pt x="1000671" y="26250"/>
                  </a:lnTo>
                  <a:lnTo>
                    <a:pt x="1002449" y="26149"/>
                  </a:lnTo>
                  <a:close/>
                </a:path>
                <a:path w="2390775" h="49530">
                  <a:moveTo>
                    <a:pt x="1004785" y="36360"/>
                  </a:moveTo>
                  <a:lnTo>
                    <a:pt x="991425" y="35852"/>
                  </a:lnTo>
                  <a:lnTo>
                    <a:pt x="992797" y="36042"/>
                  </a:lnTo>
                  <a:lnTo>
                    <a:pt x="970216" y="36068"/>
                  </a:lnTo>
                  <a:lnTo>
                    <a:pt x="974547" y="35826"/>
                  </a:lnTo>
                  <a:lnTo>
                    <a:pt x="956424" y="35267"/>
                  </a:lnTo>
                  <a:lnTo>
                    <a:pt x="939253" y="35280"/>
                  </a:lnTo>
                  <a:lnTo>
                    <a:pt x="933272" y="35737"/>
                  </a:lnTo>
                  <a:lnTo>
                    <a:pt x="944181" y="35788"/>
                  </a:lnTo>
                  <a:lnTo>
                    <a:pt x="950391" y="35623"/>
                  </a:lnTo>
                  <a:lnTo>
                    <a:pt x="971397" y="36220"/>
                  </a:lnTo>
                  <a:lnTo>
                    <a:pt x="986205" y="36398"/>
                  </a:lnTo>
                  <a:lnTo>
                    <a:pt x="1004785" y="36360"/>
                  </a:lnTo>
                  <a:close/>
                </a:path>
                <a:path w="2390775" h="49530">
                  <a:moveTo>
                    <a:pt x="1026858" y="34505"/>
                  </a:moveTo>
                  <a:lnTo>
                    <a:pt x="1009878" y="34505"/>
                  </a:lnTo>
                  <a:lnTo>
                    <a:pt x="1016203" y="34925"/>
                  </a:lnTo>
                  <a:lnTo>
                    <a:pt x="1026858" y="34505"/>
                  </a:lnTo>
                  <a:close/>
                </a:path>
                <a:path w="2390775" h="49530">
                  <a:moveTo>
                    <a:pt x="1051674" y="23723"/>
                  </a:moveTo>
                  <a:lnTo>
                    <a:pt x="1042758" y="23418"/>
                  </a:lnTo>
                  <a:lnTo>
                    <a:pt x="1040866" y="23571"/>
                  </a:lnTo>
                  <a:lnTo>
                    <a:pt x="1043152" y="23723"/>
                  </a:lnTo>
                  <a:lnTo>
                    <a:pt x="1045324" y="23774"/>
                  </a:lnTo>
                  <a:lnTo>
                    <a:pt x="1051674" y="23723"/>
                  </a:lnTo>
                  <a:close/>
                </a:path>
                <a:path w="2390775" h="49530">
                  <a:moveTo>
                    <a:pt x="1087564" y="28905"/>
                  </a:moveTo>
                  <a:lnTo>
                    <a:pt x="1083360" y="28803"/>
                  </a:lnTo>
                  <a:lnTo>
                    <a:pt x="1069835" y="28689"/>
                  </a:lnTo>
                  <a:lnTo>
                    <a:pt x="1078509" y="28778"/>
                  </a:lnTo>
                  <a:lnTo>
                    <a:pt x="1076515" y="28930"/>
                  </a:lnTo>
                  <a:lnTo>
                    <a:pt x="1076655" y="29032"/>
                  </a:lnTo>
                  <a:lnTo>
                    <a:pt x="1087424" y="29083"/>
                  </a:lnTo>
                  <a:lnTo>
                    <a:pt x="1087564" y="28905"/>
                  </a:lnTo>
                  <a:close/>
                </a:path>
                <a:path w="2390775" h="49530">
                  <a:moveTo>
                    <a:pt x="1098715" y="23495"/>
                  </a:moveTo>
                  <a:lnTo>
                    <a:pt x="1087894" y="23342"/>
                  </a:lnTo>
                  <a:lnTo>
                    <a:pt x="1083767" y="23545"/>
                  </a:lnTo>
                  <a:lnTo>
                    <a:pt x="1081887" y="23799"/>
                  </a:lnTo>
                  <a:lnTo>
                    <a:pt x="1088097" y="23647"/>
                  </a:lnTo>
                  <a:lnTo>
                    <a:pt x="1096835" y="23736"/>
                  </a:lnTo>
                  <a:lnTo>
                    <a:pt x="1098715" y="23495"/>
                  </a:lnTo>
                  <a:close/>
                </a:path>
                <a:path w="2390775" h="49530">
                  <a:moveTo>
                    <a:pt x="1137551" y="29718"/>
                  </a:moveTo>
                  <a:lnTo>
                    <a:pt x="1118184" y="29679"/>
                  </a:lnTo>
                  <a:lnTo>
                    <a:pt x="1135405" y="29768"/>
                  </a:lnTo>
                  <a:lnTo>
                    <a:pt x="1137551" y="29718"/>
                  </a:lnTo>
                  <a:close/>
                </a:path>
                <a:path w="2390775" h="49530">
                  <a:moveTo>
                    <a:pt x="1182433" y="25488"/>
                  </a:moveTo>
                  <a:lnTo>
                    <a:pt x="1180071" y="25222"/>
                  </a:lnTo>
                  <a:lnTo>
                    <a:pt x="1165072" y="25285"/>
                  </a:lnTo>
                  <a:lnTo>
                    <a:pt x="1182433" y="25488"/>
                  </a:lnTo>
                  <a:close/>
                </a:path>
                <a:path w="2390775" h="49530">
                  <a:moveTo>
                    <a:pt x="1203960" y="23482"/>
                  </a:moveTo>
                  <a:lnTo>
                    <a:pt x="1195324" y="23380"/>
                  </a:lnTo>
                  <a:lnTo>
                    <a:pt x="1195882" y="23888"/>
                  </a:lnTo>
                  <a:lnTo>
                    <a:pt x="1203960" y="23482"/>
                  </a:lnTo>
                  <a:close/>
                </a:path>
                <a:path w="2390775" h="49530">
                  <a:moveTo>
                    <a:pt x="1212964" y="27952"/>
                  </a:moveTo>
                  <a:lnTo>
                    <a:pt x="1189685" y="27952"/>
                  </a:lnTo>
                  <a:lnTo>
                    <a:pt x="1187119" y="27863"/>
                  </a:lnTo>
                  <a:lnTo>
                    <a:pt x="1178953" y="28041"/>
                  </a:lnTo>
                  <a:lnTo>
                    <a:pt x="1154950" y="28016"/>
                  </a:lnTo>
                  <a:lnTo>
                    <a:pt x="1155382" y="28346"/>
                  </a:lnTo>
                  <a:lnTo>
                    <a:pt x="1200912" y="28765"/>
                  </a:lnTo>
                  <a:lnTo>
                    <a:pt x="1194384" y="28613"/>
                  </a:lnTo>
                  <a:lnTo>
                    <a:pt x="1194206" y="28511"/>
                  </a:lnTo>
                  <a:lnTo>
                    <a:pt x="1196276" y="28371"/>
                  </a:lnTo>
                  <a:lnTo>
                    <a:pt x="1204899" y="28460"/>
                  </a:lnTo>
                  <a:lnTo>
                    <a:pt x="1207312" y="28613"/>
                  </a:lnTo>
                  <a:lnTo>
                    <a:pt x="1212964" y="27952"/>
                  </a:lnTo>
                  <a:close/>
                </a:path>
                <a:path w="2390775" h="49530">
                  <a:moveTo>
                    <a:pt x="1268222" y="25323"/>
                  </a:moveTo>
                  <a:lnTo>
                    <a:pt x="1248714" y="25184"/>
                  </a:lnTo>
                  <a:lnTo>
                    <a:pt x="1253477" y="25590"/>
                  </a:lnTo>
                  <a:lnTo>
                    <a:pt x="1257681" y="25476"/>
                  </a:lnTo>
                  <a:lnTo>
                    <a:pt x="1264043" y="25425"/>
                  </a:lnTo>
                  <a:lnTo>
                    <a:pt x="1268222" y="25323"/>
                  </a:lnTo>
                  <a:close/>
                </a:path>
                <a:path w="2390775" h="49530">
                  <a:moveTo>
                    <a:pt x="1350632" y="22021"/>
                  </a:moveTo>
                  <a:lnTo>
                    <a:pt x="1337576" y="21831"/>
                  </a:lnTo>
                  <a:lnTo>
                    <a:pt x="1331290" y="21983"/>
                  </a:lnTo>
                  <a:lnTo>
                    <a:pt x="1350632" y="22021"/>
                  </a:lnTo>
                  <a:close/>
                </a:path>
                <a:path w="2390775" h="49530">
                  <a:moveTo>
                    <a:pt x="1366723" y="20993"/>
                  </a:moveTo>
                  <a:lnTo>
                    <a:pt x="1353718" y="20789"/>
                  </a:lnTo>
                  <a:lnTo>
                    <a:pt x="1352257" y="21450"/>
                  </a:lnTo>
                  <a:lnTo>
                    <a:pt x="1366723" y="20993"/>
                  </a:lnTo>
                  <a:close/>
                </a:path>
                <a:path w="2390775" h="49530">
                  <a:moveTo>
                    <a:pt x="1392948" y="23368"/>
                  </a:moveTo>
                  <a:lnTo>
                    <a:pt x="1383957" y="23075"/>
                  </a:lnTo>
                  <a:lnTo>
                    <a:pt x="1377848" y="23329"/>
                  </a:lnTo>
                  <a:lnTo>
                    <a:pt x="1392948" y="23368"/>
                  </a:lnTo>
                  <a:close/>
                </a:path>
                <a:path w="2390775" h="49530">
                  <a:moveTo>
                    <a:pt x="1432394" y="20535"/>
                  </a:moveTo>
                  <a:lnTo>
                    <a:pt x="1424571" y="20535"/>
                  </a:lnTo>
                  <a:lnTo>
                    <a:pt x="1427238" y="20739"/>
                  </a:lnTo>
                  <a:lnTo>
                    <a:pt x="1432394" y="20535"/>
                  </a:lnTo>
                  <a:close/>
                </a:path>
                <a:path w="2390775" h="49530">
                  <a:moveTo>
                    <a:pt x="1486065" y="20002"/>
                  </a:moveTo>
                  <a:lnTo>
                    <a:pt x="1481467" y="19799"/>
                  </a:lnTo>
                  <a:lnTo>
                    <a:pt x="1470596" y="19659"/>
                  </a:lnTo>
                  <a:lnTo>
                    <a:pt x="1470990" y="19964"/>
                  </a:lnTo>
                  <a:lnTo>
                    <a:pt x="1486065" y="20002"/>
                  </a:lnTo>
                  <a:close/>
                </a:path>
                <a:path w="2390775" h="49530">
                  <a:moveTo>
                    <a:pt x="1499247" y="20307"/>
                  </a:moveTo>
                  <a:lnTo>
                    <a:pt x="1494523" y="19900"/>
                  </a:lnTo>
                  <a:lnTo>
                    <a:pt x="1490281" y="20320"/>
                  </a:lnTo>
                  <a:lnTo>
                    <a:pt x="1477048" y="20434"/>
                  </a:lnTo>
                  <a:lnTo>
                    <a:pt x="1460906" y="20434"/>
                  </a:lnTo>
                  <a:lnTo>
                    <a:pt x="1447965" y="20535"/>
                  </a:lnTo>
                  <a:lnTo>
                    <a:pt x="1445666" y="20383"/>
                  </a:lnTo>
                  <a:lnTo>
                    <a:pt x="1456283" y="20332"/>
                  </a:lnTo>
                  <a:lnTo>
                    <a:pt x="1458239" y="20180"/>
                  </a:lnTo>
                  <a:lnTo>
                    <a:pt x="1443329" y="20243"/>
                  </a:lnTo>
                  <a:lnTo>
                    <a:pt x="1446187" y="20523"/>
                  </a:lnTo>
                  <a:lnTo>
                    <a:pt x="1472755" y="20942"/>
                  </a:lnTo>
                  <a:lnTo>
                    <a:pt x="1474368" y="21132"/>
                  </a:lnTo>
                  <a:lnTo>
                    <a:pt x="1485150" y="21285"/>
                  </a:lnTo>
                  <a:lnTo>
                    <a:pt x="1479892" y="21196"/>
                  </a:lnTo>
                  <a:lnTo>
                    <a:pt x="1480362" y="21005"/>
                  </a:lnTo>
                  <a:lnTo>
                    <a:pt x="1482026" y="20789"/>
                  </a:lnTo>
                  <a:lnTo>
                    <a:pt x="1480312" y="20675"/>
                  </a:lnTo>
                  <a:lnTo>
                    <a:pt x="1489367" y="20688"/>
                  </a:lnTo>
                  <a:lnTo>
                    <a:pt x="1490243" y="20358"/>
                  </a:lnTo>
                  <a:lnTo>
                    <a:pt x="1499247" y="20307"/>
                  </a:lnTo>
                  <a:close/>
                </a:path>
                <a:path w="2390775" h="49530">
                  <a:moveTo>
                    <a:pt x="1518831" y="18567"/>
                  </a:moveTo>
                  <a:lnTo>
                    <a:pt x="1509864" y="18161"/>
                  </a:lnTo>
                  <a:lnTo>
                    <a:pt x="1505521" y="18161"/>
                  </a:lnTo>
                  <a:lnTo>
                    <a:pt x="1510157" y="18364"/>
                  </a:lnTo>
                  <a:lnTo>
                    <a:pt x="1508036" y="18415"/>
                  </a:lnTo>
                  <a:lnTo>
                    <a:pt x="1518831" y="18567"/>
                  </a:lnTo>
                  <a:close/>
                </a:path>
                <a:path w="2390775" h="49530">
                  <a:moveTo>
                    <a:pt x="1573466" y="21488"/>
                  </a:moveTo>
                  <a:lnTo>
                    <a:pt x="1571586" y="21361"/>
                  </a:lnTo>
                  <a:lnTo>
                    <a:pt x="1565046" y="21361"/>
                  </a:lnTo>
                  <a:lnTo>
                    <a:pt x="1573466" y="21488"/>
                  </a:lnTo>
                  <a:close/>
                </a:path>
                <a:path w="2390775" h="49530">
                  <a:moveTo>
                    <a:pt x="1609204" y="20294"/>
                  </a:moveTo>
                  <a:lnTo>
                    <a:pt x="1561706" y="20294"/>
                  </a:lnTo>
                  <a:lnTo>
                    <a:pt x="1510411" y="20980"/>
                  </a:lnTo>
                  <a:lnTo>
                    <a:pt x="1529499" y="20980"/>
                  </a:lnTo>
                  <a:lnTo>
                    <a:pt x="1532610" y="21361"/>
                  </a:lnTo>
                  <a:lnTo>
                    <a:pt x="1552270" y="21361"/>
                  </a:lnTo>
                  <a:lnTo>
                    <a:pt x="1549527" y="20980"/>
                  </a:lnTo>
                  <a:lnTo>
                    <a:pt x="1567421" y="20980"/>
                  </a:lnTo>
                  <a:lnTo>
                    <a:pt x="1609204" y="20294"/>
                  </a:lnTo>
                  <a:close/>
                </a:path>
                <a:path w="2390775" h="49530">
                  <a:moveTo>
                    <a:pt x="1632788" y="18656"/>
                  </a:moveTo>
                  <a:lnTo>
                    <a:pt x="1599196" y="18326"/>
                  </a:lnTo>
                  <a:lnTo>
                    <a:pt x="1552930" y="18249"/>
                  </a:lnTo>
                  <a:lnTo>
                    <a:pt x="1566862" y="18554"/>
                  </a:lnTo>
                  <a:lnTo>
                    <a:pt x="1632788" y="18656"/>
                  </a:lnTo>
                  <a:close/>
                </a:path>
                <a:path w="2390775" h="49530">
                  <a:moveTo>
                    <a:pt x="1693608" y="11099"/>
                  </a:moveTo>
                  <a:lnTo>
                    <a:pt x="1685163" y="10883"/>
                  </a:lnTo>
                  <a:lnTo>
                    <a:pt x="1650428" y="10909"/>
                  </a:lnTo>
                  <a:lnTo>
                    <a:pt x="1668157" y="11150"/>
                  </a:lnTo>
                  <a:lnTo>
                    <a:pt x="1678851" y="11201"/>
                  </a:lnTo>
                  <a:lnTo>
                    <a:pt x="1693608" y="11099"/>
                  </a:lnTo>
                  <a:close/>
                </a:path>
                <a:path w="2390775" h="49530">
                  <a:moveTo>
                    <a:pt x="1694865" y="10236"/>
                  </a:moveTo>
                  <a:lnTo>
                    <a:pt x="1672780" y="9740"/>
                  </a:lnTo>
                  <a:lnTo>
                    <a:pt x="1673466" y="9893"/>
                  </a:lnTo>
                  <a:lnTo>
                    <a:pt x="1676768" y="10236"/>
                  </a:lnTo>
                  <a:lnTo>
                    <a:pt x="1694865" y="10236"/>
                  </a:lnTo>
                  <a:close/>
                </a:path>
                <a:path w="2390775" h="49530">
                  <a:moveTo>
                    <a:pt x="1757946" y="15024"/>
                  </a:moveTo>
                  <a:lnTo>
                    <a:pt x="1738680" y="15151"/>
                  </a:lnTo>
                  <a:lnTo>
                    <a:pt x="1732330" y="15240"/>
                  </a:lnTo>
                  <a:lnTo>
                    <a:pt x="1749742" y="15443"/>
                  </a:lnTo>
                  <a:lnTo>
                    <a:pt x="1757718" y="15405"/>
                  </a:lnTo>
                  <a:lnTo>
                    <a:pt x="1757133" y="15303"/>
                  </a:lnTo>
                  <a:lnTo>
                    <a:pt x="1754911" y="15151"/>
                  </a:lnTo>
                  <a:lnTo>
                    <a:pt x="1757946" y="15024"/>
                  </a:lnTo>
                  <a:close/>
                </a:path>
                <a:path w="2390775" h="49530">
                  <a:moveTo>
                    <a:pt x="1758492" y="9486"/>
                  </a:moveTo>
                  <a:lnTo>
                    <a:pt x="1738617" y="9740"/>
                  </a:lnTo>
                  <a:lnTo>
                    <a:pt x="1752307" y="9740"/>
                  </a:lnTo>
                  <a:lnTo>
                    <a:pt x="1758492" y="9486"/>
                  </a:lnTo>
                  <a:close/>
                </a:path>
                <a:path w="2390775" h="49530">
                  <a:moveTo>
                    <a:pt x="1762696" y="8140"/>
                  </a:moveTo>
                  <a:lnTo>
                    <a:pt x="1748243" y="7861"/>
                  </a:lnTo>
                  <a:lnTo>
                    <a:pt x="1729663" y="8305"/>
                  </a:lnTo>
                  <a:lnTo>
                    <a:pt x="1720799" y="8331"/>
                  </a:lnTo>
                  <a:lnTo>
                    <a:pt x="1716303" y="8140"/>
                  </a:lnTo>
                  <a:lnTo>
                    <a:pt x="1720405" y="7924"/>
                  </a:lnTo>
                  <a:lnTo>
                    <a:pt x="1730971" y="7874"/>
                  </a:lnTo>
                  <a:lnTo>
                    <a:pt x="1720176" y="7645"/>
                  </a:lnTo>
                  <a:lnTo>
                    <a:pt x="1689709" y="7975"/>
                  </a:lnTo>
                  <a:lnTo>
                    <a:pt x="1673059" y="7950"/>
                  </a:lnTo>
                  <a:lnTo>
                    <a:pt x="1671586" y="8521"/>
                  </a:lnTo>
                  <a:lnTo>
                    <a:pt x="1680146" y="8509"/>
                  </a:lnTo>
                  <a:lnTo>
                    <a:pt x="1673301" y="8166"/>
                  </a:lnTo>
                  <a:lnTo>
                    <a:pt x="1675396" y="8013"/>
                  </a:lnTo>
                  <a:lnTo>
                    <a:pt x="1694307" y="8293"/>
                  </a:lnTo>
                  <a:lnTo>
                    <a:pt x="1748802" y="8470"/>
                  </a:lnTo>
                  <a:lnTo>
                    <a:pt x="1746465" y="8229"/>
                  </a:lnTo>
                  <a:lnTo>
                    <a:pt x="1752828" y="8166"/>
                  </a:lnTo>
                  <a:lnTo>
                    <a:pt x="1761642" y="8356"/>
                  </a:lnTo>
                  <a:lnTo>
                    <a:pt x="1762696" y="8140"/>
                  </a:lnTo>
                  <a:close/>
                </a:path>
                <a:path w="2390775" h="49530">
                  <a:moveTo>
                    <a:pt x="1773961" y="9944"/>
                  </a:moveTo>
                  <a:lnTo>
                    <a:pt x="1765211" y="9740"/>
                  </a:lnTo>
                  <a:lnTo>
                    <a:pt x="1756664" y="9842"/>
                  </a:lnTo>
                  <a:lnTo>
                    <a:pt x="1754898" y="10096"/>
                  </a:lnTo>
                  <a:lnTo>
                    <a:pt x="1755114" y="10299"/>
                  </a:lnTo>
                  <a:lnTo>
                    <a:pt x="1762099" y="10350"/>
                  </a:lnTo>
                  <a:lnTo>
                    <a:pt x="1765477" y="10248"/>
                  </a:lnTo>
                  <a:lnTo>
                    <a:pt x="1768398" y="10083"/>
                  </a:lnTo>
                  <a:lnTo>
                    <a:pt x="1773961" y="9944"/>
                  </a:lnTo>
                  <a:close/>
                </a:path>
                <a:path w="2390775" h="49530">
                  <a:moveTo>
                    <a:pt x="1775333" y="11150"/>
                  </a:moveTo>
                  <a:lnTo>
                    <a:pt x="1767916" y="10807"/>
                  </a:lnTo>
                  <a:lnTo>
                    <a:pt x="1737842" y="10871"/>
                  </a:lnTo>
                  <a:lnTo>
                    <a:pt x="1731810" y="10668"/>
                  </a:lnTo>
                  <a:lnTo>
                    <a:pt x="1704568" y="11188"/>
                  </a:lnTo>
                  <a:lnTo>
                    <a:pt x="1698358" y="11493"/>
                  </a:lnTo>
                  <a:lnTo>
                    <a:pt x="1698726" y="11798"/>
                  </a:lnTo>
                  <a:lnTo>
                    <a:pt x="1717598" y="11963"/>
                  </a:lnTo>
                  <a:lnTo>
                    <a:pt x="1722793" y="12255"/>
                  </a:lnTo>
                  <a:lnTo>
                    <a:pt x="1736394" y="11938"/>
                  </a:lnTo>
                  <a:lnTo>
                    <a:pt x="1745881" y="11849"/>
                  </a:lnTo>
                  <a:lnTo>
                    <a:pt x="1761680" y="11925"/>
                  </a:lnTo>
                  <a:lnTo>
                    <a:pt x="1741436" y="11671"/>
                  </a:lnTo>
                  <a:lnTo>
                    <a:pt x="1753831" y="11163"/>
                  </a:lnTo>
                  <a:lnTo>
                    <a:pt x="1764830" y="11404"/>
                  </a:lnTo>
                  <a:lnTo>
                    <a:pt x="1760194" y="11112"/>
                  </a:lnTo>
                  <a:lnTo>
                    <a:pt x="1775333" y="11150"/>
                  </a:lnTo>
                  <a:close/>
                </a:path>
                <a:path w="2390775" h="49530">
                  <a:moveTo>
                    <a:pt x="1811858" y="11176"/>
                  </a:moveTo>
                  <a:lnTo>
                    <a:pt x="1800936" y="11023"/>
                  </a:lnTo>
                  <a:lnTo>
                    <a:pt x="1799412" y="11595"/>
                  </a:lnTo>
                  <a:lnTo>
                    <a:pt x="1810004" y="11430"/>
                  </a:lnTo>
                  <a:lnTo>
                    <a:pt x="1811858" y="11176"/>
                  </a:lnTo>
                  <a:close/>
                </a:path>
                <a:path w="2390775" h="49530">
                  <a:moveTo>
                    <a:pt x="1827237" y="9436"/>
                  </a:moveTo>
                  <a:lnTo>
                    <a:pt x="1820265" y="8991"/>
                  </a:lnTo>
                  <a:lnTo>
                    <a:pt x="1824621" y="8978"/>
                  </a:lnTo>
                  <a:lnTo>
                    <a:pt x="1811426" y="8686"/>
                  </a:lnTo>
                  <a:lnTo>
                    <a:pt x="1809813" y="9232"/>
                  </a:lnTo>
                  <a:lnTo>
                    <a:pt x="1827237" y="9436"/>
                  </a:lnTo>
                  <a:close/>
                </a:path>
                <a:path w="2390775" h="49530">
                  <a:moveTo>
                    <a:pt x="1830539" y="14681"/>
                  </a:moveTo>
                  <a:lnTo>
                    <a:pt x="1791411" y="14211"/>
                  </a:lnTo>
                  <a:lnTo>
                    <a:pt x="1772615" y="14109"/>
                  </a:lnTo>
                  <a:lnTo>
                    <a:pt x="1759635" y="14566"/>
                  </a:lnTo>
                  <a:lnTo>
                    <a:pt x="1770354" y="14617"/>
                  </a:lnTo>
                  <a:lnTo>
                    <a:pt x="1772945" y="14960"/>
                  </a:lnTo>
                  <a:lnTo>
                    <a:pt x="1781060" y="14554"/>
                  </a:lnTo>
                  <a:lnTo>
                    <a:pt x="1792325" y="15113"/>
                  </a:lnTo>
                  <a:lnTo>
                    <a:pt x="1830539" y="14681"/>
                  </a:lnTo>
                  <a:close/>
                </a:path>
                <a:path w="2390775" h="49530">
                  <a:moveTo>
                    <a:pt x="1860880" y="14859"/>
                  </a:moveTo>
                  <a:lnTo>
                    <a:pt x="1855330" y="14592"/>
                  </a:lnTo>
                  <a:lnTo>
                    <a:pt x="1836267" y="14211"/>
                  </a:lnTo>
                  <a:lnTo>
                    <a:pt x="1831835" y="13906"/>
                  </a:lnTo>
                  <a:lnTo>
                    <a:pt x="1829981" y="14185"/>
                  </a:lnTo>
                  <a:lnTo>
                    <a:pt x="1835950" y="14452"/>
                  </a:lnTo>
                  <a:lnTo>
                    <a:pt x="1843913" y="14681"/>
                  </a:lnTo>
                  <a:lnTo>
                    <a:pt x="1848027" y="14871"/>
                  </a:lnTo>
                  <a:lnTo>
                    <a:pt x="1847723" y="14655"/>
                  </a:lnTo>
                  <a:lnTo>
                    <a:pt x="1854212" y="14605"/>
                  </a:lnTo>
                  <a:lnTo>
                    <a:pt x="1856422" y="14757"/>
                  </a:lnTo>
                  <a:lnTo>
                    <a:pt x="1860880" y="14859"/>
                  </a:lnTo>
                  <a:close/>
                </a:path>
                <a:path w="2390775" h="49530">
                  <a:moveTo>
                    <a:pt x="1861629" y="11506"/>
                  </a:moveTo>
                  <a:lnTo>
                    <a:pt x="1836762" y="11379"/>
                  </a:lnTo>
                  <a:lnTo>
                    <a:pt x="1825231" y="11404"/>
                  </a:lnTo>
                  <a:lnTo>
                    <a:pt x="1818779" y="11633"/>
                  </a:lnTo>
                  <a:lnTo>
                    <a:pt x="1829777" y="11671"/>
                  </a:lnTo>
                  <a:lnTo>
                    <a:pt x="1861629" y="11506"/>
                  </a:lnTo>
                  <a:close/>
                </a:path>
                <a:path w="2390775" h="49530">
                  <a:moveTo>
                    <a:pt x="1877783" y="6515"/>
                  </a:moveTo>
                  <a:lnTo>
                    <a:pt x="1860207" y="6121"/>
                  </a:lnTo>
                  <a:lnTo>
                    <a:pt x="1858429" y="6477"/>
                  </a:lnTo>
                  <a:lnTo>
                    <a:pt x="1877783" y="6515"/>
                  </a:lnTo>
                  <a:close/>
                </a:path>
                <a:path w="2390775" h="49530">
                  <a:moveTo>
                    <a:pt x="1982025" y="3505"/>
                  </a:moveTo>
                  <a:lnTo>
                    <a:pt x="1975675" y="3556"/>
                  </a:lnTo>
                  <a:lnTo>
                    <a:pt x="1962543" y="3352"/>
                  </a:lnTo>
                  <a:lnTo>
                    <a:pt x="1964982" y="3619"/>
                  </a:lnTo>
                  <a:lnTo>
                    <a:pt x="1967128" y="3568"/>
                  </a:lnTo>
                  <a:lnTo>
                    <a:pt x="1977936" y="3606"/>
                  </a:lnTo>
                  <a:lnTo>
                    <a:pt x="1982025" y="3505"/>
                  </a:lnTo>
                  <a:close/>
                </a:path>
                <a:path w="2390775" h="49530">
                  <a:moveTo>
                    <a:pt x="2219121" y="4610"/>
                  </a:moveTo>
                  <a:lnTo>
                    <a:pt x="2214270" y="3759"/>
                  </a:lnTo>
                  <a:lnTo>
                    <a:pt x="2193467" y="4610"/>
                  </a:lnTo>
                  <a:lnTo>
                    <a:pt x="2219121" y="4610"/>
                  </a:lnTo>
                  <a:close/>
                </a:path>
                <a:path w="2390775" h="49530">
                  <a:moveTo>
                    <a:pt x="2328773" y="139"/>
                  </a:moveTo>
                  <a:lnTo>
                    <a:pt x="2324189" y="0"/>
                  </a:lnTo>
                  <a:lnTo>
                    <a:pt x="2325624" y="279"/>
                  </a:lnTo>
                  <a:lnTo>
                    <a:pt x="2328773" y="139"/>
                  </a:lnTo>
                  <a:close/>
                </a:path>
                <a:path w="2390775" h="49530">
                  <a:moveTo>
                    <a:pt x="2350351" y="4610"/>
                  </a:moveTo>
                  <a:lnTo>
                    <a:pt x="2333561" y="4381"/>
                  </a:lnTo>
                  <a:lnTo>
                    <a:pt x="2325967" y="3949"/>
                  </a:lnTo>
                  <a:lnTo>
                    <a:pt x="2323935" y="4254"/>
                  </a:lnTo>
                  <a:lnTo>
                    <a:pt x="2287206" y="3746"/>
                  </a:lnTo>
                  <a:lnTo>
                    <a:pt x="2224976" y="4610"/>
                  </a:lnTo>
                  <a:lnTo>
                    <a:pt x="2321547" y="4610"/>
                  </a:lnTo>
                  <a:lnTo>
                    <a:pt x="2337549" y="4610"/>
                  </a:lnTo>
                  <a:lnTo>
                    <a:pt x="2350351" y="4610"/>
                  </a:lnTo>
                  <a:close/>
                </a:path>
                <a:path w="2390775" h="49530">
                  <a:moveTo>
                    <a:pt x="2390762" y="889"/>
                  </a:moveTo>
                  <a:lnTo>
                    <a:pt x="2347150" y="673"/>
                  </a:lnTo>
                  <a:lnTo>
                    <a:pt x="2344064" y="508"/>
                  </a:lnTo>
                  <a:lnTo>
                    <a:pt x="2344140" y="660"/>
                  </a:lnTo>
                  <a:lnTo>
                    <a:pt x="2310346" y="482"/>
                  </a:lnTo>
                  <a:lnTo>
                    <a:pt x="2326259" y="889"/>
                  </a:lnTo>
                  <a:lnTo>
                    <a:pt x="2344267" y="889"/>
                  </a:lnTo>
                  <a:lnTo>
                    <a:pt x="2351354" y="889"/>
                  </a:lnTo>
                  <a:lnTo>
                    <a:pt x="2351570" y="889"/>
                  </a:lnTo>
                  <a:lnTo>
                    <a:pt x="2353284" y="1054"/>
                  </a:lnTo>
                  <a:lnTo>
                    <a:pt x="2355253" y="889"/>
                  </a:lnTo>
                  <a:lnTo>
                    <a:pt x="2390762" y="889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672421" y="1784540"/>
              <a:ext cx="1938020" cy="52705"/>
            </a:xfrm>
            <a:custGeom>
              <a:avLst/>
              <a:gdLst/>
              <a:ahLst/>
              <a:cxnLst/>
              <a:rect l="l" t="t" r="r" b="b"/>
              <a:pathLst>
                <a:path w="1938020" h="52705">
                  <a:moveTo>
                    <a:pt x="26377" y="47967"/>
                  </a:moveTo>
                  <a:lnTo>
                    <a:pt x="20180" y="47929"/>
                  </a:lnTo>
                  <a:lnTo>
                    <a:pt x="9918" y="47599"/>
                  </a:lnTo>
                  <a:lnTo>
                    <a:pt x="0" y="47472"/>
                  </a:lnTo>
                  <a:lnTo>
                    <a:pt x="17703" y="47980"/>
                  </a:lnTo>
                  <a:lnTo>
                    <a:pt x="10541" y="48094"/>
                  </a:lnTo>
                  <a:lnTo>
                    <a:pt x="6718" y="48285"/>
                  </a:lnTo>
                  <a:lnTo>
                    <a:pt x="8559" y="48488"/>
                  </a:lnTo>
                  <a:lnTo>
                    <a:pt x="18376" y="48590"/>
                  </a:lnTo>
                  <a:lnTo>
                    <a:pt x="26377" y="47967"/>
                  </a:lnTo>
                  <a:close/>
                </a:path>
                <a:path w="1938020" h="52705">
                  <a:moveTo>
                    <a:pt x="419620" y="37985"/>
                  </a:moveTo>
                  <a:lnTo>
                    <a:pt x="412165" y="37871"/>
                  </a:lnTo>
                  <a:lnTo>
                    <a:pt x="402399" y="37973"/>
                  </a:lnTo>
                  <a:lnTo>
                    <a:pt x="393852" y="37998"/>
                  </a:lnTo>
                  <a:lnTo>
                    <a:pt x="413461" y="38239"/>
                  </a:lnTo>
                  <a:lnTo>
                    <a:pt x="419620" y="37985"/>
                  </a:lnTo>
                  <a:close/>
                </a:path>
                <a:path w="1938020" h="52705">
                  <a:moveTo>
                    <a:pt x="530555" y="35229"/>
                  </a:moveTo>
                  <a:lnTo>
                    <a:pt x="512191" y="35242"/>
                  </a:lnTo>
                  <a:lnTo>
                    <a:pt x="504888" y="35344"/>
                  </a:lnTo>
                  <a:lnTo>
                    <a:pt x="515950" y="35598"/>
                  </a:lnTo>
                  <a:lnTo>
                    <a:pt x="530555" y="35229"/>
                  </a:lnTo>
                  <a:close/>
                </a:path>
                <a:path w="1938020" h="52705">
                  <a:moveTo>
                    <a:pt x="540804" y="34404"/>
                  </a:moveTo>
                  <a:lnTo>
                    <a:pt x="523824" y="34404"/>
                  </a:lnTo>
                  <a:lnTo>
                    <a:pt x="530148" y="34823"/>
                  </a:lnTo>
                  <a:lnTo>
                    <a:pt x="540804" y="34404"/>
                  </a:lnTo>
                  <a:close/>
                </a:path>
                <a:path w="1938020" h="52705">
                  <a:moveTo>
                    <a:pt x="573913" y="35610"/>
                  </a:moveTo>
                  <a:lnTo>
                    <a:pt x="547598" y="35013"/>
                  </a:lnTo>
                  <a:lnTo>
                    <a:pt x="537146" y="35280"/>
                  </a:lnTo>
                  <a:lnTo>
                    <a:pt x="548017" y="35420"/>
                  </a:lnTo>
                  <a:lnTo>
                    <a:pt x="550481" y="35674"/>
                  </a:lnTo>
                  <a:lnTo>
                    <a:pt x="550214" y="35471"/>
                  </a:lnTo>
                  <a:lnTo>
                    <a:pt x="558165" y="35496"/>
                  </a:lnTo>
                  <a:lnTo>
                    <a:pt x="566127" y="35687"/>
                  </a:lnTo>
                  <a:lnTo>
                    <a:pt x="573913" y="35610"/>
                  </a:lnTo>
                  <a:close/>
                </a:path>
                <a:path w="1938020" h="52705">
                  <a:moveTo>
                    <a:pt x="628129" y="33947"/>
                  </a:moveTo>
                  <a:lnTo>
                    <a:pt x="597801" y="33756"/>
                  </a:lnTo>
                  <a:lnTo>
                    <a:pt x="613105" y="34010"/>
                  </a:lnTo>
                  <a:lnTo>
                    <a:pt x="628129" y="33947"/>
                  </a:lnTo>
                  <a:close/>
                </a:path>
                <a:path w="1938020" h="52705">
                  <a:moveTo>
                    <a:pt x="787603" y="28409"/>
                  </a:moveTo>
                  <a:lnTo>
                    <a:pt x="772528" y="28282"/>
                  </a:lnTo>
                  <a:lnTo>
                    <a:pt x="770509" y="28422"/>
                  </a:lnTo>
                  <a:lnTo>
                    <a:pt x="777036" y="28575"/>
                  </a:lnTo>
                  <a:lnTo>
                    <a:pt x="787603" y="28409"/>
                  </a:lnTo>
                  <a:close/>
                </a:path>
                <a:path w="1938020" h="52705">
                  <a:moveTo>
                    <a:pt x="1076426" y="49784"/>
                  </a:moveTo>
                  <a:lnTo>
                    <a:pt x="1074801" y="49530"/>
                  </a:lnTo>
                  <a:lnTo>
                    <a:pt x="1074089" y="49530"/>
                  </a:lnTo>
                  <a:lnTo>
                    <a:pt x="1076426" y="49784"/>
                  </a:lnTo>
                  <a:close/>
                </a:path>
                <a:path w="1938020" h="52705">
                  <a:moveTo>
                    <a:pt x="1239697" y="49784"/>
                  </a:moveTo>
                  <a:lnTo>
                    <a:pt x="1234300" y="49911"/>
                  </a:lnTo>
                  <a:lnTo>
                    <a:pt x="1234630" y="50038"/>
                  </a:lnTo>
                  <a:lnTo>
                    <a:pt x="1238034" y="50038"/>
                  </a:lnTo>
                  <a:lnTo>
                    <a:pt x="1239697" y="49784"/>
                  </a:lnTo>
                  <a:close/>
                </a:path>
                <a:path w="1938020" h="52705">
                  <a:moveTo>
                    <a:pt x="1774698" y="5575"/>
                  </a:moveTo>
                  <a:lnTo>
                    <a:pt x="1766062" y="5359"/>
                  </a:lnTo>
                  <a:lnTo>
                    <a:pt x="1768424" y="5067"/>
                  </a:lnTo>
                  <a:lnTo>
                    <a:pt x="1758378" y="5143"/>
                  </a:lnTo>
                  <a:lnTo>
                    <a:pt x="1751736" y="4991"/>
                  </a:lnTo>
                  <a:lnTo>
                    <a:pt x="1745843" y="4787"/>
                  </a:lnTo>
                  <a:lnTo>
                    <a:pt x="1738020" y="4686"/>
                  </a:lnTo>
                  <a:lnTo>
                    <a:pt x="1740204" y="5029"/>
                  </a:lnTo>
                  <a:lnTo>
                    <a:pt x="1762137" y="5537"/>
                  </a:lnTo>
                  <a:lnTo>
                    <a:pt x="1760613" y="5791"/>
                  </a:lnTo>
                  <a:lnTo>
                    <a:pt x="1773542" y="5778"/>
                  </a:lnTo>
                  <a:lnTo>
                    <a:pt x="1774698" y="5575"/>
                  </a:lnTo>
                  <a:close/>
                </a:path>
                <a:path w="1938020" h="52705">
                  <a:moveTo>
                    <a:pt x="1785010" y="49530"/>
                  </a:moveTo>
                  <a:lnTo>
                    <a:pt x="1778381" y="49149"/>
                  </a:lnTo>
                  <a:lnTo>
                    <a:pt x="1728762" y="49149"/>
                  </a:lnTo>
                  <a:lnTo>
                    <a:pt x="1705648" y="49022"/>
                  </a:lnTo>
                  <a:lnTo>
                    <a:pt x="1685963" y="49149"/>
                  </a:lnTo>
                  <a:lnTo>
                    <a:pt x="1678178" y="49149"/>
                  </a:lnTo>
                  <a:lnTo>
                    <a:pt x="1678178" y="48272"/>
                  </a:lnTo>
                  <a:lnTo>
                    <a:pt x="1565541" y="48272"/>
                  </a:lnTo>
                  <a:lnTo>
                    <a:pt x="1565541" y="48006"/>
                  </a:lnTo>
                  <a:lnTo>
                    <a:pt x="1579422" y="48006"/>
                  </a:lnTo>
                  <a:lnTo>
                    <a:pt x="1592910" y="48006"/>
                  </a:lnTo>
                  <a:lnTo>
                    <a:pt x="1574863" y="47752"/>
                  </a:lnTo>
                  <a:lnTo>
                    <a:pt x="1565541" y="47752"/>
                  </a:lnTo>
                  <a:lnTo>
                    <a:pt x="1565541" y="47498"/>
                  </a:lnTo>
                  <a:lnTo>
                    <a:pt x="1566125" y="47498"/>
                  </a:lnTo>
                  <a:lnTo>
                    <a:pt x="1566443" y="47371"/>
                  </a:lnTo>
                  <a:lnTo>
                    <a:pt x="1565541" y="47358"/>
                  </a:lnTo>
                  <a:lnTo>
                    <a:pt x="1630349" y="47244"/>
                  </a:lnTo>
                  <a:lnTo>
                    <a:pt x="1638731" y="47244"/>
                  </a:lnTo>
                  <a:lnTo>
                    <a:pt x="1664665" y="47244"/>
                  </a:lnTo>
                  <a:lnTo>
                    <a:pt x="1660486" y="47498"/>
                  </a:lnTo>
                  <a:lnTo>
                    <a:pt x="1694929" y="47498"/>
                  </a:lnTo>
                  <a:lnTo>
                    <a:pt x="1688376" y="47371"/>
                  </a:lnTo>
                  <a:lnTo>
                    <a:pt x="1720773" y="47244"/>
                  </a:lnTo>
                  <a:lnTo>
                    <a:pt x="1722247" y="46990"/>
                  </a:lnTo>
                  <a:lnTo>
                    <a:pt x="1709254" y="46863"/>
                  </a:lnTo>
                  <a:lnTo>
                    <a:pt x="1664246" y="46863"/>
                  </a:lnTo>
                  <a:lnTo>
                    <a:pt x="1664246" y="45732"/>
                  </a:lnTo>
                  <a:lnTo>
                    <a:pt x="1594192" y="45732"/>
                  </a:lnTo>
                  <a:lnTo>
                    <a:pt x="1586992" y="45720"/>
                  </a:lnTo>
                  <a:lnTo>
                    <a:pt x="1586992" y="47002"/>
                  </a:lnTo>
                  <a:lnTo>
                    <a:pt x="1565541" y="47117"/>
                  </a:lnTo>
                  <a:lnTo>
                    <a:pt x="1586992" y="47002"/>
                  </a:lnTo>
                  <a:lnTo>
                    <a:pt x="1586992" y="45720"/>
                  </a:lnTo>
                  <a:lnTo>
                    <a:pt x="1560499" y="45720"/>
                  </a:lnTo>
                  <a:lnTo>
                    <a:pt x="1510271" y="45593"/>
                  </a:lnTo>
                  <a:lnTo>
                    <a:pt x="1517561" y="45720"/>
                  </a:lnTo>
                  <a:lnTo>
                    <a:pt x="1529778" y="45720"/>
                  </a:lnTo>
                  <a:lnTo>
                    <a:pt x="1456372" y="45732"/>
                  </a:lnTo>
                  <a:lnTo>
                    <a:pt x="1456372" y="44805"/>
                  </a:lnTo>
                  <a:lnTo>
                    <a:pt x="1467688" y="44818"/>
                  </a:lnTo>
                  <a:lnTo>
                    <a:pt x="1456372" y="44742"/>
                  </a:lnTo>
                  <a:lnTo>
                    <a:pt x="1456372" y="44462"/>
                  </a:lnTo>
                  <a:lnTo>
                    <a:pt x="1414005" y="44462"/>
                  </a:lnTo>
                  <a:lnTo>
                    <a:pt x="1373136" y="44196"/>
                  </a:lnTo>
                  <a:lnTo>
                    <a:pt x="1330477" y="44196"/>
                  </a:lnTo>
                  <a:lnTo>
                    <a:pt x="1330794" y="44450"/>
                  </a:lnTo>
                  <a:lnTo>
                    <a:pt x="1271625" y="44450"/>
                  </a:lnTo>
                  <a:lnTo>
                    <a:pt x="1253121" y="44069"/>
                  </a:lnTo>
                  <a:lnTo>
                    <a:pt x="1145844" y="44450"/>
                  </a:lnTo>
                  <a:lnTo>
                    <a:pt x="1181519" y="44450"/>
                  </a:lnTo>
                  <a:lnTo>
                    <a:pt x="1180769" y="44462"/>
                  </a:lnTo>
                  <a:lnTo>
                    <a:pt x="1124483" y="44462"/>
                  </a:lnTo>
                  <a:lnTo>
                    <a:pt x="1124483" y="50038"/>
                  </a:lnTo>
                  <a:lnTo>
                    <a:pt x="1099908" y="50393"/>
                  </a:lnTo>
                  <a:lnTo>
                    <a:pt x="1099058" y="50393"/>
                  </a:lnTo>
                  <a:lnTo>
                    <a:pt x="1085938" y="50584"/>
                  </a:lnTo>
                  <a:lnTo>
                    <a:pt x="1096467" y="50355"/>
                  </a:lnTo>
                  <a:lnTo>
                    <a:pt x="1099058" y="50406"/>
                  </a:lnTo>
                  <a:lnTo>
                    <a:pt x="1096759" y="50355"/>
                  </a:lnTo>
                  <a:lnTo>
                    <a:pt x="1110996" y="50038"/>
                  </a:lnTo>
                  <a:lnTo>
                    <a:pt x="1124483" y="50038"/>
                  </a:lnTo>
                  <a:lnTo>
                    <a:pt x="1124483" y="44462"/>
                  </a:lnTo>
                  <a:lnTo>
                    <a:pt x="1018413" y="44462"/>
                  </a:lnTo>
                  <a:lnTo>
                    <a:pt x="1018413" y="43332"/>
                  </a:lnTo>
                  <a:lnTo>
                    <a:pt x="1031100" y="43434"/>
                  </a:lnTo>
                  <a:lnTo>
                    <a:pt x="1021080" y="43307"/>
                  </a:lnTo>
                  <a:lnTo>
                    <a:pt x="1018413" y="43307"/>
                  </a:lnTo>
                  <a:lnTo>
                    <a:pt x="989787" y="43192"/>
                  </a:lnTo>
                  <a:lnTo>
                    <a:pt x="989787" y="41922"/>
                  </a:lnTo>
                  <a:lnTo>
                    <a:pt x="985012" y="41922"/>
                  </a:lnTo>
                  <a:lnTo>
                    <a:pt x="985012" y="43192"/>
                  </a:lnTo>
                  <a:lnTo>
                    <a:pt x="933081" y="43192"/>
                  </a:lnTo>
                  <a:lnTo>
                    <a:pt x="933081" y="41922"/>
                  </a:lnTo>
                  <a:lnTo>
                    <a:pt x="920280" y="41922"/>
                  </a:lnTo>
                  <a:lnTo>
                    <a:pt x="920280" y="43192"/>
                  </a:lnTo>
                  <a:lnTo>
                    <a:pt x="905052" y="43192"/>
                  </a:lnTo>
                  <a:lnTo>
                    <a:pt x="904189" y="43180"/>
                  </a:lnTo>
                  <a:lnTo>
                    <a:pt x="904062" y="43192"/>
                  </a:lnTo>
                  <a:lnTo>
                    <a:pt x="902855" y="43192"/>
                  </a:lnTo>
                  <a:lnTo>
                    <a:pt x="902855" y="41922"/>
                  </a:lnTo>
                  <a:lnTo>
                    <a:pt x="863676" y="41922"/>
                  </a:lnTo>
                  <a:lnTo>
                    <a:pt x="863676" y="43192"/>
                  </a:lnTo>
                  <a:lnTo>
                    <a:pt x="885101" y="43192"/>
                  </a:lnTo>
                  <a:lnTo>
                    <a:pt x="885101" y="43599"/>
                  </a:lnTo>
                  <a:lnTo>
                    <a:pt x="883031" y="43561"/>
                  </a:lnTo>
                  <a:lnTo>
                    <a:pt x="883920" y="43688"/>
                  </a:lnTo>
                  <a:lnTo>
                    <a:pt x="885101" y="43688"/>
                  </a:lnTo>
                  <a:lnTo>
                    <a:pt x="885101" y="44462"/>
                  </a:lnTo>
                  <a:lnTo>
                    <a:pt x="898486" y="44462"/>
                  </a:lnTo>
                  <a:lnTo>
                    <a:pt x="899096" y="44462"/>
                  </a:lnTo>
                  <a:lnTo>
                    <a:pt x="901560" y="44831"/>
                  </a:lnTo>
                  <a:lnTo>
                    <a:pt x="902106" y="44462"/>
                  </a:lnTo>
                  <a:lnTo>
                    <a:pt x="1000658" y="44462"/>
                  </a:lnTo>
                  <a:lnTo>
                    <a:pt x="1000658" y="45732"/>
                  </a:lnTo>
                  <a:lnTo>
                    <a:pt x="1047661" y="45732"/>
                  </a:lnTo>
                  <a:lnTo>
                    <a:pt x="1047661" y="47002"/>
                  </a:lnTo>
                  <a:lnTo>
                    <a:pt x="1116533" y="47002"/>
                  </a:lnTo>
                  <a:lnTo>
                    <a:pt x="1116533" y="48234"/>
                  </a:lnTo>
                  <a:lnTo>
                    <a:pt x="1106246" y="48260"/>
                  </a:lnTo>
                  <a:lnTo>
                    <a:pt x="1116533" y="48260"/>
                  </a:lnTo>
                  <a:lnTo>
                    <a:pt x="1091882" y="48272"/>
                  </a:lnTo>
                  <a:lnTo>
                    <a:pt x="1091882" y="49352"/>
                  </a:lnTo>
                  <a:lnTo>
                    <a:pt x="1082802" y="49530"/>
                  </a:lnTo>
                  <a:lnTo>
                    <a:pt x="1091209" y="49530"/>
                  </a:lnTo>
                  <a:lnTo>
                    <a:pt x="1091438" y="49657"/>
                  </a:lnTo>
                  <a:lnTo>
                    <a:pt x="1083030" y="49911"/>
                  </a:lnTo>
                  <a:lnTo>
                    <a:pt x="1106271" y="49911"/>
                  </a:lnTo>
                  <a:lnTo>
                    <a:pt x="1110881" y="50038"/>
                  </a:lnTo>
                  <a:lnTo>
                    <a:pt x="1085405" y="50038"/>
                  </a:lnTo>
                  <a:lnTo>
                    <a:pt x="1085900" y="50584"/>
                  </a:lnTo>
                  <a:lnTo>
                    <a:pt x="1079614" y="50673"/>
                  </a:lnTo>
                  <a:lnTo>
                    <a:pt x="1081697" y="50673"/>
                  </a:lnTo>
                  <a:lnTo>
                    <a:pt x="1086231" y="50927"/>
                  </a:lnTo>
                  <a:lnTo>
                    <a:pt x="1086002" y="50673"/>
                  </a:lnTo>
                  <a:lnTo>
                    <a:pt x="1107554" y="50673"/>
                  </a:lnTo>
                  <a:lnTo>
                    <a:pt x="1103299" y="50800"/>
                  </a:lnTo>
                  <a:lnTo>
                    <a:pt x="1099045" y="50927"/>
                  </a:lnTo>
                  <a:lnTo>
                    <a:pt x="1110195" y="51181"/>
                  </a:lnTo>
                  <a:lnTo>
                    <a:pt x="1196657" y="51104"/>
                  </a:lnTo>
                  <a:lnTo>
                    <a:pt x="1196657" y="51536"/>
                  </a:lnTo>
                  <a:lnTo>
                    <a:pt x="1190180" y="51562"/>
                  </a:lnTo>
                  <a:lnTo>
                    <a:pt x="1196657" y="51562"/>
                  </a:lnTo>
                  <a:lnTo>
                    <a:pt x="1196657" y="52082"/>
                  </a:lnTo>
                  <a:lnTo>
                    <a:pt x="1212151" y="52082"/>
                  </a:lnTo>
                  <a:lnTo>
                    <a:pt x="1212151" y="51536"/>
                  </a:lnTo>
                  <a:lnTo>
                    <a:pt x="1220025" y="51435"/>
                  </a:lnTo>
                  <a:lnTo>
                    <a:pt x="1212151" y="51473"/>
                  </a:lnTo>
                  <a:lnTo>
                    <a:pt x="1212151" y="51092"/>
                  </a:lnTo>
                  <a:lnTo>
                    <a:pt x="1243876" y="51054"/>
                  </a:lnTo>
                  <a:lnTo>
                    <a:pt x="1237894" y="50927"/>
                  </a:lnTo>
                  <a:lnTo>
                    <a:pt x="1253858" y="50927"/>
                  </a:lnTo>
                  <a:lnTo>
                    <a:pt x="1249845" y="51181"/>
                  </a:lnTo>
                  <a:lnTo>
                    <a:pt x="1273441" y="51181"/>
                  </a:lnTo>
                  <a:lnTo>
                    <a:pt x="1249311" y="50673"/>
                  </a:lnTo>
                  <a:lnTo>
                    <a:pt x="1236065" y="50673"/>
                  </a:lnTo>
                  <a:lnTo>
                    <a:pt x="1235900" y="50673"/>
                  </a:lnTo>
                  <a:lnTo>
                    <a:pt x="1236624" y="50279"/>
                  </a:lnTo>
                  <a:lnTo>
                    <a:pt x="1234452" y="50673"/>
                  </a:lnTo>
                  <a:lnTo>
                    <a:pt x="1213993" y="50673"/>
                  </a:lnTo>
                  <a:lnTo>
                    <a:pt x="1177886" y="50038"/>
                  </a:lnTo>
                  <a:lnTo>
                    <a:pt x="1169123" y="50038"/>
                  </a:lnTo>
                  <a:lnTo>
                    <a:pt x="1179588" y="49784"/>
                  </a:lnTo>
                  <a:lnTo>
                    <a:pt x="1158671" y="49657"/>
                  </a:lnTo>
                  <a:lnTo>
                    <a:pt x="1151788" y="49911"/>
                  </a:lnTo>
                  <a:lnTo>
                    <a:pt x="1144028" y="49542"/>
                  </a:lnTo>
                  <a:lnTo>
                    <a:pt x="1184859" y="49542"/>
                  </a:lnTo>
                  <a:lnTo>
                    <a:pt x="1184859" y="49149"/>
                  </a:lnTo>
                  <a:lnTo>
                    <a:pt x="1188212" y="49149"/>
                  </a:lnTo>
                  <a:lnTo>
                    <a:pt x="1186688" y="49022"/>
                  </a:lnTo>
                  <a:lnTo>
                    <a:pt x="1184859" y="49022"/>
                  </a:lnTo>
                  <a:lnTo>
                    <a:pt x="1184859" y="48272"/>
                  </a:lnTo>
                  <a:lnTo>
                    <a:pt x="1231201" y="48272"/>
                  </a:lnTo>
                  <a:lnTo>
                    <a:pt x="1245577" y="48260"/>
                  </a:lnTo>
                  <a:lnTo>
                    <a:pt x="1237780" y="48006"/>
                  </a:lnTo>
                  <a:lnTo>
                    <a:pt x="1273594" y="48006"/>
                  </a:lnTo>
                  <a:lnTo>
                    <a:pt x="1278559" y="47752"/>
                  </a:lnTo>
                  <a:lnTo>
                    <a:pt x="1233246" y="47752"/>
                  </a:lnTo>
                  <a:lnTo>
                    <a:pt x="1231201" y="47752"/>
                  </a:lnTo>
                  <a:lnTo>
                    <a:pt x="1231201" y="47244"/>
                  </a:lnTo>
                  <a:lnTo>
                    <a:pt x="1271447" y="47244"/>
                  </a:lnTo>
                  <a:lnTo>
                    <a:pt x="1265072" y="47002"/>
                  </a:lnTo>
                  <a:lnTo>
                    <a:pt x="1281849" y="47002"/>
                  </a:lnTo>
                  <a:lnTo>
                    <a:pt x="1281849" y="48272"/>
                  </a:lnTo>
                  <a:lnTo>
                    <a:pt x="1355534" y="48272"/>
                  </a:lnTo>
                  <a:lnTo>
                    <a:pt x="1355534" y="49187"/>
                  </a:lnTo>
                  <a:lnTo>
                    <a:pt x="1352943" y="49149"/>
                  </a:lnTo>
                  <a:lnTo>
                    <a:pt x="1347482" y="49085"/>
                  </a:lnTo>
                  <a:lnTo>
                    <a:pt x="1347165" y="49149"/>
                  </a:lnTo>
                  <a:lnTo>
                    <a:pt x="1337449" y="49149"/>
                  </a:lnTo>
                  <a:lnTo>
                    <a:pt x="1355534" y="49288"/>
                  </a:lnTo>
                  <a:lnTo>
                    <a:pt x="1355534" y="49542"/>
                  </a:lnTo>
                  <a:lnTo>
                    <a:pt x="1436027" y="49542"/>
                  </a:lnTo>
                  <a:lnTo>
                    <a:pt x="1435138" y="49657"/>
                  </a:lnTo>
                  <a:lnTo>
                    <a:pt x="1411439" y="49657"/>
                  </a:lnTo>
                  <a:lnTo>
                    <a:pt x="1418996" y="50038"/>
                  </a:lnTo>
                  <a:lnTo>
                    <a:pt x="1456575" y="50038"/>
                  </a:lnTo>
                  <a:lnTo>
                    <a:pt x="1454746" y="49911"/>
                  </a:lnTo>
                  <a:lnTo>
                    <a:pt x="1460411" y="49669"/>
                  </a:lnTo>
                  <a:lnTo>
                    <a:pt x="1461198" y="49669"/>
                  </a:lnTo>
                  <a:lnTo>
                    <a:pt x="1466888" y="49784"/>
                  </a:lnTo>
                  <a:lnTo>
                    <a:pt x="1482661" y="49911"/>
                  </a:lnTo>
                  <a:lnTo>
                    <a:pt x="1479194" y="50038"/>
                  </a:lnTo>
                  <a:lnTo>
                    <a:pt x="1529816" y="50038"/>
                  </a:lnTo>
                  <a:lnTo>
                    <a:pt x="1536357" y="49911"/>
                  </a:lnTo>
                  <a:lnTo>
                    <a:pt x="1561973" y="50038"/>
                  </a:lnTo>
                  <a:lnTo>
                    <a:pt x="1632483" y="50038"/>
                  </a:lnTo>
                  <a:lnTo>
                    <a:pt x="1630895" y="49911"/>
                  </a:lnTo>
                  <a:lnTo>
                    <a:pt x="1644535" y="50038"/>
                  </a:lnTo>
                  <a:lnTo>
                    <a:pt x="1684362" y="50038"/>
                  </a:lnTo>
                  <a:lnTo>
                    <a:pt x="1692948" y="49911"/>
                  </a:lnTo>
                  <a:lnTo>
                    <a:pt x="1702485" y="49771"/>
                  </a:lnTo>
                  <a:lnTo>
                    <a:pt x="1736090" y="49784"/>
                  </a:lnTo>
                  <a:lnTo>
                    <a:pt x="1750072" y="49530"/>
                  </a:lnTo>
                  <a:lnTo>
                    <a:pt x="1785010" y="49530"/>
                  </a:lnTo>
                  <a:close/>
                </a:path>
                <a:path w="1938020" h="52705">
                  <a:moveTo>
                    <a:pt x="1937435" y="342"/>
                  </a:moveTo>
                  <a:lnTo>
                    <a:pt x="1921992" y="0"/>
                  </a:lnTo>
                  <a:lnTo>
                    <a:pt x="1917954" y="114"/>
                  </a:lnTo>
                  <a:lnTo>
                    <a:pt x="1933321" y="457"/>
                  </a:lnTo>
                  <a:lnTo>
                    <a:pt x="1937435" y="342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825036" y="1785086"/>
              <a:ext cx="1884680" cy="46355"/>
            </a:xfrm>
            <a:custGeom>
              <a:avLst/>
              <a:gdLst/>
              <a:ahLst/>
              <a:cxnLst/>
              <a:rect l="l" t="t" r="r" b="b"/>
              <a:pathLst>
                <a:path w="1884679" h="46355">
                  <a:moveTo>
                    <a:pt x="41363" y="45453"/>
                  </a:moveTo>
                  <a:lnTo>
                    <a:pt x="37376" y="45161"/>
                  </a:lnTo>
                  <a:lnTo>
                    <a:pt x="29273" y="44970"/>
                  </a:lnTo>
                  <a:lnTo>
                    <a:pt x="16878" y="44881"/>
                  </a:lnTo>
                  <a:lnTo>
                    <a:pt x="0" y="44919"/>
                  </a:lnTo>
                  <a:lnTo>
                    <a:pt x="11087" y="45275"/>
                  </a:lnTo>
                  <a:lnTo>
                    <a:pt x="13157" y="45212"/>
                  </a:lnTo>
                  <a:lnTo>
                    <a:pt x="28600" y="45554"/>
                  </a:lnTo>
                  <a:lnTo>
                    <a:pt x="11607" y="45783"/>
                  </a:lnTo>
                  <a:lnTo>
                    <a:pt x="31496" y="45796"/>
                  </a:lnTo>
                  <a:lnTo>
                    <a:pt x="37490" y="45681"/>
                  </a:lnTo>
                  <a:lnTo>
                    <a:pt x="41363" y="45453"/>
                  </a:lnTo>
                  <a:close/>
                </a:path>
                <a:path w="1884679" h="46355">
                  <a:moveTo>
                    <a:pt x="125933" y="43688"/>
                  </a:moveTo>
                  <a:lnTo>
                    <a:pt x="118745" y="43522"/>
                  </a:lnTo>
                  <a:lnTo>
                    <a:pt x="114757" y="43688"/>
                  </a:lnTo>
                  <a:lnTo>
                    <a:pt x="118008" y="43688"/>
                  </a:lnTo>
                  <a:lnTo>
                    <a:pt x="113233" y="43992"/>
                  </a:lnTo>
                  <a:lnTo>
                    <a:pt x="124942" y="43688"/>
                  </a:lnTo>
                  <a:lnTo>
                    <a:pt x="125933" y="43688"/>
                  </a:lnTo>
                  <a:close/>
                </a:path>
                <a:path w="1884679" h="46355">
                  <a:moveTo>
                    <a:pt x="160794" y="42684"/>
                  </a:moveTo>
                  <a:lnTo>
                    <a:pt x="127012" y="42672"/>
                  </a:lnTo>
                  <a:lnTo>
                    <a:pt x="112420" y="42570"/>
                  </a:lnTo>
                  <a:lnTo>
                    <a:pt x="108712" y="42100"/>
                  </a:lnTo>
                  <a:lnTo>
                    <a:pt x="110629" y="41948"/>
                  </a:lnTo>
                  <a:lnTo>
                    <a:pt x="123393" y="41744"/>
                  </a:lnTo>
                  <a:lnTo>
                    <a:pt x="127952" y="42037"/>
                  </a:lnTo>
                  <a:lnTo>
                    <a:pt x="125323" y="41579"/>
                  </a:lnTo>
                  <a:lnTo>
                    <a:pt x="107149" y="41694"/>
                  </a:lnTo>
                  <a:lnTo>
                    <a:pt x="103314" y="42087"/>
                  </a:lnTo>
                  <a:lnTo>
                    <a:pt x="107569" y="42494"/>
                  </a:lnTo>
                  <a:lnTo>
                    <a:pt x="113639" y="42710"/>
                  </a:lnTo>
                  <a:lnTo>
                    <a:pt x="150609" y="42862"/>
                  </a:lnTo>
                  <a:lnTo>
                    <a:pt x="160794" y="42684"/>
                  </a:lnTo>
                  <a:close/>
                </a:path>
                <a:path w="1884679" h="46355">
                  <a:moveTo>
                    <a:pt x="302158" y="39687"/>
                  </a:moveTo>
                  <a:lnTo>
                    <a:pt x="299631" y="39357"/>
                  </a:lnTo>
                  <a:lnTo>
                    <a:pt x="273431" y="39484"/>
                  </a:lnTo>
                  <a:lnTo>
                    <a:pt x="297624" y="39916"/>
                  </a:lnTo>
                  <a:lnTo>
                    <a:pt x="283095" y="40386"/>
                  </a:lnTo>
                  <a:lnTo>
                    <a:pt x="295973" y="40474"/>
                  </a:lnTo>
                  <a:lnTo>
                    <a:pt x="295960" y="40170"/>
                  </a:lnTo>
                  <a:lnTo>
                    <a:pt x="302158" y="39687"/>
                  </a:lnTo>
                  <a:close/>
                </a:path>
                <a:path w="1884679" h="46355">
                  <a:moveTo>
                    <a:pt x="309943" y="41376"/>
                  </a:moveTo>
                  <a:lnTo>
                    <a:pt x="306222" y="41211"/>
                  </a:lnTo>
                  <a:lnTo>
                    <a:pt x="304901" y="41211"/>
                  </a:lnTo>
                  <a:lnTo>
                    <a:pt x="298767" y="41135"/>
                  </a:lnTo>
                  <a:lnTo>
                    <a:pt x="298894" y="41211"/>
                  </a:lnTo>
                  <a:lnTo>
                    <a:pt x="303009" y="41211"/>
                  </a:lnTo>
                  <a:lnTo>
                    <a:pt x="309943" y="41376"/>
                  </a:lnTo>
                  <a:close/>
                </a:path>
                <a:path w="1884679" h="46355">
                  <a:moveTo>
                    <a:pt x="597535" y="33070"/>
                  </a:moveTo>
                  <a:lnTo>
                    <a:pt x="587692" y="33070"/>
                  </a:lnTo>
                  <a:lnTo>
                    <a:pt x="589140" y="33286"/>
                  </a:lnTo>
                  <a:lnTo>
                    <a:pt x="597535" y="33070"/>
                  </a:lnTo>
                  <a:close/>
                </a:path>
                <a:path w="1884679" h="46355">
                  <a:moveTo>
                    <a:pt x="665264" y="28054"/>
                  </a:moveTo>
                  <a:lnTo>
                    <a:pt x="652551" y="28168"/>
                  </a:lnTo>
                  <a:lnTo>
                    <a:pt x="651052" y="28333"/>
                  </a:lnTo>
                  <a:lnTo>
                    <a:pt x="655561" y="28473"/>
                  </a:lnTo>
                  <a:lnTo>
                    <a:pt x="660806" y="28536"/>
                  </a:lnTo>
                  <a:lnTo>
                    <a:pt x="661517" y="28460"/>
                  </a:lnTo>
                  <a:lnTo>
                    <a:pt x="663435" y="28308"/>
                  </a:lnTo>
                  <a:lnTo>
                    <a:pt x="665264" y="28054"/>
                  </a:lnTo>
                  <a:close/>
                </a:path>
                <a:path w="1884679" h="46355">
                  <a:moveTo>
                    <a:pt x="730973" y="41490"/>
                  </a:moveTo>
                  <a:lnTo>
                    <a:pt x="531114" y="41490"/>
                  </a:lnTo>
                  <a:lnTo>
                    <a:pt x="526719" y="41363"/>
                  </a:lnTo>
                  <a:lnTo>
                    <a:pt x="518718" y="41236"/>
                  </a:lnTo>
                  <a:lnTo>
                    <a:pt x="509778" y="41059"/>
                  </a:lnTo>
                  <a:lnTo>
                    <a:pt x="508419" y="41021"/>
                  </a:lnTo>
                  <a:lnTo>
                    <a:pt x="503936" y="40881"/>
                  </a:lnTo>
                  <a:lnTo>
                    <a:pt x="496760" y="41236"/>
                  </a:lnTo>
                  <a:lnTo>
                    <a:pt x="494258" y="41363"/>
                  </a:lnTo>
                  <a:lnTo>
                    <a:pt x="503364" y="41617"/>
                  </a:lnTo>
                  <a:lnTo>
                    <a:pt x="500989" y="41363"/>
                  </a:lnTo>
                  <a:lnTo>
                    <a:pt x="513765" y="41236"/>
                  </a:lnTo>
                  <a:lnTo>
                    <a:pt x="515772" y="41236"/>
                  </a:lnTo>
                  <a:lnTo>
                    <a:pt x="524929" y="41744"/>
                  </a:lnTo>
                  <a:lnTo>
                    <a:pt x="725652" y="41744"/>
                  </a:lnTo>
                  <a:lnTo>
                    <a:pt x="730973" y="41490"/>
                  </a:lnTo>
                  <a:close/>
                </a:path>
                <a:path w="1884679" h="46355">
                  <a:moveTo>
                    <a:pt x="764197" y="41744"/>
                  </a:moveTo>
                  <a:lnTo>
                    <a:pt x="761136" y="41617"/>
                  </a:lnTo>
                  <a:lnTo>
                    <a:pt x="762787" y="41744"/>
                  </a:lnTo>
                  <a:lnTo>
                    <a:pt x="764197" y="41744"/>
                  </a:lnTo>
                  <a:close/>
                </a:path>
                <a:path w="1884679" h="46355">
                  <a:moveTo>
                    <a:pt x="775436" y="42125"/>
                  </a:moveTo>
                  <a:lnTo>
                    <a:pt x="758164" y="41871"/>
                  </a:lnTo>
                  <a:lnTo>
                    <a:pt x="742213" y="41871"/>
                  </a:lnTo>
                  <a:lnTo>
                    <a:pt x="756805" y="42125"/>
                  </a:lnTo>
                  <a:lnTo>
                    <a:pt x="775436" y="42125"/>
                  </a:lnTo>
                  <a:close/>
                </a:path>
                <a:path w="1884679" h="46355">
                  <a:moveTo>
                    <a:pt x="813435" y="27038"/>
                  </a:moveTo>
                  <a:lnTo>
                    <a:pt x="779767" y="27038"/>
                  </a:lnTo>
                  <a:lnTo>
                    <a:pt x="773544" y="27317"/>
                  </a:lnTo>
                  <a:lnTo>
                    <a:pt x="813435" y="27038"/>
                  </a:lnTo>
                  <a:close/>
                </a:path>
                <a:path w="1884679" h="46355">
                  <a:moveTo>
                    <a:pt x="837171" y="41376"/>
                  </a:moveTo>
                  <a:lnTo>
                    <a:pt x="833056" y="41376"/>
                  </a:lnTo>
                  <a:lnTo>
                    <a:pt x="832396" y="41376"/>
                  </a:lnTo>
                  <a:lnTo>
                    <a:pt x="832396" y="41630"/>
                  </a:lnTo>
                  <a:lnTo>
                    <a:pt x="832396" y="41998"/>
                  </a:lnTo>
                  <a:lnTo>
                    <a:pt x="828230" y="41871"/>
                  </a:lnTo>
                  <a:lnTo>
                    <a:pt x="767257" y="41871"/>
                  </a:lnTo>
                  <a:lnTo>
                    <a:pt x="791260" y="42125"/>
                  </a:lnTo>
                  <a:lnTo>
                    <a:pt x="832396" y="42125"/>
                  </a:lnTo>
                  <a:lnTo>
                    <a:pt x="832396" y="42646"/>
                  </a:lnTo>
                  <a:lnTo>
                    <a:pt x="833056" y="42646"/>
                  </a:lnTo>
                  <a:lnTo>
                    <a:pt x="837171" y="42646"/>
                  </a:lnTo>
                  <a:lnTo>
                    <a:pt x="837171" y="42024"/>
                  </a:lnTo>
                  <a:lnTo>
                    <a:pt x="837171" y="41744"/>
                  </a:lnTo>
                  <a:lnTo>
                    <a:pt x="837171" y="41376"/>
                  </a:lnTo>
                  <a:close/>
                </a:path>
                <a:path w="1884679" h="46355">
                  <a:moveTo>
                    <a:pt x="920381" y="25069"/>
                  </a:moveTo>
                  <a:lnTo>
                    <a:pt x="908989" y="25069"/>
                  </a:lnTo>
                  <a:lnTo>
                    <a:pt x="915860" y="25234"/>
                  </a:lnTo>
                  <a:lnTo>
                    <a:pt x="917448" y="25234"/>
                  </a:lnTo>
                  <a:lnTo>
                    <a:pt x="920381" y="25069"/>
                  </a:lnTo>
                  <a:close/>
                </a:path>
                <a:path w="1884679" h="46355">
                  <a:moveTo>
                    <a:pt x="923594" y="40728"/>
                  </a:moveTo>
                  <a:lnTo>
                    <a:pt x="922248" y="39509"/>
                  </a:lnTo>
                  <a:lnTo>
                    <a:pt x="922070" y="39331"/>
                  </a:lnTo>
                  <a:lnTo>
                    <a:pt x="832294" y="39331"/>
                  </a:lnTo>
                  <a:lnTo>
                    <a:pt x="738873" y="39331"/>
                  </a:lnTo>
                  <a:lnTo>
                    <a:pt x="727278" y="38823"/>
                  </a:lnTo>
                  <a:lnTo>
                    <a:pt x="690765" y="38569"/>
                  </a:lnTo>
                  <a:lnTo>
                    <a:pt x="680478" y="38569"/>
                  </a:lnTo>
                  <a:lnTo>
                    <a:pt x="695604" y="38823"/>
                  </a:lnTo>
                  <a:lnTo>
                    <a:pt x="665340" y="38315"/>
                  </a:lnTo>
                  <a:lnTo>
                    <a:pt x="663511" y="38569"/>
                  </a:lnTo>
                  <a:lnTo>
                    <a:pt x="616851" y="38569"/>
                  </a:lnTo>
                  <a:lnTo>
                    <a:pt x="589572" y="38569"/>
                  </a:lnTo>
                  <a:lnTo>
                    <a:pt x="589572" y="37566"/>
                  </a:lnTo>
                  <a:lnTo>
                    <a:pt x="543953" y="37566"/>
                  </a:lnTo>
                  <a:lnTo>
                    <a:pt x="533298" y="37426"/>
                  </a:lnTo>
                  <a:lnTo>
                    <a:pt x="523532" y="37515"/>
                  </a:lnTo>
                  <a:lnTo>
                    <a:pt x="523532" y="40297"/>
                  </a:lnTo>
                  <a:lnTo>
                    <a:pt x="492620" y="40157"/>
                  </a:lnTo>
                  <a:lnTo>
                    <a:pt x="490867" y="40144"/>
                  </a:lnTo>
                  <a:lnTo>
                    <a:pt x="449795" y="39725"/>
                  </a:lnTo>
                  <a:lnTo>
                    <a:pt x="410718" y="39331"/>
                  </a:lnTo>
                  <a:lnTo>
                    <a:pt x="522605" y="39331"/>
                  </a:lnTo>
                  <a:lnTo>
                    <a:pt x="523532" y="40297"/>
                  </a:lnTo>
                  <a:lnTo>
                    <a:pt x="523532" y="37515"/>
                  </a:lnTo>
                  <a:lnTo>
                    <a:pt x="518134" y="37553"/>
                  </a:lnTo>
                  <a:lnTo>
                    <a:pt x="517715" y="37566"/>
                  </a:lnTo>
                  <a:lnTo>
                    <a:pt x="482727" y="37566"/>
                  </a:lnTo>
                  <a:lnTo>
                    <a:pt x="478726" y="37299"/>
                  </a:lnTo>
                  <a:lnTo>
                    <a:pt x="471004" y="37299"/>
                  </a:lnTo>
                  <a:lnTo>
                    <a:pt x="402056" y="37566"/>
                  </a:lnTo>
                  <a:lnTo>
                    <a:pt x="370459" y="37566"/>
                  </a:lnTo>
                  <a:lnTo>
                    <a:pt x="370230" y="37553"/>
                  </a:lnTo>
                  <a:lnTo>
                    <a:pt x="365823" y="37426"/>
                  </a:lnTo>
                  <a:lnTo>
                    <a:pt x="363435" y="37477"/>
                  </a:lnTo>
                  <a:lnTo>
                    <a:pt x="363435" y="39331"/>
                  </a:lnTo>
                  <a:lnTo>
                    <a:pt x="362140" y="39382"/>
                  </a:lnTo>
                  <a:lnTo>
                    <a:pt x="361226" y="39408"/>
                  </a:lnTo>
                  <a:lnTo>
                    <a:pt x="361086" y="39408"/>
                  </a:lnTo>
                  <a:lnTo>
                    <a:pt x="358813" y="39331"/>
                  </a:lnTo>
                  <a:lnTo>
                    <a:pt x="363435" y="39331"/>
                  </a:lnTo>
                  <a:lnTo>
                    <a:pt x="363435" y="37477"/>
                  </a:lnTo>
                  <a:lnTo>
                    <a:pt x="357809" y="37566"/>
                  </a:lnTo>
                  <a:lnTo>
                    <a:pt x="284048" y="37566"/>
                  </a:lnTo>
                  <a:lnTo>
                    <a:pt x="284048" y="38836"/>
                  </a:lnTo>
                  <a:lnTo>
                    <a:pt x="304723" y="38836"/>
                  </a:lnTo>
                  <a:lnTo>
                    <a:pt x="311480" y="38950"/>
                  </a:lnTo>
                  <a:lnTo>
                    <a:pt x="319036" y="38950"/>
                  </a:lnTo>
                  <a:lnTo>
                    <a:pt x="327723" y="39331"/>
                  </a:lnTo>
                  <a:lnTo>
                    <a:pt x="343433" y="39331"/>
                  </a:lnTo>
                  <a:lnTo>
                    <a:pt x="345681" y="39433"/>
                  </a:lnTo>
                  <a:lnTo>
                    <a:pt x="335051" y="39382"/>
                  </a:lnTo>
                  <a:lnTo>
                    <a:pt x="344030" y="39928"/>
                  </a:lnTo>
                  <a:lnTo>
                    <a:pt x="320662" y="40640"/>
                  </a:lnTo>
                  <a:lnTo>
                    <a:pt x="315963" y="40640"/>
                  </a:lnTo>
                  <a:lnTo>
                    <a:pt x="319468" y="40309"/>
                  </a:lnTo>
                  <a:lnTo>
                    <a:pt x="274205" y="40640"/>
                  </a:lnTo>
                  <a:lnTo>
                    <a:pt x="277088" y="40843"/>
                  </a:lnTo>
                  <a:lnTo>
                    <a:pt x="281559" y="41160"/>
                  </a:lnTo>
                  <a:lnTo>
                    <a:pt x="282448" y="41211"/>
                  </a:lnTo>
                  <a:lnTo>
                    <a:pt x="290893" y="41071"/>
                  </a:lnTo>
                  <a:lnTo>
                    <a:pt x="292811" y="41059"/>
                  </a:lnTo>
                  <a:lnTo>
                    <a:pt x="292303" y="41046"/>
                  </a:lnTo>
                  <a:lnTo>
                    <a:pt x="298475" y="40944"/>
                  </a:lnTo>
                  <a:lnTo>
                    <a:pt x="328917" y="40728"/>
                  </a:lnTo>
                  <a:lnTo>
                    <a:pt x="493839" y="40728"/>
                  </a:lnTo>
                  <a:lnTo>
                    <a:pt x="497814" y="40855"/>
                  </a:lnTo>
                  <a:lnTo>
                    <a:pt x="503796" y="40855"/>
                  </a:lnTo>
                  <a:lnTo>
                    <a:pt x="500341" y="40728"/>
                  </a:lnTo>
                  <a:lnTo>
                    <a:pt x="520293" y="40855"/>
                  </a:lnTo>
                  <a:lnTo>
                    <a:pt x="528662" y="40855"/>
                  </a:lnTo>
                  <a:lnTo>
                    <a:pt x="526707" y="40728"/>
                  </a:lnTo>
                  <a:lnTo>
                    <a:pt x="550151" y="40728"/>
                  </a:lnTo>
                  <a:lnTo>
                    <a:pt x="555701" y="40728"/>
                  </a:lnTo>
                  <a:lnTo>
                    <a:pt x="622096" y="40728"/>
                  </a:lnTo>
                  <a:lnTo>
                    <a:pt x="562622" y="40474"/>
                  </a:lnTo>
                  <a:lnTo>
                    <a:pt x="592607" y="39331"/>
                  </a:lnTo>
                  <a:lnTo>
                    <a:pt x="569760" y="39331"/>
                  </a:lnTo>
                  <a:lnTo>
                    <a:pt x="588657" y="38950"/>
                  </a:lnTo>
                  <a:lnTo>
                    <a:pt x="586676" y="38836"/>
                  </a:lnTo>
                  <a:lnTo>
                    <a:pt x="589572" y="38836"/>
                  </a:lnTo>
                  <a:lnTo>
                    <a:pt x="599224" y="38823"/>
                  </a:lnTo>
                  <a:lnTo>
                    <a:pt x="622363" y="38823"/>
                  </a:lnTo>
                  <a:lnTo>
                    <a:pt x="625132" y="38950"/>
                  </a:lnTo>
                  <a:lnTo>
                    <a:pt x="607110" y="39204"/>
                  </a:lnTo>
                  <a:lnTo>
                    <a:pt x="621233" y="39204"/>
                  </a:lnTo>
                  <a:lnTo>
                    <a:pt x="626338" y="39331"/>
                  </a:lnTo>
                  <a:lnTo>
                    <a:pt x="701573" y="39331"/>
                  </a:lnTo>
                  <a:lnTo>
                    <a:pt x="694042" y="40665"/>
                  </a:lnTo>
                  <a:lnTo>
                    <a:pt x="678916" y="40728"/>
                  </a:lnTo>
                  <a:lnTo>
                    <a:pt x="693610" y="40728"/>
                  </a:lnTo>
                  <a:lnTo>
                    <a:pt x="755904" y="40728"/>
                  </a:lnTo>
                  <a:lnTo>
                    <a:pt x="748753" y="40855"/>
                  </a:lnTo>
                  <a:lnTo>
                    <a:pt x="764908" y="40855"/>
                  </a:lnTo>
                  <a:lnTo>
                    <a:pt x="769035" y="40728"/>
                  </a:lnTo>
                  <a:lnTo>
                    <a:pt x="792619" y="40728"/>
                  </a:lnTo>
                  <a:lnTo>
                    <a:pt x="792619" y="41376"/>
                  </a:lnTo>
                  <a:lnTo>
                    <a:pt x="813790" y="41376"/>
                  </a:lnTo>
                  <a:lnTo>
                    <a:pt x="813790" y="40728"/>
                  </a:lnTo>
                  <a:lnTo>
                    <a:pt x="835431" y="40728"/>
                  </a:lnTo>
                  <a:lnTo>
                    <a:pt x="852614" y="40728"/>
                  </a:lnTo>
                  <a:lnTo>
                    <a:pt x="852614" y="41224"/>
                  </a:lnTo>
                  <a:lnTo>
                    <a:pt x="835431" y="40728"/>
                  </a:lnTo>
                  <a:lnTo>
                    <a:pt x="833170" y="41236"/>
                  </a:lnTo>
                  <a:lnTo>
                    <a:pt x="846251" y="41236"/>
                  </a:lnTo>
                  <a:lnTo>
                    <a:pt x="866305" y="41681"/>
                  </a:lnTo>
                  <a:lnTo>
                    <a:pt x="865454" y="41744"/>
                  </a:lnTo>
                  <a:lnTo>
                    <a:pt x="898715" y="41744"/>
                  </a:lnTo>
                  <a:lnTo>
                    <a:pt x="872705" y="41490"/>
                  </a:lnTo>
                  <a:lnTo>
                    <a:pt x="868857" y="41490"/>
                  </a:lnTo>
                  <a:lnTo>
                    <a:pt x="870534" y="41363"/>
                  </a:lnTo>
                  <a:lnTo>
                    <a:pt x="878789" y="41236"/>
                  </a:lnTo>
                  <a:lnTo>
                    <a:pt x="854278" y="41236"/>
                  </a:lnTo>
                  <a:lnTo>
                    <a:pt x="854278" y="40728"/>
                  </a:lnTo>
                  <a:lnTo>
                    <a:pt x="856462" y="40728"/>
                  </a:lnTo>
                  <a:lnTo>
                    <a:pt x="906335" y="40728"/>
                  </a:lnTo>
                  <a:lnTo>
                    <a:pt x="908608" y="40855"/>
                  </a:lnTo>
                  <a:lnTo>
                    <a:pt x="912355" y="40728"/>
                  </a:lnTo>
                  <a:lnTo>
                    <a:pt x="923594" y="40728"/>
                  </a:lnTo>
                  <a:close/>
                </a:path>
                <a:path w="1884679" h="46355">
                  <a:moveTo>
                    <a:pt x="1275003" y="15405"/>
                  </a:moveTo>
                  <a:lnTo>
                    <a:pt x="1252702" y="15481"/>
                  </a:lnTo>
                  <a:lnTo>
                    <a:pt x="1251432" y="15455"/>
                  </a:lnTo>
                  <a:lnTo>
                    <a:pt x="1208417" y="15392"/>
                  </a:lnTo>
                  <a:lnTo>
                    <a:pt x="1235011" y="15735"/>
                  </a:lnTo>
                  <a:lnTo>
                    <a:pt x="1247368" y="15671"/>
                  </a:lnTo>
                  <a:lnTo>
                    <a:pt x="1266621" y="15608"/>
                  </a:lnTo>
                  <a:lnTo>
                    <a:pt x="1262570" y="15913"/>
                  </a:lnTo>
                  <a:lnTo>
                    <a:pt x="1272095" y="15836"/>
                  </a:lnTo>
                  <a:lnTo>
                    <a:pt x="1266748" y="15506"/>
                  </a:lnTo>
                  <a:lnTo>
                    <a:pt x="1275003" y="15405"/>
                  </a:lnTo>
                  <a:close/>
                </a:path>
                <a:path w="1884679" h="46355">
                  <a:moveTo>
                    <a:pt x="1416113" y="18859"/>
                  </a:moveTo>
                  <a:lnTo>
                    <a:pt x="1399527" y="18757"/>
                  </a:lnTo>
                  <a:lnTo>
                    <a:pt x="1393952" y="18326"/>
                  </a:lnTo>
                  <a:lnTo>
                    <a:pt x="1392555" y="18211"/>
                  </a:lnTo>
                  <a:lnTo>
                    <a:pt x="1361605" y="18211"/>
                  </a:lnTo>
                  <a:lnTo>
                    <a:pt x="1351254" y="18389"/>
                  </a:lnTo>
                  <a:lnTo>
                    <a:pt x="1334884" y="18656"/>
                  </a:lnTo>
                  <a:lnTo>
                    <a:pt x="1327785" y="18694"/>
                  </a:lnTo>
                  <a:lnTo>
                    <a:pt x="1327454" y="18211"/>
                  </a:lnTo>
                  <a:lnTo>
                    <a:pt x="1342402" y="18211"/>
                  </a:lnTo>
                  <a:lnTo>
                    <a:pt x="1331899" y="17373"/>
                  </a:lnTo>
                  <a:lnTo>
                    <a:pt x="1339227" y="17272"/>
                  </a:lnTo>
                  <a:lnTo>
                    <a:pt x="1330769" y="17284"/>
                  </a:lnTo>
                  <a:lnTo>
                    <a:pt x="1329309" y="17157"/>
                  </a:lnTo>
                  <a:lnTo>
                    <a:pt x="1270050" y="17157"/>
                  </a:lnTo>
                  <a:lnTo>
                    <a:pt x="1282357" y="17399"/>
                  </a:lnTo>
                  <a:lnTo>
                    <a:pt x="1163510" y="17678"/>
                  </a:lnTo>
                  <a:lnTo>
                    <a:pt x="1163332" y="17678"/>
                  </a:lnTo>
                  <a:lnTo>
                    <a:pt x="932853" y="18211"/>
                  </a:lnTo>
                  <a:lnTo>
                    <a:pt x="1150289" y="18211"/>
                  </a:lnTo>
                  <a:lnTo>
                    <a:pt x="1166202" y="18211"/>
                  </a:lnTo>
                  <a:lnTo>
                    <a:pt x="1273733" y="18211"/>
                  </a:lnTo>
                  <a:lnTo>
                    <a:pt x="1302981" y="17792"/>
                  </a:lnTo>
                  <a:lnTo>
                    <a:pt x="1303312" y="17792"/>
                  </a:lnTo>
                  <a:lnTo>
                    <a:pt x="1273733" y="18211"/>
                  </a:lnTo>
                  <a:lnTo>
                    <a:pt x="1303337" y="18211"/>
                  </a:lnTo>
                  <a:lnTo>
                    <a:pt x="1301076" y="18846"/>
                  </a:lnTo>
                  <a:lnTo>
                    <a:pt x="1321473" y="18859"/>
                  </a:lnTo>
                  <a:lnTo>
                    <a:pt x="1327937" y="18859"/>
                  </a:lnTo>
                  <a:lnTo>
                    <a:pt x="1401013" y="18859"/>
                  </a:lnTo>
                  <a:lnTo>
                    <a:pt x="1416113" y="18859"/>
                  </a:lnTo>
                  <a:close/>
                </a:path>
                <a:path w="1884679" h="46355">
                  <a:moveTo>
                    <a:pt x="1454899" y="18313"/>
                  </a:moveTo>
                  <a:lnTo>
                    <a:pt x="1448244" y="18059"/>
                  </a:lnTo>
                  <a:lnTo>
                    <a:pt x="1432433" y="18059"/>
                  </a:lnTo>
                  <a:lnTo>
                    <a:pt x="1423555" y="18059"/>
                  </a:lnTo>
                  <a:lnTo>
                    <a:pt x="1426273" y="18313"/>
                  </a:lnTo>
                  <a:lnTo>
                    <a:pt x="1454899" y="18313"/>
                  </a:lnTo>
                  <a:close/>
                </a:path>
                <a:path w="1884679" h="46355">
                  <a:moveTo>
                    <a:pt x="1549463" y="14808"/>
                  </a:moveTo>
                  <a:lnTo>
                    <a:pt x="1504835" y="14808"/>
                  </a:lnTo>
                  <a:lnTo>
                    <a:pt x="1511312" y="16192"/>
                  </a:lnTo>
                  <a:lnTo>
                    <a:pt x="1549463" y="14808"/>
                  </a:lnTo>
                  <a:close/>
                </a:path>
                <a:path w="1884679" h="46355">
                  <a:moveTo>
                    <a:pt x="1552486" y="17183"/>
                  </a:moveTo>
                  <a:lnTo>
                    <a:pt x="1513090" y="16573"/>
                  </a:lnTo>
                  <a:lnTo>
                    <a:pt x="1504492" y="16446"/>
                  </a:lnTo>
                  <a:lnTo>
                    <a:pt x="1482344" y="16090"/>
                  </a:lnTo>
                  <a:lnTo>
                    <a:pt x="1464221" y="15074"/>
                  </a:lnTo>
                  <a:lnTo>
                    <a:pt x="1477645" y="16014"/>
                  </a:lnTo>
                  <a:lnTo>
                    <a:pt x="1414551" y="15024"/>
                  </a:lnTo>
                  <a:lnTo>
                    <a:pt x="1414551" y="17183"/>
                  </a:lnTo>
                  <a:lnTo>
                    <a:pt x="1408201" y="17500"/>
                  </a:lnTo>
                  <a:lnTo>
                    <a:pt x="1393444" y="17183"/>
                  </a:lnTo>
                  <a:lnTo>
                    <a:pt x="1405953" y="17183"/>
                  </a:lnTo>
                  <a:lnTo>
                    <a:pt x="1407744" y="17183"/>
                  </a:lnTo>
                  <a:lnTo>
                    <a:pt x="1414551" y="17183"/>
                  </a:lnTo>
                  <a:lnTo>
                    <a:pt x="1414551" y="15024"/>
                  </a:lnTo>
                  <a:lnTo>
                    <a:pt x="1406512" y="14884"/>
                  </a:lnTo>
                  <a:lnTo>
                    <a:pt x="1405585" y="14871"/>
                  </a:lnTo>
                  <a:lnTo>
                    <a:pt x="1402156" y="14808"/>
                  </a:lnTo>
                  <a:lnTo>
                    <a:pt x="1284579" y="14808"/>
                  </a:lnTo>
                  <a:lnTo>
                    <a:pt x="1377810" y="16637"/>
                  </a:lnTo>
                  <a:lnTo>
                    <a:pt x="1368818" y="17183"/>
                  </a:lnTo>
                  <a:lnTo>
                    <a:pt x="1392580" y="17183"/>
                  </a:lnTo>
                  <a:lnTo>
                    <a:pt x="1385354" y="17513"/>
                  </a:lnTo>
                  <a:lnTo>
                    <a:pt x="1361262" y="17513"/>
                  </a:lnTo>
                  <a:lnTo>
                    <a:pt x="1432750" y="17957"/>
                  </a:lnTo>
                  <a:lnTo>
                    <a:pt x="1434033" y="17513"/>
                  </a:lnTo>
                  <a:lnTo>
                    <a:pt x="1419428" y="17513"/>
                  </a:lnTo>
                  <a:lnTo>
                    <a:pt x="1423847" y="17183"/>
                  </a:lnTo>
                  <a:lnTo>
                    <a:pt x="1483868" y="17183"/>
                  </a:lnTo>
                  <a:lnTo>
                    <a:pt x="1494574" y="17183"/>
                  </a:lnTo>
                  <a:lnTo>
                    <a:pt x="1502181" y="17183"/>
                  </a:lnTo>
                  <a:lnTo>
                    <a:pt x="1515973" y="17183"/>
                  </a:lnTo>
                  <a:lnTo>
                    <a:pt x="1552486" y="17183"/>
                  </a:lnTo>
                  <a:close/>
                </a:path>
                <a:path w="1884679" h="46355">
                  <a:moveTo>
                    <a:pt x="1785950" y="977"/>
                  </a:moveTo>
                  <a:lnTo>
                    <a:pt x="1775015" y="673"/>
                  </a:lnTo>
                  <a:lnTo>
                    <a:pt x="1775548" y="1168"/>
                  </a:lnTo>
                  <a:lnTo>
                    <a:pt x="1785950" y="977"/>
                  </a:lnTo>
                  <a:close/>
                </a:path>
                <a:path w="1884679" h="46355">
                  <a:moveTo>
                    <a:pt x="1825104" y="1168"/>
                  </a:moveTo>
                  <a:lnTo>
                    <a:pt x="1807070" y="977"/>
                  </a:lnTo>
                  <a:lnTo>
                    <a:pt x="1796846" y="977"/>
                  </a:lnTo>
                  <a:lnTo>
                    <a:pt x="1799297" y="1320"/>
                  </a:lnTo>
                  <a:lnTo>
                    <a:pt x="1815592" y="1320"/>
                  </a:lnTo>
                  <a:lnTo>
                    <a:pt x="1821802" y="1168"/>
                  </a:lnTo>
                  <a:lnTo>
                    <a:pt x="1825104" y="1168"/>
                  </a:lnTo>
                  <a:close/>
                </a:path>
                <a:path w="1884679" h="46355">
                  <a:moveTo>
                    <a:pt x="1884591" y="165"/>
                  </a:moveTo>
                  <a:lnTo>
                    <a:pt x="1880539" y="0"/>
                  </a:lnTo>
                  <a:lnTo>
                    <a:pt x="1864804" y="215"/>
                  </a:lnTo>
                  <a:lnTo>
                    <a:pt x="1877936" y="508"/>
                  </a:lnTo>
                  <a:lnTo>
                    <a:pt x="1882343" y="508"/>
                  </a:lnTo>
                  <a:lnTo>
                    <a:pt x="1883143" y="431"/>
                  </a:lnTo>
                  <a:lnTo>
                    <a:pt x="1884591" y="165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781120" y="1786407"/>
              <a:ext cx="3001645" cy="49530"/>
            </a:xfrm>
            <a:custGeom>
              <a:avLst/>
              <a:gdLst/>
              <a:ahLst/>
              <a:cxnLst/>
              <a:rect l="l" t="t" r="r" b="b"/>
              <a:pathLst>
                <a:path w="3001645" h="49530">
                  <a:moveTo>
                    <a:pt x="23647" y="48895"/>
                  </a:moveTo>
                  <a:lnTo>
                    <a:pt x="15151" y="48895"/>
                  </a:lnTo>
                  <a:lnTo>
                    <a:pt x="4140" y="48641"/>
                  </a:lnTo>
                  <a:lnTo>
                    <a:pt x="0" y="48856"/>
                  </a:lnTo>
                  <a:lnTo>
                    <a:pt x="4406" y="48945"/>
                  </a:lnTo>
                  <a:lnTo>
                    <a:pt x="19608" y="49098"/>
                  </a:lnTo>
                  <a:lnTo>
                    <a:pt x="23647" y="48895"/>
                  </a:lnTo>
                  <a:close/>
                </a:path>
                <a:path w="3001645" h="49530">
                  <a:moveTo>
                    <a:pt x="302666" y="42583"/>
                  </a:moveTo>
                  <a:lnTo>
                    <a:pt x="298500" y="42583"/>
                  </a:lnTo>
                  <a:lnTo>
                    <a:pt x="296684" y="42926"/>
                  </a:lnTo>
                  <a:lnTo>
                    <a:pt x="302666" y="42583"/>
                  </a:lnTo>
                  <a:close/>
                </a:path>
                <a:path w="3001645" h="49530">
                  <a:moveTo>
                    <a:pt x="353860" y="40055"/>
                  </a:moveTo>
                  <a:lnTo>
                    <a:pt x="350139" y="39890"/>
                  </a:lnTo>
                  <a:lnTo>
                    <a:pt x="348818" y="39890"/>
                  </a:lnTo>
                  <a:lnTo>
                    <a:pt x="342684" y="39814"/>
                  </a:lnTo>
                  <a:lnTo>
                    <a:pt x="342811" y="39890"/>
                  </a:lnTo>
                  <a:lnTo>
                    <a:pt x="346925" y="39890"/>
                  </a:lnTo>
                  <a:lnTo>
                    <a:pt x="353860" y="40055"/>
                  </a:lnTo>
                  <a:close/>
                </a:path>
                <a:path w="3001645" h="49530">
                  <a:moveTo>
                    <a:pt x="364058" y="41681"/>
                  </a:moveTo>
                  <a:lnTo>
                    <a:pt x="303733" y="41503"/>
                  </a:lnTo>
                  <a:lnTo>
                    <a:pt x="308444" y="41808"/>
                  </a:lnTo>
                  <a:lnTo>
                    <a:pt x="289229" y="41973"/>
                  </a:lnTo>
                  <a:lnTo>
                    <a:pt x="330898" y="42316"/>
                  </a:lnTo>
                  <a:lnTo>
                    <a:pt x="339115" y="42506"/>
                  </a:lnTo>
                  <a:lnTo>
                    <a:pt x="334429" y="42100"/>
                  </a:lnTo>
                  <a:lnTo>
                    <a:pt x="349631" y="42240"/>
                  </a:lnTo>
                  <a:lnTo>
                    <a:pt x="347243" y="42037"/>
                  </a:lnTo>
                  <a:lnTo>
                    <a:pt x="364058" y="41681"/>
                  </a:lnTo>
                  <a:close/>
                </a:path>
                <a:path w="3001645" h="49530">
                  <a:moveTo>
                    <a:pt x="382828" y="39319"/>
                  </a:moveTo>
                  <a:lnTo>
                    <a:pt x="359879" y="39319"/>
                  </a:lnTo>
                  <a:lnTo>
                    <a:pt x="363385" y="38989"/>
                  </a:lnTo>
                  <a:lnTo>
                    <a:pt x="318122" y="39319"/>
                  </a:lnTo>
                  <a:lnTo>
                    <a:pt x="321005" y="39522"/>
                  </a:lnTo>
                  <a:lnTo>
                    <a:pt x="325475" y="39839"/>
                  </a:lnTo>
                  <a:lnTo>
                    <a:pt x="326364" y="39890"/>
                  </a:lnTo>
                  <a:lnTo>
                    <a:pt x="334810" y="39751"/>
                  </a:lnTo>
                  <a:lnTo>
                    <a:pt x="336727" y="39738"/>
                  </a:lnTo>
                  <a:lnTo>
                    <a:pt x="336219" y="39725"/>
                  </a:lnTo>
                  <a:lnTo>
                    <a:pt x="342392" y="39624"/>
                  </a:lnTo>
                  <a:lnTo>
                    <a:pt x="382828" y="39319"/>
                  </a:lnTo>
                  <a:close/>
                </a:path>
                <a:path w="3001645" h="49530">
                  <a:moveTo>
                    <a:pt x="489750" y="40119"/>
                  </a:moveTo>
                  <a:lnTo>
                    <a:pt x="478675" y="40119"/>
                  </a:lnTo>
                  <a:lnTo>
                    <a:pt x="483438" y="40792"/>
                  </a:lnTo>
                  <a:lnTo>
                    <a:pt x="485330" y="40792"/>
                  </a:lnTo>
                  <a:lnTo>
                    <a:pt x="489750" y="40119"/>
                  </a:lnTo>
                  <a:close/>
                </a:path>
                <a:path w="3001645" h="49530">
                  <a:moveTo>
                    <a:pt x="519518" y="42075"/>
                  </a:moveTo>
                  <a:lnTo>
                    <a:pt x="491845" y="41998"/>
                  </a:lnTo>
                  <a:lnTo>
                    <a:pt x="479412" y="41668"/>
                  </a:lnTo>
                  <a:lnTo>
                    <a:pt x="477939" y="41668"/>
                  </a:lnTo>
                  <a:lnTo>
                    <a:pt x="478231" y="41948"/>
                  </a:lnTo>
                  <a:lnTo>
                    <a:pt x="471754" y="41935"/>
                  </a:lnTo>
                  <a:lnTo>
                    <a:pt x="465137" y="41795"/>
                  </a:lnTo>
                  <a:lnTo>
                    <a:pt x="465543" y="41910"/>
                  </a:lnTo>
                  <a:lnTo>
                    <a:pt x="446684" y="41846"/>
                  </a:lnTo>
                  <a:lnTo>
                    <a:pt x="435076" y="42075"/>
                  </a:lnTo>
                  <a:lnTo>
                    <a:pt x="448818" y="42075"/>
                  </a:lnTo>
                  <a:lnTo>
                    <a:pt x="432993" y="42481"/>
                  </a:lnTo>
                  <a:lnTo>
                    <a:pt x="489318" y="42481"/>
                  </a:lnTo>
                  <a:lnTo>
                    <a:pt x="500481" y="42672"/>
                  </a:lnTo>
                  <a:lnTo>
                    <a:pt x="500786" y="42481"/>
                  </a:lnTo>
                  <a:lnTo>
                    <a:pt x="503796" y="42481"/>
                  </a:lnTo>
                  <a:lnTo>
                    <a:pt x="495325" y="42075"/>
                  </a:lnTo>
                  <a:lnTo>
                    <a:pt x="519518" y="42075"/>
                  </a:lnTo>
                  <a:close/>
                </a:path>
                <a:path w="3001645" h="49530">
                  <a:moveTo>
                    <a:pt x="527227" y="40792"/>
                  </a:moveTo>
                  <a:lnTo>
                    <a:pt x="519341" y="40119"/>
                  </a:lnTo>
                  <a:lnTo>
                    <a:pt x="502170" y="40119"/>
                  </a:lnTo>
                  <a:lnTo>
                    <a:pt x="502678" y="40792"/>
                  </a:lnTo>
                  <a:lnTo>
                    <a:pt x="527227" y="40792"/>
                  </a:lnTo>
                  <a:close/>
                </a:path>
                <a:path w="3001645" h="49530">
                  <a:moveTo>
                    <a:pt x="538492" y="35991"/>
                  </a:moveTo>
                  <a:lnTo>
                    <a:pt x="530186" y="36334"/>
                  </a:lnTo>
                  <a:lnTo>
                    <a:pt x="535813" y="36334"/>
                  </a:lnTo>
                  <a:lnTo>
                    <a:pt x="538492" y="35991"/>
                  </a:lnTo>
                  <a:close/>
                </a:path>
                <a:path w="3001645" h="49530">
                  <a:moveTo>
                    <a:pt x="670598" y="32905"/>
                  </a:moveTo>
                  <a:lnTo>
                    <a:pt x="646531" y="32461"/>
                  </a:lnTo>
                  <a:lnTo>
                    <a:pt x="643864" y="32613"/>
                  </a:lnTo>
                  <a:lnTo>
                    <a:pt x="621106" y="32778"/>
                  </a:lnTo>
                  <a:lnTo>
                    <a:pt x="629081" y="32766"/>
                  </a:lnTo>
                  <a:lnTo>
                    <a:pt x="656704" y="33070"/>
                  </a:lnTo>
                  <a:lnTo>
                    <a:pt x="670598" y="32905"/>
                  </a:lnTo>
                  <a:close/>
                </a:path>
                <a:path w="3001645" h="49530">
                  <a:moveTo>
                    <a:pt x="848398" y="32346"/>
                  </a:moveTo>
                  <a:lnTo>
                    <a:pt x="843838" y="32131"/>
                  </a:lnTo>
                  <a:lnTo>
                    <a:pt x="833513" y="32512"/>
                  </a:lnTo>
                  <a:lnTo>
                    <a:pt x="848398" y="32346"/>
                  </a:lnTo>
                  <a:close/>
                </a:path>
                <a:path w="3001645" h="49530">
                  <a:moveTo>
                    <a:pt x="866609" y="31369"/>
                  </a:moveTo>
                  <a:lnTo>
                    <a:pt x="864387" y="31216"/>
                  </a:lnTo>
                  <a:lnTo>
                    <a:pt x="847115" y="31216"/>
                  </a:lnTo>
                  <a:lnTo>
                    <a:pt x="846874" y="30924"/>
                  </a:lnTo>
                  <a:lnTo>
                    <a:pt x="840841" y="31280"/>
                  </a:lnTo>
                  <a:lnTo>
                    <a:pt x="846772" y="31394"/>
                  </a:lnTo>
                  <a:lnTo>
                    <a:pt x="866609" y="31369"/>
                  </a:lnTo>
                  <a:close/>
                </a:path>
                <a:path w="3001645" h="49530">
                  <a:moveTo>
                    <a:pt x="993444" y="25298"/>
                  </a:moveTo>
                  <a:lnTo>
                    <a:pt x="971575" y="25019"/>
                  </a:lnTo>
                  <a:lnTo>
                    <a:pt x="989330" y="25412"/>
                  </a:lnTo>
                  <a:lnTo>
                    <a:pt x="993444" y="25298"/>
                  </a:lnTo>
                  <a:close/>
                </a:path>
                <a:path w="3001645" h="49530">
                  <a:moveTo>
                    <a:pt x="1011478" y="29362"/>
                  </a:moveTo>
                  <a:lnTo>
                    <a:pt x="1001712" y="29159"/>
                  </a:lnTo>
                  <a:lnTo>
                    <a:pt x="1007935" y="28486"/>
                  </a:lnTo>
                  <a:lnTo>
                    <a:pt x="1009789" y="28486"/>
                  </a:lnTo>
                  <a:lnTo>
                    <a:pt x="998639" y="28244"/>
                  </a:lnTo>
                  <a:lnTo>
                    <a:pt x="998639" y="28486"/>
                  </a:lnTo>
                  <a:lnTo>
                    <a:pt x="988593" y="28867"/>
                  </a:lnTo>
                  <a:lnTo>
                    <a:pt x="988377" y="28867"/>
                  </a:lnTo>
                  <a:lnTo>
                    <a:pt x="972007" y="28486"/>
                  </a:lnTo>
                  <a:lnTo>
                    <a:pt x="998639" y="28486"/>
                  </a:lnTo>
                  <a:lnTo>
                    <a:pt x="998639" y="28244"/>
                  </a:lnTo>
                  <a:lnTo>
                    <a:pt x="981087" y="27851"/>
                  </a:lnTo>
                  <a:lnTo>
                    <a:pt x="964590" y="27851"/>
                  </a:lnTo>
                  <a:lnTo>
                    <a:pt x="951966" y="27470"/>
                  </a:lnTo>
                  <a:lnTo>
                    <a:pt x="930376" y="27470"/>
                  </a:lnTo>
                  <a:lnTo>
                    <a:pt x="930376" y="28486"/>
                  </a:lnTo>
                  <a:lnTo>
                    <a:pt x="907084" y="28917"/>
                  </a:lnTo>
                  <a:lnTo>
                    <a:pt x="906716" y="28917"/>
                  </a:lnTo>
                  <a:lnTo>
                    <a:pt x="880402" y="28486"/>
                  </a:lnTo>
                  <a:lnTo>
                    <a:pt x="930376" y="28486"/>
                  </a:lnTo>
                  <a:lnTo>
                    <a:pt x="930376" y="27470"/>
                  </a:lnTo>
                  <a:lnTo>
                    <a:pt x="888987" y="27470"/>
                  </a:lnTo>
                  <a:lnTo>
                    <a:pt x="907491" y="27851"/>
                  </a:lnTo>
                  <a:lnTo>
                    <a:pt x="909167" y="27851"/>
                  </a:lnTo>
                  <a:lnTo>
                    <a:pt x="806373" y="28486"/>
                  </a:lnTo>
                  <a:lnTo>
                    <a:pt x="795604" y="28486"/>
                  </a:lnTo>
                  <a:lnTo>
                    <a:pt x="840003" y="29362"/>
                  </a:lnTo>
                  <a:lnTo>
                    <a:pt x="881697" y="29362"/>
                  </a:lnTo>
                  <a:lnTo>
                    <a:pt x="936205" y="29362"/>
                  </a:lnTo>
                  <a:lnTo>
                    <a:pt x="974750" y="29362"/>
                  </a:lnTo>
                  <a:lnTo>
                    <a:pt x="999744" y="29362"/>
                  </a:lnTo>
                  <a:lnTo>
                    <a:pt x="1011478" y="29362"/>
                  </a:lnTo>
                  <a:close/>
                </a:path>
                <a:path w="3001645" h="49530">
                  <a:moveTo>
                    <a:pt x="1078776" y="27139"/>
                  </a:moveTo>
                  <a:lnTo>
                    <a:pt x="1047965" y="26555"/>
                  </a:lnTo>
                  <a:lnTo>
                    <a:pt x="1032230" y="26555"/>
                  </a:lnTo>
                  <a:lnTo>
                    <a:pt x="1044790" y="26847"/>
                  </a:lnTo>
                  <a:lnTo>
                    <a:pt x="1036637" y="26847"/>
                  </a:lnTo>
                  <a:lnTo>
                    <a:pt x="1026363" y="27381"/>
                  </a:lnTo>
                  <a:lnTo>
                    <a:pt x="1015847" y="27381"/>
                  </a:lnTo>
                  <a:lnTo>
                    <a:pt x="1030109" y="27584"/>
                  </a:lnTo>
                  <a:lnTo>
                    <a:pt x="1041463" y="27584"/>
                  </a:lnTo>
                  <a:lnTo>
                    <a:pt x="1049756" y="27762"/>
                  </a:lnTo>
                  <a:lnTo>
                    <a:pt x="1067396" y="27381"/>
                  </a:lnTo>
                  <a:lnTo>
                    <a:pt x="1078776" y="27139"/>
                  </a:lnTo>
                  <a:close/>
                </a:path>
                <a:path w="3001645" h="49530">
                  <a:moveTo>
                    <a:pt x="1091844" y="27381"/>
                  </a:moveTo>
                  <a:lnTo>
                    <a:pt x="1080528" y="27178"/>
                  </a:lnTo>
                  <a:lnTo>
                    <a:pt x="1078941" y="27381"/>
                  </a:lnTo>
                  <a:lnTo>
                    <a:pt x="1091844" y="27381"/>
                  </a:lnTo>
                  <a:close/>
                </a:path>
                <a:path w="3001645" h="49530">
                  <a:moveTo>
                    <a:pt x="1092111" y="26847"/>
                  </a:moveTo>
                  <a:lnTo>
                    <a:pt x="1082941" y="26847"/>
                  </a:lnTo>
                  <a:lnTo>
                    <a:pt x="1081163" y="27089"/>
                  </a:lnTo>
                  <a:lnTo>
                    <a:pt x="1092111" y="26847"/>
                  </a:lnTo>
                  <a:close/>
                </a:path>
                <a:path w="3001645" h="49530">
                  <a:moveTo>
                    <a:pt x="1271104" y="21640"/>
                  </a:moveTo>
                  <a:lnTo>
                    <a:pt x="1262951" y="21513"/>
                  </a:lnTo>
                  <a:lnTo>
                    <a:pt x="1261592" y="21348"/>
                  </a:lnTo>
                  <a:lnTo>
                    <a:pt x="1262697" y="21196"/>
                  </a:lnTo>
                  <a:lnTo>
                    <a:pt x="1261897" y="21132"/>
                  </a:lnTo>
                  <a:lnTo>
                    <a:pt x="1251381" y="21386"/>
                  </a:lnTo>
                  <a:lnTo>
                    <a:pt x="1271104" y="21640"/>
                  </a:lnTo>
                  <a:close/>
                </a:path>
                <a:path w="3001645" h="49530">
                  <a:moveTo>
                    <a:pt x="1471117" y="17462"/>
                  </a:moveTo>
                  <a:lnTo>
                    <a:pt x="1464119" y="17348"/>
                  </a:lnTo>
                  <a:lnTo>
                    <a:pt x="1457706" y="17411"/>
                  </a:lnTo>
                  <a:lnTo>
                    <a:pt x="1451521" y="17665"/>
                  </a:lnTo>
                  <a:lnTo>
                    <a:pt x="1460271" y="17754"/>
                  </a:lnTo>
                  <a:lnTo>
                    <a:pt x="1461630" y="17551"/>
                  </a:lnTo>
                  <a:lnTo>
                    <a:pt x="1471117" y="17462"/>
                  </a:lnTo>
                  <a:close/>
                </a:path>
                <a:path w="3001645" h="49530">
                  <a:moveTo>
                    <a:pt x="1534515" y="16852"/>
                  </a:moveTo>
                  <a:lnTo>
                    <a:pt x="1506385" y="16713"/>
                  </a:lnTo>
                  <a:lnTo>
                    <a:pt x="1511096" y="17119"/>
                  </a:lnTo>
                  <a:lnTo>
                    <a:pt x="1534515" y="16852"/>
                  </a:lnTo>
                  <a:close/>
                </a:path>
                <a:path w="3001645" h="49530">
                  <a:moveTo>
                    <a:pt x="1641348" y="14300"/>
                  </a:moveTo>
                  <a:lnTo>
                    <a:pt x="1638935" y="14046"/>
                  </a:lnTo>
                  <a:lnTo>
                    <a:pt x="1623885" y="13995"/>
                  </a:lnTo>
                  <a:lnTo>
                    <a:pt x="1617599" y="14160"/>
                  </a:lnTo>
                  <a:lnTo>
                    <a:pt x="1624177" y="14312"/>
                  </a:lnTo>
                  <a:lnTo>
                    <a:pt x="1634642" y="14046"/>
                  </a:lnTo>
                  <a:lnTo>
                    <a:pt x="1641348" y="14300"/>
                  </a:lnTo>
                  <a:close/>
                </a:path>
                <a:path w="3001645" h="49530">
                  <a:moveTo>
                    <a:pt x="1801215" y="17780"/>
                  </a:moveTo>
                  <a:lnTo>
                    <a:pt x="1769084" y="17780"/>
                  </a:lnTo>
                  <a:lnTo>
                    <a:pt x="1762442" y="17627"/>
                  </a:lnTo>
                  <a:lnTo>
                    <a:pt x="1752269" y="17627"/>
                  </a:lnTo>
                  <a:lnTo>
                    <a:pt x="1738363" y="17780"/>
                  </a:lnTo>
                  <a:lnTo>
                    <a:pt x="1721256" y="17780"/>
                  </a:lnTo>
                  <a:lnTo>
                    <a:pt x="1720151" y="17754"/>
                  </a:lnTo>
                  <a:lnTo>
                    <a:pt x="1717141" y="17627"/>
                  </a:lnTo>
                  <a:lnTo>
                    <a:pt x="1648650" y="17627"/>
                  </a:lnTo>
                  <a:lnTo>
                    <a:pt x="1544789" y="16319"/>
                  </a:lnTo>
                  <a:lnTo>
                    <a:pt x="1542300" y="16065"/>
                  </a:lnTo>
                  <a:lnTo>
                    <a:pt x="1539684" y="15786"/>
                  </a:lnTo>
                  <a:lnTo>
                    <a:pt x="1505623" y="15786"/>
                  </a:lnTo>
                  <a:lnTo>
                    <a:pt x="1506347" y="15811"/>
                  </a:lnTo>
                  <a:lnTo>
                    <a:pt x="1542846" y="16649"/>
                  </a:lnTo>
                  <a:lnTo>
                    <a:pt x="1543748" y="17627"/>
                  </a:lnTo>
                  <a:lnTo>
                    <a:pt x="1557718" y="17627"/>
                  </a:lnTo>
                  <a:lnTo>
                    <a:pt x="1549654" y="16814"/>
                  </a:lnTo>
                  <a:lnTo>
                    <a:pt x="1586179" y="17627"/>
                  </a:lnTo>
                  <a:lnTo>
                    <a:pt x="1586814" y="17627"/>
                  </a:lnTo>
                  <a:lnTo>
                    <a:pt x="1587131" y="17945"/>
                  </a:lnTo>
                  <a:lnTo>
                    <a:pt x="1599692" y="17945"/>
                  </a:lnTo>
                  <a:lnTo>
                    <a:pt x="1587030" y="18376"/>
                  </a:lnTo>
                  <a:lnTo>
                    <a:pt x="1600911" y="18376"/>
                  </a:lnTo>
                  <a:lnTo>
                    <a:pt x="1600911" y="19050"/>
                  </a:lnTo>
                  <a:lnTo>
                    <a:pt x="1604772" y="19050"/>
                  </a:lnTo>
                  <a:lnTo>
                    <a:pt x="1606753" y="19253"/>
                  </a:lnTo>
                  <a:lnTo>
                    <a:pt x="1632356" y="19253"/>
                  </a:lnTo>
                  <a:lnTo>
                    <a:pt x="1623453" y="19050"/>
                  </a:lnTo>
                  <a:lnTo>
                    <a:pt x="1801215" y="19050"/>
                  </a:lnTo>
                  <a:lnTo>
                    <a:pt x="1801215" y="17780"/>
                  </a:lnTo>
                  <a:close/>
                </a:path>
                <a:path w="3001645" h="49530">
                  <a:moveTo>
                    <a:pt x="1827441" y="7378"/>
                  </a:moveTo>
                  <a:lnTo>
                    <a:pt x="1825167" y="7353"/>
                  </a:lnTo>
                  <a:lnTo>
                    <a:pt x="1823516" y="7315"/>
                  </a:lnTo>
                  <a:lnTo>
                    <a:pt x="1819592" y="7251"/>
                  </a:lnTo>
                  <a:lnTo>
                    <a:pt x="1777796" y="7150"/>
                  </a:lnTo>
                  <a:lnTo>
                    <a:pt x="1790230" y="7327"/>
                  </a:lnTo>
                  <a:lnTo>
                    <a:pt x="1818894" y="7442"/>
                  </a:lnTo>
                  <a:lnTo>
                    <a:pt x="1823161" y="7416"/>
                  </a:lnTo>
                  <a:lnTo>
                    <a:pt x="1825993" y="7391"/>
                  </a:lnTo>
                  <a:lnTo>
                    <a:pt x="1827441" y="7378"/>
                  </a:lnTo>
                  <a:close/>
                </a:path>
                <a:path w="3001645" h="49530">
                  <a:moveTo>
                    <a:pt x="1901431" y="2197"/>
                  </a:moveTo>
                  <a:lnTo>
                    <a:pt x="1893570" y="2184"/>
                  </a:lnTo>
                  <a:lnTo>
                    <a:pt x="1893430" y="1993"/>
                  </a:lnTo>
                  <a:lnTo>
                    <a:pt x="1892935" y="1841"/>
                  </a:lnTo>
                  <a:lnTo>
                    <a:pt x="1884032" y="1905"/>
                  </a:lnTo>
                  <a:lnTo>
                    <a:pt x="1888832" y="2501"/>
                  </a:lnTo>
                  <a:lnTo>
                    <a:pt x="1901431" y="2197"/>
                  </a:lnTo>
                  <a:close/>
                </a:path>
                <a:path w="3001645" h="49530">
                  <a:moveTo>
                    <a:pt x="1968106" y="2108"/>
                  </a:moveTo>
                  <a:lnTo>
                    <a:pt x="1959165" y="1917"/>
                  </a:lnTo>
                  <a:lnTo>
                    <a:pt x="1965591" y="2108"/>
                  </a:lnTo>
                  <a:lnTo>
                    <a:pt x="1968106" y="2108"/>
                  </a:lnTo>
                  <a:close/>
                </a:path>
                <a:path w="3001645" h="49530">
                  <a:moveTo>
                    <a:pt x="1972868" y="2324"/>
                  </a:moveTo>
                  <a:lnTo>
                    <a:pt x="1965591" y="2108"/>
                  </a:lnTo>
                  <a:lnTo>
                    <a:pt x="1955038" y="2108"/>
                  </a:lnTo>
                  <a:lnTo>
                    <a:pt x="1959533" y="2324"/>
                  </a:lnTo>
                  <a:lnTo>
                    <a:pt x="1972868" y="2324"/>
                  </a:lnTo>
                  <a:close/>
                </a:path>
                <a:path w="3001645" h="49530">
                  <a:moveTo>
                    <a:pt x="2001329" y="8750"/>
                  </a:moveTo>
                  <a:lnTo>
                    <a:pt x="1954847" y="7315"/>
                  </a:lnTo>
                  <a:lnTo>
                    <a:pt x="1943417" y="7315"/>
                  </a:lnTo>
                  <a:lnTo>
                    <a:pt x="1934324" y="7467"/>
                  </a:lnTo>
                  <a:lnTo>
                    <a:pt x="1936267" y="7315"/>
                  </a:lnTo>
                  <a:lnTo>
                    <a:pt x="1904555" y="7315"/>
                  </a:lnTo>
                  <a:lnTo>
                    <a:pt x="1901342" y="7581"/>
                  </a:lnTo>
                  <a:lnTo>
                    <a:pt x="1895525" y="7315"/>
                  </a:lnTo>
                  <a:lnTo>
                    <a:pt x="1869770" y="7315"/>
                  </a:lnTo>
                  <a:lnTo>
                    <a:pt x="1884375" y="8280"/>
                  </a:lnTo>
                  <a:lnTo>
                    <a:pt x="1861794" y="8648"/>
                  </a:lnTo>
                  <a:lnTo>
                    <a:pt x="1830235" y="7645"/>
                  </a:lnTo>
                  <a:lnTo>
                    <a:pt x="1849513" y="8750"/>
                  </a:lnTo>
                  <a:lnTo>
                    <a:pt x="1854847" y="8750"/>
                  </a:lnTo>
                  <a:lnTo>
                    <a:pt x="1865376" y="8750"/>
                  </a:lnTo>
                  <a:lnTo>
                    <a:pt x="1886750" y="8750"/>
                  </a:lnTo>
                  <a:lnTo>
                    <a:pt x="1891766" y="8750"/>
                  </a:lnTo>
                  <a:lnTo>
                    <a:pt x="1917407" y="8750"/>
                  </a:lnTo>
                  <a:lnTo>
                    <a:pt x="1927847" y="8750"/>
                  </a:lnTo>
                  <a:lnTo>
                    <a:pt x="2001329" y="8750"/>
                  </a:lnTo>
                  <a:close/>
                </a:path>
                <a:path w="3001645" h="49530">
                  <a:moveTo>
                    <a:pt x="2016417" y="9563"/>
                  </a:moveTo>
                  <a:lnTo>
                    <a:pt x="2009787" y="9563"/>
                  </a:lnTo>
                  <a:lnTo>
                    <a:pt x="2000313" y="9283"/>
                  </a:lnTo>
                  <a:lnTo>
                    <a:pt x="1905139" y="9283"/>
                  </a:lnTo>
                  <a:lnTo>
                    <a:pt x="1915515" y="9563"/>
                  </a:lnTo>
                  <a:lnTo>
                    <a:pt x="1907781" y="9563"/>
                  </a:lnTo>
                  <a:lnTo>
                    <a:pt x="1905838" y="9601"/>
                  </a:lnTo>
                  <a:lnTo>
                    <a:pt x="1905381" y="9601"/>
                  </a:lnTo>
                  <a:lnTo>
                    <a:pt x="1902587" y="9563"/>
                  </a:lnTo>
                  <a:lnTo>
                    <a:pt x="1898421" y="9563"/>
                  </a:lnTo>
                  <a:lnTo>
                    <a:pt x="1905139" y="9283"/>
                  </a:lnTo>
                  <a:lnTo>
                    <a:pt x="1874189" y="9283"/>
                  </a:lnTo>
                  <a:lnTo>
                    <a:pt x="1859737" y="9131"/>
                  </a:lnTo>
                  <a:lnTo>
                    <a:pt x="1831187" y="9131"/>
                  </a:lnTo>
                  <a:lnTo>
                    <a:pt x="1818652" y="8102"/>
                  </a:lnTo>
                  <a:lnTo>
                    <a:pt x="1821205" y="8102"/>
                  </a:lnTo>
                  <a:lnTo>
                    <a:pt x="1810829" y="7899"/>
                  </a:lnTo>
                  <a:lnTo>
                    <a:pt x="1774647" y="8051"/>
                  </a:lnTo>
                  <a:lnTo>
                    <a:pt x="1751431" y="7899"/>
                  </a:lnTo>
                  <a:lnTo>
                    <a:pt x="1688934" y="7899"/>
                  </a:lnTo>
                  <a:lnTo>
                    <a:pt x="1678305" y="8102"/>
                  </a:lnTo>
                  <a:lnTo>
                    <a:pt x="1702041" y="8102"/>
                  </a:lnTo>
                  <a:lnTo>
                    <a:pt x="1760207" y="8826"/>
                  </a:lnTo>
                  <a:lnTo>
                    <a:pt x="1759318" y="8102"/>
                  </a:lnTo>
                  <a:lnTo>
                    <a:pt x="1761159" y="8102"/>
                  </a:lnTo>
                  <a:lnTo>
                    <a:pt x="1777365" y="8102"/>
                  </a:lnTo>
                  <a:lnTo>
                    <a:pt x="1774926" y="9131"/>
                  </a:lnTo>
                  <a:lnTo>
                    <a:pt x="1795411" y="9131"/>
                  </a:lnTo>
                  <a:lnTo>
                    <a:pt x="1793481" y="9563"/>
                  </a:lnTo>
                  <a:lnTo>
                    <a:pt x="1836089" y="9563"/>
                  </a:lnTo>
                  <a:lnTo>
                    <a:pt x="1836648" y="10020"/>
                  </a:lnTo>
                  <a:lnTo>
                    <a:pt x="1831111" y="10020"/>
                  </a:lnTo>
                  <a:lnTo>
                    <a:pt x="1845538" y="10363"/>
                  </a:lnTo>
                  <a:lnTo>
                    <a:pt x="1857997" y="10363"/>
                  </a:lnTo>
                  <a:lnTo>
                    <a:pt x="1871573" y="10020"/>
                  </a:lnTo>
                  <a:lnTo>
                    <a:pt x="1874304" y="10020"/>
                  </a:lnTo>
                  <a:lnTo>
                    <a:pt x="1958886" y="10020"/>
                  </a:lnTo>
                  <a:lnTo>
                    <a:pt x="1967318" y="10020"/>
                  </a:lnTo>
                  <a:lnTo>
                    <a:pt x="1985086" y="10236"/>
                  </a:lnTo>
                  <a:lnTo>
                    <a:pt x="1990280" y="10020"/>
                  </a:lnTo>
                  <a:lnTo>
                    <a:pt x="1988693" y="10020"/>
                  </a:lnTo>
                  <a:lnTo>
                    <a:pt x="2016417" y="9563"/>
                  </a:lnTo>
                  <a:close/>
                </a:path>
                <a:path w="3001645" h="49530">
                  <a:moveTo>
                    <a:pt x="2097989" y="368"/>
                  </a:moveTo>
                  <a:lnTo>
                    <a:pt x="2094445" y="177"/>
                  </a:lnTo>
                  <a:lnTo>
                    <a:pt x="2090305" y="0"/>
                  </a:lnTo>
                  <a:lnTo>
                    <a:pt x="2090991" y="711"/>
                  </a:lnTo>
                  <a:lnTo>
                    <a:pt x="2097862" y="558"/>
                  </a:lnTo>
                  <a:lnTo>
                    <a:pt x="2097989" y="368"/>
                  </a:lnTo>
                  <a:close/>
                </a:path>
                <a:path w="3001645" h="49530">
                  <a:moveTo>
                    <a:pt x="3001060" y="23761"/>
                  </a:moveTo>
                  <a:lnTo>
                    <a:pt x="2094445" y="22009"/>
                  </a:lnTo>
                  <a:lnTo>
                    <a:pt x="2160422" y="19494"/>
                  </a:lnTo>
                  <a:lnTo>
                    <a:pt x="1946389" y="19494"/>
                  </a:lnTo>
                  <a:lnTo>
                    <a:pt x="1941525" y="19253"/>
                  </a:lnTo>
                  <a:lnTo>
                    <a:pt x="1933409" y="19253"/>
                  </a:lnTo>
                  <a:lnTo>
                    <a:pt x="1919338" y="18757"/>
                  </a:lnTo>
                  <a:lnTo>
                    <a:pt x="1878609" y="18757"/>
                  </a:lnTo>
                  <a:lnTo>
                    <a:pt x="1881543" y="19253"/>
                  </a:lnTo>
                  <a:lnTo>
                    <a:pt x="1761667" y="19253"/>
                  </a:lnTo>
                  <a:lnTo>
                    <a:pt x="1774850" y="19494"/>
                  </a:lnTo>
                  <a:lnTo>
                    <a:pt x="1916557" y="19494"/>
                  </a:lnTo>
                  <a:lnTo>
                    <a:pt x="1917623" y="21653"/>
                  </a:lnTo>
                  <a:lnTo>
                    <a:pt x="1914359" y="21640"/>
                  </a:lnTo>
                  <a:lnTo>
                    <a:pt x="1914169" y="21628"/>
                  </a:lnTo>
                  <a:lnTo>
                    <a:pt x="1869643" y="21005"/>
                  </a:lnTo>
                  <a:lnTo>
                    <a:pt x="1876272" y="19596"/>
                  </a:lnTo>
                  <a:lnTo>
                    <a:pt x="1791779" y="19913"/>
                  </a:lnTo>
                  <a:lnTo>
                    <a:pt x="1762455" y="19494"/>
                  </a:lnTo>
                  <a:lnTo>
                    <a:pt x="1638706" y="19494"/>
                  </a:lnTo>
                  <a:lnTo>
                    <a:pt x="1653527" y="20307"/>
                  </a:lnTo>
                  <a:lnTo>
                    <a:pt x="1572552" y="19494"/>
                  </a:lnTo>
                  <a:lnTo>
                    <a:pt x="1467129" y="19494"/>
                  </a:lnTo>
                  <a:lnTo>
                    <a:pt x="1445069" y="19900"/>
                  </a:lnTo>
                  <a:lnTo>
                    <a:pt x="1406271" y="20612"/>
                  </a:lnTo>
                  <a:lnTo>
                    <a:pt x="1405902" y="20612"/>
                  </a:lnTo>
                  <a:lnTo>
                    <a:pt x="1300949" y="20396"/>
                  </a:lnTo>
                  <a:lnTo>
                    <a:pt x="1262126" y="19494"/>
                  </a:lnTo>
                  <a:lnTo>
                    <a:pt x="1193965" y="19494"/>
                  </a:lnTo>
                  <a:lnTo>
                    <a:pt x="1251915" y="20294"/>
                  </a:lnTo>
                  <a:lnTo>
                    <a:pt x="1214399" y="20231"/>
                  </a:lnTo>
                  <a:lnTo>
                    <a:pt x="1341323" y="21539"/>
                  </a:lnTo>
                  <a:lnTo>
                    <a:pt x="1345831" y="21615"/>
                  </a:lnTo>
                  <a:lnTo>
                    <a:pt x="1198359" y="22174"/>
                  </a:lnTo>
                  <a:lnTo>
                    <a:pt x="1195514" y="21983"/>
                  </a:lnTo>
                  <a:lnTo>
                    <a:pt x="1178674" y="21983"/>
                  </a:lnTo>
                  <a:lnTo>
                    <a:pt x="1172819" y="22199"/>
                  </a:lnTo>
                  <a:lnTo>
                    <a:pt x="1190294" y="22199"/>
                  </a:lnTo>
                  <a:lnTo>
                    <a:pt x="780262" y="23761"/>
                  </a:lnTo>
                  <a:lnTo>
                    <a:pt x="1011059" y="23761"/>
                  </a:lnTo>
                  <a:lnTo>
                    <a:pt x="1015022" y="23952"/>
                  </a:lnTo>
                  <a:lnTo>
                    <a:pt x="1018743" y="23761"/>
                  </a:lnTo>
                  <a:lnTo>
                    <a:pt x="1786140" y="23761"/>
                  </a:lnTo>
                  <a:lnTo>
                    <a:pt x="1837004" y="24650"/>
                  </a:lnTo>
                  <a:lnTo>
                    <a:pt x="1849526" y="24345"/>
                  </a:lnTo>
                  <a:lnTo>
                    <a:pt x="1864499" y="24142"/>
                  </a:lnTo>
                  <a:lnTo>
                    <a:pt x="1845068" y="24142"/>
                  </a:lnTo>
                  <a:lnTo>
                    <a:pt x="1847100" y="23939"/>
                  </a:lnTo>
                  <a:lnTo>
                    <a:pt x="1858200" y="23939"/>
                  </a:lnTo>
                  <a:lnTo>
                    <a:pt x="1854098" y="23761"/>
                  </a:lnTo>
                  <a:lnTo>
                    <a:pt x="2066213" y="23761"/>
                  </a:lnTo>
                  <a:lnTo>
                    <a:pt x="3001060" y="23761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104297" y="1785314"/>
              <a:ext cx="2765425" cy="50800"/>
            </a:xfrm>
            <a:custGeom>
              <a:avLst/>
              <a:gdLst/>
              <a:ahLst/>
              <a:cxnLst/>
              <a:rect l="l" t="t" r="r" b="b"/>
              <a:pathLst>
                <a:path w="2765425" h="50800">
                  <a:moveTo>
                    <a:pt x="34798" y="49174"/>
                  </a:moveTo>
                  <a:lnTo>
                    <a:pt x="10439" y="48526"/>
                  </a:lnTo>
                  <a:lnTo>
                    <a:pt x="12814" y="48679"/>
                  </a:lnTo>
                  <a:lnTo>
                    <a:pt x="10782" y="48869"/>
                  </a:lnTo>
                  <a:lnTo>
                    <a:pt x="5524" y="49047"/>
                  </a:lnTo>
                  <a:lnTo>
                    <a:pt x="0" y="49136"/>
                  </a:lnTo>
                  <a:lnTo>
                    <a:pt x="3035" y="49161"/>
                  </a:lnTo>
                  <a:lnTo>
                    <a:pt x="34798" y="49174"/>
                  </a:lnTo>
                  <a:close/>
                </a:path>
                <a:path w="2765425" h="50800">
                  <a:moveTo>
                    <a:pt x="57315" y="50165"/>
                  </a:moveTo>
                  <a:lnTo>
                    <a:pt x="20180" y="49631"/>
                  </a:lnTo>
                  <a:lnTo>
                    <a:pt x="20256" y="49898"/>
                  </a:lnTo>
                  <a:lnTo>
                    <a:pt x="26847" y="50050"/>
                  </a:lnTo>
                  <a:lnTo>
                    <a:pt x="44526" y="50279"/>
                  </a:lnTo>
                  <a:lnTo>
                    <a:pt x="57315" y="50165"/>
                  </a:lnTo>
                  <a:close/>
                </a:path>
                <a:path w="2765425" h="50800">
                  <a:moveTo>
                    <a:pt x="128333" y="50279"/>
                  </a:moveTo>
                  <a:lnTo>
                    <a:pt x="122466" y="49987"/>
                  </a:lnTo>
                  <a:lnTo>
                    <a:pt x="82296" y="49453"/>
                  </a:lnTo>
                  <a:lnTo>
                    <a:pt x="78511" y="48895"/>
                  </a:lnTo>
                  <a:lnTo>
                    <a:pt x="79705" y="48666"/>
                  </a:lnTo>
                  <a:lnTo>
                    <a:pt x="87757" y="48488"/>
                  </a:lnTo>
                  <a:lnTo>
                    <a:pt x="74625" y="48285"/>
                  </a:lnTo>
                  <a:lnTo>
                    <a:pt x="66763" y="48577"/>
                  </a:lnTo>
                  <a:lnTo>
                    <a:pt x="66090" y="48831"/>
                  </a:lnTo>
                  <a:lnTo>
                    <a:pt x="73545" y="49352"/>
                  </a:lnTo>
                  <a:lnTo>
                    <a:pt x="57099" y="49237"/>
                  </a:lnTo>
                  <a:lnTo>
                    <a:pt x="50368" y="49377"/>
                  </a:lnTo>
                  <a:lnTo>
                    <a:pt x="45935" y="49618"/>
                  </a:lnTo>
                  <a:lnTo>
                    <a:pt x="77000" y="49834"/>
                  </a:lnTo>
                  <a:lnTo>
                    <a:pt x="78663" y="50063"/>
                  </a:lnTo>
                  <a:lnTo>
                    <a:pt x="88963" y="49695"/>
                  </a:lnTo>
                  <a:lnTo>
                    <a:pt x="128333" y="50279"/>
                  </a:lnTo>
                  <a:close/>
                </a:path>
                <a:path w="2765425" h="50800">
                  <a:moveTo>
                    <a:pt x="220433" y="46024"/>
                  </a:moveTo>
                  <a:lnTo>
                    <a:pt x="217995" y="45808"/>
                  </a:lnTo>
                  <a:lnTo>
                    <a:pt x="212509" y="45808"/>
                  </a:lnTo>
                  <a:lnTo>
                    <a:pt x="209880" y="44856"/>
                  </a:lnTo>
                  <a:lnTo>
                    <a:pt x="205816" y="44856"/>
                  </a:lnTo>
                  <a:lnTo>
                    <a:pt x="212140" y="45808"/>
                  </a:lnTo>
                  <a:lnTo>
                    <a:pt x="203784" y="45808"/>
                  </a:lnTo>
                  <a:lnTo>
                    <a:pt x="220433" y="46024"/>
                  </a:lnTo>
                  <a:close/>
                </a:path>
                <a:path w="2765425" h="50800">
                  <a:moveTo>
                    <a:pt x="225209" y="47434"/>
                  </a:moveTo>
                  <a:lnTo>
                    <a:pt x="203136" y="47104"/>
                  </a:lnTo>
                  <a:lnTo>
                    <a:pt x="196316" y="46875"/>
                  </a:lnTo>
                  <a:lnTo>
                    <a:pt x="180340" y="46697"/>
                  </a:lnTo>
                  <a:lnTo>
                    <a:pt x="160870" y="47434"/>
                  </a:lnTo>
                  <a:lnTo>
                    <a:pt x="213982" y="47434"/>
                  </a:lnTo>
                  <a:lnTo>
                    <a:pt x="225209" y="47434"/>
                  </a:lnTo>
                  <a:close/>
                </a:path>
                <a:path w="2765425" h="50800">
                  <a:moveTo>
                    <a:pt x="236931" y="50241"/>
                  </a:moveTo>
                  <a:lnTo>
                    <a:pt x="235458" y="50025"/>
                  </a:lnTo>
                  <a:lnTo>
                    <a:pt x="228498" y="49987"/>
                  </a:lnTo>
                  <a:lnTo>
                    <a:pt x="225247" y="50012"/>
                  </a:lnTo>
                  <a:lnTo>
                    <a:pt x="218465" y="50241"/>
                  </a:lnTo>
                  <a:lnTo>
                    <a:pt x="232791" y="50304"/>
                  </a:lnTo>
                  <a:lnTo>
                    <a:pt x="236931" y="50241"/>
                  </a:lnTo>
                  <a:close/>
                </a:path>
                <a:path w="2765425" h="50800">
                  <a:moveTo>
                    <a:pt x="258559" y="45808"/>
                  </a:moveTo>
                  <a:lnTo>
                    <a:pt x="236334" y="44856"/>
                  </a:lnTo>
                  <a:lnTo>
                    <a:pt x="217957" y="44856"/>
                  </a:lnTo>
                  <a:lnTo>
                    <a:pt x="258559" y="45808"/>
                  </a:lnTo>
                  <a:close/>
                </a:path>
                <a:path w="2765425" h="50800">
                  <a:moveTo>
                    <a:pt x="325297" y="45593"/>
                  </a:moveTo>
                  <a:lnTo>
                    <a:pt x="256006" y="45123"/>
                  </a:lnTo>
                  <a:lnTo>
                    <a:pt x="285076" y="46177"/>
                  </a:lnTo>
                  <a:lnTo>
                    <a:pt x="321894" y="45847"/>
                  </a:lnTo>
                  <a:lnTo>
                    <a:pt x="325297" y="45593"/>
                  </a:lnTo>
                  <a:close/>
                </a:path>
                <a:path w="2765425" h="50800">
                  <a:moveTo>
                    <a:pt x="387616" y="45605"/>
                  </a:moveTo>
                  <a:lnTo>
                    <a:pt x="352818" y="45224"/>
                  </a:lnTo>
                  <a:lnTo>
                    <a:pt x="361607" y="45415"/>
                  </a:lnTo>
                  <a:lnTo>
                    <a:pt x="350901" y="45478"/>
                  </a:lnTo>
                  <a:lnTo>
                    <a:pt x="353237" y="45631"/>
                  </a:lnTo>
                  <a:lnTo>
                    <a:pt x="387616" y="45605"/>
                  </a:lnTo>
                  <a:close/>
                </a:path>
                <a:path w="2765425" h="50800">
                  <a:moveTo>
                    <a:pt x="513473" y="40716"/>
                  </a:moveTo>
                  <a:lnTo>
                    <a:pt x="506996" y="40665"/>
                  </a:lnTo>
                  <a:lnTo>
                    <a:pt x="500888" y="41021"/>
                  </a:lnTo>
                  <a:lnTo>
                    <a:pt x="513473" y="40716"/>
                  </a:lnTo>
                  <a:close/>
                </a:path>
                <a:path w="2765425" h="50800">
                  <a:moveTo>
                    <a:pt x="534416" y="38100"/>
                  </a:moveTo>
                  <a:lnTo>
                    <a:pt x="512953" y="38112"/>
                  </a:lnTo>
                  <a:lnTo>
                    <a:pt x="530123" y="38201"/>
                  </a:lnTo>
                  <a:lnTo>
                    <a:pt x="534416" y="38100"/>
                  </a:lnTo>
                  <a:close/>
                </a:path>
                <a:path w="2765425" h="50800">
                  <a:moveTo>
                    <a:pt x="733196" y="35140"/>
                  </a:moveTo>
                  <a:lnTo>
                    <a:pt x="713447" y="34696"/>
                  </a:lnTo>
                  <a:lnTo>
                    <a:pt x="709358" y="35140"/>
                  </a:lnTo>
                  <a:lnTo>
                    <a:pt x="710730" y="35140"/>
                  </a:lnTo>
                  <a:lnTo>
                    <a:pt x="722655" y="35407"/>
                  </a:lnTo>
                  <a:lnTo>
                    <a:pt x="728649" y="35140"/>
                  </a:lnTo>
                  <a:lnTo>
                    <a:pt x="733196" y="35140"/>
                  </a:lnTo>
                  <a:close/>
                </a:path>
                <a:path w="2765425" h="50800">
                  <a:moveTo>
                    <a:pt x="775208" y="38265"/>
                  </a:moveTo>
                  <a:lnTo>
                    <a:pt x="768502" y="38023"/>
                  </a:lnTo>
                  <a:lnTo>
                    <a:pt x="768096" y="37719"/>
                  </a:lnTo>
                  <a:lnTo>
                    <a:pt x="757694" y="37985"/>
                  </a:lnTo>
                  <a:lnTo>
                    <a:pt x="760006" y="38138"/>
                  </a:lnTo>
                  <a:lnTo>
                    <a:pt x="746417" y="37973"/>
                  </a:lnTo>
                  <a:lnTo>
                    <a:pt x="735774" y="37592"/>
                  </a:lnTo>
                  <a:lnTo>
                    <a:pt x="650240" y="37934"/>
                  </a:lnTo>
                  <a:lnTo>
                    <a:pt x="723620" y="38303"/>
                  </a:lnTo>
                  <a:lnTo>
                    <a:pt x="727519" y="37896"/>
                  </a:lnTo>
                  <a:lnTo>
                    <a:pt x="764590" y="38531"/>
                  </a:lnTo>
                  <a:lnTo>
                    <a:pt x="775208" y="38265"/>
                  </a:lnTo>
                  <a:close/>
                </a:path>
                <a:path w="2765425" h="50800">
                  <a:moveTo>
                    <a:pt x="850506" y="30238"/>
                  </a:moveTo>
                  <a:lnTo>
                    <a:pt x="835304" y="30099"/>
                  </a:lnTo>
                  <a:lnTo>
                    <a:pt x="829081" y="30365"/>
                  </a:lnTo>
                  <a:lnTo>
                    <a:pt x="850506" y="30238"/>
                  </a:lnTo>
                  <a:close/>
                </a:path>
                <a:path w="2765425" h="50800">
                  <a:moveTo>
                    <a:pt x="888123" y="31305"/>
                  </a:moveTo>
                  <a:lnTo>
                    <a:pt x="871867" y="30886"/>
                  </a:lnTo>
                  <a:lnTo>
                    <a:pt x="856145" y="30772"/>
                  </a:lnTo>
                  <a:lnTo>
                    <a:pt x="823429" y="31127"/>
                  </a:lnTo>
                  <a:lnTo>
                    <a:pt x="833247" y="31064"/>
                  </a:lnTo>
                  <a:lnTo>
                    <a:pt x="849934" y="31318"/>
                  </a:lnTo>
                  <a:lnTo>
                    <a:pt x="853935" y="31521"/>
                  </a:lnTo>
                  <a:lnTo>
                    <a:pt x="855624" y="31254"/>
                  </a:lnTo>
                  <a:lnTo>
                    <a:pt x="881646" y="31254"/>
                  </a:lnTo>
                  <a:lnTo>
                    <a:pt x="871156" y="31508"/>
                  </a:lnTo>
                  <a:lnTo>
                    <a:pt x="888123" y="31305"/>
                  </a:lnTo>
                  <a:close/>
                </a:path>
                <a:path w="2765425" h="50800">
                  <a:moveTo>
                    <a:pt x="897458" y="32308"/>
                  </a:moveTo>
                  <a:lnTo>
                    <a:pt x="894613" y="32118"/>
                  </a:lnTo>
                  <a:lnTo>
                    <a:pt x="887349" y="31940"/>
                  </a:lnTo>
                  <a:lnTo>
                    <a:pt x="877951" y="31864"/>
                  </a:lnTo>
                  <a:lnTo>
                    <a:pt x="878192" y="32029"/>
                  </a:lnTo>
                  <a:lnTo>
                    <a:pt x="861237" y="32283"/>
                  </a:lnTo>
                  <a:lnTo>
                    <a:pt x="869835" y="32270"/>
                  </a:lnTo>
                  <a:lnTo>
                    <a:pt x="876401" y="32423"/>
                  </a:lnTo>
                  <a:lnTo>
                    <a:pt x="883196" y="32778"/>
                  </a:lnTo>
                  <a:lnTo>
                    <a:pt x="889444" y="32613"/>
                  </a:lnTo>
                  <a:lnTo>
                    <a:pt x="882777" y="32372"/>
                  </a:lnTo>
                  <a:lnTo>
                    <a:pt x="893559" y="32423"/>
                  </a:lnTo>
                  <a:lnTo>
                    <a:pt x="897458" y="32308"/>
                  </a:lnTo>
                  <a:close/>
                </a:path>
                <a:path w="2765425" h="50800">
                  <a:moveTo>
                    <a:pt x="900341" y="29171"/>
                  </a:moveTo>
                  <a:lnTo>
                    <a:pt x="885875" y="29171"/>
                  </a:lnTo>
                  <a:lnTo>
                    <a:pt x="898931" y="29349"/>
                  </a:lnTo>
                  <a:lnTo>
                    <a:pt x="900341" y="29171"/>
                  </a:lnTo>
                  <a:close/>
                </a:path>
                <a:path w="2765425" h="50800">
                  <a:moveTo>
                    <a:pt x="930884" y="31165"/>
                  </a:moveTo>
                  <a:lnTo>
                    <a:pt x="911326" y="30835"/>
                  </a:lnTo>
                  <a:lnTo>
                    <a:pt x="928204" y="31394"/>
                  </a:lnTo>
                  <a:lnTo>
                    <a:pt x="930884" y="31165"/>
                  </a:lnTo>
                  <a:close/>
                </a:path>
                <a:path w="2765425" h="50800">
                  <a:moveTo>
                    <a:pt x="1071638" y="30162"/>
                  </a:moveTo>
                  <a:lnTo>
                    <a:pt x="1068857" y="29451"/>
                  </a:lnTo>
                  <a:lnTo>
                    <a:pt x="1045883" y="29451"/>
                  </a:lnTo>
                  <a:lnTo>
                    <a:pt x="999769" y="29083"/>
                  </a:lnTo>
                  <a:lnTo>
                    <a:pt x="961796" y="29083"/>
                  </a:lnTo>
                  <a:lnTo>
                    <a:pt x="946365" y="29451"/>
                  </a:lnTo>
                  <a:lnTo>
                    <a:pt x="1000493" y="29451"/>
                  </a:lnTo>
                  <a:lnTo>
                    <a:pt x="978763" y="29972"/>
                  </a:lnTo>
                  <a:lnTo>
                    <a:pt x="1071638" y="30162"/>
                  </a:lnTo>
                  <a:close/>
                </a:path>
                <a:path w="2765425" h="50800">
                  <a:moveTo>
                    <a:pt x="1146708" y="27990"/>
                  </a:moveTo>
                  <a:lnTo>
                    <a:pt x="1146378" y="27749"/>
                  </a:lnTo>
                  <a:lnTo>
                    <a:pt x="1140917" y="27597"/>
                  </a:lnTo>
                  <a:lnTo>
                    <a:pt x="1122527" y="27444"/>
                  </a:lnTo>
                  <a:lnTo>
                    <a:pt x="1127099" y="27749"/>
                  </a:lnTo>
                  <a:lnTo>
                    <a:pt x="1142301" y="27889"/>
                  </a:lnTo>
                  <a:lnTo>
                    <a:pt x="1146708" y="27990"/>
                  </a:lnTo>
                  <a:close/>
                </a:path>
                <a:path w="2765425" h="50800">
                  <a:moveTo>
                    <a:pt x="1185049" y="27660"/>
                  </a:moveTo>
                  <a:lnTo>
                    <a:pt x="1176477" y="27660"/>
                  </a:lnTo>
                  <a:lnTo>
                    <a:pt x="1178839" y="27927"/>
                  </a:lnTo>
                  <a:lnTo>
                    <a:pt x="1185049" y="27660"/>
                  </a:lnTo>
                  <a:close/>
                </a:path>
                <a:path w="2765425" h="50800">
                  <a:moveTo>
                    <a:pt x="1222717" y="26873"/>
                  </a:moveTo>
                  <a:lnTo>
                    <a:pt x="1222425" y="26428"/>
                  </a:lnTo>
                  <a:lnTo>
                    <a:pt x="1220203" y="26873"/>
                  </a:lnTo>
                  <a:lnTo>
                    <a:pt x="1222717" y="26873"/>
                  </a:lnTo>
                  <a:close/>
                </a:path>
                <a:path w="2765425" h="50800">
                  <a:moveTo>
                    <a:pt x="1245895" y="24269"/>
                  </a:moveTo>
                  <a:lnTo>
                    <a:pt x="1222146" y="24130"/>
                  </a:lnTo>
                  <a:lnTo>
                    <a:pt x="1233068" y="24384"/>
                  </a:lnTo>
                  <a:lnTo>
                    <a:pt x="1245895" y="24269"/>
                  </a:lnTo>
                  <a:close/>
                </a:path>
                <a:path w="2765425" h="50800">
                  <a:moveTo>
                    <a:pt x="1278940" y="16891"/>
                  </a:moveTo>
                  <a:lnTo>
                    <a:pt x="1261237" y="16891"/>
                  </a:lnTo>
                  <a:lnTo>
                    <a:pt x="1271397" y="17043"/>
                  </a:lnTo>
                  <a:lnTo>
                    <a:pt x="1278940" y="16891"/>
                  </a:lnTo>
                  <a:close/>
                </a:path>
                <a:path w="2765425" h="50800">
                  <a:moveTo>
                    <a:pt x="1369682" y="16344"/>
                  </a:moveTo>
                  <a:lnTo>
                    <a:pt x="1351889" y="16205"/>
                  </a:lnTo>
                  <a:lnTo>
                    <a:pt x="1359458" y="15925"/>
                  </a:lnTo>
                  <a:lnTo>
                    <a:pt x="1350429" y="16154"/>
                  </a:lnTo>
                  <a:lnTo>
                    <a:pt x="1344879" y="15684"/>
                  </a:lnTo>
                  <a:lnTo>
                    <a:pt x="1318666" y="15684"/>
                  </a:lnTo>
                  <a:lnTo>
                    <a:pt x="1309941" y="15684"/>
                  </a:lnTo>
                  <a:lnTo>
                    <a:pt x="1311567" y="15862"/>
                  </a:lnTo>
                  <a:lnTo>
                    <a:pt x="1316088" y="16344"/>
                  </a:lnTo>
                  <a:lnTo>
                    <a:pt x="1324610" y="16344"/>
                  </a:lnTo>
                  <a:lnTo>
                    <a:pt x="1342555" y="16344"/>
                  </a:lnTo>
                  <a:lnTo>
                    <a:pt x="1347914" y="16344"/>
                  </a:lnTo>
                  <a:lnTo>
                    <a:pt x="1352854" y="16344"/>
                  </a:lnTo>
                  <a:lnTo>
                    <a:pt x="1369682" y="16344"/>
                  </a:lnTo>
                  <a:close/>
                </a:path>
                <a:path w="2765425" h="50800">
                  <a:moveTo>
                    <a:pt x="1542288" y="18046"/>
                  </a:moveTo>
                  <a:lnTo>
                    <a:pt x="1518564" y="18008"/>
                  </a:lnTo>
                  <a:lnTo>
                    <a:pt x="1533880" y="18262"/>
                  </a:lnTo>
                  <a:lnTo>
                    <a:pt x="1542288" y="18046"/>
                  </a:lnTo>
                  <a:close/>
                </a:path>
                <a:path w="2765425" h="50800">
                  <a:moveTo>
                    <a:pt x="1569034" y="18719"/>
                  </a:moveTo>
                  <a:lnTo>
                    <a:pt x="1497304" y="17995"/>
                  </a:lnTo>
                  <a:lnTo>
                    <a:pt x="1500746" y="17449"/>
                  </a:lnTo>
                  <a:lnTo>
                    <a:pt x="1453095" y="17538"/>
                  </a:lnTo>
                  <a:lnTo>
                    <a:pt x="1447215" y="17475"/>
                  </a:lnTo>
                  <a:lnTo>
                    <a:pt x="1450086" y="16878"/>
                  </a:lnTo>
                  <a:lnTo>
                    <a:pt x="1406702" y="16878"/>
                  </a:lnTo>
                  <a:lnTo>
                    <a:pt x="1405140" y="17043"/>
                  </a:lnTo>
                  <a:lnTo>
                    <a:pt x="1403324" y="17030"/>
                  </a:lnTo>
                  <a:lnTo>
                    <a:pt x="1402842" y="17018"/>
                  </a:lnTo>
                  <a:lnTo>
                    <a:pt x="1404658" y="17094"/>
                  </a:lnTo>
                  <a:lnTo>
                    <a:pt x="1399501" y="17640"/>
                  </a:lnTo>
                  <a:lnTo>
                    <a:pt x="1226959" y="17957"/>
                  </a:lnTo>
                  <a:lnTo>
                    <a:pt x="1219123" y="17157"/>
                  </a:lnTo>
                  <a:lnTo>
                    <a:pt x="1219860" y="17970"/>
                  </a:lnTo>
                  <a:lnTo>
                    <a:pt x="809904" y="18719"/>
                  </a:lnTo>
                  <a:lnTo>
                    <a:pt x="1200111" y="18719"/>
                  </a:lnTo>
                  <a:lnTo>
                    <a:pt x="1206157" y="19113"/>
                  </a:lnTo>
                  <a:lnTo>
                    <a:pt x="1210183" y="18808"/>
                  </a:lnTo>
                  <a:lnTo>
                    <a:pt x="1202220" y="18732"/>
                  </a:lnTo>
                  <a:lnTo>
                    <a:pt x="1201940" y="18719"/>
                  </a:lnTo>
                  <a:lnTo>
                    <a:pt x="1492631" y="18719"/>
                  </a:lnTo>
                  <a:lnTo>
                    <a:pt x="1569034" y="18719"/>
                  </a:lnTo>
                  <a:close/>
                </a:path>
                <a:path w="2765425" h="50800">
                  <a:moveTo>
                    <a:pt x="1616900" y="11391"/>
                  </a:moveTo>
                  <a:lnTo>
                    <a:pt x="1588884" y="11366"/>
                  </a:lnTo>
                  <a:lnTo>
                    <a:pt x="1602016" y="11557"/>
                  </a:lnTo>
                  <a:lnTo>
                    <a:pt x="1606308" y="11658"/>
                  </a:lnTo>
                  <a:lnTo>
                    <a:pt x="1616900" y="11391"/>
                  </a:lnTo>
                  <a:close/>
                </a:path>
                <a:path w="2765425" h="50800">
                  <a:moveTo>
                    <a:pt x="1692198" y="9537"/>
                  </a:moveTo>
                  <a:lnTo>
                    <a:pt x="1688299" y="9194"/>
                  </a:lnTo>
                  <a:lnTo>
                    <a:pt x="1685721" y="9194"/>
                  </a:lnTo>
                  <a:lnTo>
                    <a:pt x="1688706" y="9537"/>
                  </a:lnTo>
                  <a:lnTo>
                    <a:pt x="1692198" y="9537"/>
                  </a:lnTo>
                  <a:close/>
                </a:path>
                <a:path w="2765425" h="50800">
                  <a:moveTo>
                    <a:pt x="1724406" y="11531"/>
                  </a:moveTo>
                  <a:lnTo>
                    <a:pt x="1687842" y="11468"/>
                  </a:lnTo>
                  <a:lnTo>
                    <a:pt x="1677250" y="11557"/>
                  </a:lnTo>
                  <a:lnTo>
                    <a:pt x="1683905" y="11823"/>
                  </a:lnTo>
                  <a:lnTo>
                    <a:pt x="1686039" y="11760"/>
                  </a:lnTo>
                  <a:lnTo>
                    <a:pt x="1695894" y="11976"/>
                  </a:lnTo>
                  <a:lnTo>
                    <a:pt x="1711934" y="11950"/>
                  </a:lnTo>
                  <a:lnTo>
                    <a:pt x="1724406" y="11531"/>
                  </a:lnTo>
                  <a:close/>
                </a:path>
                <a:path w="2765425" h="50800">
                  <a:moveTo>
                    <a:pt x="1762048" y="10502"/>
                  </a:moveTo>
                  <a:lnTo>
                    <a:pt x="1753362" y="10515"/>
                  </a:lnTo>
                  <a:lnTo>
                    <a:pt x="1753565" y="10617"/>
                  </a:lnTo>
                  <a:lnTo>
                    <a:pt x="1753743" y="10807"/>
                  </a:lnTo>
                  <a:lnTo>
                    <a:pt x="1738490" y="10579"/>
                  </a:lnTo>
                  <a:lnTo>
                    <a:pt x="1741170" y="10693"/>
                  </a:lnTo>
                  <a:lnTo>
                    <a:pt x="1741652" y="10807"/>
                  </a:lnTo>
                  <a:lnTo>
                    <a:pt x="1743303" y="10883"/>
                  </a:lnTo>
                  <a:lnTo>
                    <a:pt x="1749526" y="10922"/>
                  </a:lnTo>
                  <a:lnTo>
                    <a:pt x="1757299" y="10934"/>
                  </a:lnTo>
                  <a:lnTo>
                    <a:pt x="1759889" y="10807"/>
                  </a:lnTo>
                  <a:lnTo>
                    <a:pt x="1760435" y="10629"/>
                  </a:lnTo>
                  <a:lnTo>
                    <a:pt x="1762048" y="10502"/>
                  </a:lnTo>
                  <a:close/>
                </a:path>
                <a:path w="2765425" h="50800">
                  <a:moveTo>
                    <a:pt x="1769135" y="13131"/>
                  </a:moveTo>
                  <a:lnTo>
                    <a:pt x="1762340" y="12827"/>
                  </a:lnTo>
                  <a:lnTo>
                    <a:pt x="1750783" y="12585"/>
                  </a:lnTo>
                  <a:lnTo>
                    <a:pt x="1737004" y="12509"/>
                  </a:lnTo>
                  <a:lnTo>
                    <a:pt x="1723567" y="12700"/>
                  </a:lnTo>
                  <a:lnTo>
                    <a:pt x="1738782" y="12954"/>
                  </a:lnTo>
                  <a:lnTo>
                    <a:pt x="1736445" y="12700"/>
                  </a:lnTo>
                  <a:lnTo>
                    <a:pt x="1769135" y="13131"/>
                  </a:lnTo>
                  <a:close/>
                </a:path>
                <a:path w="2765425" h="50800">
                  <a:moveTo>
                    <a:pt x="1802980" y="10744"/>
                  </a:moveTo>
                  <a:lnTo>
                    <a:pt x="1785581" y="10337"/>
                  </a:lnTo>
                  <a:lnTo>
                    <a:pt x="1768678" y="10744"/>
                  </a:lnTo>
                  <a:lnTo>
                    <a:pt x="1772983" y="10744"/>
                  </a:lnTo>
                  <a:lnTo>
                    <a:pt x="1782343" y="10960"/>
                  </a:lnTo>
                  <a:lnTo>
                    <a:pt x="1786407" y="10960"/>
                  </a:lnTo>
                  <a:lnTo>
                    <a:pt x="1781606" y="10744"/>
                  </a:lnTo>
                  <a:lnTo>
                    <a:pt x="1802980" y="10744"/>
                  </a:lnTo>
                  <a:close/>
                </a:path>
                <a:path w="2765425" h="50800">
                  <a:moveTo>
                    <a:pt x="1810156" y="3149"/>
                  </a:moveTo>
                  <a:lnTo>
                    <a:pt x="1797380" y="3238"/>
                  </a:lnTo>
                  <a:lnTo>
                    <a:pt x="1791500" y="3238"/>
                  </a:lnTo>
                  <a:lnTo>
                    <a:pt x="1784286" y="3162"/>
                  </a:lnTo>
                  <a:lnTo>
                    <a:pt x="1788896" y="3365"/>
                  </a:lnTo>
                  <a:lnTo>
                    <a:pt x="1791373" y="3619"/>
                  </a:lnTo>
                  <a:lnTo>
                    <a:pt x="1804276" y="3822"/>
                  </a:lnTo>
                  <a:lnTo>
                    <a:pt x="1799120" y="3581"/>
                  </a:lnTo>
                  <a:lnTo>
                    <a:pt x="1802396" y="3454"/>
                  </a:lnTo>
                  <a:lnTo>
                    <a:pt x="1808124" y="3352"/>
                  </a:lnTo>
                  <a:lnTo>
                    <a:pt x="1810156" y="3149"/>
                  </a:lnTo>
                  <a:close/>
                </a:path>
                <a:path w="2765425" h="50800">
                  <a:moveTo>
                    <a:pt x="1815109" y="6413"/>
                  </a:moveTo>
                  <a:lnTo>
                    <a:pt x="1809165" y="6413"/>
                  </a:lnTo>
                  <a:lnTo>
                    <a:pt x="1805279" y="6972"/>
                  </a:lnTo>
                  <a:lnTo>
                    <a:pt x="1813509" y="6972"/>
                  </a:lnTo>
                  <a:lnTo>
                    <a:pt x="1815109" y="6413"/>
                  </a:lnTo>
                  <a:close/>
                </a:path>
                <a:path w="2765425" h="50800">
                  <a:moveTo>
                    <a:pt x="1819033" y="11595"/>
                  </a:moveTo>
                  <a:lnTo>
                    <a:pt x="1812188" y="11239"/>
                  </a:lnTo>
                  <a:lnTo>
                    <a:pt x="1812493" y="11544"/>
                  </a:lnTo>
                  <a:lnTo>
                    <a:pt x="1808226" y="11544"/>
                  </a:lnTo>
                  <a:lnTo>
                    <a:pt x="1819033" y="11595"/>
                  </a:lnTo>
                  <a:close/>
                </a:path>
                <a:path w="2765425" h="50800">
                  <a:moveTo>
                    <a:pt x="1890052" y="11506"/>
                  </a:moveTo>
                  <a:lnTo>
                    <a:pt x="1886953" y="11188"/>
                  </a:lnTo>
                  <a:lnTo>
                    <a:pt x="1841093" y="11188"/>
                  </a:lnTo>
                  <a:lnTo>
                    <a:pt x="1848764" y="11506"/>
                  </a:lnTo>
                  <a:lnTo>
                    <a:pt x="1866341" y="11658"/>
                  </a:lnTo>
                  <a:lnTo>
                    <a:pt x="1890052" y="11506"/>
                  </a:lnTo>
                  <a:close/>
                </a:path>
                <a:path w="2765425" h="50800">
                  <a:moveTo>
                    <a:pt x="1999894" y="2184"/>
                  </a:moveTo>
                  <a:lnTo>
                    <a:pt x="1990686" y="1739"/>
                  </a:lnTo>
                  <a:lnTo>
                    <a:pt x="1980006" y="2184"/>
                  </a:lnTo>
                  <a:lnTo>
                    <a:pt x="1999894" y="2184"/>
                  </a:lnTo>
                  <a:close/>
                </a:path>
                <a:path w="2765425" h="50800">
                  <a:moveTo>
                    <a:pt x="2008860" y="2184"/>
                  </a:moveTo>
                  <a:lnTo>
                    <a:pt x="2001367" y="2184"/>
                  </a:lnTo>
                  <a:lnTo>
                    <a:pt x="2004923" y="2489"/>
                  </a:lnTo>
                  <a:lnTo>
                    <a:pt x="2008860" y="2184"/>
                  </a:lnTo>
                  <a:close/>
                </a:path>
                <a:path w="2765425" h="50800">
                  <a:moveTo>
                    <a:pt x="2033181" y="2819"/>
                  </a:moveTo>
                  <a:lnTo>
                    <a:pt x="2013432" y="2489"/>
                  </a:lnTo>
                  <a:lnTo>
                    <a:pt x="2018233" y="2984"/>
                  </a:lnTo>
                  <a:lnTo>
                    <a:pt x="2033181" y="2819"/>
                  </a:lnTo>
                  <a:close/>
                </a:path>
                <a:path w="2765425" h="50800">
                  <a:moveTo>
                    <a:pt x="2123008" y="381"/>
                  </a:moveTo>
                  <a:lnTo>
                    <a:pt x="2110803" y="368"/>
                  </a:lnTo>
                  <a:lnTo>
                    <a:pt x="2099348" y="127"/>
                  </a:lnTo>
                  <a:lnTo>
                    <a:pt x="2088451" y="0"/>
                  </a:lnTo>
                  <a:lnTo>
                    <a:pt x="2077859" y="355"/>
                  </a:lnTo>
                  <a:lnTo>
                    <a:pt x="2087486" y="317"/>
                  </a:lnTo>
                  <a:lnTo>
                    <a:pt x="2090940" y="558"/>
                  </a:lnTo>
                  <a:lnTo>
                    <a:pt x="2092833" y="838"/>
                  </a:lnTo>
                  <a:lnTo>
                    <a:pt x="2097773" y="901"/>
                  </a:lnTo>
                  <a:lnTo>
                    <a:pt x="2098509" y="673"/>
                  </a:lnTo>
                  <a:lnTo>
                    <a:pt x="2123008" y="381"/>
                  </a:lnTo>
                  <a:close/>
                </a:path>
                <a:path w="2765425" h="50800">
                  <a:moveTo>
                    <a:pt x="2157361" y="368"/>
                  </a:moveTo>
                  <a:lnTo>
                    <a:pt x="2150554" y="114"/>
                  </a:lnTo>
                  <a:lnTo>
                    <a:pt x="2148636" y="266"/>
                  </a:lnTo>
                  <a:lnTo>
                    <a:pt x="2137968" y="330"/>
                  </a:lnTo>
                  <a:lnTo>
                    <a:pt x="2157361" y="368"/>
                  </a:lnTo>
                  <a:close/>
                </a:path>
                <a:path w="2765425" h="50800">
                  <a:moveTo>
                    <a:pt x="2182977" y="2324"/>
                  </a:moveTo>
                  <a:lnTo>
                    <a:pt x="2175878" y="2032"/>
                  </a:lnTo>
                  <a:lnTo>
                    <a:pt x="2159800" y="2070"/>
                  </a:lnTo>
                  <a:lnTo>
                    <a:pt x="2150313" y="1892"/>
                  </a:lnTo>
                  <a:lnTo>
                    <a:pt x="2155964" y="2171"/>
                  </a:lnTo>
                  <a:lnTo>
                    <a:pt x="2166010" y="2247"/>
                  </a:lnTo>
                  <a:lnTo>
                    <a:pt x="2176386" y="2247"/>
                  </a:lnTo>
                  <a:lnTo>
                    <a:pt x="2182977" y="2324"/>
                  </a:lnTo>
                  <a:close/>
                </a:path>
                <a:path w="2765425" h="50800">
                  <a:moveTo>
                    <a:pt x="2203475" y="3022"/>
                  </a:moveTo>
                  <a:lnTo>
                    <a:pt x="2183307" y="2654"/>
                  </a:lnTo>
                  <a:lnTo>
                    <a:pt x="2191575" y="2438"/>
                  </a:lnTo>
                  <a:lnTo>
                    <a:pt x="2173884" y="2438"/>
                  </a:lnTo>
                  <a:lnTo>
                    <a:pt x="2173173" y="2451"/>
                  </a:lnTo>
                  <a:lnTo>
                    <a:pt x="2172614" y="2438"/>
                  </a:lnTo>
                  <a:lnTo>
                    <a:pt x="2170290" y="2438"/>
                  </a:lnTo>
                  <a:lnTo>
                    <a:pt x="2171433" y="2476"/>
                  </a:lnTo>
                  <a:lnTo>
                    <a:pt x="2135416" y="3022"/>
                  </a:lnTo>
                  <a:lnTo>
                    <a:pt x="2167915" y="3022"/>
                  </a:lnTo>
                  <a:lnTo>
                    <a:pt x="2189289" y="3022"/>
                  </a:lnTo>
                  <a:lnTo>
                    <a:pt x="2203475" y="3022"/>
                  </a:lnTo>
                  <a:close/>
                </a:path>
                <a:path w="2765425" h="50800">
                  <a:moveTo>
                    <a:pt x="2216581" y="1498"/>
                  </a:moveTo>
                  <a:lnTo>
                    <a:pt x="2199017" y="1206"/>
                  </a:lnTo>
                  <a:lnTo>
                    <a:pt x="2212251" y="1498"/>
                  </a:lnTo>
                  <a:lnTo>
                    <a:pt x="2216581" y="1498"/>
                  </a:lnTo>
                  <a:close/>
                </a:path>
                <a:path w="2765425" h="50800">
                  <a:moveTo>
                    <a:pt x="2269286" y="3022"/>
                  </a:moveTo>
                  <a:lnTo>
                    <a:pt x="2241613" y="2438"/>
                  </a:lnTo>
                  <a:lnTo>
                    <a:pt x="2218829" y="2082"/>
                  </a:lnTo>
                  <a:lnTo>
                    <a:pt x="2210181" y="2082"/>
                  </a:lnTo>
                  <a:lnTo>
                    <a:pt x="2211603" y="2438"/>
                  </a:lnTo>
                  <a:lnTo>
                    <a:pt x="2219121" y="2438"/>
                  </a:lnTo>
                  <a:lnTo>
                    <a:pt x="2218131" y="3022"/>
                  </a:lnTo>
                  <a:lnTo>
                    <a:pt x="2269286" y="3022"/>
                  </a:lnTo>
                  <a:close/>
                </a:path>
                <a:path w="2765425" h="50800">
                  <a:moveTo>
                    <a:pt x="2409990" y="5461"/>
                  </a:moveTo>
                  <a:lnTo>
                    <a:pt x="2407437" y="5270"/>
                  </a:lnTo>
                  <a:lnTo>
                    <a:pt x="2329789" y="5270"/>
                  </a:lnTo>
                  <a:lnTo>
                    <a:pt x="2359774" y="5461"/>
                  </a:lnTo>
                  <a:lnTo>
                    <a:pt x="2409990" y="5461"/>
                  </a:lnTo>
                  <a:close/>
                </a:path>
                <a:path w="2765425" h="50800">
                  <a:moveTo>
                    <a:pt x="2764828" y="3721"/>
                  </a:moveTo>
                  <a:lnTo>
                    <a:pt x="2357018" y="3416"/>
                  </a:lnTo>
                  <a:lnTo>
                    <a:pt x="2345220" y="3314"/>
                  </a:lnTo>
                  <a:lnTo>
                    <a:pt x="2342451" y="3022"/>
                  </a:lnTo>
                  <a:lnTo>
                    <a:pt x="2336787" y="3022"/>
                  </a:lnTo>
                  <a:lnTo>
                    <a:pt x="2332698" y="3200"/>
                  </a:lnTo>
                  <a:lnTo>
                    <a:pt x="2318588" y="3060"/>
                  </a:lnTo>
                  <a:lnTo>
                    <a:pt x="2314435" y="3390"/>
                  </a:lnTo>
                  <a:lnTo>
                    <a:pt x="2127593" y="3238"/>
                  </a:lnTo>
                  <a:lnTo>
                    <a:pt x="2119528" y="3022"/>
                  </a:lnTo>
                  <a:lnTo>
                    <a:pt x="2109101" y="3022"/>
                  </a:lnTo>
                  <a:lnTo>
                    <a:pt x="2110562" y="3225"/>
                  </a:lnTo>
                  <a:lnTo>
                    <a:pt x="2078697" y="3200"/>
                  </a:lnTo>
                  <a:lnTo>
                    <a:pt x="2079421" y="3721"/>
                  </a:lnTo>
                  <a:lnTo>
                    <a:pt x="2114194" y="3721"/>
                  </a:lnTo>
                  <a:lnTo>
                    <a:pt x="2138222" y="3721"/>
                  </a:lnTo>
                  <a:lnTo>
                    <a:pt x="2183295" y="4521"/>
                  </a:lnTo>
                  <a:lnTo>
                    <a:pt x="1989861" y="4610"/>
                  </a:lnTo>
                  <a:lnTo>
                    <a:pt x="1965960" y="4152"/>
                  </a:lnTo>
                  <a:lnTo>
                    <a:pt x="1938464" y="4152"/>
                  </a:lnTo>
                  <a:lnTo>
                    <a:pt x="1938464" y="3848"/>
                  </a:lnTo>
                  <a:lnTo>
                    <a:pt x="1998548" y="3848"/>
                  </a:lnTo>
                  <a:lnTo>
                    <a:pt x="2020239" y="4025"/>
                  </a:lnTo>
                  <a:lnTo>
                    <a:pt x="2037092" y="3848"/>
                  </a:lnTo>
                  <a:lnTo>
                    <a:pt x="2038299" y="3848"/>
                  </a:lnTo>
                  <a:lnTo>
                    <a:pt x="2050770" y="3238"/>
                  </a:lnTo>
                  <a:lnTo>
                    <a:pt x="1955876" y="3238"/>
                  </a:lnTo>
                  <a:lnTo>
                    <a:pt x="1938464" y="3314"/>
                  </a:lnTo>
                  <a:lnTo>
                    <a:pt x="1938464" y="3098"/>
                  </a:lnTo>
                  <a:lnTo>
                    <a:pt x="1938464" y="2933"/>
                  </a:lnTo>
                  <a:lnTo>
                    <a:pt x="1936711" y="2933"/>
                  </a:lnTo>
                  <a:lnTo>
                    <a:pt x="1936711" y="3098"/>
                  </a:lnTo>
                  <a:lnTo>
                    <a:pt x="1936711" y="3314"/>
                  </a:lnTo>
                  <a:lnTo>
                    <a:pt x="1804416" y="3822"/>
                  </a:lnTo>
                  <a:lnTo>
                    <a:pt x="1804276" y="3822"/>
                  </a:lnTo>
                  <a:lnTo>
                    <a:pt x="1797113" y="3848"/>
                  </a:lnTo>
                  <a:lnTo>
                    <a:pt x="1936711" y="3848"/>
                  </a:lnTo>
                  <a:lnTo>
                    <a:pt x="1936711" y="4152"/>
                  </a:lnTo>
                  <a:lnTo>
                    <a:pt x="1914690" y="4152"/>
                  </a:lnTo>
                  <a:lnTo>
                    <a:pt x="1902968" y="4559"/>
                  </a:lnTo>
                  <a:lnTo>
                    <a:pt x="1889937" y="4152"/>
                  </a:lnTo>
                  <a:lnTo>
                    <a:pt x="1873084" y="4152"/>
                  </a:lnTo>
                  <a:lnTo>
                    <a:pt x="1875205" y="4343"/>
                  </a:lnTo>
                  <a:lnTo>
                    <a:pt x="1868131" y="4152"/>
                  </a:lnTo>
                  <a:lnTo>
                    <a:pt x="1840280" y="4152"/>
                  </a:lnTo>
                  <a:lnTo>
                    <a:pt x="1851926" y="4686"/>
                  </a:lnTo>
                  <a:lnTo>
                    <a:pt x="1843290" y="4686"/>
                  </a:lnTo>
                  <a:lnTo>
                    <a:pt x="1832241" y="4152"/>
                  </a:lnTo>
                  <a:lnTo>
                    <a:pt x="1760220" y="4152"/>
                  </a:lnTo>
                  <a:lnTo>
                    <a:pt x="1757743" y="4737"/>
                  </a:lnTo>
                  <a:lnTo>
                    <a:pt x="714133" y="5270"/>
                  </a:lnTo>
                  <a:lnTo>
                    <a:pt x="1755419" y="5270"/>
                  </a:lnTo>
                  <a:lnTo>
                    <a:pt x="1753196" y="5791"/>
                  </a:lnTo>
                  <a:lnTo>
                    <a:pt x="1784807" y="5791"/>
                  </a:lnTo>
                  <a:lnTo>
                    <a:pt x="1792655" y="6413"/>
                  </a:lnTo>
                  <a:lnTo>
                    <a:pt x="1763585" y="6413"/>
                  </a:lnTo>
                  <a:lnTo>
                    <a:pt x="1783219" y="6972"/>
                  </a:lnTo>
                  <a:lnTo>
                    <a:pt x="1800390" y="6972"/>
                  </a:lnTo>
                  <a:lnTo>
                    <a:pt x="1793100" y="6413"/>
                  </a:lnTo>
                  <a:lnTo>
                    <a:pt x="1797773" y="6413"/>
                  </a:lnTo>
                  <a:lnTo>
                    <a:pt x="1810588" y="5791"/>
                  </a:lnTo>
                  <a:lnTo>
                    <a:pt x="1817662" y="5791"/>
                  </a:lnTo>
                  <a:lnTo>
                    <a:pt x="1841157" y="6146"/>
                  </a:lnTo>
                  <a:lnTo>
                    <a:pt x="1833194" y="5791"/>
                  </a:lnTo>
                  <a:lnTo>
                    <a:pt x="1866252" y="5791"/>
                  </a:lnTo>
                  <a:lnTo>
                    <a:pt x="1855431" y="5270"/>
                  </a:lnTo>
                  <a:lnTo>
                    <a:pt x="1864944" y="5270"/>
                  </a:lnTo>
                  <a:lnTo>
                    <a:pt x="1872234" y="5600"/>
                  </a:lnTo>
                  <a:lnTo>
                    <a:pt x="1866265" y="5791"/>
                  </a:lnTo>
                  <a:lnTo>
                    <a:pt x="1876729" y="5791"/>
                  </a:lnTo>
                  <a:lnTo>
                    <a:pt x="1891512" y="5791"/>
                  </a:lnTo>
                  <a:lnTo>
                    <a:pt x="1929409" y="5791"/>
                  </a:lnTo>
                  <a:lnTo>
                    <a:pt x="1943785" y="5791"/>
                  </a:lnTo>
                  <a:lnTo>
                    <a:pt x="2051697" y="5791"/>
                  </a:lnTo>
                  <a:lnTo>
                    <a:pt x="2024443" y="5270"/>
                  </a:lnTo>
                  <a:lnTo>
                    <a:pt x="2226805" y="5270"/>
                  </a:lnTo>
                  <a:lnTo>
                    <a:pt x="2244458" y="5270"/>
                  </a:lnTo>
                  <a:lnTo>
                    <a:pt x="2320023" y="5270"/>
                  </a:lnTo>
                  <a:lnTo>
                    <a:pt x="2292540" y="5016"/>
                  </a:lnTo>
                  <a:lnTo>
                    <a:pt x="2408974" y="4394"/>
                  </a:lnTo>
                  <a:lnTo>
                    <a:pt x="2534297" y="3721"/>
                  </a:lnTo>
                  <a:lnTo>
                    <a:pt x="2764828" y="3721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523638" y="1786991"/>
              <a:ext cx="2188845" cy="52069"/>
            </a:xfrm>
            <a:custGeom>
              <a:avLst/>
              <a:gdLst/>
              <a:ahLst/>
              <a:cxnLst/>
              <a:rect l="l" t="t" r="r" b="b"/>
              <a:pathLst>
                <a:path w="2188845" h="52069">
                  <a:moveTo>
                    <a:pt x="27305" y="51015"/>
                  </a:moveTo>
                  <a:lnTo>
                    <a:pt x="24701" y="50558"/>
                  </a:lnTo>
                  <a:lnTo>
                    <a:pt x="16268" y="50863"/>
                  </a:lnTo>
                  <a:lnTo>
                    <a:pt x="27305" y="51015"/>
                  </a:lnTo>
                  <a:close/>
                </a:path>
                <a:path w="2188845" h="52069">
                  <a:moveTo>
                    <a:pt x="32423" y="47764"/>
                  </a:moveTo>
                  <a:lnTo>
                    <a:pt x="29603" y="47574"/>
                  </a:lnTo>
                  <a:lnTo>
                    <a:pt x="20878" y="47498"/>
                  </a:lnTo>
                  <a:lnTo>
                    <a:pt x="0" y="47523"/>
                  </a:lnTo>
                  <a:lnTo>
                    <a:pt x="4343" y="47764"/>
                  </a:lnTo>
                  <a:lnTo>
                    <a:pt x="13957" y="47815"/>
                  </a:lnTo>
                  <a:lnTo>
                    <a:pt x="32423" y="47764"/>
                  </a:lnTo>
                  <a:close/>
                </a:path>
                <a:path w="2188845" h="52069">
                  <a:moveTo>
                    <a:pt x="65786" y="44742"/>
                  </a:moveTo>
                  <a:lnTo>
                    <a:pt x="48272" y="44462"/>
                  </a:lnTo>
                  <a:lnTo>
                    <a:pt x="44234" y="44653"/>
                  </a:lnTo>
                  <a:lnTo>
                    <a:pt x="65786" y="44742"/>
                  </a:lnTo>
                  <a:close/>
                </a:path>
                <a:path w="2188845" h="52069">
                  <a:moveTo>
                    <a:pt x="102438" y="42799"/>
                  </a:moveTo>
                  <a:lnTo>
                    <a:pt x="93091" y="42646"/>
                  </a:lnTo>
                  <a:lnTo>
                    <a:pt x="88468" y="42786"/>
                  </a:lnTo>
                  <a:lnTo>
                    <a:pt x="83947" y="43027"/>
                  </a:lnTo>
                  <a:lnTo>
                    <a:pt x="74917" y="43167"/>
                  </a:lnTo>
                  <a:lnTo>
                    <a:pt x="86791" y="43167"/>
                  </a:lnTo>
                  <a:lnTo>
                    <a:pt x="91097" y="43040"/>
                  </a:lnTo>
                  <a:lnTo>
                    <a:pt x="94195" y="42875"/>
                  </a:lnTo>
                  <a:lnTo>
                    <a:pt x="102438" y="42799"/>
                  </a:lnTo>
                  <a:close/>
                </a:path>
                <a:path w="2188845" h="52069">
                  <a:moveTo>
                    <a:pt x="128524" y="51206"/>
                  </a:moveTo>
                  <a:lnTo>
                    <a:pt x="111404" y="51320"/>
                  </a:lnTo>
                  <a:lnTo>
                    <a:pt x="107213" y="51422"/>
                  </a:lnTo>
                  <a:lnTo>
                    <a:pt x="117856" y="51371"/>
                  </a:lnTo>
                  <a:lnTo>
                    <a:pt x="126847" y="51676"/>
                  </a:lnTo>
                  <a:lnTo>
                    <a:pt x="128524" y="51206"/>
                  </a:lnTo>
                  <a:close/>
                </a:path>
                <a:path w="2188845" h="52069">
                  <a:moveTo>
                    <a:pt x="172542" y="46151"/>
                  </a:moveTo>
                  <a:lnTo>
                    <a:pt x="164350" y="45974"/>
                  </a:lnTo>
                  <a:lnTo>
                    <a:pt x="123113" y="46240"/>
                  </a:lnTo>
                  <a:lnTo>
                    <a:pt x="148869" y="46405"/>
                  </a:lnTo>
                  <a:lnTo>
                    <a:pt x="161696" y="46355"/>
                  </a:lnTo>
                  <a:lnTo>
                    <a:pt x="172542" y="46151"/>
                  </a:lnTo>
                  <a:close/>
                </a:path>
                <a:path w="2188845" h="52069">
                  <a:moveTo>
                    <a:pt x="404876" y="36309"/>
                  </a:moveTo>
                  <a:lnTo>
                    <a:pt x="400392" y="36106"/>
                  </a:lnTo>
                  <a:lnTo>
                    <a:pt x="398907" y="36309"/>
                  </a:lnTo>
                  <a:lnTo>
                    <a:pt x="404876" y="36309"/>
                  </a:lnTo>
                  <a:close/>
                </a:path>
                <a:path w="2188845" h="52069">
                  <a:moveTo>
                    <a:pt x="428142" y="38138"/>
                  </a:moveTo>
                  <a:lnTo>
                    <a:pt x="422706" y="37757"/>
                  </a:lnTo>
                  <a:lnTo>
                    <a:pt x="425145" y="37757"/>
                  </a:lnTo>
                  <a:lnTo>
                    <a:pt x="399148" y="36982"/>
                  </a:lnTo>
                  <a:lnTo>
                    <a:pt x="381444" y="37757"/>
                  </a:lnTo>
                  <a:lnTo>
                    <a:pt x="422160" y="37757"/>
                  </a:lnTo>
                  <a:lnTo>
                    <a:pt x="424040" y="38138"/>
                  </a:lnTo>
                  <a:lnTo>
                    <a:pt x="428142" y="38138"/>
                  </a:lnTo>
                  <a:close/>
                </a:path>
                <a:path w="2188845" h="52069">
                  <a:moveTo>
                    <a:pt x="440740" y="38138"/>
                  </a:moveTo>
                  <a:lnTo>
                    <a:pt x="436410" y="37757"/>
                  </a:lnTo>
                  <a:lnTo>
                    <a:pt x="431368" y="37757"/>
                  </a:lnTo>
                  <a:lnTo>
                    <a:pt x="437222" y="38138"/>
                  </a:lnTo>
                  <a:lnTo>
                    <a:pt x="440740" y="38138"/>
                  </a:lnTo>
                  <a:close/>
                </a:path>
                <a:path w="2188845" h="52069">
                  <a:moveTo>
                    <a:pt x="460006" y="36309"/>
                  </a:moveTo>
                  <a:lnTo>
                    <a:pt x="405803" y="35928"/>
                  </a:lnTo>
                  <a:lnTo>
                    <a:pt x="410235" y="36309"/>
                  </a:lnTo>
                  <a:lnTo>
                    <a:pt x="414451" y="36309"/>
                  </a:lnTo>
                  <a:lnTo>
                    <a:pt x="417068" y="36309"/>
                  </a:lnTo>
                  <a:lnTo>
                    <a:pt x="447713" y="37604"/>
                  </a:lnTo>
                  <a:lnTo>
                    <a:pt x="423887" y="36309"/>
                  </a:lnTo>
                  <a:lnTo>
                    <a:pt x="460006" y="36309"/>
                  </a:lnTo>
                  <a:close/>
                </a:path>
                <a:path w="2188845" h="52069">
                  <a:moveTo>
                    <a:pt x="538861" y="39014"/>
                  </a:moveTo>
                  <a:lnTo>
                    <a:pt x="534987" y="38658"/>
                  </a:lnTo>
                  <a:lnTo>
                    <a:pt x="534377" y="38544"/>
                  </a:lnTo>
                  <a:lnTo>
                    <a:pt x="529348" y="38214"/>
                  </a:lnTo>
                  <a:lnTo>
                    <a:pt x="518680" y="38379"/>
                  </a:lnTo>
                  <a:lnTo>
                    <a:pt x="531964" y="38671"/>
                  </a:lnTo>
                  <a:lnTo>
                    <a:pt x="528408" y="38938"/>
                  </a:lnTo>
                  <a:lnTo>
                    <a:pt x="498182" y="39204"/>
                  </a:lnTo>
                  <a:lnTo>
                    <a:pt x="508723" y="39433"/>
                  </a:lnTo>
                  <a:lnTo>
                    <a:pt x="517867" y="39293"/>
                  </a:lnTo>
                  <a:lnTo>
                    <a:pt x="527342" y="39065"/>
                  </a:lnTo>
                  <a:lnTo>
                    <a:pt x="538861" y="39014"/>
                  </a:lnTo>
                  <a:close/>
                </a:path>
                <a:path w="2188845" h="52069">
                  <a:moveTo>
                    <a:pt x="554367" y="36652"/>
                  </a:moveTo>
                  <a:lnTo>
                    <a:pt x="544804" y="36576"/>
                  </a:lnTo>
                  <a:lnTo>
                    <a:pt x="549414" y="36893"/>
                  </a:lnTo>
                  <a:lnTo>
                    <a:pt x="536676" y="36474"/>
                  </a:lnTo>
                  <a:lnTo>
                    <a:pt x="491921" y="36487"/>
                  </a:lnTo>
                  <a:lnTo>
                    <a:pt x="475678" y="36220"/>
                  </a:lnTo>
                  <a:lnTo>
                    <a:pt x="467233" y="36334"/>
                  </a:lnTo>
                  <a:lnTo>
                    <a:pt x="473811" y="36474"/>
                  </a:lnTo>
                  <a:lnTo>
                    <a:pt x="474002" y="36677"/>
                  </a:lnTo>
                  <a:lnTo>
                    <a:pt x="458927" y="36639"/>
                  </a:lnTo>
                  <a:lnTo>
                    <a:pt x="461911" y="36791"/>
                  </a:lnTo>
                  <a:lnTo>
                    <a:pt x="460476" y="36931"/>
                  </a:lnTo>
                  <a:lnTo>
                    <a:pt x="465924" y="37084"/>
                  </a:lnTo>
                  <a:lnTo>
                    <a:pt x="472097" y="36830"/>
                  </a:lnTo>
                  <a:lnTo>
                    <a:pt x="486346" y="37160"/>
                  </a:lnTo>
                  <a:lnTo>
                    <a:pt x="476758" y="37592"/>
                  </a:lnTo>
                  <a:lnTo>
                    <a:pt x="494550" y="37833"/>
                  </a:lnTo>
                  <a:lnTo>
                    <a:pt x="505002" y="37465"/>
                  </a:lnTo>
                  <a:lnTo>
                    <a:pt x="491985" y="37376"/>
                  </a:lnTo>
                  <a:lnTo>
                    <a:pt x="491744" y="37172"/>
                  </a:lnTo>
                  <a:lnTo>
                    <a:pt x="537527" y="37045"/>
                  </a:lnTo>
                  <a:lnTo>
                    <a:pt x="551942" y="37236"/>
                  </a:lnTo>
                  <a:lnTo>
                    <a:pt x="549516" y="36995"/>
                  </a:lnTo>
                  <a:lnTo>
                    <a:pt x="554367" y="36652"/>
                  </a:lnTo>
                  <a:close/>
                </a:path>
                <a:path w="2188845" h="52069">
                  <a:moveTo>
                    <a:pt x="564527" y="34836"/>
                  </a:moveTo>
                  <a:lnTo>
                    <a:pt x="560120" y="34734"/>
                  </a:lnTo>
                  <a:lnTo>
                    <a:pt x="549719" y="35102"/>
                  </a:lnTo>
                  <a:lnTo>
                    <a:pt x="564527" y="34836"/>
                  </a:lnTo>
                  <a:close/>
                </a:path>
                <a:path w="2188845" h="52069">
                  <a:moveTo>
                    <a:pt x="575589" y="37985"/>
                  </a:moveTo>
                  <a:lnTo>
                    <a:pt x="563829" y="37871"/>
                  </a:lnTo>
                  <a:lnTo>
                    <a:pt x="561111" y="37744"/>
                  </a:lnTo>
                  <a:lnTo>
                    <a:pt x="563537" y="37871"/>
                  </a:lnTo>
                  <a:lnTo>
                    <a:pt x="563537" y="37998"/>
                  </a:lnTo>
                  <a:lnTo>
                    <a:pt x="565111" y="38087"/>
                  </a:lnTo>
                  <a:lnTo>
                    <a:pt x="572287" y="38087"/>
                  </a:lnTo>
                  <a:lnTo>
                    <a:pt x="575589" y="37985"/>
                  </a:lnTo>
                  <a:close/>
                </a:path>
                <a:path w="2188845" h="52069">
                  <a:moveTo>
                    <a:pt x="582828" y="38404"/>
                  </a:moveTo>
                  <a:lnTo>
                    <a:pt x="578700" y="38138"/>
                  </a:lnTo>
                  <a:lnTo>
                    <a:pt x="581799" y="38404"/>
                  </a:lnTo>
                  <a:lnTo>
                    <a:pt x="582828" y="38404"/>
                  </a:lnTo>
                  <a:close/>
                </a:path>
                <a:path w="2188845" h="52069">
                  <a:moveTo>
                    <a:pt x="597268" y="39293"/>
                  </a:moveTo>
                  <a:lnTo>
                    <a:pt x="585825" y="39293"/>
                  </a:lnTo>
                  <a:lnTo>
                    <a:pt x="592963" y="39458"/>
                  </a:lnTo>
                  <a:lnTo>
                    <a:pt x="597268" y="39293"/>
                  </a:lnTo>
                  <a:close/>
                </a:path>
                <a:path w="2188845" h="52069">
                  <a:moveTo>
                    <a:pt x="628904" y="32816"/>
                  </a:moveTo>
                  <a:lnTo>
                    <a:pt x="611416" y="32423"/>
                  </a:lnTo>
                  <a:lnTo>
                    <a:pt x="607199" y="32537"/>
                  </a:lnTo>
                  <a:lnTo>
                    <a:pt x="628904" y="32816"/>
                  </a:lnTo>
                  <a:close/>
                </a:path>
                <a:path w="2188845" h="52069">
                  <a:moveTo>
                    <a:pt x="703592" y="34315"/>
                  </a:moveTo>
                  <a:lnTo>
                    <a:pt x="662571" y="34175"/>
                  </a:lnTo>
                  <a:lnTo>
                    <a:pt x="657885" y="33782"/>
                  </a:lnTo>
                  <a:lnTo>
                    <a:pt x="602488" y="34213"/>
                  </a:lnTo>
                  <a:lnTo>
                    <a:pt x="603250" y="33997"/>
                  </a:lnTo>
                  <a:lnTo>
                    <a:pt x="586867" y="33667"/>
                  </a:lnTo>
                  <a:lnTo>
                    <a:pt x="598233" y="34213"/>
                  </a:lnTo>
                  <a:lnTo>
                    <a:pt x="585177" y="34124"/>
                  </a:lnTo>
                  <a:lnTo>
                    <a:pt x="608939" y="34455"/>
                  </a:lnTo>
                  <a:lnTo>
                    <a:pt x="666242" y="34467"/>
                  </a:lnTo>
                  <a:lnTo>
                    <a:pt x="691146" y="34721"/>
                  </a:lnTo>
                  <a:lnTo>
                    <a:pt x="703592" y="34315"/>
                  </a:lnTo>
                  <a:close/>
                </a:path>
                <a:path w="2188845" h="52069">
                  <a:moveTo>
                    <a:pt x="744004" y="35915"/>
                  </a:moveTo>
                  <a:lnTo>
                    <a:pt x="713524" y="35712"/>
                  </a:lnTo>
                  <a:lnTo>
                    <a:pt x="700900" y="35839"/>
                  </a:lnTo>
                  <a:lnTo>
                    <a:pt x="744004" y="35915"/>
                  </a:lnTo>
                  <a:close/>
                </a:path>
                <a:path w="2188845" h="52069">
                  <a:moveTo>
                    <a:pt x="748880" y="30467"/>
                  </a:moveTo>
                  <a:lnTo>
                    <a:pt x="731583" y="30276"/>
                  </a:lnTo>
                  <a:lnTo>
                    <a:pt x="742670" y="30632"/>
                  </a:lnTo>
                  <a:lnTo>
                    <a:pt x="748880" y="30467"/>
                  </a:lnTo>
                  <a:close/>
                </a:path>
                <a:path w="2188845" h="52069">
                  <a:moveTo>
                    <a:pt x="765708" y="25984"/>
                  </a:moveTo>
                  <a:lnTo>
                    <a:pt x="757135" y="25984"/>
                  </a:lnTo>
                  <a:lnTo>
                    <a:pt x="759498" y="26250"/>
                  </a:lnTo>
                  <a:lnTo>
                    <a:pt x="765708" y="25984"/>
                  </a:lnTo>
                  <a:close/>
                </a:path>
                <a:path w="2188845" h="52069">
                  <a:moveTo>
                    <a:pt x="800315" y="32016"/>
                  </a:moveTo>
                  <a:lnTo>
                    <a:pt x="770153" y="31686"/>
                  </a:lnTo>
                  <a:lnTo>
                    <a:pt x="766762" y="31686"/>
                  </a:lnTo>
                  <a:lnTo>
                    <a:pt x="756488" y="31445"/>
                  </a:lnTo>
                  <a:lnTo>
                    <a:pt x="738263" y="31686"/>
                  </a:lnTo>
                  <a:lnTo>
                    <a:pt x="741641" y="31686"/>
                  </a:lnTo>
                  <a:lnTo>
                    <a:pt x="754075" y="32016"/>
                  </a:lnTo>
                  <a:lnTo>
                    <a:pt x="782116" y="32016"/>
                  </a:lnTo>
                  <a:lnTo>
                    <a:pt x="794296" y="32778"/>
                  </a:lnTo>
                  <a:lnTo>
                    <a:pt x="796188" y="32778"/>
                  </a:lnTo>
                  <a:lnTo>
                    <a:pt x="794677" y="32016"/>
                  </a:lnTo>
                  <a:lnTo>
                    <a:pt x="800315" y="32016"/>
                  </a:lnTo>
                  <a:close/>
                </a:path>
                <a:path w="2188845" h="52069">
                  <a:moveTo>
                    <a:pt x="817016" y="39395"/>
                  </a:moveTo>
                  <a:lnTo>
                    <a:pt x="778167" y="39395"/>
                  </a:lnTo>
                  <a:lnTo>
                    <a:pt x="778167" y="38125"/>
                  </a:lnTo>
                  <a:lnTo>
                    <a:pt x="784491" y="38125"/>
                  </a:lnTo>
                  <a:lnTo>
                    <a:pt x="784491" y="36855"/>
                  </a:lnTo>
                  <a:lnTo>
                    <a:pt x="762762" y="36855"/>
                  </a:lnTo>
                  <a:lnTo>
                    <a:pt x="762762" y="38125"/>
                  </a:lnTo>
                  <a:lnTo>
                    <a:pt x="753872" y="38125"/>
                  </a:lnTo>
                  <a:lnTo>
                    <a:pt x="753872" y="36855"/>
                  </a:lnTo>
                  <a:lnTo>
                    <a:pt x="731507" y="36855"/>
                  </a:lnTo>
                  <a:lnTo>
                    <a:pt x="731507" y="38125"/>
                  </a:lnTo>
                  <a:lnTo>
                    <a:pt x="645033" y="38125"/>
                  </a:lnTo>
                  <a:lnTo>
                    <a:pt x="645033" y="36855"/>
                  </a:lnTo>
                  <a:lnTo>
                    <a:pt x="642124" y="36855"/>
                  </a:lnTo>
                  <a:lnTo>
                    <a:pt x="642124" y="38125"/>
                  </a:lnTo>
                  <a:lnTo>
                    <a:pt x="642124" y="39293"/>
                  </a:lnTo>
                  <a:lnTo>
                    <a:pt x="623671" y="39293"/>
                  </a:lnTo>
                  <a:lnTo>
                    <a:pt x="623671" y="38125"/>
                  </a:lnTo>
                  <a:lnTo>
                    <a:pt x="642124" y="38125"/>
                  </a:lnTo>
                  <a:lnTo>
                    <a:pt x="642124" y="36855"/>
                  </a:lnTo>
                  <a:lnTo>
                    <a:pt x="622312" y="36855"/>
                  </a:lnTo>
                  <a:lnTo>
                    <a:pt x="622312" y="38125"/>
                  </a:lnTo>
                  <a:lnTo>
                    <a:pt x="621004" y="38125"/>
                  </a:lnTo>
                  <a:lnTo>
                    <a:pt x="621004" y="39293"/>
                  </a:lnTo>
                  <a:lnTo>
                    <a:pt x="612152" y="39293"/>
                  </a:lnTo>
                  <a:lnTo>
                    <a:pt x="618159" y="38938"/>
                  </a:lnTo>
                  <a:lnTo>
                    <a:pt x="599274" y="38938"/>
                  </a:lnTo>
                  <a:lnTo>
                    <a:pt x="602729" y="39293"/>
                  </a:lnTo>
                  <a:lnTo>
                    <a:pt x="607809" y="39293"/>
                  </a:lnTo>
                  <a:lnTo>
                    <a:pt x="608380" y="39789"/>
                  </a:lnTo>
                  <a:lnTo>
                    <a:pt x="658583" y="39789"/>
                  </a:lnTo>
                  <a:lnTo>
                    <a:pt x="662381" y="39395"/>
                  </a:lnTo>
                  <a:lnTo>
                    <a:pt x="740879" y="39395"/>
                  </a:lnTo>
                  <a:lnTo>
                    <a:pt x="740879" y="40665"/>
                  </a:lnTo>
                  <a:lnTo>
                    <a:pt x="746874" y="40665"/>
                  </a:lnTo>
                  <a:lnTo>
                    <a:pt x="746874" y="39395"/>
                  </a:lnTo>
                  <a:lnTo>
                    <a:pt x="768375" y="39395"/>
                  </a:lnTo>
                  <a:lnTo>
                    <a:pt x="768375" y="40665"/>
                  </a:lnTo>
                  <a:lnTo>
                    <a:pt x="817016" y="40665"/>
                  </a:lnTo>
                  <a:lnTo>
                    <a:pt x="817016" y="39395"/>
                  </a:lnTo>
                  <a:close/>
                </a:path>
                <a:path w="2188845" h="52069">
                  <a:moveTo>
                    <a:pt x="835329" y="33362"/>
                  </a:moveTo>
                  <a:lnTo>
                    <a:pt x="825030" y="33362"/>
                  </a:lnTo>
                  <a:lnTo>
                    <a:pt x="833843" y="33578"/>
                  </a:lnTo>
                  <a:lnTo>
                    <a:pt x="835329" y="33362"/>
                  </a:lnTo>
                  <a:close/>
                </a:path>
                <a:path w="2188845" h="52069">
                  <a:moveTo>
                    <a:pt x="844562" y="26568"/>
                  </a:moveTo>
                  <a:lnTo>
                    <a:pt x="826033" y="26162"/>
                  </a:lnTo>
                  <a:lnTo>
                    <a:pt x="798461" y="26111"/>
                  </a:lnTo>
                  <a:lnTo>
                    <a:pt x="797788" y="25908"/>
                  </a:lnTo>
                  <a:lnTo>
                    <a:pt x="780567" y="26085"/>
                  </a:lnTo>
                  <a:lnTo>
                    <a:pt x="768350" y="26441"/>
                  </a:lnTo>
                  <a:lnTo>
                    <a:pt x="775652" y="26606"/>
                  </a:lnTo>
                  <a:lnTo>
                    <a:pt x="839508" y="26746"/>
                  </a:lnTo>
                  <a:lnTo>
                    <a:pt x="844562" y="26568"/>
                  </a:lnTo>
                  <a:close/>
                </a:path>
                <a:path w="2188845" h="52069">
                  <a:moveTo>
                    <a:pt x="872439" y="33591"/>
                  </a:moveTo>
                  <a:lnTo>
                    <a:pt x="872197" y="33362"/>
                  </a:lnTo>
                  <a:lnTo>
                    <a:pt x="846696" y="33362"/>
                  </a:lnTo>
                  <a:lnTo>
                    <a:pt x="850150" y="33591"/>
                  </a:lnTo>
                  <a:lnTo>
                    <a:pt x="857465" y="33591"/>
                  </a:lnTo>
                  <a:lnTo>
                    <a:pt x="846861" y="33769"/>
                  </a:lnTo>
                  <a:lnTo>
                    <a:pt x="846391" y="33362"/>
                  </a:lnTo>
                  <a:lnTo>
                    <a:pt x="840536" y="33820"/>
                  </a:lnTo>
                  <a:lnTo>
                    <a:pt x="842860" y="33820"/>
                  </a:lnTo>
                  <a:lnTo>
                    <a:pt x="846937" y="33820"/>
                  </a:lnTo>
                  <a:lnTo>
                    <a:pt x="859548" y="33820"/>
                  </a:lnTo>
                  <a:lnTo>
                    <a:pt x="872439" y="33591"/>
                  </a:lnTo>
                  <a:close/>
                </a:path>
                <a:path w="2188845" h="52069">
                  <a:moveTo>
                    <a:pt x="878928" y="25361"/>
                  </a:moveTo>
                  <a:lnTo>
                    <a:pt x="835710" y="25184"/>
                  </a:lnTo>
                  <a:lnTo>
                    <a:pt x="840041" y="25412"/>
                  </a:lnTo>
                  <a:lnTo>
                    <a:pt x="864019" y="25527"/>
                  </a:lnTo>
                  <a:lnTo>
                    <a:pt x="859599" y="25425"/>
                  </a:lnTo>
                  <a:lnTo>
                    <a:pt x="878928" y="25361"/>
                  </a:lnTo>
                  <a:close/>
                </a:path>
                <a:path w="2188845" h="52069">
                  <a:moveTo>
                    <a:pt x="913638" y="25755"/>
                  </a:moveTo>
                  <a:lnTo>
                    <a:pt x="906665" y="25298"/>
                  </a:lnTo>
                  <a:lnTo>
                    <a:pt x="907021" y="25603"/>
                  </a:lnTo>
                  <a:lnTo>
                    <a:pt x="913638" y="25755"/>
                  </a:lnTo>
                  <a:close/>
                </a:path>
                <a:path w="2188845" h="52069">
                  <a:moveTo>
                    <a:pt x="916470" y="34531"/>
                  </a:moveTo>
                  <a:lnTo>
                    <a:pt x="891438" y="34036"/>
                  </a:lnTo>
                  <a:lnTo>
                    <a:pt x="883627" y="33997"/>
                  </a:lnTo>
                  <a:lnTo>
                    <a:pt x="889495" y="34124"/>
                  </a:lnTo>
                  <a:lnTo>
                    <a:pt x="883285" y="34226"/>
                  </a:lnTo>
                  <a:lnTo>
                    <a:pt x="881849" y="34353"/>
                  </a:lnTo>
                  <a:lnTo>
                    <a:pt x="864514" y="34150"/>
                  </a:lnTo>
                  <a:lnTo>
                    <a:pt x="868845" y="34251"/>
                  </a:lnTo>
                  <a:lnTo>
                    <a:pt x="858405" y="34417"/>
                  </a:lnTo>
                  <a:lnTo>
                    <a:pt x="868070" y="34759"/>
                  </a:lnTo>
                  <a:lnTo>
                    <a:pt x="883729" y="34848"/>
                  </a:lnTo>
                  <a:lnTo>
                    <a:pt x="901242" y="34747"/>
                  </a:lnTo>
                  <a:lnTo>
                    <a:pt x="916470" y="34531"/>
                  </a:lnTo>
                  <a:close/>
                </a:path>
                <a:path w="2188845" h="52069">
                  <a:moveTo>
                    <a:pt x="959561" y="39395"/>
                  </a:moveTo>
                  <a:lnTo>
                    <a:pt x="934046" y="39395"/>
                  </a:lnTo>
                  <a:lnTo>
                    <a:pt x="934046" y="38125"/>
                  </a:lnTo>
                  <a:lnTo>
                    <a:pt x="824052" y="38125"/>
                  </a:lnTo>
                  <a:lnTo>
                    <a:pt x="824052" y="39395"/>
                  </a:lnTo>
                  <a:lnTo>
                    <a:pt x="870508" y="39395"/>
                  </a:lnTo>
                  <a:lnTo>
                    <a:pt x="870508" y="40665"/>
                  </a:lnTo>
                  <a:lnTo>
                    <a:pt x="959561" y="40665"/>
                  </a:lnTo>
                  <a:lnTo>
                    <a:pt x="959561" y="39395"/>
                  </a:lnTo>
                  <a:close/>
                </a:path>
                <a:path w="2188845" h="52069">
                  <a:moveTo>
                    <a:pt x="968667" y="26974"/>
                  </a:moveTo>
                  <a:lnTo>
                    <a:pt x="940193" y="26644"/>
                  </a:lnTo>
                  <a:lnTo>
                    <a:pt x="927455" y="26657"/>
                  </a:lnTo>
                  <a:lnTo>
                    <a:pt x="932929" y="26898"/>
                  </a:lnTo>
                  <a:lnTo>
                    <a:pt x="943432" y="26974"/>
                  </a:lnTo>
                  <a:lnTo>
                    <a:pt x="968667" y="26974"/>
                  </a:lnTo>
                  <a:close/>
                </a:path>
                <a:path w="2188845" h="52069">
                  <a:moveTo>
                    <a:pt x="1075296" y="29070"/>
                  </a:moveTo>
                  <a:lnTo>
                    <a:pt x="1060196" y="29070"/>
                  </a:lnTo>
                  <a:lnTo>
                    <a:pt x="1065568" y="29260"/>
                  </a:lnTo>
                  <a:lnTo>
                    <a:pt x="1072769" y="29260"/>
                  </a:lnTo>
                  <a:lnTo>
                    <a:pt x="1075296" y="29070"/>
                  </a:lnTo>
                  <a:close/>
                </a:path>
                <a:path w="2188845" h="52069">
                  <a:moveTo>
                    <a:pt x="1188313" y="16332"/>
                  </a:moveTo>
                  <a:lnTo>
                    <a:pt x="1178623" y="16332"/>
                  </a:lnTo>
                  <a:lnTo>
                    <a:pt x="1185316" y="16484"/>
                  </a:lnTo>
                  <a:lnTo>
                    <a:pt x="1188313" y="16332"/>
                  </a:lnTo>
                  <a:close/>
                </a:path>
                <a:path w="2188845" h="52069">
                  <a:moveTo>
                    <a:pt x="1207630" y="25527"/>
                  </a:moveTo>
                  <a:lnTo>
                    <a:pt x="1196619" y="25171"/>
                  </a:lnTo>
                  <a:lnTo>
                    <a:pt x="1196848" y="25374"/>
                  </a:lnTo>
                  <a:lnTo>
                    <a:pt x="1207630" y="25527"/>
                  </a:lnTo>
                  <a:close/>
                </a:path>
                <a:path w="2188845" h="52069">
                  <a:moveTo>
                    <a:pt x="1214259" y="15455"/>
                  </a:moveTo>
                  <a:lnTo>
                    <a:pt x="1207262" y="15354"/>
                  </a:lnTo>
                  <a:lnTo>
                    <a:pt x="1204074" y="15417"/>
                  </a:lnTo>
                  <a:lnTo>
                    <a:pt x="1201762" y="15557"/>
                  </a:lnTo>
                  <a:lnTo>
                    <a:pt x="1197394" y="15671"/>
                  </a:lnTo>
                  <a:lnTo>
                    <a:pt x="1203985" y="15824"/>
                  </a:lnTo>
                  <a:lnTo>
                    <a:pt x="1210144" y="15557"/>
                  </a:lnTo>
                  <a:lnTo>
                    <a:pt x="1214259" y="15455"/>
                  </a:lnTo>
                  <a:close/>
                </a:path>
                <a:path w="2188845" h="52069">
                  <a:moveTo>
                    <a:pt x="1228344" y="22707"/>
                  </a:moveTo>
                  <a:lnTo>
                    <a:pt x="1206474" y="22313"/>
                  </a:lnTo>
                  <a:lnTo>
                    <a:pt x="1202639" y="22606"/>
                  </a:lnTo>
                  <a:lnTo>
                    <a:pt x="1174521" y="22479"/>
                  </a:lnTo>
                  <a:lnTo>
                    <a:pt x="1202461" y="22809"/>
                  </a:lnTo>
                  <a:lnTo>
                    <a:pt x="1216228" y="22860"/>
                  </a:lnTo>
                  <a:lnTo>
                    <a:pt x="1228344" y="22707"/>
                  </a:lnTo>
                  <a:close/>
                </a:path>
                <a:path w="2188845" h="52069">
                  <a:moveTo>
                    <a:pt x="1268387" y="15532"/>
                  </a:moveTo>
                  <a:lnTo>
                    <a:pt x="1261668" y="15532"/>
                  </a:lnTo>
                  <a:lnTo>
                    <a:pt x="1259636" y="15684"/>
                  </a:lnTo>
                  <a:lnTo>
                    <a:pt x="1268387" y="15532"/>
                  </a:lnTo>
                  <a:close/>
                </a:path>
                <a:path w="2188845" h="52069">
                  <a:moveTo>
                    <a:pt x="1272590" y="16878"/>
                  </a:moveTo>
                  <a:lnTo>
                    <a:pt x="1262900" y="16649"/>
                  </a:lnTo>
                  <a:lnTo>
                    <a:pt x="1258900" y="16967"/>
                  </a:lnTo>
                  <a:lnTo>
                    <a:pt x="1272590" y="16878"/>
                  </a:lnTo>
                  <a:close/>
                </a:path>
                <a:path w="2188845" h="52069">
                  <a:moveTo>
                    <a:pt x="1280655" y="15532"/>
                  </a:moveTo>
                  <a:lnTo>
                    <a:pt x="1275956" y="15532"/>
                  </a:lnTo>
                  <a:lnTo>
                    <a:pt x="1279042" y="15735"/>
                  </a:lnTo>
                  <a:lnTo>
                    <a:pt x="1280655" y="15532"/>
                  </a:lnTo>
                  <a:close/>
                </a:path>
                <a:path w="2188845" h="52069">
                  <a:moveTo>
                    <a:pt x="1283068" y="23761"/>
                  </a:moveTo>
                  <a:lnTo>
                    <a:pt x="1246593" y="23164"/>
                  </a:lnTo>
                  <a:lnTo>
                    <a:pt x="1234948" y="23761"/>
                  </a:lnTo>
                  <a:lnTo>
                    <a:pt x="1283068" y="23761"/>
                  </a:lnTo>
                  <a:close/>
                </a:path>
                <a:path w="2188845" h="52069">
                  <a:moveTo>
                    <a:pt x="1300746" y="23761"/>
                  </a:moveTo>
                  <a:lnTo>
                    <a:pt x="1290726" y="23101"/>
                  </a:lnTo>
                  <a:lnTo>
                    <a:pt x="1272921" y="23101"/>
                  </a:lnTo>
                  <a:lnTo>
                    <a:pt x="1287995" y="23761"/>
                  </a:lnTo>
                  <a:lnTo>
                    <a:pt x="1300746" y="23761"/>
                  </a:lnTo>
                  <a:close/>
                </a:path>
                <a:path w="2188845" h="52069">
                  <a:moveTo>
                    <a:pt x="1312913" y="15290"/>
                  </a:moveTo>
                  <a:lnTo>
                    <a:pt x="1299857" y="15405"/>
                  </a:lnTo>
                  <a:lnTo>
                    <a:pt x="1294422" y="15532"/>
                  </a:lnTo>
                  <a:lnTo>
                    <a:pt x="1294650" y="15697"/>
                  </a:lnTo>
                  <a:lnTo>
                    <a:pt x="1298625" y="15963"/>
                  </a:lnTo>
                  <a:lnTo>
                    <a:pt x="1295565" y="15697"/>
                  </a:lnTo>
                  <a:lnTo>
                    <a:pt x="1303274" y="15544"/>
                  </a:lnTo>
                  <a:lnTo>
                    <a:pt x="1312227" y="15417"/>
                  </a:lnTo>
                  <a:lnTo>
                    <a:pt x="1312913" y="15290"/>
                  </a:lnTo>
                  <a:close/>
                </a:path>
                <a:path w="2188845" h="52069">
                  <a:moveTo>
                    <a:pt x="1318755" y="25057"/>
                  </a:moveTo>
                  <a:lnTo>
                    <a:pt x="1233893" y="25057"/>
                  </a:lnTo>
                  <a:lnTo>
                    <a:pt x="1233893" y="23787"/>
                  </a:lnTo>
                  <a:lnTo>
                    <a:pt x="1232293" y="23787"/>
                  </a:lnTo>
                  <a:lnTo>
                    <a:pt x="1232293" y="25057"/>
                  </a:lnTo>
                  <a:lnTo>
                    <a:pt x="1223975" y="25057"/>
                  </a:lnTo>
                  <a:lnTo>
                    <a:pt x="1223975" y="26327"/>
                  </a:lnTo>
                  <a:lnTo>
                    <a:pt x="1318755" y="26327"/>
                  </a:lnTo>
                  <a:lnTo>
                    <a:pt x="1318755" y="25057"/>
                  </a:lnTo>
                  <a:close/>
                </a:path>
                <a:path w="2188845" h="52069">
                  <a:moveTo>
                    <a:pt x="1319758" y="13563"/>
                  </a:moveTo>
                  <a:lnTo>
                    <a:pt x="1308354" y="13017"/>
                  </a:lnTo>
                  <a:lnTo>
                    <a:pt x="1306436" y="13284"/>
                  </a:lnTo>
                  <a:lnTo>
                    <a:pt x="1302054" y="13068"/>
                  </a:lnTo>
                  <a:lnTo>
                    <a:pt x="1297711" y="13068"/>
                  </a:lnTo>
                  <a:lnTo>
                    <a:pt x="1295869" y="13322"/>
                  </a:lnTo>
                  <a:lnTo>
                    <a:pt x="1319758" y="13563"/>
                  </a:lnTo>
                  <a:close/>
                </a:path>
                <a:path w="2188845" h="52069">
                  <a:moveTo>
                    <a:pt x="1327492" y="15494"/>
                  </a:moveTo>
                  <a:lnTo>
                    <a:pt x="1321650" y="15392"/>
                  </a:lnTo>
                  <a:lnTo>
                    <a:pt x="1323771" y="15608"/>
                  </a:lnTo>
                  <a:lnTo>
                    <a:pt x="1319542" y="15697"/>
                  </a:lnTo>
                  <a:lnTo>
                    <a:pt x="1313268" y="15773"/>
                  </a:lnTo>
                  <a:lnTo>
                    <a:pt x="1309319" y="15900"/>
                  </a:lnTo>
                  <a:lnTo>
                    <a:pt x="1322171" y="15900"/>
                  </a:lnTo>
                  <a:lnTo>
                    <a:pt x="1322298" y="15722"/>
                  </a:lnTo>
                  <a:lnTo>
                    <a:pt x="1325892" y="15595"/>
                  </a:lnTo>
                  <a:lnTo>
                    <a:pt x="1327492" y="15494"/>
                  </a:lnTo>
                  <a:close/>
                </a:path>
                <a:path w="2188845" h="52069">
                  <a:moveTo>
                    <a:pt x="1358011" y="13233"/>
                  </a:moveTo>
                  <a:lnTo>
                    <a:pt x="1357706" y="12992"/>
                  </a:lnTo>
                  <a:lnTo>
                    <a:pt x="1342072" y="12877"/>
                  </a:lnTo>
                  <a:lnTo>
                    <a:pt x="1351584" y="13182"/>
                  </a:lnTo>
                  <a:lnTo>
                    <a:pt x="1345133" y="13246"/>
                  </a:lnTo>
                  <a:lnTo>
                    <a:pt x="1343164" y="13296"/>
                  </a:lnTo>
                  <a:lnTo>
                    <a:pt x="1352003" y="13589"/>
                  </a:lnTo>
                  <a:lnTo>
                    <a:pt x="1358011" y="13233"/>
                  </a:lnTo>
                  <a:close/>
                </a:path>
                <a:path w="2188845" h="52069">
                  <a:moveTo>
                    <a:pt x="1409382" y="14478"/>
                  </a:moveTo>
                  <a:lnTo>
                    <a:pt x="1400073" y="14376"/>
                  </a:lnTo>
                  <a:lnTo>
                    <a:pt x="1402359" y="14528"/>
                  </a:lnTo>
                  <a:lnTo>
                    <a:pt x="1402600" y="14732"/>
                  </a:lnTo>
                  <a:lnTo>
                    <a:pt x="1409230" y="14884"/>
                  </a:lnTo>
                  <a:lnTo>
                    <a:pt x="1404645" y="14681"/>
                  </a:lnTo>
                  <a:lnTo>
                    <a:pt x="1407807" y="14566"/>
                  </a:lnTo>
                  <a:lnTo>
                    <a:pt x="1409382" y="14478"/>
                  </a:lnTo>
                  <a:close/>
                </a:path>
                <a:path w="2188845" h="52069">
                  <a:moveTo>
                    <a:pt x="1412227" y="21450"/>
                  </a:moveTo>
                  <a:lnTo>
                    <a:pt x="1409776" y="21183"/>
                  </a:lnTo>
                  <a:lnTo>
                    <a:pt x="1381036" y="21183"/>
                  </a:lnTo>
                  <a:lnTo>
                    <a:pt x="1385976" y="21450"/>
                  </a:lnTo>
                  <a:lnTo>
                    <a:pt x="1378496" y="21755"/>
                  </a:lnTo>
                  <a:lnTo>
                    <a:pt x="1391831" y="21755"/>
                  </a:lnTo>
                  <a:lnTo>
                    <a:pt x="1408328" y="21755"/>
                  </a:lnTo>
                  <a:lnTo>
                    <a:pt x="1399578" y="21602"/>
                  </a:lnTo>
                  <a:lnTo>
                    <a:pt x="1406461" y="21450"/>
                  </a:lnTo>
                  <a:lnTo>
                    <a:pt x="1397152" y="21551"/>
                  </a:lnTo>
                  <a:lnTo>
                    <a:pt x="1391843" y="21450"/>
                  </a:lnTo>
                  <a:lnTo>
                    <a:pt x="1406461" y="21450"/>
                  </a:lnTo>
                  <a:lnTo>
                    <a:pt x="1412227" y="21450"/>
                  </a:lnTo>
                  <a:close/>
                </a:path>
                <a:path w="2188845" h="52069">
                  <a:moveTo>
                    <a:pt x="1425219" y="13169"/>
                  </a:moveTo>
                  <a:lnTo>
                    <a:pt x="1407287" y="13169"/>
                  </a:lnTo>
                  <a:lnTo>
                    <a:pt x="1404797" y="13360"/>
                  </a:lnTo>
                  <a:lnTo>
                    <a:pt x="1394206" y="13360"/>
                  </a:lnTo>
                  <a:lnTo>
                    <a:pt x="1412354" y="13779"/>
                  </a:lnTo>
                  <a:lnTo>
                    <a:pt x="1418043" y="13589"/>
                  </a:lnTo>
                  <a:lnTo>
                    <a:pt x="1420469" y="13360"/>
                  </a:lnTo>
                  <a:lnTo>
                    <a:pt x="1425219" y="13169"/>
                  </a:lnTo>
                  <a:close/>
                </a:path>
                <a:path w="2188845" h="52069">
                  <a:moveTo>
                    <a:pt x="1559394" y="8547"/>
                  </a:moveTo>
                  <a:lnTo>
                    <a:pt x="1544764" y="9004"/>
                  </a:lnTo>
                  <a:lnTo>
                    <a:pt x="1551139" y="8953"/>
                  </a:lnTo>
                  <a:lnTo>
                    <a:pt x="1557743" y="9105"/>
                  </a:lnTo>
                  <a:lnTo>
                    <a:pt x="1559394" y="8547"/>
                  </a:lnTo>
                  <a:close/>
                </a:path>
                <a:path w="2188845" h="52069">
                  <a:moveTo>
                    <a:pt x="1622183" y="9067"/>
                  </a:moveTo>
                  <a:lnTo>
                    <a:pt x="1602460" y="8724"/>
                  </a:lnTo>
                  <a:lnTo>
                    <a:pt x="1604606" y="8775"/>
                  </a:lnTo>
                  <a:lnTo>
                    <a:pt x="1602828" y="8890"/>
                  </a:lnTo>
                  <a:lnTo>
                    <a:pt x="1593354" y="8928"/>
                  </a:lnTo>
                  <a:lnTo>
                    <a:pt x="1596428" y="9080"/>
                  </a:lnTo>
                  <a:lnTo>
                    <a:pt x="1622183" y="9067"/>
                  </a:lnTo>
                  <a:close/>
                </a:path>
                <a:path w="2188845" h="52069">
                  <a:moveTo>
                    <a:pt x="1640865" y="14528"/>
                  </a:moveTo>
                  <a:lnTo>
                    <a:pt x="1601914" y="14262"/>
                  </a:lnTo>
                  <a:lnTo>
                    <a:pt x="1604111" y="14312"/>
                  </a:lnTo>
                  <a:lnTo>
                    <a:pt x="1602041" y="14465"/>
                  </a:lnTo>
                  <a:lnTo>
                    <a:pt x="1576489" y="14579"/>
                  </a:lnTo>
                  <a:lnTo>
                    <a:pt x="1572272" y="14782"/>
                  </a:lnTo>
                  <a:lnTo>
                    <a:pt x="1587665" y="15024"/>
                  </a:lnTo>
                  <a:lnTo>
                    <a:pt x="1585810" y="15278"/>
                  </a:lnTo>
                  <a:lnTo>
                    <a:pt x="1598726" y="15227"/>
                  </a:lnTo>
                  <a:lnTo>
                    <a:pt x="1618449" y="15379"/>
                  </a:lnTo>
                  <a:lnTo>
                    <a:pt x="1626425" y="15201"/>
                  </a:lnTo>
                  <a:lnTo>
                    <a:pt x="1623593" y="14541"/>
                  </a:lnTo>
                  <a:lnTo>
                    <a:pt x="1640865" y="14528"/>
                  </a:lnTo>
                  <a:close/>
                </a:path>
                <a:path w="2188845" h="52069">
                  <a:moveTo>
                    <a:pt x="1641589" y="9105"/>
                  </a:moveTo>
                  <a:lnTo>
                    <a:pt x="1630413" y="8661"/>
                  </a:lnTo>
                  <a:lnTo>
                    <a:pt x="1624037" y="8813"/>
                  </a:lnTo>
                  <a:lnTo>
                    <a:pt x="1641589" y="9105"/>
                  </a:lnTo>
                  <a:close/>
                </a:path>
                <a:path w="2188845" h="52069">
                  <a:moveTo>
                    <a:pt x="1656156" y="8648"/>
                  </a:moveTo>
                  <a:lnTo>
                    <a:pt x="1636649" y="8496"/>
                  </a:lnTo>
                  <a:lnTo>
                    <a:pt x="1647710" y="8750"/>
                  </a:lnTo>
                  <a:lnTo>
                    <a:pt x="1656156" y="8648"/>
                  </a:lnTo>
                  <a:close/>
                </a:path>
                <a:path w="2188845" h="52069">
                  <a:moveTo>
                    <a:pt x="1693354" y="7188"/>
                  </a:moveTo>
                  <a:lnTo>
                    <a:pt x="1647710" y="6858"/>
                  </a:lnTo>
                  <a:lnTo>
                    <a:pt x="1652231" y="6972"/>
                  </a:lnTo>
                  <a:lnTo>
                    <a:pt x="1643634" y="7150"/>
                  </a:lnTo>
                  <a:lnTo>
                    <a:pt x="1619669" y="7112"/>
                  </a:lnTo>
                  <a:lnTo>
                    <a:pt x="1615986" y="7340"/>
                  </a:lnTo>
                  <a:lnTo>
                    <a:pt x="1628762" y="7366"/>
                  </a:lnTo>
                  <a:lnTo>
                    <a:pt x="1640230" y="7899"/>
                  </a:lnTo>
                  <a:lnTo>
                    <a:pt x="1655394" y="7924"/>
                  </a:lnTo>
                  <a:lnTo>
                    <a:pt x="1657096" y="7467"/>
                  </a:lnTo>
                  <a:lnTo>
                    <a:pt x="1691538" y="7645"/>
                  </a:lnTo>
                  <a:lnTo>
                    <a:pt x="1691411" y="7454"/>
                  </a:lnTo>
                  <a:lnTo>
                    <a:pt x="1682521" y="7150"/>
                  </a:lnTo>
                  <a:lnTo>
                    <a:pt x="1693354" y="7188"/>
                  </a:lnTo>
                  <a:close/>
                </a:path>
                <a:path w="2188845" h="52069">
                  <a:moveTo>
                    <a:pt x="1741411" y="8077"/>
                  </a:moveTo>
                  <a:lnTo>
                    <a:pt x="1741131" y="7683"/>
                  </a:lnTo>
                  <a:lnTo>
                    <a:pt x="1737169" y="8089"/>
                  </a:lnTo>
                  <a:lnTo>
                    <a:pt x="1741411" y="8077"/>
                  </a:lnTo>
                  <a:close/>
                </a:path>
                <a:path w="2188845" h="52069">
                  <a:moveTo>
                    <a:pt x="1799856" y="8509"/>
                  </a:moveTo>
                  <a:lnTo>
                    <a:pt x="1780387" y="8356"/>
                  </a:lnTo>
                  <a:lnTo>
                    <a:pt x="1797989" y="8763"/>
                  </a:lnTo>
                  <a:lnTo>
                    <a:pt x="1799856" y="8509"/>
                  </a:lnTo>
                  <a:close/>
                </a:path>
                <a:path w="2188845" h="52069">
                  <a:moveTo>
                    <a:pt x="1847075" y="8382"/>
                  </a:moveTo>
                  <a:lnTo>
                    <a:pt x="1844929" y="8432"/>
                  </a:lnTo>
                  <a:lnTo>
                    <a:pt x="1842643" y="8280"/>
                  </a:lnTo>
                  <a:lnTo>
                    <a:pt x="1829231" y="8229"/>
                  </a:lnTo>
                  <a:lnTo>
                    <a:pt x="1814779" y="8343"/>
                  </a:lnTo>
                  <a:lnTo>
                    <a:pt x="1808480" y="8572"/>
                  </a:lnTo>
                  <a:lnTo>
                    <a:pt x="1819579" y="8851"/>
                  </a:lnTo>
                  <a:lnTo>
                    <a:pt x="1828609" y="8801"/>
                  </a:lnTo>
                  <a:lnTo>
                    <a:pt x="1829485" y="8470"/>
                  </a:lnTo>
                  <a:lnTo>
                    <a:pt x="1838591" y="8496"/>
                  </a:lnTo>
                  <a:lnTo>
                    <a:pt x="1840979" y="8737"/>
                  </a:lnTo>
                  <a:lnTo>
                    <a:pt x="1847075" y="8382"/>
                  </a:lnTo>
                  <a:close/>
                </a:path>
                <a:path w="2188845" h="52069">
                  <a:moveTo>
                    <a:pt x="1867522" y="9423"/>
                  </a:moveTo>
                  <a:lnTo>
                    <a:pt x="1841766" y="9423"/>
                  </a:lnTo>
                  <a:lnTo>
                    <a:pt x="1842084" y="9753"/>
                  </a:lnTo>
                  <a:lnTo>
                    <a:pt x="1865198" y="9753"/>
                  </a:lnTo>
                  <a:lnTo>
                    <a:pt x="1867522" y="9423"/>
                  </a:lnTo>
                  <a:close/>
                </a:path>
                <a:path w="2188845" h="52069">
                  <a:moveTo>
                    <a:pt x="1913826" y="8597"/>
                  </a:moveTo>
                  <a:lnTo>
                    <a:pt x="1894090" y="8191"/>
                  </a:lnTo>
                  <a:lnTo>
                    <a:pt x="1884273" y="8064"/>
                  </a:lnTo>
                  <a:lnTo>
                    <a:pt x="1874685" y="8102"/>
                  </a:lnTo>
                  <a:lnTo>
                    <a:pt x="1894408" y="8547"/>
                  </a:lnTo>
                  <a:lnTo>
                    <a:pt x="1892490" y="8712"/>
                  </a:lnTo>
                  <a:lnTo>
                    <a:pt x="1883651" y="8509"/>
                  </a:lnTo>
                  <a:lnTo>
                    <a:pt x="1885670" y="8839"/>
                  </a:lnTo>
                  <a:lnTo>
                    <a:pt x="1894141" y="8788"/>
                  </a:lnTo>
                  <a:lnTo>
                    <a:pt x="1904898" y="8610"/>
                  </a:lnTo>
                  <a:lnTo>
                    <a:pt x="1913826" y="8597"/>
                  </a:lnTo>
                  <a:close/>
                </a:path>
                <a:path w="2188845" h="52069">
                  <a:moveTo>
                    <a:pt x="2018703" y="7569"/>
                  </a:moveTo>
                  <a:lnTo>
                    <a:pt x="2013585" y="7277"/>
                  </a:lnTo>
                  <a:lnTo>
                    <a:pt x="2013331" y="7277"/>
                  </a:lnTo>
                  <a:lnTo>
                    <a:pt x="2012657" y="7518"/>
                  </a:lnTo>
                  <a:lnTo>
                    <a:pt x="1987600" y="7277"/>
                  </a:lnTo>
                  <a:lnTo>
                    <a:pt x="2011781" y="7823"/>
                  </a:lnTo>
                  <a:lnTo>
                    <a:pt x="2012505" y="7569"/>
                  </a:lnTo>
                  <a:lnTo>
                    <a:pt x="2018703" y="7569"/>
                  </a:lnTo>
                  <a:close/>
                </a:path>
                <a:path w="2188845" h="52069">
                  <a:moveTo>
                    <a:pt x="2023541" y="4711"/>
                  </a:moveTo>
                  <a:lnTo>
                    <a:pt x="2020989" y="4572"/>
                  </a:lnTo>
                  <a:lnTo>
                    <a:pt x="2009902" y="4394"/>
                  </a:lnTo>
                  <a:lnTo>
                    <a:pt x="1994852" y="4330"/>
                  </a:lnTo>
                  <a:lnTo>
                    <a:pt x="1980438" y="4533"/>
                  </a:lnTo>
                  <a:lnTo>
                    <a:pt x="2002155" y="4775"/>
                  </a:lnTo>
                  <a:lnTo>
                    <a:pt x="2013292" y="4813"/>
                  </a:lnTo>
                  <a:lnTo>
                    <a:pt x="2023541" y="4711"/>
                  </a:lnTo>
                  <a:close/>
                </a:path>
                <a:path w="2188845" h="52069">
                  <a:moveTo>
                    <a:pt x="2038540" y="7569"/>
                  </a:moveTo>
                  <a:lnTo>
                    <a:pt x="2018703" y="7569"/>
                  </a:lnTo>
                  <a:lnTo>
                    <a:pt x="2024849" y="7924"/>
                  </a:lnTo>
                  <a:lnTo>
                    <a:pt x="2038540" y="7569"/>
                  </a:lnTo>
                  <a:close/>
                </a:path>
                <a:path w="2188845" h="52069">
                  <a:moveTo>
                    <a:pt x="2058936" y="3530"/>
                  </a:moveTo>
                  <a:lnTo>
                    <a:pt x="2049653" y="3263"/>
                  </a:lnTo>
                  <a:lnTo>
                    <a:pt x="2028228" y="3035"/>
                  </a:lnTo>
                  <a:lnTo>
                    <a:pt x="2023833" y="2832"/>
                  </a:lnTo>
                  <a:lnTo>
                    <a:pt x="2004402" y="2794"/>
                  </a:lnTo>
                  <a:lnTo>
                    <a:pt x="2011464" y="2908"/>
                  </a:lnTo>
                  <a:lnTo>
                    <a:pt x="2015236" y="3289"/>
                  </a:lnTo>
                  <a:lnTo>
                    <a:pt x="2022233" y="3403"/>
                  </a:lnTo>
                  <a:lnTo>
                    <a:pt x="2034997" y="3175"/>
                  </a:lnTo>
                  <a:lnTo>
                    <a:pt x="2037600" y="3644"/>
                  </a:lnTo>
                  <a:lnTo>
                    <a:pt x="2058936" y="3530"/>
                  </a:lnTo>
                  <a:close/>
                </a:path>
                <a:path w="2188845" h="52069">
                  <a:moveTo>
                    <a:pt x="2080158" y="6731"/>
                  </a:moveTo>
                  <a:lnTo>
                    <a:pt x="2032812" y="5321"/>
                  </a:lnTo>
                  <a:lnTo>
                    <a:pt x="1920582" y="5321"/>
                  </a:lnTo>
                  <a:lnTo>
                    <a:pt x="1953768" y="6731"/>
                  </a:lnTo>
                  <a:lnTo>
                    <a:pt x="2019439" y="6731"/>
                  </a:lnTo>
                  <a:lnTo>
                    <a:pt x="2023656" y="6908"/>
                  </a:lnTo>
                  <a:lnTo>
                    <a:pt x="2026983" y="6731"/>
                  </a:lnTo>
                  <a:lnTo>
                    <a:pt x="2053031" y="6731"/>
                  </a:lnTo>
                  <a:lnTo>
                    <a:pt x="2060409" y="6934"/>
                  </a:lnTo>
                  <a:lnTo>
                    <a:pt x="2067102" y="6731"/>
                  </a:lnTo>
                  <a:lnTo>
                    <a:pt x="2080158" y="6731"/>
                  </a:lnTo>
                  <a:close/>
                </a:path>
                <a:path w="2188845" h="52069">
                  <a:moveTo>
                    <a:pt x="2094928" y="5118"/>
                  </a:moveTo>
                  <a:lnTo>
                    <a:pt x="2085124" y="5232"/>
                  </a:lnTo>
                  <a:lnTo>
                    <a:pt x="2088692" y="5283"/>
                  </a:lnTo>
                  <a:lnTo>
                    <a:pt x="2094928" y="5118"/>
                  </a:lnTo>
                  <a:close/>
                </a:path>
                <a:path w="2188845" h="52069">
                  <a:moveTo>
                    <a:pt x="2113940" y="4864"/>
                  </a:moveTo>
                  <a:lnTo>
                    <a:pt x="2060257" y="4838"/>
                  </a:lnTo>
                  <a:lnTo>
                    <a:pt x="2078329" y="5130"/>
                  </a:lnTo>
                  <a:lnTo>
                    <a:pt x="2086076" y="4978"/>
                  </a:lnTo>
                  <a:lnTo>
                    <a:pt x="2113940" y="4864"/>
                  </a:lnTo>
                  <a:close/>
                </a:path>
                <a:path w="2188845" h="52069">
                  <a:moveTo>
                    <a:pt x="2123821" y="3898"/>
                  </a:moveTo>
                  <a:lnTo>
                    <a:pt x="2117191" y="3746"/>
                  </a:lnTo>
                  <a:lnTo>
                    <a:pt x="2104567" y="4064"/>
                  </a:lnTo>
                  <a:lnTo>
                    <a:pt x="2123821" y="3898"/>
                  </a:lnTo>
                  <a:close/>
                </a:path>
                <a:path w="2188845" h="52069">
                  <a:moveTo>
                    <a:pt x="2188553" y="2286"/>
                  </a:moveTo>
                  <a:lnTo>
                    <a:pt x="2187994" y="1676"/>
                  </a:lnTo>
                  <a:lnTo>
                    <a:pt x="2155672" y="1536"/>
                  </a:lnTo>
                  <a:lnTo>
                    <a:pt x="2163864" y="1231"/>
                  </a:lnTo>
                  <a:lnTo>
                    <a:pt x="2078748" y="0"/>
                  </a:lnTo>
                  <a:lnTo>
                    <a:pt x="2083219" y="101"/>
                  </a:lnTo>
                  <a:lnTo>
                    <a:pt x="2079180" y="304"/>
                  </a:lnTo>
                  <a:lnTo>
                    <a:pt x="2081555" y="457"/>
                  </a:lnTo>
                  <a:lnTo>
                    <a:pt x="2057412" y="127"/>
                  </a:lnTo>
                  <a:lnTo>
                    <a:pt x="2055888" y="685"/>
                  </a:lnTo>
                  <a:lnTo>
                    <a:pt x="2081555" y="558"/>
                  </a:lnTo>
                  <a:lnTo>
                    <a:pt x="2092439" y="1282"/>
                  </a:lnTo>
                  <a:lnTo>
                    <a:pt x="2169439" y="2349"/>
                  </a:lnTo>
                  <a:lnTo>
                    <a:pt x="2171115" y="1981"/>
                  </a:lnTo>
                  <a:lnTo>
                    <a:pt x="2188553" y="2286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918938" y="1794268"/>
              <a:ext cx="1739900" cy="43815"/>
            </a:xfrm>
            <a:custGeom>
              <a:avLst/>
              <a:gdLst/>
              <a:ahLst/>
              <a:cxnLst/>
              <a:rect l="l" t="t" r="r" b="b"/>
              <a:pathLst>
                <a:path w="1739900" h="43814">
                  <a:moveTo>
                    <a:pt x="24472" y="40347"/>
                  </a:moveTo>
                  <a:lnTo>
                    <a:pt x="23520" y="40246"/>
                  </a:lnTo>
                  <a:lnTo>
                    <a:pt x="15163" y="40335"/>
                  </a:lnTo>
                  <a:lnTo>
                    <a:pt x="5930" y="40119"/>
                  </a:lnTo>
                  <a:lnTo>
                    <a:pt x="0" y="40309"/>
                  </a:lnTo>
                  <a:lnTo>
                    <a:pt x="7721" y="40436"/>
                  </a:lnTo>
                  <a:lnTo>
                    <a:pt x="17538" y="40424"/>
                  </a:lnTo>
                  <a:lnTo>
                    <a:pt x="24472" y="40347"/>
                  </a:lnTo>
                  <a:close/>
                </a:path>
                <a:path w="1739900" h="43814">
                  <a:moveTo>
                    <a:pt x="46431" y="41567"/>
                  </a:moveTo>
                  <a:lnTo>
                    <a:pt x="39611" y="41198"/>
                  </a:lnTo>
                  <a:lnTo>
                    <a:pt x="33324" y="41363"/>
                  </a:lnTo>
                  <a:lnTo>
                    <a:pt x="33451" y="41465"/>
                  </a:lnTo>
                  <a:lnTo>
                    <a:pt x="40157" y="41617"/>
                  </a:lnTo>
                  <a:lnTo>
                    <a:pt x="46431" y="41567"/>
                  </a:lnTo>
                  <a:close/>
                </a:path>
                <a:path w="1739900" h="43814">
                  <a:moveTo>
                    <a:pt x="65747" y="40525"/>
                  </a:moveTo>
                  <a:lnTo>
                    <a:pt x="61341" y="40233"/>
                  </a:lnTo>
                  <a:lnTo>
                    <a:pt x="47104" y="40195"/>
                  </a:lnTo>
                  <a:lnTo>
                    <a:pt x="61112" y="41300"/>
                  </a:lnTo>
                  <a:lnTo>
                    <a:pt x="65328" y="41097"/>
                  </a:lnTo>
                  <a:lnTo>
                    <a:pt x="65392" y="40868"/>
                  </a:lnTo>
                  <a:lnTo>
                    <a:pt x="65747" y="40525"/>
                  </a:lnTo>
                  <a:close/>
                </a:path>
                <a:path w="1739900" h="43814">
                  <a:moveTo>
                    <a:pt x="76136" y="39458"/>
                  </a:moveTo>
                  <a:lnTo>
                    <a:pt x="59245" y="39255"/>
                  </a:lnTo>
                  <a:lnTo>
                    <a:pt x="56718" y="39014"/>
                  </a:lnTo>
                  <a:lnTo>
                    <a:pt x="57124" y="39420"/>
                  </a:lnTo>
                  <a:lnTo>
                    <a:pt x="70040" y="39420"/>
                  </a:lnTo>
                  <a:lnTo>
                    <a:pt x="70154" y="39624"/>
                  </a:lnTo>
                  <a:lnTo>
                    <a:pt x="76136" y="39458"/>
                  </a:lnTo>
                  <a:close/>
                </a:path>
                <a:path w="1739900" h="43814">
                  <a:moveTo>
                    <a:pt x="149199" y="43281"/>
                  </a:moveTo>
                  <a:lnTo>
                    <a:pt x="141173" y="42799"/>
                  </a:lnTo>
                  <a:lnTo>
                    <a:pt x="134607" y="42608"/>
                  </a:lnTo>
                  <a:lnTo>
                    <a:pt x="120510" y="42545"/>
                  </a:lnTo>
                  <a:lnTo>
                    <a:pt x="133578" y="42735"/>
                  </a:lnTo>
                  <a:lnTo>
                    <a:pt x="131572" y="42887"/>
                  </a:lnTo>
                  <a:lnTo>
                    <a:pt x="110007" y="43027"/>
                  </a:lnTo>
                  <a:lnTo>
                    <a:pt x="101206" y="42964"/>
                  </a:lnTo>
                  <a:lnTo>
                    <a:pt x="99250" y="42748"/>
                  </a:lnTo>
                  <a:lnTo>
                    <a:pt x="86398" y="42811"/>
                  </a:lnTo>
                  <a:lnTo>
                    <a:pt x="81330" y="43053"/>
                  </a:lnTo>
                  <a:lnTo>
                    <a:pt x="85940" y="43307"/>
                  </a:lnTo>
                  <a:lnTo>
                    <a:pt x="102108" y="43421"/>
                  </a:lnTo>
                  <a:lnTo>
                    <a:pt x="149199" y="43281"/>
                  </a:lnTo>
                  <a:close/>
                </a:path>
                <a:path w="1739900" h="43814">
                  <a:moveTo>
                    <a:pt x="210324" y="42176"/>
                  </a:moveTo>
                  <a:lnTo>
                    <a:pt x="202946" y="41948"/>
                  </a:lnTo>
                  <a:lnTo>
                    <a:pt x="199339" y="41668"/>
                  </a:lnTo>
                  <a:lnTo>
                    <a:pt x="192963" y="41465"/>
                  </a:lnTo>
                  <a:lnTo>
                    <a:pt x="177292" y="41427"/>
                  </a:lnTo>
                  <a:lnTo>
                    <a:pt x="175564" y="41783"/>
                  </a:lnTo>
                  <a:lnTo>
                    <a:pt x="149352" y="41821"/>
                  </a:lnTo>
                  <a:lnTo>
                    <a:pt x="145338" y="41605"/>
                  </a:lnTo>
                  <a:lnTo>
                    <a:pt x="161302" y="42557"/>
                  </a:lnTo>
                  <a:lnTo>
                    <a:pt x="148348" y="42468"/>
                  </a:lnTo>
                  <a:lnTo>
                    <a:pt x="161366" y="42659"/>
                  </a:lnTo>
                  <a:lnTo>
                    <a:pt x="163220" y="42303"/>
                  </a:lnTo>
                  <a:lnTo>
                    <a:pt x="210324" y="42176"/>
                  </a:lnTo>
                  <a:close/>
                </a:path>
                <a:path w="1739900" h="43814">
                  <a:moveTo>
                    <a:pt x="419557" y="30721"/>
                  </a:moveTo>
                  <a:lnTo>
                    <a:pt x="413105" y="30670"/>
                  </a:lnTo>
                  <a:lnTo>
                    <a:pt x="403834" y="30060"/>
                  </a:lnTo>
                  <a:lnTo>
                    <a:pt x="395732" y="30568"/>
                  </a:lnTo>
                  <a:lnTo>
                    <a:pt x="406742" y="30835"/>
                  </a:lnTo>
                  <a:lnTo>
                    <a:pt x="408863" y="30670"/>
                  </a:lnTo>
                  <a:lnTo>
                    <a:pt x="417410" y="30772"/>
                  </a:lnTo>
                  <a:lnTo>
                    <a:pt x="419557" y="30721"/>
                  </a:lnTo>
                  <a:close/>
                </a:path>
                <a:path w="1739900" h="43814">
                  <a:moveTo>
                    <a:pt x="472071" y="33693"/>
                  </a:moveTo>
                  <a:lnTo>
                    <a:pt x="458812" y="33299"/>
                  </a:lnTo>
                  <a:lnTo>
                    <a:pt x="472071" y="33972"/>
                  </a:lnTo>
                  <a:lnTo>
                    <a:pt x="472071" y="33693"/>
                  </a:lnTo>
                  <a:close/>
                </a:path>
                <a:path w="1739900" h="43814">
                  <a:moveTo>
                    <a:pt x="474954" y="34353"/>
                  </a:moveTo>
                  <a:lnTo>
                    <a:pt x="469900" y="34112"/>
                  </a:lnTo>
                  <a:lnTo>
                    <a:pt x="446532" y="34061"/>
                  </a:lnTo>
                  <a:lnTo>
                    <a:pt x="437908" y="33921"/>
                  </a:lnTo>
                  <a:lnTo>
                    <a:pt x="432854" y="34036"/>
                  </a:lnTo>
                  <a:lnTo>
                    <a:pt x="434365" y="34315"/>
                  </a:lnTo>
                  <a:lnTo>
                    <a:pt x="449707" y="34874"/>
                  </a:lnTo>
                  <a:lnTo>
                    <a:pt x="454177" y="34975"/>
                  </a:lnTo>
                  <a:lnTo>
                    <a:pt x="452412" y="35433"/>
                  </a:lnTo>
                  <a:lnTo>
                    <a:pt x="462978" y="35166"/>
                  </a:lnTo>
                  <a:lnTo>
                    <a:pt x="463842" y="34937"/>
                  </a:lnTo>
                  <a:lnTo>
                    <a:pt x="454558" y="34683"/>
                  </a:lnTo>
                  <a:lnTo>
                    <a:pt x="457860" y="34467"/>
                  </a:lnTo>
                  <a:lnTo>
                    <a:pt x="464299" y="34417"/>
                  </a:lnTo>
                  <a:lnTo>
                    <a:pt x="468401" y="34302"/>
                  </a:lnTo>
                  <a:lnTo>
                    <a:pt x="474954" y="34353"/>
                  </a:lnTo>
                  <a:close/>
                </a:path>
                <a:path w="1739900" h="43814">
                  <a:moveTo>
                    <a:pt x="479196" y="40386"/>
                  </a:moveTo>
                  <a:lnTo>
                    <a:pt x="455498" y="40462"/>
                  </a:lnTo>
                  <a:lnTo>
                    <a:pt x="460006" y="40665"/>
                  </a:lnTo>
                  <a:lnTo>
                    <a:pt x="466534" y="40601"/>
                  </a:lnTo>
                  <a:lnTo>
                    <a:pt x="470814" y="40601"/>
                  </a:lnTo>
                  <a:lnTo>
                    <a:pt x="471284" y="41008"/>
                  </a:lnTo>
                  <a:lnTo>
                    <a:pt x="479196" y="40386"/>
                  </a:lnTo>
                  <a:close/>
                </a:path>
                <a:path w="1739900" h="43814">
                  <a:moveTo>
                    <a:pt x="531037" y="42748"/>
                  </a:moveTo>
                  <a:lnTo>
                    <a:pt x="528434" y="42735"/>
                  </a:lnTo>
                  <a:lnTo>
                    <a:pt x="517994" y="42341"/>
                  </a:lnTo>
                  <a:lnTo>
                    <a:pt x="501561" y="42024"/>
                  </a:lnTo>
                  <a:lnTo>
                    <a:pt x="481063" y="42227"/>
                  </a:lnTo>
                  <a:lnTo>
                    <a:pt x="485394" y="42227"/>
                  </a:lnTo>
                  <a:lnTo>
                    <a:pt x="486943" y="42443"/>
                  </a:lnTo>
                  <a:lnTo>
                    <a:pt x="485305" y="42672"/>
                  </a:lnTo>
                  <a:lnTo>
                    <a:pt x="486079" y="42875"/>
                  </a:lnTo>
                  <a:lnTo>
                    <a:pt x="494855" y="43027"/>
                  </a:lnTo>
                  <a:lnTo>
                    <a:pt x="531037" y="42748"/>
                  </a:lnTo>
                  <a:close/>
                </a:path>
                <a:path w="1739900" h="43814">
                  <a:moveTo>
                    <a:pt x="609638" y="41935"/>
                  </a:moveTo>
                  <a:lnTo>
                    <a:pt x="589826" y="41490"/>
                  </a:lnTo>
                  <a:lnTo>
                    <a:pt x="588010" y="41744"/>
                  </a:lnTo>
                  <a:lnTo>
                    <a:pt x="581774" y="41897"/>
                  </a:lnTo>
                  <a:lnTo>
                    <a:pt x="588568" y="41973"/>
                  </a:lnTo>
                  <a:lnTo>
                    <a:pt x="609638" y="41935"/>
                  </a:lnTo>
                  <a:close/>
                </a:path>
                <a:path w="1739900" h="43814">
                  <a:moveTo>
                    <a:pt x="631469" y="40513"/>
                  </a:moveTo>
                  <a:lnTo>
                    <a:pt x="589419" y="39928"/>
                  </a:lnTo>
                  <a:lnTo>
                    <a:pt x="588937" y="39954"/>
                  </a:lnTo>
                  <a:lnTo>
                    <a:pt x="588276" y="39916"/>
                  </a:lnTo>
                  <a:lnTo>
                    <a:pt x="568566" y="39649"/>
                  </a:lnTo>
                  <a:lnTo>
                    <a:pt x="568769" y="39839"/>
                  </a:lnTo>
                  <a:lnTo>
                    <a:pt x="565950" y="39611"/>
                  </a:lnTo>
                  <a:lnTo>
                    <a:pt x="562114" y="39560"/>
                  </a:lnTo>
                  <a:lnTo>
                    <a:pt x="552119" y="40513"/>
                  </a:lnTo>
                  <a:lnTo>
                    <a:pt x="569544" y="40513"/>
                  </a:lnTo>
                  <a:lnTo>
                    <a:pt x="571982" y="40513"/>
                  </a:lnTo>
                  <a:lnTo>
                    <a:pt x="577367" y="40513"/>
                  </a:lnTo>
                  <a:lnTo>
                    <a:pt x="600570" y="40513"/>
                  </a:lnTo>
                  <a:lnTo>
                    <a:pt x="631469" y="40513"/>
                  </a:lnTo>
                  <a:close/>
                </a:path>
                <a:path w="1739900" h="43814">
                  <a:moveTo>
                    <a:pt x="632117" y="28562"/>
                  </a:moveTo>
                  <a:lnTo>
                    <a:pt x="620814" y="28016"/>
                  </a:lnTo>
                  <a:lnTo>
                    <a:pt x="618693" y="28067"/>
                  </a:lnTo>
                  <a:lnTo>
                    <a:pt x="621004" y="28219"/>
                  </a:lnTo>
                  <a:lnTo>
                    <a:pt x="560400" y="27736"/>
                  </a:lnTo>
                  <a:lnTo>
                    <a:pt x="556145" y="27952"/>
                  </a:lnTo>
                  <a:lnTo>
                    <a:pt x="557555" y="28168"/>
                  </a:lnTo>
                  <a:lnTo>
                    <a:pt x="567550" y="28511"/>
                  </a:lnTo>
                  <a:lnTo>
                    <a:pt x="520573" y="28740"/>
                  </a:lnTo>
                  <a:lnTo>
                    <a:pt x="540131" y="28829"/>
                  </a:lnTo>
                  <a:lnTo>
                    <a:pt x="572287" y="28498"/>
                  </a:lnTo>
                  <a:lnTo>
                    <a:pt x="587095" y="28651"/>
                  </a:lnTo>
                  <a:lnTo>
                    <a:pt x="580313" y="28397"/>
                  </a:lnTo>
                  <a:lnTo>
                    <a:pt x="580440" y="28498"/>
                  </a:lnTo>
                  <a:lnTo>
                    <a:pt x="571411" y="28409"/>
                  </a:lnTo>
                  <a:lnTo>
                    <a:pt x="569722" y="28257"/>
                  </a:lnTo>
                  <a:lnTo>
                    <a:pt x="570014" y="28067"/>
                  </a:lnTo>
                  <a:lnTo>
                    <a:pt x="566889" y="27889"/>
                  </a:lnTo>
                  <a:lnTo>
                    <a:pt x="618528" y="28371"/>
                  </a:lnTo>
                  <a:lnTo>
                    <a:pt x="619887" y="28765"/>
                  </a:lnTo>
                  <a:lnTo>
                    <a:pt x="628154" y="28867"/>
                  </a:lnTo>
                  <a:lnTo>
                    <a:pt x="632117" y="28562"/>
                  </a:lnTo>
                  <a:close/>
                </a:path>
                <a:path w="1739900" h="43814">
                  <a:moveTo>
                    <a:pt x="634403" y="38925"/>
                  </a:moveTo>
                  <a:lnTo>
                    <a:pt x="623582" y="38366"/>
                  </a:lnTo>
                  <a:lnTo>
                    <a:pt x="629386" y="38214"/>
                  </a:lnTo>
                  <a:lnTo>
                    <a:pt x="560260" y="37858"/>
                  </a:lnTo>
                  <a:lnTo>
                    <a:pt x="566775" y="37909"/>
                  </a:lnTo>
                  <a:lnTo>
                    <a:pt x="564591" y="37960"/>
                  </a:lnTo>
                  <a:lnTo>
                    <a:pt x="564756" y="38049"/>
                  </a:lnTo>
                  <a:lnTo>
                    <a:pt x="508647" y="37274"/>
                  </a:lnTo>
                  <a:lnTo>
                    <a:pt x="482346" y="37287"/>
                  </a:lnTo>
                  <a:lnTo>
                    <a:pt x="494995" y="37553"/>
                  </a:lnTo>
                  <a:lnTo>
                    <a:pt x="491312" y="37693"/>
                  </a:lnTo>
                  <a:lnTo>
                    <a:pt x="482765" y="37693"/>
                  </a:lnTo>
                  <a:lnTo>
                    <a:pt x="502920" y="38455"/>
                  </a:lnTo>
                  <a:lnTo>
                    <a:pt x="498589" y="38455"/>
                  </a:lnTo>
                  <a:lnTo>
                    <a:pt x="560451" y="38658"/>
                  </a:lnTo>
                  <a:lnTo>
                    <a:pt x="578662" y="38963"/>
                  </a:lnTo>
                  <a:lnTo>
                    <a:pt x="578523" y="38862"/>
                  </a:lnTo>
                  <a:lnTo>
                    <a:pt x="604608" y="39141"/>
                  </a:lnTo>
                  <a:lnTo>
                    <a:pt x="597750" y="38798"/>
                  </a:lnTo>
                  <a:lnTo>
                    <a:pt x="608418" y="38735"/>
                  </a:lnTo>
                  <a:lnTo>
                    <a:pt x="603758" y="38341"/>
                  </a:lnTo>
                  <a:lnTo>
                    <a:pt x="626046" y="38900"/>
                  </a:lnTo>
                  <a:lnTo>
                    <a:pt x="634403" y="38925"/>
                  </a:lnTo>
                  <a:close/>
                </a:path>
                <a:path w="1739900" h="43814">
                  <a:moveTo>
                    <a:pt x="659523" y="36220"/>
                  </a:moveTo>
                  <a:lnTo>
                    <a:pt x="650074" y="35966"/>
                  </a:lnTo>
                  <a:lnTo>
                    <a:pt x="637374" y="35852"/>
                  </a:lnTo>
                  <a:lnTo>
                    <a:pt x="624446" y="35902"/>
                  </a:lnTo>
                  <a:lnTo>
                    <a:pt x="614349" y="36195"/>
                  </a:lnTo>
                  <a:lnTo>
                    <a:pt x="648754" y="36410"/>
                  </a:lnTo>
                  <a:lnTo>
                    <a:pt x="659523" y="36220"/>
                  </a:lnTo>
                  <a:close/>
                </a:path>
                <a:path w="1739900" h="43814">
                  <a:moveTo>
                    <a:pt x="678675" y="23863"/>
                  </a:moveTo>
                  <a:lnTo>
                    <a:pt x="663473" y="23622"/>
                  </a:lnTo>
                  <a:lnTo>
                    <a:pt x="659295" y="23710"/>
                  </a:lnTo>
                  <a:lnTo>
                    <a:pt x="667867" y="23812"/>
                  </a:lnTo>
                  <a:lnTo>
                    <a:pt x="672414" y="24015"/>
                  </a:lnTo>
                  <a:lnTo>
                    <a:pt x="678675" y="23863"/>
                  </a:lnTo>
                  <a:close/>
                </a:path>
                <a:path w="1739900" h="43814">
                  <a:moveTo>
                    <a:pt x="686041" y="34836"/>
                  </a:moveTo>
                  <a:lnTo>
                    <a:pt x="674979" y="34683"/>
                  </a:lnTo>
                  <a:lnTo>
                    <a:pt x="679564" y="34899"/>
                  </a:lnTo>
                  <a:lnTo>
                    <a:pt x="629818" y="34950"/>
                  </a:lnTo>
                  <a:lnTo>
                    <a:pt x="617194" y="34772"/>
                  </a:lnTo>
                  <a:lnTo>
                    <a:pt x="577062" y="35356"/>
                  </a:lnTo>
                  <a:lnTo>
                    <a:pt x="617512" y="35090"/>
                  </a:lnTo>
                  <a:lnTo>
                    <a:pt x="622020" y="35382"/>
                  </a:lnTo>
                  <a:lnTo>
                    <a:pt x="609447" y="35598"/>
                  </a:lnTo>
                  <a:lnTo>
                    <a:pt x="647674" y="35420"/>
                  </a:lnTo>
                  <a:lnTo>
                    <a:pt x="684022" y="35001"/>
                  </a:lnTo>
                  <a:lnTo>
                    <a:pt x="686041" y="34836"/>
                  </a:lnTo>
                  <a:close/>
                </a:path>
                <a:path w="1739900" h="43814">
                  <a:moveTo>
                    <a:pt x="766483" y="23558"/>
                  </a:moveTo>
                  <a:lnTo>
                    <a:pt x="766102" y="23253"/>
                  </a:lnTo>
                  <a:lnTo>
                    <a:pt x="757986" y="23253"/>
                  </a:lnTo>
                  <a:lnTo>
                    <a:pt x="766483" y="23558"/>
                  </a:lnTo>
                  <a:close/>
                </a:path>
                <a:path w="1739900" h="43814">
                  <a:moveTo>
                    <a:pt x="771105" y="22606"/>
                  </a:moveTo>
                  <a:lnTo>
                    <a:pt x="763333" y="22593"/>
                  </a:lnTo>
                  <a:lnTo>
                    <a:pt x="767295" y="23101"/>
                  </a:lnTo>
                  <a:lnTo>
                    <a:pt x="771105" y="22606"/>
                  </a:lnTo>
                  <a:close/>
                </a:path>
                <a:path w="1739900" h="43814">
                  <a:moveTo>
                    <a:pt x="809701" y="25920"/>
                  </a:moveTo>
                  <a:lnTo>
                    <a:pt x="800125" y="25781"/>
                  </a:lnTo>
                  <a:lnTo>
                    <a:pt x="797839" y="25514"/>
                  </a:lnTo>
                  <a:lnTo>
                    <a:pt x="794397" y="25311"/>
                  </a:lnTo>
                  <a:lnTo>
                    <a:pt x="781342" y="25387"/>
                  </a:lnTo>
                  <a:lnTo>
                    <a:pt x="788073" y="25387"/>
                  </a:lnTo>
                  <a:lnTo>
                    <a:pt x="792251" y="25615"/>
                  </a:lnTo>
                  <a:lnTo>
                    <a:pt x="798068" y="25857"/>
                  </a:lnTo>
                  <a:lnTo>
                    <a:pt x="809701" y="25920"/>
                  </a:lnTo>
                  <a:close/>
                </a:path>
                <a:path w="1739900" h="43814">
                  <a:moveTo>
                    <a:pt x="810374" y="23253"/>
                  </a:moveTo>
                  <a:lnTo>
                    <a:pt x="782967" y="22796"/>
                  </a:lnTo>
                  <a:lnTo>
                    <a:pt x="781951" y="23253"/>
                  </a:lnTo>
                  <a:lnTo>
                    <a:pt x="781418" y="23495"/>
                  </a:lnTo>
                  <a:lnTo>
                    <a:pt x="796937" y="23253"/>
                  </a:lnTo>
                  <a:lnTo>
                    <a:pt x="810374" y="23253"/>
                  </a:lnTo>
                  <a:close/>
                </a:path>
                <a:path w="1739900" h="43814">
                  <a:moveTo>
                    <a:pt x="855954" y="35090"/>
                  </a:moveTo>
                  <a:lnTo>
                    <a:pt x="838250" y="34594"/>
                  </a:lnTo>
                  <a:lnTo>
                    <a:pt x="829881" y="34810"/>
                  </a:lnTo>
                  <a:lnTo>
                    <a:pt x="836472" y="34937"/>
                  </a:lnTo>
                  <a:lnTo>
                    <a:pt x="838936" y="35204"/>
                  </a:lnTo>
                  <a:lnTo>
                    <a:pt x="842962" y="34988"/>
                  </a:lnTo>
                  <a:lnTo>
                    <a:pt x="855954" y="35090"/>
                  </a:lnTo>
                  <a:close/>
                </a:path>
                <a:path w="1739900" h="43814">
                  <a:moveTo>
                    <a:pt x="1046010" y="21717"/>
                  </a:moveTo>
                  <a:lnTo>
                    <a:pt x="1033056" y="21729"/>
                  </a:lnTo>
                  <a:lnTo>
                    <a:pt x="1031227" y="21983"/>
                  </a:lnTo>
                  <a:lnTo>
                    <a:pt x="1046010" y="21717"/>
                  </a:lnTo>
                  <a:close/>
                </a:path>
                <a:path w="1739900" h="43814">
                  <a:moveTo>
                    <a:pt x="1433068" y="9639"/>
                  </a:moveTo>
                  <a:lnTo>
                    <a:pt x="1431645" y="9398"/>
                  </a:lnTo>
                  <a:lnTo>
                    <a:pt x="1432090" y="9639"/>
                  </a:lnTo>
                  <a:lnTo>
                    <a:pt x="1433068" y="9639"/>
                  </a:lnTo>
                  <a:close/>
                </a:path>
                <a:path w="1739900" h="43814">
                  <a:moveTo>
                    <a:pt x="1435265" y="8915"/>
                  </a:moveTo>
                  <a:lnTo>
                    <a:pt x="1405991" y="8699"/>
                  </a:lnTo>
                  <a:lnTo>
                    <a:pt x="1409293" y="8915"/>
                  </a:lnTo>
                  <a:lnTo>
                    <a:pt x="1408506" y="8915"/>
                  </a:lnTo>
                  <a:lnTo>
                    <a:pt x="1407020" y="9156"/>
                  </a:lnTo>
                  <a:lnTo>
                    <a:pt x="1405534" y="9398"/>
                  </a:lnTo>
                  <a:lnTo>
                    <a:pt x="1412265" y="9639"/>
                  </a:lnTo>
                  <a:lnTo>
                    <a:pt x="1414970" y="9639"/>
                  </a:lnTo>
                  <a:lnTo>
                    <a:pt x="1422349" y="9398"/>
                  </a:lnTo>
                  <a:lnTo>
                    <a:pt x="1431645" y="9398"/>
                  </a:lnTo>
                  <a:lnTo>
                    <a:pt x="1430147" y="9144"/>
                  </a:lnTo>
                  <a:lnTo>
                    <a:pt x="1428877" y="8915"/>
                  </a:lnTo>
                  <a:lnTo>
                    <a:pt x="1435265" y="8915"/>
                  </a:lnTo>
                  <a:close/>
                </a:path>
                <a:path w="1739900" h="43814">
                  <a:moveTo>
                    <a:pt x="1623402" y="292"/>
                  </a:moveTo>
                  <a:lnTo>
                    <a:pt x="1618284" y="0"/>
                  </a:lnTo>
                  <a:lnTo>
                    <a:pt x="1618030" y="0"/>
                  </a:lnTo>
                  <a:lnTo>
                    <a:pt x="1617357" y="241"/>
                  </a:lnTo>
                  <a:lnTo>
                    <a:pt x="1592300" y="0"/>
                  </a:lnTo>
                  <a:lnTo>
                    <a:pt x="1616481" y="546"/>
                  </a:lnTo>
                  <a:lnTo>
                    <a:pt x="1617205" y="292"/>
                  </a:lnTo>
                  <a:lnTo>
                    <a:pt x="1623402" y="292"/>
                  </a:lnTo>
                  <a:close/>
                </a:path>
                <a:path w="1739900" h="43814">
                  <a:moveTo>
                    <a:pt x="1643240" y="292"/>
                  </a:moveTo>
                  <a:lnTo>
                    <a:pt x="1623402" y="292"/>
                  </a:lnTo>
                  <a:lnTo>
                    <a:pt x="1629549" y="647"/>
                  </a:lnTo>
                  <a:lnTo>
                    <a:pt x="1643240" y="292"/>
                  </a:lnTo>
                  <a:close/>
                </a:path>
                <a:path w="1739900" h="43814">
                  <a:moveTo>
                    <a:pt x="1739290" y="927"/>
                  </a:moveTo>
                  <a:lnTo>
                    <a:pt x="1720710" y="927"/>
                  </a:lnTo>
                  <a:lnTo>
                    <a:pt x="1711032" y="1028"/>
                  </a:lnTo>
                  <a:lnTo>
                    <a:pt x="1711883" y="1193"/>
                  </a:lnTo>
                  <a:lnTo>
                    <a:pt x="1724825" y="1397"/>
                  </a:lnTo>
                  <a:lnTo>
                    <a:pt x="1728876" y="1244"/>
                  </a:lnTo>
                  <a:lnTo>
                    <a:pt x="1730502" y="1130"/>
                  </a:lnTo>
                  <a:lnTo>
                    <a:pt x="1732902" y="1028"/>
                  </a:lnTo>
                  <a:lnTo>
                    <a:pt x="1739290" y="927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6625" y="1779504"/>
              <a:ext cx="1851515" cy="17653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064125" y="1831384"/>
              <a:ext cx="38735" cy="635"/>
            </a:xfrm>
            <a:custGeom>
              <a:avLst/>
              <a:gdLst/>
              <a:ahLst/>
              <a:cxnLst/>
              <a:rect l="l" t="t" r="r" b="b"/>
              <a:pathLst>
                <a:path w="38734" h="635">
                  <a:moveTo>
                    <a:pt x="38379" y="0"/>
                  </a:moveTo>
                  <a:lnTo>
                    <a:pt x="0" y="241"/>
                  </a:lnTo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583920" y="2504661"/>
            <a:ext cx="6840855" cy="3530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75" dirty="0">
                <a:solidFill>
                  <a:srgbClr val="414042"/>
                </a:solidFill>
                <a:latin typeface="Arial"/>
                <a:cs typeface="Arial"/>
              </a:rPr>
              <a:t>Other</a:t>
            </a:r>
            <a:r>
              <a:rPr sz="2000" spc="-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65" dirty="0">
                <a:solidFill>
                  <a:srgbClr val="414042"/>
                </a:solidFill>
                <a:latin typeface="Arial"/>
                <a:cs typeface="Arial"/>
              </a:rPr>
              <a:t>international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45" dirty="0">
                <a:solidFill>
                  <a:srgbClr val="414042"/>
                </a:solidFill>
                <a:latin typeface="Arial"/>
                <a:cs typeface="Arial"/>
              </a:rPr>
              <a:t>studies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-200" dirty="0">
                <a:solidFill>
                  <a:srgbClr val="414042"/>
                </a:solidFill>
                <a:latin typeface="Arial Black"/>
                <a:cs typeface="Arial Black"/>
              </a:rPr>
              <a:t>(Texas</a:t>
            </a:r>
            <a:r>
              <a:rPr sz="2000" spc="-254" dirty="0">
                <a:solidFill>
                  <a:srgbClr val="414042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Arial Black"/>
                <a:cs typeface="Arial Black"/>
              </a:rPr>
              <a:t>Tech)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: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400"/>
              </a:spcBef>
            </a:pPr>
            <a:endParaRPr sz="2000" dirty="0">
              <a:latin typeface="Arial"/>
              <a:cs typeface="Arial"/>
            </a:endParaRPr>
          </a:p>
          <a:p>
            <a:pPr marL="701040" indent="-149860">
              <a:lnSpc>
                <a:spcPct val="100000"/>
              </a:lnSpc>
              <a:buChar char="•"/>
              <a:tabLst>
                <a:tab pos="701040" algn="l"/>
              </a:tabLst>
            </a:pP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Many </a:t>
            </a:r>
            <a:r>
              <a:rPr sz="2000" spc="65" dirty="0">
                <a:solidFill>
                  <a:srgbClr val="414042"/>
                </a:solidFill>
                <a:latin typeface="Arial"/>
                <a:cs typeface="Arial"/>
              </a:rPr>
              <a:t>students</a:t>
            </a:r>
            <a:r>
              <a:rPr sz="2000" spc="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65" dirty="0">
                <a:solidFill>
                  <a:srgbClr val="414042"/>
                </a:solidFill>
                <a:latin typeface="Arial"/>
                <a:cs typeface="Arial"/>
              </a:rPr>
              <a:t>underestimate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75" dirty="0">
                <a:solidFill>
                  <a:srgbClr val="414042"/>
                </a:solidFill>
                <a:latin typeface="Arial"/>
                <a:cs typeface="Arial"/>
              </a:rPr>
              <a:t>their</a:t>
            </a:r>
            <a:r>
              <a:rPr sz="2000" spc="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70" dirty="0">
                <a:solidFill>
                  <a:srgbClr val="414042"/>
                </a:solidFill>
                <a:latin typeface="Arial"/>
                <a:cs typeface="Arial"/>
              </a:rPr>
              <a:t>caloric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needs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0"/>
              </a:spcBef>
              <a:buClr>
                <a:srgbClr val="414042"/>
              </a:buClr>
              <a:buFont typeface="Arial"/>
              <a:buChar char="•"/>
            </a:pPr>
            <a:endParaRPr sz="2000" dirty="0">
              <a:latin typeface="Arial"/>
              <a:cs typeface="Arial"/>
            </a:endParaRPr>
          </a:p>
          <a:p>
            <a:pPr marL="701040" indent="-149860">
              <a:lnSpc>
                <a:spcPct val="100000"/>
              </a:lnSpc>
              <a:buChar char="•"/>
              <a:tabLst>
                <a:tab pos="701040" algn="l"/>
              </a:tabLst>
            </a:pPr>
            <a:r>
              <a:rPr sz="2000" spc="60" dirty="0">
                <a:solidFill>
                  <a:srgbClr val="414042"/>
                </a:solidFill>
                <a:latin typeface="Arial"/>
                <a:cs typeface="Arial"/>
              </a:rPr>
              <a:t>Obesity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correlates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105" dirty="0">
                <a:solidFill>
                  <a:srgbClr val="414042"/>
                </a:solidFill>
                <a:latin typeface="Arial"/>
                <a:cs typeface="Arial"/>
              </a:rPr>
              <a:t>with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100" dirty="0">
                <a:solidFill>
                  <a:srgbClr val="414042"/>
                </a:solidFill>
                <a:latin typeface="Arial"/>
                <a:cs typeface="Arial"/>
              </a:rPr>
              <a:t>poor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75" dirty="0">
                <a:solidFill>
                  <a:srgbClr val="414042"/>
                </a:solidFill>
                <a:latin typeface="Arial"/>
                <a:cs typeface="Arial"/>
              </a:rPr>
              <a:t>nutritional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awareness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0"/>
              </a:spcBef>
            </a:pPr>
            <a:endParaRPr sz="2000" dirty="0">
              <a:latin typeface="Arial"/>
              <a:cs typeface="Arial"/>
            </a:endParaRPr>
          </a:p>
          <a:p>
            <a:pPr marL="12700" marR="5080">
              <a:lnSpc>
                <a:spcPct val="116700"/>
              </a:lnSpc>
            </a:pPr>
            <a:r>
              <a:rPr sz="2000" dirty="0">
                <a:solidFill>
                  <a:srgbClr val="414042"/>
                </a:solidFill>
                <a:latin typeface="Myriad Pro"/>
                <a:cs typeface="Myriad Pro"/>
              </a:rPr>
              <a:t>*</a:t>
            </a:r>
            <a:r>
              <a:rPr sz="2000" spc="145" dirty="0">
                <a:solidFill>
                  <a:srgbClr val="414042"/>
                </a:solidFill>
                <a:latin typeface="Myriad Pro"/>
                <a:cs typeface="Myriad Pro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This</a:t>
            </a:r>
            <a:r>
              <a:rPr sz="2000" spc="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reveals</a:t>
            </a:r>
            <a:r>
              <a:rPr sz="2000" spc="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a</a:t>
            </a:r>
            <a:r>
              <a:rPr sz="2000" spc="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65" dirty="0">
                <a:solidFill>
                  <a:srgbClr val="414042"/>
                </a:solidFill>
                <a:latin typeface="Arial"/>
                <a:cs typeface="Arial"/>
              </a:rPr>
              <a:t>need</a:t>
            </a:r>
            <a:r>
              <a:rPr sz="2000" spc="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85" dirty="0">
                <a:solidFill>
                  <a:srgbClr val="414042"/>
                </a:solidFill>
                <a:latin typeface="Arial"/>
                <a:cs typeface="Arial"/>
              </a:rPr>
              <a:t>for</a:t>
            </a:r>
            <a:r>
              <a:rPr sz="2000" spc="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0" dirty="0">
                <a:solidFill>
                  <a:srgbClr val="414042"/>
                </a:solidFill>
                <a:latin typeface="Arial"/>
                <a:cs typeface="Arial"/>
              </a:rPr>
              <a:t>healthy</a:t>
            </a:r>
            <a:r>
              <a:rPr sz="2000" spc="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95" dirty="0">
                <a:solidFill>
                  <a:srgbClr val="414042"/>
                </a:solidFill>
                <a:latin typeface="Arial"/>
                <a:cs typeface="Arial"/>
              </a:rPr>
              <a:t>food</a:t>
            </a:r>
            <a:r>
              <a:rPr sz="2000" spc="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services</a:t>
            </a:r>
            <a:r>
              <a:rPr sz="2000" spc="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90" dirty="0">
                <a:solidFill>
                  <a:srgbClr val="414042"/>
                </a:solidFill>
                <a:latin typeface="Arial"/>
                <a:cs typeface="Arial"/>
              </a:rPr>
              <a:t>that</a:t>
            </a:r>
            <a:r>
              <a:rPr sz="2000" spc="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40" dirty="0">
                <a:solidFill>
                  <a:srgbClr val="414042"/>
                </a:solidFill>
                <a:latin typeface="Arial"/>
                <a:cs typeface="Arial"/>
              </a:rPr>
              <a:t>clearly </a:t>
            </a:r>
            <a:r>
              <a:rPr sz="2000" spc="85" dirty="0">
                <a:solidFill>
                  <a:srgbClr val="414042"/>
                </a:solidFill>
                <a:latin typeface="Arial"/>
                <a:cs typeface="Arial"/>
              </a:rPr>
              <a:t>communicate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calorie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100" dirty="0">
                <a:solidFill>
                  <a:srgbClr val="414042"/>
                </a:solidFill>
                <a:latin typeface="Arial"/>
                <a:cs typeface="Arial"/>
              </a:rPr>
              <a:t>content</a:t>
            </a:r>
            <a:r>
              <a:rPr sz="2000" spc="-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and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90" dirty="0">
                <a:solidFill>
                  <a:srgbClr val="414042"/>
                </a:solidFill>
                <a:latin typeface="Arial"/>
                <a:cs typeface="Arial"/>
              </a:rPr>
              <a:t>nutrition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-50" dirty="0">
                <a:solidFill>
                  <a:srgbClr val="414042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083" y="5354493"/>
            <a:ext cx="292735" cy="1323340"/>
          </a:xfrm>
          <a:custGeom>
            <a:avLst/>
            <a:gdLst/>
            <a:ahLst/>
            <a:cxnLst/>
            <a:rect l="l" t="t" r="r" b="b"/>
            <a:pathLst>
              <a:path w="292735" h="1323340">
                <a:moveTo>
                  <a:pt x="0" y="0"/>
                </a:moveTo>
                <a:lnTo>
                  <a:pt x="0" y="15397"/>
                </a:lnTo>
                <a:lnTo>
                  <a:pt x="14916" y="28941"/>
                </a:lnTo>
                <a:lnTo>
                  <a:pt x="55506" y="68198"/>
                </a:lnTo>
                <a:lnTo>
                  <a:pt x="93802" y="109638"/>
                </a:lnTo>
                <a:lnTo>
                  <a:pt x="129544" y="153233"/>
                </a:lnTo>
                <a:lnTo>
                  <a:pt x="162477" y="198955"/>
                </a:lnTo>
                <a:lnTo>
                  <a:pt x="192143" y="246834"/>
                </a:lnTo>
                <a:lnTo>
                  <a:pt x="217912" y="296885"/>
                </a:lnTo>
                <a:lnTo>
                  <a:pt x="239861" y="348708"/>
                </a:lnTo>
                <a:lnTo>
                  <a:pt x="257143" y="402244"/>
                </a:lnTo>
                <a:lnTo>
                  <a:pt x="270077" y="457002"/>
                </a:lnTo>
                <a:lnTo>
                  <a:pt x="278225" y="512672"/>
                </a:lnTo>
                <a:lnTo>
                  <a:pt x="281753" y="568860"/>
                </a:lnTo>
                <a:lnTo>
                  <a:pt x="280828" y="625167"/>
                </a:lnTo>
                <a:lnTo>
                  <a:pt x="275831" y="681301"/>
                </a:lnTo>
                <a:lnTo>
                  <a:pt x="266931" y="736973"/>
                </a:lnTo>
                <a:lnTo>
                  <a:pt x="254521" y="792029"/>
                </a:lnTo>
                <a:lnTo>
                  <a:pt x="238994" y="846313"/>
                </a:lnTo>
                <a:lnTo>
                  <a:pt x="220816" y="899809"/>
                </a:lnTo>
                <a:lnTo>
                  <a:pt x="200350" y="952516"/>
                </a:lnTo>
                <a:lnTo>
                  <a:pt x="177981" y="1004500"/>
                </a:lnTo>
                <a:lnTo>
                  <a:pt x="154095" y="1055824"/>
                </a:lnTo>
                <a:lnTo>
                  <a:pt x="128673" y="1106318"/>
                </a:lnTo>
                <a:lnTo>
                  <a:pt x="101195" y="1155719"/>
                </a:lnTo>
                <a:lnTo>
                  <a:pt x="71747" y="1203982"/>
                </a:lnTo>
                <a:lnTo>
                  <a:pt x="40417" y="1251062"/>
                </a:lnTo>
                <a:lnTo>
                  <a:pt x="7391" y="1297001"/>
                </a:lnTo>
                <a:lnTo>
                  <a:pt x="0" y="1306626"/>
                </a:lnTo>
                <a:lnTo>
                  <a:pt x="0" y="1322744"/>
                </a:lnTo>
                <a:lnTo>
                  <a:pt x="48558" y="1256726"/>
                </a:lnTo>
                <a:lnTo>
                  <a:pt x="80152" y="1209368"/>
                </a:lnTo>
                <a:lnTo>
                  <a:pt x="109870" y="1160792"/>
                </a:lnTo>
                <a:lnTo>
                  <a:pt x="137612" y="1111056"/>
                </a:lnTo>
                <a:lnTo>
                  <a:pt x="163277" y="1060219"/>
                </a:lnTo>
                <a:lnTo>
                  <a:pt x="187338" y="1008682"/>
                </a:lnTo>
                <a:lnTo>
                  <a:pt x="209891" y="956429"/>
                </a:lnTo>
                <a:lnTo>
                  <a:pt x="230555" y="903379"/>
                </a:lnTo>
                <a:lnTo>
                  <a:pt x="248951" y="849449"/>
                </a:lnTo>
                <a:lnTo>
                  <a:pt x="261781" y="805677"/>
                </a:lnTo>
                <a:lnTo>
                  <a:pt x="272656" y="761341"/>
                </a:lnTo>
                <a:lnTo>
                  <a:pt x="281370" y="716521"/>
                </a:lnTo>
                <a:lnTo>
                  <a:pt x="287719" y="671298"/>
                </a:lnTo>
                <a:lnTo>
                  <a:pt x="291496" y="625752"/>
                </a:lnTo>
                <a:lnTo>
                  <a:pt x="292651" y="580055"/>
                </a:lnTo>
                <a:lnTo>
                  <a:pt x="290934" y="534349"/>
                </a:lnTo>
                <a:lnTo>
                  <a:pt x="286259" y="488848"/>
                </a:lnTo>
                <a:lnTo>
                  <a:pt x="278539" y="443764"/>
                </a:lnTo>
                <a:lnTo>
                  <a:pt x="267684" y="399311"/>
                </a:lnTo>
                <a:lnTo>
                  <a:pt x="250166" y="344869"/>
                </a:lnTo>
                <a:lnTo>
                  <a:pt x="227933" y="292199"/>
                </a:lnTo>
                <a:lnTo>
                  <a:pt x="201806" y="241359"/>
                </a:lnTo>
                <a:lnTo>
                  <a:pt x="171773" y="192758"/>
                </a:lnTo>
                <a:lnTo>
                  <a:pt x="145348" y="155482"/>
                </a:lnTo>
                <a:lnTo>
                  <a:pt x="117084" y="119607"/>
                </a:lnTo>
                <a:lnTo>
                  <a:pt x="87125" y="85150"/>
                </a:lnTo>
                <a:lnTo>
                  <a:pt x="55612" y="52128"/>
                </a:lnTo>
                <a:lnTo>
                  <a:pt x="22688" y="20559"/>
                </a:lnTo>
                <a:lnTo>
                  <a:pt x="1591" y="1367"/>
                </a:lnTo>
                <a:lnTo>
                  <a:pt x="0" y="0"/>
                </a:lnTo>
                <a:close/>
              </a:path>
            </a:pathLst>
          </a:custGeom>
          <a:solidFill>
            <a:srgbClr val="FCBA7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847003" y="-1168"/>
            <a:ext cx="12299315" cy="7567930"/>
            <a:chOff x="847003" y="-1168"/>
            <a:chExt cx="12299315" cy="756793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47003" y="-1168"/>
              <a:ext cx="12299313" cy="7567523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8184" y="12"/>
              <a:ext cx="6880110" cy="5668530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08484" y="1373759"/>
            <a:ext cx="248856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0" dirty="0"/>
              <a:t>Project</a:t>
            </a:r>
            <a:r>
              <a:rPr spc="-395" dirty="0"/>
              <a:t> </a:t>
            </a:r>
            <a:r>
              <a:rPr spc="-150" dirty="0"/>
              <a:t>idea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08484" y="2024224"/>
            <a:ext cx="4164329" cy="45778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50" dirty="0">
                <a:solidFill>
                  <a:srgbClr val="414042"/>
                </a:solidFill>
                <a:latin typeface="Arial"/>
                <a:cs typeface="Arial"/>
              </a:rPr>
              <a:t>Our</a:t>
            </a:r>
            <a:r>
              <a:rPr sz="16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1600" spc="45" dirty="0">
                <a:solidFill>
                  <a:srgbClr val="414042"/>
                </a:solidFill>
                <a:latin typeface="Arial"/>
                <a:cs typeface="Arial"/>
              </a:rPr>
              <a:t>solution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330"/>
              </a:spcBef>
            </a:pP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spc="-70" dirty="0">
                <a:solidFill>
                  <a:srgbClr val="58B447"/>
                </a:solidFill>
                <a:latin typeface="Arial Black"/>
                <a:cs typeface="Arial Black"/>
              </a:rPr>
              <a:t>A</a:t>
            </a:r>
            <a:r>
              <a:rPr sz="2000" spc="-245" dirty="0">
                <a:solidFill>
                  <a:srgbClr val="58B447"/>
                </a:solidFill>
                <a:latin typeface="Arial Black"/>
                <a:cs typeface="Arial Black"/>
              </a:rPr>
              <a:t> </a:t>
            </a:r>
            <a:r>
              <a:rPr sz="2000" spc="-150" dirty="0">
                <a:solidFill>
                  <a:srgbClr val="58B447"/>
                </a:solidFill>
                <a:latin typeface="Arial Black"/>
                <a:cs typeface="Arial Black"/>
              </a:rPr>
              <a:t>website</a:t>
            </a:r>
            <a:r>
              <a:rPr sz="2000" spc="-245" dirty="0">
                <a:solidFill>
                  <a:srgbClr val="58B447"/>
                </a:solidFill>
                <a:latin typeface="Arial Black"/>
                <a:cs typeface="Arial Black"/>
              </a:rPr>
              <a:t> </a:t>
            </a:r>
            <a:r>
              <a:rPr sz="2000" spc="-70" dirty="0">
                <a:solidFill>
                  <a:srgbClr val="58B447"/>
                </a:solidFill>
                <a:latin typeface="Arial Black"/>
                <a:cs typeface="Arial Black"/>
              </a:rPr>
              <a:t>for</a:t>
            </a:r>
            <a:r>
              <a:rPr sz="2000" spc="-245" dirty="0">
                <a:solidFill>
                  <a:srgbClr val="58B447"/>
                </a:solidFill>
                <a:latin typeface="Arial Black"/>
                <a:cs typeface="Arial Black"/>
              </a:rPr>
              <a:t> </a:t>
            </a:r>
            <a:r>
              <a:rPr sz="2000" spc="-140" dirty="0">
                <a:solidFill>
                  <a:srgbClr val="58B447"/>
                </a:solidFill>
                <a:latin typeface="Arial Black"/>
                <a:cs typeface="Arial Black"/>
              </a:rPr>
              <a:t>Pita</a:t>
            </a:r>
            <a:r>
              <a:rPr sz="2000" spc="-245" dirty="0">
                <a:solidFill>
                  <a:srgbClr val="58B447"/>
                </a:solidFill>
                <a:latin typeface="Arial Black"/>
                <a:cs typeface="Arial Black"/>
              </a:rPr>
              <a:t> </a:t>
            </a:r>
            <a:r>
              <a:rPr sz="2000" spc="-140" dirty="0">
                <a:solidFill>
                  <a:srgbClr val="58B447"/>
                </a:solidFill>
                <a:latin typeface="Arial Black"/>
                <a:cs typeface="Arial Black"/>
              </a:rPr>
              <a:t>Bite</a:t>
            </a:r>
            <a:r>
              <a:rPr sz="2000" spc="-245" dirty="0">
                <a:solidFill>
                  <a:srgbClr val="58B447"/>
                </a:solidFill>
                <a:latin typeface="Arial Black"/>
                <a:cs typeface="Arial Black"/>
              </a:rPr>
              <a:t> </a:t>
            </a:r>
            <a:r>
              <a:rPr sz="2000" spc="-135" dirty="0">
                <a:solidFill>
                  <a:srgbClr val="58B447"/>
                </a:solidFill>
                <a:latin typeface="Arial Black"/>
                <a:cs typeface="Arial Black"/>
              </a:rPr>
              <a:t>that</a:t>
            </a:r>
            <a:r>
              <a:rPr sz="2000" spc="-245" dirty="0">
                <a:solidFill>
                  <a:srgbClr val="58B447"/>
                </a:solidFill>
                <a:latin typeface="Arial Black"/>
                <a:cs typeface="Arial Black"/>
              </a:rPr>
              <a:t> </a:t>
            </a:r>
            <a:r>
              <a:rPr sz="2000" spc="-55" dirty="0">
                <a:solidFill>
                  <a:srgbClr val="58B447"/>
                </a:solidFill>
                <a:latin typeface="Arial Black"/>
                <a:cs typeface="Arial Black"/>
              </a:rPr>
              <a:t>offers:</a:t>
            </a:r>
            <a:endParaRPr sz="2000" dirty="0">
              <a:latin typeface="Arial Black"/>
              <a:cs typeface="Arial Black"/>
            </a:endParaRPr>
          </a:p>
          <a:p>
            <a:pPr marL="12700" marR="1139190">
              <a:lnSpc>
                <a:spcPct val="216800"/>
              </a:lnSpc>
              <a:spcBef>
                <a:spcPts val="1430"/>
              </a:spcBef>
            </a:pP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Digital</a:t>
            </a:r>
            <a:r>
              <a:rPr sz="2000" spc="-2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75" dirty="0">
                <a:solidFill>
                  <a:srgbClr val="414042"/>
                </a:solidFill>
                <a:latin typeface="Arial"/>
                <a:cs typeface="Arial"/>
              </a:rPr>
              <a:t>browsing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114" dirty="0">
                <a:solidFill>
                  <a:srgbClr val="414042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meals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Clear</a:t>
            </a:r>
            <a:r>
              <a:rPr sz="2000" spc="2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45" dirty="0">
                <a:solidFill>
                  <a:srgbClr val="414042"/>
                </a:solidFill>
                <a:latin typeface="Arial"/>
                <a:cs typeface="Arial"/>
              </a:rPr>
              <a:t>display</a:t>
            </a:r>
            <a:r>
              <a:rPr sz="2000" spc="2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114" dirty="0">
                <a:solidFill>
                  <a:srgbClr val="414042"/>
                </a:solidFill>
                <a:latin typeface="Arial"/>
                <a:cs typeface="Arial"/>
              </a:rPr>
              <a:t>of</a:t>
            </a:r>
            <a:r>
              <a:rPr sz="2000" spc="3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35" dirty="0">
                <a:solidFill>
                  <a:srgbClr val="414042"/>
                </a:solidFill>
                <a:latin typeface="Arial"/>
                <a:cs typeface="Arial"/>
              </a:rPr>
              <a:t>calories</a:t>
            </a:r>
            <a:endParaRPr sz="2000" dirty="0">
              <a:latin typeface="Arial"/>
              <a:cs typeface="Arial"/>
            </a:endParaRPr>
          </a:p>
          <a:p>
            <a:pPr marL="12700" marR="5080">
              <a:lnSpc>
                <a:spcPct val="220900"/>
              </a:lnSpc>
              <a:spcBef>
                <a:spcPts val="625"/>
              </a:spcBef>
            </a:pP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Online</a:t>
            </a:r>
            <a:r>
              <a:rPr sz="2000" spc="-2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80" dirty="0">
                <a:solidFill>
                  <a:srgbClr val="414042"/>
                </a:solidFill>
                <a:latin typeface="Arial"/>
                <a:cs typeface="Arial"/>
              </a:rPr>
              <a:t>ordering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and</a:t>
            </a:r>
            <a:r>
              <a:rPr sz="2000" spc="-2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75" dirty="0">
                <a:solidFill>
                  <a:srgbClr val="414042"/>
                </a:solidFill>
                <a:latin typeface="Arial"/>
                <a:cs typeface="Arial"/>
              </a:rPr>
              <a:t>order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65" dirty="0">
                <a:solidFill>
                  <a:srgbClr val="414042"/>
                </a:solidFill>
                <a:latin typeface="Arial"/>
                <a:cs typeface="Arial"/>
              </a:rPr>
              <a:t>tracking </a:t>
            </a:r>
            <a:r>
              <a:rPr lang="en-US" sz="2000" spc="80" dirty="0">
                <a:solidFill>
                  <a:srgbClr val="414042"/>
                </a:solidFill>
                <a:latin typeface="Arial"/>
                <a:cs typeface="Arial"/>
              </a:rPr>
              <a:t>M</a:t>
            </a:r>
            <a:r>
              <a:rPr sz="2000" spc="80" dirty="0">
                <a:solidFill>
                  <a:srgbClr val="414042"/>
                </a:solidFill>
                <a:latin typeface="Arial"/>
                <a:cs typeface="Arial"/>
              </a:rPr>
              <a:t>odern,</a:t>
            </a:r>
            <a:r>
              <a:rPr sz="2000" spc="19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responsive</a:t>
            </a:r>
            <a:r>
              <a:rPr sz="2000" spc="19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0" dirty="0">
                <a:solidFill>
                  <a:srgbClr val="414042"/>
                </a:solidFill>
                <a:latin typeface="Arial"/>
                <a:cs typeface="Arial"/>
              </a:rPr>
              <a:t>experience</a:t>
            </a:r>
            <a:endParaRPr lang="en-US" sz="2000" spc="50" dirty="0">
              <a:solidFill>
                <a:srgbClr val="414042"/>
              </a:solidFill>
              <a:latin typeface="Arial"/>
              <a:cs typeface="Arial"/>
            </a:endParaRPr>
          </a:p>
          <a:p>
            <a:pPr marL="12700" marR="5080">
              <a:lnSpc>
                <a:spcPct val="220900"/>
              </a:lnSpc>
              <a:spcBef>
                <a:spcPts val="625"/>
              </a:spcBef>
            </a:pPr>
            <a:r>
              <a:rPr lang="en-US" sz="2000" dirty="0">
                <a:latin typeface="Arial"/>
                <a:cs typeface="Arial"/>
              </a:rPr>
              <a:t>Increase revenue</a:t>
            </a:r>
            <a:endParaRPr sz="200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9613" y="0"/>
            <a:ext cx="12847952" cy="7409141"/>
            <a:chOff x="239613" y="0"/>
            <a:chExt cx="12847952" cy="7409141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7791" y="618814"/>
              <a:ext cx="690731" cy="59454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9613" y="6703558"/>
              <a:ext cx="863822" cy="61591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775607" y="1860275"/>
              <a:ext cx="552450" cy="231775"/>
            </a:xfrm>
            <a:custGeom>
              <a:avLst/>
              <a:gdLst/>
              <a:ahLst/>
              <a:cxnLst/>
              <a:rect l="l" t="t" r="r" b="b"/>
              <a:pathLst>
                <a:path w="552450" h="231775">
                  <a:moveTo>
                    <a:pt x="198617" y="1422"/>
                  </a:moveTo>
                  <a:lnTo>
                    <a:pt x="155286" y="1422"/>
                  </a:lnTo>
                  <a:lnTo>
                    <a:pt x="154968" y="1574"/>
                  </a:lnTo>
                  <a:lnTo>
                    <a:pt x="117012" y="7004"/>
                  </a:lnTo>
                  <a:lnTo>
                    <a:pt x="79611" y="17868"/>
                  </a:lnTo>
                  <a:lnTo>
                    <a:pt x="42970" y="34686"/>
                  </a:lnTo>
                  <a:lnTo>
                    <a:pt x="7292" y="57975"/>
                  </a:lnTo>
                  <a:lnTo>
                    <a:pt x="3560" y="63108"/>
                  </a:lnTo>
                  <a:lnTo>
                    <a:pt x="3647" y="64681"/>
                  </a:lnTo>
                  <a:lnTo>
                    <a:pt x="3750" y="65303"/>
                  </a:lnTo>
                  <a:lnTo>
                    <a:pt x="3845" y="65874"/>
                  </a:lnTo>
                  <a:lnTo>
                    <a:pt x="3952" y="66522"/>
                  </a:lnTo>
                  <a:lnTo>
                    <a:pt x="2759" y="67957"/>
                  </a:lnTo>
                  <a:lnTo>
                    <a:pt x="2111" y="69672"/>
                  </a:lnTo>
                  <a:lnTo>
                    <a:pt x="1920" y="71500"/>
                  </a:lnTo>
                  <a:lnTo>
                    <a:pt x="193" y="74053"/>
                  </a:lnTo>
                  <a:lnTo>
                    <a:pt x="72" y="75112"/>
                  </a:lnTo>
                  <a:lnTo>
                    <a:pt x="31246" y="117221"/>
                  </a:lnTo>
                  <a:lnTo>
                    <a:pt x="63589" y="151503"/>
                  </a:lnTo>
                  <a:lnTo>
                    <a:pt x="99263" y="181713"/>
                  </a:lnTo>
                  <a:lnTo>
                    <a:pt x="138505" y="206251"/>
                  </a:lnTo>
                  <a:lnTo>
                    <a:pt x="181393" y="223383"/>
                  </a:lnTo>
                  <a:lnTo>
                    <a:pt x="228044" y="231406"/>
                  </a:lnTo>
                  <a:lnTo>
                    <a:pt x="274602" y="229030"/>
                  </a:lnTo>
                  <a:lnTo>
                    <a:pt x="319746" y="218463"/>
                  </a:lnTo>
                  <a:lnTo>
                    <a:pt x="336498" y="212623"/>
                  </a:lnTo>
                  <a:lnTo>
                    <a:pt x="237420" y="212623"/>
                  </a:lnTo>
                  <a:lnTo>
                    <a:pt x="218706" y="210785"/>
                  </a:lnTo>
                  <a:lnTo>
                    <a:pt x="218115" y="210785"/>
                  </a:lnTo>
                  <a:lnTo>
                    <a:pt x="198993" y="207165"/>
                  </a:lnTo>
                  <a:lnTo>
                    <a:pt x="181051" y="202147"/>
                  </a:lnTo>
                  <a:lnTo>
                    <a:pt x="163642" y="195719"/>
                  </a:lnTo>
                  <a:lnTo>
                    <a:pt x="165406" y="192645"/>
                  </a:lnTo>
                  <a:lnTo>
                    <a:pt x="165458" y="188556"/>
                  </a:lnTo>
                  <a:lnTo>
                    <a:pt x="161597" y="185635"/>
                  </a:lnTo>
                  <a:lnTo>
                    <a:pt x="156664" y="180660"/>
                  </a:lnTo>
                  <a:lnTo>
                    <a:pt x="133198" y="180660"/>
                  </a:lnTo>
                  <a:lnTo>
                    <a:pt x="103021" y="160469"/>
                  </a:lnTo>
                  <a:lnTo>
                    <a:pt x="74852" y="136613"/>
                  </a:lnTo>
                  <a:lnTo>
                    <a:pt x="48561" y="109624"/>
                  </a:lnTo>
                  <a:lnTo>
                    <a:pt x="24120" y="80098"/>
                  </a:lnTo>
                  <a:lnTo>
                    <a:pt x="39282" y="78673"/>
                  </a:lnTo>
                  <a:lnTo>
                    <a:pt x="54440" y="77469"/>
                  </a:lnTo>
                  <a:lnTo>
                    <a:pt x="69441" y="76504"/>
                  </a:lnTo>
                  <a:lnTo>
                    <a:pt x="84750" y="75755"/>
                  </a:lnTo>
                  <a:lnTo>
                    <a:pt x="103668" y="75755"/>
                  </a:lnTo>
                  <a:lnTo>
                    <a:pt x="103482" y="75336"/>
                  </a:lnTo>
                  <a:lnTo>
                    <a:pt x="118277" y="75112"/>
                  </a:lnTo>
                  <a:lnTo>
                    <a:pt x="313502" y="75112"/>
                  </a:lnTo>
                  <a:lnTo>
                    <a:pt x="283962" y="69824"/>
                  </a:lnTo>
                  <a:lnTo>
                    <a:pt x="290778" y="65874"/>
                  </a:lnTo>
                  <a:lnTo>
                    <a:pt x="260035" y="65874"/>
                  </a:lnTo>
                  <a:lnTo>
                    <a:pt x="241268" y="63576"/>
                  </a:lnTo>
                  <a:lnTo>
                    <a:pt x="222448" y="61691"/>
                  </a:lnTo>
                  <a:lnTo>
                    <a:pt x="220785" y="61556"/>
                  </a:lnTo>
                  <a:lnTo>
                    <a:pt x="32997" y="61556"/>
                  </a:lnTo>
                  <a:lnTo>
                    <a:pt x="53178" y="49473"/>
                  </a:lnTo>
                  <a:lnTo>
                    <a:pt x="73669" y="39544"/>
                  </a:lnTo>
                  <a:lnTo>
                    <a:pt x="94426" y="31649"/>
                  </a:lnTo>
                  <a:lnTo>
                    <a:pt x="115408" y="25666"/>
                  </a:lnTo>
                  <a:lnTo>
                    <a:pt x="146621" y="25666"/>
                  </a:lnTo>
                  <a:lnTo>
                    <a:pt x="159692" y="18910"/>
                  </a:lnTo>
                  <a:lnTo>
                    <a:pt x="171357" y="18353"/>
                  </a:lnTo>
                  <a:lnTo>
                    <a:pt x="290022" y="18353"/>
                  </a:lnTo>
                  <a:lnTo>
                    <a:pt x="288250" y="17740"/>
                  </a:lnTo>
                  <a:lnTo>
                    <a:pt x="238178" y="6019"/>
                  </a:lnTo>
                  <a:lnTo>
                    <a:pt x="236942" y="5079"/>
                  </a:lnTo>
                  <a:lnTo>
                    <a:pt x="232209" y="5079"/>
                  </a:lnTo>
                  <a:lnTo>
                    <a:pt x="214770" y="2769"/>
                  </a:lnTo>
                  <a:lnTo>
                    <a:pt x="198617" y="1422"/>
                  </a:lnTo>
                  <a:close/>
                </a:path>
                <a:path w="552450" h="231775">
                  <a:moveTo>
                    <a:pt x="313502" y="75112"/>
                  </a:moveTo>
                  <a:lnTo>
                    <a:pt x="133387" y="75112"/>
                  </a:lnTo>
                  <a:lnTo>
                    <a:pt x="148814" y="75336"/>
                  </a:lnTo>
                  <a:lnTo>
                    <a:pt x="148315" y="75336"/>
                  </a:lnTo>
                  <a:lnTo>
                    <a:pt x="162588" y="75755"/>
                  </a:lnTo>
                  <a:lnTo>
                    <a:pt x="162626" y="76987"/>
                  </a:lnTo>
                  <a:lnTo>
                    <a:pt x="177927" y="113250"/>
                  </a:lnTo>
                  <a:lnTo>
                    <a:pt x="195222" y="147577"/>
                  </a:lnTo>
                  <a:lnTo>
                    <a:pt x="214758" y="180660"/>
                  </a:lnTo>
                  <a:lnTo>
                    <a:pt x="236575" y="212623"/>
                  </a:lnTo>
                  <a:lnTo>
                    <a:pt x="257800" y="212623"/>
                  </a:lnTo>
                  <a:lnTo>
                    <a:pt x="257511" y="211944"/>
                  </a:lnTo>
                  <a:lnTo>
                    <a:pt x="257330" y="211251"/>
                  </a:lnTo>
                  <a:lnTo>
                    <a:pt x="234538" y="178947"/>
                  </a:lnTo>
                  <a:lnTo>
                    <a:pt x="214615" y="146102"/>
                  </a:lnTo>
                  <a:lnTo>
                    <a:pt x="197000" y="111973"/>
                  </a:lnTo>
                  <a:lnTo>
                    <a:pt x="181651" y="76504"/>
                  </a:lnTo>
                  <a:lnTo>
                    <a:pt x="321279" y="76504"/>
                  </a:lnTo>
                  <a:lnTo>
                    <a:pt x="313502" y="75112"/>
                  </a:lnTo>
                  <a:close/>
                </a:path>
                <a:path w="552450" h="231775">
                  <a:moveTo>
                    <a:pt x="442936" y="108216"/>
                  </a:moveTo>
                  <a:lnTo>
                    <a:pt x="380177" y="108216"/>
                  </a:lnTo>
                  <a:lnTo>
                    <a:pt x="408583" y="116085"/>
                  </a:lnTo>
                  <a:lnTo>
                    <a:pt x="436803" y="124774"/>
                  </a:lnTo>
                  <a:lnTo>
                    <a:pt x="464809" y="134334"/>
                  </a:lnTo>
                  <a:lnTo>
                    <a:pt x="492572" y="144818"/>
                  </a:lnTo>
                  <a:lnTo>
                    <a:pt x="443966" y="157180"/>
                  </a:lnTo>
                  <a:lnTo>
                    <a:pt x="396066" y="174596"/>
                  </a:lnTo>
                  <a:lnTo>
                    <a:pt x="348388" y="192645"/>
                  </a:lnTo>
                  <a:lnTo>
                    <a:pt x="300447" y="206908"/>
                  </a:lnTo>
                  <a:lnTo>
                    <a:pt x="257800" y="212623"/>
                  </a:lnTo>
                  <a:lnTo>
                    <a:pt x="336498" y="212623"/>
                  </a:lnTo>
                  <a:lnTo>
                    <a:pt x="363979" y="203042"/>
                  </a:lnTo>
                  <a:lnTo>
                    <a:pt x="407808" y="186100"/>
                  </a:lnTo>
                  <a:lnTo>
                    <a:pt x="451739" y="170972"/>
                  </a:lnTo>
                  <a:lnTo>
                    <a:pt x="496276" y="160993"/>
                  </a:lnTo>
                  <a:lnTo>
                    <a:pt x="541924" y="159499"/>
                  </a:lnTo>
                  <a:lnTo>
                    <a:pt x="548811" y="157309"/>
                  </a:lnTo>
                  <a:lnTo>
                    <a:pt x="552137" y="151503"/>
                  </a:lnTo>
                  <a:lnTo>
                    <a:pt x="551550" y="147577"/>
                  </a:lnTo>
                  <a:lnTo>
                    <a:pt x="551426" y="146743"/>
                  </a:lnTo>
                  <a:lnTo>
                    <a:pt x="551330" y="146102"/>
                  </a:lnTo>
                  <a:lnTo>
                    <a:pt x="551217" y="145342"/>
                  </a:lnTo>
                  <a:lnTo>
                    <a:pt x="545527" y="142176"/>
                  </a:lnTo>
                  <a:lnTo>
                    <a:pt x="546436" y="142176"/>
                  </a:lnTo>
                  <a:lnTo>
                    <a:pt x="539890" y="141630"/>
                  </a:lnTo>
                  <a:lnTo>
                    <a:pt x="524538" y="141630"/>
                  </a:lnTo>
                  <a:lnTo>
                    <a:pt x="524297" y="139014"/>
                  </a:lnTo>
                  <a:lnTo>
                    <a:pt x="523204" y="136613"/>
                  </a:lnTo>
                  <a:lnTo>
                    <a:pt x="523128" y="136448"/>
                  </a:lnTo>
                  <a:lnTo>
                    <a:pt x="520461" y="134683"/>
                  </a:lnTo>
                  <a:lnTo>
                    <a:pt x="481985" y="109893"/>
                  </a:lnTo>
                  <a:lnTo>
                    <a:pt x="448313" y="109893"/>
                  </a:lnTo>
                  <a:lnTo>
                    <a:pt x="442936" y="108216"/>
                  </a:lnTo>
                  <a:close/>
                </a:path>
                <a:path w="552450" h="231775">
                  <a:moveTo>
                    <a:pt x="321279" y="76504"/>
                  </a:moveTo>
                  <a:lnTo>
                    <a:pt x="181651" y="76504"/>
                  </a:lnTo>
                  <a:lnTo>
                    <a:pt x="202610" y="77879"/>
                  </a:lnTo>
                  <a:lnTo>
                    <a:pt x="223521" y="79676"/>
                  </a:lnTo>
                  <a:lnTo>
                    <a:pt x="244382" y="81916"/>
                  </a:lnTo>
                  <a:lnTo>
                    <a:pt x="265191" y="84620"/>
                  </a:lnTo>
                  <a:lnTo>
                    <a:pt x="265255" y="85724"/>
                  </a:lnTo>
                  <a:lnTo>
                    <a:pt x="265505" y="86391"/>
                  </a:lnTo>
                  <a:lnTo>
                    <a:pt x="279950" y="116085"/>
                  </a:lnTo>
                  <a:lnTo>
                    <a:pt x="280031" y="116251"/>
                  </a:lnTo>
                  <a:lnTo>
                    <a:pt x="298767" y="142808"/>
                  </a:lnTo>
                  <a:lnTo>
                    <a:pt x="321594" y="165950"/>
                  </a:lnTo>
                  <a:lnTo>
                    <a:pt x="348449" y="185635"/>
                  </a:lnTo>
                  <a:lnTo>
                    <a:pt x="348601" y="185635"/>
                  </a:lnTo>
                  <a:lnTo>
                    <a:pt x="355109" y="186523"/>
                  </a:lnTo>
                  <a:lnTo>
                    <a:pt x="359643" y="182189"/>
                  </a:lnTo>
                  <a:lnTo>
                    <a:pt x="360550" y="175600"/>
                  </a:lnTo>
                  <a:lnTo>
                    <a:pt x="356365" y="169748"/>
                  </a:lnTo>
                  <a:lnTo>
                    <a:pt x="333934" y="153377"/>
                  </a:lnTo>
                  <a:lnTo>
                    <a:pt x="314610" y="134185"/>
                  </a:lnTo>
                  <a:lnTo>
                    <a:pt x="298454" y="112330"/>
                  </a:lnTo>
                  <a:lnTo>
                    <a:pt x="285524" y="87972"/>
                  </a:lnTo>
                  <a:lnTo>
                    <a:pt x="372785" y="87972"/>
                  </a:lnTo>
                  <a:lnTo>
                    <a:pt x="366823" y="86391"/>
                  </a:lnTo>
                  <a:lnTo>
                    <a:pt x="326456" y="77469"/>
                  </a:lnTo>
                  <a:lnTo>
                    <a:pt x="326671" y="77469"/>
                  </a:lnTo>
                  <a:lnTo>
                    <a:pt x="321279" y="76504"/>
                  </a:lnTo>
                  <a:close/>
                </a:path>
                <a:path w="552450" h="231775">
                  <a:moveTo>
                    <a:pt x="103668" y="75755"/>
                  </a:moveTo>
                  <a:lnTo>
                    <a:pt x="84750" y="75755"/>
                  </a:lnTo>
                  <a:lnTo>
                    <a:pt x="84868" y="76987"/>
                  </a:lnTo>
                  <a:lnTo>
                    <a:pt x="117109" y="149771"/>
                  </a:lnTo>
                  <a:lnTo>
                    <a:pt x="133140" y="180660"/>
                  </a:lnTo>
                  <a:lnTo>
                    <a:pt x="156664" y="180660"/>
                  </a:lnTo>
                  <a:lnTo>
                    <a:pt x="149288" y="173222"/>
                  </a:lnTo>
                  <a:lnTo>
                    <a:pt x="140114" y="158340"/>
                  </a:lnTo>
                  <a:lnTo>
                    <a:pt x="132756" y="142176"/>
                  </a:lnTo>
                  <a:lnTo>
                    <a:pt x="125959" y="126066"/>
                  </a:lnTo>
                  <a:lnTo>
                    <a:pt x="103668" y="75755"/>
                  </a:lnTo>
                  <a:close/>
                </a:path>
                <a:path w="552450" h="231775">
                  <a:moveTo>
                    <a:pt x="372785" y="87972"/>
                  </a:moveTo>
                  <a:lnTo>
                    <a:pt x="285524" y="87972"/>
                  </a:lnTo>
                  <a:lnTo>
                    <a:pt x="308517" y="92020"/>
                  </a:lnTo>
                  <a:lnTo>
                    <a:pt x="331416" y="96643"/>
                  </a:lnTo>
                  <a:lnTo>
                    <a:pt x="354218" y="101796"/>
                  </a:lnTo>
                  <a:lnTo>
                    <a:pt x="376926" y="107429"/>
                  </a:lnTo>
                  <a:lnTo>
                    <a:pt x="371932" y="108938"/>
                  </a:lnTo>
                  <a:lnTo>
                    <a:pt x="368461" y="112812"/>
                  </a:lnTo>
                  <a:lnTo>
                    <a:pt x="367737" y="117221"/>
                  </a:lnTo>
                  <a:lnTo>
                    <a:pt x="367728" y="117965"/>
                  </a:lnTo>
                  <a:lnTo>
                    <a:pt x="370589" y="122720"/>
                  </a:lnTo>
                  <a:lnTo>
                    <a:pt x="405695" y="149012"/>
                  </a:lnTo>
                  <a:lnTo>
                    <a:pt x="424819" y="157668"/>
                  </a:lnTo>
                  <a:lnTo>
                    <a:pt x="429297" y="153377"/>
                  </a:lnTo>
                  <a:lnTo>
                    <a:pt x="429614" y="151503"/>
                  </a:lnTo>
                  <a:lnTo>
                    <a:pt x="430149" y="147577"/>
                  </a:lnTo>
                  <a:lnTo>
                    <a:pt x="430263" y="146743"/>
                  </a:lnTo>
                  <a:lnTo>
                    <a:pt x="426037" y="140957"/>
                  </a:lnTo>
                  <a:lnTo>
                    <a:pt x="414624" y="133729"/>
                  </a:lnTo>
                  <a:lnTo>
                    <a:pt x="403555" y="126066"/>
                  </a:lnTo>
                  <a:lnTo>
                    <a:pt x="392804" y="117965"/>
                  </a:lnTo>
                  <a:lnTo>
                    <a:pt x="382349" y="109423"/>
                  </a:lnTo>
                  <a:lnTo>
                    <a:pt x="381781" y="108938"/>
                  </a:lnTo>
                  <a:lnTo>
                    <a:pt x="381974" y="108938"/>
                  </a:lnTo>
                  <a:lnTo>
                    <a:pt x="380914" y="108572"/>
                  </a:lnTo>
                  <a:lnTo>
                    <a:pt x="380177" y="108216"/>
                  </a:lnTo>
                  <a:lnTo>
                    <a:pt x="442936" y="108216"/>
                  </a:lnTo>
                  <a:lnTo>
                    <a:pt x="407763" y="97249"/>
                  </a:lnTo>
                  <a:lnTo>
                    <a:pt x="372785" y="87972"/>
                  </a:lnTo>
                  <a:close/>
                </a:path>
                <a:path w="552450" h="231775">
                  <a:moveTo>
                    <a:pt x="538368" y="141503"/>
                  </a:moveTo>
                  <a:lnTo>
                    <a:pt x="529843" y="141503"/>
                  </a:lnTo>
                  <a:lnTo>
                    <a:pt x="524538" y="141630"/>
                  </a:lnTo>
                  <a:lnTo>
                    <a:pt x="539890" y="141630"/>
                  </a:lnTo>
                  <a:lnTo>
                    <a:pt x="538368" y="141503"/>
                  </a:lnTo>
                  <a:close/>
                </a:path>
                <a:path w="552450" h="231775">
                  <a:moveTo>
                    <a:pt x="372124" y="50063"/>
                  </a:moveTo>
                  <a:lnTo>
                    <a:pt x="328958" y="50063"/>
                  </a:lnTo>
                  <a:lnTo>
                    <a:pt x="359723" y="63108"/>
                  </a:lnTo>
                  <a:lnTo>
                    <a:pt x="389950" y="77635"/>
                  </a:lnTo>
                  <a:lnTo>
                    <a:pt x="419519" y="93333"/>
                  </a:lnTo>
                  <a:lnTo>
                    <a:pt x="448313" y="109893"/>
                  </a:lnTo>
                  <a:lnTo>
                    <a:pt x="481985" y="109893"/>
                  </a:lnTo>
                  <a:lnTo>
                    <a:pt x="477952" y="107294"/>
                  </a:lnTo>
                  <a:lnTo>
                    <a:pt x="433022" y="80771"/>
                  </a:lnTo>
                  <a:lnTo>
                    <a:pt x="386126" y="56249"/>
                  </a:lnTo>
                  <a:lnTo>
                    <a:pt x="372124" y="50063"/>
                  </a:lnTo>
                  <a:close/>
                </a:path>
                <a:path w="552450" h="231775">
                  <a:moveTo>
                    <a:pt x="303776" y="23113"/>
                  </a:moveTo>
                  <a:lnTo>
                    <a:pt x="234889" y="23113"/>
                  </a:lnTo>
                  <a:lnTo>
                    <a:pt x="252117" y="26415"/>
                  </a:lnTo>
                  <a:lnTo>
                    <a:pt x="269163" y="30432"/>
                  </a:lnTo>
                  <a:lnTo>
                    <a:pt x="286231" y="35176"/>
                  </a:lnTo>
                  <a:lnTo>
                    <a:pt x="303228" y="40589"/>
                  </a:lnTo>
                  <a:lnTo>
                    <a:pt x="292093" y="45129"/>
                  </a:lnTo>
                  <a:lnTo>
                    <a:pt x="281398" y="50585"/>
                  </a:lnTo>
                  <a:lnTo>
                    <a:pt x="271172" y="56939"/>
                  </a:lnTo>
                  <a:lnTo>
                    <a:pt x="261317" y="64277"/>
                  </a:lnTo>
                  <a:lnTo>
                    <a:pt x="260823" y="64681"/>
                  </a:lnTo>
                  <a:lnTo>
                    <a:pt x="260492" y="65303"/>
                  </a:lnTo>
                  <a:lnTo>
                    <a:pt x="260035" y="65874"/>
                  </a:lnTo>
                  <a:lnTo>
                    <a:pt x="290778" y="65874"/>
                  </a:lnTo>
                  <a:lnTo>
                    <a:pt x="293535" y="64277"/>
                  </a:lnTo>
                  <a:lnTo>
                    <a:pt x="303509" y="59574"/>
                  </a:lnTo>
                  <a:lnTo>
                    <a:pt x="313914" y="55706"/>
                  </a:lnTo>
                  <a:lnTo>
                    <a:pt x="324780" y="52666"/>
                  </a:lnTo>
                  <a:lnTo>
                    <a:pt x="326736" y="52209"/>
                  </a:lnTo>
                  <a:lnTo>
                    <a:pt x="327993" y="51219"/>
                  </a:lnTo>
                  <a:lnTo>
                    <a:pt x="328958" y="50063"/>
                  </a:lnTo>
                  <a:lnTo>
                    <a:pt x="372124" y="50063"/>
                  </a:lnTo>
                  <a:lnTo>
                    <a:pt x="337717" y="34861"/>
                  </a:lnTo>
                  <a:lnTo>
                    <a:pt x="303776" y="23113"/>
                  </a:lnTo>
                  <a:close/>
                </a:path>
                <a:path w="552450" h="231775">
                  <a:moveTo>
                    <a:pt x="146621" y="25666"/>
                  </a:moveTo>
                  <a:lnTo>
                    <a:pt x="115408" y="25666"/>
                  </a:lnTo>
                  <a:lnTo>
                    <a:pt x="107307" y="32761"/>
                  </a:lnTo>
                  <a:lnTo>
                    <a:pt x="85597" y="57975"/>
                  </a:lnTo>
                  <a:lnTo>
                    <a:pt x="72454" y="58592"/>
                  </a:lnTo>
                  <a:lnTo>
                    <a:pt x="59304" y="59416"/>
                  </a:lnTo>
                  <a:lnTo>
                    <a:pt x="46151" y="60413"/>
                  </a:lnTo>
                  <a:lnTo>
                    <a:pt x="32997" y="61556"/>
                  </a:lnTo>
                  <a:lnTo>
                    <a:pt x="220785" y="61556"/>
                  </a:lnTo>
                  <a:lnTo>
                    <a:pt x="203587" y="60161"/>
                  </a:lnTo>
                  <a:lnTo>
                    <a:pt x="184699" y="58927"/>
                  </a:lnTo>
                  <a:lnTo>
                    <a:pt x="185536" y="58178"/>
                  </a:lnTo>
                  <a:lnTo>
                    <a:pt x="166601" y="58178"/>
                  </a:lnTo>
                  <a:lnTo>
                    <a:pt x="152099" y="57696"/>
                  </a:lnTo>
                  <a:lnTo>
                    <a:pt x="108320" y="57696"/>
                  </a:lnTo>
                  <a:lnTo>
                    <a:pt x="119616" y="45760"/>
                  </a:lnTo>
                  <a:lnTo>
                    <a:pt x="131822" y="35385"/>
                  </a:lnTo>
                  <a:lnTo>
                    <a:pt x="145172" y="26415"/>
                  </a:lnTo>
                  <a:lnTo>
                    <a:pt x="146621" y="25666"/>
                  </a:lnTo>
                  <a:close/>
                </a:path>
                <a:path w="552450" h="231775">
                  <a:moveTo>
                    <a:pt x="290022" y="18353"/>
                  </a:moveTo>
                  <a:lnTo>
                    <a:pt x="186222" y="18353"/>
                  </a:lnTo>
                  <a:lnTo>
                    <a:pt x="194768" y="18612"/>
                  </a:lnTo>
                  <a:lnTo>
                    <a:pt x="206505" y="19405"/>
                  </a:lnTo>
                  <a:lnTo>
                    <a:pt x="168443" y="49885"/>
                  </a:lnTo>
                  <a:lnTo>
                    <a:pt x="165573" y="55562"/>
                  </a:lnTo>
                  <a:lnTo>
                    <a:pt x="166412" y="57696"/>
                  </a:lnTo>
                  <a:lnTo>
                    <a:pt x="166521" y="57975"/>
                  </a:lnTo>
                  <a:lnTo>
                    <a:pt x="166601" y="58178"/>
                  </a:lnTo>
                  <a:lnTo>
                    <a:pt x="185536" y="58178"/>
                  </a:lnTo>
                  <a:lnTo>
                    <a:pt x="196225" y="48608"/>
                  </a:lnTo>
                  <a:lnTo>
                    <a:pt x="208451" y="39158"/>
                  </a:lnTo>
                  <a:lnTo>
                    <a:pt x="221332" y="30654"/>
                  </a:lnTo>
                  <a:lnTo>
                    <a:pt x="234889" y="23113"/>
                  </a:lnTo>
                  <a:lnTo>
                    <a:pt x="303776" y="23113"/>
                  </a:lnTo>
                  <a:lnTo>
                    <a:pt x="290022" y="18353"/>
                  </a:lnTo>
                  <a:close/>
                </a:path>
                <a:path w="552450" h="231775">
                  <a:moveTo>
                    <a:pt x="234572" y="4406"/>
                  </a:moveTo>
                  <a:lnTo>
                    <a:pt x="232209" y="5079"/>
                  </a:lnTo>
                  <a:lnTo>
                    <a:pt x="236942" y="5079"/>
                  </a:lnTo>
                  <a:lnTo>
                    <a:pt x="236591" y="4813"/>
                  </a:lnTo>
                  <a:lnTo>
                    <a:pt x="234572" y="4406"/>
                  </a:lnTo>
                  <a:close/>
                </a:path>
                <a:path w="552450" h="231775">
                  <a:moveTo>
                    <a:pt x="158473" y="0"/>
                  </a:moveTo>
                  <a:lnTo>
                    <a:pt x="155116" y="1422"/>
                  </a:lnTo>
                  <a:lnTo>
                    <a:pt x="163136" y="1422"/>
                  </a:lnTo>
                  <a:lnTo>
                    <a:pt x="160747" y="203"/>
                  </a:lnTo>
                  <a:lnTo>
                    <a:pt x="158473" y="0"/>
                  </a:lnTo>
                  <a:close/>
                </a:path>
                <a:path w="552450" h="231775">
                  <a:moveTo>
                    <a:pt x="179942" y="759"/>
                  </a:moveTo>
                  <a:lnTo>
                    <a:pt x="149934" y="1422"/>
                  </a:lnTo>
                  <a:lnTo>
                    <a:pt x="200669" y="1422"/>
                  </a:lnTo>
                  <a:lnTo>
                    <a:pt x="179942" y="759"/>
                  </a:lnTo>
                  <a:close/>
                </a:path>
              </a:pathLst>
            </a:custGeom>
            <a:solidFill>
              <a:srgbClr val="4F9D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782165" y="1489036"/>
              <a:ext cx="3359785" cy="5920105"/>
            </a:xfrm>
            <a:custGeom>
              <a:avLst/>
              <a:gdLst/>
              <a:ahLst/>
              <a:cxnLst/>
              <a:rect l="l" t="t" r="r" b="b"/>
              <a:pathLst>
                <a:path w="3359785" h="5920105">
                  <a:moveTo>
                    <a:pt x="269113" y="5854281"/>
                  </a:moveTo>
                  <a:lnTo>
                    <a:pt x="268973" y="5852668"/>
                  </a:lnTo>
                  <a:lnTo>
                    <a:pt x="268897" y="5851703"/>
                  </a:lnTo>
                  <a:lnTo>
                    <a:pt x="265290" y="5798210"/>
                  </a:lnTo>
                  <a:lnTo>
                    <a:pt x="265277" y="5798058"/>
                  </a:lnTo>
                  <a:lnTo>
                    <a:pt x="265176" y="5796496"/>
                  </a:lnTo>
                  <a:lnTo>
                    <a:pt x="264007" y="5785815"/>
                  </a:lnTo>
                  <a:lnTo>
                    <a:pt x="263893" y="5784723"/>
                  </a:lnTo>
                  <a:lnTo>
                    <a:pt x="259473" y="5744299"/>
                  </a:lnTo>
                  <a:lnTo>
                    <a:pt x="259359" y="5743181"/>
                  </a:lnTo>
                  <a:lnTo>
                    <a:pt x="258838" y="5741378"/>
                  </a:lnTo>
                  <a:lnTo>
                    <a:pt x="257746" y="5737580"/>
                  </a:lnTo>
                  <a:lnTo>
                    <a:pt x="257683" y="5737390"/>
                  </a:lnTo>
                  <a:lnTo>
                    <a:pt x="257568" y="5736996"/>
                  </a:lnTo>
                  <a:lnTo>
                    <a:pt x="254762" y="5727268"/>
                  </a:lnTo>
                  <a:lnTo>
                    <a:pt x="245452" y="5694985"/>
                  </a:lnTo>
                  <a:lnTo>
                    <a:pt x="244716" y="5693969"/>
                  </a:lnTo>
                  <a:lnTo>
                    <a:pt x="244716" y="5841797"/>
                  </a:lnTo>
                  <a:lnTo>
                    <a:pt x="241846" y="5844781"/>
                  </a:lnTo>
                  <a:lnTo>
                    <a:pt x="239915" y="5848286"/>
                  </a:lnTo>
                  <a:lnTo>
                    <a:pt x="239890" y="5851703"/>
                  </a:lnTo>
                  <a:lnTo>
                    <a:pt x="229565" y="5838139"/>
                  </a:lnTo>
                  <a:lnTo>
                    <a:pt x="219049" y="5824613"/>
                  </a:lnTo>
                  <a:lnTo>
                    <a:pt x="217792" y="5823039"/>
                  </a:lnTo>
                  <a:lnTo>
                    <a:pt x="217792" y="5866714"/>
                  </a:lnTo>
                  <a:lnTo>
                    <a:pt x="204736" y="5861558"/>
                  </a:lnTo>
                  <a:lnTo>
                    <a:pt x="191236" y="5856948"/>
                  </a:lnTo>
                  <a:lnTo>
                    <a:pt x="177419" y="5852668"/>
                  </a:lnTo>
                  <a:lnTo>
                    <a:pt x="163474" y="5848528"/>
                  </a:lnTo>
                  <a:lnTo>
                    <a:pt x="168833" y="5845975"/>
                  </a:lnTo>
                  <a:lnTo>
                    <a:pt x="170307" y="5844489"/>
                  </a:lnTo>
                  <a:lnTo>
                    <a:pt x="173761" y="5841022"/>
                  </a:lnTo>
                  <a:lnTo>
                    <a:pt x="173532" y="5838139"/>
                  </a:lnTo>
                  <a:lnTo>
                    <a:pt x="173443" y="5836869"/>
                  </a:lnTo>
                  <a:lnTo>
                    <a:pt x="173342" y="5835548"/>
                  </a:lnTo>
                  <a:lnTo>
                    <a:pt x="172999" y="5829287"/>
                  </a:lnTo>
                  <a:lnTo>
                    <a:pt x="172872" y="5824080"/>
                  </a:lnTo>
                  <a:lnTo>
                    <a:pt x="172745" y="5812688"/>
                  </a:lnTo>
                  <a:lnTo>
                    <a:pt x="172732" y="5810161"/>
                  </a:lnTo>
                  <a:lnTo>
                    <a:pt x="184264" y="5824080"/>
                  </a:lnTo>
                  <a:lnTo>
                    <a:pt x="195605" y="5838139"/>
                  </a:lnTo>
                  <a:lnTo>
                    <a:pt x="206781" y="5852363"/>
                  </a:lnTo>
                  <a:lnTo>
                    <a:pt x="217792" y="5866714"/>
                  </a:lnTo>
                  <a:lnTo>
                    <a:pt x="217792" y="5823039"/>
                  </a:lnTo>
                  <a:lnTo>
                    <a:pt x="208419" y="5811266"/>
                  </a:lnTo>
                  <a:lnTo>
                    <a:pt x="207518" y="5810161"/>
                  </a:lnTo>
                  <a:lnTo>
                    <a:pt x="197726" y="5798210"/>
                  </a:lnTo>
                  <a:lnTo>
                    <a:pt x="197612" y="5798058"/>
                  </a:lnTo>
                  <a:lnTo>
                    <a:pt x="243065" y="5812688"/>
                  </a:lnTo>
                  <a:lnTo>
                    <a:pt x="244652" y="5840857"/>
                  </a:lnTo>
                  <a:lnTo>
                    <a:pt x="244716" y="5841797"/>
                  </a:lnTo>
                  <a:lnTo>
                    <a:pt x="244716" y="5693969"/>
                  </a:lnTo>
                  <a:lnTo>
                    <a:pt x="241071" y="5688889"/>
                  </a:lnTo>
                  <a:lnTo>
                    <a:pt x="241071" y="5784723"/>
                  </a:lnTo>
                  <a:lnTo>
                    <a:pt x="228422" y="5780798"/>
                  </a:lnTo>
                  <a:lnTo>
                    <a:pt x="215138" y="5777776"/>
                  </a:lnTo>
                  <a:lnTo>
                    <a:pt x="208330" y="5776747"/>
                  </a:lnTo>
                  <a:lnTo>
                    <a:pt x="201206" y="5775680"/>
                  </a:lnTo>
                  <a:lnTo>
                    <a:pt x="186626" y="5774537"/>
                  </a:lnTo>
                  <a:lnTo>
                    <a:pt x="183692" y="5774537"/>
                  </a:lnTo>
                  <a:lnTo>
                    <a:pt x="181470" y="5775376"/>
                  </a:lnTo>
                  <a:lnTo>
                    <a:pt x="179108" y="5776747"/>
                  </a:lnTo>
                  <a:lnTo>
                    <a:pt x="165061" y="5760415"/>
                  </a:lnTo>
                  <a:lnTo>
                    <a:pt x="161886" y="5756783"/>
                  </a:lnTo>
                  <a:lnTo>
                    <a:pt x="157975" y="5752300"/>
                  </a:lnTo>
                  <a:lnTo>
                    <a:pt x="156184" y="5750318"/>
                  </a:lnTo>
                  <a:lnTo>
                    <a:pt x="156184" y="5791085"/>
                  </a:lnTo>
                  <a:lnTo>
                    <a:pt x="152501" y="5793879"/>
                  </a:lnTo>
                  <a:lnTo>
                    <a:pt x="149567" y="5797766"/>
                  </a:lnTo>
                  <a:lnTo>
                    <a:pt x="149669" y="5829287"/>
                  </a:lnTo>
                  <a:lnTo>
                    <a:pt x="149783" y="5832411"/>
                  </a:lnTo>
                  <a:lnTo>
                    <a:pt x="149834" y="5834050"/>
                  </a:lnTo>
                  <a:lnTo>
                    <a:pt x="150482" y="5844489"/>
                  </a:lnTo>
                  <a:lnTo>
                    <a:pt x="139585" y="5840857"/>
                  </a:lnTo>
                  <a:lnTo>
                    <a:pt x="128993" y="5836869"/>
                  </a:lnTo>
                  <a:lnTo>
                    <a:pt x="118757" y="5832411"/>
                  </a:lnTo>
                  <a:lnTo>
                    <a:pt x="108978" y="5827382"/>
                  </a:lnTo>
                  <a:lnTo>
                    <a:pt x="111975" y="5825274"/>
                  </a:lnTo>
                  <a:lnTo>
                    <a:pt x="114503" y="5822327"/>
                  </a:lnTo>
                  <a:lnTo>
                    <a:pt x="123647" y="5772048"/>
                  </a:lnTo>
                  <a:lnTo>
                    <a:pt x="125717" y="5756783"/>
                  </a:lnTo>
                  <a:lnTo>
                    <a:pt x="133451" y="5765254"/>
                  </a:lnTo>
                  <a:lnTo>
                    <a:pt x="141084" y="5773813"/>
                  </a:lnTo>
                  <a:lnTo>
                    <a:pt x="156184" y="5791085"/>
                  </a:lnTo>
                  <a:lnTo>
                    <a:pt x="156184" y="5750318"/>
                  </a:lnTo>
                  <a:lnTo>
                    <a:pt x="196659" y="5738203"/>
                  </a:lnTo>
                  <a:lnTo>
                    <a:pt x="214630" y="5736996"/>
                  </a:lnTo>
                  <a:lnTo>
                    <a:pt x="215722" y="5736996"/>
                  </a:lnTo>
                  <a:lnTo>
                    <a:pt x="217500" y="5737580"/>
                  </a:lnTo>
                  <a:lnTo>
                    <a:pt x="218795" y="5737580"/>
                  </a:lnTo>
                  <a:lnTo>
                    <a:pt x="219595" y="5737390"/>
                  </a:lnTo>
                  <a:lnTo>
                    <a:pt x="220002" y="5737390"/>
                  </a:lnTo>
                  <a:lnTo>
                    <a:pt x="218770" y="5744007"/>
                  </a:lnTo>
                  <a:lnTo>
                    <a:pt x="226783" y="5746801"/>
                  </a:lnTo>
                  <a:lnTo>
                    <a:pt x="241033" y="5784329"/>
                  </a:lnTo>
                  <a:lnTo>
                    <a:pt x="241071" y="5784723"/>
                  </a:lnTo>
                  <a:lnTo>
                    <a:pt x="241071" y="5688889"/>
                  </a:lnTo>
                  <a:lnTo>
                    <a:pt x="230466" y="5674093"/>
                  </a:lnTo>
                  <a:lnTo>
                    <a:pt x="226898" y="5669115"/>
                  </a:lnTo>
                  <a:lnTo>
                    <a:pt x="226898" y="5716143"/>
                  </a:lnTo>
                  <a:lnTo>
                    <a:pt x="222834" y="5716143"/>
                  </a:lnTo>
                  <a:lnTo>
                    <a:pt x="175475" y="5720613"/>
                  </a:lnTo>
                  <a:lnTo>
                    <a:pt x="134251" y="5727268"/>
                  </a:lnTo>
                  <a:lnTo>
                    <a:pt x="123621" y="5716143"/>
                  </a:lnTo>
                  <a:lnTo>
                    <a:pt x="119811" y="5712168"/>
                  </a:lnTo>
                  <a:lnTo>
                    <a:pt x="112534" y="5704687"/>
                  </a:lnTo>
                  <a:lnTo>
                    <a:pt x="106819" y="5698947"/>
                  </a:lnTo>
                  <a:lnTo>
                    <a:pt x="106819" y="5737390"/>
                  </a:lnTo>
                  <a:lnTo>
                    <a:pt x="106540" y="5738203"/>
                  </a:lnTo>
                  <a:lnTo>
                    <a:pt x="106121" y="5739066"/>
                  </a:lnTo>
                  <a:lnTo>
                    <a:pt x="106057" y="5739981"/>
                  </a:lnTo>
                  <a:lnTo>
                    <a:pt x="104089" y="5759107"/>
                  </a:lnTo>
                  <a:lnTo>
                    <a:pt x="101561" y="5777776"/>
                  </a:lnTo>
                  <a:lnTo>
                    <a:pt x="101473" y="5778449"/>
                  </a:lnTo>
                  <a:lnTo>
                    <a:pt x="98247" y="5797766"/>
                  </a:lnTo>
                  <a:lnTo>
                    <a:pt x="94335" y="5817755"/>
                  </a:lnTo>
                  <a:lnTo>
                    <a:pt x="86194" y="5811609"/>
                  </a:lnTo>
                  <a:lnTo>
                    <a:pt x="78486" y="5805106"/>
                  </a:lnTo>
                  <a:lnTo>
                    <a:pt x="71272" y="5798210"/>
                  </a:lnTo>
                  <a:lnTo>
                    <a:pt x="64604" y="5790870"/>
                  </a:lnTo>
                  <a:lnTo>
                    <a:pt x="68110" y="5788037"/>
                  </a:lnTo>
                  <a:lnTo>
                    <a:pt x="71018" y="5784329"/>
                  </a:lnTo>
                  <a:lnTo>
                    <a:pt x="71475" y="5780798"/>
                  </a:lnTo>
                  <a:lnTo>
                    <a:pt x="72478" y="5774537"/>
                  </a:lnTo>
                  <a:lnTo>
                    <a:pt x="72593" y="5773813"/>
                  </a:lnTo>
                  <a:lnTo>
                    <a:pt x="72669" y="5773356"/>
                  </a:lnTo>
                  <a:lnTo>
                    <a:pt x="73977" y="5765254"/>
                  </a:lnTo>
                  <a:lnTo>
                    <a:pt x="74091" y="5764466"/>
                  </a:lnTo>
                  <a:lnTo>
                    <a:pt x="77470" y="5748528"/>
                  </a:lnTo>
                  <a:lnTo>
                    <a:pt x="81572" y="5732386"/>
                  </a:lnTo>
                  <a:lnTo>
                    <a:pt x="86233" y="5716143"/>
                  </a:lnTo>
                  <a:lnTo>
                    <a:pt x="91452" y="5721362"/>
                  </a:lnTo>
                  <a:lnTo>
                    <a:pt x="106527" y="5736996"/>
                  </a:lnTo>
                  <a:lnTo>
                    <a:pt x="106819" y="5737390"/>
                  </a:lnTo>
                  <a:lnTo>
                    <a:pt x="106819" y="5698947"/>
                  </a:lnTo>
                  <a:lnTo>
                    <a:pt x="105168" y="5697283"/>
                  </a:lnTo>
                  <a:lnTo>
                    <a:pt x="127990" y="5692140"/>
                  </a:lnTo>
                  <a:lnTo>
                    <a:pt x="150926" y="5686577"/>
                  </a:lnTo>
                  <a:lnTo>
                    <a:pt x="156692" y="5685066"/>
                  </a:lnTo>
                  <a:lnTo>
                    <a:pt x="173964" y="5680570"/>
                  </a:lnTo>
                  <a:lnTo>
                    <a:pt x="197129" y="5674093"/>
                  </a:lnTo>
                  <a:lnTo>
                    <a:pt x="200075" y="5676646"/>
                  </a:lnTo>
                  <a:lnTo>
                    <a:pt x="203161" y="5679033"/>
                  </a:lnTo>
                  <a:lnTo>
                    <a:pt x="205854" y="5681878"/>
                  </a:lnTo>
                  <a:lnTo>
                    <a:pt x="212331" y="5689562"/>
                  </a:lnTo>
                  <a:lnTo>
                    <a:pt x="217932" y="5697880"/>
                  </a:lnTo>
                  <a:lnTo>
                    <a:pt x="222758" y="5706770"/>
                  </a:lnTo>
                  <a:lnTo>
                    <a:pt x="226898" y="5716143"/>
                  </a:lnTo>
                  <a:lnTo>
                    <a:pt x="226898" y="5669115"/>
                  </a:lnTo>
                  <a:lnTo>
                    <a:pt x="217563" y="5656084"/>
                  </a:lnTo>
                  <a:lnTo>
                    <a:pt x="192608" y="5640044"/>
                  </a:lnTo>
                  <a:lnTo>
                    <a:pt x="190195" y="5638482"/>
                  </a:lnTo>
                  <a:lnTo>
                    <a:pt x="183095" y="5633910"/>
                  </a:lnTo>
                  <a:lnTo>
                    <a:pt x="177977" y="5632399"/>
                  </a:lnTo>
                  <a:lnTo>
                    <a:pt x="177977" y="5660364"/>
                  </a:lnTo>
                  <a:lnTo>
                    <a:pt x="159143" y="5665343"/>
                  </a:lnTo>
                  <a:lnTo>
                    <a:pt x="140373" y="5670067"/>
                  </a:lnTo>
                  <a:lnTo>
                    <a:pt x="121526" y="5674538"/>
                  </a:lnTo>
                  <a:lnTo>
                    <a:pt x="98780" y="5679491"/>
                  </a:lnTo>
                  <a:lnTo>
                    <a:pt x="95351" y="5682081"/>
                  </a:lnTo>
                  <a:lnTo>
                    <a:pt x="92849" y="5685066"/>
                  </a:lnTo>
                  <a:lnTo>
                    <a:pt x="81813" y="5674538"/>
                  </a:lnTo>
                  <a:lnTo>
                    <a:pt x="70624" y="5664124"/>
                  </a:lnTo>
                  <a:lnTo>
                    <a:pt x="70307" y="5663844"/>
                  </a:lnTo>
                  <a:lnTo>
                    <a:pt x="70307" y="5700407"/>
                  </a:lnTo>
                  <a:lnTo>
                    <a:pt x="64325" y="5719000"/>
                  </a:lnTo>
                  <a:lnTo>
                    <a:pt x="59423" y="5736996"/>
                  </a:lnTo>
                  <a:lnTo>
                    <a:pt x="55206" y="5755437"/>
                  </a:lnTo>
                  <a:lnTo>
                    <a:pt x="51803" y="5773356"/>
                  </a:lnTo>
                  <a:lnTo>
                    <a:pt x="38569" y="5747893"/>
                  </a:lnTo>
                  <a:lnTo>
                    <a:pt x="29337" y="5719724"/>
                  </a:lnTo>
                  <a:lnTo>
                    <a:pt x="24104" y="5689562"/>
                  </a:lnTo>
                  <a:lnTo>
                    <a:pt x="24041" y="5689219"/>
                  </a:lnTo>
                  <a:lnTo>
                    <a:pt x="22555" y="5656351"/>
                  </a:lnTo>
                  <a:lnTo>
                    <a:pt x="34696" y="5667184"/>
                  </a:lnTo>
                  <a:lnTo>
                    <a:pt x="46697" y="5678144"/>
                  </a:lnTo>
                  <a:lnTo>
                    <a:pt x="58559" y="5689219"/>
                  </a:lnTo>
                  <a:lnTo>
                    <a:pt x="70307" y="5700407"/>
                  </a:lnTo>
                  <a:lnTo>
                    <a:pt x="70307" y="5663844"/>
                  </a:lnTo>
                  <a:lnTo>
                    <a:pt x="62103" y="5656351"/>
                  </a:lnTo>
                  <a:lnTo>
                    <a:pt x="59321" y="5653824"/>
                  </a:lnTo>
                  <a:lnTo>
                    <a:pt x="47917" y="5643600"/>
                  </a:lnTo>
                  <a:lnTo>
                    <a:pt x="85255" y="5640044"/>
                  </a:lnTo>
                  <a:lnTo>
                    <a:pt x="119646" y="5641632"/>
                  </a:lnTo>
                  <a:lnTo>
                    <a:pt x="150698" y="5648401"/>
                  </a:lnTo>
                  <a:lnTo>
                    <a:pt x="177977" y="5660364"/>
                  </a:lnTo>
                  <a:lnTo>
                    <a:pt x="177977" y="5632399"/>
                  </a:lnTo>
                  <a:lnTo>
                    <a:pt x="141211" y="5621502"/>
                  </a:lnTo>
                  <a:lnTo>
                    <a:pt x="93040" y="5618683"/>
                  </a:lnTo>
                  <a:lnTo>
                    <a:pt x="39725" y="5625325"/>
                  </a:lnTo>
                  <a:lnTo>
                    <a:pt x="33769" y="5626544"/>
                  </a:lnTo>
                  <a:lnTo>
                    <a:pt x="29349" y="5630926"/>
                  </a:lnTo>
                  <a:lnTo>
                    <a:pt x="27127" y="5635358"/>
                  </a:lnTo>
                  <a:lnTo>
                    <a:pt x="25527" y="5636222"/>
                  </a:lnTo>
                  <a:lnTo>
                    <a:pt x="23964" y="5637250"/>
                  </a:lnTo>
                  <a:lnTo>
                    <a:pt x="22555" y="5638482"/>
                  </a:lnTo>
                  <a:lnTo>
                    <a:pt x="18554" y="5634507"/>
                  </a:lnTo>
                  <a:lnTo>
                    <a:pt x="11036" y="5636031"/>
                  </a:lnTo>
                  <a:lnTo>
                    <a:pt x="5676" y="5640044"/>
                  </a:lnTo>
                  <a:lnTo>
                    <a:pt x="3619" y="5641632"/>
                  </a:lnTo>
                  <a:lnTo>
                    <a:pt x="0" y="5649582"/>
                  </a:lnTo>
                  <a:lnTo>
                    <a:pt x="50" y="5653824"/>
                  </a:lnTo>
                  <a:lnTo>
                    <a:pt x="152" y="5660364"/>
                  </a:lnTo>
                  <a:lnTo>
                    <a:pt x="254" y="5667184"/>
                  </a:lnTo>
                  <a:lnTo>
                    <a:pt x="355" y="5674093"/>
                  </a:lnTo>
                  <a:lnTo>
                    <a:pt x="469" y="5681878"/>
                  </a:lnTo>
                  <a:lnTo>
                    <a:pt x="584" y="5689562"/>
                  </a:lnTo>
                  <a:lnTo>
                    <a:pt x="10007" y="5745607"/>
                  </a:lnTo>
                  <a:lnTo>
                    <a:pt x="28003" y="5785815"/>
                  </a:lnTo>
                  <a:lnTo>
                    <a:pt x="54952" y="5819813"/>
                  </a:lnTo>
                  <a:lnTo>
                    <a:pt x="97561" y="5846864"/>
                  </a:lnTo>
                  <a:lnTo>
                    <a:pt x="148031" y="5864720"/>
                  </a:lnTo>
                  <a:lnTo>
                    <a:pt x="197764" y="5882983"/>
                  </a:lnTo>
                  <a:lnTo>
                    <a:pt x="238125" y="5911227"/>
                  </a:lnTo>
                  <a:lnTo>
                    <a:pt x="239420" y="5912663"/>
                  </a:lnTo>
                  <a:lnTo>
                    <a:pt x="241274" y="5912980"/>
                  </a:lnTo>
                  <a:lnTo>
                    <a:pt x="243255" y="5912840"/>
                  </a:lnTo>
                  <a:lnTo>
                    <a:pt x="243281" y="5914758"/>
                  </a:lnTo>
                  <a:lnTo>
                    <a:pt x="246621" y="5920092"/>
                  </a:lnTo>
                  <a:lnTo>
                    <a:pt x="254393" y="5919051"/>
                  </a:lnTo>
                  <a:lnTo>
                    <a:pt x="262318" y="5913463"/>
                  </a:lnTo>
                  <a:lnTo>
                    <a:pt x="262534" y="5912980"/>
                  </a:lnTo>
                  <a:lnTo>
                    <a:pt x="262597" y="5912840"/>
                  </a:lnTo>
                  <a:lnTo>
                    <a:pt x="266115" y="5905119"/>
                  </a:lnTo>
                  <a:lnTo>
                    <a:pt x="266242" y="5893587"/>
                  </a:lnTo>
                  <a:lnTo>
                    <a:pt x="265963" y="5882983"/>
                  </a:lnTo>
                  <a:lnTo>
                    <a:pt x="265938" y="5882259"/>
                  </a:lnTo>
                  <a:lnTo>
                    <a:pt x="265277" y="5871108"/>
                  </a:lnTo>
                  <a:lnTo>
                    <a:pt x="264896" y="5866714"/>
                  </a:lnTo>
                  <a:lnTo>
                    <a:pt x="264325" y="5860085"/>
                  </a:lnTo>
                  <a:lnTo>
                    <a:pt x="267131" y="5857494"/>
                  </a:lnTo>
                  <a:lnTo>
                    <a:pt x="269113" y="5854281"/>
                  </a:lnTo>
                  <a:close/>
                </a:path>
                <a:path w="3359785" h="5920105">
                  <a:moveTo>
                    <a:pt x="3359353" y="5664"/>
                  </a:moveTo>
                  <a:lnTo>
                    <a:pt x="3355314" y="571"/>
                  </a:lnTo>
                  <a:lnTo>
                    <a:pt x="3348304" y="0"/>
                  </a:lnTo>
                  <a:lnTo>
                    <a:pt x="3337979" y="3683"/>
                  </a:lnTo>
                  <a:lnTo>
                    <a:pt x="3327793" y="7658"/>
                  </a:lnTo>
                  <a:lnTo>
                    <a:pt x="3317710" y="11899"/>
                  </a:lnTo>
                  <a:lnTo>
                    <a:pt x="3307918" y="16268"/>
                  </a:lnTo>
                  <a:lnTo>
                    <a:pt x="3307918" y="54787"/>
                  </a:lnTo>
                  <a:lnTo>
                    <a:pt x="3301682" y="67856"/>
                  </a:lnTo>
                  <a:lnTo>
                    <a:pt x="3295878" y="81153"/>
                  </a:lnTo>
                  <a:lnTo>
                    <a:pt x="3290328" y="94615"/>
                  </a:lnTo>
                  <a:lnTo>
                    <a:pt x="3284905" y="108153"/>
                  </a:lnTo>
                  <a:lnTo>
                    <a:pt x="3283267" y="104305"/>
                  </a:lnTo>
                  <a:lnTo>
                    <a:pt x="3279673" y="101790"/>
                  </a:lnTo>
                  <a:lnTo>
                    <a:pt x="3279673" y="120815"/>
                  </a:lnTo>
                  <a:lnTo>
                    <a:pt x="3275076" y="131508"/>
                  </a:lnTo>
                  <a:lnTo>
                    <a:pt x="3270186" y="142062"/>
                  </a:lnTo>
                  <a:lnTo>
                    <a:pt x="3264928" y="152463"/>
                  </a:lnTo>
                  <a:lnTo>
                    <a:pt x="3259226" y="162648"/>
                  </a:lnTo>
                  <a:lnTo>
                    <a:pt x="3257689" y="160731"/>
                  </a:lnTo>
                  <a:lnTo>
                    <a:pt x="3255378" y="159486"/>
                  </a:lnTo>
                  <a:lnTo>
                    <a:pt x="3252063" y="160020"/>
                  </a:lnTo>
                  <a:lnTo>
                    <a:pt x="3248787" y="160591"/>
                  </a:lnTo>
                  <a:lnTo>
                    <a:pt x="3248787" y="178587"/>
                  </a:lnTo>
                  <a:lnTo>
                    <a:pt x="3242272" y="187706"/>
                  </a:lnTo>
                  <a:lnTo>
                    <a:pt x="3235490" y="196557"/>
                  </a:lnTo>
                  <a:lnTo>
                    <a:pt x="3228416" y="205117"/>
                  </a:lnTo>
                  <a:lnTo>
                    <a:pt x="3221012" y="213347"/>
                  </a:lnTo>
                  <a:lnTo>
                    <a:pt x="3218916" y="211226"/>
                  </a:lnTo>
                  <a:lnTo>
                    <a:pt x="3215944" y="209905"/>
                  </a:lnTo>
                  <a:lnTo>
                    <a:pt x="3212312" y="210781"/>
                  </a:lnTo>
                  <a:lnTo>
                    <a:pt x="3203740" y="212623"/>
                  </a:lnTo>
                  <a:lnTo>
                    <a:pt x="3203740" y="230276"/>
                  </a:lnTo>
                  <a:lnTo>
                    <a:pt x="3179267" y="250177"/>
                  </a:lnTo>
                  <a:lnTo>
                    <a:pt x="3152876" y="267474"/>
                  </a:lnTo>
                  <a:lnTo>
                    <a:pt x="3124797" y="282143"/>
                  </a:lnTo>
                  <a:lnTo>
                    <a:pt x="3095256" y="294182"/>
                  </a:lnTo>
                  <a:lnTo>
                    <a:pt x="3106458" y="280035"/>
                  </a:lnTo>
                  <a:lnTo>
                    <a:pt x="3140646" y="238061"/>
                  </a:lnTo>
                  <a:lnTo>
                    <a:pt x="3156559" y="237185"/>
                  </a:lnTo>
                  <a:lnTo>
                    <a:pt x="3172371" y="235521"/>
                  </a:lnTo>
                  <a:lnTo>
                    <a:pt x="3188093" y="233184"/>
                  </a:lnTo>
                  <a:lnTo>
                    <a:pt x="3203740" y="230276"/>
                  </a:lnTo>
                  <a:lnTo>
                    <a:pt x="3203740" y="212623"/>
                  </a:lnTo>
                  <a:lnTo>
                    <a:pt x="3198533" y="213728"/>
                  </a:lnTo>
                  <a:lnTo>
                    <a:pt x="3184652" y="216014"/>
                  </a:lnTo>
                  <a:lnTo>
                    <a:pt x="3170694" y="217741"/>
                  </a:lnTo>
                  <a:lnTo>
                    <a:pt x="3156686" y="218998"/>
                  </a:lnTo>
                  <a:lnTo>
                    <a:pt x="3162033" y="212725"/>
                  </a:lnTo>
                  <a:lnTo>
                    <a:pt x="3165551" y="208661"/>
                  </a:lnTo>
                  <a:lnTo>
                    <a:pt x="3178200" y="194119"/>
                  </a:lnTo>
                  <a:lnTo>
                    <a:pt x="3179711" y="194119"/>
                  </a:lnTo>
                  <a:lnTo>
                    <a:pt x="3180524" y="193878"/>
                  </a:lnTo>
                  <a:lnTo>
                    <a:pt x="3197428" y="189306"/>
                  </a:lnTo>
                  <a:lnTo>
                    <a:pt x="3214433" y="185254"/>
                  </a:lnTo>
                  <a:lnTo>
                    <a:pt x="3231553" y="181686"/>
                  </a:lnTo>
                  <a:lnTo>
                    <a:pt x="3248787" y="178587"/>
                  </a:lnTo>
                  <a:lnTo>
                    <a:pt x="3248787" y="160591"/>
                  </a:lnTo>
                  <a:lnTo>
                    <a:pt x="3238449" y="162356"/>
                  </a:lnTo>
                  <a:lnTo>
                    <a:pt x="3224911" y="165036"/>
                  </a:lnTo>
                  <a:lnTo>
                    <a:pt x="3211436" y="167995"/>
                  </a:lnTo>
                  <a:lnTo>
                    <a:pt x="3198025" y="171208"/>
                  </a:lnTo>
                  <a:lnTo>
                    <a:pt x="3206559" y="161671"/>
                  </a:lnTo>
                  <a:lnTo>
                    <a:pt x="3214065" y="153428"/>
                  </a:lnTo>
                  <a:lnTo>
                    <a:pt x="3232518" y="133362"/>
                  </a:lnTo>
                  <a:lnTo>
                    <a:pt x="3234601" y="135674"/>
                  </a:lnTo>
                  <a:lnTo>
                    <a:pt x="3237687" y="136944"/>
                  </a:lnTo>
                  <a:lnTo>
                    <a:pt x="3279673" y="120815"/>
                  </a:lnTo>
                  <a:lnTo>
                    <a:pt x="3279673" y="101790"/>
                  </a:lnTo>
                  <a:lnTo>
                    <a:pt x="3279457" y="101638"/>
                  </a:lnTo>
                  <a:lnTo>
                    <a:pt x="3266998" y="107061"/>
                  </a:lnTo>
                  <a:lnTo>
                    <a:pt x="3259290" y="109766"/>
                  </a:lnTo>
                  <a:lnTo>
                    <a:pt x="3251670" y="112661"/>
                  </a:lnTo>
                  <a:lnTo>
                    <a:pt x="3265551" y="98031"/>
                  </a:lnTo>
                  <a:lnTo>
                    <a:pt x="3268561" y="94919"/>
                  </a:lnTo>
                  <a:lnTo>
                    <a:pt x="3279559" y="83515"/>
                  </a:lnTo>
                  <a:lnTo>
                    <a:pt x="3293681" y="69100"/>
                  </a:lnTo>
                  <a:lnTo>
                    <a:pt x="3307918" y="54787"/>
                  </a:lnTo>
                  <a:lnTo>
                    <a:pt x="3307918" y="16268"/>
                  </a:lnTo>
                  <a:lnTo>
                    <a:pt x="3307727" y="16344"/>
                  </a:lnTo>
                  <a:lnTo>
                    <a:pt x="3305759" y="14757"/>
                  </a:lnTo>
                  <a:lnTo>
                    <a:pt x="3303117" y="14071"/>
                  </a:lnTo>
                  <a:lnTo>
                    <a:pt x="3299955" y="15468"/>
                  </a:lnTo>
                  <a:lnTo>
                    <a:pt x="3297186" y="16662"/>
                  </a:lnTo>
                  <a:lnTo>
                    <a:pt x="3297186" y="40424"/>
                  </a:lnTo>
                  <a:lnTo>
                    <a:pt x="3283724" y="53911"/>
                  </a:lnTo>
                  <a:lnTo>
                    <a:pt x="3270339" y="67487"/>
                  </a:lnTo>
                  <a:lnTo>
                    <a:pt x="3257054" y="81153"/>
                  </a:lnTo>
                  <a:lnTo>
                    <a:pt x="3243897" y="94919"/>
                  </a:lnTo>
                  <a:lnTo>
                    <a:pt x="3247567" y="83515"/>
                  </a:lnTo>
                  <a:lnTo>
                    <a:pt x="3251924" y="72224"/>
                  </a:lnTo>
                  <a:lnTo>
                    <a:pt x="3256864" y="61353"/>
                  </a:lnTo>
                  <a:lnTo>
                    <a:pt x="3262617" y="50444"/>
                  </a:lnTo>
                  <a:lnTo>
                    <a:pt x="3288906" y="39458"/>
                  </a:lnTo>
                  <a:lnTo>
                    <a:pt x="3291230" y="40982"/>
                  </a:lnTo>
                  <a:lnTo>
                    <a:pt x="3294151" y="41516"/>
                  </a:lnTo>
                  <a:lnTo>
                    <a:pt x="3297186" y="40424"/>
                  </a:lnTo>
                  <a:lnTo>
                    <a:pt x="3297186" y="16662"/>
                  </a:lnTo>
                  <a:lnTo>
                    <a:pt x="3250844" y="36461"/>
                  </a:lnTo>
                  <a:lnTo>
                    <a:pt x="3237306" y="42773"/>
                  </a:lnTo>
                  <a:lnTo>
                    <a:pt x="3237306" y="61353"/>
                  </a:lnTo>
                  <a:lnTo>
                    <a:pt x="3232226" y="73685"/>
                  </a:lnTo>
                  <a:lnTo>
                    <a:pt x="3227870" y="86271"/>
                  </a:lnTo>
                  <a:lnTo>
                    <a:pt x="3224276" y="99148"/>
                  </a:lnTo>
                  <a:lnTo>
                    <a:pt x="3221456" y="112217"/>
                  </a:lnTo>
                  <a:lnTo>
                    <a:pt x="3221024" y="114554"/>
                  </a:lnTo>
                  <a:lnTo>
                    <a:pt x="3221532" y="116319"/>
                  </a:lnTo>
                  <a:lnTo>
                    <a:pt x="3221571" y="116446"/>
                  </a:lnTo>
                  <a:lnTo>
                    <a:pt x="3222510" y="118046"/>
                  </a:lnTo>
                  <a:lnTo>
                    <a:pt x="3197974" y="144513"/>
                  </a:lnTo>
                  <a:lnTo>
                    <a:pt x="3189922" y="153428"/>
                  </a:lnTo>
                  <a:lnTo>
                    <a:pt x="3189744" y="146431"/>
                  </a:lnTo>
                  <a:lnTo>
                    <a:pt x="3189325" y="139649"/>
                  </a:lnTo>
                  <a:lnTo>
                    <a:pt x="3189452" y="132600"/>
                  </a:lnTo>
                  <a:lnTo>
                    <a:pt x="3189528" y="128600"/>
                  </a:lnTo>
                  <a:lnTo>
                    <a:pt x="3189643" y="124079"/>
                  </a:lnTo>
                  <a:lnTo>
                    <a:pt x="3189706" y="122745"/>
                  </a:lnTo>
                  <a:lnTo>
                    <a:pt x="3189782" y="120815"/>
                  </a:lnTo>
                  <a:lnTo>
                    <a:pt x="3189909" y="118046"/>
                  </a:lnTo>
                  <a:lnTo>
                    <a:pt x="3190011" y="116319"/>
                  </a:lnTo>
                  <a:lnTo>
                    <a:pt x="3190468" y="110045"/>
                  </a:lnTo>
                  <a:lnTo>
                    <a:pt x="3190519" y="109308"/>
                  </a:lnTo>
                  <a:lnTo>
                    <a:pt x="3190608" y="108153"/>
                  </a:lnTo>
                  <a:lnTo>
                    <a:pt x="3190697" y="107061"/>
                  </a:lnTo>
                  <a:lnTo>
                    <a:pt x="3190798" y="105854"/>
                  </a:lnTo>
                  <a:lnTo>
                    <a:pt x="3190925" y="104305"/>
                  </a:lnTo>
                  <a:lnTo>
                    <a:pt x="3191027" y="102920"/>
                  </a:lnTo>
                  <a:lnTo>
                    <a:pt x="3191345" y="99771"/>
                  </a:lnTo>
                  <a:lnTo>
                    <a:pt x="3191408" y="99148"/>
                  </a:lnTo>
                  <a:lnTo>
                    <a:pt x="3192145" y="97396"/>
                  </a:lnTo>
                  <a:lnTo>
                    <a:pt x="3192170" y="96240"/>
                  </a:lnTo>
                  <a:lnTo>
                    <a:pt x="3192195" y="95288"/>
                  </a:lnTo>
                  <a:lnTo>
                    <a:pt x="3198050" y="94183"/>
                  </a:lnTo>
                  <a:lnTo>
                    <a:pt x="3201568" y="86271"/>
                  </a:lnTo>
                  <a:lnTo>
                    <a:pt x="3237306" y="61353"/>
                  </a:lnTo>
                  <a:lnTo>
                    <a:pt x="3237306" y="42773"/>
                  </a:lnTo>
                  <a:lnTo>
                    <a:pt x="3202343" y="59029"/>
                  </a:lnTo>
                  <a:lnTo>
                    <a:pt x="3174098" y="76606"/>
                  </a:lnTo>
                  <a:lnTo>
                    <a:pt x="3174098" y="96240"/>
                  </a:lnTo>
                  <a:lnTo>
                    <a:pt x="3173692" y="99148"/>
                  </a:lnTo>
                  <a:lnTo>
                    <a:pt x="3173603" y="99771"/>
                  </a:lnTo>
                  <a:lnTo>
                    <a:pt x="3173450" y="101638"/>
                  </a:lnTo>
                  <a:lnTo>
                    <a:pt x="3173349" y="102920"/>
                  </a:lnTo>
                  <a:lnTo>
                    <a:pt x="3173234" y="104305"/>
                  </a:lnTo>
                  <a:lnTo>
                    <a:pt x="3173120" y="105854"/>
                  </a:lnTo>
                  <a:lnTo>
                    <a:pt x="3172256" y="120815"/>
                  </a:lnTo>
                  <a:lnTo>
                    <a:pt x="3172256" y="165036"/>
                  </a:lnTo>
                  <a:lnTo>
                    <a:pt x="3172510" y="171208"/>
                  </a:lnTo>
                  <a:lnTo>
                    <a:pt x="3172612" y="173443"/>
                  </a:lnTo>
                  <a:lnTo>
                    <a:pt x="3157309" y="190982"/>
                  </a:lnTo>
                  <a:lnTo>
                    <a:pt x="3149701" y="199796"/>
                  </a:lnTo>
                  <a:lnTo>
                    <a:pt x="3142157" y="208661"/>
                  </a:lnTo>
                  <a:lnTo>
                    <a:pt x="3140418" y="190982"/>
                  </a:lnTo>
                  <a:lnTo>
                    <a:pt x="3138208" y="172237"/>
                  </a:lnTo>
                  <a:lnTo>
                    <a:pt x="3136112" y="157226"/>
                  </a:lnTo>
                  <a:lnTo>
                    <a:pt x="3135668" y="154089"/>
                  </a:lnTo>
                  <a:lnTo>
                    <a:pt x="3132734" y="136004"/>
                  </a:lnTo>
                  <a:lnTo>
                    <a:pt x="3135388" y="132600"/>
                  </a:lnTo>
                  <a:lnTo>
                    <a:pt x="3165183" y="102920"/>
                  </a:lnTo>
                  <a:lnTo>
                    <a:pt x="3174098" y="96240"/>
                  </a:lnTo>
                  <a:lnTo>
                    <a:pt x="3174098" y="76606"/>
                  </a:lnTo>
                  <a:lnTo>
                    <a:pt x="3157436" y="86969"/>
                  </a:lnTo>
                  <a:lnTo>
                    <a:pt x="3129673" y="113868"/>
                  </a:lnTo>
                  <a:lnTo>
                    <a:pt x="3129673" y="223405"/>
                  </a:lnTo>
                  <a:lnTo>
                    <a:pt x="3118878" y="236499"/>
                  </a:lnTo>
                  <a:lnTo>
                    <a:pt x="3108160" y="249682"/>
                  </a:lnTo>
                  <a:lnTo>
                    <a:pt x="3097542" y="262928"/>
                  </a:lnTo>
                  <a:lnTo>
                    <a:pt x="3086976" y="276225"/>
                  </a:lnTo>
                  <a:lnTo>
                    <a:pt x="3088068" y="251980"/>
                  </a:lnTo>
                  <a:lnTo>
                    <a:pt x="3088170" y="249682"/>
                  </a:lnTo>
                  <a:lnTo>
                    <a:pt x="3088297" y="246951"/>
                  </a:lnTo>
                  <a:lnTo>
                    <a:pt x="3088386" y="244805"/>
                  </a:lnTo>
                  <a:lnTo>
                    <a:pt x="3094063" y="214261"/>
                  </a:lnTo>
                  <a:lnTo>
                    <a:pt x="3103867" y="185254"/>
                  </a:lnTo>
                  <a:lnTo>
                    <a:pt x="3103956" y="184950"/>
                  </a:lnTo>
                  <a:lnTo>
                    <a:pt x="3118053" y="157226"/>
                  </a:lnTo>
                  <a:lnTo>
                    <a:pt x="3120072" y="171208"/>
                  </a:lnTo>
                  <a:lnTo>
                    <a:pt x="3122104" y="186867"/>
                  </a:lnTo>
                  <a:lnTo>
                    <a:pt x="3123768" y="201726"/>
                  </a:lnTo>
                  <a:lnTo>
                    <a:pt x="3125076" y="216014"/>
                  </a:lnTo>
                  <a:lnTo>
                    <a:pt x="3125139" y="216623"/>
                  </a:lnTo>
                  <a:lnTo>
                    <a:pt x="3129673" y="223405"/>
                  </a:lnTo>
                  <a:lnTo>
                    <a:pt x="3129673" y="113868"/>
                  </a:lnTo>
                  <a:lnTo>
                    <a:pt x="3094990" y="161429"/>
                  </a:lnTo>
                  <a:lnTo>
                    <a:pt x="3078683" y="202069"/>
                  </a:lnTo>
                  <a:lnTo>
                    <a:pt x="3070250" y="244805"/>
                  </a:lnTo>
                  <a:lnTo>
                    <a:pt x="3069958" y="262928"/>
                  </a:lnTo>
                  <a:lnTo>
                    <a:pt x="3069882" y="267474"/>
                  </a:lnTo>
                  <a:lnTo>
                    <a:pt x="3069767" y="275856"/>
                  </a:lnTo>
                  <a:lnTo>
                    <a:pt x="3069679" y="282143"/>
                  </a:lnTo>
                  <a:lnTo>
                    <a:pt x="3069577" y="289382"/>
                  </a:lnTo>
                  <a:lnTo>
                    <a:pt x="3069945" y="294182"/>
                  </a:lnTo>
                  <a:lnTo>
                    <a:pt x="3073311" y="296608"/>
                  </a:lnTo>
                  <a:lnTo>
                    <a:pt x="3077019" y="297091"/>
                  </a:lnTo>
                  <a:lnTo>
                    <a:pt x="3077591" y="298196"/>
                  </a:lnTo>
                  <a:lnTo>
                    <a:pt x="3078315" y="299224"/>
                  </a:lnTo>
                  <a:lnTo>
                    <a:pt x="3079254" y="300050"/>
                  </a:lnTo>
                  <a:lnTo>
                    <a:pt x="3075190" y="304850"/>
                  </a:lnTo>
                  <a:lnTo>
                    <a:pt x="3075622" y="310896"/>
                  </a:lnTo>
                  <a:lnTo>
                    <a:pt x="3079661" y="315531"/>
                  </a:lnTo>
                  <a:lnTo>
                    <a:pt x="3086404" y="316090"/>
                  </a:lnTo>
                  <a:lnTo>
                    <a:pt x="3131629" y="298932"/>
                  </a:lnTo>
                  <a:lnTo>
                    <a:pt x="3140278" y="294182"/>
                  </a:lnTo>
                  <a:lnTo>
                    <a:pt x="3173704" y="275856"/>
                  </a:lnTo>
                  <a:lnTo>
                    <a:pt x="3211969" y="246951"/>
                  </a:lnTo>
                  <a:lnTo>
                    <a:pt x="3228213" y="230276"/>
                  </a:lnTo>
                  <a:lnTo>
                    <a:pt x="3239211" y="218998"/>
                  </a:lnTo>
                  <a:lnTo>
                    <a:pt x="3244723" y="213347"/>
                  </a:lnTo>
                  <a:lnTo>
                    <a:pt x="3245764" y="212280"/>
                  </a:lnTo>
                  <a:lnTo>
                    <a:pt x="3267341" y="178587"/>
                  </a:lnTo>
                  <a:lnTo>
                    <a:pt x="3272078" y="171208"/>
                  </a:lnTo>
                  <a:lnTo>
                    <a:pt x="3275266" y="166230"/>
                  </a:lnTo>
                  <a:lnTo>
                    <a:pt x="3276854" y="162648"/>
                  </a:lnTo>
                  <a:lnTo>
                    <a:pt x="3295510" y="120815"/>
                  </a:lnTo>
                  <a:lnTo>
                    <a:pt x="3297453" y="116446"/>
                  </a:lnTo>
                  <a:lnTo>
                    <a:pt x="3299180" y="112661"/>
                  </a:lnTo>
                  <a:lnTo>
                    <a:pt x="3301225" y="108153"/>
                  </a:lnTo>
                  <a:lnTo>
                    <a:pt x="3320021" y="66929"/>
                  </a:lnTo>
                  <a:lnTo>
                    <a:pt x="3328289" y="54787"/>
                  </a:lnTo>
                  <a:lnTo>
                    <a:pt x="3338068" y="40424"/>
                  </a:lnTo>
                  <a:lnTo>
                    <a:pt x="3338715" y="39458"/>
                  </a:lnTo>
                  <a:lnTo>
                    <a:pt x="3350310" y="22440"/>
                  </a:lnTo>
                  <a:lnTo>
                    <a:pt x="3351771" y="20828"/>
                  </a:lnTo>
                  <a:lnTo>
                    <a:pt x="3352292" y="19100"/>
                  </a:lnTo>
                  <a:lnTo>
                    <a:pt x="3352406" y="17411"/>
                  </a:lnTo>
                  <a:lnTo>
                    <a:pt x="3352990" y="17221"/>
                  </a:lnTo>
                  <a:lnTo>
                    <a:pt x="3353536" y="16967"/>
                  </a:lnTo>
                  <a:lnTo>
                    <a:pt x="3354120" y="16776"/>
                  </a:lnTo>
                  <a:lnTo>
                    <a:pt x="3354603" y="16344"/>
                  </a:lnTo>
                  <a:lnTo>
                    <a:pt x="3359302" y="12115"/>
                  </a:lnTo>
                  <a:lnTo>
                    <a:pt x="3359353" y="5664"/>
                  </a:lnTo>
                  <a:close/>
                </a:path>
              </a:pathLst>
            </a:custGeom>
            <a:solidFill>
              <a:srgbClr val="A3CC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00401" y="3966126"/>
              <a:ext cx="1606003" cy="160601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408635" y="0"/>
              <a:ext cx="6678930" cy="5715"/>
            </a:xfrm>
            <a:custGeom>
              <a:avLst/>
              <a:gdLst/>
              <a:ahLst/>
              <a:cxnLst/>
              <a:rect l="l" t="t" r="r" b="b"/>
              <a:pathLst>
                <a:path w="6678930" h="5715">
                  <a:moveTo>
                    <a:pt x="6678434" y="0"/>
                  </a:moveTo>
                  <a:lnTo>
                    <a:pt x="0" y="0"/>
                  </a:lnTo>
                  <a:lnTo>
                    <a:pt x="0" y="5181"/>
                  </a:lnTo>
                  <a:lnTo>
                    <a:pt x="6678434" y="5181"/>
                  </a:lnTo>
                  <a:lnTo>
                    <a:pt x="6678434" y="0"/>
                  </a:lnTo>
                  <a:close/>
                </a:path>
              </a:pathLst>
            </a:custGeom>
            <a:solidFill>
              <a:srgbClr val="575B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"/>
            <a:ext cx="13146405" cy="7560309"/>
            <a:chOff x="0" y="5"/>
            <a:chExt cx="13146405" cy="756030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"/>
              <a:ext cx="13146303" cy="7559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64900" y="2063266"/>
              <a:ext cx="3514090" cy="3514090"/>
            </a:xfrm>
            <a:custGeom>
              <a:avLst/>
              <a:gdLst/>
              <a:ahLst/>
              <a:cxnLst/>
              <a:rect l="l" t="t" r="r" b="b"/>
              <a:pathLst>
                <a:path w="3514090" h="3514090">
                  <a:moveTo>
                    <a:pt x="1756816" y="0"/>
                  </a:moveTo>
                  <a:lnTo>
                    <a:pt x="1708534" y="653"/>
                  </a:lnTo>
                  <a:lnTo>
                    <a:pt x="1660570" y="2604"/>
                  </a:lnTo>
                  <a:lnTo>
                    <a:pt x="1612941" y="5834"/>
                  </a:lnTo>
                  <a:lnTo>
                    <a:pt x="1565663" y="10327"/>
                  </a:lnTo>
                  <a:lnTo>
                    <a:pt x="1518754" y="16067"/>
                  </a:lnTo>
                  <a:lnTo>
                    <a:pt x="1472230" y="23035"/>
                  </a:lnTo>
                  <a:lnTo>
                    <a:pt x="1426108" y="31216"/>
                  </a:lnTo>
                  <a:lnTo>
                    <a:pt x="1380406" y="40591"/>
                  </a:lnTo>
                  <a:lnTo>
                    <a:pt x="1335139" y="51146"/>
                  </a:lnTo>
                  <a:lnTo>
                    <a:pt x="1290325" y="62862"/>
                  </a:lnTo>
                  <a:lnTo>
                    <a:pt x="1245981" y="75723"/>
                  </a:lnTo>
                  <a:lnTo>
                    <a:pt x="1202124" y="89711"/>
                  </a:lnTo>
                  <a:lnTo>
                    <a:pt x="1158770" y="104811"/>
                  </a:lnTo>
                  <a:lnTo>
                    <a:pt x="1115937" y="121005"/>
                  </a:lnTo>
                  <a:lnTo>
                    <a:pt x="1073641" y="138276"/>
                  </a:lnTo>
                  <a:lnTo>
                    <a:pt x="1031899" y="156607"/>
                  </a:lnTo>
                  <a:lnTo>
                    <a:pt x="990728" y="175982"/>
                  </a:lnTo>
                  <a:lnTo>
                    <a:pt x="950145" y="196384"/>
                  </a:lnTo>
                  <a:lnTo>
                    <a:pt x="910166" y="217795"/>
                  </a:lnTo>
                  <a:lnTo>
                    <a:pt x="870809" y="240199"/>
                  </a:lnTo>
                  <a:lnTo>
                    <a:pt x="832091" y="263579"/>
                  </a:lnTo>
                  <a:lnTo>
                    <a:pt x="794028" y="287919"/>
                  </a:lnTo>
                  <a:lnTo>
                    <a:pt x="756637" y="313200"/>
                  </a:lnTo>
                  <a:lnTo>
                    <a:pt x="719936" y="339407"/>
                  </a:lnTo>
                  <a:lnTo>
                    <a:pt x="683940" y="366523"/>
                  </a:lnTo>
                  <a:lnTo>
                    <a:pt x="648668" y="394530"/>
                  </a:lnTo>
                  <a:lnTo>
                    <a:pt x="614135" y="423412"/>
                  </a:lnTo>
                  <a:lnTo>
                    <a:pt x="580358" y="453151"/>
                  </a:lnTo>
                  <a:lnTo>
                    <a:pt x="547356" y="483732"/>
                  </a:lnTo>
                  <a:lnTo>
                    <a:pt x="515143" y="515137"/>
                  </a:lnTo>
                  <a:lnTo>
                    <a:pt x="483738" y="547349"/>
                  </a:lnTo>
                  <a:lnTo>
                    <a:pt x="453157" y="580351"/>
                  </a:lnTo>
                  <a:lnTo>
                    <a:pt x="423417" y="614127"/>
                  </a:lnTo>
                  <a:lnTo>
                    <a:pt x="394535" y="648660"/>
                  </a:lnTo>
                  <a:lnTo>
                    <a:pt x="366528" y="683932"/>
                  </a:lnTo>
                  <a:lnTo>
                    <a:pt x="339412" y="719928"/>
                  </a:lnTo>
                  <a:lnTo>
                    <a:pt x="313205" y="756629"/>
                  </a:lnTo>
                  <a:lnTo>
                    <a:pt x="287923" y="794019"/>
                  </a:lnTo>
                  <a:lnTo>
                    <a:pt x="263583" y="832082"/>
                  </a:lnTo>
                  <a:lnTo>
                    <a:pt x="240203" y="870800"/>
                  </a:lnTo>
                  <a:lnTo>
                    <a:pt x="217798" y="910156"/>
                  </a:lnTo>
                  <a:lnTo>
                    <a:pt x="196387" y="950135"/>
                  </a:lnTo>
                  <a:lnTo>
                    <a:pt x="175985" y="990718"/>
                  </a:lnTo>
                  <a:lnTo>
                    <a:pt x="156610" y="1031888"/>
                  </a:lnTo>
                  <a:lnTo>
                    <a:pt x="138278" y="1073630"/>
                  </a:lnTo>
                  <a:lnTo>
                    <a:pt x="121007" y="1115926"/>
                  </a:lnTo>
                  <a:lnTo>
                    <a:pt x="104813" y="1158759"/>
                  </a:lnTo>
                  <a:lnTo>
                    <a:pt x="89713" y="1202113"/>
                  </a:lnTo>
                  <a:lnTo>
                    <a:pt x="75724" y="1245970"/>
                  </a:lnTo>
                  <a:lnTo>
                    <a:pt x="62863" y="1290314"/>
                  </a:lnTo>
                  <a:lnTo>
                    <a:pt x="51147" y="1335127"/>
                  </a:lnTo>
                  <a:lnTo>
                    <a:pt x="40592" y="1380393"/>
                  </a:lnTo>
                  <a:lnTo>
                    <a:pt x="31216" y="1426096"/>
                  </a:lnTo>
                  <a:lnTo>
                    <a:pt x="23035" y="1472217"/>
                  </a:lnTo>
                  <a:lnTo>
                    <a:pt x="16067" y="1518741"/>
                  </a:lnTo>
                  <a:lnTo>
                    <a:pt x="10328" y="1565650"/>
                  </a:lnTo>
                  <a:lnTo>
                    <a:pt x="5834" y="1612928"/>
                  </a:lnTo>
                  <a:lnTo>
                    <a:pt x="2604" y="1660557"/>
                  </a:lnTo>
                  <a:lnTo>
                    <a:pt x="653" y="1708521"/>
                  </a:lnTo>
                  <a:lnTo>
                    <a:pt x="0" y="1756803"/>
                  </a:lnTo>
                  <a:lnTo>
                    <a:pt x="653" y="1805085"/>
                  </a:lnTo>
                  <a:lnTo>
                    <a:pt x="2604" y="1853049"/>
                  </a:lnTo>
                  <a:lnTo>
                    <a:pt x="5834" y="1900678"/>
                  </a:lnTo>
                  <a:lnTo>
                    <a:pt x="10328" y="1947956"/>
                  </a:lnTo>
                  <a:lnTo>
                    <a:pt x="16067" y="1994865"/>
                  </a:lnTo>
                  <a:lnTo>
                    <a:pt x="23035" y="2041389"/>
                  </a:lnTo>
                  <a:lnTo>
                    <a:pt x="31216" y="2087510"/>
                  </a:lnTo>
                  <a:lnTo>
                    <a:pt x="40592" y="2133212"/>
                  </a:lnTo>
                  <a:lnTo>
                    <a:pt x="51147" y="2178479"/>
                  </a:lnTo>
                  <a:lnTo>
                    <a:pt x="62863" y="2223292"/>
                  </a:lnTo>
                  <a:lnTo>
                    <a:pt x="75724" y="2267635"/>
                  </a:lnTo>
                  <a:lnTo>
                    <a:pt x="89713" y="2311492"/>
                  </a:lnTo>
                  <a:lnTo>
                    <a:pt x="104813" y="2354846"/>
                  </a:lnTo>
                  <a:lnTo>
                    <a:pt x="121007" y="2397679"/>
                  </a:lnTo>
                  <a:lnTo>
                    <a:pt x="138278" y="2439974"/>
                  </a:lnTo>
                  <a:lnTo>
                    <a:pt x="156610" y="2481716"/>
                  </a:lnTo>
                  <a:lnTo>
                    <a:pt x="175985" y="2522886"/>
                  </a:lnTo>
                  <a:lnTo>
                    <a:pt x="196387" y="2563469"/>
                  </a:lnTo>
                  <a:lnTo>
                    <a:pt x="217798" y="2603447"/>
                  </a:lnTo>
                  <a:lnTo>
                    <a:pt x="240203" y="2642803"/>
                  </a:lnTo>
                  <a:lnTo>
                    <a:pt x="263583" y="2681521"/>
                  </a:lnTo>
                  <a:lnTo>
                    <a:pt x="287923" y="2719583"/>
                  </a:lnTo>
                  <a:lnTo>
                    <a:pt x="313205" y="2756973"/>
                  </a:lnTo>
                  <a:lnTo>
                    <a:pt x="339412" y="2793674"/>
                  </a:lnTo>
                  <a:lnTo>
                    <a:pt x="366528" y="2829669"/>
                  </a:lnTo>
                  <a:lnTo>
                    <a:pt x="394535" y="2864941"/>
                  </a:lnTo>
                  <a:lnTo>
                    <a:pt x="423417" y="2899474"/>
                  </a:lnTo>
                  <a:lnTo>
                    <a:pt x="453157" y="2933249"/>
                  </a:lnTo>
                  <a:lnTo>
                    <a:pt x="483738" y="2966251"/>
                  </a:lnTo>
                  <a:lnTo>
                    <a:pt x="515143" y="2998463"/>
                  </a:lnTo>
                  <a:lnTo>
                    <a:pt x="547356" y="3029868"/>
                  </a:lnTo>
                  <a:lnTo>
                    <a:pt x="580358" y="3060448"/>
                  </a:lnTo>
                  <a:lnTo>
                    <a:pt x="614135" y="3090187"/>
                  </a:lnTo>
                  <a:lnTo>
                    <a:pt x="648668" y="3119069"/>
                  </a:lnTo>
                  <a:lnTo>
                    <a:pt x="683940" y="3147076"/>
                  </a:lnTo>
                  <a:lnTo>
                    <a:pt x="719936" y="3174191"/>
                  </a:lnTo>
                  <a:lnTo>
                    <a:pt x="756637" y="3200398"/>
                  </a:lnTo>
                  <a:lnTo>
                    <a:pt x="794028" y="3225679"/>
                  </a:lnTo>
                  <a:lnTo>
                    <a:pt x="832091" y="3250018"/>
                  </a:lnTo>
                  <a:lnTo>
                    <a:pt x="870809" y="3273398"/>
                  </a:lnTo>
                  <a:lnTo>
                    <a:pt x="910166" y="3295802"/>
                  </a:lnTo>
                  <a:lnTo>
                    <a:pt x="950145" y="3317213"/>
                  </a:lnTo>
                  <a:lnTo>
                    <a:pt x="990728" y="3337614"/>
                  </a:lnTo>
                  <a:lnTo>
                    <a:pt x="1031899" y="3356989"/>
                  </a:lnTo>
                  <a:lnTo>
                    <a:pt x="1073641" y="3375320"/>
                  </a:lnTo>
                  <a:lnTo>
                    <a:pt x="1115937" y="3392591"/>
                  </a:lnTo>
                  <a:lnTo>
                    <a:pt x="1158770" y="3408784"/>
                  </a:lnTo>
                  <a:lnTo>
                    <a:pt x="1202124" y="3423884"/>
                  </a:lnTo>
                  <a:lnTo>
                    <a:pt x="1245981" y="3437872"/>
                  </a:lnTo>
                  <a:lnTo>
                    <a:pt x="1290325" y="3450733"/>
                  </a:lnTo>
                  <a:lnTo>
                    <a:pt x="1335139" y="3462449"/>
                  </a:lnTo>
                  <a:lnTo>
                    <a:pt x="1380406" y="3473003"/>
                  </a:lnTo>
                  <a:lnTo>
                    <a:pt x="1426108" y="3482379"/>
                  </a:lnTo>
                  <a:lnTo>
                    <a:pt x="1472230" y="3490559"/>
                  </a:lnTo>
                  <a:lnTo>
                    <a:pt x="1518754" y="3497527"/>
                  </a:lnTo>
                  <a:lnTo>
                    <a:pt x="1565663" y="3503266"/>
                  </a:lnTo>
                  <a:lnTo>
                    <a:pt x="1612941" y="3507759"/>
                  </a:lnTo>
                  <a:lnTo>
                    <a:pt x="1660570" y="3510990"/>
                  </a:lnTo>
                  <a:lnTo>
                    <a:pt x="1708534" y="3512940"/>
                  </a:lnTo>
                  <a:lnTo>
                    <a:pt x="1756816" y="3513594"/>
                  </a:lnTo>
                  <a:lnTo>
                    <a:pt x="1805098" y="3512940"/>
                  </a:lnTo>
                  <a:lnTo>
                    <a:pt x="1853062" y="3510990"/>
                  </a:lnTo>
                  <a:lnTo>
                    <a:pt x="1900691" y="3507759"/>
                  </a:lnTo>
                  <a:lnTo>
                    <a:pt x="1947969" y="3503266"/>
                  </a:lnTo>
                  <a:lnTo>
                    <a:pt x="1994878" y="3497527"/>
                  </a:lnTo>
                  <a:lnTo>
                    <a:pt x="2041402" y="3490559"/>
                  </a:lnTo>
                  <a:lnTo>
                    <a:pt x="2087523" y="3482379"/>
                  </a:lnTo>
                  <a:lnTo>
                    <a:pt x="2133226" y="3473003"/>
                  </a:lnTo>
                  <a:lnTo>
                    <a:pt x="2178492" y="3462449"/>
                  </a:lnTo>
                  <a:lnTo>
                    <a:pt x="2223305" y="3450733"/>
                  </a:lnTo>
                  <a:lnTo>
                    <a:pt x="2267649" y="3437872"/>
                  </a:lnTo>
                  <a:lnTo>
                    <a:pt x="2311506" y="3423884"/>
                  </a:lnTo>
                  <a:lnTo>
                    <a:pt x="2354860" y="3408784"/>
                  </a:lnTo>
                  <a:lnTo>
                    <a:pt x="2397693" y="3392591"/>
                  </a:lnTo>
                  <a:lnTo>
                    <a:pt x="2439989" y="3375320"/>
                  </a:lnTo>
                  <a:lnTo>
                    <a:pt x="2481731" y="3356989"/>
                  </a:lnTo>
                  <a:lnTo>
                    <a:pt x="2522902" y="3337614"/>
                  </a:lnTo>
                  <a:lnTo>
                    <a:pt x="2563484" y="3317213"/>
                  </a:lnTo>
                  <a:lnTo>
                    <a:pt x="2603463" y="3295802"/>
                  </a:lnTo>
                  <a:lnTo>
                    <a:pt x="2642819" y="3273398"/>
                  </a:lnTo>
                  <a:lnTo>
                    <a:pt x="2681537" y="3250018"/>
                  </a:lnTo>
                  <a:lnTo>
                    <a:pt x="2719600" y="3225679"/>
                  </a:lnTo>
                  <a:lnTo>
                    <a:pt x="2756990" y="3200398"/>
                  </a:lnTo>
                  <a:lnTo>
                    <a:pt x="2793691" y="3174191"/>
                  </a:lnTo>
                  <a:lnTo>
                    <a:pt x="2829687" y="3147076"/>
                  </a:lnTo>
                  <a:lnTo>
                    <a:pt x="2864959" y="3119069"/>
                  </a:lnTo>
                  <a:lnTo>
                    <a:pt x="2899492" y="3090187"/>
                  </a:lnTo>
                  <a:lnTo>
                    <a:pt x="2933268" y="3060448"/>
                  </a:lnTo>
                  <a:lnTo>
                    <a:pt x="2966270" y="3029868"/>
                  </a:lnTo>
                  <a:lnTo>
                    <a:pt x="2998482" y="2998463"/>
                  </a:lnTo>
                  <a:lnTo>
                    <a:pt x="3029887" y="2966251"/>
                  </a:lnTo>
                  <a:lnTo>
                    <a:pt x="3060468" y="2933249"/>
                  </a:lnTo>
                  <a:lnTo>
                    <a:pt x="3090207" y="2899474"/>
                  </a:lnTo>
                  <a:lnTo>
                    <a:pt x="3119089" y="2864941"/>
                  </a:lnTo>
                  <a:lnTo>
                    <a:pt x="3147096" y="2829669"/>
                  </a:lnTo>
                  <a:lnTo>
                    <a:pt x="3174212" y="2793674"/>
                  </a:lnTo>
                  <a:lnTo>
                    <a:pt x="3200419" y="2756973"/>
                  </a:lnTo>
                  <a:lnTo>
                    <a:pt x="3225700" y="2719583"/>
                  </a:lnTo>
                  <a:lnTo>
                    <a:pt x="3250040" y="2681521"/>
                  </a:lnTo>
                  <a:lnTo>
                    <a:pt x="3273420" y="2642803"/>
                  </a:lnTo>
                  <a:lnTo>
                    <a:pt x="3295824" y="2603447"/>
                  </a:lnTo>
                  <a:lnTo>
                    <a:pt x="3317235" y="2563469"/>
                  </a:lnTo>
                  <a:lnTo>
                    <a:pt x="3337637" y="2522886"/>
                  </a:lnTo>
                  <a:lnTo>
                    <a:pt x="3357012" y="2481716"/>
                  </a:lnTo>
                  <a:lnTo>
                    <a:pt x="3375343" y="2439974"/>
                  </a:lnTo>
                  <a:lnTo>
                    <a:pt x="3392614" y="2397679"/>
                  </a:lnTo>
                  <a:lnTo>
                    <a:pt x="3408808" y="2354846"/>
                  </a:lnTo>
                  <a:lnTo>
                    <a:pt x="3423908" y="2311492"/>
                  </a:lnTo>
                  <a:lnTo>
                    <a:pt x="3437896" y="2267635"/>
                  </a:lnTo>
                  <a:lnTo>
                    <a:pt x="3450757" y="2223292"/>
                  </a:lnTo>
                  <a:lnTo>
                    <a:pt x="3462473" y="2178479"/>
                  </a:lnTo>
                  <a:lnTo>
                    <a:pt x="3473028" y="2133212"/>
                  </a:lnTo>
                  <a:lnTo>
                    <a:pt x="3482404" y="2087510"/>
                  </a:lnTo>
                  <a:lnTo>
                    <a:pt x="3490584" y="2041389"/>
                  </a:lnTo>
                  <a:lnTo>
                    <a:pt x="3497552" y="1994865"/>
                  </a:lnTo>
                  <a:lnTo>
                    <a:pt x="3503292" y="1947956"/>
                  </a:lnTo>
                  <a:lnTo>
                    <a:pt x="3507785" y="1900678"/>
                  </a:lnTo>
                  <a:lnTo>
                    <a:pt x="3511015" y="1853049"/>
                  </a:lnTo>
                  <a:lnTo>
                    <a:pt x="3512966" y="1805085"/>
                  </a:lnTo>
                  <a:lnTo>
                    <a:pt x="3513620" y="1756803"/>
                  </a:lnTo>
                  <a:lnTo>
                    <a:pt x="3512966" y="1708521"/>
                  </a:lnTo>
                  <a:lnTo>
                    <a:pt x="3511015" y="1660557"/>
                  </a:lnTo>
                  <a:lnTo>
                    <a:pt x="3507785" y="1612928"/>
                  </a:lnTo>
                  <a:lnTo>
                    <a:pt x="3503292" y="1565650"/>
                  </a:lnTo>
                  <a:lnTo>
                    <a:pt x="3497552" y="1518741"/>
                  </a:lnTo>
                  <a:lnTo>
                    <a:pt x="3490584" y="1472217"/>
                  </a:lnTo>
                  <a:lnTo>
                    <a:pt x="3482404" y="1426096"/>
                  </a:lnTo>
                  <a:lnTo>
                    <a:pt x="3473028" y="1380393"/>
                  </a:lnTo>
                  <a:lnTo>
                    <a:pt x="3462473" y="1335127"/>
                  </a:lnTo>
                  <a:lnTo>
                    <a:pt x="3450757" y="1290314"/>
                  </a:lnTo>
                  <a:lnTo>
                    <a:pt x="3437896" y="1245970"/>
                  </a:lnTo>
                  <a:lnTo>
                    <a:pt x="3423908" y="1202113"/>
                  </a:lnTo>
                  <a:lnTo>
                    <a:pt x="3408808" y="1158759"/>
                  </a:lnTo>
                  <a:lnTo>
                    <a:pt x="3392614" y="1115926"/>
                  </a:lnTo>
                  <a:lnTo>
                    <a:pt x="3375343" y="1073630"/>
                  </a:lnTo>
                  <a:lnTo>
                    <a:pt x="3357012" y="1031888"/>
                  </a:lnTo>
                  <a:lnTo>
                    <a:pt x="3337637" y="990718"/>
                  </a:lnTo>
                  <a:lnTo>
                    <a:pt x="3317235" y="950135"/>
                  </a:lnTo>
                  <a:lnTo>
                    <a:pt x="3295824" y="910156"/>
                  </a:lnTo>
                  <a:lnTo>
                    <a:pt x="3273420" y="870800"/>
                  </a:lnTo>
                  <a:lnTo>
                    <a:pt x="3250040" y="832082"/>
                  </a:lnTo>
                  <a:lnTo>
                    <a:pt x="3225700" y="794019"/>
                  </a:lnTo>
                  <a:lnTo>
                    <a:pt x="3200419" y="756629"/>
                  </a:lnTo>
                  <a:lnTo>
                    <a:pt x="3174212" y="719928"/>
                  </a:lnTo>
                  <a:lnTo>
                    <a:pt x="3147096" y="683932"/>
                  </a:lnTo>
                  <a:lnTo>
                    <a:pt x="3119089" y="648660"/>
                  </a:lnTo>
                  <a:lnTo>
                    <a:pt x="3090207" y="614127"/>
                  </a:lnTo>
                  <a:lnTo>
                    <a:pt x="3060468" y="580351"/>
                  </a:lnTo>
                  <a:lnTo>
                    <a:pt x="3029887" y="547349"/>
                  </a:lnTo>
                  <a:lnTo>
                    <a:pt x="2998482" y="515137"/>
                  </a:lnTo>
                  <a:lnTo>
                    <a:pt x="2966270" y="483732"/>
                  </a:lnTo>
                  <a:lnTo>
                    <a:pt x="2933268" y="453151"/>
                  </a:lnTo>
                  <a:lnTo>
                    <a:pt x="2899492" y="423412"/>
                  </a:lnTo>
                  <a:lnTo>
                    <a:pt x="2864959" y="394530"/>
                  </a:lnTo>
                  <a:lnTo>
                    <a:pt x="2829687" y="366523"/>
                  </a:lnTo>
                  <a:lnTo>
                    <a:pt x="2793691" y="339407"/>
                  </a:lnTo>
                  <a:lnTo>
                    <a:pt x="2756990" y="313200"/>
                  </a:lnTo>
                  <a:lnTo>
                    <a:pt x="2719600" y="287919"/>
                  </a:lnTo>
                  <a:lnTo>
                    <a:pt x="2681537" y="263579"/>
                  </a:lnTo>
                  <a:lnTo>
                    <a:pt x="2642819" y="240199"/>
                  </a:lnTo>
                  <a:lnTo>
                    <a:pt x="2603463" y="217795"/>
                  </a:lnTo>
                  <a:lnTo>
                    <a:pt x="2563484" y="196384"/>
                  </a:lnTo>
                  <a:lnTo>
                    <a:pt x="2522902" y="175982"/>
                  </a:lnTo>
                  <a:lnTo>
                    <a:pt x="2481731" y="156607"/>
                  </a:lnTo>
                  <a:lnTo>
                    <a:pt x="2439989" y="138276"/>
                  </a:lnTo>
                  <a:lnTo>
                    <a:pt x="2397693" y="121005"/>
                  </a:lnTo>
                  <a:lnTo>
                    <a:pt x="2354860" y="104811"/>
                  </a:lnTo>
                  <a:lnTo>
                    <a:pt x="2311506" y="89711"/>
                  </a:lnTo>
                  <a:lnTo>
                    <a:pt x="2267649" y="75723"/>
                  </a:lnTo>
                  <a:lnTo>
                    <a:pt x="2223305" y="62862"/>
                  </a:lnTo>
                  <a:lnTo>
                    <a:pt x="2178492" y="51146"/>
                  </a:lnTo>
                  <a:lnTo>
                    <a:pt x="2133226" y="40591"/>
                  </a:lnTo>
                  <a:lnTo>
                    <a:pt x="2087523" y="31216"/>
                  </a:lnTo>
                  <a:lnTo>
                    <a:pt x="2041402" y="23035"/>
                  </a:lnTo>
                  <a:lnTo>
                    <a:pt x="1994878" y="16067"/>
                  </a:lnTo>
                  <a:lnTo>
                    <a:pt x="1947969" y="10327"/>
                  </a:lnTo>
                  <a:lnTo>
                    <a:pt x="1900691" y="5834"/>
                  </a:lnTo>
                  <a:lnTo>
                    <a:pt x="1853062" y="2604"/>
                  </a:lnTo>
                  <a:lnTo>
                    <a:pt x="1805098" y="653"/>
                  </a:lnTo>
                  <a:lnTo>
                    <a:pt x="1756816" y="0"/>
                  </a:lnTo>
                  <a:close/>
                </a:path>
              </a:pathLst>
            </a:custGeom>
            <a:solidFill>
              <a:srgbClr val="FFFFFF">
                <a:alpha val="80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4100" y="2370151"/>
              <a:ext cx="2947413" cy="294741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120386" y="2418736"/>
              <a:ext cx="2802890" cy="2802890"/>
            </a:xfrm>
            <a:custGeom>
              <a:avLst/>
              <a:gdLst/>
              <a:ahLst/>
              <a:cxnLst/>
              <a:rect l="l" t="t" r="r" b="b"/>
              <a:pathLst>
                <a:path w="2802890" h="2802890">
                  <a:moveTo>
                    <a:pt x="1401330" y="0"/>
                  </a:moveTo>
                  <a:lnTo>
                    <a:pt x="1353229" y="814"/>
                  </a:lnTo>
                  <a:lnTo>
                    <a:pt x="1305529" y="3239"/>
                  </a:lnTo>
                  <a:lnTo>
                    <a:pt x="1258257" y="7248"/>
                  </a:lnTo>
                  <a:lnTo>
                    <a:pt x="1211438" y="12815"/>
                  </a:lnTo>
                  <a:lnTo>
                    <a:pt x="1165101" y="19915"/>
                  </a:lnTo>
                  <a:lnTo>
                    <a:pt x="1119269" y="28520"/>
                  </a:lnTo>
                  <a:lnTo>
                    <a:pt x="1073971" y="38604"/>
                  </a:lnTo>
                  <a:lnTo>
                    <a:pt x="1029232" y="50142"/>
                  </a:lnTo>
                  <a:lnTo>
                    <a:pt x="985078" y="63106"/>
                  </a:lnTo>
                  <a:lnTo>
                    <a:pt x="941536" y="77470"/>
                  </a:lnTo>
                  <a:lnTo>
                    <a:pt x="898632" y="93209"/>
                  </a:lnTo>
                  <a:lnTo>
                    <a:pt x="856392" y="110296"/>
                  </a:lnTo>
                  <a:lnTo>
                    <a:pt x="814843" y="128704"/>
                  </a:lnTo>
                  <a:lnTo>
                    <a:pt x="774011" y="148407"/>
                  </a:lnTo>
                  <a:lnTo>
                    <a:pt x="733922" y="169380"/>
                  </a:lnTo>
                  <a:lnTo>
                    <a:pt x="694603" y="191595"/>
                  </a:lnTo>
                  <a:lnTo>
                    <a:pt x="656079" y="215027"/>
                  </a:lnTo>
                  <a:lnTo>
                    <a:pt x="618378" y="239648"/>
                  </a:lnTo>
                  <a:lnTo>
                    <a:pt x="581525" y="265434"/>
                  </a:lnTo>
                  <a:lnTo>
                    <a:pt x="545546" y="292357"/>
                  </a:lnTo>
                  <a:lnTo>
                    <a:pt x="510469" y="320392"/>
                  </a:lnTo>
                  <a:lnTo>
                    <a:pt x="476318" y="349511"/>
                  </a:lnTo>
                  <a:lnTo>
                    <a:pt x="443122" y="379689"/>
                  </a:lnTo>
                  <a:lnTo>
                    <a:pt x="410905" y="410900"/>
                  </a:lnTo>
                  <a:lnTo>
                    <a:pt x="379694" y="443117"/>
                  </a:lnTo>
                  <a:lnTo>
                    <a:pt x="349516" y="476313"/>
                  </a:lnTo>
                  <a:lnTo>
                    <a:pt x="320396" y="510463"/>
                  </a:lnTo>
                  <a:lnTo>
                    <a:pt x="292361" y="545541"/>
                  </a:lnTo>
                  <a:lnTo>
                    <a:pt x="265438" y="581519"/>
                  </a:lnTo>
                  <a:lnTo>
                    <a:pt x="239652" y="618372"/>
                  </a:lnTo>
                  <a:lnTo>
                    <a:pt x="215030" y="656074"/>
                  </a:lnTo>
                  <a:lnTo>
                    <a:pt x="191598" y="694597"/>
                  </a:lnTo>
                  <a:lnTo>
                    <a:pt x="169382" y="733917"/>
                  </a:lnTo>
                  <a:lnTo>
                    <a:pt x="148410" y="774006"/>
                  </a:lnTo>
                  <a:lnTo>
                    <a:pt x="128706" y="814838"/>
                  </a:lnTo>
                  <a:lnTo>
                    <a:pt x="110297" y="856387"/>
                  </a:lnTo>
                  <a:lnTo>
                    <a:pt x="93211" y="898627"/>
                  </a:lnTo>
                  <a:lnTo>
                    <a:pt x="77472" y="941531"/>
                  </a:lnTo>
                  <a:lnTo>
                    <a:pt x="63107" y="985073"/>
                  </a:lnTo>
                  <a:lnTo>
                    <a:pt x="50143" y="1029227"/>
                  </a:lnTo>
                  <a:lnTo>
                    <a:pt x="38605" y="1073967"/>
                  </a:lnTo>
                  <a:lnTo>
                    <a:pt x="28520" y="1119266"/>
                  </a:lnTo>
                  <a:lnTo>
                    <a:pt x="19915" y="1165097"/>
                  </a:lnTo>
                  <a:lnTo>
                    <a:pt x="12816" y="1211436"/>
                  </a:lnTo>
                  <a:lnTo>
                    <a:pt x="7248" y="1258255"/>
                  </a:lnTo>
                  <a:lnTo>
                    <a:pt x="3239" y="1305527"/>
                  </a:lnTo>
                  <a:lnTo>
                    <a:pt x="814" y="1353228"/>
                  </a:lnTo>
                  <a:lnTo>
                    <a:pt x="0" y="1401330"/>
                  </a:lnTo>
                  <a:lnTo>
                    <a:pt x="814" y="1449431"/>
                  </a:lnTo>
                  <a:lnTo>
                    <a:pt x="3239" y="1497130"/>
                  </a:lnTo>
                  <a:lnTo>
                    <a:pt x="7248" y="1544402"/>
                  </a:lnTo>
                  <a:lnTo>
                    <a:pt x="12816" y="1591219"/>
                  </a:lnTo>
                  <a:lnTo>
                    <a:pt x="19915" y="1637556"/>
                  </a:lnTo>
                  <a:lnTo>
                    <a:pt x="28520" y="1683387"/>
                  </a:lnTo>
                  <a:lnTo>
                    <a:pt x="38605" y="1728685"/>
                  </a:lnTo>
                  <a:lnTo>
                    <a:pt x="50143" y="1773423"/>
                  </a:lnTo>
                  <a:lnTo>
                    <a:pt x="63107" y="1817577"/>
                  </a:lnTo>
                  <a:lnTo>
                    <a:pt x="77472" y="1861118"/>
                  </a:lnTo>
                  <a:lnTo>
                    <a:pt x="93211" y="1904022"/>
                  </a:lnTo>
                  <a:lnTo>
                    <a:pt x="110297" y="1946261"/>
                  </a:lnTo>
                  <a:lnTo>
                    <a:pt x="128706" y="1987809"/>
                  </a:lnTo>
                  <a:lnTo>
                    <a:pt x="148410" y="2028641"/>
                  </a:lnTo>
                  <a:lnTo>
                    <a:pt x="169382" y="2068730"/>
                  </a:lnTo>
                  <a:lnTo>
                    <a:pt x="191598" y="2108049"/>
                  </a:lnTo>
                  <a:lnTo>
                    <a:pt x="215030" y="2146572"/>
                  </a:lnTo>
                  <a:lnTo>
                    <a:pt x="239652" y="2184273"/>
                  </a:lnTo>
                  <a:lnTo>
                    <a:pt x="265438" y="2221126"/>
                  </a:lnTo>
                  <a:lnTo>
                    <a:pt x="292361" y="2257104"/>
                  </a:lnTo>
                  <a:lnTo>
                    <a:pt x="320396" y="2292181"/>
                  </a:lnTo>
                  <a:lnTo>
                    <a:pt x="349516" y="2326331"/>
                  </a:lnTo>
                  <a:lnTo>
                    <a:pt x="379694" y="2359528"/>
                  </a:lnTo>
                  <a:lnTo>
                    <a:pt x="410905" y="2391744"/>
                  </a:lnTo>
                  <a:lnTo>
                    <a:pt x="443122" y="2422955"/>
                  </a:lnTo>
                  <a:lnTo>
                    <a:pt x="476318" y="2453133"/>
                  </a:lnTo>
                  <a:lnTo>
                    <a:pt x="510469" y="2482253"/>
                  </a:lnTo>
                  <a:lnTo>
                    <a:pt x="545546" y="2510287"/>
                  </a:lnTo>
                  <a:lnTo>
                    <a:pt x="581525" y="2537211"/>
                  </a:lnTo>
                  <a:lnTo>
                    <a:pt x="618378" y="2562997"/>
                  </a:lnTo>
                  <a:lnTo>
                    <a:pt x="656079" y="2587619"/>
                  </a:lnTo>
                  <a:lnTo>
                    <a:pt x="694603" y="2611050"/>
                  </a:lnTo>
                  <a:lnTo>
                    <a:pt x="733922" y="2633266"/>
                  </a:lnTo>
                  <a:lnTo>
                    <a:pt x="774011" y="2654238"/>
                  </a:lnTo>
                  <a:lnTo>
                    <a:pt x="814843" y="2673942"/>
                  </a:lnTo>
                  <a:lnTo>
                    <a:pt x="856392" y="2692350"/>
                  </a:lnTo>
                  <a:lnTo>
                    <a:pt x="898632" y="2709437"/>
                  </a:lnTo>
                  <a:lnTo>
                    <a:pt x="941536" y="2725176"/>
                  </a:lnTo>
                  <a:lnTo>
                    <a:pt x="985078" y="2739541"/>
                  </a:lnTo>
                  <a:lnTo>
                    <a:pt x="1029232" y="2752505"/>
                  </a:lnTo>
                  <a:lnTo>
                    <a:pt x="1073971" y="2764043"/>
                  </a:lnTo>
                  <a:lnTo>
                    <a:pt x="1119269" y="2774127"/>
                  </a:lnTo>
                  <a:lnTo>
                    <a:pt x="1165101" y="2782732"/>
                  </a:lnTo>
                  <a:lnTo>
                    <a:pt x="1211438" y="2789832"/>
                  </a:lnTo>
                  <a:lnTo>
                    <a:pt x="1258257" y="2795400"/>
                  </a:lnTo>
                  <a:lnTo>
                    <a:pt x="1305529" y="2799409"/>
                  </a:lnTo>
                  <a:lnTo>
                    <a:pt x="1353229" y="2801834"/>
                  </a:lnTo>
                  <a:lnTo>
                    <a:pt x="1401330" y="2802648"/>
                  </a:lnTo>
                  <a:lnTo>
                    <a:pt x="1449432" y="2801834"/>
                  </a:lnTo>
                  <a:lnTo>
                    <a:pt x="1497131" y="2799409"/>
                  </a:lnTo>
                  <a:lnTo>
                    <a:pt x="1544404" y="2795400"/>
                  </a:lnTo>
                  <a:lnTo>
                    <a:pt x="1591222" y="2789832"/>
                  </a:lnTo>
                  <a:lnTo>
                    <a:pt x="1637559" y="2782732"/>
                  </a:lnTo>
                  <a:lnTo>
                    <a:pt x="1683391" y="2774127"/>
                  </a:lnTo>
                  <a:lnTo>
                    <a:pt x="1728689" y="2764043"/>
                  </a:lnTo>
                  <a:lnTo>
                    <a:pt x="1773428" y="2752505"/>
                  </a:lnTo>
                  <a:lnTo>
                    <a:pt x="1817581" y="2739541"/>
                  </a:lnTo>
                  <a:lnTo>
                    <a:pt x="1861123" y="2725176"/>
                  </a:lnTo>
                  <a:lnTo>
                    <a:pt x="1904027" y="2709437"/>
                  </a:lnTo>
                  <a:lnTo>
                    <a:pt x="1946266" y="2692350"/>
                  </a:lnTo>
                  <a:lnTo>
                    <a:pt x="1987815" y="2673942"/>
                  </a:lnTo>
                  <a:lnTo>
                    <a:pt x="2028647" y="2654238"/>
                  </a:lnTo>
                  <a:lnTo>
                    <a:pt x="2068735" y="2633266"/>
                  </a:lnTo>
                  <a:lnTo>
                    <a:pt x="2108054" y="2611050"/>
                  </a:lnTo>
                  <a:lnTo>
                    <a:pt x="2146577" y="2587619"/>
                  </a:lnTo>
                  <a:lnTo>
                    <a:pt x="2184279" y="2562997"/>
                  </a:lnTo>
                  <a:lnTo>
                    <a:pt x="2221131" y="2537211"/>
                  </a:lnTo>
                  <a:lnTo>
                    <a:pt x="2257109" y="2510287"/>
                  </a:lnTo>
                  <a:lnTo>
                    <a:pt x="2292186" y="2482253"/>
                  </a:lnTo>
                  <a:lnTo>
                    <a:pt x="2326336" y="2453133"/>
                  </a:lnTo>
                  <a:lnTo>
                    <a:pt x="2359533" y="2422955"/>
                  </a:lnTo>
                  <a:lnTo>
                    <a:pt x="2391749" y="2391744"/>
                  </a:lnTo>
                  <a:lnTo>
                    <a:pt x="2422960" y="2359528"/>
                  </a:lnTo>
                  <a:lnTo>
                    <a:pt x="2453138" y="2326331"/>
                  </a:lnTo>
                  <a:lnTo>
                    <a:pt x="2482257" y="2292181"/>
                  </a:lnTo>
                  <a:lnTo>
                    <a:pt x="2510291" y="2257104"/>
                  </a:lnTo>
                  <a:lnTo>
                    <a:pt x="2537214" y="2221126"/>
                  </a:lnTo>
                  <a:lnTo>
                    <a:pt x="2563000" y="2184273"/>
                  </a:lnTo>
                  <a:lnTo>
                    <a:pt x="2587622" y="2146572"/>
                  </a:lnTo>
                  <a:lnTo>
                    <a:pt x="2611053" y="2108049"/>
                  </a:lnTo>
                  <a:lnTo>
                    <a:pt x="2633268" y="2068730"/>
                  </a:lnTo>
                  <a:lnTo>
                    <a:pt x="2654241" y="2028641"/>
                  </a:lnTo>
                  <a:lnTo>
                    <a:pt x="2673944" y="1987809"/>
                  </a:lnTo>
                  <a:lnTo>
                    <a:pt x="2692352" y="1946261"/>
                  </a:lnTo>
                  <a:lnTo>
                    <a:pt x="2709439" y="1904022"/>
                  </a:lnTo>
                  <a:lnTo>
                    <a:pt x="2725178" y="1861118"/>
                  </a:lnTo>
                  <a:lnTo>
                    <a:pt x="2739542" y="1817577"/>
                  </a:lnTo>
                  <a:lnTo>
                    <a:pt x="2752506" y="1773423"/>
                  </a:lnTo>
                  <a:lnTo>
                    <a:pt x="2764043" y="1728685"/>
                  </a:lnTo>
                  <a:lnTo>
                    <a:pt x="2774128" y="1683387"/>
                  </a:lnTo>
                  <a:lnTo>
                    <a:pt x="2782733" y="1637556"/>
                  </a:lnTo>
                  <a:lnTo>
                    <a:pt x="2789832" y="1591219"/>
                  </a:lnTo>
                  <a:lnTo>
                    <a:pt x="2795400" y="1544402"/>
                  </a:lnTo>
                  <a:lnTo>
                    <a:pt x="2799409" y="1497130"/>
                  </a:lnTo>
                  <a:lnTo>
                    <a:pt x="2801834" y="1449431"/>
                  </a:lnTo>
                  <a:lnTo>
                    <a:pt x="2802648" y="1401330"/>
                  </a:lnTo>
                  <a:lnTo>
                    <a:pt x="2801834" y="1353228"/>
                  </a:lnTo>
                  <a:lnTo>
                    <a:pt x="2799409" y="1305527"/>
                  </a:lnTo>
                  <a:lnTo>
                    <a:pt x="2795400" y="1258255"/>
                  </a:lnTo>
                  <a:lnTo>
                    <a:pt x="2789832" y="1211436"/>
                  </a:lnTo>
                  <a:lnTo>
                    <a:pt x="2782733" y="1165097"/>
                  </a:lnTo>
                  <a:lnTo>
                    <a:pt x="2774128" y="1119266"/>
                  </a:lnTo>
                  <a:lnTo>
                    <a:pt x="2764043" y="1073967"/>
                  </a:lnTo>
                  <a:lnTo>
                    <a:pt x="2752506" y="1029227"/>
                  </a:lnTo>
                  <a:lnTo>
                    <a:pt x="2739542" y="985073"/>
                  </a:lnTo>
                  <a:lnTo>
                    <a:pt x="2725178" y="941531"/>
                  </a:lnTo>
                  <a:lnTo>
                    <a:pt x="2709439" y="898627"/>
                  </a:lnTo>
                  <a:lnTo>
                    <a:pt x="2692352" y="856387"/>
                  </a:lnTo>
                  <a:lnTo>
                    <a:pt x="2673944" y="814838"/>
                  </a:lnTo>
                  <a:lnTo>
                    <a:pt x="2654241" y="774006"/>
                  </a:lnTo>
                  <a:lnTo>
                    <a:pt x="2633268" y="733917"/>
                  </a:lnTo>
                  <a:lnTo>
                    <a:pt x="2611053" y="694597"/>
                  </a:lnTo>
                  <a:lnTo>
                    <a:pt x="2587622" y="656074"/>
                  </a:lnTo>
                  <a:lnTo>
                    <a:pt x="2563000" y="618372"/>
                  </a:lnTo>
                  <a:lnTo>
                    <a:pt x="2537214" y="581519"/>
                  </a:lnTo>
                  <a:lnTo>
                    <a:pt x="2510291" y="545541"/>
                  </a:lnTo>
                  <a:lnTo>
                    <a:pt x="2482257" y="510463"/>
                  </a:lnTo>
                  <a:lnTo>
                    <a:pt x="2453138" y="476313"/>
                  </a:lnTo>
                  <a:lnTo>
                    <a:pt x="2422960" y="443117"/>
                  </a:lnTo>
                  <a:lnTo>
                    <a:pt x="2391749" y="410900"/>
                  </a:lnTo>
                  <a:lnTo>
                    <a:pt x="2359533" y="379689"/>
                  </a:lnTo>
                  <a:lnTo>
                    <a:pt x="2326336" y="349511"/>
                  </a:lnTo>
                  <a:lnTo>
                    <a:pt x="2292186" y="320392"/>
                  </a:lnTo>
                  <a:lnTo>
                    <a:pt x="2257109" y="292357"/>
                  </a:lnTo>
                  <a:lnTo>
                    <a:pt x="2221131" y="265434"/>
                  </a:lnTo>
                  <a:lnTo>
                    <a:pt x="2184279" y="239648"/>
                  </a:lnTo>
                  <a:lnTo>
                    <a:pt x="2146577" y="215027"/>
                  </a:lnTo>
                  <a:lnTo>
                    <a:pt x="2108054" y="191595"/>
                  </a:lnTo>
                  <a:lnTo>
                    <a:pt x="2068735" y="169380"/>
                  </a:lnTo>
                  <a:lnTo>
                    <a:pt x="2028647" y="148407"/>
                  </a:lnTo>
                  <a:lnTo>
                    <a:pt x="1987815" y="128704"/>
                  </a:lnTo>
                  <a:lnTo>
                    <a:pt x="1946266" y="110296"/>
                  </a:lnTo>
                  <a:lnTo>
                    <a:pt x="1904027" y="93209"/>
                  </a:lnTo>
                  <a:lnTo>
                    <a:pt x="1861123" y="77470"/>
                  </a:lnTo>
                  <a:lnTo>
                    <a:pt x="1817581" y="63106"/>
                  </a:lnTo>
                  <a:lnTo>
                    <a:pt x="1773428" y="50142"/>
                  </a:lnTo>
                  <a:lnTo>
                    <a:pt x="1728689" y="38604"/>
                  </a:lnTo>
                  <a:lnTo>
                    <a:pt x="1683391" y="28520"/>
                  </a:lnTo>
                  <a:lnTo>
                    <a:pt x="1637559" y="19915"/>
                  </a:lnTo>
                  <a:lnTo>
                    <a:pt x="1591222" y="12815"/>
                  </a:lnTo>
                  <a:lnTo>
                    <a:pt x="1544404" y="7248"/>
                  </a:lnTo>
                  <a:lnTo>
                    <a:pt x="1497131" y="3239"/>
                  </a:lnTo>
                  <a:lnTo>
                    <a:pt x="1449432" y="814"/>
                  </a:lnTo>
                  <a:lnTo>
                    <a:pt x="1401330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465585" y="3256236"/>
            <a:ext cx="2006600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250" marR="5080" indent="-83185">
              <a:lnSpc>
                <a:spcPct val="100000"/>
              </a:lnSpc>
              <a:spcBef>
                <a:spcPts val="100"/>
              </a:spcBef>
            </a:pPr>
            <a:r>
              <a:rPr sz="3300" spc="-254" dirty="0">
                <a:solidFill>
                  <a:srgbClr val="FFFFFF"/>
                </a:solidFill>
                <a:latin typeface="Arial Black"/>
                <a:cs typeface="Arial Black"/>
              </a:rPr>
              <a:t>Technical </a:t>
            </a:r>
            <a:r>
              <a:rPr sz="3300" spc="-285" dirty="0">
                <a:solidFill>
                  <a:srgbClr val="FFFFFF"/>
                </a:solidFill>
                <a:latin typeface="Arial Black"/>
                <a:cs typeface="Arial Black"/>
              </a:rPr>
              <a:t>Tools</a:t>
            </a:r>
            <a:endParaRPr sz="3300">
              <a:latin typeface="Arial Black"/>
              <a:cs typeface="Arial Blac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36249" y="6899202"/>
            <a:ext cx="705993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"/>
                <a:cs typeface="Arial"/>
              </a:rPr>
              <a:t>chatbot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was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70" dirty="0">
                <a:solidFill>
                  <a:srgbClr val="FFFFFF"/>
                </a:solidFill>
                <a:latin typeface="Arial"/>
                <a:cs typeface="Arial"/>
              </a:rPr>
              <a:t>developed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FFFFFF"/>
                </a:solidFill>
                <a:latin typeface="Arial"/>
                <a:cs typeface="Arial"/>
              </a:rPr>
              <a:t>Dialogflow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55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Arial"/>
                <a:cs typeface="Arial"/>
              </a:rPr>
              <a:t>platform.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547938" y="926759"/>
            <a:ext cx="3158490" cy="5761355"/>
            <a:chOff x="2547938" y="926759"/>
            <a:chExt cx="3158490" cy="5761355"/>
          </a:xfrm>
        </p:grpSpPr>
        <p:sp>
          <p:nvSpPr>
            <p:cNvPr id="10" name="object 10"/>
            <p:cNvSpPr/>
            <p:nvPr/>
          </p:nvSpPr>
          <p:spPr>
            <a:xfrm>
              <a:off x="2560003" y="1671450"/>
              <a:ext cx="2134235" cy="4268470"/>
            </a:xfrm>
            <a:custGeom>
              <a:avLst/>
              <a:gdLst/>
              <a:ahLst/>
              <a:cxnLst/>
              <a:rect l="l" t="t" r="r" b="b"/>
              <a:pathLst>
                <a:path w="2134235" h="4268470">
                  <a:moveTo>
                    <a:pt x="0" y="0"/>
                  </a:moveTo>
                  <a:lnTo>
                    <a:pt x="48311" y="536"/>
                  </a:lnTo>
                  <a:lnTo>
                    <a:pt x="96360" y="2136"/>
                  </a:lnTo>
                  <a:lnTo>
                    <a:pt x="144135" y="4790"/>
                  </a:lnTo>
                  <a:lnTo>
                    <a:pt x="191626" y="8486"/>
                  </a:lnTo>
                  <a:lnTo>
                    <a:pt x="238819" y="13212"/>
                  </a:lnTo>
                  <a:lnTo>
                    <a:pt x="285705" y="18958"/>
                  </a:lnTo>
                  <a:lnTo>
                    <a:pt x="332272" y="25711"/>
                  </a:lnTo>
                  <a:lnTo>
                    <a:pt x="378508" y="33462"/>
                  </a:lnTo>
                  <a:lnTo>
                    <a:pt x="424403" y="42198"/>
                  </a:lnTo>
                  <a:lnTo>
                    <a:pt x="469945" y="51908"/>
                  </a:lnTo>
                  <a:lnTo>
                    <a:pt x="515123" y="62581"/>
                  </a:lnTo>
                  <a:lnTo>
                    <a:pt x="559925" y="74206"/>
                  </a:lnTo>
                  <a:lnTo>
                    <a:pt x="604340" y="86771"/>
                  </a:lnTo>
                  <a:lnTo>
                    <a:pt x="648357" y="100264"/>
                  </a:lnTo>
                  <a:lnTo>
                    <a:pt x="691965" y="114676"/>
                  </a:lnTo>
                  <a:lnTo>
                    <a:pt x="735152" y="129994"/>
                  </a:lnTo>
                  <a:lnTo>
                    <a:pt x="777907" y="146207"/>
                  </a:lnTo>
                  <a:lnTo>
                    <a:pt x="820219" y="163304"/>
                  </a:lnTo>
                  <a:lnTo>
                    <a:pt x="862076" y="181273"/>
                  </a:lnTo>
                  <a:lnTo>
                    <a:pt x="903467" y="200104"/>
                  </a:lnTo>
                  <a:lnTo>
                    <a:pt x="944382" y="219784"/>
                  </a:lnTo>
                  <a:lnTo>
                    <a:pt x="984807" y="240304"/>
                  </a:lnTo>
                  <a:lnTo>
                    <a:pt x="1024733" y="261650"/>
                  </a:lnTo>
                  <a:lnTo>
                    <a:pt x="1064148" y="283812"/>
                  </a:lnTo>
                  <a:lnTo>
                    <a:pt x="1103040" y="306780"/>
                  </a:lnTo>
                  <a:lnTo>
                    <a:pt x="1141399" y="330540"/>
                  </a:lnTo>
                  <a:lnTo>
                    <a:pt x="1179213" y="355083"/>
                  </a:lnTo>
                  <a:lnTo>
                    <a:pt x="1216471" y="380397"/>
                  </a:lnTo>
                  <a:lnTo>
                    <a:pt x="1253161" y="406470"/>
                  </a:lnTo>
                  <a:lnTo>
                    <a:pt x="1289272" y="433292"/>
                  </a:lnTo>
                  <a:lnTo>
                    <a:pt x="1324793" y="460850"/>
                  </a:lnTo>
                  <a:lnTo>
                    <a:pt x="1359713" y="489134"/>
                  </a:lnTo>
                  <a:lnTo>
                    <a:pt x="1394020" y="518133"/>
                  </a:lnTo>
                  <a:lnTo>
                    <a:pt x="1427702" y="547834"/>
                  </a:lnTo>
                  <a:lnTo>
                    <a:pt x="1460750" y="578228"/>
                  </a:lnTo>
                  <a:lnTo>
                    <a:pt x="1493151" y="609302"/>
                  </a:lnTo>
                  <a:lnTo>
                    <a:pt x="1524894" y="641045"/>
                  </a:lnTo>
                  <a:lnTo>
                    <a:pt x="1555968" y="673446"/>
                  </a:lnTo>
                  <a:lnTo>
                    <a:pt x="1586361" y="706493"/>
                  </a:lnTo>
                  <a:lnTo>
                    <a:pt x="1616063" y="740176"/>
                  </a:lnTo>
                  <a:lnTo>
                    <a:pt x="1645062" y="774483"/>
                  </a:lnTo>
                  <a:lnTo>
                    <a:pt x="1673346" y="809403"/>
                  </a:lnTo>
                  <a:lnTo>
                    <a:pt x="1700904" y="844924"/>
                  </a:lnTo>
                  <a:lnTo>
                    <a:pt x="1727726" y="881035"/>
                  </a:lnTo>
                  <a:lnTo>
                    <a:pt x="1753799" y="917725"/>
                  </a:lnTo>
                  <a:lnTo>
                    <a:pt x="1779113" y="954983"/>
                  </a:lnTo>
                  <a:lnTo>
                    <a:pt x="1803656" y="992797"/>
                  </a:lnTo>
                  <a:lnTo>
                    <a:pt x="1827416" y="1031156"/>
                  </a:lnTo>
                  <a:lnTo>
                    <a:pt x="1850383" y="1070048"/>
                  </a:lnTo>
                  <a:lnTo>
                    <a:pt x="1872546" y="1109463"/>
                  </a:lnTo>
                  <a:lnTo>
                    <a:pt x="1893892" y="1149389"/>
                  </a:lnTo>
                  <a:lnTo>
                    <a:pt x="1914412" y="1189814"/>
                  </a:lnTo>
                  <a:lnTo>
                    <a:pt x="1934092" y="1230728"/>
                  </a:lnTo>
                  <a:lnTo>
                    <a:pt x="1952923" y="1272120"/>
                  </a:lnTo>
                  <a:lnTo>
                    <a:pt x="1970892" y="1313977"/>
                  </a:lnTo>
                  <a:lnTo>
                    <a:pt x="1987989" y="1356289"/>
                  </a:lnTo>
                  <a:lnTo>
                    <a:pt x="2004202" y="1399044"/>
                  </a:lnTo>
                  <a:lnTo>
                    <a:pt x="2019520" y="1442231"/>
                  </a:lnTo>
                  <a:lnTo>
                    <a:pt x="2033931" y="1485839"/>
                  </a:lnTo>
                  <a:lnTo>
                    <a:pt x="2047425" y="1529856"/>
                  </a:lnTo>
                  <a:lnTo>
                    <a:pt x="2059990" y="1574271"/>
                  </a:lnTo>
                  <a:lnTo>
                    <a:pt x="2071615" y="1619073"/>
                  </a:lnTo>
                  <a:lnTo>
                    <a:pt x="2082288" y="1664251"/>
                  </a:lnTo>
                  <a:lnTo>
                    <a:pt x="2091998" y="1709793"/>
                  </a:lnTo>
                  <a:lnTo>
                    <a:pt x="2100734" y="1755688"/>
                  </a:lnTo>
                  <a:lnTo>
                    <a:pt x="2108484" y="1801924"/>
                  </a:lnTo>
                  <a:lnTo>
                    <a:pt x="2115238" y="1848491"/>
                  </a:lnTo>
                  <a:lnTo>
                    <a:pt x="2120984" y="1895377"/>
                  </a:lnTo>
                  <a:lnTo>
                    <a:pt x="2125710" y="1942570"/>
                  </a:lnTo>
                  <a:lnTo>
                    <a:pt x="2129406" y="1990060"/>
                  </a:lnTo>
                  <a:lnTo>
                    <a:pt x="2132060" y="2037836"/>
                  </a:lnTo>
                  <a:lnTo>
                    <a:pt x="2133660" y="2085885"/>
                  </a:lnTo>
                  <a:lnTo>
                    <a:pt x="2134196" y="2134196"/>
                  </a:lnTo>
                  <a:lnTo>
                    <a:pt x="2133664" y="2182364"/>
                  </a:lnTo>
                  <a:lnTo>
                    <a:pt x="2132072" y="2230271"/>
                  </a:lnTo>
                  <a:lnTo>
                    <a:pt x="2129434" y="2277906"/>
                  </a:lnTo>
                  <a:lnTo>
                    <a:pt x="2125760" y="2325257"/>
                  </a:lnTo>
                  <a:lnTo>
                    <a:pt x="2121062" y="2372314"/>
                  </a:lnTo>
                  <a:lnTo>
                    <a:pt x="2115349" y="2419065"/>
                  </a:lnTo>
                  <a:lnTo>
                    <a:pt x="2108635" y="2465500"/>
                  </a:lnTo>
                  <a:lnTo>
                    <a:pt x="2100929" y="2511606"/>
                  </a:lnTo>
                  <a:lnTo>
                    <a:pt x="2092244" y="2557372"/>
                  </a:lnTo>
                  <a:lnTo>
                    <a:pt x="2082590" y="2602789"/>
                  </a:lnTo>
                  <a:lnTo>
                    <a:pt x="2071978" y="2647843"/>
                  </a:lnTo>
                  <a:lnTo>
                    <a:pt x="2060421" y="2692525"/>
                  </a:lnTo>
                  <a:lnTo>
                    <a:pt x="2047928" y="2736822"/>
                  </a:lnTo>
                  <a:lnTo>
                    <a:pt x="2034511" y="2780724"/>
                  </a:lnTo>
                  <a:lnTo>
                    <a:pt x="2020181" y="2824220"/>
                  </a:lnTo>
                  <a:lnTo>
                    <a:pt x="2004950" y="2867298"/>
                  </a:lnTo>
                  <a:lnTo>
                    <a:pt x="1988828" y="2909947"/>
                  </a:lnTo>
                  <a:lnTo>
                    <a:pt x="1971828" y="2952156"/>
                  </a:lnTo>
                  <a:lnTo>
                    <a:pt x="1953959" y="2993914"/>
                  </a:lnTo>
                  <a:lnTo>
                    <a:pt x="1935234" y="3035210"/>
                  </a:lnTo>
                  <a:lnTo>
                    <a:pt x="1915663" y="3076031"/>
                  </a:lnTo>
                  <a:lnTo>
                    <a:pt x="1895258" y="3116368"/>
                  </a:lnTo>
                  <a:lnTo>
                    <a:pt x="1874030" y="3156209"/>
                  </a:lnTo>
                  <a:lnTo>
                    <a:pt x="1851990" y="3195542"/>
                  </a:lnTo>
                  <a:lnTo>
                    <a:pt x="1829148" y="3234357"/>
                  </a:lnTo>
                  <a:lnTo>
                    <a:pt x="1805518" y="3272643"/>
                  </a:lnTo>
                  <a:lnTo>
                    <a:pt x="1781109" y="3310387"/>
                  </a:lnTo>
                  <a:lnTo>
                    <a:pt x="1755933" y="3347580"/>
                  </a:lnTo>
                  <a:lnTo>
                    <a:pt x="1730001" y="3384209"/>
                  </a:lnTo>
                  <a:lnTo>
                    <a:pt x="1703324" y="3420264"/>
                  </a:lnTo>
                  <a:lnTo>
                    <a:pt x="1675913" y="3455733"/>
                  </a:lnTo>
                  <a:lnTo>
                    <a:pt x="1647780" y="3490606"/>
                  </a:lnTo>
                  <a:lnTo>
                    <a:pt x="1618936" y="3524870"/>
                  </a:lnTo>
                  <a:lnTo>
                    <a:pt x="1589392" y="3558516"/>
                  </a:lnTo>
                  <a:lnTo>
                    <a:pt x="1559159" y="3591531"/>
                  </a:lnTo>
                  <a:lnTo>
                    <a:pt x="1528248" y="3623904"/>
                  </a:lnTo>
                  <a:lnTo>
                    <a:pt x="1496671" y="3655624"/>
                  </a:lnTo>
                  <a:lnTo>
                    <a:pt x="1464439" y="3686681"/>
                  </a:lnTo>
                  <a:lnTo>
                    <a:pt x="1431563" y="3717062"/>
                  </a:lnTo>
                  <a:lnTo>
                    <a:pt x="1398054" y="3746757"/>
                  </a:lnTo>
                  <a:lnTo>
                    <a:pt x="1363923" y="3775755"/>
                  </a:lnTo>
                  <a:lnTo>
                    <a:pt x="1329182" y="3804043"/>
                  </a:lnTo>
                  <a:lnTo>
                    <a:pt x="1293841" y="3831612"/>
                  </a:lnTo>
                  <a:lnTo>
                    <a:pt x="1257913" y="3858450"/>
                  </a:lnTo>
                  <a:lnTo>
                    <a:pt x="1221408" y="3884545"/>
                  </a:lnTo>
                  <a:lnTo>
                    <a:pt x="1184337" y="3909887"/>
                  </a:lnTo>
                  <a:lnTo>
                    <a:pt x="1146711" y="3934464"/>
                  </a:lnTo>
                  <a:lnTo>
                    <a:pt x="1108542" y="3958265"/>
                  </a:lnTo>
                  <a:lnTo>
                    <a:pt x="1069841" y="3981279"/>
                  </a:lnTo>
                  <a:lnTo>
                    <a:pt x="1030620" y="4003494"/>
                  </a:lnTo>
                  <a:lnTo>
                    <a:pt x="990888" y="4024900"/>
                  </a:lnTo>
                  <a:lnTo>
                    <a:pt x="950658" y="4045486"/>
                  </a:lnTo>
                  <a:lnTo>
                    <a:pt x="909941" y="4065239"/>
                  </a:lnTo>
                  <a:lnTo>
                    <a:pt x="868748" y="4084149"/>
                  </a:lnTo>
                  <a:lnTo>
                    <a:pt x="827089" y="4102205"/>
                  </a:lnTo>
                  <a:lnTo>
                    <a:pt x="784977" y="4119396"/>
                  </a:lnTo>
                  <a:lnTo>
                    <a:pt x="742423" y="4135710"/>
                  </a:lnTo>
                  <a:lnTo>
                    <a:pt x="699437" y="4151136"/>
                  </a:lnTo>
                  <a:lnTo>
                    <a:pt x="656031" y="4165663"/>
                  </a:lnTo>
                  <a:lnTo>
                    <a:pt x="612216" y="4179280"/>
                  </a:lnTo>
                  <a:lnTo>
                    <a:pt x="568003" y="4191975"/>
                  </a:lnTo>
                  <a:lnTo>
                    <a:pt x="523404" y="4203737"/>
                  </a:lnTo>
                  <a:lnTo>
                    <a:pt x="478430" y="4214556"/>
                  </a:lnTo>
                  <a:lnTo>
                    <a:pt x="433091" y="4224420"/>
                  </a:lnTo>
                  <a:lnTo>
                    <a:pt x="387399" y="4233317"/>
                  </a:lnTo>
                  <a:lnTo>
                    <a:pt x="341366" y="4241237"/>
                  </a:lnTo>
                  <a:lnTo>
                    <a:pt x="295002" y="4248168"/>
                  </a:lnTo>
                  <a:lnTo>
                    <a:pt x="248318" y="4254100"/>
                  </a:lnTo>
                  <a:lnTo>
                    <a:pt x="201327" y="4259020"/>
                  </a:lnTo>
                  <a:lnTo>
                    <a:pt x="154038" y="4262918"/>
                  </a:lnTo>
                  <a:lnTo>
                    <a:pt x="106464" y="4265783"/>
                  </a:lnTo>
                  <a:lnTo>
                    <a:pt x="58615" y="4267603"/>
                  </a:lnTo>
                  <a:lnTo>
                    <a:pt x="10502" y="4268368"/>
                  </a:lnTo>
                </a:path>
              </a:pathLst>
            </a:custGeom>
            <a:ln w="236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23884" y="1738315"/>
              <a:ext cx="245389" cy="24538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447794" y="938824"/>
              <a:ext cx="422275" cy="923290"/>
            </a:xfrm>
            <a:custGeom>
              <a:avLst/>
              <a:gdLst/>
              <a:ahLst/>
              <a:cxnLst/>
              <a:rect l="l" t="t" r="r" b="b"/>
              <a:pathLst>
                <a:path w="422275" h="923289">
                  <a:moveTo>
                    <a:pt x="0" y="923150"/>
                  </a:moveTo>
                  <a:lnTo>
                    <a:pt x="421779" y="0"/>
                  </a:lnTo>
                </a:path>
              </a:pathLst>
            </a:custGeom>
            <a:ln w="236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24380" y="1738707"/>
              <a:ext cx="295652" cy="29565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71997" y="1786432"/>
              <a:ext cx="149161" cy="14914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448595" y="2364865"/>
              <a:ext cx="887730" cy="460375"/>
            </a:xfrm>
            <a:custGeom>
              <a:avLst/>
              <a:gdLst/>
              <a:ahLst/>
              <a:cxnLst/>
              <a:rect l="l" t="t" r="r" b="b"/>
              <a:pathLst>
                <a:path w="887729" h="460375">
                  <a:moveTo>
                    <a:pt x="0" y="460375"/>
                  </a:moveTo>
                  <a:lnTo>
                    <a:pt x="887133" y="0"/>
                  </a:lnTo>
                </a:path>
              </a:pathLst>
            </a:custGeom>
            <a:ln w="236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324124" y="2701875"/>
              <a:ext cx="295653" cy="295654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4374372" y="2750715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574" y="0"/>
                  </a:moveTo>
                  <a:lnTo>
                    <a:pt x="45546" y="5860"/>
                  </a:lnTo>
                  <a:lnTo>
                    <a:pt x="21842" y="21842"/>
                  </a:lnTo>
                  <a:lnTo>
                    <a:pt x="5860" y="45546"/>
                  </a:lnTo>
                  <a:lnTo>
                    <a:pt x="0" y="74574"/>
                  </a:lnTo>
                  <a:lnTo>
                    <a:pt x="5860" y="103602"/>
                  </a:lnTo>
                  <a:lnTo>
                    <a:pt x="21842" y="127306"/>
                  </a:lnTo>
                  <a:lnTo>
                    <a:pt x="45546" y="143288"/>
                  </a:lnTo>
                  <a:lnTo>
                    <a:pt x="74574" y="149148"/>
                  </a:lnTo>
                  <a:lnTo>
                    <a:pt x="103604" y="143288"/>
                  </a:lnTo>
                  <a:lnTo>
                    <a:pt x="127312" y="127306"/>
                  </a:lnTo>
                  <a:lnTo>
                    <a:pt x="143299" y="103602"/>
                  </a:lnTo>
                  <a:lnTo>
                    <a:pt x="149161" y="74574"/>
                  </a:lnTo>
                  <a:lnTo>
                    <a:pt x="143299" y="45546"/>
                  </a:lnTo>
                  <a:lnTo>
                    <a:pt x="127312" y="21842"/>
                  </a:lnTo>
                  <a:lnTo>
                    <a:pt x="103604" y="5860"/>
                  </a:lnTo>
                  <a:lnTo>
                    <a:pt x="745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694198" y="3805608"/>
              <a:ext cx="1000125" cy="0"/>
            </a:xfrm>
            <a:custGeom>
              <a:avLst/>
              <a:gdLst/>
              <a:ahLst/>
              <a:cxnLst/>
              <a:rect l="l" t="t" r="r" b="b"/>
              <a:pathLst>
                <a:path w="1000125">
                  <a:moveTo>
                    <a:pt x="0" y="0"/>
                  </a:moveTo>
                  <a:lnTo>
                    <a:pt x="999705" y="0"/>
                  </a:lnTo>
                </a:path>
              </a:pathLst>
            </a:custGeom>
            <a:ln w="236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71012" y="3685917"/>
              <a:ext cx="295653" cy="296116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4620957" y="3734034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587" y="0"/>
                  </a:moveTo>
                  <a:lnTo>
                    <a:pt x="45552" y="5862"/>
                  </a:lnTo>
                  <a:lnTo>
                    <a:pt x="21844" y="21847"/>
                  </a:lnTo>
                  <a:lnTo>
                    <a:pt x="5860" y="45552"/>
                  </a:lnTo>
                  <a:lnTo>
                    <a:pt x="0" y="74574"/>
                  </a:lnTo>
                  <a:lnTo>
                    <a:pt x="5860" y="103602"/>
                  </a:lnTo>
                  <a:lnTo>
                    <a:pt x="21844" y="127306"/>
                  </a:lnTo>
                  <a:lnTo>
                    <a:pt x="45552" y="143288"/>
                  </a:lnTo>
                  <a:lnTo>
                    <a:pt x="74587" y="149148"/>
                  </a:lnTo>
                  <a:lnTo>
                    <a:pt x="103609" y="143288"/>
                  </a:lnTo>
                  <a:lnTo>
                    <a:pt x="127314" y="127306"/>
                  </a:lnTo>
                  <a:lnTo>
                    <a:pt x="143299" y="103602"/>
                  </a:lnTo>
                  <a:lnTo>
                    <a:pt x="149161" y="74574"/>
                  </a:lnTo>
                  <a:lnTo>
                    <a:pt x="143299" y="45552"/>
                  </a:lnTo>
                  <a:lnTo>
                    <a:pt x="127314" y="21847"/>
                  </a:lnTo>
                  <a:lnTo>
                    <a:pt x="103609" y="5862"/>
                  </a:lnTo>
                  <a:lnTo>
                    <a:pt x="745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442815" y="4786485"/>
              <a:ext cx="893444" cy="463550"/>
            </a:xfrm>
            <a:custGeom>
              <a:avLst/>
              <a:gdLst/>
              <a:ahLst/>
              <a:cxnLst/>
              <a:rect l="l" t="t" r="r" b="b"/>
              <a:pathLst>
                <a:path w="893445" h="463550">
                  <a:moveTo>
                    <a:pt x="0" y="0"/>
                  </a:moveTo>
                  <a:lnTo>
                    <a:pt x="892911" y="463372"/>
                  </a:lnTo>
                </a:path>
              </a:pathLst>
            </a:custGeom>
            <a:ln w="236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27172" y="4670253"/>
              <a:ext cx="295653" cy="296284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4377381" y="4718372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574" y="0"/>
                  </a:moveTo>
                  <a:lnTo>
                    <a:pt x="45546" y="5860"/>
                  </a:lnTo>
                  <a:lnTo>
                    <a:pt x="21842" y="21842"/>
                  </a:lnTo>
                  <a:lnTo>
                    <a:pt x="5860" y="45546"/>
                  </a:lnTo>
                  <a:lnTo>
                    <a:pt x="0" y="74574"/>
                  </a:lnTo>
                  <a:lnTo>
                    <a:pt x="5860" y="103602"/>
                  </a:lnTo>
                  <a:lnTo>
                    <a:pt x="21842" y="127306"/>
                  </a:lnTo>
                  <a:lnTo>
                    <a:pt x="45546" y="143288"/>
                  </a:lnTo>
                  <a:lnTo>
                    <a:pt x="74574" y="149148"/>
                  </a:lnTo>
                  <a:lnTo>
                    <a:pt x="103602" y="143288"/>
                  </a:lnTo>
                  <a:lnTo>
                    <a:pt x="127306" y="127306"/>
                  </a:lnTo>
                  <a:lnTo>
                    <a:pt x="143288" y="103602"/>
                  </a:lnTo>
                  <a:lnTo>
                    <a:pt x="149148" y="74574"/>
                  </a:lnTo>
                  <a:lnTo>
                    <a:pt x="143288" y="45546"/>
                  </a:lnTo>
                  <a:lnTo>
                    <a:pt x="127306" y="21842"/>
                  </a:lnTo>
                  <a:lnTo>
                    <a:pt x="103602" y="5860"/>
                  </a:lnTo>
                  <a:lnTo>
                    <a:pt x="745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447552" y="5752230"/>
              <a:ext cx="422275" cy="923925"/>
            </a:xfrm>
            <a:custGeom>
              <a:avLst/>
              <a:gdLst/>
              <a:ahLst/>
              <a:cxnLst/>
              <a:rect l="l" t="t" r="r" b="b"/>
              <a:pathLst>
                <a:path w="422275" h="923925">
                  <a:moveTo>
                    <a:pt x="0" y="0"/>
                  </a:moveTo>
                  <a:lnTo>
                    <a:pt x="422020" y="923671"/>
                  </a:lnTo>
                </a:path>
              </a:pathLst>
            </a:custGeom>
            <a:ln w="236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321332" y="5624907"/>
              <a:ext cx="295653" cy="295654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3370663" y="5674295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574" y="0"/>
                  </a:moveTo>
                  <a:lnTo>
                    <a:pt x="45546" y="5860"/>
                  </a:lnTo>
                  <a:lnTo>
                    <a:pt x="21842" y="21843"/>
                  </a:lnTo>
                  <a:lnTo>
                    <a:pt x="5860" y="45552"/>
                  </a:lnTo>
                  <a:lnTo>
                    <a:pt x="0" y="74587"/>
                  </a:lnTo>
                  <a:lnTo>
                    <a:pt x="5860" y="103614"/>
                  </a:lnTo>
                  <a:lnTo>
                    <a:pt x="21842" y="127319"/>
                  </a:lnTo>
                  <a:lnTo>
                    <a:pt x="45546" y="143301"/>
                  </a:lnTo>
                  <a:lnTo>
                    <a:pt x="74574" y="149161"/>
                  </a:lnTo>
                  <a:lnTo>
                    <a:pt x="103604" y="143301"/>
                  </a:lnTo>
                  <a:lnTo>
                    <a:pt x="127312" y="127319"/>
                  </a:lnTo>
                  <a:lnTo>
                    <a:pt x="143299" y="103614"/>
                  </a:lnTo>
                  <a:lnTo>
                    <a:pt x="149161" y="74587"/>
                  </a:lnTo>
                  <a:lnTo>
                    <a:pt x="143299" y="45552"/>
                  </a:lnTo>
                  <a:lnTo>
                    <a:pt x="127312" y="21843"/>
                  </a:lnTo>
                  <a:lnTo>
                    <a:pt x="103604" y="5860"/>
                  </a:lnTo>
                  <a:lnTo>
                    <a:pt x="745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6163438" y="1816402"/>
            <a:ext cx="3912870" cy="67056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235"/>
              </a:spcBef>
            </a:pPr>
            <a:r>
              <a:rPr sz="2000" spc="-10" dirty="0">
                <a:solidFill>
                  <a:srgbClr val="FFFFFF"/>
                </a:solidFill>
                <a:latin typeface="Arial Black"/>
                <a:cs typeface="Arial Black"/>
              </a:rPr>
              <a:t>Security</a:t>
            </a:r>
            <a:endParaRPr sz="20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2000" spc="-90" dirty="0">
                <a:solidFill>
                  <a:srgbClr val="FFFFFF"/>
                </a:solidFill>
                <a:latin typeface="Arial"/>
                <a:cs typeface="Arial"/>
              </a:rPr>
              <a:t>SSL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Arial"/>
                <a:cs typeface="Arial"/>
              </a:rPr>
              <a:t>certificate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5" dirty="0">
                <a:solidFill>
                  <a:srgbClr val="FFFFFF"/>
                </a:solidFill>
                <a:latin typeface="Arial"/>
                <a:cs typeface="Arial"/>
              </a:rPr>
              <a:t>HTTPS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95" dirty="0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endParaRPr sz="20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0069560" y="1738307"/>
            <a:ext cx="362585" cy="362585"/>
          </a:xfrm>
          <a:custGeom>
            <a:avLst/>
            <a:gdLst/>
            <a:ahLst/>
            <a:cxnLst/>
            <a:rect l="l" t="t" r="r" b="b"/>
            <a:pathLst>
              <a:path w="362584" h="362585">
                <a:moveTo>
                  <a:pt x="0" y="181140"/>
                </a:moveTo>
                <a:lnTo>
                  <a:pt x="6471" y="132986"/>
                </a:lnTo>
                <a:lnTo>
                  <a:pt x="24734" y="89716"/>
                </a:lnTo>
                <a:lnTo>
                  <a:pt x="53062" y="53055"/>
                </a:lnTo>
                <a:lnTo>
                  <a:pt x="89725" y="24731"/>
                </a:lnTo>
                <a:lnTo>
                  <a:pt x="132998" y="6470"/>
                </a:lnTo>
                <a:lnTo>
                  <a:pt x="181152" y="0"/>
                </a:lnTo>
                <a:lnTo>
                  <a:pt x="229305" y="6470"/>
                </a:lnTo>
                <a:lnTo>
                  <a:pt x="272573" y="24731"/>
                </a:lnTo>
                <a:lnTo>
                  <a:pt x="309230" y="53055"/>
                </a:lnTo>
                <a:lnTo>
                  <a:pt x="337551" y="89716"/>
                </a:lnTo>
                <a:lnTo>
                  <a:pt x="355810" y="132986"/>
                </a:lnTo>
                <a:lnTo>
                  <a:pt x="362280" y="181140"/>
                </a:lnTo>
                <a:lnTo>
                  <a:pt x="355810" y="229298"/>
                </a:lnTo>
                <a:lnTo>
                  <a:pt x="337551" y="272572"/>
                </a:lnTo>
                <a:lnTo>
                  <a:pt x="309230" y="309235"/>
                </a:lnTo>
                <a:lnTo>
                  <a:pt x="272573" y="337560"/>
                </a:lnTo>
                <a:lnTo>
                  <a:pt x="229305" y="355822"/>
                </a:lnTo>
                <a:lnTo>
                  <a:pt x="181152" y="362292"/>
                </a:lnTo>
                <a:lnTo>
                  <a:pt x="132998" y="355822"/>
                </a:lnTo>
                <a:lnTo>
                  <a:pt x="89725" y="337560"/>
                </a:lnTo>
                <a:lnTo>
                  <a:pt x="53062" y="309235"/>
                </a:lnTo>
                <a:lnTo>
                  <a:pt x="24734" y="272572"/>
                </a:lnTo>
                <a:lnTo>
                  <a:pt x="6471" y="229298"/>
                </a:lnTo>
                <a:lnTo>
                  <a:pt x="0" y="181140"/>
                </a:lnTo>
                <a:close/>
              </a:path>
            </a:pathLst>
          </a:custGeom>
          <a:ln w="236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0153166" y="1815035"/>
            <a:ext cx="19431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spc="95" dirty="0">
                <a:solidFill>
                  <a:srgbClr val="FFFFFF"/>
                </a:solidFill>
                <a:latin typeface="Calibri"/>
                <a:cs typeface="Calibri"/>
              </a:rPr>
              <a:t>02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5253832" y="1851356"/>
            <a:ext cx="812165" cy="812165"/>
            <a:chOff x="5253832" y="1851356"/>
            <a:chExt cx="812165" cy="812165"/>
          </a:xfrm>
        </p:grpSpPr>
        <p:sp>
          <p:nvSpPr>
            <p:cNvPr id="31" name="object 31"/>
            <p:cNvSpPr/>
            <p:nvPr/>
          </p:nvSpPr>
          <p:spPr>
            <a:xfrm>
              <a:off x="5253832" y="1851356"/>
              <a:ext cx="812165" cy="812165"/>
            </a:xfrm>
            <a:custGeom>
              <a:avLst/>
              <a:gdLst/>
              <a:ahLst/>
              <a:cxnLst/>
              <a:rect l="l" t="t" r="r" b="b"/>
              <a:pathLst>
                <a:path w="812164" h="812164">
                  <a:moveTo>
                    <a:pt x="398319" y="0"/>
                  </a:moveTo>
                  <a:lnTo>
                    <a:pt x="352749" y="3408"/>
                  </a:lnTo>
                  <a:lnTo>
                    <a:pt x="308361" y="11829"/>
                  </a:lnTo>
                  <a:lnTo>
                    <a:pt x="265518" y="25028"/>
                  </a:lnTo>
                  <a:lnTo>
                    <a:pt x="224582" y="42773"/>
                  </a:lnTo>
                  <a:lnTo>
                    <a:pt x="185913" y="64829"/>
                  </a:lnTo>
                  <a:lnTo>
                    <a:pt x="149875" y="90964"/>
                  </a:lnTo>
                  <a:lnTo>
                    <a:pt x="116829" y="120943"/>
                  </a:lnTo>
                  <a:lnTo>
                    <a:pt x="87138" y="154532"/>
                  </a:lnTo>
                  <a:lnTo>
                    <a:pt x="61162" y="191500"/>
                  </a:lnTo>
                  <a:lnTo>
                    <a:pt x="39264" y="231610"/>
                  </a:lnTo>
                  <a:lnTo>
                    <a:pt x="21806" y="274632"/>
                  </a:lnTo>
                  <a:lnTo>
                    <a:pt x="9150" y="320329"/>
                  </a:lnTo>
                  <a:lnTo>
                    <a:pt x="1835" y="367182"/>
                  </a:lnTo>
                  <a:lnTo>
                    <a:pt x="0" y="413575"/>
                  </a:lnTo>
                  <a:lnTo>
                    <a:pt x="3409" y="459148"/>
                  </a:lnTo>
                  <a:lnTo>
                    <a:pt x="11830" y="503537"/>
                  </a:lnTo>
                  <a:lnTo>
                    <a:pt x="25030" y="546382"/>
                  </a:lnTo>
                  <a:lnTo>
                    <a:pt x="42775" y="587321"/>
                  </a:lnTo>
                  <a:lnTo>
                    <a:pt x="64832" y="625990"/>
                  </a:lnTo>
                  <a:lnTo>
                    <a:pt x="90966" y="662028"/>
                  </a:lnTo>
                  <a:lnTo>
                    <a:pt x="120945" y="695074"/>
                  </a:lnTo>
                  <a:lnTo>
                    <a:pt x="154535" y="724765"/>
                  </a:lnTo>
                  <a:lnTo>
                    <a:pt x="191503" y="750738"/>
                  </a:lnTo>
                  <a:lnTo>
                    <a:pt x="231615" y="772634"/>
                  </a:lnTo>
                  <a:lnTo>
                    <a:pt x="274638" y="790088"/>
                  </a:lnTo>
                  <a:lnTo>
                    <a:pt x="320338" y="802739"/>
                  </a:lnTo>
                  <a:lnTo>
                    <a:pt x="367190" y="810056"/>
                  </a:lnTo>
                  <a:lnTo>
                    <a:pt x="413583" y="811893"/>
                  </a:lnTo>
                  <a:lnTo>
                    <a:pt x="459155" y="808485"/>
                  </a:lnTo>
                  <a:lnTo>
                    <a:pt x="503544" y="800064"/>
                  </a:lnTo>
                  <a:lnTo>
                    <a:pt x="546388" y="786865"/>
                  </a:lnTo>
                  <a:lnTo>
                    <a:pt x="587325" y="769120"/>
                  </a:lnTo>
                  <a:lnTo>
                    <a:pt x="625994" y="747064"/>
                  </a:lnTo>
                  <a:lnTo>
                    <a:pt x="662032" y="720929"/>
                  </a:lnTo>
                  <a:lnTo>
                    <a:pt x="695077" y="690950"/>
                  </a:lnTo>
                  <a:lnTo>
                    <a:pt x="724768" y="657361"/>
                  </a:lnTo>
                  <a:lnTo>
                    <a:pt x="750742" y="620393"/>
                  </a:lnTo>
                  <a:lnTo>
                    <a:pt x="772638" y="580282"/>
                  </a:lnTo>
                  <a:lnTo>
                    <a:pt x="790094" y="537261"/>
                  </a:lnTo>
                  <a:lnTo>
                    <a:pt x="802748" y="491564"/>
                  </a:lnTo>
                  <a:lnTo>
                    <a:pt x="810062" y="444714"/>
                  </a:lnTo>
                  <a:lnTo>
                    <a:pt x="811898" y="398323"/>
                  </a:lnTo>
                  <a:lnTo>
                    <a:pt x="808489" y="352752"/>
                  </a:lnTo>
                  <a:lnTo>
                    <a:pt x="800067" y="308363"/>
                  </a:lnTo>
                  <a:lnTo>
                    <a:pt x="786867" y="265519"/>
                  </a:lnTo>
                  <a:lnTo>
                    <a:pt x="769122" y="224582"/>
                  </a:lnTo>
                  <a:lnTo>
                    <a:pt x="747066" y="185913"/>
                  </a:lnTo>
                  <a:lnTo>
                    <a:pt x="720932" y="149874"/>
                  </a:lnTo>
                  <a:lnTo>
                    <a:pt x="690953" y="116828"/>
                  </a:lnTo>
                  <a:lnTo>
                    <a:pt x="657362" y="87136"/>
                  </a:lnTo>
                  <a:lnTo>
                    <a:pt x="620395" y="61161"/>
                  </a:lnTo>
                  <a:lnTo>
                    <a:pt x="580282" y="39264"/>
                  </a:lnTo>
                  <a:lnTo>
                    <a:pt x="537260" y="21808"/>
                  </a:lnTo>
                  <a:lnTo>
                    <a:pt x="491559" y="9154"/>
                  </a:lnTo>
                  <a:lnTo>
                    <a:pt x="444710" y="1837"/>
                  </a:lnTo>
                  <a:lnTo>
                    <a:pt x="398319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452465" y="2003132"/>
              <a:ext cx="452755" cy="526415"/>
            </a:xfrm>
            <a:custGeom>
              <a:avLst/>
              <a:gdLst/>
              <a:ahLst/>
              <a:cxnLst/>
              <a:rect l="l" t="t" r="r" b="b"/>
              <a:pathLst>
                <a:path w="452754" h="526414">
                  <a:moveTo>
                    <a:pt x="246291" y="273189"/>
                  </a:moveTo>
                  <a:lnTo>
                    <a:pt x="242976" y="257835"/>
                  </a:lnTo>
                  <a:lnTo>
                    <a:pt x="236359" y="251879"/>
                  </a:lnTo>
                  <a:lnTo>
                    <a:pt x="220992" y="249694"/>
                  </a:lnTo>
                  <a:lnTo>
                    <a:pt x="212775" y="254025"/>
                  </a:lnTo>
                  <a:lnTo>
                    <a:pt x="205587" y="267906"/>
                  </a:lnTo>
                  <a:lnTo>
                    <a:pt x="206248" y="277342"/>
                  </a:lnTo>
                  <a:lnTo>
                    <a:pt x="216611" y="285953"/>
                  </a:lnTo>
                  <a:lnTo>
                    <a:pt x="217309" y="290055"/>
                  </a:lnTo>
                  <a:lnTo>
                    <a:pt x="216738" y="297967"/>
                  </a:lnTo>
                  <a:lnTo>
                    <a:pt x="216903" y="300812"/>
                  </a:lnTo>
                  <a:lnTo>
                    <a:pt x="216903" y="318223"/>
                  </a:lnTo>
                  <a:lnTo>
                    <a:pt x="235318" y="318223"/>
                  </a:lnTo>
                  <a:lnTo>
                    <a:pt x="235242" y="287604"/>
                  </a:lnTo>
                  <a:lnTo>
                    <a:pt x="235851" y="286207"/>
                  </a:lnTo>
                  <a:lnTo>
                    <a:pt x="243967" y="279781"/>
                  </a:lnTo>
                  <a:lnTo>
                    <a:pt x="246291" y="273189"/>
                  </a:lnTo>
                  <a:close/>
                </a:path>
                <a:path w="452754" h="526414">
                  <a:moveTo>
                    <a:pt x="404101" y="166357"/>
                  </a:moveTo>
                  <a:lnTo>
                    <a:pt x="404025" y="155117"/>
                  </a:lnTo>
                  <a:lnTo>
                    <a:pt x="403529" y="143865"/>
                  </a:lnTo>
                  <a:lnTo>
                    <a:pt x="402920" y="133400"/>
                  </a:lnTo>
                  <a:lnTo>
                    <a:pt x="402310" y="121373"/>
                  </a:lnTo>
                  <a:lnTo>
                    <a:pt x="402196" y="118262"/>
                  </a:lnTo>
                  <a:lnTo>
                    <a:pt x="400799" y="116979"/>
                  </a:lnTo>
                  <a:lnTo>
                    <a:pt x="401243" y="116979"/>
                  </a:lnTo>
                  <a:lnTo>
                    <a:pt x="360235" y="108508"/>
                  </a:lnTo>
                  <a:lnTo>
                    <a:pt x="355625" y="107035"/>
                  </a:lnTo>
                  <a:lnTo>
                    <a:pt x="348068" y="104622"/>
                  </a:lnTo>
                  <a:lnTo>
                    <a:pt x="319201" y="94259"/>
                  </a:lnTo>
                  <a:lnTo>
                    <a:pt x="314693" y="92430"/>
                  </a:lnTo>
                  <a:lnTo>
                    <a:pt x="314693" y="217449"/>
                  </a:lnTo>
                  <a:lnTo>
                    <a:pt x="314667" y="351066"/>
                  </a:lnTo>
                  <a:lnTo>
                    <a:pt x="308508" y="357530"/>
                  </a:lnTo>
                  <a:lnTo>
                    <a:pt x="143840" y="357530"/>
                  </a:lnTo>
                  <a:lnTo>
                    <a:pt x="137579" y="351066"/>
                  </a:lnTo>
                  <a:lnTo>
                    <a:pt x="137579" y="217805"/>
                  </a:lnTo>
                  <a:lnTo>
                    <a:pt x="143979" y="211378"/>
                  </a:lnTo>
                  <a:lnTo>
                    <a:pt x="308584" y="211378"/>
                  </a:lnTo>
                  <a:lnTo>
                    <a:pt x="314693" y="217449"/>
                  </a:lnTo>
                  <a:lnTo>
                    <a:pt x="314693" y="92430"/>
                  </a:lnTo>
                  <a:lnTo>
                    <a:pt x="297865" y="85559"/>
                  </a:lnTo>
                  <a:lnTo>
                    <a:pt x="297865" y="205841"/>
                  </a:lnTo>
                  <a:lnTo>
                    <a:pt x="270852" y="205841"/>
                  </a:lnTo>
                  <a:lnTo>
                    <a:pt x="264795" y="155282"/>
                  </a:lnTo>
                  <a:lnTo>
                    <a:pt x="264744" y="155117"/>
                  </a:lnTo>
                  <a:lnTo>
                    <a:pt x="254838" y="143598"/>
                  </a:lnTo>
                  <a:lnTo>
                    <a:pt x="241503" y="136144"/>
                  </a:lnTo>
                  <a:lnTo>
                    <a:pt x="241719" y="136144"/>
                  </a:lnTo>
                  <a:lnTo>
                    <a:pt x="225691" y="133400"/>
                  </a:lnTo>
                  <a:lnTo>
                    <a:pt x="210477" y="136144"/>
                  </a:lnTo>
                  <a:lnTo>
                    <a:pt x="197637" y="143598"/>
                  </a:lnTo>
                  <a:lnTo>
                    <a:pt x="181343" y="205841"/>
                  </a:lnTo>
                  <a:lnTo>
                    <a:pt x="155016" y="205841"/>
                  </a:lnTo>
                  <a:lnTo>
                    <a:pt x="154762" y="205562"/>
                  </a:lnTo>
                  <a:lnTo>
                    <a:pt x="154470" y="205359"/>
                  </a:lnTo>
                  <a:lnTo>
                    <a:pt x="154393" y="193751"/>
                  </a:lnTo>
                  <a:lnTo>
                    <a:pt x="154254" y="185229"/>
                  </a:lnTo>
                  <a:lnTo>
                    <a:pt x="154216" y="182689"/>
                  </a:lnTo>
                  <a:lnTo>
                    <a:pt x="154432" y="177444"/>
                  </a:lnTo>
                  <a:lnTo>
                    <a:pt x="154482" y="176288"/>
                  </a:lnTo>
                  <a:lnTo>
                    <a:pt x="154597" y="173189"/>
                  </a:lnTo>
                  <a:lnTo>
                    <a:pt x="178511" y="124421"/>
                  </a:lnTo>
                  <a:lnTo>
                    <a:pt x="216763" y="107035"/>
                  </a:lnTo>
                  <a:lnTo>
                    <a:pt x="244475" y="108864"/>
                  </a:lnTo>
                  <a:lnTo>
                    <a:pt x="286791" y="139623"/>
                  </a:lnTo>
                  <a:lnTo>
                    <a:pt x="297700" y="171475"/>
                  </a:lnTo>
                  <a:lnTo>
                    <a:pt x="297776" y="172402"/>
                  </a:lnTo>
                  <a:lnTo>
                    <a:pt x="297865" y="205841"/>
                  </a:lnTo>
                  <a:lnTo>
                    <a:pt x="297865" y="85559"/>
                  </a:lnTo>
                  <a:lnTo>
                    <a:pt x="290830" y="82689"/>
                  </a:lnTo>
                  <a:lnTo>
                    <a:pt x="262877" y="70167"/>
                  </a:lnTo>
                  <a:lnTo>
                    <a:pt x="235292" y="56984"/>
                  </a:lnTo>
                  <a:lnTo>
                    <a:pt x="229044" y="53924"/>
                  </a:lnTo>
                  <a:lnTo>
                    <a:pt x="223215" y="53924"/>
                  </a:lnTo>
                  <a:lnTo>
                    <a:pt x="160578" y="83019"/>
                  </a:lnTo>
                  <a:lnTo>
                    <a:pt x="102577" y="105092"/>
                  </a:lnTo>
                  <a:lnTo>
                    <a:pt x="54203" y="116611"/>
                  </a:lnTo>
                  <a:lnTo>
                    <a:pt x="53936" y="116611"/>
                  </a:lnTo>
                  <a:lnTo>
                    <a:pt x="50253" y="116979"/>
                  </a:lnTo>
                  <a:lnTo>
                    <a:pt x="49885" y="119735"/>
                  </a:lnTo>
                  <a:lnTo>
                    <a:pt x="47447" y="158737"/>
                  </a:lnTo>
                  <a:lnTo>
                    <a:pt x="47675" y="165265"/>
                  </a:lnTo>
                  <a:lnTo>
                    <a:pt x="47713" y="166357"/>
                  </a:lnTo>
                  <a:lnTo>
                    <a:pt x="47828" y="169799"/>
                  </a:lnTo>
                  <a:lnTo>
                    <a:pt x="47955" y="173189"/>
                  </a:lnTo>
                  <a:lnTo>
                    <a:pt x="48056" y="176288"/>
                  </a:lnTo>
                  <a:lnTo>
                    <a:pt x="54203" y="228447"/>
                  </a:lnTo>
                  <a:lnTo>
                    <a:pt x="71081" y="290677"/>
                  </a:lnTo>
                  <a:lnTo>
                    <a:pt x="98818" y="348907"/>
                  </a:lnTo>
                  <a:lnTo>
                    <a:pt x="122618" y="383819"/>
                  </a:lnTo>
                  <a:lnTo>
                    <a:pt x="150075" y="415150"/>
                  </a:lnTo>
                  <a:lnTo>
                    <a:pt x="181000" y="443103"/>
                  </a:lnTo>
                  <a:lnTo>
                    <a:pt x="215214" y="467842"/>
                  </a:lnTo>
                  <a:lnTo>
                    <a:pt x="222758" y="472732"/>
                  </a:lnTo>
                  <a:lnTo>
                    <a:pt x="229870" y="472732"/>
                  </a:lnTo>
                  <a:lnTo>
                    <a:pt x="262877" y="449516"/>
                  </a:lnTo>
                  <a:lnTo>
                    <a:pt x="314426" y="402183"/>
                  </a:lnTo>
                  <a:lnTo>
                    <a:pt x="347599" y="357530"/>
                  </a:lnTo>
                  <a:lnTo>
                    <a:pt x="355409" y="345465"/>
                  </a:lnTo>
                  <a:lnTo>
                    <a:pt x="376326" y="303072"/>
                  </a:lnTo>
                  <a:lnTo>
                    <a:pt x="391274" y="259041"/>
                  </a:lnTo>
                  <a:lnTo>
                    <a:pt x="400469" y="213436"/>
                  </a:lnTo>
                  <a:lnTo>
                    <a:pt x="401053" y="205841"/>
                  </a:lnTo>
                  <a:lnTo>
                    <a:pt x="404101" y="166357"/>
                  </a:lnTo>
                  <a:close/>
                </a:path>
                <a:path w="452754" h="526414">
                  <a:moveTo>
                    <a:pt x="452564" y="130263"/>
                  </a:moveTo>
                  <a:lnTo>
                    <a:pt x="449122" y="83680"/>
                  </a:lnTo>
                  <a:lnTo>
                    <a:pt x="449059" y="83007"/>
                  </a:lnTo>
                  <a:lnTo>
                    <a:pt x="448957" y="81610"/>
                  </a:lnTo>
                  <a:lnTo>
                    <a:pt x="448906" y="81000"/>
                  </a:lnTo>
                  <a:lnTo>
                    <a:pt x="443839" y="76555"/>
                  </a:lnTo>
                  <a:lnTo>
                    <a:pt x="430631" y="74891"/>
                  </a:lnTo>
                  <a:lnTo>
                    <a:pt x="430631" y="147764"/>
                  </a:lnTo>
                  <a:lnTo>
                    <a:pt x="430047" y="160528"/>
                  </a:lnTo>
                  <a:lnTo>
                    <a:pt x="426567" y="198755"/>
                  </a:lnTo>
                  <a:lnTo>
                    <a:pt x="416585" y="251079"/>
                  </a:lnTo>
                  <a:lnTo>
                    <a:pt x="397789" y="307530"/>
                  </a:lnTo>
                  <a:lnTo>
                    <a:pt x="380174" y="344906"/>
                  </a:lnTo>
                  <a:lnTo>
                    <a:pt x="358838" y="380288"/>
                  </a:lnTo>
                  <a:lnTo>
                    <a:pt x="333756" y="413639"/>
                  </a:lnTo>
                  <a:lnTo>
                    <a:pt x="286296" y="461949"/>
                  </a:lnTo>
                  <a:lnTo>
                    <a:pt x="231990" y="502424"/>
                  </a:lnTo>
                  <a:lnTo>
                    <a:pt x="228003" y="504977"/>
                  </a:lnTo>
                  <a:lnTo>
                    <a:pt x="224155" y="504977"/>
                  </a:lnTo>
                  <a:lnTo>
                    <a:pt x="177292" y="471424"/>
                  </a:lnTo>
                  <a:lnTo>
                    <a:pt x="138874" y="436295"/>
                  </a:lnTo>
                  <a:lnTo>
                    <a:pt x="105105" y="396722"/>
                  </a:lnTo>
                  <a:lnTo>
                    <a:pt x="76238" y="352437"/>
                  </a:lnTo>
                  <a:lnTo>
                    <a:pt x="47637" y="289953"/>
                  </a:lnTo>
                  <a:lnTo>
                    <a:pt x="29540" y="223647"/>
                  </a:lnTo>
                  <a:lnTo>
                    <a:pt x="23025" y="177165"/>
                  </a:lnTo>
                  <a:lnTo>
                    <a:pt x="21399" y="129070"/>
                  </a:lnTo>
                  <a:lnTo>
                    <a:pt x="21628" y="122250"/>
                  </a:lnTo>
                  <a:lnTo>
                    <a:pt x="22085" y="113550"/>
                  </a:lnTo>
                  <a:lnTo>
                    <a:pt x="22606" y="105143"/>
                  </a:lnTo>
                  <a:lnTo>
                    <a:pt x="23114" y="96710"/>
                  </a:lnTo>
                  <a:lnTo>
                    <a:pt x="77203" y="83680"/>
                  </a:lnTo>
                  <a:lnTo>
                    <a:pt x="128739" y="64477"/>
                  </a:lnTo>
                  <a:lnTo>
                    <a:pt x="224307" y="21564"/>
                  </a:lnTo>
                  <a:lnTo>
                    <a:pt x="227723" y="21348"/>
                  </a:lnTo>
                  <a:lnTo>
                    <a:pt x="262267" y="37947"/>
                  </a:lnTo>
                  <a:lnTo>
                    <a:pt x="324053" y="64909"/>
                  </a:lnTo>
                  <a:lnTo>
                    <a:pt x="373507" y="83007"/>
                  </a:lnTo>
                  <a:lnTo>
                    <a:pt x="410349" y="93129"/>
                  </a:lnTo>
                  <a:lnTo>
                    <a:pt x="429590" y="96710"/>
                  </a:lnTo>
                  <a:lnTo>
                    <a:pt x="429856" y="105143"/>
                  </a:lnTo>
                  <a:lnTo>
                    <a:pt x="430326" y="119075"/>
                  </a:lnTo>
                  <a:lnTo>
                    <a:pt x="430441" y="122250"/>
                  </a:lnTo>
                  <a:lnTo>
                    <a:pt x="430593" y="129070"/>
                  </a:lnTo>
                  <a:lnTo>
                    <a:pt x="430631" y="147764"/>
                  </a:lnTo>
                  <a:lnTo>
                    <a:pt x="430631" y="74891"/>
                  </a:lnTo>
                  <a:lnTo>
                    <a:pt x="430339" y="74853"/>
                  </a:lnTo>
                  <a:lnTo>
                    <a:pt x="424370" y="73990"/>
                  </a:lnTo>
                  <a:lnTo>
                    <a:pt x="380098" y="62445"/>
                  </a:lnTo>
                  <a:lnTo>
                    <a:pt x="342709" y="48996"/>
                  </a:lnTo>
                  <a:lnTo>
                    <a:pt x="290931" y="27343"/>
                  </a:lnTo>
                  <a:lnTo>
                    <a:pt x="277888" y="21348"/>
                  </a:lnTo>
                  <a:lnTo>
                    <a:pt x="265430" y="15633"/>
                  </a:lnTo>
                  <a:lnTo>
                    <a:pt x="240131" y="3467"/>
                  </a:lnTo>
                  <a:lnTo>
                    <a:pt x="233197" y="901"/>
                  </a:lnTo>
                  <a:lnTo>
                    <a:pt x="226275" y="0"/>
                  </a:lnTo>
                  <a:lnTo>
                    <a:pt x="218567" y="901"/>
                  </a:lnTo>
                  <a:lnTo>
                    <a:pt x="219100" y="901"/>
                  </a:lnTo>
                  <a:lnTo>
                    <a:pt x="212407" y="3327"/>
                  </a:lnTo>
                  <a:lnTo>
                    <a:pt x="156705" y="29375"/>
                  </a:lnTo>
                  <a:lnTo>
                    <a:pt x="99796" y="52654"/>
                  </a:lnTo>
                  <a:lnTo>
                    <a:pt x="57962" y="66776"/>
                  </a:lnTo>
                  <a:lnTo>
                    <a:pt x="14732" y="75869"/>
                  </a:lnTo>
                  <a:lnTo>
                    <a:pt x="6337" y="76885"/>
                  </a:lnTo>
                  <a:lnTo>
                    <a:pt x="7277" y="76885"/>
                  </a:lnTo>
                  <a:lnTo>
                    <a:pt x="3149" y="81610"/>
                  </a:lnTo>
                  <a:lnTo>
                    <a:pt x="2628" y="88493"/>
                  </a:lnTo>
                  <a:lnTo>
                    <a:pt x="1041" y="109093"/>
                  </a:lnTo>
                  <a:lnTo>
                    <a:pt x="393" y="119075"/>
                  </a:lnTo>
                  <a:lnTo>
                    <a:pt x="0" y="129070"/>
                  </a:lnTo>
                  <a:lnTo>
                    <a:pt x="101" y="153758"/>
                  </a:lnTo>
                  <a:lnTo>
                    <a:pt x="4038" y="200456"/>
                  </a:lnTo>
                  <a:lnTo>
                    <a:pt x="14770" y="256133"/>
                  </a:lnTo>
                  <a:lnTo>
                    <a:pt x="34848" y="316649"/>
                  </a:lnTo>
                  <a:lnTo>
                    <a:pt x="72555" y="387959"/>
                  </a:lnTo>
                  <a:lnTo>
                    <a:pt x="100965" y="426427"/>
                  </a:lnTo>
                  <a:lnTo>
                    <a:pt x="133273" y="461302"/>
                  </a:lnTo>
                  <a:lnTo>
                    <a:pt x="169354" y="492721"/>
                  </a:lnTo>
                  <a:lnTo>
                    <a:pt x="209054" y="520814"/>
                  </a:lnTo>
                  <a:lnTo>
                    <a:pt x="217614" y="524891"/>
                  </a:lnTo>
                  <a:lnTo>
                    <a:pt x="217754" y="524891"/>
                  </a:lnTo>
                  <a:lnTo>
                    <a:pt x="226174" y="526249"/>
                  </a:lnTo>
                  <a:lnTo>
                    <a:pt x="265722" y="504977"/>
                  </a:lnTo>
                  <a:lnTo>
                    <a:pt x="322414" y="457936"/>
                  </a:lnTo>
                  <a:lnTo>
                    <a:pt x="349923" y="428155"/>
                  </a:lnTo>
                  <a:lnTo>
                    <a:pt x="374434" y="395859"/>
                  </a:lnTo>
                  <a:lnTo>
                    <a:pt x="395897" y="361022"/>
                  </a:lnTo>
                  <a:lnTo>
                    <a:pt x="416458" y="318617"/>
                  </a:lnTo>
                  <a:lnTo>
                    <a:pt x="432193" y="274612"/>
                  </a:lnTo>
                  <a:lnTo>
                    <a:pt x="443318" y="228714"/>
                  </a:lnTo>
                  <a:lnTo>
                    <a:pt x="450037" y="180619"/>
                  </a:lnTo>
                  <a:lnTo>
                    <a:pt x="452564" y="13026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4391812" y="332461"/>
            <a:ext cx="3415029" cy="67056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235"/>
              </a:spcBef>
            </a:pPr>
            <a:r>
              <a:rPr sz="2000" spc="-75" dirty="0">
                <a:solidFill>
                  <a:srgbClr val="FFFFFF"/>
                </a:solidFill>
              </a:rPr>
              <a:t>CMS:</a:t>
            </a:r>
            <a:r>
              <a:rPr sz="2000" spc="-254" dirty="0">
                <a:solidFill>
                  <a:srgbClr val="FFFFFF"/>
                </a:solidFill>
              </a:rPr>
              <a:t> </a:t>
            </a:r>
            <a:r>
              <a:rPr sz="2000" spc="-10" dirty="0">
                <a:solidFill>
                  <a:srgbClr val="FFFFFF"/>
                </a:solidFill>
              </a:rPr>
              <a:t>WordPress</a:t>
            </a:r>
            <a:endParaRPr sz="2000"/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2000" spc="85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ease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114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Arial"/>
                <a:cs typeface="Arial"/>
              </a:rPr>
              <a:t>flexibility</a:t>
            </a:r>
            <a:endParaRPr sz="20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7827477" y="217345"/>
            <a:ext cx="362585" cy="362585"/>
          </a:xfrm>
          <a:custGeom>
            <a:avLst/>
            <a:gdLst/>
            <a:ahLst/>
            <a:cxnLst/>
            <a:rect l="l" t="t" r="r" b="b"/>
            <a:pathLst>
              <a:path w="362584" h="362584">
                <a:moveTo>
                  <a:pt x="0" y="181140"/>
                </a:moveTo>
                <a:lnTo>
                  <a:pt x="6471" y="132986"/>
                </a:lnTo>
                <a:lnTo>
                  <a:pt x="24734" y="89716"/>
                </a:lnTo>
                <a:lnTo>
                  <a:pt x="53062" y="53055"/>
                </a:lnTo>
                <a:lnTo>
                  <a:pt x="89725" y="24731"/>
                </a:lnTo>
                <a:lnTo>
                  <a:pt x="132998" y="6470"/>
                </a:lnTo>
                <a:lnTo>
                  <a:pt x="181152" y="0"/>
                </a:lnTo>
                <a:lnTo>
                  <a:pt x="229305" y="6470"/>
                </a:lnTo>
                <a:lnTo>
                  <a:pt x="272573" y="24731"/>
                </a:lnTo>
                <a:lnTo>
                  <a:pt x="309230" y="53055"/>
                </a:lnTo>
                <a:lnTo>
                  <a:pt x="337551" y="89716"/>
                </a:lnTo>
                <a:lnTo>
                  <a:pt x="355810" y="132986"/>
                </a:lnTo>
                <a:lnTo>
                  <a:pt x="362280" y="181140"/>
                </a:lnTo>
                <a:lnTo>
                  <a:pt x="355810" y="229298"/>
                </a:lnTo>
                <a:lnTo>
                  <a:pt x="337551" y="272572"/>
                </a:lnTo>
                <a:lnTo>
                  <a:pt x="309230" y="309235"/>
                </a:lnTo>
                <a:lnTo>
                  <a:pt x="272573" y="337560"/>
                </a:lnTo>
                <a:lnTo>
                  <a:pt x="229305" y="355822"/>
                </a:lnTo>
                <a:lnTo>
                  <a:pt x="181152" y="362292"/>
                </a:lnTo>
                <a:lnTo>
                  <a:pt x="132998" y="355822"/>
                </a:lnTo>
                <a:lnTo>
                  <a:pt x="89725" y="337560"/>
                </a:lnTo>
                <a:lnTo>
                  <a:pt x="53062" y="309235"/>
                </a:lnTo>
                <a:lnTo>
                  <a:pt x="24734" y="272572"/>
                </a:lnTo>
                <a:lnTo>
                  <a:pt x="6471" y="229298"/>
                </a:lnTo>
                <a:lnTo>
                  <a:pt x="0" y="181140"/>
                </a:lnTo>
                <a:close/>
              </a:path>
            </a:pathLst>
          </a:custGeom>
          <a:ln w="236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7923572" y="294073"/>
            <a:ext cx="1682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spc="-25" dirty="0">
                <a:solidFill>
                  <a:srgbClr val="FFFFFF"/>
                </a:solidFill>
                <a:latin typeface="Calibri"/>
                <a:cs typeface="Calibri"/>
              </a:rPr>
              <a:t>01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3479009" y="366807"/>
            <a:ext cx="6320155" cy="3437254"/>
            <a:chOff x="3479009" y="366807"/>
            <a:chExt cx="6320155" cy="3437254"/>
          </a:xfrm>
        </p:grpSpPr>
        <p:sp>
          <p:nvSpPr>
            <p:cNvPr id="37" name="object 37"/>
            <p:cNvSpPr/>
            <p:nvPr/>
          </p:nvSpPr>
          <p:spPr>
            <a:xfrm>
              <a:off x="3479009" y="366807"/>
              <a:ext cx="812165" cy="812165"/>
            </a:xfrm>
            <a:custGeom>
              <a:avLst/>
              <a:gdLst/>
              <a:ahLst/>
              <a:cxnLst/>
              <a:rect l="l" t="t" r="r" b="b"/>
              <a:pathLst>
                <a:path w="812164" h="812165">
                  <a:moveTo>
                    <a:pt x="398319" y="0"/>
                  </a:moveTo>
                  <a:lnTo>
                    <a:pt x="352747" y="3408"/>
                  </a:lnTo>
                  <a:lnTo>
                    <a:pt x="308358" y="11829"/>
                  </a:lnTo>
                  <a:lnTo>
                    <a:pt x="265514" y="25028"/>
                  </a:lnTo>
                  <a:lnTo>
                    <a:pt x="224576" y="42773"/>
                  </a:lnTo>
                  <a:lnTo>
                    <a:pt x="185908" y="64829"/>
                  </a:lnTo>
                  <a:lnTo>
                    <a:pt x="149870" y="90964"/>
                  </a:lnTo>
                  <a:lnTo>
                    <a:pt x="116825" y="120943"/>
                  </a:lnTo>
                  <a:lnTo>
                    <a:pt x="87134" y="154532"/>
                  </a:lnTo>
                  <a:lnTo>
                    <a:pt x="61159" y="191500"/>
                  </a:lnTo>
                  <a:lnTo>
                    <a:pt x="39263" y="231610"/>
                  </a:lnTo>
                  <a:lnTo>
                    <a:pt x="21808" y="274632"/>
                  </a:lnTo>
                  <a:lnTo>
                    <a:pt x="9154" y="320329"/>
                  </a:lnTo>
                  <a:lnTo>
                    <a:pt x="1837" y="367182"/>
                  </a:lnTo>
                  <a:lnTo>
                    <a:pt x="0" y="413575"/>
                  </a:lnTo>
                  <a:lnTo>
                    <a:pt x="3408" y="459148"/>
                  </a:lnTo>
                  <a:lnTo>
                    <a:pt x="11829" y="503537"/>
                  </a:lnTo>
                  <a:lnTo>
                    <a:pt x="25028" y="546382"/>
                  </a:lnTo>
                  <a:lnTo>
                    <a:pt x="42773" y="587321"/>
                  </a:lnTo>
                  <a:lnTo>
                    <a:pt x="64829" y="625990"/>
                  </a:lnTo>
                  <a:lnTo>
                    <a:pt x="90964" y="662028"/>
                  </a:lnTo>
                  <a:lnTo>
                    <a:pt x="120943" y="695074"/>
                  </a:lnTo>
                  <a:lnTo>
                    <a:pt x="154532" y="724765"/>
                  </a:lnTo>
                  <a:lnTo>
                    <a:pt x="191500" y="750738"/>
                  </a:lnTo>
                  <a:lnTo>
                    <a:pt x="231610" y="772634"/>
                  </a:lnTo>
                  <a:lnTo>
                    <a:pt x="274632" y="790088"/>
                  </a:lnTo>
                  <a:lnTo>
                    <a:pt x="320329" y="802739"/>
                  </a:lnTo>
                  <a:lnTo>
                    <a:pt x="367182" y="810056"/>
                  </a:lnTo>
                  <a:lnTo>
                    <a:pt x="413575" y="811893"/>
                  </a:lnTo>
                  <a:lnTo>
                    <a:pt x="459148" y="808485"/>
                  </a:lnTo>
                  <a:lnTo>
                    <a:pt x="503538" y="800064"/>
                  </a:lnTo>
                  <a:lnTo>
                    <a:pt x="546383" y="786865"/>
                  </a:lnTo>
                  <a:lnTo>
                    <a:pt x="587322" y="769120"/>
                  </a:lnTo>
                  <a:lnTo>
                    <a:pt x="625991" y="747064"/>
                  </a:lnTo>
                  <a:lnTo>
                    <a:pt x="662031" y="720929"/>
                  </a:lnTo>
                  <a:lnTo>
                    <a:pt x="695077" y="690950"/>
                  </a:lnTo>
                  <a:lnTo>
                    <a:pt x="724769" y="657361"/>
                  </a:lnTo>
                  <a:lnTo>
                    <a:pt x="750745" y="620393"/>
                  </a:lnTo>
                  <a:lnTo>
                    <a:pt x="772642" y="580282"/>
                  </a:lnTo>
                  <a:lnTo>
                    <a:pt x="790098" y="537261"/>
                  </a:lnTo>
                  <a:lnTo>
                    <a:pt x="802752" y="491564"/>
                  </a:lnTo>
                  <a:lnTo>
                    <a:pt x="810066" y="444714"/>
                  </a:lnTo>
                  <a:lnTo>
                    <a:pt x="811902" y="398323"/>
                  </a:lnTo>
                  <a:lnTo>
                    <a:pt x="808493" y="352752"/>
                  </a:lnTo>
                  <a:lnTo>
                    <a:pt x="800071" y="308363"/>
                  </a:lnTo>
                  <a:lnTo>
                    <a:pt x="786871" y="265519"/>
                  </a:lnTo>
                  <a:lnTo>
                    <a:pt x="769126" y="224582"/>
                  </a:lnTo>
                  <a:lnTo>
                    <a:pt x="747070" y="185913"/>
                  </a:lnTo>
                  <a:lnTo>
                    <a:pt x="720936" y="149874"/>
                  </a:lnTo>
                  <a:lnTo>
                    <a:pt x="690957" y="116828"/>
                  </a:lnTo>
                  <a:lnTo>
                    <a:pt x="657366" y="87136"/>
                  </a:lnTo>
                  <a:lnTo>
                    <a:pt x="620399" y="61161"/>
                  </a:lnTo>
                  <a:lnTo>
                    <a:pt x="580286" y="39264"/>
                  </a:lnTo>
                  <a:lnTo>
                    <a:pt x="537264" y="21808"/>
                  </a:lnTo>
                  <a:lnTo>
                    <a:pt x="491564" y="9154"/>
                  </a:lnTo>
                  <a:lnTo>
                    <a:pt x="444711" y="1837"/>
                  </a:lnTo>
                  <a:lnTo>
                    <a:pt x="398319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661856" y="545552"/>
              <a:ext cx="445134" cy="445134"/>
            </a:xfrm>
            <a:custGeom>
              <a:avLst/>
              <a:gdLst/>
              <a:ahLst/>
              <a:cxnLst/>
              <a:rect l="l" t="t" r="r" b="b"/>
              <a:pathLst>
                <a:path w="445135" h="445134">
                  <a:moveTo>
                    <a:pt x="223513" y="0"/>
                  </a:moveTo>
                  <a:lnTo>
                    <a:pt x="178649" y="4421"/>
                  </a:lnTo>
                  <a:lnTo>
                    <a:pt x="136791" y="17311"/>
                  </a:lnTo>
                  <a:lnTo>
                    <a:pt x="98855" y="37763"/>
                  </a:lnTo>
                  <a:lnTo>
                    <a:pt x="65752" y="64873"/>
                  </a:lnTo>
                  <a:lnTo>
                    <a:pt x="38397" y="97733"/>
                  </a:lnTo>
                  <a:lnTo>
                    <a:pt x="17703" y="135440"/>
                  </a:lnTo>
                  <a:lnTo>
                    <a:pt x="4585" y="177086"/>
                  </a:lnTo>
                  <a:lnTo>
                    <a:pt x="0" y="221334"/>
                  </a:lnTo>
                  <a:lnTo>
                    <a:pt x="49" y="222719"/>
                  </a:lnTo>
                  <a:lnTo>
                    <a:pt x="4408" y="266604"/>
                  </a:lnTo>
                  <a:lnTo>
                    <a:pt x="17333" y="308429"/>
                  </a:lnTo>
                  <a:lnTo>
                    <a:pt x="37824" y="346329"/>
                  </a:lnTo>
                  <a:lnTo>
                    <a:pt x="64972" y="379393"/>
                  </a:lnTo>
                  <a:lnTo>
                    <a:pt x="97872" y="406709"/>
                  </a:lnTo>
                  <a:lnTo>
                    <a:pt x="135614" y="427364"/>
                  </a:lnTo>
                  <a:lnTo>
                    <a:pt x="177661" y="440562"/>
                  </a:lnTo>
                  <a:lnTo>
                    <a:pt x="178416" y="440562"/>
                  </a:lnTo>
                  <a:lnTo>
                    <a:pt x="222001" y="445046"/>
                  </a:lnTo>
                  <a:lnTo>
                    <a:pt x="266808" y="440562"/>
                  </a:lnTo>
                  <a:lnTo>
                    <a:pt x="308598" y="427604"/>
                  </a:lnTo>
                  <a:lnTo>
                    <a:pt x="316031" y="423575"/>
                  </a:lnTo>
                  <a:lnTo>
                    <a:pt x="228448" y="423575"/>
                  </a:lnTo>
                  <a:lnTo>
                    <a:pt x="193243" y="421650"/>
                  </a:lnTo>
                  <a:lnTo>
                    <a:pt x="165499" y="413829"/>
                  </a:lnTo>
                  <a:lnTo>
                    <a:pt x="169772" y="401408"/>
                  </a:lnTo>
                  <a:lnTo>
                    <a:pt x="135070" y="401408"/>
                  </a:lnTo>
                  <a:lnTo>
                    <a:pt x="100744" y="382680"/>
                  </a:lnTo>
                  <a:lnTo>
                    <a:pt x="70680" y="354732"/>
                  </a:lnTo>
                  <a:lnTo>
                    <a:pt x="46460" y="319377"/>
                  </a:lnTo>
                  <a:lnTo>
                    <a:pt x="29669" y="278427"/>
                  </a:lnTo>
                  <a:lnTo>
                    <a:pt x="21888" y="233694"/>
                  </a:lnTo>
                  <a:lnTo>
                    <a:pt x="24600" y="188671"/>
                  </a:lnTo>
                  <a:lnTo>
                    <a:pt x="24701" y="186992"/>
                  </a:lnTo>
                  <a:lnTo>
                    <a:pt x="39693" y="140131"/>
                  </a:lnTo>
                  <a:lnTo>
                    <a:pt x="102736" y="140131"/>
                  </a:lnTo>
                  <a:lnTo>
                    <a:pt x="98948" y="128879"/>
                  </a:lnTo>
                  <a:lnTo>
                    <a:pt x="98850" y="128587"/>
                  </a:lnTo>
                  <a:lnTo>
                    <a:pt x="105149" y="127774"/>
                  </a:lnTo>
                  <a:lnTo>
                    <a:pt x="110483" y="126923"/>
                  </a:lnTo>
                  <a:lnTo>
                    <a:pt x="121748" y="125793"/>
                  </a:lnTo>
                  <a:lnTo>
                    <a:pt x="128879" y="125793"/>
                  </a:lnTo>
                  <a:lnTo>
                    <a:pt x="128673" y="120650"/>
                  </a:lnTo>
                  <a:lnTo>
                    <a:pt x="128562" y="117881"/>
                  </a:lnTo>
                  <a:lnTo>
                    <a:pt x="128444" y="114935"/>
                  </a:lnTo>
                  <a:lnTo>
                    <a:pt x="128387" y="113512"/>
                  </a:lnTo>
                  <a:lnTo>
                    <a:pt x="63353" y="113512"/>
                  </a:lnTo>
                  <a:lnTo>
                    <a:pt x="59784" y="112991"/>
                  </a:lnTo>
                  <a:lnTo>
                    <a:pt x="81051" y="79554"/>
                  </a:lnTo>
                  <a:lnTo>
                    <a:pt x="113407" y="53265"/>
                  </a:lnTo>
                  <a:lnTo>
                    <a:pt x="151048" y="34461"/>
                  </a:lnTo>
                  <a:lnTo>
                    <a:pt x="192187" y="23720"/>
                  </a:lnTo>
                  <a:lnTo>
                    <a:pt x="235032" y="21619"/>
                  </a:lnTo>
                  <a:lnTo>
                    <a:pt x="316595" y="21619"/>
                  </a:lnTo>
                  <a:lnTo>
                    <a:pt x="309543" y="17749"/>
                  </a:lnTo>
                  <a:lnTo>
                    <a:pt x="268022" y="4646"/>
                  </a:lnTo>
                  <a:lnTo>
                    <a:pt x="223513" y="0"/>
                  </a:lnTo>
                  <a:close/>
                </a:path>
                <a:path w="445135" h="445134">
                  <a:moveTo>
                    <a:pt x="287063" y="240449"/>
                  </a:moveTo>
                  <a:lnTo>
                    <a:pt x="225151" y="240449"/>
                  </a:lnTo>
                  <a:lnTo>
                    <a:pt x="227221" y="243154"/>
                  </a:lnTo>
                  <a:lnTo>
                    <a:pt x="228136" y="243916"/>
                  </a:lnTo>
                  <a:lnTo>
                    <a:pt x="289007" y="410794"/>
                  </a:lnTo>
                  <a:lnTo>
                    <a:pt x="263056" y="419867"/>
                  </a:lnTo>
                  <a:lnTo>
                    <a:pt x="228448" y="423575"/>
                  </a:lnTo>
                  <a:lnTo>
                    <a:pt x="316031" y="423575"/>
                  </a:lnTo>
                  <a:lnTo>
                    <a:pt x="346462" y="407078"/>
                  </a:lnTo>
                  <a:lnTo>
                    <a:pt x="360863" y="395224"/>
                  </a:lnTo>
                  <a:lnTo>
                    <a:pt x="322966" y="395224"/>
                  </a:lnTo>
                  <a:lnTo>
                    <a:pt x="340785" y="343204"/>
                  </a:lnTo>
                  <a:lnTo>
                    <a:pt x="321620" y="343204"/>
                  </a:lnTo>
                  <a:lnTo>
                    <a:pt x="287063" y="240449"/>
                  </a:lnTo>
                  <a:close/>
                </a:path>
                <a:path w="445135" h="445134">
                  <a:moveTo>
                    <a:pt x="102736" y="140131"/>
                  </a:moveTo>
                  <a:lnTo>
                    <a:pt x="39693" y="140131"/>
                  </a:lnTo>
                  <a:lnTo>
                    <a:pt x="135070" y="401408"/>
                  </a:lnTo>
                  <a:lnTo>
                    <a:pt x="169772" y="401408"/>
                  </a:lnTo>
                  <a:lnTo>
                    <a:pt x="189081" y="345287"/>
                  </a:lnTo>
                  <a:lnTo>
                    <a:pt x="171811" y="345287"/>
                  </a:lnTo>
                  <a:lnTo>
                    <a:pt x="102736" y="140131"/>
                  </a:lnTo>
                  <a:close/>
                </a:path>
                <a:path w="445135" h="445134">
                  <a:moveTo>
                    <a:pt x="424459" y="130708"/>
                  </a:moveTo>
                  <a:lnTo>
                    <a:pt x="399128" y="130708"/>
                  </a:lnTo>
                  <a:lnTo>
                    <a:pt x="416297" y="170180"/>
                  </a:lnTo>
                  <a:lnTo>
                    <a:pt x="423284" y="212627"/>
                  </a:lnTo>
                  <a:lnTo>
                    <a:pt x="420590" y="255927"/>
                  </a:lnTo>
                  <a:lnTo>
                    <a:pt x="408713" y="297959"/>
                  </a:lnTo>
                  <a:lnTo>
                    <a:pt x="388151" y="336599"/>
                  </a:lnTo>
                  <a:lnTo>
                    <a:pt x="359403" y="369728"/>
                  </a:lnTo>
                  <a:lnTo>
                    <a:pt x="322966" y="395224"/>
                  </a:lnTo>
                  <a:lnTo>
                    <a:pt x="360863" y="395224"/>
                  </a:lnTo>
                  <a:lnTo>
                    <a:pt x="406766" y="346957"/>
                  </a:lnTo>
                  <a:lnTo>
                    <a:pt x="427384" y="309177"/>
                  </a:lnTo>
                  <a:lnTo>
                    <a:pt x="440433" y="267462"/>
                  </a:lnTo>
                  <a:lnTo>
                    <a:pt x="445001" y="222719"/>
                  </a:lnTo>
                  <a:lnTo>
                    <a:pt x="440500" y="178088"/>
                  </a:lnTo>
                  <a:lnTo>
                    <a:pt x="427558" y="136425"/>
                  </a:lnTo>
                  <a:lnTo>
                    <a:pt x="424459" y="130708"/>
                  </a:lnTo>
                  <a:close/>
                </a:path>
                <a:path w="445135" h="445134">
                  <a:moveTo>
                    <a:pt x="269004" y="126111"/>
                  </a:moveTo>
                  <a:lnTo>
                    <a:pt x="168357" y="126111"/>
                  </a:lnTo>
                  <a:lnTo>
                    <a:pt x="179182" y="126695"/>
                  </a:lnTo>
                  <a:lnTo>
                    <a:pt x="177716" y="126695"/>
                  </a:lnTo>
                  <a:lnTo>
                    <a:pt x="184149" y="130108"/>
                  </a:lnTo>
                  <a:lnTo>
                    <a:pt x="188806" y="136262"/>
                  </a:lnTo>
                  <a:lnTo>
                    <a:pt x="192169" y="144716"/>
                  </a:lnTo>
                  <a:lnTo>
                    <a:pt x="197317" y="160275"/>
                  </a:lnTo>
                  <a:lnTo>
                    <a:pt x="202910" y="175699"/>
                  </a:lnTo>
                  <a:lnTo>
                    <a:pt x="208632" y="191088"/>
                  </a:lnTo>
                  <a:lnTo>
                    <a:pt x="214166" y="206540"/>
                  </a:lnTo>
                  <a:lnTo>
                    <a:pt x="215626" y="210769"/>
                  </a:lnTo>
                  <a:lnTo>
                    <a:pt x="216286" y="216192"/>
                  </a:lnTo>
                  <a:lnTo>
                    <a:pt x="205135" y="250459"/>
                  </a:lnTo>
                  <a:lnTo>
                    <a:pt x="195185" y="280558"/>
                  </a:lnTo>
                  <a:lnTo>
                    <a:pt x="174783" y="341680"/>
                  </a:lnTo>
                  <a:lnTo>
                    <a:pt x="173881" y="342455"/>
                  </a:lnTo>
                  <a:lnTo>
                    <a:pt x="171811" y="345287"/>
                  </a:lnTo>
                  <a:lnTo>
                    <a:pt x="189081" y="345287"/>
                  </a:lnTo>
                  <a:lnTo>
                    <a:pt x="225151" y="240449"/>
                  </a:lnTo>
                  <a:lnTo>
                    <a:pt x="287063" y="240449"/>
                  </a:lnTo>
                  <a:lnTo>
                    <a:pt x="249541" y="128879"/>
                  </a:lnTo>
                  <a:lnTo>
                    <a:pt x="249443" y="128587"/>
                  </a:lnTo>
                  <a:lnTo>
                    <a:pt x="249319" y="128219"/>
                  </a:lnTo>
                  <a:lnTo>
                    <a:pt x="256952" y="127457"/>
                  </a:lnTo>
                  <a:lnTo>
                    <a:pt x="264381" y="127457"/>
                  </a:lnTo>
                  <a:lnTo>
                    <a:pt x="269004" y="126111"/>
                  </a:lnTo>
                  <a:close/>
                </a:path>
                <a:path w="445135" h="445134">
                  <a:moveTo>
                    <a:pt x="316595" y="21619"/>
                  </a:moveTo>
                  <a:lnTo>
                    <a:pt x="235032" y="21619"/>
                  </a:lnTo>
                  <a:lnTo>
                    <a:pt x="277794" y="28736"/>
                  </a:lnTo>
                  <a:lnTo>
                    <a:pt x="318683" y="45649"/>
                  </a:lnTo>
                  <a:lnTo>
                    <a:pt x="355910" y="72936"/>
                  </a:lnTo>
                  <a:lnTo>
                    <a:pt x="355631" y="73558"/>
                  </a:lnTo>
                  <a:lnTo>
                    <a:pt x="355365" y="74701"/>
                  </a:lnTo>
                  <a:lnTo>
                    <a:pt x="354996" y="74701"/>
                  </a:lnTo>
                  <a:lnTo>
                    <a:pt x="336418" y="81412"/>
                  </a:lnTo>
                  <a:lnTo>
                    <a:pt x="325768" y="94589"/>
                  </a:lnTo>
                  <a:lnTo>
                    <a:pt x="322640" y="111194"/>
                  </a:lnTo>
                  <a:lnTo>
                    <a:pt x="322702" y="111788"/>
                  </a:lnTo>
                  <a:lnTo>
                    <a:pt x="326012" y="126695"/>
                  </a:lnTo>
                  <a:lnTo>
                    <a:pt x="326063" y="126923"/>
                  </a:lnTo>
                  <a:lnTo>
                    <a:pt x="326181" y="127457"/>
                  </a:lnTo>
                  <a:lnTo>
                    <a:pt x="326252" y="127774"/>
                  </a:lnTo>
                  <a:lnTo>
                    <a:pt x="326350" y="128219"/>
                  </a:lnTo>
                  <a:lnTo>
                    <a:pt x="326432" y="128587"/>
                  </a:lnTo>
                  <a:lnTo>
                    <a:pt x="326497" y="128879"/>
                  </a:lnTo>
                  <a:lnTo>
                    <a:pt x="329418" y="135166"/>
                  </a:lnTo>
                  <a:lnTo>
                    <a:pt x="332664" y="141324"/>
                  </a:lnTo>
                  <a:lnTo>
                    <a:pt x="336161" y="147355"/>
                  </a:lnTo>
                  <a:lnTo>
                    <a:pt x="339832" y="153263"/>
                  </a:lnTo>
                  <a:lnTo>
                    <a:pt x="351153" y="175237"/>
                  </a:lnTo>
                  <a:lnTo>
                    <a:pt x="357312" y="197880"/>
                  </a:lnTo>
                  <a:lnTo>
                    <a:pt x="357570" y="206540"/>
                  </a:lnTo>
                  <a:lnTo>
                    <a:pt x="357696" y="210769"/>
                  </a:lnTo>
                  <a:lnTo>
                    <a:pt x="357752" y="212627"/>
                  </a:lnTo>
                  <a:lnTo>
                    <a:pt x="357858" y="216192"/>
                  </a:lnTo>
                  <a:lnTo>
                    <a:pt x="357921" y="221767"/>
                  </a:lnTo>
                  <a:lnTo>
                    <a:pt x="352951" y="245745"/>
                  </a:lnTo>
                  <a:lnTo>
                    <a:pt x="345660" y="269092"/>
                  </a:lnTo>
                  <a:lnTo>
                    <a:pt x="338676" y="292539"/>
                  </a:lnTo>
                  <a:lnTo>
                    <a:pt x="331816" y="316026"/>
                  </a:lnTo>
                  <a:lnTo>
                    <a:pt x="324630" y="340398"/>
                  </a:lnTo>
                  <a:lnTo>
                    <a:pt x="323576" y="341045"/>
                  </a:lnTo>
                  <a:lnTo>
                    <a:pt x="321620" y="343204"/>
                  </a:lnTo>
                  <a:lnTo>
                    <a:pt x="340785" y="343204"/>
                  </a:lnTo>
                  <a:lnTo>
                    <a:pt x="347757" y="322999"/>
                  </a:lnTo>
                  <a:lnTo>
                    <a:pt x="367845" y="265169"/>
                  </a:lnTo>
                  <a:lnTo>
                    <a:pt x="377939" y="236277"/>
                  </a:lnTo>
                  <a:lnTo>
                    <a:pt x="388105" y="207416"/>
                  </a:lnTo>
                  <a:lnTo>
                    <a:pt x="393740" y="188671"/>
                  </a:lnTo>
                  <a:lnTo>
                    <a:pt x="397358" y="170180"/>
                  </a:lnTo>
                  <a:lnTo>
                    <a:pt x="397460" y="169657"/>
                  </a:lnTo>
                  <a:lnTo>
                    <a:pt x="399258" y="150346"/>
                  </a:lnTo>
                  <a:lnTo>
                    <a:pt x="399158" y="135166"/>
                  </a:lnTo>
                  <a:lnTo>
                    <a:pt x="399128" y="130708"/>
                  </a:lnTo>
                  <a:lnTo>
                    <a:pt x="424459" y="130708"/>
                  </a:lnTo>
                  <a:lnTo>
                    <a:pt x="407082" y="98646"/>
                  </a:lnTo>
                  <a:lnTo>
                    <a:pt x="379982" y="65663"/>
                  </a:lnTo>
                  <a:lnTo>
                    <a:pt x="347165" y="38393"/>
                  </a:lnTo>
                  <a:lnTo>
                    <a:pt x="316595" y="21619"/>
                  </a:lnTo>
                  <a:close/>
                </a:path>
                <a:path w="445135" h="445134">
                  <a:moveTo>
                    <a:pt x="264381" y="127457"/>
                  </a:moveTo>
                  <a:lnTo>
                    <a:pt x="256952" y="127457"/>
                  </a:lnTo>
                  <a:lnTo>
                    <a:pt x="267469" y="127774"/>
                  </a:lnTo>
                  <a:lnTo>
                    <a:pt x="263290" y="127774"/>
                  </a:lnTo>
                  <a:lnTo>
                    <a:pt x="264381" y="127457"/>
                  </a:lnTo>
                  <a:close/>
                </a:path>
                <a:path w="445135" h="445134">
                  <a:moveTo>
                    <a:pt x="128879" y="125793"/>
                  </a:moveTo>
                  <a:lnTo>
                    <a:pt x="121748" y="125793"/>
                  </a:lnTo>
                  <a:lnTo>
                    <a:pt x="129950" y="126695"/>
                  </a:lnTo>
                  <a:lnTo>
                    <a:pt x="128915" y="126695"/>
                  </a:lnTo>
                  <a:lnTo>
                    <a:pt x="128879" y="125793"/>
                  </a:lnTo>
                  <a:close/>
                </a:path>
                <a:path w="445135" h="445134">
                  <a:moveTo>
                    <a:pt x="244206" y="111194"/>
                  </a:moveTo>
                  <a:lnTo>
                    <a:pt x="193783" y="111194"/>
                  </a:lnTo>
                  <a:lnTo>
                    <a:pt x="165118" y="111518"/>
                  </a:lnTo>
                  <a:lnTo>
                    <a:pt x="159149" y="114935"/>
                  </a:lnTo>
                  <a:lnTo>
                    <a:pt x="157772" y="120650"/>
                  </a:lnTo>
                  <a:lnTo>
                    <a:pt x="156866" y="124764"/>
                  </a:lnTo>
                  <a:lnTo>
                    <a:pt x="162858" y="126695"/>
                  </a:lnTo>
                  <a:lnTo>
                    <a:pt x="168357" y="126111"/>
                  </a:lnTo>
                  <a:lnTo>
                    <a:pt x="269004" y="126111"/>
                  </a:lnTo>
                  <a:lnTo>
                    <a:pt x="273627" y="124764"/>
                  </a:lnTo>
                  <a:lnTo>
                    <a:pt x="276535" y="120650"/>
                  </a:lnTo>
                  <a:lnTo>
                    <a:pt x="279837" y="117881"/>
                  </a:lnTo>
                  <a:lnTo>
                    <a:pt x="276205" y="115646"/>
                  </a:lnTo>
                  <a:lnTo>
                    <a:pt x="272598" y="111518"/>
                  </a:lnTo>
                  <a:lnTo>
                    <a:pt x="273524" y="111518"/>
                  </a:lnTo>
                  <a:lnTo>
                    <a:pt x="244206" y="111194"/>
                  </a:lnTo>
                  <a:close/>
                </a:path>
                <a:path w="445135" h="445134">
                  <a:moveTo>
                    <a:pt x="128212" y="109131"/>
                  </a:moveTo>
                  <a:lnTo>
                    <a:pt x="120931" y="111194"/>
                  </a:lnTo>
                  <a:lnTo>
                    <a:pt x="119417" y="111194"/>
                  </a:lnTo>
                  <a:lnTo>
                    <a:pt x="76662" y="112991"/>
                  </a:lnTo>
                  <a:lnTo>
                    <a:pt x="63781" y="113512"/>
                  </a:lnTo>
                  <a:lnTo>
                    <a:pt x="128387" y="113512"/>
                  </a:lnTo>
                  <a:lnTo>
                    <a:pt x="128295" y="111194"/>
                  </a:lnTo>
                  <a:lnTo>
                    <a:pt x="128212" y="109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9424440" y="3429168"/>
              <a:ext cx="362585" cy="362585"/>
            </a:xfrm>
            <a:custGeom>
              <a:avLst/>
              <a:gdLst/>
              <a:ahLst/>
              <a:cxnLst/>
              <a:rect l="l" t="t" r="r" b="b"/>
              <a:pathLst>
                <a:path w="362584" h="362585">
                  <a:moveTo>
                    <a:pt x="0" y="181152"/>
                  </a:moveTo>
                  <a:lnTo>
                    <a:pt x="6470" y="132994"/>
                  </a:lnTo>
                  <a:lnTo>
                    <a:pt x="24732" y="89720"/>
                  </a:lnTo>
                  <a:lnTo>
                    <a:pt x="53057" y="53057"/>
                  </a:lnTo>
                  <a:lnTo>
                    <a:pt x="89720" y="24732"/>
                  </a:lnTo>
                  <a:lnTo>
                    <a:pt x="132994" y="6470"/>
                  </a:lnTo>
                  <a:lnTo>
                    <a:pt x="181152" y="0"/>
                  </a:lnTo>
                  <a:lnTo>
                    <a:pt x="229305" y="6470"/>
                  </a:lnTo>
                  <a:lnTo>
                    <a:pt x="272573" y="24732"/>
                  </a:lnTo>
                  <a:lnTo>
                    <a:pt x="309230" y="53057"/>
                  </a:lnTo>
                  <a:lnTo>
                    <a:pt x="337551" y="89720"/>
                  </a:lnTo>
                  <a:lnTo>
                    <a:pt x="355810" y="132994"/>
                  </a:lnTo>
                  <a:lnTo>
                    <a:pt x="362280" y="181152"/>
                  </a:lnTo>
                  <a:lnTo>
                    <a:pt x="355810" y="229305"/>
                  </a:lnTo>
                  <a:lnTo>
                    <a:pt x="337551" y="272576"/>
                  </a:lnTo>
                  <a:lnTo>
                    <a:pt x="309230" y="309237"/>
                  </a:lnTo>
                  <a:lnTo>
                    <a:pt x="272573" y="337561"/>
                  </a:lnTo>
                  <a:lnTo>
                    <a:pt x="229305" y="355822"/>
                  </a:lnTo>
                  <a:lnTo>
                    <a:pt x="181152" y="362292"/>
                  </a:lnTo>
                  <a:lnTo>
                    <a:pt x="132994" y="355822"/>
                  </a:lnTo>
                  <a:lnTo>
                    <a:pt x="89720" y="337561"/>
                  </a:lnTo>
                  <a:lnTo>
                    <a:pt x="53057" y="309237"/>
                  </a:lnTo>
                  <a:lnTo>
                    <a:pt x="24732" y="272576"/>
                  </a:lnTo>
                  <a:lnTo>
                    <a:pt x="6470" y="229305"/>
                  </a:lnTo>
                  <a:lnTo>
                    <a:pt x="0" y="181152"/>
                  </a:lnTo>
                  <a:close/>
                </a:path>
              </a:pathLst>
            </a:custGeom>
            <a:ln w="236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6391021" y="3460630"/>
            <a:ext cx="2977515" cy="67056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235"/>
              </a:spcBef>
            </a:pPr>
            <a:r>
              <a:rPr sz="2000" spc="-10" dirty="0">
                <a:solidFill>
                  <a:srgbClr val="FFFFFF"/>
                </a:solidFill>
                <a:latin typeface="Arial Black"/>
                <a:cs typeface="Arial Black"/>
              </a:rPr>
              <a:t>Hosting</a:t>
            </a:r>
            <a:endParaRPr sz="20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2000" spc="85" dirty="0">
                <a:solidFill>
                  <a:srgbClr val="FFFFFF"/>
                </a:solidFill>
                <a:latin typeface="Arial"/>
                <a:cs typeface="Arial"/>
              </a:rPr>
              <a:t>trusted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70" dirty="0">
                <a:solidFill>
                  <a:srgbClr val="FFFFFF"/>
                </a:solidFill>
                <a:latin typeface="Arial"/>
                <a:cs typeface="Arial"/>
              </a:rPr>
              <a:t>hosted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Arial"/>
                <a:cs typeface="Arial"/>
              </a:rPr>
              <a:t>provieder</a:t>
            </a:r>
            <a:endParaRPr sz="2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9501800" y="3505896"/>
            <a:ext cx="19304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spc="85" dirty="0">
                <a:solidFill>
                  <a:srgbClr val="FFFFFF"/>
                </a:solidFill>
                <a:latin typeface="Calibri"/>
                <a:cs typeface="Calibri"/>
              </a:rPr>
              <a:t>03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5523247" y="3389436"/>
            <a:ext cx="812165" cy="812165"/>
            <a:chOff x="5523247" y="3389436"/>
            <a:chExt cx="812165" cy="812165"/>
          </a:xfrm>
        </p:grpSpPr>
        <p:sp>
          <p:nvSpPr>
            <p:cNvPr id="43" name="object 43"/>
            <p:cNvSpPr/>
            <p:nvPr/>
          </p:nvSpPr>
          <p:spPr>
            <a:xfrm>
              <a:off x="5523247" y="3389436"/>
              <a:ext cx="812165" cy="812165"/>
            </a:xfrm>
            <a:custGeom>
              <a:avLst/>
              <a:gdLst/>
              <a:ahLst/>
              <a:cxnLst/>
              <a:rect l="l" t="t" r="r" b="b"/>
              <a:pathLst>
                <a:path w="812164" h="812164">
                  <a:moveTo>
                    <a:pt x="398315" y="0"/>
                  </a:moveTo>
                  <a:lnTo>
                    <a:pt x="352744" y="3409"/>
                  </a:lnTo>
                  <a:lnTo>
                    <a:pt x="308356" y="11830"/>
                  </a:lnTo>
                  <a:lnTo>
                    <a:pt x="265513" y="25030"/>
                  </a:lnTo>
                  <a:lnTo>
                    <a:pt x="224576" y="42775"/>
                  </a:lnTo>
                  <a:lnTo>
                    <a:pt x="185909" y="64832"/>
                  </a:lnTo>
                  <a:lnTo>
                    <a:pt x="149871" y="90966"/>
                  </a:lnTo>
                  <a:lnTo>
                    <a:pt x="116826" y="120945"/>
                  </a:lnTo>
                  <a:lnTo>
                    <a:pt x="87135" y="154535"/>
                  </a:lnTo>
                  <a:lnTo>
                    <a:pt x="61160" y="191503"/>
                  </a:lnTo>
                  <a:lnTo>
                    <a:pt x="39263" y="231615"/>
                  </a:lnTo>
                  <a:lnTo>
                    <a:pt x="21806" y="274638"/>
                  </a:lnTo>
                  <a:lnTo>
                    <a:pt x="9150" y="320338"/>
                  </a:lnTo>
                  <a:lnTo>
                    <a:pt x="1835" y="367190"/>
                  </a:lnTo>
                  <a:lnTo>
                    <a:pt x="0" y="413583"/>
                  </a:lnTo>
                  <a:lnTo>
                    <a:pt x="3409" y="459155"/>
                  </a:lnTo>
                  <a:lnTo>
                    <a:pt x="11830" y="503544"/>
                  </a:lnTo>
                  <a:lnTo>
                    <a:pt x="25030" y="546388"/>
                  </a:lnTo>
                  <a:lnTo>
                    <a:pt x="42775" y="587325"/>
                  </a:lnTo>
                  <a:lnTo>
                    <a:pt x="64832" y="625994"/>
                  </a:lnTo>
                  <a:lnTo>
                    <a:pt x="90966" y="662032"/>
                  </a:lnTo>
                  <a:lnTo>
                    <a:pt x="120945" y="695077"/>
                  </a:lnTo>
                  <a:lnTo>
                    <a:pt x="154535" y="724768"/>
                  </a:lnTo>
                  <a:lnTo>
                    <a:pt x="191503" y="750742"/>
                  </a:lnTo>
                  <a:lnTo>
                    <a:pt x="231615" y="772638"/>
                  </a:lnTo>
                  <a:lnTo>
                    <a:pt x="274638" y="790094"/>
                  </a:lnTo>
                  <a:lnTo>
                    <a:pt x="320338" y="802748"/>
                  </a:lnTo>
                  <a:lnTo>
                    <a:pt x="367188" y="810065"/>
                  </a:lnTo>
                  <a:lnTo>
                    <a:pt x="413579" y="811902"/>
                  </a:lnTo>
                  <a:lnTo>
                    <a:pt x="459150" y="808494"/>
                  </a:lnTo>
                  <a:lnTo>
                    <a:pt x="503538" y="800073"/>
                  </a:lnTo>
                  <a:lnTo>
                    <a:pt x="546382" y="786873"/>
                  </a:lnTo>
                  <a:lnTo>
                    <a:pt x="587320" y="769128"/>
                  </a:lnTo>
                  <a:lnTo>
                    <a:pt x="625989" y="747071"/>
                  </a:lnTo>
                  <a:lnTo>
                    <a:pt x="662028" y="720936"/>
                  </a:lnTo>
                  <a:lnTo>
                    <a:pt x="695074" y="690956"/>
                  </a:lnTo>
                  <a:lnTo>
                    <a:pt x="724766" y="657365"/>
                  </a:lnTo>
                  <a:lnTo>
                    <a:pt x="750741" y="620396"/>
                  </a:lnTo>
                  <a:lnTo>
                    <a:pt x="772638" y="580283"/>
                  </a:lnTo>
                  <a:lnTo>
                    <a:pt x="790094" y="537260"/>
                  </a:lnTo>
                  <a:lnTo>
                    <a:pt x="802748" y="491559"/>
                  </a:lnTo>
                  <a:lnTo>
                    <a:pt x="810062" y="444712"/>
                  </a:lnTo>
                  <a:lnTo>
                    <a:pt x="811898" y="398323"/>
                  </a:lnTo>
                  <a:lnTo>
                    <a:pt x="808489" y="352754"/>
                  </a:lnTo>
                  <a:lnTo>
                    <a:pt x="800067" y="308367"/>
                  </a:lnTo>
                  <a:lnTo>
                    <a:pt x="786867" y="265524"/>
                  </a:lnTo>
                  <a:lnTo>
                    <a:pt x="769122" y="224587"/>
                  </a:lnTo>
                  <a:lnTo>
                    <a:pt x="747066" y="185918"/>
                  </a:lnTo>
                  <a:lnTo>
                    <a:pt x="720932" y="149879"/>
                  </a:lnTo>
                  <a:lnTo>
                    <a:pt x="690953" y="116833"/>
                  </a:lnTo>
                  <a:lnTo>
                    <a:pt x="657362" y="87140"/>
                  </a:lnTo>
                  <a:lnTo>
                    <a:pt x="620395" y="61163"/>
                  </a:lnTo>
                  <a:lnTo>
                    <a:pt x="580282" y="39265"/>
                  </a:lnTo>
                  <a:lnTo>
                    <a:pt x="537260" y="21806"/>
                  </a:lnTo>
                  <a:lnTo>
                    <a:pt x="491559" y="9150"/>
                  </a:lnTo>
                  <a:lnTo>
                    <a:pt x="444708" y="1835"/>
                  </a:lnTo>
                  <a:lnTo>
                    <a:pt x="398315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699480" y="3597084"/>
              <a:ext cx="463550" cy="454025"/>
            </a:xfrm>
            <a:custGeom>
              <a:avLst/>
              <a:gdLst/>
              <a:ahLst/>
              <a:cxnLst/>
              <a:rect l="l" t="t" r="r" b="b"/>
              <a:pathLst>
                <a:path w="463550" h="454025">
                  <a:moveTo>
                    <a:pt x="462457" y="191249"/>
                  </a:moveTo>
                  <a:lnTo>
                    <a:pt x="457111" y="177419"/>
                  </a:lnTo>
                  <a:lnTo>
                    <a:pt x="445897" y="165900"/>
                  </a:lnTo>
                  <a:lnTo>
                    <a:pt x="432066" y="159524"/>
                  </a:lnTo>
                  <a:lnTo>
                    <a:pt x="417398" y="158838"/>
                  </a:lnTo>
                  <a:lnTo>
                    <a:pt x="412178" y="160947"/>
                  </a:lnTo>
                  <a:lnTo>
                    <a:pt x="412178" y="223062"/>
                  </a:lnTo>
                  <a:lnTo>
                    <a:pt x="288912" y="297281"/>
                  </a:lnTo>
                  <a:lnTo>
                    <a:pt x="285013" y="291261"/>
                  </a:lnTo>
                  <a:lnTo>
                    <a:pt x="300812" y="280797"/>
                  </a:lnTo>
                  <a:lnTo>
                    <a:pt x="314883" y="271462"/>
                  </a:lnTo>
                  <a:lnTo>
                    <a:pt x="345567" y="252882"/>
                  </a:lnTo>
                  <a:lnTo>
                    <a:pt x="376516" y="234734"/>
                  </a:lnTo>
                  <a:lnTo>
                    <a:pt x="407250" y="216242"/>
                  </a:lnTo>
                  <a:lnTo>
                    <a:pt x="412178" y="223062"/>
                  </a:lnTo>
                  <a:lnTo>
                    <a:pt x="412178" y="160947"/>
                  </a:lnTo>
                  <a:lnTo>
                    <a:pt x="403669" y="164350"/>
                  </a:lnTo>
                  <a:lnTo>
                    <a:pt x="408584" y="172808"/>
                  </a:lnTo>
                  <a:lnTo>
                    <a:pt x="408546" y="180225"/>
                  </a:lnTo>
                  <a:lnTo>
                    <a:pt x="283692" y="256692"/>
                  </a:lnTo>
                  <a:lnTo>
                    <a:pt x="246037" y="277799"/>
                  </a:lnTo>
                  <a:lnTo>
                    <a:pt x="231990" y="280797"/>
                  </a:lnTo>
                  <a:lnTo>
                    <a:pt x="224904" y="280060"/>
                  </a:lnTo>
                  <a:lnTo>
                    <a:pt x="224548" y="280060"/>
                  </a:lnTo>
                  <a:lnTo>
                    <a:pt x="180733" y="256857"/>
                  </a:lnTo>
                  <a:lnTo>
                    <a:pt x="69786" y="193090"/>
                  </a:lnTo>
                  <a:lnTo>
                    <a:pt x="55753" y="172999"/>
                  </a:lnTo>
                  <a:lnTo>
                    <a:pt x="55740" y="172808"/>
                  </a:lnTo>
                  <a:lnTo>
                    <a:pt x="60972" y="162750"/>
                  </a:lnTo>
                  <a:lnTo>
                    <a:pt x="53479" y="159296"/>
                  </a:lnTo>
                  <a:lnTo>
                    <a:pt x="45262" y="152984"/>
                  </a:lnTo>
                  <a:lnTo>
                    <a:pt x="42722" y="154762"/>
                  </a:lnTo>
                  <a:lnTo>
                    <a:pt x="31546" y="162306"/>
                  </a:lnTo>
                  <a:lnTo>
                    <a:pt x="20383" y="170167"/>
                  </a:lnTo>
                  <a:lnTo>
                    <a:pt x="10515" y="178841"/>
                  </a:lnTo>
                  <a:lnTo>
                    <a:pt x="3200" y="188836"/>
                  </a:lnTo>
                  <a:lnTo>
                    <a:pt x="0" y="201104"/>
                  </a:lnTo>
                  <a:lnTo>
                    <a:pt x="2590" y="212928"/>
                  </a:lnTo>
                  <a:lnTo>
                    <a:pt x="211759" y="341947"/>
                  </a:lnTo>
                  <a:lnTo>
                    <a:pt x="232537" y="348081"/>
                  </a:lnTo>
                  <a:lnTo>
                    <a:pt x="242773" y="346379"/>
                  </a:lnTo>
                  <a:lnTo>
                    <a:pt x="253199" y="341490"/>
                  </a:lnTo>
                  <a:lnTo>
                    <a:pt x="269925" y="331495"/>
                  </a:lnTo>
                  <a:lnTo>
                    <a:pt x="329463" y="297281"/>
                  </a:lnTo>
                  <a:lnTo>
                    <a:pt x="413664" y="248653"/>
                  </a:lnTo>
                  <a:lnTo>
                    <a:pt x="444538" y="230505"/>
                  </a:lnTo>
                  <a:lnTo>
                    <a:pt x="455828" y="219976"/>
                  </a:lnTo>
                  <a:lnTo>
                    <a:pt x="457466" y="216242"/>
                  </a:lnTo>
                  <a:lnTo>
                    <a:pt x="461911" y="206159"/>
                  </a:lnTo>
                  <a:lnTo>
                    <a:pt x="462381" y="193090"/>
                  </a:lnTo>
                  <a:lnTo>
                    <a:pt x="462457" y="191249"/>
                  </a:lnTo>
                  <a:close/>
                </a:path>
                <a:path w="463550" h="454025">
                  <a:moveTo>
                    <a:pt x="462546" y="296443"/>
                  </a:moveTo>
                  <a:lnTo>
                    <a:pt x="457365" y="282575"/>
                  </a:lnTo>
                  <a:lnTo>
                    <a:pt x="446290" y="271018"/>
                  </a:lnTo>
                  <a:lnTo>
                    <a:pt x="432409" y="264553"/>
                  </a:lnTo>
                  <a:lnTo>
                    <a:pt x="417677" y="263766"/>
                  </a:lnTo>
                  <a:lnTo>
                    <a:pt x="412115" y="266001"/>
                  </a:lnTo>
                  <a:lnTo>
                    <a:pt x="412115" y="324713"/>
                  </a:lnTo>
                  <a:lnTo>
                    <a:pt x="288302" y="398919"/>
                  </a:lnTo>
                  <a:lnTo>
                    <a:pt x="283743" y="391604"/>
                  </a:lnTo>
                  <a:lnTo>
                    <a:pt x="290398" y="387616"/>
                  </a:lnTo>
                  <a:lnTo>
                    <a:pt x="407441" y="317487"/>
                  </a:lnTo>
                  <a:lnTo>
                    <a:pt x="412115" y="324713"/>
                  </a:lnTo>
                  <a:lnTo>
                    <a:pt x="412115" y="266001"/>
                  </a:lnTo>
                  <a:lnTo>
                    <a:pt x="404050" y="269240"/>
                  </a:lnTo>
                  <a:lnTo>
                    <a:pt x="409067" y="278739"/>
                  </a:lnTo>
                  <a:lnTo>
                    <a:pt x="408165" y="285800"/>
                  </a:lnTo>
                  <a:lnTo>
                    <a:pt x="408114" y="286258"/>
                  </a:lnTo>
                  <a:lnTo>
                    <a:pt x="402678" y="292442"/>
                  </a:lnTo>
                  <a:lnTo>
                    <a:pt x="394309" y="297903"/>
                  </a:lnTo>
                  <a:lnTo>
                    <a:pt x="284759" y="360832"/>
                  </a:lnTo>
                  <a:lnTo>
                    <a:pt x="248500" y="382231"/>
                  </a:lnTo>
                  <a:lnTo>
                    <a:pt x="239826" y="386346"/>
                  </a:lnTo>
                  <a:lnTo>
                    <a:pt x="239407" y="386346"/>
                  </a:lnTo>
                  <a:lnTo>
                    <a:pt x="232206" y="387616"/>
                  </a:lnTo>
                  <a:lnTo>
                    <a:pt x="224358" y="386346"/>
                  </a:lnTo>
                  <a:lnTo>
                    <a:pt x="215963" y="382422"/>
                  </a:lnTo>
                  <a:lnTo>
                    <a:pt x="143256" y="339839"/>
                  </a:lnTo>
                  <a:lnTo>
                    <a:pt x="70027" y="298132"/>
                  </a:lnTo>
                  <a:lnTo>
                    <a:pt x="61556" y="292442"/>
                  </a:lnTo>
                  <a:lnTo>
                    <a:pt x="56413" y="285800"/>
                  </a:lnTo>
                  <a:lnTo>
                    <a:pt x="55981" y="278739"/>
                  </a:lnTo>
                  <a:lnTo>
                    <a:pt x="55905" y="277596"/>
                  </a:lnTo>
                  <a:lnTo>
                    <a:pt x="61087" y="267055"/>
                  </a:lnTo>
                  <a:lnTo>
                    <a:pt x="52920" y="264121"/>
                  </a:lnTo>
                  <a:lnTo>
                    <a:pt x="44996" y="258305"/>
                  </a:lnTo>
                  <a:lnTo>
                    <a:pt x="40703" y="260286"/>
                  </a:lnTo>
                  <a:lnTo>
                    <a:pt x="28333" y="265836"/>
                  </a:lnTo>
                  <a:lnTo>
                    <a:pt x="16560" y="272364"/>
                  </a:lnTo>
                  <a:lnTo>
                    <a:pt x="7112" y="281533"/>
                  </a:lnTo>
                  <a:lnTo>
                    <a:pt x="1727" y="294957"/>
                  </a:lnTo>
                  <a:lnTo>
                    <a:pt x="1346" y="309219"/>
                  </a:lnTo>
                  <a:lnTo>
                    <a:pt x="5397" y="321144"/>
                  </a:lnTo>
                  <a:lnTo>
                    <a:pt x="13538" y="331114"/>
                  </a:lnTo>
                  <a:lnTo>
                    <a:pt x="25463" y="339458"/>
                  </a:lnTo>
                  <a:lnTo>
                    <a:pt x="173367" y="424383"/>
                  </a:lnTo>
                  <a:lnTo>
                    <a:pt x="211289" y="446519"/>
                  </a:lnTo>
                  <a:lnTo>
                    <a:pt x="232041" y="453898"/>
                  </a:lnTo>
                  <a:lnTo>
                    <a:pt x="252615" y="446519"/>
                  </a:lnTo>
                  <a:lnTo>
                    <a:pt x="291071" y="424078"/>
                  </a:lnTo>
                  <a:lnTo>
                    <a:pt x="335140" y="398919"/>
                  </a:lnTo>
                  <a:lnTo>
                    <a:pt x="444131" y="335495"/>
                  </a:lnTo>
                  <a:lnTo>
                    <a:pt x="455587" y="324993"/>
                  </a:lnTo>
                  <a:lnTo>
                    <a:pt x="459003" y="317487"/>
                  </a:lnTo>
                  <a:lnTo>
                    <a:pt x="461835" y="311289"/>
                  </a:lnTo>
                  <a:lnTo>
                    <a:pt x="462470" y="298132"/>
                  </a:lnTo>
                  <a:lnTo>
                    <a:pt x="462546" y="296443"/>
                  </a:lnTo>
                  <a:close/>
                </a:path>
                <a:path w="463550" h="454025">
                  <a:moveTo>
                    <a:pt x="463499" y="97078"/>
                  </a:moveTo>
                  <a:lnTo>
                    <a:pt x="458558" y="79171"/>
                  </a:lnTo>
                  <a:lnTo>
                    <a:pt x="443674" y="64503"/>
                  </a:lnTo>
                  <a:lnTo>
                    <a:pt x="416064" y="48133"/>
                  </a:lnTo>
                  <a:lnTo>
                    <a:pt x="411911" y="45745"/>
                  </a:lnTo>
                  <a:lnTo>
                    <a:pt x="411911" y="121704"/>
                  </a:lnTo>
                  <a:lnTo>
                    <a:pt x="288709" y="195948"/>
                  </a:lnTo>
                  <a:lnTo>
                    <a:pt x="284124" y="188442"/>
                  </a:lnTo>
                  <a:lnTo>
                    <a:pt x="295694" y="181521"/>
                  </a:lnTo>
                  <a:lnTo>
                    <a:pt x="407517" y="114630"/>
                  </a:lnTo>
                  <a:lnTo>
                    <a:pt x="411911" y="121704"/>
                  </a:lnTo>
                  <a:lnTo>
                    <a:pt x="411911" y="45745"/>
                  </a:lnTo>
                  <a:lnTo>
                    <a:pt x="332638" y="0"/>
                  </a:lnTo>
                  <a:lnTo>
                    <a:pt x="325462" y="5257"/>
                  </a:lnTo>
                  <a:lnTo>
                    <a:pt x="329298" y="11341"/>
                  </a:lnTo>
                  <a:lnTo>
                    <a:pt x="333006" y="17576"/>
                  </a:lnTo>
                  <a:lnTo>
                    <a:pt x="368769" y="44526"/>
                  </a:lnTo>
                  <a:lnTo>
                    <a:pt x="382524" y="52336"/>
                  </a:lnTo>
                  <a:lnTo>
                    <a:pt x="396189" y="60312"/>
                  </a:lnTo>
                  <a:lnTo>
                    <a:pt x="406349" y="68059"/>
                  </a:lnTo>
                  <a:lnTo>
                    <a:pt x="409752" y="75272"/>
                  </a:lnTo>
                  <a:lnTo>
                    <a:pt x="406311" y="82461"/>
                  </a:lnTo>
                  <a:lnTo>
                    <a:pt x="395998" y="90131"/>
                  </a:lnTo>
                  <a:lnTo>
                    <a:pt x="320433" y="134099"/>
                  </a:lnTo>
                  <a:lnTo>
                    <a:pt x="238379" y="180695"/>
                  </a:lnTo>
                  <a:lnTo>
                    <a:pt x="227482" y="181521"/>
                  </a:lnTo>
                  <a:lnTo>
                    <a:pt x="182270" y="156121"/>
                  </a:lnTo>
                  <a:lnTo>
                    <a:pt x="64604" y="88150"/>
                  </a:lnTo>
                  <a:lnTo>
                    <a:pt x="57035" y="81965"/>
                  </a:lnTo>
                  <a:lnTo>
                    <a:pt x="54470" y="75399"/>
                  </a:lnTo>
                  <a:lnTo>
                    <a:pt x="56870" y="68757"/>
                  </a:lnTo>
                  <a:lnTo>
                    <a:pt x="98183" y="42062"/>
                  </a:lnTo>
                  <a:lnTo>
                    <a:pt x="109893" y="36093"/>
                  </a:lnTo>
                  <a:lnTo>
                    <a:pt x="118135" y="30784"/>
                  </a:lnTo>
                  <a:lnTo>
                    <a:pt x="122770" y="24231"/>
                  </a:lnTo>
                  <a:lnTo>
                    <a:pt x="123888" y="16027"/>
                  </a:lnTo>
                  <a:lnTo>
                    <a:pt x="121577" y="5803"/>
                  </a:lnTo>
                  <a:lnTo>
                    <a:pt x="68300" y="36093"/>
                  </a:lnTo>
                  <a:lnTo>
                    <a:pt x="41948" y="51371"/>
                  </a:lnTo>
                  <a:lnTo>
                    <a:pt x="15989" y="67208"/>
                  </a:lnTo>
                  <a:lnTo>
                    <a:pt x="3505" y="81089"/>
                  </a:lnTo>
                  <a:lnTo>
                    <a:pt x="469" y="98513"/>
                  </a:lnTo>
                  <a:lnTo>
                    <a:pt x="6464" y="115951"/>
                  </a:lnTo>
                  <a:lnTo>
                    <a:pt x="164680" y="213042"/>
                  </a:lnTo>
                  <a:lnTo>
                    <a:pt x="212966" y="239991"/>
                  </a:lnTo>
                  <a:lnTo>
                    <a:pt x="231470" y="244271"/>
                  </a:lnTo>
                  <a:lnTo>
                    <a:pt x="241414" y="243471"/>
                  </a:lnTo>
                  <a:lnTo>
                    <a:pt x="298589" y="213448"/>
                  </a:lnTo>
                  <a:lnTo>
                    <a:pt x="443496" y="129463"/>
                  </a:lnTo>
                  <a:lnTo>
                    <a:pt x="458571" y="114630"/>
                  </a:lnTo>
                  <a:lnTo>
                    <a:pt x="463499" y="970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983608" y="3711704"/>
              <a:ext cx="128270" cy="81915"/>
            </a:xfrm>
            <a:custGeom>
              <a:avLst/>
              <a:gdLst/>
              <a:ahLst/>
              <a:cxnLst/>
              <a:rect l="l" t="t" r="r" b="b"/>
              <a:pathLst>
                <a:path w="128270" h="81914">
                  <a:moveTo>
                    <a:pt x="123393" y="0"/>
                  </a:moveTo>
                  <a:lnTo>
                    <a:pt x="0" y="73812"/>
                  </a:lnTo>
                  <a:lnTo>
                    <a:pt x="4584" y="81318"/>
                  </a:lnTo>
                  <a:lnTo>
                    <a:pt x="127787" y="7073"/>
                  </a:lnTo>
                  <a:lnTo>
                    <a:pt x="123393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984497" y="3813323"/>
              <a:ext cx="127165" cy="81038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5983229" y="3914566"/>
              <a:ext cx="128905" cy="81915"/>
            </a:xfrm>
            <a:custGeom>
              <a:avLst/>
              <a:gdLst/>
              <a:ahLst/>
              <a:cxnLst/>
              <a:rect l="l" t="t" r="r" b="b"/>
              <a:pathLst>
                <a:path w="128904" h="81914">
                  <a:moveTo>
                    <a:pt x="123698" y="0"/>
                  </a:moveTo>
                  <a:lnTo>
                    <a:pt x="0" y="74117"/>
                  </a:lnTo>
                  <a:lnTo>
                    <a:pt x="4559" y="81432"/>
                  </a:lnTo>
                  <a:lnTo>
                    <a:pt x="128371" y="7226"/>
                  </a:lnTo>
                  <a:lnTo>
                    <a:pt x="123698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 txBox="1"/>
          <p:nvPr/>
        </p:nvSpPr>
        <p:spPr>
          <a:xfrm>
            <a:off x="6098127" y="4989331"/>
            <a:ext cx="4028440" cy="67056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235"/>
              </a:spcBef>
            </a:pPr>
            <a:r>
              <a:rPr sz="2000" spc="-25" dirty="0">
                <a:solidFill>
                  <a:srgbClr val="FFFFFF"/>
                </a:solidFill>
                <a:latin typeface="Arial Black"/>
                <a:cs typeface="Arial Black"/>
              </a:rPr>
              <a:t>Backups</a:t>
            </a:r>
            <a:endParaRPr sz="20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Daily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50" dirty="0">
                <a:solidFill>
                  <a:srgbClr val="FFFFFF"/>
                </a:solidFill>
                <a:latin typeface="Arial"/>
                <a:cs typeface="Arial"/>
              </a:rPr>
              <a:t>backups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via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45" dirty="0">
                <a:solidFill>
                  <a:srgbClr val="FFFFFF"/>
                </a:solidFill>
                <a:latin typeface="Arial"/>
                <a:cs typeface="Arial"/>
              </a:rPr>
              <a:t>FTP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Arial"/>
                <a:cs typeface="Arial"/>
              </a:rPr>
              <a:t>plugins</a:t>
            </a:r>
            <a:endParaRPr sz="2000">
              <a:latin typeface="Arial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10095877" y="4921468"/>
            <a:ext cx="362585" cy="362585"/>
          </a:xfrm>
          <a:custGeom>
            <a:avLst/>
            <a:gdLst/>
            <a:ahLst/>
            <a:cxnLst/>
            <a:rect l="l" t="t" r="r" b="b"/>
            <a:pathLst>
              <a:path w="362584" h="362585">
                <a:moveTo>
                  <a:pt x="0" y="181140"/>
                </a:moveTo>
                <a:lnTo>
                  <a:pt x="6470" y="132986"/>
                </a:lnTo>
                <a:lnTo>
                  <a:pt x="24731" y="89716"/>
                </a:lnTo>
                <a:lnTo>
                  <a:pt x="53055" y="53055"/>
                </a:lnTo>
                <a:lnTo>
                  <a:pt x="89716" y="24731"/>
                </a:lnTo>
                <a:lnTo>
                  <a:pt x="132986" y="6470"/>
                </a:lnTo>
                <a:lnTo>
                  <a:pt x="181140" y="0"/>
                </a:lnTo>
                <a:lnTo>
                  <a:pt x="229297" y="6470"/>
                </a:lnTo>
                <a:lnTo>
                  <a:pt x="272569" y="24731"/>
                </a:lnTo>
                <a:lnTo>
                  <a:pt x="309229" y="53055"/>
                </a:lnTo>
                <a:lnTo>
                  <a:pt x="337551" y="89716"/>
                </a:lnTo>
                <a:lnTo>
                  <a:pt x="355810" y="132986"/>
                </a:lnTo>
                <a:lnTo>
                  <a:pt x="362280" y="181140"/>
                </a:lnTo>
                <a:lnTo>
                  <a:pt x="355810" y="229298"/>
                </a:lnTo>
                <a:lnTo>
                  <a:pt x="337551" y="272572"/>
                </a:lnTo>
                <a:lnTo>
                  <a:pt x="309229" y="309235"/>
                </a:lnTo>
                <a:lnTo>
                  <a:pt x="272569" y="337560"/>
                </a:lnTo>
                <a:lnTo>
                  <a:pt x="229297" y="355822"/>
                </a:lnTo>
                <a:lnTo>
                  <a:pt x="181140" y="362292"/>
                </a:lnTo>
                <a:lnTo>
                  <a:pt x="132986" y="355822"/>
                </a:lnTo>
                <a:lnTo>
                  <a:pt x="89716" y="337560"/>
                </a:lnTo>
                <a:lnTo>
                  <a:pt x="53055" y="309235"/>
                </a:lnTo>
                <a:lnTo>
                  <a:pt x="24731" y="272572"/>
                </a:lnTo>
                <a:lnTo>
                  <a:pt x="6470" y="229298"/>
                </a:lnTo>
                <a:lnTo>
                  <a:pt x="0" y="181140"/>
                </a:lnTo>
                <a:close/>
              </a:path>
            </a:pathLst>
          </a:custGeom>
          <a:ln w="236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10173227" y="4998195"/>
            <a:ext cx="20891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spc="155" dirty="0">
                <a:solidFill>
                  <a:srgbClr val="FFFFFF"/>
                </a:solidFill>
                <a:latin typeface="Calibri"/>
                <a:cs typeface="Calibri"/>
              </a:rPr>
              <a:t>04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5194110" y="4867584"/>
            <a:ext cx="6492875" cy="1906905"/>
            <a:chOff x="5194110" y="4867584"/>
            <a:chExt cx="6492875" cy="1906905"/>
          </a:xfrm>
        </p:grpSpPr>
        <p:sp>
          <p:nvSpPr>
            <p:cNvPr id="52" name="object 52"/>
            <p:cNvSpPr/>
            <p:nvPr/>
          </p:nvSpPr>
          <p:spPr>
            <a:xfrm>
              <a:off x="5194110" y="4867584"/>
              <a:ext cx="812165" cy="812165"/>
            </a:xfrm>
            <a:custGeom>
              <a:avLst/>
              <a:gdLst/>
              <a:ahLst/>
              <a:cxnLst/>
              <a:rect l="l" t="t" r="r" b="b"/>
              <a:pathLst>
                <a:path w="812164" h="812164">
                  <a:moveTo>
                    <a:pt x="398319" y="0"/>
                  </a:moveTo>
                  <a:lnTo>
                    <a:pt x="352747" y="3409"/>
                  </a:lnTo>
                  <a:lnTo>
                    <a:pt x="308358" y="11830"/>
                  </a:lnTo>
                  <a:lnTo>
                    <a:pt x="265514" y="25030"/>
                  </a:lnTo>
                  <a:lnTo>
                    <a:pt x="224576" y="42775"/>
                  </a:lnTo>
                  <a:lnTo>
                    <a:pt x="185908" y="64832"/>
                  </a:lnTo>
                  <a:lnTo>
                    <a:pt x="149870" y="90966"/>
                  </a:lnTo>
                  <a:lnTo>
                    <a:pt x="116825" y="120945"/>
                  </a:lnTo>
                  <a:lnTo>
                    <a:pt x="87134" y="154535"/>
                  </a:lnTo>
                  <a:lnTo>
                    <a:pt x="61159" y="191503"/>
                  </a:lnTo>
                  <a:lnTo>
                    <a:pt x="39263" y="231615"/>
                  </a:lnTo>
                  <a:lnTo>
                    <a:pt x="21808" y="274638"/>
                  </a:lnTo>
                  <a:lnTo>
                    <a:pt x="9154" y="320338"/>
                  </a:lnTo>
                  <a:lnTo>
                    <a:pt x="1837" y="367188"/>
                  </a:lnTo>
                  <a:lnTo>
                    <a:pt x="0" y="413579"/>
                  </a:lnTo>
                  <a:lnTo>
                    <a:pt x="3408" y="459150"/>
                  </a:lnTo>
                  <a:lnTo>
                    <a:pt x="11829" y="503538"/>
                  </a:lnTo>
                  <a:lnTo>
                    <a:pt x="25028" y="546382"/>
                  </a:lnTo>
                  <a:lnTo>
                    <a:pt x="42773" y="587320"/>
                  </a:lnTo>
                  <a:lnTo>
                    <a:pt x="64829" y="625989"/>
                  </a:lnTo>
                  <a:lnTo>
                    <a:pt x="90964" y="662028"/>
                  </a:lnTo>
                  <a:lnTo>
                    <a:pt x="120943" y="695074"/>
                  </a:lnTo>
                  <a:lnTo>
                    <a:pt x="154532" y="724766"/>
                  </a:lnTo>
                  <a:lnTo>
                    <a:pt x="191500" y="750741"/>
                  </a:lnTo>
                  <a:lnTo>
                    <a:pt x="231610" y="772638"/>
                  </a:lnTo>
                  <a:lnTo>
                    <a:pt x="274632" y="790094"/>
                  </a:lnTo>
                  <a:lnTo>
                    <a:pt x="320329" y="802748"/>
                  </a:lnTo>
                  <a:lnTo>
                    <a:pt x="367182" y="810062"/>
                  </a:lnTo>
                  <a:lnTo>
                    <a:pt x="413575" y="811898"/>
                  </a:lnTo>
                  <a:lnTo>
                    <a:pt x="459148" y="808489"/>
                  </a:lnTo>
                  <a:lnTo>
                    <a:pt x="503537" y="800067"/>
                  </a:lnTo>
                  <a:lnTo>
                    <a:pt x="546382" y="786867"/>
                  </a:lnTo>
                  <a:lnTo>
                    <a:pt x="587321" y="769122"/>
                  </a:lnTo>
                  <a:lnTo>
                    <a:pt x="625990" y="747066"/>
                  </a:lnTo>
                  <a:lnTo>
                    <a:pt x="662028" y="720932"/>
                  </a:lnTo>
                  <a:lnTo>
                    <a:pt x="695074" y="690953"/>
                  </a:lnTo>
                  <a:lnTo>
                    <a:pt x="724765" y="657362"/>
                  </a:lnTo>
                  <a:lnTo>
                    <a:pt x="750738" y="620395"/>
                  </a:lnTo>
                  <a:lnTo>
                    <a:pt x="772634" y="580282"/>
                  </a:lnTo>
                  <a:lnTo>
                    <a:pt x="790088" y="537260"/>
                  </a:lnTo>
                  <a:lnTo>
                    <a:pt x="802739" y="491559"/>
                  </a:lnTo>
                  <a:lnTo>
                    <a:pt x="810056" y="444712"/>
                  </a:lnTo>
                  <a:lnTo>
                    <a:pt x="811894" y="398323"/>
                  </a:lnTo>
                  <a:lnTo>
                    <a:pt x="808486" y="352754"/>
                  </a:lnTo>
                  <a:lnTo>
                    <a:pt x="800067" y="308367"/>
                  </a:lnTo>
                  <a:lnTo>
                    <a:pt x="786868" y="265524"/>
                  </a:lnTo>
                  <a:lnTo>
                    <a:pt x="769124" y="224587"/>
                  </a:lnTo>
                  <a:lnTo>
                    <a:pt x="747068" y="185918"/>
                  </a:lnTo>
                  <a:lnTo>
                    <a:pt x="720935" y="149879"/>
                  </a:lnTo>
                  <a:lnTo>
                    <a:pt x="690956" y="116833"/>
                  </a:lnTo>
                  <a:lnTo>
                    <a:pt x="657366" y="87140"/>
                  </a:lnTo>
                  <a:lnTo>
                    <a:pt x="620398" y="61163"/>
                  </a:lnTo>
                  <a:lnTo>
                    <a:pt x="580286" y="39265"/>
                  </a:lnTo>
                  <a:lnTo>
                    <a:pt x="537264" y="21806"/>
                  </a:lnTo>
                  <a:lnTo>
                    <a:pt x="491564" y="9150"/>
                  </a:lnTo>
                  <a:lnTo>
                    <a:pt x="444711" y="1835"/>
                  </a:lnTo>
                  <a:lnTo>
                    <a:pt x="398319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5378945" y="5039855"/>
              <a:ext cx="448945" cy="491490"/>
            </a:xfrm>
            <a:custGeom>
              <a:avLst/>
              <a:gdLst/>
              <a:ahLst/>
              <a:cxnLst/>
              <a:rect l="l" t="t" r="r" b="b"/>
              <a:pathLst>
                <a:path w="448945" h="491489">
                  <a:moveTo>
                    <a:pt x="200469" y="379844"/>
                  </a:moveTo>
                  <a:lnTo>
                    <a:pt x="197650" y="376555"/>
                  </a:lnTo>
                  <a:lnTo>
                    <a:pt x="193586" y="376085"/>
                  </a:lnTo>
                  <a:lnTo>
                    <a:pt x="57531" y="375970"/>
                  </a:lnTo>
                  <a:lnTo>
                    <a:pt x="52057" y="375754"/>
                  </a:lnTo>
                  <a:lnTo>
                    <a:pt x="47637" y="376275"/>
                  </a:lnTo>
                  <a:lnTo>
                    <a:pt x="45732" y="376897"/>
                  </a:lnTo>
                  <a:lnTo>
                    <a:pt x="41630" y="379958"/>
                  </a:lnTo>
                  <a:lnTo>
                    <a:pt x="40957" y="383362"/>
                  </a:lnTo>
                  <a:lnTo>
                    <a:pt x="43459" y="389737"/>
                  </a:lnTo>
                  <a:lnTo>
                    <a:pt x="46024" y="391350"/>
                  </a:lnTo>
                  <a:lnTo>
                    <a:pt x="121018" y="391350"/>
                  </a:lnTo>
                  <a:lnTo>
                    <a:pt x="187032" y="391426"/>
                  </a:lnTo>
                  <a:lnTo>
                    <a:pt x="197243" y="391185"/>
                  </a:lnTo>
                  <a:lnTo>
                    <a:pt x="200202" y="387985"/>
                  </a:lnTo>
                  <a:lnTo>
                    <a:pt x="200469" y="379844"/>
                  </a:lnTo>
                  <a:close/>
                </a:path>
                <a:path w="448945" h="491489">
                  <a:moveTo>
                    <a:pt x="200533" y="227901"/>
                  </a:moveTo>
                  <a:lnTo>
                    <a:pt x="200050" y="218694"/>
                  </a:lnTo>
                  <a:lnTo>
                    <a:pt x="196761" y="216077"/>
                  </a:lnTo>
                  <a:lnTo>
                    <a:pt x="51219" y="216077"/>
                  </a:lnTo>
                  <a:lnTo>
                    <a:pt x="45339" y="216420"/>
                  </a:lnTo>
                  <a:lnTo>
                    <a:pt x="43180" y="218211"/>
                  </a:lnTo>
                  <a:lnTo>
                    <a:pt x="40170" y="226631"/>
                  </a:lnTo>
                  <a:lnTo>
                    <a:pt x="43992" y="231406"/>
                  </a:lnTo>
                  <a:lnTo>
                    <a:pt x="120802" y="231432"/>
                  </a:lnTo>
                  <a:lnTo>
                    <a:pt x="187579" y="231533"/>
                  </a:lnTo>
                  <a:lnTo>
                    <a:pt x="197408" y="231317"/>
                  </a:lnTo>
                  <a:lnTo>
                    <a:pt x="200533" y="227901"/>
                  </a:lnTo>
                  <a:close/>
                </a:path>
                <a:path w="448945" h="491489">
                  <a:moveTo>
                    <a:pt x="200647" y="59397"/>
                  </a:moveTo>
                  <a:lnTo>
                    <a:pt x="197269" y="56172"/>
                  </a:lnTo>
                  <a:lnTo>
                    <a:pt x="120916" y="56159"/>
                  </a:lnTo>
                  <a:lnTo>
                    <a:pt x="51752" y="56172"/>
                  </a:lnTo>
                  <a:lnTo>
                    <a:pt x="44869" y="56603"/>
                  </a:lnTo>
                  <a:lnTo>
                    <a:pt x="42075" y="59397"/>
                  </a:lnTo>
                  <a:lnTo>
                    <a:pt x="41262" y="66344"/>
                  </a:lnTo>
                  <a:lnTo>
                    <a:pt x="43383" y="69977"/>
                  </a:lnTo>
                  <a:lnTo>
                    <a:pt x="48120" y="71488"/>
                  </a:lnTo>
                  <a:lnTo>
                    <a:pt x="192925" y="71564"/>
                  </a:lnTo>
                  <a:lnTo>
                    <a:pt x="197446" y="70866"/>
                  </a:lnTo>
                  <a:lnTo>
                    <a:pt x="200037" y="67983"/>
                  </a:lnTo>
                  <a:lnTo>
                    <a:pt x="200647" y="59397"/>
                  </a:lnTo>
                  <a:close/>
                </a:path>
                <a:path w="448945" h="491489">
                  <a:moveTo>
                    <a:pt x="267741" y="54940"/>
                  </a:moveTo>
                  <a:lnTo>
                    <a:pt x="260553" y="47739"/>
                  </a:lnTo>
                  <a:lnTo>
                    <a:pt x="242570" y="47853"/>
                  </a:lnTo>
                  <a:lnTo>
                    <a:pt x="235483" y="54914"/>
                  </a:lnTo>
                  <a:lnTo>
                    <a:pt x="235343" y="72631"/>
                  </a:lnTo>
                  <a:lnTo>
                    <a:pt x="242595" y="79921"/>
                  </a:lnTo>
                  <a:lnTo>
                    <a:pt x="251523" y="79921"/>
                  </a:lnTo>
                  <a:lnTo>
                    <a:pt x="260337" y="79921"/>
                  </a:lnTo>
                  <a:lnTo>
                    <a:pt x="267601" y="72809"/>
                  </a:lnTo>
                  <a:lnTo>
                    <a:pt x="267741" y="54940"/>
                  </a:lnTo>
                  <a:close/>
                </a:path>
                <a:path w="448945" h="491489">
                  <a:moveTo>
                    <a:pt x="316026" y="72580"/>
                  </a:moveTo>
                  <a:lnTo>
                    <a:pt x="315937" y="63792"/>
                  </a:lnTo>
                  <a:lnTo>
                    <a:pt x="315849" y="54724"/>
                  </a:lnTo>
                  <a:lnTo>
                    <a:pt x="308800" y="47764"/>
                  </a:lnTo>
                  <a:lnTo>
                    <a:pt x="290791" y="47828"/>
                  </a:lnTo>
                  <a:lnTo>
                    <a:pt x="283667" y="55067"/>
                  </a:lnTo>
                  <a:lnTo>
                    <a:pt x="283819" y="72923"/>
                  </a:lnTo>
                  <a:lnTo>
                    <a:pt x="291198" y="80048"/>
                  </a:lnTo>
                  <a:lnTo>
                    <a:pt x="308965" y="79806"/>
                  </a:lnTo>
                  <a:lnTo>
                    <a:pt x="316026" y="72580"/>
                  </a:lnTo>
                  <a:close/>
                </a:path>
                <a:path w="448945" h="491489">
                  <a:moveTo>
                    <a:pt x="448348" y="438200"/>
                  </a:moveTo>
                  <a:lnTo>
                    <a:pt x="447687" y="433857"/>
                  </a:lnTo>
                  <a:lnTo>
                    <a:pt x="447624" y="433438"/>
                  </a:lnTo>
                  <a:lnTo>
                    <a:pt x="441007" y="428117"/>
                  </a:lnTo>
                  <a:lnTo>
                    <a:pt x="436626" y="428523"/>
                  </a:lnTo>
                  <a:lnTo>
                    <a:pt x="432943" y="432473"/>
                  </a:lnTo>
                  <a:lnTo>
                    <a:pt x="432435" y="433197"/>
                  </a:lnTo>
                  <a:lnTo>
                    <a:pt x="431863" y="433857"/>
                  </a:lnTo>
                  <a:lnTo>
                    <a:pt x="409448" y="454787"/>
                  </a:lnTo>
                  <a:lnTo>
                    <a:pt x="384289" y="468630"/>
                  </a:lnTo>
                  <a:lnTo>
                    <a:pt x="356438" y="475221"/>
                  </a:lnTo>
                  <a:lnTo>
                    <a:pt x="325958" y="474345"/>
                  </a:lnTo>
                  <a:lnTo>
                    <a:pt x="280758" y="457454"/>
                  </a:lnTo>
                  <a:lnTo>
                    <a:pt x="254990" y="431939"/>
                  </a:lnTo>
                  <a:lnTo>
                    <a:pt x="247853" y="424878"/>
                  </a:lnTo>
                  <a:lnTo>
                    <a:pt x="233908" y="390144"/>
                  </a:lnTo>
                  <a:lnTo>
                    <a:pt x="233908" y="431939"/>
                  </a:lnTo>
                  <a:lnTo>
                    <a:pt x="15671" y="431939"/>
                  </a:lnTo>
                  <a:lnTo>
                    <a:pt x="15671" y="335470"/>
                  </a:lnTo>
                  <a:lnTo>
                    <a:pt x="215684" y="335470"/>
                  </a:lnTo>
                  <a:lnTo>
                    <a:pt x="213258" y="360895"/>
                  </a:lnTo>
                  <a:lnTo>
                    <a:pt x="215468" y="385419"/>
                  </a:lnTo>
                  <a:lnTo>
                    <a:pt x="222351" y="409079"/>
                  </a:lnTo>
                  <a:lnTo>
                    <a:pt x="233908" y="431939"/>
                  </a:lnTo>
                  <a:lnTo>
                    <a:pt x="233908" y="390144"/>
                  </a:lnTo>
                  <a:lnTo>
                    <a:pt x="230555" y="381787"/>
                  </a:lnTo>
                  <a:lnTo>
                    <a:pt x="232079" y="335470"/>
                  </a:lnTo>
                  <a:lnTo>
                    <a:pt x="252006" y="291820"/>
                  </a:lnTo>
                  <a:lnTo>
                    <a:pt x="284937" y="262826"/>
                  </a:lnTo>
                  <a:lnTo>
                    <a:pt x="325869" y="248170"/>
                  </a:lnTo>
                  <a:lnTo>
                    <a:pt x="369722" y="249694"/>
                  </a:lnTo>
                  <a:lnTo>
                    <a:pt x="411378" y="269201"/>
                  </a:lnTo>
                  <a:lnTo>
                    <a:pt x="412356" y="269938"/>
                  </a:lnTo>
                  <a:lnTo>
                    <a:pt x="413283" y="270738"/>
                  </a:lnTo>
                  <a:lnTo>
                    <a:pt x="414807" y="271957"/>
                  </a:lnTo>
                  <a:lnTo>
                    <a:pt x="412826" y="272288"/>
                  </a:lnTo>
                  <a:lnTo>
                    <a:pt x="374980" y="276872"/>
                  </a:lnTo>
                  <a:lnTo>
                    <a:pt x="371868" y="280263"/>
                  </a:lnTo>
                  <a:lnTo>
                    <a:pt x="372999" y="289344"/>
                  </a:lnTo>
                  <a:lnTo>
                    <a:pt x="373024" y="289572"/>
                  </a:lnTo>
                  <a:lnTo>
                    <a:pt x="376770" y="292150"/>
                  </a:lnTo>
                  <a:lnTo>
                    <a:pt x="438010" y="284810"/>
                  </a:lnTo>
                  <a:lnTo>
                    <a:pt x="440829" y="281635"/>
                  </a:lnTo>
                  <a:lnTo>
                    <a:pt x="438708" y="263296"/>
                  </a:lnTo>
                  <a:lnTo>
                    <a:pt x="438086" y="258114"/>
                  </a:lnTo>
                  <a:lnTo>
                    <a:pt x="437146" y="250266"/>
                  </a:lnTo>
                  <a:lnTo>
                    <a:pt x="433349" y="219646"/>
                  </a:lnTo>
                  <a:lnTo>
                    <a:pt x="429818" y="217055"/>
                  </a:lnTo>
                  <a:lnTo>
                    <a:pt x="421208" y="217932"/>
                  </a:lnTo>
                  <a:lnTo>
                    <a:pt x="418414" y="221297"/>
                  </a:lnTo>
                  <a:lnTo>
                    <a:pt x="418871" y="228841"/>
                  </a:lnTo>
                  <a:lnTo>
                    <a:pt x="419227" y="231013"/>
                  </a:lnTo>
                  <a:lnTo>
                    <a:pt x="419277" y="231317"/>
                  </a:lnTo>
                  <a:lnTo>
                    <a:pt x="419366" y="231851"/>
                  </a:lnTo>
                  <a:lnTo>
                    <a:pt x="422465" y="258114"/>
                  </a:lnTo>
                  <a:lnTo>
                    <a:pt x="409079" y="249161"/>
                  </a:lnTo>
                  <a:lnTo>
                    <a:pt x="407123" y="248170"/>
                  </a:lnTo>
                  <a:lnTo>
                    <a:pt x="395122" y="242049"/>
                  </a:lnTo>
                  <a:lnTo>
                    <a:pt x="380542" y="236689"/>
                  </a:lnTo>
                  <a:lnTo>
                    <a:pt x="365264" y="233032"/>
                  </a:lnTo>
                  <a:lnTo>
                    <a:pt x="365252" y="175539"/>
                  </a:lnTo>
                  <a:lnTo>
                    <a:pt x="365252" y="162839"/>
                  </a:lnTo>
                  <a:lnTo>
                    <a:pt x="362419" y="159994"/>
                  </a:lnTo>
                  <a:lnTo>
                    <a:pt x="349529" y="159994"/>
                  </a:lnTo>
                  <a:lnTo>
                    <a:pt x="349529" y="175539"/>
                  </a:lnTo>
                  <a:lnTo>
                    <a:pt x="349529" y="231013"/>
                  </a:lnTo>
                  <a:lnTo>
                    <a:pt x="342722" y="231317"/>
                  </a:lnTo>
                  <a:lnTo>
                    <a:pt x="337616" y="231317"/>
                  </a:lnTo>
                  <a:lnTo>
                    <a:pt x="331724" y="231851"/>
                  </a:lnTo>
                  <a:lnTo>
                    <a:pt x="287832" y="243560"/>
                  </a:lnTo>
                  <a:lnTo>
                    <a:pt x="250761" y="269938"/>
                  </a:lnTo>
                  <a:lnTo>
                    <a:pt x="249148" y="271564"/>
                  </a:lnTo>
                  <a:lnTo>
                    <a:pt x="247523" y="272288"/>
                  </a:lnTo>
                  <a:lnTo>
                    <a:pt x="235737" y="272288"/>
                  </a:lnTo>
                  <a:lnTo>
                    <a:pt x="235737" y="287718"/>
                  </a:lnTo>
                  <a:lnTo>
                    <a:pt x="234835" y="289344"/>
                  </a:lnTo>
                  <a:lnTo>
                    <a:pt x="227660" y="303657"/>
                  </a:lnTo>
                  <a:lnTo>
                    <a:pt x="224256" y="310502"/>
                  </a:lnTo>
                  <a:lnTo>
                    <a:pt x="220903" y="317360"/>
                  </a:lnTo>
                  <a:lnTo>
                    <a:pt x="220116" y="319011"/>
                  </a:lnTo>
                  <a:lnTo>
                    <a:pt x="219468" y="319900"/>
                  </a:lnTo>
                  <a:lnTo>
                    <a:pt x="62661" y="319900"/>
                  </a:lnTo>
                  <a:lnTo>
                    <a:pt x="62661" y="287718"/>
                  </a:lnTo>
                  <a:lnTo>
                    <a:pt x="235737" y="287718"/>
                  </a:lnTo>
                  <a:lnTo>
                    <a:pt x="235737" y="272288"/>
                  </a:lnTo>
                  <a:lnTo>
                    <a:pt x="15570" y="272288"/>
                  </a:lnTo>
                  <a:lnTo>
                    <a:pt x="15570" y="175539"/>
                  </a:lnTo>
                  <a:lnTo>
                    <a:pt x="349529" y="175539"/>
                  </a:lnTo>
                  <a:lnTo>
                    <a:pt x="349529" y="159994"/>
                  </a:lnTo>
                  <a:lnTo>
                    <a:pt x="321284" y="159994"/>
                  </a:lnTo>
                  <a:lnTo>
                    <a:pt x="319697" y="159816"/>
                  </a:lnTo>
                  <a:lnTo>
                    <a:pt x="318579" y="159816"/>
                  </a:lnTo>
                  <a:lnTo>
                    <a:pt x="318579" y="127876"/>
                  </a:lnTo>
                  <a:lnTo>
                    <a:pt x="318579" y="127635"/>
                  </a:lnTo>
                  <a:lnTo>
                    <a:pt x="362229" y="127635"/>
                  </a:lnTo>
                  <a:lnTo>
                    <a:pt x="365150" y="124802"/>
                  </a:lnTo>
                  <a:lnTo>
                    <a:pt x="365239" y="112014"/>
                  </a:lnTo>
                  <a:lnTo>
                    <a:pt x="365264" y="15557"/>
                  </a:lnTo>
                  <a:lnTo>
                    <a:pt x="365264" y="3098"/>
                  </a:lnTo>
                  <a:lnTo>
                    <a:pt x="362305" y="152"/>
                  </a:lnTo>
                  <a:lnTo>
                    <a:pt x="356857" y="0"/>
                  </a:lnTo>
                  <a:lnTo>
                    <a:pt x="349504" y="0"/>
                  </a:lnTo>
                  <a:lnTo>
                    <a:pt x="349504" y="15557"/>
                  </a:lnTo>
                  <a:lnTo>
                    <a:pt x="349504" y="112014"/>
                  </a:lnTo>
                  <a:lnTo>
                    <a:pt x="302539" y="112014"/>
                  </a:lnTo>
                  <a:lnTo>
                    <a:pt x="302539" y="127876"/>
                  </a:lnTo>
                  <a:lnTo>
                    <a:pt x="302539" y="159816"/>
                  </a:lnTo>
                  <a:lnTo>
                    <a:pt x="62560" y="159816"/>
                  </a:lnTo>
                  <a:lnTo>
                    <a:pt x="62560" y="127876"/>
                  </a:lnTo>
                  <a:lnTo>
                    <a:pt x="302539" y="127876"/>
                  </a:lnTo>
                  <a:lnTo>
                    <a:pt x="302539" y="112014"/>
                  </a:lnTo>
                  <a:lnTo>
                    <a:pt x="15621" y="112014"/>
                  </a:lnTo>
                  <a:lnTo>
                    <a:pt x="15621" y="15557"/>
                  </a:lnTo>
                  <a:lnTo>
                    <a:pt x="349504" y="15557"/>
                  </a:lnTo>
                  <a:lnTo>
                    <a:pt x="349504" y="0"/>
                  </a:lnTo>
                  <a:lnTo>
                    <a:pt x="7924" y="0"/>
                  </a:lnTo>
                  <a:lnTo>
                    <a:pt x="3276" y="533"/>
                  </a:lnTo>
                  <a:lnTo>
                    <a:pt x="736" y="2933"/>
                  </a:lnTo>
                  <a:lnTo>
                    <a:pt x="0" y="7785"/>
                  </a:lnTo>
                  <a:lnTo>
                    <a:pt x="25" y="124802"/>
                  </a:lnTo>
                  <a:lnTo>
                    <a:pt x="2832" y="127635"/>
                  </a:lnTo>
                  <a:lnTo>
                    <a:pt x="46748" y="127635"/>
                  </a:lnTo>
                  <a:lnTo>
                    <a:pt x="46748" y="159994"/>
                  </a:lnTo>
                  <a:lnTo>
                    <a:pt x="2857" y="159994"/>
                  </a:lnTo>
                  <a:lnTo>
                    <a:pt x="12" y="162839"/>
                  </a:lnTo>
                  <a:lnTo>
                    <a:pt x="139" y="284810"/>
                  </a:lnTo>
                  <a:lnTo>
                    <a:pt x="2819" y="287528"/>
                  </a:lnTo>
                  <a:lnTo>
                    <a:pt x="46748" y="287528"/>
                  </a:lnTo>
                  <a:lnTo>
                    <a:pt x="46748" y="319900"/>
                  </a:lnTo>
                  <a:lnTo>
                    <a:pt x="2628" y="319900"/>
                  </a:lnTo>
                  <a:lnTo>
                    <a:pt x="0" y="322605"/>
                  </a:lnTo>
                  <a:lnTo>
                    <a:pt x="76" y="440029"/>
                  </a:lnTo>
                  <a:lnTo>
                    <a:pt x="419" y="444500"/>
                  </a:lnTo>
                  <a:lnTo>
                    <a:pt x="3187" y="447179"/>
                  </a:lnTo>
                  <a:lnTo>
                    <a:pt x="7620" y="447446"/>
                  </a:lnTo>
                  <a:lnTo>
                    <a:pt x="244678" y="447446"/>
                  </a:lnTo>
                  <a:lnTo>
                    <a:pt x="246443" y="448056"/>
                  </a:lnTo>
                  <a:lnTo>
                    <a:pt x="248170" y="449910"/>
                  </a:lnTo>
                  <a:lnTo>
                    <a:pt x="289674" y="479780"/>
                  </a:lnTo>
                  <a:lnTo>
                    <a:pt x="337616" y="491223"/>
                  </a:lnTo>
                  <a:lnTo>
                    <a:pt x="386384" y="483984"/>
                  </a:lnTo>
                  <a:lnTo>
                    <a:pt x="401104" y="475221"/>
                  </a:lnTo>
                  <a:lnTo>
                    <a:pt x="430339" y="457796"/>
                  </a:lnTo>
                  <a:lnTo>
                    <a:pt x="435800" y="452869"/>
                  </a:lnTo>
                  <a:lnTo>
                    <a:pt x="440613" y="447179"/>
                  </a:lnTo>
                  <a:lnTo>
                    <a:pt x="448348" y="4382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1312052" y="6399603"/>
              <a:ext cx="362585" cy="362585"/>
            </a:xfrm>
            <a:custGeom>
              <a:avLst/>
              <a:gdLst/>
              <a:ahLst/>
              <a:cxnLst/>
              <a:rect l="l" t="t" r="r" b="b"/>
              <a:pathLst>
                <a:path w="362584" h="362584">
                  <a:moveTo>
                    <a:pt x="0" y="181152"/>
                  </a:moveTo>
                  <a:lnTo>
                    <a:pt x="6470" y="132998"/>
                  </a:lnTo>
                  <a:lnTo>
                    <a:pt x="24731" y="89725"/>
                  </a:lnTo>
                  <a:lnTo>
                    <a:pt x="53055" y="53062"/>
                  </a:lnTo>
                  <a:lnTo>
                    <a:pt x="89716" y="24734"/>
                  </a:lnTo>
                  <a:lnTo>
                    <a:pt x="132986" y="6471"/>
                  </a:lnTo>
                  <a:lnTo>
                    <a:pt x="181140" y="0"/>
                  </a:lnTo>
                  <a:lnTo>
                    <a:pt x="229293" y="6471"/>
                  </a:lnTo>
                  <a:lnTo>
                    <a:pt x="272563" y="24734"/>
                  </a:lnTo>
                  <a:lnTo>
                    <a:pt x="309224" y="53062"/>
                  </a:lnTo>
                  <a:lnTo>
                    <a:pt x="337548" y="89725"/>
                  </a:lnTo>
                  <a:lnTo>
                    <a:pt x="355809" y="132998"/>
                  </a:lnTo>
                  <a:lnTo>
                    <a:pt x="362280" y="181152"/>
                  </a:lnTo>
                  <a:lnTo>
                    <a:pt x="355809" y="229306"/>
                  </a:lnTo>
                  <a:lnTo>
                    <a:pt x="337548" y="272579"/>
                  </a:lnTo>
                  <a:lnTo>
                    <a:pt x="309224" y="309243"/>
                  </a:lnTo>
                  <a:lnTo>
                    <a:pt x="272563" y="337570"/>
                  </a:lnTo>
                  <a:lnTo>
                    <a:pt x="229293" y="355833"/>
                  </a:lnTo>
                  <a:lnTo>
                    <a:pt x="181140" y="362305"/>
                  </a:lnTo>
                  <a:lnTo>
                    <a:pt x="132986" y="355833"/>
                  </a:lnTo>
                  <a:lnTo>
                    <a:pt x="89716" y="337570"/>
                  </a:lnTo>
                  <a:lnTo>
                    <a:pt x="53055" y="309243"/>
                  </a:lnTo>
                  <a:lnTo>
                    <a:pt x="24731" y="272579"/>
                  </a:lnTo>
                  <a:lnTo>
                    <a:pt x="6470" y="229306"/>
                  </a:lnTo>
                  <a:lnTo>
                    <a:pt x="0" y="181152"/>
                  </a:lnTo>
                  <a:close/>
                </a:path>
              </a:pathLst>
            </a:custGeom>
            <a:ln w="236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/>
          <p:nvPr/>
        </p:nvSpPr>
        <p:spPr>
          <a:xfrm>
            <a:off x="4502962" y="6484982"/>
            <a:ext cx="24949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14" dirty="0">
                <a:solidFill>
                  <a:srgbClr val="FFFFFF"/>
                </a:solidFill>
                <a:latin typeface="Arial Black"/>
                <a:cs typeface="Arial Black"/>
              </a:rPr>
              <a:t>Chatbot</a:t>
            </a:r>
            <a:r>
              <a:rPr sz="2000" spc="-22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spc="-95" dirty="0">
                <a:solidFill>
                  <a:srgbClr val="FFFFFF"/>
                </a:solidFill>
                <a:latin typeface="Arial Black"/>
                <a:cs typeface="Arial Black"/>
              </a:rPr>
              <a:t>Integration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1389400" y="6476344"/>
            <a:ext cx="19621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spc="100" dirty="0">
                <a:solidFill>
                  <a:srgbClr val="FFFFFF"/>
                </a:solidFill>
                <a:latin typeface="Calibri"/>
                <a:cs typeface="Calibri"/>
              </a:rPr>
              <a:t>05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3598149" y="6345730"/>
            <a:ext cx="812165" cy="812165"/>
            <a:chOff x="3598149" y="6345730"/>
            <a:chExt cx="812165" cy="812165"/>
          </a:xfrm>
        </p:grpSpPr>
        <p:sp>
          <p:nvSpPr>
            <p:cNvPr id="58" name="object 58"/>
            <p:cNvSpPr/>
            <p:nvPr/>
          </p:nvSpPr>
          <p:spPr>
            <a:xfrm>
              <a:off x="3598149" y="6345730"/>
              <a:ext cx="812165" cy="812165"/>
            </a:xfrm>
            <a:custGeom>
              <a:avLst/>
              <a:gdLst/>
              <a:ahLst/>
              <a:cxnLst/>
              <a:rect l="l" t="t" r="r" b="b"/>
              <a:pathLst>
                <a:path w="812164" h="812165">
                  <a:moveTo>
                    <a:pt x="398318" y="0"/>
                  </a:moveTo>
                  <a:lnTo>
                    <a:pt x="352748" y="3408"/>
                  </a:lnTo>
                  <a:lnTo>
                    <a:pt x="308359" y="11829"/>
                  </a:lnTo>
                  <a:lnTo>
                    <a:pt x="265515" y="25028"/>
                  </a:lnTo>
                  <a:lnTo>
                    <a:pt x="224578" y="42773"/>
                  </a:lnTo>
                  <a:lnTo>
                    <a:pt x="185909" y="64829"/>
                  </a:lnTo>
                  <a:lnTo>
                    <a:pt x="149870" y="90964"/>
                  </a:lnTo>
                  <a:lnTo>
                    <a:pt x="116824" y="120943"/>
                  </a:lnTo>
                  <a:lnTo>
                    <a:pt x="87132" y="154532"/>
                  </a:lnTo>
                  <a:lnTo>
                    <a:pt x="61157" y="191500"/>
                  </a:lnTo>
                  <a:lnTo>
                    <a:pt x="39260" y="231610"/>
                  </a:lnTo>
                  <a:lnTo>
                    <a:pt x="21804" y="274632"/>
                  </a:lnTo>
                  <a:lnTo>
                    <a:pt x="9150" y="320329"/>
                  </a:lnTo>
                  <a:lnTo>
                    <a:pt x="1835" y="367182"/>
                  </a:lnTo>
                  <a:lnTo>
                    <a:pt x="0" y="413575"/>
                  </a:lnTo>
                  <a:lnTo>
                    <a:pt x="3409" y="459148"/>
                  </a:lnTo>
                  <a:lnTo>
                    <a:pt x="11830" y="503537"/>
                  </a:lnTo>
                  <a:lnTo>
                    <a:pt x="25030" y="546382"/>
                  </a:lnTo>
                  <a:lnTo>
                    <a:pt x="42775" y="587321"/>
                  </a:lnTo>
                  <a:lnTo>
                    <a:pt x="64832" y="625990"/>
                  </a:lnTo>
                  <a:lnTo>
                    <a:pt x="90966" y="662028"/>
                  </a:lnTo>
                  <a:lnTo>
                    <a:pt x="120945" y="695074"/>
                  </a:lnTo>
                  <a:lnTo>
                    <a:pt x="154535" y="724765"/>
                  </a:lnTo>
                  <a:lnTo>
                    <a:pt x="191503" y="750738"/>
                  </a:lnTo>
                  <a:lnTo>
                    <a:pt x="231615" y="772634"/>
                  </a:lnTo>
                  <a:lnTo>
                    <a:pt x="274638" y="790088"/>
                  </a:lnTo>
                  <a:lnTo>
                    <a:pt x="320338" y="802739"/>
                  </a:lnTo>
                  <a:lnTo>
                    <a:pt x="367188" y="810056"/>
                  </a:lnTo>
                  <a:lnTo>
                    <a:pt x="413579" y="811893"/>
                  </a:lnTo>
                  <a:lnTo>
                    <a:pt x="459150" y="808485"/>
                  </a:lnTo>
                  <a:lnTo>
                    <a:pt x="503538" y="800064"/>
                  </a:lnTo>
                  <a:lnTo>
                    <a:pt x="546382" y="786865"/>
                  </a:lnTo>
                  <a:lnTo>
                    <a:pt x="587320" y="769120"/>
                  </a:lnTo>
                  <a:lnTo>
                    <a:pt x="625989" y="747064"/>
                  </a:lnTo>
                  <a:lnTo>
                    <a:pt x="662028" y="720929"/>
                  </a:lnTo>
                  <a:lnTo>
                    <a:pt x="695074" y="690950"/>
                  </a:lnTo>
                  <a:lnTo>
                    <a:pt x="724766" y="657361"/>
                  </a:lnTo>
                  <a:lnTo>
                    <a:pt x="750741" y="620393"/>
                  </a:lnTo>
                  <a:lnTo>
                    <a:pt x="772638" y="580282"/>
                  </a:lnTo>
                  <a:lnTo>
                    <a:pt x="790094" y="537261"/>
                  </a:lnTo>
                  <a:lnTo>
                    <a:pt x="802748" y="491564"/>
                  </a:lnTo>
                  <a:lnTo>
                    <a:pt x="810062" y="444714"/>
                  </a:lnTo>
                  <a:lnTo>
                    <a:pt x="811898" y="398323"/>
                  </a:lnTo>
                  <a:lnTo>
                    <a:pt x="808489" y="352752"/>
                  </a:lnTo>
                  <a:lnTo>
                    <a:pt x="800067" y="308363"/>
                  </a:lnTo>
                  <a:lnTo>
                    <a:pt x="786867" y="265519"/>
                  </a:lnTo>
                  <a:lnTo>
                    <a:pt x="769122" y="224582"/>
                  </a:lnTo>
                  <a:lnTo>
                    <a:pt x="747066" y="185913"/>
                  </a:lnTo>
                  <a:lnTo>
                    <a:pt x="720932" y="149874"/>
                  </a:lnTo>
                  <a:lnTo>
                    <a:pt x="690953" y="116828"/>
                  </a:lnTo>
                  <a:lnTo>
                    <a:pt x="657362" y="87136"/>
                  </a:lnTo>
                  <a:lnTo>
                    <a:pt x="620395" y="61161"/>
                  </a:lnTo>
                  <a:lnTo>
                    <a:pt x="580282" y="39264"/>
                  </a:lnTo>
                  <a:lnTo>
                    <a:pt x="537260" y="21808"/>
                  </a:lnTo>
                  <a:lnTo>
                    <a:pt x="491559" y="9154"/>
                  </a:lnTo>
                  <a:lnTo>
                    <a:pt x="444710" y="1837"/>
                  </a:lnTo>
                  <a:lnTo>
                    <a:pt x="398318" y="0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3757230" y="6587498"/>
              <a:ext cx="497205" cy="354965"/>
            </a:xfrm>
            <a:custGeom>
              <a:avLst/>
              <a:gdLst/>
              <a:ahLst/>
              <a:cxnLst/>
              <a:rect l="l" t="t" r="r" b="b"/>
              <a:pathLst>
                <a:path w="497204" h="354965">
                  <a:moveTo>
                    <a:pt x="66897" y="46775"/>
                  </a:moveTo>
                  <a:lnTo>
                    <a:pt x="39758" y="46775"/>
                  </a:lnTo>
                  <a:lnTo>
                    <a:pt x="41018" y="47232"/>
                  </a:lnTo>
                  <a:lnTo>
                    <a:pt x="47516" y="55325"/>
                  </a:lnTo>
                  <a:lnTo>
                    <a:pt x="81290" y="96775"/>
                  </a:lnTo>
                  <a:lnTo>
                    <a:pt x="81394" y="96902"/>
                  </a:lnTo>
                  <a:lnTo>
                    <a:pt x="81076" y="97359"/>
                  </a:lnTo>
                  <a:lnTo>
                    <a:pt x="80937" y="97639"/>
                  </a:lnTo>
                  <a:lnTo>
                    <a:pt x="80733" y="97855"/>
                  </a:lnTo>
                  <a:lnTo>
                    <a:pt x="68843" y="112032"/>
                  </a:lnTo>
                  <a:lnTo>
                    <a:pt x="58915" y="127300"/>
                  </a:lnTo>
                  <a:lnTo>
                    <a:pt x="51044" y="143710"/>
                  </a:lnTo>
                  <a:lnTo>
                    <a:pt x="45326" y="161316"/>
                  </a:lnTo>
                  <a:lnTo>
                    <a:pt x="44776" y="163501"/>
                  </a:lnTo>
                  <a:lnTo>
                    <a:pt x="21331" y="163501"/>
                  </a:lnTo>
                  <a:lnTo>
                    <a:pt x="12898" y="165056"/>
                  </a:lnTo>
                  <a:lnTo>
                    <a:pt x="6035" y="169444"/>
                  </a:lnTo>
                  <a:lnTo>
                    <a:pt x="1625" y="176262"/>
                  </a:lnTo>
                  <a:lnTo>
                    <a:pt x="0" y="185205"/>
                  </a:lnTo>
                  <a:lnTo>
                    <a:pt x="0" y="228982"/>
                  </a:lnTo>
                  <a:lnTo>
                    <a:pt x="1512" y="237803"/>
                  </a:lnTo>
                  <a:lnTo>
                    <a:pt x="5676" y="244486"/>
                  </a:lnTo>
                  <a:lnTo>
                    <a:pt x="12313" y="248832"/>
                  </a:lnTo>
                  <a:lnTo>
                    <a:pt x="12460" y="248832"/>
                  </a:lnTo>
                  <a:lnTo>
                    <a:pt x="22240" y="250724"/>
                  </a:lnTo>
                  <a:lnTo>
                    <a:pt x="44120" y="250724"/>
                  </a:lnTo>
                  <a:lnTo>
                    <a:pt x="44411" y="251588"/>
                  </a:lnTo>
                  <a:lnTo>
                    <a:pt x="44716" y="252350"/>
                  </a:lnTo>
                  <a:lnTo>
                    <a:pt x="44836" y="252795"/>
                  </a:lnTo>
                  <a:lnTo>
                    <a:pt x="44932" y="253150"/>
                  </a:lnTo>
                  <a:lnTo>
                    <a:pt x="50410" y="269539"/>
                  </a:lnTo>
                  <a:lnTo>
                    <a:pt x="78574" y="311951"/>
                  </a:lnTo>
                  <a:lnTo>
                    <a:pt x="123666" y="343627"/>
                  </a:lnTo>
                  <a:lnTo>
                    <a:pt x="149801" y="351820"/>
                  </a:lnTo>
                  <a:lnTo>
                    <a:pt x="150356" y="351820"/>
                  </a:lnTo>
                  <a:lnTo>
                    <a:pt x="178053" y="354458"/>
                  </a:lnTo>
                  <a:lnTo>
                    <a:pt x="307682" y="354458"/>
                  </a:lnTo>
                  <a:lnTo>
                    <a:pt x="326825" y="354199"/>
                  </a:lnTo>
                  <a:lnTo>
                    <a:pt x="381215" y="339218"/>
                  </a:lnTo>
                  <a:lnTo>
                    <a:pt x="406935" y="321997"/>
                  </a:lnTo>
                  <a:lnTo>
                    <a:pt x="175426" y="321997"/>
                  </a:lnTo>
                  <a:lnTo>
                    <a:pt x="159441" y="321006"/>
                  </a:lnTo>
                  <a:lnTo>
                    <a:pt x="117026" y="303674"/>
                  </a:lnTo>
                  <a:lnTo>
                    <a:pt x="86081" y="273028"/>
                  </a:lnTo>
                  <a:lnTo>
                    <a:pt x="72485" y="234179"/>
                  </a:lnTo>
                  <a:lnTo>
                    <a:pt x="70800" y="211048"/>
                  </a:lnTo>
                  <a:lnTo>
                    <a:pt x="70975" y="199574"/>
                  </a:lnTo>
                  <a:lnTo>
                    <a:pt x="71016" y="196840"/>
                  </a:lnTo>
                  <a:lnTo>
                    <a:pt x="72282" y="182970"/>
                  </a:lnTo>
                  <a:lnTo>
                    <a:pt x="72305" y="182716"/>
                  </a:lnTo>
                  <a:lnTo>
                    <a:pt x="74777" y="168644"/>
                  </a:lnTo>
                  <a:lnTo>
                    <a:pt x="95683" y="126234"/>
                  </a:lnTo>
                  <a:lnTo>
                    <a:pt x="127964" y="96569"/>
                  </a:lnTo>
                  <a:lnTo>
                    <a:pt x="151836" y="82526"/>
                  </a:lnTo>
                  <a:lnTo>
                    <a:pt x="96164" y="82526"/>
                  </a:lnTo>
                  <a:lnTo>
                    <a:pt x="95554" y="81916"/>
                  </a:lnTo>
                  <a:lnTo>
                    <a:pt x="94945" y="81192"/>
                  </a:lnTo>
                  <a:lnTo>
                    <a:pt x="66897" y="46775"/>
                  </a:lnTo>
                  <a:close/>
                </a:path>
                <a:path w="497204" h="354965">
                  <a:moveTo>
                    <a:pt x="369136" y="61152"/>
                  </a:moveTo>
                  <a:lnTo>
                    <a:pt x="258254" y="61152"/>
                  </a:lnTo>
                  <a:lnTo>
                    <a:pt x="278304" y="62687"/>
                  </a:lnTo>
                  <a:lnTo>
                    <a:pt x="297935" y="66076"/>
                  </a:lnTo>
                  <a:lnTo>
                    <a:pt x="336198" y="78534"/>
                  </a:lnTo>
                  <a:lnTo>
                    <a:pt x="379030" y="103951"/>
                  </a:lnTo>
                  <a:lnTo>
                    <a:pt x="413469" y="146315"/>
                  </a:lnTo>
                  <a:lnTo>
                    <a:pt x="424065" y="182970"/>
                  </a:lnTo>
                  <a:lnTo>
                    <a:pt x="425496" y="199574"/>
                  </a:lnTo>
                  <a:lnTo>
                    <a:pt x="425478" y="216134"/>
                  </a:lnTo>
                  <a:lnTo>
                    <a:pt x="411771" y="270963"/>
                  </a:lnTo>
                  <a:lnTo>
                    <a:pt x="381317" y="303903"/>
                  </a:lnTo>
                  <a:lnTo>
                    <a:pt x="342228" y="320427"/>
                  </a:lnTo>
                  <a:lnTo>
                    <a:pt x="323367" y="321997"/>
                  </a:lnTo>
                  <a:lnTo>
                    <a:pt x="406935" y="321997"/>
                  </a:lnTo>
                  <a:lnTo>
                    <a:pt x="425770" y="303674"/>
                  </a:lnTo>
                  <a:lnTo>
                    <a:pt x="441148" y="280289"/>
                  </a:lnTo>
                  <a:lnTo>
                    <a:pt x="451446" y="252795"/>
                  </a:lnTo>
                  <a:lnTo>
                    <a:pt x="451929" y="250902"/>
                  </a:lnTo>
                  <a:lnTo>
                    <a:pt x="452357" y="250724"/>
                  </a:lnTo>
                  <a:lnTo>
                    <a:pt x="473956" y="250724"/>
                  </a:lnTo>
                  <a:lnTo>
                    <a:pt x="483382" y="248832"/>
                  </a:lnTo>
                  <a:lnTo>
                    <a:pt x="483686" y="248832"/>
                  </a:lnTo>
                  <a:lnTo>
                    <a:pt x="490500" y="244675"/>
                  </a:lnTo>
                  <a:lnTo>
                    <a:pt x="494930" y="238601"/>
                  </a:lnTo>
                  <a:lnTo>
                    <a:pt x="496646" y="230887"/>
                  </a:lnTo>
                  <a:lnTo>
                    <a:pt x="496633" y="173597"/>
                  </a:lnTo>
                  <a:lnTo>
                    <a:pt x="490880" y="166460"/>
                  </a:lnTo>
                  <a:lnTo>
                    <a:pt x="476228" y="163501"/>
                  </a:lnTo>
                  <a:lnTo>
                    <a:pt x="451726" y="163501"/>
                  </a:lnTo>
                  <a:lnTo>
                    <a:pt x="449080" y="154079"/>
                  </a:lnTo>
                  <a:lnTo>
                    <a:pt x="432722" y="119308"/>
                  </a:lnTo>
                  <a:lnTo>
                    <a:pt x="415034" y="96902"/>
                  </a:lnTo>
                  <a:lnTo>
                    <a:pt x="415032" y="96569"/>
                  </a:lnTo>
                  <a:lnTo>
                    <a:pt x="415162" y="96229"/>
                  </a:lnTo>
                  <a:lnTo>
                    <a:pt x="426330" y="82526"/>
                  </a:lnTo>
                  <a:lnTo>
                    <a:pt x="400088" y="82526"/>
                  </a:lnTo>
                  <a:lnTo>
                    <a:pt x="399300" y="81916"/>
                  </a:lnTo>
                  <a:lnTo>
                    <a:pt x="398779" y="81586"/>
                  </a:lnTo>
                  <a:lnTo>
                    <a:pt x="398310" y="81192"/>
                  </a:lnTo>
                  <a:lnTo>
                    <a:pt x="386233" y="71950"/>
                  </a:lnTo>
                  <a:lnTo>
                    <a:pt x="373591" y="63644"/>
                  </a:lnTo>
                  <a:lnTo>
                    <a:pt x="369136" y="61152"/>
                  </a:lnTo>
                  <a:close/>
                </a:path>
                <a:path w="497204" h="354965">
                  <a:moveTo>
                    <a:pt x="458406" y="162752"/>
                  </a:moveTo>
                  <a:lnTo>
                    <a:pt x="453750" y="163501"/>
                  </a:lnTo>
                  <a:lnTo>
                    <a:pt x="473964" y="163501"/>
                  </a:lnTo>
                  <a:lnTo>
                    <a:pt x="458406" y="162752"/>
                  </a:lnTo>
                  <a:close/>
                </a:path>
                <a:path w="497204" h="354965">
                  <a:moveTo>
                    <a:pt x="258876" y="30583"/>
                  </a:moveTo>
                  <a:lnTo>
                    <a:pt x="243266" y="30583"/>
                  </a:lnTo>
                  <a:lnTo>
                    <a:pt x="231359" y="31108"/>
                  </a:lnTo>
                  <a:lnTo>
                    <a:pt x="217664" y="32388"/>
                  </a:lnTo>
                  <a:lnTo>
                    <a:pt x="203208" y="34443"/>
                  </a:lnTo>
                  <a:lnTo>
                    <a:pt x="203477" y="34443"/>
                  </a:lnTo>
                  <a:lnTo>
                    <a:pt x="181278" y="39183"/>
                  </a:lnTo>
                  <a:lnTo>
                    <a:pt x="138272" y="55325"/>
                  </a:lnTo>
                  <a:lnTo>
                    <a:pt x="96164" y="82526"/>
                  </a:lnTo>
                  <a:lnTo>
                    <a:pt x="151836" y="82526"/>
                  </a:lnTo>
                  <a:lnTo>
                    <a:pt x="176574" y="72518"/>
                  </a:lnTo>
                  <a:lnTo>
                    <a:pt x="203479" y="65660"/>
                  </a:lnTo>
                  <a:lnTo>
                    <a:pt x="217079" y="63418"/>
                  </a:lnTo>
                  <a:lnTo>
                    <a:pt x="230738" y="61896"/>
                  </a:lnTo>
                  <a:lnTo>
                    <a:pt x="244060" y="61152"/>
                  </a:lnTo>
                  <a:lnTo>
                    <a:pt x="369136" y="61152"/>
                  </a:lnTo>
                  <a:lnTo>
                    <a:pt x="360389" y="56257"/>
                  </a:lnTo>
                  <a:lnTo>
                    <a:pt x="346633" y="49772"/>
                  </a:lnTo>
                  <a:lnTo>
                    <a:pt x="325383" y="41827"/>
                  </a:lnTo>
                  <a:lnTo>
                    <a:pt x="303664" y="36025"/>
                  </a:lnTo>
                  <a:lnTo>
                    <a:pt x="282024" y="32388"/>
                  </a:lnTo>
                  <a:lnTo>
                    <a:pt x="282671" y="32388"/>
                  </a:lnTo>
                  <a:lnTo>
                    <a:pt x="258876" y="30583"/>
                  </a:lnTo>
                  <a:close/>
                </a:path>
                <a:path w="497204" h="354965">
                  <a:moveTo>
                    <a:pt x="463765" y="0"/>
                  </a:moveTo>
                  <a:lnTo>
                    <a:pt x="454139" y="915"/>
                  </a:lnTo>
                  <a:lnTo>
                    <a:pt x="445703" y="5562"/>
                  </a:lnTo>
                  <a:lnTo>
                    <a:pt x="440004" y="12869"/>
                  </a:lnTo>
                  <a:lnTo>
                    <a:pt x="437562" y="21829"/>
                  </a:lnTo>
                  <a:lnTo>
                    <a:pt x="438780" y="30583"/>
                  </a:lnTo>
                  <a:lnTo>
                    <a:pt x="438899" y="31434"/>
                  </a:lnTo>
                  <a:lnTo>
                    <a:pt x="439499" y="33110"/>
                  </a:lnTo>
                  <a:lnTo>
                    <a:pt x="439572" y="33313"/>
                  </a:lnTo>
                  <a:lnTo>
                    <a:pt x="439147" y="34443"/>
                  </a:lnTo>
                  <a:lnTo>
                    <a:pt x="432597" y="42422"/>
                  </a:lnTo>
                  <a:lnTo>
                    <a:pt x="399901" y="82526"/>
                  </a:lnTo>
                  <a:lnTo>
                    <a:pt x="426330" y="82526"/>
                  </a:lnTo>
                  <a:lnTo>
                    <a:pt x="454940" y="47497"/>
                  </a:lnTo>
                  <a:lnTo>
                    <a:pt x="455053" y="47359"/>
                  </a:lnTo>
                  <a:lnTo>
                    <a:pt x="456374" y="47029"/>
                  </a:lnTo>
                  <a:lnTo>
                    <a:pt x="456638" y="47029"/>
                  </a:lnTo>
                  <a:lnTo>
                    <a:pt x="460273" y="46775"/>
                  </a:lnTo>
                  <a:lnTo>
                    <a:pt x="465771" y="46775"/>
                  </a:lnTo>
                  <a:lnTo>
                    <a:pt x="475006" y="42769"/>
                  </a:lnTo>
                  <a:lnTo>
                    <a:pt x="481303" y="36025"/>
                  </a:lnTo>
                  <a:lnTo>
                    <a:pt x="481923" y="34443"/>
                  </a:lnTo>
                  <a:lnTo>
                    <a:pt x="484551" y="27268"/>
                  </a:lnTo>
                  <a:lnTo>
                    <a:pt x="484314" y="21829"/>
                  </a:lnTo>
                  <a:lnTo>
                    <a:pt x="484138" y="18409"/>
                  </a:lnTo>
                  <a:lnTo>
                    <a:pt x="484085" y="17387"/>
                  </a:lnTo>
                  <a:lnTo>
                    <a:pt x="479817" y="8831"/>
                  </a:lnTo>
                  <a:lnTo>
                    <a:pt x="472684" y="2836"/>
                  </a:lnTo>
                  <a:lnTo>
                    <a:pt x="463765" y="0"/>
                  </a:lnTo>
                  <a:close/>
                </a:path>
                <a:path w="497204" h="354965">
                  <a:moveTo>
                    <a:pt x="465457" y="46775"/>
                  </a:moveTo>
                  <a:lnTo>
                    <a:pt x="460273" y="46775"/>
                  </a:lnTo>
                  <a:lnTo>
                    <a:pt x="463270" y="47232"/>
                  </a:lnTo>
                  <a:lnTo>
                    <a:pt x="465457" y="46775"/>
                  </a:lnTo>
                  <a:close/>
                </a:path>
                <a:path w="497204" h="354965">
                  <a:moveTo>
                    <a:pt x="30467" y="242"/>
                  </a:moveTo>
                  <a:lnTo>
                    <a:pt x="21769" y="3815"/>
                  </a:lnTo>
                  <a:lnTo>
                    <a:pt x="15340" y="10002"/>
                  </a:lnTo>
                  <a:lnTo>
                    <a:pt x="11698" y="18066"/>
                  </a:lnTo>
                  <a:lnTo>
                    <a:pt x="11366" y="27268"/>
                  </a:lnTo>
                  <a:lnTo>
                    <a:pt x="13951" y="34443"/>
                  </a:lnTo>
                  <a:lnTo>
                    <a:pt x="38355" y="47029"/>
                  </a:lnTo>
                  <a:lnTo>
                    <a:pt x="36959" y="47029"/>
                  </a:lnTo>
                  <a:lnTo>
                    <a:pt x="39439" y="46775"/>
                  </a:lnTo>
                  <a:lnTo>
                    <a:pt x="66897" y="46775"/>
                  </a:lnTo>
                  <a:lnTo>
                    <a:pt x="56768" y="34443"/>
                  </a:lnTo>
                  <a:lnTo>
                    <a:pt x="56542" y="33313"/>
                  </a:lnTo>
                  <a:lnTo>
                    <a:pt x="56502" y="33110"/>
                  </a:lnTo>
                  <a:lnTo>
                    <a:pt x="57064" y="31434"/>
                  </a:lnTo>
                  <a:lnTo>
                    <a:pt x="57173" y="31108"/>
                  </a:lnTo>
                  <a:lnTo>
                    <a:pt x="57245" y="30583"/>
                  </a:lnTo>
                  <a:lnTo>
                    <a:pt x="57886" y="18409"/>
                  </a:lnTo>
                  <a:lnTo>
                    <a:pt x="52500" y="7805"/>
                  </a:lnTo>
                  <a:lnTo>
                    <a:pt x="42786" y="1097"/>
                  </a:lnTo>
                  <a:lnTo>
                    <a:pt x="30467" y="2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038725" y="6732568"/>
              <a:ext cx="113784" cy="114820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59054" y="6732581"/>
              <a:ext cx="113718" cy="11480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61538" y="558899"/>
            <a:ext cx="382333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0" dirty="0">
                <a:solidFill>
                  <a:srgbClr val="58B447"/>
                </a:solidFill>
              </a:rPr>
              <a:t>Project</a:t>
            </a:r>
            <a:r>
              <a:rPr spc="-395" dirty="0">
                <a:solidFill>
                  <a:srgbClr val="58B447"/>
                </a:solidFill>
              </a:rPr>
              <a:t> </a:t>
            </a:r>
            <a:r>
              <a:rPr spc="-170" dirty="0">
                <a:solidFill>
                  <a:srgbClr val="58B447"/>
                </a:solidFill>
              </a:rPr>
              <a:t>Objectives</a:t>
            </a:r>
          </a:p>
        </p:txBody>
      </p:sp>
      <p:sp>
        <p:nvSpPr>
          <p:cNvPr id="3" name="object 3"/>
          <p:cNvSpPr/>
          <p:nvPr/>
        </p:nvSpPr>
        <p:spPr>
          <a:xfrm>
            <a:off x="529258" y="6509776"/>
            <a:ext cx="74930" cy="519430"/>
          </a:xfrm>
          <a:custGeom>
            <a:avLst/>
            <a:gdLst/>
            <a:ahLst/>
            <a:cxnLst/>
            <a:rect l="l" t="t" r="r" b="b"/>
            <a:pathLst>
              <a:path w="74929" h="519429">
                <a:moveTo>
                  <a:pt x="72466" y="67068"/>
                </a:moveTo>
                <a:lnTo>
                  <a:pt x="49555" y="73025"/>
                </a:lnTo>
                <a:lnTo>
                  <a:pt x="64833" y="91541"/>
                </a:lnTo>
                <a:lnTo>
                  <a:pt x="62740" y="137111"/>
                </a:lnTo>
                <a:lnTo>
                  <a:pt x="62039" y="182247"/>
                </a:lnTo>
                <a:lnTo>
                  <a:pt x="62021" y="189584"/>
                </a:lnTo>
                <a:lnTo>
                  <a:pt x="62260" y="234052"/>
                </a:lnTo>
                <a:lnTo>
                  <a:pt x="63192" y="283185"/>
                </a:lnTo>
                <a:lnTo>
                  <a:pt x="64452" y="331266"/>
                </a:lnTo>
                <a:lnTo>
                  <a:pt x="65984" y="388281"/>
                </a:lnTo>
                <a:lnTo>
                  <a:pt x="66810" y="437966"/>
                </a:lnTo>
                <a:lnTo>
                  <a:pt x="66363" y="484294"/>
                </a:lnTo>
                <a:lnTo>
                  <a:pt x="63880" y="519328"/>
                </a:lnTo>
                <a:lnTo>
                  <a:pt x="69864" y="475628"/>
                </a:lnTo>
                <a:lnTo>
                  <a:pt x="73171" y="425041"/>
                </a:lnTo>
                <a:lnTo>
                  <a:pt x="74378" y="369986"/>
                </a:lnTo>
                <a:lnTo>
                  <a:pt x="74214" y="340482"/>
                </a:lnTo>
                <a:lnTo>
                  <a:pt x="74163" y="331266"/>
                </a:lnTo>
                <a:lnTo>
                  <a:pt x="74061" y="312885"/>
                </a:lnTo>
                <a:lnTo>
                  <a:pt x="72796" y="256158"/>
                </a:lnTo>
                <a:lnTo>
                  <a:pt x="70762" y="189584"/>
                </a:lnTo>
                <a:lnTo>
                  <a:pt x="69556" y="143167"/>
                </a:lnTo>
                <a:lnTo>
                  <a:pt x="69470" y="89952"/>
                </a:lnTo>
                <a:lnTo>
                  <a:pt x="72466" y="67068"/>
                </a:lnTo>
                <a:close/>
              </a:path>
              <a:path w="74929" h="519429">
                <a:moveTo>
                  <a:pt x="33791" y="143167"/>
                </a:moveTo>
                <a:lnTo>
                  <a:pt x="14046" y="143167"/>
                </a:lnTo>
                <a:lnTo>
                  <a:pt x="0" y="471589"/>
                </a:lnTo>
                <a:lnTo>
                  <a:pt x="5721" y="478198"/>
                </a:lnTo>
                <a:lnTo>
                  <a:pt x="11195" y="486851"/>
                </a:lnTo>
                <a:lnTo>
                  <a:pt x="16202" y="499299"/>
                </a:lnTo>
                <a:lnTo>
                  <a:pt x="20523" y="517296"/>
                </a:lnTo>
                <a:lnTo>
                  <a:pt x="23867" y="480530"/>
                </a:lnTo>
                <a:lnTo>
                  <a:pt x="25813" y="439951"/>
                </a:lnTo>
                <a:lnTo>
                  <a:pt x="27071" y="390864"/>
                </a:lnTo>
                <a:lnTo>
                  <a:pt x="27778" y="340482"/>
                </a:lnTo>
                <a:lnTo>
                  <a:pt x="28453" y="288079"/>
                </a:lnTo>
                <a:lnTo>
                  <a:pt x="29519" y="234915"/>
                </a:lnTo>
                <a:lnTo>
                  <a:pt x="31301" y="184988"/>
                </a:lnTo>
                <a:lnTo>
                  <a:pt x="31399" y="182247"/>
                </a:lnTo>
                <a:lnTo>
                  <a:pt x="33791" y="143167"/>
                </a:lnTo>
                <a:close/>
              </a:path>
              <a:path w="74929" h="519429">
                <a:moveTo>
                  <a:pt x="49596" y="83439"/>
                </a:moveTo>
                <a:lnTo>
                  <a:pt x="39293" y="83439"/>
                </a:lnTo>
                <a:lnTo>
                  <a:pt x="52273" y="156159"/>
                </a:lnTo>
                <a:lnTo>
                  <a:pt x="50787" y="141806"/>
                </a:lnTo>
                <a:lnTo>
                  <a:pt x="49990" y="121988"/>
                </a:lnTo>
                <a:lnTo>
                  <a:pt x="49655" y="98471"/>
                </a:lnTo>
                <a:lnTo>
                  <a:pt x="49596" y="83439"/>
                </a:lnTo>
                <a:close/>
              </a:path>
              <a:path w="74929" h="519429">
                <a:moveTo>
                  <a:pt x="25700" y="60928"/>
                </a:moveTo>
                <a:lnTo>
                  <a:pt x="20561" y="64565"/>
                </a:lnTo>
                <a:lnTo>
                  <a:pt x="15118" y="89952"/>
                </a:lnTo>
                <a:lnTo>
                  <a:pt x="15089" y="90088"/>
                </a:lnTo>
                <a:lnTo>
                  <a:pt x="9055" y="148208"/>
                </a:lnTo>
                <a:lnTo>
                  <a:pt x="14046" y="143167"/>
                </a:lnTo>
                <a:lnTo>
                  <a:pt x="33791" y="143167"/>
                </a:lnTo>
                <a:lnTo>
                  <a:pt x="34445" y="132486"/>
                </a:lnTo>
                <a:lnTo>
                  <a:pt x="34516" y="131335"/>
                </a:lnTo>
                <a:lnTo>
                  <a:pt x="39293" y="83439"/>
                </a:lnTo>
                <a:lnTo>
                  <a:pt x="49596" y="83439"/>
                </a:lnTo>
                <a:lnTo>
                  <a:pt x="49569" y="76625"/>
                </a:lnTo>
                <a:lnTo>
                  <a:pt x="35881" y="76625"/>
                </a:lnTo>
                <a:lnTo>
                  <a:pt x="30734" y="68465"/>
                </a:lnTo>
                <a:lnTo>
                  <a:pt x="25700" y="60928"/>
                </a:lnTo>
                <a:close/>
              </a:path>
              <a:path w="74929" h="519429">
                <a:moveTo>
                  <a:pt x="54330" y="0"/>
                </a:moveTo>
                <a:lnTo>
                  <a:pt x="47453" y="52769"/>
                </a:lnTo>
                <a:lnTo>
                  <a:pt x="41379" y="74852"/>
                </a:lnTo>
                <a:lnTo>
                  <a:pt x="35881" y="76625"/>
                </a:lnTo>
                <a:lnTo>
                  <a:pt x="49569" y="76625"/>
                </a:lnTo>
                <a:lnTo>
                  <a:pt x="49555" y="73025"/>
                </a:lnTo>
                <a:lnTo>
                  <a:pt x="48853" y="58153"/>
                </a:lnTo>
                <a:lnTo>
                  <a:pt x="50033" y="38360"/>
                </a:lnTo>
                <a:lnTo>
                  <a:pt x="52168" y="17643"/>
                </a:lnTo>
                <a:lnTo>
                  <a:pt x="54330" y="0"/>
                </a:lnTo>
                <a:close/>
              </a:path>
            </a:pathLst>
          </a:custGeom>
          <a:solidFill>
            <a:srgbClr val="80C569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67836" y="6295135"/>
            <a:ext cx="13335" cy="166370"/>
          </a:xfrm>
          <a:custGeom>
            <a:avLst/>
            <a:gdLst/>
            <a:ahLst/>
            <a:cxnLst/>
            <a:rect l="l" t="t" r="r" b="b"/>
            <a:pathLst>
              <a:path w="13334" h="166370">
                <a:moveTo>
                  <a:pt x="7315" y="0"/>
                </a:moveTo>
                <a:lnTo>
                  <a:pt x="0" y="92837"/>
                </a:lnTo>
                <a:lnTo>
                  <a:pt x="13055" y="166027"/>
                </a:lnTo>
                <a:lnTo>
                  <a:pt x="7315" y="0"/>
                </a:lnTo>
                <a:close/>
              </a:path>
            </a:pathLst>
          </a:custGeom>
          <a:solidFill>
            <a:srgbClr val="80C569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577218" y="62471"/>
            <a:ext cx="11943715" cy="7366000"/>
            <a:chOff x="577218" y="62471"/>
            <a:chExt cx="11943715" cy="7366000"/>
          </a:xfrm>
        </p:grpSpPr>
        <p:sp>
          <p:nvSpPr>
            <p:cNvPr id="6" name="object 6"/>
            <p:cNvSpPr/>
            <p:nvPr/>
          </p:nvSpPr>
          <p:spPr>
            <a:xfrm>
              <a:off x="1871205" y="5672912"/>
              <a:ext cx="9355455" cy="1755139"/>
            </a:xfrm>
            <a:custGeom>
              <a:avLst/>
              <a:gdLst/>
              <a:ahLst/>
              <a:cxnLst/>
              <a:rect l="l" t="t" r="r" b="b"/>
              <a:pathLst>
                <a:path w="9355455" h="1755140">
                  <a:moveTo>
                    <a:pt x="558152" y="1661096"/>
                  </a:moveTo>
                  <a:lnTo>
                    <a:pt x="507606" y="1660283"/>
                  </a:lnTo>
                  <a:lnTo>
                    <a:pt x="458584" y="1658810"/>
                  </a:lnTo>
                  <a:lnTo>
                    <a:pt x="410870" y="1656880"/>
                  </a:lnTo>
                  <a:lnTo>
                    <a:pt x="273291" y="1650428"/>
                  </a:lnTo>
                  <a:lnTo>
                    <a:pt x="219532" y="1648460"/>
                  </a:lnTo>
                  <a:lnTo>
                    <a:pt x="165823" y="1647380"/>
                  </a:lnTo>
                  <a:lnTo>
                    <a:pt x="111683" y="1647545"/>
                  </a:lnTo>
                  <a:lnTo>
                    <a:pt x="56578" y="1649285"/>
                  </a:lnTo>
                  <a:lnTo>
                    <a:pt x="0" y="1652981"/>
                  </a:lnTo>
                  <a:lnTo>
                    <a:pt x="51904" y="1653108"/>
                  </a:lnTo>
                  <a:lnTo>
                    <a:pt x="105791" y="1653717"/>
                  </a:lnTo>
                  <a:lnTo>
                    <a:pt x="216547" y="1655927"/>
                  </a:lnTo>
                  <a:lnTo>
                    <a:pt x="379082" y="1659864"/>
                  </a:lnTo>
                  <a:lnTo>
                    <a:pt x="429348" y="1660842"/>
                  </a:lnTo>
                  <a:lnTo>
                    <a:pt x="476453" y="1661464"/>
                  </a:lnTo>
                  <a:lnTo>
                    <a:pt x="519633" y="1661591"/>
                  </a:lnTo>
                  <a:lnTo>
                    <a:pt x="558152" y="1661096"/>
                  </a:lnTo>
                  <a:close/>
                </a:path>
                <a:path w="9355455" h="1755140">
                  <a:moveTo>
                    <a:pt x="5078374" y="1718614"/>
                  </a:moveTo>
                  <a:lnTo>
                    <a:pt x="4953266" y="1722031"/>
                  </a:lnTo>
                  <a:lnTo>
                    <a:pt x="4987023" y="1727796"/>
                  </a:lnTo>
                  <a:lnTo>
                    <a:pt x="5016551" y="1727911"/>
                  </a:lnTo>
                  <a:lnTo>
                    <a:pt x="5045710" y="1724215"/>
                  </a:lnTo>
                  <a:lnTo>
                    <a:pt x="5078374" y="1718614"/>
                  </a:lnTo>
                  <a:close/>
                </a:path>
                <a:path w="9355455" h="1755140">
                  <a:moveTo>
                    <a:pt x="5186896" y="1745805"/>
                  </a:moveTo>
                  <a:lnTo>
                    <a:pt x="5099977" y="1743862"/>
                  </a:lnTo>
                  <a:lnTo>
                    <a:pt x="5127231" y="1725879"/>
                  </a:lnTo>
                  <a:lnTo>
                    <a:pt x="5111432" y="1729435"/>
                  </a:lnTo>
                  <a:lnTo>
                    <a:pt x="5072634" y="1736610"/>
                  </a:lnTo>
                  <a:lnTo>
                    <a:pt x="5051564" y="1741690"/>
                  </a:lnTo>
                  <a:lnTo>
                    <a:pt x="5071884" y="1748396"/>
                  </a:lnTo>
                  <a:lnTo>
                    <a:pt x="5109362" y="1754301"/>
                  </a:lnTo>
                  <a:lnTo>
                    <a:pt x="5151767" y="1754924"/>
                  </a:lnTo>
                  <a:lnTo>
                    <a:pt x="5186896" y="1745805"/>
                  </a:lnTo>
                  <a:close/>
                </a:path>
                <a:path w="9355455" h="1755140">
                  <a:moveTo>
                    <a:pt x="8017446" y="22415"/>
                  </a:moveTo>
                  <a:lnTo>
                    <a:pt x="8007578" y="19977"/>
                  </a:lnTo>
                  <a:lnTo>
                    <a:pt x="7871777" y="24803"/>
                  </a:lnTo>
                  <a:lnTo>
                    <a:pt x="7750911" y="0"/>
                  </a:lnTo>
                  <a:lnTo>
                    <a:pt x="7645654" y="24803"/>
                  </a:lnTo>
                  <a:lnTo>
                    <a:pt x="7584211" y="17729"/>
                  </a:lnTo>
                  <a:lnTo>
                    <a:pt x="7585278" y="32867"/>
                  </a:lnTo>
                  <a:lnTo>
                    <a:pt x="7611631" y="35864"/>
                  </a:lnTo>
                  <a:lnTo>
                    <a:pt x="7649540" y="38214"/>
                  </a:lnTo>
                  <a:lnTo>
                    <a:pt x="7696378" y="39763"/>
                  </a:lnTo>
                  <a:lnTo>
                    <a:pt x="7749514" y="40335"/>
                  </a:lnTo>
                  <a:lnTo>
                    <a:pt x="7806309" y="39751"/>
                  </a:lnTo>
                  <a:lnTo>
                    <a:pt x="7864132" y="37833"/>
                  </a:lnTo>
                  <a:lnTo>
                    <a:pt x="7920355" y="34429"/>
                  </a:lnTo>
                  <a:lnTo>
                    <a:pt x="7972336" y="29337"/>
                  </a:lnTo>
                  <a:lnTo>
                    <a:pt x="8017446" y="22415"/>
                  </a:lnTo>
                  <a:close/>
                </a:path>
                <a:path w="9355455" h="1755140">
                  <a:moveTo>
                    <a:pt x="8373719" y="429145"/>
                  </a:moveTo>
                  <a:lnTo>
                    <a:pt x="8292376" y="408901"/>
                  </a:lnTo>
                  <a:lnTo>
                    <a:pt x="8240039" y="404139"/>
                  </a:lnTo>
                  <a:lnTo>
                    <a:pt x="8183359" y="401193"/>
                  </a:lnTo>
                  <a:lnTo>
                    <a:pt x="8124914" y="398741"/>
                  </a:lnTo>
                  <a:lnTo>
                    <a:pt x="8067281" y="395439"/>
                  </a:lnTo>
                  <a:lnTo>
                    <a:pt x="8013052" y="389978"/>
                  </a:lnTo>
                  <a:lnTo>
                    <a:pt x="7964805" y="381025"/>
                  </a:lnTo>
                  <a:lnTo>
                    <a:pt x="7917002" y="383844"/>
                  </a:lnTo>
                  <a:lnTo>
                    <a:pt x="7932293" y="390855"/>
                  </a:lnTo>
                  <a:lnTo>
                    <a:pt x="7941107" y="396722"/>
                  </a:lnTo>
                  <a:lnTo>
                    <a:pt x="7933588" y="401269"/>
                  </a:lnTo>
                  <a:lnTo>
                    <a:pt x="7899857" y="404279"/>
                  </a:lnTo>
                  <a:lnTo>
                    <a:pt x="7997482" y="418909"/>
                  </a:lnTo>
                  <a:lnTo>
                    <a:pt x="8005229" y="401053"/>
                  </a:lnTo>
                  <a:lnTo>
                    <a:pt x="8059331" y="406755"/>
                  </a:lnTo>
                  <a:lnTo>
                    <a:pt x="8120329" y="412038"/>
                  </a:lnTo>
                  <a:lnTo>
                    <a:pt x="8176590" y="416636"/>
                  </a:lnTo>
                  <a:lnTo>
                    <a:pt x="8216532" y="420230"/>
                  </a:lnTo>
                  <a:lnTo>
                    <a:pt x="8228533" y="422541"/>
                  </a:lnTo>
                  <a:lnTo>
                    <a:pt x="8228190" y="417423"/>
                  </a:lnTo>
                  <a:lnTo>
                    <a:pt x="8373719" y="429145"/>
                  </a:lnTo>
                  <a:close/>
                </a:path>
                <a:path w="9355455" h="1755140">
                  <a:moveTo>
                    <a:pt x="8556384" y="425450"/>
                  </a:moveTo>
                  <a:lnTo>
                    <a:pt x="8371726" y="408774"/>
                  </a:lnTo>
                  <a:lnTo>
                    <a:pt x="8518804" y="435876"/>
                  </a:lnTo>
                  <a:lnTo>
                    <a:pt x="8556384" y="425450"/>
                  </a:lnTo>
                  <a:close/>
                </a:path>
                <a:path w="9355455" h="1755140">
                  <a:moveTo>
                    <a:pt x="9355290" y="427748"/>
                  </a:moveTo>
                  <a:lnTo>
                    <a:pt x="9262135" y="408774"/>
                  </a:lnTo>
                  <a:lnTo>
                    <a:pt x="9115539" y="435876"/>
                  </a:lnTo>
                  <a:lnTo>
                    <a:pt x="9155570" y="436892"/>
                  </a:lnTo>
                  <a:lnTo>
                    <a:pt x="9209875" y="433336"/>
                  </a:lnTo>
                  <a:lnTo>
                    <a:pt x="9268142" y="428459"/>
                  </a:lnTo>
                  <a:lnTo>
                    <a:pt x="9320047" y="425513"/>
                  </a:lnTo>
                  <a:lnTo>
                    <a:pt x="9355290" y="427748"/>
                  </a:lnTo>
                  <a:close/>
                </a:path>
              </a:pathLst>
            </a:custGeom>
            <a:solidFill>
              <a:srgbClr val="80C569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2024" y="5264278"/>
              <a:ext cx="245630" cy="7686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91858" y="4628108"/>
              <a:ext cx="10528935" cy="2716530"/>
            </a:xfrm>
            <a:custGeom>
              <a:avLst/>
              <a:gdLst/>
              <a:ahLst/>
              <a:cxnLst/>
              <a:rect l="l" t="t" r="r" b="b"/>
              <a:pathLst>
                <a:path w="10528935" h="2716529">
                  <a:moveTo>
                    <a:pt x="405155" y="2487015"/>
                  </a:moveTo>
                  <a:lnTo>
                    <a:pt x="402831" y="2483294"/>
                  </a:lnTo>
                  <a:lnTo>
                    <a:pt x="392341" y="2479967"/>
                  </a:lnTo>
                  <a:lnTo>
                    <a:pt x="369912" y="2477249"/>
                  </a:lnTo>
                  <a:lnTo>
                    <a:pt x="332206" y="2475471"/>
                  </a:lnTo>
                  <a:lnTo>
                    <a:pt x="0" y="2479243"/>
                  </a:lnTo>
                  <a:lnTo>
                    <a:pt x="44894" y="2479967"/>
                  </a:lnTo>
                  <a:lnTo>
                    <a:pt x="91998" y="2481288"/>
                  </a:lnTo>
                  <a:lnTo>
                    <a:pt x="191109" y="2485491"/>
                  </a:lnTo>
                  <a:lnTo>
                    <a:pt x="293928" y="2491536"/>
                  </a:lnTo>
                  <a:lnTo>
                    <a:pt x="402209" y="2499537"/>
                  </a:lnTo>
                  <a:lnTo>
                    <a:pt x="398297" y="2497620"/>
                  </a:lnTo>
                  <a:lnTo>
                    <a:pt x="399326" y="2494445"/>
                  </a:lnTo>
                  <a:lnTo>
                    <a:pt x="402793" y="2490825"/>
                  </a:lnTo>
                  <a:lnTo>
                    <a:pt x="405155" y="2487015"/>
                  </a:lnTo>
                  <a:close/>
                </a:path>
                <a:path w="10528935" h="2716529">
                  <a:moveTo>
                    <a:pt x="426986" y="2501633"/>
                  </a:moveTo>
                  <a:lnTo>
                    <a:pt x="402209" y="2499537"/>
                  </a:lnTo>
                  <a:lnTo>
                    <a:pt x="403263" y="2500058"/>
                  </a:lnTo>
                  <a:lnTo>
                    <a:pt x="419239" y="2501633"/>
                  </a:lnTo>
                  <a:lnTo>
                    <a:pt x="426986" y="2501633"/>
                  </a:lnTo>
                  <a:close/>
                </a:path>
                <a:path w="10528935" h="2716529">
                  <a:moveTo>
                    <a:pt x="688975" y="2487015"/>
                  </a:moveTo>
                  <a:lnTo>
                    <a:pt x="686054" y="2487015"/>
                  </a:lnTo>
                  <a:lnTo>
                    <a:pt x="621385" y="2489314"/>
                  </a:lnTo>
                  <a:lnTo>
                    <a:pt x="575106" y="2485720"/>
                  </a:lnTo>
                  <a:lnTo>
                    <a:pt x="537552" y="2483510"/>
                  </a:lnTo>
                  <a:lnTo>
                    <a:pt x="496036" y="2490076"/>
                  </a:lnTo>
                  <a:lnTo>
                    <a:pt x="504367" y="2492375"/>
                  </a:lnTo>
                  <a:lnTo>
                    <a:pt x="506044" y="2495156"/>
                  </a:lnTo>
                  <a:lnTo>
                    <a:pt x="501154" y="2497912"/>
                  </a:lnTo>
                  <a:lnTo>
                    <a:pt x="489750" y="2500211"/>
                  </a:lnTo>
                  <a:lnTo>
                    <a:pt x="445427" y="2501633"/>
                  </a:lnTo>
                  <a:lnTo>
                    <a:pt x="426986" y="2501633"/>
                  </a:lnTo>
                  <a:lnTo>
                    <a:pt x="447649" y="2503373"/>
                  </a:lnTo>
                  <a:lnTo>
                    <a:pt x="544817" y="2512631"/>
                  </a:lnTo>
                  <a:lnTo>
                    <a:pt x="633755" y="2522626"/>
                  </a:lnTo>
                  <a:lnTo>
                    <a:pt x="685393" y="2489314"/>
                  </a:lnTo>
                  <a:lnTo>
                    <a:pt x="688975" y="2487015"/>
                  </a:lnTo>
                  <a:close/>
                </a:path>
                <a:path w="10528935" h="2716529">
                  <a:moveTo>
                    <a:pt x="899375" y="2495359"/>
                  </a:moveTo>
                  <a:lnTo>
                    <a:pt x="885698" y="2492705"/>
                  </a:lnTo>
                  <a:lnTo>
                    <a:pt x="844829" y="2488895"/>
                  </a:lnTo>
                  <a:lnTo>
                    <a:pt x="764552" y="2509418"/>
                  </a:lnTo>
                  <a:lnTo>
                    <a:pt x="781227" y="2505354"/>
                  </a:lnTo>
                  <a:lnTo>
                    <a:pt x="808647" y="2502497"/>
                  </a:lnTo>
                  <a:lnTo>
                    <a:pt x="840498" y="2500465"/>
                  </a:lnTo>
                  <a:lnTo>
                    <a:pt x="870445" y="2498852"/>
                  </a:lnTo>
                  <a:lnTo>
                    <a:pt x="892187" y="2497290"/>
                  </a:lnTo>
                  <a:lnTo>
                    <a:pt x="899375" y="2495359"/>
                  </a:lnTo>
                  <a:close/>
                </a:path>
                <a:path w="10528935" h="2716529">
                  <a:moveTo>
                    <a:pt x="1131633" y="2510637"/>
                  </a:moveTo>
                  <a:lnTo>
                    <a:pt x="1123340" y="2500325"/>
                  </a:lnTo>
                  <a:lnTo>
                    <a:pt x="1089545" y="2496782"/>
                  </a:lnTo>
                  <a:lnTo>
                    <a:pt x="1035405" y="2495219"/>
                  </a:lnTo>
                  <a:lnTo>
                    <a:pt x="966063" y="2490876"/>
                  </a:lnTo>
                  <a:lnTo>
                    <a:pt x="970864" y="2501544"/>
                  </a:lnTo>
                  <a:lnTo>
                    <a:pt x="1012545" y="2507551"/>
                  </a:lnTo>
                  <a:lnTo>
                    <a:pt x="1072362" y="2510167"/>
                  </a:lnTo>
                  <a:lnTo>
                    <a:pt x="1131633" y="2510637"/>
                  </a:lnTo>
                  <a:close/>
                </a:path>
                <a:path w="10528935" h="2716529">
                  <a:moveTo>
                    <a:pt x="1179855" y="2715818"/>
                  </a:moveTo>
                  <a:lnTo>
                    <a:pt x="1154874" y="2680449"/>
                  </a:lnTo>
                  <a:lnTo>
                    <a:pt x="1115593" y="2696083"/>
                  </a:lnTo>
                  <a:lnTo>
                    <a:pt x="1071118" y="2706039"/>
                  </a:lnTo>
                  <a:lnTo>
                    <a:pt x="1027887" y="2712199"/>
                  </a:lnTo>
                  <a:lnTo>
                    <a:pt x="992327" y="2716441"/>
                  </a:lnTo>
                  <a:lnTo>
                    <a:pt x="1179855" y="2715818"/>
                  </a:lnTo>
                  <a:close/>
                </a:path>
                <a:path w="10528935" h="2716529">
                  <a:moveTo>
                    <a:pt x="1844967" y="2447125"/>
                  </a:moveTo>
                  <a:lnTo>
                    <a:pt x="1693964" y="2435009"/>
                  </a:lnTo>
                  <a:lnTo>
                    <a:pt x="1827047" y="2449766"/>
                  </a:lnTo>
                  <a:lnTo>
                    <a:pt x="1844967" y="2447125"/>
                  </a:lnTo>
                  <a:close/>
                </a:path>
                <a:path w="10528935" h="2716529">
                  <a:moveTo>
                    <a:pt x="7628128" y="925868"/>
                  </a:moveTo>
                  <a:lnTo>
                    <a:pt x="7589850" y="917879"/>
                  </a:lnTo>
                  <a:lnTo>
                    <a:pt x="7503363" y="910526"/>
                  </a:lnTo>
                  <a:lnTo>
                    <a:pt x="7490295" y="906551"/>
                  </a:lnTo>
                  <a:lnTo>
                    <a:pt x="7443940" y="914298"/>
                  </a:lnTo>
                  <a:lnTo>
                    <a:pt x="7431379" y="923150"/>
                  </a:lnTo>
                  <a:lnTo>
                    <a:pt x="7449007" y="924331"/>
                  </a:lnTo>
                  <a:lnTo>
                    <a:pt x="7483373" y="922299"/>
                  </a:lnTo>
                  <a:lnTo>
                    <a:pt x="7521054" y="921524"/>
                  </a:lnTo>
                  <a:lnTo>
                    <a:pt x="7548613" y="926477"/>
                  </a:lnTo>
                  <a:lnTo>
                    <a:pt x="7552601" y="941590"/>
                  </a:lnTo>
                  <a:lnTo>
                    <a:pt x="7628128" y="925868"/>
                  </a:lnTo>
                  <a:close/>
                </a:path>
                <a:path w="10528935" h="2716529">
                  <a:moveTo>
                    <a:pt x="8112569" y="859078"/>
                  </a:moveTo>
                  <a:lnTo>
                    <a:pt x="8043862" y="841705"/>
                  </a:lnTo>
                  <a:lnTo>
                    <a:pt x="8063941" y="848575"/>
                  </a:lnTo>
                  <a:lnTo>
                    <a:pt x="8063573" y="856386"/>
                  </a:lnTo>
                  <a:lnTo>
                    <a:pt x="8054149" y="864133"/>
                  </a:lnTo>
                  <a:lnTo>
                    <a:pt x="8047088" y="870800"/>
                  </a:lnTo>
                  <a:lnTo>
                    <a:pt x="8053794" y="875411"/>
                  </a:lnTo>
                  <a:lnTo>
                    <a:pt x="8085683" y="876960"/>
                  </a:lnTo>
                  <a:lnTo>
                    <a:pt x="8070164" y="874382"/>
                  </a:lnTo>
                  <a:lnTo>
                    <a:pt x="8064500" y="870496"/>
                  </a:lnTo>
                  <a:lnTo>
                    <a:pt x="8064157" y="866101"/>
                  </a:lnTo>
                  <a:lnTo>
                    <a:pt x="8064652" y="861987"/>
                  </a:lnTo>
                  <a:lnTo>
                    <a:pt x="8112569" y="859078"/>
                  </a:lnTo>
                  <a:close/>
                </a:path>
                <a:path w="10528935" h="2716529">
                  <a:moveTo>
                    <a:pt x="8546160" y="863904"/>
                  </a:moveTo>
                  <a:lnTo>
                    <a:pt x="8448535" y="849350"/>
                  </a:lnTo>
                  <a:lnTo>
                    <a:pt x="8438464" y="854900"/>
                  </a:lnTo>
                  <a:lnTo>
                    <a:pt x="8421865" y="859307"/>
                  </a:lnTo>
                  <a:lnTo>
                    <a:pt x="8399589" y="861352"/>
                  </a:lnTo>
                  <a:lnTo>
                    <a:pt x="8372538" y="859878"/>
                  </a:lnTo>
                  <a:lnTo>
                    <a:pt x="8364791" y="857135"/>
                  </a:lnTo>
                  <a:lnTo>
                    <a:pt x="8355152" y="852982"/>
                  </a:lnTo>
                  <a:lnTo>
                    <a:pt x="8341804" y="847890"/>
                  </a:lnTo>
                  <a:lnTo>
                    <a:pt x="8322958" y="842365"/>
                  </a:lnTo>
                  <a:lnTo>
                    <a:pt x="8304301" y="843102"/>
                  </a:lnTo>
                  <a:lnTo>
                    <a:pt x="8289658" y="847102"/>
                  </a:lnTo>
                  <a:lnTo>
                    <a:pt x="8275193" y="852043"/>
                  </a:lnTo>
                  <a:lnTo>
                    <a:pt x="8257070" y="855573"/>
                  </a:lnTo>
                  <a:lnTo>
                    <a:pt x="8264284" y="869175"/>
                  </a:lnTo>
                  <a:lnTo>
                    <a:pt x="8300682" y="874674"/>
                  </a:lnTo>
                  <a:lnTo>
                    <a:pt x="8349475" y="876757"/>
                  </a:lnTo>
                  <a:lnTo>
                    <a:pt x="8393900" y="880071"/>
                  </a:lnTo>
                  <a:lnTo>
                    <a:pt x="8432711" y="877824"/>
                  </a:lnTo>
                  <a:lnTo>
                    <a:pt x="8474392" y="878636"/>
                  </a:lnTo>
                  <a:lnTo>
                    <a:pt x="8513889" y="876122"/>
                  </a:lnTo>
                  <a:lnTo>
                    <a:pt x="8546160" y="863904"/>
                  </a:lnTo>
                  <a:close/>
                </a:path>
                <a:path w="10528935" h="2716529">
                  <a:moveTo>
                    <a:pt x="8661082" y="478409"/>
                  </a:moveTo>
                  <a:lnTo>
                    <a:pt x="8656307" y="476326"/>
                  </a:lnTo>
                  <a:lnTo>
                    <a:pt x="8625103" y="477113"/>
                  </a:lnTo>
                  <a:lnTo>
                    <a:pt x="8659266" y="479158"/>
                  </a:lnTo>
                  <a:lnTo>
                    <a:pt x="8661082" y="478409"/>
                  </a:lnTo>
                  <a:close/>
                </a:path>
                <a:path w="10528935" h="2716529">
                  <a:moveTo>
                    <a:pt x="8712390" y="484124"/>
                  </a:moveTo>
                  <a:lnTo>
                    <a:pt x="8683028" y="472071"/>
                  </a:lnTo>
                  <a:lnTo>
                    <a:pt x="8671954" y="473951"/>
                  </a:lnTo>
                  <a:lnTo>
                    <a:pt x="8661082" y="478409"/>
                  </a:lnTo>
                  <a:lnTo>
                    <a:pt x="8672792" y="483501"/>
                  </a:lnTo>
                  <a:lnTo>
                    <a:pt x="8687244" y="489229"/>
                  </a:lnTo>
                  <a:lnTo>
                    <a:pt x="8712390" y="484124"/>
                  </a:lnTo>
                  <a:close/>
                </a:path>
                <a:path w="10528935" h="2716529">
                  <a:moveTo>
                    <a:pt x="9205036" y="498754"/>
                  </a:moveTo>
                  <a:lnTo>
                    <a:pt x="9055354" y="494080"/>
                  </a:lnTo>
                  <a:lnTo>
                    <a:pt x="9006916" y="492912"/>
                  </a:lnTo>
                  <a:lnTo>
                    <a:pt x="8958694" y="492366"/>
                  </a:lnTo>
                  <a:lnTo>
                    <a:pt x="8910422" y="492696"/>
                  </a:lnTo>
                  <a:lnTo>
                    <a:pt x="8861793" y="494169"/>
                  </a:lnTo>
                  <a:lnTo>
                    <a:pt x="8812517" y="497039"/>
                  </a:lnTo>
                  <a:lnTo>
                    <a:pt x="8762301" y="501548"/>
                  </a:lnTo>
                  <a:lnTo>
                    <a:pt x="8900808" y="541388"/>
                  </a:lnTo>
                  <a:lnTo>
                    <a:pt x="8870493" y="523735"/>
                  </a:lnTo>
                  <a:lnTo>
                    <a:pt x="9063380" y="527621"/>
                  </a:lnTo>
                  <a:lnTo>
                    <a:pt x="9068956" y="524268"/>
                  </a:lnTo>
                  <a:lnTo>
                    <a:pt x="9030335" y="523544"/>
                  </a:lnTo>
                  <a:lnTo>
                    <a:pt x="9014498" y="520293"/>
                  </a:lnTo>
                  <a:lnTo>
                    <a:pt x="9080055" y="502094"/>
                  </a:lnTo>
                  <a:lnTo>
                    <a:pt x="9111234" y="511771"/>
                  </a:lnTo>
                  <a:lnTo>
                    <a:pt x="9128188" y="514159"/>
                  </a:lnTo>
                  <a:lnTo>
                    <a:pt x="9150337" y="514159"/>
                  </a:lnTo>
                  <a:lnTo>
                    <a:pt x="9197048" y="516674"/>
                  </a:lnTo>
                  <a:lnTo>
                    <a:pt x="9187129" y="513283"/>
                  </a:lnTo>
                  <a:lnTo>
                    <a:pt x="9184462" y="510324"/>
                  </a:lnTo>
                  <a:lnTo>
                    <a:pt x="9185300" y="507352"/>
                  </a:lnTo>
                  <a:lnTo>
                    <a:pt x="9185885" y="503923"/>
                  </a:lnTo>
                  <a:lnTo>
                    <a:pt x="9205036" y="498754"/>
                  </a:lnTo>
                  <a:close/>
                </a:path>
                <a:path w="10528935" h="2716529">
                  <a:moveTo>
                    <a:pt x="10124961" y="50596"/>
                  </a:moveTo>
                  <a:lnTo>
                    <a:pt x="10076548" y="43281"/>
                  </a:lnTo>
                  <a:lnTo>
                    <a:pt x="10107562" y="66040"/>
                  </a:lnTo>
                  <a:lnTo>
                    <a:pt x="10124961" y="50596"/>
                  </a:lnTo>
                  <a:close/>
                </a:path>
                <a:path w="10528935" h="2716529">
                  <a:moveTo>
                    <a:pt x="10399928" y="5575"/>
                  </a:moveTo>
                  <a:lnTo>
                    <a:pt x="10350627" y="50"/>
                  </a:lnTo>
                  <a:lnTo>
                    <a:pt x="10300843" y="876"/>
                  </a:lnTo>
                  <a:lnTo>
                    <a:pt x="10250780" y="4673"/>
                  </a:lnTo>
                  <a:lnTo>
                    <a:pt x="10200653" y="8039"/>
                  </a:lnTo>
                  <a:lnTo>
                    <a:pt x="10150691" y="7620"/>
                  </a:lnTo>
                  <a:lnTo>
                    <a:pt x="10101085" y="0"/>
                  </a:lnTo>
                  <a:lnTo>
                    <a:pt x="10083203" y="3949"/>
                  </a:lnTo>
                  <a:lnTo>
                    <a:pt x="10092525" y="10121"/>
                  </a:lnTo>
                  <a:lnTo>
                    <a:pt x="10116236" y="16217"/>
                  </a:lnTo>
                  <a:lnTo>
                    <a:pt x="10141509" y="19951"/>
                  </a:lnTo>
                  <a:lnTo>
                    <a:pt x="10399928" y="5575"/>
                  </a:lnTo>
                  <a:close/>
                </a:path>
                <a:path w="10528935" h="2716529">
                  <a:moveTo>
                    <a:pt x="10528414" y="39077"/>
                  </a:moveTo>
                  <a:lnTo>
                    <a:pt x="10527665" y="34404"/>
                  </a:lnTo>
                  <a:lnTo>
                    <a:pt x="10517899" y="30289"/>
                  </a:lnTo>
                  <a:lnTo>
                    <a:pt x="10488282" y="22821"/>
                  </a:lnTo>
                  <a:lnTo>
                    <a:pt x="10502976" y="30276"/>
                  </a:lnTo>
                  <a:lnTo>
                    <a:pt x="10492372" y="39319"/>
                  </a:lnTo>
                  <a:lnTo>
                    <a:pt x="10485183" y="46405"/>
                  </a:lnTo>
                  <a:lnTo>
                    <a:pt x="10510126" y="48056"/>
                  </a:lnTo>
                  <a:lnTo>
                    <a:pt x="10521963" y="43802"/>
                  </a:lnTo>
                  <a:lnTo>
                    <a:pt x="10528414" y="39077"/>
                  </a:lnTo>
                  <a:close/>
                </a:path>
              </a:pathLst>
            </a:custGeom>
            <a:solidFill>
              <a:srgbClr val="80C569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58191" y="5372727"/>
              <a:ext cx="235737" cy="6725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577215" y="62470"/>
              <a:ext cx="7601584" cy="6706870"/>
            </a:xfrm>
            <a:custGeom>
              <a:avLst/>
              <a:gdLst/>
              <a:ahLst/>
              <a:cxnLst/>
              <a:rect l="l" t="t" r="r" b="b"/>
              <a:pathLst>
                <a:path w="7601584" h="6706870">
                  <a:moveTo>
                    <a:pt x="78562" y="275361"/>
                  </a:moveTo>
                  <a:lnTo>
                    <a:pt x="67906" y="271602"/>
                  </a:lnTo>
                  <a:lnTo>
                    <a:pt x="61429" y="269316"/>
                  </a:lnTo>
                  <a:lnTo>
                    <a:pt x="36106" y="269316"/>
                  </a:lnTo>
                  <a:lnTo>
                    <a:pt x="36855" y="330339"/>
                  </a:lnTo>
                  <a:lnTo>
                    <a:pt x="37998" y="386308"/>
                  </a:lnTo>
                  <a:lnTo>
                    <a:pt x="37655" y="434505"/>
                  </a:lnTo>
                  <a:lnTo>
                    <a:pt x="37630" y="437057"/>
                  </a:lnTo>
                  <a:lnTo>
                    <a:pt x="33832" y="482676"/>
                  </a:lnTo>
                  <a:lnTo>
                    <a:pt x="24688" y="523201"/>
                  </a:lnTo>
                  <a:lnTo>
                    <a:pt x="28562" y="540397"/>
                  </a:lnTo>
                  <a:lnTo>
                    <a:pt x="32372" y="541731"/>
                  </a:lnTo>
                  <a:lnTo>
                    <a:pt x="36156" y="536651"/>
                  </a:lnTo>
                  <a:lnTo>
                    <a:pt x="39979" y="534581"/>
                  </a:lnTo>
                  <a:lnTo>
                    <a:pt x="42049" y="489546"/>
                  </a:lnTo>
                  <a:lnTo>
                    <a:pt x="41465" y="437057"/>
                  </a:lnTo>
                  <a:lnTo>
                    <a:pt x="41440" y="434505"/>
                  </a:lnTo>
                  <a:lnTo>
                    <a:pt x="39649" y="375691"/>
                  </a:lnTo>
                  <a:lnTo>
                    <a:pt x="38214" y="319328"/>
                  </a:lnTo>
                  <a:lnTo>
                    <a:pt x="38468" y="289407"/>
                  </a:lnTo>
                  <a:lnTo>
                    <a:pt x="38595" y="275361"/>
                  </a:lnTo>
                  <a:lnTo>
                    <a:pt x="38633" y="271602"/>
                  </a:lnTo>
                  <a:lnTo>
                    <a:pt x="65214" y="273380"/>
                  </a:lnTo>
                  <a:lnTo>
                    <a:pt x="78562" y="275361"/>
                  </a:lnTo>
                  <a:close/>
                </a:path>
                <a:path w="7601584" h="6706870">
                  <a:moveTo>
                    <a:pt x="118465" y="289407"/>
                  </a:moveTo>
                  <a:lnTo>
                    <a:pt x="105727" y="281952"/>
                  </a:lnTo>
                  <a:lnTo>
                    <a:pt x="87782" y="276720"/>
                  </a:lnTo>
                  <a:lnTo>
                    <a:pt x="78562" y="275361"/>
                  </a:lnTo>
                  <a:lnTo>
                    <a:pt x="118465" y="289407"/>
                  </a:lnTo>
                  <a:close/>
                </a:path>
                <a:path w="7601584" h="6706870">
                  <a:moveTo>
                    <a:pt x="198780" y="6134163"/>
                  </a:moveTo>
                  <a:lnTo>
                    <a:pt x="190969" y="6093523"/>
                  </a:lnTo>
                  <a:lnTo>
                    <a:pt x="183959" y="6243929"/>
                  </a:lnTo>
                  <a:lnTo>
                    <a:pt x="198780" y="6134163"/>
                  </a:lnTo>
                  <a:close/>
                </a:path>
                <a:path w="7601584" h="6706870">
                  <a:moveTo>
                    <a:pt x="201142" y="6706336"/>
                  </a:moveTo>
                  <a:lnTo>
                    <a:pt x="195287" y="6552882"/>
                  </a:lnTo>
                  <a:lnTo>
                    <a:pt x="185394" y="6627584"/>
                  </a:lnTo>
                  <a:lnTo>
                    <a:pt x="201142" y="6706336"/>
                  </a:lnTo>
                  <a:close/>
                </a:path>
                <a:path w="7601584" h="6706870">
                  <a:moveTo>
                    <a:pt x="211620" y="6519773"/>
                  </a:moveTo>
                  <a:lnTo>
                    <a:pt x="211150" y="6499453"/>
                  </a:lnTo>
                  <a:lnTo>
                    <a:pt x="211074" y="6483705"/>
                  </a:lnTo>
                  <a:lnTo>
                    <a:pt x="210959" y="6460122"/>
                  </a:lnTo>
                  <a:lnTo>
                    <a:pt x="210604" y="6416040"/>
                  </a:lnTo>
                  <a:lnTo>
                    <a:pt x="210502" y="6412624"/>
                  </a:lnTo>
                  <a:lnTo>
                    <a:pt x="209613" y="6434810"/>
                  </a:lnTo>
                  <a:lnTo>
                    <a:pt x="208026" y="6483705"/>
                  </a:lnTo>
                  <a:lnTo>
                    <a:pt x="208026" y="6523545"/>
                  </a:lnTo>
                  <a:lnTo>
                    <a:pt x="211620" y="6519773"/>
                  </a:lnTo>
                  <a:close/>
                </a:path>
                <a:path w="7601584" h="6706870">
                  <a:moveTo>
                    <a:pt x="213042" y="6338646"/>
                  </a:moveTo>
                  <a:lnTo>
                    <a:pt x="212648" y="6306261"/>
                  </a:lnTo>
                  <a:lnTo>
                    <a:pt x="212648" y="6305740"/>
                  </a:lnTo>
                  <a:lnTo>
                    <a:pt x="209321" y="6292545"/>
                  </a:lnTo>
                  <a:lnTo>
                    <a:pt x="201968" y="6306261"/>
                  </a:lnTo>
                  <a:lnTo>
                    <a:pt x="206756" y="6334023"/>
                  </a:lnTo>
                  <a:lnTo>
                    <a:pt x="209410" y="6372314"/>
                  </a:lnTo>
                  <a:lnTo>
                    <a:pt x="210502" y="6412624"/>
                  </a:lnTo>
                  <a:lnTo>
                    <a:pt x="211658" y="6384061"/>
                  </a:lnTo>
                  <a:lnTo>
                    <a:pt x="213042" y="6338646"/>
                  </a:lnTo>
                  <a:close/>
                </a:path>
                <a:path w="7601584" h="6706870">
                  <a:moveTo>
                    <a:pt x="223278" y="6507543"/>
                  </a:moveTo>
                  <a:lnTo>
                    <a:pt x="211620" y="6519773"/>
                  </a:lnTo>
                  <a:lnTo>
                    <a:pt x="211709" y="6523545"/>
                  </a:lnTo>
                  <a:lnTo>
                    <a:pt x="211823" y="6528943"/>
                  </a:lnTo>
                  <a:lnTo>
                    <a:pt x="213639" y="6543522"/>
                  </a:lnTo>
                  <a:lnTo>
                    <a:pt x="217233" y="6538087"/>
                  </a:lnTo>
                  <a:lnTo>
                    <a:pt x="223278" y="6507543"/>
                  </a:lnTo>
                  <a:close/>
                </a:path>
                <a:path w="7601584" h="6706870">
                  <a:moveTo>
                    <a:pt x="298704" y="1426883"/>
                  </a:moveTo>
                  <a:lnTo>
                    <a:pt x="298157" y="1379118"/>
                  </a:lnTo>
                  <a:lnTo>
                    <a:pt x="296113" y="1312532"/>
                  </a:lnTo>
                  <a:lnTo>
                    <a:pt x="295643" y="1372273"/>
                  </a:lnTo>
                  <a:lnTo>
                    <a:pt x="292595" y="1497152"/>
                  </a:lnTo>
                  <a:lnTo>
                    <a:pt x="291706" y="1550022"/>
                  </a:lnTo>
                  <a:lnTo>
                    <a:pt x="292366" y="1588287"/>
                  </a:lnTo>
                  <a:lnTo>
                    <a:pt x="294576" y="1536547"/>
                  </a:lnTo>
                  <a:lnTo>
                    <a:pt x="296595" y="1497672"/>
                  </a:lnTo>
                  <a:lnTo>
                    <a:pt x="298069" y="1463763"/>
                  </a:lnTo>
                  <a:lnTo>
                    <a:pt x="298704" y="1426883"/>
                  </a:lnTo>
                  <a:close/>
                </a:path>
                <a:path w="7601584" h="6706870">
                  <a:moveTo>
                    <a:pt x="353339" y="275894"/>
                  </a:moveTo>
                  <a:lnTo>
                    <a:pt x="341503" y="268655"/>
                  </a:lnTo>
                  <a:lnTo>
                    <a:pt x="316369" y="261708"/>
                  </a:lnTo>
                  <a:lnTo>
                    <a:pt x="283019" y="255041"/>
                  </a:lnTo>
                  <a:lnTo>
                    <a:pt x="212293" y="242404"/>
                  </a:lnTo>
                  <a:lnTo>
                    <a:pt x="185343" y="236410"/>
                  </a:lnTo>
                  <a:lnTo>
                    <a:pt x="171030" y="230606"/>
                  </a:lnTo>
                  <a:lnTo>
                    <a:pt x="159524" y="251053"/>
                  </a:lnTo>
                  <a:lnTo>
                    <a:pt x="119367" y="245046"/>
                  </a:lnTo>
                  <a:lnTo>
                    <a:pt x="80365" y="238671"/>
                  </a:lnTo>
                  <a:lnTo>
                    <a:pt x="41059" y="233959"/>
                  </a:lnTo>
                  <a:lnTo>
                    <a:pt x="0" y="232981"/>
                  </a:lnTo>
                  <a:lnTo>
                    <a:pt x="876" y="248793"/>
                  </a:lnTo>
                  <a:lnTo>
                    <a:pt x="2959" y="235940"/>
                  </a:lnTo>
                  <a:lnTo>
                    <a:pt x="106260" y="248666"/>
                  </a:lnTo>
                  <a:lnTo>
                    <a:pt x="77647" y="253847"/>
                  </a:lnTo>
                  <a:lnTo>
                    <a:pt x="266750" y="255803"/>
                  </a:lnTo>
                  <a:lnTo>
                    <a:pt x="241046" y="278815"/>
                  </a:lnTo>
                  <a:lnTo>
                    <a:pt x="346849" y="283425"/>
                  </a:lnTo>
                  <a:lnTo>
                    <a:pt x="353339" y="275894"/>
                  </a:lnTo>
                  <a:close/>
                </a:path>
                <a:path w="7601584" h="6706870">
                  <a:moveTo>
                    <a:pt x="408813" y="351650"/>
                  </a:moveTo>
                  <a:lnTo>
                    <a:pt x="405942" y="351167"/>
                  </a:lnTo>
                  <a:lnTo>
                    <a:pt x="381406" y="347091"/>
                  </a:lnTo>
                  <a:lnTo>
                    <a:pt x="359130" y="339712"/>
                  </a:lnTo>
                  <a:lnTo>
                    <a:pt x="323164" y="323354"/>
                  </a:lnTo>
                  <a:lnTo>
                    <a:pt x="244856" y="309219"/>
                  </a:lnTo>
                  <a:lnTo>
                    <a:pt x="169443" y="304634"/>
                  </a:lnTo>
                  <a:lnTo>
                    <a:pt x="178739" y="308051"/>
                  </a:lnTo>
                  <a:lnTo>
                    <a:pt x="160261" y="311594"/>
                  </a:lnTo>
                  <a:lnTo>
                    <a:pt x="130606" y="316166"/>
                  </a:lnTo>
                  <a:lnTo>
                    <a:pt x="106400" y="322656"/>
                  </a:lnTo>
                  <a:lnTo>
                    <a:pt x="182892" y="330860"/>
                  </a:lnTo>
                  <a:lnTo>
                    <a:pt x="228041" y="338734"/>
                  </a:lnTo>
                  <a:lnTo>
                    <a:pt x="256692" y="348589"/>
                  </a:lnTo>
                  <a:lnTo>
                    <a:pt x="283654" y="362737"/>
                  </a:lnTo>
                  <a:lnTo>
                    <a:pt x="316725" y="358597"/>
                  </a:lnTo>
                  <a:lnTo>
                    <a:pt x="353390" y="353237"/>
                  </a:lnTo>
                  <a:lnTo>
                    <a:pt x="402844" y="351167"/>
                  </a:lnTo>
                  <a:lnTo>
                    <a:pt x="408813" y="351650"/>
                  </a:lnTo>
                  <a:close/>
                </a:path>
                <a:path w="7601584" h="6706870">
                  <a:moveTo>
                    <a:pt x="448970" y="379958"/>
                  </a:moveTo>
                  <a:lnTo>
                    <a:pt x="354482" y="367652"/>
                  </a:lnTo>
                  <a:lnTo>
                    <a:pt x="286791" y="380580"/>
                  </a:lnTo>
                  <a:lnTo>
                    <a:pt x="448970" y="379958"/>
                  </a:lnTo>
                  <a:close/>
                </a:path>
                <a:path w="7601584" h="6706870">
                  <a:moveTo>
                    <a:pt x="474268" y="356882"/>
                  </a:moveTo>
                  <a:lnTo>
                    <a:pt x="408813" y="351650"/>
                  </a:lnTo>
                  <a:lnTo>
                    <a:pt x="417131" y="353021"/>
                  </a:lnTo>
                  <a:lnTo>
                    <a:pt x="474268" y="356882"/>
                  </a:lnTo>
                  <a:close/>
                </a:path>
                <a:path w="7601584" h="6706870">
                  <a:moveTo>
                    <a:pt x="675551" y="379095"/>
                  </a:moveTo>
                  <a:lnTo>
                    <a:pt x="632599" y="351218"/>
                  </a:lnTo>
                  <a:lnTo>
                    <a:pt x="589419" y="352793"/>
                  </a:lnTo>
                  <a:lnTo>
                    <a:pt x="580250" y="358762"/>
                  </a:lnTo>
                  <a:lnTo>
                    <a:pt x="594067" y="366052"/>
                  </a:lnTo>
                  <a:lnTo>
                    <a:pt x="619912" y="371589"/>
                  </a:lnTo>
                  <a:lnTo>
                    <a:pt x="675551" y="379095"/>
                  </a:lnTo>
                  <a:close/>
                </a:path>
                <a:path w="7601584" h="6706870">
                  <a:moveTo>
                    <a:pt x="740689" y="271830"/>
                  </a:moveTo>
                  <a:lnTo>
                    <a:pt x="711149" y="276783"/>
                  </a:lnTo>
                  <a:lnTo>
                    <a:pt x="684364" y="284137"/>
                  </a:lnTo>
                  <a:lnTo>
                    <a:pt x="642581" y="288696"/>
                  </a:lnTo>
                  <a:lnTo>
                    <a:pt x="568045" y="285292"/>
                  </a:lnTo>
                  <a:lnTo>
                    <a:pt x="711390" y="294868"/>
                  </a:lnTo>
                  <a:lnTo>
                    <a:pt x="740689" y="271830"/>
                  </a:lnTo>
                  <a:close/>
                </a:path>
                <a:path w="7601584" h="6706870">
                  <a:moveTo>
                    <a:pt x="861441" y="273939"/>
                  </a:moveTo>
                  <a:lnTo>
                    <a:pt x="842073" y="257632"/>
                  </a:lnTo>
                  <a:lnTo>
                    <a:pt x="830783" y="255346"/>
                  </a:lnTo>
                  <a:lnTo>
                    <a:pt x="833602" y="262864"/>
                  </a:lnTo>
                  <a:lnTo>
                    <a:pt x="861441" y="273939"/>
                  </a:lnTo>
                  <a:close/>
                </a:path>
                <a:path w="7601584" h="6706870">
                  <a:moveTo>
                    <a:pt x="903681" y="223913"/>
                  </a:moveTo>
                  <a:lnTo>
                    <a:pt x="880668" y="217982"/>
                  </a:lnTo>
                  <a:lnTo>
                    <a:pt x="879678" y="217982"/>
                  </a:lnTo>
                  <a:lnTo>
                    <a:pt x="809955" y="235940"/>
                  </a:lnTo>
                  <a:lnTo>
                    <a:pt x="765517" y="229882"/>
                  </a:lnTo>
                  <a:lnTo>
                    <a:pt x="727887" y="223113"/>
                  </a:lnTo>
                  <a:lnTo>
                    <a:pt x="712165" y="215811"/>
                  </a:lnTo>
                  <a:lnTo>
                    <a:pt x="733412" y="208153"/>
                  </a:lnTo>
                  <a:lnTo>
                    <a:pt x="687654" y="211035"/>
                  </a:lnTo>
                  <a:lnTo>
                    <a:pt x="636676" y="217982"/>
                  </a:lnTo>
                  <a:lnTo>
                    <a:pt x="586066" y="226885"/>
                  </a:lnTo>
                  <a:lnTo>
                    <a:pt x="508368" y="242125"/>
                  </a:lnTo>
                  <a:lnTo>
                    <a:pt x="525919" y="249250"/>
                  </a:lnTo>
                  <a:lnTo>
                    <a:pt x="526491" y="249250"/>
                  </a:lnTo>
                  <a:lnTo>
                    <a:pt x="565365" y="251015"/>
                  </a:lnTo>
                  <a:lnTo>
                    <a:pt x="619810" y="249694"/>
                  </a:lnTo>
                  <a:lnTo>
                    <a:pt x="682091" y="247497"/>
                  </a:lnTo>
                  <a:lnTo>
                    <a:pt x="744905" y="246608"/>
                  </a:lnTo>
                  <a:lnTo>
                    <a:pt x="800722" y="249250"/>
                  </a:lnTo>
                  <a:lnTo>
                    <a:pt x="830783" y="255346"/>
                  </a:lnTo>
                  <a:lnTo>
                    <a:pt x="830224" y="253834"/>
                  </a:lnTo>
                  <a:lnTo>
                    <a:pt x="882764" y="235940"/>
                  </a:lnTo>
                  <a:lnTo>
                    <a:pt x="888212" y="234619"/>
                  </a:lnTo>
                  <a:lnTo>
                    <a:pt x="903655" y="229349"/>
                  </a:lnTo>
                  <a:lnTo>
                    <a:pt x="903681" y="223913"/>
                  </a:lnTo>
                  <a:close/>
                </a:path>
                <a:path w="7601584" h="6706870">
                  <a:moveTo>
                    <a:pt x="1718602" y="296138"/>
                  </a:moveTo>
                  <a:lnTo>
                    <a:pt x="1694853" y="279641"/>
                  </a:lnTo>
                  <a:lnTo>
                    <a:pt x="1663623" y="271970"/>
                  </a:lnTo>
                  <a:lnTo>
                    <a:pt x="1628292" y="270217"/>
                  </a:lnTo>
                  <a:lnTo>
                    <a:pt x="1558607" y="272872"/>
                  </a:lnTo>
                  <a:lnTo>
                    <a:pt x="1530527" y="271449"/>
                  </a:lnTo>
                  <a:lnTo>
                    <a:pt x="1511046" y="264337"/>
                  </a:lnTo>
                  <a:lnTo>
                    <a:pt x="1503197" y="248589"/>
                  </a:lnTo>
                  <a:lnTo>
                    <a:pt x="1471726" y="251993"/>
                  </a:lnTo>
                  <a:lnTo>
                    <a:pt x="1388313" y="257606"/>
                  </a:lnTo>
                  <a:lnTo>
                    <a:pt x="1356931" y="261023"/>
                  </a:lnTo>
                  <a:lnTo>
                    <a:pt x="1346136" y="265658"/>
                  </a:lnTo>
                  <a:lnTo>
                    <a:pt x="1366202" y="272084"/>
                  </a:lnTo>
                  <a:lnTo>
                    <a:pt x="1333246" y="275513"/>
                  </a:lnTo>
                  <a:lnTo>
                    <a:pt x="1291996" y="276504"/>
                  </a:lnTo>
                  <a:lnTo>
                    <a:pt x="1244257" y="275653"/>
                  </a:lnTo>
                  <a:lnTo>
                    <a:pt x="1191856" y="273621"/>
                  </a:lnTo>
                  <a:lnTo>
                    <a:pt x="1080312" y="268414"/>
                  </a:lnTo>
                  <a:lnTo>
                    <a:pt x="1024788" y="266484"/>
                  </a:lnTo>
                  <a:lnTo>
                    <a:pt x="971867" y="265849"/>
                  </a:lnTo>
                  <a:lnTo>
                    <a:pt x="976350" y="274383"/>
                  </a:lnTo>
                  <a:lnTo>
                    <a:pt x="965542" y="280962"/>
                  </a:lnTo>
                  <a:lnTo>
                    <a:pt x="948829" y="286372"/>
                  </a:lnTo>
                  <a:lnTo>
                    <a:pt x="935609" y="291363"/>
                  </a:lnTo>
                  <a:lnTo>
                    <a:pt x="935266" y="296710"/>
                  </a:lnTo>
                  <a:lnTo>
                    <a:pt x="957211" y="303174"/>
                  </a:lnTo>
                  <a:lnTo>
                    <a:pt x="1010831" y="311518"/>
                  </a:lnTo>
                  <a:lnTo>
                    <a:pt x="1014336" y="300405"/>
                  </a:lnTo>
                  <a:lnTo>
                    <a:pt x="1044536" y="296011"/>
                  </a:lnTo>
                  <a:lnTo>
                    <a:pt x="1092250" y="296151"/>
                  </a:lnTo>
                  <a:lnTo>
                    <a:pt x="1203566" y="301205"/>
                  </a:lnTo>
                  <a:lnTo>
                    <a:pt x="1249222" y="301701"/>
                  </a:lnTo>
                  <a:lnTo>
                    <a:pt x="1276438" y="297916"/>
                  </a:lnTo>
                  <a:lnTo>
                    <a:pt x="1276438" y="287642"/>
                  </a:lnTo>
                  <a:lnTo>
                    <a:pt x="1718602" y="296138"/>
                  </a:lnTo>
                  <a:close/>
                </a:path>
                <a:path w="7601584" h="6706870">
                  <a:moveTo>
                    <a:pt x="1820494" y="220497"/>
                  </a:moveTo>
                  <a:lnTo>
                    <a:pt x="1796338" y="217639"/>
                  </a:lnTo>
                  <a:lnTo>
                    <a:pt x="1750275" y="201879"/>
                  </a:lnTo>
                  <a:lnTo>
                    <a:pt x="1742935" y="219735"/>
                  </a:lnTo>
                  <a:lnTo>
                    <a:pt x="1820494" y="220497"/>
                  </a:lnTo>
                  <a:close/>
                </a:path>
                <a:path w="7601584" h="6706870">
                  <a:moveTo>
                    <a:pt x="1921217" y="6644805"/>
                  </a:moveTo>
                  <a:lnTo>
                    <a:pt x="1863572" y="6634785"/>
                  </a:lnTo>
                  <a:lnTo>
                    <a:pt x="1831543" y="6640500"/>
                  </a:lnTo>
                  <a:lnTo>
                    <a:pt x="1787385" y="6640843"/>
                  </a:lnTo>
                  <a:lnTo>
                    <a:pt x="1734362" y="6637566"/>
                  </a:lnTo>
                  <a:lnTo>
                    <a:pt x="1615008" y="6627063"/>
                  </a:lnTo>
                  <a:lnTo>
                    <a:pt x="1555280" y="6623355"/>
                  </a:lnTo>
                  <a:lnTo>
                    <a:pt x="1531137" y="6632575"/>
                  </a:lnTo>
                  <a:lnTo>
                    <a:pt x="1502841" y="6636486"/>
                  </a:lnTo>
                  <a:lnTo>
                    <a:pt x="1472044" y="6636893"/>
                  </a:lnTo>
                  <a:lnTo>
                    <a:pt x="1409382" y="6634416"/>
                  </a:lnTo>
                  <a:lnTo>
                    <a:pt x="1380528" y="6635166"/>
                  </a:lnTo>
                  <a:lnTo>
                    <a:pt x="1355166" y="6639649"/>
                  </a:lnTo>
                  <a:lnTo>
                    <a:pt x="1334693" y="6649669"/>
                  </a:lnTo>
                  <a:lnTo>
                    <a:pt x="1364361" y="6642913"/>
                  </a:lnTo>
                  <a:lnTo>
                    <a:pt x="1399070" y="6641020"/>
                  </a:lnTo>
                  <a:lnTo>
                    <a:pt x="1438503" y="6642684"/>
                  </a:lnTo>
                  <a:lnTo>
                    <a:pt x="1482344" y="6646583"/>
                  </a:lnTo>
                  <a:lnTo>
                    <a:pt x="1530184" y="6651396"/>
                  </a:lnTo>
                  <a:lnTo>
                    <a:pt x="1581556" y="6655829"/>
                  </a:lnTo>
                  <a:lnTo>
                    <a:pt x="1635785" y="6658584"/>
                  </a:lnTo>
                  <a:lnTo>
                    <a:pt x="1692198" y="6658343"/>
                  </a:lnTo>
                  <a:lnTo>
                    <a:pt x="1709635" y="6651371"/>
                  </a:lnTo>
                  <a:lnTo>
                    <a:pt x="1732521" y="6648691"/>
                  </a:lnTo>
                  <a:lnTo>
                    <a:pt x="1759775" y="6648907"/>
                  </a:lnTo>
                  <a:lnTo>
                    <a:pt x="1822958" y="6652463"/>
                  </a:lnTo>
                  <a:lnTo>
                    <a:pt x="1856536" y="6653035"/>
                  </a:lnTo>
                  <a:lnTo>
                    <a:pt x="1889734" y="6650939"/>
                  </a:lnTo>
                  <a:lnTo>
                    <a:pt x="1921217" y="6644805"/>
                  </a:lnTo>
                  <a:close/>
                </a:path>
                <a:path w="7601584" h="6706870">
                  <a:moveTo>
                    <a:pt x="2123338" y="223431"/>
                  </a:moveTo>
                  <a:lnTo>
                    <a:pt x="2086317" y="211823"/>
                  </a:lnTo>
                  <a:lnTo>
                    <a:pt x="2043201" y="209042"/>
                  </a:lnTo>
                  <a:lnTo>
                    <a:pt x="1995792" y="211937"/>
                  </a:lnTo>
                  <a:lnTo>
                    <a:pt x="1945970" y="217385"/>
                  </a:lnTo>
                  <a:lnTo>
                    <a:pt x="1905038" y="221322"/>
                  </a:lnTo>
                  <a:lnTo>
                    <a:pt x="2123338" y="223431"/>
                  </a:lnTo>
                  <a:close/>
                </a:path>
                <a:path w="7601584" h="6706870">
                  <a:moveTo>
                    <a:pt x="2167674" y="565658"/>
                  </a:moveTo>
                  <a:lnTo>
                    <a:pt x="2156460" y="555256"/>
                  </a:lnTo>
                  <a:lnTo>
                    <a:pt x="2122233" y="546938"/>
                  </a:lnTo>
                  <a:lnTo>
                    <a:pt x="2055571" y="541642"/>
                  </a:lnTo>
                  <a:lnTo>
                    <a:pt x="2086470" y="551726"/>
                  </a:lnTo>
                  <a:lnTo>
                    <a:pt x="2083765" y="557923"/>
                  </a:lnTo>
                  <a:lnTo>
                    <a:pt x="2059571" y="561670"/>
                  </a:lnTo>
                  <a:lnTo>
                    <a:pt x="2026005" y="564400"/>
                  </a:lnTo>
                  <a:lnTo>
                    <a:pt x="1995220" y="567512"/>
                  </a:lnTo>
                  <a:lnTo>
                    <a:pt x="1979333" y="572465"/>
                  </a:lnTo>
                  <a:lnTo>
                    <a:pt x="1922005" y="571271"/>
                  </a:lnTo>
                  <a:lnTo>
                    <a:pt x="1892642" y="569023"/>
                  </a:lnTo>
                  <a:lnTo>
                    <a:pt x="1882952" y="565810"/>
                  </a:lnTo>
                  <a:lnTo>
                    <a:pt x="1884667" y="561695"/>
                  </a:lnTo>
                  <a:lnTo>
                    <a:pt x="1889493" y="556729"/>
                  </a:lnTo>
                  <a:lnTo>
                    <a:pt x="1889125" y="550989"/>
                  </a:lnTo>
                  <a:lnTo>
                    <a:pt x="1875078" y="544537"/>
                  </a:lnTo>
                  <a:lnTo>
                    <a:pt x="1838909" y="537425"/>
                  </a:lnTo>
                  <a:lnTo>
                    <a:pt x="1822754" y="536219"/>
                  </a:lnTo>
                  <a:lnTo>
                    <a:pt x="1772031" y="537337"/>
                  </a:lnTo>
                  <a:lnTo>
                    <a:pt x="1714792" y="541870"/>
                  </a:lnTo>
                  <a:lnTo>
                    <a:pt x="1679105" y="550887"/>
                  </a:lnTo>
                  <a:lnTo>
                    <a:pt x="1864131" y="555167"/>
                  </a:lnTo>
                  <a:lnTo>
                    <a:pt x="1822513" y="566229"/>
                  </a:lnTo>
                  <a:lnTo>
                    <a:pt x="1774075" y="571868"/>
                  </a:lnTo>
                  <a:lnTo>
                    <a:pt x="1720418" y="573214"/>
                  </a:lnTo>
                  <a:lnTo>
                    <a:pt x="1663115" y="571360"/>
                  </a:lnTo>
                  <a:lnTo>
                    <a:pt x="1603768" y="567436"/>
                  </a:lnTo>
                  <a:lnTo>
                    <a:pt x="1474355" y="556971"/>
                  </a:lnTo>
                  <a:lnTo>
                    <a:pt x="1410195" y="553554"/>
                  </a:lnTo>
                  <a:lnTo>
                    <a:pt x="1355090" y="554202"/>
                  </a:lnTo>
                  <a:lnTo>
                    <a:pt x="1312697" y="560857"/>
                  </a:lnTo>
                  <a:lnTo>
                    <a:pt x="1286624" y="575437"/>
                  </a:lnTo>
                  <a:lnTo>
                    <a:pt x="1521637" y="610019"/>
                  </a:lnTo>
                  <a:lnTo>
                    <a:pt x="1568132" y="612394"/>
                  </a:lnTo>
                  <a:lnTo>
                    <a:pt x="1384134" y="585089"/>
                  </a:lnTo>
                  <a:lnTo>
                    <a:pt x="1443253" y="589064"/>
                  </a:lnTo>
                  <a:lnTo>
                    <a:pt x="1499628" y="590562"/>
                  </a:lnTo>
                  <a:lnTo>
                    <a:pt x="1553095" y="590473"/>
                  </a:lnTo>
                  <a:lnTo>
                    <a:pt x="1650415" y="588924"/>
                  </a:lnTo>
                  <a:lnTo>
                    <a:pt x="1693595" y="589216"/>
                  </a:lnTo>
                  <a:lnTo>
                    <a:pt x="1732597" y="591375"/>
                  </a:lnTo>
                  <a:lnTo>
                    <a:pt x="1766976" y="596252"/>
                  </a:lnTo>
                  <a:lnTo>
                    <a:pt x="1760639" y="586105"/>
                  </a:lnTo>
                  <a:lnTo>
                    <a:pt x="1809102" y="583552"/>
                  </a:lnTo>
                  <a:lnTo>
                    <a:pt x="1863801" y="582853"/>
                  </a:lnTo>
                  <a:lnTo>
                    <a:pt x="1918919" y="584022"/>
                  </a:lnTo>
                  <a:lnTo>
                    <a:pt x="1968639" y="587082"/>
                  </a:lnTo>
                  <a:lnTo>
                    <a:pt x="2007171" y="592048"/>
                  </a:lnTo>
                  <a:lnTo>
                    <a:pt x="2028672" y="598944"/>
                  </a:lnTo>
                  <a:lnTo>
                    <a:pt x="2027377" y="607783"/>
                  </a:lnTo>
                  <a:lnTo>
                    <a:pt x="1991334" y="601916"/>
                  </a:lnTo>
                  <a:lnTo>
                    <a:pt x="1971001" y="599808"/>
                  </a:lnTo>
                  <a:lnTo>
                    <a:pt x="1953183" y="602462"/>
                  </a:lnTo>
                  <a:lnTo>
                    <a:pt x="1924659" y="610882"/>
                  </a:lnTo>
                  <a:lnTo>
                    <a:pt x="1975434" y="613232"/>
                  </a:lnTo>
                  <a:lnTo>
                    <a:pt x="2009902" y="611797"/>
                  </a:lnTo>
                  <a:lnTo>
                    <a:pt x="2036711" y="608152"/>
                  </a:lnTo>
                  <a:lnTo>
                    <a:pt x="2064512" y="603872"/>
                  </a:lnTo>
                  <a:lnTo>
                    <a:pt x="2101964" y="600544"/>
                  </a:lnTo>
                  <a:lnTo>
                    <a:pt x="2157730" y="599744"/>
                  </a:lnTo>
                  <a:lnTo>
                    <a:pt x="2158873" y="588848"/>
                  </a:lnTo>
                  <a:lnTo>
                    <a:pt x="2165337" y="577176"/>
                  </a:lnTo>
                  <a:lnTo>
                    <a:pt x="2167674" y="565658"/>
                  </a:lnTo>
                  <a:close/>
                </a:path>
                <a:path w="7601584" h="6706870">
                  <a:moveTo>
                    <a:pt x="2391524" y="400481"/>
                  </a:moveTo>
                  <a:lnTo>
                    <a:pt x="2326538" y="381304"/>
                  </a:lnTo>
                  <a:lnTo>
                    <a:pt x="2284590" y="374624"/>
                  </a:lnTo>
                  <a:lnTo>
                    <a:pt x="2237346" y="369595"/>
                  </a:lnTo>
                  <a:lnTo>
                    <a:pt x="2185568" y="365950"/>
                  </a:lnTo>
                  <a:lnTo>
                    <a:pt x="2130018" y="363486"/>
                  </a:lnTo>
                  <a:lnTo>
                    <a:pt x="2071446" y="361962"/>
                  </a:lnTo>
                  <a:lnTo>
                    <a:pt x="2010613" y="361137"/>
                  </a:lnTo>
                  <a:lnTo>
                    <a:pt x="1777885" y="360375"/>
                  </a:lnTo>
                  <a:lnTo>
                    <a:pt x="1722132" y="359829"/>
                  </a:lnTo>
                  <a:lnTo>
                    <a:pt x="1667662" y="358800"/>
                  </a:lnTo>
                  <a:lnTo>
                    <a:pt x="1614944" y="357111"/>
                  </a:lnTo>
                  <a:lnTo>
                    <a:pt x="1564424" y="354596"/>
                  </a:lnTo>
                  <a:lnTo>
                    <a:pt x="1516557" y="351091"/>
                  </a:lnTo>
                  <a:lnTo>
                    <a:pt x="1471803" y="346417"/>
                  </a:lnTo>
                  <a:lnTo>
                    <a:pt x="1430629" y="340410"/>
                  </a:lnTo>
                  <a:lnTo>
                    <a:pt x="1395133" y="348970"/>
                  </a:lnTo>
                  <a:lnTo>
                    <a:pt x="1359814" y="353910"/>
                  </a:lnTo>
                  <a:lnTo>
                    <a:pt x="1323124" y="356171"/>
                  </a:lnTo>
                  <a:lnTo>
                    <a:pt x="1283474" y="356666"/>
                  </a:lnTo>
                  <a:lnTo>
                    <a:pt x="1189482" y="356120"/>
                  </a:lnTo>
                  <a:lnTo>
                    <a:pt x="1132332" y="356946"/>
                  </a:lnTo>
                  <a:lnTo>
                    <a:pt x="1066660" y="359740"/>
                  </a:lnTo>
                  <a:lnTo>
                    <a:pt x="955751" y="344881"/>
                  </a:lnTo>
                  <a:lnTo>
                    <a:pt x="870889" y="360540"/>
                  </a:lnTo>
                  <a:lnTo>
                    <a:pt x="950379" y="357606"/>
                  </a:lnTo>
                  <a:lnTo>
                    <a:pt x="941654" y="364718"/>
                  </a:lnTo>
                  <a:lnTo>
                    <a:pt x="967968" y="368744"/>
                  </a:lnTo>
                  <a:lnTo>
                    <a:pt x="1013777" y="371703"/>
                  </a:lnTo>
                  <a:lnTo>
                    <a:pt x="1063536" y="375627"/>
                  </a:lnTo>
                  <a:lnTo>
                    <a:pt x="1101686" y="382498"/>
                  </a:lnTo>
                  <a:lnTo>
                    <a:pt x="1202004" y="364286"/>
                  </a:lnTo>
                  <a:lnTo>
                    <a:pt x="1273949" y="373380"/>
                  </a:lnTo>
                  <a:lnTo>
                    <a:pt x="1315999" y="377088"/>
                  </a:lnTo>
                  <a:lnTo>
                    <a:pt x="1361567" y="380288"/>
                  </a:lnTo>
                  <a:lnTo>
                    <a:pt x="1410220" y="383006"/>
                  </a:lnTo>
                  <a:lnTo>
                    <a:pt x="1461566" y="385292"/>
                  </a:lnTo>
                  <a:lnTo>
                    <a:pt x="1515186" y="387172"/>
                  </a:lnTo>
                  <a:lnTo>
                    <a:pt x="1570659" y="388670"/>
                  </a:lnTo>
                  <a:lnTo>
                    <a:pt x="1627581" y="389839"/>
                  </a:lnTo>
                  <a:lnTo>
                    <a:pt x="1685544" y="390715"/>
                  </a:lnTo>
                  <a:lnTo>
                    <a:pt x="1802930" y="391693"/>
                  </a:lnTo>
                  <a:lnTo>
                    <a:pt x="1919528" y="391909"/>
                  </a:lnTo>
                  <a:lnTo>
                    <a:pt x="2032025" y="391642"/>
                  </a:lnTo>
                  <a:lnTo>
                    <a:pt x="2036343" y="392036"/>
                  </a:lnTo>
                  <a:lnTo>
                    <a:pt x="2013737" y="387286"/>
                  </a:lnTo>
                  <a:lnTo>
                    <a:pt x="1989620" y="379679"/>
                  </a:lnTo>
                  <a:lnTo>
                    <a:pt x="1989455" y="371449"/>
                  </a:lnTo>
                  <a:lnTo>
                    <a:pt x="2059965" y="378650"/>
                  </a:lnTo>
                  <a:lnTo>
                    <a:pt x="2117775" y="382524"/>
                  </a:lnTo>
                  <a:lnTo>
                    <a:pt x="2166442" y="384225"/>
                  </a:lnTo>
                  <a:lnTo>
                    <a:pt x="2250262" y="385724"/>
                  </a:lnTo>
                  <a:lnTo>
                    <a:pt x="2292083" y="387832"/>
                  </a:lnTo>
                  <a:lnTo>
                    <a:pt x="2338120" y="392366"/>
                  </a:lnTo>
                  <a:lnTo>
                    <a:pt x="2391524" y="400481"/>
                  </a:lnTo>
                  <a:close/>
                </a:path>
                <a:path w="7601584" h="6706870">
                  <a:moveTo>
                    <a:pt x="2395956" y="507174"/>
                  </a:moveTo>
                  <a:lnTo>
                    <a:pt x="2324887" y="481863"/>
                  </a:lnTo>
                  <a:lnTo>
                    <a:pt x="2303576" y="485127"/>
                  </a:lnTo>
                  <a:lnTo>
                    <a:pt x="2300440" y="489699"/>
                  </a:lnTo>
                  <a:lnTo>
                    <a:pt x="2303284" y="494245"/>
                  </a:lnTo>
                  <a:lnTo>
                    <a:pt x="2299906" y="497408"/>
                  </a:lnTo>
                  <a:lnTo>
                    <a:pt x="2326246" y="499973"/>
                  </a:lnTo>
                  <a:lnTo>
                    <a:pt x="2353716" y="501332"/>
                  </a:lnTo>
                  <a:lnTo>
                    <a:pt x="2378291" y="503161"/>
                  </a:lnTo>
                  <a:lnTo>
                    <a:pt x="2395956" y="507174"/>
                  </a:lnTo>
                  <a:close/>
                </a:path>
                <a:path w="7601584" h="6706870">
                  <a:moveTo>
                    <a:pt x="2517571" y="389712"/>
                  </a:moveTo>
                  <a:lnTo>
                    <a:pt x="2486406" y="389940"/>
                  </a:lnTo>
                  <a:lnTo>
                    <a:pt x="2467673" y="389343"/>
                  </a:lnTo>
                  <a:lnTo>
                    <a:pt x="2459190" y="388061"/>
                  </a:lnTo>
                  <a:lnTo>
                    <a:pt x="2458758" y="386270"/>
                  </a:lnTo>
                  <a:lnTo>
                    <a:pt x="2464193" y="384111"/>
                  </a:lnTo>
                  <a:lnTo>
                    <a:pt x="2473287" y="381762"/>
                  </a:lnTo>
                  <a:lnTo>
                    <a:pt x="2493721" y="377101"/>
                  </a:lnTo>
                  <a:lnTo>
                    <a:pt x="2500655" y="375094"/>
                  </a:lnTo>
                  <a:lnTo>
                    <a:pt x="2502497" y="373545"/>
                  </a:lnTo>
                  <a:lnTo>
                    <a:pt x="2497036" y="372579"/>
                  </a:lnTo>
                  <a:lnTo>
                    <a:pt x="2482088" y="372376"/>
                  </a:lnTo>
                  <a:lnTo>
                    <a:pt x="2455456" y="373087"/>
                  </a:lnTo>
                  <a:lnTo>
                    <a:pt x="2414943" y="374865"/>
                  </a:lnTo>
                  <a:lnTo>
                    <a:pt x="2402979" y="378752"/>
                  </a:lnTo>
                  <a:lnTo>
                    <a:pt x="2407640" y="382828"/>
                  </a:lnTo>
                  <a:lnTo>
                    <a:pt x="2437307" y="392544"/>
                  </a:lnTo>
                  <a:lnTo>
                    <a:pt x="2517571" y="389712"/>
                  </a:lnTo>
                  <a:close/>
                </a:path>
                <a:path w="7601584" h="6706870">
                  <a:moveTo>
                    <a:pt x="2906992" y="431584"/>
                  </a:moveTo>
                  <a:lnTo>
                    <a:pt x="2904909" y="431203"/>
                  </a:lnTo>
                  <a:lnTo>
                    <a:pt x="2900692" y="430441"/>
                  </a:lnTo>
                  <a:lnTo>
                    <a:pt x="2895333" y="428967"/>
                  </a:lnTo>
                  <a:lnTo>
                    <a:pt x="2888018" y="426466"/>
                  </a:lnTo>
                  <a:lnTo>
                    <a:pt x="2885694" y="425615"/>
                  </a:lnTo>
                  <a:lnTo>
                    <a:pt x="2884728" y="425157"/>
                  </a:lnTo>
                  <a:lnTo>
                    <a:pt x="2883014" y="424815"/>
                  </a:lnTo>
                  <a:lnTo>
                    <a:pt x="2881858" y="424548"/>
                  </a:lnTo>
                  <a:lnTo>
                    <a:pt x="2848381" y="416344"/>
                  </a:lnTo>
                  <a:lnTo>
                    <a:pt x="2820568" y="411353"/>
                  </a:lnTo>
                  <a:lnTo>
                    <a:pt x="2783230" y="407822"/>
                  </a:lnTo>
                  <a:lnTo>
                    <a:pt x="2731706" y="406615"/>
                  </a:lnTo>
                  <a:lnTo>
                    <a:pt x="2738450" y="414388"/>
                  </a:lnTo>
                  <a:lnTo>
                    <a:pt x="2720733" y="424815"/>
                  </a:lnTo>
                  <a:lnTo>
                    <a:pt x="2733421" y="429260"/>
                  </a:lnTo>
                  <a:lnTo>
                    <a:pt x="2785224" y="434403"/>
                  </a:lnTo>
                  <a:lnTo>
                    <a:pt x="2801493" y="433260"/>
                  </a:lnTo>
                  <a:lnTo>
                    <a:pt x="2817799" y="432358"/>
                  </a:lnTo>
                  <a:lnTo>
                    <a:pt x="2834132" y="431673"/>
                  </a:lnTo>
                  <a:lnTo>
                    <a:pt x="2850464" y="431203"/>
                  </a:lnTo>
                  <a:lnTo>
                    <a:pt x="2899587" y="431203"/>
                  </a:lnTo>
                  <a:lnTo>
                    <a:pt x="2903283" y="431355"/>
                  </a:lnTo>
                  <a:lnTo>
                    <a:pt x="2906992" y="431584"/>
                  </a:lnTo>
                  <a:close/>
                </a:path>
                <a:path w="7601584" h="6706870">
                  <a:moveTo>
                    <a:pt x="2939415" y="434124"/>
                  </a:moveTo>
                  <a:lnTo>
                    <a:pt x="2922689" y="432523"/>
                  </a:lnTo>
                  <a:lnTo>
                    <a:pt x="2908490" y="431673"/>
                  </a:lnTo>
                  <a:lnTo>
                    <a:pt x="2907525" y="431673"/>
                  </a:lnTo>
                  <a:lnTo>
                    <a:pt x="2917215" y="433070"/>
                  </a:lnTo>
                  <a:lnTo>
                    <a:pt x="2931642" y="434124"/>
                  </a:lnTo>
                  <a:lnTo>
                    <a:pt x="2939415" y="434124"/>
                  </a:lnTo>
                  <a:close/>
                </a:path>
                <a:path w="7601584" h="6706870">
                  <a:moveTo>
                    <a:pt x="2987459" y="14185"/>
                  </a:moveTo>
                  <a:lnTo>
                    <a:pt x="2879610" y="8153"/>
                  </a:lnTo>
                  <a:lnTo>
                    <a:pt x="2831884" y="7454"/>
                  </a:lnTo>
                  <a:lnTo>
                    <a:pt x="2791561" y="6172"/>
                  </a:lnTo>
                  <a:lnTo>
                    <a:pt x="2761754" y="3848"/>
                  </a:lnTo>
                  <a:lnTo>
                    <a:pt x="2745600" y="0"/>
                  </a:lnTo>
                  <a:lnTo>
                    <a:pt x="2742819" y="4191"/>
                  </a:lnTo>
                  <a:lnTo>
                    <a:pt x="2745752" y="10515"/>
                  </a:lnTo>
                  <a:lnTo>
                    <a:pt x="2731071" y="15468"/>
                  </a:lnTo>
                  <a:lnTo>
                    <a:pt x="2675458" y="15506"/>
                  </a:lnTo>
                  <a:lnTo>
                    <a:pt x="2640355" y="20777"/>
                  </a:lnTo>
                  <a:lnTo>
                    <a:pt x="2899168" y="45834"/>
                  </a:lnTo>
                  <a:lnTo>
                    <a:pt x="2933281" y="49580"/>
                  </a:lnTo>
                  <a:lnTo>
                    <a:pt x="2960268" y="50088"/>
                  </a:lnTo>
                  <a:lnTo>
                    <a:pt x="2976867" y="46266"/>
                  </a:lnTo>
                  <a:lnTo>
                    <a:pt x="2979801" y="36995"/>
                  </a:lnTo>
                  <a:lnTo>
                    <a:pt x="2961144" y="37211"/>
                  </a:lnTo>
                  <a:lnTo>
                    <a:pt x="2945739" y="30187"/>
                  </a:lnTo>
                  <a:lnTo>
                    <a:pt x="2952305" y="23952"/>
                  </a:lnTo>
                  <a:lnTo>
                    <a:pt x="2969869" y="18592"/>
                  </a:lnTo>
                  <a:lnTo>
                    <a:pt x="2987459" y="14185"/>
                  </a:lnTo>
                  <a:close/>
                </a:path>
                <a:path w="7601584" h="6706870">
                  <a:moveTo>
                    <a:pt x="3417976" y="87541"/>
                  </a:moveTo>
                  <a:lnTo>
                    <a:pt x="3391001" y="80632"/>
                  </a:lnTo>
                  <a:lnTo>
                    <a:pt x="3381260" y="78130"/>
                  </a:lnTo>
                  <a:lnTo>
                    <a:pt x="3338144" y="69951"/>
                  </a:lnTo>
                  <a:lnTo>
                    <a:pt x="3300120" y="59359"/>
                  </a:lnTo>
                  <a:lnTo>
                    <a:pt x="3292398" y="53365"/>
                  </a:lnTo>
                  <a:lnTo>
                    <a:pt x="3301606" y="56134"/>
                  </a:lnTo>
                  <a:lnTo>
                    <a:pt x="3319081" y="62776"/>
                  </a:lnTo>
                  <a:lnTo>
                    <a:pt x="3337991" y="57518"/>
                  </a:lnTo>
                  <a:lnTo>
                    <a:pt x="3300006" y="43395"/>
                  </a:lnTo>
                  <a:lnTo>
                    <a:pt x="3296716" y="42697"/>
                  </a:lnTo>
                  <a:lnTo>
                    <a:pt x="3258959" y="34556"/>
                  </a:lnTo>
                  <a:lnTo>
                    <a:pt x="3211131" y="30518"/>
                  </a:lnTo>
                  <a:lnTo>
                    <a:pt x="3152737" y="30861"/>
                  </a:lnTo>
                  <a:lnTo>
                    <a:pt x="3181134" y="36880"/>
                  </a:lnTo>
                  <a:lnTo>
                    <a:pt x="3195980" y="44208"/>
                  </a:lnTo>
                  <a:lnTo>
                    <a:pt x="3201987" y="53060"/>
                  </a:lnTo>
                  <a:lnTo>
                    <a:pt x="3203841" y="63576"/>
                  </a:lnTo>
                  <a:lnTo>
                    <a:pt x="3214344" y="65125"/>
                  </a:lnTo>
                  <a:lnTo>
                    <a:pt x="3214281" y="62776"/>
                  </a:lnTo>
                  <a:lnTo>
                    <a:pt x="3214179" y="59359"/>
                  </a:lnTo>
                  <a:lnTo>
                    <a:pt x="3214128" y="57518"/>
                  </a:lnTo>
                  <a:lnTo>
                    <a:pt x="3215729" y="56134"/>
                  </a:lnTo>
                  <a:lnTo>
                    <a:pt x="3222904" y="50215"/>
                  </a:lnTo>
                  <a:lnTo>
                    <a:pt x="3260445" y="53060"/>
                  </a:lnTo>
                  <a:lnTo>
                    <a:pt x="3302838" y="88404"/>
                  </a:lnTo>
                  <a:lnTo>
                    <a:pt x="3282899" y="88404"/>
                  </a:lnTo>
                  <a:lnTo>
                    <a:pt x="3322015" y="93243"/>
                  </a:lnTo>
                  <a:lnTo>
                    <a:pt x="3312274" y="89903"/>
                  </a:lnTo>
                  <a:lnTo>
                    <a:pt x="3309620" y="86982"/>
                  </a:lnTo>
                  <a:lnTo>
                    <a:pt x="3310521" y="84048"/>
                  </a:lnTo>
                  <a:lnTo>
                    <a:pt x="3311423" y="80632"/>
                  </a:lnTo>
                  <a:lnTo>
                    <a:pt x="3417976" y="87541"/>
                  </a:lnTo>
                  <a:close/>
                </a:path>
                <a:path w="7601584" h="6706870">
                  <a:moveTo>
                    <a:pt x="3427374" y="496544"/>
                  </a:moveTo>
                  <a:lnTo>
                    <a:pt x="3323069" y="509803"/>
                  </a:lnTo>
                  <a:lnTo>
                    <a:pt x="3328517" y="497751"/>
                  </a:lnTo>
                  <a:lnTo>
                    <a:pt x="3318573" y="488950"/>
                  </a:lnTo>
                  <a:lnTo>
                    <a:pt x="3313290" y="487387"/>
                  </a:lnTo>
                  <a:lnTo>
                    <a:pt x="3297021" y="482587"/>
                  </a:lnTo>
                  <a:lnTo>
                    <a:pt x="3267633" y="477862"/>
                  </a:lnTo>
                  <a:lnTo>
                    <a:pt x="3200501" y="470230"/>
                  </a:lnTo>
                  <a:lnTo>
                    <a:pt x="3170313" y="465709"/>
                  </a:lnTo>
                  <a:lnTo>
                    <a:pt x="3147441" y="459676"/>
                  </a:lnTo>
                  <a:lnTo>
                    <a:pt x="3135655" y="451332"/>
                  </a:lnTo>
                  <a:lnTo>
                    <a:pt x="3138741" y="439889"/>
                  </a:lnTo>
                  <a:lnTo>
                    <a:pt x="3160484" y="424548"/>
                  </a:lnTo>
                  <a:lnTo>
                    <a:pt x="3064522" y="418896"/>
                  </a:lnTo>
                  <a:lnTo>
                    <a:pt x="3015310" y="416966"/>
                  </a:lnTo>
                  <a:lnTo>
                    <a:pt x="2966618" y="416610"/>
                  </a:lnTo>
                  <a:lnTo>
                    <a:pt x="2919425" y="418553"/>
                  </a:lnTo>
                  <a:lnTo>
                    <a:pt x="2950337" y="425018"/>
                  </a:lnTo>
                  <a:lnTo>
                    <a:pt x="2960014" y="428637"/>
                  </a:lnTo>
                  <a:lnTo>
                    <a:pt x="2959951" y="430441"/>
                  </a:lnTo>
                  <a:lnTo>
                    <a:pt x="2959836" y="433501"/>
                  </a:lnTo>
                  <a:lnTo>
                    <a:pt x="2943275" y="434124"/>
                  </a:lnTo>
                  <a:lnTo>
                    <a:pt x="2939415" y="434124"/>
                  </a:lnTo>
                  <a:lnTo>
                    <a:pt x="2942183" y="434403"/>
                  </a:lnTo>
                  <a:lnTo>
                    <a:pt x="3015043" y="447052"/>
                  </a:lnTo>
                  <a:lnTo>
                    <a:pt x="3079648" y="465505"/>
                  </a:lnTo>
                  <a:lnTo>
                    <a:pt x="3107499" y="475703"/>
                  </a:lnTo>
                  <a:lnTo>
                    <a:pt x="3092335" y="480822"/>
                  </a:lnTo>
                  <a:lnTo>
                    <a:pt x="3060433" y="483654"/>
                  </a:lnTo>
                  <a:lnTo>
                    <a:pt x="3035922" y="488340"/>
                  </a:lnTo>
                  <a:lnTo>
                    <a:pt x="3042882" y="499021"/>
                  </a:lnTo>
                  <a:lnTo>
                    <a:pt x="3057080" y="497293"/>
                  </a:lnTo>
                  <a:lnTo>
                    <a:pt x="3063798" y="491871"/>
                  </a:lnTo>
                  <a:lnTo>
                    <a:pt x="3074212" y="487387"/>
                  </a:lnTo>
                  <a:lnTo>
                    <a:pt x="3099524" y="488480"/>
                  </a:lnTo>
                  <a:lnTo>
                    <a:pt x="3164294" y="493852"/>
                  </a:lnTo>
                  <a:lnTo>
                    <a:pt x="3216986" y="501853"/>
                  </a:lnTo>
                  <a:lnTo>
                    <a:pt x="3262769" y="510311"/>
                  </a:lnTo>
                  <a:lnTo>
                    <a:pt x="3306813" y="517067"/>
                  </a:lnTo>
                  <a:lnTo>
                    <a:pt x="3354286" y="519988"/>
                  </a:lnTo>
                  <a:lnTo>
                    <a:pt x="3410343" y="516902"/>
                  </a:lnTo>
                  <a:lnTo>
                    <a:pt x="3416287" y="509803"/>
                  </a:lnTo>
                  <a:lnTo>
                    <a:pt x="3427374" y="496544"/>
                  </a:lnTo>
                  <a:close/>
                </a:path>
                <a:path w="7601584" h="6706870">
                  <a:moveTo>
                    <a:pt x="3536264" y="325513"/>
                  </a:moveTo>
                  <a:lnTo>
                    <a:pt x="3342551" y="311619"/>
                  </a:lnTo>
                  <a:lnTo>
                    <a:pt x="3368383" y="323138"/>
                  </a:lnTo>
                  <a:lnTo>
                    <a:pt x="3417582" y="326656"/>
                  </a:lnTo>
                  <a:lnTo>
                    <a:pt x="3475469" y="326783"/>
                  </a:lnTo>
                  <a:lnTo>
                    <a:pt x="3527336" y="328142"/>
                  </a:lnTo>
                  <a:lnTo>
                    <a:pt x="3536264" y="325513"/>
                  </a:lnTo>
                  <a:close/>
                </a:path>
                <a:path w="7601584" h="6706870">
                  <a:moveTo>
                    <a:pt x="6964515" y="5241836"/>
                  </a:moveTo>
                  <a:lnTo>
                    <a:pt x="6964146" y="5236692"/>
                  </a:lnTo>
                  <a:lnTo>
                    <a:pt x="6896621" y="5234584"/>
                  </a:lnTo>
                  <a:lnTo>
                    <a:pt x="6964515" y="5241836"/>
                  </a:lnTo>
                  <a:close/>
                </a:path>
                <a:path w="7601584" h="6706870">
                  <a:moveTo>
                    <a:pt x="7199909" y="5186870"/>
                  </a:moveTo>
                  <a:lnTo>
                    <a:pt x="7159206" y="5180406"/>
                  </a:lnTo>
                  <a:lnTo>
                    <a:pt x="7115048" y="5177294"/>
                  </a:lnTo>
                  <a:lnTo>
                    <a:pt x="7074446" y="5174170"/>
                  </a:lnTo>
                  <a:lnTo>
                    <a:pt x="7044372" y="5167668"/>
                  </a:lnTo>
                  <a:lnTo>
                    <a:pt x="6998614" y="5174551"/>
                  </a:lnTo>
                  <a:lnTo>
                    <a:pt x="6949097" y="5179098"/>
                  </a:lnTo>
                  <a:lnTo>
                    <a:pt x="6899389" y="5180762"/>
                  </a:lnTo>
                  <a:lnTo>
                    <a:pt x="6853021" y="5179047"/>
                  </a:lnTo>
                  <a:lnTo>
                    <a:pt x="6912343" y="5189245"/>
                  </a:lnTo>
                  <a:lnTo>
                    <a:pt x="6953910" y="5192636"/>
                  </a:lnTo>
                  <a:lnTo>
                    <a:pt x="7046493" y="5192979"/>
                  </a:lnTo>
                  <a:lnTo>
                    <a:pt x="7058355" y="5215674"/>
                  </a:lnTo>
                  <a:lnTo>
                    <a:pt x="7081355" y="5207000"/>
                  </a:lnTo>
                  <a:lnTo>
                    <a:pt x="7117867" y="5207762"/>
                  </a:lnTo>
                  <a:lnTo>
                    <a:pt x="7158342" y="5212321"/>
                  </a:lnTo>
                  <a:lnTo>
                    <a:pt x="7193229" y="5215013"/>
                  </a:lnTo>
                  <a:lnTo>
                    <a:pt x="7114616" y="5200332"/>
                  </a:lnTo>
                  <a:lnTo>
                    <a:pt x="7199909" y="5186870"/>
                  </a:lnTo>
                  <a:close/>
                </a:path>
                <a:path w="7601584" h="6706870">
                  <a:moveTo>
                    <a:pt x="7259942" y="5310924"/>
                  </a:moveTo>
                  <a:lnTo>
                    <a:pt x="7257237" y="5285600"/>
                  </a:lnTo>
                  <a:lnTo>
                    <a:pt x="7210488" y="5298643"/>
                  </a:lnTo>
                  <a:lnTo>
                    <a:pt x="7259942" y="5310924"/>
                  </a:lnTo>
                  <a:close/>
                </a:path>
                <a:path w="7601584" h="6706870">
                  <a:moveTo>
                    <a:pt x="7424064" y="5213286"/>
                  </a:moveTo>
                  <a:lnTo>
                    <a:pt x="7396150" y="5194274"/>
                  </a:lnTo>
                  <a:lnTo>
                    <a:pt x="7350887" y="5191315"/>
                  </a:lnTo>
                  <a:lnTo>
                    <a:pt x="7293572" y="5194617"/>
                  </a:lnTo>
                  <a:lnTo>
                    <a:pt x="7229538" y="5194351"/>
                  </a:lnTo>
                  <a:lnTo>
                    <a:pt x="7246721" y="5199570"/>
                  </a:lnTo>
                  <a:lnTo>
                    <a:pt x="7270242" y="5204549"/>
                  </a:lnTo>
                  <a:lnTo>
                    <a:pt x="7281177" y="5210086"/>
                  </a:lnTo>
                  <a:lnTo>
                    <a:pt x="7260666" y="5217007"/>
                  </a:lnTo>
                  <a:lnTo>
                    <a:pt x="7309155" y="5215902"/>
                  </a:lnTo>
                  <a:lnTo>
                    <a:pt x="7359929" y="5210276"/>
                  </a:lnTo>
                  <a:lnTo>
                    <a:pt x="7401903" y="5207089"/>
                  </a:lnTo>
                  <a:lnTo>
                    <a:pt x="7424064" y="5213286"/>
                  </a:lnTo>
                  <a:close/>
                </a:path>
                <a:path w="7601584" h="6706870">
                  <a:moveTo>
                    <a:pt x="7601077" y="5049571"/>
                  </a:moveTo>
                  <a:lnTo>
                    <a:pt x="7446492" y="5045570"/>
                  </a:lnTo>
                  <a:lnTo>
                    <a:pt x="7476896" y="5055438"/>
                  </a:lnTo>
                  <a:lnTo>
                    <a:pt x="7524940" y="5060899"/>
                  </a:lnTo>
                  <a:lnTo>
                    <a:pt x="7572400" y="5059705"/>
                  </a:lnTo>
                  <a:lnTo>
                    <a:pt x="7601077" y="5049571"/>
                  </a:lnTo>
                  <a:close/>
                </a:path>
              </a:pathLst>
            </a:custGeom>
            <a:solidFill>
              <a:srgbClr val="80C569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20125" y="1039945"/>
              <a:ext cx="86055" cy="105575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117532" y="378510"/>
              <a:ext cx="1501140" cy="322580"/>
            </a:xfrm>
            <a:custGeom>
              <a:avLst/>
              <a:gdLst/>
              <a:ahLst/>
              <a:cxnLst/>
              <a:rect l="l" t="t" r="r" b="b"/>
              <a:pathLst>
                <a:path w="1501139" h="322580">
                  <a:moveTo>
                    <a:pt x="164731" y="321970"/>
                  </a:moveTo>
                  <a:lnTo>
                    <a:pt x="130848" y="312737"/>
                  </a:lnTo>
                  <a:lnTo>
                    <a:pt x="86410" y="311873"/>
                  </a:lnTo>
                  <a:lnTo>
                    <a:pt x="39954" y="314337"/>
                  </a:lnTo>
                  <a:lnTo>
                    <a:pt x="0" y="315061"/>
                  </a:lnTo>
                  <a:lnTo>
                    <a:pt x="9918" y="317652"/>
                  </a:lnTo>
                  <a:lnTo>
                    <a:pt x="50088" y="320573"/>
                  </a:lnTo>
                  <a:lnTo>
                    <a:pt x="106400" y="322465"/>
                  </a:lnTo>
                  <a:lnTo>
                    <a:pt x="164731" y="321970"/>
                  </a:lnTo>
                  <a:close/>
                </a:path>
                <a:path w="1501139" h="322580">
                  <a:moveTo>
                    <a:pt x="1106728" y="57099"/>
                  </a:moveTo>
                  <a:lnTo>
                    <a:pt x="1066190" y="37007"/>
                  </a:lnTo>
                  <a:lnTo>
                    <a:pt x="1076871" y="66395"/>
                  </a:lnTo>
                  <a:lnTo>
                    <a:pt x="1106728" y="57099"/>
                  </a:lnTo>
                  <a:close/>
                </a:path>
                <a:path w="1501139" h="322580">
                  <a:moveTo>
                    <a:pt x="1501063" y="56997"/>
                  </a:moveTo>
                  <a:lnTo>
                    <a:pt x="1495120" y="47637"/>
                  </a:lnTo>
                  <a:lnTo>
                    <a:pt x="1479384" y="40970"/>
                  </a:lnTo>
                  <a:lnTo>
                    <a:pt x="1454581" y="34823"/>
                  </a:lnTo>
                  <a:lnTo>
                    <a:pt x="1421434" y="27012"/>
                  </a:lnTo>
                  <a:lnTo>
                    <a:pt x="1404670" y="33896"/>
                  </a:lnTo>
                  <a:lnTo>
                    <a:pt x="1398943" y="43078"/>
                  </a:lnTo>
                  <a:lnTo>
                    <a:pt x="1385658" y="49453"/>
                  </a:lnTo>
                  <a:lnTo>
                    <a:pt x="1346250" y="47917"/>
                  </a:lnTo>
                  <a:lnTo>
                    <a:pt x="1274826" y="10274"/>
                  </a:lnTo>
                  <a:lnTo>
                    <a:pt x="1342707" y="12280"/>
                  </a:lnTo>
                  <a:lnTo>
                    <a:pt x="1292161" y="7175"/>
                  </a:lnTo>
                  <a:lnTo>
                    <a:pt x="1238961" y="2527"/>
                  </a:lnTo>
                  <a:lnTo>
                    <a:pt x="1185418" y="0"/>
                  </a:lnTo>
                  <a:lnTo>
                    <a:pt x="1133830" y="1270"/>
                  </a:lnTo>
                  <a:lnTo>
                    <a:pt x="1086510" y="8013"/>
                  </a:lnTo>
                  <a:lnTo>
                    <a:pt x="1045743" y="21894"/>
                  </a:lnTo>
                  <a:lnTo>
                    <a:pt x="1090168" y="27673"/>
                  </a:lnTo>
                  <a:lnTo>
                    <a:pt x="1135621" y="29286"/>
                  </a:lnTo>
                  <a:lnTo>
                    <a:pt x="1229309" y="28765"/>
                  </a:lnTo>
                  <a:lnTo>
                    <a:pt x="1277378" y="31000"/>
                  </a:lnTo>
                  <a:lnTo>
                    <a:pt x="1326159" y="37807"/>
                  </a:lnTo>
                  <a:lnTo>
                    <a:pt x="1310347" y="43332"/>
                  </a:lnTo>
                  <a:lnTo>
                    <a:pt x="1282534" y="47307"/>
                  </a:lnTo>
                  <a:lnTo>
                    <a:pt x="1252575" y="47980"/>
                  </a:lnTo>
                  <a:lnTo>
                    <a:pt x="1230287" y="43599"/>
                  </a:lnTo>
                  <a:lnTo>
                    <a:pt x="1198867" y="50558"/>
                  </a:lnTo>
                  <a:lnTo>
                    <a:pt x="1206004" y="54127"/>
                  </a:lnTo>
                  <a:lnTo>
                    <a:pt x="1232979" y="56730"/>
                  </a:lnTo>
                  <a:lnTo>
                    <a:pt x="1261059" y="60794"/>
                  </a:lnTo>
                  <a:lnTo>
                    <a:pt x="1271524" y="68745"/>
                  </a:lnTo>
                  <a:lnTo>
                    <a:pt x="1270609" y="62636"/>
                  </a:lnTo>
                  <a:lnTo>
                    <a:pt x="1289812" y="59740"/>
                  </a:lnTo>
                  <a:lnTo>
                    <a:pt x="1316609" y="60591"/>
                  </a:lnTo>
                  <a:lnTo>
                    <a:pt x="1338478" y="65773"/>
                  </a:lnTo>
                  <a:lnTo>
                    <a:pt x="1345869" y="75717"/>
                  </a:lnTo>
                  <a:lnTo>
                    <a:pt x="1308836" y="82727"/>
                  </a:lnTo>
                  <a:lnTo>
                    <a:pt x="1321562" y="91300"/>
                  </a:lnTo>
                  <a:lnTo>
                    <a:pt x="1278178" y="89446"/>
                  </a:lnTo>
                  <a:lnTo>
                    <a:pt x="1228204" y="84569"/>
                  </a:lnTo>
                  <a:lnTo>
                    <a:pt x="1184160" y="83947"/>
                  </a:lnTo>
                  <a:lnTo>
                    <a:pt x="1158519" y="94856"/>
                  </a:lnTo>
                  <a:lnTo>
                    <a:pt x="1197546" y="97180"/>
                  </a:lnTo>
                  <a:lnTo>
                    <a:pt x="1294917" y="108775"/>
                  </a:lnTo>
                  <a:lnTo>
                    <a:pt x="1347965" y="112471"/>
                  </a:lnTo>
                  <a:lnTo>
                    <a:pt x="1400403" y="111048"/>
                  </a:lnTo>
                  <a:lnTo>
                    <a:pt x="1377975" y="102171"/>
                  </a:lnTo>
                  <a:lnTo>
                    <a:pt x="1380921" y="97853"/>
                  </a:lnTo>
                  <a:lnTo>
                    <a:pt x="1399794" y="96316"/>
                  </a:lnTo>
                  <a:lnTo>
                    <a:pt x="1425181" y="95808"/>
                  </a:lnTo>
                  <a:lnTo>
                    <a:pt x="1447622" y="94564"/>
                  </a:lnTo>
                  <a:lnTo>
                    <a:pt x="1457706" y="90805"/>
                  </a:lnTo>
                  <a:lnTo>
                    <a:pt x="1445971" y="82791"/>
                  </a:lnTo>
                  <a:lnTo>
                    <a:pt x="1368539" y="78181"/>
                  </a:lnTo>
                  <a:lnTo>
                    <a:pt x="1380794" y="65074"/>
                  </a:lnTo>
                  <a:lnTo>
                    <a:pt x="1410017" y="59486"/>
                  </a:lnTo>
                  <a:lnTo>
                    <a:pt x="1439379" y="54876"/>
                  </a:lnTo>
                  <a:lnTo>
                    <a:pt x="1452079" y="44691"/>
                  </a:lnTo>
                  <a:lnTo>
                    <a:pt x="1501063" y="56997"/>
                  </a:lnTo>
                  <a:close/>
                </a:path>
              </a:pathLst>
            </a:custGeom>
            <a:solidFill>
              <a:srgbClr val="80C569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0102" y="76307"/>
              <a:ext cx="11781048" cy="735165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4152265" y="322046"/>
              <a:ext cx="8368665" cy="3467735"/>
            </a:xfrm>
            <a:custGeom>
              <a:avLst/>
              <a:gdLst/>
              <a:ahLst/>
              <a:cxnLst/>
              <a:rect l="l" t="t" r="r" b="b"/>
              <a:pathLst>
                <a:path w="8368665" h="3467735">
                  <a:moveTo>
                    <a:pt x="84201" y="141528"/>
                  </a:moveTo>
                  <a:lnTo>
                    <a:pt x="7023" y="141960"/>
                  </a:lnTo>
                  <a:lnTo>
                    <a:pt x="0" y="147866"/>
                  </a:lnTo>
                  <a:lnTo>
                    <a:pt x="4419" y="151142"/>
                  </a:lnTo>
                  <a:lnTo>
                    <a:pt x="17703" y="152946"/>
                  </a:lnTo>
                  <a:lnTo>
                    <a:pt x="37338" y="154508"/>
                  </a:lnTo>
                  <a:lnTo>
                    <a:pt x="65163" y="153847"/>
                  </a:lnTo>
                  <a:lnTo>
                    <a:pt x="71894" y="152590"/>
                  </a:lnTo>
                  <a:lnTo>
                    <a:pt x="65976" y="150863"/>
                  </a:lnTo>
                  <a:lnTo>
                    <a:pt x="55816" y="148767"/>
                  </a:lnTo>
                  <a:lnTo>
                    <a:pt x="49847" y="146443"/>
                  </a:lnTo>
                  <a:lnTo>
                    <a:pt x="56502" y="143992"/>
                  </a:lnTo>
                  <a:lnTo>
                    <a:pt x="84201" y="141528"/>
                  </a:lnTo>
                  <a:close/>
                </a:path>
                <a:path w="8368665" h="3467735">
                  <a:moveTo>
                    <a:pt x="448475" y="227876"/>
                  </a:moveTo>
                  <a:lnTo>
                    <a:pt x="406298" y="220383"/>
                  </a:lnTo>
                  <a:lnTo>
                    <a:pt x="363575" y="220992"/>
                  </a:lnTo>
                  <a:lnTo>
                    <a:pt x="326745" y="227177"/>
                  </a:lnTo>
                  <a:lnTo>
                    <a:pt x="302221" y="236461"/>
                  </a:lnTo>
                  <a:lnTo>
                    <a:pt x="296443" y="246303"/>
                  </a:lnTo>
                  <a:lnTo>
                    <a:pt x="315849" y="254228"/>
                  </a:lnTo>
                  <a:lnTo>
                    <a:pt x="356476" y="245287"/>
                  </a:lnTo>
                  <a:lnTo>
                    <a:pt x="407847" y="243713"/>
                  </a:lnTo>
                  <a:lnTo>
                    <a:pt x="446366" y="240804"/>
                  </a:lnTo>
                  <a:lnTo>
                    <a:pt x="448475" y="227876"/>
                  </a:lnTo>
                  <a:close/>
                </a:path>
                <a:path w="8368665" h="3467735">
                  <a:moveTo>
                    <a:pt x="794296" y="116382"/>
                  </a:moveTo>
                  <a:lnTo>
                    <a:pt x="789076" y="110604"/>
                  </a:lnTo>
                  <a:lnTo>
                    <a:pt x="756831" y="104546"/>
                  </a:lnTo>
                  <a:lnTo>
                    <a:pt x="714286" y="103314"/>
                  </a:lnTo>
                  <a:lnTo>
                    <a:pt x="678129" y="112014"/>
                  </a:lnTo>
                  <a:lnTo>
                    <a:pt x="718693" y="111099"/>
                  </a:lnTo>
                  <a:lnTo>
                    <a:pt x="743661" y="117386"/>
                  </a:lnTo>
                  <a:lnTo>
                    <a:pt x="758037" y="126593"/>
                  </a:lnTo>
                  <a:lnTo>
                    <a:pt x="766800" y="134404"/>
                  </a:lnTo>
                  <a:lnTo>
                    <a:pt x="768096" y="128016"/>
                  </a:lnTo>
                  <a:lnTo>
                    <a:pt x="765746" y="121666"/>
                  </a:lnTo>
                  <a:lnTo>
                    <a:pt x="770813" y="117182"/>
                  </a:lnTo>
                  <a:lnTo>
                    <a:pt x="794296" y="116382"/>
                  </a:lnTo>
                  <a:close/>
                </a:path>
                <a:path w="8368665" h="3467735">
                  <a:moveTo>
                    <a:pt x="1550581" y="484911"/>
                  </a:moveTo>
                  <a:lnTo>
                    <a:pt x="1529308" y="459613"/>
                  </a:lnTo>
                  <a:lnTo>
                    <a:pt x="1505673" y="464477"/>
                  </a:lnTo>
                  <a:lnTo>
                    <a:pt x="1496860" y="474472"/>
                  </a:lnTo>
                  <a:lnTo>
                    <a:pt x="1509598" y="483349"/>
                  </a:lnTo>
                  <a:lnTo>
                    <a:pt x="1550581" y="484911"/>
                  </a:lnTo>
                  <a:close/>
                </a:path>
                <a:path w="8368665" h="3467735">
                  <a:moveTo>
                    <a:pt x="4473333" y="143052"/>
                  </a:moveTo>
                  <a:lnTo>
                    <a:pt x="4447870" y="143319"/>
                  </a:lnTo>
                  <a:lnTo>
                    <a:pt x="4420387" y="142163"/>
                  </a:lnTo>
                  <a:lnTo>
                    <a:pt x="4400296" y="142836"/>
                  </a:lnTo>
                  <a:lnTo>
                    <a:pt x="4396968" y="148628"/>
                  </a:lnTo>
                  <a:lnTo>
                    <a:pt x="4410392" y="147421"/>
                  </a:lnTo>
                  <a:lnTo>
                    <a:pt x="4431893" y="146824"/>
                  </a:lnTo>
                  <a:lnTo>
                    <a:pt x="4455020" y="145745"/>
                  </a:lnTo>
                  <a:lnTo>
                    <a:pt x="4473333" y="143052"/>
                  </a:lnTo>
                  <a:close/>
                </a:path>
                <a:path w="8368665" h="3467735">
                  <a:moveTo>
                    <a:pt x="7910817" y="25463"/>
                  </a:moveTo>
                  <a:lnTo>
                    <a:pt x="7910652" y="25463"/>
                  </a:lnTo>
                  <a:lnTo>
                    <a:pt x="7909979" y="25717"/>
                  </a:lnTo>
                  <a:lnTo>
                    <a:pt x="7910817" y="25463"/>
                  </a:lnTo>
                  <a:close/>
                </a:path>
                <a:path w="8368665" h="3467735">
                  <a:moveTo>
                    <a:pt x="7943037" y="8293"/>
                  </a:moveTo>
                  <a:lnTo>
                    <a:pt x="7942186" y="3505"/>
                  </a:lnTo>
                  <a:lnTo>
                    <a:pt x="7929867" y="431"/>
                  </a:lnTo>
                  <a:lnTo>
                    <a:pt x="7902168" y="0"/>
                  </a:lnTo>
                  <a:lnTo>
                    <a:pt x="7855229" y="3124"/>
                  </a:lnTo>
                  <a:lnTo>
                    <a:pt x="7785163" y="10744"/>
                  </a:lnTo>
                  <a:lnTo>
                    <a:pt x="7876133" y="25717"/>
                  </a:lnTo>
                  <a:lnTo>
                    <a:pt x="7915465" y="23647"/>
                  </a:lnTo>
                  <a:lnTo>
                    <a:pt x="7943037" y="8293"/>
                  </a:lnTo>
                  <a:close/>
                </a:path>
                <a:path w="8368665" h="3467735">
                  <a:moveTo>
                    <a:pt x="8055864" y="1411643"/>
                  </a:moveTo>
                  <a:lnTo>
                    <a:pt x="8052079" y="1399730"/>
                  </a:lnTo>
                  <a:lnTo>
                    <a:pt x="8052282" y="1408772"/>
                  </a:lnTo>
                  <a:lnTo>
                    <a:pt x="8053832" y="1462646"/>
                  </a:lnTo>
                  <a:lnTo>
                    <a:pt x="8055864" y="1411643"/>
                  </a:lnTo>
                  <a:close/>
                </a:path>
                <a:path w="8368665" h="3467735">
                  <a:moveTo>
                    <a:pt x="8120710" y="181787"/>
                  </a:moveTo>
                  <a:lnTo>
                    <a:pt x="8041170" y="161823"/>
                  </a:lnTo>
                  <a:lnTo>
                    <a:pt x="8052943" y="166687"/>
                  </a:lnTo>
                  <a:lnTo>
                    <a:pt x="8039824" y="170942"/>
                  </a:lnTo>
                  <a:lnTo>
                    <a:pt x="8023339" y="175691"/>
                  </a:lnTo>
                  <a:lnTo>
                    <a:pt x="8025028" y="182041"/>
                  </a:lnTo>
                  <a:lnTo>
                    <a:pt x="8120710" y="181787"/>
                  </a:lnTo>
                  <a:close/>
                </a:path>
                <a:path w="8368665" h="3467735">
                  <a:moveTo>
                    <a:pt x="8206956" y="2821889"/>
                  </a:moveTo>
                  <a:lnTo>
                    <a:pt x="8204492" y="2772105"/>
                  </a:lnTo>
                  <a:lnTo>
                    <a:pt x="8202333" y="2720175"/>
                  </a:lnTo>
                  <a:lnTo>
                    <a:pt x="8200669" y="2672003"/>
                  </a:lnTo>
                  <a:lnTo>
                    <a:pt x="8200593" y="2669908"/>
                  </a:lnTo>
                  <a:lnTo>
                    <a:pt x="8199209" y="2619959"/>
                  </a:lnTo>
                  <a:lnTo>
                    <a:pt x="8198371" y="2581097"/>
                  </a:lnTo>
                  <a:lnTo>
                    <a:pt x="8198244" y="2575737"/>
                  </a:lnTo>
                  <a:lnTo>
                    <a:pt x="8198129" y="2570289"/>
                  </a:lnTo>
                  <a:lnTo>
                    <a:pt x="8197443" y="2528430"/>
                  </a:lnTo>
                  <a:lnTo>
                    <a:pt x="8197316" y="2520848"/>
                  </a:lnTo>
                  <a:lnTo>
                    <a:pt x="8196885" y="2484031"/>
                  </a:lnTo>
                  <a:lnTo>
                    <a:pt x="8196796" y="2477376"/>
                  </a:lnTo>
                  <a:lnTo>
                    <a:pt x="8196732" y="2471572"/>
                  </a:lnTo>
                  <a:lnTo>
                    <a:pt x="8196402" y="2430259"/>
                  </a:lnTo>
                  <a:lnTo>
                    <a:pt x="8196288" y="2409075"/>
                  </a:lnTo>
                  <a:lnTo>
                    <a:pt x="8196186" y="2387663"/>
                  </a:lnTo>
                  <a:lnTo>
                    <a:pt x="8196085" y="2220531"/>
                  </a:lnTo>
                  <a:lnTo>
                    <a:pt x="8196072" y="2211120"/>
                  </a:lnTo>
                  <a:lnTo>
                    <a:pt x="8195996" y="2059813"/>
                  </a:lnTo>
                  <a:lnTo>
                    <a:pt x="8195881" y="2023491"/>
                  </a:lnTo>
                  <a:lnTo>
                    <a:pt x="8195780" y="2004479"/>
                  </a:lnTo>
                  <a:lnTo>
                    <a:pt x="8195742" y="1997240"/>
                  </a:lnTo>
                  <a:lnTo>
                    <a:pt x="8195640" y="1978329"/>
                  </a:lnTo>
                  <a:lnTo>
                    <a:pt x="8195513" y="1964931"/>
                  </a:lnTo>
                  <a:lnTo>
                    <a:pt x="8195462" y="1959343"/>
                  </a:lnTo>
                  <a:lnTo>
                    <a:pt x="8195361" y="1947773"/>
                  </a:lnTo>
                  <a:lnTo>
                    <a:pt x="8195297" y="1940217"/>
                  </a:lnTo>
                  <a:lnTo>
                    <a:pt x="8195196" y="1928215"/>
                  </a:lnTo>
                  <a:lnTo>
                    <a:pt x="8194611" y="1883384"/>
                  </a:lnTo>
                  <a:lnTo>
                    <a:pt x="8194548" y="1877847"/>
                  </a:lnTo>
                  <a:lnTo>
                    <a:pt x="8193811" y="1836089"/>
                  </a:lnTo>
                  <a:lnTo>
                    <a:pt x="8193773" y="1833880"/>
                  </a:lnTo>
                  <a:lnTo>
                    <a:pt x="8193659" y="1827225"/>
                  </a:lnTo>
                  <a:lnTo>
                    <a:pt x="8192478" y="1776349"/>
                  </a:lnTo>
                  <a:lnTo>
                    <a:pt x="8190992" y="1725168"/>
                  </a:lnTo>
                  <a:lnTo>
                    <a:pt x="8189176" y="1674406"/>
                  </a:lnTo>
                  <a:lnTo>
                    <a:pt x="8186928" y="1621878"/>
                  </a:lnTo>
                  <a:lnTo>
                    <a:pt x="8181683" y="1654886"/>
                  </a:lnTo>
                  <a:lnTo>
                    <a:pt x="8180197" y="1692617"/>
                  </a:lnTo>
                  <a:lnTo>
                    <a:pt x="8180095" y="1695411"/>
                  </a:lnTo>
                  <a:lnTo>
                    <a:pt x="8180730" y="1740865"/>
                  </a:lnTo>
                  <a:lnTo>
                    <a:pt x="8182191" y="1788668"/>
                  </a:lnTo>
                  <a:lnTo>
                    <a:pt x="8182889" y="1827225"/>
                  </a:lnTo>
                  <a:lnTo>
                    <a:pt x="8183016" y="1833880"/>
                  </a:lnTo>
                  <a:lnTo>
                    <a:pt x="8183054" y="1836089"/>
                  </a:lnTo>
                  <a:lnTo>
                    <a:pt x="8181962" y="1877847"/>
                  </a:lnTo>
                  <a:lnTo>
                    <a:pt x="8181899" y="1880349"/>
                  </a:lnTo>
                  <a:lnTo>
                    <a:pt x="8177314" y="1918538"/>
                  </a:lnTo>
                  <a:lnTo>
                    <a:pt x="8167891" y="1947773"/>
                  </a:lnTo>
                  <a:lnTo>
                    <a:pt x="8163077" y="1868830"/>
                  </a:lnTo>
                  <a:lnTo>
                    <a:pt x="8163471" y="1877847"/>
                  </a:lnTo>
                  <a:lnTo>
                    <a:pt x="8165528" y="1916087"/>
                  </a:lnTo>
                  <a:lnTo>
                    <a:pt x="8165528" y="1918538"/>
                  </a:lnTo>
                  <a:lnTo>
                    <a:pt x="8164195" y="1964931"/>
                  </a:lnTo>
                  <a:lnTo>
                    <a:pt x="8159623" y="2004479"/>
                  </a:lnTo>
                  <a:lnTo>
                    <a:pt x="8153273" y="2039378"/>
                  </a:lnTo>
                  <a:lnTo>
                    <a:pt x="8146555" y="2073541"/>
                  </a:lnTo>
                  <a:lnTo>
                    <a:pt x="8140992" y="2110168"/>
                  </a:lnTo>
                  <a:lnTo>
                    <a:pt x="8140890" y="2110879"/>
                  </a:lnTo>
                  <a:lnTo>
                    <a:pt x="8137690" y="2155393"/>
                  </a:lnTo>
                  <a:lnTo>
                    <a:pt x="8138300" y="2205380"/>
                  </a:lnTo>
                  <a:lnTo>
                    <a:pt x="8138376" y="2211120"/>
                  </a:lnTo>
                  <a:lnTo>
                    <a:pt x="8127949" y="2183803"/>
                  </a:lnTo>
                  <a:lnTo>
                    <a:pt x="8127886" y="2126145"/>
                  </a:lnTo>
                  <a:lnTo>
                    <a:pt x="8129181" y="2110879"/>
                  </a:lnTo>
                  <a:lnTo>
                    <a:pt x="8129244" y="2110168"/>
                  </a:lnTo>
                  <a:lnTo>
                    <a:pt x="8133499" y="2060194"/>
                  </a:lnTo>
                  <a:lnTo>
                    <a:pt x="8140090" y="2008035"/>
                  </a:lnTo>
                  <a:lnTo>
                    <a:pt x="8120164" y="2110168"/>
                  </a:lnTo>
                  <a:lnTo>
                    <a:pt x="8113306" y="2060194"/>
                  </a:lnTo>
                  <a:lnTo>
                    <a:pt x="8113255" y="2059813"/>
                  </a:lnTo>
                  <a:lnTo>
                    <a:pt x="8112620" y="2028240"/>
                  </a:lnTo>
                  <a:lnTo>
                    <a:pt x="8112531" y="2023491"/>
                  </a:lnTo>
                  <a:lnTo>
                    <a:pt x="8115719" y="1997240"/>
                  </a:lnTo>
                  <a:lnTo>
                    <a:pt x="8124850" y="1959343"/>
                  </a:lnTo>
                  <a:lnTo>
                    <a:pt x="8126285" y="1940217"/>
                  </a:lnTo>
                  <a:lnTo>
                    <a:pt x="8122640" y="1916087"/>
                  </a:lnTo>
                  <a:lnTo>
                    <a:pt x="8111655" y="1883384"/>
                  </a:lnTo>
                  <a:lnTo>
                    <a:pt x="8123009" y="1868830"/>
                  </a:lnTo>
                  <a:lnTo>
                    <a:pt x="8128089" y="1843608"/>
                  </a:lnTo>
                  <a:lnTo>
                    <a:pt x="8129029" y="1811489"/>
                  </a:lnTo>
                  <a:lnTo>
                    <a:pt x="8127974" y="1776349"/>
                  </a:lnTo>
                  <a:lnTo>
                    <a:pt x="8127035" y="1741754"/>
                  </a:lnTo>
                  <a:lnTo>
                    <a:pt x="8128292" y="1713255"/>
                  </a:lnTo>
                  <a:lnTo>
                    <a:pt x="8128368" y="1711477"/>
                  </a:lnTo>
                  <a:lnTo>
                    <a:pt x="8134083" y="1689036"/>
                  </a:lnTo>
                  <a:lnTo>
                    <a:pt x="8146339" y="1678000"/>
                  </a:lnTo>
                  <a:lnTo>
                    <a:pt x="8142656" y="1629511"/>
                  </a:lnTo>
                  <a:lnTo>
                    <a:pt x="8140586" y="1577289"/>
                  </a:lnTo>
                  <a:lnTo>
                    <a:pt x="8140446" y="1573720"/>
                  </a:lnTo>
                  <a:lnTo>
                    <a:pt x="8139735" y="1513535"/>
                  </a:lnTo>
                  <a:lnTo>
                    <a:pt x="8139836" y="1505051"/>
                  </a:lnTo>
                  <a:lnTo>
                    <a:pt x="8139900" y="1500162"/>
                  </a:lnTo>
                  <a:lnTo>
                    <a:pt x="8140370" y="1462646"/>
                  </a:lnTo>
                  <a:lnTo>
                    <a:pt x="8140446" y="1457045"/>
                  </a:lnTo>
                  <a:lnTo>
                    <a:pt x="8140509" y="1451292"/>
                  </a:lnTo>
                  <a:lnTo>
                    <a:pt x="8142808" y="1390116"/>
                  </a:lnTo>
                  <a:lnTo>
                    <a:pt x="8146631" y="1332636"/>
                  </a:lnTo>
                  <a:lnTo>
                    <a:pt x="8146923" y="1329855"/>
                  </a:lnTo>
                  <a:lnTo>
                    <a:pt x="8151812" y="1283296"/>
                  </a:lnTo>
                  <a:lnTo>
                    <a:pt x="8151990" y="1281607"/>
                  </a:lnTo>
                  <a:lnTo>
                    <a:pt x="8158404" y="1242682"/>
                  </a:lnTo>
                  <a:lnTo>
                    <a:pt x="8158886" y="1239748"/>
                  </a:lnTo>
                  <a:lnTo>
                    <a:pt x="8161172" y="1231633"/>
                  </a:lnTo>
                  <a:lnTo>
                    <a:pt x="8167332" y="1209827"/>
                  </a:lnTo>
                  <a:lnTo>
                    <a:pt x="8166024" y="1149769"/>
                  </a:lnTo>
                  <a:lnTo>
                    <a:pt x="8162823" y="1105230"/>
                  </a:lnTo>
                  <a:lnTo>
                    <a:pt x="8153247" y="1059408"/>
                  </a:lnTo>
                  <a:lnTo>
                    <a:pt x="8147926" y="1046759"/>
                  </a:lnTo>
                  <a:lnTo>
                    <a:pt x="8142973" y="1034681"/>
                  </a:lnTo>
                  <a:lnTo>
                    <a:pt x="8138947" y="1018451"/>
                  </a:lnTo>
                  <a:lnTo>
                    <a:pt x="8136382" y="993355"/>
                  </a:lnTo>
                  <a:lnTo>
                    <a:pt x="8135899" y="959612"/>
                  </a:lnTo>
                  <a:lnTo>
                    <a:pt x="8135836" y="954697"/>
                  </a:lnTo>
                  <a:lnTo>
                    <a:pt x="8094993" y="959612"/>
                  </a:lnTo>
                  <a:lnTo>
                    <a:pt x="8094307" y="946200"/>
                  </a:lnTo>
                  <a:lnTo>
                    <a:pt x="8095539" y="928408"/>
                  </a:lnTo>
                  <a:lnTo>
                    <a:pt x="8097723" y="909840"/>
                  </a:lnTo>
                  <a:lnTo>
                    <a:pt x="8095031" y="928408"/>
                  </a:lnTo>
                  <a:lnTo>
                    <a:pt x="8079994" y="1034110"/>
                  </a:lnTo>
                  <a:lnTo>
                    <a:pt x="8083842" y="1058392"/>
                  </a:lnTo>
                  <a:lnTo>
                    <a:pt x="8086979" y="1090701"/>
                  </a:lnTo>
                  <a:lnTo>
                    <a:pt x="8088719" y="1127150"/>
                  </a:lnTo>
                  <a:lnTo>
                    <a:pt x="8088338" y="1163802"/>
                  </a:lnTo>
                  <a:lnTo>
                    <a:pt x="8060550" y="1231633"/>
                  </a:lnTo>
                  <a:lnTo>
                    <a:pt x="8059267" y="1149769"/>
                  </a:lnTo>
                  <a:lnTo>
                    <a:pt x="8057058" y="1008761"/>
                  </a:lnTo>
                  <a:lnTo>
                    <a:pt x="8032153" y="1149769"/>
                  </a:lnTo>
                  <a:lnTo>
                    <a:pt x="8021650" y="1069035"/>
                  </a:lnTo>
                  <a:lnTo>
                    <a:pt x="8015351" y="1111097"/>
                  </a:lnTo>
                  <a:lnTo>
                    <a:pt x="8015986" y="1163802"/>
                  </a:lnTo>
                  <a:lnTo>
                    <a:pt x="8015999" y="1165148"/>
                  </a:lnTo>
                  <a:lnTo>
                    <a:pt x="8019059" y="1219758"/>
                  </a:lnTo>
                  <a:lnTo>
                    <a:pt x="8019974" y="1263459"/>
                  </a:lnTo>
                  <a:lnTo>
                    <a:pt x="8022349" y="1246543"/>
                  </a:lnTo>
                  <a:lnTo>
                    <a:pt x="8027467" y="1242682"/>
                  </a:lnTo>
                  <a:lnTo>
                    <a:pt x="8022844" y="1365326"/>
                  </a:lnTo>
                  <a:lnTo>
                    <a:pt x="8026857" y="1324254"/>
                  </a:lnTo>
                  <a:lnTo>
                    <a:pt x="8033118" y="1295768"/>
                  </a:lnTo>
                  <a:lnTo>
                    <a:pt x="8040027" y="1283296"/>
                  </a:lnTo>
                  <a:lnTo>
                    <a:pt x="8045932" y="1290243"/>
                  </a:lnTo>
                  <a:lnTo>
                    <a:pt x="8049247" y="1320025"/>
                  </a:lnTo>
                  <a:lnTo>
                    <a:pt x="8048599" y="1359395"/>
                  </a:lnTo>
                  <a:lnTo>
                    <a:pt x="8048561" y="1361706"/>
                  </a:lnTo>
                  <a:lnTo>
                    <a:pt x="8048472" y="1367777"/>
                  </a:lnTo>
                  <a:lnTo>
                    <a:pt x="8048371" y="1373987"/>
                  </a:lnTo>
                  <a:lnTo>
                    <a:pt x="8048333" y="1376095"/>
                  </a:lnTo>
                  <a:lnTo>
                    <a:pt x="8040484" y="1367777"/>
                  </a:lnTo>
                  <a:lnTo>
                    <a:pt x="8035303" y="1361706"/>
                  </a:lnTo>
                  <a:lnTo>
                    <a:pt x="8031607" y="1373987"/>
                  </a:lnTo>
                  <a:lnTo>
                    <a:pt x="8028241" y="1420787"/>
                  </a:lnTo>
                  <a:lnTo>
                    <a:pt x="8035747" y="1421714"/>
                  </a:lnTo>
                  <a:lnTo>
                    <a:pt x="8044447" y="1408772"/>
                  </a:lnTo>
                  <a:lnTo>
                    <a:pt x="8052028" y="1399540"/>
                  </a:lnTo>
                  <a:lnTo>
                    <a:pt x="8051355" y="1376095"/>
                  </a:lnTo>
                  <a:lnTo>
                    <a:pt x="8051114" y="1367777"/>
                  </a:lnTo>
                  <a:lnTo>
                    <a:pt x="8051038" y="1365326"/>
                  </a:lnTo>
                  <a:lnTo>
                    <a:pt x="8050936" y="1361706"/>
                  </a:lnTo>
                  <a:lnTo>
                    <a:pt x="8050873" y="1359395"/>
                  </a:lnTo>
                  <a:lnTo>
                    <a:pt x="8060347" y="1329855"/>
                  </a:lnTo>
                  <a:lnTo>
                    <a:pt x="8068132" y="1337094"/>
                  </a:lnTo>
                  <a:lnTo>
                    <a:pt x="8074723" y="1365326"/>
                  </a:lnTo>
                  <a:lnTo>
                    <a:pt x="8074774" y="1365580"/>
                  </a:lnTo>
                  <a:lnTo>
                    <a:pt x="8080781" y="1399540"/>
                  </a:lnTo>
                  <a:lnTo>
                    <a:pt x="8080819" y="1399730"/>
                  </a:lnTo>
                  <a:lnTo>
                    <a:pt x="8086801" y="1424012"/>
                  </a:lnTo>
                  <a:lnTo>
                    <a:pt x="8074647" y="1426679"/>
                  </a:lnTo>
                  <a:lnTo>
                    <a:pt x="8069554" y="1457045"/>
                  </a:lnTo>
                  <a:lnTo>
                    <a:pt x="8068170" y="1500162"/>
                  </a:lnTo>
                  <a:lnTo>
                    <a:pt x="8066710" y="1552143"/>
                  </a:lnTo>
                  <a:lnTo>
                    <a:pt x="8062011" y="1592541"/>
                  </a:lnTo>
                  <a:lnTo>
                    <a:pt x="8072031" y="1533931"/>
                  </a:lnTo>
                  <a:lnTo>
                    <a:pt x="8080032" y="1505051"/>
                  </a:lnTo>
                  <a:lnTo>
                    <a:pt x="8086407" y="1500162"/>
                  </a:lnTo>
                  <a:lnTo>
                    <a:pt x="8091525" y="1513535"/>
                  </a:lnTo>
                  <a:lnTo>
                    <a:pt x="8095780" y="1539430"/>
                  </a:lnTo>
                  <a:lnTo>
                    <a:pt x="8099552" y="1572120"/>
                  </a:lnTo>
                  <a:lnTo>
                    <a:pt x="8103222" y="1605521"/>
                  </a:lnTo>
                  <a:lnTo>
                    <a:pt x="8107159" y="1633918"/>
                  </a:lnTo>
                  <a:lnTo>
                    <a:pt x="8111757" y="1651292"/>
                  </a:lnTo>
                  <a:lnTo>
                    <a:pt x="8117383" y="1651660"/>
                  </a:lnTo>
                  <a:lnTo>
                    <a:pt x="8124431" y="1628990"/>
                  </a:lnTo>
                  <a:lnTo>
                    <a:pt x="8133296" y="1577289"/>
                  </a:lnTo>
                  <a:lnTo>
                    <a:pt x="8138261" y="1641627"/>
                  </a:lnTo>
                  <a:lnTo>
                    <a:pt x="8133169" y="1673682"/>
                  </a:lnTo>
                  <a:lnTo>
                    <a:pt x="8133054" y="1674406"/>
                  </a:lnTo>
                  <a:lnTo>
                    <a:pt x="8123009" y="1692617"/>
                  </a:lnTo>
                  <a:lnTo>
                    <a:pt x="8111579" y="1749552"/>
                  </a:lnTo>
                  <a:lnTo>
                    <a:pt x="8110017" y="1788668"/>
                  </a:lnTo>
                  <a:lnTo>
                    <a:pt x="8108556" y="1833880"/>
                  </a:lnTo>
                  <a:lnTo>
                    <a:pt x="8107400" y="1877847"/>
                  </a:lnTo>
                  <a:lnTo>
                    <a:pt x="8106232" y="1928215"/>
                  </a:lnTo>
                  <a:lnTo>
                    <a:pt x="8102778" y="2092350"/>
                  </a:lnTo>
                  <a:lnTo>
                    <a:pt x="8101470" y="2148624"/>
                  </a:lnTo>
                  <a:lnTo>
                    <a:pt x="8099971" y="2205380"/>
                  </a:lnTo>
                  <a:lnTo>
                    <a:pt x="8098231" y="2262174"/>
                  </a:lnTo>
                  <a:lnTo>
                    <a:pt x="8096186" y="2318550"/>
                  </a:lnTo>
                  <a:lnTo>
                    <a:pt x="8093811" y="2373338"/>
                  </a:lnTo>
                  <a:lnTo>
                    <a:pt x="8090967" y="2428278"/>
                  </a:lnTo>
                  <a:lnTo>
                    <a:pt x="8080311" y="2310066"/>
                  </a:lnTo>
                  <a:lnTo>
                    <a:pt x="8078330" y="2369070"/>
                  </a:lnTo>
                  <a:lnTo>
                    <a:pt x="8078965" y="2422423"/>
                  </a:lnTo>
                  <a:lnTo>
                    <a:pt x="8079003" y="2425115"/>
                  </a:lnTo>
                  <a:lnTo>
                    <a:pt x="8081594" y="2477376"/>
                  </a:lnTo>
                  <a:lnTo>
                    <a:pt x="8081632" y="2478227"/>
                  </a:lnTo>
                  <a:lnTo>
                    <a:pt x="8085506" y="2527998"/>
                  </a:lnTo>
                  <a:lnTo>
                    <a:pt x="8090040" y="2575737"/>
                  </a:lnTo>
                  <a:lnTo>
                    <a:pt x="8095462" y="2630563"/>
                  </a:lnTo>
                  <a:lnTo>
                    <a:pt x="8099387" y="2680347"/>
                  </a:lnTo>
                  <a:lnTo>
                    <a:pt x="8100377" y="2720175"/>
                  </a:lnTo>
                  <a:lnTo>
                    <a:pt x="8100365" y="2726080"/>
                  </a:lnTo>
                  <a:lnTo>
                    <a:pt x="8097406" y="2763075"/>
                  </a:lnTo>
                  <a:lnTo>
                    <a:pt x="8115465" y="2806217"/>
                  </a:lnTo>
                  <a:lnTo>
                    <a:pt x="8121866" y="2772105"/>
                  </a:lnTo>
                  <a:lnTo>
                    <a:pt x="8121955" y="2771648"/>
                  </a:lnTo>
                  <a:lnTo>
                    <a:pt x="8127835" y="2726080"/>
                  </a:lnTo>
                  <a:lnTo>
                    <a:pt x="8133296" y="2672003"/>
                  </a:lnTo>
                  <a:lnTo>
                    <a:pt x="8138515" y="2611958"/>
                  </a:lnTo>
                  <a:lnTo>
                    <a:pt x="8143697" y="2548458"/>
                  </a:lnTo>
                  <a:lnTo>
                    <a:pt x="8149006" y="2484031"/>
                  </a:lnTo>
                  <a:lnTo>
                    <a:pt x="8154086" y="2428278"/>
                  </a:lnTo>
                  <a:lnTo>
                    <a:pt x="8163458" y="2340762"/>
                  </a:lnTo>
                  <a:lnTo>
                    <a:pt x="8172196" y="2283587"/>
                  </a:lnTo>
                  <a:lnTo>
                    <a:pt x="8182394" y="2242007"/>
                  </a:lnTo>
                  <a:lnTo>
                    <a:pt x="8194345" y="2220531"/>
                  </a:lnTo>
                  <a:lnTo>
                    <a:pt x="8169669" y="2387663"/>
                  </a:lnTo>
                  <a:lnTo>
                    <a:pt x="8177352" y="2430259"/>
                  </a:lnTo>
                  <a:lnTo>
                    <a:pt x="8181492" y="2477376"/>
                  </a:lnTo>
                  <a:lnTo>
                    <a:pt x="8182775" y="2527998"/>
                  </a:lnTo>
                  <a:lnTo>
                    <a:pt x="8182051" y="2570289"/>
                  </a:lnTo>
                  <a:lnTo>
                    <a:pt x="8181962" y="2575737"/>
                  </a:lnTo>
                  <a:lnTo>
                    <a:pt x="8181873" y="2581097"/>
                  </a:lnTo>
                  <a:lnTo>
                    <a:pt x="8179460" y="2635643"/>
                  </a:lnTo>
                  <a:lnTo>
                    <a:pt x="8176222" y="2690634"/>
                  </a:lnTo>
                  <a:lnTo>
                    <a:pt x="8173656" y="2731668"/>
                  </a:lnTo>
                  <a:lnTo>
                    <a:pt x="8171358" y="2770822"/>
                  </a:lnTo>
                  <a:lnTo>
                    <a:pt x="8171281" y="2772105"/>
                  </a:lnTo>
                  <a:lnTo>
                    <a:pt x="8169389" y="2811627"/>
                  </a:lnTo>
                  <a:lnTo>
                    <a:pt x="8168272" y="2849905"/>
                  </a:lnTo>
                  <a:lnTo>
                    <a:pt x="8168195" y="2875559"/>
                  </a:lnTo>
                  <a:lnTo>
                    <a:pt x="8168348" y="2881795"/>
                  </a:lnTo>
                  <a:lnTo>
                    <a:pt x="8168373" y="2882874"/>
                  </a:lnTo>
                  <a:lnTo>
                    <a:pt x="8174482" y="2926296"/>
                  </a:lnTo>
                  <a:lnTo>
                    <a:pt x="8192402" y="2963443"/>
                  </a:lnTo>
                  <a:lnTo>
                    <a:pt x="8194688" y="2956433"/>
                  </a:lnTo>
                  <a:lnTo>
                    <a:pt x="8195221" y="2939554"/>
                  </a:lnTo>
                  <a:lnTo>
                    <a:pt x="8195335" y="2915958"/>
                  </a:lnTo>
                  <a:lnTo>
                    <a:pt x="8195564" y="2907080"/>
                  </a:lnTo>
                  <a:lnTo>
                    <a:pt x="8195678" y="2902623"/>
                  </a:lnTo>
                  <a:lnTo>
                    <a:pt x="8196364" y="2889999"/>
                  </a:lnTo>
                  <a:lnTo>
                    <a:pt x="8196427" y="2888780"/>
                  </a:lnTo>
                  <a:lnTo>
                    <a:pt x="8196923" y="2882874"/>
                  </a:lnTo>
                  <a:lnTo>
                    <a:pt x="8197012" y="2881795"/>
                  </a:lnTo>
                  <a:lnTo>
                    <a:pt x="8197685" y="2875559"/>
                  </a:lnTo>
                  <a:lnTo>
                    <a:pt x="8197761" y="2874835"/>
                  </a:lnTo>
                  <a:lnTo>
                    <a:pt x="8198701" y="2867939"/>
                  </a:lnTo>
                  <a:lnTo>
                    <a:pt x="8199856" y="2861170"/>
                  </a:lnTo>
                  <a:lnTo>
                    <a:pt x="8200517" y="2857665"/>
                  </a:lnTo>
                  <a:lnTo>
                    <a:pt x="8201228" y="2852242"/>
                  </a:lnTo>
                  <a:lnTo>
                    <a:pt x="8202854" y="2841663"/>
                  </a:lnTo>
                  <a:lnTo>
                    <a:pt x="8204035" y="2834754"/>
                  </a:lnTo>
                  <a:lnTo>
                    <a:pt x="8205394" y="2828125"/>
                  </a:lnTo>
                  <a:lnTo>
                    <a:pt x="8206956" y="2821889"/>
                  </a:lnTo>
                  <a:close/>
                </a:path>
                <a:path w="8368665" h="3467735">
                  <a:moveTo>
                    <a:pt x="8211121" y="1287627"/>
                  </a:moveTo>
                  <a:lnTo>
                    <a:pt x="8206829" y="1195247"/>
                  </a:lnTo>
                  <a:lnTo>
                    <a:pt x="8206892" y="1151470"/>
                  </a:lnTo>
                  <a:lnTo>
                    <a:pt x="8210321" y="1095730"/>
                  </a:lnTo>
                  <a:lnTo>
                    <a:pt x="8202371" y="1125067"/>
                  </a:lnTo>
                  <a:lnTo>
                    <a:pt x="8193951" y="1157452"/>
                  </a:lnTo>
                  <a:lnTo>
                    <a:pt x="8185582" y="1201267"/>
                  </a:lnTo>
                  <a:lnTo>
                    <a:pt x="8177784" y="1264907"/>
                  </a:lnTo>
                  <a:lnTo>
                    <a:pt x="8185785" y="1227340"/>
                  </a:lnTo>
                  <a:lnTo>
                    <a:pt x="8191132" y="1218387"/>
                  </a:lnTo>
                  <a:lnTo>
                    <a:pt x="8194764" y="1229042"/>
                  </a:lnTo>
                  <a:lnTo>
                    <a:pt x="8200695" y="1273136"/>
                  </a:lnTo>
                  <a:lnTo>
                    <a:pt x="8204873" y="1288592"/>
                  </a:lnTo>
                  <a:lnTo>
                    <a:pt x="8211121" y="1287627"/>
                  </a:lnTo>
                  <a:close/>
                </a:path>
                <a:path w="8368665" h="3467735">
                  <a:moveTo>
                    <a:pt x="8244916" y="2798495"/>
                  </a:moveTo>
                  <a:lnTo>
                    <a:pt x="8219630" y="2834856"/>
                  </a:lnTo>
                  <a:lnTo>
                    <a:pt x="8221345" y="2858922"/>
                  </a:lnTo>
                  <a:lnTo>
                    <a:pt x="8227822" y="2911094"/>
                  </a:lnTo>
                  <a:lnTo>
                    <a:pt x="8237969" y="2858566"/>
                  </a:lnTo>
                  <a:lnTo>
                    <a:pt x="8244916" y="2798495"/>
                  </a:lnTo>
                  <a:close/>
                </a:path>
                <a:path w="8368665" h="3467735">
                  <a:moveTo>
                    <a:pt x="8287512" y="2643378"/>
                  </a:moveTo>
                  <a:lnTo>
                    <a:pt x="8261731" y="2551823"/>
                  </a:lnTo>
                  <a:lnTo>
                    <a:pt x="8269897" y="2664091"/>
                  </a:lnTo>
                  <a:lnTo>
                    <a:pt x="8264093" y="2689656"/>
                  </a:lnTo>
                  <a:lnTo>
                    <a:pt x="8257349" y="2715412"/>
                  </a:lnTo>
                  <a:lnTo>
                    <a:pt x="8254403" y="2740342"/>
                  </a:lnTo>
                  <a:lnTo>
                    <a:pt x="8260042" y="2763443"/>
                  </a:lnTo>
                  <a:lnTo>
                    <a:pt x="8264220" y="2708529"/>
                  </a:lnTo>
                  <a:lnTo>
                    <a:pt x="8271764" y="2667698"/>
                  </a:lnTo>
                  <a:lnTo>
                    <a:pt x="8280324" y="2644711"/>
                  </a:lnTo>
                  <a:lnTo>
                    <a:pt x="8287512" y="2643378"/>
                  </a:lnTo>
                  <a:close/>
                </a:path>
                <a:path w="8368665" h="3467735">
                  <a:moveTo>
                    <a:pt x="8313864" y="895464"/>
                  </a:moveTo>
                  <a:lnTo>
                    <a:pt x="8278457" y="925563"/>
                  </a:lnTo>
                  <a:lnTo>
                    <a:pt x="8284261" y="968298"/>
                  </a:lnTo>
                  <a:lnTo>
                    <a:pt x="8291500" y="974178"/>
                  </a:lnTo>
                  <a:lnTo>
                    <a:pt x="8299399" y="955687"/>
                  </a:lnTo>
                  <a:lnTo>
                    <a:pt x="8307121" y="925296"/>
                  </a:lnTo>
                  <a:lnTo>
                    <a:pt x="8313864" y="895464"/>
                  </a:lnTo>
                  <a:close/>
                </a:path>
                <a:path w="8368665" h="3467735">
                  <a:moveTo>
                    <a:pt x="8357565" y="3430549"/>
                  </a:moveTo>
                  <a:lnTo>
                    <a:pt x="8355444" y="3410064"/>
                  </a:lnTo>
                  <a:lnTo>
                    <a:pt x="8352739" y="3380587"/>
                  </a:lnTo>
                  <a:lnTo>
                    <a:pt x="8350847" y="3467544"/>
                  </a:lnTo>
                  <a:lnTo>
                    <a:pt x="8356803" y="3447796"/>
                  </a:lnTo>
                  <a:lnTo>
                    <a:pt x="8357565" y="3430549"/>
                  </a:lnTo>
                  <a:close/>
                </a:path>
                <a:path w="8368665" h="3467735">
                  <a:moveTo>
                    <a:pt x="8368043" y="3149117"/>
                  </a:moveTo>
                  <a:lnTo>
                    <a:pt x="8350948" y="3111258"/>
                  </a:lnTo>
                  <a:lnTo>
                    <a:pt x="8353336" y="3154426"/>
                  </a:lnTo>
                  <a:lnTo>
                    <a:pt x="8341220" y="3169945"/>
                  </a:lnTo>
                  <a:lnTo>
                    <a:pt x="8327136" y="3178441"/>
                  </a:lnTo>
                  <a:lnTo>
                    <a:pt x="8323631" y="3200527"/>
                  </a:lnTo>
                  <a:lnTo>
                    <a:pt x="8335518" y="3203841"/>
                  </a:lnTo>
                  <a:lnTo>
                    <a:pt x="8342325" y="3234829"/>
                  </a:lnTo>
                  <a:lnTo>
                    <a:pt x="8349894" y="3313531"/>
                  </a:lnTo>
                  <a:lnTo>
                    <a:pt x="8348599" y="3269462"/>
                  </a:lnTo>
                  <a:lnTo>
                    <a:pt x="8357463" y="3227717"/>
                  </a:lnTo>
                  <a:lnTo>
                    <a:pt x="8367077" y="3187763"/>
                  </a:lnTo>
                  <a:lnTo>
                    <a:pt x="8368043" y="3149117"/>
                  </a:lnTo>
                  <a:close/>
                </a:path>
              </a:pathLst>
            </a:custGeom>
            <a:solidFill>
              <a:srgbClr val="80C569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374903" y="1261930"/>
              <a:ext cx="10396855" cy="127000"/>
            </a:xfrm>
            <a:custGeom>
              <a:avLst/>
              <a:gdLst/>
              <a:ahLst/>
              <a:cxnLst/>
              <a:rect l="l" t="t" r="r" b="b"/>
              <a:pathLst>
                <a:path w="10396855" h="127000">
                  <a:moveTo>
                    <a:pt x="0" y="127000"/>
                  </a:moveTo>
                  <a:lnTo>
                    <a:pt x="10396512" y="127000"/>
                  </a:lnTo>
                  <a:lnTo>
                    <a:pt x="10396512" y="0"/>
                  </a:lnTo>
                  <a:lnTo>
                    <a:pt x="0" y="0"/>
                  </a:lnTo>
                  <a:lnTo>
                    <a:pt x="0" y="127000"/>
                  </a:lnTo>
                  <a:close/>
                </a:path>
              </a:pathLst>
            </a:custGeom>
            <a:solidFill>
              <a:srgbClr val="58B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/>
          <p:nvPr/>
        </p:nvSpPr>
        <p:spPr>
          <a:xfrm>
            <a:off x="425143" y="3515709"/>
            <a:ext cx="31115" cy="300355"/>
          </a:xfrm>
          <a:custGeom>
            <a:avLst/>
            <a:gdLst/>
            <a:ahLst/>
            <a:cxnLst/>
            <a:rect l="l" t="t" r="r" b="b"/>
            <a:pathLst>
              <a:path w="31115" h="300354">
                <a:moveTo>
                  <a:pt x="20954" y="0"/>
                </a:moveTo>
                <a:lnTo>
                  <a:pt x="6430" y="2920"/>
                </a:lnTo>
                <a:lnTo>
                  <a:pt x="9728" y="36779"/>
                </a:lnTo>
                <a:lnTo>
                  <a:pt x="14997" y="81381"/>
                </a:lnTo>
                <a:lnTo>
                  <a:pt x="6388" y="116535"/>
                </a:lnTo>
                <a:lnTo>
                  <a:pt x="21894" y="134162"/>
                </a:lnTo>
                <a:lnTo>
                  <a:pt x="18825" y="171392"/>
                </a:lnTo>
                <a:lnTo>
                  <a:pt x="14609" y="192387"/>
                </a:lnTo>
                <a:lnTo>
                  <a:pt x="9932" y="206460"/>
                </a:lnTo>
                <a:lnTo>
                  <a:pt x="5481" y="222923"/>
                </a:lnTo>
                <a:lnTo>
                  <a:pt x="1941" y="251088"/>
                </a:lnTo>
                <a:lnTo>
                  <a:pt x="0" y="300266"/>
                </a:lnTo>
                <a:lnTo>
                  <a:pt x="19196" y="283427"/>
                </a:lnTo>
                <a:lnTo>
                  <a:pt x="28489" y="249335"/>
                </a:lnTo>
                <a:lnTo>
                  <a:pt x="30581" y="203131"/>
                </a:lnTo>
                <a:lnTo>
                  <a:pt x="28172" y="149955"/>
                </a:lnTo>
                <a:lnTo>
                  <a:pt x="23964" y="94947"/>
                </a:lnTo>
                <a:lnTo>
                  <a:pt x="20657" y="43249"/>
                </a:lnTo>
                <a:lnTo>
                  <a:pt x="20954" y="0"/>
                </a:lnTo>
                <a:close/>
              </a:path>
            </a:pathLst>
          </a:custGeom>
          <a:solidFill>
            <a:srgbClr val="80C569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451927" y="2953615"/>
            <a:ext cx="54006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414042"/>
                </a:solidFill>
                <a:latin typeface="Tahoma"/>
                <a:cs typeface="Tahoma"/>
              </a:rPr>
              <a:t>.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a filter based on nutritional values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65585" y="2010972"/>
            <a:ext cx="724026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414042"/>
                </a:solidFill>
                <a:latin typeface="Tahoma"/>
                <a:cs typeface="Tahoma"/>
              </a:rPr>
              <a:t>.</a:t>
            </a:r>
            <a:r>
              <a:rPr sz="2000" b="1" spc="70" dirty="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an online platform for ordering healthy meals easily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65585" y="4617016"/>
            <a:ext cx="8701405" cy="24622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414042"/>
                </a:solidFill>
                <a:latin typeface="Tahoma"/>
                <a:cs typeface="Tahoma"/>
              </a:rPr>
              <a:t>.</a:t>
            </a:r>
            <a:r>
              <a:rPr lang="en-US" sz="2000" b="1" spc="5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 calorie information for each meal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0"/>
              </a:spcBef>
            </a:pP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b="1" dirty="0">
                <a:solidFill>
                  <a:srgbClr val="414042"/>
                </a:solidFill>
                <a:latin typeface="Tahoma"/>
                <a:cs typeface="Tahoma"/>
              </a:rPr>
              <a:t>.</a:t>
            </a:r>
            <a:r>
              <a:rPr sz="2000" b="1" spc="25" dirty="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 a smart chatbot for instant customer support</a:t>
            </a:r>
            <a:r>
              <a:rPr sz="2000" spc="40" dirty="0">
                <a:solidFill>
                  <a:srgbClr val="414042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70"/>
              </a:spcBef>
            </a:pP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414042"/>
                </a:solidFill>
                <a:latin typeface="Tahoma"/>
                <a:cs typeface="Tahoma"/>
              </a:rPr>
              <a:t>.</a:t>
            </a:r>
            <a:r>
              <a:rPr sz="2000" b="1" spc="-60" dirty="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 user experience with a simple and seamless design</a:t>
            </a:r>
            <a:r>
              <a:rPr sz="2000" spc="40" dirty="0">
                <a:solidFill>
                  <a:srgbClr val="414042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0" name="object 17">
            <a:extLst>
              <a:ext uri="{FF2B5EF4-FFF2-40B4-BE49-F238E27FC236}">
                <a16:creationId xmlns:a16="http://schemas.microsoft.com/office/drawing/2014/main" id="{47A3292F-FDB6-A0BD-0D4A-51CB6BD009E9}"/>
              </a:ext>
            </a:extLst>
          </p:cNvPr>
          <p:cNvSpPr txBox="1"/>
          <p:nvPr/>
        </p:nvSpPr>
        <p:spPr>
          <a:xfrm>
            <a:off x="1465585" y="3754614"/>
            <a:ext cx="586866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414042"/>
                </a:solidFill>
                <a:latin typeface="Tahoma"/>
                <a:cs typeface="Tahoma"/>
              </a:rPr>
              <a:t>.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 order tracking from placement to delivery. </a:t>
            </a: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06569" y="5717940"/>
            <a:ext cx="1024255" cy="425450"/>
          </a:xfrm>
          <a:custGeom>
            <a:avLst/>
            <a:gdLst/>
            <a:ahLst/>
            <a:cxnLst/>
            <a:rect l="l" t="t" r="r" b="b"/>
            <a:pathLst>
              <a:path w="1024254" h="425450">
                <a:moveTo>
                  <a:pt x="385181" y="343777"/>
                </a:moveTo>
                <a:lnTo>
                  <a:pt x="368553" y="343777"/>
                </a:lnTo>
                <a:lnTo>
                  <a:pt x="355502" y="369116"/>
                </a:lnTo>
                <a:lnTo>
                  <a:pt x="346387" y="396060"/>
                </a:lnTo>
                <a:lnTo>
                  <a:pt x="348524" y="417208"/>
                </a:lnTo>
                <a:lnTo>
                  <a:pt x="369227" y="425159"/>
                </a:lnTo>
                <a:lnTo>
                  <a:pt x="402816" y="412623"/>
                </a:lnTo>
                <a:lnTo>
                  <a:pt x="408461" y="406833"/>
                </a:lnTo>
                <a:lnTo>
                  <a:pt x="381101" y="406833"/>
                </a:lnTo>
                <a:lnTo>
                  <a:pt x="375881" y="406414"/>
                </a:lnTo>
                <a:lnTo>
                  <a:pt x="362089" y="392609"/>
                </a:lnTo>
                <a:lnTo>
                  <a:pt x="365290" y="385510"/>
                </a:lnTo>
                <a:lnTo>
                  <a:pt x="368800" y="373744"/>
                </a:lnTo>
                <a:lnTo>
                  <a:pt x="375526" y="360778"/>
                </a:lnTo>
                <a:lnTo>
                  <a:pt x="383042" y="347928"/>
                </a:lnTo>
                <a:lnTo>
                  <a:pt x="385181" y="343777"/>
                </a:lnTo>
                <a:close/>
              </a:path>
              <a:path w="1024254" h="425450">
                <a:moveTo>
                  <a:pt x="390417" y="159056"/>
                </a:moveTo>
                <a:lnTo>
                  <a:pt x="345617" y="159056"/>
                </a:lnTo>
                <a:lnTo>
                  <a:pt x="355050" y="159872"/>
                </a:lnTo>
                <a:lnTo>
                  <a:pt x="365884" y="164733"/>
                </a:lnTo>
                <a:lnTo>
                  <a:pt x="398733" y="191405"/>
                </a:lnTo>
                <a:lnTo>
                  <a:pt x="419176" y="225683"/>
                </a:lnTo>
                <a:lnTo>
                  <a:pt x="427647" y="245873"/>
                </a:lnTo>
                <a:lnTo>
                  <a:pt x="428104" y="246432"/>
                </a:lnTo>
                <a:lnTo>
                  <a:pt x="428523" y="247003"/>
                </a:lnTo>
                <a:lnTo>
                  <a:pt x="431524" y="262272"/>
                </a:lnTo>
                <a:lnTo>
                  <a:pt x="438032" y="276779"/>
                </a:lnTo>
                <a:lnTo>
                  <a:pt x="447222" y="290380"/>
                </a:lnTo>
                <a:lnTo>
                  <a:pt x="458266" y="302934"/>
                </a:lnTo>
                <a:lnTo>
                  <a:pt x="456730" y="303315"/>
                </a:lnTo>
                <a:lnTo>
                  <a:pt x="455371" y="304318"/>
                </a:lnTo>
                <a:lnTo>
                  <a:pt x="454698" y="306274"/>
                </a:lnTo>
                <a:lnTo>
                  <a:pt x="444463" y="331585"/>
                </a:lnTo>
                <a:lnTo>
                  <a:pt x="431650" y="354876"/>
                </a:lnTo>
                <a:lnTo>
                  <a:pt x="415803" y="375678"/>
                </a:lnTo>
                <a:lnTo>
                  <a:pt x="396468" y="393523"/>
                </a:lnTo>
                <a:lnTo>
                  <a:pt x="391985" y="396952"/>
                </a:lnTo>
                <a:lnTo>
                  <a:pt x="381101" y="406833"/>
                </a:lnTo>
                <a:lnTo>
                  <a:pt x="408461" y="406833"/>
                </a:lnTo>
                <a:lnTo>
                  <a:pt x="431347" y="383357"/>
                </a:lnTo>
                <a:lnTo>
                  <a:pt x="452903" y="346213"/>
                </a:lnTo>
                <a:lnTo>
                  <a:pt x="465569" y="310046"/>
                </a:lnTo>
                <a:lnTo>
                  <a:pt x="500085" y="310046"/>
                </a:lnTo>
                <a:lnTo>
                  <a:pt x="515125" y="306685"/>
                </a:lnTo>
                <a:lnTo>
                  <a:pt x="530963" y="301118"/>
                </a:lnTo>
                <a:lnTo>
                  <a:pt x="482688" y="301118"/>
                </a:lnTo>
                <a:lnTo>
                  <a:pt x="482460" y="300864"/>
                </a:lnTo>
                <a:lnTo>
                  <a:pt x="482371" y="300559"/>
                </a:lnTo>
                <a:lnTo>
                  <a:pt x="475815" y="294895"/>
                </a:lnTo>
                <a:lnTo>
                  <a:pt x="469291" y="289132"/>
                </a:lnTo>
                <a:lnTo>
                  <a:pt x="463334" y="282902"/>
                </a:lnTo>
                <a:lnTo>
                  <a:pt x="458520" y="275870"/>
                </a:lnTo>
                <a:lnTo>
                  <a:pt x="454879" y="256896"/>
                </a:lnTo>
                <a:lnTo>
                  <a:pt x="459305" y="234949"/>
                </a:lnTo>
                <a:lnTo>
                  <a:pt x="467718" y="217082"/>
                </a:lnTo>
                <a:lnTo>
                  <a:pt x="435127" y="217082"/>
                </a:lnTo>
                <a:lnTo>
                  <a:pt x="418886" y="187453"/>
                </a:lnTo>
                <a:lnTo>
                  <a:pt x="395868" y="162358"/>
                </a:lnTo>
                <a:lnTo>
                  <a:pt x="390417" y="159056"/>
                </a:lnTo>
                <a:close/>
              </a:path>
              <a:path w="1024254" h="425450">
                <a:moveTo>
                  <a:pt x="181459" y="167238"/>
                </a:moveTo>
                <a:lnTo>
                  <a:pt x="133413" y="172607"/>
                </a:lnTo>
                <a:lnTo>
                  <a:pt x="88318" y="185837"/>
                </a:lnTo>
                <a:lnTo>
                  <a:pt x="45289" y="209322"/>
                </a:lnTo>
                <a:lnTo>
                  <a:pt x="45138" y="209322"/>
                </a:lnTo>
                <a:lnTo>
                  <a:pt x="12519" y="245268"/>
                </a:lnTo>
                <a:lnTo>
                  <a:pt x="0" y="294895"/>
                </a:lnTo>
                <a:lnTo>
                  <a:pt x="11880" y="337300"/>
                </a:lnTo>
                <a:lnTo>
                  <a:pt x="41722" y="366328"/>
                </a:lnTo>
                <a:lnTo>
                  <a:pt x="82085" y="384500"/>
                </a:lnTo>
                <a:lnTo>
                  <a:pt x="125530" y="394338"/>
                </a:lnTo>
                <a:lnTo>
                  <a:pt x="164617" y="398362"/>
                </a:lnTo>
                <a:lnTo>
                  <a:pt x="218010" y="397270"/>
                </a:lnTo>
                <a:lnTo>
                  <a:pt x="270471" y="387843"/>
                </a:lnTo>
                <a:lnTo>
                  <a:pt x="289951" y="380975"/>
                </a:lnTo>
                <a:lnTo>
                  <a:pt x="170930" y="380975"/>
                </a:lnTo>
                <a:lnTo>
                  <a:pt x="121922" y="376365"/>
                </a:lnTo>
                <a:lnTo>
                  <a:pt x="73538" y="363345"/>
                </a:lnTo>
                <a:lnTo>
                  <a:pt x="35390" y="338789"/>
                </a:lnTo>
                <a:lnTo>
                  <a:pt x="17094" y="299569"/>
                </a:lnTo>
                <a:lnTo>
                  <a:pt x="24711" y="256896"/>
                </a:lnTo>
                <a:lnTo>
                  <a:pt x="24835" y="256200"/>
                </a:lnTo>
                <a:lnTo>
                  <a:pt x="53134" y="224747"/>
                </a:lnTo>
                <a:lnTo>
                  <a:pt x="93346" y="203708"/>
                </a:lnTo>
                <a:lnTo>
                  <a:pt x="136830" y="191583"/>
                </a:lnTo>
                <a:lnTo>
                  <a:pt x="174942" y="186869"/>
                </a:lnTo>
                <a:lnTo>
                  <a:pt x="290776" y="186869"/>
                </a:lnTo>
                <a:lnTo>
                  <a:pt x="276218" y="180881"/>
                </a:lnTo>
                <a:lnTo>
                  <a:pt x="229357" y="170084"/>
                </a:lnTo>
                <a:lnTo>
                  <a:pt x="181459" y="167238"/>
                </a:lnTo>
                <a:close/>
              </a:path>
              <a:path w="1024254" h="425450">
                <a:moveTo>
                  <a:pt x="378256" y="326124"/>
                </a:moveTo>
                <a:lnTo>
                  <a:pt x="376828" y="326124"/>
                </a:lnTo>
                <a:lnTo>
                  <a:pt x="375500" y="326886"/>
                </a:lnTo>
                <a:lnTo>
                  <a:pt x="336216" y="347050"/>
                </a:lnTo>
                <a:lnTo>
                  <a:pt x="295729" y="363077"/>
                </a:lnTo>
                <a:lnTo>
                  <a:pt x="253989" y="374362"/>
                </a:lnTo>
                <a:lnTo>
                  <a:pt x="210946" y="380303"/>
                </a:lnTo>
                <a:lnTo>
                  <a:pt x="170930" y="380975"/>
                </a:lnTo>
                <a:lnTo>
                  <a:pt x="289951" y="380975"/>
                </a:lnTo>
                <a:lnTo>
                  <a:pt x="320990" y="370030"/>
                </a:lnTo>
                <a:lnTo>
                  <a:pt x="368553" y="343777"/>
                </a:lnTo>
                <a:lnTo>
                  <a:pt x="385181" y="343777"/>
                </a:lnTo>
                <a:lnTo>
                  <a:pt x="388924" y="336513"/>
                </a:lnTo>
                <a:lnTo>
                  <a:pt x="391591" y="330074"/>
                </a:lnTo>
                <a:lnTo>
                  <a:pt x="387739" y="326582"/>
                </a:lnTo>
                <a:lnTo>
                  <a:pt x="379463" y="326582"/>
                </a:lnTo>
                <a:lnTo>
                  <a:pt x="378256" y="326124"/>
                </a:lnTo>
                <a:close/>
              </a:path>
              <a:path w="1024254" h="425450">
                <a:moveTo>
                  <a:pt x="384251" y="323419"/>
                </a:moveTo>
                <a:lnTo>
                  <a:pt x="379463" y="326582"/>
                </a:lnTo>
                <a:lnTo>
                  <a:pt x="387739" y="326582"/>
                </a:lnTo>
                <a:lnTo>
                  <a:pt x="384251" y="323419"/>
                </a:lnTo>
                <a:close/>
              </a:path>
              <a:path w="1024254" h="425450">
                <a:moveTo>
                  <a:pt x="481135" y="315393"/>
                </a:moveTo>
                <a:lnTo>
                  <a:pt x="471767" y="315393"/>
                </a:lnTo>
                <a:lnTo>
                  <a:pt x="475741" y="318060"/>
                </a:lnTo>
                <a:lnTo>
                  <a:pt x="479780" y="316879"/>
                </a:lnTo>
                <a:lnTo>
                  <a:pt x="481135" y="315393"/>
                </a:lnTo>
                <a:close/>
              </a:path>
              <a:path w="1024254" h="425450">
                <a:moveTo>
                  <a:pt x="500085" y="310046"/>
                </a:moveTo>
                <a:lnTo>
                  <a:pt x="465569" y="310046"/>
                </a:lnTo>
                <a:lnTo>
                  <a:pt x="466242" y="310694"/>
                </a:lnTo>
                <a:lnTo>
                  <a:pt x="466572" y="313386"/>
                </a:lnTo>
                <a:lnTo>
                  <a:pt x="468401" y="315761"/>
                </a:lnTo>
                <a:lnTo>
                  <a:pt x="471767" y="315393"/>
                </a:lnTo>
                <a:lnTo>
                  <a:pt x="481135" y="315393"/>
                </a:lnTo>
                <a:lnTo>
                  <a:pt x="482409" y="313996"/>
                </a:lnTo>
                <a:lnTo>
                  <a:pt x="500085" y="310046"/>
                </a:lnTo>
                <a:close/>
              </a:path>
              <a:path w="1024254" h="425450">
                <a:moveTo>
                  <a:pt x="612482" y="204179"/>
                </a:moveTo>
                <a:lnTo>
                  <a:pt x="609917" y="209322"/>
                </a:lnTo>
                <a:lnTo>
                  <a:pt x="607556" y="215325"/>
                </a:lnTo>
                <a:lnTo>
                  <a:pt x="605847" y="221807"/>
                </a:lnTo>
                <a:lnTo>
                  <a:pt x="604345" y="228264"/>
                </a:lnTo>
                <a:lnTo>
                  <a:pt x="602513" y="234595"/>
                </a:lnTo>
                <a:lnTo>
                  <a:pt x="566067" y="269032"/>
                </a:lnTo>
                <a:lnTo>
                  <a:pt x="510891" y="292647"/>
                </a:lnTo>
                <a:lnTo>
                  <a:pt x="482688" y="301118"/>
                </a:lnTo>
                <a:lnTo>
                  <a:pt x="530963" y="301118"/>
                </a:lnTo>
                <a:lnTo>
                  <a:pt x="546842" y="295536"/>
                </a:lnTo>
                <a:lnTo>
                  <a:pt x="577960" y="282006"/>
                </a:lnTo>
                <a:lnTo>
                  <a:pt x="644878" y="250380"/>
                </a:lnTo>
                <a:lnTo>
                  <a:pt x="652147" y="246762"/>
                </a:lnTo>
                <a:lnTo>
                  <a:pt x="611035" y="246762"/>
                </a:lnTo>
                <a:lnTo>
                  <a:pt x="615130" y="237978"/>
                </a:lnTo>
                <a:lnTo>
                  <a:pt x="618315" y="228982"/>
                </a:lnTo>
                <a:lnTo>
                  <a:pt x="620200" y="220005"/>
                </a:lnTo>
                <a:lnTo>
                  <a:pt x="620327" y="214315"/>
                </a:lnTo>
                <a:lnTo>
                  <a:pt x="620394" y="211278"/>
                </a:lnTo>
                <a:lnTo>
                  <a:pt x="619810" y="204992"/>
                </a:lnTo>
                <a:lnTo>
                  <a:pt x="612482" y="204179"/>
                </a:lnTo>
                <a:close/>
              </a:path>
              <a:path w="1024254" h="425450">
                <a:moveTo>
                  <a:pt x="737946" y="177217"/>
                </a:moveTo>
                <a:lnTo>
                  <a:pt x="722992" y="177217"/>
                </a:lnTo>
                <a:lnTo>
                  <a:pt x="718644" y="185837"/>
                </a:lnTo>
                <a:lnTo>
                  <a:pt x="718449" y="186145"/>
                </a:lnTo>
                <a:lnTo>
                  <a:pt x="714743" y="190272"/>
                </a:lnTo>
                <a:lnTo>
                  <a:pt x="712342" y="195137"/>
                </a:lnTo>
                <a:lnTo>
                  <a:pt x="665559" y="219581"/>
                </a:lnTo>
                <a:lnTo>
                  <a:pt x="642037" y="231484"/>
                </a:lnTo>
                <a:lnTo>
                  <a:pt x="615975" y="244311"/>
                </a:lnTo>
                <a:lnTo>
                  <a:pt x="611035" y="246762"/>
                </a:lnTo>
                <a:lnTo>
                  <a:pt x="652147" y="246762"/>
                </a:lnTo>
                <a:lnTo>
                  <a:pt x="680632" y="232586"/>
                </a:lnTo>
                <a:lnTo>
                  <a:pt x="715931" y="214315"/>
                </a:lnTo>
                <a:lnTo>
                  <a:pt x="751408" y="195276"/>
                </a:lnTo>
                <a:lnTo>
                  <a:pt x="772949" y="183224"/>
                </a:lnTo>
                <a:lnTo>
                  <a:pt x="734707" y="183224"/>
                </a:lnTo>
                <a:lnTo>
                  <a:pt x="737822" y="177445"/>
                </a:lnTo>
                <a:lnTo>
                  <a:pt x="737946" y="177217"/>
                </a:lnTo>
                <a:close/>
              </a:path>
              <a:path w="1024254" h="425450">
                <a:moveTo>
                  <a:pt x="290776" y="186869"/>
                </a:moveTo>
                <a:lnTo>
                  <a:pt x="174942" y="186869"/>
                </a:lnTo>
                <a:lnTo>
                  <a:pt x="221081" y="188728"/>
                </a:lnTo>
                <a:lnTo>
                  <a:pt x="265514" y="198258"/>
                </a:lnTo>
                <a:lnTo>
                  <a:pt x="308253" y="214840"/>
                </a:lnTo>
                <a:lnTo>
                  <a:pt x="349525" y="237978"/>
                </a:lnTo>
                <a:lnTo>
                  <a:pt x="350567" y="237978"/>
                </a:lnTo>
                <a:lnTo>
                  <a:pt x="355438" y="238439"/>
                </a:lnTo>
                <a:lnTo>
                  <a:pt x="360143" y="234029"/>
                </a:lnTo>
                <a:lnTo>
                  <a:pt x="361729" y="227521"/>
                </a:lnTo>
                <a:lnTo>
                  <a:pt x="358495" y="221807"/>
                </a:lnTo>
                <a:lnTo>
                  <a:pt x="355015" y="219355"/>
                </a:lnTo>
                <a:lnTo>
                  <a:pt x="351537" y="217082"/>
                </a:lnTo>
                <a:lnTo>
                  <a:pt x="348051" y="214840"/>
                </a:lnTo>
                <a:lnTo>
                  <a:pt x="347850" y="214840"/>
                </a:lnTo>
                <a:lnTo>
                  <a:pt x="349097" y="212624"/>
                </a:lnTo>
                <a:lnTo>
                  <a:pt x="349199" y="209716"/>
                </a:lnTo>
                <a:lnTo>
                  <a:pt x="347103" y="207938"/>
                </a:lnTo>
                <a:lnTo>
                  <a:pt x="337825" y="199366"/>
                </a:lnTo>
                <a:lnTo>
                  <a:pt x="321157" y="199366"/>
                </a:lnTo>
                <a:lnTo>
                  <a:pt x="290776" y="186869"/>
                </a:lnTo>
                <a:close/>
              </a:path>
              <a:path w="1024254" h="425450">
                <a:moveTo>
                  <a:pt x="521144" y="177217"/>
                </a:moveTo>
                <a:lnTo>
                  <a:pt x="480247" y="177217"/>
                </a:lnTo>
                <a:lnTo>
                  <a:pt x="474524" y="180066"/>
                </a:lnTo>
                <a:lnTo>
                  <a:pt x="439796" y="209322"/>
                </a:lnTo>
                <a:lnTo>
                  <a:pt x="435127" y="217082"/>
                </a:lnTo>
                <a:lnTo>
                  <a:pt x="467718" y="217082"/>
                </a:lnTo>
                <a:lnTo>
                  <a:pt x="469022" y="214315"/>
                </a:lnTo>
                <a:lnTo>
                  <a:pt x="481181" y="199366"/>
                </a:lnTo>
                <a:lnTo>
                  <a:pt x="482743" y="198258"/>
                </a:lnTo>
                <a:lnTo>
                  <a:pt x="496670" y="188728"/>
                </a:lnTo>
                <a:lnTo>
                  <a:pt x="499220" y="187453"/>
                </a:lnTo>
                <a:lnTo>
                  <a:pt x="514832" y="179828"/>
                </a:lnTo>
                <a:lnTo>
                  <a:pt x="521144" y="177217"/>
                </a:lnTo>
                <a:close/>
              </a:path>
              <a:path w="1024254" h="425450">
                <a:moveTo>
                  <a:pt x="339255" y="141733"/>
                </a:moveTo>
                <a:lnTo>
                  <a:pt x="328624" y="144528"/>
                </a:lnTo>
                <a:lnTo>
                  <a:pt x="319493" y="150247"/>
                </a:lnTo>
                <a:lnTo>
                  <a:pt x="312887" y="158887"/>
                </a:lnTo>
                <a:lnTo>
                  <a:pt x="310034" y="169673"/>
                </a:lnTo>
                <a:lnTo>
                  <a:pt x="310044" y="174461"/>
                </a:lnTo>
                <a:lnTo>
                  <a:pt x="310185" y="177090"/>
                </a:lnTo>
                <a:lnTo>
                  <a:pt x="310266" y="178610"/>
                </a:lnTo>
                <a:lnTo>
                  <a:pt x="312447" y="185837"/>
                </a:lnTo>
                <a:lnTo>
                  <a:pt x="312540" y="186145"/>
                </a:lnTo>
                <a:lnTo>
                  <a:pt x="316290" y="193061"/>
                </a:lnTo>
                <a:lnTo>
                  <a:pt x="321157" y="199366"/>
                </a:lnTo>
                <a:lnTo>
                  <a:pt x="337825" y="199366"/>
                </a:lnTo>
                <a:lnTo>
                  <a:pt x="336626" y="198258"/>
                </a:lnTo>
                <a:lnTo>
                  <a:pt x="334401" y="195276"/>
                </a:lnTo>
                <a:lnTo>
                  <a:pt x="326277" y="184188"/>
                </a:lnTo>
                <a:lnTo>
                  <a:pt x="326153" y="174461"/>
                </a:lnTo>
                <a:lnTo>
                  <a:pt x="326095" y="169889"/>
                </a:lnTo>
                <a:lnTo>
                  <a:pt x="345617" y="159056"/>
                </a:lnTo>
                <a:lnTo>
                  <a:pt x="390417" y="159056"/>
                </a:lnTo>
                <a:lnTo>
                  <a:pt x="368511" y="145788"/>
                </a:lnTo>
                <a:lnTo>
                  <a:pt x="339255" y="141733"/>
                </a:lnTo>
                <a:close/>
              </a:path>
              <a:path w="1024254" h="425450">
                <a:moveTo>
                  <a:pt x="783686" y="177217"/>
                </a:moveTo>
                <a:lnTo>
                  <a:pt x="745974" y="177217"/>
                </a:lnTo>
                <a:lnTo>
                  <a:pt x="741959" y="179427"/>
                </a:lnTo>
                <a:lnTo>
                  <a:pt x="738314" y="181268"/>
                </a:lnTo>
                <a:lnTo>
                  <a:pt x="734707" y="183224"/>
                </a:lnTo>
                <a:lnTo>
                  <a:pt x="772949" y="183224"/>
                </a:lnTo>
                <a:lnTo>
                  <a:pt x="783686" y="177217"/>
                </a:lnTo>
                <a:close/>
              </a:path>
              <a:path w="1024254" h="425450">
                <a:moveTo>
                  <a:pt x="723056" y="177090"/>
                </a:moveTo>
                <a:lnTo>
                  <a:pt x="521451" y="177090"/>
                </a:lnTo>
                <a:lnTo>
                  <a:pt x="521144" y="177217"/>
                </a:lnTo>
                <a:lnTo>
                  <a:pt x="722992" y="177217"/>
                </a:lnTo>
                <a:close/>
              </a:path>
              <a:path w="1024254" h="425450">
                <a:moveTo>
                  <a:pt x="746201" y="177090"/>
                </a:moveTo>
                <a:lnTo>
                  <a:pt x="737996" y="177090"/>
                </a:lnTo>
                <a:lnTo>
                  <a:pt x="745974" y="177217"/>
                </a:lnTo>
                <a:lnTo>
                  <a:pt x="746201" y="177090"/>
                </a:lnTo>
                <a:close/>
              </a:path>
              <a:path w="1024254" h="425450">
                <a:moveTo>
                  <a:pt x="984646" y="0"/>
                </a:moveTo>
                <a:lnTo>
                  <a:pt x="965693" y="3238"/>
                </a:lnTo>
                <a:lnTo>
                  <a:pt x="945921" y="8256"/>
                </a:lnTo>
                <a:lnTo>
                  <a:pt x="921792" y="14084"/>
                </a:lnTo>
                <a:lnTo>
                  <a:pt x="873707" y="26596"/>
                </a:lnTo>
                <a:lnTo>
                  <a:pt x="803136" y="47210"/>
                </a:lnTo>
                <a:lnTo>
                  <a:pt x="756801" y="62227"/>
                </a:lnTo>
                <a:lnTo>
                  <a:pt x="710771" y="78331"/>
                </a:lnTo>
                <a:lnTo>
                  <a:pt x="665067" y="95518"/>
                </a:lnTo>
                <a:lnTo>
                  <a:pt x="619709" y="113780"/>
                </a:lnTo>
                <a:lnTo>
                  <a:pt x="567258" y="136434"/>
                </a:lnTo>
                <a:lnTo>
                  <a:pt x="515340" y="160516"/>
                </a:lnTo>
                <a:lnTo>
                  <a:pt x="495398" y="169673"/>
                </a:lnTo>
                <a:lnTo>
                  <a:pt x="480502" y="177090"/>
                </a:lnTo>
                <a:lnTo>
                  <a:pt x="521451" y="177090"/>
                </a:lnTo>
                <a:lnTo>
                  <a:pt x="533460" y="172122"/>
                </a:lnTo>
                <a:lnTo>
                  <a:pt x="550887" y="164733"/>
                </a:lnTo>
                <a:lnTo>
                  <a:pt x="586273" y="148788"/>
                </a:lnTo>
                <a:lnTo>
                  <a:pt x="621899" y="133510"/>
                </a:lnTo>
                <a:lnTo>
                  <a:pt x="657754" y="118898"/>
                </a:lnTo>
                <a:lnTo>
                  <a:pt x="693826" y="104954"/>
                </a:lnTo>
                <a:lnTo>
                  <a:pt x="762749" y="80381"/>
                </a:lnTo>
                <a:lnTo>
                  <a:pt x="832357" y="58256"/>
                </a:lnTo>
                <a:lnTo>
                  <a:pt x="884953" y="43277"/>
                </a:lnTo>
                <a:lnTo>
                  <a:pt x="902563" y="38609"/>
                </a:lnTo>
                <a:lnTo>
                  <a:pt x="946954" y="24960"/>
                </a:lnTo>
                <a:lnTo>
                  <a:pt x="973170" y="19764"/>
                </a:lnTo>
                <a:lnTo>
                  <a:pt x="1023824" y="19764"/>
                </a:lnTo>
                <a:lnTo>
                  <a:pt x="1023721" y="16752"/>
                </a:lnTo>
                <a:lnTo>
                  <a:pt x="1019657" y="12726"/>
                </a:lnTo>
                <a:lnTo>
                  <a:pt x="1002671" y="2007"/>
                </a:lnTo>
                <a:lnTo>
                  <a:pt x="984646" y="0"/>
                </a:lnTo>
                <a:close/>
              </a:path>
              <a:path w="1024254" h="425450">
                <a:moveTo>
                  <a:pt x="733424" y="158713"/>
                </a:moveTo>
                <a:lnTo>
                  <a:pt x="725474" y="166104"/>
                </a:lnTo>
                <a:lnTo>
                  <a:pt x="724382" y="174461"/>
                </a:lnTo>
                <a:lnTo>
                  <a:pt x="723056" y="177090"/>
                </a:lnTo>
                <a:lnTo>
                  <a:pt x="737996" y="177090"/>
                </a:lnTo>
                <a:lnTo>
                  <a:pt x="740600" y="170499"/>
                </a:lnTo>
                <a:lnTo>
                  <a:pt x="737924" y="160516"/>
                </a:lnTo>
                <a:lnTo>
                  <a:pt x="733424" y="158713"/>
                </a:lnTo>
                <a:close/>
              </a:path>
              <a:path w="1024254" h="425450">
                <a:moveTo>
                  <a:pt x="858174" y="87302"/>
                </a:moveTo>
                <a:lnTo>
                  <a:pt x="858033" y="87302"/>
                </a:lnTo>
                <a:lnTo>
                  <a:pt x="855979" y="92152"/>
                </a:lnTo>
                <a:lnTo>
                  <a:pt x="853237" y="99074"/>
                </a:lnTo>
                <a:lnTo>
                  <a:pt x="850738" y="105856"/>
                </a:lnTo>
                <a:lnTo>
                  <a:pt x="848018" y="112841"/>
                </a:lnTo>
                <a:lnTo>
                  <a:pt x="795523" y="149056"/>
                </a:lnTo>
                <a:lnTo>
                  <a:pt x="746201" y="177090"/>
                </a:lnTo>
                <a:lnTo>
                  <a:pt x="783913" y="177090"/>
                </a:lnTo>
                <a:lnTo>
                  <a:pt x="797169" y="169673"/>
                </a:lnTo>
                <a:lnTo>
                  <a:pt x="842458" y="143125"/>
                </a:lnTo>
                <a:lnTo>
                  <a:pt x="887282" y="115658"/>
                </a:lnTo>
                <a:lnTo>
                  <a:pt x="894472" y="111063"/>
                </a:lnTo>
                <a:lnTo>
                  <a:pt x="858888" y="111063"/>
                </a:lnTo>
                <a:lnTo>
                  <a:pt x="861224" y="105995"/>
                </a:lnTo>
                <a:lnTo>
                  <a:pt x="861288" y="105856"/>
                </a:lnTo>
                <a:lnTo>
                  <a:pt x="863193" y="100471"/>
                </a:lnTo>
                <a:lnTo>
                  <a:pt x="865301" y="89536"/>
                </a:lnTo>
                <a:lnTo>
                  <a:pt x="858174" y="87302"/>
                </a:lnTo>
                <a:close/>
              </a:path>
              <a:path w="1024254" h="425450">
                <a:moveTo>
                  <a:pt x="1023824" y="19764"/>
                </a:moveTo>
                <a:lnTo>
                  <a:pt x="973170" y="19764"/>
                </a:lnTo>
                <a:lnTo>
                  <a:pt x="996327" y="20931"/>
                </a:lnTo>
                <a:lnTo>
                  <a:pt x="962378" y="44227"/>
                </a:lnTo>
                <a:lnTo>
                  <a:pt x="928146" y="67011"/>
                </a:lnTo>
                <a:lnTo>
                  <a:pt x="893645" y="89287"/>
                </a:lnTo>
                <a:lnTo>
                  <a:pt x="858888" y="111063"/>
                </a:lnTo>
                <a:lnTo>
                  <a:pt x="894472" y="111063"/>
                </a:lnTo>
                <a:lnTo>
                  <a:pt x="931646" y="87302"/>
                </a:lnTo>
                <a:lnTo>
                  <a:pt x="975557" y="58083"/>
                </a:lnTo>
                <a:lnTo>
                  <a:pt x="1019022" y="28030"/>
                </a:lnTo>
                <a:lnTo>
                  <a:pt x="1023988" y="24537"/>
                </a:lnTo>
                <a:lnTo>
                  <a:pt x="1023864" y="20931"/>
                </a:lnTo>
                <a:lnTo>
                  <a:pt x="1023824" y="19764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004434" y="2430773"/>
            <a:ext cx="524510" cy="2082800"/>
          </a:xfrm>
          <a:custGeom>
            <a:avLst/>
            <a:gdLst/>
            <a:ahLst/>
            <a:cxnLst/>
            <a:rect l="l" t="t" r="r" b="b"/>
            <a:pathLst>
              <a:path w="524509" h="2082800">
                <a:moveTo>
                  <a:pt x="177581" y="888999"/>
                </a:moveTo>
                <a:lnTo>
                  <a:pt x="115847" y="888999"/>
                </a:lnTo>
                <a:lnTo>
                  <a:pt x="115618" y="901699"/>
                </a:lnTo>
                <a:lnTo>
                  <a:pt x="118819" y="914399"/>
                </a:lnTo>
                <a:lnTo>
                  <a:pt x="113901" y="965199"/>
                </a:lnTo>
                <a:lnTo>
                  <a:pt x="113603" y="1003299"/>
                </a:lnTo>
                <a:lnTo>
                  <a:pt x="113504" y="1015999"/>
                </a:lnTo>
                <a:lnTo>
                  <a:pt x="116348" y="1066799"/>
                </a:lnTo>
                <a:lnTo>
                  <a:pt x="121154" y="1117599"/>
                </a:lnTo>
                <a:lnTo>
                  <a:pt x="132145" y="1219199"/>
                </a:lnTo>
                <a:lnTo>
                  <a:pt x="138153" y="1282699"/>
                </a:lnTo>
                <a:lnTo>
                  <a:pt x="144646" y="1333499"/>
                </a:lnTo>
                <a:lnTo>
                  <a:pt x="151605" y="1384299"/>
                </a:lnTo>
                <a:lnTo>
                  <a:pt x="159013" y="1435099"/>
                </a:lnTo>
                <a:lnTo>
                  <a:pt x="166850" y="1485899"/>
                </a:lnTo>
                <a:lnTo>
                  <a:pt x="174968" y="1536699"/>
                </a:lnTo>
                <a:lnTo>
                  <a:pt x="183527" y="1587499"/>
                </a:lnTo>
                <a:lnTo>
                  <a:pt x="192519" y="1638299"/>
                </a:lnTo>
                <a:lnTo>
                  <a:pt x="201939" y="1676399"/>
                </a:lnTo>
                <a:lnTo>
                  <a:pt x="211781" y="1727199"/>
                </a:lnTo>
                <a:lnTo>
                  <a:pt x="222038" y="1777999"/>
                </a:lnTo>
                <a:lnTo>
                  <a:pt x="232705" y="1828799"/>
                </a:lnTo>
                <a:lnTo>
                  <a:pt x="243775" y="1879599"/>
                </a:lnTo>
                <a:lnTo>
                  <a:pt x="255243" y="1930399"/>
                </a:lnTo>
                <a:lnTo>
                  <a:pt x="267103" y="1981199"/>
                </a:lnTo>
                <a:lnTo>
                  <a:pt x="279347" y="2031999"/>
                </a:lnTo>
                <a:lnTo>
                  <a:pt x="291971" y="2082799"/>
                </a:lnTo>
                <a:lnTo>
                  <a:pt x="315732" y="2082799"/>
                </a:lnTo>
                <a:lnTo>
                  <a:pt x="341369" y="2057399"/>
                </a:lnTo>
                <a:lnTo>
                  <a:pt x="353831" y="2031999"/>
                </a:lnTo>
                <a:lnTo>
                  <a:pt x="314856" y="2031999"/>
                </a:lnTo>
                <a:lnTo>
                  <a:pt x="301979" y="1981199"/>
                </a:lnTo>
                <a:lnTo>
                  <a:pt x="289533" y="1930399"/>
                </a:lnTo>
                <a:lnTo>
                  <a:pt x="277510" y="1879599"/>
                </a:lnTo>
                <a:lnTo>
                  <a:pt x="265905" y="1828799"/>
                </a:lnTo>
                <a:lnTo>
                  <a:pt x="254713" y="1777999"/>
                </a:lnTo>
                <a:lnTo>
                  <a:pt x="243926" y="1727199"/>
                </a:lnTo>
                <a:lnTo>
                  <a:pt x="265706" y="1727199"/>
                </a:lnTo>
                <a:lnTo>
                  <a:pt x="256123" y="1714499"/>
                </a:lnTo>
                <a:lnTo>
                  <a:pt x="246719" y="1714499"/>
                </a:lnTo>
                <a:lnTo>
                  <a:pt x="237780" y="1701799"/>
                </a:lnTo>
                <a:lnTo>
                  <a:pt x="227086" y="1638299"/>
                </a:lnTo>
                <a:lnTo>
                  <a:pt x="216818" y="1587499"/>
                </a:lnTo>
                <a:lnTo>
                  <a:pt x="207065" y="1536699"/>
                </a:lnTo>
                <a:lnTo>
                  <a:pt x="197914" y="1485899"/>
                </a:lnTo>
                <a:lnTo>
                  <a:pt x="196670" y="1473199"/>
                </a:lnTo>
                <a:lnTo>
                  <a:pt x="195654" y="1460499"/>
                </a:lnTo>
                <a:lnTo>
                  <a:pt x="231277" y="1460499"/>
                </a:lnTo>
                <a:lnTo>
                  <a:pt x="226199" y="1447799"/>
                </a:lnTo>
                <a:lnTo>
                  <a:pt x="219379" y="1447799"/>
                </a:lnTo>
                <a:lnTo>
                  <a:pt x="211866" y="1435099"/>
                </a:lnTo>
                <a:lnTo>
                  <a:pt x="204709" y="1435099"/>
                </a:lnTo>
                <a:lnTo>
                  <a:pt x="200197" y="1422399"/>
                </a:lnTo>
                <a:lnTo>
                  <a:pt x="191770" y="1409699"/>
                </a:lnTo>
                <a:lnTo>
                  <a:pt x="187208" y="1409699"/>
                </a:lnTo>
                <a:lnTo>
                  <a:pt x="179881" y="1358899"/>
                </a:lnTo>
                <a:lnTo>
                  <a:pt x="172894" y="1308099"/>
                </a:lnTo>
                <a:lnTo>
                  <a:pt x="166304" y="1257299"/>
                </a:lnTo>
                <a:lnTo>
                  <a:pt x="160170" y="1206499"/>
                </a:lnTo>
                <a:lnTo>
                  <a:pt x="159633" y="1195311"/>
                </a:lnTo>
                <a:lnTo>
                  <a:pt x="158240" y="1193799"/>
                </a:lnTo>
                <a:lnTo>
                  <a:pt x="200291" y="1193799"/>
                </a:lnTo>
                <a:lnTo>
                  <a:pt x="190806" y="1181099"/>
                </a:lnTo>
                <a:lnTo>
                  <a:pt x="181798" y="1181099"/>
                </a:lnTo>
                <a:lnTo>
                  <a:pt x="174277" y="1168399"/>
                </a:lnTo>
                <a:lnTo>
                  <a:pt x="167068" y="1168399"/>
                </a:lnTo>
                <a:lnTo>
                  <a:pt x="160136" y="1155699"/>
                </a:lnTo>
                <a:lnTo>
                  <a:pt x="147745" y="1104899"/>
                </a:lnTo>
                <a:lnTo>
                  <a:pt x="142711" y="1054099"/>
                </a:lnTo>
                <a:lnTo>
                  <a:pt x="139078" y="1003299"/>
                </a:lnTo>
                <a:lnTo>
                  <a:pt x="137576" y="965199"/>
                </a:lnTo>
                <a:lnTo>
                  <a:pt x="138936" y="914399"/>
                </a:lnTo>
                <a:lnTo>
                  <a:pt x="139977" y="914399"/>
                </a:lnTo>
                <a:lnTo>
                  <a:pt x="152378" y="901699"/>
                </a:lnTo>
                <a:lnTo>
                  <a:pt x="164701" y="901699"/>
                </a:lnTo>
                <a:lnTo>
                  <a:pt x="177581" y="888999"/>
                </a:lnTo>
                <a:close/>
              </a:path>
              <a:path w="524509" h="2082800">
                <a:moveTo>
                  <a:pt x="305255" y="876299"/>
                </a:moveTo>
                <a:lnTo>
                  <a:pt x="123251" y="876299"/>
                </a:lnTo>
                <a:lnTo>
                  <a:pt x="121981" y="888999"/>
                </a:lnTo>
                <a:lnTo>
                  <a:pt x="222876" y="888999"/>
                </a:lnTo>
                <a:lnTo>
                  <a:pt x="255133" y="901699"/>
                </a:lnTo>
                <a:lnTo>
                  <a:pt x="282596" y="939799"/>
                </a:lnTo>
                <a:lnTo>
                  <a:pt x="308691" y="1003299"/>
                </a:lnTo>
                <a:lnTo>
                  <a:pt x="313235" y="1041399"/>
                </a:lnTo>
                <a:lnTo>
                  <a:pt x="315748" y="1079499"/>
                </a:lnTo>
                <a:lnTo>
                  <a:pt x="318387" y="1117599"/>
                </a:lnTo>
                <a:lnTo>
                  <a:pt x="323077" y="1168399"/>
                </a:lnTo>
                <a:lnTo>
                  <a:pt x="327245" y="1219199"/>
                </a:lnTo>
                <a:lnTo>
                  <a:pt x="330890" y="1269999"/>
                </a:lnTo>
                <a:lnTo>
                  <a:pt x="334014" y="1320799"/>
                </a:lnTo>
                <a:lnTo>
                  <a:pt x="336619" y="1371599"/>
                </a:lnTo>
                <a:lnTo>
                  <a:pt x="338707" y="1422399"/>
                </a:lnTo>
                <a:lnTo>
                  <a:pt x="340213" y="1473199"/>
                </a:lnTo>
                <a:lnTo>
                  <a:pt x="341250" y="1511299"/>
                </a:lnTo>
                <a:lnTo>
                  <a:pt x="341820" y="1562099"/>
                </a:lnTo>
                <a:lnTo>
                  <a:pt x="341920" y="1612899"/>
                </a:lnTo>
                <a:lnTo>
                  <a:pt x="341736" y="1638299"/>
                </a:lnTo>
                <a:lnTo>
                  <a:pt x="341644" y="1650999"/>
                </a:lnTo>
                <a:lnTo>
                  <a:pt x="340713" y="1701799"/>
                </a:lnTo>
                <a:lnTo>
                  <a:pt x="339791" y="1739899"/>
                </a:lnTo>
                <a:lnTo>
                  <a:pt x="338614" y="1777999"/>
                </a:lnTo>
                <a:lnTo>
                  <a:pt x="337166" y="1816099"/>
                </a:lnTo>
                <a:lnTo>
                  <a:pt x="335430" y="1854199"/>
                </a:lnTo>
                <a:lnTo>
                  <a:pt x="334926" y="1892299"/>
                </a:lnTo>
                <a:lnTo>
                  <a:pt x="334001" y="1943099"/>
                </a:lnTo>
                <a:lnTo>
                  <a:pt x="328647" y="1993899"/>
                </a:lnTo>
                <a:lnTo>
                  <a:pt x="314856" y="2031999"/>
                </a:lnTo>
                <a:lnTo>
                  <a:pt x="353831" y="2031999"/>
                </a:lnTo>
                <a:lnTo>
                  <a:pt x="358518" y="1993899"/>
                </a:lnTo>
                <a:lnTo>
                  <a:pt x="360830" y="1943099"/>
                </a:lnTo>
                <a:lnTo>
                  <a:pt x="364093" y="1904999"/>
                </a:lnTo>
                <a:lnTo>
                  <a:pt x="366886" y="1854199"/>
                </a:lnTo>
                <a:lnTo>
                  <a:pt x="369201" y="1803399"/>
                </a:lnTo>
                <a:lnTo>
                  <a:pt x="371028" y="1752599"/>
                </a:lnTo>
                <a:lnTo>
                  <a:pt x="372457" y="1701799"/>
                </a:lnTo>
                <a:lnTo>
                  <a:pt x="373307" y="1650999"/>
                </a:lnTo>
                <a:lnTo>
                  <a:pt x="373361" y="1638299"/>
                </a:lnTo>
                <a:lnTo>
                  <a:pt x="373470" y="1612899"/>
                </a:lnTo>
                <a:lnTo>
                  <a:pt x="373270" y="1536699"/>
                </a:lnTo>
                <a:lnTo>
                  <a:pt x="372385" y="1485899"/>
                </a:lnTo>
                <a:lnTo>
                  <a:pt x="370921" y="1435099"/>
                </a:lnTo>
                <a:lnTo>
                  <a:pt x="368879" y="1384299"/>
                </a:lnTo>
                <a:lnTo>
                  <a:pt x="366261" y="1320799"/>
                </a:lnTo>
                <a:lnTo>
                  <a:pt x="363065" y="1269999"/>
                </a:lnTo>
                <a:lnTo>
                  <a:pt x="359095" y="1219199"/>
                </a:lnTo>
                <a:lnTo>
                  <a:pt x="354485" y="1155699"/>
                </a:lnTo>
                <a:lnTo>
                  <a:pt x="349244" y="1104899"/>
                </a:lnTo>
                <a:lnTo>
                  <a:pt x="343380" y="1054099"/>
                </a:lnTo>
                <a:lnTo>
                  <a:pt x="339252" y="1003299"/>
                </a:lnTo>
                <a:lnTo>
                  <a:pt x="333661" y="965199"/>
                </a:lnTo>
                <a:lnTo>
                  <a:pt x="323399" y="914399"/>
                </a:lnTo>
                <a:lnTo>
                  <a:pt x="305255" y="876299"/>
                </a:lnTo>
                <a:close/>
              </a:path>
              <a:path w="524509" h="2082800">
                <a:moveTo>
                  <a:pt x="276318" y="1739899"/>
                </a:moveTo>
                <a:lnTo>
                  <a:pt x="260520" y="1739899"/>
                </a:lnTo>
                <a:lnTo>
                  <a:pt x="266520" y="1752599"/>
                </a:lnTo>
                <a:lnTo>
                  <a:pt x="272163" y="1752599"/>
                </a:lnTo>
                <a:lnTo>
                  <a:pt x="276318" y="1739899"/>
                </a:lnTo>
                <a:close/>
              </a:path>
              <a:path w="524509" h="2082800">
                <a:moveTo>
                  <a:pt x="265706" y="1727199"/>
                </a:moveTo>
                <a:lnTo>
                  <a:pt x="243926" y="1727199"/>
                </a:lnTo>
                <a:lnTo>
                  <a:pt x="249234" y="1739899"/>
                </a:lnTo>
                <a:lnTo>
                  <a:pt x="275181" y="1739899"/>
                </a:lnTo>
                <a:lnTo>
                  <a:pt x="265706" y="1727199"/>
                </a:lnTo>
                <a:close/>
              </a:path>
              <a:path w="524509" h="2082800">
                <a:moveTo>
                  <a:pt x="233678" y="1460499"/>
                </a:moveTo>
                <a:lnTo>
                  <a:pt x="200538" y="1460499"/>
                </a:lnTo>
                <a:lnTo>
                  <a:pt x="207257" y="1473199"/>
                </a:lnTo>
                <a:lnTo>
                  <a:pt x="228521" y="1473199"/>
                </a:lnTo>
                <a:lnTo>
                  <a:pt x="233678" y="1460499"/>
                </a:lnTo>
                <a:close/>
              </a:path>
              <a:path w="524509" h="2082800">
                <a:moveTo>
                  <a:pt x="220718" y="1206499"/>
                </a:moveTo>
                <a:lnTo>
                  <a:pt x="182463" y="1206499"/>
                </a:lnTo>
                <a:lnTo>
                  <a:pt x="195625" y="1219199"/>
                </a:lnTo>
                <a:lnTo>
                  <a:pt x="219874" y="1219199"/>
                </a:lnTo>
                <a:lnTo>
                  <a:pt x="220718" y="1206499"/>
                </a:lnTo>
                <a:close/>
              </a:path>
              <a:path w="524509" h="2082800">
                <a:moveTo>
                  <a:pt x="209521" y="1193799"/>
                </a:moveTo>
                <a:lnTo>
                  <a:pt x="159560" y="1193799"/>
                </a:lnTo>
                <a:lnTo>
                  <a:pt x="159633" y="1195311"/>
                </a:lnTo>
                <a:lnTo>
                  <a:pt x="169947" y="1206499"/>
                </a:lnTo>
                <a:lnTo>
                  <a:pt x="217764" y="1206499"/>
                </a:lnTo>
                <a:lnTo>
                  <a:pt x="209521" y="1193799"/>
                </a:lnTo>
                <a:close/>
              </a:path>
              <a:path w="524509" h="2082800">
                <a:moveTo>
                  <a:pt x="159560" y="1193799"/>
                </a:moveTo>
                <a:lnTo>
                  <a:pt x="158240" y="1193799"/>
                </a:lnTo>
                <a:lnTo>
                  <a:pt x="159633" y="1195311"/>
                </a:lnTo>
                <a:lnTo>
                  <a:pt x="159560" y="1193799"/>
                </a:lnTo>
                <a:close/>
              </a:path>
              <a:path w="524509" h="2082800">
                <a:moveTo>
                  <a:pt x="45245" y="596899"/>
                </a:moveTo>
                <a:lnTo>
                  <a:pt x="19663" y="609599"/>
                </a:lnTo>
                <a:lnTo>
                  <a:pt x="2258" y="634999"/>
                </a:lnTo>
                <a:lnTo>
                  <a:pt x="0" y="685799"/>
                </a:lnTo>
                <a:lnTo>
                  <a:pt x="12523" y="723899"/>
                </a:lnTo>
                <a:lnTo>
                  <a:pt x="35991" y="774699"/>
                </a:lnTo>
                <a:lnTo>
                  <a:pt x="66568" y="812799"/>
                </a:lnTo>
                <a:lnTo>
                  <a:pt x="100418" y="850899"/>
                </a:lnTo>
                <a:lnTo>
                  <a:pt x="133703" y="876299"/>
                </a:lnTo>
                <a:lnTo>
                  <a:pt x="298981" y="876299"/>
                </a:lnTo>
                <a:lnTo>
                  <a:pt x="295742" y="863599"/>
                </a:lnTo>
                <a:lnTo>
                  <a:pt x="145260" y="863599"/>
                </a:lnTo>
                <a:lnTo>
                  <a:pt x="110694" y="825499"/>
                </a:lnTo>
                <a:lnTo>
                  <a:pt x="80644" y="787399"/>
                </a:lnTo>
                <a:lnTo>
                  <a:pt x="56083" y="749299"/>
                </a:lnTo>
                <a:lnTo>
                  <a:pt x="37983" y="698499"/>
                </a:lnTo>
                <a:lnTo>
                  <a:pt x="34703" y="698499"/>
                </a:lnTo>
                <a:lnTo>
                  <a:pt x="30738" y="685799"/>
                </a:lnTo>
                <a:lnTo>
                  <a:pt x="27982" y="673099"/>
                </a:lnTo>
                <a:lnTo>
                  <a:pt x="28331" y="660399"/>
                </a:lnTo>
                <a:lnTo>
                  <a:pt x="57160" y="634999"/>
                </a:lnTo>
                <a:lnTo>
                  <a:pt x="89883" y="634999"/>
                </a:lnTo>
                <a:lnTo>
                  <a:pt x="45245" y="596899"/>
                </a:lnTo>
                <a:close/>
              </a:path>
              <a:path w="524509" h="2082800">
                <a:moveTo>
                  <a:pt x="455498" y="673099"/>
                </a:moveTo>
                <a:lnTo>
                  <a:pt x="403672" y="673099"/>
                </a:lnTo>
                <a:lnTo>
                  <a:pt x="426274" y="685799"/>
                </a:lnTo>
                <a:lnTo>
                  <a:pt x="433258" y="723899"/>
                </a:lnTo>
                <a:lnTo>
                  <a:pt x="427106" y="749299"/>
                </a:lnTo>
                <a:lnTo>
                  <a:pt x="413951" y="761999"/>
                </a:lnTo>
                <a:lnTo>
                  <a:pt x="398400" y="774699"/>
                </a:lnTo>
                <a:lnTo>
                  <a:pt x="385062" y="787399"/>
                </a:lnTo>
                <a:lnTo>
                  <a:pt x="354926" y="812799"/>
                </a:lnTo>
                <a:lnTo>
                  <a:pt x="323465" y="825499"/>
                </a:lnTo>
                <a:lnTo>
                  <a:pt x="290430" y="838199"/>
                </a:lnTo>
                <a:lnTo>
                  <a:pt x="200283" y="838199"/>
                </a:lnTo>
                <a:lnTo>
                  <a:pt x="174136" y="850899"/>
                </a:lnTo>
                <a:lnTo>
                  <a:pt x="148676" y="863599"/>
                </a:lnTo>
                <a:lnTo>
                  <a:pt x="339803" y="863599"/>
                </a:lnTo>
                <a:lnTo>
                  <a:pt x="382497" y="838199"/>
                </a:lnTo>
                <a:lnTo>
                  <a:pt x="419966" y="800099"/>
                </a:lnTo>
                <a:lnTo>
                  <a:pt x="448349" y="774699"/>
                </a:lnTo>
                <a:lnTo>
                  <a:pt x="463789" y="723899"/>
                </a:lnTo>
                <a:lnTo>
                  <a:pt x="464877" y="698499"/>
                </a:lnTo>
                <a:lnTo>
                  <a:pt x="460592" y="685799"/>
                </a:lnTo>
                <a:lnTo>
                  <a:pt x="455498" y="673099"/>
                </a:lnTo>
                <a:close/>
              </a:path>
              <a:path w="524509" h="2082800">
                <a:moveTo>
                  <a:pt x="89883" y="634999"/>
                </a:moveTo>
                <a:lnTo>
                  <a:pt x="57160" y="634999"/>
                </a:lnTo>
                <a:lnTo>
                  <a:pt x="66698" y="647699"/>
                </a:lnTo>
                <a:lnTo>
                  <a:pt x="83396" y="660399"/>
                </a:lnTo>
                <a:lnTo>
                  <a:pt x="100329" y="685799"/>
                </a:lnTo>
                <a:lnTo>
                  <a:pt x="116674" y="698499"/>
                </a:lnTo>
                <a:lnTo>
                  <a:pt x="131608" y="723899"/>
                </a:lnTo>
                <a:lnTo>
                  <a:pt x="146078" y="723899"/>
                </a:lnTo>
                <a:lnTo>
                  <a:pt x="151198" y="711199"/>
                </a:lnTo>
                <a:lnTo>
                  <a:pt x="152118" y="711199"/>
                </a:lnTo>
                <a:lnTo>
                  <a:pt x="153464" y="698499"/>
                </a:lnTo>
                <a:lnTo>
                  <a:pt x="153680" y="698499"/>
                </a:lnTo>
                <a:lnTo>
                  <a:pt x="149998" y="673099"/>
                </a:lnTo>
                <a:lnTo>
                  <a:pt x="130693" y="673099"/>
                </a:lnTo>
                <a:lnTo>
                  <a:pt x="104797" y="647699"/>
                </a:lnTo>
                <a:lnTo>
                  <a:pt x="89883" y="634999"/>
                </a:lnTo>
                <a:close/>
              </a:path>
              <a:path w="524509" h="2082800">
                <a:moveTo>
                  <a:pt x="333487" y="711199"/>
                </a:moveTo>
                <a:lnTo>
                  <a:pt x="307749" y="711199"/>
                </a:lnTo>
                <a:lnTo>
                  <a:pt x="317176" y="723899"/>
                </a:lnTo>
                <a:lnTo>
                  <a:pt x="327848" y="723899"/>
                </a:lnTo>
                <a:lnTo>
                  <a:pt x="333487" y="711199"/>
                </a:lnTo>
                <a:close/>
              </a:path>
              <a:path w="524509" h="2082800">
                <a:moveTo>
                  <a:pt x="438111" y="25399"/>
                </a:moveTo>
                <a:lnTo>
                  <a:pt x="381620" y="25399"/>
                </a:lnTo>
                <a:lnTo>
                  <a:pt x="421354" y="50799"/>
                </a:lnTo>
                <a:lnTo>
                  <a:pt x="451089" y="76199"/>
                </a:lnTo>
                <a:lnTo>
                  <a:pt x="471996" y="114299"/>
                </a:lnTo>
                <a:lnTo>
                  <a:pt x="485244" y="152399"/>
                </a:lnTo>
                <a:lnTo>
                  <a:pt x="492004" y="203199"/>
                </a:lnTo>
                <a:lnTo>
                  <a:pt x="493445" y="253999"/>
                </a:lnTo>
                <a:lnTo>
                  <a:pt x="490737" y="304799"/>
                </a:lnTo>
                <a:lnTo>
                  <a:pt x="485051" y="355599"/>
                </a:lnTo>
                <a:lnTo>
                  <a:pt x="477556" y="393699"/>
                </a:lnTo>
                <a:lnTo>
                  <a:pt x="463703" y="444499"/>
                </a:lnTo>
                <a:lnTo>
                  <a:pt x="446062" y="482599"/>
                </a:lnTo>
                <a:lnTo>
                  <a:pt x="424813" y="533399"/>
                </a:lnTo>
                <a:lnTo>
                  <a:pt x="400136" y="571499"/>
                </a:lnTo>
                <a:lnTo>
                  <a:pt x="372211" y="622299"/>
                </a:lnTo>
                <a:lnTo>
                  <a:pt x="341218" y="660399"/>
                </a:lnTo>
                <a:lnTo>
                  <a:pt x="307338" y="698499"/>
                </a:lnTo>
                <a:lnTo>
                  <a:pt x="303243" y="711199"/>
                </a:lnTo>
                <a:lnTo>
                  <a:pt x="338986" y="711199"/>
                </a:lnTo>
                <a:lnTo>
                  <a:pt x="344422" y="698499"/>
                </a:lnTo>
                <a:lnTo>
                  <a:pt x="365999" y="698499"/>
                </a:lnTo>
                <a:lnTo>
                  <a:pt x="376438" y="685799"/>
                </a:lnTo>
                <a:lnTo>
                  <a:pt x="403672" y="673099"/>
                </a:lnTo>
                <a:lnTo>
                  <a:pt x="455498" y="673099"/>
                </a:lnTo>
                <a:lnTo>
                  <a:pt x="450405" y="660399"/>
                </a:lnTo>
                <a:lnTo>
                  <a:pt x="382433" y="660399"/>
                </a:lnTo>
                <a:lnTo>
                  <a:pt x="413615" y="622299"/>
                </a:lnTo>
                <a:lnTo>
                  <a:pt x="441293" y="571499"/>
                </a:lnTo>
                <a:lnTo>
                  <a:pt x="465303" y="520699"/>
                </a:lnTo>
                <a:lnTo>
                  <a:pt x="485484" y="482599"/>
                </a:lnTo>
                <a:lnTo>
                  <a:pt x="501672" y="419099"/>
                </a:lnTo>
                <a:lnTo>
                  <a:pt x="513706" y="368299"/>
                </a:lnTo>
                <a:lnTo>
                  <a:pt x="521421" y="317499"/>
                </a:lnTo>
                <a:lnTo>
                  <a:pt x="524344" y="266699"/>
                </a:lnTo>
                <a:lnTo>
                  <a:pt x="523867" y="228599"/>
                </a:lnTo>
                <a:lnTo>
                  <a:pt x="519065" y="177799"/>
                </a:lnTo>
                <a:lnTo>
                  <a:pt x="509014" y="126999"/>
                </a:lnTo>
                <a:lnTo>
                  <a:pt x="492787" y="88899"/>
                </a:lnTo>
                <a:lnTo>
                  <a:pt x="469461" y="50799"/>
                </a:lnTo>
                <a:lnTo>
                  <a:pt x="438111" y="25399"/>
                </a:lnTo>
                <a:close/>
              </a:path>
              <a:path w="524509" h="2082800">
                <a:moveTo>
                  <a:pt x="365999" y="698499"/>
                </a:moveTo>
                <a:lnTo>
                  <a:pt x="344422" y="698499"/>
                </a:lnTo>
                <a:lnTo>
                  <a:pt x="347127" y="711199"/>
                </a:lnTo>
                <a:lnTo>
                  <a:pt x="355559" y="711199"/>
                </a:lnTo>
                <a:lnTo>
                  <a:pt x="365999" y="698499"/>
                </a:lnTo>
                <a:close/>
              </a:path>
              <a:path w="524509" h="2082800">
                <a:moveTo>
                  <a:pt x="397812" y="0"/>
                </a:moveTo>
                <a:lnTo>
                  <a:pt x="317572" y="0"/>
                </a:lnTo>
                <a:lnTo>
                  <a:pt x="282911" y="25399"/>
                </a:lnTo>
                <a:lnTo>
                  <a:pt x="251861" y="50799"/>
                </a:lnTo>
                <a:lnTo>
                  <a:pt x="224399" y="88899"/>
                </a:lnTo>
                <a:lnTo>
                  <a:pt x="200505" y="139699"/>
                </a:lnTo>
                <a:lnTo>
                  <a:pt x="180157" y="177799"/>
                </a:lnTo>
                <a:lnTo>
                  <a:pt x="163332" y="215899"/>
                </a:lnTo>
                <a:lnTo>
                  <a:pt x="150010" y="266699"/>
                </a:lnTo>
                <a:lnTo>
                  <a:pt x="135439" y="304799"/>
                </a:lnTo>
                <a:lnTo>
                  <a:pt x="124189" y="368299"/>
                </a:lnTo>
                <a:lnTo>
                  <a:pt x="116337" y="419099"/>
                </a:lnTo>
                <a:lnTo>
                  <a:pt x="111958" y="469899"/>
                </a:lnTo>
                <a:lnTo>
                  <a:pt x="111128" y="520699"/>
                </a:lnTo>
                <a:lnTo>
                  <a:pt x="113923" y="571499"/>
                </a:lnTo>
                <a:lnTo>
                  <a:pt x="120420" y="622299"/>
                </a:lnTo>
                <a:lnTo>
                  <a:pt x="130693" y="673099"/>
                </a:lnTo>
                <a:lnTo>
                  <a:pt x="149998" y="673099"/>
                </a:lnTo>
                <a:lnTo>
                  <a:pt x="146316" y="647699"/>
                </a:lnTo>
                <a:lnTo>
                  <a:pt x="141142" y="596899"/>
                </a:lnTo>
                <a:lnTo>
                  <a:pt x="138341" y="558799"/>
                </a:lnTo>
                <a:lnTo>
                  <a:pt x="138219" y="533399"/>
                </a:lnTo>
                <a:lnTo>
                  <a:pt x="138096" y="507999"/>
                </a:lnTo>
                <a:lnTo>
                  <a:pt x="140589" y="457199"/>
                </a:lnTo>
                <a:lnTo>
                  <a:pt x="146002" y="406399"/>
                </a:lnTo>
                <a:lnTo>
                  <a:pt x="154518" y="355599"/>
                </a:lnTo>
                <a:lnTo>
                  <a:pt x="162695" y="317499"/>
                </a:lnTo>
                <a:lnTo>
                  <a:pt x="174114" y="279399"/>
                </a:lnTo>
                <a:lnTo>
                  <a:pt x="188771" y="241299"/>
                </a:lnTo>
                <a:lnTo>
                  <a:pt x="206660" y="190499"/>
                </a:lnTo>
                <a:lnTo>
                  <a:pt x="227778" y="139699"/>
                </a:lnTo>
                <a:lnTo>
                  <a:pt x="252120" y="101599"/>
                </a:lnTo>
                <a:lnTo>
                  <a:pt x="310453" y="50799"/>
                </a:lnTo>
                <a:lnTo>
                  <a:pt x="344434" y="25399"/>
                </a:lnTo>
                <a:lnTo>
                  <a:pt x="438111" y="25399"/>
                </a:lnTo>
                <a:lnTo>
                  <a:pt x="397812" y="0"/>
                </a:lnTo>
                <a:close/>
              </a:path>
              <a:path w="524509" h="2082800">
                <a:moveTo>
                  <a:pt x="420727" y="647699"/>
                </a:moveTo>
                <a:lnTo>
                  <a:pt x="407693" y="647699"/>
                </a:lnTo>
                <a:lnTo>
                  <a:pt x="394869" y="660399"/>
                </a:lnTo>
                <a:lnTo>
                  <a:pt x="433791" y="660399"/>
                </a:lnTo>
                <a:lnTo>
                  <a:pt x="420727" y="647699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320460" y="3933981"/>
            <a:ext cx="375920" cy="502920"/>
          </a:xfrm>
          <a:custGeom>
            <a:avLst/>
            <a:gdLst/>
            <a:ahLst/>
            <a:cxnLst/>
            <a:rect l="l" t="t" r="r" b="b"/>
            <a:pathLst>
              <a:path w="375919" h="502920">
                <a:moveTo>
                  <a:pt x="177326" y="131648"/>
                </a:moveTo>
                <a:lnTo>
                  <a:pt x="135872" y="133678"/>
                </a:lnTo>
                <a:lnTo>
                  <a:pt x="97078" y="146493"/>
                </a:lnTo>
                <a:lnTo>
                  <a:pt x="62564" y="169127"/>
                </a:lnTo>
                <a:lnTo>
                  <a:pt x="33953" y="200611"/>
                </a:lnTo>
                <a:lnTo>
                  <a:pt x="12864" y="239979"/>
                </a:lnTo>
                <a:lnTo>
                  <a:pt x="921" y="286264"/>
                </a:lnTo>
                <a:lnTo>
                  <a:pt x="0" y="331661"/>
                </a:lnTo>
                <a:lnTo>
                  <a:pt x="9164" y="374373"/>
                </a:lnTo>
                <a:lnTo>
                  <a:pt x="27103" y="413109"/>
                </a:lnTo>
                <a:lnTo>
                  <a:pt x="52508" y="446577"/>
                </a:lnTo>
                <a:lnTo>
                  <a:pt x="84067" y="473483"/>
                </a:lnTo>
                <a:lnTo>
                  <a:pt x="120470" y="492536"/>
                </a:lnTo>
                <a:lnTo>
                  <a:pt x="160407" y="502444"/>
                </a:lnTo>
                <a:lnTo>
                  <a:pt x="207443" y="500978"/>
                </a:lnTo>
                <a:lnTo>
                  <a:pt x="252167" y="486508"/>
                </a:lnTo>
                <a:lnTo>
                  <a:pt x="263840" y="479134"/>
                </a:lnTo>
                <a:lnTo>
                  <a:pt x="198379" y="479134"/>
                </a:lnTo>
                <a:lnTo>
                  <a:pt x="151492" y="477996"/>
                </a:lnTo>
                <a:lnTo>
                  <a:pt x="108990" y="462718"/>
                </a:lnTo>
                <a:lnTo>
                  <a:pt x="72144" y="435717"/>
                </a:lnTo>
                <a:lnTo>
                  <a:pt x="43401" y="399187"/>
                </a:lnTo>
                <a:lnTo>
                  <a:pt x="25203" y="355319"/>
                </a:lnTo>
                <a:lnTo>
                  <a:pt x="19996" y="306305"/>
                </a:lnTo>
                <a:lnTo>
                  <a:pt x="29708" y="254303"/>
                </a:lnTo>
                <a:lnTo>
                  <a:pt x="52367" y="211521"/>
                </a:lnTo>
                <a:lnTo>
                  <a:pt x="85228" y="179013"/>
                </a:lnTo>
                <a:lnTo>
                  <a:pt x="125547" y="157833"/>
                </a:lnTo>
                <a:lnTo>
                  <a:pt x="170580" y="149037"/>
                </a:lnTo>
                <a:lnTo>
                  <a:pt x="301327" y="149037"/>
                </a:lnTo>
                <a:lnTo>
                  <a:pt x="287732" y="141370"/>
                </a:lnTo>
                <a:lnTo>
                  <a:pt x="219818" y="141370"/>
                </a:lnTo>
                <a:lnTo>
                  <a:pt x="177326" y="131648"/>
                </a:lnTo>
                <a:close/>
              </a:path>
              <a:path w="375919" h="502920">
                <a:moveTo>
                  <a:pt x="317212" y="157994"/>
                </a:moveTo>
                <a:lnTo>
                  <a:pt x="236798" y="157994"/>
                </a:lnTo>
                <a:lnTo>
                  <a:pt x="282417" y="163647"/>
                </a:lnTo>
                <a:lnTo>
                  <a:pt x="317024" y="186522"/>
                </a:lnTo>
                <a:lnTo>
                  <a:pt x="340384" y="222105"/>
                </a:lnTo>
                <a:lnTo>
                  <a:pt x="352262" y="265881"/>
                </a:lnTo>
                <a:lnTo>
                  <a:pt x="352331" y="286264"/>
                </a:lnTo>
                <a:lnTo>
                  <a:pt x="352423" y="313334"/>
                </a:lnTo>
                <a:lnTo>
                  <a:pt x="340633" y="359950"/>
                </a:lnTo>
                <a:lnTo>
                  <a:pt x="316515" y="403776"/>
                </a:lnTo>
                <a:lnTo>
                  <a:pt x="283216" y="439759"/>
                </a:lnTo>
                <a:lnTo>
                  <a:pt x="243062" y="465633"/>
                </a:lnTo>
                <a:lnTo>
                  <a:pt x="198379" y="479134"/>
                </a:lnTo>
                <a:lnTo>
                  <a:pt x="263840" y="479134"/>
                </a:lnTo>
                <a:lnTo>
                  <a:pt x="327284" y="425948"/>
                </a:lnTo>
                <a:lnTo>
                  <a:pt x="353977" y="383552"/>
                </a:lnTo>
                <a:lnTo>
                  <a:pt x="370961" y="335540"/>
                </a:lnTo>
                <a:lnTo>
                  <a:pt x="375802" y="286264"/>
                </a:lnTo>
                <a:lnTo>
                  <a:pt x="368671" y="237990"/>
                </a:lnTo>
                <a:lnTo>
                  <a:pt x="350476" y="194922"/>
                </a:lnTo>
                <a:lnTo>
                  <a:pt x="322056" y="160726"/>
                </a:lnTo>
                <a:lnTo>
                  <a:pt x="317212" y="157994"/>
                </a:lnTo>
                <a:close/>
              </a:path>
              <a:path w="375919" h="502920">
                <a:moveTo>
                  <a:pt x="301327" y="149037"/>
                </a:moveTo>
                <a:lnTo>
                  <a:pt x="170580" y="149037"/>
                </a:lnTo>
                <a:lnTo>
                  <a:pt x="218355" y="153752"/>
                </a:lnTo>
                <a:lnTo>
                  <a:pt x="219589" y="153752"/>
                </a:lnTo>
                <a:lnTo>
                  <a:pt x="219673" y="157833"/>
                </a:lnTo>
                <a:lnTo>
                  <a:pt x="222581" y="196168"/>
                </a:lnTo>
                <a:lnTo>
                  <a:pt x="233394" y="215057"/>
                </a:lnTo>
                <a:lnTo>
                  <a:pt x="237996" y="212708"/>
                </a:lnTo>
                <a:lnTo>
                  <a:pt x="239528" y="207258"/>
                </a:lnTo>
                <a:lnTo>
                  <a:pt x="238216" y="194922"/>
                </a:lnTo>
                <a:lnTo>
                  <a:pt x="237287" y="182602"/>
                </a:lnTo>
                <a:lnTo>
                  <a:pt x="236796" y="170294"/>
                </a:lnTo>
                <a:lnTo>
                  <a:pt x="236798" y="157994"/>
                </a:lnTo>
                <a:lnTo>
                  <a:pt x="317212" y="157994"/>
                </a:lnTo>
                <a:lnTo>
                  <a:pt x="301327" y="149037"/>
                </a:lnTo>
                <a:close/>
              </a:path>
              <a:path w="375919" h="502920">
                <a:moveTo>
                  <a:pt x="240174" y="122193"/>
                </a:moveTo>
                <a:lnTo>
                  <a:pt x="221329" y="122193"/>
                </a:lnTo>
                <a:lnTo>
                  <a:pt x="220555" y="128556"/>
                </a:lnTo>
                <a:lnTo>
                  <a:pt x="220220" y="133678"/>
                </a:lnTo>
                <a:lnTo>
                  <a:pt x="220131" y="135058"/>
                </a:lnTo>
                <a:lnTo>
                  <a:pt x="219911" y="139486"/>
                </a:lnTo>
                <a:lnTo>
                  <a:pt x="219818" y="141370"/>
                </a:lnTo>
                <a:lnTo>
                  <a:pt x="287732" y="141370"/>
                </a:lnTo>
                <a:lnTo>
                  <a:pt x="284390" y="139486"/>
                </a:lnTo>
                <a:lnTo>
                  <a:pt x="238360" y="135058"/>
                </a:lnTo>
                <a:lnTo>
                  <a:pt x="238931" y="130067"/>
                </a:lnTo>
                <a:lnTo>
                  <a:pt x="239617" y="125101"/>
                </a:lnTo>
                <a:lnTo>
                  <a:pt x="240064" y="122764"/>
                </a:lnTo>
                <a:lnTo>
                  <a:pt x="240174" y="122193"/>
                </a:lnTo>
                <a:close/>
              </a:path>
              <a:path w="375919" h="502920">
                <a:moveTo>
                  <a:pt x="130543" y="0"/>
                </a:moveTo>
                <a:lnTo>
                  <a:pt x="88487" y="7067"/>
                </a:lnTo>
                <a:lnTo>
                  <a:pt x="83052" y="9582"/>
                </a:lnTo>
                <a:lnTo>
                  <a:pt x="79661" y="15754"/>
                </a:lnTo>
                <a:lnTo>
                  <a:pt x="82950" y="22066"/>
                </a:lnTo>
                <a:lnTo>
                  <a:pt x="108203" y="60159"/>
                </a:lnTo>
                <a:lnTo>
                  <a:pt x="140016" y="90672"/>
                </a:lnTo>
                <a:lnTo>
                  <a:pt x="175760" y="111131"/>
                </a:lnTo>
                <a:lnTo>
                  <a:pt x="219493" y="122764"/>
                </a:lnTo>
                <a:lnTo>
                  <a:pt x="220309" y="122764"/>
                </a:lnTo>
                <a:lnTo>
                  <a:pt x="221329" y="122193"/>
                </a:lnTo>
                <a:lnTo>
                  <a:pt x="240174" y="122193"/>
                </a:lnTo>
                <a:lnTo>
                  <a:pt x="240570" y="120123"/>
                </a:lnTo>
                <a:lnTo>
                  <a:pt x="242254" y="113557"/>
                </a:lnTo>
                <a:lnTo>
                  <a:pt x="222498" y="113557"/>
                </a:lnTo>
                <a:lnTo>
                  <a:pt x="222046" y="113011"/>
                </a:lnTo>
                <a:lnTo>
                  <a:pt x="221304" y="112350"/>
                </a:lnTo>
                <a:lnTo>
                  <a:pt x="216999" y="111131"/>
                </a:lnTo>
                <a:lnTo>
                  <a:pt x="213735" y="109925"/>
                </a:lnTo>
                <a:lnTo>
                  <a:pt x="210433" y="108807"/>
                </a:lnTo>
                <a:lnTo>
                  <a:pt x="203834" y="100475"/>
                </a:lnTo>
                <a:lnTo>
                  <a:pt x="201666" y="98279"/>
                </a:lnTo>
                <a:lnTo>
                  <a:pt x="184537" y="98279"/>
                </a:lnTo>
                <a:lnTo>
                  <a:pt x="161124" y="84509"/>
                </a:lnTo>
                <a:lnTo>
                  <a:pt x="140021" y="67465"/>
                </a:lnTo>
                <a:lnTo>
                  <a:pt x="121199" y="46863"/>
                </a:lnTo>
                <a:lnTo>
                  <a:pt x="105137" y="22828"/>
                </a:lnTo>
                <a:lnTo>
                  <a:pt x="125103" y="20733"/>
                </a:lnTo>
                <a:lnTo>
                  <a:pt x="178340" y="20733"/>
                </a:lnTo>
                <a:lnTo>
                  <a:pt x="170337" y="13884"/>
                </a:lnTo>
                <a:lnTo>
                  <a:pt x="130543" y="0"/>
                </a:lnTo>
                <a:close/>
              </a:path>
              <a:path w="375919" h="502920">
                <a:moveTo>
                  <a:pt x="178340" y="20733"/>
                </a:moveTo>
                <a:lnTo>
                  <a:pt x="125103" y="20733"/>
                </a:lnTo>
                <a:lnTo>
                  <a:pt x="144517" y="24165"/>
                </a:lnTo>
                <a:lnTo>
                  <a:pt x="163055" y="32806"/>
                </a:lnTo>
                <a:lnTo>
                  <a:pt x="179838" y="45904"/>
                </a:lnTo>
                <a:lnTo>
                  <a:pt x="192811" y="60918"/>
                </a:lnTo>
                <a:lnTo>
                  <a:pt x="203429" y="77435"/>
                </a:lnTo>
                <a:lnTo>
                  <a:pt x="212989" y="94699"/>
                </a:lnTo>
                <a:lnTo>
                  <a:pt x="222321" y="111131"/>
                </a:lnTo>
                <a:lnTo>
                  <a:pt x="222766" y="112084"/>
                </a:lnTo>
                <a:lnTo>
                  <a:pt x="222688" y="112490"/>
                </a:lnTo>
                <a:lnTo>
                  <a:pt x="222587" y="113011"/>
                </a:lnTo>
                <a:lnTo>
                  <a:pt x="222498" y="113557"/>
                </a:lnTo>
                <a:lnTo>
                  <a:pt x="242254" y="113557"/>
                </a:lnTo>
                <a:lnTo>
                  <a:pt x="246021" y="98875"/>
                </a:lnTo>
                <a:lnTo>
                  <a:pt x="252126" y="82213"/>
                </a:lnTo>
                <a:lnTo>
                  <a:pt x="229775" y="82213"/>
                </a:lnTo>
                <a:lnTo>
                  <a:pt x="204529" y="43147"/>
                </a:lnTo>
                <a:lnTo>
                  <a:pt x="178340" y="20733"/>
                </a:lnTo>
                <a:close/>
              </a:path>
              <a:path w="375919" h="502920">
                <a:moveTo>
                  <a:pt x="140570" y="41015"/>
                </a:moveTo>
                <a:lnTo>
                  <a:pt x="135426" y="46399"/>
                </a:lnTo>
                <a:lnTo>
                  <a:pt x="147529" y="59247"/>
                </a:lnTo>
                <a:lnTo>
                  <a:pt x="156186" y="68315"/>
                </a:lnTo>
                <a:lnTo>
                  <a:pt x="177209" y="90125"/>
                </a:lnTo>
                <a:lnTo>
                  <a:pt x="180842" y="94215"/>
                </a:lnTo>
                <a:lnTo>
                  <a:pt x="184537" y="98279"/>
                </a:lnTo>
                <a:lnTo>
                  <a:pt x="201666" y="98279"/>
                </a:lnTo>
                <a:lnTo>
                  <a:pt x="196299" y="92843"/>
                </a:lnTo>
                <a:lnTo>
                  <a:pt x="180789" y="78719"/>
                </a:lnTo>
                <a:lnTo>
                  <a:pt x="153348" y="52825"/>
                </a:lnTo>
                <a:lnTo>
                  <a:pt x="140570" y="41015"/>
                </a:lnTo>
                <a:close/>
              </a:path>
              <a:path w="375919" h="502920">
                <a:moveTo>
                  <a:pt x="262932" y="25834"/>
                </a:moveTo>
                <a:lnTo>
                  <a:pt x="235017" y="67465"/>
                </a:lnTo>
                <a:lnTo>
                  <a:pt x="229775" y="82213"/>
                </a:lnTo>
                <a:lnTo>
                  <a:pt x="252126" y="82213"/>
                </a:lnTo>
                <a:lnTo>
                  <a:pt x="253406" y="78719"/>
                </a:lnTo>
                <a:lnTo>
                  <a:pt x="261613" y="59247"/>
                </a:lnTo>
                <a:lnTo>
                  <a:pt x="269996" y="38944"/>
                </a:lnTo>
                <a:lnTo>
                  <a:pt x="270343" y="32806"/>
                </a:lnTo>
                <a:lnTo>
                  <a:pt x="267546" y="27830"/>
                </a:lnTo>
                <a:lnTo>
                  <a:pt x="262932" y="25834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46030" y="6431215"/>
            <a:ext cx="843915" cy="1129030"/>
          </a:xfrm>
          <a:custGeom>
            <a:avLst/>
            <a:gdLst/>
            <a:ahLst/>
            <a:cxnLst/>
            <a:rect l="l" t="t" r="r" b="b"/>
            <a:pathLst>
              <a:path w="843914" h="1129029">
                <a:moveTo>
                  <a:pt x="361521" y="294488"/>
                </a:moveTo>
                <a:lnTo>
                  <a:pt x="318403" y="298206"/>
                </a:lnTo>
                <a:lnTo>
                  <a:pt x="276477" y="307248"/>
                </a:lnTo>
                <a:lnTo>
                  <a:pt x="236112" y="321394"/>
                </a:lnTo>
                <a:lnTo>
                  <a:pt x="197677" y="340424"/>
                </a:lnTo>
                <a:lnTo>
                  <a:pt x="161542" y="364117"/>
                </a:lnTo>
                <a:lnTo>
                  <a:pt x="128074" y="392254"/>
                </a:lnTo>
                <a:lnTo>
                  <a:pt x="97643" y="424614"/>
                </a:lnTo>
                <a:lnTo>
                  <a:pt x="70619" y="460977"/>
                </a:lnTo>
                <a:lnTo>
                  <a:pt x="47370" y="501123"/>
                </a:lnTo>
                <a:lnTo>
                  <a:pt x="28265" y="544832"/>
                </a:lnTo>
                <a:lnTo>
                  <a:pt x="13674" y="591883"/>
                </a:lnTo>
                <a:lnTo>
                  <a:pt x="3964" y="642057"/>
                </a:lnTo>
                <a:lnTo>
                  <a:pt x="0" y="690082"/>
                </a:lnTo>
                <a:lnTo>
                  <a:pt x="1297" y="737134"/>
                </a:lnTo>
                <a:lnTo>
                  <a:pt x="7558" y="782918"/>
                </a:lnTo>
                <a:lnTo>
                  <a:pt x="18484" y="827139"/>
                </a:lnTo>
                <a:lnTo>
                  <a:pt x="33777" y="869504"/>
                </a:lnTo>
                <a:lnTo>
                  <a:pt x="53138" y="909718"/>
                </a:lnTo>
                <a:lnTo>
                  <a:pt x="76270" y="947488"/>
                </a:lnTo>
                <a:lnTo>
                  <a:pt x="102873" y="982518"/>
                </a:lnTo>
                <a:lnTo>
                  <a:pt x="132649" y="1014516"/>
                </a:lnTo>
                <a:lnTo>
                  <a:pt x="165300" y="1043187"/>
                </a:lnTo>
                <a:lnTo>
                  <a:pt x="200527" y="1068238"/>
                </a:lnTo>
                <a:lnTo>
                  <a:pt x="238031" y="1089373"/>
                </a:lnTo>
                <a:lnTo>
                  <a:pt x="277515" y="1106298"/>
                </a:lnTo>
                <a:lnTo>
                  <a:pt x="318681" y="1118721"/>
                </a:lnTo>
                <a:lnTo>
                  <a:pt x="361228" y="1126346"/>
                </a:lnTo>
                <a:lnTo>
                  <a:pt x="406755" y="1128771"/>
                </a:lnTo>
                <a:lnTo>
                  <a:pt x="451766" y="1125413"/>
                </a:lnTo>
                <a:lnTo>
                  <a:pt x="495934" y="1116596"/>
                </a:lnTo>
                <a:lnTo>
                  <a:pt x="538934" y="1102645"/>
                </a:lnTo>
                <a:lnTo>
                  <a:pt x="580439" y="1083887"/>
                </a:lnTo>
                <a:lnTo>
                  <a:pt x="592303" y="1076940"/>
                </a:lnTo>
                <a:lnTo>
                  <a:pt x="385306" y="1076940"/>
                </a:lnTo>
                <a:lnTo>
                  <a:pt x="341276" y="1071571"/>
                </a:lnTo>
                <a:lnTo>
                  <a:pt x="296771" y="1059587"/>
                </a:lnTo>
                <a:lnTo>
                  <a:pt x="254269" y="1041623"/>
                </a:lnTo>
                <a:lnTo>
                  <a:pt x="214284" y="1018140"/>
                </a:lnTo>
                <a:lnTo>
                  <a:pt x="177331" y="989599"/>
                </a:lnTo>
                <a:lnTo>
                  <a:pt x="143922" y="956463"/>
                </a:lnTo>
                <a:lnTo>
                  <a:pt x="114571" y="919193"/>
                </a:lnTo>
                <a:lnTo>
                  <a:pt x="89794" y="878250"/>
                </a:lnTo>
                <a:lnTo>
                  <a:pt x="70103" y="834097"/>
                </a:lnTo>
                <a:lnTo>
                  <a:pt x="56012" y="787194"/>
                </a:lnTo>
                <a:lnTo>
                  <a:pt x="48035" y="738005"/>
                </a:lnTo>
                <a:lnTo>
                  <a:pt x="46769" y="690082"/>
                </a:lnTo>
                <a:lnTo>
                  <a:pt x="46687" y="686989"/>
                </a:lnTo>
                <a:lnTo>
                  <a:pt x="52066" y="634680"/>
                </a:lnTo>
                <a:lnTo>
                  <a:pt x="63418" y="585917"/>
                </a:lnTo>
                <a:lnTo>
                  <a:pt x="80258" y="540887"/>
                </a:lnTo>
                <a:lnTo>
                  <a:pt x="102102" y="499775"/>
                </a:lnTo>
                <a:lnTo>
                  <a:pt x="128467" y="462766"/>
                </a:lnTo>
                <a:lnTo>
                  <a:pt x="158868" y="430047"/>
                </a:lnTo>
                <a:lnTo>
                  <a:pt x="192821" y="401804"/>
                </a:lnTo>
                <a:lnTo>
                  <a:pt x="229843" y="378223"/>
                </a:lnTo>
                <a:lnTo>
                  <a:pt x="269450" y="359488"/>
                </a:lnTo>
                <a:lnTo>
                  <a:pt x="311156" y="345787"/>
                </a:lnTo>
                <a:lnTo>
                  <a:pt x="354480" y="337304"/>
                </a:lnTo>
                <a:lnTo>
                  <a:pt x="398935" y="334227"/>
                </a:lnTo>
                <a:lnTo>
                  <a:pt x="684209" y="334227"/>
                </a:lnTo>
                <a:lnTo>
                  <a:pt x="665087" y="323383"/>
                </a:lnTo>
                <a:lnTo>
                  <a:pt x="648416" y="317483"/>
                </a:lnTo>
                <a:lnTo>
                  <a:pt x="494337" y="317483"/>
                </a:lnTo>
                <a:lnTo>
                  <a:pt x="449857" y="303906"/>
                </a:lnTo>
                <a:lnTo>
                  <a:pt x="405462" y="296315"/>
                </a:lnTo>
                <a:lnTo>
                  <a:pt x="361521" y="294488"/>
                </a:lnTo>
                <a:close/>
              </a:path>
              <a:path w="843914" h="1129029">
                <a:moveTo>
                  <a:pt x="714704" y="354772"/>
                </a:moveTo>
                <a:lnTo>
                  <a:pt x="579154" y="354772"/>
                </a:lnTo>
                <a:lnTo>
                  <a:pt x="621460" y="362973"/>
                </a:lnTo>
                <a:lnTo>
                  <a:pt x="659250" y="378527"/>
                </a:lnTo>
                <a:lnTo>
                  <a:pt x="692481" y="400635"/>
                </a:lnTo>
                <a:lnTo>
                  <a:pt x="721113" y="428504"/>
                </a:lnTo>
                <a:lnTo>
                  <a:pt x="745104" y="461336"/>
                </a:lnTo>
                <a:lnTo>
                  <a:pt x="764412" y="498335"/>
                </a:lnTo>
                <a:lnTo>
                  <a:pt x="778996" y="538706"/>
                </a:lnTo>
                <a:lnTo>
                  <a:pt x="788815" y="581652"/>
                </a:lnTo>
                <a:lnTo>
                  <a:pt x="793826" y="626377"/>
                </a:lnTo>
                <a:lnTo>
                  <a:pt x="793882" y="642057"/>
                </a:lnTo>
                <a:lnTo>
                  <a:pt x="793990" y="672085"/>
                </a:lnTo>
                <a:lnTo>
                  <a:pt x="789263" y="717979"/>
                </a:lnTo>
                <a:lnTo>
                  <a:pt x="779605" y="763264"/>
                </a:lnTo>
                <a:lnTo>
                  <a:pt x="764974" y="807144"/>
                </a:lnTo>
                <a:lnTo>
                  <a:pt x="745290" y="849855"/>
                </a:lnTo>
                <a:lnTo>
                  <a:pt x="721511" y="890030"/>
                </a:lnTo>
                <a:lnTo>
                  <a:pt x="694012" y="927303"/>
                </a:lnTo>
                <a:lnTo>
                  <a:pt x="663170" y="961305"/>
                </a:lnTo>
                <a:lnTo>
                  <a:pt x="629361" y="991672"/>
                </a:lnTo>
                <a:lnTo>
                  <a:pt x="592777" y="1018140"/>
                </a:lnTo>
                <a:lnTo>
                  <a:pt x="554352" y="1040025"/>
                </a:lnTo>
                <a:lnTo>
                  <a:pt x="513904" y="1057278"/>
                </a:lnTo>
                <a:lnTo>
                  <a:pt x="471996" y="1069427"/>
                </a:lnTo>
                <a:lnTo>
                  <a:pt x="429004" y="1076103"/>
                </a:lnTo>
                <a:lnTo>
                  <a:pt x="385306" y="1076940"/>
                </a:lnTo>
                <a:lnTo>
                  <a:pt x="592303" y="1076940"/>
                </a:lnTo>
                <a:lnTo>
                  <a:pt x="657660" y="1033252"/>
                </a:lnTo>
                <a:lnTo>
                  <a:pt x="692724" y="1002025"/>
                </a:lnTo>
                <a:lnTo>
                  <a:pt x="724989" y="967293"/>
                </a:lnTo>
                <a:lnTo>
                  <a:pt x="754128" y="929382"/>
                </a:lnTo>
                <a:lnTo>
                  <a:pt x="779815" y="888618"/>
                </a:lnTo>
                <a:lnTo>
                  <a:pt x="801725" y="845325"/>
                </a:lnTo>
                <a:lnTo>
                  <a:pt x="819531" y="799830"/>
                </a:lnTo>
                <a:lnTo>
                  <a:pt x="832906" y="752458"/>
                </a:lnTo>
                <a:lnTo>
                  <a:pt x="840981" y="705319"/>
                </a:lnTo>
                <a:lnTo>
                  <a:pt x="843910" y="657737"/>
                </a:lnTo>
                <a:lnTo>
                  <a:pt x="841853" y="610400"/>
                </a:lnTo>
                <a:lnTo>
                  <a:pt x="834971" y="564000"/>
                </a:lnTo>
                <a:lnTo>
                  <a:pt x="823422" y="519225"/>
                </a:lnTo>
                <a:lnTo>
                  <a:pt x="807367" y="476768"/>
                </a:lnTo>
                <a:lnTo>
                  <a:pt x="787027" y="437437"/>
                </a:lnTo>
                <a:lnTo>
                  <a:pt x="762377" y="401563"/>
                </a:lnTo>
                <a:lnTo>
                  <a:pt x="733761" y="370195"/>
                </a:lnTo>
                <a:lnTo>
                  <a:pt x="714704" y="354772"/>
                </a:lnTo>
                <a:close/>
              </a:path>
              <a:path w="843914" h="1129029">
                <a:moveTo>
                  <a:pt x="702901" y="345219"/>
                </a:moveTo>
                <a:lnTo>
                  <a:pt x="493816" y="345219"/>
                </a:lnTo>
                <a:lnTo>
                  <a:pt x="494470" y="377582"/>
                </a:lnTo>
                <a:lnTo>
                  <a:pt x="500497" y="440231"/>
                </a:lnTo>
                <a:lnTo>
                  <a:pt x="513167" y="480277"/>
                </a:lnTo>
                <a:lnTo>
                  <a:pt x="524744" y="482543"/>
                </a:lnTo>
                <a:lnTo>
                  <a:pt x="535059" y="477282"/>
                </a:lnTo>
                <a:lnTo>
                  <a:pt x="538495" y="465069"/>
                </a:lnTo>
                <a:lnTo>
                  <a:pt x="535538" y="437437"/>
                </a:lnTo>
                <a:lnTo>
                  <a:pt x="533453" y="409837"/>
                </a:lnTo>
                <a:lnTo>
                  <a:pt x="532358" y="382266"/>
                </a:lnTo>
                <a:lnTo>
                  <a:pt x="532373" y="354772"/>
                </a:lnTo>
                <a:lnTo>
                  <a:pt x="714704" y="354772"/>
                </a:lnTo>
                <a:lnTo>
                  <a:pt x="702901" y="345219"/>
                </a:lnTo>
                <a:close/>
              </a:path>
              <a:path w="843914" h="1129029">
                <a:moveTo>
                  <a:pt x="684209" y="334227"/>
                </a:moveTo>
                <a:lnTo>
                  <a:pt x="398935" y="334227"/>
                </a:lnTo>
                <a:lnTo>
                  <a:pt x="444039" y="336740"/>
                </a:lnTo>
                <a:lnTo>
                  <a:pt x="489308" y="345029"/>
                </a:lnTo>
                <a:lnTo>
                  <a:pt x="490959" y="345448"/>
                </a:lnTo>
                <a:lnTo>
                  <a:pt x="491702" y="345448"/>
                </a:lnTo>
                <a:lnTo>
                  <a:pt x="493816" y="345219"/>
                </a:lnTo>
                <a:lnTo>
                  <a:pt x="702901" y="345219"/>
                </a:lnTo>
                <a:lnTo>
                  <a:pt x="701278" y="343906"/>
                </a:lnTo>
                <a:lnTo>
                  <a:pt x="684209" y="334227"/>
                </a:lnTo>
                <a:close/>
              </a:path>
              <a:path w="843914" h="1129029">
                <a:moveTo>
                  <a:pt x="539988" y="274519"/>
                </a:moveTo>
                <a:lnTo>
                  <a:pt x="497728" y="274519"/>
                </a:lnTo>
                <a:lnTo>
                  <a:pt x="496564" y="285238"/>
                </a:lnTo>
                <a:lnTo>
                  <a:pt x="494337" y="317483"/>
                </a:lnTo>
                <a:lnTo>
                  <a:pt x="648416" y="317483"/>
                </a:lnTo>
                <a:lnTo>
                  <a:pt x="625348" y="309318"/>
                </a:lnTo>
                <a:lnTo>
                  <a:pt x="587963" y="303322"/>
                </a:lnTo>
                <a:lnTo>
                  <a:pt x="535866" y="303322"/>
                </a:lnTo>
                <a:lnTo>
                  <a:pt x="536723" y="296315"/>
                </a:lnTo>
                <a:lnTo>
                  <a:pt x="536764" y="295977"/>
                </a:lnTo>
                <a:lnTo>
                  <a:pt x="536888" y="294967"/>
                </a:lnTo>
                <a:lnTo>
                  <a:pt x="538031" y="286609"/>
                </a:lnTo>
                <a:lnTo>
                  <a:pt x="539327" y="278251"/>
                </a:lnTo>
                <a:lnTo>
                  <a:pt x="539988" y="274519"/>
                </a:lnTo>
                <a:close/>
              </a:path>
              <a:path w="843914" h="1129029">
                <a:moveTo>
                  <a:pt x="582221" y="302401"/>
                </a:moveTo>
                <a:lnTo>
                  <a:pt x="535866" y="303322"/>
                </a:lnTo>
                <a:lnTo>
                  <a:pt x="587963" y="303322"/>
                </a:lnTo>
                <a:lnTo>
                  <a:pt x="582221" y="302401"/>
                </a:lnTo>
                <a:close/>
              </a:path>
              <a:path w="843914" h="1129029">
                <a:moveTo>
                  <a:pt x="283997" y="0"/>
                </a:moveTo>
                <a:lnTo>
                  <a:pt x="242159" y="2994"/>
                </a:lnTo>
                <a:lnTo>
                  <a:pt x="200141" y="16632"/>
                </a:lnTo>
                <a:lnTo>
                  <a:pt x="184834" y="39792"/>
                </a:lnTo>
                <a:lnTo>
                  <a:pt x="187721" y="50198"/>
                </a:lnTo>
                <a:lnTo>
                  <a:pt x="214025" y="94773"/>
                </a:lnTo>
                <a:lnTo>
                  <a:pt x="244298" y="135543"/>
                </a:lnTo>
                <a:lnTo>
                  <a:pt x="278243" y="172068"/>
                </a:lnTo>
                <a:lnTo>
                  <a:pt x="315565" y="203908"/>
                </a:lnTo>
                <a:lnTo>
                  <a:pt x="355969" y="230622"/>
                </a:lnTo>
                <a:lnTo>
                  <a:pt x="398752" y="251570"/>
                </a:lnTo>
                <a:lnTo>
                  <a:pt x="444837" y="266907"/>
                </a:lnTo>
                <a:lnTo>
                  <a:pt x="492711" y="275598"/>
                </a:lnTo>
                <a:lnTo>
                  <a:pt x="494667" y="275801"/>
                </a:lnTo>
                <a:lnTo>
                  <a:pt x="496293" y="275293"/>
                </a:lnTo>
                <a:lnTo>
                  <a:pt x="497728" y="274519"/>
                </a:lnTo>
                <a:lnTo>
                  <a:pt x="539988" y="274519"/>
                </a:lnTo>
                <a:lnTo>
                  <a:pt x="540806" y="269896"/>
                </a:lnTo>
                <a:lnTo>
                  <a:pt x="544590" y="255151"/>
                </a:lnTo>
                <a:lnTo>
                  <a:pt x="500331" y="255151"/>
                </a:lnTo>
                <a:lnTo>
                  <a:pt x="499112" y="253703"/>
                </a:lnTo>
                <a:lnTo>
                  <a:pt x="497651" y="252459"/>
                </a:lnTo>
                <a:lnTo>
                  <a:pt x="487999" y="249728"/>
                </a:lnTo>
                <a:lnTo>
                  <a:pt x="480710" y="247023"/>
                </a:lnTo>
                <a:lnTo>
                  <a:pt x="473280" y="244521"/>
                </a:lnTo>
                <a:lnTo>
                  <a:pt x="458508" y="225865"/>
                </a:lnTo>
                <a:lnTo>
                  <a:pt x="453682" y="220975"/>
                </a:lnTo>
                <a:lnTo>
                  <a:pt x="415305" y="220975"/>
                </a:lnTo>
                <a:lnTo>
                  <a:pt x="372959" y="196878"/>
                </a:lnTo>
                <a:lnTo>
                  <a:pt x="333739" y="168017"/>
                </a:lnTo>
                <a:lnTo>
                  <a:pt x="297901" y="134300"/>
                </a:lnTo>
                <a:lnTo>
                  <a:pt x="265704" y="95634"/>
                </a:lnTo>
                <a:lnTo>
                  <a:pt x="237403" y="51926"/>
                </a:lnTo>
                <a:lnTo>
                  <a:pt x="282149" y="47235"/>
                </a:lnTo>
                <a:lnTo>
                  <a:pt x="405866" y="47235"/>
                </a:lnTo>
                <a:lnTo>
                  <a:pt x="401857" y="43913"/>
                </a:lnTo>
                <a:lnTo>
                  <a:pt x="364503" y="21555"/>
                </a:lnTo>
                <a:lnTo>
                  <a:pt x="324997" y="6552"/>
                </a:lnTo>
                <a:lnTo>
                  <a:pt x="283997" y="0"/>
                </a:lnTo>
                <a:close/>
              </a:path>
              <a:path w="843914" h="1129029">
                <a:moveTo>
                  <a:pt x="405866" y="47235"/>
                </a:moveTo>
                <a:lnTo>
                  <a:pt x="282149" y="47235"/>
                </a:lnTo>
                <a:lnTo>
                  <a:pt x="325647" y="54926"/>
                </a:lnTo>
                <a:lnTo>
                  <a:pt x="366867" y="74043"/>
                </a:lnTo>
                <a:lnTo>
                  <a:pt x="404776" y="103627"/>
                </a:lnTo>
                <a:lnTo>
                  <a:pt x="433831" y="137264"/>
                </a:lnTo>
                <a:lnTo>
                  <a:pt x="457612" y="174260"/>
                </a:lnTo>
                <a:lnTo>
                  <a:pt x="479025" y="212925"/>
                </a:lnTo>
                <a:lnTo>
                  <a:pt x="500979" y="251570"/>
                </a:lnTo>
                <a:lnTo>
                  <a:pt x="500925" y="251887"/>
                </a:lnTo>
                <a:lnTo>
                  <a:pt x="500829" y="252459"/>
                </a:lnTo>
                <a:lnTo>
                  <a:pt x="500574" y="253703"/>
                </a:lnTo>
                <a:lnTo>
                  <a:pt x="500331" y="255151"/>
                </a:lnTo>
                <a:lnTo>
                  <a:pt x="544590" y="255151"/>
                </a:lnTo>
                <a:lnTo>
                  <a:pt x="553023" y="222293"/>
                </a:lnTo>
                <a:lnTo>
                  <a:pt x="566702" y="184971"/>
                </a:lnTo>
                <a:lnTo>
                  <a:pt x="516613" y="184971"/>
                </a:lnTo>
                <a:lnTo>
                  <a:pt x="494437" y="144155"/>
                </a:lnTo>
                <a:lnTo>
                  <a:pt x="467604" y="106482"/>
                </a:lnTo>
                <a:lnTo>
                  <a:pt x="467481" y="106310"/>
                </a:lnTo>
                <a:lnTo>
                  <a:pt x="436402" y="72530"/>
                </a:lnTo>
                <a:lnTo>
                  <a:pt x="405866" y="47235"/>
                </a:lnTo>
                <a:close/>
              </a:path>
              <a:path w="843914" h="1129029">
                <a:moveTo>
                  <a:pt x="318531" y="97816"/>
                </a:moveTo>
                <a:lnTo>
                  <a:pt x="313022" y="100665"/>
                </a:lnTo>
                <a:lnTo>
                  <a:pt x="310573" y="106310"/>
                </a:lnTo>
                <a:lnTo>
                  <a:pt x="310499" y="106482"/>
                </a:lnTo>
                <a:lnTo>
                  <a:pt x="313095" y="113089"/>
                </a:lnTo>
                <a:lnTo>
                  <a:pt x="332384" y="133524"/>
                </a:lnTo>
                <a:lnTo>
                  <a:pt x="390743" y="194255"/>
                </a:lnTo>
                <a:lnTo>
                  <a:pt x="396851" y="200700"/>
                </a:lnTo>
                <a:lnTo>
                  <a:pt x="402971" y="207353"/>
                </a:lnTo>
                <a:lnTo>
                  <a:pt x="415305" y="220975"/>
                </a:lnTo>
                <a:lnTo>
                  <a:pt x="453682" y="220975"/>
                </a:lnTo>
                <a:lnTo>
                  <a:pt x="441637" y="208771"/>
                </a:lnTo>
                <a:lnTo>
                  <a:pt x="406592" y="176830"/>
                </a:lnTo>
                <a:lnTo>
                  <a:pt x="345438" y="119139"/>
                </a:lnTo>
                <a:lnTo>
                  <a:pt x="324893" y="100109"/>
                </a:lnTo>
                <a:lnTo>
                  <a:pt x="318531" y="97816"/>
                </a:lnTo>
                <a:close/>
              </a:path>
              <a:path w="843914" h="1129029">
                <a:moveTo>
                  <a:pt x="590912" y="58657"/>
                </a:moveTo>
                <a:lnTo>
                  <a:pt x="559695" y="91502"/>
                </a:lnTo>
                <a:lnTo>
                  <a:pt x="528371" y="151927"/>
                </a:lnTo>
                <a:lnTo>
                  <a:pt x="516613" y="184971"/>
                </a:lnTo>
                <a:lnTo>
                  <a:pt x="566702" y="184971"/>
                </a:lnTo>
                <a:lnTo>
                  <a:pt x="569572" y="177140"/>
                </a:lnTo>
                <a:lnTo>
                  <a:pt x="588216" y="132898"/>
                </a:lnTo>
                <a:lnTo>
                  <a:pt x="606719" y="88032"/>
                </a:lnTo>
                <a:lnTo>
                  <a:pt x="607506" y="74275"/>
                </a:lnTo>
                <a:lnTo>
                  <a:pt x="601244" y="63127"/>
                </a:lnTo>
                <a:lnTo>
                  <a:pt x="590912" y="58657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895112" y="4774476"/>
            <a:ext cx="923925" cy="1072515"/>
          </a:xfrm>
          <a:custGeom>
            <a:avLst/>
            <a:gdLst/>
            <a:ahLst/>
            <a:cxnLst/>
            <a:rect l="l" t="t" r="r" b="b"/>
            <a:pathLst>
              <a:path w="923925" h="1072514">
                <a:moveTo>
                  <a:pt x="490804" y="429336"/>
                </a:moveTo>
                <a:lnTo>
                  <a:pt x="490461" y="395084"/>
                </a:lnTo>
                <a:lnTo>
                  <a:pt x="490334" y="383324"/>
                </a:lnTo>
                <a:lnTo>
                  <a:pt x="480593" y="339559"/>
                </a:lnTo>
                <a:lnTo>
                  <a:pt x="464464" y="306908"/>
                </a:lnTo>
                <a:lnTo>
                  <a:pt x="464464" y="408559"/>
                </a:lnTo>
                <a:lnTo>
                  <a:pt x="459206" y="452323"/>
                </a:lnTo>
                <a:lnTo>
                  <a:pt x="444944" y="495084"/>
                </a:lnTo>
                <a:lnTo>
                  <a:pt x="422554" y="534568"/>
                </a:lnTo>
                <a:lnTo>
                  <a:pt x="392899" y="568528"/>
                </a:lnTo>
                <a:lnTo>
                  <a:pt x="357454" y="595426"/>
                </a:lnTo>
                <a:lnTo>
                  <a:pt x="318096" y="614908"/>
                </a:lnTo>
                <a:lnTo>
                  <a:pt x="276237" y="626529"/>
                </a:lnTo>
                <a:lnTo>
                  <a:pt x="233299" y="629894"/>
                </a:lnTo>
                <a:lnTo>
                  <a:pt x="190690" y="624573"/>
                </a:lnTo>
                <a:lnTo>
                  <a:pt x="149821" y="610133"/>
                </a:lnTo>
                <a:lnTo>
                  <a:pt x="112115" y="586168"/>
                </a:lnTo>
                <a:lnTo>
                  <a:pt x="81381" y="555586"/>
                </a:lnTo>
                <a:lnTo>
                  <a:pt x="56870" y="519290"/>
                </a:lnTo>
                <a:lnTo>
                  <a:pt x="39192" y="478777"/>
                </a:lnTo>
                <a:lnTo>
                  <a:pt x="28968" y="435533"/>
                </a:lnTo>
                <a:lnTo>
                  <a:pt x="26809" y="391033"/>
                </a:lnTo>
                <a:lnTo>
                  <a:pt x="33324" y="346773"/>
                </a:lnTo>
                <a:lnTo>
                  <a:pt x="49149" y="304253"/>
                </a:lnTo>
                <a:lnTo>
                  <a:pt x="76822" y="261835"/>
                </a:lnTo>
                <a:lnTo>
                  <a:pt x="110756" y="230098"/>
                </a:lnTo>
                <a:lnTo>
                  <a:pt x="149390" y="208826"/>
                </a:lnTo>
                <a:lnTo>
                  <a:pt x="191122" y="197789"/>
                </a:lnTo>
                <a:lnTo>
                  <a:pt x="234403" y="196786"/>
                </a:lnTo>
                <a:lnTo>
                  <a:pt x="277660" y="205600"/>
                </a:lnTo>
                <a:lnTo>
                  <a:pt x="319303" y="224028"/>
                </a:lnTo>
                <a:lnTo>
                  <a:pt x="357759" y="251828"/>
                </a:lnTo>
                <a:lnTo>
                  <a:pt x="358521" y="252501"/>
                </a:lnTo>
                <a:lnTo>
                  <a:pt x="359295" y="252882"/>
                </a:lnTo>
                <a:lnTo>
                  <a:pt x="360057" y="253199"/>
                </a:lnTo>
                <a:lnTo>
                  <a:pt x="352856" y="270129"/>
                </a:lnTo>
                <a:lnTo>
                  <a:pt x="346621" y="287197"/>
                </a:lnTo>
                <a:lnTo>
                  <a:pt x="341414" y="304253"/>
                </a:lnTo>
                <a:lnTo>
                  <a:pt x="337324" y="321144"/>
                </a:lnTo>
                <a:lnTo>
                  <a:pt x="338645" y="328536"/>
                </a:lnTo>
                <a:lnTo>
                  <a:pt x="344106" y="332955"/>
                </a:lnTo>
                <a:lnTo>
                  <a:pt x="350659" y="333133"/>
                </a:lnTo>
                <a:lnTo>
                  <a:pt x="355282" y="327787"/>
                </a:lnTo>
                <a:lnTo>
                  <a:pt x="360184" y="312648"/>
                </a:lnTo>
                <a:lnTo>
                  <a:pt x="365531" y="297776"/>
                </a:lnTo>
                <a:lnTo>
                  <a:pt x="371373" y="283197"/>
                </a:lnTo>
                <a:lnTo>
                  <a:pt x="377774" y="268998"/>
                </a:lnTo>
                <a:lnTo>
                  <a:pt x="417372" y="293992"/>
                </a:lnTo>
                <a:lnTo>
                  <a:pt x="444423" y="327126"/>
                </a:lnTo>
                <a:lnTo>
                  <a:pt x="459828" y="366077"/>
                </a:lnTo>
                <a:lnTo>
                  <a:pt x="464464" y="408559"/>
                </a:lnTo>
                <a:lnTo>
                  <a:pt x="464464" y="306908"/>
                </a:lnTo>
                <a:lnTo>
                  <a:pt x="461162" y="300215"/>
                </a:lnTo>
                <a:lnTo>
                  <a:pt x="433044" y="268998"/>
                </a:lnTo>
                <a:lnTo>
                  <a:pt x="431622" y="267423"/>
                </a:lnTo>
                <a:lnTo>
                  <a:pt x="391566" y="243344"/>
                </a:lnTo>
                <a:lnTo>
                  <a:pt x="394195" y="238988"/>
                </a:lnTo>
                <a:lnTo>
                  <a:pt x="417499" y="208419"/>
                </a:lnTo>
                <a:lnTo>
                  <a:pt x="450608" y="176682"/>
                </a:lnTo>
                <a:lnTo>
                  <a:pt x="458317" y="169862"/>
                </a:lnTo>
                <a:lnTo>
                  <a:pt x="478332" y="151853"/>
                </a:lnTo>
                <a:lnTo>
                  <a:pt x="481939" y="144957"/>
                </a:lnTo>
                <a:lnTo>
                  <a:pt x="481291" y="137426"/>
                </a:lnTo>
                <a:lnTo>
                  <a:pt x="476999" y="132232"/>
                </a:lnTo>
                <a:lnTo>
                  <a:pt x="469607" y="132232"/>
                </a:lnTo>
                <a:lnTo>
                  <a:pt x="453186" y="140423"/>
                </a:lnTo>
                <a:lnTo>
                  <a:pt x="437603" y="150723"/>
                </a:lnTo>
                <a:lnTo>
                  <a:pt x="422922" y="162877"/>
                </a:lnTo>
                <a:lnTo>
                  <a:pt x="409143" y="176682"/>
                </a:lnTo>
                <a:lnTo>
                  <a:pt x="403288" y="127533"/>
                </a:lnTo>
                <a:lnTo>
                  <a:pt x="387413" y="80949"/>
                </a:lnTo>
                <a:lnTo>
                  <a:pt x="385559" y="78066"/>
                </a:lnTo>
                <a:lnTo>
                  <a:pt x="385559" y="206743"/>
                </a:lnTo>
                <a:lnTo>
                  <a:pt x="385165" y="207327"/>
                </a:lnTo>
                <a:lnTo>
                  <a:pt x="384759" y="207848"/>
                </a:lnTo>
                <a:lnTo>
                  <a:pt x="384378" y="208419"/>
                </a:lnTo>
                <a:lnTo>
                  <a:pt x="384098" y="207327"/>
                </a:lnTo>
                <a:lnTo>
                  <a:pt x="383628" y="206273"/>
                </a:lnTo>
                <a:lnTo>
                  <a:pt x="379272" y="202145"/>
                </a:lnTo>
                <a:lnTo>
                  <a:pt x="376135" y="198678"/>
                </a:lnTo>
                <a:lnTo>
                  <a:pt x="372859" y="195300"/>
                </a:lnTo>
                <a:lnTo>
                  <a:pt x="369557" y="181483"/>
                </a:lnTo>
                <a:lnTo>
                  <a:pt x="364807" y="167894"/>
                </a:lnTo>
                <a:lnTo>
                  <a:pt x="364363" y="166801"/>
                </a:lnTo>
                <a:lnTo>
                  <a:pt x="354088" y="141516"/>
                </a:lnTo>
                <a:lnTo>
                  <a:pt x="348056" y="125806"/>
                </a:lnTo>
                <a:lnTo>
                  <a:pt x="341985" y="110109"/>
                </a:lnTo>
                <a:lnTo>
                  <a:pt x="335876" y="94437"/>
                </a:lnTo>
                <a:lnTo>
                  <a:pt x="329666" y="78816"/>
                </a:lnTo>
                <a:lnTo>
                  <a:pt x="327202" y="72682"/>
                </a:lnTo>
                <a:lnTo>
                  <a:pt x="318439" y="75679"/>
                </a:lnTo>
                <a:lnTo>
                  <a:pt x="320548" y="82207"/>
                </a:lnTo>
                <a:lnTo>
                  <a:pt x="325767" y="98209"/>
                </a:lnTo>
                <a:lnTo>
                  <a:pt x="331089" y="114185"/>
                </a:lnTo>
                <a:lnTo>
                  <a:pt x="344093" y="152717"/>
                </a:lnTo>
                <a:lnTo>
                  <a:pt x="346163" y="159753"/>
                </a:lnTo>
                <a:lnTo>
                  <a:pt x="312839" y="103124"/>
                </a:lnTo>
                <a:lnTo>
                  <a:pt x="295605" y="29273"/>
                </a:lnTo>
                <a:lnTo>
                  <a:pt x="319849" y="39433"/>
                </a:lnTo>
                <a:lnTo>
                  <a:pt x="340575" y="55651"/>
                </a:lnTo>
                <a:lnTo>
                  <a:pt x="357454" y="77139"/>
                </a:lnTo>
                <a:lnTo>
                  <a:pt x="370065" y="102870"/>
                </a:lnTo>
                <a:lnTo>
                  <a:pt x="370192" y="103124"/>
                </a:lnTo>
                <a:lnTo>
                  <a:pt x="377405" y="128701"/>
                </a:lnTo>
                <a:lnTo>
                  <a:pt x="381101" y="154533"/>
                </a:lnTo>
                <a:lnTo>
                  <a:pt x="383184" y="180568"/>
                </a:lnTo>
                <a:lnTo>
                  <a:pt x="385432" y="205397"/>
                </a:lnTo>
                <a:lnTo>
                  <a:pt x="385559" y="206743"/>
                </a:lnTo>
                <a:lnTo>
                  <a:pt x="385559" y="78066"/>
                </a:lnTo>
                <a:lnTo>
                  <a:pt x="362000" y="41325"/>
                </a:lnTo>
                <a:lnTo>
                  <a:pt x="347306" y="29273"/>
                </a:lnTo>
                <a:lnTo>
                  <a:pt x="327545" y="13055"/>
                </a:lnTo>
                <a:lnTo>
                  <a:pt x="284543" y="520"/>
                </a:lnTo>
                <a:lnTo>
                  <a:pt x="276910" y="0"/>
                </a:lnTo>
                <a:lnTo>
                  <a:pt x="269760" y="5016"/>
                </a:lnTo>
                <a:lnTo>
                  <a:pt x="270217" y="13055"/>
                </a:lnTo>
                <a:lnTo>
                  <a:pt x="270294" y="14401"/>
                </a:lnTo>
                <a:lnTo>
                  <a:pt x="276898" y="62763"/>
                </a:lnTo>
                <a:lnTo>
                  <a:pt x="290944" y="108458"/>
                </a:lnTo>
                <a:lnTo>
                  <a:pt x="312229" y="150228"/>
                </a:lnTo>
                <a:lnTo>
                  <a:pt x="340550" y="186778"/>
                </a:lnTo>
                <a:lnTo>
                  <a:pt x="375691" y="216852"/>
                </a:lnTo>
                <a:lnTo>
                  <a:pt x="377609" y="217703"/>
                </a:lnTo>
                <a:lnTo>
                  <a:pt x="378536" y="217703"/>
                </a:lnTo>
                <a:lnTo>
                  <a:pt x="374307" y="224599"/>
                </a:lnTo>
                <a:lnTo>
                  <a:pt x="370471" y="231762"/>
                </a:lnTo>
                <a:lnTo>
                  <a:pt x="366776" y="238988"/>
                </a:lnTo>
                <a:lnTo>
                  <a:pt x="332917" y="208153"/>
                </a:lnTo>
                <a:lnTo>
                  <a:pt x="313880" y="196786"/>
                </a:lnTo>
                <a:lnTo>
                  <a:pt x="295757" y="185966"/>
                </a:lnTo>
                <a:lnTo>
                  <a:pt x="256413" y="172389"/>
                </a:lnTo>
                <a:lnTo>
                  <a:pt x="216014" y="167373"/>
                </a:lnTo>
                <a:lnTo>
                  <a:pt x="175691" y="170865"/>
                </a:lnTo>
                <a:lnTo>
                  <a:pt x="136550" y="182816"/>
                </a:lnTo>
                <a:lnTo>
                  <a:pt x="99733" y="203187"/>
                </a:lnTo>
                <a:lnTo>
                  <a:pt x="66332" y="231927"/>
                </a:lnTo>
                <a:lnTo>
                  <a:pt x="37490" y="268998"/>
                </a:lnTo>
                <a:lnTo>
                  <a:pt x="17094" y="309118"/>
                </a:lnTo>
                <a:lnTo>
                  <a:pt x="4724" y="351510"/>
                </a:lnTo>
                <a:lnTo>
                  <a:pt x="0" y="395084"/>
                </a:lnTo>
                <a:lnTo>
                  <a:pt x="2501" y="438746"/>
                </a:lnTo>
                <a:lnTo>
                  <a:pt x="11849" y="481406"/>
                </a:lnTo>
                <a:lnTo>
                  <a:pt x="27647" y="521970"/>
                </a:lnTo>
                <a:lnTo>
                  <a:pt x="49479" y="559333"/>
                </a:lnTo>
                <a:lnTo>
                  <a:pt x="76962" y="592416"/>
                </a:lnTo>
                <a:lnTo>
                  <a:pt x="109689" y="620115"/>
                </a:lnTo>
                <a:lnTo>
                  <a:pt x="150660" y="642670"/>
                </a:lnTo>
                <a:lnTo>
                  <a:pt x="194360" y="655777"/>
                </a:lnTo>
                <a:lnTo>
                  <a:pt x="239496" y="659879"/>
                </a:lnTo>
                <a:lnTo>
                  <a:pt x="284759" y="655345"/>
                </a:lnTo>
                <a:lnTo>
                  <a:pt x="328676" y="642670"/>
                </a:lnTo>
                <a:lnTo>
                  <a:pt x="370395" y="622109"/>
                </a:lnTo>
                <a:lnTo>
                  <a:pt x="408152" y="594207"/>
                </a:lnTo>
                <a:lnTo>
                  <a:pt x="440791" y="559333"/>
                </a:lnTo>
                <a:lnTo>
                  <a:pt x="465620" y="519493"/>
                </a:lnTo>
                <a:lnTo>
                  <a:pt x="482434" y="475449"/>
                </a:lnTo>
                <a:lnTo>
                  <a:pt x="490804" y="429336"/>
                </a:lnTo>
                <a:close/>
              </a:path>
              <a:path w="923925" h="1072514">
                <a:moveTo>
                  <a:pt x="923607" y="697903"/>
                </a:moveTo>
                <a:lnTo>
                  <a:pt x="920813" y="693407"/>
                </a:lnTo>
                <a:lnTo>
                  <a:pt x="915162" y="692594"/>
                </a:lnTo>
                <a:lnTo>
                  <a:pt x="901788" y="696963"/>
                </a:lnTo>
                <a:lnTo>
                  <a:pt x="888873" y="703046"/>
                </a:lnTo>
                <a:lnTo>
                  <a:pt x="876465" y="710666"/>
                </a:lnTo>
                <a:lnTo>
                  <a:pt x="864603" y="719658"/>
                </a:lnTo>
                <a:lnTo>
                  <a:pt x="863625" y="671728"/>
                </a:lnTo>
                <a:lnTo>
                  <a:pt x="850252" y="626414"/>
                </a:lnTo>
                <a:lnTo>
                  <a:pt x="845235" y="619442"/>
                </a:lnTo>
                <a:lnTo>
                  <a:pt x="845235" y="699439"/>
                </a:lnTo>
                <a:lnTo>
                  <a:pt x="844473" y="716508"/>
                </a:lnTo>
                <a:lnTo>
                  <a:pt x="844435" y="717308"/>
                </a:lnTo>
                <a:lnTo>
                  <a:pt x="844321" y="720115"/>
                </a:lnTo>
                <a:lnTo>
                  <a:pt x="844042" y="728230"/>
                </a:lnTo>
                <a:lnTo>
                  <a:pt x="843991" y="729742"/>
                </a:lnTo>
                <a:lnTo>
                  <a:pt x="843889" y="732701"/>
                </a:lnTo>
                <a:lnTo>
                  <a:pt x="843788" y="735711"/>
                </a:lnTo>
                <a:lnTo>
                  <a:pt x="843699" y="738466"/>
                </a:lnTo>
                <a:lnTo>
                  <a:pt x="843648" y="739952"/>
                </a:lnTo>
                <a:lnTo>
                  <a:pt x="843305" y="740359"/>
                </a:lnTo>
                <a:lnTo>
                  <a:pt x="842949" y="740714"/>
                </a:lnTo>
                <a:lnTo>
                  <a:pt x="842594" y="741108"/>
                </a:lnTo>
                <a:lnTo>
                  <a:pt x="842505" y="740359"/>
                </a:lnTo>
                <a:lnTo>
                  <a:pt x="842403" y="739952"/>
                </a:lnTo>
                <a:lnTo>
                  <a:pt x="842225" y="739368"/>
                </a:lnTo>
                <a:lnTo>
                  <a:pt x="839292" y="735711"/>
                </a:lnTo>
                <a:lnTo>
                  <a:pt x="837209" y="732701"/>
                </a:lnTo>
                <a:lnTo>
                  <a:pt x="835037" y="729742"/>
                </a:lnTo>
                <a:lnTo>
                  <a:pt x="833958" y="720115"/>
                </a:lnTo>
                <a:lnTo>
                  <a:pt x="833907" y="719658"/>
                </a:lnTo>
                <a:lnTo>
                  <a:pt x="833818" y="718769"/>
                </a:lnTo>
                <a:lnTo>
                  <a:pt x="831469" y="707796"/>
                </a:lnTo>
                <a:lnTo>
                  <a:pt x="830745" y="705065"/>
                </a:lnTo>
                <a:lnTo>
                  <a:pt x="825792" y="686358"/>
                </a:lnTo>
                <a:lnTo>
                  <a:pt x="819505" y="660908"/>
                </a:lnTo>
                <a:lnTo>
                  <a:pt x="816317" y="648195"/>
                </a:lnTo>
                <a:lnTo>
                  <a:pt x="811758" y="630529"/>
                </a:lnTo>
                <a:lnTo>
                  <a:pt x="804760" y="631812"/>
                </a:lnTo>
                <a:lnTo>
                  <a:pt x="808215" y="649909"/>
                </a:lnTo>
                <a:lnTo>
                  <a:pt x="810768" y="662762"/>
                </a:lnTo>
                <a:lnTo>
                  <a:pt x="816978" y="693407"/>
                </a:lnTo>
                <a:lnTo>
                  <a:pt x="817054" y="693788"/>
                </a:lnTo>
                <a:lnTo>
                  <a:pt x="817981" y="699439"/>
                </a:lnTo>
                <a:lnTo>
                  <a:pt x="818603" y="703046"/>
                </a:lnTo>
                <a:lnTo>
                  <a:pt x="818730" y="703757"/>
                </a:lnTo>
                <a:lnTo>
                  <a:pt x="818832" y="704354"/>
                </a:lnTo>
                <a:lnTo>
                  <a:pt x="797775" y="651979"/>
                </a:lnTo>
                <a:lnTo>
                  <a:pt x="791692" y="593623"/>
                </a:lnTo>
                <a:lnTo>
                  <a:pt x="809294" y="604202"/>
                </a:lnTo>
                <a:lnTo>
                  <a:pt x="834504" y="637425"/>
                </a:lnTo>
                <a:lnTo>
                  <a:pt x="844867" y="679221"/>
                </a:lnTo>
                <a:lnTo>
                  <a:pt x="844994" y="686358"/>
                </a:lnTo>
                <a:lnTo>
                  <a:pt x="845108" y="692594"/>
                </a:lnTo>
                <a:lnTo>
                  <a:pt x="845235" y="699439"/>
                </a:lnTo>
                <a:lnTo>
                  <a:pt x="845235" y="619442"/>
                </a:lnTo>
                <a:lnTo>
                  <a:pt x="826693" y="593623"/>
                </a:lnTo>
                <a:lnTo>
                  <a:pt x="824382" y="590384"/>
                </a:lnTo>
                <a:lnTo>
                  <a:pt x="785952" y="570318"/>
                </a:lnTo>
                <a:lnTo>
                  <a:pt x="780161" y="569036"/>
                </a:lnTo>
                <a:lnTo>
                  <a:pt x="774217" y="572058"/>
                </a:lnTo>
                <a:lnTo>
                  <a:pt x="773722" y="579310"/>
                </a:lnTo>
                <a:lnTo>
                  <a:pt x="775106" y="623417"/>
                </a:lnTo>
                <a:lnTo>
                  <a:pt x="785977" y="671309"/>
                </a:lnTo>
                <a:lnTo>
                  <a:pt x="805967" y="712000"/>
                </a:lnTo>
                <a:lnTo>
                  <a:pt x="835126" y="746556"/>
                </a:lnTo>
                <a:lnTo>
                  <a:pt x="836841" y="747547"/>
                </a:lnTo>
                <a:lnTo>
                  <a:pt x="837247" y="747547"/>
                </a:lnTo>
                <a:lnTo>
                  <a:pt x="833348" y="752348"/>
                </a:lnTo>
                <a:lnTo>
                  <a:pt x="829729" y="757389"/>
                </a:lnTo>
                <a:lnTo>
                  <a:pt x="826198" y="762495"/>
                </a:lnTo>
                <a:lnTo>
                  <a:pt x="795972" y="728230"/>
                </a:lnTo>
                <a:lnTo>
                  <a:pt x="769962" y="710666"/>
                </a:lnTo>
                <a:lnTo>
                  <a:pt x="760615" y="704354"/>
                </a:lnTo>
                <a:lnTo>
                  <a:pt x="721956" y="691045"/>
                </a:lnTo>
                <a:lnTo>
                  <a:pt x="681837" y="688505"/>
                </a:lnTo>
                <a:lnTo>
                  <a:pt x="642023" y="696963"/>
                </a:lnTo>
                <a:lnTo>
                  <a:pt x="604558" y="716508"/>
                </a:lnTo>
                <a:lnTo>
                  <a:pt x="571385" y="747179"/>
                </a:lnTo>
                <a:lnTo>
                  <a:pt x="547154" y="784491"/>
                </a:lnTo>
                <a:lnTo>
                  <a:pt x="532955" y="825500"/>
                </a:lnTo>
                <a:lnTo>
                  <a:pt x="528053" y="868641"/>
                </a:lnTo>
                <a:lnTo>
                  <a:pt x="532015" y="912012"/>
                </a:lnTo>
                <a:lnTo>
                  <a:pt x="544423" y="953744"/>
                </a:lnTo>
                <a:lnTo>
                  <a:pt x="564845" y="991971"/>
                </a:lnTo>
                <a:lnTo>
                  <a:pt x="592861" y="1024801"/>
                </a:lnTo>
                <a:lnTo>
                  <a:pt x="632548" y="1052588"/>
                </a:lnTo>
                <a:lnTo>
                  <a:pt x="676960" y="1068197"/>
                </a:lnTo>
                <a:lnTo>
                  <a:pt x="723607" y="1071994"/>
                </a:lnTo>
                <a:lnTo>
                  <a:pt x="770039" y="1064374"/>
                </a:lnTo>
                <a:lnTo>
                  <a:pt x="806958" y="1048639"/>
                </a:lnTo>
                <a:lnTo>
                  <a:pt x="852309" y="1016457"/>
                </a:lnTo>
                <a:lnTo>
                  <a:pt x="881494" y="978585"/>
                </a:lnTo>
                <a:lnTo>
                  <a:pt x="900163" y="934275"/>
                </a:lnTo>
                <a:lnTo>
                  <a:pt x="907072" y="887336"/>
                </a:lnTo>
                <a:lnTo>
                  <a:pt x="900963" y="841552"/>
                </a:lnTo>
                <a:lnTo>
                  <a:pt x="884847" y="809231"/>
                </a:lnTo>
                <a:lnTo>
                  <a:pt x="884847" y="903681"/>
                </a:lnTo>
                <a:lnTo>
                  <a:pt x="872350" y="947242"/>
                </a:lnTo>
                <a:lnTo>
                  <a:pt x="848283" y="986637"/>
                </a:lnTo>
                <a:lnTo>
                  <a:pt x="814755" y="1017968"/>
                </a:lnTo>
                <a:lnTo>
                  <a:pt x="772426" y="1039380"/>
                </a:lnTo>
                <a:lnTo>
                  <a:pt x="726503" y="1048639"/>
                </a:lnTo>
                <a:lnTo>
                  <a:pt x="680072" y="1045298"/>
                </a:lnTo>
                <a:lnTo>
                  <a:pt x="636193" y="1028915"/>
                </a:lnTo>
                <a:lnTo>
                  <a:pt x="597954" y="999070"/>
                </a:lnTo>
                <a:lnTo>
                  <a:pt x="570547" y="960208"/>
                </a:lnTo>
                <a:lnTo>
                  <a:pt x="553808" y="915136"/>
                </a:lnTo>
                <a:lnTo>
                  <a:pt x="548640" y="867168"/>
                </a:lnTo>
                <a:lnTo>
                  <a:pt x="555942" y="819632"/>
                </a:lnTo>
                <a:lnTo>
                  <a:pt x="576630" y="775843"/>
                </a:lnTo>
                <a:lnTo>
                  <a:pt x="611187" y="738771"/>
                </a:lnTo>
                <a:lnTo>
                  <a:pt x="651764" y="717308"/>
                </a:lnTo>
                <a:lnTo>
                  <a:pt x="695464" y="710666"/>
                </a:lnTo>
                <a:lnTo>
                  <a:pt x="695642" y="710666"/>
                </a:lnTo>
                <a:lnTo>
                  <a:pt x="739736" y="717981"/>
                </a:lnTo>
                <a:lnTo>
                  <a:pt x="781519" y="738466"/>
                </a:lnTo>
                <a:lnTo>
                  <a:pt x="818070" y="771296"/>
                </a:lnTo>
                <a:lnTo>
                  <a:pt x="818591" y="771893"/>
                </a:lnTo>
                <a:lnTo>
                  <a:pt x="819137" y="772261"/>
                </a:lnTo>
                <a:lnTo>
                  <a:pt x="819696" y="772604"/>
                </a:lnTo>
                <a:lnTo>
                  <a:pt x="812558" y="784733"/>
                </a:lnTo>
                <a:lnTo>
                  <a:pt x="806246" y="796899"/>
                </a:lnTo>
                <a:lnTo>
                  <a:pt x="800531" y="809561"/>
                </a:lnTo>
                <a:lnTo>
                  <a:pt x="795794" y="822032"/>
                </a:lnTo>
                <a:lnTo>
                  <a:pt x="795972" y="825500"/>
                </a:lnTo>
                <a:lnTo>
                  <a:pt x="796099" y="827849"/>
                </a:lnTo>
                <a:lnTo>
                  <a:pt x="799858" y="831862"/>
                </a:lnTo>
                <a:lnTo>
                  <a:pt x="804862" y="832764"/>
                </a:lnTo>
                <a:lnTo>
                  <a:pt x="808913" y="829195"/>
                </a:lnTo>
                <a:lnTo>
                  <a:pt x="814108" y="818172"/>
                </a:lnTo>
                <a:lnTo>
                  <a:pt x="819632" y="807389"/>
                </a:lnTo>
                <a:lnTo>
                  <a:pt x="825398" y="797090"/>
                </a:lnTo>
                <a:lnTo>
                  <a:pt x="831786" y="786726"/>
                </a:lnTo>
                <a:lnTo>
                  <a:pt x="865212" y="818172"/>
                </a:lnTo>
                <a:lnTo>
                  <a:pt x="866698" y="819632"/>
                </a:lnTo>
                <a:lnTo>
                  <a:pt x="883653" y="859815"/>
                </a:lnTo>
                <a:lnTo>
                  <a:pt x="884847" y="903681"/>
                </a:lnTo>
                <a:lnTo>
                  <a:pt x="884847" y="809231"/>
                </a:lnTo>
                <a:lnTo>
                  <a:pt x="880618" y="800735"/>
                </a:lnTo>
                <a:lnTo>
                  <a:pt x="864933" y="786726"/>
                </a:lnTo>
                <a:lnTo>
                  <a:pt x="844765" y="768692"/>
                </a:lnTo>
                <a:lnTo>
                  <a:pt x="872731" y="741108"/>
                </a:lnTo>
                <a:lnTo>
                  <a:pt x="903592" y="719658"/>
                </a:lnTo>
                <a:lnTo>
                  <a:pt x="919962" y="708634"/>
                </a:lnTo>
                <a:lnTo>
                  <a:pt x="923391" y="703757"/>
                </a:lnTo>
                <a:lnTo>
                  <a:pt x="923556" y="699439"/>
                </a:lnTo>
                <a:lnTo>
                  <a:pt x="923607" y="697903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965171" y="5114696"/>
            <a:ext cx="815975" cy="898525"/>
          </a:xfrm>
          <a:custGeom>
            <a:avLst/>
            <a:gdLst/>
            <a:ahLst/>
            <a:cxnLst/>
            <a:rect l="l" t="t" r="r" b="b"/>
            <a:pathLst>
              <a:path w="815975" h="898525">
                <a:moveTo>
                  <a:pt x="567029" y="752919"/>
                </a:moveTo>
                <a:lnTo>
                  <a:pt x="514985" y="729716"/>
                </a:lnTo>
                <a:lnTo>
                  <a:pt x="471563" y="707021"/>
                </a:lnTo>
                <a:lnTo>
                  <a:pt x="429920" y="681964"/>
                </a:lnTo>
                <a:lnTo>
                  <a:pt x="390118" y="654583"/>
                </a:lnTo>
                <a:lnTo>
                  <a:pt x="352221" y="624852"/>
                </a:lnTo>
                <a:lnTo>
                  <a:pt x="316268" y="592823"/>
                </a:lnTo>
                <a:lnTo>
                  <a:pt x="282333" y="558482"/>
                </a:lnTo>
                <a:lnTo>
                  <a:pt x="250469" y="521855"/>
                </a:lnTo>
                <a:lnTo>
                  <a:pt x="220738" y="482955"/>
                </a:lnTo>
                <a:lnTo>
                  <a:pt x="193192" y="441782"/>
                </a:lnTo>
                <a:lnTo>
                  <a:pt x="167881" y="398360"/>
                </a:lnTo>
                <a:lnTo>
                  <a:pt x="144894" y="352704"/>
                </a:lnTo>
                <a:lnTo>
                  <a:pt x="124256" y="304825"/>
                </a:lnTo>
                <a:lnTo>
                  <a:pt x="106045" y="254736"/>
                </a:lnTo>
                <a:lnTo>
                  <a:pt x="103987" y="248513"/>
                </a:lnTo>
                <a:lnTo>
                  <a:pt x="95796" y="252476"/>
                </a:lnTo>
                <a:lnTo>
                  <a:pt x="112242" y="305320"/>
                </a:lnTo>
                <a:lnTo>
                  <a:pt x="129717" y="350837"/>
                </a:lnTo>
                <a:lnTo>
                  <a:pt x="149834" y="395008"/>
                </a:lnTo>
                <a:lnTo>
                  <a:pt x="172453" y="437680"/>
                </a:lnTo>
                <a:lnTo>
                  <a:pt x="197497" y="478701"/>
                </a:lnTo>
                <a:lnTo>
                  <a:pt x="224840" y="517880"/>
                </a:lnTo>
                <a:lnTo>
                  <a:pt x="254355" y="555066"/>
                </a:lnTo>
                <a:lnTo>
                  <a:pt x="285953" y="590105"/>
                </a:lnTo>
                <a:lnTo>
                  <a:pt x="319519" y="622833"/>
                </a:lnTo>
                <a:lnTo>
                  <a:pt x="354939" y="653072"/>
                </a:lnTo>
                <a:lnTo>
                  <a:pt x="392087" y="680681"/>
                </a:lnTo>
                <a:lnTo>
                  <a:pt x="430872" y="705485"/>
                </a:lnTo>
                <a:lnTo>
                  <a:pt x="471157" y="727303"/>
                </a:lnTo>
                <a:lnTo>
                  <a:pt x="512864" y="746010"/>
                </a:lnTo>
                <a:lnTo>
                  <a:pt x="555853" y="761415"/>
                </a:lnTo>
                <a:lnTo>
                  <a:pt x="562584" y="763536"/>
                </a:lnTo>
                <a:lnTo>
                  <a:pt x="567029" y="752919"/>
                </a:lnTo>
                <a:close/>
              </a:path>
              <a:path w="815975" h="898525">
                <a:moveTo>
                  <a:pt x="815416" y="784821"/>
                </a:moveTo>
                <a:lnTo>
                  <a:pt x="814539" y="774814"/>
                </a:lnTo>
                <a:lnTo>
                  <a:pt x="810552" y="764641"/>
                </a:lnTo>
                <a:lnTo>
                  <a:pt x="808990" y="761936"/>
                </a:lnTo>
                <a:lnTo>
                  <a:pt x="805726" y="756221"/>
                </a:lnTo>
                <a:lnTo>
                  <a:pt x="795870" y="756907"/>
                </a:lnTo>
                <a:lnTo>
                  <a:pt x="789457" y="761936"/>
                </a:lnTo>
                <a:lnTo>
                  <a:pt x="779919" y="758494"/>
                </a:lnTo>
                <a:lnTo>
                  <a:pt x="779919" y="797636"/>
                </a:lnTo>
                <a:lnTo>
                  <a:pt x="779780" y="804367"/>
                </a:lnTo>
                <a:lnTo>
                  <a:pt x="779703" y="809231"/>
                </a:lnTo>
                <a:lnTo>
                  <a:pt x="779589" y="817372"/>
                </a:lnTo>
                <a:lnTo>
                  <a:pt x="779513" y="826554"/>
                </a:lnTo>
                <a:lnTo>
                  <a:pt x="779449" y="833958"/>
                </a:lnTo>
                <a:lnTo>
                  <a:pt x="738593" y="851293"/>
                </a:lnTo>
                <a:lnTo>
                  <a:pt x="695782" y="860399"/>
                </a:lnTo>
                <a:lnTo>
                  <a:pt x="651548" y="862088"/>
                </a:lnTo>
                <a:lnTo>
                  <a:pt x="606412" y="857224"/>
                </a:lnTo>
                <a:lnTo>
                  <a:pt x="560908" y="846620"/>
                </a:lnTo>
                <a:lnTo>
                  <a:pt x="515581" y="831138"/>
                </a:lnTo>
                <a:lnTo>
                  <a:pt x="470966" y="811606"/>
                </a:lnTo>
                <a:lnTo>
                  <a:pt x="427583" y="788847"/>
                </a:lnTo>
                <a:lnTo>
                  <a:pt x="385978" y="763727"/>
                </a:lnTo>
                <a:lnTo>
                  <a:pt x="346684" y="737069"/>
                </a:lnTo>
                <a:lnTo>
                  <a:pt x="310235" y="709714"/>
                </a:lnTo>
                <a:lnTo>
                  <a:pt x="277164" y="682510"/>
                </a:lnTo>
                <a:lnTo>
                  <a:pt x="243840" y="652475"/>
                </a:lnTo>
                <a:lnTo>
                  <a:pt x="211112" y="620052"/>
                </a:lnTo>
                <a:lnTo>
                  <a:pt x="179501" y="585381"/>
                </a:lnTo>
                <a:lnTo>
                  <a:pt x="149529" y="548576"/>
                </a:lnTo>
                <a:lnTo>
                  <a:pt x="121704" y="509790"/>
                </a:lnTo>
                <a:lnTo>
                  <a:pt x="96558" y="469150"/>
                </a:lnTo>
                <a:lnTo>
                  <a:pt x="74612" y="426796"/>
                </a:lnTo>
                <a:lnTo>
                  <a:pt x="56388" y="382866"/>
                </a:lnTo>
                <a:lnTo>
                  <a:pt x="42405" y="337502"/>
                </a:lnTo>
                <a:lnTo>
                  <a:pt x="33185" y="290817"/>
                </a:lnTo>
                <a:lnTo>
                  <a:pt x="29248" y="242976"/>
                </a:lnTo>
                <a:lnTo>
                  <a:pt x="31127" y="194094"/>
                </a:lnTo>
                <a:lnTo>
                  <a:pt x="38201" y="194094"/>
                </a:lnTo>
                <a:lnTo>
                  <a:pt x="44869" y="190525"/>
                </a:lnTo>
                <a:lnTo>
                  <a:pt x="49314" y="184302"/>
                </a:lnTo>
                <a:lnTo>
                  <a:pt x="50101" y="176110"/>
                </a:lnTo>
                <a:lnTo>
                  <a:pt x="44907" y="154470"/>
                </a:lnTo>
                <a:lnTo>
                  <a:pt x="38620" y="133045"/>
                </a:lnTo>
                <a:lnTo>
                  <a:pt x="33680" y="111366"/>
                </a:lnTo>
                <a:lnTo>
                  <a:pt x="32588" y="88963"/>
                </a:lnTo>
                <a:lnTo>
                  <a:pt x="39509" y="65747"/>
                </a:lnTo>
                <a:lnTo>
                  <a:pt x="54584" y="43967"/>
                </a:lnTo>
                <a:lnTo>
                  <a:pt x="73621" y="34417"/>
                </a:lnTo>
                <a:lnTo>
                  <a:pt x="92494" y="47967"/>
                </a:lnTo>
                <a:lnTo>
                  <a:pt x="96113" y="59270"/>
                </a:lnTo>
                <a:lnTo>
                  <a:pt x="95808" y="71805"/>
                </a:lnTo>
                <a:lnTo>
                  <a:pt x="93726" y="84670"/>
                </a:lnTo>
                <a:lnTo>
                  <a:pt x="92011" y="96964"/>
                </a:lnTo>
                <a:lnTo>
                  <a:pt x="91706" y="105664"/>
                </a:lnTo>
                <a:lnTo>
                  <a:pt x="91884" y="111366"/>
                </a:lnTo>
                <a:lnTo>
                  <a:pt x="91986" y="114401"/>
                </a:lnTo>
                <a:lnTo>
                  <a:pt x="92811" y="123101"/>
                </a:lnTo>
                <a:lnTo>
                  <a:pt x="94081" y="131343"/>
                </a:lnTo>
                <a:lnTo>
                  <a:pt x="94132" y="131673"/>
                </a:lnTo>
                <a:lnTo>
                  <a:pt x="97485" y="146177"/>
                </a:lnTo>
                <a:lnTo>
                  <a:pt x="102158" y="159981"/>
                </a:lnTo>
                <a:lnTo>
                  <a:pt x="108064" y="173151"/>
                </a:lnTo>
                <a:lnTo>
                  <a:pt x="115150" y="185699"/>
                </a:lnTo>
                <a:lnTo>
                  <a:pt x="112242" y="192963"/>
                </a:lnTo>
                <a:lnTo>
                  <a:pt x="113372" y="200774"/>
                </a:lnTo>
                <a:lnTo>
                  <a:pt x="118211" y="206946"/>
                </a:lnTo>
                <a:lnTo>
                  <a:pt x="126428" y="209296"/>
                </a:lnTo>
                <a:lnTo>
                  <a:pt x="168198" y="216115"/>
                </a:lnTo>
                <a:lnTo>
                  <a:pt x="202920" y="237070"/>
                </a:lnTo>
                <a:lnTo>
                  <a:pt x="232016" y="268566"/>
                </a:lnTo>
                <a:lnTo>
                  <a:pt x="256844" y="306857"/>
                </a:lnTo>
                <a:lnTo>
                  <a:pt x="278892" y="348424"/>
                </a:lnTo>
                <a:lnTo>
                  <a:pt x="299542" y="389597"/>
                </a:lnTo>
                <a:lnTo>
                  <a:pt x="320281" y="426796"/>
                </a:lnTo>
                <a:lnTo>
                  <a:pt x="348348" y="469430"/>
                </a:lnTo>
                <a:lnTo>
                  <a:pt x="378396" y="510425"/>
                </a:lnTo>
                <a:lnTo>
                  <a:pt x="410324" y="549643"/>
                </a:lnTo>
                <a:lnTo>
                  <a:pt x="444131" y="587019"/>
                </a:lnTo>
                <a:lnTo>
                  <a:pt x="480352" y="622858"/>
                </a:lnTo>
                <a:lnTo>
                  <a:pt x="518248" y="656005"/>
                </a:lnTo>
                <a:lnTo>
                  <a:pt x="557809" y="686206"/>
                </a:lnTo>
                <a:lnTo>
                  <a:pt x="599020" y="713206"/>
                </a:lnTo>
                <a:lnTo>
                  <a:pt x="641845" y="736739"/>
                </a:lnTo>
                <a:lnTo>
                  <a:pt x="686282" y="756564"/>
                </a:lnTo>
                <a:lnTo>
                  <a:pt x="732307" y="772439"/>
                </a:lnTo>
                <a:lnTo>
                  <a:pt x="779907" y="784085"/>
                </a:lnTo>
                <a:lnTo>
                  <a:pt x="779437" y="790714"/>
                </a:lnTo>
                <a:lnTo>
                  <a:pt x="779919" y="797636"/>
                </a:lnTo>
                <a:lnTo>
                  <a:pt x="779919" y="758494"/>
                </a:lnTo>
                <a:lnTo>
                  <a:pt x="742632" y="744994"/>
                </a:lnTo>
                <a:lnTo>
                  <a:pt x="697382" y="725284"/>
                </a:lnTo>
                <a:lnTo>
                  <a:pt x="653707" y="702868"/>
                </a:lnTo>
                <a:lnTo>
                  <a:pt x="611632" y="677760"/>
                </a:lnTo>
                <a:lnTo>
                  <a:pt x="571195" y="650011"/>
                </a:lnTo>
                <a:lnTo>
                  <a:pt x="532396" y="619645"/>
                </a:lnTo>
                <a:lnTo>
                  <a:pt x="495261" y="586727"/>
                </a:lnTo>
                <a:lnTo>
                  <a:pt x="459816" y="551268"/>
                </a:lnTo>
                <a:lnTo>
                  <a:pt x="426085" y="513321"/>
                </a:lnTo>
                <a:lnTo>
                  <a:pt x="394068" y="472922"/>
                </a:lnTo>
                <a:lnTo>
                  <a:pt x="363816" y="430110"/>
                </a:lnTo>
                <a:lnTo>
                  <a:pt x="342366" y="394042"/>
                </a:lnTo>
                <a:lnTo>
                  <a:pt x="298259" y="310007"/>
                </a:lnTo>
                <a:lnTo>
                  <a:pt x="273875" y="268566"/>
                </a:lnTo>
                <a:lnTo>
                  <a:pt x="246456" y="231292"/>
                </a:lnTo>
                <a:lnTo>
                  <a:pt x="215379" y="201879"/>
                </a:lnTo>
                <a:lnTo>
                  <a:pt x="179654" y="183324"/>
                </a:lnTo>
                <a:lnTo>
                  <a:pt x="138366" y="178816"/>
                </a:lnTo>
                <a:lnTo>
                  <a:pt x="129578" y="160655"/>
                </a:lnTo>
                <a:lnTo>
                  <a:pt x="123863" y="141605"/>
                </a:lnTo>
                <a:lnTo>
                  <a:pt x="121373" y="121729"/>
                </a:lnTo>
                <a:lnTo>
                  <a:pt x="122275" y="101066"/>
                </a:lnTo>
                <a:lnTo>
                  <a:pt x="124726" y="86525"/>
                </a:lnTo>
                <a:lnTo>
                  <a:pt x="127355" y="72174"/>
                </a:lnTo>
                <a:lnTo>
                  <a:pt x="128435" y="59270"/>
                </a:lnTo>
                <a:lnTo>
                  <a:pt x="128562" y="57772"/>
                </a:lnTo>
                <a:lnTo>
                  <a:pt x="126873" y="43967"/>
                </a:lnTo>
                <a:lnTo>
                  <a:pt x="126771" y="43078"/>
                </a:lnTo>
                <a:lnTo>
                  <a:pt x="122631" y="34417"/>
                </a:lnTo>
                <a:lnTo>
                  <a:pt x="117462" y="23583"/>
                </a:lnTo>
                <a:lnTo>
                  <a:pt x="102323" y="9537"/>
                </a:lnTo>
                <a:lnTo>
                  <a:pt x="83616" y="1473"/>
                </a:lnTo>
                <a:lnTo>
                  <a:pt x="63627" y="0"/>
                </a:lnTo>
                <a:lnTo>
                  <a:pt x="27368" y="14973"/>
                </a:lnTo>
                <a:lnTo>
                  <a:pt x="7023" y="46367"/>
                </a:lnTo>
                <a:lnTo>
                  <a:pt x="0" y="87401"/>
                </a:lnTo>
                <a:lnTo>
                  <a:pt x="3683" y="131343"/>
                </a:lnTo>
                <a:lnTo>
                  <a:pt x="15481" y="171424"/>
                </a:lnTo>
                <a:lnTo>
                  <a:pt x="14338" y="172504"/>
                </a:lnTo>
                <a:lnTo>
                  <a:pt x="13335" y="173850"/>
                </a:lnTo>
                <a:lnTo>
                  <a:pt x="12776" y="175806"/>
                </a:lnTo>
                <a:lnTo>
                  <a:pt x="3175" y="222237"/>
                </a:lnTo>
                <a:lnTo>
                  <a:pt x="622" y="268401"/>
                </a:lnTo>
                <a:lnTo>
                  <a:pt x="609" y="268566"/>
                </a:lnTo>
                <a:lnTo>
                  <a:pt x="4419" y="314528"/>
                </a:lnTo>
                <a:lnTo>
                  <a:pt x="13919" y="359892"/>
                </a:lnTo>
                <a:lnTo>
                  <a:pt x="28473" y="404393"/>
                </a:lnTo>
                <a:lnTo>
                  <a:pt x="47396" y="447776"/>
                </a:lnTo>
                <a:lnTo>
                  <a:pt x="70027" y="489800"/>
                </a:lnTo>
                <a:lnTo>
                  <a:pt x="95694" y="530225"/>
                </a:lnTo>
                <a:lnTo>
                  <a:pt x="123748" y="568794"/>
                </a:lnTo>
                <a:lnTo>
                  <a:pt x="153517" y="605243"/>
                </a:lnTo>
                <a:lnTo>
                  <a:pt x="184327" y="639343"/>
                </a:lnTo>
                <a:lnTo>
                  <a:pt x="215531" y="670839"/>
                </a:lnTo>
                <a:lnTo>
                  <a:pt x="246456" y="699490"/>
                </a:lnTo>
                <a:lnTo>
                  <a:pt x="279095" y="727227"/>
                </a:lnTo>
                <a:lnTo>
                  <a:pt x="315150" y="755281"/>
                </a:lnTo>
                <a:lnTo>
                  <a:pt x="354088" y="782878"/>
                </a:lnTo>
                <a:lnTo>
                  <a:pt x="395439" y="809231"/>
                </a:lnTo>
                <a:lnTo>
                  <a:pt x="438696" y="833577"/>
                </a:lnTo>
                <a:lnTo>
                  <a:pt x="483362" y="855129"/>
                </a:lnTo>
                <a:lnTo>
                  <a:pt x="528942" y="873137"/>
                </a:lnTo>
                <a:lnTo>
                  <a:pt x="574954" y="886815"/>
                </a:lnTo>
                <a:lnTo>
                  <a:pt x="620877" y="895400"/>
                </a:lnTo>
                <a:lnTo>
                  <a:pt x="666242" y="898105"/>
                </a:lnTo>
                <a:lnTo>
                  <a:pt x="710539" y="894168"/>
                </a:lnTo>
                <a:lnTo>
                  <a:pt x="753275" y="882815"/>
                </a:lnTo>
                <a:lnTo>
                  <a:pt x="793953" y="863282"/>
                </a:lnTo>
                <a:lnTo>
                  <a:pt x="799414" y="863028"/>
                </a:lnTo>
                <a:lnTo>
                  <a:pt x="800722" y="862088"/>
                </a:lnTo>
                <a:lnTo>
                  <a:pt x="804621" y="859332"/>
                </a:lnTo>
                <a:lnTo>
                  <a:pt x="805903" y="851293"/>
                </a:lnTo>
                <a:lnTo>
                  <a:pt x="807694" y="839800"/>
                </a:lnTo>
                <a:lnTo>
                  <a:pt x="809409" y="828586"/>
                </a:lnTo>
                <a:lnTo>
                  <a:pt x="811072" y="817372"/>
                </a:lnTo>
                <a:lnTo>
                  <a:pt x="812698" y="806145"/>
                </a:lnTo>
                <a:lnTo>
                  <a:pt x="814387" y="795121"/>
                </a:lnTo>
                <a:lnTo>
                  <a:pt x="815416" y="784821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533912" y="6380810"/>
            <a:ext cx="991235" cy="684530"/>
          </a:xfrm>
          <a:custGeom>
            <a:avLst/>
            <a:gdLst/>
            <a:ahLst/>
            <a:cxnLst/>
            <a:rect l="l" t="t" r="r" b="b"/>
            <a:pathLst>
              <a:path w="991234" h="684529">
                <a:moveTo>
                  <a:pt x="765149" y="132016"/>
                </a:moveTo>
                <a:lnTo>
                  <a:pt x="764578" y="122199"/>
                </a:lnTo>
                <a:lnTo>
                  <a:pt x="758736" y="121869"/>
                </a:lnTo>
                <a:lnTo>
                  <a:pt x="710590" y="121056"/>
                </a:lnTo>
                <a:lnTo>
                  <a:pt x="662520" y="123952"/>
                </a:lnTo>
                <a:lnTo>
                  <a:pt x="614756" y="130492"/>
                </a:lnTo>
                <a:lnTo>
                  <a:pt x="567512" y="140601"/>
                </a:lnTo>
                <a:lnTo>
                  <a:pt x="521004" y="154203"/>
                </a:lnTo>
                <a:lnTo>
                  <a:pt x="475449" y="171234"/>
                </a:lnTo>
                <a:lnTo>
                  <a:pt x="431076" y="191604"/>
                </a:lnTo>
                <a:lnTo>
                  <a:pt x="388086" y="215265"/>
                </a:lnTo>
                <a:lnTo>
                  <a:pt x="346710" y="242112"/>
                </a:lnTo>
                <a:lnTo>
                  <a:pt x="307162" y="272097"/>
                </a:lnTo>
                <a:lnTo>
                  <a:pt x="269659" y="305142"/>
                </a:lnTo>
                <a:lnTo>
                  <a:pt x="234429" y="341172"/>
                </a:lnTo>
                <a:lnTo>
                  <a:pt x="201676" y="380098"/>
                </a:lnTo>
                <a:lnTo>
                  <a:pt x="171627" y="421881"/>
                </a:lnTo>
                <a:lnTo>
                  <a:pt x="170497" y="426669"/>
                </a:lnTo>
                <a:lnTo>
                  <a:pt x="172389" y="430682"/>
                </a:lnTo>
                <a:lnTo>
                  <a:pt x="175971" y="432371"/>
                </a:lnTo>
                <a:lnTo>
                  <a:pt x="179870" y="430212"/>
                </a:lnTo>
                <a:lnTo>
                  <a:pt x="212775" y="390601"/>
                </a:lnTo>
                <a:lnTo>
                  <a:pt x="247103" y="353593"/>
                </a:lnTo>
                <a:lnTo>
                  <a:pt x="282829" y="319239"/>
                </a:lnTo>
                <a:lnTo>
                  <a:pt x="319913" y="287578"/>
                </a:lnTo>
                <a:lnTo>
                  <a:pt x="358343" y="258686"/>
                </a:lnTo>
                <a:lnTo>
                  <a:pt x="398081" y="232613"/>
                </a:lnTo>
                <a:lnTo>
                  <a:pt x="439077" y="209397"/>
                </a:lnTo>
                <a:lnTo>
                  <a:pt x="481330" y="189115"/>
                </a:lnTo>
                <a:lnTo>
                  <a:pt x="524776" y="171818"/>
                </a:lnTo>
                <a:lnTo>
                  <a:pt x="569417" y="157568"/>
                </a:lnTo>
                <a:lnTo>
                  <a:pt x="615200" y="146392"/>
                </a:lnTo>
                <a:lnTo>
                  <a:pt x="662101" y="138379"/>
                </a:lnTo>
                <a:lnTo>
                  <a:pt x="710082" y="133565"/>
                </a:lnTo>
                <a:lnTo>
                  <a:pt x="759117" y="132016"/>
                </a:lnTo>
                <a:lnTo>
                  <a:pt x="765149" y="132016"/>
                </a:lnTo>
                <a:close/>
              </a:path>
              <a:path w="991234" h="684529">
                <a:moveTo>
                  <a:pt x="991235" y="175907"/>
                </a:moveTo>
                <a:lnTo>
                  <a:pt x="991120" y="159664"/>
                </a:lnTo>
                <a:lnTo>
                  <a:pt x="991031" y="147955"/>
                </a:lnTo>
                <a:lnTo>
                  <a:pt x="990930" y="133324"/>
                </a:lnTo>
                <a:lnTo>
                  <a:pt x="971130" y="101523"/>
                </a:lnTo>
                <a:lnTo>
                  <a:pt x="958392" y="93179"/>
                </a:lnTo>
                <a:lnTo>
                  <a:pt x="958392" y="174396"/>
                </a:lnTo>
                <a:lnTo>
                  <a:pt x="940333" y="189204"/>
                </a:lnTo>
                <a:lnTo>
                  <a:pt x="929436" y="189052"/>
                </a:lnTo>
                <a:lnTo>
                  <a:pt x="928611" y="188683"/>
                </a:lnTo>
                <a:lnTo>
                  <a:pt x="918832" y="184416"/>
                </a:lnTo>
                <a:lnTo>
                  <a:pt x="883780" y="165811"/>
                </a:lnTo>
                <a:lnTo>
                  <a:pt x="881494" y="165176"/>
                </a:lnTo>
                <a:lnTo>
                  <a:pt x="876071" y="163664"/>
                </a:lnTo>
                <a:lnTo>
                  <a:pt x="868832" y="162179"/>
                </a:lnTo>
                <a:lnTo>
                  <a:pt x="869276" y="162179"/>
                </a:lnTo>
                <a:lnTo>
                  <a:pt x="855306" y="160616"/>
                </a:lnTo>
                <a:lnTo>
                  <a:pt x="841349" y="160616"/>
                </a:lnTo>
                <a:lnTo>
                  <a:pt x="828090" y="162179"/>
                </a:lnTo>
                <a:lnTo>
                  <a:pt x="814933" y="165176"/>
                </a:lnTo>
                <a:lnTo>
                  <a:pt x="809726" y="159664"/>
                </a:lnTo>
                <a:lnTo>
                  <a:pt x="802665" y="158140"/>
                </a:lnTo>
                <a:lnTo>
                  <a:pt x="795731" y="161010"/>
                </a:lnTo>
                <a:lnTo>
                  <a:pt x="791006" y="168529"/>
                </a:lnTo>
                <a:lnTo>
                  <a:pt x="790905" y="168681"/>
                </a:lnTo>
                <a:lnTo>
                  <a:pt x="770826" y="209207"/>
                </a:lnTo>
                <a:lnTo>
                  <a:pt x="740854" y="238086"/>
                </a:lnTo>
                <a:lnTo>
                  <a:pt x="703986" y="257263"/>
                </a:lnTo>
                <a:lnTo>
                  <a:pt x="662698" y="269722"/>
                </a:lnTo>
                <a:lnTo>
                  <a:pt x="619607" y="278168"/>
                </a:lnTo>
                <a:lnTo>
                  <a:pt x="577342" y="285318"/>
                </a:lnTo>
                <a:lnTo>
                  <a:pt x="538505" y="293890"/>
                </a:lnTo>
                <a:lnTo>
                  <a:pt x="492379" y="308216"/>
                </a:lnTo>
                <a:lnTo>
                  <a:pt x="447040" y="325120"/>
                </a:lnTo>
                <a:lnTo>
                  <a:pt x="402551" y="344576"/>
                </a:lnTo>
                <a:lnTo>
                  <a:pt x="359016" y="366598"/>
                </a:lnTo>
                <a:lnTo>
                  <a:pt x="315937" y="391642"/>
                </a:lnTo>
                <a:lnTo>
                  <a:pt x="274574" y="419366"/>
                </a:lnTo>
                <a:lnTo>
                  <a:pt x="235165" y="449808"/>
                </a:lnTo>
                <a:lnTo>
                  <a:pt x="197929" y="483044"/>
                </a:lnTo>
                <a:lnTo>
                  <a:pt x="163080" y="519163"/>
                </a:lnTo>
                <a:lnTo>
                  <a:pt x="130848" y="558203"/>
                </a:lnTo>
                <a:lnTo>
                  <a:pt x="101460" y="600252"/>
                </a:lnTo>
                <a:lnTo>
                  <a:pt x="75120" y="645375"/>
                </a:lnTo>
                <a:lnTo>
                  <a:pt x="69634" y="642620"/>
                </a:lnTo>
                <a:lnTo>
                  <a:pt x="63550" y="640727"/>
                </a:lnTo>
                <a:lnTo>
                  <a:pt x="51574" y="635596"/>
                </a:lnTo>
                <a:lnTo>
                  <a:pt x="32702" y="627735"/>
                </a:lnTo>
                <a:lnTo>
                  <a:pt x="32029" y="583882"/>
                </a:lnTo>
                <a:lnTo>
                  <a:pt x="31965" y="579589"/>
                </a:lnTo>
                <a:lnTo>
                  <a:pt x="38938" y="532257"/>
                </a:lnTo>
                <a:lnTo>
                  <a:pt x="52717" y="486003"/>
                </a:lnTo>
                <a:lnTo>
                  <a:pt x="72428" y="441083"/>
                </a:lnTo>
                <a:lnTo>
                  <a:pt x="97142" y="397751"/>
                </a:lnTo>
                <a:lnTo>
                  <a:pt x="125971" y="356298"/>
                </a:lnTo>
                <a:lnTo>
                  <a:pt x="158013" y="316966"/>
                </a:lnTo>
                <a:lnTo>
                  <a:pt x="192379" y="280009"/>
                </a:lnTo>
                <a:lnTo>
                  <a:pt x="228155" y="245719"/>
                </a:lnTo>
                <a:lnTo>
                  <a:pt x="264439" y="214325"/>
                </a:lnTo>
                <a:lnTo>
                  <a:pt x="300355" y="186118"/>
                </a:lnTo>
                <a:lnTo>
                  <a:pt x="334975" y="161340"/>
                </a:lnTo>
                <a:lnTo>
                  <a:pt x="375551" y="135166"/>
                </a:lnTo>
                <a:lnTo>
                  <a:pt x="418287" y="110744"/>
                </a:lnTo>
                <a:lnTo>
                  <a:pt x="462800" y="88734"/>
                </a:lnTo>
                <a:lnTo>
                  <a:pt x="508698" y="69748"/>
                </a:lnTo>
                <a:lnTo>
                  <a:pt x="555612" y="54444"/>
                </a:lnTo>
                <a:lnTo>
                  <a:pt x="603148" y="43459"/>
                </a:lnTo>
                <a:lnTo>
                  <a:pt x="650913" y="37426"/>
                </a:lnTo>
                <a:lnTo>
                  <a:pt x="701167" y="37299"/>
                </a:lnTo>
                <a:lnTo>
                  <a:pt x="745629" y="42748"/>
                </a:lnTo>
                <a:lnTo>
                  <a:pt x="791819" y="55397"/>
                </a:lnTo>
                <a:lnTo>
                  <a:pt x="836701" y="75539"/>
                </a:lnTo>
                <a:lnTo>
                  <a:pt x="834275" y="82969"/>
                </a:lnTo>
                <a:lnTo>
                  <a:pt x="834999" y="90957"/>
                </a:lnTo>
                <a:lnTo>
                  <a:pt x="838796" y="97688"/>
                </a:lnTo>
                <a:lnTo>
                  <a:pt x="845527" y="101320"/>
                </a:lnTo>
                <a:lnTo>
                  <a:pt x="865784" y="103416"/>
                </a:lnTo>
                <a:lnTo>
                  <a:pt x="886244" y="104292"/>
                </a:lnTo>
                <a:lnTo>
                  <a:pt x="906449" y="106667"/>
                </a:lnTo>
                <a:lnTo>
                  <a:pt x="925957" y="113258"/>
                </a:lnTo>
                <a:lnTo>
                  <a:pt x="943394" y="128397"/>
                </a:lnTo>
                <a:lnTo>
                  <a:pt x="956805" y="151447"/>
                </a:lnTo>
                <a:lnTo>
                  <a:pt x="958392" y="174396"/>
                </a:lnTo>
                <a:lnTo>
                  <a:pt x="958392" y="93179"/>
                </a:lnTo>
                <a:lnTo>
                  <a:pt x="938517" y="80137"/>
                </a:lnTo>
                <a:lnTo>
                  <a:pt x="899731" y="68808"/>
                </a:lnTo>
                <a:lnTo>
                  <a:pt x="861453" y="67183"/>
                </a:lnTo>
                <a:lnTo>
                  <a:pt x="860920" y="65633"/>
                </a:lnTo>
                <a:lnTo>
                  <a:pt x="821728" y="36969"/>
                </a:lnTo>
                <a:lnTo>
                  <a:pt x="776973" y="15951"/>
                </a:lnTo>
                <a:lnTo>
                  <a:pt x="732675" y="4483"/>
                </a:lnTo>
                <a:lnTo>
                  <a:pt x="686816" y="0"/>
                </a:lnTo>
                <a:lnTo>
                  <a:pt x="639953" y="1727"/>
                </a:lnTo>
                <a:lnTo>
                  <a:pt x="592658" y="8915"/>
                </a:lnTo>
                <a:lnTo>
                  <a:pt x="545465" y="20789"/>
                </a:lnTo>
                <a:lnTo>
                  <a:pt x="498970" y="36601"/>
                </a:lnTo>
                <a:lnTo>
                  <a:pt x="453720" y="55562"/>
                </a:lnTo>
                <a:lnTo>
                  <a:pt x="410273" y="76923"/>
                </a:lnTo>
                <a:lnTo>
                  <a:pt x="369201" y="99923"/>
                </a:lnTo>
                <a:lnTo>
                  <a:pt x="331050" y="123799"/>
                </a:lnTo>
                <a:lnTo>
                  <a:pt x="296113" y="147955"/>
                </a:lnTo>
                <a:lnTo>
                  <a:pt x="259753" y="175501"/>
                </a:lnTo>
                <a:lnTo>
                  <a:pt x="222783" y="206197"/>
                </a:lnTo>
                <a:lnTo>
                  <a:pt x="186055" y="239814"/>
                </a:lnTo>
                <a:lnTo>
                  <a:pt x="150368" y="276085"/>
                </a:lnTo>
                <a:lnTo>
                  <a:pt x="116586" y="314769"/>
                </a:lnTo>
                <a:lnTo>
                  <a:pt x="85509" y="355638"/>
                </a:lnTo>
                <a:lnTo>
                  <a:pt x="57988" y="398411"/>
                </a:lnTo>
                <a:lnTo>
                  <a:pt x="34848" y="442874"/>
                </a:lnTo>
                <a:lnTo>
                  <a:pt x="16916" y="488772"/>
                </a:lnTo>
                <a:lnTo>
                  <a:pt x="5016" y="535851"/>
                </a:lnTo>
                <a:lnTo>
                  <a:pt x="0" y="583882"/>
                </a:lnTo>
                <a:lnTo>
                  <a:pt x="2540" y="630339"/>
                </a:lnTo>
                <a:lnTo>
                  <a:pt x="2667" y="632599"/>
                </a:lnTo>
                <a:lnTo>
                  <a:pt x="1003" y="638340"/>
                </a:lnTo>
                <a:lnTo>
                  <a:pt x="2374" y="644982"/>
                </a:lnTo>
                <a:lnTo>
                  <a:pt x="26962" y="660514"/>
                </a:lnTo>
                <a:lnTo>
                  <a:pt x="45008" y="671626"/>
                </a:lnTo>
                <a:lnTo>
                  <a:pt x="53822" y="677176"/>
                </a:lnTo>
                <a:lnTo>
                  <a:pt x="62268" y="681774"/>
                </a:lnTo>
                <a:lnTo>
                  <a:pt x="71120" y="684326"/>
                </a:lnTo>
                <a:lnTo>
                  <a:pt x="81191" y="683717"/>
                </a:lnTo>
                <a:lnTo>
                  <a:pt x="90030" y="681634"/>
                </a:lnTo>
                <a:lnTo>
                  <a:pt x="92722" y="671626"/>
                </a:lnTo>
                <a:lnTo>
                  <a:pt x="92837" y="671207"/>
                </a:lnTo>
                <a:lnTo>
                  <a:pt x="90766" y="662863"/>
                </a:lnTo>
                <a:lnTo>
                  <a:pt x="103352" y="645375"/>
                </a:lnTo>
                <a:lnTo>
                  <a:pt x="121348" y="620369"/>
                </a:lnTo>
                <a:lnTo>
                  <a:pt x="153758" y="580428"/>
                </a:lnTo>
                <a:lnTo>
                  <a:pt x="187934" y="543064"/>
                </a:lnTo>
                <a:lnTo>
                  <a:pt x="223850" y="508279"/>
                </a:lnTo>
                <a:lnTo>
                  <a:pt x="261480" y="476084"/>
                </a:lnTo>
                <a:lnTo>
                  <a:pt x="300748" y="446493"/>
                </a:lnTo>
                <a:lnTo>
                  <a:pt x="341642" y="419493"/>
                </a:lnTo>
                <a:lnTo>
                  <a:pt x="384124" y="395109"/>
                </a:lnTo>
                <a:lnTo>
                  <a:pt x="428142" y="373354"/>
                </a:lnTo>
                <a:lnTo>
                  <a:pt x="473659" y="354215"/>
                </a:lnTo>
                <a:lnTo>
                  <a:pt x="520636" y="337718"/>
                </a:lnTo>
                <a:lnTo>
                  <a:pt x="558812" y="328002"/>
                </a:lnTo>
                <a:lnTo>
                  <a:pt x="645744" y="311404"/>
                </a:lnTo>
                <a:lnTo>
                  <a:pt x="689711" y="300456"/>
                </a:lnTo>
                <a:lnTo>
                  <a:pt x="730796" y="285026"/>
                </a:lnTo>
                <a:lnTo>
                  <a:pt x="766610" y="263080"/>
                </a:lnTo>
                <a:lnTo>
                  <a:pt x="794740" y="232587"/>
                </a:lnTo>
                <a:lnTo>
                  <a:pt x="812812" y="191516"/>
                </a:lnTo>
                <a:lnTo>
                  <a:pt x="831354" y="188683"/>
                </a:lnTo>
                <a:lnTo>
                  <a:pt x="884745" y="201676"/>
                </a:lnTo>
                <a:lnTo>
                  <a:pt x="907656" y="216852"/>
                </a:lnTo>
                <a:lnTo>
                  <a:pt x="919530" y="223062"/>
                </a:lnTo>
                <a:lnTo>
                  <a:pt x="932688" y="226288"/>
                </a:lnTo>
                <a:lnTo>
                  <a:pt x="952538" y="223393"/>
                </a:lnTo>
                <a:lnTo>
                  <a:pt x="969759" y="212598"/>
                </a:lnTo>
                <a:lnTo>
                  <a:pt x="983081" y="196049"/>
                </a:lnTo>
                <a:lnTo>
                  <a:pt x="985799" y="189344"/>
                </a:lnTo>
                <a:lnTo>
                  <a:pt x="985850" y="189204"/>
                </a:lnTo>
                <a:lnTo>
                  <a:pt x="991235" y="175907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3221869" y="3393036"/>
            <a:ext cx="697230" cy="951230"/>
            <a:chOff x="3221869" y="3393036"/>
            <a:chExt cx="697230" cy="951230"/>
          </a:xfrm>
        </p:grpSpPr>
        <p:sp>
          <p:nvSpPr>
            <p:cNvPr id="10" name="object 10"/>
            <p:cNvSpPr/>
            <p:nvPr/>
          </p:nvSpPr>
          <p:spPr>
            <a:xfrm>
              <a:off x="3221863" y="3393046"/>
              <a:ext cx="697230" cy="951230"/>
            </a:xfrm>
            <a:custGeom>
              <a:avLst/>
              <a:gdLst/>
              <a:ahLst/>
              <a:cxnLst/>
              <a:rect l="l" t="t" r="r" b="b"/>
              <a:pathLst>
                <a:path w="697229" h="951229">
                  <a:moveTo>
                    <a:pt x="175717" y="342912"/>
                  </a:moveTo>
                  <a:lnTo>
                    <a:pt x="175310" y="336931"/>
                  </a:lnTo>
                  <a:lnTo>
                    <a:pt x="171945" y="332524"/>
                  </a:lnTo>
                  <a:lnTo>
                    <a:pt x="166446" y="332308"/>
                  </a:lnTo>
                  <a:lnTo>
                    <a:pt x="143129" y="351739"/>
                  </a:lnTo>
                  <a:lnTo>
                    <a:pt x="131241" y="380555"/>
                  </a:lnTo>
                  <a:lnTo>
                    <a:pt x="132829" y="411708"/>
                  </a:lnTo>
                  <a:lnTo>
                    <a:pt x="149910" y="438175"/>
                  </a:lnTo>
                  <a:lnTo>
                    <a:pt x="157810" y="440855"/>
                  </a:lnTo>
                  <a:lnTo>
                    <a:pt x="164541" y="437502"/>
                  </a:lnTo>
                  <a:lnTo>
                    <a:pt x="167601" y="430479"/>
                  </a:lnTo>
                  <a:lnTo>
                    <a:pt x="164465" y="422173"/>
                  </a:lnTo>
                  <a:lnTo>
                    <a:pt x="154863" y="403923"/>
                  </a:lnTo>
                  <a:lnTo>
                    <a:pt x="153047" y="382879"/>
                  </a:lnTo>
                  <a:lnTo>
                    <a:pt x="158927" y="362902"/>
                  </a:lnTo>
                  <a:lnTo>
                    <a:pt x="172402" y="347865"/>
                  </a:lnTo>
                  <a:lnTo>
                    <a:pt x="175717" y="342912"/>
                  </a:lnTo>
                  <a:close/>
                </a:path>
                <a:path w="697229" h="951229">
                  <a:moveTo>
                    <a:pt x="696836" y="534022"/>
                  </a:moveTo>
                  <a:lnTo>
                    <a:pt x="691972" y="482307"/>
                  </a:lnTo>
                  <a:lnTo>
                    <a:pt x="682294" y="431292"/>
                  </a:lnTo>
                  <a:lnTo>
                    <a:pt x="668235" y="381317"/>
                  </a:lnTo>
                  <a:lnTo>
                    <a:pt x="650887" y="334505"/>
                  </a:lnTo>
                  <a:lnTo>
                    <a:pt x="650887" y="546290"/>
                  </a:lnTo>
                  <a:lnTo>
                    <a:pt x="650786" y="591502"/>
                  </a:lnTo>
                  <a:lnTo>
                    <a:pt x="646912" y="635939"/>
                  </a:lnTo>
                  <a:lnTo>
                    <a:pt x="639051" y="679030"/>
                  </a:lnTo>
                  <a:lnTo>
                    <a:pt x="626999" y="720217"/>
                  </a:lnTo>
                  <a:lnTo>
                    <a:pt x="610527" y="758939"/>
                  </a:lnTo>
                  <a:lnTo>
                    <a:pt x="589432" y="794613"/>
                  </a:lnTo>
                  <a:lnTo>
                    <a:pt x="563499" y="826681"/>
                  </a:lnTo>
                  <a:lnTo>
                    <a:pt x="532523" y="854570"/>
                  </a:lnTo>
                  <a:lnTo>
                    <a:pt x="496290" y="877722"/>
                  </a:lnTo>
                  <a:lnTo>
                    <a:pt x="454583" y="895578"/>
                  </a:lnTo>
                  <a:lnTo>
                    <a:pt x="408901" y="906487"/>
                  </a:lnTo>
                  <a:lnTo>
                    <a:pt x="363613" y="908850"/>
                  </a:lnTo>
                  <a:lnTo>
                    <a:pt x="319265" y="903312"/>
                  </a:lnTo>
                  <a:lnTo>
                    <a:pt x="276352" y="890524"/>
                  </a:lnTo>
                  <a:lnTo>
                    <a:pt x="235407" y="871131"/>
                  </a:lnTo>
                  <a:lnTo>
                    <a:pt x="196938" y="845807"/>
                  </a:lnTo>
                  <a:lnTo>
                    <a:pt x="161455" y="815187"/>
                  </a:lnTo>
                  <a:lnTo>
                    <a:pt x="129489" y="779932"/>
                  </a:lnTo>
                  <a:lnTo>
                    <a:pt x="101549" y="740689"/>
                  </a:lnTo>
                  <a:lnTo>
                    <a:pt x="78155" y="698119"/>
                  </a:lnTo>
                  <a:lnTo>
                    <a:pt x="59817" y="652868"/>
                  </a:lnTo>
                  <a:lnTo>
                    <a:pt x="47066" y="605586"/>
                  </a:lnTo>
                  <a:lnTo>
                    <a:pt x="39636" y="556260"/>
                  </a:lnTo>
                  <a:lnTo>
                    <a:pt x="37045" y="506374"/>
                  </a:lnTo>
                  <a:lnTo>
                    <a:pt x="39027" y="456387"/>
                  </a:lnTo>
                  <a:lnTo>
                    <a:pt x="45262" y="406717"/>
                  </a:lnTo>
                  <a:lnTo>
                    <a:pt x="55473" y="357809"/>
                  </a:lnTo>
                  <a:lnTo>
                    <a:pt x="69354" y="310108"/>
                  </a:lnTo>
                  <a:lnTo>
                    <a:pt x="86626" y="264033"/>
                  </a:lnTo>
                  <a:lnTo>
                    <a:pt x="125539" y="181851"/>
                  </a:lnTo>
                  <a:lnTo>
                    <a:pt x="156705" y="123380"/>
                  </a:lnTo>
                  <a:lnTo>
                    <a:pt x="189039" y="71488"/>
                  </a:lnTo>
                  <a:lnTo>
                    <a:pt x="217551" y="39776"/>
                  </a:lnTo>
                  <a:lnTo>
                    <a:pt x="247904" y="60604"/>
                  </a:lnTo>
                  <a:lnTo>
                    <a:pt x="279311" y="74231"/>
                  </a:lnTo>
                  <a:lnTo>
                    <a:pt x="312686" y="83337"/>
                  </a:lnTo>
                  <a:lnTo>
                    <a:pt x="348907" y="90576"/>
                  </a:lnTo>
                  <a:lnTo>
                    <a:pt x="394017" y="102819"/>
                  </a:lnTo>
                  <a:lnTo>
                    <a:pt x="434441" y="121196"/>
                  </a:lnTo>
                  <a:lnTo>
                    <a:pt x="470700" y="145288"/>
                  </a:lnTo>
                  <a:lnTo>
                    <a:pt x="503275" y="174675"/>
                  </a:lnTo>
                  <a:lnTo>
                    <a:pt x="532688" y="208965"/>
                  </a:lnTo>
                  <a:lnTo>
                    <a:pt x="559435" y="247713"/>
                  </a:lnTo>
                  <a:lnTo>
                    <a:pt x="584022" y="290525"/>
                  </a:lnTo>
                  <a:lnTo>
                    <a:pt x="602145" y="328472"/>
                  </a:lnTo>
                  <a:lnTo>
                    <a:pt x="617753" y="369049"/>
                  </a:lnTo>
                  <a:lnTo>
                    <a:pt x="630643" y="411683"/>
                  </a:lnTo>
                  <a:lnTo>
                    <a:pt x="640600" y="455815"/>
                  </a:lnTo>
                  <a:lnTo>
                    <a:pt x="647420" y="500875"/>
                  </a:lnTo>
                  <a:lnTo>
                    <a:pt x="650887" y="546290"/>
                  </a:lnTo>
                  <a:lnTo>
                    <a:pt x="650887" y="334505"/>
                  </a:lnTo>
                  <a:lnTo>
                    <a:pt x="628751" y="285927"/>
                  </a:lnTo>
                  <a:lnTo>
                    <a:pt x="604189" y="241185"/>
                  </a:lnTo>
                  <a:lnTo>
                    <a:pt x="577024" y="198869"/>
                  </a:lnTo>
                  <a:lnTo>
                    <a:pt x="550456" y="162852"/>
                  </a:lnTo>
                  <a:lnTo>
                    <a:pt x="521068" y="129133"/>
                  </a:lnTo>
                  <a:lnTo>
                    <a:pt x="488429" y="99504"/>
                  </a:lnTo>
                  <a:lnTo>
                    <a:pt x="452132" y="75666"/>
                  </a:lnTo>
                  <a:lnTo>
                    <a:pt x="409194" y="59423"/>
                  </a:lnTo>
                  <a:lnTo>
                    <a:pt x="364172" y="50419"/>
                  </a:lnTo>
                  <a:lnTo>
                    <a:pt x="319011" y="42418"/>
                  </a:lnTo>
                  <a:lnTo>
                    <a:pt x="310337" y="39776"/>
                  </a:lnTo>
                  <a:lnTo>
                    <a:pt x="275602" y="29222"/>
                  </a:lnTo>
                  <a:lnTo>
                    <a:pt x="235877" y="4610"/>
                  </a:lnTo>
                  <a:lnTo>
                    <a:pt x="229184" y="749"/>
                  </a:lnTo>
                  <a:lnTo>
                    <a:pt x="222364" y="0"/>
                  </a:lnTo>
                  <a:lnTo>
                    <a:pt x="215925" y="1816"/>
                  </a:lnTo>
                  <a:lnTo>
                    <a:pt x="210350" y="5638"/>
                  </a:lnTo>
                  <a:lnTo>
                    <a:pt x="178346" y="19405"/>
                  </a:lnTo>
                  <a:lnTo>
                    <a:pt x="153466" y="54876"/>
                  </a:lnTo>
                  <a:lnTo>
                    <a:pt x="117132" y="133540"/>
                  </a:lnTo>
                  <a:lnTo>
                    <a:pt x="93243" y="176898"/>
                  </a:lnTo>
                  <a:lnTo>
                    <a:pt x="71183" y="220446"/>
                  </a:lnTo>
                  <a:lnTo>
                    <a:pt x="51371" y="264502"/>
                  </a:lnTo>
                  <a:lnTo>
                    <a:pt x="34188" y="309372"/>
                  </a:lnTo>
                  <a:lnTo>
                    <a:pt x="20040" y="355384"/>
                  </a:lnTo>
                  <a:lnTo>
                    <a:pt x="9347" y="402831"/>
                  </a:lnTo>
                  <a:lnTo>
                    <a:pt x="2489" y="452043"/>
                  </a:lnTo>
                  <a:lnTo>
                    <a:pt x="0" y="500875"/>
                  </a:lnTo>
                  <a:lnTo>
                    <a:pt x="0" y="506374"/>
                  </a:lnTo>
                  <a:lnTo>
                    <a:pt x="1943" y="553440"/>
                  </a:lnTo>
                  <a:lnTo>
                    <a:pt x="8699" y="602437"/>
                  </a:lnTo>
                  <a:lnTo>
                    <a:pt x="19964" y="649922"/>
                  </a:lnTo>
                  <a:lnTo>
                    <a:pt x="35547" y="695464"/>
                  </a:lnTo>
                  <a:lnTo>
                    <a:pt x="55232" y="738632"/>
                  </a:lnTo>
                  <a:lnTo>
                    <a:pt x="78854" y="779018"/>
                  </a:lnTo>
                  <a:lnTo>
                    <a:pt x="106222" y="816203"/>
                  </a:lnTo>
                  <a:lnTo>
                    <a:pt x="137121" y="849757"/>
                  </a:lnTo>
                  <a:lnTo>
                    <a:pt x="171386" y="879259"/>
                  </a:lnTo>
                  <a:lnTo>
                    <a:pt x="208813" y="904290"/>
                  </a:lnTo>
                  <a:lnTo>
                    <a:pt x="249224" y="924433"/>
                  </a:lnTo>
                  <a:lnTo>
                    <a:pt x="292404" y="939253"/>
                  </a:lnTo>
                  <a:lnTo>
                    <a:pt x="338175" y="948347"/>
                  </a:lnTo>
                  <a:lnTo>
                    <a:pt x="383692" y="950696"/>
                  </a:lnTo>
                  <a:lnTo>
                    <a:pt x="426986" y="946061"/>
                  </a:lnTo>
                  <a:lnTo>
                    <a:pt x="467842" y="934961"/>
                  </a:lnTo>
                  <a:lnTo>
                    <a:pt x="506044" y="917917"/>
                  </a:lnTo>
                  <a:lnTo>
                    <a:pt x="541210" y="895578"/>
                  </a:lnTo>
                  <a:lnTo>
                    <a:pt x="573709" y="868057"/>
                  </a:lnTo>
                  <a:lnTo>
                    <a:pt x="602729" y="836269"/>
                  </a:lnTo>
                  <a:lnTo>
                    <a:pt x="628281" y="800608"/>
                  </a:lnTo>
                  <a:lnTo>
                    <a:pt x="650151" y="761568"/>
                  </a:lnTo>
                  <a:lnTo>
                    <a:pt x="668108" y="719696"/>
                  </a:lnTo>
                  <a:lnTo>
                    <a:pt x="681977" y="675474"/>
                  </a:lnTo>
                  <a:lnTo>
                    <a:pt x="691515" y="629450"/>
                  </a:lnTo>
                  <a:lnTo>
                    <a:pt x="696544" y="582129"/>
                  </a:lnTo>
                  <a:lnTo>
                    <a:pt x="696760" y="546290"/>
                  </a:lnTo>
                  <a:lnTo>
                    <a:pt x="696836" y="534022"/>
                  </a:lnTo>
                  <a:close/>
                </a:path>
              </a:pathLst>
            </a:custGeom>
            <a:solidFill>
              <a:srgbClr val="CFD9B1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82761" y="3883271"/>
              <a:ext cx="70087" cy="67454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9381116" y="6253314"/>
            <a:ext cx="697230" cy="951230"/>
            <a:chOff x="9381116" y="6253314"/>
            <a:chExt cx="697230" cy="951230"/>
          </a:xfrm>
        </p:grpSpPr>
        <p:sp>
          <p:nvSpPr>
            <p:cNvPr id="13" name="object 13"/>
            <p:cNvSpPr/>
            <p:nvPr/>
          </p:nvSpPr>
          <p:spPr>
            <a:xfrm>
              <a:off x="9381109" y="6253315"/>
              <a:ext cx="697230" cy="951230"/>
            </a:xfrm>
            <a:custGeom>
              <a:avLst/>
              <a:gdLst/>
              <a:ahLst/>
              <a:cxnLst/>
              <a:rect l="l" t="t" r="r" b="b"/>
              <a:pathLst>
                <a:path w="697229" h="951229">
                  <a:moveTo>
                    <a:pt x="175717" y="342938"/>
                  </a:moveTo>
                  <a:lnTo>
                    <a:pt x="175310" y="336943"/>
                  </a:lnTo>
                  <a:lnTo>
                    <a:pt x="171958" y="332536"/>
                  </a:lnTo>
                  <a:lnTo>
                    <a:pt x="166458" y="332320"/>
                  </a:lnTo>
                  <a:lnTo>
                    <a:pt x="143141" y="351751"/>
                  </a:lnTo>
                  <a:lnTo>
                    <a:pt x="131254" y="380568"/>
                  </a:lnTo>
                  <a:lnTo>
                    <a:pt x="132829" y="411721"/>
                  </a:lnTo>
                  <a:lnTo>
                    <a:pt x="149923" y="438188"/>
                  </a:lnTo>
                  <a:lnTo>
                    <a:pt x="157810" y="440880"/>
                  </a:lnTo>
                  <a:lnTo>
                    <a:pt x="164541" y="437515"/>
                  </a:lnTo>
                  <a:lnTo>
                    <a:pt x="167614" y="430479"/>
                  </a:lnTo>
                  <a:lnTo>
                    <a:pt x="164477" y="422186"/>
                  </a:lnTo>
                  <a:lnTo>
                    <a:pt x="154863" y="403936"/>
                  </a:lnTo>
                  <a:lnTo>
                    <a:pt x="153047" y="382892"/>
                  </a:lnTo>
                  <a:lnTo>
                    <a:pt x="158927" y="362915"/>
                  </a:lnTo>
                  <a:lnTo>
                    <a:pt x="172415" y="347891"/>
                  </a:lnTo>
                  <a:lnTo>
                    <a:pt x="175717" y="342938"/>
                  </a:lnTo>
                  <a:close/>
                </a:path>
                <a:path w="697229" h="951229">
                  <a:moveTo>
                    <a:pt x="696836" y="534035"/>
                  </a:moveTo>
                  <a:lnTo>
                    <a:pt x="691972" y="482320"/>
                  </a:lnTo>
                  <a:lnTo>
                    <a:pt x="682294" y="431304"/>
                  </a:lnTo>
                  <a:lnTo>
                    <a:pt x="668235" y="381342"/>
                  </a:lnTo>
                  <a:lnTo>
                    <a:pt x="650887" y="334518"/>
                  </a:lnTo>
                  <a:lnTo>
                    <a:pt x="650887" y="546303"/>
                  </a:lnTo>
                  <a:lnTo>
                    <a:pt x="650786" y="591515"/>
                  </a:lnTo>
                  <a:lnTo>
                    <a:pt x="646912" y="635952"/>
                  </a:lnTo>
                  <a:lnTo>
                    <a:pt x="639051" y="679043"/>
                  </a:lnTo>
                  <a:lnTo>
                    <a:pt x="626999" y="720242"/>
                  </a:lnTo>
                  <a:lnTo>
                    <a:pt x="610527" y="758952"/>
                  </a:lnTo>
                  <a:lnTo>
                    <a:pt x="589432" y="794626"/>
                  </a:lnTo>
                  <a:lnTo>
                    <a:pt x="563499" y="826693"/>
                  </a:lnTo>
                  <a:lnTo>
                    <a:pt x="532523" y="854595"/>
                  </a:lnTo>
                  <a:lnTo>
                    <a:pt x="496290" y="877747"/>
                  </a:lnTo>
                  <a:lnTo>
                    <a:pt x="454583" y="895591"/>
                  </a:lnTo>
                  <a:lnTo>
                    <a:pt x="408901" y="906513"/>
                  </a:lnTo>
                  <a:lnTo>
                    <a:pt x="363613" y="908875"/>
                  </a:lnTo>
                  <a:lnTo>
                    <a:pt x="319265" y="903325"/>
                  </a:lnTo>
                  <a:lnTo>
                    <a:pt x="276352" y="890536"/>
                  </a:lnTo>
                  <a:lnTo>
                    <a:pt x="235407" y="871143"/>
                  </a:lnTo>
                  <a:lnTo>
                    <a:pt x="196938" y="845820"/>
                  </a:lnTo>
                  <a:lnTo>
                    <a:pt x="161455" y="815200"/>
                  </a:lnTo>
                  <a:lnTo>
                    <a:pt x="129489" y="779945"/>
                  </a:lnTo>
                  <a:lnTo>
                    <a:pt x="101549" y="740702"/>
                  </a:lnTo>
                  <a:lnTo>
                    <a:pt x="78155" y="698131"/>
                  </a:lnTo>
                  <a:lnTo>
                    <a:pt x="59817" y="652881"/>
                  </a:lnTo>
                  <a:lnTo>
                    <a:pt x="47066" y="605599"/>
                  </a:lnTo>
                  <a:lnTo>
                    <a:pt x="39636" y="556272"/>
                  </a:lnTo>
                  <a:lnTo>
                    <a:pt x="37045" y="506387"/>
                  </a:lnTo>
                  <a:lnTo>
                    <a:pt x="39027" y="456399"/>
                  </a:lnTo>
                  <a:lnTo>
                    <a:pt x="45262" y="406742"/>
                  </a:lnTo>
                  <a:lnTo>
                    <a:pt x="55473" y="357835"/>
                  </a:lnTo>
                  <a:lnTo>
                    <a:pt x="69367" y="310121"/>
                  </a:lnTo>
                  <a:lnTo>
                    <a:pt x="86626" y="264045"/>
                  </a:lnTo>
                  <a:lnTo>
                    <a:pt x="125539" y="181851"/>
                  </a:lnTo>
                  <a:lnTo>
                    <a:pt x="156705" y="123393"/>
                  </a:lnTo>
                  <a:lnTo>
                    <a:pt x="189039" y="71501"/>
                  </a:lnTo>
                  <a:lnTo>
                    <a:pt x="217551" y="39789"/>
                  </a:lnTo>
                  <a:lnTo>
                    <a:pt x="247904" y="60617"/>
                  </a:lnTo>
                  <a:lnTo>
                    <a:pt x="279311" y="74256"/>
                  </a:lnTo>
                  <a:lnTo>
                    <a:pt x="312686" y="83362"/>
                  </a:lnTo>
                  <a:lnTo>
                    <a:pt x="348907" y="90601"/>
                  </a:lnTo>
                  <a:lnTo>
                    <a:pt x="394017" y="102831"/>
                  </a:lnTo>
                  <a:lnTo>
                    <a:pt x="434441" y="121208"/>
                  </a:lnTo>
                  <a:lnTo>
                    <a:pt x="470700" y="145300"/>
                  </a:lnTo>
                  <a:lnTo>
                    <a:pt x="503275" y="174701"/>
                  </a:lnTo>
                  <a:lnTo>
                    <a:pt x="532688" y="208978"/>
                  </a:lnTo>
                  <a:lnTo>
                    <a:pt x="559435" y="247738"/>
                  </a:lnTo>
                  <a:lnTo>
                    <a:pt x="584022" y="290550"/>
                  </a:lnTo>
                  <a:lnTo>
                    <a:pt x="602145" y="328498"/>
                  </a:lnTo>
                  <a:lnTo>
                    <a:pt x="617753" y="369074"/>
                  </a:lnTo>
                  <a:lnTo>
                    <a:pt x="630643" y="411708"/>
                  </a:lnTo>
                  <a:lnTo>
                    <a:pt x="640600" y="455828"/>
                  </a:lnTo>
                  <a:lnTo>
                    <a:pt x="647420" y="500888"/>
                  </a:lnTo>
                  <a:lnTo>
                    <a:pt x="650887" y="546303"/>
                  </a:lnTo>
                  <a:lnTo>
                    <a:pt x="650887" y="334518"/>
                  </a:lnTo>
                  <a:lnTo>
                    <a:pt x="628751" y="285940"/>
                  </a:lnTo>
                  <a:lnTo>
                    <a:pt x="604202" y="241198"/>
                  </a:lnTo>
                  <a:lnTo>
                    <a:pt x="577024" y="198882"/>
                  </a:lnTo>
                  <a:lnTo>
                    <a:pt x="550456" y="162864"/>
                  </a:lnTo>
                  <a:lnTo>
                    <a:pt x="521068" y="129159"/>
                  </a:lnTo>
                  <a:lnTo>
                    <a:pt x="488442" y="99517"/>
                  </a:lnTo>
                  <a:lnTo>
                    <a:pt x="452145" y="75692"/>
                  </a:lnTo>
                  <a:lnTo>
                    <a:pt x="409194" y="59448"/>
                  </a:lnTo>
                  <a:lnTo>
                    <a:pt x="364185" y="50431"/>
                  </a:lnTo>
                  <a:lnTo>
                    <a:pt x="319011" y="42430"/>
                  </a:lnTo>
                  <a:lnTo>
                    <a:pt x="310324" y="39789"/>
                  </a:lnTo>
                  <a:lnTo>
                    <a:pt x="275602" y="29235"/>
                  </a:lnTo>
                  <a:lnTo>
                    <a:pt x="235877" y="4622"/>
                  </a:lnTo>
                  <a:lnTo>
                    <a:pt x="229184" y="749"/>
                  </a:lnTo>
                  <a:lnTo>
                    <a:pt x="222364" y="0"/>
                  </a:lnTo>
                  <a:lnTo>
                    <a:pt x="215925" y="1828"/>
                  </a:lnTo>
                  <a:lnTo>
                    <a:pt x="210350" y="5651"/>
                  </a:lnTo>
                  <a:lnTo>
                    <a:pt x="178358" y="19418"/>
                  </a:lnTo>
                  <a:lnTo>
                    <a:pt x="153479" y="54889"/>
                  </a:lnTo>
                  <a:lnTo>
                    <a:pt x="117144" y="133553"/>
                  </a:lnTo>
                  <a:lnTo>
                    <a:pt x="93256" y="176911"/>
                  </a:lnTo>
                  <a:lnTo>
                    <a:pt x="71196" y="220459"/>
                  </a:lnTo>
                  <a:lnTo>
                    <a:pt x="51371" y="264515"/>
                  </a:lnTo>
                  <a:lnTo>
                    <a:pt x="34188" y="309384"/>
                  </a:lnTo>
                  <a:lnTo>
                    <a:pt x="20053" y="355384"/>
                  </a:lnTo>
                  <a:lnTo>
                    <a:pt x="9347" y="402844"/>
                  </a:lnTo>
                  <a:lnTo>
                    <a:pt x="2489" y="452056"/>
                  </a:lnTo>
                  <a:lnTo>
                    <a:pt x="0" y="500888"/>
                  </a:lnTo>
                  <a:lnTo>
                    <a:pt x="0" y="506387"/>
                  </a:lnTo>
                  <a:lnTo>
                    <a:pt x="1943" y="553453"/>
                  </a:lnTo>
                  <a:lnTo>
                    <a:pt x="8699" y="602449"/>
                  </a:lnTo>
                  <a:lnTo>
                    <a:pt x="19964" y="649935"/>
                  </a:lnTo>
                  <a:lnTo>
                    <a:pt x="35547" y="695477"/>
                  </a:lnTo>
                  <a:lnTo>
                    <a:pt x="55232" y="738657"/>
                  </a:lnTo>
                  <a:lnTo>
                    <a:pt x="78854" y="779043"/>
                  </a:lnTo>
                  <a:lnTo>
                    <a:pt x="106222" y="816229"/>
                  </a:lnTo>
                  <a:lnTo>
                    <a:pt x="137134" y="849782"/>
                  </a:lnTo>
                  <a:lnTo>
                    <a:pt x="171399" y="879284"/>
                  </a:lnTo>
                  <a:lnTo>
                    <a:pt x="208826" y="904316"/>
                  </a:lnTo>
                  <a:lnTo>
                    <a:pt x="249224" y="924445"/>
                  </a:lnTo>
                  <a:lnTo>
                    <a:pt x="292417" y="939266"/>
                  </a:lnTo>
                  <a:lnTo>
                    <a:pt x="338188" y="948347"/>
                  </a:lnTo>
                  <a:lnTo>
                    <a:pt x="383705" y="950696"/>
                  </a:lnTo>
                  <a:lnTo>
                    <a:pt x="426986" y="946073"/>
                  </a:lnTo>
                  <a:lnTo>
                    <a:pt x="467842" y="934974"/>
                  </a:lnTo>
                  <a:lnTo>
                    <a:pt x="506056" y="917930"/>
                  </a:lnTo>
                  <a:lnTo>
                    <a:pt x="541413" y="895451"/>
                  </a:lnTo>
                  <a:lnTo>
                    <a:pt x="573709" y="868070"/>
                  </a:lnTo>
                  <a:lnTo>
                    <a:pt x="602729" y="836282"/>
                  </a:lnTo>
                  <a:lnTo>
                    <a:pt x="628281" y="800608"/>
                  </a:lnTo>
                  <a:lnTo>
                    <a:pt x="650151" y="761580"/>
                  </a:lnTo>
                  <a:lnTo>
                    <a:pt x="668108" y="719696"/>
                  </a:lnTo>
                  <a:lnTo>
                    <a:pt x="681977" y="675487"/>
                  </a:lnTo>
                  <a:lnTo>
                    <a:pt x="691515" y="629462"/>
                  </a:lnTo>
                  <a:lnTo>
                    <a:pt x="696544" y="582142"/>
                  </a:lnTo>
                  <a:lnTo>
                    <a:pt x="696760" y="546303"/>
                  </a:lnTo>
                  <a:lnTo>
                    <a:pt x="696836" y="534035"/>
                  </a:lnTo>
                  <a:close/>
                </a:path>
              </a:pathLst>
            </a:custGeom>
            <a:solidFill>
              <a:srgbClr val="CFD9B1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542000" y="6743554"/>
              <a:ext cx="70100" cy="67454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9" y="4668032"/>
            <a:ext cx="2719394" cy="2552879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2515364" y="3027634"/>
            <a:ext cx="529590" cy="830580"/>
          </a:xfrm>
          <a:custGeom>
            <a:avLst/>
            <a:gdLst/>
            <a:ahLst/>
            <a:cxnLst/>
            <a:rect l="l" t="t" r="r" b="b"/>
            <a:pathLst>
              <a:path w="529589" h="830579">
                <a:moveTo>
                  <a:pt x="237741" y="73570"/>
                </a:moveTo>
                <a:lnTo>
                  <a:pt x="233855" y="73570"/>
                </a:lnTo>
                <a:lnTo>
                  <a:pt x="195800" y="84324"/>
                </a:lnTo>
                <a:lnTo>
                  <a:pt x="159769" y="104914"/>
                </a:lnTo>
                <a:lnTo>
                  <a:pt x="126400" y="133501"/>
                </a:lnTo>
                <a:lnTo>
                  <a:pt x="96101" y="168313"/>
                </a:lnTo>
                <a:lnTo>
                  <a:pt x="69279" y="207579"/>
                </a:lnTo>
                <a:lnTo>
                  <a:pt x="46341" y="249525"/>
                </a:lnTo>
                <a:lnTo>
                  <a:pt x="27695" y="292381"/>
                </a:lnTo>
                <a:lnTo>
                  <a:pt x="13747" y="334373"/>
                </a:lnTo>
                <a:lnTo>
                  <a:pt x="4906" y="373730"/>
                </a:lnTo>
                <a:lnTo>
                  <a:pt x="121" y="420281"/>
                </a:lnTo>
                <a:lnTo>
                  <a:pt x="0" y="424834"/>
                </a:lnTo>
                <a:lnTo>
                  <a:pt x="625" y="465017"/>
                </a:lnTo>
                <a:lnTo>
                  <a:pt x="703" y="470034"/>
                </a:lnTo>
                <a:lnTo>
                  <a:pt x="6876" y="517553"/>
                </a:lnTo>
                <a:lnTo>
                  <a:pt x="18198" y="563886"/>
                </a:lnTo>
                <a:lnTo>
                  <a:pt x="34392" y="608460"/>
                </a:lnTo>
                <a:lnTo>
                  <a:pt x="55181" y="650704"/>
                </a:lnTo>
                <a:lnTo>
                  <a:pt x="80290" y="690044"/>
                </a:lnTo>
                <a:lnTo>
                  <a:pt x="109442" y="725908"/>
                </a:lnTo>
                <a:lnTo>
                  <a:pt x="142360" y="757723"/>
                </a:lnTo>
                <a:lnTo>
                  <a:pt x="178769" y="784917"/>
                </a:lnTo>
                <a:lnTo>
                  <a:pt x="250340" y="816870"/>
                </a:lnTo>
                <a:lnTo>
                  <a:pt x="292060" y="826397"/>
                </a:lnTo>
                <a:lnTo>
                  <a:pt x="335364" y="830577"/>
                </a:lnTo>
                <a:lnTo>
                  <a:pt x="378478" y="828626"/>
                </a:lnTo>
                <a:lnTo>
                  <a:pt x="419623" y="819760"/>
                </a:lnTo>
                <a:lnTo>
                  <a:pt x="454007" y="804529"/>
                </a:lnTo>
                <a:lnTo>
                  <a:pt x="336928" y="804529"/>
                </a:lnTo>
                <a:lnTo>
                  <a:pt x="292100" y="800886"/>
                </a:lnTo>
                <a:lnTo>
                  <a:pt x="251311" y="790251"/>
                </a:lnTo>
                <a:lnTo>
                  <a:pt x="210880" y="771819"/>
                </a:lnTo>
                <a:lnTo>
                  <a:pt x="173396" y="747377"/>
                </a:lnTo>
                <a:lnTo>
                  <a:pt x="139248" y="717604"/>
                </a:lnTo>
                <a:lnTo>
                  <a:pt x="108826" y="683179"/>
                </a:lnTo>
                <a:lnTo>
                  <a:pt x="82520" y="644780"/>
                </a:lnTo>
                <a:lnTo>
                  <a:pt x="60721" y="603086"/>
                </a:lnTo>
                <a:lnTo>
                  <a:pt x="43817" y="558775"/>
                </a:lnTo>
                <a:lnTo>
                  <a:pt x="32198" y="512526"/>
                </a:lnTo>
                <a:lnTo>
                  <a:pt x="26254" y="465017"/>
                </a:lnTo>
                <a:lnTo>
                  <a:pt x="26567" y="435079"/>
                </a:lnTo>
                <a:lnTo>
                  <a:pt x="26674" y="424834"/>
                </a:lnTo>
                <a:lnTo>
                  <a:pt x="33214" y="372759"/>
                </a:lnTo>
                <a:lnTo>
                  <a:pt x="45401" y="324120"/>
                </a:lnTo>
                <a:lnTo>
                  <a:pt x="62952" y="276035"/>
                </a:lnTo>
                <a:lnTo>
                  <a:pt x="85536" y="230174"/>
                </a:lnTo>
                <a:lnTo>
                  <a:pt x="112823" y="188205"/>
                </a:lnTo>
                <a:lnTo>
                  <a:pt x="144482" y="151801"/>
                </a:lnTo>
                <a:lnTo>
                  <a:pt x="180183" y="122629"/>
                </a:lnTo>
                <a:lnTo>
                  <a:pt x="219594" y="102361"/>
                </a:lnTo>
                <a:lnTo>
                  <a:pt x="262385" y="92666"/>
                </a:lnTo>
                <a:lnTo>
                  <a:pt x="344466" y="92666"/>
                </a:lnTo>
                <a:lnTo>
                  <a:pt x="300778" y="83928"/>
                </a:lnTo>
                <a:lnTo>
                  <a:pt x="313822" y="77286"/>
                </a:lnTo>
                <a:lnTo>
                  <a:pt x="325317" y="74225"/>
                </a:lnTo>
                <a:lnTo>
                  <a:pt x="274222" y="74225"/>
                </a:lnTo>
                <a:lnTo>
                  <a:pt x="237741" y="73570"/>
                </a:lnTo>
                <a:close/>
              </a:path>
              <a:path w="529589" h="830579">
                <a:moveTo>
                  <a:pt x="387353" y="170383"/>
                </a:moveTo>
                <a:lnTo>
                  <a:pt x="350251" y="170383"/>
                </a:lnTo>
                <a:lnTo>
                  <a:pt x="364892" y="184249"/>
                </a:lnTo>
                <a:lnTo>
                  <a:pt x="374368" y="208606"/>
                </a:lnTo>
                <a:lnTo>
                  <a:pt x="377998" y="229432"/>
                </a:lnTo>
                <a:lnTo>
                  <a:pt x="378032" y="229623"/>
                </a:lnTo>
                <a:lnTo>
                  <a:pt x="378151" y="233064"/>
                </a:lnTo>
                <a:lnTo>
                  <a:pt x="378248" y="235871"/>
                </a:lnTo>
                <a:lnTo>
                  <a:pt x="382820" y="239859"/>
                </a:lnTo>
                <a:lnTo>
                  <a:pt x="387900" y="240786"/>
                </a:lnTo>
                <a:lnTo>
                  <a:pt x="386520" y="288308"/>
                </a:lnTo>
                <a:lnTo>
                  <a:pt x="375050" y="333263"/>
                </a:lnTo>
                <a:lnTo>
                  <a:pt x="361871" y="377991"/>
                </a:lnTo>
                <a:lnTo>
                  <a:pt x="355362" y="424834"/>
                </a:lnTo>
                <a:lnTo>
                  <a:pt x="365889" y="483226"/>
                </a:lnTo>
                <a:lnTo>
                  <a:pt x="393932" y="534435"/>
                </a:lnTo>
                <a:lnTo>
                  <a:pt x="447160" y="587691"/>
                </a:lnTo>
                <a:lnTo>
                  <a:pt x="475006" y="615588"/>
                </a:lnTo>
                <a:lnTo>
                  <a:pt x="495623" y="646500"/>
                </a:lnTo>
                <a:lnTo>
                  <a:pt x="502975" y="682052"/>
                </a:lnTo>
                <a:lnTo>
                  <a:pt x="491024" y="723869"/>
                </a:lnTo>
                <a:lnTo>
                  <a:pt x="462845" y="760848"/>
                </a:lnTo>
                <a:lnTo>
                  <a:pt x="425582" y="785774"/>
                </a:lnTo>
                <a:lnTo>
                  <a:pt x="382516" y="799913"/>
                </a:lnTo>
                <a:lnTo>
                  <a:pt x="336928" y="804529"/>
                </a:lnTo>
                <a:lnTo>
                  <a:pt x="454007" y="804529"/>
                </a:lnTo>
                <a:lnTo>
                  <a:pt x="457021" y="803193"/>
                </a:lnTo>
                <a:lnTo>
                  <a:pt x="488897" y="778142"/>
                </a:lnTo>
                <a:lnTo>
                  <a:pt x="513473" y="743821"/>
                </a:lnTo>
                <a:lnTo>
                  <a:pt x="528971" y="699446"/>
                </a:lnTo>
                <a:lnTo>
                  <a:pt x="527093" y="651574"/>
                </a:lnTo>
                <a:lnTo>
                  <a:pt x="505417" y="612526"/>
                </a:lnTo>
                <a:lnTo>
                  <a:pt x="473348" y="578990"/>
                </a:lnTo>
                <a:lnTo>
                  <a:pt x="440287" y="547656"/>
                </a:lnTo>
                <a:lnTo>
                  <a:pt x="411935" y="512029"/>
                </a:lnTo>
                <a:lnTo>
                  <a:pt x="394375" y="474757"/>
                </a:lnTo>
                <a:lnTo>
                  <a:pt x="386740" y="435079"/>
                </a:lnTo>
                <a:lnTo>
                  <a:pt x="388160" y="392230"/>
                </a:lnTo>
                <a:lnTo>
                  <a:pt x="397767" y="345447"/>
                </a:lnTo>
                <a:lnTo>
                  <a:pt x="405119" y="317377"/>
                </a:lnTo>
                <a:lnTo>
                  <a:pt x="410496" y="290041"/>
                </a:lnTo>
                <a:lnTo>
                  <a:pt x="409909" y="233064"/>
                </a:lnTo>
                <a:lnTo>
                  <a:pt x="408004" y="228035"/>
                </a:lnTo>
                <a:lnTo>
                  <a:pt x="425583" y="199651"/>
                </a:lnTo>
                <a:lnTo>
                  <a:pt x="398809" y="199651"/>
                </a:lnTo>
                <a:lnTo>
                  <a:pt x="395032" y="185845"/>
                </a:lnTo>
                <a:lnTo>
                  <a:pt x="389330" y="173122"/>
                </a:lnTo>
                <a:lnTo>
                  <a:pt x="387353" y="170383"/>
                </a:lnTo>
                <a:close/>
              </a:path>
              <a:path w="529589" h="830579">
                <a:moveTo>
                  <a:pt x="464042" y="25534"/>
                </a:moveTo>
                <a:lnTo>
                  <a:pt x="427951" y="25534"/>
                </a:lnTo>
                <a:lnTo>
                  <a:pt x="433875" y="25681"/>
                </a:lnTo>
                <a:lnTo>
                  <a:pt x="439754" y="29902"/>
                </a:lnTo>
                <a:lnTo>
                  <a:pt x="443005" y="33598"/>
                </a:lnTo>
                <a:lnTo>
                  <a:pt x="445891" y="39346"/>
                </a:lnTo>
                <a:lnTo>
                  <a:pt x="448720" y="45587"/>
                </a:lnTo>
                <a:lnTo>
                  <a:pt x="434906" y="49470"/>
                </a:lnTo>
                <a:lnTo>
                  <a:pt x="422067" y="56003"/>
                </a:lnTo>
                <a:lnTo>
                  <a:pt x="410645" y="65252"/>
                </a:lnTo>
                <a:lnTo>
                  <a:pt x="401082" y="77286"/>
                </a:lnTo>
                <a:lnTo>
                  <a:pt x="399050" y="80512"/>
                </a:lnTo>
                <a:lnTo>
                  <a:pt x="398749" y="83928"/>
                </a:lnTo>
                <a:lnTo>
                  <a:pt x="399380" y="86722"/>
                </a:lnTo>
                <a:lnTo>
                  <a:pt x="394161" y="90088"/>
                </a:lnTo>
                <a:lnTo>
                  <a:pt x="391252" y="97289"/>
                </a:lnTo>
                <a:lnTo>
                  <a:pt x="395977" y="104914"/>
                </a:lnTo>
                <a:lnTo>
                  <a:pt x="405153" y="124781"/>
                </a:lnTo>
                <a:lnTo>
                  <a:pt x="406828" y="128455"/>
                </a:lnTo>
                <a:lnTo>
                  <a:pt x="411196" y="153035"/>
                </a:lnTo>
                <a:lnTo>
                  <a:pt x="408695" y="177049"/>
                </a:lnTo>
                <a:lnTo>
                  <a:pt x="408669" y="177299"/>
                </a:lnTo>
                <a:lnTo>
                  <a:pt x="398809" y="199651"/>
                </a:lnTo>
                <a:lnTo>
                  <a:pt x="425583" y="199651"/>
                </a:lnTo>
                <a:lnTo>
                  <a:pt x="427031" y="197313"/>
                </a:lnTo>
                <a:lnTo>
                  <a:pt x="435866" y="161393"/>
                </a:lnTo>
                <a:lnTo>
                  <a:pt x="433001" y="124781"/>
                </a:lnTo>
                <a:lnTo>
                  <a:pt x="416932" y="91980"/>
                </a:lnTo>
                <a:lnTo>
                  <a:pt x="417084" y="91802"/>
                </a:lnTo>
                <a:lnTo>
                  <a:pt x="417221" y="91802"/>
                </a:lnTo>
                <a:lnTo>
                  <a:pt x="417414" y="91561"/>
                </a:lnTo>
                <a:lnTo>
                  <a:pt x="426910" y="81064"/>
                </a:lnTo>
                <a:lnTo>
                  <a:pt x="437595" y="73044"/>
                </a:lnTo>
                <a:lnTo>
                  <a:pt x="449593" y="67958"/>
                </a:lnTo>
                <a:lnTo>
                  <a:pt x="462529" y="66326"/>
                </a:lnTo>
                <a:lnTo>
                  <a:pt x="470754" y="66326"/>
                </a:lnTo>
                <a:lnTo>
                  <a:pt x="476317" y="59671"/>
                </a:lnTo>
                <a:lnTo>
                  <a:pt x="473752" y="51099"/>
                </a:lnTo>
                <a:lnTo>
                  <a:pt x="466747" y="30613"/>
                </a:lnTo>
                <a:lnTo>
                  <a:pt x="464120" y="25681"/>
                </a:lnTo>
                <a:lnTo>
                  <a:pt x="464042" y="25534"/>
                </a:lnTo>
                <a:close/>
              </a:path>
              <a:path w="529589" h="830579">
                <a:moveTo>
                  <a:pt x="344466" y="92666"/>
                </a:moveTo>
                <a:lnTo>
                  <a:pt x="262385" y="92666"/>
                </a:lnTo>
                <a:lnTo>
                  <a:pt x="262478" y="94647"/>
                </a:lnTo>
                <a:lnTo>
                  <a:pt x="262601" y="97289"/>
                </a:lnTo>
                <a:lnTo>
                  <a:pt x="262639" y="98101"/>
                </a:lnTo>
                <a:lnTo>
                  <a:pt x="265827" y="103054"/>
                </a:lnTo>
                <a:lnTo>
                  <a:pt x="332058" y="116580"/>
                </a:lnTo>
                <a:lnTo>
                  <a:pt x="325468" y="128455"/>
                </a:lnTo>
                <a:lnTo>
                  <a:pt x="319732" y="140802"/>
                </a:lnTo>
                <a:lnTo>
                  <a:pt x="314816" y="153763"/>
                </a:lnTo>
                <a:lnTo>
                  <a:pt x="310684" y="167482"/>
                </a:lnTo>
                <a:lnTo>
                  <a:pt x="311026" y="177049"/>
                </a:lnTo>
                <a:lnTo>
                  <a:pt x="316021" y="183811"/>
                </a:lnTo>
                <a:lnTo>
                  <a:pt x="323822" y="185845"/>
                </a:lnTo>
                <a:lnTo>
                  <a:pt x="323298" y="185845"/>
                </a:lnTo>
                <a:lnTo>
                  <a:pt x="331092" y="180842"/>
                </a:lnTo>
                <a:lnTo>
                  <a:pt x="350251" y="170383"/>
                </a:lnTo>
                <a:lnTo>
                  <a:pt x="387353" y="170383"/>
                </a:lnTo>
                <a:lnTo>
                  <a:pt x="381344" y="162058"/>
                </a:lnTo>
                <a:lnTo>
                  <a:pt x="370716" y="153232"/>
                </a:lnTo>
                <a:lnTo>
                  <a:pt x="364093" y="149791"/>
                </a:lnTo>
                <a:lnTo>
                  <a:pt x="357347" y="147566"/>
                </a:lnTo>
                <a:lnTo>
                  <a:pt x="350801" y="146539"/>
                </a:lnTo>
                <a:lnTo>
                  <a:pt x="343805" y="146539"/>
                </a:lnTo>
                <a:lnTo>
                  <a:pt x="347698" y="138588"/>
                </a:lnTo>
                <a:lnTo>
                  <a:pt x="352013" y="130823"/>
                </a:lnTo>
                <a:lnTo>
                  <a:pt x="356789" y="123201"/>
                </a:lnTo>
                <a:lnTo>
                  <a:pt x="362068" y="115678"/>
                </a:lnTo>
                <a:lnTo>
                  <a:pt x="364585" y="109256"/>
                </a:lnTo>
                <a:lnTo>
                  <a:pt x="363726" y="103054"/>
                </a:lnTo>
                <a:lnTo>
                  <a:pt x="363692" y="102810"/>
                </a:lnTo>
                <a:lnTo>
                  <a:pt x="360062" y="97540"/>
                </a:lnTo>
                <a:lnTo>
                  <a:pt x="354372" y="94647"/>
                </a:lnTo>
                <a:lnTo>
                  <a:pt x="344466" y="92666"/>
                </a:lnTo>
                <a:close/>
              </a:path>
              <a:path w="529589" h="830579">
                <a:moveTo>
                  <a:pt x="367997" y="72729"/>
                </a:moveTo>
                <a:lnTo>
                  <a:pt x="342529" y="72729"/>
                </a:lnTo>
                <a:lnTo>
                  <a:pt x="358861" y="74683"/>
                </a:lnTo>
                <a:lnTo>
                  <a:pt x="359543" y="74683"/>
                </a:lnTo>
                <a:lnTo>
                  <a:pt x="362057" y="76067"/>
                </a:lnTo>
                <a:lnTo>
                  <a:pt x="364786" y="76067"/>
                </a:lnTo>
                <a:lnTo>
                  <a:pt x="367997" y="72729"/>
                </a:lnTo>
                <a:close/>
              </a:path>
              <a:path w="529589" h="830579">
                <a:moveTo>
                  <a:pt x="336144" y="53191"/>
                </a:moveTo>
                <a:lnTo>
                  <a:pt x="314246" y="54559"/>
                </a:lnTo>
                <a:lnTo>
                  <a:pt x="293339" y="61624"/>
                </a:lnTo>
                <a:lnTo>
                  <a:pt x="274222" y="74225"/>
                </a:lnTo>
                <a:lnTo>
                  <a:pt x="325317" y="74225"/>
                </a:lnTo>
                <a:lnTo>
                  <a:pt x="327790" y="73570"/>
                </a:lnTo>
                <a:lnTo>
                  <a:pt x="342529" y="72729"/>
                </a:lnTo>
                <a:lnTo>
                  <a:pt x="367997" y="72729"/>
                </a:lnTo>
                <a:lnTo>
                  <a:pt x="378352" y="61966"/>
                </a:lnTo>
                <a:lnTo>
                  <a:pt x="382743" y="57677"/>
                </a:lnTo>
                <a:lnTo>
                  <a:pt x="358232" y="57677"/>
                </a:lnTo>
                <a:lnTo>
                  <a:pt x="336144" y="53191"/>
                </a:lnTo>
                <a:close/>
              </a:path>
              <a:path w="529589" h="830579">
                <a:moveTo>
                  <a:pt x="442489" y="0"/>
                </a:moveTo>
                <a:lnTo>
                  <a:pt x="404092" y="10404"/>
                </a:lnTo>
                <a:lnTo>
                  <a:pt x="370844" y="39346"/>
                </a:lnTo>
                <a:lnTo>
                  <a:pt x="358232" y="57677"/>
                </a:lnTo>
                <a:lnTo>
                  <a:pt x="382743" y="57677"/>
                </a:lnTo>
                <a:lnTo>
                  <a:pt x="389795" y="50789"/>
                </a:lnTo>
                <a:lnTo>
                  <a:pt x="401919" y="40577"/>
                </a:lnTo>
                <a:lnTo>
                  <a:pt x="415243" y="31757"/>
                </a:lnTo>
                <a:lnTo>
                  <a:pt x="421800" y="28034"/>
                </a:lnTo>
                <a:lnTo>
                  <a:pt x="427951" y="25534"/>
                </a:lnTo>
                <a:lnTo>
                  <a:pt x="464042" y="25534"/>
                </a:lnTo>
                <a:lnTo>
                  <a:pt x="456700" y="11751"/>
                </a:lnTo>
                <a:lnTo>
                  <a:pt x="442489" y="0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365238" y="5708482"/>
            <a:ext cx="529590" cy="830580"/>
          </a:xfrm>
          <a:custGeom>
            <a:avLst/>
            <a:gdLst/>
            <a:ahLst/>
            <a:cxnLst/>
            <a:rect l="l" t="t" r="r" b="b"/>
            <a:pathLst>
              <a:path w="529590" h="830579">
                <a:moveTo>
                  <a:pt x="237989" y="73567"/>
                </a:moveTo>
                <a:lnTo>
                  <a:pt x="233839" y="73567"/>
                </a:lnTo>
                <a:lnTo>
                  <a:pt x="195799" y="84318"/>
                </a:lnTo>
                <a:lnTo>
                  <a:pt x="159767" y="104909"/>
                </a:lnTo>
                <a:lnTo>
                  <a:pt x="126398" y="133498"/>
                </a:lnTo>
                <a:lnTo>
                  <a:pt x="96100" y="168311"/>
                </a:lnTo>
                <a:lnTo>
                  <a:pt x="69279" y="207577"/>
                </a:lnTo>
                <a:lnTo>
                  <a:pt x="46342" y="249524"/>
                </a:lnTo>
                <a:lnTo>
                  <a:pt x="27697" y="292378"/>
                </a:lnTo>
                <a:lnTo>
                  <a:pt x="13751" y="334369"/>
                </a:lnTo>
                <a:lnTo>
                  <a:pt x="4909" y="373722"/>
                </a:lnTo>
                <a:lnTo>
                  <a:pt x="120" y="420277"/>
                </a:lnTo>
                <a:lnTo>
                  <a:pt x="0" y="424840"/>
                </a:lnTo>
                <a:lnTo>
                  <a:pt x="622" y="465010"/>
                </a:lnTo>
                <a:lnTo>
                  <a:pt x="700" y="470028"/>
                </a:lnTo>
                <a:lnTo>
                  <a:pt x="6872" y="517549"/>
                </a:lnTo>
                <a:lnTo>
                  <a:pt x="18192" y="563883"/>
                </a:lnTo>
                <a:lnTo>
                  <a:pt x="34386" y="608460"/>
                </a:lnTo>
                <a:lnTo>
                  <a:pt x="55175" y="650705"/>
                </a:lnTo>
                <a:lnTo>
                  <a:pt x="80285" y="690047"/>
                </a:lnTo>
                <a:lnTo>
                  <a:pt x="109439" y="725912"/>
                </a:lnTo>
                <a:lnTo>
                  <a:pt x="142360" y="757729"/>
                </a:lnTo>
                <a:lnTo>
                  <a:pt x="178772" y="784923"/>
                </a:lnTo>
                <a:lnTo>
                  <a:pt x="250339" y="816875"/>
                </a:lnTo>
                <a:lnTo>
                  <a:pt x="292057" y="826400"/>
                </a:lnTo>
                <a:lnTo>
                  <a:pt x="335362" y="830578"/>
                </a:lnTo>
                <a:lnTo>
                  <a:pt x="378476" y="828625"/>
                </a:lnTo>
                <a:lnTo>
                  <a:pt x="419622" y="819757"/>
                </a:lnTo>
                <a:lnTo>
                  <a:pt x="453987" y="804534"/>
                </a:lnTo>
                <a:lnTo>
                  <a:pt x="336919" y="804534"/>
                </a:lnTo>
                <a:lnTo>
                  <a:pt x="292090" y="800892"/>
                </a:lnTo>
                <a:lnTo>
                  <a:pt x="251302" y="790257"/>
                </a:lnTo>
                <a:lnTo>
                  <a:pt x="210874" y="771821"/>
                </a:lnTo>
                <a:lnTo>
                  <a:pt x="173391" y="747376"/>
                </a:lnTo>
                <a:lnTo>
                  <a:pt x="139244" y="717601"/>
                </a:lnTo>
                <a:lnTo>
                  <a:pt x="108822" y="683174"/>
                </a:lnTo>
                <a:lnTo>
                  <a:pt x="82515" y="644774"/>
                </a:lnTo>
                <a:lnTo>
                  <a:pt x="60714" y="603080"/>
                </a:lnTo>
                <a:lnTo>
                  <a:pt x="43809" y="558768"/>
                </a:lnTo>
                <a:lnTo>
                  <a:pt x="32189" y="512519"/>
                </a:lnTo>
                <a:lnTo>
                  <a:pt x="26245" y="465010"/>
                </a:lnTo>
                <a:lnTo>
                  <a:pt x="26558" y="435078"/>
                </a:lnTo>
                <a:lnTo>
                  <a:pt x="26665" y="424840"/>
                </a:lnTo>
                <a:lnTo>
                  <a:pt x="33205" y="372758"/>
                </a:lnTo>
                <a:lnTo>
                  <a:pt x="45392" y="324121"/>
                </a:lnTo>
                <a:lnTo>
                  <a:pt x="62944" y="276038"/>
                </a:lnTo>
                <a:lnTo>
                  <a:pt x="85529" y="230177"/>
                </a:lnTo>
                <a:lnTo>
                  <a:pt x="112817" y="188210"/>
                </a:lnTo>
                <a:lnTo>
                  <a:pt x="144477" y="151806"/>
                </a:lnTo>
                <a:lnTo>
                  <a:pt x="180180" y="122635"/>
                </a:lnTo>
                <a:lnTo>
                  <a:pt x="219594" y="102367"/>
                </a:lnTo>
                <a:lnTo>
                  <a:pt x="262389" y="92671"/>
                </a:lnTo>
                <a:lnTo>
                  <a:pt x="344470" y="92671"/>
                </a:lnTo>
                <a:lnTo>
                  <a:pt x="300781" y="83921"/>
                </a:lnTo>
                <a:lnTo>
                  <a:pt x="313799" y="77292"/>
                </a:lnTo>
                <a:lnTo>
                  <a:pt x="325331" y="74218"/>
                </a:lnTo>
                <a:lnTo>
                  <a:pt x="274225" y="74218"/>
                </a:lnTo>
                <a:lnTo>
                  <a:pt x="237989" y="73567"/>
                </a:lnTo>
                <a:close/>
              </a:path>
              <a:path w="529590" h="830579">
                <a:moveTo>
                  <a:pt x="387350" y="170383"/>
                </a:moveTo>
                <a:lnTo>
                  <a:pt x="350247" y="170383"/>
                </a:lnTo>
                <a:lnTo>
                  <a:pt x="364887" y="184251"/>
                </a:lnTo>
                <a:lnTo>
                  <a:pt x="374360" y="208606"/>
                </a:lnTo>
                <a:lnTo>
                  <a:pt x="377989" y="229425"/>
                </a:lnTo>
                <a:lnTo>
                  <a:pt x="378022" y="229615"/>
                </a:lnTo>
                <a:lnTo>
                  <a:pt x="378148" y="233057"/>
                </a:lnTo>
                <a:lnTo>
                  <a:pt x="378251" y="235877"/>
                </a:lnTo>
                <a:lnTo>
                  <a:pt x="382810" y="239864"/>
                </a:lnTo>
                <a:lnTo>
                  <a:pt x="387890" y="240779"/>
                </a:lnTo>
                <a:lnTo>
                  <a:pt x="386516" y="288303"/>
                </a:lnTo>
                <a:lnTo>
                  <a:pt x="375046" y="333262"/>
                </a:lnTo>
                <a:lnTo>
                  <a:pt x="361864" y="377994"/>
                </a:lnTo>
                <a:lnTo>
                  <a:pt x="355353" y="424840"/>
                </a:lnTo>
                <a:lnTo>
                  <a:pt x="365884" y="483230"/>
                </a:lnTo>
                <a:lnTo>
                  <a:pt x="393923" y="534428"/>
                </a:lnTo>
                <a:lnTo>
                  <a:pt x="447159" y="587684"/>
                </a:lnTo>
                <a:lnTo>
                  <a:pt x="475006" y="615581"/>
                </a:lnTo>
                <a:lnTo>
                  <a:pt x="495622" y="646493"/>
                </a:lnTo>
                <a:lnTo>
                  <a:pt x="502971" y="682045"/>
                </a:lnTo>
                <a:lnTo>
                  <a:pt x="491014" y="723861"/>
                </a:lnTo>
                <a:lnTo>
                  <a:pt x="462836" y="760846"/>
                </a:lnTo>
                <a:lnTo>
                  <a:pt x="425573" y="785776"/>
                </a:lnTo>
                <a:lnTo>
                  <a:pt x="382507" y="799917"/>
                </a:lnTo>
                <a:lnTo>
                  <a:pt x="336919" y="804534"/>
                </a:lnTo>
                <a:lnTo>
                  <a:pt x="453987" y="804534"/>
                </a:lnTo>
                <a:lnTo>
                  <a:pt x="457022" y="803189"/>
                </a:lnTo>
                <a:lnTo>
                  <a:pt x="488900" y="778136"/>
                </a:lnTo>
                <a:lnTo>
                  <a:pt x="513476" y="743814"/>
                </a:lnTo>
                <a:lnTo>
                  <a:pt x="528975" y="699439"/>
                </a:lnTo>
                <a:lnTo>
                  <a:pt x="527089" y="651567"/>
                </a:lnTo>
                <a:lnTo>
                  <a:pt x="505411" y="612521"/>
                </a:lnTo>
                <a:lnTo>
                  <a:pt x="473344" y="578989"/>
                </a:lnTo>
                <a:lnTo>
                  <a:pt x="440290" y="547662"/>
                </a:lnTo>
                <a:lnTo>
                  <a:pt x="411932" y="512029"/>
                </a:lnTo>
                <a:lnTo>
                  <a:pt x="394368" y="474757"/>
                </a:lnTo>
                <a:lnTo>
                  <a:pt x="386731" y="435078"/>
                </a:lnTo>
                <a:lnTo>
                  <a:pt x="388151" y="392227"/>
                </a:lnTo>
                <a:lnTo>
                  <a:pt x="397758" y="345440"/>
                </a:lnTo>
                <a:lnTo>
                  <a:pt x="405111" y="317370"/>
                </a:lnTo>
                <a:lnTo>
                  <a:pt x="410492" y="290034"/>
                </a:lnTo>
                <a:lnTo>
                  <a:pt x="409899" y="233057"/>
                </a:lnTo>
                <a:lnTo>
                  <a:pt x="408007" y="228041"/>
                </a:lnTo>
                <a:lnTo>
                  <a:pt x="425585" y="199644"/>
                </a:lnTo>
                <a:lnTo>
                  <a:pt x="398800" y="199644"/>
                </a:lnTo>
                <a:lnTo>
                  <a:pt x="395028" y="185843"/>
                </a:lnTo>
                <a:lnTo>
                  <a:pt x="389325" y="173120"/>
                </a:lnTo>
                <a:lnTo>
                  <a:pt x="387350" y="170383"/>
                </a:lnTo>
                <a:close/>
              </a:path>
              <a:path w="529590" h="830579">
                <a:moveTo>
                  <a:pt x="464037" y="25538"/>
                </a:moveTo>
                <a:lnTo>
                  <a:pt x="427943" y="25538"/>
                </a:lnTo>
                <a:lnTo>
                  <a:pt x="433871" y="25686"/>
                </a:lnTo>
                <a:lnTo>
                  <a:pt x="439757" y="29908"/>
                </a:lnTo>
                <a:lnTo>
                  <a:pt x="443008" y="33591"/>
                </a:lnTo>
                <a:lnTo>
                  <a:pt x="445881" y="39350"/>
                </a:lnTo>
                <a:lnTo>
                  <a:pt x="448723" y="45580"/>
                </a:lnTo>
                <a:lnTo>
                  <a:pt x="434904" y="49470"/>
                </a:lnTo>
                <a:lnTo>
                  <a:pt x="422064" y="56006"/>
                </a:lnTo>
                <a:lnTo>
                  <a:pt x="410642" y="65257"/>
                </a:lnTo>
                <a:lnTo>
                  <a:pt x="401073" y="77292"/>
                </a:lnTo>
                <a:lnTo>
                  <a:pt x="399041" y="80505"/>
                </a:lnTo>
                <a:lnTo>
                  <a:pt x="398737" y="83921"/>
                </a:lnTo>
                <a:lnTo>
                  <a:pt x="399371" y="86728"/>
                </a:lnTo>
                <a:lnTo>
                  <a:pt x="394151" y="90081"/>
                </a:lnTo>
                <a:lnTo>
                  <a:pt x="391243" y="97281"/>
                </a:lnTo>
                <a:lnTo>
                  <a:pt x="395982" y="104909"/>
                </a:lnTo>
                <a:lnTo>
                  <a:pt x="405154" y="124780"/>
                </a:lnTo>
                <a:lnTo>
                  <a:pt x="406827" y="128453"/>
                </a:lnTo>
                <a:lnTo>
                  <a:pt x="411193" y="153028"/>
                </a:lnTo>
                <a:lnTo>
                  <a:pt x="408691" y="177041"/>
                </a:lnTo>
                <a:lnTo>
                  <a:pt x="408665" y="177292"/>
                </a:lnTo>
                <a:lnTo>
                  <a:pt x="398800" y="199644"/>
                </a:lnTo>
                <a:lnTo>
                  <a:pt x="425585" y="199644"/>
                </a:lnTo>
                <a:lnTo>
                  <a:pt x="427027" y="197313"/>
                </a:lnTo>
                <a:lnTo>
                  <a:pt x="435858" y="161393"/>
                </a:lnTo>
                <a:lnTo>
                  <a:pt x="432992" y="124780"/>
                </a:lnTo>
                <a:lnTo>
                  <a:pt x="416922" y="91973"/>
                </a:lnTo>
                <a:lnTo>
                  <a:pt x="417088" y="91795"/>
                </a:lnTo>
                <a:lnTo>
                  <a:pt x="417224" y="91795"/>
                </a:lnTo>
                <a:lnTo>
                  <a:pt x="417405" y="91554"/>
                </a:lnTo>
                <a:lnTo>
                  <a:pt x="426907" y="81059"/>
                </a:lnTo>
                <a:lnTo>
                  <a:pt x="437592" y="73042"/>
                </a:lnTo>
                <a:lnTo>
                  <a:pt x="449591" y="67956"/>
                </a:lnTo>
                <a:lnTo>
                  <a:pt x="462434" y="66332"/>
                </a:lnTo>
                <a:lnTo>
                  <a:pt x="470745" y="66332"/>
                </a:lnTo>
                <a:lnTo>
                  <a:pt x="476320" y="59664"/>
                </a:lnTo>
                <a:lnTo>
                  <a:pt x="473742" y="51092"/>
                </a:lnTo>
                <a:lnTo>
                  <a:pt x="466739" y="30613"/>
                </a:lnTo>
                <a:lnTo>
                  <a:pt x="464116" y="25686"/>
                </a:lnTo>
                <a:lnTo>
                  <a:pt x="464037" y="25538"/>
                </a:lnTo>
                <a:close/>
              </a:path>
              <a:path w="529590" h="830579">
                <a:moveTo>
                  <a:pt x="344470" y="92671"/>
                </a:moveTo>
                <a:lnTo>
                  <a:pt x="262389" y="92671"/>
                </a:lnTo>
                <a:lnTo>
                  <a:pt x="262482" y="94653"/>
                </a:lnTo>
                <a:lnTo>
                  <a:pt x="262605" y="97281"/>
                </a:lnTo>
                <a:lnTo>
                  <a:pt x="262643" y="98094"/>
                </a:lnTo>
                <a:lnTo>
                  <a:pt x="265818" y="103047"/>
                </a:lnTo>
                <a:lnTo>
                  <a:pt x="332048" y="116586"/>
                </a:lnTo>
                <a:lnTo>
                  <a:pt x="325458" y="128453"/>
                </a:lnTo>
                <a:lnTo>
                  <a:pt x="319725" y="140796"/>
                </a:lnTo>
                <a:lnTo>
                  <a:pt x="314812" y="153756"/>
                </a:lnTo>
                <a:lnTo>
                  <a:pt x="310687" y="167474"/>
                </a:lnTo>
                <a:lnTo>
                  <a:pt x="311024" y="177041"/>
                </a:lnTo>
                <a:lnTo>
                  <a:pt x="316018" y="183803"/>
                </a:lnTo>
                <a:lnTo>
                  <a:pt x="323838" y="185843"/>
                </a:lnTo>
                <a:lnTo>
                  <a:pt x="323286" y="185843"/>
                </a:lnTo>
                <a:lnTo>
                  <a:pt x="331083" y="180835"/>
                </a:lnTo>
                <a:lnTo>
                  <a:pt x="350247" y="170383"/>
                </a:lnTo>
                <a:lnTo>
                  <a:pt x="387350" y="170383"/>
                </a:lnTo>
                <a:lnTo>
                  <a:pt x="381337" y="162053"/>
                </a:lnTo>
                <a:lnTo>
                  <a:pt x="370707" y="153225"/>
                </a:lnTo>
                <a:lnTo>
                  <a:pt x="364084" y="149784"/>
                </a:lnTo>
                <a:lnTo>
                  <a:pt x="357337" y="147559"/>
                </a:lnTo>
                <a:lnTo>
                  <a:pt x="350792" y="146532"/>
                </a:lnTo>
                <a:lnTo>
                  <a:pt x="343796" y="146532"/>
                </a:lnTo>
                <a:lnTo>
                  <a:pt x="347696" y="138586"/>
                </a:lnTo>
                <a:lnTo>
                  <a:pt x="352014" y="130821"/>
                </a:lnTo>
                <a:lnTo>
                  <a:pt x="356792" y="123195"/>
                </a:lnTo>
                <a:lnTo>
                  <a:pt x="362071" y="115671"/>
                </a:lnTo>
                <a:lnTo>
                  <a:pt x="364583" y="109254"/>
                </a:lnTo>
                <a:lnTo>
                  <a:pt x="363722" y="103047"/>
                </a:lnTo>
                <a:lnTo>
                  <a:pt x="363689" y="102809"/>
                </a:lnTo>
                <a:lnTo>
                  <a:pt x="360058" y="97540"/>
                </a:lnTo>
                <a:lnTo>
                  <a:pt x="354362" y="94653"/>
                </a:lnTo>
                <a:lnTo>
                  <a:pt x="344470" y="92671"/>
                </a:lnTo>
                <a:close/>
              </a:path>
              <a:path w="529590" h="830579">
                <a:moveTo>
                  <a:pt x="367998" y="72727"/>
                </a:moveTo>
                <a:lnTo>
                  <a:pt x="342531" y="72727"/>
                </a:lnTo>
                <a:lnTo>
                  <a:pt x="358867" y="74676"/>
                </a:lnTo>
                <a:lnTo>
                  <a:pt x="359531" y="74676"/>
                </a:lnTo>
                <a:lnTo>
                  <a:pt x="362023" y="76060"/>
                </a:lnTo>
                <a:lnTo>
                  <a:pt x="364789" y="76060"/>
                </a:lnTo>
                <a:lnTo>
                  <a:pt x="367998" y="72727"/>
                </a:lnTo>
                <a:close/>
              </a:path>
              <a:path w="529590" h="830579">
                <a:moveTo>
                  <a:pt x="336135" y="53194"/>
                </a:moveTo>
                <a:lnTo>
                  <a:pt x="314238" y="54559"/>
                </a:lnTo>
                <a:lnTo>
                  <a:pt x="293335" y="61619"/>
                </a:lnTo>
                <a:lnTo>
                  <a:pt x="274225" y="74218"/>
                </a:lnTo>
                <a:lnTo>
                  <a:pt x="325331" y="74218"/>
                </a:lnTo>
                <a:lnTo>
                  <a:pt x="327789" y="73567"/>
                </a:lnTo>
                <a:lnTo>
                  <a:pt x="342531" y="72727"/>
                </a:lnTo>
                <a:lnTo>
                  <a:pt x="367998" y="72727"/>
                </a:lnTo>
                <a:lnTo>
                  <a:pt x="378356" y="61969"/>
                </a:lnTo>
                <a:lnTo>
                  <a:pt x="382742" y="57683"/>
                </a:lnTo>
                <a:lnTo>
                  <a:pt x="358223" y="57683"/>
                </a:lnTo>
                <a:lnTo>
                  <a:pt x="336135" y="53194"/>
                </a:lnTo>
                <a:close/>
              </a:path>
              <a:path w="529590" h="830579">
                <a:moveTo>
                  <a:pt x="442485" y="0"/>
                </a:moveTo>
                <a:lnTo>
                  <a:pt x="404088" y="10398"/>
                </a:lnTo>
                <a:lnTo>
                  <a:pt x="370836" y="39350"/>
                </a:lnTo>
                <a:lnTo>
                  <a:pt x="358223" y="57683"/>
                </a:lnTo>
                <a:lnTo>
                  <a:pt x="382742" y="57683"/>
                </a:lnTo>
                <a:lnTo>
                  <a:pt x="389797" y="50788"/>
                </a:lnTo>
                <a:lnTo>
                  <a:pt x="401917" y="40572"/>
                </a:lnTo>
                <a:lnTo>
                  <a:pt x="415233" y="31750"/>
                </a:lnTo>
                <a:lnTo>
                  <a:pt x="421791" y="28035"/>
                </a:lnTo>
                <a:lnTo>
                  <a:pt x="427943" y="25538"/>
                </a:lnTo>
                <a:lnTo>
                  <a:pt x="464037" y="25538"/>
                </a:lnTo>
                <a:lnTo>
                  <a:pt x="456696" y="11753"/>
                </a:lnTo>
                <a:lnTo>
                  <a:pt x="442485" y="0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8" name="object 18"/>
          <p:cNvGrpSpPr/>
          <p:nvPr/>
        </p:nvGrpSpPr>
        <p:grpSpPr>
          <a:xfrm>
            <a:off x="1504025" y="3296315"/>
            <a:ext cx="790575" cy="673735"/>
            <a:chOff x="1504025" y="3296315"/>
            <a:chExt cx="790575" cy="673735"/>
          </a:xfrm>
        </p:grpSpPr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82611" y="3415197"/>
              <a:ext cx="164415" cy="24178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504022" y="3296323"/>
              <a:ext cx="790575" cy="673735"/>
            </a:xfrm>
            <a:custGeom>
              <a:avLst/>
              <a:gdLst/>
              <a:ahLst/>
              <a:cxnLst/>
              <a:rect l="l" t="t" r="r" b="b"/>
              <a:pathLst>
                <a:path w="790575" h="673735">
                  <a:moveTo>
                    <a:pt x="673036" y="75514"/>
                  </a:moveTo>
                  <a:lnTo>
                    <a:pt x="671677" y="69811"/>
                  </a:lnTo>
                  <a:lnTo>
                    <a:pt x="659714" y="60604"/>
                  </a:lnTo>
                  <a:lnTo>
                    <a:pt x="645960" y="60871"/>
                  </a:lnTo>
                  <a:lnTo>
                    <a:pt x="634555" y="69278"/>
                  </a:lnTo>
                  <a:lnTo>
                    <a:pt x="629666" y="84480"/>
                  </a:lnTo>
                  <a:lnTo>
                    <a:pt x="629577" y="91300"/>
                  </a:lnTo>
                  <a:lnTo>
                    <a:pt x="637781" y="91313"/>
                  </a:lnTo>
                  <a:lnTo>
                    <a:pt x="642162" y="78486"/>
                  </a:lnTo>
                  <a:lnTo>
                    <a:pt x="654583" y="75399"/>
                  </a:lnTo>
                  <a:lnTo>
                    <a:pt x="660209" y="79933"/>
                  </a:lnTo>
                  <a:lnTo>
                    <a:pt x="665314" y="81546"/>
                  </a:lnTo>
                  <a:lnTo>
                    <a:pt x="670255" y="79756"/>
                  </a:lnTo>
                  <a:lnTo>
                    <a:pt x="673036" y="75514"/>
                  </a:lnTo>
                  <a:close/>
                </a:path>
                <a:path w="790575" h="673735">
                  <a:moveTo>
                    <a:pt x="789952" y="9271"/>
                  </a:moveTo>
                  <a:lnTo>
                    <a:pt x="785977" y="596"/>
                  </a:lnTo>
                  <a:lnTo>
                    <a:pt x="777519" y="241"/>
                  </a:lnTo>
                  <a:lnTo>
                    <a:pt x="761441" y="165"/>
                  </a:lnTo>
                  <a:lnTo>
                    <a:pt x="761441" y="22923"/>
                  </a:lnTo>
                  <a:lnTo>
                    <a:pt x="739343" y="71882"/>
                  </a:lnTo>
                  <a:lnTo>
                    <a:pt x="739254" y="72110"/>
                  </a:lnTo>
                  <a:lnTo>
                    <a:pt x="714413" y="118579"/>
                  </a:lnTo>
                  <a:lnTo>
                    <a:pt x="687044" y="162382"/>
                  </a:lnTo>
                  <a:lnTo>
                    <a:pt x="657263" y="203530"/>
                  </a:lnTo>
                  <a:lnTo>
                    <a:pt x="643737" y="196176"/>
                  </a:lnTo>
                  <a:lnTo>
                    <a:pt x="643737" y="220243"/>
                  </a:lnTo>
                  <a:lnTo>
                    <a:pt x="611593" y="256654"/>
                  </a:lnTo>
                  <a:lnTo>
                    <a:pt x="577392" y="290550"/>
                  </a:lnTo>
                  <a:lnTo>
                    <a:pt x="541223" y="321957"/>
                  </a:lnTo>
                  <a:lnTo>
                    <a:pt x="503186" y="350875"/>
                  </a:lnTo>
                  <a:lnTo>
                    <a:pt x="463346" y="377291"/>
                  </a:lnTo>
                  <a:lnTo>
                    <a:pt x="421830" y="401218"/>
                  </a:lnTo>
                  <a:lnTo>
                    <a:pt x="378701" y="422656"/>
                  </a:lnTo>
                  <a:lnTo>
                    <a:pt x="334060" y="441604"/>
                  </a:lnTo>
                  <a:lnTo>
                    <a:pt x="287261" y="458330"/>
                  </a:lnTo>
                  <a:lnTo>
                    <a:pt x="286791" y="458787"/>
                  </a:lnTo>
                  <a:lnTo>
                    <a:pt x="286156" y="459117"/>
                  </a:lnTo>
                  <a:lnTo>
                    <a:pt x="280466" y="457365"/>
                  </a:lnTo>
                  <a:lnTo>
                    <a:pt x="273621" y="459663"/>
                  </a:lnTo>
                  <a:lnTo>
                    <a:pt x="254558" y="518134"/>
                  </a:lnTo>
                  <a:lnTo>
                    <a:pt x="230441" y="563359"/>
                  </a:lnTo>
                  <a:lnTo>
                    <a:pt x="199542" y="603034"/>
                  </a:lnTo>
                  <a:lnTo>
                    <a:pt x="162204" y="636816"/>
                  </a:lnTo>
                  <a:lnTo>
                    <a:pt x="162852" y="587679"/>
                  </a:lnTo>
                  <a:lnTo>
                    <a:pt x="171704" y="541629"/>
                  </a:lnTo>
                  <a:lnTo>
                    <a:pt x="187096" y="497243"/>
                  </a:lnTo>
                  <a:lnTo>
                    <a:pt x="204787" y="458787"/>
                  </a:lnTo>
                  <a:lnTo>
                    <a:pt x="204851" y="458660"/>
                  </a:lnTo>
                  <a:lnTo>
                    <a:pt x="207391" y="453148"/>
                  </a:lnTo>
                  <a:lnTo>
                    <a:pt x="208064" y="452970"/>
                  </a:lnTo>
                  <a:lnTo>
                    <a:pt x="208445" y="452970"/>
                  </a:lnTo>
                  <a:lnTo>
                    <a:pt x="209435" y="452691"/>
                  </a:lnTo>
                  <a:lnTo>
                    <a:pt x="216547" y="446620"/>
                  </a:lnTo>
                  <a:lnTo>
                    <a:pt x="217004" y="439254"/>
                  </a:lnTo>
                  <a:lnTo>
                    <a:pt x="217106" y="437565"/>
                  </a:lnTo>
                  <a:lnTo>
                    <a:pt x="215709" y="435368"/>
                  </a:lnTo>
                  <a:lnTo>
                    <a:pt x="212280" y="429996"/>
                  </a:lnTo>
                  <a:lnTo>
                    <a:pt x="203238" y="428332"/>
                  </a:lnTo>
                  <a:lnTo>
                    <a:pt x="159499" y="435368"/>
                  </a:lnTo>
                  <a:lnTo>
                    <a:pt x="116649" y="433705"/>
                  </a:lnTo>
                  <a:lnTo>
                    <a:pt x="75082" y="423379"/>
                  </a:lnTo>
                  <a:lnTo>
                    <a:pt x="35217" y="404393"/>
                  </a:lnTo>
                  <a:lnTo>
                    <a:pt x="79133" y="386194"/>
                  </a:lnTo>
                  <a:lnTo>
                    <a:pt x="123113" y="376174"/>
                  </a:lnTo>
                  <a:lnTo>
                    <a:pt x="168465" y="371106"/>
                  </a:lnTo>
                  <a:lnTo>
                    <a:pt x="222669" y="367398"/>
                  </a:lnTo>
                  <a:lnTo>
                    <a:pt x="222821" y="363181"/>
                  </a:lnTo>
                  <a:lnTo>
                    <a:pt x="222859" y="361861"/>
                  </a:lnTo>
                  <a:lnTo>
                    <a:pt x="225907" y="363181"/>
                  </a:lnTo>
                  <a:lnTo>
                    <a:pt x="228815" y="357098"/>
                  </a:lnTo>
                  <a:lnTo>
                    <a:pt x="254863" y="307276"/>
                  </a:lnTo>
                  <a:lnTo>
                    <a:pt x="283591" y="261543"/>
                  </a:lnTo>
                  <a:lnTo>
                    <a:pt x="314871" y="219875"/>
                  </a:lnTo>
                  <a:lnTo>
                    <a:pt x="348627" y="182257"/>
                  </a:lnTo>
                  <a:lnTo>
                    <a:pt x="384721" y="148666"/>
                  </a:lnTo>
                  <a:lnTo>
                    <a:pt x="423087" y="119087"/>
                  </a:lnTo>
                  <a:lnTo>
                    <a:pt x="463588" y="93497"/>
                  </a:lnTo>
                  <a:lnTo>
                    <a:pt x="503059" y="73444"/>
                  </a:lnTo>
                  <a:lnTo>
                    <a:pt x="506133" y="71882"/>
                  </a:lnTo>
                  <a:lnTo>
                    <a:pt x="550621" y="54229"/>
                  </a:lnTo>
                  <a:lnTo>
                    <a:pt x="558165" y="104228"/>
                  </a:lnTo>
                  <a:lnTo>
                    <a:pt x="574725" y="156959"/>
                  </a:lnTo>
                  <a:lnTo>
                    <a:pt x="574789" y="157124"/>
                  </a:lnTo>
                  <a:lnTo>
                    <a:pt x="602665" y="200113"/>
                  </a:lnTo>
                  <a:lnTo>
                    <a:pt x="643737" y="220243"/>
                  </a:lnTo>
                  <a:lnTo>
                    <a:pt x="643737" y="196176"/>
                  </a:lnTo>
                  <a:lnTo>
                    <a:pt x="616356" y="181254"/>
                  </a:lnTo>
                  <a:lnTo>
                    <a:pt x="589318" y="144868"/>
                  </a:lnTo>
                  <a:lnTo>
                    <a:pt x="572173" y="99606"/>
                  </a:lnTo>
                  <a:lnTo>
                    <a:pt x="561746" y="54229"/>
                  </a:lnTo>
                  <a:lnTo>
                    <a:pt x="560946" y="50698"/>
                  </a:lnTo>
                  <a:lnTo>
                    <a:pt x="608520" y="37668"/>
                  </a:lnTo>
                  <a:lnTo>
                    <a:pt x="657860" y="28689"/>
                  </a:lnTo>
                  <a:lnTo>
                    <a:pt x="708863" y="23774"/>
                  </a:lnTo>
                  <a:lnTo>
                    <a:pt x="761441" y="22923"/>
                  </a:lnTo>
                  <a:lnTo>
                    <a:pt x="761441" y="165"/>
                  </a:lnTo>
                  <a:lnTo>
                    <a:pt x="681469" y="3136"/>
                  </a:lnTo>
                  <a:lnTo>
                    <a:pt x="632421" y="9766"/>
                  </a:lnTo>
                  <a:lnTo>
                    <a:pt x="583438" y="20002"/>
                  </a:lnTo>
                  <a:lnTo>
                    <a:pt x="535089" y="33947"/>
                  </a:lnTo>
                  <a:lnTo>
                    <a:pt x="487921" y="51727"/>
                  </a:lnTo>
                  <a:lnTo>
                    <a:pt x="442506" y="73444"/>
                  </a:lnTo>
                  <a:lnTo>
                    <a:pt x="441718" y="71094"/>
                  </a:lnTo>
                  <a:lnTo>
                    <a:pt x="441045" y="68707"/>
                  </a:lnTo>
                  <a:lnTo>
                    <a:pt x="439991" y="66446"/>
                  </a:lnTo>
                  <a:lnTo>
                    <a:pt x="438035" y="61010"/>
                  </a:lnTo>
                  <a:lnTo>
                    <a:pt x="432765" y="56045"/>
                  </a:lnTo>
                  <a:lnTo>
                    <a:pt x="421576" y="60655"/>
                  </a:lnTo>
                  <a:lnTo>
                    <a:pt x="421576" y="85229"/>
                  </a:lnTo>
                  <a:lnTo>
                    <a:pt x="395401" y="101904"/>
                  </a:lnTo>
                  <a:lnTo>
                    <a:pt x="370370" y="120180"/>
                  </a:lnTo>
                  <a:lnTo>
                    <a:pt x="346583" y="140081"/>
                  </a:lnTo>
                  <a:lnTo>
                    <a:pt x="324154" y="161620"/>
                  </a:lnTo>
                  <a:lnTo>
                    <a:pt x="323049" y="152920"/>
                  </a:lnTo>
                  <a:lnTo>
                    <a:pt x="321754" y="144868"/>
                  </a:lnTo>
                  <a:lnTo>
                    <a:pt x="321665" y="144259"/>
                  </a:lnTo>
                  <a:lnTo>
                    <a:pt x="320128" y="135991"/>
                  </a:lnTo>
                  <a:lnTo>
                    <a:pt x="318300" y="127025"/>
                  </a:lnTo>
                  <a:lnTo>
                    <a:pt x="421576" y="85229"/>
                  </a:lnTo>
                  <a:lnTo>
                    <a:pt x="421576" y="60655"/>
                  </a:lnTo>
                  <a:lnTo>
                    <a:pt x="298704" y="111277"/>
                  </a:lnTo>
                  <a:lnTo>
                    <a:pt x="294754" y="116840"/>
                  </a:lnTo>
                  <a:lnTo>
                    <a:pt x="296595" y="122986"/>
                  </a:lnTo>
                  <a:lnTo>
                    <a:pt x="300202" y="135623"/>
                  </a:lnTo>
                  <a:lnTo>
                    <a:pt x="303784" y="148666"/>
                  </a:lnTo>
                  <a:lnTo>
                    <a:pt x="307632" y="162064"/>
                  </a:lnTo>
                  <a:lnTo>
                    <a:pt x="311797" y="174891"/>
                  </a:lnTo>
                  <a:lnTo>
                    <a:pt x="281584" y="213042"/>
                  </a:lnTo>
                  <a:lnTo>
                    <a:pt x="255663" y="255320"/>
                  </a:lnTo>
                  <a:lnTo>
                    <a:pt x="234518" y="301853"/>
                  </a:lnTo>
                  <a:lnTo>
                    <a:pt x="218681" y="352755"/>
                  </a:lnTo>
                  <a:lnTo>
                    <a:pt x="217716" y="356679"/>
                  </a:lnTo>
                  <a:lnTo>
                    <a:pt x="175425" y="345719"/>
                  </a:lnTo>
                  <a:lnTo>
                    <a:pt x="131089" y="346075"/>
                  </a:lnTo>
                  <a:lnTo>
                    <a:pt x="86664" y="355498"/>
                  </a:lnTo>
                  <a:lnTo>
                    <a:pt x="44119" y="371792"/>
                  </a:lnTo>
                  <a:lnTo>
                    <a:pt x="5435" y="392722"/>
                  </a:lnTo>
                  <a:lnTo>
                    <a:pt x="0" y="403694"/>
                  </a:lnTo>
                  <a:lnTo>
                    <a:pt x="1727" y="409803"/>
                  </a:lnTo>
                  <a:lnTo>
                    <a:pt x="5854" y="414655"/>
                  </a:lnTo>
                  <a:lnTo>
                    <a:pt x="47129" y="439254"/>
                  </a:lnTo>
                  <a:lnTo>
                    <a:pt x="91059" y="454977"/>
                  </a:lnTo>
                  <a:lnTo>
                    <a:pt x="136664" y="461543"/>
                  </a:lnTo>
                  <a:lnTo>
                    <a:pt x="183019" y="458660"/>
                  </a:lnTo>
                  <a:lnTo>
                    <a:pt x="157937" y="504088"/>
                  </a:lnTo>
                  <a:lnTo>
                    <a:pt x="143357" y="555688"/>
                  </a:lnTo>
                  <a:lnTo>
                    <a:pt x="138303" y="609663"/>
                  </a:lnTo>
                  <a:lnTo>
                    <a:pt x="141770" y="662241"/>
                  </a:lnTo>
                  <a:lnTo>
                    <a:pt x="142976" y="670547"/>
                  </a:lnTo>
                  <a:lnTo>
                    <a:pt x="152971" y="673519"/>
                  </a:lnTo>
                  <a:lnTo>
                    <a:pt x="158775" y="669671"/>
                  </a:lnTo>
                  <a:lnTo>
                    <a:pt x="195465" y="641184"/>
                  </a:lnTo>
                  <a:lnTo>
                    <a:pt x="227330" y="607783"/>
                  </a:lnTo>
                  <a:lnTo>
                    <a:pt x="254114" y="569810"/>
                  </a:lnTo>
                  <a:lnTo>
                    <a:pt x="275628" y="527672"/>
                  </a:lnTo>
                  <a:lnTo>
                    <a:pt x="291604" y="481901"/>
                  </a:lnTo>
                  <a:lnTo>
                    <a:pt x="291668" y="481736"/>
                  </a:lnTo>
                  <a:lnTo>
                    <a:pt x="292455" y="481736"/>
                  </a:lnTo>
                  <a:lnTo>
                    <a:pt x="293166" y="481901"/>
                  </a:lnTo>
                  <a:lnTo>
                    <a:pt x="293903" y="481736"/>
                  </a:lnTo>
                  <a:lnTo>
                    <a:pt x="341071" y="469188"/>
                  </a:lnTo>
                  <a:lnTo>
                    <a:pt x="368846" y="459117"/>
                  </a:lnTo>
                  <a:lnTo>
                    <a:pt x="386575" y="452691"/>
                  </a:lnTo>
                  <a:lnTo>
                    <a:pt x="431228" y="432142"/>
                  </a:lnTo>
                  <a:lnTo>
                    <a:pt x="474065" y="408076"/>
                  </a:lnTo>
                  <a:lnTo>
                    <a:pt x="515200" y="380606"/>
                  </a:lnTo>
                  <a:lnTo>
                    <a:pt x="554532" y="349961"/>
                  </a:lnTo>
                  <a:lnTo>
                    <a:pt x="591896" y="316369"/>
                  </a:lnTo>
                  <a:lnTo>
                    <a:pt x="627164" y="280047"/>
                  </a:lnTo>
                  <a:lnTo>
                    <a:pt x="660184" y="241223"/>
                  </a:lnTo>
                  <a:lnTo>
                    <a:pt x="688289" y="203530"/>
                  </a:lnTo>
                  <a:lnTo>
                    <a:pt x="690841" y="200113"/>
                  </a:lnTo>
                  <a:lnTo>
                    <a:pt x="718858" y="157124"/>
                  </a:lnTo>
                  <a:lnTo>
                    <a:pt x="718972" y="156959"/>
                  </a:lnTo>
                  <a:lnTo>
                    <a:pt x="744448" y="111963"/>
                  </a:lnTo>
                  <a:lnTo>
                    <a:pt x="767143" y="65366"/>
                  </a:lnTo>
                  <a:lnTo>
                    <a:pt x="784618" y="22923"/>
                  </a:lnTo>
                  <a:lnTo>
                    <a:pt x="786904" y="17386"/>
                  </a:lnTo>
                  <a:lnTo>
                    <a:pt x="789952" y="9271"/>
                  </a:lnTo>
                  <a:close/>
                </a:path>
              </a:pathLst>
            </a:custGeom>
            <a:solidFill>
              <a:srgbClr val="CFD9B1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3750571" y="2728574"/>
            <a:ext cx="594995" cy="643255"/>
            <a:chOff x="3750571" y="2728574"/>
            <a:chExt cx="594995" cy="643255"/>
          </a:xfrm>
        </p:grpSpPr>
        <p:sp>
          <p:nvSpPr>
            <p:cNvPr id="22" name="object 22"/>
            <p:cNvSpPr/>
            <p:nvPr/>
          </p:nvSpPr>
          <p:spPr>
            <a:xfrm>
              <a:off x="3750571" y="2728574"/>
              <a:ext cx="594995" cy="643255"/>
            </a:xfrm>
            <a:custGeom>
              <a:avLst/>
              <a:gdLst/>
              <a:ahLst/>
              <a:cxnLst/>
              <a:rect l="l" t="t" r="r" b="b"/>
              <a:pathLst>
                <a:path w="594995" h="643254">
                  <a:moveTo>
                    <a:pt x="393778" y="0"/>
                  </a:moveTo>
                  <a:lnTo>
                    <a:pt x="345778" y="8387"/>
                  </a:lnTo>
                  <a:lnTo>
                    <a:pt x="303965" y="30486"/>
                  </a:lnTo>
                  <a:lnTo>
                    <a:pt x="269632" y="64786"/>
                  </a:lnTo>
                  <a:lnTo>
                    <a:pt x="244070" y="109778"/>
                  </a:lnTo>
                  <a:lnTo>
                    <a:pt x="230132" y="152815"/>
                  </a:lnTo>
                  <a:lnTo>
                    <a:pt x="222950" y="174265"/>
                  </a:lnTo>
                  <a:lnTo>
                    <a:pt x="193827" y="219217"/>
                  </a:lnTo>
                  <a:lnTo>
                    <a:pt x="145827" y="249444"/>
                  </a:lnTo>
                  <a:lnTo>
                    <a:pt x="92833" y="270916"/>
                  </a:lnTo>
                  <a:lnTo>
                    <a:pt x="68656" y="282921"/>
                  </a:lnTo>
                  <a:lnTo>
                    <a:pt x="46039" y="297845"/>
                  </a:lnTo>
                  <a:lnTo>
                    <a:pt x="24830" y="317207"/>
                  </a:lnTo>
                  <a:lnTo>
                    <a:pt x="19738" y="322681"/>
                  </a:lnTo>
                  <a:lnTo>
                    <a:pt x="20944" y="329514"/>
                  </a:lnTo>
                  <a:lnTo>
                    <a:pt x="24678" y="333946"/>
                  </a:lnTo>
                  <a:lnTo>
                    <a:pt x="6085" y="374902"/>
                  </a:lnTo>
                  <a:lnTo>
                    <a:pt x="0" y="417288"/>
                  </a:lnTo>
                  <a:lnTo>
                    <a:pt x="4904" y="459712"/>
                  </a:lnTo>
                  <a:lnTo>
                    <a:pt x="19280" y="500780"/>
                  </a:lnTo>
                  <a:lnTo>
                    <a:pt x="41609" y="539100"/>
                  </a:lnTo>
                  <a:lnTo>
                    <a:pt x="70373" y="573280"/>
                  </a:lnTo>
                  <a:lnTo>
                    <a:pt x="104052" y="601925"/>
                  </a:lnTo>
                  <a:lnTo>
                    <a:pt x="141130" y="623645"/>
                  </a:lnTo>
                  <a:lnTo>
                    <a:pt x="180088" y="637044"/>
                  </a:lnTo>
                  <a:lnTo>
                    <a:pt x="224691" y="643194"/>
                  </a:lnTo>
                  <a:lnTo>
                    <a:pt x="269102" y="642138"/>
                  </a:lnTo>
                  <a:lnTo>
                    <a:pt x="312797" y="634363"/>
                  </a:lnTo>
                  <a:lnTo>
                    <a:pt x="355253" y="620359"/>
                  </a:lnTo>
                  <a:lnTo>
                    <a:pt x="370317" y="613050"/>
                  </a:lnTo>
                  <a:lnTo>
                    <a:pt x="243353" y="613050"/>
                  </a:lnTo>
                  <a:lnTo>
                    <a:pt x="201876" y="608482"/>
                  </a:lnTo>
                  <a:lnTo>
                    <a:pt x="161764" y="596954"/>
                  </a:lnTo>
                  <a:lnTo>
                    <a:pt x="124350" y="579070"/>
                  </a:lnTo>
                  <a:lnTo>
                    <a:pt x="90966" y="555434"/>
                  </a:lnTo>
                  <a:lnTo>
                    <a:pt x="62945" y="526647"/>
                  </a:lnTo>
                  <a:lnTo>
                    <a:pt x="41620" y="493315"/>
                  </a:lnTo>
                  <a:lnTo>
                    <a:pt x="28323" y="456038"/>
                  </a:lnTo>
                  <a:lnTo>
                    <a:pt x="24386" y="415422"/>
                  </a:lnTo>
                  <a:lnTo>
                    <a:pt x="31143" y="372068"/>
                  </a:lnTo>
                  <a:lnTo>
                    <a:pt x="49926" y="326580"/>
                  </a:lnTo>
                  <a:lnTo>
                    <a:pt x="82599" y="304490"/>
                  </a:lnTo>
                  <a:lnTo>
                    <a:pt x="117883" y="288885"/>
                  </a:lnTo>
                  <a:lnTo>
                    <a:pt x="153767" y="274382"/>
                  </a:lnTo>
                  <a:lnTo>
                    <a:pt x="188241" y="255600"/>
                  </a:lnTo>
                  <a:lnTo>
                    <a:pt x="210080" y="236645"/>
                  </a:lnTo>
                  <a:lnTo>
                    <a:pt x="226916" y="214134"/>
                  </a:lnTo>
                  <a:lnTo>
                    <a:pt x="240108" y="188713"/>
                  </a:lnTo>
                  <a:lnTo>
                    <a:pt x="251475" y="160629"/>
                  </a:lnTo>
                  <a:lnTo>
                    <a:pt x="273147" y="114169"/>
                  </a:lnTo>
                  <a:lnTo>
                    <a:pt x="301056" y="74710"/>
                  </a:lnTo>
                  <a:lnTo>
                    <a:pt x="334764" y="45183"/>
                  </a:lnTo>
                  <a:lnTo>
                    <a:pt x="373834" y="28519"/>
                  </a:lnTo>
                  <a:lnTo>
                    <a:pt x="417828" y="27649"/>
                  </a:lnTo>
                  <a:lnTo>
                    <a:pt x="490785" y="27649"/>
                  </a:lnTo>
                  <a:lnTo>
                    <a:pt x="474199" y="16955"/>
                  </a:lnTo>
                  <a:lnTo>
                    <a:pt x="436632" y="3966"/>
                  </a:lnTo>
                  <a:lnTo>
                    <a:pt x="393778" y="0"/>
                  </a:lnTo>
                  <a:close/>
                </a:path>
                <a:path w="594995" h="643254">
                  <a:moveTo>
                    <a:pt x="490785" y="27649"/>
                  </a:moveTo>
                  <a:lnTo>
                    <a:pt x="417828" y="27649"/>
                  </a:lnTo>
                  <a:lnTo>
                    <a:pt x="466308" y="45504"/>
                  </a:lnTo>
                  <a:lnTo>
                    <a:pt x="503335" y="73125"/>
                  </a:lnTo>
                  <a:lnTo>
                    <a:pt x="532131" y="108749"/>
                  </a:lnTo>
                  <a:lnTo>
                    <a:pt x="552927" y="150433"/>
                  </a:lnTo>
                  <a:lnTo>
                    <a:pt x="565948" y="196237"/>
                  </a:lnTo>
                  <a:lnTo>
                    <a:pt x="571425" y="244220"/>
                  </a:lnTo>
                  <a:lnTo>
                    <a:pt x="569584" y="292442"/>
                  </a:lnTo>
                  <a:lnTo>
                    <a:pt x="561080" y="339632"/>
                  </a:lnTo>
                  <a:lnTo>
                    <a:pt x="546835" y="384685"/>
                  </a:lnTo>
                  <a:lnTo>
                    <a:pt x="527338" y="427115"/>
                  </a:lnTo>
                  <a:lnTo>
                    <a:pt x="503078" y="466440"/>
                  </a:lnTo>
                  <a:lnTo>
                    <a:pt x="474544" y="502175"/>
                  </a:lnTo>
                  <a:lnTo>
                    <a:pt x="442224" y="533836"/>
                  </a:lnTo>
                  <a:lnTo>
                    <a:pt x="406607" y="560938"/>
                  </a:lnTo>
                  <a:lnTo>
                    <a:pt x="368182" y="582999"/>
                  </a:lnTo>
                  <a:lnTo>
                    <a:pt x="327438" y="599533"/>
                  </a:lnTo>
                  <a:lnTo>
                    <a:pt x="284863" y="610057"/>
                  </a:lnTo>
                  <a:lnTo>
                    <a:pt x="243353" y="613050"/>
                  </a:lnTo>
                  <a:lnTo>
                    <a:pt x="370317" y="613050"/>
                  </a:lnTo>
                  <a:lnTo>
                    <a:pt x="434356" y="575619"/>
                  </a:lnTo>
                  <a:lnTo>
                    <a:pt x="469956" y="545861"/>
                  </a:lnTo>
                  <a:lnTo>
                    <a:pt x="502226" y="511828"/>
                  </a:lnTo>
                  <a:lnTo>
                    <a:pt x="530640" y="474011"/>
                  </a:lnTo>
                  <a:lnTo>
                    <a:pt x="554677" y="432897"/>
                  </a:lnTo>
                  <a:lnTo>
                    <a:pt x="573813" y="388975"/>
                  </a:lnTo>
                  <a:lnTo>
                    <a:pt x="585433" y="349289"/>
                  </a:lnTo>
                  <a:lnTo>
                    <a:pt x="592436" y="307075"/>
                  </a:lnTo>
                  <a:lnTo>
                    <a:pt x="594755" y="263488"/>
                  </a:lnTo>
                  <a:lnTo>
                    <a:pt x="592322" y="219682"/>
                  </a:lnTo>
                  <a:lnTo>
                    <a:pt x="585071" y="176814"/>
                  </a:lnTo>
                  <a:lnTo>
                    <a:pt x="572935" y="136037"/>
                  </a:lnTo>
                  <a:lnTo>
                    <a:pt x="555847" y="98508"/>
                  </a:lnTo>
                  <a:lnTo>
                    <a:pt x="533740" y="65381"/>
                  </a:lnTo>
                  <a:lnTo>
                    <a:pt x="506546" y="37812"/>
                  </a:lnTo>
                  <a:lnTo>
                    <a:pt x="490785" y="27649"/>
                  </a:lnTo>
                  <a:close/>
                </a:path>
              </a:pathLst>
            </a:custGeom>
            <a:solidFill>
              <a:srgbClr val="CFD9B1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17887" y="2880441"/>
              <a:ext cx="224431" cy="243865"/>
            </a:xfrm>
            <a:prstGeom prst="rect">
              <a:avLst/>
            </a:prstGeom>
          </p:spPr>
        </p:pic>
      </p:grpSp>
      <p:pic>
        <p:nvPicPr>
          <p:cNvPr id="24" name="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60282" y="5724692"/>
            <a:ext cx="1337403" cy="1232486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10835113" y="4871842"/>
            <a:ext cx="931544" cy="878840"/>
          </a:xfrm>
          <a:custGeom>
            <a:avLst/>
            <a:gdLst/>
            <a:ahLst/>
            <a:cxnLst/>
            <a:rect l="l" t="t" r="r" b="b"/>
            <a:pathLst>
              <a:path w="931545" h="878839">
                <a:moveTo>
                  <a:pt x="51095" y="80009"/>
                </a:moveTo>
                <a:lnTo>
                  <a:pt x="28124" y="92709"/>
                </a:lnTo>
                <a:lnTo>
                  <a:pt x="9896" y="114299"/>
                </a:lnTo>
                <a:lnTo>
                  <a:pt x="0" y="137159"/>
                </a:lnTo>
                <a:lnTo>
                  <a:pt x="57" y="144779"/>
                </a:lnTo>
                <a:lnTo>
                  <a:pt x="180" y="161289"/>
                </a:lnTo>
                <a:lnTo>
                  <a:pt x="13906" y="214629"/>
                </a:lnTo>
                <a:lnTo>
                  <a:pt x="35518" y="248919"/>
                </a:lnTo>
                <a:lnTo>
                  <a:pt x="65273" y="284480"/>
                </a:lnTo>
                <a:lnTo>
                  <a:pt x="82257" y="299719"/>
                </a:lnTo>
                <a:lnTo>
                  <a:pt x="81241" y="300989"/>
                </a:lnTo>
                <a:lnTo>
                  <a:pt x="62955" y="346709"/>
                </a:lnTo>
                <a:lnTo>
                  <a:pt x="53889" y="391159"/>
                </a:lnTo>
                <a:lnTo>
                  <a:pt x="52092" y="438149"/>
                </a:lnTo>
                <a:lnTo>
                  <a:pt x="57501" y="482600"/>
                </a:lnTo>
                <a:lnTo>
                  <a:pt x="70058" y="527050"/>
                </a:lnTo>
                <a:lnTo>
                  <a:pt x="89700" y="567690"/>
                </a:lnTo>
                <a:lnTo>
                  <a:pt x="86638" y="584200"/>
                </a:lnTo>
                <a:lnTo>
                  <a:pt x="84694" y="599440"/>
                </a:lnTo>
                <a:lnTo>
                  <a:pt x="83986" y="615950"/>
                </a:lnTo>
                <a:lnTo>
                  <a:pt x="84540" y="631190"/>
                </a:lnTo>
                <a:lnTo>
                  <a:pt x="94688" y="684529"/>
                </a:lnTo>
                <a:lnTo>
                  <a:pt x="114924" y="728979"/>
                </a:lnTo>
                <a:lnTo>
                  <a:pt x="143762" y="764540"/>
                </a:lnTo>
                <a:lnTo>
                  <a:pt x="179622" y="793749"/>
                </a:lnTo>
                <a:lnTo>
                  <a:pt x="220924" y="815339"/>
                </a:lnTo>
                <a:lnTo>
                  <a:pt x="266090" y="829310"/>
                </a:lnTo>
                <a:lnTo>
                  <a:pt x="314994" y="838200"/>
                </a:lnTo>
                <a:lnTo>
                  <a:pt x="364690" y="844550"/>
                </a:lnTo>
                <a:lnTo>
                  <a:pt x="514184" y="859789"/>
                </a:lnTo>
                <a:lnTo>
                  <a:pt x="562955" y="866139"/>
                </a:lnTo>
                <a:lnTo>
                  <a:pt x="613076" y="873760"/>
                </a:lnTo>
                <a:lnTo>
                  <a:pt x="663335" y="878839"/>
                </a:lnTo>
                <a:lnTo>
                  <a:pt x="712520" y="878839"/>
                </a:lnTo>
                <a:lnTo>
                  <a:pt x="756347" y="864869"/>
                </a:lnTo>
                <a:lnTo>
                  <a:pt x="789859" y="835660"/>
                </a:lnTo>
                <a:lnTo>
                  <a:pt x="653072" y="835660"/>
                </a:lnTo>
                <a:lnTo>
                  <a:pt x="611349" y="831850"/>
                </a:lnTo>
                <a:lnTo>
                  <a:pt x="576829" y="828039"/>
                </a:lnTo>
                <a:lnTo>
                  <a:pt x="554977" y="824230"/>
                </a:lnTo>
                <a:lnTo>
                  <a:pt x="457684" y="812799"/>
                </a:lnTo>
                <a:lnTo>
                  <a:pt x="409039" y="807719"/>
                </a:lnTo>
                <a:lnTo>
                  <a:pt x="310964" y="795019"/>
                </a:lnTo>
                <a:lnTo>
                  <a:pt x="261606" y="784860"/>
                </a:lnTo>
                <a:lnTo>
                  <a:pt x="215204" y="768350"/>
                </a:lnTo>
                <a:lnTo>
                  <a:pt x="174634" y="739140"/>
                </a:lnTo>
                <a:lnTo>
                  <a:pt x="142773" y="695960"/>
                </a:lnTo>
                <a:lnTo>
                  <a:pt x="126270" y="647700"/>
                </a:lnTo>
                <a:lnTo>
                  <a:pt x="124060" y="603250"/>
                </a:lnTo>
                <a:lnTo>
                  <a:pt x="134280" y="561340"/>
                </a:lnTo>
                <a:lnTo>
                  <a:pt x="150911" y="530860"/>
                </a:lnTo>
                <a:lnTo>
                  <a:pt x="101892" y="530860"/>
                </a:lnTo>
                <a:lnTo>
                  <a:pt x="88611" y="478789"/>
                </a:lnTo>
                <a:lnTo>
                  <a:pt x="85575" y="425449"/>
                </a:lnTo>
                <a:lnTo>
                  <a:pt x="92869" y="372109"/>
                </a:lnTo>
                <a:lnTo>
                  <a:pt x="110578" y="320039"/>
                </a:lnTo>
                <a:lnTo>
                  <a:pt x="179465" y="320039"/>
                </a:lnTo>
                <a:lnTo>
                  <a:pt x="153059" y="307339"/>
                </a:lnTo>
                <a:lnTo>
                  <a:pt x="95751" y="266699"/>
                </a:lnTo>
                <a:lnTo>
                  <a:pt x="61318" y="227329"/>
                </a:lnTo>
                <a:lnTo>
                  <a:pt x="36918" y="182879"/>
                </a:lnTo>
                <a:lnTo>
                  <a:pt x="29356" y="144779"/>
                </a:lnTo>
                <a:lnTo>
                  <a:pt x="29298" y="142239"/>
                </a:lnTo>
                <a:lnTo>
                  <a:pt x="35790" y="132079"/>
                </a:lnTo>
                <a:lnTo>
                  <a:pt x="49148" y="128269"/>
                </a:lnTo>
                <a:lnTo>
                  <a:pt x="56314" y="125729"/>
                </a:lnTo>
                <a:lnTo>
                  <a:pt x="100448" y="125729"/>
                </a:lnTo>
                <a:lnTo>
                  <a:pt x="98991" y="121919"/>
                </a:lnTo>
                <a:lnTo>
                  <a:pt x="88907" y="100329"/>
                </a:lnTo>
                <a:lnTo>
                  <a:pt x="75222" y="85089"/>
                </a:lnTo>
                <a:lnTo>
                  <a:pt x="51095" y="80009"/>
                </a:lnTo>
                <a:close/>
              </a:path>
              <a:path w="931545" h="878839">
                <a:moveTo>
                  <a:pt x="785190" y="740410"/>
                </a:moveTo>
                <a:lnTo>
                  <a:pt x="775957" y="745490"/>
                </a:lnTo>
                <a:lnTo>
                  <a:pt x="778484" y="753110"/>
                </a:lnTo>
                <a:lnTo>
                  <a:pt x="782710" y="791210"/>
                </a:lnTo>
                <a:lnTo>
                  <a:pt x="766818" y="816610"/>
                </a:lnTo>
                <a:lnTo>
                  <a:pt x="736271" y="830580"/>
                </a:lnTo>
                <a:lnTo>
                  <a:pt x="696534" y="835660"/>
                </a:lnTo>
                <a:lnTo>
                  <a:pt x="789859" y="835660"/>
                </a:lnTo>
                <a:lnTo>
                  <a:pt x="803866" y="795019"/>
                </a:lnTo>
                <a:lnTo>
                  <a:pt x="789177" y="746760"/>
                </a:lnTo>
                <a:lnTo>
                  <a:pt x="785190" y="740410"/>
                </a:lnTo>
                <a:close/>
              </a:path>
              <a:path w="931545" h="878839">
                <a:moveTo>
                  <a:pt x="250064" y="464819"/>
                </a:moveTo>
                <a:lnTo>
                  <a:pt x="220903" y="464819"/>
                </a:lnTo>
                <a:lnTo>
                  <a:pt x="222206" y="473709"/>
                </a:lnTo>
                <a:lnTo>
                  <a:pt x="223750" y="481329"/>
                </a:lnTo>
                <a:lnTo>
                  <a:pt x="225591" y="490219"/>
                </a:lnTo>
                <a:lnTo>
                  <a:pt x="227787" y="497839"/>
                </a:lnTo>
                <a:lnTo>
                  <a:pt x="229952" y="530860"/>
                </a:lnTo>
                <a:lnTo>
                  <a:pt x="270312" y="580390"/>
                </a:lnTo>
                <a:lnTo>
                  <a:pt x="341775" y="624840"/>
                </a:lnTo>
                <a:lnTo>
                  <a:pt x="385779" y="648969"/>
                </a:lnTo>
                <a:lnTo>
                  <a:pt x="430755" y="669290"/>
                </a:lnTo>
                <a:lnTo>
                  <a:pt x="476593" y="688340"/>
                </a:lnTo>
                <a:lnTo>
                  <a:pt x="523181" y="703579"/>
                </a:lnTo>
                <a:lnTo>
                  <a:pt x="570407" y="717550"/>
                </a:lnTo>
                <a:lnTo>
                  <a:pt x="618159" y="728979"/>
                </a:lnTo>
                <a:lnTo>
                  <a:pt x="677601" y="737869"/>
                </a:lnTo>
                <a:lnTo>
                  <a:pt x="752254" y="741679"/>
                </a:lnTo>
                <a:lnTo>
                  <a:pt x="789460" y="737869"/>
                </a:lnTo>
                <a:lnTo>
                  <a:pt x="823479" y="730250"/>
                </a:lnTo>
                <a:lnTo>
                  <a:pt x="851981" y="717550"/>
                </a:lnTo>
                <a:lnTo>
                  <a:pt x="864374" y="706119"/>
                </a:lnTo>
                <a:lnTo>
                  <a:pt x="733505" y="706119"/>
                </a:lnTo>
                <a:lnTo>
                  <a:pt x="690675" y="701040"/>
                </a:lnTo>
                <a:lnTo>
                  <a:pt x="648118" y="693419"/>
                </a:lnTo>
                <a:lnTo>
                  <a:pt x="607263" y="684529"/>
                </a:lnTo>
                <a:lnTo>
                  <a:pt x="544088" y="666750"/>
                </a:lnTo>
                <a:lnTo>
                  <a:pt x="494673" y="651510"/>
                </a:lnTo>
                <a:lnTo>
                  <a:pt x="440058" y="631190"/>
                </a:lnTo>
                <a:lnTo>
                  <a:pt x="385256" y="608329"/>
                </a:lnTo>
                <a:lnTo>
                  <a:pt x="335279" y="582929"/>
                </a:lnTo>
                <a:lnTo>
                  <a:pt x="295142" y="556260"/>
                </a:lnTo>
                <a:lnTo>
                  <a:pt x="269858" y="527050"/>
                </a:lnTo>
                <a:lnTo>
                  <a:pt x="264439" y="497839"/>
                </a:lnTo>
                <a:lnTo>
                  <a:pt x="264492" y="490219"/>
                </a:lnTo>
                <a:lnTo>
                  <a:pt x="261758" y="483869"/>
                </a:lnTo>
                <a:lnTo>
                  <a:pt x="257011" y="478789"/>
                </a:lnTo>
                <a:lnTo>
                  <a:pt x="251028" y="476250"/>
                </a:lnTo>
                <a:lnTo>
                  <a:pt x="250308" y="468630"/>
                </a:lnTo>
                <a:lnTo>
                  <a:pt x="250064" y="464819"/>
                </a:lnTo>
                <a:close/>
              </a:path>
              <a:path w="931545" h="878839">
                <a:moveTo>
                  <a:pt x="516865" y="269239"/>
                </a:moveTo>
                <a:lnTo>
                  <a:pt x="406857" y="269239"/>
                </a:lnTo>
                <a:lnTo>
                  <a:pt x="449940" y="280669"/>
                </a:lnTo>
                <a:lnTo>
                  <a:pt x="492404" y="300989"/>
                </a:lnTo>
                <a:lnTo>
                  <a:pt x="533091" y="326389"/>
                </a:lnTo>
                <a:lnTo>
                  <a:pt x="572701" y="355599"/>
                </a:lnTo>
                <a:lnTo>
                  <a:pt x="611281" y="387349"/>
                </a:lnTo>
                <a:lnTo>
                  <a:pt x="648877" y="421639"/>
                </a:lnTo>
                <a:lnTo>
                  <a:pt x="685534" y="455930"/>
                </a:lnTo>
                <a:lnTo>
                  <a:pt x="721300" y="491489"/>
                </a:lnTo>
                <a:lnTo>
                  <a:pt x="756221" y="525779"/>
                </a:lnTo>
                <a:lnTo>
                  <a:pt x="769384" y="537210"/>
                </a:lnTo>
                <a:lnTo>
                  <a:pt x="783604" y="549910"/>
                </a:lnTo>
                <a:lnTo>
                  <a:pt x="796892" y="563879"/>
                </a:lnTo>
                <a:lnTo>
                  <a:pt x="807262" y="579119"/>
                </a:lnTo>
                <a:lnTo>
                  <a:pt x="819300" y="591819"/>
                </a:lnTo>
                <a:lnTo>
                  <a:pt x="825068" y="608329"/>
                </a:lnTo>
                <a:lnTo>
                  <a:pt x="824604" y="624840"/>
                </a:lnTo>
                <a:lnTo>
                  <a:pt x="824568" y="626110"/>
                </a:lnTo>
                <a:lnTo>
                  <a:pt x="817803" y="646429"/>
                </a:lnTo>
                <a:lnTo>
                  <a:pt x="822147" y="676910"/>
                </a:lnTo>
                <a:lnTo>
                  <a:pt x="816490" y="695960"/>
                </a:lnTo>
                <a:lnTo>
                  <a:pt x="800835" y="706119"/>
                </a:lnTo>
                <a:lnTo>
                  <a:pt x="864374" y="706119"/>
                </a:lnTo>
                <a:lnTo>
                  <a:pt x="872636" y="698500"/>
                </a:lnTo>
                <a:lnTo>
                  <a:pt x="883114" y="671829"/>
                </a:lnTo>
                <a:lnTo>
                  <a:pt x="881086" y="636269"/>
                </a:lnTo>
                <a:lnTo>
                  <a:pt x="864222" y="591819"/>
                </a:lnTo>
                <a:lnTo>
                  <a:pt x="862761" y="589279"/>
                </a:lnTo>
                <a:lnTo>
                  <a:pt x="860793" y="586740"/>
                </a:lnTo>
                <a:lnTo>
                  <a:pt x="859231" y="582929"/>
                </a:lnTo>
                <a:lnTo>
                  <a:pt x="898237" y="582929"/>
                </a:lnTo>
                <a:lnTo>
                  <a:pt x="920510" y="557529"/>
                </a:lnTo>
                <a:lnTo>
                  <a:pt x="844080" y="557529"/>
                </a:lnTo>
                <a:lnTo>
                  <a:pt x="815170" y="520700"/>
                </a:lnTo>
                <a:lnTo>
                  <a:pt x="781949" y="486409"/>
                </a:lnTo>
                <a:lnTo>
                  <a:pt x="746037" y="453389"/>
                </a:lnTo>
                <a:lnTo>
                  <a:pt x="709055" y="421639"/>
                </a:lnTo>
                <a:lnTo>
                  <a:pt x="672624" y="392430"/>
                </a:lnTo>
                <a:lnTo>
                  <a:pt x="638365" y="364489"/>
                </a:lnTo>
                <a:lnTo>
                  <a:pt x="602837" y="334009"/>
                </a:lnTo>
                <a:lnTo>
                  <a:pt x="565223" y="302259"/>
                </a:lnTo>
                <a:lnTo>
                  <a:pt x="525608" y="274319"/>
                </a:lnTo>
                <a:lnTo>
                  <a:pt x="516865" y="269239"/>
                </a:lnTo>
                <a:close/>
              </a:path>
              <a:path w="931545" h="878839">
                <a:moveTo>
                  <a:pt x="438919" y="0"/>
                </a:moveTo>
                <a:lnTo>
                  <a:pt x="395388" y="2539"/>
                </a:lnTo>
                <a:lnTo>
                  <a:pt x="353667" y="15239"/>
                </a:lnTo>
                <a:lnTo>
                  <a:pt x="315239" y="43179"/>
                </a:lnTo>
                <a:lnTo>
                  <a:pt x="314756" y="43179"/>
                </a:lnTo>
                <a:lnTo>
                  <a:pt x="314363" y="44449"/>
                </a:lnTo>
                <a:lnTo>
                  <a:pt x="431088" y="44449"/>
                </a:lnTo>
                <a:lnTo>
                  <a:pt x="466191" y="45720"/>
                </a:lnTo>
                <a:lnTo>
                  <a:pt x="512129" y="62229"/>
                </a:lnTo>
                <a:lnTo>
                  <a:pt x="554034" y="87629"/>
                </a:lnTo>
                <a:lnTo>
                  <a:pt x="592472" y="120649"/>
                </a:lnTo>
                <a:lnTo>
                  <a:pt x="628009" y="157479"/>
                </a:lnTo>
                <a:lnTo>
                  <a:pt x="661212" y="194309"/>
                </a:lnTo>
                <a:lnTo>
                  <a:pt x="693142" y="232409"/>
                </a:lnTo>
                <a:lnTo>
                  <a:pt x="724628" y="270509"/>
                </a:lnTo>
                <a:lnTo>
                  <a:pt x="755712" y="308609"/>
                </a:lnTo>
                <a:lnTo>
                  <a:pt x="786434" y="347980"/>
                </a:lnTo>
                <a:lnTo>
                  <a:pt x="800521" y="365759"/>
                </a:lnTo>
                <a:lnTo>
                  <a:pt x="828465" y="401319"/>
                </a:lnTo>
                <a:lnTo>
                  <a:pt x="864196" y="448309"/>
                </a:lnTo>
                <a:lnTo>
                  <a:pt x="883596" y="496569"/>
                </a:lnTo>
                <a:lnTo>
                  <a:pt x="875737" y="524510"/>
                </a:lnTo>
                <a:lnTo>
                  <a:pt x="856170" y="554990"/>
                </a:lnTo>
                <a:lnTo>
                  <a:pt x="846912" y="554990"/>
                </a:lnTo>
                <a:lnTo>
                  <a:pt x="844080" y="557529"/>
                </a:lnTo>
                <a:lnTo>
                  <a:pt x="920510" y="557529"/>
                </a:lnTo>
                <a:lnTo>
                  <a:pt x="922737" y="554990"/>
                </a:lnTo>
                <a:lnTo>
                  <a:pt x="856170" y="554990"/>
                </a:lnTo>
                <a:lnTo>
                  <a:pt x="851192" y="553719"/>
                </a:lnTo>
                <a:lnTo>
                  <a:pt x="922994" y="553719"/>
                </a:lnTo>
                <a:lnTo>
                  <a:pt x="931225" y="513079"/>
                </a:lnTo>
                <a:lnTo>
                  <a:pt x="922197" y="467359"/>
                </a:lnTo>
                <a:lnTo>
                  <a:pt x="897586" y="420369"/>
                </a:lnTo>
                <a:lnTo>
                  <a:pt x="866064" y="375919"/>
                </a:lnTo>
                <a:lnTo>
                  <a:pt x="830727" y="332739"/>
                </a:lnTo>
                <a:lnTo>
                  <a:pt x="760996" y="251459"/>
                </a:lnTo>
                <a:lnTo>
                  <a:pt x="730958" y="214629"/>
                </a:lnTo>
                <a:lnTo>
                  <a:pt x="700400" y="176529"/>
                </a:lnTo>
                <a:lnTo>
                  <a:pt x="668911" y="140969"/>
                </a:lnTo>
                <a:lnTo>
                  <a:pt x="636076" y="105409"/>
                </a:lnTo>
                <a:lnTo>
                  <a:pt x="601484" y="73659"/>
                </a:lnTo>
                <a:lnTo>
                  <a:pt x="565543" y="46989"/>
                </a:lnTo>
                <a:lnTo>
                  <a:pt x="525479" y="24129"/>
                </a:lnTo>
                <a:lnTo>
                  <a:pt x="482777" y="8889"/>
                </a:lnTo>
                <a:lnTo>
                  <a:pt x="438919" y="0"/>
                </a:lnTo>
                <a:close/>
              </a:path>
              <a:path w="931545" h="878839">
                <a:moveTo>
                  <a:pt x="179465" y="320039"/>
                </a:moveTo>
                <a:lnTo>
                  <a:pt x="110578" y="320039"/>
                </a:lnTo>
                <a:lnTo>
                  <a:pt x="131154" y="334009"/>
                </a:lnTo>
                <a:lnTo>
                  <a:pt x="138125" y="339089"/>
                </a:lnTo>
                <a:lnTo>
                  <a:pt x="166598" y="380999"/>
                </a:lnTo>
                <a:lnTo>
                  <a:pt x="170003" y="419099"/>
                </a:lnTo>
                <a:lnTo>
                  <a:pt x="170029" y="420369"/>
                </a:lnTo>
                <a:lnTo>
                  <a:pt x="170132" y="425449"/>
                </a:lnTo>
                <a:lnTo>
                  <a:pt x="170234" y="430530"/>
                </a:lnTo>
                <a:lnTo>
                  <a:pt x="170314" y="438149"/>
                </a:lnTo>
                <a:lnTo>
                  <a:pt x="170408" y="447039"/>
                </a:lnTo>
                <a:lnTo>
                  <a:pt x="149306" y="463549"/>
                </a:lnTo>
                <a:lnTo>
                  <a:pt x="130687" y="483869"/>
                </a:lnTo>
                <a:lnTo>
                  <a:pt x="114799" y="506729"/>
                </a:lnTo>
                <a:lnTo>
                  <a:pt x="101892" y="530860"/>
                </a:lnTo>
                <a:lnTo>
                  <a:pt x="150911" y="530860"/>
                </a:lnTo>
                <a:lnTo>
                  <a:pt x="155068" y="523239"/>
                </a:lnTo>
                <a:lnTo>
                  <a:pt x="184564" y="491489"/>
                </a:lnTo>
                <a:lnTo>
                  <a:pt x="220903" y="464819"/>
                </a:lnTo>
                <a:lnTo>
                  <a:pt x="250064" y="464819"/>
                </a:lnTo>
                <a:lnTo>
                  <a:pt x="249821" y="461009"/>
                </a:lnTo>
                <a:lnTo>
                  <a:pt x="249630" y="455930"/>
                </a:lnTo>
                <a:lnTo>
                  <a:pt x="249535" y="453389"/>
                </a:lnTo>
                <a:lnTo>
                  <a:pt x="249415" y="445769"/>
                </a:lnTo>
                <a:lnTo>
                  <a:pt x="251993" y="440689"/>
                </a:lnTo>
                <a:lnTo>
                  <a:pt x="252014" y="434339"/>
                </a:lnTo>
                <a:lnTo>
                  <a:pt x="190766" y="434339"/>
                </a:lnTo>
                <a:lnTo>
                  <a:pt x="190863" y="427989"/>
                </a:lnTo>
                <a:lnTo>
                  <a:pt x="190979" y="420369"/>
                </a:lnTo>
                <a:lnTo>
                  <a:pt x="191095" y="412749"/>
                </a:lnTo>
                <a:lnTo>
                  <a:pt x="191321" y="401319"/>
                </a:lnTo>
                <a:lnTo>
                  <a:pt x="191427" y="396239"/>
                </a:lnTo>
                <a:lnTo>
                  <a:pt x="191534" y="391159"/>
                </a:lnTo>
                <a:lnTo>
                  <a:pt x="191614" y="387349"/>
                </a:lnTo>
                <a:lnTo>
                  <a:pt x="192314" y="365759"/>
                </a:lnTo>
                <a:lnTo>
                  <a:pt x="192356" y="364489"/>
                </a:lnTo>
                <a:lnTo>
                  <a:pt x="193509" y="340359"/>
                </a:lnTo>
                <a:lnTo>
                  <a:pt x="193941" y="334009"/>
                </a:lnTo>
                <a:lnTo>
                  <a:pt x="191198" y="326389"/>
                </a:lnTo>
                <a:lnTo>
                  <a:pt x="184746" y="322580"/>
                </a:lnTo>
                <a:lnTo>
                  <a:pt x="179465" y="320039"/>
                </a:lnTo>
                <a:close/>
              </a:path>
              <a:path w="931545" h="878839">
                <a:moveTo>
                  <a:pt x="311909" y="201929"/>
                </a:moveTo>
                <a:lnTo>
                  <a:pt x="274091" y="201929"/>
                </a:lnTo>
                <a:lnTo>
                  <a:pt x="278673" y="215899"/>
                </a:lnTo>
                <a:lnTo>
                  <a:pt x="284475" y="228599"/>
                </a:lnTo>
                <a:lnTo>
                  <a:pt x="291498" y="241299"/>
                </a:lnTo>
                <a:lnTo>
                  <a:pt x="299745" y="252729"/>
                </a:lnTo>
                <a:lnTo>
                  <a:pt x="265954" y="284480"/>
                </a:lnTo>
                <a:lnTo>
                  <a:pt x="240730" y="325119"/>
                </a:lnTo>
                <a:lnTo>
                  <a:pt x="224652" y="372109"/>
                </a:lnTo>
                <a:lnTo>
                  <a:pt x="218300" y="422909"/>
                </a:lnTo>
                <a:lnTo>
                  <a:pt x="211221" y="425449"/>
                </a:lnTo>
                <a:lnTo>
                  <a:pt x="197453" y="430530"/>
                </a:lnTo>
                <a:lnTo>
                  <a:pt x="190766" y="434339"/>
                </a:lnTo>
                <a:lnTo>
                  <a:pt x="252014" y="434339"/>
                </a:lnTo>
                <a:lnTo>
                  <a:pt x="252018" y="433069"/>
                </a:lnTo>
                <a:lnTo>
                  <a:pt x="249897" y="427989"/>
                </a:lnTo>
                <a:lnTo>
                  <a:pt x="253470" y="398780"/>
                </a:lnTo>
                <a:lnTo>
                  <a:pt x="272182" y="344169"/>
                </a:lnTo>
                <a:lnTo>
                  <a:pt x="324516" y="284480"/>
                </a:lnTo>
                <a:lnTo>
                  <a:pt x="364575" y="269239"/>
                </a:lnTo>
                <a:lnTo>
                  <a:pt x="516865" y="269239"/>
                </a:lnTo>
                <a:lnTo>
                  <a:pt x="484080" y="250189"/>
                </a:lnTo>
                <a:lnTo>
                  <a:pt x="444060" y="234949"/>
                </a:lnTo>
                <a:lnTo>
                  <a:pt x="334911" y="234949"/>
                </a:lnTo>
                <a:lnTo>
                  <a:pt x="311909" y="201929"/>
                </a:lnTo>
                <a:close/>
              </a:path>
              <a:path w="931545" h="878839">
                <a:moveTo>
                  <a:pt x="100448" y="125729"/>
                </a:moveTo>
                <a:lnTo>
                  <a:pt x="56314" y="125729"/>
                </a:lnTo>
                <a:lnTo>
                  <a:pt x="61582" y="126999"/>
                </a:lnTo>
                <a:lnTo>
                  <a:pt x="64954" y="133349"/>
                </a:lnTo>
                <a:lnTo>
                  <a:pt x="66433" y="142239"/>
                </a:lnTo>
                <a:lnTo>
                  <a:pt x="79526" y="161289"/>
                </a:lnTo>
                <a:lnTo>
                  <a:pt x="91139" y="182879"/>
                </a:lnTo>
                <a:lnTo>
                  <a:pt x="116636" y="222249"/>
                </a:lnTo>
                <a:lnTo>
                  <a:pt x="148963" y="256539"/>
                </a:lnTo>
                <a:lnTo>
                  <a:pt x="185013" y="284480"/>
                </a:lnTo>
                <a:lnTo>
                  <a:pt x="193589" y="288289"/>
                </a:lnTo>
                <a:lnTo>
                  <a:pt x="201707" y="287019"/>
                </a:lnTo>
                <a:lnTo>
                  <a:pt x="208330" y="281939"/>
                </a:lnTo>
                <a:lnTo>
                  <a:pt x="212420" y="273049"/>
                </a:lnTo>
                <a:lnTo>
                  <a:pt x="221100" y="247649"/>
                </a:lnTo>
                <a:lnTo>
                  <a:pt x="225560" y="241299"/>
                </a:lnTo>
                <a:lnTo>
                  <a:pt x="187210" y="241299"/>
                </a:lnTo>
                <a:lnTo>
                  <a:pt x="177412" y="233679"/>
                </a:lnTo>
                <a:lnTo>
                  <a:pt x="167928" y="224789"/>
                </a:lnTo>
                <a:lnTo>
                  <a:pt x="158764" y="215899"/>
                </a:lnTo>
                <a:lnTo>
                  <a:pt x="149923" y="207009"/>
                </a:lnTo>
                <a:lnTo>
                  <a:pt x="152044" y="205739"/>
                </a:lnTo>
                <a:lnTo>
                  <a:pt x="153847" y="203199"/>
                </a:lnTo>
                <a:lnTo>
                  <a:pt x="154736" y="199389"/>
                </a:lnTo>
                <a:lnTo>
                  <a:pt x="159629" y="185419"/>
                </a:lnTo>
                <a:lnTo>
                  <a:pt x="131432" y="185419"/>
                </a:lnTo>
                <a:lnTo>
                  <a:pt x="126568" y="179069"/>
                </a:lnTo>
                <a:lnTo>
                  <a:pt x="121843" y="171449"/>
                </a:lnTo>
                <a:lnTo>
                  <a:pt x="117398" y="165099"/>
                </a:lnTo>
                <a:lnTo>
                  <a:pt x="107735" y="144779"/>
                </a:lnTo>
                <a:lnTo>
                  <a:pt x="100448" y="125729"/>
                </a:lnTo>
                <a:close/>
              </a:path>
              <a:path w="931545" h="878839">
                <a:moveTo>
                  <a:pt x="351481" y="76199"/>
                </a:moveTo>
                <a:lnTo>
                  <a:pt x="289661" y="76199"/>
                </a:lnTo>
                <a:lnTo>
                  <a:pt x="279264" y="97789"/>
                </a:lnTo>
                <a:lnTo>
                  <a:pt x="272186" y="119379"/>
                </a:lnTo>
                <a:lnTo>
                  <a:pt x="268451" y="143509"/>
                </a:lnTo>
                <a:lnTo>
                  <a:pt x="268329" y="151129"/>
                </a:lnTo>
                <a:lnTo>
                  <a:pt x="268206" y="158749"/>
                </a:lnTo>
                <a:lnTo>
                  <a:pt x="268084" y="166369"/>
                </a:lnTo>
                <a:lnTo>
                  <a:pt x="264858" y="166369"/>
                </a:lnTo>
                <a:lnTo>
                  <a:pt x="238901" y="177799"/>
                </a:lnTo>
                <a:lnTo>
                  <a:pt x="217343" y="194309"/>
                </a:lnTo>
                <a:lnTo>
                  <a:pt x="200130" y="215899"/>
                </a:lnTo>
                <a:lnTo>
                  <a:pt x="187210" y="241299"/>
                </a:lnTo>
                <a:lnTo>
                  <a:pt x="225560" y="241299"/>
                </a:lnTo>
                <a:lnTo>
                  <a:pt x="234478" y="228599"/>
                </a:lnTo>
                <a:lnTo>
                  <a:pt x="252244" y="213359"/>
                </a:lnTo>
                <a:lnTo>
                  <a:pt x="274091" y="201929"/>
                </a:lnTo>
                <a:lnTo>
                  <a:pt x="311909" y="201929"/>
                </a:lnTo>
                <a:lnTo>
                  <a:pt x="307486" y="195579"/>
                </a:lnTo>
                <a:lnTo>
                  <a:pt x="299769" y="158749"/>
                </a:lnTo>
                <a:lnTo>
                  <a:pt x="308167" y="124459"/>
                </a:lnTo>
                <a:lnTo>
                  <a:pt x="329090" y="95249"/>
                </a:lnTo>
                <a:lnTo>
                  <a:pt x="351481" y="76199"/>
                </a:lnTo>
                <a:close/>
              </a:path>
              <a:path w="931545" h="878839">
                <a:moveTo>
                  <a:pt x="395630" y="226059"/>
                </a:moveTo>
                <a:lnTo>
                  <a:pt x="379411" y="226059"/>
                </a:lnTo>
                <a:lnTo>
                  <a:pt x="363885" y="227329"/>
                </a:lnTo>
                <a:lnTo>
                  <a:pt x="349051" y="229869"/>
                </a:lnTo>
                <a:lnTo>
                  <a:pt x="334911" y="234949"/>
                </a:lnTo>
                <a:lnTo>
                  <a:pt x="444060" y="234949"/>
                </a:lnTo>
                <a:lnTo>
                  <a:pt x="440725" y="233679"/>
                </a:lnTo>
                <a:lnTo>
                  <a:pt x="395630" y="226059"/>
                </a:lnTo>
                <a:close/>
              </a:path>
              <a:path w="931545" h="878839">
                <a:moveTo>
                  <a:pt x="286054" y="38099"/>
                </a:moveTo>
                <a:lnTo>
                  <a:pt x="226419" y="55879"/>
                </a:lnTo>
                <a:lnTo>
                  <a:pt x="176791" y="95249"/>
                </a:lnTo>
                <a:lnTo>
                  <a:pt x="141527" y="151129"/>
                </a:lnTo>
                <a:lnTo>
                  <a:pt x="131432" y="185419"/>
                </a:lnTo>
                <a:lnTo>
                  <a:pt x="159629" y="185419"/>
                </a:lnTo>
                <a:lnTo>
                  <a:pt x="164966" y="170179"/>
                </a:lnTo>
                <a:lnTo>
                  <a:pt x="179690" y="143509"/>
                </a:lnTo>
                <a:lnTo>
                  <a:pt x="220903" y="101599"/>
                </a:lnTo>
                <a:lnTo>
                  <a:pt x="258953" y="82549"/>
                </a:lnTo>
                <a:lnTo>
                  <a:pt x="284060" y="76199"/>
                </a:lnTo>
                <a:lnTo>
                  <a:pt x="351481" y="76199"/>
                </a:lnTo>
                <a:lnTo>
                  <a:pt x="358945" y="69849"/>
                </a:lnTo>
                <a:lnTo>
                  <a:pt x="394142" y="53339"/>
                </a:lnTo>
                <a:lnTo>
                  <a:pt x="431088" y="44449"/>
                </a:lnTo>
                <a:lnTo>
                  <a:pt x="313893" y="44449"/>
                </a:lnTo>
                <a:lnTo>
                  <a:pt x="286054" y="38099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37420" y="4689269"/>
            <a:ext cx="791845" cy="769620"/>
          </a:xfrm>
          <a:custGeom>
            <a:avLst/>
            <a:gdLst/>
            <a:ahLst/>
            <a:cxnLst/>
            <a:rect l="l" t="t" r="r" b="b"/>
            <a:pathLst>
              <a:path w="791845" h="769620">
                <a:moveTo>
                  <a:pt x="577985" y="741679"/>
                </a:moveTo>
                <a:lnTo>
                  <a:pt x="520814" y="741679"/>
                </a:lnTo>
                <a:lnTo>
                  <a:pt x="558507" y="760729"/>
                </a:lnTo>
                <a:lnTo>
                  <a:pt x="599814" y="769619"/>
                </a:lnTo>
                <a:lnTo>
                  <a:pt x="641150" y="767079"/>
                </a:lnTo>
                <a:lnTo>
                  <a:pt x="678929" y="746759"/>
                </a:lnTo>
                <a:lnTo>
                  <a:pt x="602565" y="746759"/>
                </a:lnTo>
                <a:lnTo>
                  <a:pt x="581994" y="742949"/>
                </a:lnTo>
                <a:lnTo>
                  <a:pt x="577985" y="741679"/>
                </a:lnTo>
                <a:close/>
              </a:path>
              <a:path w="791845" h="769620">
                <a:moveTo>
                  <a:pt x="276855" y="670559"/>
                </a:moveTo>
                <a:lnTo>
                  <a:pt x="242735" y="670559"/>
                </a:lnTo>
                <a:lnTo>
                  <a:pt x="280664" y="704849"/>
                </a:lnTo>
                <a:lnTo>
                  <a:pt x="322886" y="730249"/>
                </a:lnTo>
                <a:lnTo>
                  <a:pt x="368351" y="748029"/>
                </a:lnTo>
                <a:lnTo>
                  <a:pt x="416008" y="758189"/>
                </a:lnTo>
                <a:lnTo>
                  <a:pt x="464807" y="758189"/>
                </a:lnTo>
                <a:lnTo>
                  <a:pt x="479164" y="755649"/>
                </a:lnTo>
                <a:lnTo>
                  <a:pt x="507350" y="748029"/>
                </a:lnTo>
                <a:lnTo>
                  <a:pt x="520814" y="741679"/>
                </a:lnTo>
                <a:lnTo>
                  <a:pt x="577985" y="741679"/>
                </a:lnTo>
                <a:lnTo>
                  <a:pt x="561945" y="736599"/>
                </a:lnTo>
                <a:lnTo>
                  <a:pt x="552124" y="732789"/>
                </a:lnTo>
                <a:lnTo>
                  <a:pt x="417089" y="732789"/>
                </a:lnTo>
                <a:lnTo>
                  <a:pt x="384771" y="727709"/>
                </a:lnTo>
                <a:lnTo>
                  <a:pt x="347410" y="715009"/>
                </a:lnTo>
                <a:lnTo>
                  <a:pt x="312853" y="697229"/>
                </a:lnTo>
                <a:lnTo>
                  <a:pt x="280889" y="674369"/>
                </a:lnTo>
                <a:lnTo>
                  <a:pt x="276855" y="670559"/>
                </a:lnTo>
                <a:close/>
              </a:path>
              <a:path w="791845" h="769620">
                <a:moveTo>
                  <a:pt x="749614" y="354329"/>
                </a:moveTo>
                <a:lnTo>
                  <a:pt x="722718" y="354329"/>
                </a:lnTo>
                <a:lnTo>
                  <a:pt x="753008" y="382269"/>
                </a:lnTo>
                <a:lnTo>
                  <a:pt x="774384" y="417829"/>
                </a:lnTo>
                <a:lnTo>
                  <a:pt x="773383" y="448309"/>
                </a:lnTo>
                <a:lnTo>
                  <a:pt x="773299" y="450849"/>
                </a:lnTo>
                <a:lnTo>
                  <a:pt x="773216" y="453389"/>
                </a:lnTo>
                <a:lnTo>
                  <a:pt x="735876" y="480059"/>
                </a:lnTo>
                <a:lnTo>
                  <a:pt x="729132" y="482599"/>
                </a:lnTo>
                <a:lnTo>
                  <a:pt x="727951" y="491489"/>
                </a:lnTo>
                <a:lnTo>
                  <a:pt x="730846" y="496569"/>
                </a:lnTo>
                <a:lnTo>
                  <a:pt x="736800" y="529589"/>
                </a:lnTo>
                <a:lnTo>
                  <a:pt x="731704" y="556259"/>
                </a:lnTo>
                <a:lnTo>
                  <a:pt x="715559" y="575309"/>
                </a:lnTo>
                <a:lnTo>
                  <a:pt x="688365" y="589279"/>
                </a:lnTo>
                <a:lnTo>
                  <a:pt x="683570" y="591819"/>
                </a:lnTo>
                <a:lnTo>
                  <a:pt x="679896" y="595629"/>
                </a:lnTo>
                <a:lnTo>
                  <a:pt x="678519" y="601979"/>
                </a:lnTo>
                <a:lnTo>
                  <a:pt x="698446" y="650239"/>
                </a:lnTo>
                <a:lnTo>
                  <a:pt x="690610" y="694689"/>
                </a:lnTo>
                <a:lnTo>
                  <a:pt x="663566" y="728979"/>
                </a:lnTo>
                <a:lnTo>
                  <a:pt x="623773" y="746759"/>
                </a:lnTo>
                <a:lnTo>
                  <a:pt x="678929" y="746759"/>
                </a:lnTo>
                <a:lnTo>
                  <a:pt x="704129" y="717549"/>
                </a:lnTo>
                <a:lnTo>
                  <a:pt x="717673" y="681989"/>
                </a:lnTo>
                <a:lnTo>
                  <a:pt x="718137" y="662939"/>
                </a:lnTo>
                <a:lnTo>
                  <a:pt x="718230" y="659129"/>
                </a:lnTo>
                <a:lnTo>
                  <a:pt x="718354" y="654049"/>
                </a:lnTo>
                <a:lnTo>
                  <a:pt x="718447" y="650239"/>
                </a:lnTo>
                <a:lnTo>
                  <a:pt x="718571" y="645159"/>
                </a:lnTo>
                <a:lnTo>
                  <a:pt x="718602" y="643889"/>
                </a:lnTo>
                <a:lnTo>
                  <a:pt x="705954" y="607059"/>
                </a:lnTo>
                <a:lnTo>
                  <a:pt x="732496" y="589279"/>
                </a:lnTo>
                <a:lnTo>
                  <a:pt x="749935" y="562609"/>
                </a:lnTo>
                <a:lnTo>
                  <a:pt x="756914" y="530859"/>
                </a:lnTo>
                <a:lnTo>
                  <a:pt x="752081" y="496569"/>
                </a:lnTo>
                <a:lnTo>
                  <a:pt x="782904" y="468629"/>
                </a:lnTo>
                <a:lnTo>
                  <a:pt x="791625" y="433069"/>
                </a:lnTo>
                <a:lnTo>
                  <a:pt x="782188" y="394969"/>
                </a:lnTo>
                <a:lnTo>
                  <a:pt x="758539" y="360679"/>
                </a:lnTo>
                <a:lnTo>
                  <a:pt x="749614" y="354329"/>
                </a:lnTo>
                <a:close/>
              </a:path>
              <a:path w="791845" h="769620">
                <a:moveTo>
                  <a:pt x="122054" y="58419"/>
                </a:moveTo>
                <a:lnTo>
                  <a:pt x="111061" y="58419"/>
                </a:lnTo>
                <a:lnTo>
                  <a:pt x="94667" y="64769"/>
                </a:lnTo>
                <a:lnTo>
                  <a:pt x="51028" y="93979"/>
                </a:lnTo>
                <a:lnTo>
                  <a:pt x="16108" y="138429"/>
                </a:lnTo>
                <a:lnTo>
                  <a:pt x="0" y="193039"/>
                </a:lnTo>
                <a:lnTo>
                  <a:pt x="713" y="204469"/>
                </a:lnTo>
                <a:lnTo>
                  <a:pt x="793" y="205739"/>
                </a:lnTo>
                <a:lnTo>
                  <a:pt x="20817" y="245109"/>
                </a:lnTo>
                <a:lnTo>
                  <a:pt x="33757" y="253999"/>
                </a:lnTo>
                <a:lnTo>
                  <a:pt x="38925" y="260349"/>
                </a:lnTo>
                <a:lnTo>
                  <a:pt x="52474" y="281939"/>
                </a:lnTo>
                <a:lnTo>
                  <a:pt x="53887" y="293369"/>
                </a:lnTo>
                <a:lnTo>
                  <a:pt x="49149" y="302259"/>
                </a:lnTo>
                <a:lnTo>
                  <a:pt x="44246" y="316229"/>
                </a:lnTo>
                <a:lnTo>
                  <a:pt x="39710" y="368299"/>
                </a:lnTo>
                <a:lnTo>
                  <a:pt x="39599" y="369569"/>
                </a:lnTo>
                <a:lnTo>
                  <a:pt x="43504" y="420369"/>
                </a:lnTo>
                <a:lnTo>
                  <a:pt x="57630" y="467359"/>
                </a:lnTo>
                <a:lnTo>
                  <a:pt x="83648" y="507999"/>
                </a:lnTo>
                <a:lnTo>
                  <a:pt x="123228" y="538479"/>
                </a:lnTo>
                <a:lnTo>
                  <a:pt x="126297" y="560069"/>
                </a:lnTo>
                <a:lnTo>
                  <a:pt x="122707" y="579119"/>
                </a:lnTo>
                <a:lnTo>
                  <a:pt x="114059" y="596899"/>
                </a:lnTo>
                <a:lnTo>
                  <a:pt x="101955" y="618489"/>
                </a:lnTo>
                <a:lnTo>
                  <a:pt x="98882" y="619759"/>
                </a:lnTo>
                <a:lnTo>
                  <a:pt x="96799" y="623569"/>
                </a:lnTo>
                <a:lnTo>
                  <a:pt x="96672" y="627379"/>
                </a:lnTo>
                <a:lnTo>
                  <a:pt x="94081" y="632459"/>
                </a:lnTo>
                <a:lnTo>
                  <a:pt x="98323" y="637539"/>
                </a:lnTo>
                <a:lnTo>
                  <a:pt x="102501" y="637539"/>
                </a:lnTo>
                <a:lnTo>
                  <a:pt x="113116" y="650239"/>
                </a:lnTo>
                <a:lnTo>
                  <a:pt x="125090" y="660399"/>
                </a:lnTo>
                <a:lnTo>
                  <a:pt x="137618" y="671829"/>
                </a:lnTo>
                <a:lnTo>
                  <a:pt x="149898" y="681989"/>
                </a:lnTo>
                <a:lnTo>
                  <a:pt x="179881" y="707389"/>
                </a:lnTo>
                <a:lnTo>
                  <a:pt x="194930" y="721359"/>
                </a:lnTo>
                <a:lnTo>
                  <a:pt x="210045" y="734059"/>
                </a:lnTo>
                <a:lnTo>
                  <a:pt x="215684" y="737869"/>
                </a:lnTo>
                <a:lnTo>
                  <a:pt x="225894" y="736599"/>
                </a:lnTo>
                <a:lnTo>
                  <a:pt x="226520" y="730249"/>
                </a:lnTo>
                <a:lnTo>
                  <a:pt x="226646" y="728979"/>
                </a:lnTo>
                <a:lnTo>
                  <a:pt x="226771" y="727709"/>
                </a:lnTo>
                <a:lnTo>
                  <a:pt x="229004" y="712469"/>
                </a:lnTo>
                <a:lnTo>
                  <a:pt x="230626" y="706119"/>
                </a:lnTo>
                <a:lnTo>
                  <a:pt x="212267" y="706119"/>
                </a:lnTo>
                <a:lnTo>
                  <a:pt x="200313" y="695959"/>
                </a:lnTo>
                <a:lnTo>
                  <a:pt x="188336" y="684529"/>
                </a:lnTo>
                <a:lnTo>
                  <a:pt x="176332" y="674369"/>
                </a:lnTo>
                <a:lnTo>
                  <a:pt x="164299" y="662939"/>
                </a:lnTo>
                <a:lnTo>
                  <a:pt x="152787" y="652779"/>
                </a:lnTo>
                <a:lnTo>
                  <a:pt x="141114" y="641349"/>
                </a:lnTo>
                <a:lnTo>
                  <a:pt x="129000" y="631189"/>
                </a:lnTo>
                <a:lnTo>
                  <a:pt x="116166" y="622299"/>
                </a:lnTo>
                <a:lnTo>
                  <a:pt x="137369" y="590549"/>
                </a:lnTo>
                <a:lnTo>
                  <a:pt x="147995" y="574039"/>
                </a:lnTo>
                <a:lnTo>
                  <a:pt x="162204" y="553719"/>
                </a:lnTo>
                <a:lnTo>
                  <a:pt x="161709" y="547369"/>
                </a:lnTo>
                <a:lnTo>
                  <a:pt x="157467" y="542289"/>
                </a:lnTo>
                <a:lnTo>
                  <a:pt x="140290" y="518159"/>
                </a:lnTo>
                <a:lnTo>
                  <a:pt x="138162" y="513079"/>
                </a:lnTo>
                <a:lnTo>
                  <a:pt x="112445" y="513079"/>
                </a:lnTo>
                <a:lnTo>
                  <a:pt x="73671" y="459739"/>
                </a:lnTo>
                <a:lnTo>
                  <a:pt x="55460" y="394969"/>
                </a:lnTo>
                <a:lnTo>
                  <a:pt x="55347" y="388619"/>
                </a:lnTo>
                <a:lnTo>
                  <a:pt x="55233" y="382269"/>
                </a:lnTo>
                <a:lnTo>
                  <a:pt x="55120" y="375919"/>
                </a:lnTo>
                <a:lnTo>
                  <a:pt x="55052" y="372109"/>
                </a:lnTo>
                <a:lnTo>
                  <a:pt x="57735" y="350519"/>
                </a:lnTo>
                <a:lnTo>
                  <a:pt x="62688" y="330199"/>
                </a:lnTo>
                <a:lnTo>
                  <a:pt x="69087" y="308609"/>
                </a:lnTo>
                <a:lnTo>
                  <a:pt x="71856" y="299719"/>
                </a:lnTo>
                <a:lnTo>
                  <a:pt x="76542" y="294639"/>
                </a:lnTo>
                <a:lnTo>
                  <a:pt x="76603" y="292099"/>
                </a:lnTo>
                <a:lnTo>
                  <a:pt x="76723" y="287019"/>
                </a:lnTo>
                <a:lnTo>
                  <a:pt x="76784" y="284479"/>
                </a:lnTo>
                <a:lnTo>
                  <a:pt x="73413" y="266699"/>
                </a:lnTo>
                <a:lnTo>
                  <a:pt x="64173" y="255269"/>
                </a:lnTo>
                <a:lnTo>
                  <a:pt x="52084" y="245109"/>
                </a:lnTo>
                <a:lnTo>
                  <a:pt x="40170" y="233679"/>
                </a:lnTo>
                <a:lnTo>
                  <a:pt x="23397" y="193039"/>
                </a:lnTo>
                <a:lnTo>
                  <a:pt x="30358" y="153669"/>
                </a:lnTo>
                <a:lnTo>
                  <a:pt x="54446" y="119379"/>
                </a:lnTo>
                <a:lnTo>
                  <a:pt x="89055" y="92709"/>
                </a:lnTo>
                <a:lnTo>
                  <a:pt x="127579" y="80009"/>
                </a:lnTo>
                <a:lnTo>
                  <a:pt x="177351" y="80009"/>
                </a:lnTo>
                <a:lnTo>
                  <a:pt x="183774" y="60959"/>
                </a:lnTo>
                <a:lnTo>
                  <a:pt x="148918" y="60959"/>
                </a:lnTo>
                <a:lnTo>
                  <a:pt x="122054" y="58419"/>
                </a:lnTo>
                <a:close/>
              </a:path>
              <a:path w="791845" h="769620">
                <a:moveTo>
                  <a:pt x="459633" y="168909"/>
                </a:moveTo>
                <a:lnTo>
                  <a:pt x="404049" y="168909"/>
                </a:lnTo>
                <a:lnTo>
                  <a:pt x="433907" y="177799"/>
                </a:lnTo>
                <a:lnTo>
                  <a:pt x="456785" y="201929"/>
                </a:lnTo>
                <a:lnTo>
                  <a:pt x="466128" y="241299"/>
                </a:lnTo>
                <a:lnTo>
                  <a:pt x="466153" y="245109"/>
                </a:lnTo>
                <a:lnTo>
                  <a:pt x="468845" y="250189"/>
                </a:lnTo>
                <a:lnTo>
                  <a:pt x="506223" y="266699"/>
                </a:lnTo>
                <a:lnTo>
                  <a:pt x="541452" y="292099"/>
                </a:lnTo>
                <a:lnTo>
                  <a:pt x="571315" y="322579"/>
                </a:lnTo>
                <a:lnTo>
                  <a:pt x="589232" y="358139"/>
                </a:lnTo>
                <a:lnTo>
                  <a:pt x="589192" y="360679"/>
                </a:lnTo>
                <a:lnTo>
                  <a:pt x="589070" y="368299"/>
                </a:lnTo>
                <a:lnTo>
                  <a:pt x="588947" y="375919"/>
                </a:lnTo>
                <a:lnTo>
                  <a:pt x="588866" y="380999"/>
                </a:lnTo>
                <a:lnTo>
                  <a:pt x="588744" y="388619"/>
                </a:lnTo>
                <a:lnTo>
                  <a:pt x="588622" y="396239"/>
                </a:lnTo>
                <a:lnTo>
                  <a:pt x="562902" y="435609"/>
                </a:lnTo>
                <a:lnTo>
                  <a:pt x="559617" y="441959"/>
                </a:lnTo>
                <a:lnTo>
                  <a:pt x="558874" y="448309"/>
                </a:lnTo>
                <a:lnTo>
                  <a:pt x="561110" y="453389"/>
                </a:lnTo>
                <a:lnTo>
                  <a:pt x="566762" y="455929"/>
                </a:lnTo>
                <a:lnTo>
                  <a:pt x="600713" y="468629"/>
                </a:lnTo>
                <a:lnTo>
                  <a:pt x="622355" y="494029"/>
                </a:lnTo>
                <a:lnTo>
                  <a:pt x="631029" y="525779"/>
                </a:lnTo>
                <a:lnTo>
                  <a:pt x="626075" y="558799"/>
                </a:lnTo>
                <a:lnTo>
                  <a:pt x="606833" y="585469"/>
                </a:lnTo>
                <a:lnTo>
                  <a:pt x="572643" y="600709"/>
                </a:lnTo>
                <a:lnTo>
                  <a:pt x="566153" y="601979"/>
                </a:lnTo>
                <a:lnTo>
                  <a:pt x="561251" y="608329"/>
                </a:lnTo>
                <a:lnTo>
                  <a:pt x="563549" y="615949"/>
                </a:lnTo>
                <a:lnTo>
                  <a:pt x="568493" y="659129"/>
                </a:lnTo>
                <a:lnTo>
                  <a:pt x="555374" y="692149"/>
                </a:lnTo>
                <a:lnTo>
                  <a:pt x="528933" y="713739"/>
                </a:lnTo>
                <a:lnTo>
                  <a:pt x="493911" y="727709"/>
                </a:lnTo>
                <a:lnTo>
                  <a:pt x="455050" y="732789"/>
                </a:lnTo>
                <a:lnTo>
                  <a:pt x="552124" y="732789"/>
                </a:lnTo>
                <a:lnTo>
                  <a:pt x="542302" y="728979"/>
                </a:lnTo>
                <a:lnTo>
                  <a:pt x="564487" y="708659"/>
                </a:lnTo>
                <a:lnTo>
                  <a:pt x="580393" y="683259"/>
                </a:lnTo>
                <a:lnTo>
                  <a:pt x="588197" y="654049"/>
                </a:lnTo>
                <a:lnTo>
                  <a:pt x="586079" y="619759"/>
                </a:lnTo>
                <a:lnTo>
                  <a:pt x="611052" y="608329"/>
                </a:lnTo>
                <a:lnTo>
                  <a:pt x="630132" y="590549"/>
                </a:lnTo>
                <a:lnTo>
                  <a:pt x="643311" y="568959"/>
                </a:lnTo>
                <a:lnTo>
                  <a:pt x="650582" y="544829"/>
                </a:lnTo>
                <a:lnTo>
                  <a:pt x="685251" y="533399"/>
                </a:lnTo>
                <a:lnTo>
                  <a:pt x="692204" y="524509"/>
                </a:lnTo>
                <a:lnTo>
                  <a:pt x="652119" y="524509"/>
                </a:lnTo>
                <a:lnTo>
                  <a:pt x="647718" y="496569"/>
                </a:lnTo>
                <a:lnTo>
                  <a:pt x="635709" y="471169"/>
                </a:lnTo>
                <a:lnTo>
                  <a:pt x="616059" y="450849"/>
                </a:lnTo>
                <a:lnTo>
                  <a:pt x="588733" y="438149"/>
                </a:lnTo>
                <a:lnTo>
                  <a:pt x="600428" y="416559"/>
                </a:lnTo>
                <a:lnTo>
                  <a:pt x="607148" y="393699"/>
                </a:lnTo>
                <a:lnTo>
                  <a:pt x="608619" y="369569"/>
                </a:lnTo>
                <a:lnTo>
                  <a:pt x="608697" y="368299"/>
                </a:lnTo>
                <a:lnTo>
                  <a:pt x="599568" y="326389"/>
                </a:lnTo>
                <a:lnTo>
                  <a:pt x="572592" y="284479"/>
                </a:lnTo>
                <a:lnTo>
                  <a:pt x="531801" y="256539"/>
                </a:lnTo>
                <a:lnTo>
                  <a:pt x="510625" y="245109"/>
                </a:lnTo>
                <a:lnTo>
                  <a:pt x="493344" y="229869"/>
                </a:lnTo>
                <a:lnTo>
                  <a:pt x="478403" y="204469"/>
                </a:lnTo>
                <a:lnTo>
                  <a:pt x="467309" y="179069"/>
                </a:lnTo>
                <a:lnTo>
                  <a:pt x="459633" y="168909"/>
                </a:lnTo>
                <a:close/>
              </a:path>
              <a:path w="791845" h="769620">
                <a:moveTo>
                  <a:pt x="241686" y="640079"/>
                </a:moveTo>
                <a:lnTo>
                  <a:pt x="235308" y="643889"/>
                </a:lnTo>
                <a:lnTo>
                  <a:pt x="231765" y="651509"/>
                </a:lnTo>
                <a:lnTo>
                  <a:pt x="232981" y="659129"/>
                </a:lnTo>
                <a:lnTo>
                  <a:pt x="226983" y="670559"/>
                </a:lnTo>
                <a:lnTo>
                  <a:pt x="221624" y="681989"/>
                </a:lnTo>
                <a:lnTo>
                  <a:pt x="216765" y="694689"/>
                </a:lnTo>
                <a:lnTo>
                  <a:pt x="212267" y="706119"/>
                </a:lnTo>
                <a:lnTo>
                  <a:pt x="230626" y="706119"/>
                </a:lnTo>
                <a:lnTo>
                  <a:pt x="232571" y="698499"/>
                </a:lnTo>
                <a:lnTo>
                  <a:pt x="237229" y="684529"/>
                </a:lnTo>
                <a:lnTo>
                  <a:pt x="242735" y="670559"/>
                </a:lnTo>
                <a:lnTo>
                  <a:pt x="276855" y="670559"/>
                </a:lnTo>
                <a:lnTo>
                  <a:pt x="251307" y="646429"/>
                </a:lnTo>
                <a:lnTo>
                  <a:pt x="250723" y="645159"/>
                </a:lnTo>
                <a:lnTo>
                  <a:pt x="249923" y="643889"/>
                </a:lnTo>
                <a:lnTo>
                  <a:pt x="248970" y="643889"/>
                </a:lnTo>
                <a:lnTo>
                  <a:pt x="241686" y="640079"/>
                </a:lnTo>
                <a:close/>
              </a:path>
              <a:path w="791845" h="769620">
                <a:moveTo>
                  <a:pt x="611925" y="100329"/>
                </a:moveTo>
                <a:lnTo>
                  <a:pt x="543786" y="100329"/>
                </a:lnTo>
                <a:lnTo>
                  <a:pt x="583123" y="110489"/>
                </a:lnTo>
                <a:lnTo>
                  <a:pt x="612940" y="139699"/>
                </a:lnTo>
                <a:lnTo>
                  <a:pt x="628446" y="185419"/>
                </a:lnTo>
                <a:lnTo>
                  <a:pt x="628573" y="189229"/>
                </a:lnTo>
                <a:lnTo>
                  <a:pt x="628682" y="212089"/>
                </a:lnTo>
                <a:lnTo>
                  <a:pt x="629125" y="222249"/>
                </a:lnTo>
                <a:lnTo>
                  <a:pt x="632091" y="233679"/>
                </a:lnTo>
                <a:lnTo>
                  <a:pt x="636523" y="242569"/>
                </a:lnTo>
                <a:lnTo>
                  <a:pt x="644753" y="243839"/>
                </a:lnTo>
                <a:lnTo>
                  <a:pt x="651751" y="248919"/>
                </a:lnTo>
                <a:lnTo>
                  <a:pt x="672261" y="266699"/>
                </a:lnTo>
                <a:lnTo>
                  <a:pt x="687809" y="287019"/>
                </a:lnTo>
                <a:lnTo>
                  <a:pt x="697771" y="309879"/>
                </a:lnTo>
                <a:lnTo>
                  <a:pt x="701522" y="334009"/>
                </a:lnTo>
                <a:lnTo>
                  <a:pt x="701001" y="335279"/>
                </a:lnTo>
                <a:lnTo>
                  <a:pt x="700938" y="336549"/>
                </a:lnTo>
                <a:lnTo>
                  <a:pt x="683876" y="388619"/>
                </a:lnTo>
                <a:lnTo>
                  <a:pt x="666153" y="408939"/>
                </a:lnTo>
                <a:lnTo>
                  <a:pt x="667575" y="417829"/>
                </a:lnTo>
                <a:lnTo>
                  <a:pt x="671423" y="420369"/>
                </a:lnTo>
                <a:lnTo>
                  <a:pt x="687201" y="435609"/>
                </a:lnTo>
                <a:lnTo>
                  <a:pt x="692721" y="452119"/>
                </a:lnTo>
                <a:lnTo>
                  <a:pt x="687982" y="469899"/>
                </a:lnTo>
                <a:lnTo>
                  <a:pt x="672985" y="487679"/>
                </a:lnTo>
                <a:lnTo>
                  <a:pt x="670421" y="500379"/>
                </a:lnTo>
                <a:lnTo>
                  <a:pt x="666086" y="511809"/>
                </a:lnTo>
                <a:lnTo>
                  <a:pt x="659984" y="519429"/>
                </a:lnTo>
                <a:lnTo>
                  <a:pt x="652119" y="524509"/>
                </a:lnTo>
                <a:lnTo>
                  <a:pt x="692204" y="524509"/>
                </a:lnTo>
                <a:lnTo>
                  <a:pt x="706112" y="506729"/>
                </a:lnTo>
                <a:lnTo>
                  <a:pt x="713149" y="469899"/>
                </a:lnTo>
                <a:lnTo>
                  <a:pt x="706348" y="429259"/>
                </a:lnTo>
                <a:lnTo>
                  <a:pt x="702950" y="421639"/>
                </a:lnTo>
                <a:lnTo>
                  <a:pt x="700155" y="417829"/>
                </a:lnTo>
                <a:lnTo>
                  <a:pt x="698349" y="414019"/>
                </a:lnTo>
                <a:lnTo>
                  <a:pt x="698002" y="408939"/>
                </a:lnTo>
                <a:lnTo>
                  <a:pt x="697915" y="407669"/>
                </a:lnTo>
                <a:lnTo>
                  <a:pt x="700788" y="401319"/>
                </a:lnTo>
                <a:lnTo>
                  <a:pt x="707026" y="391159"/>
                </a:lnTo>
                <a:lnTo>
                  <a:pt x="713405" y="380999"/>
                </a:lnTo>
                <a:lnTo>
                  <a:pt x="716699" y="375919"/>
                </a:lnTo>
                <a:lnTo>
                  <a:pt x="719429" y="368299"/>
                </a:lnTo>
                <a:lnTo>
                  <a:pt x="721372" y="360679"/>
                </a:lnTo>
                <a:lnTo>
                  <a:pt x="722718" y="354329"/>
                </a:lnTo>
                <a:lnTo>
                  <a:pt x="749614" y="354329"/>
                </a:lnTo>
                <a:lnTo>
                  <a:pt x="724623" y="336549"/>
                </a:lnTo>
                <a:lnTo>
                  <a:pt x="724497" y="330199"/>
                </a:lnTo>
                <a:lnTo>
                  <a:pt x="724395" y="325119"/>
                </a:lnTo>
                <a:lnTo>
                  <a:pt x="724345" y="322579"/>
                </a:lnTo>
                <a:lnTo>
                  <a:pt x="713422" y="280669"/>
                </a:lnTo>
                <a:lnTo>
                  <a:pt x="681004" y="245109"/>
                </a:lnTo>
                <a:lnTo>
                  <a:pt x="663460" y="229869"/>
                </a:lnTo>
                <a:lnTo>
                  <a:pt x="650976" y="212089"/>
                </a:lnTo>
                <a:lnTo>
                  <a:pt x="647186" y="194309"/>
                </a:lnTo>
                <a:lnTo>
                  <a:pt x="646975" y="189229"/>
                </a:lnTo>
                <a:lnTo>
                  <a:pt x="646922" y="187959"/>
                </a:lnTo>
                <a:lnTo>
                  <a:pt x="646816" y="185419"/>
                </a:lnTo>
                <a:lnTo>
                  <a:pt x="646710" y="182879"/>
                </a:lnTo>
                <a:lnTo>
                  <a:pt x="646604" y="180339"/>
                </a:lnTo>
                <a:lnTo>
                  <a:pt x="646499" y="177799"/>
                </a:lnTo>
                <a:lnTo>
                  <a:pt x="646393" y="175259"/>
                </a:lnTo>
                <a:lnTo>
                  <a:pt x="644831" y="156209"/>
                </a:lnTo>
                <a:lnTo>
                  <a:pt x="638733" y="135889"/>
                </a:lnTo>
                <a:lnTo>
                  <a:pt x="611925" y="100329"/>
                </a:lnTo>
                <a:close/>
              </a:path>
              <a:path w="791845" h="769620">
                <a:moveTo>
                  <a:pt x="286910" y="149859"/>
                </a:moveTo>
                <a:lnTo>
                  <a:pt x="225069" y="162559"/>
                </a:lnTo>
                <a:lnTo>
                  <a:pt x="194184" y="189229"/>
                </a:lnTo>
                <a:lnTo>
                  <a:pt x="174102" y="226059"/>
                </a:lnTo>
                <a:lnTo>
                  <a:pt x="162552" y="269239"/>
                </a:lnTo>
                <a:lnTo>
                  <a:pt x="157264" y="312419"/>
                </a:lnTo>
                <a:lnTo>
                  <a:pt x="130184" y="318769"/>
                </a:lnTo>
                <a:lnTo>
                  <a:pt x="110456" y="336549"/>
                </a:lnTo>
                <a:lnTo>
                  <a:pt x="98137" y="364489"/>
                </a:lnTo>
                <a:lnTo>
                  <a:pt x="93475" y="394969"/>
                </a:lnTo>
                <a:lnTo>
                  <a:pt x="93502" y="407669"/>
                </a:lnTo>
                <a:lnTo>
                  <a:pt x="93625" y="414019"/>
                </a:lnTo>
                <a:lnTo>
                  <a:pt x="93748" y="420369"/>
                </a:lnTo>
                <a:lnTo>
                  <a:pt x="93847" y="425449"/>
                </a:lnTo>
                <a:lnTo>
                  <a:pt x="97272" y="454659"/>
                </a:lnTo>
                <a:lnTo>
                  <a:pt x="103493" y="485139"/>
                </a:lnTo>
                <a:lnTo>
                  <a:pt x="112445" y="513079"/>
                </a:lnTo>
                <a:lnTo>
                  <a:pt x="138162" y="513079"/>
                </a:lnTo>
                <a:lnTo>
                  <a:pt x="129117" y="491489"/>
                </a:lnTo>
                <a:lnTo>
                  <a:pt x="122273" y="463549"/>
                </a:lnTo>
                <a:lnTo>
                  <a:pt x="118084" y="434339"/>
                </a:lnTo>
                <a:lnTo>
                  <a:pt x="115469" y="405129"/>
                </a:lnTo>
                <a:lnTo>
                  <a:pt x="117627" y="369569"/>
                </a:lnTo>
                <a:lnTo>
                  <a:pt x="131814" y="342899"/>
                </a:lnTo>
                <a:lnTo>
                  <a:pt x="165290" y="337819"/>
                </a:lnTo>
                <a:lnTo>
                  <a:pt x="173817" y="337819"/>
                </a:lnTo>
                <a:lnTo>
                  <a:pt x="177901" y="332739"/>
                </a:lnTo>
                <a:lnTo>
                  <a:pt x="178155" y="326389"/>
                </a:lnTo>
                <a:lnTo>
                  <a:pt x="178206" y="325119"/>
                </a:lnTo>
                <a:lnTo>
                  <a:pt x="180108" y="297179"/>
                </a:lnTo>
                <a:lnTo>
                  <a:pt x="180195" y="295909"/>
                </a:lnTo>
                <a:lnTo>
                  <a:pt x="192926" y="238759"/>
                </a:lnTo>
                <a:lnTo>
                  <a:pt x="234774" y="187959"/>
                </a:lnTo>
                <a:lnTo>
                  <a:pt x="269817" y="175259"/>
                </a:lnTo>
                <a:lnTo>
                  <a:pt x="331100" y="175259"/>
                </a:lnTo>
                <a:lnTo>
                  <a:pt x="315800" y="161289"/>
                </a:lnTo>
                <a:lnTo>
                  <a:pt x="286910" y="149859"/>
                </a:lnTo>
                <a:close/>
              </a:path>
              <a:path w="791845" h="769620">
                <a:moveTo>
                  <a:pt x="173817" y="337819"/>
                </a:moveTo>
                <a:lnTo>
                  <a:pt x="165290" y="337819"/>
                </a:lnTo>
                <a:lnTo>
                  <a:pt x="172796" y="339089"/>
                </a:lnTo>
                <a:lnTo>
                  <a:pt x="173817" y="337819"/>
                </a:lnTo>
                <a:close/>
              </a:path>
              <a:path w="791845" h="769620">
                <a:moveTo>
                  <a:pt x="331100" y="175259"/>
                </a:moveTo>
                <a:lnTo>
                  <a:pt x="269817" y="175259"/>
                </a:lnTo>
                <a:lnTo>
                  <a:pt x="304203" y="182879"/>
                </a:lnTo>
                <a:lnTo>
                  <a:pt x="330733" y="212089"/>
                </a:lnTo>
                <a:lnTo>
                  <a:pt x="334878" y="217169"/>
                </a:lnTo>
                <a:lnTo>
                  <a:pt x="340418" y="217169"/>
                </a:lnTo>
                <a:lnTo>
                  <a:pt x="345837" y="215899"/>
                </a:lnTo>
                <a:lnTo>
                  <a:pt x="349618" y="210819"/>
                </a:lnTo>
                <a:lnTo>
                  <a:pt x="371755" y="182879"/>
                </a:lnTo>
                <a:lnTo>
                  <a:pt x="339445" y="182879"/>
                </a:lnTo>
                <a:lnTo>
                  <a:pt x="331100" y="175259"/>
                </a:lnTo>
                <a:close/>
              </a:path>
              <a:path w="791845" h="769620">
                <a:moveTo>
                  <a:pt x="429290" y="24129"/>
                </a:moveTo>
                <a:lnTo>
                  <a:pt x="383176" y="24129"/>
                </a:lnTo>
                <a:lnTo>
                  <a:pt x="401594" y="29209"/>
                </a:lnTo>
                <a:lnTo>
                  <a:pt x="418782" y="43179"/>
                </a:lnTo>
                <a:lnTo>
                  <a:pt x="390543" y="54609"/>
                </a:lnTo>
                <a:lnTo>
                  <a:pt x="369379" y="78739"/>
                </a:lnTo>
                <a:lnTo>
                  <a:pt x="359835" y="111759"/>
                </a:lnTo>
                <a:lnTo>
                  <a:pt x="366458" y="153669"/>
                </a:lnTo>
                <a:lnTo>
                  <a:pt x="366674" y="153669"/>
                </a:lnTo>
                <a:lnTo>
                  <a:pt x="367017" y="154939"/>
                </a:lnTo>
                <a:lnTo>
                  <a:pt x="367309" y="154939"/>
                </a:lnTo>
                <a:lnTo>
                  <a:pt x="359487" y="161289"/>
                </a:lnTo>
                <a:lnTo>
                  <a:pt x="352196" y="167639"/>
                </a:lnTo>
                <a:lnTo>
                  <a:pt x="345495" y="175259"/>
                </a:lnTo>
                <a:lnTo>
                  <a:pt x="339445" y="182879"/>
                </a:lnTo>
                <a:lnTo>
                  <a:pt x="371755" y="182879"/>
                </a:lnTo>
                <a:lnTo>
                  <a:pt x="373767" y="180339"/>
                </a:lnTo>
                <a:lnTo>
                  <a:pt x="404049" y="168909"/>
                </a:lnTo>
                <a:lnTo>
                  <a:pt x="459633" y="168909"/>
                </a:lnTo>
                <a:lnTo>
                  <a:pt x="451956" y="158749"/>
                </a:lnTo>
                <a:lnTo>
                  <a:pt x="431801" y="148589"/>
                </a:lnTo>
                <a:lnTo>
                  <a:pt x="378167" y="148589"/>
                </a:lnTo>
                <a:lnTo>
                  <a:pt x="378102" y="135889"/>
                </a:lnTo>
                <a:lnTo>
                  <a:pt x="377978" y="111759"/>
                </a:lnTo>
                <a:lnTo>
                  <a:pt x="377938" y="104139"/>
                </a:lnTo>
                <a:lnTo>
                  <a:pt x="397937" y="74929"/>
                </a:lnTo>
                <a:lnTo>
                  <a:pt x="428616" y="63499"/>
                </a:lnTo>
                <a:lnTo>
                  <a:pt x="482364" y="63499"/>
                </a:lnTo>
                <a:lnTo>
                  <a:pt x="475249" y="55879"/>
                </a:lnTo>
                <a:lnTo>
                  <a:pt x="460592" y="46989"/>
                </a:lnTo>
                <a:lnTo>
                  <a:pt x="444944" y="41909"/>
                </a:lnTo>
                <a:lnTo>
                  <a:pt x="444652" y="41909"/>
                </a:lnTo>
                <a:lnTo>
                  <a:pt x="444550" y="40639"/>
                </a:lnTo>
                <a:lnTo>
                  <a:pt x="444118" y="40639"/>
                </a:lnTo>
                <a:lnTo>
                  <a:pt x="429290" y="24129"/>
                </a:lnTo>
                <a:close/>
              </a:path>
              <a:path w="791845" h="769620">
                <a:moveTo>
                  <a:pt x="412073" y="142239"/>
                </a:moveTo>
                <a:lnTo>
                  <a:pt x="400286" y="142239"/>
                </a:lnTo>
                <a:lnTo>
                  <a:pt x="388958" y="144779"/>
                </a:lnTo>
                <a:lnTo>
                  <a:pt x="378167" y="148589"/>
                </a:lnTo>
                <a:lnTo>
                  <a:pt x="431801" y="148589"/>
                </a:lnTo>
                <a:lnTo>
                  <a:pt x="424243" y="144779"/>
                </a:lnTo>
                <a:lnTo>
                  <a:pt x="412073" y="142239"/>
                </a:lnTo>
                <a:close/>
              </a:path>
              <a:path w="791845" h="769620">
                <a:moveTo>
                  <a:pt x="482364" y="63499"/>
                </a:moveTo>
                <a:lnTo>
                  <a:pt x="428616" y="63499"/>
                </a:lnTo>
                <a:lnTo>
                  <a:pt x="460426" y="72389"/>
                </a:lnTo>
                <a:lnTo>
                  <a:pt x="483819" y="106679"/>
                </a:lnTo>
                <a:lnTo>
                  <a:pt x="486422" y="114299"/>
                </a:lnTo>
                <a:lnTo>
                  <a:pt x="493610" y="116839"/>
                </a:lnTo>
                <a:lnTo>
                  <a:pt x="499719" y="113029"/>
                </a:lnTo>
                <a:lnTo>
                  <a:pt x="543786" y="100329"/>
                </a:lnTo>
                <a:lnTo>
                  <a:pt x="611925" y="100329"/>
                </a:lnTo>
                <a:lnTo>
                  <a:pt x="588878" y="87629"/>
                </a:lnTo>
                <a:lnTo>
                  <a:pt x="499097" y="87629"/>
                </a:lnTo>
                <a:lnTo>
                  <a:pt x="488292" y="69849"/>
                </a:lnTo>
                <a:lnTo>
                  <a:pt x="482364" y="63499"/>
                </a:lnTo>
                <a:close/>
              </a:path>
              <a:path w="791845" h="769620">
                <a:moveTo>
                  <a:pt x="177351" y="80009"/>
                </a:moveTo>
                <a:lnTo>
                  <a:pt x="127579" y="80009"/>
                </a:lnTo>
                <a:lnTo>
                  <a:pt x="163410" y="86359"/>
                </a:lnTo>
                <a:lnTo>
                  <a:pt x="168008" y="87629"/>
                </a:lnTo>
                <a:lnTo>
                  <a:pt x="175069" y="86359"/>
                </a:lnTo>
                <a:lnTo>
                  <a:pt x="176923" y="81279"/>
                </a:lnTo>
                <a:lnTo>
                  <a:pt x="177351" y="80009"/>
                </a:lnTo>
                <a:close/>
              </a:path>
              <a:path w="791845" h="769620">
                <a:moveTo>
                  <a:pt x="538564" y="77469"/>
                </a:moveTo>
                <a:lnTo>
                  <a:pt x="499097" y="87629"/>
                </a:lnTo>
                <a:lnTo>
                  <a:pt x="588878" y="87629"/>
                </a:lnTo>
                <a:lnTo>
                  <a:pt x="577354" y="81279"/>
                </a:lnTo>
                <a:lnTo>
                  <a:pt x="538564" y="77469"/>
                </a:lnTo>
                <a:close/>
              </a:path>
              <a:path w="791845" h="769620">
                <a:moveTo>
                  <a:pt x="248435" y="0"/>
                </a:moveTo>
                <a:lnTo>
                  <a:pt x="234289" y="0"/>
                </a:lnTo>
                <a:lnTo>
                  <a:pt x="221290" y="2539"/>
                </a:lnTo>
                <a:lnTo>
                  <a:pt x="186347" y="22859"/>
                </a:lnTo>
                <a:lnTo>
                  <a:pt x="172413" y="41909"/>
                </a:lnTo>
                <a:lnTo>
                  <a:pt x="165560" y="52069"/>
                </a:lnTo>
                <a:lnTo>
                  <a:pt x="158089" y="59689"/>
                </a:lnTo>
                <a:lnTo>
                  <a:pt x="148918" y="60959"/>
                </a:lnTo>
                <a:lnTo>
                  <a:pt x="183774" y="60959"/>
                </a:lnTo>
                <a:lnTo>
                  <a:pt x="184202" y="59689"/>
                </a:lnTo>
                <a:lnTo>
                  <a:pt x="196418" y="43179"/>
                </a:lnTo>
                <a:lnTo>
                  <a:pt x="213567" y="30479"/>
                </a:lnTo>
                <a:lnTo>
                  <a:pt x="235648" y="22859"/>
                </a:lnTo>
                <a:lnTo>
                  <a:pt x="317508" y="22859"/>
                </a:lnTo>
                <a:lnTo>
                  <a:pt x="307392" y="21589"/>
                </a:lnTo>
                <a:lnTo>
                  <a:pt x="297964" y="17779"/>
                </a:lnTo>
                <a:lnTo>
                  <a:pt x="286245" y="12699"/>
                </a:lnTo>
                <a:lnTo>
                  <a:pt x="273206" y="8889"/>
                </a:lnTo>
                <a:lnTo>
                  <a:pt x="261005" y="3809"/>
                </a:lnTo>
                <a:lnTo>
                  <a:pt x="248435" y="0"/>
                </a:lnTo>
                <a:close/>
              </a:path>
              <a:path w="791845" h="769620">
                <a:moveTo>
                  <a:pt x="383645" y="1269"/>
                </a:moveTo>
                <a:lnTo>
                  <a:pt x="358698" y="3809"/>
                </a:lnTo>
                <a:lnTo>
                  <a:pt x="351242" y="7619"/>
                </a:lnTo>
                <a:lnTo>
                  <a:pt x="344714" y="11429"/>
                </a:lnTo>
                <a:lnTo>
                  <a:pt x="338326" y="15239"/>
                </a:lnTo>
                <a:lnTo>
                  <a:pt x="331292" y="19049"/>
                </a:lnTo>
                <a:lnTo>
                  <a:pt x="317508" y="22859"/>
                </a:lnTo>
                <a:lnTo>
                  <a:pt x="235648" y="22859"/>
                </a:lnTo>
                <a:lnTo>
                  <a:pt x="252795" y="24129"/>
                </a:lnTo>
                <a:lnTo>
                  <a:pt x="268309" y="29209"/>
                </a:lnTo>
                <a:lnTo>
                  <a:pt x="282190" y="36829"/>
                </a:lnTo>
                <a:lnTo>
                  <a:pt x="294436" y="48259"/>
                </a:lnTo>
                <a:lnTo>
                  <a:pt x="298830" y="49529"/>
                </a:lnTo>
                <a:lnTo>
                  <a:pt x="302831" y="54609"/>
                </a:lnTo>
                <a:lnTo>
                  <a:pt x="313562" y="55879"/>
                </a:lnTo>
                <a:lnTo>
                  <a:pt x="324281" y="52069"/>
                </a:lnTo>
                <a:lnTo>
                  <a:pt x="327418" y="50799"/>
                </a:lnTo>
                <a:lnTo>
                  <a:pt x="333349" y="46989"/>
                </a:lnTo>
                <a:lnTo>
                  <a:pt x="338416" y="43179"/>
                </a:lnTo>
                <a:lnTo>
                  <a:pt x="342645" y="36829"/>
                </a:lnTo>
                <a:lnTo>
                  <a:pt x="363527" y="26669"/>
                </a:lnTo>
                <a:lnTo>
                  <a:pt x="383176" y="24129"/>
                </a:lnTo>
                <a:lnTo>
                  <a:pt x="429290" y="24129"/>
                </a:lnTo>
                <a:lnTo>
                  <a:pt x="427009" y="21589"/>
                </a:lnTo>
                <a:lnTo>
                  <a:pt x="406633" y="7619"/>
                </a:lnTo>
                <a:lnTo>
                  <a:pt x="383645" y="1269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292046" y="5792716"/>
            <a:ext cx="1079500" cy="970280"/>
          </a:xfrm>
          <a:custGeom>
            <a:avLst/>
            <a:gdLst/>
            <a:ahLst/>
            <a:cxnLst/>
            <a:rect l="l" t="t" r="r" b="b"/>
            <a:pathLst>
              <a:path w="1079500" h="970279">
                <a:moveTo>
                  <a:pt x="476191" y="928370"/>
                </a:moveTo>
                <a:lnTo>
                  <a:pt x="354615" y="928370"/>
                </a:lnTo>
                <a:lnTo>
                  <a:pt x="372968" y="935990"/>
                </a:lnTo>
                <a:lnTo>
                  <a:pt x="392234" y="941070"/>
                </a:lnTo>
                <a:lnTo>
                  <a:pt x="431006" y="948690"/>
                </a:lnTo>
                <a:lnTo>
                  <a:pt x="454734" y="955040"/>
                </a:lnTo>
                <a:lnTo>
                  <a:pt x="526027" y="970280"/>
                </a:lnTo>
                <a:lnTo>
                  <a:pt x="532716" y="970280"/>
                </a:lnTo>
                <a:lnTo>
                  <a:pt x="538532" y="966470"/>
                </a:lnTo>
                <a:lnTo>
                  <a:pt x="542017" y="960120"/>
                </a:lnTo>
                <a:lnTo>
                  <a:pt x="541773" y="955040"/>
                </a:lnTo>
                <a:lnTo>
                  <a:pt x="541712" y="953770"/>
                </a:lnTo>
                <a:lnTo>
                  <a:pt x="537678" y="938530"/>
                </a:lnTo>
                <a:lnTo>
                  <a:pt x="514559" y="938530"/>
                </a:lnTo>
                <a:lnTo>
                  <a:pt x="476191" y="928370"/>
                </a:lnTo>
                <a:close/>
              </a:path>
              <a:path w="1079500" h="970279">
                <a:moveTo>
                  <a:pt x="526649" y="844550"/>
                </a:moveTo>
                <a:lnTo>
                  <a:pt x="523982" y="844550"/>
                </a:lnTo>
                <a:lnTo>
                  <a:pt x="514076" y="845820"/>
                </a:lnTo>
                <a:lnTo>
                  <a:pt x="508542" y="853440"/>
                </a:lnTo>
                <a:lnTo>
                  <a:pt x="508223" y="863600"/>
                </a:lnTo>
                <a:lnTo>
                  <a:pt x="513962" y="872490"/>
                </a:lnTo>
                <a:lnTo>
                  <a:pt x="512959" y="889000"/>
                </a:lnTo>
                <a:lnTo>
                  <a:pt x="513013" y="910590"/>
                </a:lnTo>
                <a:lnTo>
                  <a:pt x="513148" y="914400"/>
                </a:lnTo>
                <a:lnTo>
                  <a:pt x="513238" y="916940"/>
                </a:lnTo>
                <a:lnTo>
                  <a:pt x="513329" y="919480"/>
                </a:lnTo>
                <a:lnTo>
                  <a:pt x="513419" y="922020"/>
                </a:lnTo>
                <a:lnTo>
                  <a:pt x="514559" y="938530"/>
                </a:lnTo>
                <a:lnTo>
                  <a:pt x="537678" y="938530"/>
                </a:lnTo>
                <a:lnTo>
                  <a:pt x="536669" y="934720"/>
                </a:lnTo>
                <a:lnTo>
                  <a:pt x="533404" y="916940"/>
                </a:lnTo>
                <a:lnTo>
                  <a:pt x="531594" y="897890"/>
                </a:lnTo>
                <a:lnTo>
                  <a:pt x="530917" y="878840"/>
                </a:lnTo>
                <a:lnTo>
                  <a:pt x="747157" y="878840"/>
                </a:lnTo>
                <a:lnTo>
                  <a:pt x="781788" y="866140"/>
                </a:lnTo>
                <a:lnTo>
                  <a:pt x="623997" y="866140"/>
                </a:lnTo>
                <a:lnTo>
                  <a:pt x="575699" y="858520"/>
                </a:lnTo>
                <a:lnTo>
                  <a:pt x="527805" y="845820"/>
                </a:lnTo>
                <a:lnTo>
                  <a:pt x="526649" y="844550"/>
                </a:lnTo>
                <a:close/>
              </a:path>
              <a:path w="1079500" h="970279">
                <a:moveTo>
                  <a:pt x="376304" y="24130"/>
                </a:moveTo>
                <a:lnTo>
                  <a:pt x="319982" y="49530"/>
                </a:lnTo>
                <a:lnTo>
                  <a:pt x="302743" y="76200"/>
                </a:lnTo>
                <a:lnTo>
                  <a:pt x="296589" y="83820"/>
                </a:lnTo>
                <a:lnTo>
                  <a:pt x="282733" y="96520"/>
                </a:lnTo>
                <a:lnTo>
                  <a:pt x="270749" y="101600"/>
                </a:lnTo>
                <a:lnTo>
                  <a:pt x="258154" y="104140"/>
                </a:lnTo>
                <a:lnTo>
                  <a:pt x="242462" y="105410"/>
                </a:lnTo>
                <a:lnTo>
                  <a:pt x="208889" y="110490"/>
                </a:lnTo>
                <a:lnTo>
                  <a:pt x="163341" y="134620"/>
                </a:lnTo>
                <a:lnTo>
                  <a:pt x="133864" y="177800"/>
                </a:lnTo>
                <a:lnTo>
                  <a:pt x="128236" y="209550"/>
                </a:lnTo>
                <a:lnTo>
                  <a:pt x="125647" y="224790"/>
                </a:lnTo>
                <a:lnTo>
                  <a:pt x="120580" y="237490"/>
                </a:lnTo>
                <a:lnTo>
                  <a:pt x="110784" y="243840"/>
                </a:lnTo>
                <a:lnTo>
                  <a:pt x="95289" y="251460"/>
                </a:lnTo>
                <a:lnTo>
                  <a:pt x="78987" y="257810"/>
                </a:lnTo>
                <a:lnTo>
                  <a:pt x="66770" y="265430"/>
                </a:lnTo>
                <a:lnTo>
                  <a:pt x="37799" y="302260"/>
                </a:lnTo>
                <a:lnTo>
                  <a:pt x="17202" y="344170"/>
                </a:lnTo>
                <a:lnTo>
                  <a:pt x="0" y="415290"/>
                </a:lnTo>
                <a:lnTo>
                  <a:pt x="64" y="420370"/>
                </a:lnTo>
                <a:lnTo>
                  <a:pt x="161" y="427990"/>
                </a:lnTo>
                <a:lnTo>
                  <a:pt x="258" y="435610"/>
                </a:lnTo>
                <a:lnTo>
                  <a:pt x="371" y="444500"/>
                </a:lnTo>
                <a:lnTo>
                  <a:pt x="467" y="452120"/>
                </a:lnTo>
                <a:lnTo>
                  <a:pt x="9848" y="487680"/>
                </a:lnTo>
                <a:lnTo>
                  <a:pt x="37923" y="523240"/>
                </a:lnTo>
                <a:lnTo>
                  <a:pt x="79726" y="535940"/>
                </a:lnTo>
                <a:lnTo>
                  <a:pt x="88309" y="539750"/>
                </a:lnTo>
                <a:lnTo>
                  <a:pt x="115223" y="556260"/>
                </a:lnTo>
                <a:lnTo>
                  <a:pt x="122662" y="567690"/>
                </a:lnTo>
                <a:lnTo>
                  <a:pt x="121763" y="579120"/>
                </a:lnTo>
                <a:lnTo>
                  <a:pt x="121663" y="580390"/>
                </a:lnTo>
                <a:lnTo>
                  <a:pt x="138386" y="646430"/>
                </a:lnTo>
                <a:lnTo>
                  <a:pt x="157673" y="688340"/>
                </a:lnTo>
                <a:lnTo>
                  <a:pt x="181435" y="726440"/>
                </a:lnTo>
                <a:lnTo>
                  <a:pt x="209982" y="758190"/>
                </a:lnTo>
                <a:lnTo>
                  <a:pt x="243627" y="782320"/>
                </a:lnTo>
                <a:lnTo>
                  <a:pt x="282684" y="797560"/>
                </a:lnTo>
                <a:lnTo>
                  <a:pt x="327463" y="803910"/>
                </a:lnTo>
                <a:lnTo>
                  <a:pt x="341684" y="825500"/>
                </a:lnTo>
                <a:lnTo>
                  <a:pt x="347186" y="849630"/>
                </a:lnTo>
                <a:lnTo>
                  <a:pt x="347124" y="858520"/>
                </a:lnTo>
                <a:lnTo>
                  <a:pt x="347001" y="876300"/>
                </a:lnTo>
                <a:lnTo>
                  <a:pt x="344400" y="904240"/>
                </a:lnTo>
                <a:lnTo>
                  <a:pt x="344281" y="905510"/>
                </a:lnTo>
                <a:lnTo>
                  <a:pt x="344163" y="906780"/>
                </a:lnTo>
                <a:lnTo>
                  <a:pt x="341496" y="910590"/>
                </a:lnTo>
                <a:lnTo>
                  <a:pt x="340861" y="915670"/>
                </a:lnTo>
                <a:lnTo>
                  <a:pt x="343058" y="920750"/>
                </a:lnTo>
                <a:lnTo>
                  <a:pt x="342461" y="928370"/>
                </a:lnTo>
                <a:lnTo>
                  <a:pt x="349777" y="930910"/>
                </a:lnTo>
                <a:lnTo>
                  <a:pt x="354615" y="928370"/>
                </a:lnTo>
                <a:lnTo>
                  <a:pt x="476191" y="928370"/>
                </a:lnTo>
                <a:lnTo>
                  <a:pt x="457007" y="923290"/>
                </a:lnTo>
                <a:lnTo>
                  <a:pt x="437800" y="919480"/>
                </a:lnTo>
                <a:lnTo>
                  <a:pt x="419180" y="914400"/>
                </a:lnTo>
                <a:lnTo>
                  <a:pt x="400221" y="908050"/>
                </a:lnTo>
                <a:lnTo>
                  <a:pt x="381100" y="904240"/>
                </a:lnTo>
                <a:lnTo>
                  <a:pt x="361994" y="901700"/>
                </a:lnTo>
                <a:lnTo>
                  <a:pt x="369814" y="853440"/>
                </a:lnTo>
                <a:lnTo>
                  <a:pt x="373756" y="828040"/>
                </a:lnTo>
                <a:lnTo>
                  <a:pt x="377729" y="803910"/>
                </a:lnTo>
                <a:lnTo>
                  <a:pt x="379088" y="796290"/>
                </a:lnTo>
                <a:lnTo>
                  <a:pt x="375278" y="788670"/>
                </a:lnTo>
                <a:lnTo>
                  <a:pt x="368077" y="786130"/>
                </a:lnTo>
                <a:lnTo>
                  <a:pt x="358286" y="781050"/>
                </a:lnTo>
                <a:lnTo>
                  <a:pt x="301631" y="781050"/>
                </a:lnTo>
                <a:lnTo>
                  <a:pt x="264539" y="767080"/>
                </a:lnTo>
                <a:lnTo>
                  <a:pt x="230705" y="745490"/>
                </a:lnTo>
                <a:lnTo>
                  <a:pt x="200990" y="716280"/>
                </a:lnTo>
                <a:lnTo>
                  <a:pt x="176256" y="681990"/>
                </a:lnTo>
                <a:lnTo>
                  <a:pt x="156300" y="629920"/>
                </a:lnTo>
                <a:lnTo>
                  <a:pt x="147593" y="575310"/>
                </a:lnTo>
                <a:lnTo>
                  <a:pt x="147121" y="560070"/>
                </a:lnTo>
                <a:lnTo>
                  <a:pt x="146469" y="552450"/>
                </a:lnTo>
                <a:lnTo>
                  <a:pt x="144087" y="543560"/>
                </a:lnTo>
                <a:lnTo>
                  <a:pt x="131052" y="525780"/>
                </a:lnTo>
                <a:lnTo>
                  <a:pt x="114517" y="518160"/>
                </a:lnTo>
                <a:lnTo>
                  <a:pt x="95851" y="514350"/>
                </a:lnTo>
                <a:lnTo>
                  <a:pt x="76422" y="509270"/>
                </a:lnTo>
                <a:lnTo>
                  <a:pt x="43824" y="483870"/>
                </a:lnTo>
                <a:lnTo>
                  <a:pt x="27295" y="449580"/>
                </a:lnTo>
                <a:lnTo>
                  <a:pt x="24687" y="411480"/>
                </a:lnTo>
                <a:lnTo>
                  <a:pt x="24600" y="410210"/>
                </a:lnTo>
                <a:lnTo>
                  <a:pt x="33502" y="369570"/>
                </a:lnTo>
                <a:lnTo>
                  <a:pt x="51768" y="330200"/>
                </a:lnTo>
                <a:lnTo>
                  <a:pt x="77161" y="297180"/>
                </a:lnTo>
                <a:lnTo>
                  <a:pt x="140392" y="264160"/>
                </a:lnTo>
                <a:lnTo>
                  <a:pt x="146754" y="264160"/>
                </a:lnTo>
                <a:lnTo>
                  <a:pt x="153917" y="257810"/>
                </a:lnTo>
                <a:lnTo>
                  <a:pt x="153041" y="250190"/>
                </a:lnTo>
                <a:lnTo>
                  <a:pt x="150679" y="222250"/>
                </a:lnTo>
                <a:lnTo>
                  <a:pt x="156013" y="195580"/>
                </a:lnTo>
                <a:lnTo>
                  <a:pt x="169043" y="171450"/>
                </a:lnTo>
                <a:lnTo>
                  <a:pt x="189769" y="147320"/>
                </a:lnTo>
                <a:lnTo>
                  <a:pt x="210182" y="138430"/>
                </a:lnTo>
                <a:lnTo>
                  <a:pt x="230330" y="134620"/>
                </a:lnTo>
                <a:lnTo>
                  <a:pt x="297110" y="134620"/>
                </a:lnTo>
                <a:lnTo>
                  <a:pt x="300005" y="132080"/>
                </a:lnTo>
                <a:lnTo>
                  <a:pt x="305025" y="125730"/>
                </a:lnTo>
                <a:lnTo>
                  <a:pt x="308413" y="121920"/>
                </a:lnTo>
                <a:lnTo>
                  <a:pt x="311997" y="116840"/>
                </a:lnTo>
                <a:lnTo>
                  <a:pt x="314940" y="110490"/>
                </a:lnTo>
                <a:lnTo>
                  <a:pt x="317246" y="104140"/>
                </a:lnTo>
                <a:lnTo>
                  <a:pt x="318916" y="97790"/>
                </a:lnTo>
                <a:lnTo>
                  <a:pt x="337103" y="72390"/>
                </a:lnTo>
                <a:lnTo>
                  <a:pt x="358036" y="57150"/>
                </a:lnTo>
                <a:lnTo>
                  <a:pt x="381711" y="52070"/>
                </a:lnTo>
                <a:lnTo>
                  <a:pt x="512742" y="52070"/>
                </a:lnTo>
                <a:lnTo>
                  <a:pt x="500990" y="44450"/>
                </a:lnTo>
                <a:lnTo>
                  <a:pt x="490137" y="40640"/>
                </a:lnTo>
                <a:lnTo>
                  <a:pt x="437699" y="40640"/>
                </a:lnTo>
                <a:lnTo>
                  <a:pt x="437026" y="39370"/>
                </a:lnTo>
                <a:lnTo>
                  <a:pt x="436594" y="39370"/>
                </a:lnTo>
                <a:lnTo>
                  <a:pt x="435768" y="38100"/>
                </a:lnTo>
                <a:lnTo>
                  <a:pt x="406336" y="26670"/>
                </a:lnTo>
                <a:lnTo>
                  <a:pt x="376304" y="24130"/>
                </a:lnTo>
                <a:close/>
              </a:path>
              <a:path w="1079500" h="970279">
                <a:moveTo>
                  <a:pt x="747157" y="878840"/>
                </a:moveTo>
                <a:lnTo>
                  <a:pt x="530917" y="878840"/>
                </a:lnTo>
                <a:lnTo>
                  <a:pt x="580971" y="891540"/>
                </a:lnTo>
                <a:lnTo>
                  <a:pt x="631991" y="896620"/>
                </a:lnTo>
                <a:lnTo>
                  <a:pt x="683071" y="894080"/>
                </a:lnTo>
                <a:lnTo>
                  <a:pt x="733305" y="883920"/>
                </a:lnTo>
                <a:lnTo>
                  <a:pt x="747157" y="878840"/>
                </a:lnTo>
                <a:close/>
              </a:path>
              <a:path w="1079500" h="970279">
                <a:moveTo>
                  <a:pt x="898209" y="427990"/>
                </a:moveTo>
                <a:lnTo>
                  <a:pt x="827636" y="427990"/>
                </a:lnTo>
                <a:lnTo>
                  <a:pt x="861509" y="436880"/>
                </a:lnTo>
                <a:lnTo>
                  <a:pt x="887858" y="459740"/>
                </a:lnTo>
                <a:lnTo>
                  <a:pt x="904247" y="490220"/>
                </a:lnTo>
                <a:lnTo>
                  <a:pt x="908239" y="525780"/>
                </a:lnTo>
                <a:lnTo>
                  <a:pt x="897396" y="561340"/>
                </a:lnTo>
                <a:lnTo>
                  <a:pt x="869283" y="594360"/>
                </a:lnTo>
                <a:lnTo>
                  <a:pt x="865111" y="599440"/>
                </a:lnTo>
                <a:lnTo>
                  <a:pt x="863026" y="604520"/>
                </a:lnTo>
                <a:lnTo>
                  <a:pt x="863416" y="610870"/>
                </a:lnTo>
                <a:lnTo>
                  <a:pt x="866667" y="617220"/>
                </a:lnTo>
                <a:lnTo>
                  <a:pt x="892910" y="657860"/>
                </a:lnTo>
                <a:lnTo>
                  <a:pt x="898327" y="698500"/>
                </a:lnTo>
                <a:lnTo>
                  <a:pt x="886991" y="735330"/>
                </a:lnTo>
                <a:lnTo>
                  <a:pt x="862974" y="769620"/>
                </a:lnTo>
                <a:lnTo>
                  <a:pt x="830351" y="800100"/>
                </a:lnTo>
                <a:lnTo>
                  <a:pt x="793193" y="825500"/>
                </a:lnTo>
                <a:lnTo>
                  <a:pt x="755575" y="844550"/>
                </a:lnTo>
                <a:lnTo>
                  <a:pt x="672639" y="864870"/>
                </a:lnTo>
                <a:lnTo>
                  <a:pt x="623997" y="866140"/>
                </a:lnTo>
                <a:lnTo>
                  <a:pt x="781788" y="866140"/>
                </a:lnTo>
                <a:lnTo>
                  <a:pt x="827614" y="839470"/>
                </a:lnTo>
                <a:lnTo>
                  <a:pt x="857224" y="815340"/>
                </a:lnTo>
                <a:lnTo>
                  <a:pt x="882948" y="787400"/>
                </a:lnTo>
                <a:lnTo>
                  <a:pt x="925131" y="787400"/>
                </a:lnTo>
                <a:lnTo>
                  <a:pt x="967224" y="778510"/>
                </a:lnTo>
                <a:lnTo>
                  <a:pt x="1006466" y="760730"/>
                </a:lnTo>
                <a:lnTo>
                  <a:pt x="1007995" y="759460"/>
                </a:lnTo>
                <a:lnTo>
                  <a:pt x="900766" y="759460"/>
                </a:lnTo>
                <a:lnTo>
                  <a:pt x="915560" y="722630"/>
                </a:lnTo>
                <a:lnTo>
                  <a:pt x="920773" y="684530"/>
                </a:lnTo>
                <a:lnTo>
                  <a:pt x="914459" y="645160"/>
                </a:lnTo>
                <a:lnTo>
                  <a:pt x="894670" y="608330"/>
                </a:lnTo>
                <a:lnTo>
                  <a:pt x="916950" y="579120"/>
                </a:lnTo>
                <a:lnTo>
                  <a:pt x="929644" y="547370"/>
                </a:lnTo>
                <a:lnTo>
                  <a:pt x="933545" y="515620"/>
                </a:lnTo>
                <a:lnTo>
                  <a:pt x="929443" y="483870"/>
                </a:lnTo>
                <a:lnTo>
                  <a:pt x="952055" y="459740"/>
                </a:lnTo>
                <a:lnTo>
                  <a:pt x="920642" y="459740"/>
                </a:lnTo>
                <a:lnTo>
                  <a:pt x="901340" y="430530"/>
                </a:lnTo>
                <a:lnTo>
                  <a:pt x="898209" y="427990"/>
                </a:lnTo>
                <a:close/>
              </a:path>
              <a:path w="1079500" h="970279">
                <a:moveTo>
                  <a:pt x="352163" y="255270"/>
                </a:moveTo>
                <a:lnTo>
                  <a:pt x="313713" y="261620"/>
                </a:lnTo>
                <a:lnTo>
                  <a:pt x="278347" y="280670"/>
                </a:lnTo>
                <a:lnTo>
                  <a:pt x="249459" y="312420"/>
                </a:lnTo>
                <a:lnTo>
                  <a:pt x="231240" y="353060"/>
                </a:lnTo>
                <a:lnTo>
                  <a:pt x="224527" y="394970"/>
                </a:lnTo>
                <a:lnTo>
                  <a:pt x="226945" y="439420"/>
                </a:lnTo>
                <a:lnTo>
                  <a:pt x="236116" y="483870"/>
                </a:lnTo>
                <a:lnTo>
                  <a:pt x="249662" y="525780"/>
                </a:lnTo>
                <a:lnTo>
                  <a:pt x="222160" y="549910"/>
                </a:lnTo>
                <a:lnTo>
                  <a:pt x="209307" y="582930"/>
                </a:lnTo>
                <a:lnTo>
                  <a:pt x="209309" y="621030"/>
                </a:lnTo>
                <a:lnTo>
                  <a:pt x="220376" y="660400"/>
                </a:lnTo>
                <a:lnTo>
                  <a:pt x="235517" y="692150"/>
                </a:lnTo>
                <a:lnTo>
                  <a:pt x="254903" y="725170"/>
                </a:lnTo>
                <a:lnTo>
                  <a:pt x="277339" y="754380"/>
                </a:lnTo>
                <a:lnTo>
                  <a:pt x="301631" y="781050"/>
                </a:lnTo>
                <a:lnTo>
                  <a:pt x="358286" y="781050"/>
                </a:lnTo>
                <a:lnTo>
                  <a:pt x="336256" y="769620"/>
                </a:lnTo>
                <a:lnTo>
                  <a:pt x="310073" y="746760"/>
                </a:lnTo>
                <a:lnTo>
                  <a:pt x="287867" y="718820"/>
                </a:lnTo>
                <a:lnTo>
                  <a:pt x="267976" y="688340"/>
                </a:lnTo>
                <a:lnTo>
                  <a:pt x="249673" y="656590"/>
                </a:lnTo>
                <a:lnTo>
                  <a:pt x="234065" y="614680"/>
                </a:lnTo>
                <a:lnTo>
                  <a:pt x="236324" y="575310"/>
                </a:lnTo>
                <a:lnTo>
                  <a:pt x="271621" y="548640"/>
                </a:lnTo>
                <a:lnTo>
                  <a:pt x="277349" y="544830"/>
                </a:lnTo>
                <a:lnTo>
                  <a:pt x="280550" y="539750"/>
                </a:lnTo>
                <a:lnTo>
                  <a:pt x="281334" y="533400"/>
                </a:lnTo>
                <a:lnTo>
                  <a:pt x="279812" y="525780"/>
                </a:lnTo>
                <a:lnTo>
                  <a:pt x="267219" y="492760"/>
                </a:lnTo>
                <a:lnTo>
                  <a:pt x="257402" y="457200"/>
                </a:lnTo>
                <a:lnTo>
                  <a:pt x="252553" y="420370"/>
                </a:lnTo>
                <a:lnTo>
                  <a:pt x="254869" y="383540"/>
                </a:lnTo>
                <a:lnTo>
                  <a:pt x="268448" y="344170"/>
                </a:lnTo>
                <a:lnTo>
                  <a:pt x="292313" y="312420"/>
                </a:lnTo>
                <a:lnTo>
                  <a:pt x="323444" y="290830"/>
                </a:lnTo>
                <a:lnTo>
                  <a:pt x="358824" y="287020"/>
                </a:lnTo>
                <a:lnTo>
                  <a:pt x="416774" y="287020"/>
                </a:lnTo>
                <a:lnTo>
                  <a:pt x="420758" y="265430"/>
                </a:lnTo>
                <a:lnTo>
                  <a:pt x="390302" y="265430"/>
                </a:lnTo>
                <a:lnTo>
                  <a:pt x="352163" y="255270"/>
                </a:lnTo>
                <a:close/>
              </a:path>
              <a:path w="1079500" h="970279">
                <a:moveTo>
                  <a:pt x="987718" y="220980"/>
                </a:moveTo>
                <a:lnTo>
                  <a:pt x="913110" y="220980"/>
                </a:lnTo>
                <a:lnTo>
                  <a:pt x="952431" y="231140"/>
                </a:lnTo>
                <a:lnTo>
                  <a:pt x="989739" y="250190"/>
                </a:lnTo>
                <a:lnTo>
                  <a:pt x="1015386" y="276860"/>
                </a:lnTo>
                <a:lnTo>
                  <a:pt x="1019721" y="312420"/>
                </a:lnTo>
                <a:lnTo>
                  <a:pt x="993095" y="356870"/>
                </a:lnTo>
                <a:lnTo>
                  <a:pt x="989929" y="363220"/>
                </a:lnTo>
                <a:lnTo>
                  <a:pt x="989796" y="365760"/>
                </a:lnTo>
                <a:lnTo>
                  <a:pt x="989729" y="367030"/>
                </a:lnTo>
                <a:lnTo>
                  <a:pt x="989663" y="368300"/>
                </a:lnTo>
                <a:lnTo>
                  <a:pt x="991802" y="374650"/>
                </a:lnTo>
                <a:lnTo>
                  <a:pt x="995851" y="378460"/>
                </a:lnTo>
                <a:lnTo>
                  <a:pt x="1019228" y="411480"/>
                </a:lnTo>
                <a:lnTo>
                  <a:pt x="1026895" y="444500"/>
                </a:lnTo>
                <a:lnTo>
                  <a:pt x="1018852" y="477520"/>
                </a:lnTo>
                <a:lnTo>
                  <a:pt x="995102" y="510540"/>
                </a:lnTo>
                <a:lnTo>
                  <a:pt x="990809" y="515620"/>
                </a:lnTo>
                <a:lnTo>
                  <a:pt x="988842" y="523240"/>
                </a:lnTo>
                <a:lnTo>
                  <a:pt x="990049" y="529590"/>
                </a:lnTo>
                <a:lnTo>
                  <a:pt x="995279" y="534670"/>
                </a:lnTo>
                <a:lnTo>
                  <a:pt x="1031900" y="563880"/>
                </a:lnTo>
                <a:lnTo>
                  <a:pt x="1049415" y="604520"/>
                </a:lnTo>
                <a:lnTo>
                  <a:pt x="1049320" y="650240"/>
                </a:lnTo>
                <a:lnTo>
                  <a:pt x="1033108" y="694690"/>
                </a:lnTo>
                <a:lnTo>
                  <a:pt x="1002277" y="728980"/>
                </a:lnTo>
                <a:lnTo>
                  <a:pt x="953346" y="750570"/>
                </a:lnTo>
                <a:lnTo>
                  <a:pt x="900766" y="759460"/>
                </a:lnTo>
                <a:lnTo>
                  <a:pt x="1007995" y="759460"/>
                </a:lnTo>
                <a:lnTo>
                  <a:pt x="1040098" y="732790"/>
                </a:lnTo>
                <a:lnTo>
                  <a:pt x="1065358" y="694690"/>
                </a:lnTo>
                <a:lnTo>
                  <a:pt x="1078904" y="646430"/>
                </a:lnTo>
                <a:lnTo>
                  <a:pt x="1075805" y="596900"/>
                </a:lnTo>
                <a:lnTo>
                  <a:pt x="1057155" y="552450"/>
                </a:lnTo>
                <a:lnTo>
                  <a:pt x="1024045" y="519430"/>
                </a:lnTo>
                <a:lnTo>
                  <a:pt x="1045031" y="482600"/>
                </a:lnTo>
                <a:lnTo>
                  <a:pt x="1051328" y="441960"/>
                </a:lnTo>
                <a:lnTo>
                  <a:pt x="1042951" y="401320"/>
                </a:lnTo>
                <a:lnTo>
                  <a:pt x="1019917" y="365760"/>
                </a:lnTo>
                <a:lnTo>
                  <a:pt x="1039364" y="322580"/>
                </a:lnTo>
                <a:lnTo>
                  <a:pt x="1037857" y="290830"/>
                </a:lnTo>
                <a:lnTo>
                  <a:pt x="1037797" y="289560"/>
                </a:lnTo>
                <a:lnTo>
                  <a:pt x="1037676" y="287020"/>
                </a:lnTo>
                <a:lnTo>
                  <a:pt x="1037616" y="285750"/>
                </a:lnTo>
                <a:lnTo>
                  <a:pt x="1037495" y="283210"/>
                </a:lnTo>
                <a:lnTo>
                  <a:pt x="1018787" y="247650"/>
                </a:lnTo>
                <a:lnTo>
                  <a:pt x="987718" y="220980"/>
                </a:lnTo>
                <a:close/>
              </a:path>
              <a:path w="1079500" h="970279">
                <a:moveTo>
                  <a:pt x="711835" y="33020"/>
                </a:moveTo>
                <a:lnTo>
                  <a:pt x="609122" y="33020"/>
                </a:lnTo>
                <a:lnTo>
                  <a:pt x="649483" y="34290"/>
                </a:lnTo>
                <a:lnTo>
                  <a:pt x="687414" y="52070"/>
                </a:lnTo>
                <a:lnTo>
                  <a:pt x="719194" y="87630"/>
                </a:lnTo>
                <a:lnTo>
                  <a:pt x="725089" y="100330"/>
                </a:lnTo>
                <a:lnTo>
                  <a:pt x="731548" y="115570"/>
                </a:lnTo>
                <a:lnTo>
                  <a:pt x="739079" y="129540"/>
                </a:lnTo>
                <a:lnTo>
                  <a:pt x="748188" y="140970"/>
                </a:lnTo>
                <a:lnTo>
                  <a:pt x="755509" y="144780"/>
                </a:lnTo>
                <a:lnTo>
                  <a:pt x="763008" y="146050"/>
                </a:lnTo>
                <a:lnTo>
                  <a:pt x="778503" y="146050"/>
                </a:lnTo>
                <a:lnTo>
                  <a:pt x="811060" y="153670"/>
                </a:lnTo>
                <a:lnTo>
                  <a:pt x="839382" y="167640"/>
                </a:lnTo>
                <a:lnTo>
                  <a:pt x="862373" y="187960"/>
                </a:lnTo>
                <a:lnTo>
                  <a:pt x="878935" y="212090"/>
                </a:lnTo>
                <a:lnTo>
                  <a:pt x="879024" y="214630"/>
                </a:lnTo>
                <a:lnTo>
                  <a:pt x="879709" y="215900"/>
                </a:lnTo>
                <a:lnTo>
                  <a:pt x="880979" y="217170"/>
                </a:lnTo>
                <a:lnTo>
                  <a:pt x="887171" y="237490"/>
                </a:lnTo>
                <a:lnTo>
                  <a:pt x="888110" y="247650"/>
                </a:lnTo>
                <a:lnTo>
                  <a:pt x="888227" y="248920"/>
                </a:lnTo>
                <a:lnTo>
                  <a:pt x="888344" y="250190"/>
                </a:lnTo>
                <a:lnTo>
                  <a:pt x="888461" y="251460"/>
                </a:lnTo>
                <a:lnTo>
                  <a:pt x="888579" y="252730"/>
                </a:lnTo>
                <a:lnTo>
                  <a:pt x="888696" y="254000"/>
                </a:lnTo>
                <a:lnTo>
                  <a:pt x="888813" y="255270"/>
                </a:lnTo>
                <a:lnTo>
                  <a:pt x="888930" y="256540"/>
                </a:lnTo>
                <a:lnTo>
                  <a:pt x="889048" y="257810"/>
                </a:lnTo>
                <a:lnTo>
                  <a:pt x="889163" y="261620"/>
                </a:lnTo>
                <a:lnTo>
                  <a:pt x="886902" y="285750"/>
                </a:lnTo>
                <a:lnTo>
                  <a:pt x="879621" y="311150"/>
                </a:lnTo>
                <a:lnTo>
                  <a:pt x="877055" y="318770"/>
                </a:lnTo>
                <a:lnTo>
                  <a:pt x="882986" y="327660"/>
                </a:lnTo>
                <a:lnTo>
                  <a:pt x="889133" y="328930"/>
                </a:lnTo>
                <a:lnTo>
                  <a:pt x="914987" y="336550"/>
                </a:lnTo>
                <a:lnTo>
                  <a:pt x="929590" y="351790"/>
                </a:lnTo>
                <a:lnTo>
                  <a:pt x="932947" y="374650"/>
                </a:lnTo>
                <a:lnTo>
                  <a:pt x="925061" y="403860"/>
                </a:lnTo>
                <a:lnTo>
                  <a:pt x="929052" y="420370"/>
                </a:lnTo>
                <a:lnTo>
                  <a:pt x="929589" y="434340"/>
                </a:lnTo>
                <a:lnTo>
                  <a:pt x="929638" y="435610"/>
                </a:lnTo>
                <a:lnTo>
                  <a:pt x="926831" y="448310"/>
                </a:lnTo>
                <a:lnTo>
                  <a:pt x="920642" y="459740"/>
                </a:lnTo>
                <a:lnTo>
                  <a:pt x="952055" y="459740"/>
                </a:lnTo>
                <a:lnTo>
                  <a:pt x="962766" y="448310"/>
                </a:lnTo>
                <a:lnTo>
                  <a:pt x="972434" y="405130"/>
                </a:lnTo>
                <a:lnTo>
                  <a:pt x="961577" y="358140"/>
                </a:lnTo>
                <a:lnTo>
                  <a:pt x="933329" y="317500"/>
                </a:lnTo>
                <a:lnTo>
                  <a:pt x="925524" y="311150"/>
                </a:lnTo>
                <a:lnTo>
                  <a:pt x="920111" y="307340"/>
                </a:lnTo>
                <a:lnTo>
                  <a:pt x="916095" y="304800"/>
                </a:lnTo>
                <a:lnTo>
                  <a:pt x="912475" y="297180"/>
                </a:lnTo>
                <a:lnTo>
                  <a:pt x="912609" y="290830"/>
                </a:lnTo>
                <a:lnTo>
                  <a:pt x="912635" y="289560"/>
                </a:lnTo>
                <a:lnTo>
                  <a:pt x="914374" y="273050"/>
                </a:lnTo>
                <a:lnTo>
                  <a:pt x="916351" y="257810"/>
                </a:lnTo>
                <a:lnTo>
                  <a:pt x="916476" y="256540"/>
                </a:lnTo>
                <a:lnTo>
                  <a:pt x="916601" y="255270"/>
                </a:lnTo>
                <a:lnTo>
                  <a:pt x="916726" y="254000"/>
                </a:lnTo>
                <a:lnTo>
                  <a:pt x="916851" y="252730"/>
                </a:lnTo>
                <a:lnTo>
                  <a:pt x="916975" y="251460"/>
                </a:lnTo>
                <a:lnTo>
                  <a:pt x="917100" y="250190"/>
                </a:lnTo>
                <a:lnTo>
                  <a:pt x="917118" y="247650"/>
                </a:lnTo>
                <a:lnTo>
                  <a:pt x="913110" y="220980"/>
                </a:lnTo>
                <a:lnTo>
                  <a:pt x="987718" y="220980"/>
                </a:lnTo>
                <a:lnTo>
                  <a:pt x="948765" y="204470"/>
                </a:lnTo>
                <a:lnTo>
                  <a:pt x="906405" y="200660"/>
                </a:lnTo>
                <a:lnTo>
                  <a:pt x="898735" y="184150"/>
                </a:lnTo>
                <a:lnTo>
                  <a:pt x="865079" y="144780"/>
                </a:lnTo>
                <a:lnTo>
                  <a:pt x="782345" y="118110"/>
                </a:lnTo>
                <a:lnTo>
                  <a:pt x="758666" y="104140"/>
                </a:lnTo>
                <a:lnTo>
                  <a:pt x="745348" y="87630"/>
                </a:lnTo>
                <a:lnTo>
                  <a:pt x="734661" y="66040"/>
                </a:lnTo>
                <a:lnTo>
                  <a:pt x="722752" y="44450"/>
                </a:lnTo>
                <a:lnTo>
                  <a:pt x="711835" y="33020"/>
                </a:lnTo>
                <a:close/>
              </a:path>
              <a:path w="1079500" h="970279">
                <a:moveTo>
                  <a:pt x="746183" y="256540"/>
                </a:moveTo>
                <a:lnTo>
                  <a:pt x="610041" y="256540"/>
                </a:lnTo>
                <a:lnTo>
                  <a:pt x="648737" y="259080"/>
                </a:lnTo>
                <a:lnTo>
                  <a:pt x="688246" y="266700"/>
                </a:lnTo>
                <a:lnTo>
                  <a:pt x="725017" y="279400"/>
                </a:lnTo>
                <a:lnTo>
                  <a:pt x="755499" y="300990"/>
                </a:lnTo>
                <a:lnTo>
                  <a:pt x="776142" y="328930"/>
                </a:lnTo>
                <a:lnTo>
                  <a:pt x="783393" y="367030"/>
                </a:lnTo>
                <a:lnTo>
                  <a:pt x="773703" y="414020"/>
                </a:lnTo>
                <a:lnTo>
                  <a:pt x="772785" y="421640"/>
                </a:lnTo>
                <a:lnTo>
                  <a:pt x="775312" y="429260"/>
                </a:lnTo>
                <a:lnTo>
                  <a:pt x="780778" y="434340"/>
                </a:lnTo>
                <a:lnTo>
                  <a:pt x="788676" y="434340"/>
                </a:lnTo>
                <a:lnTo>
                  <a:pt x="827636" y="427990"/>
                </a:lnTo>
                <a:lnTo>
                  <a:pt x="898209" y="427990"/>
                </a:lnTo>
                <a:lnTo>
                  <a:pt x="874726" y="408940"/>
                </a:lnTo>
                <a:lnTo>
                  <a:pt x="849199" y="400050"/>
                </a:lnTo>
                <a:lnTo>
                  <a:pt x="803979" y="400050"/>
                </a:lnTo>
                <a:lnTo>
                  <a:pt x="806255" y="369570"/>
                </a:lnTo>
                <a:lnTo>
                  <a:pt x="791063" y="308610"/>
                </a:lnTo>
                <a:lnTo>
                  <a:pt x="759033" y="266700"/>
                </a:lnTo>
                <a:lnTo>
                  <a:pt x="746183" y="256540"/>
                </a:lnTo>
                <a:close/>
              </a:path>
              <a:path w="1079500" h="970279">
                <a:moveTo>
                  <a:pt x="841905" y="397510"/>
                </a:moveTo>
                <a:lnTo>
                  <a:pt x="803979" y="400050"/>
                </a:lnTo>
                <a:lnTo>
                  <a:pt x="849199" y="400050"/>
                </a:lnTo>
                <a:lnTo>
                  <a:pt x="841905" y="397510"/>
                </a:lnTo>
                <a:close/>
              </a:path>
              <a:path w="1079500" h="970279">
                <a:moveTo>
                  <a:pt x="416774" y="287020"/>
                </a:moveTo>
                <a:lnTo>
                  <a:pt x="358824" y="287020"/>
                </a:lnTo>
                <a:lnTo>
                  <a:pt x="395433" y="304800"/>
                </a:lnTo>
                <a:lnTo>
                  <a:pt x="402380" y="307340"/>
                </a:lnTo>
                <a:lnTo>
                  <a:pt x="409076" y="304800"/>
                </a:lnTo>
                <a:lnTo>
                  <a:pt x="414110" y="298450"/>
                </a:lnTo>
                <a:lnTo>
                  <a:pt x="416071" y="290830"/>
                </a:lnTo>
                <a:lnTo>
                  <a:pt x="416774" y="287020"/>
                </a:lnTo>
                <a:close/>
              </a:path>
              <a:path w="1079500" h="970279">
                <a:moveTo>
                  <a:pt x="512742" y="52070"/>
                </a:moveTo>
                <a:lnTo>
                  <a:pt x="381711" y="52070"/>
                </a:lnTo>
                <a:lnTo>
                  <a:pt x="408120" y="57150"/>
                </a:lnTo>
                <a:lnTo>
                  <a:pt x="382388" y="88900"/>
                </a:lnTo>
                <a:lnTo>
                  <a:pt x="370533" y="128270"/>
                </a:lnTo>
                <a:lnTo>
                  <a:pt x="376840" y="172720"/>
                </a:lnTo>
                <a:lnTo>
                  <a:pt x="405593" y="214630"/>
                </a:lnTo>
                <a:lnTo>
                  <a:pt x="406152" y="215900"/>
                </a:lnTo>
                <a:lnTo>
                  <a:pt x="407308" y="215900"/>
                </a:lnTo>
                <a:lnTo>
                  <a:pt x="401438" y="227330"/>
                </a:lnTo>
                <a:lnTo>
                  <a:pt x="396628" y="240030"/>
                </a:lnTo>
                <a:lnTo>
                  <a:pt x="392908" y="252730"/>
                </a:lnTo>
                <a:lnTo>
                  <a:pt x="390302" y="265430"/>
                </a:lnTo>
                <a:lnTo>
                  <a:pt x="420758" y="265430"/>
                </a:lnTo>
                <a:lnTo>
                  <a:pt x="424040" y="247650"/>
                </a:lnTo>
                <a:lnTo>
                  <a:pt x="445235" y="217170"/>
                </a:lnTo>
                <a:lnTo>
                  <a:pt x="474729" y="201930"/>
                </a:lnTo>
                <a:lnTo>
                  <a:pt x="416502" y="201930"/>
                </a:lnTo>
                <a:lnTo>
                  <a:pt x="396572" y="166370"/>
                </a:lnTo>
                <a:lnTo>
                  <a:pt x="393519" y="132080"/>
                </a:lnTo>
                <a:lnTo>
                  <a:pt x="404016" y="100330"/>
                </a:lnTo>
                <a:lnTo>
                  <a:pt x="424734" y="77470"/>
                </a:lnTo>
                <a:lnTo>
                  <a:pt x="452346" y="66040"/>
                </a:lnTo>
                <a:lnTo>
                  <a:pt x="555465" y="66040"/>
                </a:lnTo>
                <a:lnTo>
                  <a:pt x="562761" y="58420"/>
                </a:lnTo>
                <a:lnTo>
                  <a:pt x="522535" y="58420"/>
                </a:lnTo>
                <a:lnTo>
                  <a:pt x="512742" y="52070"/>
                </a:lnTo>
                <a:close/>
              </a:path>
              <a:path w="1079500" h="970279">
                <a:moveTo>
                  <a:pt x="505061" y="167640"/>
                </a:moveTo>
                <a:lnTo>
                  <a:pt x="466439" y="168910"/>
                </a:lnTo>
                <a:lnTo>
                  <a:pt x="426684" y="191770"/>
                </a:lnTo>
                <a:lnTo>
                  <a:pt x="416502" y="201930"/>
                </a:lnTo>
                <a:lnTo>
                  <a:pt x="507594" y="201930"/>
                </a:lnTo>
                <a:lnTo>
                  <a:pt x="538905" y="218440"/>
                </a:lnTo>
                <a:lnTo>
                  <a:pt x="563733" y="252730"/>
                </a:lnTo>
                <a:lnTo>
                  <a:pt x="565689" y="256540"/>
                </a:lnTo>
                <a:lnTo>
                  <a:pt x="571239" y="260350"/>
                </a:lnTo>
                <a:lnTo>
                  <a:pt x="575710" y="260350"/>
                </a:lnTo>
                <a:lnTo>
                  <a:pt x="610041" y="256540"/>
                </a:lnTo>
                <a:lnTo>
                  <a:pt x="746183" y="256540"/>
                </a:lnTo>
                <a:lnTo>
                  <a:pt x="742970" y="254000"/>
                </a:lnTo>
                <a:lnTo>
                  <a:pt x="725538" y="243840"/>
                </a:lnTo>
                <a:lnTo>
                  <a:pt x="707104" y="236220"/>
                </a:lnTo>
                <a:lnTo>
                  <a:pt x="677540" y="229870"/>
                </a:lnTo>
                <a:lnTo>
                  <a:pt x="616221" y="229870"/>
                </a:lnTo>
                <a:lnTo>
                  <a:pt x="588829" y="222250"/>
                </a:lnTo>
                <a:lnTo>
                  <a:pt x="558893" y="203200"/>
                </a:lnTo>
                <a:lnTo>
                  <a:pt x="533425" y="181610"/>
                </a:lnTo>
                <a:lnTo>
                  <a:pt x="505061" y="167640"/>
                </a:lnTo>
                <a:close/>
              </a:path>
              <a:path w="1079500" h="970279">
                <a:moveTo>
                  <a:pt x="291363" y="138430"/>
                </a:moveTo>
                <a:lnTo>
                  <a:pt x="275228" y="138430"/>
                </a:lnTo>
                <a:lnTo>
                  <a:pt x="282619" y="142240"/>
                </a:lnTo>
                <a:lnTo>
                  <a:pt x="288512" y="139700"/>
                </a:lnTo>
                <a:lnTo>
                  <a:pt x="291363" y="138430"/>
                </a:lnTo>
                <a:close/>
              </a:path>
              <a:path w="1079500" h="970279">
                <a:moveTo>
                  <a:pt x="297110" y="134620"/>
                </a:moveTo>
                <a:lnTo>
                  <a:pt x="230330" y="134620"/>
                </a:lnTo>
                <a:lnTo>
                  <a:pt x="250216" y="135890"/>
                </a:lnTo>
                <a:lnTo>
                  <a:pt x="269843" y="140970"/>
                </a:lnTo>
                <a:lnTo>
                  <a:pt x="275228" y="138430"/>
                </a:lnTo>
                <a:lnTo>
                  <a:pt x="291363" y="138430"/>
                </a:lnTo>
                <a:lnTo>
                  <a:pt x="294214" y="137160"/>
                </a:lnTo>
                <a:lnTo>
                  <a:pt x="297110" y="134620"/>
                </a:lnTo>
                <a:close/>
              </a:path>
              <a:path w="1079500" h="970279">
                <a:moveTo>
                  <a:pt x="555465" y="66040"/>
                </a:moveTo>
                <a:lnTo>
                  <a:pt x="452346" y="66040"/>
                </a:lnTo>
                <a:lnTo>
                  <a:pt x="483524" y="68580"/>
                </a:lnTo>
                <a:lnTo>
                  <a:pt x="514940" y="88900"/>
                </a:lnTo>
                <a:lnTo>
                  <a:pt x="520432" y="92710"/>
                </a:lnTo>
                <a:lnTo>
                  <a:pt x="526141" y="92710"/>
                </a:lnTo>
                <a:lnTo>
                  <a:pt x="531517" y="91440"/>
                </a:lnTo>
                <a:lnTo>
                  <a:pt x="536009" y="86360"/>
                </a:lnTo>
                <a:lnTo>
                  <a:pt x="555465" y="66040"/>
                </a:lnTo>
                <a:close/>
              </a:path>
              <a:path w="1079500" h="970279">
                <a:moveTo>
                  <a:pt x="627570" y="0"/>
                </a:moveTo>
                <a:lnTo>
                  <a:pt x="589058" y="7620"/>
                </a:lnTo>
                <a:lnTo>
                  <a:pt x="553425" y="27940"/>
                </a:lnTo>
                <a:lnTo>
                  <a:pt x="522535" y="58420"/>
                </a:lnTo>
                <a:lnTo>
                  <a:pt x="562761" y="58420"/>
                </a:lnTo>
                <a:lnTo>
                  <a:pt x="570057" y="50800"/>
                </a:lnTo>
                <a:lnTo>
                  <a:pt x="609122" y="33020"/>
                </a:lnTo>
                <a:lnTo>
                  <a:pt x="711835" y="33020"/>
                </a:lnTo>
                <a:lnTo>
                  <a:pt x="705770" y="26670"/>
                </a:lnTo>
                <a:lnTo>
                  <a:pt x="667096" y="5080"/>
                </a:lnTo>
                <a:lnTo>
                  <a:pt x="627570" y="0"/>
                </a:lnTo>
                <a:close/>
              </a:path>
              <a:path w="1079500" h="970279">
                <a:moveTo>
                  <a:pt x="457993" y="35560"/>
                </a:moveTo>
                <a:lnTo>
                  <a:pt x="437699" y="40640"/>
                </a:lnTo>
                <a:lnTo>
                  <a:pt x="490137" y="40640"/>
                </a:lnTo>
                <a:lnTo>
                  <a:pt x="479283" y="36830"/>
                </a:lnTo>
                <a:lnTo>
                  <a:pt x="457993" y="35560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507595" y="5800394"/>
            <a:ext cx="793115" cy="723900"/>
          </a:xfrm>
          <a:custGeom>
            <a:avLst/>
            <a:gdLst/>
            <a:ahLst/>
            <a:cxnLst/>
            <a:rect l="l" t="t" r="r" b="b"/>
            <a:pathLst>
              <a:path w="793114" h="723900">
                <a:moveTo>
                  <a:pt x="383322" y="0"/>
                </a:moveTo>
                <a:lnTo>
                  <a:pt x="337903" y="2631"/>
                </a:lnTo>
                <a:lnTo>
                  <a:pt x="295147" y="9675"/>
                </a:lnTo>
                <a:lnTo>
                  <a:pt x="295331" y="9675"/>
                </a:lnTo>
                <a:lnTo>
                  <a:pt x="258034" y="20439"/>
                </a:lnTo>
                <a:lnTo>
                  <a:pt x="215044" y="39674"/>
                </a:lnTo>
                <a:lnTo>
                  <a:pt x="174959" y="64683"/>
                </a:lnTo>
                <a:lnTo>
                  <a:pt x="138122" y="94896"/>
                </a:lnTo>
                <a:lnTo>
                  <a:pt x="104875" y="129744"/>
                </a:lnTo>
                <a:lnTo>
                  <a:pt x="75561" y="168658"/>
                </a:lnTo>
                <a:lnTo>
                  <a:pt x="50521" y="211069"/>
                </a:lnTo>
                <a:lnTo>
                  <a:pt x="30199" y="256186"/>
                </a:lnTo>
                <a:lnTo>
                  <a:pt x="14636" y="304105"/>
                </a:lnTo>
                <a:lnTo>
                  <a:pt x="4475" y="353591"/>
                </a:lnTo>
                <a:lnTo>
                  <a:pt x="125" y="402417"/>
                </a:lnTo>
                <a:lnTo>
                  <a:pt x="0" y="405529"/>
                </a:lnTo>
                <a:lnTo>
                  <a:pt x="1152" y="439471"/>
                </a:lnTo>
                <a:lnTo>
                  <a:pt x="1271" y="442998"/>
                </a:lnTo>
                <a:lnTo>
                  <a:pt x="7367" y="484610"/>
                </a:lnTo>
                <a:lnTo>
                  <a:pt x="18083" y="527524"/>
                </a:lnTo>
                <a:lnTo>
                  <a:pt x="33195" y="569953"/>
                </a:lnTo>
                <a:lnTo>
                  <a:pt x="52574" y="610375"/>
                </a:lnTo>
                <a:lnTo>
                  <a:pt x="76027" y="647091"/>
                </a:lnTo>
                <a:lnTo>
                  <a:pt x="103376" y="678449"/>
                </a:lnTo>
                <a:lnTo>
                  <a:pt x="134446" y="702792"/>
                </a:lnTo>
                <a:lnTo>
                  <a:pt x="207037" y="723822"/>
                </a:lnTo>
                <a:lnTo>
                  <a:pt x="248205" y="717200"/>
                </a:lnTo>
                <a:lnTo>
                  <a:pt x="287498" y="691177"/>
                </a:lnTo>
                <a:lnTo>
                  <a:pt x="287625" y="690936"/>
                </a:lnTo>
                <a:lnTo>
                  <a:pt x="208555" y="690936"/>
                </a:lnTo>
                <a:lnTo>
                  <a:pt x="163271" y="680917"/>
                </a:lnTo>
                <a:lnTo>
                  <a:pt x="123545" y="655594"/>
                </a:lnTo>
                <a:lnTo>
                  <a:pt x="89966" y="618938"/>
                </a:lnTo>
                <a:lnTo>
                  <a:pt x="63124" y="574924"/>
                </a:lnTo>
                <a:lnTo>
                  <a:pt x="43610" y="527524"/>
                </a:lnTo>
                <a:lnTo>
                  <a:pt x="32012" y="480713"/>
                </a:lnTo>
                <a:lnTo>
                  <a:pt x="27142" y="430332"/>
                </a:lnTo>
                <a:lnTo>
                  <a:pt x="28808" y="379919"/>
                </a:lnTo>
                <a:lnTo>
                  <a:pt x="36367" y="331921"/>
                </a:lnTo>
                <a:lnTo>
                  <a:pt x="36473" y="331247"/>
                </a:lnTo>
                <a:lnTo>
                  <a:pt x="36591" y="330497"/>
                </a:lnTo>
                <a:lnTo>
                  <a:pt x="50251" y="281949"/>
                </a:lnTo>
                <a:lnTo>
                  <a:pt x="69281" y="235868"/>
                </a:lnTo>
                <a:lnTo>
                  <a:pt x="93349" y="192708"/>
                </a:lnTo>
                <a:lnTo>
                  <a:pt x="122082" y="153206"/>
                </a:lnTo>
                <a:lnTo>
                  <a:pt x="155105" y="118101"/>
                </a:lnTo>
                <a:lnTo>
                  <a:pt x="192045" y="88130"/>
                </a:lnTo>
                <a:lnTo>
                  <a:pt x="226201" y="67890"/>
                </a:lnTo>
                <a:lnTo>
                  <a:pt x="264918" y="51512"/>
                </a:lnTo>
                <a:lnTo>
                  <a:pt x="307018" y="39377"/>
                </a:lnTo>
                <a:lnTo>
                  <a:pt x="351321" y="31865"/>
                </a:lnTo>
                <a:lnTo>
                  <a:pt x="396646" y="29355"/>
                </a:lnTo>
                <a:lnTo>
                  <a:pt x="534605" y="29355"/>
                </a:lnTo>
                <a:lnTo>
                  <a:pt x="521180" y="22938"/>
                </a:lnTo>
                <a:lnTo>
                  <a:pt x="476655" y="9675"/>
                </a:lnTo>
                <a:lnTo>
                  <a:pt x="430138" y="2188"/>
                </a:lnTo>
                <a:lnTo>
                  <a:pt x="383322" y="0"/>
                </a:lnTo>
                <a:close/>
              </a:path>
              <a:path w="793114" h="723900">
                <a:moveTo>
                  <a:pt x="625690" y="222739"/>
                </a:moveTo>
                <a:lnTo>
                  <a:pt x="585428" y="227373"/>
                </a:lnTo>
                <a:lnTo>
                  <a:pt x="574404" y="241018"/>
                </a:lnTo>
                <a:lnTo>
                  <a:pt x="576519" y="249546"/>
                </a:lnTo>
                <a:lnTo>
                  <a:pt x="584488" y="254843"/>
                </a:lnTo>
                <a:lnTo>
                  <a:pt x="602926" y="269053"/>
                </a:lnTo>
                <a:lnTo>
                  <a:pt x="598642" y="290921"/>
                </a:lnTo>
                <a:lnTo>
                  <a:pt x="582938" y="312822"/>
                </a:lnTo>
                <a:lnTo>
                  <a:pt x="567114" y="327132"/>
                </a:lnTo>
                <a:lnTo>
                  <a:pt x="561971" y="330497"/>
                </a:lnTo>
                <a:lnTo>
                  <a:pt x="560929" y="337165"/>
                </a:lnTo>
                <a:lnTo>
                  <a:pt x="562720" y="342778"/>
                </a:lnTo>
                <a:lnTo>
                  <a:pt x="522072" y="365316"/>
                </a:lnTo>
                <a:lnTo>
                  <a:pt x="478498" y="376303"/>
                </a:lnTo>
                <a:lnTo>
                  <a:pt x="434256" y="385437"/>
                </a:lnTo>
                <a:lnTo>
                  <a:pt x="391600" y="402417"/>
                </a:lnTo>
                <a:lnTo>
                  <a:pt x="347812" y="442527"/>
                </a:lnTo>
                <a:lnTo>
                  <a:pt x="318893" y="496829"/>
                </a:lnTo>
                <a:lnTo>
                  <a:pt x="308591" y="534894"/>
                </a:lnTo>
                <a:lnTo>
                  <a:pt x="300932" y="577763"/>
                </a:lnTo>
                <a:lnTo>
                  <a:pt x="291508" y="620119"/>
                </a:lnTo>
                <a:lnTo>
                  <a:pt x="275910" y="656645"/>
                </a:lnTo>
                <a:lnTo>
                  <a:pt x="249729" y="682023"/>
                </a:lnTo>
                <a:lnTo>
                  <a:pt x="208555" y="690936"/>
                </a:lnTo>
                <a:lnTo>
                  <a:pt x="287625" y="690936"/>
                </a:lnTo>
                <a:lnTo>
                  <a:pt x="309404" y="649478"/>
                </a:lnTo>
                <a:lnTo>
                  <a:pt x="321441" y="599990"/>
                </a:lnTo>
                <a:lnTo>
                  <a:pt x="331123" y="550601"/>
                </a:lnTo>
                <a:lnTo>
                  <a:pt x="346793" y="503837"/>
                </a:lnTo>
                <a:lnTo>
                  <a:pt x="369282" y="467217"/>
                </a:lnTo>
                <a:lnTo>
                  <a:pt x="398793" y="439471"/>
                </a:lnTo>
                <a:lnTo>
                  <a:pt x="435531" y="419331"/>
                </a:lnTo>
                <a:lnTo>
                  <a:pt x="479700" y="405529"/>
                </a:lnTo>
                <a:lnTo>
                  <a:pt x="507005" y="398863"/>
                </a:lnTo>
                <a:lnTo>
                  <a:pt x="532693" y="390560"/>
                </a:lnTo>
                <a:lnTo>
                  <a:pt x="580284" y="361257"/>
                </a:lnTo>
                <a:lnTo>
                  <a:pt x="583548" y="356799"/>
                </a:lnTo>
                <a:lnTo>
                  <a:pt x="633646" y="356799"/>
                </a:lnTo>
                <a:lnTo>
                  <a:pt x="653604" y="351547"/>
                </a:lnTo>
                <a:lnTo>
                  <a:pt x="678874" y="333152"/>
                </a:lnTo>
                <a:lnTo>
                  <a:pt x="602789" y="333152"/>
                </a:lnTo>
                <a:lnTo>
                  <a:pt x="612485" y="322367"/>
                </a:lnTo>
                <a:lnTo>
                  <a:pt x="620308" y="310163"/>
                </a:lnTo>
                <a:lnTo>
                  <a:pt x="625588" y="296470"/>
                </a:lnTo>
                <a:lnTo>
                  <a:pt x="627481" y="282504"/>
                </a:lnTo>
                <a:lnTo>
                  <a:pt x="627556" y="281949"/>
                </a:lnTo>
                <a:lnTo>
                  <a:pt x="627655" y="281221"/>
                </a:lnTo>
                <a:lnTo>
                  <a:pt x="627460" y="277485"/>
                </a:lnTo>
                <a:lnTo>
                  <a:pt x="627334" y="275068"/>
                </a:lnTo>
                <a:lnTo>
                  <a:pt x="627213" y="272751"/>
                </a:lnTo>
                <a:lnTo>
                  <a:pt x="625782" y="265283"/>
                </a:lnTo>
                <a:lnTo>
                  <a:pt x="625684" y="264768"/>
                </a:lnTo>
                <a:lnTo>
                  <a:pt x="623246" y="257587"/>
                </a:lnTo>
                <a:lnTo>
                  <a:pt x="623158" y="257329"/>
                </a:lnTo>
                <a:lnTo>
                  <a:pt x="619730" y="250487"/>
                </a:lnTo>
                <a:lnTo>
                  <a:pt x="664334" y="250487"/>
                </a:lnTo>
                <a:lnTo>
                  <a:pt x="666497" y="248677"/>
                </a:lnTo>
                <a:lnTo>
                  <a:pt x="669100" y="242330"/>
                </a:lnTo>
                <a:lnTo>
                  <a:pt x="668738" y="236314"/>
                </a:lnTo>
                <a:lnTo>
                  <a:pt x="668663" y="235082"/>
                </a:lnTo>
                <a:lnTo>
                  <a:pt x="665168" y="223449"/>
                </a:lnTo>
                <a:lnTo>
                  <a:pt x="638996" y="223449"/>
                </a:lnTo>
                <a:lnTo>
                  <a:pt x="625690" y="222739"/>
                </a:lnTo>
                <a:close/>
              </a:path>
              <a:path w="793114" h="723900">
                <a:moveTo>
                  <a:pt x="633646" y="356799"/>
                </a:moveTo>
                <a:lnTo>
                  <a:pt x="583548" y="356799"/>
                </a:lnTo>
                <a:lnTo>
                  <a:pt x="618960" y="360663"/>
                </a:lnTo>
                <a:lnTo>
                  <a:pt x="633646" y="356799"/>
                </a:lnTo>
                <a:close/>
              </a:path>
              <a:path w="793114" h="723900">
                <a:moveTo>
                  <a:pt x="749937" y="297414"/>
                </a:moveTo>
                <a:lnTo>
                  <a:pt x="702649" y="297414"/>
                </a:lnTo>
                <a:lnTo>
                  <a:pt x="702822" y="297604"/>
                </a:lnTo>
                <a:lnTo>
                  <a:pt x="703017" y="297604"/>
                </a:lnTo>
                <a:lnTo>
                  <a:pt x="716628" y="301977"/>
                </a:lnTo>
                <a:lnTo>
                  <a:pt x="728752" y="308801"/>
                </a:lnTo>
                <a:lnTo>
                  <a:pt x="739073" y="318437"/>
                </a:lnTo>
                <a:lnTo>
                  <a:pt x="747276" y="331247"/>
                </a:lnTo>
                <a:lnTo>
                  <a:pt x="751099" y="339121"/>
                </a:lnTo>
                <a:lnTo>
                  <a:pt x="759494" y="341432"/>
                </a:lnTo>
                <a:lnTo>
                  <a:pt x="765412" y="334498"/>
                </a:lnTo>
                <a:lnTo>
                  <a:pt x="779103" y="317064"/>
                </a:lnTo>
                <a:lnTo>
                  <a:pt x="785009" y="306278"/>
                </a:lnTo>
                <a:lnTo>
                  <a:pt x="757449" y="306278"/>
                </a:lnTo>
                <a:lnTo>
                  <a:pt x="749937" y="297414"/>
                </a:lnTo>
                <a:close/>
              </a:path>
              <a:path w="793114" h="723900">
                <a:moveTo>
                  <a:pt x="692539" y="273220"/>
                </a:moveTo>
                <a:lnTo>
                  <a:pt x="685034" y="273893"/>
                </a:lnTo>
                <a:lnTo>
                  <a:pt x="681033" y="282504"/>
                </a:lnTo>
                <a:lnTo>
                  <a:pt x="666731" y="305394"/>
                </a:lnTo>
                <a:lnTo>
                  <a:pt x="652416" y="318437"/>
                </a:lnTo>
                <a:lnTo>
                  <a:pt x="647988" y="322367"/>
                </a:lnTo>
                <a:lnTo>
                  <a:pt x="626543" y="331921"/>
                </a:lnTo>
                <a:lnTo>
                  <a:pt x="602789" y="333152"/>
                </a:lnTo>
                <a:lnTo>
                  <a:pt x="678874" y="333152"/>
                </a:lnTo>
                <a:lnTo>
                  <a:pt x="682911" y="330212"/>
                </a:lnTo>
                <a:lnTo>
                  <a:pt x="702262" y="297604"/>
                </a:lnTo>
                <a:lnTo>
                  <a:pt x="702375" y="297414"/>
                </a:lnTo>
                <a:lnTo>
                  <a:pt x="749937" y="297414"/>
                </a:lnTo>
                <a:lnTo>
                  <a:pt x="747208" y="294193"/>
                </a:lnTo>
                <a:lnTo>
                  <a:pt x="735242" y="284434"/>
                </a:lnTo>
                <a:lnTo>
                  <a:pt x="721711" y="277485"/>
                </a:lnTo>
                <a:lnTo>
                  <a:pt x="719125" y="276852"/>
                </a:lnTo>
                <a:lnTo>
                  <a:pt x="697988" y="276852"/>
                </a:lnTo>
                <a:lnTo>
                  <a:pt x="692539" y="273220"/>
                </a:lnTo>
                <a:close/>
              </a:path>
              <a:path w="793114" h="723900">
                <a:moveTo>
                  <a:pt x="682778" y="175227"/>
                </a:moveTo>
                <a:lnTo>
                  <a:pt x="650680" y="175227"/>
                </a:lnTo>
                <a:lnTo>
                  <a:pt x="662892" y="185179"/>
                </a:lnTo>
                <a:lnTo>
                  <a:pt x="672999" y="197458"/>
                </a:lnTo>
                <a:lnTo>
                  <a:pt x="681132" y="212014"/>
                </a:lnTo>
                <a:lnTo>
                  <a:pt x="687421" y="228796"/>
                </a:lnTo>
                <a:lnTo>
                  <a:pt x="687561" y="229278"/>
                </a:lnTo>
                <a:lnTo>
                  <a:pt x="687840" y="229583"/>
                </a:lnTo>
                <a:lnTo>
                  <a:pt x="688044" y="229989"/>
                </a:lnTo>
                <a:lnTo>
                  <a:pt x="688145" y="233241"/>
                </a:lnTo>
                <a:lnTo>
                  <a:pt x="689530" y="236314"/>
                </a:lnTo>
                <a:lnTo>
                  <a:pt x="738073" y="256186"/>
                </a:lnTo>
                <a:lnTo>
                  <a:pt x="766681" y="281221"/>
                </a:lnTo>
                <a:lnTo>
                  <a:pt x="766098" y="289273"/>
                </a:lnTo>
                <a:lnTo>
                  <a:pt x="764692" y="294193"/>
                </a:lnTo>
                <a:lnTo>
                  <a:pt x="764625" y="294429"/>
                </a:lnTo>
                <a:lnTo>
                  <a:pt x="761158" y="300411"/>
                </a:lnTo>
                <a:lnTo>
                  <a:pt x="757449" y="306278"/>
                </a:lnTo>
                <a:lnTo>
                  <a:pt x="785009" y="306278"/>
                </a:lnTo>
                <a:lnTo>
                  <a:pt x="789759" y="297604"/>
                </a:lnTo>
                <a:lnTo>
                  <a:pt x="789864" y="297414"/>
                </a:lnTo>
                <a:lnTo>
                  <a:pt x="790015" y="296470"/>
                </a:lnTo>
                <a:lnTo>
                  <a:pt x="792549" y="277485"/>
                </a:lnTo>
                <a:lnTo>
                  <a:pt x="792543" y="276852"/>
                </a:lnTo>
                <a:lnTo>
                  <a:pt x="782074" y="257587"/>
                </a:lnTo>
                <a:lnTo>
                  <a:pt x="764527" y="243193"/>
                </a:lnTo>
                <a:lnTo>
                  <a:pt x="744689" y="231782"/>
                </a:lnTo>
                <a:lnTo>
                  <a:pt x="723446" y="223973"/>
                </a:lnTo>
                <a:lnTo>
                  <a:pt x="701683" y="220388"/>
                </a:lnTo>
                <a:lnTo>
                  <a:pt x="694329" y="195681"/>
                </a:lnTo>
                <a:lnTo>
                  <a:pt x="682778" y="175227"/>
                </a:lnTo>
                <a:close/>
              </a:path>
              <a:path w="793114" h="723900">
                <a:moveTo>
                  <a:pt x="703055" y="273385"/>
                </a:moveTo>
                <a:lnTo>
                  <a:pt x="700121" y="274706"/>
                </a:lnTo>
                <a:lnTo>
                  <a:pt x="697988" y="276852"/>
                </a:lnTo>
                <a:lnTo>
                  <a:pt x="719125" y="276852"/>
                </a:lnTo>
                <a:lnTo>
                  <a:pt x="707036" y="273893"/>
                </a:lnTo>
                <a:lnTo>
                  <a:pt x="707308" y="273893"/>
                </a:lnTo>
                <a:lnTo>
                  <a:pt x="703055" y="273385"/>
                </a:lnTo>
                <a:close/>
              </a:path>
              <a:path w="793114" h="723900">
                <a:moveTo>
                  <a:pt x="664334" y="250487"/>
                </a:moveTo>
                <a:lnTo>
                  <a:pt x="629169" y="250487"/>
                </a:lnTo>
                <a:lnTo>
                  <a:pt x="637063" y="250917"/>
                </a:lnTo>
                <a:lnTo>
                  <a:pt x="645880" y="251932"/>
                </a:lnTo>
                <a:lnTo>
                  <a:pt x="654871" y="253510"/>
                </a:lnTo>
                <a:lnTo>
                  <a:pt x="661529" y="252834"/>
                </a:lnTo>
                <a:lnTo>
                  <a:pt x="664334" y="250487"/>
                </a:lnTo>
                <a:close/>
              </a:path>
              <a:path w="793114" h="723900">
                <a:moveTo>
                  <a:pt x="534605" y="29355"/>
                </a:moveTo>
                <a:lnTo>
                  <a:pt x="396646" y="29355"/>
                </a:lnTo>
                <a:lnTo>
                  <a:pt x="441813" y="32227"/>
                </a:lnTo>
                <a:lnTo>
                  <a:pt x="485644" y="40860"/>
                </a:lnTo>
                <a:lnTo>
                  <a:pt x="526957" y="55633"/>
                </a:lnTo>
                <a:lnTo>
                  <a:pt x="564574" y="76927"/>
                </a:lnTo>
                <a:lnTo>
                  <a:pt x="597314" y="105121"/>
                </a:lnTo>
                <a:lnTo>
                  <a:pt x="623998" y="140594"/>
                </a:lnTo>
                <a:lnTo>
                  <a:pt x="619565" y="143579"/>
                </a:lnTo>
                <a:lnTo>
                  <a:pt x="617000" y="149319"/>
                </a:lnTo>
                <a:lnTo>
                  <a:pt x="638786" y="222739"/>
                </a:lnTo>
                <a:lnTo>
                  <a:pt x="638902" y="223130"/>
                </a:lnTo>
                <a:lnTo>
                  <a:pt x="638996" y="223449"/>
                </a:lnTo>
                <a:lnTo>
                  <a:pt x="665168" y="223449"/>
                </a:lnTo>
                <a:lnTo>
                  <a:pt x="650680" y="175227"/>
                </a:lnTo>
                <a:lnTo>
                  <a:pt x="682778" y="175227"/>
                </a:lnTo>
                <a:lnTo>
                  <a:pt x="682149" y="174114"/>
                </a:lnTo>
                <a:lnTo>
                  <a:pt x="665681" y="156421"/>
                </a:lnTo>
                <a:lnTo>
                  <a:pt x="645461" y="143337"/>
                </a:lnTo>
                <a:lnTo>
                  <a:pt x="625853" y="102179"/>
                </a:lnTo>
                <a:lnTo>
                  <a:pt x="597474" y="68712"/>
                </a:lnTo>
                <a:lnTo>
                  <a:pt x="562018" y="42458"/>
                </a:lnTo>
                <a:lnTo>
                  <a:pt x="534605" y="29355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458673" y="19347"/>
            <a:ext cx="491490" cy="526415"/>
          </a:xfrm>
          <a:custGeom>
            <a:avLst/>
            <a:gdLst/>
            <a:ahLst/>
            <a:cxnLst/>
            <a:rect l="l" t="t" r="r" b="b"/>
            <a:pathLst>
              <a:path w="491489" h="526415">
                <a:moveTo>
                  <a:pt x="217639" y="124053"/>
                </a:moveTo>
                <a:lnTo>
                  <a:pt x="216331" y="124053"/>
                </a:lnTo>
                <a:lnTo>
                  <a:pt x="169321" y="128674"/>
                </a:lnTo>
                <a:lnTo>
                  <a:pt x="122552" y="142339"/>
                </a:lnTo>
                <a:lnTo>
                  <a:pt x="79128" y="165190"/>
                </a:lnTo>
                <a:lnTo>
                  <a:pt x="42158" y="197368"/>
                </a:lnTo>
                <a:lnTo>
                  <a:pt x="14746" y="239014"/>
                </a:lnTo>
                <a:lnTo>
                  <a:pt x="0" y="290271"/>
                </a:lnTo>
                <a:lnTo>
                  <a:pt x="410" y="336270"/>
                </a:lnTo>
                <a:lnTo>
                  <a:pt x="446" y="340348"/>
                </a:lnTo>
                <a:lnTo>
                  <a:pt x="13879" y="385441"/>
                </a:lnTo>
                <a:lnTo>
                  <a:pt x="37785" y="424980"/>
                </a:lnTo>
                <a:lnTo>
                  <a:pt x="69652" y="458397"/>
                </a:lnTo>
                <a:lnTo>
                  <a:pt x="106967" y="485125"/>
                </a:lnTo>
                <a:lnTo>
                  <a:pt x="147218" y="504596"/>
                </a:lnTo>
                <a:lnTo>
                  <a:pt x="193076" y="518693"/>
                </a:lnTo>
                <a:lnTo>
                  <a:pt x="239679" y="525925"/>
                </a:lnTo>
                <a:lnTo>
                  <a:pt x="285916" y="525543"/>
                </a:lnTo>
                <a:lnTo>
                  <a:pt x="330677" y="516799"/>
                </a:lnTo>
                <a:lnTo>
                  <a:pt x="372851" y="498946"/>
                </a:lnTo>
                <a:lnTo>
                  <a:pt x="377053" y="495919"/>
                </a:lnTo>
                <a:lnTo>
                  <a:pt x="260297" y="495919"/>
                </a:lnTo>
                <a:lnTo>
                  <a:pt x="214207" y="492109"/>
                </a:lnTo>
                <a:lnTo>
                  <a:pt x="169240" y="480288"/>
                </a:lnTo>
                <a:lnTo>
                  <a:pt x="130741" y="463037"/>
                </a:lnTo>
                <a:lnTo>
                  <a:pt x="95712" y="439658"/>
                </a:lnTo>
                <a:lnTo>
                  <a:pt x="66149" y="410588"/>
                </a:lnTo>
                <a:lnTo>
                  <a:pt x="44047" y="376262"/>
                </a:lnTo>
                <a:lnTo>
                  <a:pt x="31401" y="337115"/>
                </a:lnTo>
                <a:lnTo>
                  <a:pt x="30230" y="294474"/>
                </a:lnTo>
                <a:lnTo>
                  <a:pt x="30206" y="293583"/>
                </a:lnTo>
                <a:lnTo>
                  <a:pt x="42456" y="246100"/>
                </a:lnTo>
                <a:lnTo>
                  <a:pt x="71708" y="203683"/>
                </a:lnTo>
                <a:lnTo>
                  <a:pt x="114330" y="174405"/>
                </a:lnTo>
                <a:lnTo>
                  <a:pt x="162826" y="154153"/>
                </a:lnTo>
                <a:lnTo>
                  <a:pt x="209702" y="138811"/>
                </a:lnTo>
                <a:lnTo>
                  <a:pt x="270674" y="138811"/>
                </a:lnTo>
                <a:lnTo>
                  <a:pt x="267423" y="137269"/>
                </a:lnTo>
                <a:lnTo>
                  <a:pt x="256773" y="134572"/>
                </a:lnTo>
                <a:lnTo>
                  <a:pt x="245910" y="133019"/>
                </a:lnTo>
                <a:lnTo>
                  <a:pt x="245418" y="133019"/>
                </a:lnTo>
                <a:lnTo>
                  <a:pt x="255181" y="129362"/>
                </a:lnTo>
                <a:lnTo>
                  <a:pt x="254904" y="129362"/>
                </a:lnTo>
                <a:lnTo>
                  <a:pt x="262654" y="128674"/>
                </a:lnTo>
                <a:lnTo>
                  <a:pt x="302960" y="128674"/>
                </a:lnTo>
                <a:lnTo>
                  <a:pt x="302911" y="125349"/>
                </a:lnTo>
                <a:lnTo>
                  <a:pt x="219392" y="125349"/>
                </a:lnTo>
                <a:lnTo>
                  <a:pt x="218541" y="124675"/>
                </a:lnTo>
                <a:lnTo>
                  <a:pt x="217639" y="124053"/>
                </a:lnTo>
                <a:close/>
              </a:path>
              <a:path w="491489" h="526415">
                <a:moveTo>
                  <a:pt x="451004" y="177571"/>
                </a:moveTo>
                <a:lnTo>
                  <a:pt x="412953" y="177571"/>
                </a:lnTo>
                <a:lnTo>
                  <a:pt x="413486" y="178282"/>
                </a:lnTo>
                <a:lnTo>
                  <a:pt x="413740" y="179019"/>
                </a:lnTo>
                <a:lnTo>
                  <a:pt x="441805" y="214414"/>
                </a:lnTo>
                <a:lnTo>
                  <a:pt x="457012" y="253267"/>
                </a:lnTo>
                <a:lnTo>
                  <a:pt x="461170" y="293583"/>
                </a:lnTo>
                <a:lnTo>
                  <a:pt x="461262" y="294474"/>
                </a:lnTo>
                <a:lnTo>
                  <a:pt x="455770" y="336270"/>
                </a:lnTo>
                <a:lnTo>
                  <a:pt x="441751" y="376889"/>
                </a:lnTo>
                <a:lnTo>
                  <a:pt x="420420" y="414566"/>
                </a:lnTo>
                <a:lnTo>
                  <a:pt x="387571" y="451042"/>
                </a:lnTo>
                <a:lnTo>
                  <a:pt x="348752" y="476210"/>
                </a:lnTo>
                <a:lnTo>
                  <a:pt x="305736" y="490894"/>
                </a:lnTo>
                <a:lnTo>
                  <a:pt x="260297" y="495919"/>
                </a:lnTo>
                <a:lnTo>
                  <a:pt x="377053" y="495919"/>
                </a:lnTo>
                <a:lnTo>
                  <a:pt x="411327" y="471234"/>
                </a:lnTo>
                <a:lnTo>
                  <a:pt x="444995" y="432917"/>
                </a:lnTo>
                <a:lnTo>
                  <a:pt x="470315" y="388169"/>
                </a:lnTo>
                <a:lnTo>
                  <a:pt x="485928" y="340348"/>
                </a:lnTo>
                <a:lnTo>
                  <a:pt x="486012" y="340092"/>
                </a:lnTo>
                <a:lnTo>
                  <a:pt x="491201" y="290822"/>
                </a:lnTo>
                <a:lnTo>
                  <a:pt x="485000" y="242490"/>
                </a:lnTo>
                <a:lnTo>
                  <a:pt x="466583" y="197368"/>
                </a:lnTo>
                <a:lnTo>
                  <a:pt x="466527" y="197230"/>
                </a:lnTo>
                <a:lnTo>
                  <a:pt x="451004" y="177571"/>
                </a:lnTo>
                <a:close/>
              </a:path>
              <a:path w="491489" h="526415">
                <a:moveTo>
                  <a:pt x="270674" y="138811"/>
                </a:moveTo>
                <a:lnTo>
                  <a:pt x="209702" y="138811"/>
                </a:lnTo>
                <a:lnTo>
                  <a:pt x="208470" y="144614"/>
                </a:lnTo>
                <a:lnTo>
                  <a:pt x="210417" y="151422"/>
                </a:lnTo>
                <a:lnTo>
                  <a:pt x="210922" y="151422"/>
                </a:lnTo>
                <a:lnTo>
                  <a:pt x="216661" y="152514"/>
                </a:lnTo>
                <a:lnTo>
                  <a:pt x="226486" y="153631"/>
                </a:lnTo>
                <a:lnTo>
                  <a:pt x="240780" y="155100"/>
                </a:lnTo>
                <a:lnTo>
                  <a:pt x="254497" y="157466"/>
                </a:lnTo>
                <a:lnTo>
                  <a:pt x="262585" y="161277"/>
                </a:lnTo>
                <a:lnTo>
                  <a:pt x="264766" y="171886"/>
                </a:lnTo>
                <a:lnTo>
                  <a:pt x="262958" y="187502"/>
                </a:lnTo>
                <a:lnTo>
                  <a:pt x="259604" y="203386"/>
                </a:lnTo>
                <a:lnTo>
                  <a:pt x="257231" y="214414"/>
                </a:lnTo>
                <a:lnTo>
                  <a:pt x="257149" y="214795"/>
                </a:lnTo>
                <a:lnTo>
                  <a:pt x="258020" y="222484"/>
                </a:lnTo>
                <a:lnTo>
                  <a:pt x="262285" y="227836"/>
                </a:lnTo>
                <a:lnTo>
                  <a:pt x="268424" y="229509"/>
                </a:lnTo>
                <a:lnTo>
                  <a:pt x="274916" y="226161"/>
                </a:lnTo>
                <a:lnTo>
                  <a:pt x="284039" y="216207"/>
                </a:lnTo>
                <a:lnTo>
                  <a:pt x="292355" y="205884"/>
                </a:lnTo>
                <a:lnTo>
                  <a:pt x="299968" y="195073"/>
                </a:lnTo>
                <a:lnTo>
                  <a:pt x="306984" y="183654"/>
                </a:lnTo>
                <a:lnTo>
                  <a:pt x="359062" y="183654"/>
                </a:lnTo>
                <a:lnTo>
                  <a:pt x="359153" y="182549"/>
                </a:lnTo>
                <a:lnTo>
                  <a:pt x="337246" y="182549"/>
                </a:lnTo>
                <a:lnTo>
                  <a:pt x="329802" y="174790"/>
                </a:lnTo>
                <a:lnTo>
                  <a:pt x="286638" y="174790"/>
                </a:lnTo>
                <a:lnTo>
                  <a:pt x="287111" y="167070"/>
                </a:lnTo>
                <a:lnTo>
                  <a:pt x="286859" y="161277"/>
                </a:lnTo>
                <a:lnTo>
                  <a:pt x="286799" y="159880"/>
                </a:lnTo>
                <a:lnTo>
                  <a:pt x="285839" y="155100"/>
                </a:lnTo>
                <a:lnTo>
                  <a:pt x="285748" y="154647"/>
                </a:lnTo>
                <a:lnTo>
                  <a:pt x="285649" y="154153"/>
                </a:lnTo>
                <a:lnTo>
                  <a:pt x="285544" y="153631"/>
                </a:lnTo>
                <a:lnTo>
                  <a:pt x="285514" y="153482"/>
                </a:lnTo>
                <a:lnTo>
                  <a:pt x="283073" y="148082"/>
                </a:lnTo>
                <a:lnTo>
                  <a:pt x="282542" y="147523"/>
                </a:lnTo>
                <a:lnTo>
                  <a:pt x="276511" y="141579"/>
                </a:lnTo>
                <a:lnTo>
                  <a:pt x="270674" y="138811"/>
                </a:lnTo>
                <a:close/>
              </a:path>
              <a:path w="491489" h="526415">
                <a:moveTo>
                  <a:pt x="359062" y="183654"/>
                </a:moveTo>
                <a:lnTo>
                  <a:pt x="306984" y="183654"/>
                </a:lnTo>
                <a:lnTo>
                  <a:pt x="339585" y="217893"/>
                </a:lnTo>
                <a:lnTo>
                  <a:pt x="345313" y="221021"/>
                </a:lnTo>
                <a:lnTo>
                  <a:pt x="351394" y="220262"/>
                </a:lnTo>
                <a:lnTo>
                  <a:pt x="356207" y="216207"/>
                </a:lnTo>
                <a:lnTo>
                  <a:pt x="358127" y="209448"/>
                </a:lnTo>
                <a:lnTo>
                  <a:pt x="358180" y="201249"/>
                </a:lnTo>
                <a:lnTo>
                  <a:pt x="358314" y="197368"/>
                </a:lnTo>
                <a:lnTo>
                  <a:pt x="358392" y="195073"/>
                </a:lnTo>
                <a:lnTo>
                  <a:pt x="358457" y="193197"/>
                </a:lnTo>
                <a:lnTo>
                  <a:pt x="358934" y="185218"/>
                </a:lnTo>
                <a:lnTo>
                  <a:pt x="359062" y="183654"/>
                </a:lnTo>
                <a:close/>
              </a:path>
              <a:path w="491489" h="526415">
                <a:moveTo>
                  <a:pt x="450743" y="177241"/>
                </a:moveTo>
                <a:lnTo>
                  <a:pt x="359587" y="177241"/>
                </a:lnTo>
                <a:lnTo>
                  <a:pt x="373301" y="180978"/>
                </a:lnTo>
                <a:lnTo>
                  <a:pt x="388080" y="183216"/>
                </a:lnTo>
                <a:lnTo>
                  <a:pt x="401953" y="182549"/>
                </a:lnTo>
                <a:lnTo>
                  <a:pt x="412953" y="177571"/>
                </a:lnTo>
                <a:lnTo>
                  <a:pt x="451004" y="177571"/>
                </a:lnTo>
                <a:lnTo>
                  <a:pt x="450743" y="177241"/>
                </a:lnTo>
                <a:close/>
              </a:path>
              <a:path w="491489" h="526415">
                <a:moveTo>
                  <a:pt x="348119" y="147523"/>
                </a:moveTo>
                <a:lnTo>
                  <a:pt x="337593" y="177241"/>
                </a:lnTo>
                <a:lnTo>
                  <a:pt x="337520" y="178282"/>
                </a:lnTo>
                <a:lnTo>
                  <a:pt x="337422" y="179679"/>
                </a:lnTo>
                <a:lnTo>
                  <a:pt x="337331" y="180978"/>
                </a:lnTo>
                <a:lnTo>
                  <a:pt x="337221" y="182549"/>
                </a:lnTo>
                <a:lnTo>
                  <a:pt x="359153" y="182549"/>
                </a:lnTo>
                <a:lnTo>
                  <a:pt x="359281" y="180978"/>
                </a:lnTo>
                <a:lnTo>
                  <a:pt x="359388" y="179679"/>
                </a:lnTo>
                <a:lnTo>
                  <a:pt x="359502" y="178282"/>
                </a:lnTo>
                <a:lnTo>
                  <a:pt x="359587" y="177241"/>
                </a:lnTo>
                <a:lnTo>
                  <a:pt x="450743" y="177241"/>
                </a:lnTo>
                <a:lnTo>
                  <a:pt x="435272" y="157648"/>
                </a:lnTo>
                <a:lnTo>
                  <a:pt x="376639" y="157648"/>
                </a:lnTo>
                <a:lnTo>
                  <a:pt x="363049" y="153482"/>
                </a:lnTo>
                <a:lnTo>
                  <a:pt x="353186" y="149593"/>
                </a:lnTo>
                <a:lnTo>
                  <a:pt x="348119" y="147523"/>
                </a:lnTo>
                <a:close/>
              </a:path>
              <a:path w="491489" h="526415">
                <a:moveTo>
                  <a:pt x="307403" y="151422"/>
                </a:moveTo>
                <a:lnTo>
                  <a:pt x="298754" y="152019"/>
                </a:lnTo>
                <a:lnTo>
                  <a:pt x="292633" y="164465"/>
                </a:lnTo>
                <a:lnTo>
                  <a:pt x="289699" y="169710"/>
                </a:lnTo>
                <a:lnTo>
                  <a:pt x="286638" y="174790"/>
                </a:lnTo>
                <a:lnTo>
                  <a:pt x="329802" y="174790"/>
                </a:lnTo>
                <a:lnTo>
                  <a:pt x="307403" y="151422"/>
                </a:lnTo>
                <a:close/>
              </a:path>
              <a:path w="491489" h="526415">
                <a:moveTo>
                  <a:pt x="361897" y="19881"/>
                </a:moveTo>
                <a:lnTo>
                  <a:pt x="331988" y="19881"/>
                </a:lnTo>
                <a:lnTo>
                  <a:pt x="344220" y="23710"/>
                </a:lnTo>
                <a:lnTo>
                  <a:pt x="335315" y="44521"/>
                </a:lnTo>
                <a:lnTo>
                  <a:pt x="320408" y="87558"/>
                </a:lnTo>
                <a:lnTo>
                  <a:pt x="314211" y="113735"/>
                </a:lnTo>
                <a:lnTo>
                  <a:pt x="314172" y="113931"/>
                </a:lnTo>
                <a:lnTo>
                  <a:pt x="315582" y="117208"/>
                </a:lnTo>
                <a:lnTo>
                  <a:pt x="317842" y="119367"/>
                </a:lnTo>
                <a:lnTo>
                  <a:pt x="318990" y="124053"/>
                </a:lnTo>
                <a:lnTo>
                  <a:pt x="319036" y="124244"/>
                </a:lnTo>
                <a:lnTo>
                  <a:pt x="322845" y="128674"/>
                </a:lnTo>
                <a:lnTo>
                  <a:pt x="324047" y="128674"/>
                </a:lnTo>
                <a:lnTo>
                  <a:pt x="329336" y="129362"/>
                </a:lnTo>
                <a:lnTo>
                  <a:pt x="373174" y="140613"/>
                </a:lnTo>
                <a:lnTo>
                  <a:pt x="386094" y="157466"/>
                </a:lnTo>
                <a:lnTo>
                  <a:pt x="383789" y="157466"/>
                </a:lnTo>
                <a:lnTo>
                  <a:pt x="376639" y="157648"/>
                </a:lnTo>
                <a:lnTo>
                  <a:pt x="435272" y="157648"/>
                </a:lnTo>
                <a:lnTo>
                  <a:pt x="434898" y="157175"/>
                </a:lnTo>
                <a:lnTo>
                  <a:pt x="432243" y="154647"/>
                </a:lnTo>
                <a:lnTo>
                  <a:pt x="419290" y="154647"/>
                </a:lnTo>
                <a:lnTo>
                  <a:pt x="407159" y="133655"/>
                </a:lnTo>
                <a:lnTo>
                  <a:pt x="384346" y="118376"/>
                </a:lnTo>
                <a:lnTo>
                  <a:pt x="358104" y="108288"/>
                </a:lnTo>
                <a:lnTo>
                  <a:pt x="335686" y="102870"/>
                </a:lnTo>
                <a:lnTo>
                  <a:pt x="338457" y="92380"/>
                </a:lnTo>
                <a:lnTo>
                  <a:pt x="351769" y="52107"/>
                </a:lnTo>
                <a:lnTo>
                  <a:pt x="356804" y="41894"/>
                </a:lnTo>
                <a:lnTo>
                  <a:pt x="361028" y="31523"/>
                </a:lnTo>
                <a:lnTo>
                  <a:pt x="362597" y="21907"/>
                </a:lnTo>
                <a:lnTo>
                  <a:pt x="361897" y="19881"/>
                </a:lnTo>
                <a:close/>
              </a:path>
              <a:path w="491489" h="526415">
                <a:moveTo>
                  <a:pt x="430001" y="152514"/>
                </a:moveTo>
                <a:lnTo>
                  <a:pt x="423721" y="152514"/>
                </a:lnTo>
                <a:lnTo>
                  <a:pt x="419290" y="154647"/>
                </a:lnTo>
                <a:lnTo>
                  <a:pt x="432243" y="154647"/>
                </a:lnTo>
                <a:lnTo>
                  <a:pt x="430001" y="152514"/>
                </a:lnTo>
                <a:close/>
              </a:path>
              <a:path w="491489" h="526415">
                <a:moveTo>
                  <a:pt x="302962" y="128674"/>
                </a:moveTo>
                <a:lnTo>
                  <a:pt x="266853" y="128674"/>
                </a:lnTo>
                <a:lnTo>
                  <a:pt x="276140" y="130400"/>
                </a:lnTo>
                <a:lnTo>
                  <a:pt x="287096" y="135420"/>
                </a:lnTo>
                <a:lnTo>
                  <a:pt x="292049" y="138353"/>
                </a:lnTo>
                <a:lnTo>
                  <a:pt x="296147" y="134572"/>
                </a:lnTo>
                <a:lnTo>
                  <a:pt x="296553" y="131329"/>
                </a:lnTo>
                <a:lnTo>
                  <a:pt x="296665" y="130400"/>
                </a:lnTo>
                <a:lnTo>
                  <a:pt x="296710" y="130035"/>
                </a:lnTo>
                <a:lnTo>
                  <a:pt x="303016" y="130035"/>
                </a:lnTo>
                <a:lnTo>
                  <a:pt x="302962" y="128674"/>
                </a:lnTo>
                <a:close/>
              </a:path>
              <a:path w="491489" h="526415">
                <a:moveTo>
                  <a:pt x="303016" y="130035"/>
                </a:moveTo>
                <a:lnTo>
                  <a:pt x="296710" y="130035"/>
                </a:lnTo>
                <a:lnTo>
                  <a:pt x="298222" y="132791"/>
                </a:lnTo>
                <a:lnTo>
                  <a:pt x="298348" y="133019"/>
                </a:lnTo>
                <a:lnTo>
                  <a:pt x="303123" y="132791"/>
                </a:lnTo>
                <a:lnTo>
                  <a:pt x="303016" y="130035"/>
                </a:lnTo>
                <a:close/>
              </a:path>
              <a:path w="491489" h="526415">
                <a:moveTo>
                  <a:pt x="255717" y="109358"/>
                </a:moveTo>
                <a:lnTo>
                  <a:pt x="236632" y="113735"/>
                </a:lnTo>
                <a:lnTo>
                  <a:pt x="219392" y="125349"/>
                </a:lnTo>
                <a:lnTo>
                  <a:pt x="302911" y="125349"/>
                </a:lnTo>
                <a:lnTo>
                  <a:pt x="302884" y="123520"/>
                </a:lnTo>
                <a:lnTo>
                  <a:pt x="294449" y="123520"/>
                </a:lnTo>
                <a:lnTo>
                  <a:pt x="294220" y="123278"/>
                </a:lnTo>
                <a:lnTo>
                  <a:pt x="294093" y="122999"/>
                </a:lnTo>
                <a:lnTo>
                  <a:pt x="293814" y="122770"/>
                </a:lnTo>
                <a:lnTo>
                  <a:pt x="275245" y="112331"/>
                </a:lnTo>
                <a:lnTo>
                  <a:pt x="255717" y="109358"/>
                </a:lnTo>
                <a:close/>
              </a:path>
              <a:path w="491489" h="526415">
                <a:moveTo>
                  <a:pt x="329399" y="0"/>
                </a:moveTo>
                <a:lnTo>
                  <a:pt x="302239" y="16308"/>
                </a:lnTo>
                <a:lnTo>
                  <a:pt x="289845" y="49363"/>
                </a:lnTo>
                <a:lnTo>
                  <a:pt x="288527" y="87558"/>
                </a:lnTo>
                <a:lnTo>
                  <a:pt x="288491" y="88616"/>
                </a:lnTo>
                <a:lnTo>
                  <a:pt x="294321" y="122770"/>
                </a:lnTo>
                <a:lnTo>
                  <a:pt x="294360" y="122999"/>
                </a:lnTo>
                <a:lnTo>
                  <a:pt x="294449" y="123520"/>
                </a:lnTo>
                <a:lnTo>
                  <a:pt x="302884" y="123520"/>
                </a:lnTo>
                <a:lnTo>
                  <a:pt x="302763" y="108288"/>
                </a:lnTo>
                <a:lnTo>
                  <a:pt x="303291" y="92380"/>
                </a:lnTo>
                <a:lnTo>
                  <a:pt x="312506" y="41511"/>
                </a:lnTo>
                <a:lnTo>
                  <a:pt x="331988" y="19881"/>
                </a:lnTo>
                <a:lnTo>
                  <a:pt x="361897" y="19881"/>
                </a:lnTo>
                <a:lnTo>
                  <a:pt x="358853" y="11079"/>
                </a:lnTo>
                <a:lnTo>
                  <a:pt x="350380" y="3990"/>
                </a:lnTo>
                <a:lnTo>
                  <a:pt x="339716" y="383"/>
                </a:lnTo>
                <a:lnTo>
                  <a:pt x="329399" y="0"/>
                </a:lnTo>
                <a:close/>
              </a:path>
            </a:pathLst>
          </a:custGeom>
          <a:solidFill>
            <a:srgbClr val="CFD9B1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0" dirty="0">
                <a:solidFill>
                  <a:srgbClr val="58B447"/>
                </a:solidFill>
              </a:rPr>
              <a:t>Project</a:t>
            </a:r>
            <a:r>
              <a:rPr spc="-395" dirty="0">
                <a:solidFill>
                  <a:srgbClr val="58B447"/>
                </a:solidFill>
              </a:rPr>
              <a:t> </a:t>
            </a:r>
            <a:r>
              <a:rPr spc="-175" dirty="0">
                <a:solidFill>
                  <a:srgbClr val="58B447"/>
                </a:solidFill>
              </a:rPr>
              <a:t>Scope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465585" y="1960352"/>
            <a:ext cx="8451850" cy="4083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414042"/>
                </a:solidFill>
                <a:latin typeface="Tahoma"/>
                <a:cs typeface="Tahoma"/>
              </a:rPr>
              <a:t>.</a:t>
            </a:r>
            <a:r>
              <a:rPr sz="2000" b="1" spc="70" dirty="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414042"/>
                </a:solidFill>
                <a:latin typeface="Lucida Sans Unicode"/>
                <a:cs typeface="Lucida Sans Unicode"/>
              </a:rPr>
              <a:t>Market</a:t>
            </a:r>
            <a:r>
              <a:rPr sz="2000" spc="-40" dirty="0">
                <a:solidFill>
                  <a:srgbClr val="414042"/>
                </a:solidFill>
                <a:latin typeface="Lucida Sans Unicode"/>
                <a:cs typeface="Lucida Sans Unicode"/>
              </a:rPr>
              <a:t> </a:t>
            </a:r>
            <a:r>
              <a:rPr sz="2000" dirty="0">
                <a:solidFill>
                  <a:srgbClr val="414042"/>
                </a:solidFill>
                <a:latin typeface="Lucida Sans Unicode"/>
                <a:cs typeface="Lucida Sans Unicode"/>
              </a:rPr>
              <a:t>Study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:</a:t>
            </a:r>
            <a:r>
              <a:rPr sz="2000" spc="10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Surveyed</a:t>
            </a:r>
            <a:r>
              <a:rPr sz="2000" spc="1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0" dirty="0">
                <a:solidFill>
                  <a:srgbClr val="414042"/>
                </a:solidFill>
                <a:latin typeface="Arial"/>
                <a:cs typeface="Arial"/>
              </a:rPr>
              <a:t>healthy</a:t>
            </a:r>
            <a:r>
              <a:rPr sz="2000" spc="10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95" dirty="0">
                <a:solidFill>
                  <a:srgbClr val="414042"/>
                </a:solidFill>
                <a:latin typeface="Arial"/>
                <a:cs typeface="Arial"/>
              </a:rPr>
              <a:t>food</a:t>
            </a:r>
            <a:r>
              <a:rPr sz="2000" spc="1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restaurants</a:t>
            </a:r>
            <a:r>
              <a:rPr sz="2000" spc="10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70" dirty="0">
                <a:solidFill>
                  <a:srgbClr val="414042"/>
                </a:solidFill>
                <a:latin typeface="Arial"/>
                <a:cs typeface="Arial"/>
              </a:rPr>
              <a:t>in</a:t>
            </a:r>
            <a:r>
              <a:rPr sz="2000" spc="10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Nablus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70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414042"/>
                </a:solidFill>
                <a:latin typeface="Tahoma"/>
                <a:cs typeface="Tahoma"/>
              </a:rPr>
              <a:t>.</a:t>
            </a:r>
            <a:r>
              <a:rPr sz="2000" b="1" spc="5" dirty="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414042"/>
                </a:solidFill>
                <a:latin typeface="Lucida Sans Unicode"/>
                <a:cs typeface="Lucida Sans Unicode"/>
              </a:rPr>
              <a:t>Partner</a:t>
            </a:r>
            <a:r>
              <a:rPr sz="2000" spc="-100" dirty="0">
                <a:solidFill>
                  <a:srgbClr val="414042"/>
                </a:solidFill>
                <a:latin typeface="Lucida Sans Unicode"/>
                <a:cs typeface="Lucida Sans Unicode"/>
              </a:rPr>
              <a:t> </a:t>
            </a:r>
            <a:r>
              <a:rPr sz="2000" dirty="0">
                <a:solidFill>
                  <a:srgbClr val="414042"/>
                </a:solidFill>
                <a:latin typeface="Lucida Sans Unicode"/>
                <a:cs typeface="Lucida Sans Unicode"/>
              </a:rPr>
              <a:t>Selection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:</a:t>
            </a:r>
            <a:r>
              <a:rPr sz="2000" spc="3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Chose</a:t>
            </a:r>
            <a:r>
              <a:rPr sz="2000" spc="3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Pita</a:t>
            </a:r>
            <a:r>
              <a:rPr sz="2000" spc="3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Bite</a:t>
            </a:r>
            <a:r>
              <a:rPr sz="2000" spc="3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and</a:t>
            </a:r>
            <a:r>
              <a:rPr sz="2000" spc="3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80" dirty="0">
                <a:solidFill>
                  <a:srgbClr val="414042"/>
                </a:solidFill>
                <a:latin typeface="Arial"/>
                <a:cs typeface="Arial"/>
              </a:rPr>
              <a:t>coordinated</a:t>
            </a:r>
            <a:r>
              <a:rPr sz="2000" spc="3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105" dirty="0">
                <a:solidFill>
                  <a:srgbClr val="414042"/>
                </a:solidFill>
                <a:latin typeface="Arial"/>
                <a:cs typeface="Arial"/>
              </a:rPr>
              <a:t>with</a:t>
            </a:r>
            <a:r>
              <a:rPr sz="2000" spc="3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60" dirty="0">
                <a:solidFill>
                  <a:srgbClr val="414042"/>
                </a:solidFill>
                <a:latin typeface="Arial"/>
                <a:cs typeface="Arial"/>
              </a:rPr>
              <a:t>management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80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414042"/>
                </a:solidFill>
                <a:latin typeface="Tahoma"/>
                <a:cs typeface="Tahoma"/>
              </a:rPr>
              <a:t>.</a:t>
            </a:r>
            <a:r>
              <a:rPr sz="2000" b="1" spc="-55" dirty="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sz="2000" spc="-30" dirty="0">
                <a:solidFill>
                  <a:srgbClr val="414042"/>
                </a:solidFill>
                <a:latin typeface="Lucida Sans Unicode"/>
                <a:cs typeface="Lucida Sans Unicode"/>
              </a:rPr>
              <a:t>Data</a:t>
            </a:r>
            <a:r>
              <a:rPr sz="2000" spc="-150" dirty="0">
                <a:solidFill>
                  <a:srgbClr val="414042"/>
                </a:solidFill>
                <a:latin typeface="Lucida Sans Unicode"/>
                <a:cs typeface="Lucida Sans Unicode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Lucida Sans Unicode"/>
                <a:cs typeface="Lucida Sans Unicode"/>
              </a:rPr>
              <a:t>Collection:</a:t>
            </a:r>
            <a:endParaRPr sz="20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2000">
              <a:latin typeface="Lucida Sans Unicode"/>
              <a:cs typeface="Lucida Sans Unicode"/>
            </a:endParaRPr>
          </a:p>
          <a:p>
            <a:pPr marL="320040" indent="-172720">
              <a:lnSpc>
                <a:spcPct val="100000"/>
              </a:lnSpc>
              <a:spcBef>
                <a:spcPts val="5"/>
              </a:spcBef>
              <a:buChar char="*"/>
              <a:tabLst>
                <a:tab pos="320040" algn="l"/>
              </a:tabLst>
            </a:pP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Site</a:t>
            </a:r>
            <a:r>
              <a:rPr sz="2000" spc="10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visits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94"/>
              </a:spcBef>
              <a:buClr>
                <a:srgbClr val="414042"/>
              </a:buClr>
              <a:buFont typeface="Arial"/>
              <a:buChar char="*"/>
            </a:pPr>
            <a:endParaRPr sz="2000">
              <a:latin typeface="Arial"/>
              <a:cs typeface="Arial"/>
            </a:endParaRPr>
          </a:p>
          <a:p>
            <a:pPr marL="320040" indent="-172720">
              <a:lnSpc>
                <a:spcPct val="100000"/>
              </a:lnSpc>
              <a:spcBef>
                <a:spcPts val="5"/>
              </a:spcBef>
              <a:buChar char="*"/>
              <a:tabLst>
                <a:tab pos="320040" algn="l"/>
              </a:tabLst>
            </a:pP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Interviews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105" dirty="0">
                <a:solidFill>
                  <a:srgbClr val="414042"/>
                </a:solidFill>
                <a:latin typeface="Arial"/>
                <a:cs typeface="Arial"/>
              </a:rPr>
              <a:t>with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40" dirty="0">
                <a:solidFill>
                  <a:srgbClr val="414042"/>
                </a:solidFill>
                <a:latin typeface="Arial"/>
                <a:cs typeface="Arial"/>
              </a:rPr>
              <a:t>staff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94"/>
              </a:spcBef>
              <a:buClr>
                <a:srgbClr val="414042"/>
              </a:buClr>
              <a:buFont typeface="Arial"/>
              <a:buChar char="*"/>
            </a:pPr>
            <a:endParaRPr sz="2000">
              <a:latin typeface="Arial"/>
              <a:cs typeface="Arial"/>
            </a:endParaRPr>
          </a:p>
          <a:p>
            <a:pPr marL="320040" indent="-172720">
              <a:lnSpc>
                <a:spcPct val="100000"/>
              </a:lnSpc>
              <a:spcBef>
                <a:spcPts val="5"/>
              </a:spcBef>
              <a:buChar char="*"/>
              <a:tabLst>
                <a:tab pos="320040" algn="l"/>
              </a:tabLst>
            </a:pPr>
            <a:r>
              <a:rPr sz="2000" spc="50" dirty="0">
                <a:solidFill>
                  <a:srgbClr val="414042"/>
                </a:solidFill>
                <a:latin typeface="Arial"/>
                <a:cs typeface="Arial"/>
              </a:rPr>
              <a:t>Menu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analysis</a:t>
            </a:r>
            <a:r>
              <a:rPr sz="2000" spc="-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85" dirty="0">
                <a:solidFill>
                  <a:srgbClr val="414042"/>
                </a:solidFill>
                <a:latin typeface="Arial"/>
                <a:cs typeface="Arial"/>
              </a:rPr>
              <a:t>for</a:t>
            </a:r>
            <a:r>
              <a:rPr sz="2000" spc="-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80" dirty="0">
                <a:solidFill>
                  <a:srgbClr val="414042"/>
                </a:solidFill>
                <a:latin typeface="Arial"/>
                <a:cs typeface="Arial"/>
              </a:rPr>
              <a:t>digital</a:t>
            </a:r>
            <a:r>
              <a:rPr sz="2000" spc="-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45" dirty="0">
                <a:solidFill>
                  <a:srgbClr val="414042"/>
                </a:solidFill>
                <a:latin typeface="Arial"/>
                <a:cs typeface="Arial"/>
              </a:rPr>
              <a:t>conversion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2" y="0"/>
            <a:ext cx="13146405" cy="7560309"/>
          </a:xfrm>
          <a:custGeom>
            <a:avLst/>
            <a:gdLst/>
            <a:ahLst/>
            <a:cxnLst/>
            <a:rect l="l" t="t" r="r" b="b"/>
            <a:pathLst>
              <a:path w="13146405" h="7560309">
                <a:moveTo>
                  <a:pt x="13146316" y="0"/>
                </a:moveTo>
                <a:lnTo>
                  <a:pt x="0" y="0"/>
                </a:lnTo>
                <a:lnTo>
                  <a:pt x="0" y="7560005"/>
                </a:lnTo>
                <a:lnTo>
                  <a:pt x="13146316" y="7560005"/>
                </a:lnTo>
                <a:lnTo>
                  <a:pt x="13146316" y="0"/>
                </a:lnTo>
                <a:close/>
              </a:path>
            </a:pathLst>
          </a:custGeom>
          <a:solidFill>
            <a:srgbClr val="7EC468">
              <a:alpha val="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40519" y="1408287"/>
            <a:ext cx="7746365" cy="4876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1290" indent="-156845">
              <a:lnSpc>
                <a:spcPct val="100000"/>
              </a:lnSpc>
              <a:spcBef>
                <a:spcPts val="100"/>
              </a:spcBef>
              <a:buSzPct val="90000"/>
              <a:buChar char="•"/>
              <a:tabLst>
                <a:tab pos="161290" algn="l"/>
              </a:tabLst>
            </a:pPr>
            <a:r>
              <a:rPr sz="2000" spc="-25" dirty="0">
                <a:solidFill>
                  <a:srgbClr val="414042"/>
                </a:solidFill>
                <a:latin typeface="Lucida Sans Unicode"/>
                <a:cs typeface="Lucida Sans Unicode"/>
              </a:rPr>
              <a:t>Design</a:t>
            </a:r>
            <a:r>
              <a:rPr sz="2000" spc="-110" dirty="0">
                <a:solidFill>
                  <a:srgbClr val="414042"/>
                </a:solidFill>
                <a:latin typeface="Lucida Sans Unicode"/>
                <a:cs typeface="Lucida Sans Unicode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Lucida Sans Unicode"/>
                <a:cs typeface="Lucida Sans Unicode"/>
              </a:rPr>
              <a:t>Principles:</a:t>
            </a:r>
            <a:endParaRPr sz="2000">
              <a:latin typeface="Lucida Sans Unicode"/>
              <a:cs typeface="Lucida Sans Unicode"/>
            </a:endParaRPr>
          </a:p>
          <a:p>
            <a:pPr marL="12700" marR="4083685">
              <a:lnSpc>
                <a:spcPct val="229199"/>
              </a:lnSpc>
            </a:pP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User-</a:t>
            </a:r>
            <a:r>
              <a:rPr sz="2000" spc="70" dirty="0">
                <a:solidFill>
                  <a:srgbClr val="414042"/>
                </a:solidFill>
                <a:latin typeface="Arial"/>
                <a:cs typeface="Arial"/>
              </a:rPr>
              <a:t>friendly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and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 fast. 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Consistent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105" dirty="0">
                <a:solidFill>
                  <a:srgbClr val="414042"/>
                </a:solidFill>
                <a:latin typeface="Arial"/>
                <a:cs typeface="Arial"/>
              </a:rPr>
              <a:t>with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75" dirty="0">
                <a:solidFill>
                  <a:srgbClr val="414042"/>
                </a:solidFill>
                <a:latin typeface="Arial"/>
                <a:cs typeface="Arial"/>
              </a:rPr>
              <a:t>brand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0" dirty="0">
                <a:solidFill>
                  <a:srgbClr val="414042"/>
                </a:solidFill>
                <a:latin typeface="Arial"/>
                <a:cs typeface="Arial"/>
              </a:rPr>
              <a:t>identity. </a:t>
            </a:r>
            <a:r>
              <a:rPr sz="2000" spc="-40" dirty="0">
                <a:solidFill>
                  <a:srgbClr val="414042"/>
                </a:solidFill>
                <a:latin typeface="Arial"/>
                <a:cs typeface="Arial"/>
              </a:rPr>
              <a:t>SEO-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optimized.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95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Fully</a:t>
            </a:r>
            <a:r>
              <a:rPr sz="2000" spc="3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responsive.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95"/>
              </a:spcBef>
            </a:pPr>
            <a:endParaRPr sz="2000">
              <a:latin typeface="Arial"/>
              <a:cs typeface="Arial"/>
            </a:endParaRPr>
          </a:p>
          <a:p>
            <a:pPr marL="161290" indent="-156845">
              <a:lnSpc>
                <a:spcPct val="100000"/>
              </a:lnSpc>
              <a:spcBef>
                <a:spcPts val="5"/>
              </a:spcBef>
              <a:buSzPct val="90000"/>
              <a:buChar char="•"/>
              <a:tabLst>
                <a:tab pos="161290" algn="l"/>
              </a:tabLst>
            </a:pPr>
            <a:r>
              <a:rPr sz="2000" dirty="0">
                <a:solidFill>
                  <a:srgbClr val="414042"/>
                </a:solidFill>
                <a:latin typeface="Lucida Sans Unicode"/>
                <a:cs typeface="Lucida Sans Unicode"/>
              </a:rPr>
              <a:t>Color</a:t>
            </a:r>
            <a:r>
              <a:rPr sz="2000" spc="-160" dirty="0">
                <a:solidFill>
                  <a:srgbClr val="414042"/>
                </a:solidFill>
                <a:latin typeface="Lucida Sans Unicode"/>
                <a:cs typeface="Lucida Sans Unicode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Lucida Sans Unicode"/>
                <a:cs typeface="Lucida Sans Unicode"/>
              </a:rPr>
              <a:t>Scheme:</a:t>
            </a:r>
            <a:endParaRPr sz="20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Green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14042"/>
                </a:solidFill>
                <a:latin typeface="Arial"/>
                <a:cs typeface="Arial"/>
              </a:rPr>
              <a:t>as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80" dirty="0">
                <a:solidFill>
                  <a:srgbClr val="414042"/>
                </a:solidFill>
                <a:latin typeface="Arial"/>
                <a:cs typeface="Arial"/>
              </a:rPr>
              <a:t>the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65" dirty="0">
                <a:solidFill>
                  <a:srgbClr val="414042"/>
                </a:solidFill>
                <a:latin typeface="Arial"/>
                <a:cs typeface="Arial"/>
              </a:rPr>
              <a:t>main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95" dirty="0">
                <a:solidFill>
                  <a:srgbClr val="414042"/>
                </a:solidFill>
                <a:latin typeface="Arial"/>
                <a:cs typeface="Arial"/>
              </a:rPr>
              <a:t>color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120" dirty="0">
                <a:solidFill>
                  <a:srgbClr val="414042"/>
                </a:solidFill>
                <a:latin typeface="Arial"/>
                <a:cs typeface="Arial"/>
              </a:rPr>
              <a:t>to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represent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0" dirty="0">
                <a:solidFill>
                  <a:srgbClr val="414042"/>
                </a:solidFill>
                <a:latin typeface="Arial"/>
                <a:cs typeface="Arial"/>
              </a:rPr>
              <a:t>health,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70" dirty="0">
                <a:solidFill>
                  <a:srgbClr val="414042"/>
                </a:solidFill>
                <a:latin typeface="Arial"/>
                <a:cs typeface="Arial"/>
              </a:rPr>
              <a:t>trust,</a:t>
            </a:r>
            <a:r>
              <a:rPr sz="2000" spc="-20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55" dirty="0">
                <a:solidFill>
                  <a:srgbClr val="414042"/>
                </a:solidFill>
                <a:latin typeface="Arial"/>
                <a:cs typeface="Arial"/>
              </a:rPr>
              <a:t>and</a:t>
            </a:r>
            <a:r>
              <a:rPr sz="2000" spc="-15" dirty="0">
                <a:solidFill>
                  <a:srgbClr val="414042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414042"/>
                </a:solidFill>
                <a:latin typeface="Arial"/>
                <a:cs typeface="Arial"/>
              </a:rPr>
              <a:t>freshness.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40519" y="453219"/>
            <a:ext cx="321881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80" dirty="0"/>
              <a:t>Design</a:t>
            </a:r>
            <a:r>
              <a:rPr spc="-420" dirty="0"/>
              <a:t> </a:t>
            </a:r>
            <a:r>
              <a:rPr spc="-175" dirty="0"/>
              <a:t>Choices</a:t>
            </a:r>
          </a:p>
        </p:txBody>
      </p:sp>
      <p:sp>
        <p:nvSpPr>
          <p:cNvPr id="5" name="object 5"/>
          <p:cNvSpPr/>
          <p:nvPr/>
        </p:nvSpPr>
        <p:spPr>
          <a:xfrm>
            <a:off x="5381242" y="4192277"/>
            <a:ext cx="6350" cy="13970"/>
          </a:xfrm>
          <a:custGeom>
            <a:avLst/>
            <a:gdLst/>
            <a:ahLst/>
            <a:cxnLst/>
            <a:rect l="l" t="t" r="r" b="b"/>
            <a:pathLst>
              <a:path w="6350" h="13970">
                <a:moveTo>
                  <a:pt x="1398" y="0"/>
                </a:moveTo>
                <a:lnTo>
                  <a:pt x="0" y="2330"/>
                </a:lnTo>
                <a:lnTo>
                  <a:pt x="2882" y="8464"/>
                </a:lnTo>
                <a:lnTo>
                  <a:pt x="2971" y="10992"/>
                </a:lnTo>
                <a:lnTo>
                  <a:pt x="6197" y="13532"/>
                </a:lnTo>
                <a:lnTo>
                  <a:pt x="4920" y="7554"/>
                </a:lnTo>
                <a:lnTo>
                  <a:pt x="3179" y="2392"/>
                </a:lnTo>
                <a:lnTo>
                  <a:pt x="1398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73598" y="3880154"/>
            <a:ext cx="3810" cy="21590"/>
          </a:xfrm>
          <a:custGeom>
            <a:avLst/>
            <a:gdLst/>
            <a:ahLst/>
            <a:cxnLst/>
            <a:rect l="l" t="t" r="r" b="b"/>
            <a:pathLst>
              <a:path w="3810" h="21589">
                <a:moveTo>
                  <a:pt x="0" y="0"/>
                </a:moveTo>
                <a:lnTo>
                  <a:pt x="1333" y="6857"/>
                </a:lnTo>
                <a:lnTo>
                  <a:pt x="139" y="19697"/>
                </a:lnTo>
                <a:lnTo>
                  <a:pt x="3213" y="21437"/>
                </a:lnTo>
                <a:lnTo>
                  <a:pt x="2933" y="14350"/>
                </a:lnTo>
                <a:lnTo>
                  <a:pt x="2857" y="7251"/>
                </a:lnTo>
                <a:lnTo>
                  <a:pt x="0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21131" y="3991369"/>
            <a:ext cx="4445" cy="13335"/>
          </a:xfrm>
          <a:custGeom>
            <a:avLst/>
            <a:gdLst/>
            <a:ahLst/>
            <a:cxnLst/>
            <a:rect l="l" t="t" r="r" b="b"/>
            <a:pathLst>
              <a:path w="4445" h="13335">
                <a:moveTo>
                  <a:pt x="2089" y="0"/>
                </a:moveTo>
                <a:lnTo>
                  <a:pt x="1167" y="5505"/>
                </a:lnTo>
                <a:lnTo>
                  <a:pt x="215" y="4395"/>
                </a:lnTo>
                <a:lnTo>
                  <a:pt x="0" y="7227"/>
                </a:lnTo>
                <a:lnTo>
                  <a:pt x="1828" y="9995"/>
                </a:lnTo>
                <a:lnTo>
                  <a:pt x="2921" y="12853"/>
                </a:lnTo>
                <a:lnTo>
                  <a:pt x="3848" y="8929"/>
                </a:lnTo>
                <a:lnTo>
                  <a:pt x="2743" y="5017"/>
                </a:lnTo>
                <a:lnTo>
                  <a:pt x="3048" y="1131"/>
                </a:lnTo>
                <a:lnTo>
                  <a:pt x="2089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69979" y="3686340"/>
            <a:ext cx="17780" cy="46355"/>
          </a:xfrm>
          <a:custGeom>
            <a:avLst/>
            <a:gdLst/>
            <a:ahLst/>
            <a:cxnLst/>
            <a:rect l="l" t="t" r="r" b="b"/>
            <a:pathLst>
              <a:path w="17779" h="46354">
                <a:moveTo>
                  <a:pt x="4432" y="8255"/>
                </a:moveTo>
                <a:lnTo>
                  <a:pt x="3835" y="5448"/>
                </a:lnTo>
                <a:lnTo>
                  <a:pt x="2362" y="0"/>
                </a:lnTo>
                <a:lnTo>
                  <a:pt x="0" y="4953"/>
                </a:lnTo>
                <a:lnTo>
                  <a:pt x="12" y="9829"/>
                </a:lnTo>
                <a:lnTo>
                  <a:pt x="812" y="12509"/>
                </a:lnTo>
                <a:lnTo>
                  <a:pt x="2438" y="10858"/>
                </a:lnTo>
                <a:lnTo>
                  <a:pt x="3238" y="13563"/>
                </a:lnTo>
                <a:lnTo>
                  <a:pt x="3225" y="10820"/>
                </a:lnTo>
                <a:lnTo>
                  <a:pt x="4432" y="8255"/>
                </a:lnTo>
                <a:close/>
              </a:path>
              <a:path w="17779" h="46354">
                <a:moveTo>
                  <a:pt x="17640" y="40055"/>
                </a:moveTo>
                <a:lnTo>
                  <a:pt x="16040" y="38887"/>
                </a:lnTo>
                <a:lnTo>
                  <a:pt x="16598" y="36664"/>
                </a:lnTo>
                <a:lnTo>
                  <a:pt x="14960" y="33489"/>
                </a:lnTo>
                <a:lnTo>
                  <a:pt x="13550" y="43649"/>
                </a:lnTo>
                <a:lnTo>
                  <a:pt x="15455" y="46278"/>
                </a:lnTo>
                <a:lnTo>
                  <a:pt x="17640" y="40055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76824" y="3841254"/>
            <a:ext cx="23495" cy="38100"/>
          </a:xfrm>
          <a:custGeom>
            <a:avLst/>
            <a:gdLst/>
            <a:ahLst/>
            <a:cxnLst/>
            <a:rect l="l" t="t" r="r" b="b"/>
            <a:pathLst>
              <a:path w="23495" h="38100">
                <a:moveTo>
                  <a:pt x="3454" y="32156"/>
                </a:moveTo>
                <a:lnTo>
                  <a:pt x="2590" y="26428"/>
                </a:lnTo>
                <a:lnTo>
                  <a:pt x="0" y="20548"/>
                </a:lnTo>
                <a:lnTo>
                  <a:pt x="825" y="26314"/>
                </a:lnTo>
                <a:lnTo>
                  <a:pt x="241" y="31953"/>
                </a:lnTo>
                <a:lnTo>
                  <a:pt x="2146" y="37757"/>
                </a:lnTo>
                <a:lnTo>
                  <a:pt x="3454" y="32156"/>
                </a:lnTo>
                <a:close/>
              </a:path>
              <a:path w="23495" h="38100">
                <a:moveTo>
                  <a:pt x="22872" y="23342"/>
                </a:moveTo>
                <a:lnTo>
                  <a:pt x="22237" y="1130"/>
                </a:lnTo>
                <a:lnTo>
                  <a:pt x="18745" y="0"/>
                </a:lnTo>
                <a:lnTo>
                  <a:pt x="19634" y="7962"/>
                </a:lnTo>
                <a:lnTo>
                  <a:pt x="21678" y="16002"/>
                </a:lnTo>
                <a:lnTo>
                  <a:pt x="20193" y="23799"/>
                </a:lnTo>
                <a:lnTo>
                  <a:pt x="22872" y="23342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25427" y="3439031"/>
            <a:ext cx="3175" cy="15875"/>
          </a:xfrm>
          <a:custGeom>
            <a:avLst/>
            <a:gdLst/>
            <a:ahLst/>
            <a:cxnLst/>
            <a:rect l="l" t="t" r="r" b="b"/>
            <a:pathLst>
              <a:path w="3175" h="15875">
                <a:moveTo>
                  <a:pt x="1168" y="0"/>
                </a:moveTo>
                <a:lnTo>
                  <a:pt x="0" y="4851"/>
                </a:lnTo>
                <a:lnTo>
                  <a:pt x="25" y="10020"/>
                </a:lnTo>
                <a:lnTo>
                  <a:pt x="1117" y="15443"/>
                </a:lnTo>
                <a:lnTo>
                  <a:pt x="2349" y="10591"/>
                </a:lnTo>
                <a:lnTo>
                  <a:pt x="2768" y="5588"/>
                </a:lnTo>
                <a:lnTo>
                  <a:pt x="1168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7669" y="1431111"/>
            <a:ext cx="67945" cy="19685"/>
          </a:xfrm>
          <a:custGeom>
            <a:avLst/>
            <a:gdLst/>
            <a:ahLst/>
            <a:cxnLst/>
            <a:rect l="l" t="t" r="r" b="b"/>
            <a:pathLst>
              <a:path w="67945" h="19684">
                <a:moveTo>
                  <a:pt x="31889" y="7099"/>
                </a:moveTo>
                <a:lnTo>
                  <a:pt x="23749" y="9093"/>
                </a:lnTo>
                <a:lnTo>
                  <a:pt x="15735" y="11658"/>
                </a:lnTo>
                <a:lnTo>
                  <a:pt x="7810" y="14757"/>
                </a:lnTo>
                <a:lnTo>
                  <a:pt x="0" y="18338"/>
                </a:lnTo>
                <a:lnTo>
                  <a:pt x="6286" y="17437"/>
                </a:lnTo>
                <a:lnTo>
                  <a:pt x="4686" y="19342"/>
                </a:lnTo>
                <a:lnTo>
                  <a:pt x="8712" y="19240"/>
                </a:lnTo>
                <a:lnTo>
                  <a:pt x="9817" y="17907"/>
                </a:lnTo>
                <a:lnTo>
                  <a:pt x="9575" y="17018"/>
                </a:lnTo>
                <a:lnTo>
                  <a:pt x="6591" y="17132"/>
                </a:lnTo>
                <a:lnTo>
                  <a:pt x="13398" y="14719"/>
                </a:lnTo>
                <a:lnTo>
                  <a:pt x="18808" y="12712"/>
                </a:lnTo>
                <a:lnTo>
                  <a:pt x="24434" y="10401"/>
                </a:lnTo>
                <a:lnTo>
                  <a:pt x="31889" y="7099"/>
                </a:lnTo>
                <a:close/>
              </a:path>
              <a:path w="67945" h="19684">
                <a:moveTo>
                  <a:pt x="56184" y="0"/>
                </a:moveTo>
                <a:lnTo>
                  <a:pt x="52260" y="215"/>
                </a:lnTo>
                <a:lnTo>
                  <a:pt x="49072" y="4610"/>
                </a:lnTo>
                <a:lnTo>
                  <a:pt x="44983" y="4089"/>
                </a:lnTo>
                <a:lnTo>
                  <a:pt x="43459" y="5511"/>
                </a:lnTo>
                <a:lnTo>
                  <a:pt x="48031" y="5016"/>
                </a:lnTo>
                <a:lnTo>
                  <a:pt x="50304" y="5245"/>
                </a:lnTo>
                <a:lnTo>
                  <a:pt x="54343" y="2832"/>
                </a:lnTo>
                <a:lnTo>
                  <a:pt x="55854" y="1231"/>
                </a:lnTo>
                <a:lnTo>
                  <a:pt x="56184" y="0"/>
                </a:lnTo>
                <a:close/>
              </a:path>
              <a:path w="67945" h="19684">
                <a:moveTo>
                  <a:pt x="67843" y="4254"/>
                </a:moveTo>
                <a:lnTo>
                  <a:pt x="62064" y="4381"/>
                </a:lnTo>
                <a:lnTo>
                  <a:pt x="55549" y="6489"/>
                </a:lnTo>
                <a:lnTo>
                  <a:pt x="55943" y="9626"/>
                </a:lnTo>
                <a:lnTo>
                  <a:pt x="61315" y="9702"/>
                </a:lnTo>
                <a:lnTo>
                  <a:pt x="60794" y="8166"/>
                </a:lnTo>
                <a:lnTo>
                  <a:pt x="67843" y="4254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78394" y="1270101"/>
            <a:ext cx="114935" cy="22225"/>
          </a:xfrm>
          <a:custGeom>
            <a:avLst/>
            <a:gdLst/>
            <a:ahLst/>
            <a:cxnLst/>
            <a:rect l="l" t="t" r="r" b="b"/>
            <a:pathLst>
              <a:path w="114934" h="22225">
                <a:moveTo>
                  <a:pt x="20586" y="17208"/>
                </a:moveTo>
                <a:lnTo>
                  <a:pt x="13906" y="16103"/>
                </a:lnTo>
                <a:lnTo>
                  <a:pt x="6921" y="17564"/>
                </a:lnTo>
                <a:lnTo>
                  <a:pt x="0" y="18643"/>
                </a:lnTo>
                <a:lnTo>
                  <a:pt x="5562" y="18326"/>
                </a:lnTo>
                <a:lnTo>
                  <a:pt x="5194" y="22021"/>
                </a:lnTo>
                <a:lnTo>
                  <a:pt x="13246" y="21653"/>
                </a:lnTo>
                <a:lnTo>
                  <a:pt x="10464" y="19558"/>
                </a:lnTo>
                <a:lnTo>
                  <a:pt x="12077" y="18249"/>
                </a:lnTo>
                <a:lnTo>
                  <a:pt x="20586" y="17208"/>
                </a:lnTo>
                <a:close/>
              </a:path>
              <a:path w="114934" h="22225">
                <a:moveTo>
                  <a:pt x="36563" y="12077"/>
                </a:moveTo>
                <a:lnTo>
                  <a:pt x="24904" y="11455"/>
                </a:lnTo>
                <a:lnTo>
                  <a:pt x="22694" y="13309"/>
                </a:lnTo>
                <a:lnTo>
                  <a:pt x="12382" y="14655"/>
                </a:lnTo>
                <a:lnTo>
                  <a:pt x="20180" y="15735"/>
                </a:lnTo>
                <a:lnTo>
                  <a:pt x="28422" y="13601"/>
                </a:lnTo>
                <a:lnTo>
                  <a:pt x="36563" y="12077"/>
                </a:lnTo>
                <a:close/>
              </a:path>
              <a:path w="114934" h="22225">
                <a:moveTo>
                  <a:pt x="86791" y="7391"/>
                </a:moveTo>
                <a:lnTo>
                  <a:pt x="77863" y="6921"/>
                </a:lnTo>
                <a:lnTo>
                  <a:pt x="68745" y="7874"/>
                </a:lnTo>
                <a:lnTo>
                  <a:pt x="59537" y="9474"/>
                </a:lnTo>
                <a:lnTo>
                  <a:pt x="50355" y="10947"/>
                </a:lnTo>
                <a:lnTo>
                  <a:pt x="59270" y="11341"/>
                </a:lnTo>
                <a:lnTo>
                  <a:pt x="68376" y="10452"/>
                </a:lnTo>
                <a:lnTo>
                  <a:pt x="86791" y="7391"/>
                </a:lnTo>
                <a:close/>
              </a:path>
              <a:path w="114934" h="22225">
                <a:moveTo>
                  <a:pt x="91440" y="12992"/>
                </a:moveTo>
                <a:lnTo>
                  <a:pt x="84988" y="12039"/>
                </a:lnTo>
                <a:lnTo>
                  <a:pt x="87922" y="11163"/>
                </a:lnTo>
                <a:lnTo>
                  <a:pt x="79273" y="11836"/>
                </a:lnTo>
                <a:lnTo>
                  <a:pt x="70523" y="13258"/>
                </a:lnTo>
                <a:lnTo>
                  <a:pt x="61861" y="14122"/>
                </a:lnTo>
                <a:lnTo>
                  <a:pt x="53467" y="13119"/>
                </a:lnTo>
                <a:lnTo>
                  <a:pt x="57327" y="15468"/>
                </a:lnTo>
                <a:lnTo>
                  <a:pt x="67094" y="14973"/>
                </a:lnTo>
                <a:lnTo>
                  <a:pt x="78994" y="13754"/>
                </a:lnTo>
                <a:lnTo>
                  <a:pt x="89230" y="13881"/>
                </a:lnTo>
                <a:lnTo>
                  <a:pt x="91440" y="12992"/>
                </a:lnTo>
                <a:close/>
              </a:path>
              <a:path w="114934" h="22225">
                <a:moveTo>
                  <a:pt x="96253" y="1511"/>
                </a:moveTo>
                <a:lnTo>
                  <a:pt x="90754" y="0"/>
                </a:lnTo>
                <a:lnTo>
                  <a:pt x="84518" y="3543"/>
                </a:lnTo>
                <a:lnTo>
                  <a:pt x="78943" y="2476"/>
                </a:lnTo>
                <a:lnTo>
                  <a:pt x="77558" y="5372"/>
                </a:lnTo>
                <a:lnTo>
                  <a:pt x="91427" y="2247"/>
                </a:lnTo>
                <a:lnTo>
                  <a:pt x="96253" y="1511"/>
                </a:lnTo>
                <a:close/>
              </a:path>
              <a:path w="114934" h="22225">
                <a:moveTo>
                  <a:pt x="114681" y="4673"/>
                </a:moveTo>
                <a:lnTo>
                  <a:pt x="107251" y="5384"/>
                </a:lnTo>
                <a:lnTo>
                  <a:pt x="99999" y="5029"/>
                </a:lnTo>
                <a:lnTo>
                  <a:pt x="92748" y="4762"/>
                </a:lnTo>
                <a:lnTo>
                  <a:pt x="85331" y="5753"/>
                </a:lnTo>
                <a:lnTo>
                  <a:pt x="92506" y="6388"/>
                </a:lnTo>
                <a:lnTo>
                  <a:pt x="99720" y="6832"/>
                </a:lnTo>
                <a:lnTo>
                  <a:pt x="107073" y="6464"/>
                </a:lnTo>
                <a:lnTo>
                  <a:pt x="114681" y="4673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57897" y="1274139"/>
            <a:ext cx="50800" cy="8255"/>
          </a:xfrm>
          <a:custGeom>
            <a:avLst/>
            <a:gdLst/>
            <a:ahLst/>
            <a:cxnLst/>
            <a:rect l="l" t="t" r="r" b="b"/>
            <a:pathLst>
              <a:path w="50800" h="8255">
                <a:moveTo>
                  <a:pt x="22860" y="1612"/>
                </a:moveTo>
                <a:lnTo>
                  <a:pt x="12814" y="0"/>
                </a:lnTo>
                <a:lnTo>
                  <a:pt x="7899" y="1206"/>
                </a:lnTo>
                <a:lnTo>
                  <a:pt x="11074" y="4711"/>
                </a:lnTo>
                <a:lnTo>
                  <a:pt x="1943" y="2667"/>
                </a:lnTo>
                <a:lnTo>
                  <a:pt x="0" y="3454"/>
                </a:lnTo>
                <a:lnTo>
                  <a:pt x="4470" y="4597"/>
                </a:lnTo>
                <a:lnTo>
                  <a:pt x="6553" y="5600"/>
                </a:lnTo>
                <a:lnTo>
                  <a:pt x="11188" y="5410"/>
                </a:lnTo>
                <a:lnTo>
                  <a:pt x="16141" y="3606"/>
                </a:lnTo>
                <a:lnTo>
                  <a:pt x="20637" y="4216"/>
                </a:lnTo>
                <a:lnTo>
                  <a:pt x="21437" y="3352"/>
                </a:lnTo>
                <a:lnTo>
                  <a:pt x="18846" y="2311"/>
                </a:lnTo>
                <a:lnTo>
                  <a:pt x="22860" y="1612"/>
                </a:lnTo>
                <a:close/>
              </a:path>
              <a:path w="50800" h="8255">
                <a:moveTo>
                  <a:pt x="33604" y="6324"/>
                </a:moveTo>
                <a:lnTo>
                  <a:pt x="30886" y="4762"/>
                </a:lnTo>
                <a:lnTo>
                  <a:pt x="24180" y="5664"/>
                </a:lnTo>
                <a:lnTo>
                  <a:pt x="25895" y="7010"/>
                </a:lnTo>
                <a:lnTo>
                  <a:pt x="21590" y="8039"/>
                </a:lnTo>
                <a:lnTo>
                  <a:pt x="26403" y="7874"/>
                </a:lnTo>
                <a:lnTo>
                  <a:pt x="31254" y="7327"/>
                </a:lnTo>
                <a:lnTo>
                  <a:pt x="33604" y="6324"/>
                </a:lnTo>
                <a:close/>
              </a:path>
              <a:path w="50800" h="8255">
                <a:moveTo>
                  <a:pt x="50431" y="2400"/>
                </a:moveTo>
                <a:lnTo>
                  <a:pt x="45097" y="330"/>
                </a:lnTo>
                <a:lnTo>
                  <a:pt x="38798" y="2679"/>
                </a:lnTo>
                <a:lnTo>
                  <a:pt x="33147" y="2184"/>
                </a:lnTo>
                <a:lnTo>
                  <a:pt x="29540" y="4521"/>
                </a:lnTo>
                <a:lnTo>
                  <a:pt x="40805" y="2882"/>
                </a:lnTo>
                <a:lnTo>
                  <a:pt x="42938" y="5067"/>
                </a:lnTo>
                <a:lnTo>
                  <a:pt x="44894" y="3124"/>
                </a:lnTo>
                <a:lnTo>
                  <a:pt x="42938" y="2908"/>
                </a:lnTo>
                <a:lnTo>
                  <a:pt x="50431" y="240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61562" y="4315283"/>
            <a:ext cx="5715" cy="15240"/>
          </a:xfrm>
          <a:custGeom>
            <a:avLst/>
            <a:gdLst/>
            <a:ahLst/>
            <a:cxnLst/>
            <a:rect l="l" t="t" r="r" b="b"/>
            <a:pathLst>
              <a:path w="5714" h="15239">
                <a:moveTo>
                  <a:pt x="0" y="0"/>
                </a:moveTo>
                <a:lnTo>
                  <a:pt x="1257" y="5080"/>
                </a:lnTo>
                <a:lnTo>
                  <a:pt x="1841" y="10274"/>
                </a:lnTo>
                <a:lnTo>
                  <a:pt x="5587" y="14909"/>
                </a:lnTo>
                <a:lnTo>
                  <a:pt x="5460" y="9677"/>
                </a:lnTo>
                <a:lnTo>
                  <a:pt x="1460" y="5054"/>
                </a:lnTo>
                <a:lnTo>
                  <a:pt x="0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91869" y="4044652"/>
            <a:ext cx="4445" cy="15240"/>
          </a:xfrm>
          <a:custGeom>
            <a:avLst/>
            <a:gdLst/>
            <a:ahLst/>
            <a:cxnLst/>
            <a:rect l="l" t="t" r="r" b="b"/>
            <a:pathLst>
              <a:path w="4445" h="15239">
                <a:moveTo>
                  <a:pt x="0" y="0"/>
                </a:moveTo>
                <a:lnTo>
                  <a:pt x="863" y="5892"/>
                </a:lnTo>
                <a:lnTo>
                  <a:pt x="431" y="10058"/>
                </a:lnTo>
                <a:lnTo>
                  <a:pt x="1968" y="13944"/>
                </a:lnTo>
                <a:lnTo>
                  <a:pt x="2743" y="13068"/>
                </a:lnTo>
                <a:lnTo>
                  <a:pt x="3886" y="14630"/>
                </a:lnTo>
                <a:lnTo>
                  <a:pt x="4063" y="12026"/>
                </a:lnTo>
                <a:lnTo>
                  <a:pt x="2158" y="9474"/>
                </a:lnTo>
                <a:lnTo>
                  <a:pt x="1028" y="6908"/>
                </a:lnTo>
                <a:lnTo>
                  <a:pt x="1676" y="6489"/>
                </a:lnTo>
                <a:lnTo>
                  <a:pt x="2311" y="5968"/>
                </a:lnTo>
                <a:lnTo>
                  <a:pt x="2705" y="3746"/>
                </a:lnTo>
                <a:lnTo>
                  <a:pt x="0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421049" y="4450774"/>
            <a:ext cx="8255" cy="15875"/>
          </a:xfrm>
          <a:custGeom>
            <a:avLst/>
            <a:gdLst/>
            <a:ahLst/>
            <a:cxnLst/>
            <a:rect l="l" t="t" r="r" b="b"/>
            <a:pathLst>
              <a:path w="8254" h="15875">
                <a:moveTo>
                  <a:pt x="0" y="0"/>
                </a:moveTo>
                <a:lnTo>
                  <a:pt x="2032" y="4279"/>
                </a:lnTo>
                <a:lnTo>
                  <a:pt x="1612" y="6629"/>
                </a:lnTo>
                <a:lnTo>
                  <a:pt x="3517" y="6134"/>
                </a:lnTo>
                <a:lnTo>
                  <a:pt x="4368" y="11861"/>
                </a:lnTo>
                <a:lnTo>
                  <a:pt x="8089" y="15697"/>
                </a:lnTo>
                <a:lnTo>
                  <a:pt x="5651" y="5105"/>
                </a:lnTo>
                <a:lnTo>
                  <a:pt x="3924" y="5905"/>
                </a:lnTo>
                <a:lnTo>
                  <a:pt x="1600" y="1498"/>
                </a:lnTo>
                <a:lnTo>
                  <a:pt x="0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435892" y="4169206"/>
            <a:ext cx="37465" cy="25400"/>
          </a:xfrm>
          <a:custGeom>
            <a:avLst/>
            <a:gdLst/>
            <a:ahLst/>
            <a:cxnLst/>
            <a:rect l="l" t="t" r="r" b="b"/>
            <a:pathLst>
              <a:path w="37464" h="25400">
                <a:moveTo>
                  <a:pt x="4902" y="5702"/>
                </a:moveTo>
                <a:lnTo>
                  <a:pt x="1358" y="0"/>
                </a:lnTo>
                <a:lnTo>
                  <a:pt x="76" y="5702"/>
                </a:lnTo>
                <a:lnTo>
                  <a:pt x="0" y="6057"/>
                </a:lnTo>
                <a:lnTo>
                  <a:pt x="4699" y="11645"/>
                </a:lnTo>
                <a:lnTo>
                  <a:pt x="4889" y="6057"/>
                </a:lnTo>
                <a:lnTo>
                  <a:pt x="4902" y="5702"/>
                </a:lnTo>
                <a:close/>
              </a:path>
              <a:path w="37464" h="25400">
                <a:moveTo>
                  <a:pt x="37160" y="21412"/>
                </a:moveTo>
                <a:lnTo>
                  <a:pt x="35737" y="21501"/>
                </a:lnTo>
                <a:lnTo>
                  <a:pt x="34315" y="17818"/>
                </a:lnTo>
                <a:lnTo>
                  <a:pt x="33731" y="13690"/>
                </a:lnTo>
                <a:lnTo>
                  <a:pt x="31534" y="10553"/>
                </a:lnTo>
                <a:lnTo>
                  <a:pt x="34277" y="19786"/>
                </a:lnTo>
                <a:lnTo>
                  <a:pt x="33909" y="21704"/>
                </a:lnTo>
                <a:lnTo>
                  <a:pt x="35839" y="25323"/>
                </a:lnTo>
                <a:lnTo>
                  <a:pt x="36931" y="25222"/>
                </a:lnTo>
                <a:lnTo>
                  <a:pt x="37160" y="21412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480050" y="3865333"/>
            <a:ext cx="28575" cy="56515"/>
          </a:xfrm>
          <a:custGeom>
            <a:avLst/>
            <a:gdLst/>
            <a:ahLst/>
            <a:cxnLst/>
            <a:rect l="l" t="t" r="r" b="b"/>
            <a:pathLst>
              <a:path w="28575" h="56514">
                <a:moveTo>
                  <a:pt x="4089" y="49745"/>
                </a:moveTo>
                <a:lnTo>
                  <a:pt x="2438" y="46050"/>
                </a:lnTo>
                <a:lnTo>
                  <a:pt x="1905" y="42392"/>
                </a:lnTo>
                <a:lnTo>
                  <a:pt x="0" y="39509"/>
                </a:lnTo>
                <a:lnTo>
                  <a:pt x="3340" y="49479"/>
                </a:lnTo>
                <a:lnTo>
                  <a:pt x="609" y="51714"/>
                </a:lnTo>
                <a:lnTo>
                  <a:pt x="1930" y="56095"/>
                </a:lnTo>
                <a:lnTo>
                  <a:pt x="2349" y="51003"/>
                </a:lnTo>
                <a:lnTo>
                  <a:pt x="3479" y="53365"/>
                </a:lnTo>
                <a:lnTo>
                  <a:pt x="4089" y="49745"/>
                </a:lnTo>
                <a:close/>
              </a:path>
              <a:path w="28575" h="56514">
                <a:moveTo>
                  <a:pt x="28117" y="26873"/>
                </a:moveTo>
                <a:lnTo>
                  <a:pt x="27749" y="18249"/>
                </a:lnTo>
                <a:lnTo>
                  <a:pt x="26784" y="8623"/>
                </a:lnTo>
                <a:lnTo>
                  <a:pt x="25552" y="0"/>
                </a:lnTo>
                <a:lnTo>
                  <a:pt x="26301" y="16243"/>
                </a:lnTo>
                <a:lnTo>
                  <a:pt x="26822" y="24371"/>
                </a:lnTo>
                <a:lnTo>
                  <a:pt x="27520" y="32499"/>
                </a:lnTo>
                <a:lnTo>
                  <a:pt x="28117" y="26873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396466" y="4278468"/>
            <a:ext cx="6350" cy="19685"/>
          </a:xfrm>
          <a:custGeom>
            <a:avLst/>
            <a:gdLst/>
            <a:ahLst/>
            <a:cxnLst/>
            <a:rect l="l" t="t" r="r" b="b"/>
            <a:pathLst>
              <a:path w="6350" h="19685">
                <a:moveTo>
                  <a:pt x="0" y="0"/>
                </a:moveTo>
                <a:lnTo>
                  <a:pt x="939" y="6578"/>
                </a:lnTo>
                <a:lnTo>
                  <a:pt x="1625" y="13195"/>
                </a:lnTo>
                <a:lnTo>
                  <a:pt x="6235" y="19354"/>
                </a:lnTo>
                <a:lnTo>
                  <a:pt x="5778" y="12941"/>
                </a:lnTo>
                <a:lnTo>
                  <a:pt x="3771" y="10909"/>
                </a:lnTo>
                <a:lnTo>
                  <a:pt x="5943" y="7683"/>
                </a:lnTo>
                <a:lnTo>
                  <a:pt x="5003" y="6223"/>
                </a:lnTo>
                <a:lnTo>
                  <a:pt x="5054" y="8521"/>
                </a:lnTo>
                <a:lnTo>
                  <a:pt x="4749" y="9499"/>
                </a:lnTo>
                <a:lnTo>
                  <a:pt x="2362" y="6400"/>
                </a:lnTo>
                <a:lnTo>
                  <a:pt x="2844" y="3035"/>
                </a:lnTo>
                <a:lnTo>
                  <a:pt x="0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384381" y="4042917"/>
            <a:ext cx="11430" cy="58419"/>
          </a:xfrm>
          <a:custGeom>
            <a:avLst/>
            <a:gdLst/>
            <a:ahLst/>
            <a:cxnLst/>
            <a:rect l="l" t="t" r="r" b="b"/>
            <a:pathLst>
              <a:path w="11429" h="58420">
                <a:moveTo>
                  <a:pt x="4267" y="2806"/>
                </a:moveTo>
                <a:lnTo>
                  <a:pt x="2628" y="0"/>
                </a:lnTo>
                <a:lnTo>
                  <a:pt x="1600" y="1765"/>
                </a:lnTo>
                <a:lnTo>
                  <a:pt x="254" y="1219"/>
                </a:lnTo>
                <a:lnTo>
                  <a:pt x="0" y="3962"/>
                </a:lnTo>
                <a:lnTo>
                  <a:pt x="2006" y="6642"/>
                </a:lnTo>
                <a:lnTo>
                  <a:pt x="3149" y="9359"/>
                </a:lnTo>
                <a:lnTo>
                  <a:pt x="2362" y="3378"/>
                </a:lnTo>
                <a:lnTo>
                  <a:pt x="3581" y="7429"/>
                </a:lnTo>
                <a:lnTo>
                  <a:pt x="4267" y="2806"/>
                </a:lnTo>
                <a:close/>
              </a:path>
              <a:path w="11429" h="58420">
                <a:moveTo>
                  <a:pt x="11074" y="51028"/>
                </a:moveTo>
                <a:lnTo>
                  <a:pt x="9512" y="41986"/>
                </a:lnTo>
                <a:lnTo>
                  <a:pt x="6350" y="38277"/>
                </a:lnTo>
                <a:lnTo>
                  <a:pt x="6464" y="39065"/>
                </a:lnTo>
                <a:lnTo>
                  <a:pt x="4114" y="35560"/>
                </a:lnTo>
                <a:lnTo>
                  <a:pt x="6743" y="42748"/>
                </a:lnTo>
                <a:lnTo>
                  <a:pt x="8712" y="56362"/>
                </a:lnTo>
                <a:lnTo>
                  <a:pt x="11074" y="58331"/>
                </a:lnTo>
                <a:lnTo>
                  <a:pt x="8216" y="49999"/>
                </a:lnTo>
                <a:lnTo>
                  <a:pt x="11074" y="51028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301602" y="4071746"/>
            <a:ext cx="8890" cy="55880"/>
          </a:xfrm>
          <a:custGeom>
            <a:avLst/>
            <a:gdLst/>
            <a:ahLst/>
            <a:cxnLst/>
            <a:rect l="l" t="t" r="r" b="b"/>
            <a:pathLst>
              <a:path w="8889" h="55879">
                <a:moveTo>
                  <a:pt x="5740" y="13500"/>
                </a:moveTo>
                <a:lnTo>
                  <a:pt x="3378" y="6781"/>
                </a:lnTo>
                <a:lnTo>
                  <a:pt x="0" y="0"/>
                </a:lnTo>
                <a:lnTo>
                  <a:pt x="1600" y="6553"/>
                </a:lnTo>
                <a:lnTo>
                  <a:pt x="2946" y="19100"/>
                </a:lnTo>
                <a:lnTo>
                  <a:pt x="5473" y="20281"/>
                </a:lnTo>
                <a:lnTo>
                  <a:pt x="5740" y="13500"/>
                </a:lnTo>
                <a:close/>
              </a:path>
              <a:path w="8889" h="55879">
                <a:moveTo>
                  <a:pt x="8648" y="46304"/>
                </a:moveTo>
                <a:lnTo>
                  <a:pt x="6705" y="43522"/>
                </a:lnTo>
                <a:lnTo>
                  <a:pt x="5524" y="40703"/>
                </a:lnTo>
                <a:lnTo>
                  <a:pt x="5435" y="45250"/>
                </a:lnTo>
                <a:lnTo>
                  <a:pt x="6375" y="49771"/>
                </a:lnTo>
                <a:lnTo>
                  <a:pt x="6642" y="54292"/>
                </a:lnTo>
                <a:lnTo>
                  <a:pt x="7632" y="55880"/>
                </a:lnTo>
                <a:lnTo>
                  <a:pt x="7378" y="53517"/>
                </a:lnTo>
                <a:lnTo>
                  <a:pt x="6908" y="52590"/>
                </a:lnTo>
                <a:lnTo>
                  <a:pt x="7531" y="47459"/>
                </a:lnTo>
                <a:lnTo>
                  <a:pt x="8534" y="49149"/>
                </a:lnTo>
                <a:lnTo>
                  <a:pt x="8648" y="46304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299176" y="3551123"/>
            <a:ext cx="25400" cy="230504"/>
          </a:xfrm>
          <a:custGeom>
            <a:avLst/>
            <a:gdLst/>
            <a:ahLst/>
            <a:cxnLst/>
            <a:rect l="l" t="t" r="r" b="b"/>
            <a:pathLst>
              <a:path w="25400" h="230504">
                <a:moveTo>
                  <a:pt x="4216" y="218821"/>
                </a:moveTo>
                <a:lnTo>
                  <a:pt x="2184" y="212979"/>
                </a:lnTo>
                <a:lnTo>
                  <a:pt x="1066" y="224129"/>
                </a:lnTo>
                <a:lnTo>
                  <a:pt x="2641" y="229920"/>
                </a:lnTo>
                <a:lnTo>
                  <a:pt x="2908" y="224307"/>
                </a:lnTo>
                <a:lnTo>
                  <a:pt x="4216" y="218821"/>
                </a:lnTo>
                <a:close/>
              </a:path>
              <a:path w="25400" h="230504">
                <a:moveTo>
                  <a:pt x="6464" y="139725"/>
                </a:moveTo>
                <a:lnTo>
                  <a:pt x="4521" y="134924"/>
                </a:lnTo>
                <a:lnTo>
                  <a:pt x="5651" y="130594"/>
                </a:lnTo>
                <a:lnTo>
                  <a:pt x="4457" y="128346"/>
                </a:lnTo>
                <a:lnTo>
                  <a:pt x="1892" y="140017"/>
                </a:lnTo>
                <a:lnTo>
                  <a:pt x="4495" y="143941"/>
                </a:lnTo>
                <a:lnTo>
                  <a:pt x="6464" y="139725"/>
                </a:lnTo>
                <a:close/>
              </a:path>
              <a:path w="25400" h="230504">
                <a:moveTo>
                  <a:pt x="6934" y="165709"/>
                </a:moveTo>
                <a:lnTo>
                  <a:pt x="5613" y="161569"/>
                </a:lnTo>
                <a:lnTo>
                  <a:pt x="6578" y="157772"/>
                </a:lnTo>
                <a:lnTo>
                  <a:pt x="5689" y="155879"/>
                </a:lnTo>
                <a:lnTo>
                  <a:pt x="4762" y="160324"/>
                </a:lnTo>
                <a:lnTo>
                  <a:pt x="3848" y="162471"/>
                </a:lnTo>
                <a:lnTo>
                  <a:pt x="5969" y="169519"/>
                </a:lnTo>
                <a:lnTo>
                  <a:pt x="6934" y="165709"/>
                </a:lnTo>
                <a:close/>
              </a:path>
              <a:path w="25400" h="230504">
                <a:moveTo>
                  <a:pt x="8597" y="50279"/>
                </a:moveTo>
                <a:lnTo>
                  <a:pt x="8280" y="43726"/>
                </a:lnTo>
                <a:lnTo>
                  <a:pt x="6362" y="39001"/>
                </a:lnTo>
                <a:lnTo>
                  <a:pt x="6299" y="45364"/>
                </a:lnTo>
                <a:lnTo>
                  <a:pt x="5651" y="51625"/>
                </a:lnTo>
                <a:lnTo>
                  <a:pt x="5511" y="57975"/>
                </a:lnTo>
                <a:lnTo>
                  <a:pt x="6997" y="64617"/>
                </a:lnTo>
                <a:lnTo>
                  <a:pt x="7962" y="57594"/>
                </a:lnTo>
                <a:lnTo>
                  <a:pt x="8597" y="50279"/>
                </a:lnTo>
                <a:close/>
              </a:path>
              <a:path w="25400" h="230504">
                <a:moveTo>
                  <a:pt x="10566" y="97497"/>
                </a:moveTo>
                <a:lnTo>
                  <a:pt x="7531" y="97459"/>
                </a:lnTo>
                <a:lnTo>
                  <a:pt x="4305" y="101739"/>
                </a:lnTo>
                <a:lnTo>
                  <a:pt x="1143" y="104444"/>
                </a:lnTo>
                <a:lnTo>
                  <a:pt x="6426" y="106476"/>
                </a:lnTo>
                <a:lnTo>
                  <a:pt x="0" y="115074"/>
                </a:lnTo>
                <a:lnTo>
                  <a:pt x="279" y="126365"/>
                </a:lnTo>
                <a:lnTo>
                  <a:pt x="1651" y="127165"/>
                </a:lnTo>
                <a:lnTo>
                  <a:pt x="2146" y="128981"/>
                </a:lnTo>
                <a:lnTo>
                  <a:pt x="1308" y="133311"/>
                </a:lnTo>
                <a:lnTo>
                  <a:pt x="3302" y="133502"/>
                </a:lnTo>
                <a:lnTo>
                  <a:pt x="2781" y="118935"/>
                </a:lnTo>
                <a:lnTo>
                  <a:pt x="3594" y="113347"/>
                </a:lnTo>
                <a:lnTo>
                  <a:pt x="6667" y="115709"/>
                </a:lnTo>
                <a:lnTo>
                  <a:pt x="9359" y="102273"/>
                </a:lnTo>
                <a:lnTo>
                  <a:pt x="10566" y="97497"/>
                </a:lnTo>
                <a:close/>
              </a:path>
              <a:path w="25400" h="230504">
                <a:moveTo>
                  <a:pt x="14757" y="29298"/>
                </a:moveTo>
                <a:lnTo>
                  <a:pt x="13703" y="23393"/>
                </a:lnTo>
                <a:lnTo>
                  <a:pt x="12674" y="28892"/>
                </a:lnTo>
                <a:lnTo>
                  <a:pt x="13004" y="34594"/>
                </a:lnTo>
                <a:lnTo>
                  <a:pt x="11734" y="40005"/>
                </a:lnTo>
                <a:lnTo>
                  <a:pt x="12395" y="41567"/>
                </a:lnTo>
                <a:lnTo>
                  <a:pt x="13246" y="38049"/>
                </a:lnTo>
                <a:lnTo>
                  <a:pt x="13881" y="40411"/>
                </a:lnTo>
                <a:lnTo>
                  <a:pt x="13601" y="34709"/>
                </a:lnTo>
                <a:lnTo>
                  <a:pt x="14757" y="29298"/>
                </a:lnTo>
                <a:close/>
              </a:path>
              <a:path w="25400" h="230504">
                <a:moveTo>
                  <a:pt x="14884" y="45148"/>
                </a:moveTo>
                <a:lnTo>
                  <a:pt x="11049" y="45148"/>
                </a:lnTo>
                <a:lnTo>
                  <a:pt x="9804" y="48133"/>
                </a:lnTo>
                <a:lnTo>
                  <a:pt x="9461" y="56642"/>
                </a:lnTo>
                <a:lnTo>
                  <a:pt x="12433" y="50749"/>
                </a:lnTo>
                <a:lnTo>
                  <a:pt x="13957" y="52285"/>
                </a:lnTo>
                <a:lnTo>
                  <a:pt x="14884" y="45148"/>
                </a:lnTo>
                <a:close/>
              </a:path>
              <a:path w="25400" h="230504">
                <a:moveTo>
                  <a:pt x="24930" y="139"/>
                </a:moveTo>
                <a:lnTo>
                  <a:pt x="23774" y="0"/>
                </a:lnTo>
                <a:lnTo>
                  <a:pt x="20497" y="4305"/>
                </a:lnTo>
                <a:lnTo>
                  <a:pt x="21577" y="11658"/>
                </a:lnTo>
                <a:lnTo>
                  <a:pt x="23253" y="11125"/>
                </a:lnTo>
                <a:lnTo>
                  <a:pt x="24688" y="13652"/>
                </a:lnTo>
                <a:lnTo>
                  <a:pt x="24904" y="4699"/>
                </a:lnTo>
                <a:lnTo>
                  <a:pt x="24930" y="139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305260" y="3149079"/>
            <a:ext cx="100330" cy="320675"/>
          </a:xfrm>
          <a:custGeom>
            <a:avLst/>
            <a:gdLst/>
            <a:ahLst/>
            <a:cxnLst/>
            <a:rect l="l" t="t" r="r" b="b"/>
            <a:pathLst>
              <a:path w="100329" h="320675">
                <a:moveTo>
                  <a:pt x="11747" y="95973"/>
                </a:moveTo>
                <a:lnTo>
                  <a:pt x="9448" y="108775"/>
                </a:lnTo>
                <a:lnTo>
                  <a:pt x="7112" y="122453"/>
                </a:lnTo>
                <a:lnTo>
                  <a:pt x="4152" y="134874"/>
                </a:lnTo>
                <a:lnTo>
                  <a:pt x="0" y="143865"/>
                </a:lnTo>
                <a:lnTo>
                  <a:pt x="4470" y="137299"/>
                </a:lnTo>
                <a:lnTo>
                  <a:pt x="8432" y="122923"/>
                </a:lnTo>
                <a:lnTo>
                  <a:pt x="11125" y="107048"/>
                </a:lnTo>
                <a:lnTo>
                  <a:pt x="11747" y="95973"/>
                </a:lnTo>
                <a:close/>
              </a:path>
              <a:path w="100329" h="320675">
                <a:moveTo>
                  <a:pt x="12674" y="123037"/>
                </a:moveTo>
                <a:lnTo>
                  <a:pt x="9144" y="136067"/>
                </a:lnTo>
                <a:lnTo>
                  <a:pt x="7327" y="144767"/>
                </a:lnTo>
                <a:lnTo>
                  <a:pt x="7645" y="149860"/>
                </a:lnTo>
                <a:lnTo>
                  <a:pt x="4305" y="155905"/>
                </a:lnTo>
                <a:lnTo>
                  <a:pt x="2971" y="162636"/>
                </a:lnTo>
                <a:lnTo>
                  <a:pt x="3086" y="169710"/>
                </a:lnTo>
                <a:lnTo>
                  <a:pt x="7035" y="162712"/>
                </a:lnTo>
                <a:lnTo>
                  <a:pt x="7861" y="154660"/>
                </a:lnTo>
                <a:lnTo>
                  <a:pt x="11391" y="147523"/>
                </a:lnTo>
                <a:lnTo>
                  <a:pt x="10312" y="142963"/>
                </a:lnTo>
                <a:lnTo>
                  <a:pt x="10858" y="136842"/>
                </a:lnTo>
                <a:lnTo>
                  <a:pt x="12001" y="129946"/>
                </a:lnTo>
                <a:lnTo>
                  <a:pt x="12674" y="123037"/>
                </a:lnTo>
                <a:close/>
              </a:path>
              <a:path w="100329" h="320675">
                <a:moveTo>
                  <a:pt x="36906" y="723"/>
                </a:moveTo>
                <a:lnTo>
                  <a:pt x="34810" y="0"/>
                </a:lnTo>
                <a:lnTo>
                  <a:pt x="32080" y="14452"/>
                </a:lnTo>
                <a:lnTo>
                  <a:pt x="31343" y="20269"/>
                </a:lnTo>
                <a:lnTo>
                  <a:pt x="33489" y="13843"/>
                </a:lnTo>
                <a:lnTo>
                  <a:pt x="35267" y="7302"/>
                </a:lnTo>
                <a:lnTo>
                  <a:pt x="36906" y="723"/>
                </a:lnTo>
                <a:close/>
              </a:path>
              <a:path w="100329" h="320675">
                <a:moveTo>
                  <a:pt x="38963" y="15963"/>
                </a:moveTo>
                <a:lnTo>
                  <a:pt x="35306" y="27190"/>
                </a:lnTo>
                <a:lnTo>
                  <a:pt x="32283" y="38671"/>
                </a:lnTo>
                <a:lnTo>
                  <a:pt x="29705" y="50330"/>
                </a:lnTo>
                <a:lnTo>
                  <a:pt x="27355" y="62052"/>
                </a:lnTo>
                <a:lnTo>
                  <a:pt x="27647" y="63969"/>
                </a:lnTo>
                <a:lnTo>
                  <a:pt x="29083" y="60934"/>
                </a:lnTo>
                <a:lnTo>
                  <a:pt x="30149" y="59486"/>
                </a:lnTo>
                <a:lnTo>
                  <a:pt x="29311" y="63982"/>
                </a:lnTo>
                <a:lnTo>
                  <a:pt x="29578" y="68859"/>
                </a:lnTo>
                <a:lnTo>
                  <a:pt x="28143" y="73126"/>
                </a:lnTo>
                <a:lnTo>
                  <a:pt x="28676" y="75476"/>
                </a:lnTo>
                <a:lnTo>
                  <a:pt x="29591" y="68922"/>
                </a:lnTo>
                <a:lnTo>
                  <a:pt x="30048" y="72021"/>
                </a:lnTo>
                <a:lnTo>
                  <a:pt x="30861" y="57505"/>
                </a:lnTo>
                <a:lnTo>
                  <a:pt x="33553" y="43662"/>
                </a:lnTo>
                <a:lnTo>
                  <a:pt x="36715" y="29984"/>
                </a:lnTo>
                <a:lnTo>
                  <a:pt x="38963" y="15963"/>
                </a:lnTo>
                <a:close/>
              </a:path>
              <a:path w="100329" h="320675">
                <a:moveTo>
                  <a:pt x="43967" y="214668"/>
                </a:moveTo>
                <a:lnTo>
                  <a:pt x="41287" y="206616"/>
                </a:lnTo>
                <a:lnTo>
                  <a:pt x="39344" y="212077"/>
                </a:lnTo>
                <a:lnTo>
                  <a:pt x="39776" y="213906"/>
                </a:lnTo>
                <a:lnTo>
                  <a:pt x="39662" y="215607"/>
                </a:lnTo>
                <a:lnTo>
                  <a:pt x="39116" y="217170"/>
                </a:lnTo>
                <a:lnTo>
                  <a:pt x="37833" y="221310"/>
                </a:lnTo>
                <a:lnTo>
                  <a:pt x="40386" y="218351"/>
                </a:lnTo>
                <a:lnTo>
                  <a:pt x="39890" y="215684"/>
                </a:lnTo>
                <a:lnTo>
                  <a:pt x="41097" y="214858"/>
                </a:lnTo>
                <a:lnTo>
                  <a:pt x="41910" y="216725"/>
                </a:lnTo>
                <a:lnTo>
                  <a:pt x="42545" y="219875"/>
                </a:lnTo>
                <a:lnTo>
                  <a:pt x="43967" y="214668"/>
                </a:lnTo>
                <a:close/>
              </a:path>
              <a:path w="100329" h="320675">
                <a:moveTo>
                  <a:pt x="49123" y="197624"/>
                </a:moveTo>
                <a:lnTo>
                  <a:pt x="48260" y="194818"/>
                </a:lnTo>
                <a:lnTo>
                  <a:pt x="46418" y="198653"/>
                </a:lnTo>
                <a:lnTo>
                  <a:pt x="46202" y="191566"/>
                </a:lnTo>
                <a:lnTo>
                  <a:pt x="45618" y="197434"/>
                </a:lnTo>
                <a:lnTo>
                  <a:pt x="46202" y="201968"/>
                </a:lnTo>
                <a:lnTo>
                  <a:pt x="47523" y="202819"/>
                </a:lnTo>
                <a:lnTo>
                  <a:pt x="49123" y="197624"/>
                </a:lnTo>
                <a:close/>
              </a:path>
              <a:path w="100329" h="320675">
                <a:moveTo>
                  <a:pt x="86817" y="311404"/>
                </a:moveTo>
                <a:lnTo>
                  <a:pt x="86614" y="307390"/>
                </a:lnTo>
                <a:lnTo>
                  <a:pt x="83299" y="308521"/>
                </a:lnTo>
                <a:lnTo>
                  <a:pt x="85064" y="302615"/>
                </a:lnTo>
                <a:lnTo>
                  <a:pt x="84251" y="301332"/>
                </a:lnTo>
                <a:lnTo>
                  <a:pt x="83667" y="303949"/>
                </a:lnTo>
                <a:lnTo>
                  <a:pt x="83172" y="306590"/>
                </a:lnTo>
                <a:lnTo>
                  <a:pt x="82600" y="305358"/>
                </a:lnTo>
                <a:lnTo>
                  <a:pt x="82550" y="310654"/>
                </a:lnTo>
                <a:lnTo>
                  <a:pt x="82969" y="316674"/>
                </a:lnTo>
                <a:lnTo>
                  <a:pt x="84074" y="320167"/>
                </a:lnTo>
                <a:lnTo>
                  <a:pt x="86106" y="317919"/>
                </a:lnTo>
                <a:lnTo>
                  <a:pt x="85940" y="316141"/>
                </a:lnTo>
                <a:lnTo>
                  <a:pt x="85039" y="317652"/>
                </a:lnTo>
                <a:lnTo>
                  <a:pt x="84747" y="315366"/>
                </a:lnTo>
                <a:lnTo>
                  <a:pt x="86042" y="313461"/>
                </a:lnTo>
                <a:lnTo>
                  <a:pt x="86817" y="311404"/>
                </a:lnTo>
                <a:close/>
              </a:path>
              <a:path w="100329" h="320675">
                <a:moveTo>
                  <a:pt x="88379" y="287286"/>
                </a:moveTo>
                <a:lnTo>
                  <a:pt x="87249" y="284226"/>
                </a:lnTo>
                <a:lnTo>
                  <a:pt x="86842" y="281343"/>
                </a:lnTo>
                <a:lnTo>
                  <a:pt x="83312" y="288785"/>
                </a:lnTo>
                <a:lnTo>
                  <a:pt x="84886" y="292544"/>
                </a:lnTo>
                <a:lnTo>
                  <a:pt x="83223" y="295452"/>
                </a:lnTo>
                <a:lnTo>
                  <a:pt x="84366" y="299097"/>
                </a:lnTo>
                <a:lnTo>
                  <a:pt x="85686" y="297180"/>
                </a:lnTo>
                <a:lnTo>
                  <a:pt x="85420" y="294919"/>
                </a:lnTo>
                <a:lnTo>
                  <a:pt x="85077" y="292557"/>
                </a:lnTo>
                <a:lnTo>
                  <a:pt x="87007" y="288061"/>
                </a:lnTo>
                <a:lnTo>
                  <a:pt x="87541" y="289864"/>
                </a:lnTo>
                <a:lnTo>
                  <a:pt x="88379" y="287286"/>
                </a:lnTo>
                <a:close/>
              </a:path>
              <a:path w="100329" h="320675">
                <a:moveTo>
                  <a:pt x="99936" y="260223"/>
                </a:moveTo>
                <a:lnTo>
                  <a:pt x="99910" y="255752"/>
                </a:lnTo>
                <a:lnTo>
                  <a:pt x="99491" y="251155"/>
                </a:lnTo>
                <a:lnTo>
                  <a:pt x="96977" y="254952"/>
                </a:lnTo>
                <a:lnTo>
                  <a:pt x="97663" y="259626"/>
                </a:lnTo>
                <a:lnTo>
                  <a:pt x="98628" y="264350"/>
                </a:lnTo>
                <a:lnTo>
                  <a:pt x="99936" y="260223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355158" y="2993999"/>
            <a:ext cx="34925" cy="108585"/>
          </a:xfrm>
          <a:custGeom>
            <a:avLst/>
            <a:gdLst/>
            <a:ahLst/>
            <a:cxnLst/>
            <a:rect l="l" t="t" r="r" b="b"/>
            <a:pathLst>
              <a:path w="34925" h="108585">
                <a:moveTo>
                  <a:pt x="5816" y="101625"/>
                </a:moveTo>
                <a:lnTo>
                  <a:pt x="3949" y="94030"/>
                </a:lnTo>
                <a:lnTo>
                  <a:pt x="2133" y="92595"/>
                </a:lnTo>
                <a:lnTo>
                  <a:pt x="812" y="97561"/>
                </a:lnTo>
                <a:lnTo>
                  <a:pt x="876" y="103098"/>
                </a:lnTo>
                <a:lnTo>
                  <a:pt x="647" y="108508"/>
                </a:lnTo>
                <a:lnTo>
                  <a:pt x="5816" y="101625"/>
                </a:lnTo>
                <a:close/>
              </a:path>
              <a:path w="34925" h="108585">
                <a:moveTo>
                  <a:pt x="6337" y="68694"/>
                </a:moveTo>
                <a:lnTo>
                  <a:pt x="5384" y="64427"/>
                </a:lnTo>
                <a:lnTo>
                  <a:pt x="4025" y="74701"/>
                </a:lnTo>
                <a:lnTo>
                  <a:pt x="1612" y="75844"/>
                </a:lnTo>
                <a:lnTo>
                  <a:pt x="2197" y="82423"/>
                </a:lnTo>
                <a:lnTo>
                  <a:pt x="3162" y="81038"/>
                </a:lnTo>
                <a:lnTo>
                  <a:pt x="0" y="88049"/>
                </a:lnTo>
                <a:lnTo>
                  <a:pt x="2781" y="89103"/>
                </a:lnTo>
                <a:lnTo>
                  <a:pt x="4279" y="74028"/>
                </a:lnTo>
                <a:lnTo>
                  <a:pt x="6337" y="68694"/>
                </a:lnTo>
                <a:close/>
              </a:path>
              <a:path w="34925" h="108585">
                <a:moveTo>
                  <a:pt x="34734" y="0"/>
                </a:moveTo>
                <a:lnTo>
                  <a:pt x="29883" y="4724"/>
                </a:lnTo>
                <a:lnTo>
                  <a:pt x="26631" y="13500"/>
                </a:lnTo>
                <a:lnTo>
                  <a:pt x="24396" y="23901"/>
                </a:lnTo>
                <a:lnTo>
                  <a:pt x="22644" y="33451"/>
                </a:lnTo>
                <a:lnTo>
                  <a:pt x="26238" y="25336"/>
                </a:lnTo>
                <a:lnTo>
                  <a:pt x="29413" y="17043"/>
                </a:lnTo>
                <a:lnTo>
                  <a:pt x="32232" y="8597"/>
                </a:lnTo>
                <a:lnTo>
                  <a:pt x="34734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959233" y="2035213"/>
            <a:ext cx="10160" cy="10795"/>
          </a:xfrm>
          <a:custGeom>
            <a:avLst/>
            <a:gdLst/>
            <a:ahLst/>
            <a:cxnLst/>
            <a:rect l="l" t="t" r="r" b="b"/>
            <a:pathLst>
              <a:path w="10160" h="10794">
                <a:moveTo>
                  <a:pt x="8915" y="0"/>
                </a:moveTo>
                <a:lnTo>
                  <a:pt x="5295" y="2616"/>
                </a:lnTo>
                <a:lnTo>
                  <a:pt x="2527" y="6375"/>
                </a:lnTo>
                <a:lnTo>
                  <a:pt x="0" y="10388"/>
                </a:lnTo>
                <a:lnTo>
                  <a:pt x="3517" y="9474"/>
                </a:lnTo>
                <a:lnTo>
                  <a:pt x="4749" y="5549"/>
                </a:lnTo>
                <a:lnTo>
                  <a:pt x="7188" y="3251"/>
                </a:lnTo>
                <a:lnTo>
                  <a:pt x="7457" y="3925"/>
                </a:lnTo>
                <a:lnTo>
                  <a:pt x="5919" y="6272"/>
                </a:lnTo>
                <a:lnTo>
                  <a:pt x="5518" y="7749"/>
                </a:lnTo>
                <a:lnTo>
                  <a:pt x="9194" y="5816"/>
                </a:lnTo>
                <a:lnTo>
                  <a:pt x="10071" y="2908"/>
                </a:lnTo>
                <a:lnTo>
                  <a:pt x="8750" y="2184"/>
                </a:lnTo>
                <a:lnTo>
                  <a:pt x="8915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293127" y="1269275"/>
            <a:ext cx="226060" cy="60325"/>
          </a:xfrm>
          <a:custGeom>
            <a:avLst/>
            <a:gdLst/>
            <a:ahLst/>
            <a:cxnLst/>
            <a:rect l="l" t="t" r="r" b="b"/>
            <a:pathLst>
              <a:path w="226059" h="60325">
                <a:moveTo>
                  <a:pt x="11772" y="55321"/>
                </a:moveTo>
                <a:lnTo>
                  <a:pt x="8394" y="55410"/>
                </a:lnTo>
                <a:lnTo>
                  <a:pt x="5029" y="56400"/>
                </a:lnTo>
                <a:lnTo>
                  <a:pt x="1689" y="57797"/>
                </a:lnTo>
                <a:lnTo>
                  <a:pt x="3263" y="58115"/>
                </a:lnTo>
                <a:lnTo>
                  <a:pt x="914" y="58978"/>
                </a:lnTo>
                <a:lnTo>
                  <a:pt x="0" y="59664"/>
                </a:lnTo>
                <a:lnTo>
                  <a:pt x="6350" y="59766"/>
                </a:lnTo>
                <a:lnTo>
                  <a:pt x="8902" y="56946"/>
                </a:lnTo>
                <a:lnTo>
                  <a:pt x="11772" y="55321"/>
                </a:lnTo>
                <a:close/>
              </a:path>
              <a:path w="226059" h="60325">
                <a:moveTo>
                  <a:pt x="35509" y="45275"/>
                </a:moveTo>
                <a:lnTo>
                  <a:pt x="35356" y="44500"/>
                </a:lnTo>
                <a:lnTo>
                  <a:pt x="28117" y="45415"/>
                </a:lnTo>
                <a:lnTo>
                  <a:pt x="25057" y="47167"/>
                </a:lnTo>
                <a:lnTo>
                  <a:pt x="25222" y="49149"/>
                </a:lnTo>
                <a:lnTo>
                  <a:pt x="29667" y="49517"/>
                </a:lnTo>
                <a:lnTo>
                  <a:pt x="35509" y="45275"/>
                </a:lnTo>
                <a:close/>
              </a:path>
              <a:path w="226059" h="60325">
                <a:moveTo>
                  <a:pt x="111404" y="37465"/>
                </a:moveTo>
                <a:lnTo>
                  <a:pt x="97193" y="39598"/>
                </a:lnTo>
                <a:lnTo>
                  <a:pt x="84137" y="42405"/>
                </a:lnTo>
                <a:lnTo>
                  <a:pt x="70739" y="45478"/>
                </a:lnTo>
                <a:lnTo>
                  <a:pt x="55499" y="48437"/>
                </a:lnTo>
                <a:lnTo>
                  <a:pt x="66471" y="47688"/>
                </a:lnTo>
                <a:lnTo>
                  <a:pt x="77444" y="46177"/>
                </a:lnTo>
                <a:lnTo>
                  <a:pt x="99428" y="42418"/>
                </a:lnTo>
                <a:lnTo>
                  <a:pt x="96202" y="40233"/>
                </a:lnTo>
                <a:lnTo>
                  <a:pt x="105359" y="39636"/>
                </a:lnTo>
                <a:lnTo>
                  <a:pt x="111404" y="37465"/>
                </a:lnTo>
                <a:close/>
              </a:path>
              <a:path w="226059" h="60325">
                <a:moveTo>
                  <a:pt x="116763" y="31026"/>
                </a:moveTo>
                <a:lnTo>
                  <a:pt x="115074" y="30861"/>
                </a:lnTo>
                <a:lnTo>
                  <a:pt x="113347" y="31343"/>
                </a:lnTo>
                <a:lnTo>
                  <a:pt x="111683" y="30937"/>
                </a:lnTo>
                <a:lnTo>
                  <a:pt x="108229" y="32334"/>
                </a:lnTo>
                <a:lnTo>
                  <a:pt x="110972" y="33032"/>
                </a:lnTo>
                <a:lnTo>
                  <a:pt x="107022" y="35280"/>
                </a:lnTo>
                <a:lnTo>
                  <a:pt x="109753" y="35991"/>
                </a:lnTo>
                <a:lnTo>
                  <a:pt x="113372" y="34582"/>
                </a:lnTo>
                <a:lnTo>
                  <a:pt x="113118" y="32435"/>
                </a:lnTo>
                <a:lnTo>
                  <a:pt x="116763" y="31026"/>
                </a:lnTo>
                <a:close/>
              </a:path>
              <a:path w="226059" h="60325">
                <a:moveTo>
                  <a:pt x="124917" y="37338"/>
                </a:moveTo>
                <a:lnTo>
                  <a:pt x="118732" y="36830"/>
                </a:lnTo>
                <a:lnTo>
                  <a:pt x="112483" y="37553"/>
                </a:lnTo>
                <a:lnTo>
                  <a:pt x="106222" y="40627"/>
                </a:lnTo>
                <a:lnTo>
                  <a:pt x="112369" y="41516"/>
                </a:lnTo>
                <a:lnTo>
                  <a:pt x="118668" y="38557"/>
                </a:lnTo>
                <a:lnTo>
                  <a:pt x="124917" y="37338"/>
                </a:lnTo>
                <a:close/>
              </a:path>
              <a:path w="226059" h="60325">
                <a:moveTo>
                  <a:pt x="152019" y="34937"/>
                </a:moveTo>
                <a:lnTo>
                  <a:pt x="150863" y="33210"/>
                </a:lnTo>
                <a:lnTo>
                  <a:pt x="138341" y="33362"/>
                </a:lnTo>
                <a:lnTo>
                  <a:pt x="131673" y="36741"/>
                </a:lnTo>
                <a:lnTo>
                  <a:pt x="138455" y="36131"/>
                </a:lnTo>
                <a:lnTo>
                  <a:pt x="145161" y="36715"/>
                </a:lnTo>
                <a:lnTo>
                  <a:pt x="152019" y="34937"/>
                </a:lnTo>
                <a:close/>
              </a:path>
              <a:path w="226059" h="60325">
                <a:moveTo>
                  <a:pt x="175006" y="36779"/>
                </a:moveTo>
                <a:lnTo>
                  <a:pt x="170573" y="34099"/>
                </a:lnTo>
                <a:lnTo>
                  <a:pt x="169125" y="37833"/>
                </a:lnTo>
                <a:lnTo>
                  <a:pt x="156705" y="36271"/>
                </a:lnTo>
                <a:lnTo>
                  <a:pt x="150088" y="38912"/>
                </a:lnTo>
                <a:lnTo>
                  <a:pt x="158483" y="38239"/>
                </a:lnTo>
                <a:lnTo>
                  <a:pt x="161823" y="39103"/>
                </a:lnTo>
                <a:lnTo>
                  <a:pt x="166852" y="39738"/>
                </a:lnTo>
                <a:lnTo>
                  <a:pt x="171589" y="37134"/>
                </a:lnTo>
                <a:lnTo>
                  <a:pt x="175006" y="36779"/>
                </a:lnTo>
                <a:close/>
              </a:path>
              <a:path w="226059" h="60325">
                <a:moveTo>
                  <a:pt x="175844" y="6743"/>
                </a:moveTo>
                <a:lnTo>
                  <a:pt x="173062" y="5562"/>
                </a:lnTo>
                <a:lnTo>
                  <a:pt x="170180" y="6045"/>
                </a:lnTo>
                <a:lnTo>
                  <a:pt x="167373" y="5676"/>
                </a:lnTo>
                <a:lnTo>
                  <a:pt x="164033" y="6705"/>
                </a:lnTo>
                <a:lnTo>
                  <a:pt x="165709" y="8102"/>
                </a:lnTo>
                <a:lnTo>
                  <a:pt x="162140" y="7632"/>
                </a:lnTo>
                <a:lnTo>
                  <a:pt x="159905" y="10236"/>
                </a:lnTo>
                <a:lnTo>
                  <a:pt x="172148" y="8166"/>
                </a:lnTo>
                <a:lnTo>
                  <a:pt x="175844" y="6743"/>
                </a:lnTo>
                <a:close/>
              </a:path>
              <a:path w="226059" h="60325">
                <a:moveTo>
                  <a:pt x="197802" y="27139"/>
                </a:moveTo>
                <a:lnTo>
                  <a:pt x="187032" y="27851"/>
                </a:lnTo>
                <a:lnTo>
                  <a:pt x="184416" y="29959"/>
                </a:lnTo>
                <a:lnTo>
                  <a:pt x="188315" y="30607"/>
                </a:lnTo>
                <a:lnTo>
                  <a:pt x="189230" y="31445"/>
                </a:lnTo>
                <a:lnTo>
                  <a:pt x="185915" y="32575"/>
                </a:lnTo>
                <a:lnTo>
                  <a:pt x="189890" y="32981"/>
                </a:lnTo>
                <a:lnTo>
                  <a:pt x="190195" y="31546"/>
                </a:lnTo>
                <a:lnTo>
                  <a:pt x="190525" y="29806"/>
                </a:lnTo>
                <a:lnTo>
                  <a:pt x="194589" y="29298"/>
                </a:lnTo>
                <a:lnTo>
                  <a:pt x="197802" y="27139"/>
                </a:lnTo>
                <a:close/>
              </a:path>
              <a:path w="226059" h="60325">
                <a:moveTo>
                  <a:pt x="225907" y="0"/>
                </a:moveTo>
                <a:lnTo>
                  <a:pt x="217728" y="546"/>
                </a:lnTo>
                <a:lnTo>
                  <a:pt x="209511" y="1562"/>
                </a:lnTo>
                <a:lnTo>
                  <a:pt x="201295" y="2933"/>
                </a:lnTo>
                <a:lnTo>
                  <a:pt x="193065" y="4533"/>
                </a:lnTo>
                <a:lnTo>
                  <a:pt x="201206" y="4000"/>
                </a:lnTo>
                <a:lnTo>
                  <a:pt x="209384" y="3124"/>
                </a:lnTo>
                <a:lnTo>
                  <a:pt x="217614" y="1828"/>
                </a:lnTo>
                <a:lnTo>
                  <a:pt x="225907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820635" y="4093245"/>
            <a:ext cx="3810" cy="7620"/>
          </a:xfrm>
          <a:custGeom>
            <a:avLst/>
            <a:gdLst/>
            <a:ahLst/>
            <a:cxnLst/>
            <a:rect l="l" t="t" r="r" b="b"/>
            <a:pathLst>
              <a:path w="3809" h="7620">
                <a:moveTo>
                  <a:pt x="2514" y="0"/>
                </a:moveTo>
                <a:lnTo>
                  <a:pt x="406" y="2006"/>
                </a:lnTo>
                <a:lnTo>
                  <a:pt x="0" y="6400"/>
                </a:lnTo>
                <a:lnTo>
                  <a:pt x="2158" y="6997"/>
                </a:lnTo>
                <a:lnTo>
                  <a:pt x="2451" y="4711"/>
                </a:lnTo>
                <a:lnTo>
                  <a:pt x="3314" y="2578"/>
                </a:lnTo>
                <a:lnTo>
                  <a:pt x="2514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874453" y="4250778"/>
            <a:ext cx="28575" cy="45720"/>
          </a:xfrm>
          <a:custGeom>
            <a:avLst/>
            <a:gdLst/>
            <a:ahLst/>
            <a:cxnLst/>
            <a:rect l="l" t="t" r="r" b="b"/>
            <a:pathLst>
              <a:path w="28575" h="45720">
                <a:moveTo>
                  <a:pt x="4940" y="2387"/>
                </a:moveTo>
                <a:lnTo>
                  <a:pt x="2578" y="0"/>
                </a:lnTo>
                <a:lnTo>
                  <a:pt x="0" y="3213"/>
                </a:lnTo>
                <a:lnTo>
                  <a:pt x="952" y="8229"/>
                </a:lnTo>
                <a:lnTo>
                  <a:pt x="2311" y="10299"/>
                </a:lnTo>
                <a:lnTo>
                  <a:pt x="3708" y="6654"/>
                </a:lnTo>
                <a:lnTo>
                  <a:pt x="4940" y="2387"/>
                </a:lnTo>
                <a:close/>
              </a:path>
              <a:path w="28575" h="45720">
                <a:moveTo>
                  <a:pt x="28016" y="35661"/>
                </a:moveTo>
                <a:lnTo>
                  <a:pt x="25641" y="33858"/>
                </a:lnTo>
                <a:lnTo>
                  <a:pt x="24079" y="37452"/>
                </a:lnTo>
                <a:lnTo>
                  <a:pt x="22656" y="41084"/>
                </a:lnTo>
                <a:lnTo>
                  <a:pt x="23787" y="45669"/>
                </a:lnTo>
                <a:lnTo>
                  <a:pt x="23926" y="41757"/>
                </a:lnTo>
                <a:lnTo>
                  <a:pt x="28016" y="35661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852787" y="4367770"/>
            <a:ext cx="12065" cy="28575"/>
          </a:xfrm>
          <a:custGeom>
            <a:avLst/>
            <a:gdLst/>
            <a:ahLst/>
            <a:cxnLst/>
            <a:rect l="l" t="t" r="r" b="b"/>
            <a:pathLst>
              <a:path w="12065" h="28575">
                <a:moveTo>
                  <a:pt x="4508" y="1968"/>
                </a:moveTo>
                <a:lnTo>
                  <a:pt x="3162" y="0"/>
                </a:lnTo>
                <a:lnTo>
                  <a:pt x="0" y="2552"/>
                </a:lnTo>
                <a:lnTo>
                  <a:pt x="660" y="3098"/>
                </a:lnTo>
                <a:lnTo>
                  <a:pt x="1308" y="3657"/>
                </a:lnTo>
                <a:lnTo>
                  <a:pt x="393" y="4648"/>
                </a:lnTo>
                <a:lnTo>
                  <a:pt x="1397" y="6807"/>
                </a:lnTo>
                <a:lnTo>
                  <a:pt x="4508" y="1968"/>
                </a:lnTo>
                <a:close/>
              </a:path>
              <a:path w="12065" h="28575">
                <a:moveTo>
                  <a:pt x="11798" y="19596"/>
                </a:moveTo>
                <a:lnTo>
                  <a:pt x="8750" y="25095"/>
                </a:lnTo>
                <a:lnTo>
                  <a:pt x="9067" y="20866"/>
                </a:lnTo>
                <a:lnTo>
                  <a:pt x="8610" y="22301"/>
                </a:lnTo>
                <a:lnTo>
                  <a:pt x="7023" y="23253"/>
                </a:lnTo>
                <a:lnTo>
                  <a:pt x="7099" y="24904"/>
                </a:lnTo>
                <a:lnTo>
                  <a:pt x="7543" y="28194"/>
                </a:lnTo>
                <a:lnTo>
                  <a:pt x="10642" y="26365"/>
                </a:lnTo>
                <a:lnTo>
                  <a:pt x="11468" y="23825"/>
                </a:lnTo>
                <a:lnTo>
                  <a:pt x="11798" y="19596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514677" y="5853048"/>
            <a:ext cx="180975" cy="73660"/>
          </a:xfrm>
          <a:custGeom>
            <a:avLst/>
            <a:gdLst/>
            <a:ahLst/>
            <a:cxnLst/>
            <a:rect l="l" t="t" r="r" b="b"/>
            <a:pathLst>
              <a:path w="180975" h="73660">
                <a:moveTo>
                  <a:pt x="9537" y="65989"/>
                </a:moveTo>
                <a:lnTo>
                  <a:pt x="4597" y="70231"/>
                </a:lnTo>
                <a:lnTo>
                  <a:pt x="2717" y="68732"/>
                </a:lnTo>
                <a:lnTo>
                  <a:pt x="2476" y="70967"/>
                </a:lnTo>
                <a:lnTo>
                  <a:pt x="3530" y="70726"/>
                </a:lnTo>
                <a:lnTo>
                  <a:pt x="0" y="72999"/>
                </a:lnTo>
                <a:lnTo>
                  <a:pt x="3429" y="73609"/>
                </a:lnTo>
                <a:lnTo>
                  <a:pt x="5664" y="69926"/>
                </a:lnTo>
                <a:lnTo>
                  <a:pt x="8648" y="69011"/>
                </a:lnTo>
                <a:lnTo>
                  <a:pt x="9537" y="65989"/>
                </a:lnTo>
                <a:close/>
              </a:path>
              <a:path w="180975" h="73660">
                <a:moveTo>
                  <a:pt x="12153" y="60833"/>
                </a:moveTo>
                <a:lnTo>
                  <a:pt x="9550" y="62090"/>
                </a:lnTo>
                <a:lnTo>
                  <a:pt x="3822" y="65735"/>
                </a:lnTo>
                <a:lnTo>
                  <a:pt x="8788" y="66090"/>
                </a:lnTo>
                <a:lnTo>
                  <a:pt x="11785" y="63665"/>
                </a:lnTo>
                <a:lnTo>
                  <a:pt x="10414" y="62814"/>
                </a:lnTo>
                <a:lnTo>
                  <a:pt x="12153" y="60833"/>
                </a:lnTo>
                <a:close/>
              </a:path>
              <a:path w="180975" h="73660">
                <a:moveTo>
                  <a:pt x="24587" y="59880"/>
                </a:moveTo>
                <a:lnTo>
                  <a:pt x="21932" y="59905"/>
                </a:lnTo>
                <a:lnTo>
                  <a:pt x="20510" y="59474"/>
                </a:lnTo>
                <a:lnTo>
                  <a:pt x="18300" y="60769"/>
                </a:lnTo>
                <a:lnTo>
                  <a:pt x="16522" y="63614"/>
                </a:lnTo>
                <a:lnTo>
                  <a:pt x="14071" y="64135"/>
                </a:lnTo>
                <a:lnTo>
                  <a:pt x="14008" y="65125"/>
                </a:lnTo>
                <a:lnTo>
                  <a:pt x="15684" y="65481"/>
                </a:lnTo>
                <a:lnTo>
                  <a:pt x="13957" y="67081"/>
                </a:lnTo>
                <a:lnTo>
                  <a:pt x="15836" y="66916"/>
                </a:lnTo>
                <a:lnTo>
                  <a:pt x="17627" y="66306"/>
                </a:lnTo>
                <a:lnTo>
                  <a:pt x="19532" y="66154"/>
                </a:lnTo>
                <a:lnTo>
                  <a:pt x="21526" y="63868"/>
                </a:lnTo>
                <a:lnTo>
                  <a:pt x="18618" y="61379"/>
                </a:lnTo>
                <a:lnTo>
                  <a:pt x="23914" y="61087"/>
                </a:lnTo>
                <a:lnTo>
                  <a:pt x="24587" y="59880"/>
                </a:lnTo>
                <a:close/>
              </a:path>
              <a:path w="180975" h="73660">
                <a:moveTo>
                  <a:pt x="72631" y="40805"/>
                </a:moveTo>
                <a:lnTo>
                  <a:pt x="67424" y="41986"/>
                </a:lnTo>
                <a:lnTo>
                  <a:pt x="61937" y="42214"/>
                </a:lnTo>
                <a:lnTo>
                  <a:pt x="58127" y="47904"/>
                </a:lnTo>
                <a:lnTo>
                  <a:pt x="62369" y="43637"/>
                </a:lnTo>
                <a:lnTo>
                  <a:pt x="68440" y="45186"/>
                </a:lnTo>
                <a:lnTo>
                  <a:pt x="72631" y="40805"/>
                </a:lnTo>
                <a:close/>
              </a:path>
              <a:path w="180975" h="73660">
                <a:moveTo>
                  <a:pt x="77152" y="42583"/>
                </a:moveTo>
                <a:lnTo>
                  <a:pt x="76771" y="39636"/>
                </a:lnTo>
                <a:lnTo>
                  <a:pt x="70840" y="45224"/>
                </a:lnTo>
                <a:lnTo>
                  <a:pt x="68643" y="46875"/>
                </a:lnTo>
                <a:lnTo>
                  <a:pt x="72047" y="47180"/>
                </a:lnTo>
                <a:lnTo>
                  <a:pt x="73888" y="42684"/>
                </a:lnTo>
                <a:lnTo>
                  <a:pt x="77152" y="42583"/>
                </a:lnTo>
                <a:close/>
              </a:path>
              <a:path w="180975" h="73660">
                <a:moveTo>
                  <a:pt x="88595" y="29146"/>
                </a:moveTo>
                <a:lnTo>
                  <a:pt x="81953" y="29921"/>
                </a:lnTo>
                <a:lnTo>
                  <a:pt x="76860" y="35509"/>
                </a:lnTo>
                <a:lnTo>
                  <a:pt x="71272" y="39573"/>
                </a:lnTo>
                <a:lnTo>
                  <a:pt x="77990" y="39052"/>
                </a:lnTo>
                <a:lnTo>
                  <a:pt x="82931" y="32943"/>
                </a:lnTo>
                <a:lnTo>
                  <a:pt x="88595" y="29146"/>
                </a:lnTo>
                <a:close/>
              </a:path>
              <a:path w="180975" h="73660">
                <a:moveTo>
                  <a:pt x="106705" y="18389"/>
                </a:moveTo>
                <a:lnTo>
                  <a:pt x="102285" y="18923"/>
                </a:lnTo>
                <a:lnTo>
                  <a:pt x="98882" y="22479"/>
                </a:lnTo>
                <a:lnTo>
                  <a:pt x="95275" y="25476"/>
                </a:lnTo>
                <a:lnTo>
                  <a:pt x="101498" y="23787"/>
                </a:lnTo>
                <a:lnTo>
                  <a:pt x="101917" y="21653"/>
                </a:lnTo>
                <a:lnTo>
                  <a:pt x="106705" y="18389"/>
                </a:lnTo>
                <a:close/>
              </a:path>
              <a:path w="180975" h="73660">
                <a:moveTo>
                  <a:pt x="111544" y="12293"/>
                </a:moveTo>
                <a:lnTo>
                  <a:pt x="108800" y="13665"/>
                </a:lnTo>
                <a:lnTo>
                  <a:pt x="107594" y="10185"/>
                </a:lnTo>
                <a:lnTo>
                  <a:pt x="103606" y="12065"/>
                </a:lnTo>
                <a:lnTo>
                  <a:pt x="105829" y="13474"/>
                </a:lnTo>
                <a:lnTo>
                  <a:pt x="105486" y="15011"/>
                </a:lnTo>
                <a:lnTo>
                  <a:pt x="101523" y="17614"/>
                </a:lnTo>
                <a:lnTo>
                  <a:pt x="105371" y="17335"/>
                </a:lnTo>
                <a:lnTo>
                  <a:pt x="108407" y="14630"/>
                </a:lnTo>
                <a:lnTo>
                  <a:pt x="111544" y="12293"/>
                </a:lnTo>
                <a:close/>
              </a:path>
              <a:path w="180975" h="73660">
                <a:moveTo>
                  <a:pt x="165468" y="10287"/>
                </a:moveTo>
                <a:lnTo>
                  <a:pt x="159905" y="12420"/>
                </a:lnTo>
                <a:lnTo>
                  <a:pt x="154533" y="15125"/>
                </a:lnTo>
                <a:lnTo>
                  <a:pt x="149834" y="19723"/>
                </a:lnTo>
                <a:lnTo>
                  <a:pt x="155346" y="17424"/>
                </a:lnTo>
                <a:lnTo>
                  <a:pt x="160464" y="14008"/>
                </a:lnTo>
                <a:lnTo>
                  <a:pt x="165468" y="10287"/>
                </a:lnTo>
                <a:close/>
              </a:path>
              <a:path w="180975" h="73660">
                <a:moveTo>
                  <a:pt x="180962" y="0"/>
                </a:moveTo>
                <a:lnTo>
                  <a:pt x="175209" y="3771"/>
                </a:lnTo>
                <a:lnTo>
                  <a:pt x="173786" y="5651"/>
                </a:lnTo>
                <a:lnTo>
                  <a:pt x="175717" y="6311"/>
                </a:lnTo>
                <a:lnTo>
                  <a:pt x="177076" y="5422"/>
                </a:lnTo>
                <a:lnTo>
                  <a:pt x="178714" y="5334"/>
                </a:lnTo>
                <a:lnTo>
                  <a:pt x="180086" y="3898"/>
                </a:lnTo>
                <a:lnTo>
                  <a:pt x="178676" y="2857"/>
                </a:lnTo>
                <a:lnTo>
                  <a:pt x="180746" y="2743"/>
                </a:lnTo>
                <a:lnTo>
                  <a:pt x="180962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769894" y="3884815"/>
            <a:ext cx="264795" cy="386715"/>
          </a:xfrm>
          <a:custGeom>
            <a:avLst/>
            <a:gdLst/>
            <a:ahLst/>
            <a:cxnLst/>
            <a:rect l="l" t="t" r="r" b="b"/>
            <a:pathLst>
              <a:path w="264795" h="386714">
                <a:moveTo>
                  <a:pt x="5664" y="360781"/>
                </a:moveTo>
                <a:lnTo>
                  <a:pt x="2933" y="362572"/>
                </a:lnTo>
                <a:lnTo>
                  <a:pt x="368" y="372135"/>
                </a:lnTo>
                <a:lnTo>
                  <a:pt x="0" y="377736"/>
                </a:lnTo>
                <a:lnTo>
                  <a:pt x="5664" y="360781"/>
                </a:lnTo>
                <a:close/>
              </a:path>
              <a:path w="264795" h="386714">
                <a:moveTo>
                  <a:pt x="21691" y="313093"/>
                </a:moveTo>
                <a:lnTo>
                  <a:pt x="17754" y="318389"/>
                </a:lnTo>
                <a:lnTo>
                  <a:pt x="18529" y="321945"/>
                </a:lnTo>
                <a:lnTo>
                  <a:pt x="19735" y="319049"/>
                </a:lnTo>
                <a:lnTo>
                  <a:pt x="21678" y="316395"/>
                </a:lnTo>
                <a:lnTo>
                  <a:pt x="21691" y="313093"/>
                </a:lnTo>
                <a:close/>
              </a:path>
              <a:path w="264795" h="386714">
                <a:moveTo>
                  <a:pt x="33401" y="377063"/>
                </a:moveTo>
                <a:lnTo>
                  <a:pt x="29070" y="369112"/>
                </a:lnTo>
                <a:lnTo>
                  <a:pt x="28028" y="371487"/>
                </a:lnTo>
                <a:lnTo>
                  <a:pt x="27546" y="370408"/>
                </a:lnTo>
                <a:lnTo>
                  <a:pt x="28282" y="376453"/>
                </a:lnTo>
                <a:lnTo>
                  <a:pt x="23520" y="380517"/>
                </a:lnTo>
                <a:lnTo>
                  <a:pt x="24358" y="386638"/>
                </a:lnTo>
                <a:lnTo>
                  <a:pt x="26352" y="378802"/>
                </a:lnTo>
                <a:lnTo>
                  <a:pt x="33401" y="377063"/>
                </a:lnTo>
                <a:close/>
              </a:path>
              <a:path w="264795" h="386714">
                <a:moveTo>
                  <a:pt x="35864" y="359638"/>
                </a:moveTo>
                <a:lnTo>
                  <a:pt x="35699" y="357047"/>
                </a:lnTo>
                <a:lnTo>
                  <a:pt x="34036" y="359435"/>
                </a:lnTo>
                <a:lnTo>
                  <a:pt x="33566" y="357911"/>
                </a:lnTo>
                <a:lnTo>
                  <a:pt x="32080" y="359524"/>
                </a:lnTo>
                <a:lnTo>
                  <a:pt x="32740" y="361886"/>
                </a:lnTo>
                <a:lnTo>
                  <a:pt x="32334" y="363880"/>
                </a:lnTo>
                <a:lnTo>
                  <a:pt x="33413" y="365912"/>
                </a:lnTo>
                <a:lnTo>
                  <a:pt x="32727" y="359905"/>
                </a:lnTo>
                <a:lnTo>
                  <a:pt x="35864" y="359638"/>
                </a:lnTo>
                <a:close/>
              </a:path>
              <a:path w="264795" h="386714">
                <a:moveTo>
                  <a:pt x="40398" y="351066"/>
                </a:moveTo>
                <a:lnTo>
                  <a:pt x="39357" y="348043"/>
                </a:lnTo>
                <a:lnTo>
                  <a:pt x="37795" y="347497"/>
                </a:lnTo>
                <a:lnTo>
                  <a:pt x="33693" y="350710"/>
                </a:lnTo>
                <a:lnTo>
                  <a:pt x="35318" y="353949"/>
                </a:lnTo>
                <a:lnTo>
                  <a:pt x="36982" y="354533"/>
                </a:lnTo>
                <a:lnTo>
                  <a:pt x="40398" y="351066"/>
                </a:lnTo>
                <a:close/>
              </a:path>
              <a:path w="264795" h="386714">
                <a:moveTo>
                  <a:pt x="47866" y="323570"/>
                </a:moveTo>
                <a:lnTo>
                  <a:pt x="44767" y="322287"/>
                </a:lnTo>
                <a:lnTo>
                  <a:pt x="44907" y="329831"/>
                </a:lnTo>
                <a:lnTo>
                  <a:pt x="42557" y="331812"/>
                </a:lnTo>
                <a:lnTo>
                  <a:pt x="45288" y="335178"/>
                </a:lnTo>
                <a:lnTo>
                  <a:pt x="47307" y="326555"/>
                </a:lnTo>
                <a:lnTo>
                  <a:pt x="47866" y="323570"/>
                </a:lnTo>
                <a:close/>
              </a:path>
              <a:path w="264795" h="386714">
                <a:moveTo>
                  <a:pt x="54571" y="265125"/>
                </a:moveTo>
                <a:lnTo>
                  <a:pt x="51638" y="263144"/>
                </a:lnTo>
                <a:lnTo>
                  <a:pt x="52755" y="269887"/>
                </a:lnTo>
                <a:lnTo>
                  <a:pt x="51828" y="271487"/>
                </a:lnTo>
                <a:lnTo>
                  <a:pt x="54178" y="273291"/>
                </a:lnTo>
                <a:lnTo>
                  <a:pt x="53746" y="266750"/>
                </a:lnTo>
                <a:lnTo>
                  <a:pt x="54571" y="265125"/>
                </a:lnTo>
                <a:close/>
              </a:path>
              <a:path w="264795" h="386714">
                <a:moveTo>
                  <a:pt x="61506" y="288036"/>
                </a:moveTo>
                <a:lnTo>
                  <a:pt x="61188" y="285661"/>
                </a:lnTo>
                <a:lnTo>
                  <a:pt x="60210" y="285838"/>
                </a:lnTo>
                <a:lnTo>
                  <a:pt x="59575" y="284708"/>
                </a:lnTo>
                <a:lnTo>
                  <a:pt x="58661" y="285940"/>
                </a:lnTo>
                <a:lnTo>
                  <a:pt x="59715" y="287769"/>
                </a:lnTo>
                <a:lnTo>
                  <a:pt x="60032" y="289382"/>
                </a:lnTo>
                <a:lnTo>
                  <a:pt x="59296" y="289382"/>
                </a:lnTo>
                <a:lnTo>
                  <a:pt x="58547" y="289433"/>
                </a:lnTo>
                <a:lnTo>
                  <a:pt x="57543" y="290410"/>
                </a:lnTo>
                <a:lnTo>
                  <a:pt x="59004" y="293077"/>
                </a:lnTo>
                <a:lnTo>
                  <a:pt x="59893" y="289928"/>
                </a:lnTo>
                <a:lnTo>
                  <a:pt x="61506" y="288036"/>
                </a:lnTo>
                <a:close/>
              </a:path>
              <a:path w="264795" h="386714">
                <a:moveTo>
                  <a:pt x="85064" y="136080"/>
                </a:moveTo>
                <a:lnTo>
                  <a:pt x="83362" y="132727"/>
                </a:lnTo>
                <a:lnTo>
                  <a:pt x="81508" y="135229"/>
                </a:lnTo>
                <a:lnTo>
                  <a:pt x="83604" y="138684"/>
                </a:lnTo>
                <a:lnTo>
                  <a:pt x="82905" y="141478"/>
                </a:lnTo>
                <a:lnTo>
                  <a:pt x="83781" y="138734"/>
                </a:lnTo>
                <a:lnTo>
                  <a:pt x="85064" y="136080"/>
                </a:lnTo>
                <a:close/>
              </a:path>
              <a:path w="264795" h="386714">
                <a:moveTo>
                  <a:pt x="91020" y="113245"/>
                </a:moveTo>
                <a:lnTo>
                  <a:pt x="89496" y="109359"/>
                </a:lnTo>
                <a:lnTo>
                  <a:pt x="88988" y="112649"/>
                </a:lnTo>
                <a:lnTo>
                  <a:pt x="87147" y="112344"/>
                </a:lnTo>
                <a:lnTo>
                  <a:pt x="85483" y="113766"/>
                </a:lnTo>
                <a:lnTo>
                  <a:pt x="86995" y="115531"/>
                </a:lnTo>
                <a:lnTo>
                  <a:pt x="88887" y="115125"/>
                </a:lnTo>
                <a:lnTo>
                  <a:pt x="91020" y="113245"/>
                </a:lnTo>
                <a:close/>
              </a:path>
              <a:path w="264795" h="386714">
                <a:moveTo>
                  <a:pt x="94068" y="100939"/>
                </a:moveTo>
                <a:lnTo>
                  <a:pt x="92544" y="97650"/>
                </a:lnTo>
                <a:lnTo>
                  <a:pt x="89877" y="100596"/>
                </a:lnTo>
                <a:lnTo>
                  <a:pt x="91503" y="102730"/>
                </a:lnTo>
                <a:lnTo>
                  <a:pt x="89916" y="104152"/>
                </a:lnTo>
                <a:lnTo>
                  <a:pt x="91122" y="106184"/>
                </a:lnTo>
                <a:lnTo>
                  <a:pt x="93599" y="103784"/>
                </a:lnTo>
                <a:lnTo>
                  <a:pt x="94068" y="100939"/>
                </a:lnTo>
                <a:close/>
              </a:path>
              <a:path w="264795" h="386714">
                <a:moveTo>
                  <a:pt x="124421" y="229082"/>
                </a:moveTo>
                <a:lnTo>
                  <a:pt x="123812" y="226745"/>
                </a:lnTo>
                <a:lnTo>
                  <a:pt x="122770" y="226453"/>
                </a:lnTo>
                <a:lnTo>
                  <a:pt x="121310" y="228219"/>
                </a:lnTo>
                <a:lnTo>
                  <a:pt x="122669" y="228612"/>
                </a:lnTo>
                <a:lnTo>
                  <a:pt x="122758" y="230809"/>
                </a:lnTo>
                <a:lnTo>
                  <a:pt x="121945" y="232981"/>
                </a:lnTo>
                <a:lnTo>
                  <a:pt x="122961" y="235165"/>
                </a:lnTo>
                <a:lnTo>
                  <a:pt x="123444" y="229882"/>
                </a:lnTo>
                <a:lnTo>
                  <a:pt x="124421" y="229082"/>
                </a:lnTo>
                <a:close/>
              </a:path>
              <a:path w="264795" h="386714">
                <a:moveTo>
                  <a:pt x="137350" y="85712"/>
                </a:moveTo>
                <a:lnTo>
                  <a:pt x="135356" y="83693"/>
                </a:lnTo>
                <a:lnTo>
                  <a:pt x="132664" y="86715"/>
                </a:lnTo>
                <a:lnTo>
                  <a:pt x="133438" y="86982"/>
                </a:lnTo>
                <a:lnTo>
                  <a:pt x="134759" y="88214"/>
                </a:lnTo>
                <a:lnTo>
                  <a:pt x="133807" y="89662"/>
                </a:lnTo>
                <a:lnTo>
                  <a:pt x="135089" y="91313"/>
                </a:lnTo>
                <a:lnTo>
                  <a:pt x="137350" y="85712"/>
                </a:lnTo>
                <a:close/>
              </a:path>
              <a:path w="264795" h="386714">
                <a:moveTo>
                  <a:pt x="138493" y="183362"/>
                </a:moveTo>
                <a:lnTo>
                  <a:pt x="138087" y="180086"/>
                </a:lnTo>
                <a:lnTo>
                  <a:pt x="135407" y="187528"/>
                </a:lnTo>
                <a:lnTo>
                  <a:pt x="134988" y="184277"/>
                </a:lnTo>
                <a:lnTo>
                  <a:pt x="134594" y="187223"/>
                </a:lnTo>
                <a:lnTo>
                  <a:pt x="133070" y="189865"/>
                </a:lnTo>
                <a:lnTo>
                  <a:pt x="134200" y="193230"/>
                </a:lnTo>
                <a:lnTo>
                  <a:pt x="135750" y="189953"/>
                </a:lnTo>
                <a:lnTo>
                  <a:pt x="136398" y="186474"/>
                </a:lnTo>
                <a:lnTo>
                  <a:pt x="138493" y="183362"/>
                </a:lnTo>
                <a:close/>
              </a:path>
              <a:path w="264795" h="386714">
                <a:moveTo>
                  <a:pt x="140487" y="77851"/>
                </a:moveTo>
                <a:lnTo>
                  <a:pt x="136512" y="74637"/>
                </a:lnTo>
                <a:lnTo>
                  <a:pt x="138836" y="72720"/>
                </a:lnTo>
                <a:lnTo>
                  <a:pt x="137109" y="71285"/>
                </a:lnTo>
                <a:lnTo>
                  <a:pt x="135369" y="77317"/>
                </a:lnTo>
                <a:lnTo>
                  <a:pt x="137655" y="79679"/>
                </a:lnTo>
                <a:lnTo>
                  <a:pt x="140487" y="77851"/>
                </a:lnTo>
                <a:close/>
              </a:path>
              <a:path w="264795" h="386714">
                <a:moveTo>
                  <a:pt x="143827" y="126555"/>
                </a:moveTo>
                <a:lnTo>
                  <a:pt x="142925" y="123329"/>
                </a:lnTo>
                <a:lnTo>
                  <a:pt x="142163" y="126174"/>
                </a:lnTo>
                <a:lnTo>
                  <a:pt x="139014" y="128460"/>
                </a:lnTo>
                <a:lnTo>
                  <a:pt x="141465" y="132054"/>
                </a:lnTo>
                <a:lnTo>
                  <a:pt x="143827" y="126555"/>
                </a:lnTo>
                <a:close/>
              </a:path>
              <a:path w="264795" h="386714">
                <a:moveTo>
                  <a:pt x="150393" y="261886"/>
                </a:moveTo>
                <a:lnTo>
                  <a:pt x="145351" y="256044"/>
                </a:lnTo>
                <a:lnTo>
                  <a:pt x="147955" y="252437"/>
                </a:lnTo>
                <a:lnTo>
                  <a:pt x="145008" y="252272"/>
                </a:lnTo>
                <a:lnTo>
                  <a:pt x="142951" y="260273"/>
                </a:lnTo>
                <a:lnTo>
                  <a:pt x="144843" y="264604"/>
                </a:lnTo>
                <a:lnTo>
                  <a:pt x="145999" y="263029"/>
                </a:lnTo>
                <a:lnTo>
                  <a:pt x="146469" y="264071"/>
                </a:lnTo>
                <a:lnTo>
                  <a:pt x="146913" y="265239"/>
                </a:lnTo>
                <a:lnTo>
                  <a:pt x="150393" y="261886"/>
                </a:lnTo>
                <a:close/>
              </a:path>
              <a:path w="264795" h="386714">
                <a:moveTo>
                  <a:pt x="150672" y="148831"/>
                </a:moveTo>
                <a:lnTo>
                  <a:pt x="148818" y="145656"/>
                </a:lnTo>
                <a:lnTo>
                  <a:pt x="146659" y="152488"/>
                </a:lnTo>
                <a:lnTo>
                  <a:pt x="145072" y="154774"/>
                </a:lnTo>
                <a:lnTo>
                  <a:pt x="146519" y="156248"/>
                </a:lnTo>
                <a:lnTo>
                  <a:pt x="147942" y="150075"/>
                </a:lnTo>
                <a:lnTo>
                  <a:pt x="150672" y="148831"/>
                </a:lnTo>
                <a:close/>
              </a:path>
              <a:path w="264795" h="386714">
                <a:moveTo>
                  <a:pt x="151003" y="98018"/>
                </a:moveTo>
                <a:lnTo>
                  <a:pt x="148361" y="97320"/>
                </a:lnTo>
                <a:lnTo>
                  <a:pt x="147307" y="99809"/>
                </a:lnTo>
                <a:lnTo>
                  <a:pt x="147447" y="102565"/>
                </a:lnTo>
                <a:lnTo>
                  <a:pt x="148628" y="105549"/>
                </a:lnTo>
                <a:lnTo>
                  <a:pt x="149479" y="102895"/>
                </a:lnTo>
                <a:lnTo>
                  <a:pt x="151003" y="98018"/>
                </a:lnTo>
                <a:close/>
              </a:path>
              <a:path w="264795" h="386714">
                <a:moveTo>
                  <a:pt x="151358" y="247205"/>
                </a:moveTo>
                <a:lnTo>
                  <a:pt x="148463" y="242989"/>
                </a:lnTo>
                <a:lnTo>
                  <a:pt x="146659" y="245846"/>
                </a:lnTo>
                <a:lnTo>
                  <a:pt x="148094" y="249682"/>
                </a:lnTo>
                <a:lnTo>
                  <a:pt x="151358" y="247205"/>
                </a:lnTo>
                <a:close/>
              </a:path>
              <a:path w="264795" h="386714">
                <a:moveTo>
                  <a:pt x="152628" y="30480"/>
                </a:moveTo>
                <a:lnTo>
                  <a:pt x="151942" y="28625"/>
                </a:lnTo>
                <a:lnTo>
                  <a:pt x="150952" y="29362"/>
                </a:lnTo>
                <a:lnTo>
                  <a:pt x="150291" y="27343"/>
                </a:lnTo>
                <a:lnTo>
                  <a:pt x="148678" y="29959"/>
                </a:lnTo>
                <a:lnTo>
                  <a:pt x="150431" y="30327"/>
                </a:lnTo>
                <a:lnTo>
                  <a:pt x="150482" y="34556"/>
                </a:lnTo>
                <a:lnTo>
                  <a:pt x="152006" y="33350"/>
                </a:lnTo>
                <a:lnTo>
                  <a:pt x="151879" y="31838"/>
                </a:lnTo>
                <a:lnTo>
                  <a:pt x="152628" y="30480"/>
                </a:lnTo>
                <a:close/>
              </a:path>
              <a:path w="264795" h="386714">
                <a:moveTo>
                  <a:pt x="153377" y="192824"/>
                </a:moveTo>
                <a:lnTo>
                  <a:pt x="151345" y="190360"/>
                </a:lnTo>
                <a:lnTo>
                  <a:pt x="148628" y="192112"/>
                </a:lnTo>
                <a:lnTo>
                  <a:pt x="148742" y="194602"/>
                </a:lnTo>
                <a:lnTo>
                  <a:pt x="147789" y="196799"/>
                </a:lnTo>
                <a:lnTo>
                  <a:pt x="149161" y="198272"/>
                </a:lnTo>
                <a:lnTo>
                  <a:pt x="153377" y="192824"/>
                </a:lnTo>
                <a:close/>
              </a:path>
              <a:path w="264795" h="386714">
                <a:moveTo>
                  <a:pt x="159537" y="2921"/>
                </a:moveTo>
                <a:lnTo>
                  <a:pt x="158051" y="0"/>
                </a:lnTo>
                <a:lnTo>
                  <a:pt x="155841" y="2311"/>
                </a:lnTo>
                <a:lnTo>
                  <a:pt x="155460" y="4927"/>
                </a:lnTo>
                <a:lnTo>
                  <a:pt x="156527" y="7810"/>
                </a:lnTo>
                <a:lnTo>
                  <a:pt x="156781" y="5156"/>
                </a:lnTo>
                <a:lnTo>
                  <a:pt x="159537" y="2921"/>
                </a:lnTo>
                <a:close/>
              </a:path>
              <a:path w="264795" h="386714">
                <a:moveTo>
                  <a:pt x="159613" y="226364"/>
                </a:moveTo>
                <a:lnTo>
                  <a:pt x="155714" y="219214"/>
                </a:lnTo>
                <a:lnTo>
                  <a:pt x="153479" y="216839"/>
                </a:lnTo>
                <a:lnTo>
                  <a:pt x="151142" y="231190"/>
                </a:lnTo>
                <a:lnTo>
                  <a:pt x="150482" y="238061"/>
                </a:lnTo>
                <a:lnTo>
                  <a:pt x="150672" y="245757"/>
                </a:lnTo>
                <a:lnTo>
                  <a:pt x="151955" y="244729"/>
                </a:lnTo>
                <a:lnTo>
                  <a:pt x="151930" y="242125"/>
                </a:lnTo>
                <a:lnTo>
                  <a:pt x="152793" y="243573"/>
                </a:lnTo>
                <a:lnTo>
                  <a:pt x="154571" y="239966"/>
                </a:lnTo>
                <a:lnTo>
                  <a:pt x="152463" y="241071"/>
                </a:lnTo>
                <a:lnTo>
                  <a:pt x="152539" y="236994"/>
                </a:lnTo>
                <a:lnTo>
                  <a:pt x="155028" y="238391"/>
                </a:lnTo>
                <a:lnTo>
                  <a:pt x="155829" y="223913"/>
                </a:lnTo>
                <a:lnTo>
                  <a:pt x="157175" y="228066"/>
                </a:lnTo>
                <a:lnTo>
                  <a:pt x="159613" y="226364"/>
                </a:lnTo>
                <a:close/>
              </a:path>
              <a:path w="264795" h="386714">
                <a:moveTo>
                  <a:pt x="160515" y="325450"/>
                </a:moveTo>
                <a:lnTo>
                  <a:pt x="159499" y="323545"/>
                </a:lnTo>
                <a:lnTo>
                  <a:pt x="159194" y="321856"/>
                </a:lnTo>
                <a:lnTo>
                  <a:pt x="158203" y="325018"/>
                </a:lnTo>
                <a:lnTo>
                  <a:pt x="158229" y="322656"/>
                </a:lnTo>
                <a:lnTo>
                  <a:pt x="156248" y="324700"/>
                </a:lnTo>
                <a:lnTo>
                  <a:pt x="157048" y="326605"/>
                </a:lnTo>
                <a:lnTo>
                  <a:pt x="158496" y="326047"/>
                </a:lnTo>
                <a:lnTo>
                  <a:pt x="159613" y="326745"/>
                </a:lnTo>
                <a:lnTo>
                  <a:pt x="160515" y="325450"/>
                </a:lnTo>
                <a:close/>
              </a:path>
              <a:path w="264795" h="386714">
                <a:moveTo>
                  <a:pt x="160934" y="24815"/>
                </a:moveTo>
                <a:lnTo>
                  <a:pt x="160159" y="24422"/>
                </a:lnTo>
                <a:lnTo>
                  <a:pt x="159397" y="23990"/>
                </a:lnTo>
                <a:lnTo>
                  <a:pt x="160083" y="22847"/>
                </a:lnTo>
                <a:lnTo>
                  <a:pt x="158686" y="21247"/>
                </a:lnTo>
                <a:lnTo>
                  <a:pt x="156222" y="26835"/>
                </a:lnTo>
                <a:lnTo>
                  <a:pt x="157708" y="28714"/>
                </a:lnTo>
                <a:lnTo>
                  <a:pt x="159740" y="29070"/>
                </a:lnTo>
                <a:lnTo>
                  <a:pt x="158623" y="26733"/>
                </a:lnTo>
                <a:lnTo>
                  <a:pt x="160934" y="24815"/>
                </a:lnTo>
                <a:close/>
              </a:path>
              <a:path w="264795" h="386714">
                <a:moveTo>
                  <a:pt x="164795" y="11074"/>
                </a:moveTo>
                <a:lnTo>
                  <a:pt x="162483" y="7975"/>
                </a:lnTo>
                <a:lnTo>
                  <a:pt x="162750" y="10718"/>
                </a:lnTo>
                <a:lnTo>
                  <a:pt x="159550" y="12852"/>
                </a:lnTo>
                <a:lnTo>
                  <a:pt x="160972" y="15811"/>
                </a:lnTo>
                <a:lnTo>
                  <a:pt x="161937" y="13284"/>
                </a:lnTo>
                <a:lnTo>
                  <a:pt x="164795" y="11074"/>
                </a:lnTo>
                <a:close/>
              </a:path>
              <a:path w="264795" h="386714">
                <a:moveTo>
                  <a:pt x="166712" y="190677"/>
                </a:moveTo>
                <a:lnTo>
                  <a:pt x="166484" y="186461"/>
                </a:lnTo>
                <a:lnTo>
                  <a:pt x="164160" y="192303"/>
                </a:lnTo>
                <a:lnTo>
                  <a:pt x="163944" y="188099"/>
                </a:lnTo>
                <a:lnTo>
                  <a:pt x="163271" y="188544"/>
                </a:lnTo>
                <a:lnTo>
                  <a:pt x="163563" y="189865"/>
                </a:lnTo>
                <a:lnTo>
                  <a:pt x="159448" y="196202"/>
                </a:lnTo>
                <a:lnTo>
                  <a:pt x="160553" y="203911"/>
                </a:lnTo>
                <a:lnTo>
                  <a:pt x="157035" y="210388"/>
                </a:lnTo>
                <a:lnTo>
                  <a:pt x="157949" y="214731"/>
                </a:lnTo>
                <a:lnTo>
                  <a:pt x="160223" y="212699"/>
                </a:lnTo>
                <a:lnTo>
                  <a:pt x="161518" y="215303"/>
                </a:lnTo>
                <a:lnTo>
                  <a:pt x="163893" y="211734"/>
                </a:lnTo>
                <a:lnTo>
                  <a:pt x="160388" y="211696"/>
                </a:lnTo>
                <a:lnTo>
                  <a:pt x="161251" y="208724"/>
                </a:lnTo>
                <a:lnTo>
                  <a:pt x="163296" y="205778"/>
                </a:lnTo>
                <a:lnTo>
                  <a:pt x="164058" y="208356"/>
                </a:lnTo>
                <a:lnTo>
                  <a:pt x="164769" y="205028"/>
                </a:lnTo>
                <a:lnTo>
                  <a:pt x="161950" y="204177"/>
                </a:lnTo>
                <a:lnTo>
                  <a:pt x="163779" y="199313"/>
                </a:lnTo>
                <a:lnTo>
                  <a:pt x="162788" y="196151"/>
                </a:lnTo>
                <a:lnTo>
                  <a:pt x="165214" y="194614"/>
                </a:lnTo>
                <a:lnTo>
                  <a:pt x="165023" y="192405"/>
                </a:lnTo>
                <a:lnTo>
                  <a:pt x="166712" y="190677"/>
                </a:lnTo>
                <a:close/>
              </a:path>
              <a:path w="264795" h="386714">
                <a:moveTo>
                  <a:pt x="167551" y="297180"/>
                </a:moveTo>
                <a:lnTo>
                  <a:pt x="165900" y="295490"/>
                </a:lnTo>
                <a:lnTo>
                  <a:pt x="166166" y="300443"/>
                </a:lnTo>
                <a:lnTo>
                  <a:pt x="163791" y="299046"/>
                </a:lnTo>
                <a:lnTo>
                  <a:pt x="162636" y="303949"/>
                </a:lnTo>
                <a:lnTo>
                  <a:pt x="164553" y="306743"/>
                </a:lnTo>
                <a:lnTo>
                  <a:pt x="164668" y="306324"/>
                </a:lnTo>
                <a:lnTo>
                  <a:pt x="165862" y="308762"/>
                </a:lnTo>
                <a:lnTo>
                  <a:pt x="165468" y="304431"/>
                </a:lnTo>
                <a:lnTo>
                  <a:pt x="167551" y="297180"/>
                </a:lnTo>
                <a:close/>
              </a:path>
              <a:path w="264795" h="386714">
                <a:moveTo>
                  <a:pt x="170738" y="174066"/>
                </a:moveTo>
                <a:lnTo>
                  <a:pt x="169392" y="170027"/>
                </a:lnTo>
                <a:lnTo>
                  <a:pt x="167106" y="171310"/>
                </a:lnTo>
                <a:lnTo>
                  <a:pt x="168046" y="173393"/>
                </a:lnTo>
                <a:lnTo>
                  <a:pt x="166192" y="174777"/>
                </a:lnTo>
                <a:lnTo>
                  <a:pt x="166928" y="178269"/>
                </a:lnTo>
                <a:lnTo>
                  <a:pt x="168783" y="176415"/>
                </a:lnTo>
                <a:lnTo>
                  <a:pt x="170738" y="174066"/>
                </a:lnTo>
                <a:close/>
              </a:path>
              <a:path w="264795" h="386714">
                <a:moveTo>
                  <a:pt x="186232" y="241858"/>
                </a:moveTo>
                <a:lnTo>
                  <a:pt x="185394" y="241503"/>
                </a:lnTo>
                <a:lnTo>
                  <a:pt x="184721" y="240309"/>
                </a:lnTo>
                <a:lnTo>
                  <a:pt x="184200" y="238455"/>
                </a:lnTo>
                <a:lnTo>
                  <a:pt x="181470" y="239877"/>
                </a:lnTo>
                <a:lnTo>
                  <a:pt x="184124" y="242824"/>
                </a:lnTo>
                <a:lnTo>
                  <a:pt x="184454" y="245122"/>
                </a:lnTo>
                <a:lnTo>
                  <a:pt x="184835" y="243979"/>
                </a:lnTo>
                <a:lnTo>
                  <a:pt x="185242" y="242824"/>
                </a:lnTo>
                <a:lnTo>
                  <a:pt x="186232" y="241858"/>
                </a:lnTo>
                <a:close/>
              </a:path>
              <a:path w="264795" h="386714">
                <a:moveTo>
                  <a:pt x="195440" y="208559"/>
                </a:moveTo>
                <a:lnTo>
                  <a:pt x="193192" y="205130"/>
                </a:lnTo>
                <a:lnTo>
                  <a:pt x="195122" y="202819"/>
                </a:lnTo>
                <a:lnTo>
                  <a:pt x="194525" y="199834"/>
                </a:lnTo>
                <a:lnTo>
                  <a:pt x="191871" y="202234"/>
                </a:lnTo>
                <a:lnTo>
                  <a:pt x="191465" y="212763"/>
                </a:lnTo>
                <a:lnTo>
                  <a:pt x="195440" y="208559"/>
                </a:lnTo>
                <a:close/>
              </a:path>
              <a:path w="264795" h="386714">
                <a:moveTo>
                  <a:pt x="207518" y="369087"/>
                </a:moveTo>
                <a:lnTo>
                  <a:pt x="206578" y="367144"/>
                </a:lnTo>
                <a:lnTo>
                  <a:pt x="206336" y="365404"/>
                </a:lnTo>
                <a:lnTo>
                  <a:pt x="204368" y="367042"/>
                </a:lnTo>
                <a:lnTo>
                  <a:pt x="204317" y="369316"/>
                </a:lnTo>
                <a:lnTo>
                  <a:pt x="202946" y="371119"/>
                </a:lnTo>
                <a:lnTo>
                  <a:pt x="203047" y="374535"/>
                </a:lnTo>
                <a:lnTo>
                  <a:pt x="206425" y="367004"/>
                </a:lnTo>
                <a:lnTo>
                  <a:pt x="206527" y="370408"/>
                </a:lnTo>
                <a:lnTo>
                  <a:pt x="207518" y="369087"/>
                </a:lnTo>
                <a:close/>
              </a:path>
              <a:path w="264795" h="386714">
                <a:moveTo>
                  <a:pt x="208305" y="254800"/>
                </a:moveTo>
                <a:lnTo>
                  <a:pt x="207378" y="250913"/>
                </a:lnTo>
                <a:lnTo>
                  <a:pt x="208114" y="249682"/>
                </a:lnTo>
                <a:lnTo>
                  <a:pt x="205981" y="247459"/>
                </a:lnTo>
                <a:lnTo>
                  <a:pt x="204520" y="251485"/>
                </a:lnTo>
                <a:lnTo>
                  <a:pt x="204876" y="257822"/>
                </a:lnTo>
                <a:lnTo>
                  <a:pt x="208305" y="254800"/>
                </a:lnTo>
                <a:close/>
              </a:path>
              <a:path w="264795" h="386714">
                <a:moveTo>
                  <a:pt x="220637" y="203923"/>
                </a:moveTo>
                <a:lnTo>
                  <a:pt x="218922" y="204381"/>
                </a:lnTo>
                <a:lnTo>
                  <a:pt x="219252" y="205359"/>
                </a:lnTo>
                <a:lnTo>
                  <a:pt x="220040" y="204254"/>
                </a:lnTo>
                <a:lnTo>
                  <a:pt x="220637" y="203923"/>
                </a:lnTo>
                <a:close/>
              </a:path>
              <a:path w="264795" h="386714">
                <a:moveTo>
                  <a:pt x="223901" y="140665"/>
                </a:moveTo>
                <a:lnTo>
                  <a:pt x="223151" y="137337"/>
                </a:lnTo>
                <a:lnTo>
                  <a:pt x="221475" y="140093"/>
                </a:lnTo>
                <a:lnTo>
                  <a:pt x="218541" y="142519"/>
                </a:lnTo>
                <a:lnTo>
                  <a:pt x="220586" y="146138"/>
                </a:lnTo>
                <a:lnTo>
                  <a:pt x="221665" y="143256"/>
                </a:lnTo>
                <a:lnTo>
                  <a:pt x="223901" y="140665"/>
                </a:lnTo>
                <a:close/>
              </a:path>
              <a:path w="264795" h="386714">
                <a:moveTo>
                  <a:pt x="224891" y="203098"/>
                </a:moveTo>
                <a:lnTo>
                  <a:pt x="222859" y="198767"/>
                </a:lnTo>
                <a:lnTo>
                  <a:pt x="220954" y="201942"/>
                </a:lnTo>
                <a:lnTo>
                  <a:pt x="222084" y="203530"/>
                </a:lnTo>
                <a:lnTo>
                  <a:pt x="220675" y="203911"/>
                </a:lnTo>
                <a:lnTo>
                  <a:pt x="221767" y="206095"/>
                </a:lnTo>
                <a:lnTo>
                  <a:pt x="220103" y="207530"/>
                </a:lnTo>
                <a:lnTo>
                  <a:pt x="221627" y="209854"/>
                </a:lnTo>
                <a:lnTo>
                  <a:pt x="223126" y="206451"/>
                </a:lnTo>
                <a:lnTo>
                  <a:pt x="224891" y="203098"/>
                </a:lnTo>
                <a:close/>
              </a:path>
              <a:path w="264795" h="386714">
                <a:moveTo>
                  <a:pt x="225171" y="148183"/>
                </a:moveTo>
                <a:lnTo>
                  <a:pt x="223977" y="146659"/>
                </a:lnTo>
                <a:lnTo>
                  <a:pt x="222364" y="147510"/>
                </a:lnTo>
                <a:lnTo>
                  <a:pt x="220662" y="148971"/>
                </a:lnTo>
                <a:lnTo>
                  <a:pt x="221488" y="151663"/>
                </a:lnTo>
                <a:lnTo>
                  <a:pt x="222885" y="150939"/>
                </a:lnTo>
                <a:lnTo>
                  <a:pt x="223888" y="152577"/>
                </a:lnTo>
                <a:lnTo>
                  <a:pt x="224650" y="151180"/>
                </a:lnTo>
                <a:lnTo>
                  <a:pt x="224294" y="149529"/>
                </a:lnTo>
                <a:lnTo>
                  <a:pt x="225171" y="148183"/>
                </a:lnTo>
                <a:close/>
              </a:path>
              <a:path w="264795" h="386714">
                <a:moveTo>
                  <a:pt x="228650" y="142074"/>
                </a:moveTo>
                <a:lnTo>
                  <a:pt x="225831" y="139217"/>
                </a:lnTo>
                <a:lnTo>
                  <a:pt x="226999" y="137299"/>
                </a:lnTo>
                <a:lnTo>
                  <a:pt x="225374" y="135496"/>
                </a:lnTo>
                <a:lnTo>
                  <a:pt x="224294" y="141566"/>
                </a:lnTo>
                <a:lnTo>
                  <a:pt x="225399" y="143510"/>
                </a:lnTo>
                <a:lnTo>
                  <a:pt x="228650" y="142074"/>
                </a:lnTo>
                <a:close/>
              </a:path>
              <a:path w="264795" h="386714">
                <a:moveTo>
                  <a:pt x="236410" y="172707"/>
                </a:moveTo>
                <a:lnTo>
                  <a:pt x="235229" y="168592"/>
                </a:lnTo>
                <a:lnTo>
                  <a:pt x="231927" y="171589"/>
                </a:lnTo>
                <a:lnTo>
                  <a:pt x="231267" y="175234"/>
                </a:lnTo>
                <a:lnTo>
                  <a:pt x="231902" y="179197"/>
                </a:lnTo>
                <a:lnTo>
                  <a:pt x="232079" y="175425"/>
                </a:lnTo>
                <a:lnTo>
                  <a:pt x="236410" y="172707"/>
                </a:lnTo>
                <a:close/>
              </a:path>
              <a:path w="264795" h="386714">
                <a:moveTo>
                  <a:pt x="248272" y="328866"/>
                </a:moveTo>
                <a:lnTo>
                  <a:pt x="246227" y="327507"/>
                </a:lnTo>
                <a:lnTo>
                  <a:pt x="244030" y="330733"/>
                </a:lnTo>
                <a:lnTo>
                  <a:pt x="244297" y="334746"/>
                </a:lnTo>
                <a:lnTo>
                  <a:pt x="245503" y="339102"/>
                </a:lnTo>
                <a:lnTo>
                  <a:pt x="245897" y="335407"/>
                </a:lnTo>
                <a:lnTo>
                  <a:pt x="248272" y="328866"/>
                </a:lnTo>
                <a:close/>
              </a:path>
              <a:path w="264795" h="386714">
                <a:moveTo>
                  <a:pt x="254990" y="310553"/>
                </a:moveTo>
                <a:lnTo>
                  <a:pt x="254520" y="309460"/>
                </a:lnTo>
                <a:lnTo>
                  <a:pt x="254088" y="310692"/>
                </a:lnTo>
                <a:lnTo>
                  <a:pt x="254228" y="311302"/>
                </a:lnTo>
                <a:lnTo>
                  <a:pt x="252171" y="313601"/>
                </a:lnTo>
                <a:lnTo>
                  <a:pt x="251714" y="312470"/>
                </a:lnTo>
                <a:lnTo>
                  <a:pt x="250786" y="313817"/>
                </a:lnTo>
                <a:lnTo>
                  <a:pt x="251815" y="315772"/>
                </a:lnTo>
                <a:lnTo>
                  <a:pt x="252095" y="317525"/>
                </a:lnTo>
                <a:lnTo>
                  <a:pt x="253504" y="315328"/>
                </a:lnTo>
                <a:lnTo>
                  <a:pt x="253923" y="312839"/>
                </a:lnTo>
                <a:lnTo>
                  <a:pt x="254990" y="310553"/>
                </a:lnTo>
                <a:close/>
              </a:path>
              <a:path w="264795" h="386714">
                <a:moveTo>
                  <a:pt x="262699" y="127850"/>
                </a:moveTo>
                <a:lnTo>
                  <a:pt x="260489" y="123228"/>
                </a:lnTo>
                <a:lnTo>
                  <a:pt x="259410" y="125869"/>
                </a:lnTo>
                <a:lnTo>
                  <a:pt x="260223" y="130352"/>
                </a:lnTo>
                <a:lnTo>
                  <a:pt x="262191" y="136017"/>
                </a:lnTo>
                <a:lnTo>
                  <a:pt x="261734" y="131775"/>
                </a:lnTo>
                <a:lnTo>
                  <a:pt x="262699" y="127850"/>
                </a:lnTo>
                <a:close/>
              </a:path>
              <a:path w="264795" h="386714">
                <a:moveTo>
                  <a:pt x="264198" y="117373"/>
                </a:moveTo>
                <a:lnTo>
                  <a:pt x="262267" y="117030"/>
                </a:lnTo>
                <a:lnTo>
                  <a:pt x="263804" y="114084"/>
                </a:lnTo>
                <a:lnTo>
                  <a:pt x="261950" y="111163"/>
                </a:lnTo>
                <a:lnTo>
                  <a:pt x="259918" y="116852"/>
                </a:lnTo>
                <a:lnTo>
                  <a:pt x="261823" y="117005"/>
                </a:lnTo>
                <a:lnTo>
                  <a:pt x="262166" y="119773"/>
                </a:lnTo>
                <a:lnTo>
                  <a:pt x="263004" y="120967"/>
                </a:lnTo>
                <a:lnTo>
                  <a:pt x="262877" y="118338"/>
                </a:lnTo>
                <a:lnTo>
                  <a:pt x="264198" y="117373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882543" y="4326699"/>
            <a:ext cx="106045" cy="157480"/>
          </a:xfrm>
          <a:custGeom>
            <a:avLst/>
            <a:gdLst/>
            <a:ahLst/>
            <a:cxnLst/>
            <a:rect l="l" t="t" r="r" b="b"/>
            <a:pathLst>
              <a:path w="106045" h="157479">
                <a:moveTo>
                  <a:pt x="7073" y="154673"/>
                </a:moveTo>
                <a:lnTo>
                  <a:pt x="7023" y="150406"/>
                </a:lnTo>
                <a:lnTo>
                  <a:pt x="5372" y="150164"/>
                </a:lnTo>
                <a:lnTo>
                  <a:pt x="4330" y="148348"/>
                </a:lnTo>
                <a:lnTo>
                  <a:pt x="2362" y="156298"/>
                </a:lnTo>
                <a:lnTo>
                  <a:pt x="0" y="157365"/>
                </a:lnTo>
                <a:lnTo>
                  <a:pt x="7073" y="154673"/>
                </a:lnTo>
                <a:close/>
              </a:path>
              <a:path w="106045" h="157479">
                <a:moveTo>
                  <a:pt x="20396" y="138417"/>
                </a:moveTo>
                <a:lnTo>
                  <a:pt x="20027" y="137388"/>
                </a:lnTo>
                <a:lnTo>
                  <a:pt x="18643" y="138963"/>
                </a:lnTo>
                <a:lnTo>
                  <a:pt x="18427" y="137528"/>
                </a:lnTo>
                <a:lnTo>
                  <a:pt x="17741" y="140601"/>
                </a:lnTo>
                <a:lnTo>
                  <a:pt x="15748" y="143078"/>
                </a:lnTo>
                <a:lnTo>
                  <a:pt x="16040" y="146583"/>
                </a:lnTo>
                <a:lnTo>
                  <a:pt x="17678" y="143954"/>
                </a:lnTo>
                <a:lnTo>
                  <a:pt x="18275" y="140843"/>
                </a:lnTo>
                <a:lnTo>
                  <a:pt x="20396" y="138417"/>
                </a:lnTo>
                <a:close/>
              </a:path>
              <a:path w="106045" h="157479">
                <a:moveTo>
                  <a:pt x="25692" y="117500"/>
                </a:moveTo>
                <a:lnTo>
                  <a:pt x="23215" y="117792"/>
                </a:lnTo>
                <a:lnTo>
                  <a:pt x="20751" y="126758"/>
                </a:lnTo>
                <a:lnTo>
                  <a:pt x="18326" y="130403"/>
                </a:lnTo>
                <a:lnTo>
                  <a:pt x="19011" y="133426"/>
                </a:lnTo>
                <a:lnTo>
                  <a:pt x="18237" y="134734"/>
                </a:lnTo>
                <a:lnTo>
                  <a:pt x="21882" y="135940"/>
                </a:lnTo>
                <a:lnTo>
                  <a:pt x="23558" y="134772"/>
                </a:lnTo>
                <a:lnTo>
                  <a:pt x="25273" y="130429"/>
                </a:lnTo>
                <a:lnTo>
                  <a:pt x="21475" y="132575"/>
                </a:lnTo>
                <a:lnTo>
                  <a:pt x="20281" y="131292"/>
                </a:lnTo>
                <a:lnTo>
                  <a:pt x="19342" y="132867"/>
                </a:lnTo>
                <a:lnTo>
                  <a:pt x="21539" y="124752"/>
                </a:lnTo>
                <a:lnTo>
                  <a:pt x="22631" y="128282"/>
                </a:lnTo>
                <a:lnTo>
                  <a:pt x="22593" y="126453"/>
                </a:lnTo>
                <a:lnTo>
                  <a:pt x="22631" y="120751"/>
                </a:lnTo>
                <a:lnTo>
                  <a:pt x="25692" y="117500"/>
                </a:lnTo>
                <a:close/>
              </a:path>
              <a:path w="106045" h="157479">
                <a:moveTo>
                  <a:pt x="30772" y="132905"/>
                </a:moveTo>
                <a:lnTo>
                  <a:pt x="28905" y="127012"/>
                </a:lnTo>
                <a:lnTo>
                  <a:pt x="26327" y="131178"/>
                </a:lnTo>
                <a:lnTo>
                  <a:pt x="22377" y="137007"/>
                </a:lnTo>
                <a:lnTo>
                  <a:pt x="25323" y="140639"/>
                </a:lnTo>
                <a:lnTo>
                  <a:pt x="25996" y="135851"/>
                </a:lnTo>
                <a:lnTo>
                  <a:pt x="30772" y="132905"/>
                </a:lnTo>
                <a:close/>
              </a:path>
              <a:path w="106045" h="157479">
                <a:moveTo>
                  <a:pt x="45669" y="92862"/>
                </a:moveTo>
                <a:lnTo>
                  <a:pt x="43815" y="92138"/>
                </a:lnTo>
                <a:lnTo>
                  <a:pt x="41757" y="99885"/>
                </a:lnTo>
                <a:lnTo>
                  <a:pt x="40030" y="102539"/>
                </a:lnTo>
                <a:lnTo>
                  <a:pt x="37414" y="100304"/>
                </a:lnTo>
                <a:lnTo>
                  <a:pt x="32880" y="106578"/>
                </a:lnTo>
                <a:lnTo>
                  <a:pt x="30886" y="108673"/>
                </a:lnTo>
                <a:lnTo>
                  <a:pt x="33769" y="109651"/>
                </a:lnTo>
                <a:lnTo>
                  <a:pt x="37541" y="108432"/>
                </a:lnTo>
                <a:lnTo>
                  <a:pt x="40982" y="107988"/>
                </a:lnTo>
                <a:lnTo>
                  <a:pt x="36207" y="105244"/>
                </a:lnTo>
                <a:lnTo>
                  <a:pt x="43675" y="102743"/>
                </a:lnTo>
                <a:lnTo>
                  <a:pt x="45427" y="96812"/>
                </a:lnTo>
                <a:lnTo>
                  <a:pt x="44272" y="95961"/>
                </a:lnTo>
                <a:lnTo>
                  <a:pt x="44107" y="94843"/>
                </a:lnTo>
                <a:lnTo>
                  <a:pt x="45669" y="92862"/>
                </a:lnTo>
                <a:close/>
              </a:path>
              <a:path w="106045" h="157479">
                <a:moveTo>
                  <a:pt x="46291" y="89192"/>
                </a:moveTo>
                <a:lnTo>
                  <a:pt x="44500" y="86321"/>
                </a:lnTo>
                <a:lnTo>
                  <a:pt x="41897" y="87909"/>
                </a:lnTo>
                <a:lnTo>
                  <a:pt x="42900" y="91008"/>
                </a:lnTo>
                <a:lnTo>
                  <a:pt x="41071" y="92913"/>
                </a:lnTo>
                <a:lnTo>
                  <a:pt x="41821" y="94449"/>
                </a:lnTo>
                <a:lnTo>
                  <a:pt x="46291" y="89192"/>
                </a:lnTo>
                <a:close/>
              </a:path>
              <a:path w="106045" h="157479">
                <a:moveTo>
                  <a:pt x="48336" y="76885"/>
                </a:moveTo>
                <a:lnTo>
                  <a:pt x="47548" y="72542"/>
                </a:lnTo>
                <a:lnTo>
                  <a:pt x="45974" y="74231"/>
                </a:lnTo>
                <a:lnTo>
                  <a:pt x="46507" y="76796"/>
                </a:lnTo>
                <a:lnTo>
                  <a:pt x="44932" y="78473"/>
                </a:lnTo>
                <a:lnTo>
                  <a:pt x="45440" y="79730"/>
                </a:lnTo>
                <a:lnTo>
                  <a:pt x="47091" y="77698"/>
                </a:lnTo>
                <a:lnTo>
                  <a:pt x="48336" y="76885"/>
                </a:lnTo>
                <a:close/>
              </a:path>
              <a:path w="106045" h="157479">
                <a:moveTo>
                  <a:pt x="62763" y="46012"/>
                </a:moveTo>
                <a:lnTo>
                  <a:pt x="62458" y="42570"/>
                </a:lnTo>
                <a:lnTo>
                  <a:pt x="61061" y="45351"/>
                </a:lnTo>
                <a:lnTo>
                  <a:pt x="58686" y="47726"/>
                </a:lnTo>
                <a:lnTo>
                  <a:pt x="59423" y="51346"/>
                </a:lnTo>
                <a:lnTo>
                  <a:pt x="62763" y="46012"/>
                </a:lnTo>
                <a:close/>
              </a:path>
              <a:path w="106045" h="157479">
                <a:moveTo>
                  <a:pt x="85039" y="1422"/>
                </a:moveTo>
                <a:lnTo>
                  <a:pt x="82397" y="812"/>
                </a:lnTo>
                <a:lnTo>
                  <a:pt x="78193" y="12268"/>
                </a:lnTo>
                <a:lnTo>
                  <a:pt x="81267" y="13931"/>
                </a:lnTo>
                <a:lnTo>
                  <a:pt x="82130" y="9626"/>
                </a:lnTo>
                <a:lnTo>
                  <a:pt x="81927" y="4902"/>
                </a:lnTo>
                <a:lnTo>
                  <a:pt x="85039" y="1422"/>
                </a:lnTo>
                <a:close/>
              </a:path>
              <a:path w="106045" h="157479">
                <a:moveTo>
                  <a:pt x="105714" y="3543"/>
                </a:moveTo>
                <a:lnTo>
                  <a:pt x="105156" y="0"/>
                </a:lnTo>
                <a:lnTo>
                  <a:pt x="102717" y="2425"/>
                </a:lnTo>
                <a:lnTo>
                  <a:pt x="102285" y="5600"/>
                </a:lnTo>
                <a:lnTo>
                  <a:pt x="103479" y="9398"/>
                </a:lnTo>
                <a:lnTo>
                  <a:pt x="103924" y="6223"/>
                </a:lnTo>
                <a:lnTo>
                  <a:pt x="105714" y="3543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788169" y="4517173"/>
            <a:ext cx="86995" cy="260350"/>
          </a:xfrm>
          <a:custGeom>
            <a:avLst/>
            <a:gdLst/>
            <a:ahLst/>
            <a:cxnLst/>
            <a:rect l="l" t="t" r="r" b="b"/>
            <a:pathLst>
              <a:path w="86995" h="260350">
                <a:moveTo>
                  <a:pt x="5384" y="20027"/>
                </a:moveTo>
                <a:lnTo>
                  <a:pt x="5130" y="17221"/>
                </a:lnTo>
                <a:lnTo>
                  <a:pt x="4622" y="14312"/>
                </a:lnTo>
                <a:lnTo>
                  <a:pt x="3035" y="16179"/>
                </a:lnTo>
                <a:lnTo>
                  <a:pt x="2692" y="18669"/>
                </a:lnTo>
                <a:lnTo>
                  <a:pt x="2692" y="21348"/>
                </a:lnTo>
                <a:lnTo>
                  <a:pt x="5384" y="20027"/>
                </a:lnTo>
                <a:close/>
              </a:path>
              <a:path w="86995" h="260350">
                <a:moveTo>
                  <a:pt x="10718" y="242582"/>
                </a:moveTo>
                <a:lnTo>
                  <a:pt x="6172" y="247459"/>
                </a:lnTo>
                <a:lnTo>
                  <a:pt x="2730" y="252971"/>
                </a:lnTo>
                <a:lnTo>
                  <a:pt x="0" y="258953"/>
                </a:lnTo>
                <a:lnTo>
                  <a:pt x="7112" y="259816"/>
                </a:lnTo>
                <a:lnTo>
                  <a:pt x="8750" y="248539"/>
                </a:lnTo>
                <a:lnTo>
                  <a:pt x="10718" y="242582"/>
                </a:lnTo>
                <a:close/>
              </a:path>
              <a:path w="86995" h="260350">
                <a:moveTo>
                  <a:pt x="22771" y="2324"/>
                </a:moveTo>
                <a:lnTo>
                  <a:pt x="22136" y="0"/>
                </a:lnTo>
                <a:lnTo>
                  <a:pt x="20650" y="609"/>
                </a:lnTo>
                <a:lnTo>
                  <a:pt x="20650" y="1917"/>
                </a:lnTo>
                <a:lnTo>
                  <a:pt x="20688" y="3302"/>
                </a:lnTo>
                <a:lnTo>
                  <a:pt x="18300" y="5105"/>
                </a:lnTo>
                <a:lnTo>
                  <a:pt x="18034" y="3962"/>
                </a:lnTo>
                <a:lnTo>
                  <a:pt x="16916" y="5092"/>
                </a:lnTo>
                <a:lnTo>
                  <a:pt x="17640" y="7112"/>
                </a:lnTo>
                <a:lnTo>
                  <a:pt x="17665" y="8788"/>
                </a:lnTo>
                <a:lnTo>
                  <a:pt x="21882" y="5892"/>
                </a:lnTo>
                <a:lnTo>
                  <a:pt x="20853" y="3365"/>
                </a:lnTo>
                <a:lnTo>
                  <a:pt x="22771" y="2324"/>
                </a:lnTo>
                <a:close/>
              </a:path>
              <a:path w="86995" h="260350">
                <a:moveTo>
                  <a:pt x="32131" y="205346"/>
                </a:moveTo>
                <a:lnTo>
                  <a:pt x="27165" y="207746"/>
                </a:lnTo>
                <a:lnTo>
                  <a:pt x="28752" y="212750"/>
                </a:lnTo>
                <a:lnTo>
                  <a:pt x="30416" y="214147"/>
                </a:lnTo>
                <a:lnTo>
                  <a:pt x="31750" y="211670"/>
                </a:lnTo>
                <a:lnTo>
                  <a:pt x="31813" y="208419"/>
                </a:lnTo>
                <a:lnTo>
                  <a:pt x="32131" y="205346"/>
                </a:lnTo>
                <a:close/>
              </a:path>
              <a:path w="86995" h="260350">
                <a:moveTo>
                  <a:pt x="32308" y="217449"/>
                </a:moveTo>
                <a:lnTo>
                  <a:pt x="29743" y="215976"/>
                </a:lnTo>
                <a:lnTo>
                  <a:pt x="28054" y="224307"/>
                </a:lnTo>
                <a:lnTo>
                  <a:pt x="26022" y="226783"/>
                </a:lnTo>
                <a:lnTo>
                  <a:pt x="26822" y="229565"/>
                </a:lnTo>
                <a:lnTo>
                  <a:pt x="28295" y="223989"/>
                </a:lnTo>
                <a:lnTo>
                  <a:pt x="30556" y="224066"/>
                </a:lnTo>
                <a:lnTo>
                  <a:pt x="30162" y="220052"/>
                </a:lnTo>
                <a:lnTo>
                  <a:pt x="29235" y="220560"/>
                </a:lnTo>
                <a:lnTo>
                  <a:pt x="32308" y="217449"/>
                </a:lnTo>
                <a:close/>
              </a:path>
              <a:path w="86995" h="260350">
                <a:moveTo>
                  <a:pt x="50241" y="67373"/>
                </a:moveTo>
                <a:lnTo>
                  <a:pt x="48691" y="60807"/>
                </a:lnTo>
                <a:lnTo>
                  <a:pt x="45707" y="66802"/>
                </a:lnTo>
                <a:lnTo>
                  <a:pt x="46278" y="68630"/>
                </a:lnTo>
                <a:lnTo>
                  <a:pt x="48336" y="67068"/>
                </a:lnTo>
                <a:lnTo>
                  <a:pt x="47955" y="71081"/>
                </a:lnTo>
                <a:lnTo>
                  <a:pt x="50241" y="67373"/>
                </a:lnTo>
                <a:close/>
              </a:path>
              <a:path w="86995" h="260350">
                <a:moveTo>
                  <a:pt x="51854" y="172542"/>
                </a:moveTo>
                <a:lnTo>
                  <a:pt x="49631" y="175564"/>
                </a:lnTo>
                <a:lnTo>
                  <a:pt x="47739" y="178790"/>
                </a:lnTo>
                <a:lnTo>
                  <a:pt x="45974" y="182067"/>
                </a:lnTo>
                <a:lnTo>
                  <a:pt x="47904" y="183134"/>
                </a:lnTo>
                <a:lnTo>
                  <a:pt x="50977" y="175666"/>
                </a:lnTo>
                <a:lnTo>
                  <a:pt x="51854" y="172542"/>
                </a:lnTo>
                <a:close/>
              </a:path>
              <a:path w="86995" h="260350">
                <a:moveTo>
                  <a:pt x="57035" y="149707"/>
                </a:moveTo>
                <a:lnTo>
                  <a:pt x="56832" y="148513"/>
                </a:lnTo>
                <a:lnTo>
                  <a:pt x="55384" y="149821"/>
                </a:lnTo>
                <a:lnTo>
                  <a:pt x="54330" y="150317"/>
                </a:lnTo>
                <a:lnTo>
                  <a:pt x="55295" y="147993"/>
                </a:lnTo>
                <a:lnTo>
                  <a:pt x="55194" y="145097"/>
                </a:lnTo>
                <a:lnTo>
                  <a:pt x="56692" y="143090"/>
                </a:lnTo>
                <a:lnTo>
                  <a:pt x="56286" y="141579"/>
                </a:lnTo>
                <a:lnTo>
                  <a:pt x="55194" y="145059"/>
                </a:lnTo>
                <a:lnTo>
                  <a:pt x="54864" y="143129"/>
                </a:lnTo>
                <a:lnTo>
                  <a:pt x="53594" y="151244"/>
                </a:lnTo>
                <a:lnTo>
                  <a:pt x="50596" y="158381"/>
                </a:lnTo>
                <a:lnTo>
                  <a:pt x="47167" y="165277"/>
                </a:lnTo>
                <a:lnTo>
                  <a:pt x="44589" y="172656"/>
                </a:lnTo>
                <a:lnTo>
                  <a:pt x="48387" y="167322"/>
                </a:lnTo>
                <a:lnTo>
                  <a:pt x="51612" y="161645"/>
                </a:lnTo>
                <a:lnTo>
                  <a:pt x="54419" y="155727"/>
                </a:lnTo>
                <a:lnTo>
                  <a:pt x="57035" y="149707"/>
                </a:lnTo>
                <a:close/>
              </a:path>
              <a:path w="86995" h="260350">
                <a:moveTo>
                  <a:pt x="58318" y="57213"/>
                </a:moveTo>
                <a:lnTo>
                  <a:pt x="55676" y="58051"/>
                </a:lnTo>
                <a:lnTo>
                  <a:pt x="55930" y="59690"/>
                </a:lnTo>
                <a:lnTo>
                  <a:pt x="54711" y="59766"/>
                </a:lnTo>
                <a:lnTo>
                  <a:pt x="54102" y="58470"/>
                </a:lnTo>
                <a:lnTo>
                  <a:pt x="53784" y="56527"/>
                </a:lnTo>
                <a:lnTo>
                  <a:pt x="51993" y="58966"/>
                </a:lnTo>
                <a:lnTo>
                  <a:pt x="53848" y="64274"/>
                </a:lnTo>
                <a:lnTo>
                  <a:pt x="56134" y="61861"/>
                </a:lnTo>
                <a:lnTo>
                  <a:pt x="55880" y="60706"/>
                </a:lnTo>
                <a:lnTo>
                  <a:pt x="56121" y="59804"/>
                </a:lnTo>
                <a:lnTo>
                  <a:pt x="56769" y="59105"/>
                </a:lnTo>
                <a:lnTo>
                  <a:pt x="58318" y="57213"/>
                </a:lnTo>
                <a:close/>
              </a:path>
              <a:path w="86995" h="260350">
                <a:moveTo>
                  <a:pt x="83007" y="19723"/>
                </a:moveTo>
                <a:lnTo>
                  <a:pt x="82626" y="16459"/>
                </a:lnTo>
                <a:lnTo>
                  <a:pt x="80873" y="18694"/>
                </a:lnTo>
                <a:lnTo>
                  <a:pt x="79883" y="21259"/>
                </a:lnTo>
                <a:lnTo>
                  <a:pt x="80733" y="24777"/>
                </a:lnTo>
                <a:lnTo>
                  <a:pt x="82410" y="22529"/>
                </a:lnTo>
                <a:lnTo>
                  <a:pt x="83007" y="19723"/>
                </a:lnTo>
                <a:close/>
              </a:path>
              <a:path w="86995" h="260350">
                <a:moveTo>
                  <a:pt x="86753" y="96697"/>
                </a:moveTo>
                <a:lnTo>
                  <a:pt x="82270" y="99288"/>
                </a:lnTo>
                <a:lnTo>
                  <a:pt x="81483" y="103759"/>
                </a:lnTo>
                <a:lnTo>
                  <a:pt x="77558" y="106616"/>
                </a:lnTo>
                <a:lnTo>
                  <a:pt x="80048" y="110197"/>
                </a:lnTo>
                <a:lnTo>
                  <a:pt x="75387" y="115023"/>
                </a:lnTo>
                <a:lnTo>
                  <a:pt x="74637" y="119938"/>
                </a:lnTo>
                <a:lnTo>
                  <a:pt x="74879" y="119011"/>
                </a:lnTo>
                <a:lnTo>
                  <a:pt x="83489" y="108826"/>
                </a:lnTo>
                <a:lnTo>
                  <a:pt x="81229" y="106476"/>
                </a:lnTo>
                <a:lnTo>
                  <a:pt x="84759" y="104127"/>
                </a:lnTo>
                <a:lnTo>
                  <a:pt x="86144" y="100622"/>
                </a:lnTo>
                <a:lnTo>
                  <a:pt x="86753" y="96697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479084" y="5206621"/>
            <a:ext cx="10160" cy="10160"/>
          </a:xfrm>
          <a:custGeom>
            <a:avLst/>
            <a:gdLst/>
            <a:ahLst/>
            <a:cxnLst/>
            <a:rect l="l" t="t" r="r" b="b"/>
            <a:pathLst>
              <a:path w="10159" h="10160">
                <a:moveTo>
                  <a:pt x="8051" y="0"/>
                </a:moveTo>
                <a:lnTo>
                  <a:pt x="0" y="8623"/>
                </a:lnTo>
                <a:lnTo>
                  <a:pt x="1028" y="9944"/>
                </a:lnTo>
                <a:lnTo>
                  <a:pt x="3987" y="7213"/>
                </a:lnTo>
                <a:lnTo>
                  <a:pt x="5829" y="3365"/>
                </a:lnTo>
                <a:lnTo>
                  <a:pt x="9537" y="1384"/>
                </a:lnTo>
                <a:lnTo>
                  <a:pt x="8051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0998149" y="295261"/>
            <a:ext cx="288290" cy="36195"/>
          </a:xfrm>
          <a:custGeom>
            <a:avLst/>
            <a:gdLst/>
            <a:ahLst/>
            <a:cxnLst/>
            <a:rect l="l" t="t" r="r" b="b"/>
            <a:pathLst>
              <a:path w="288290" h="36195">
                <a:moveTo>
                  <a:pt x="8559" y="33515"/>
                </a:moveTo>
                <a:lnTo>
                  <a:pt x="6134" y="33680"/>
                </a:lnTo>
                <a:lnTo>
                  <a:pt x="3695" y="34277"/>
                </a:lnTo>
                <a:lnTo>
                  <a:pt x="1270" y="35090"/>
                </a:lnTo>
                <a:lnTo>
                  <a:pt x="2374" y="35204"/>
                </a:lnTo>
                <a:lnTo>
                  <a:pt x="685" y="35712"/>
                </a:lnTo>
                <a:lnTo>
                  <a:pt x="0" y="36093"/>
                </a:lnTo>
                <a:lnTo>
                  <a:pt x="4533" y="35928"/>
                </a:lnTo>
                <a:lnTo>
                  <a:pt x="6451" y="34429"/>
                </a:lnTo>
                <a:lnTo>
                  <a:pt x="8559" y="33515"/>
                </a:lnTo>
                <a:close/>
              </a:path>
              <a:path w="288290" h="36195">
                <a:moveTo>
                  <a:pt x="25844" y="27673"/>
                </a:moveTo>
                <a:lnTo>
                  <a:pt x="25755" y="27279"/>
                </a:lnTo>
                <a:lnTo>
                  <a:pt x="20548" y="27990"/>
                </a:lnTo>
                <a:lnTo>
                  <a:pt x="18313" y="28968"/>
                </a:lnTo>
                <a:lnTo>
                  <a:pt x="18364" y="29959"/>
                </a:lnTo>
                <a:lnTo>
                  <a:pt x="21539" y="30010"/>
                </a:lnTo>
                <a:lnTo>
                  <a:pt x="25844" y="27673"/>
                </a:lnTo>
                <a:close/>
              </a:path>
              <a:path w="288290" h="36195">
                <a:moveTo>
                  <a:pt x="80378" y="21615"/>
                </a:moveTo>
                <a:lnTo>
                  <a:pt x="70142" y="23050"/>
                </a:lnTo>
                <a:lnTo>
                  <a:pt x="60718" y="24815"/>
                </a:lnTo>
                <a:lnTo>
                  <a:pt x="51041" y="26746"/>
                </a:lnTo>
                <a:lnTo>
                  <a:pt x="40043" y="28651"/>
                </a:lnTo>
                <a:lnTo>
                  <a:pt x="47904" y="27965"/>
                </a:lnTo>
                <a:lnTo>
                  <a:pt x="55803" y="26898"/>
                </a:lnTo>
                <a:lnTo>
                  <a:pt x="71653" y="24409"/>
                </a:lnTo>
                <a:lnTo>
                  <a:pt x="69418" y="23380"/>
                </a:lnTo>
                <a:lnTo>
                  <a:pt x="75984" y="22834"/>
                </a:lnTo>
                <a:lnTo>
                  <a:pt x="80378" y="21615"/>
                </a:lnTo>
                <a:close/>
              </a:path>
              <a:path w="288290" h="36195">
                <a:moveTo>
                  <a:pt x="90068" y="21247"/>
                </a:moveTo>
                <a:lnTo>
                  <a:pt x="85636" y="21132"/>
                </a:lnTo>
                <a:lnTo>
                  <a:pt x="81140" y="21628"/>
                </a:lnTo>
                <a:lnTo>
                  <a:pt x="76581" y="23317"/>
                </a:lnTo>
                <a:lnTo>
                  <a:pt x="80975" y="23622"/>
                </a:lnTo>
                <a:lnTo>
                  <a:pt x="85559" y="21996"/>
                </a:lnTo>
                <a:lnTo>
                  <a:pt x="90068" y="21247"/>
                </a:lnTo>
                <a:close/>
              </a:path>
              <a:path w="288290" h="36195">
                <a:moveTo>
                  <a:pt x="109537" y="19443"/>
                </a:moveTo>
                <a:lnTo>
                  <a:pt x="108762" y="18592"/>
                </a:lnTo>
                <a:lnTo>
                  <a:pt x="99783" y="18948"/>
                </a:lnTo>
                <a:lnTo>
                  <a:pt x="94919" y="20802"/>
                </a:lnTo>
                <a:lnTo>
                  <a:pt x="99796" y="20345"/>
                </a:lnTo>
                <a:lnTo>
                  <a:pt x="104597" y="20485"/>
                </a:lnTo>
                <a:lnTo>
                  <a:pt x="109537" y="19443"/>
                </a:lnTo>
                <a:close/>
              </a:path>
              <a:path w="288290" h="36195">
                <a:moveTo>
                  <a:pt x="126009" y="19913"/>
                </a:moveTo>
                <a:lnTo>
                  <a:pt x="122885" y="18643"/>
                </a:lnTo>
                <a:lnTo>
                  <a:pt x="121767" y="20548"/>
                </a:lnTo>
                <a:lnTo>
                  <a:pt x="112877" y="19977"/>
                </a:lnTo>
                <a:lnTo>
                  <a:pt x="108077" y="21475"/>
                </a:lnTo>
                <a:lnTo>
                  <a:pt x="114122" y="20942"/>
                </a:lnTo>
                <a:lnTo>
                  <a:pt x="116497" y="21297"/>
                </a:lnTo>
                <a:lnTo>
                  <a:pt x="120103" y="21551"/>
                </a:lnTo>
                <a:lnTo>
                  <a:pt x="123558" y="20154"/>
                </a:lnTo>
                <a:lnTo>
                  <a:pt x="126009" y="19913"/>
                </a:lnTo>
                <a:close/>
              </a:path>
              <a:path w="288290" h="36195">
                <a:moveTo>
                  <a:pt x="127165" y="4838"/>
                </a:moveTo>
                <a:lnTo>
                  <a:pt x="125196" y="4292"/>
                </a:lnTo>
                <a:lnTo>
                  <a:pt x="123126" y="4584"/>
                </a:lnTo>
                <a:lnTo>
                  <a:pt x="121132" y="4445"/>
                </a:lnTo>
                <a:lnTo>
                  <a:pt x="118719" y="5016"/>
                </a:lnTo>
                <a:lnTo>
                  <a:pt x="119888" y="5702"/>
                </a:lnTo>
                <a:lnTo>
                  <a:pt x="117348" y="5524"/>
                </a:lnTo>
                <a:lnTo>
                  <a:pt x="115697" y="6858"/>
                </a:lnTo>
                <a:lnTo>
                  <a:pt x="124498" y="5613"/>
                </a:lnTo>
                <a:lnTo>
                  <a:pt x="127165" y="4838"/>
                </a:lnTo>
                <a:close/>
              </a:path>
              <a:path w="288290" h="36195">
                <a:moveTo>
                  <a:pt x="163106" y="647"/>
                </a:moveTo>
                <a:lnTo>
                  <a:pt x="155308" y="952"/>
                </a:lnTo>
                <a:lnTo>
                  <a:pt x="147421" y="2108"/>
                </a:lnTo>
                <a:lnTo>
                  <a:pt x="139534" y="3429"/>
                </a:lnTo>
                <a:lnTo>
                  <a:pt x="147294" y="2984"/>
                </a:lnTo>
                <a:lnTo>
                  <a:pt x="155130" y="2171"/>
                </a:lnTo>
                <a:lnTo>
                  <a:pt x="163106" y="647"/>
                </a:lnTo>
                <a:close/>
              </a:path>
              <a:path w="288290" h="36195">
                <a:moveTo>
                  <a:pt x="220281" y="8877"/>
                </a:moveTo>
                <a:lnTo>
                  <a:pt x="215493" y="8369"/>
                </a:lnTo>
                <a:lnTo>
                  <a:pt x="210464" y="9156"/>
                </a:lnTo>
                <a:lnTo>
                  <a:pt x="205486" y="9740"/>
                </a:lnTo>
                <a:lnTo>
                  <a:pt x="209473" y="9537"/>
                </a:lnTo>
                <a:lnTo>
                  <a:pt x="209181" y="11391"/>
                </a:lnTo>
                <a:lnTo>
                  <a:pt x="214972" y="11150"/>
                </a:lnTo>
                <a:lnTo>
                  <a:pt x="212991" y="10121"/>
                </a:lnTo>
                <a:lnTo>
                  <a:pt x="214172" y="9461"/>
                </a:lnTo>
                <a:lnTo>
                  <a:pt x="220281" y="8877"/>
                </a:lnTo>
                <a:close/>
              </a:path>
              <a:path w="288290" h="36195">
                <a:moveTo>
                  <a:pt x="231787" y="6197"/>
                </a:moveTo>
                <a:lnTo>
                  <a:pt x="223418" y="5956"/>
                </a:lnTo>
                <a:lnTo>
                  <a:pt x="221830" y="6896"/>
                </a:lnTo>
                <a:lnTo>
                  <a:pt x="214401" y="7658"/>
                </a:lnTo>
                <a:lnTo>
                  <a:pt x="220002" y="8140"/>
                </a:lnTo>
                <a:lnTo>
                  <a:pt x="225933" y="7010"/>
                </a:lnTo>
                <a:lnTo>
                  <a:pt x="231787" y="6197"/>
                </a:lnTo>
                <a:close/>
              </a:path>
              <a:path w="288290" h="36195">
                <a:moveTo>
                  <a:pt x="267893" y="3708"/>
                </a:moveTo>
                <a:lnTo>
                  <a:pt x="261480" y="3492"/>
                </a:lnTo>
                <a:lnTo>
                  <a:pt x="254927" y="3987"/>
                </a:lnTo>
                <a:lnTo>
                  <a:pt x="248297" y="4813"/>
                </a:lnTo>
                <a:lnTo>
                  <a:pt x="241706" y="5562"/>
                </a:lnTo>
                <a:lnTo>
                  <a:pt x="248107" y="5740"/>
                </a:lnTo>
                <a:lnTo>
                  <a:pt x="254647" y="5283"/>
                </a:lnTo>
                <a:lnTo>
                  <a:pt x="267893" y="3708"/>
                </a:lnTo>
                <a:close/>
              </a:path>
              <a:path w="288290" h="36195">
                <a:moveTo>
                  <a:pt x="274688" y="749"/>
                </a:moveTo>
                <a:lnTo>
                  <a:pt x="270738" y="0"/>
                </a:lnTo>
                <a:lnTo>
                  <a:pt x="266255" y="1803"/>
                </a:lnTo>
                <a:lnTo>
                  <a:pt x="262255" y="1270"/>
                </a:lnTo>
                <a:lnTo>
                  <a:pt x="261251" y="2717"/>
                </a:lnTo>
                <a:lnTo>
                  <a:pt x="271221" y="1143"/>
                </a:lnTo>
                <a:lnTo>
                  <a:pt x="274688" y="749"/>
                </a:lnTo>
                <a:close/>
              </a:path>
              <a:path w="288290" h="36195">
                <a:moveTo>
                  <a:pt x="287896" y="2387"/>
                </a:moveTo>
                <a:lnTo>
                  <a:pt x="280657" y="3429"/>
                </a:lnTo>
                <a:lnTo>
                  <a:pt x="274078" y="1536"/>
                </a:lnTo>
                <a:lnTo>
                  <a:pt x="266827" y="2895"/>
                </a:lnTo>
                <a:lnTo>
                  <a:pt x="273723" y="3200"/>
                </a:lnTo>
                <a:lnTo>
                  <a:pt x="280479" y="4152"/>
                </a:lnTo>
                <a:lnTo>
                  <a:pt x="287896" y="2387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1332616" y="297751"/>
            <a:ext cx="36195" cy="4445"/>
          </a:xfrm>
          <a:custGeom>
            <a:avLst/>
            <a:gdLst/>
            <a:ahLst/>
            <a:cxnLst/>
            <a:rect l="l" t="t" r="r" b="b"/>
            <a:pathLst>
              <a:path w="36195" h="4445">
                <a:moveTo>
                  <a:pt x="16395" y="889"/>
                </a:moveTo>
                <a:lnTo>
                  <a:pt x="9169" y="0"/>
                </a:lnTo>
                <a:lnTo>
                  <a:pt x="5638" y="558"/>
                </a:lnTo>
                <a:lnTo>
                  <a:pt x="7962" y="2336"/>
                </a:lnTo>
                <a:lnTo>
                  <a:pt x="1384" y="1244"/>
                </a:lnTo>
                <a:lnTo>
                  <a:pt x="0" y="1625"/>
                </a:lnTo>
                <a:lnTo>
                  <a:pt x="3225" y="2222"/>
                </a:lnTo>
                <a:lnTo>
                  <a:pt x="4724" y="2755"/>
                </a:lnTo>
                <a:lnTo>
                  <a:pt x="8026" y="2692"/>
                </a:lnTo>
                <a:lnTo>
                  <a:pt x="11582" y="1828"/>
                </a:lnTo>
                <a:lnTo>
                  <a:pt x="14820" y="2171"/>
                </a:lnTo>
                <a:lnTo>
                  <a:pt x="15379" y="1739"/>
                </a:lnTo>
                <a:lnTo>
                  <a:pt x="13512" y="1193"/>
                </a:lnTo>
                <a:lnTo>
                  <a:pt x="16395" y="889"/>
                </a:lnTo>
                <a:close/>
              </a:path>
              <a:path w="36195" h="4445">
                <a:moveTo>
                  <a:pt x="28028" y="3835"/>
                </a:moveTo>
                <a:lnTo>
                  <a:pt x="22174" y="2527"/>
                </a:lnTo>
                <a:lnTo>
                  <a:pt x="17373" y="2921"/>
                </a:lnTo>
                <a:lnTo>
                  <a:pt x="18605" y="3619"/>
                </a:lnTo>
                <a:lnTo>
                  <a:pt x="15532" y="4102"/>
                </a:lnTo>
                <a:lnTo>
                  <a:pt x="19304" y="4140"/>
                </a:lnTo>
                <a:lnTo>
                  <a:pt x="28028" y="3835"/>
                </a:lnTo>
                <a:close/>
              </a:path>
              <a:path w="36195" h="4445">
                <a:moveTo>
                  <a:pt x="36182" y="1574"/>
                </a:moveTo>
                <a:lnTo>
                  <a:pt x="32321" y="482"/>
                </a:lnTo>
                <a:lnTo>
                  <a:pt x="27838" y="1562"/>
                </a:lnTo>
                <a:lnTo>
                  <a:pt x="23774" y="1257"/>
                </a:lnTo>
                <a:lnTo>
                  <a:pt x="21209" y="2387"/>
                </a:lnTo>
                <a:lnTo>
                  <a:pt x="29273" y="1689"/>
                </a:lnTo>
                <a:lnTo>
                  <a:pt x="30822" y="2819"/>
                </a:lnTo>
                <a:lnTo>
                  <a:pt x="32207" y="1879"/>
                </a:lnTo>
                <a:lnTo>
                  <a:pt x="30810" y="1739"/>
                </a:lnTo>
                <a:lnTo>
                  <a:pt x="36182" y="1574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715679" y="2492414"/>
            <a:ext cx="4445" cy="11430"/>
          </a:xfrm>
          <a:custGeom>
            <a:avLst/>
            <a:gdLst/>
            <a:ahLst/>
            <a:cxnLst/>
            <a:rect l="l" t="t" r="r" b="b"/>
            <a:pathLst>
              <a:path w="4445" h="11430">
                <a:moveTo>
                  <a:pt x="0" y="0"/>
                </a:moveTo>
                <a:lnTo>
                  <a:pt x="1028" y="3708"/>
                </a:lnTo>
                <a:lnTo>
                  <a:pt x="1663" y="7467"/>
                </a:lnTo>
                <a:lnTo>
                  <a:pt x="3949" y="11049"/>
                </a:lnTo>
                <a:lnTo>
                  <a:pt x="3530" y="7289"/>
                </a:lnTo>
                <a:lnTo>
                  <a:pt x="1117" y="3708"/>
                </a:lnTo>
                <a:lnTo>
                  <a:pt x="0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665737" y="2292724"/>
            <a:ext cx="3175" cy="11430"/>
          </a:xfrm>
          <a:custGeom>
            <a:avLst/>
            <a:gdLst/>
            <a:ahLst/>
            <a:cxnLst/>
            <a:rect l="l" t="t" r="r" b="b"/>
            <a:pathLst>
              <a:path w="3175" h="11430">
                <a:moveTo>
                  <a:pt x="0" y="0"/>
                </a:moveTo>
                <a:lnTo>
                  <a:pt x="685" y="4330"/>
                </a:lnTo>
                <a:lnTo>
                  <a:pt x="634" y="7340"/>
                </a:lnTo>
                <a:lnTo>
                  <a:pt x="1574" y="10248"/>
                </a:lnTo>
                <a:lnTo>
                  <a:pt x="1930" y="9639"/>
                </a:lnTo>
                <a:lnTo>
                  <a:pt x="2578" y="10820"/>
                </a:lnTo>
                <a:lnTo>
                  <a:pt x="2552" y="8928"/>
                </a:lnTo>
                <a:lnTo>
                  <a:pt x="1485" y="6997"/>
                </a:lnTo>
                <a:lnTo>
                  <a:pt x="812" y="5067"/>
                </a:lnTo>
                <a:lnTo>
                  <a:pt x="1117" y="4800"/>
                </a:lnTo>
                <a:lnTo>
                  <a:pt x="1422" y="4432"/>
                </a:lnTo>
                <a:lnTo>
                  <a:pt x="1523" y="2832"/>
                </a:lnTo>
                <a:lnTo>
                  <a:pt x="0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9651458" y="2578696"/>
            <a:ext cx="5715" cy="12065"/>
          </a:xfrm>
          <a:custGeom>
            <a:avLst/>
            <a:gdLst/>
            <a:ahLst/>
            <a:cxnLst/>
            <a:rect l="l" t="t" r="r" b="b"/>
            <a:pathLst>
              <a:path w="5715" h="12064">
                <a:moveTo>
                  <a:pt x="0" y="0"/>
                </a:moveTo>
                <a:lnTo>
                  <a:pt x="1371" y="3124"/>
                </a:lnTo>
                <a:lnTo>
                  <a:pt x="1320" y="4724"/>
                </a:lnTo>
                <a:lnTo>
                  <a:pt x="2273" y="4495"/>
                </a:lnTo>
                <a:lnTo>
                  <a:pt x="3124" y="8547"/>
                </a:lnTo>
                <a:lnTo>
                  <a:pt x="5321" y="11468"/>
                </a:lnTo>
                <a:lnTo>
                  <a:pt x="3327" y="3937"/>
                </a:lnTo>
                <a:lnTo>
                  <a:pt x="2476" y="4381"/>
                </a:lnTo>
                <a:lnTo>
                  <a:pt x="952" y="1155"/>
                </a:lnTo>
                <a:lnTo>
                  <a:pt x="0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655378" y="2161425"/>
            <a:ext cx="14604" cy="41275"/>
          </a:xfrm>
          <a:custGeom>
            <a:avLst/>
            <a:gdLst/>
            <a:ahLst/>
            <a:cxnLst/>
            <a:rect l="l" t="t" r="r" b="b"/>
            <a:pathLst>
              <a:path w="14604" h="41275">
                <a:moveTo>
                  <a:pt x="2336" y="36144"/>
                </a:moveTo>
                <a:lnTo>
                  <a:pt x="1397" y="33388"/>
                </a:lnTo>
                <a:lnTo>
                  <a:pt x="1028" y="30683"/>
                </a:lnTo>
                <a:lnTo>
                  <a:pt x="0" y="28524"/>
                </a:lnTo>
                <a:lnTo>
                  <a:pt x="1943" y="35928"/>
                </a:lnTo>
                <a:lnTo>
                  <a:pt x="622" y="37503"/>
                </a:lnTo>
                <a:lnTo>
                  <a:pt x="1409" y="40754"/>
                </a:lnTo>
                <a:lnTo>
                  <a:pt x="1473" y="37033"/>
                </a:lnTo>
                <a:lnTo>
                  <a:pt x="2108" y="38798"/>
                </a:lnTo>
                <a:lnTo>
                  <a:pt x="2336" y="36144"/>
                </a:lnTo>
                <a:close/>
              </a:path>
              <a:path w="14604" h="41275">
                <a:moveTo>
                  <a:pt x="14300" y="20662"/>
                </a:moveTo>
                <a:lnTo>
                  <a:pt x="12890" y="7378"/>
                </a:lnTo>
                <a:lnTo>
                  <a:pt x="11925" y="0"/>
                </a:lnTo>
                <a:lnTo>
                  <a:pt x="12331" y="8039"/>
                </a:lnTo>
                <a:lnTo>
                  <a:pt x="12788" y="16014"/>
                </a:lnTo>
                <a:lnTo>
                  <a:pt x="13652" y="24041"/>
                </a:lnTo>
                <a:lnTo>
                  <a:pt x="14300" y="20662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628086" y="2380487"/>
            <a:ext cx="34925" cy="90170"/>
          </a:xfrm>
          <a:custGeom>
            <a:avLst/>
            <a:gdLst/>
            <a:ahLst/>
            <a:cxnLst/>
            <a:rect l="l" t="t" r="r" b="b"/>
            <a:pathLst>
              <a:path w="34925" h="90169">
                <a:moveTo>
                  <a:pt x="3492" y="81534"/>
                </a:moveTo>
                <a:lnTo>
                  <a:pt x="2921" y="80441"/>
                </a:lnTo>
                <a:lnTo>
                  <a:pt x="3098" y="82080"/>
                </a:lnTo>
                <a:lnTo>
                  <a:pt x="2984" y="82740"/>
                </a:lnTo>
                <a:lnTo>
                  <a:pt x="3492" y="81534"/>
                </a:lnTo>
                <a:close/>
              </a:path>
              <a:path w="34925" h="90169">
                <a:moveTo>
                  <a:pt x="4330" y="89789"/>
                </a:moveTo>
                <a:lnTo>
                  <a:pt x="3733" y="85229"/>
                </a:lnTo>
                <a:lnTo>
                  <a:pt x="2578" y="83693"/>
                </a:lnTo>
                <a:lnTo>
                  <a:pt x="2971" y="82740"/>
                </a:lnTo>
                <a:lnTo>
                  <a:pt x="1587" y="80429"/>
                </a:lnTo>
                <a:lnTo>
                  <a:pt x="1638" y="78079"/>
                </a:lnTo>
                <a:lnTo>
                  <a:pt x="0" y="75768"/>
                </a:lnTo>
                <a:lnTo>
                  <a:pt x="863" y="80467"/>
                </a:lnTo>
                <a:lnTo>
                  <a:pt x="1600" y="85178"/>
                </a:lnTo>
                <a:lnTo>
                  <a:pt x="4330" y="89789"/>
                </a:lnTo>
                <a:close/>
              </a:path>
              <a:path w="34925" h="90169">
                <a:moveTo>
                  <a:pt x="17564" y="8547"/>
                </a:moveTo>
                <a:lnTo>
                  <a:pt x="17373" y="4279"/>
                </a:lnTo>
                <a:lnTo>
                  <a:pt x="15290" y="0"/>
                </a:lnTo>
                <a:lnTo>
                  <a:pt x="14884" y="4279"/>
                </a:lnTo>
                <a:lnTo>
                  <a:pt x="17564" y="8547"/>
                </a:lnTo>
                <a:close/>
              </a:path>
              <a:path w="34925" h="90169">
                <a:moveTo>
                  <a:pt x="25742" y="42926"/>
                </a:moveTo>
                <a:lnTo>
                  <a:pt x="20980" y="24218"/>
                </a:lnTo>
                <a:lnTo>
                  <a:pt x="18542" y="15417"/>
                </a:lnTo>
                <a:lnTo>
                  <a:pt x="15646" y="5842"/>
                </a:lnTo>
                <a:lnTo>
                  <a:pt x="15468" y="7607"/>
                </a:lnTo>
                <a:lnTo>
                  <a:pt x="16421" y="10871"/>
                </a:lnTo>
                <a:lnTo>
                  <a:pt x="15532" y="9359"/>
                </a:lnTo>
                <a:lnTo>
                  <a:pt x="16090" y="14516"/>
                </a:lnTo>
                <a:lnTo>
                  <a:pt x="16484" y="12395"/>
                </a:lnTo>
                <a:lnTo>
                  <a:pt x="18097" y="17500"/>
                </a:lnTo>
                <a:lnTo>
                  <a:pt x="17983" y="19799"/>
                </a:lnTo>
                <a:lnTo>
                  <a:pt x="20180" y="30137"/>
                </a:lnTo>
                <a:lnTo>
                  <a:pt x="19723" y="30276"/>
                </a:lnTo>
                <a:lnTo>
                  <a:pt x="19380" y="33274"/>
                </a:lnTo>
                <a:lnTo>
                  <a:pt x="23876" y="40767"/>
                </a:lnTo>
                <a:lnTo>
                  <a:pt x="25742" y="42926"/>
                </a:lnTo>
                <a:close/>
              </a:path>
              <a:path w="34925" h="90169">
                <a:moveTo>
                  <a:pt x="34747" y="19900"/>
                </a:moveTo>
                <a:lnTo>
                  <a:pt x="34645" y="17157"/>
                </a:lnTo>
                <a:lnTo>
                  <a:pt x="33921" y="17157"/>
                </a:lnTo>
                <a:lnTo>
                  <a:pt x="32994" y="14439"/>
                </a:lnTo>
                <a:lnTo>
                  <a:pt x="32473" y="11442"/>
                </a:lnTo>
                <a:lnTo>
                  <a:pt x="31178" y="9067"/>
                </a:lnTo>
                <a:lnTo>
                  <a:pt x="33083" y="15849"/>
                </a:lnTo>
                <a:lnTo>
                  <a:pt x="32994" y="17208"/>
                </a:lnTo>
                <a:lnTo>
                  <a:pt x="34188" y="19900"/>
                </a:lnTo>
                <a:lnTo>
                  <a:pt x="34747" y="1990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574746" y="2313228"/>
            <a:ext cx="44450" cy="32384"/>
          </a:xfrm>
          <a:custGeom>
            <a:avLst/>
            <a:gdLst/>
            <a:ahLst/>
            <a:cxnLst/>
            <a:rect l="l" t="t" r="r" b="b"/>
            <a:pathLst>
              <a:path w="44450" h="32385">
                <a:moveTo>
                  <a:pt x="1841" y="27241"/>
                </a:moveTo>
                <a:lnTo>
                  <a:pt x="1790" y="25234"/>
                </a:lnTo>
                <a:lnTo>
                  <a:pt x="711" y="23177"/>
                </a:lnTo>
                <a:lnTo>
                  <a:pt x="0" y="21120"/>
                </a:lnTo>
                <a:lnTo>
                  <a:pt x="127" y="24345"/>
                </a:lnTo>
                <a:lnTo>
                  <a:pt x="774" y="27597"/>
                </a:lnTo>
                <a:lnTo>
                  <a:pt x="1079" y="30822"/>
                </a:lnTo>
                <a:lnTo>
                  <a:pt x="1638" y="31991"/>
                </a:lnTo>
                <a:lnTo>
                  <a:pt x="1409" y="30302"/>
                </a:lnTo>
                <a:lnTo>
                  <a:pt x="1155" y="29616"/>
                </a:lnTo>
                <a:lnTo>
                  <a:pt x="1270" y="25996"/>
                </a:lnTo>
                <a:lnTo>
                  <a:pt x="1841" y="27241"/>
                </a:lnTo>
                <a:close/>
              </a:path>
              <a:path w="44450" h="32385">
                <a:moveTo>
                  <a:pt x="44373" y="16624"/>
                </a:moveTo>
                <a:lnTo>
                  <a:pt x="42595" y="10541"/>
                </a:lnTo>
                <a:lnTo>
                  <a:pt x="44094" y="11379"/>
                </a:lnTo>
                <a:lnTo>
                  <a:pt x="42951" y="4813"/>
                </a:lnTo>
                <a:lnTo>
                  <a:pt x="41198" y="2044"/>
                </a:lnTo>
                <a:lnTo>
                  <a:pt x="41275" y="2603"/>
                </a:lnTo>
                <a:lnTo>
                  <a:pt x="39954" y="0"/>
                </a:lnTo>
                <a:lnTo>
                  <a:pt x="41567" y="5257"/>
                </a:lnTo>
                <a:lnTo>
                  <a:pt x="43091" y="15125"/>
                </a:lnTo>
                <a:lnTo>
                  <a:pt x="44373" y="16624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9562110" y="1965337"/>
            <a:ext cx="8890" cy="62230"/>
          </a:xfrm>
          <a:custGeom>
            <a:avLst/>
            <a:gdLst/>
            <a:ahLst/>
            <a:cxnLst/>
            <a:rect l="l" t="t" r="r" b="b"/>
            <a:pathLst>
              <a:path w="8890" h="62230">
                <a:moveTo>
                  <a:pt x="5359" y="36220"/>
                </a:moveTo>
                <a:lnTo>
                  <a:pt x="3835" y="36207"/>
                </a:lnTo>
                <a:lnTo>
                  <a:pt x="2197" y="39293"/>
                </a:lnTo>
                <a:lnTo>
                  <a:pt x="609" y="41249"/>
                </a:lnTo>
                <a:lnTo>
                  <a:pt x="3225" y="42710"/>
                </a:lnTo>
                <a:lnTo>
                  <a:pt x="0" y="48907"/>
                </a:lnTo>
                <a:lnTo>
                  <a:pt x="177" y="57035"/>
                </a:lnTo>
                <a:lnTo>
                  <a:pt x="876" y="57607"/>
                </a:lnTo>
                <a:lnTo>
                  <a:pt x="1117" y="58928"/>
                </a:lnTo>
                <a:lnTo>
                  <a:pt x="711" y="62039"/>
                </a:lnTo>
                <a:lnTo>
                  <a:pt x="1701" y="62179"/>
                </a:lnTo>
                <a:lnTo>
                  <a:pt x="1422" y="51701"/>
                </a:lnTo>
                <a:lnTo>
                  <a:pt x="1803" y="47663"/>
                </a:lnTo>
                <a:lnTo>
                  <a:pt x="3327" y="49364"/>
                </a:lnTo>
                <a:lnTo>
                  <a:pt x="4711" y="39662"/>
                </a:lnTo>
                <a:lnTo>
                  <a:pt x="5359" y="36220"/>
                </a:lnTo>
                <a:close/>
              </a:path>
              <a:path w="8890" h="62230">
                <a:moveTo>
                  <a:pt x="8356" y="3886"/>
                </a:moveTo>
                <a:lnTo>
                  <a:pt x="7505" y="0"/>
                </a:lnTo>
                <a:lnTo>
                  <a:pt x="7607" y="12255"/>
                </a:lnTo>
                <a:lnTo>
                  <a:pt x="6591" y="8331"/>
                </a:lnTo>
                <a:lnTo>
                  <a:pt x="7645" y="17716"/>
                </a:lnTo>
                <a:lnTo>
                  <a:pt x="6629" y="23050"/>
                </a:lnTo>
                <a:lnTo>
                  <a:pt x="7785" y="21640"/>
                </a:lnTo>
                <a:lnTo>
                  <a:pt x="7696" y="9461"/>
                </a:lnTo>
                <a:lnTo>
                  <a:pt x="8356" y="3886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9571888" y="1642643"/>
            <a:ext cx="25400" cy="158115"/>
          </a:xfrm>
          <a:custGeom>
            <a:avLst/>
            <a:gdLst/>
            <a:ahLst/>
            <a:cxnLst/>
            <a:rect l="l" t="t" r="r" b="b"/>
            <a:pathLst>
              <a:path w="25400" h="158114">
                <a:moveTo>
                  <a:pt x="7175" y="88328"/>
                </a:moveTo>
                <a:lnTo>
                  <a:pt x="7048" y="89560"/>
                </a:lnTo>
                <a:lnTo>
                  <a:pt x="2425" y="105778"/>
                </a:lnTo>
                <a:lnTo>
                  <a:pt x="3644" y="107632"/>
                </a:lnTo>
                <a:lnTo>
                  <a:pt x="1752" y="112064"/>
                </a:lnTo>
                <a:lnTo>
                  <a:pt x="774" y="116890"/>
                </a:lnTo>
                <a:lnTo>
                  <a:pt x="660" y="121958"/>
                </a:lnTo>
                <a:lnTo>
                  <a:pt x="2832" y="116814"/>
                </a:lnTo>
                <a:lnTo>
                  <a:pt x="3581" y="111061"/>
                </a:lnTo>
                <a:lnTo>
                  <a:pt x="5613" y="105841"/>
                </a:lnTo>
                <a:lnTo>
                  <a:pt x="4279" y="102590"/>
                </a:lnTo>
                <a:lnTo>
                  <a:pt x="6781" y="94665"/>
                </a:lnTo>
                <a:lnTo>
                  <a:pt x="7175" y="88328"/>
                </a:lnTo>
                <a:close/>
              </a:path>
              <a:path w="25400" h="158114">
                <a:moveTo>
                  <a:pt x="7683" y="69100"/>
                </a:moveTo>
                <a:lnTo>
                  <a:pt x="4368" y="88125"/>
                </a:lnTo>
                <a:lnTo>
                  <a:pt x="2425" y="97066"/>
                </a:lnTo>
                <a:lnTo>
                  <a:pt x="0" y="103619"/>
                </a:lnTo>
                <a:lnTo>
                  <a:pt x="2489" y="98793"/>
                </a:lnTo>
                <a:lnTo>
                  <a:pt x="5029" y="88417"/>
                </a:lnTo>
                <a:lnTo>
                  <a:pt x="6959" y="77012"/>
                </a:lnTo>
                <a:lnTo>
                  <a:pt x="7683" y="69100"/>
                </a:lnTo>
                <a:close/>
              </a:path>
              <a:path w="25400" h="158114">
                <a:moveTo>
                  <a:pt x="19977" y="152920"/>
                </a:moveTo>
                <a:lnTo>
                  <a:pt x="18859" y="147205"/>
                </a:lnTo>
                <a:lnTo>
                  <a:pt x="17729" y="151180"/>
                </a:lnTo>
                <a:lnTo>
                  <a:pt x="17881" y="152488"/>
                </a:lnTo>
                <a:lnTo>
                  <a:pt x="17780" y="153720"/>
                </a:lnTo>
                <a:lnTo>
                  <a:pt x="17462" y="154863"/>
                </a:lnTo>
                <a:lnTo>
                  <a:pt x="16687" y="157861"/>
                </a:lnTo>
                <a:lnTo>
                  <a:pt x="18072" y="155663"/>
                </a:lnTo>
                <a:lnTo>
                  <a:pt x="17894" y="153758"/>
                </a:lnTo>
                <a:lnTo>
                  <a:pt x="18529" y="153136"/>
                </a:lnTo>
                <a:lnTo>
                  <a:pt x="18872" y="154457"/>
                </a:lnTo>
                <a:lnTo>
                  <a:pt x="19100" y="156718"/>
                </a:lnTo>
                <a:lnTo>
                  <a:pt x="19977" y="152920"/>
                </a:lnTo>
                <a:close/>
              </a:path>
              <a:path w="25400" h="158114">
                <a:moveTo>
                  <a:pt x="24511" y="419"/>
                </a:moveTo>
                <a:lnTo>
                  <a:pt x="23469" y="0"/>
                </a:lnTo>
                <a:lnTo>
                  <a:pt x="21437" y="10375"/>
                </a:lnTo>
                <a:lnTo>
                  <a:pt x="20802" y="14528"/>
                </a:lnTo>
                <a:lnTo>
                  <a:pt x="22174" y="9880"/>
                </a:lnTo>
                <a:lnTo>
                  <a:pt x="23380" y="5156"/>
                </a:lnTo>
                <a:lnTo>
                  <a:pt x="24511" y="419"/>
                </a:lnTo>
                <a:close/>
              </a:path>
              <a:path w="25400" h="158114">
                <a:moveTo>
                  <a:pt x="24892" y="11137"/>
                </a:moveTo>
                <a:lnTo>
                  <a:pt x="22529" y="19265"/>
                </a:lnTo>
                <a:lnTo>
                  <a:pt x="20485" y="27546"/>
                </a:lnTo>
                <a:lnTo>
                  <a:pt x="18643" y="35928"/>
                </a:lnTo>
                <a:lnTo>
                  <a:pt x="16916" y="44361"/>
                </a:lnTo>
                <a:lnTo>
                  <a:pt x="16992" y="45707"/>
                </a:lnTo>
                <a:lnTo>
                  <a:pt x="17843" y="43484"/>
                </a:lnTo>
                <a:lnTo>
                  <a:pt x="18453" y="42418"/>
                </a:lnTo>
                <a:lnTo>
                  <a:pt x="17830" y="45643"/>
                </a:lnTo>
                <a:lnTo>
                  <a:pt x="17754" y="49110"/>
                </a:lnTo>
                <a:lnTo>
                  <a:pt x="16827" y="52184"/>
                </a:lnTo>
                <a:lnTo>
                  <a:pt x="16992" y="53835"/>
                </a:lnTo>
                <a:lnTo>
                  <a:pt x="17754" y="49149"/>
                </a:lnTo>
                <a:lnTo>
                  <a:pt x="17843" y="51333"/>
                </a:lnTo>
                <a:lnTo>
                  <a:pt x="18910" y="40982"/>
                </a:lnTo>
                <a:lnTo>
                  <a:pt x="20891" y="31026"/>
                </a:lnTo>
                <a:lnTo>
                  <a:pt x="23126" y="21183"/>
                </a:lnTo>
                <a:lnTo>
                  <a:pt x="24892" y="11137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606445" y="1530667"/>
            <a:ext cx="22860" cy="64769"/>
          </a:xfrm>
          <a:custGeom>
            <a:avLst/>
            <a:gdLst/>
            <a:ahLst/>
            <a:cxnLst/>
            <a:rect l="l" t="t" r="r" b="b"/>
            <a:pathLst>
              <a:path w="22859" h="64769">
                <a:moveTo>
                  <a:pt x="4267" y="49872"/>
                </a:moveTo>
                <a:lnTo>
                  <a:pt x="3987" y="46926"/>
                </a:lnTo>
                <a:lnTo>
                  <a:pt x="2768" y="54241"/>
                </a:lnTo>
                <a:lnTo>
                  <a:pt x="1460" y="55168"/>
                </a:lnTo>
                <a:lnTo>
                  <a:pt x="1409" y="59791"/>
                </a:lnTo>
                <a:lnTo>
                  <a:pt x="1981" y="58762"/>
                </a:lnTo>
                <a:lnTo>
                  <a:pt x="0" y="63868"/>
                </a:lnTo>
                <a:lnTo>
                  <a:pt x="1371" y="64465"/>
                </a:lnTo>
                <a:lnTo>
                  <a:pt x="2921" y="53746"/>
                </a:lnTo>
                <a:lnTo>
                  <a:pt x="4267" y="49872"/>
                </a:lnTo>
                <a:close/>
              </a:path>
              <a:path w="22859" h="64769">
                <a:moveTo>
                  <a:pt x="22821" y="0"/>
                </a:moveTo>
                <a:lnTo>
                  <a:pt x="20040" y="3594"/>
                </a:lnTo>
                <a:lnTo>
                  <a:pt x="17843" y="9944"/>
                </a:lnTo>
                <a:lnTo>
                  <a:pt x="16065" y="17360"/>
                </a:lnTo>
                <a:lnTo>
                  <a:pt x="14592" y="24180"/>
                </a:lnTo>
                <a:lnTo>
                  <a:pt x="16929" y="18275"/>
                </a:lnTo>
                <a:lnTo>
                  <a:pt x="19075" y="12268"/>
                </a:lnTo>
                <a:lnTo>
                  <a:pt x="21031" y="6172"/>
                </a:lnTo>
                <a:lnTo>
                  <a:pt x="22821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6" name="object 4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5691" y="3541229"/>
            <a:ext cx="181382" cy="94869"/>
          </a:xfrm>
          <a:prstGeom prst="rect">
            <a:avLst/>
          </a:prstGeom>
        </p:spPr>
      </p:pic>
      <p:sp>
        <p:nvSpPr>
          <p:cNvPr id="47" name="object 47"/>
          <p:cNvSpPr/>
          <p:nvPr/>
        </p:nvSpPr>
        <p:spPr>
          <a:xfrm>
            <a:off x="12877513" y="2273004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028" y="0"/>
                </a:moveTo>
                <a:lnTo>
                  <a:pt x="0" y="1892"/>
                </a:lnTo>
                <a:lnTo>
                  <a:pt x="977" y="4356"/>
                </a:lnTo>
                <a:lnTo>
                  <a:pt x="495" y="6426"/>
                </a:lnTo>
                <a:lnTo>
                  <a:pt x="1066" y="4381"/>
                </a:lnTo>
                <a:lnTo>
                  <a:pt x="1778" y="2374"/>
                </a:lnTo>
                <a:lnTo>
                  <a:pt x="1028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2823800" y="2438349"/>
            <a:ext cx="19685" cy="17145"/>
          </a:xfrm>
          <a:custGeom>
            <a:avLst/>
            <a:gdLst/>
            <a:ahLst/>
            <a:cxnLst/>
            <a:rect l="l" t="t" r="r" b="b"/>
            <a:pathLst>
              <a:path w="19684" h="17144">
                <a:moveTo>
                  <a:pt x="3949" y="4483"/>
                </a:moveTo>
                <a:lnTo>
                  <a:pt x="2438" y="5943"/>
                </a:lnTo>
                <a:lnTo>
                  <a:pt x="533" y="13030"/>
                </a:lnTo>
                <a:lnTo>
                  <a:pt x="0" y="17106"/>
                </a:lnTo>
                <a:lnTo>
                  <a:pt x="3949" y="4483"/>
                </a:lnTo>
                <a:close/>
              </a:path>
              <a:path w="19684" h="17144">
                <a:moveTo>
                  <a:pt x="19672" y="0"/>
                </a:moveTo>
                <a:lnTo>
                  <a:pt x="18681" y="1816"/>
                </a:lnTo>
                <a:lnTo>
                  <a:pt x="18516" y="749"/>
                </a:lnTo>
                <a:lnTo>
                  <a:pt x="17665" y="1993"/>
                </a:lnTo>
                <a:lnTo>
                  <a:pt x="17856" y="3670"/>
                </a:lnTo>
                <a:lnTo>
                  <a:pt x="17526" y="5130"/>
                </a:lnTo>
                <a:lnTo>
                  <a:pt x="17957" y="6515"/>
                </a:lnTo>
                <a:lnTo>
                  <a:pt x="17970" y="2222"/>
                </a:lnTo>
                <a:lnTo>
                  <a:pt x="19608" y="1854"/>
                </a:lnTo>
                <a:lnTo>
                  <a:pt x="19672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2858394" y="2251582"/>
            <a:ext cx="112395" cy="163195"/>
          </a:xfrm>
          <a:custGeom>
            <a:avLst/>
            <a:gdLst/>
            <a:ahLst/>
            <a:cxnLst/>
            <a:rect l="l" t="t" r="r" b="b"/>
            <a:pathLst>
              <a:path w="112395" h="163194">
                <a:moveTo>
                  <a:pt x="2133" y="135458"/>
                </a:moveTo>
                <a:lnTo>
                  <a:pt x="2095" y="133743"/>
                </a:lnTo>
                <a:lnTo>
                  <a:pt x="1587" y="133934"/>
                </a:lnTo>
                <a:lnTo>
                  <a:pt x="1320" y="133146"/>
                </a:lnTo>
                <a:lnTo>
                  <a:pt x="800" y="134086"/>
                </a:lnTo>
                <a:lnTo>
                  <a:pt x="1244" y="135356"/>
                </a:lnTo>
                <a:lnTo>
                  <a:pt x="1320" y="136512"/>
                </a:lnTo>
                <a:lnTo>
                  <a:pt x="939" y="136550"/>
                </a:lnTo>
                <a:lnTo>
                  <a:pt x="558" y="136626"/>
                </a:lnTo>
                <a:lnTo>
                  <a:pt x="0" y="137375"/>
                </a:lnTo>
                <a:lnTo>
                  <a:pt x="609" y="139242"/>
                </a:lnTo>
                <a:lnTo>
                  <a:pt x="1219" y="136906"/>
                </a:lnTo>
                <a:lnTo>
                  <a:pt x="2133" y="135458"/>
                </a:lnTo>
                <a:close/>
              </a:path>
              <a:path w="112395" h="163194">
                <a:moveTo>
                  <a:pt x="37084" y="89827"/>
                </a:moveTo>
                <a:lnTo>
                  <a:pt x="36868" y="88163"/>
                </a:lnTo>
                <a:lnTo>
                  <a:pt x="36347" y="87985"/>
                </a:lnTo>
                <a:lnTo>
                  <a:pt x="35534" y="89344"/>
                </a:lnTo>
                <a:lnTo>
                  <a:pt x="36220" y="89560"/>
                </a:lnTo>
                <a:lnTo>
                  <a:pt x="36169" y="91147"/>
                </a:lnTo>
                <a:lnTo>
                  <a:pt x="35674" y="92748"/>
                </a:lnTo>
                <a:lnTo>
                  <a:pt x="36093" y="94297"/>
                </a:lnTo>
                <a:lnTo>
                  <a:pt x="36550" y="90449"/>
                </a:lnTo>
                <a:lnTo>
                  <a:pt x="37084" y="89827"/>
                </a:lnTo>
                <a:close/>
              </a:path>
              <a:path w="112395" h="163194">
                <a:moveTo>
                  <a:pt x="50063" y="101701"/>
                </a:moveTo>
                <a:lnTo>
                  <a:pt x="48729" y="98780"/>
                </a:lnTo>
                <a:lnTo>
                  <a:pt x="47726" y="100939"/>
                </a:lnTo>
                <a:lnTo>
                  <a:pt x="48272" y="103632"/>
                </a:lnTo>
                <a:lnTo>
                  <a:pt x="50063" y="101701"/>
                </a:lnTo>
                <a:close/>
              </a:path>
              <a:path w="112395" h="163194">
                <a:moveTo>
                  <a:pt x="55054" y="86360"/>
                </a:moveTo>
                <a:lnTo>
                  <a:pt x="53365" y="81356"/>
                </a:lnTo>
                <a:lnTo>
                  <a:pt x="52324" y="79743"/>
                </a:lnTo>
                <a:lnTo>
                  <a:pt x="51130" y="87642"/>
                </a:lnTo>
                <a:lnTo>
                  <a:pt x="49695" y="92710"/>
                </a:lnTo>
                <a:lnTo>
                  <a:pt x="49745" y="100698"/>
                </a:lnTo>
                <a:lnTo>
                  <a:pt x="50444" y="99910"/>
                </a:lnTo>
                <a:lnTo>
                  <a:pt x="50520" y="98031"/>
                </a:lnTo>
                <a:lnTo>
                  <a:pt x="50914" y="99047"/>
                </a:lnTo>
                <a:lnTo>
                  <a:pt x="51955" y="96367"/>
                </a:lnTo>
                <a:lnTo>
                  <a:pt x="50850" y="97243"/>
                </a:lnTo>
                <a:lnTo>
                  <a:pt x="51041" y="94297"/>
                </a:lnTo>
                <a:lnTo>
                  <a:pt x="52247" y="95211"/>
                </a:lnTo>
                <a:lnTo>
                  <a:pt x="53225" y="84747"/>
                </a:lnTo>
                <a:lnTo>
                  <a:pt x="53746" y="87680"/>
                </a:lnTo>
                <a:lnTo>
                  <a:pt x="55054" y="86360"/>
                </a:lnTo>
                <a:close/>
              </a:path>
              <a:path w="112395" h="163194">
                <a:moveTo>
                  <a:pt x="55892" y="136766"/>
                </a:moveTo>
                <a:lnTo>
                  <a:pt x="55130" y="135636"/>
                </a:lnTo>
                <a:lnTo>
                  <a:pt x="55029" y="139153"/>
                </a:lnTo>
                <a:lnTo>
                  <a:pt x="53873" y="138277"/>
                </a:lnTo>
                <a:lnTo>
                  <a:pt x="53060" y="141833"/>
                </a:lnTo>
                <a:lnTo>
                  <a:pt x="53886" y="143751"/>
                </a:lnTo>
                <a:lnTo>
                  <a:pt x="53975" y="143433"/>
                </a:lnTo>
                <a:lnTo>
                  <a:pt x="54470" y="145122"/>
                </a:lnTo>
                <a:lnTo>
                  <a:pt x="54470" y="142049"/>
                </a:lnTo>
                <a:lnTo>
                  <a:pt x="55892" y="136766"/>
                </a:lnTo>
                <a:close/>
              </a:path>
              <a:path w="112395" h="163194">
                <a:moveTo>
                  <a:pt x="78778" y="101015"/>
                </a:moveTo>
                <a:lnTo>
                  <a:pt x="77774" y="99529"/>
                </a:lnTo>
                <a:lnTo>
                  <a:pt x="76885" y="102463"/>
                </a:lnTo>
                <a:lnTo>
                  <a:pt x="76822" y="106984"/>
                </a:lnTo>
                <a:lnTo>
                  <a:pt x="78663" y="104660"/>
                </a:lnTo>
                <a:lnTo>
                  <a:pt x="78346" y="101930"/>
                </a:lnTo>
                <a:lnTo>
                  <a:pt x="78778" y="101015"/>
                </a:lnTo>
                <a:close/>
              </a:path>
              <a:path w="112395" h="163194">
                <a:moveTo>
                  <a:pt x="86880" y="67805"/>
                </a:moveTo>
                <a:lnTo>
                  <a:pt x="86017" y="68186"/>
                </a:lnTo>
                <a:lnTo>
                  <a:pt x="86156" y="68884"/>
                </a:lnTo>
                <a:lnTo>
                  <a:pt x="86588" y="68046"/>
                </a:lnTo>
                <a:lnTo>
                  <a:pt x="86880" y="67805"/>
                </a:lnTo>
                <a:close/>
              </a:path>
              <a:path w="112395" h="163194">
                <a:moveTo>
                  <a:pt x="89090" y="67043"/>
                </a:moveTo>
                <a:lnTo>
                  <a:pt x="88226" y="64020"/>
                </a:lnTo>
                <a:lnTo>
                  <a:pt x="87147" y="66357"/>
                </a:lnTo>
                <a:lnTo>
                  <a:pt x="87655" y="67449"/>
                </a:lnTo>
                <a:lnTo>
                  <a:pt x="86918" y="67779"/>
                </a:lnTo>
                <a:lnTo>
                  <a:pt x="87388" y="69303"/>
                </a:lnTo>
                <a:lnTo>
                  <a:pt x="86487" y="70396"/>
                </a:lnTo>
                <a:lnTo>
                  <a:pt x="87172" y="71996"/>
                </a:lnTo>
                <a:lnTo>
                  <a:pt x="88074" y="69507"/>
                </a:lnTo>
                <a:lnTo>
                  <a:pt x="89090" y="67043"/>
                </a:lnTo>
                <a:close/>
              </a:path>
              <a:path w="112395" h="163194">
                <a:moveTo>
                  <a:pt x="90817" y="22339"/>
                </a:moveTo>
                <a:lnTo>
                  <a:pt x="90551" y="19977"/>
                </a:lnTo>
                <a:lnTo>
                  <a:pt x="89623" y="21996"/>
                </a:lnTo>
                <a:lnTo>
                  <a:pt x="88074" y="23850"/>
                </a:lnTo>
                <a:lnTo>
                  <a:pt x="89001" y="26390"/>
                </a:lnTo>
                <a:lnTo>
                  <a:pt x="89623" y="24282"/>
                </a:lnTo>
                <a:lnTo>
                  <a:pt x="90817" y="22339"/>
                </a:lnTo>
                <a:close/>
              </a:path>
              <a:path w="112395" h="163194">
                <a:moveTo>
                  <a:pt x="91249" y="27686"/>
                </a:moveTo>
                <a:lnTo>
                  <a:pt x="90690" y="26644"/>
                </a:lnTo>
                <a:lnTo>
                  <a:pt x="89839" y="27305"/>
                </a:lnTo>
                <a:lnTo>
                  <a:pt x="88950" y="28422"/>
                </a:lnTo>
                <a:lnTo>
                  <a:pt x="89281" y="30314"/>
                </a:lnTo>
                <a:lnTo>
                  <a:pt x="90004" y="29756"/>
                </a:lnTo>
                <a:lnTo>
                  <a:pt x="90462" y="30886"/>
                </a:lnTo>
                <a:lnTo>
                  <a:pt x="90893" y="29857"/>
                </a:lnTo>
                <a:lnTo>
                  <a:pt x="90766" y="28689"/>
                </a:lnTo>
                <a:lnTo>
                  <a:pt x="91249" y="27686"/>
                </a:lnTo>
                <a:close/>
              </a:path>
              <a:path w="112395" h="163194">
                <a:moveTo>
                  <a:pt x="93179" y="23202"/>
                </a:moveTo>
                <a:lnTo>
                  <a:pt x="91846" y="21234"/>
                </a:lnTo>
                <a:lnTo>
                  <a:pt x="92481" y="19824"/>
                </a:lnTo>
                <a:lnTo>
                  <a:pt x="91719" y="18567"/>
                </a:lnTo>
                <a:lnTo>
                  <a:pt x="90995" y="22974"/>
                </a:lnTo>
                <a:lnTo>
                  <a:pt x="91503" y="24333"/>
                </a:lnTo>
                <a:lnTo>
                  <a:pt x="93179" y="23202"/>
                </a:lnTo>
                <a:close/>
              </a:path>
              <a:path w="112395" h="163194">
                <a:moveTo>
                  <a:pt x="95605" y="155448"/>
                </a:moveTo>
                <a:lnTo>
                  <a:pt x="94627" y="154584"/>
                </a:lnTo>
                <a:lnTo>
                  <a:pt x="93357" y="156959"/>
                </a:lnTo>
                <a:lnTo>
                  <a:pt x="93306" y="159791"/>
                </a:lnTo>
                <a:lnTo>
                  <a:pt x="93726" y="162814"/>
                </a:lnTo>
                <a:lnTo>
                  <a:pt x="94094" y="160185"/>
                </a:lnTo>
                <a:lnTo>
                  <a:pt x="95605" y="155448"/>
                </a:lnTo>
                <a:close/>
              </a:path>
              <a:path w="112395" h="163194">
                <a:moveTo>
                  <a:pt x="96100" y="44894"/>
                </a:moveTo>
                <a:lnTo>
                  <a:pt x="95669" y="41986"/>
                </a:lnTo>
                <a:lnTo>
                  <a:pt x="93865" y="44246"/>
                </a:lnTo>
                <a:lnTo>
                  <a:pt x="93395" y="46875"/>
                </a:lnTo>
                <a:lnTo>
                  <a:pt x="93573" y="49682"/>
                </a:lnTo>
                <a:lnTo>
                  <a:pt x="93802" y="46990"/>
                </a:lnTo>
                <a:lnTo>
                  <a:pt x="96100" y="44894"/>
                </a:lnTo>
                <a:close/>
              </a:path>
              <a:path w="112395" h="163194">
                <a:moveTo>
                  <a:pt x="99885" y="142189"/>
                </a:moveTo>
                <a:lnTo>
                  <a:pt x="99695" y="141452"/>
                </a:lnTo>
                <a:lnTo>
                  <a:pt x="99415" y="142341"/>
                </a:lnTo>
                <a:lnTo>
                  <a:pt x="99466" y="142760"/>
                </a:lnTo>
                <a:lnTo>
                  <a:pt x="98310" y="144487"/>
                </a:lnTo>
                <a:lnTo>
                  <a:pt x="98120" y="143700"/>
                </a:lnTo>
                <a:lnTo>
                  <a:pt x="97586" y="144691"/>
                </a:lnTo>
                <a:lnTo>
                  <a:pt x="98031" y="146037"/>
                </a:lnTo>
                <a:lnTo>
                  <a:pt x="98082" y="147256"/>
                </a:lnTo>
                <a:lnTo>
                  <a:pt x="98907" y="145643"/>
                </a:lnTo>
                <a:lnTo>
                  <a:pt x="99237" y="143865"/>
                </a:lnTo>
                <a:lnTo>
                  <a:pt x="99885" y="142189"/>
                </a:lnTo>
                <a:close/>
              </a:path>
              <a:path w="112395" h="163194">
                <a:moveTo>
                  <a:pt x="110782" y="11938"/>
                </a:moveTo>
                <a:lnTo>
                  <a:pt x="109816" y="8686"/>
                </a:lnTo>
                <a:lnTo>
                  <a:pt x="109194" y="10604"/>
                </a:lnTo>
                <a:lnTo>
                  <a:pt x="109474" y="13779"/>
                </a:lnTo>
                <a:lnTo>
                  <a:pt x="110286" y="17780"/>
                </a:lnTo>
                <a:lnTo>
                  <a:pt x="110185" y="14770"/>
                </a:lnTo>
                <a:lnTo>
                  <a:pt x="110782" y="11938"/>
                </a:lnTo>
                <a:close/>
              </a:path>
              <a:path w="112395" h="163194">
                <a:moveTo>
                  <a:pt x="111848" y="4381"/>
                </a:moveTo>
                <a:lnTo>
                  <a:pt x="110896" y="4191"/>
                </a:lnTo>
                <a:lnTo>
                  <a:pt x="111747" y="2044"/>
                </a:lnTo>
                <a:lnTo>
                  <a:pt x="110909" y="0"/>
                </a:lnTo>
                <a:lnTo>
                  <a:pt x="109702" y="4140"/>
                </a:lnTo>
                <a:lnTo>
                  <a:pt x="110667" y="4191"/>
                </a:lnTo>
                <a:lnTo>
                  <a:pt x="110756" y="6172"/>
                </a:lnTo>
                <a:lnTo>
                  <a:pt x="111137" y="6997"/>
                </a:lnTo>
                <a:lnTo>
                  <a:pt x="111150" y="5118"/>
                </a:lnTo>
                <a:lnTo>
                  <a:pt x="111848" y="4381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2879185" y="2556484"/>
            <a:ext cx="17145" cy="31115"/>
          </a:xfrm>
          <a:custGeom>
            <a:avLst/>
            <a:gdLst/>
            <a:ahLst/>
            <a:cxnLst/>
            <a:rect l="l" t="t" r="r" b="b"/>
            <a:pathLst>
              <a:path w="17145" h="31114">
                <a:moveTo>
                  <a:pt x="4775" y="18923"/>
                </a:moveTo>
                <a:lnTo>
                  <a:pt x="3454" y="19304"/>
                </a:lnTo>
                <a:lnTo>
                  <a:pt x="1536" y="25704"/>
                </a:lnTo>
                <a:lnTo>
                  <a:pt x="0" y="28422"/>
                </a:lnTo>
                <a:lnTo>
                  <a:pt x="177" y="30721"/>
                </a:lnTo>
                <a:lnTo>
                  <a:pt x="2082" y="24269"/>
                </a:lnTo>
                <a:lnTo>
                  <a:pt x="2400" y="26644"/>
                </a:lnTo>
                <a:lnTo>
                  <a:pt x="2514" y="25387"/>
                </a:lnTo>
                <a:lnTo>
                  <a:pt x="2933" y="21399"/>
                </a:lnTo>
                <a:lnTo>
                  <a:pt x="4775" y="18923"/>
                </a:lnTo>
                <a:close/>
              </a:path>
              <a:path w="17145" h="31114">
                <a:moveTo>
                  <a:pt x="16852" y="381"/>
                </a:moveTo>
                <a:lnTo>
                  <a:pt x="15925" y="0"/>
                </a:lnTo>
                <a:lnTo>
                  <a:pt x="14376" y="5549"/>
                </a:lnTo>
                <a:lnTo>
                  <a:pt x="13309" y="7518"/>
                </a:lnTo>
                <a:lnTo>
                  <a:pt x="12090" y="6134"/>
                </a:lnTo>
                <a:lnTo>
                  <a:pt x="9334" y="10833"/>
                </a:lnTo>
                <a:lnTo>
                  <a:pt x="8128" y="12420"/>
                </a:lnTo>
                <a:lnTo>
                  <a:pt x="9575" y="12903"/>
                </a:lnTo>
                <a:lnTo>
                  <a:pt x="11633" y="11798"/>
                </a:lnTo>
                <a:lnTo>
                  <a:pt x="13462" y="11277"/>
                </a:lnTo>
                <a:lnTo>
                  <a:pt x="11150" y="9664"/>
                </a:lnTo>
                <a:lnTo>
                  <a:pt x="15189" y="7429"/>
                </a:lnTo>
                <a:lnTo>
                  <a:pt x="16484" y="3162"/>
                </a:lnTo>
                <a:lnTo>
                  <a:pt x="15938" y="2641"/>
                </a:lnTo>
                <a:lnTo>
                  <a:pt x="15913" y="1879"/>
                </a:lnTo>
                <a:lnTo>
                  <a:pt x="16852" y="381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2793269" y="2670174"/>
            <a:ext cx="60960" cy="142875"/>
          </a:xfrm>
          <a:custGeom>
            <a:avLst/>
            <a:gdLst/>
            <a:ahLst/>
            <a:cxnLst/>
            <a:rect l="l" t="t" r="r" b="b"/>
            <a:pathLst>
              <a:path w="60959" h="142875">
                <a:moveTo>
                  <a:pt x="7289" y="130505"/>
                </a:moveTo>
                <a:lnTo>
                  <a:pt x="4381" y="134200"/>
                </a:lnTo>
                <a:lnTo>
                  <a:pt x="2006" y="138226"/>
                </a:lnTo>
                <a:lnTo>
                  <a:pt x="0" y="142494"/>
                </a:lnTo>
                <a:lnTo>
                  <a:pt x="3810" y="142443"/>
                </a:lnTo>
                <a:lnTo>
                  <a:pt x="5689" y="134696"/>
                </a:lnTo>
                <a:lnTo>
                  <a:pt x="7289" y="130505"/>
                </a:lnTo>
                <a:close/>
              </a:path>
              <a:path w="60959" h="142875">
                <a:moveTo>
                  <a:pt x="21259" y="111683"/>
                </a:moveTo>
                <a:lnTo>
                  <a:pt x="19989" y="110896"/>
                </a:lnTo>
                <a:lnTo>
                  <a:pt x="18351" y="116687"/>
                </a:lnTo>
                <a:lnTo>
                  <a:pt x="17018" y="118516"/>
                </a:lnTo>
                <a:lnTo>
                  <a:pt x="17221" y="120332"/>
                </a:lnTo>
                <a:lnTo>
                  <a:pt x="18491" y="116433"/>
                </a:lnTo>
                <a:lnTo>
                  <a:pt x="19723" y="116293"/>
                </a:lnTo>
                <a:lnTo>
                  <a:pt x="19862" y="113614"/>
                </a:lnTo>
                <a:lnTo>
                  <a:pt x="19316" y="114046"/>
                </a:lnTo>
                <a:lnTo>
                  <a:pt x="21259" y="111683"/>
                </a:lnTo>
                <a:close/>
              </a:path>
              <a:path w="60959" h="142875">
                <a:moveTo>
                  <a:pt x="35674" y="79578"/>
                </a:moveTo>
                <a:lnTo>
                  <a:pt x="34226" y="81838"/>
                </a:lnTo>
                <a:lnTo>
                  <a:pt x="32943" y="84175"/>
                </a:lnTo>
                <a:lnTo>
                  <a:pt x="31724" y="86563"/>
                </a:lnTo>
                <a:lnTo>
                  <a:pt x="32689" y="87122"/>
                </a:lnTo>
                <a:lnTo>
                  <a:pt x="34937" y="81775"/>
                </a:lnTo>
                <a:lnTo>
                  <a:pt x="35674" y="79578"/>
                </a:lnTo>
                <a:close/>
              </a:path>
              <a:path w="60959" h="142875">
                <a:moveTo>
                  <a:pt x="48488" y="114"/>
                </a:moveTo>
                <a:lnTo>
                  <a:pt x="47028" y="889"/>
                </a:lnTo>
                <a:lnTo>
                  <a:pt x="47028" y="2006"/>
                </a:lnTo>
                <a:lnTo>
                  <a:pt x="46380" y="2159"/>
                </a:lnTo>
                <a:lnTo>
                  <a:pt x="46164" y="1308"/>
                </a:lnTo>
                <a:lnTo>
                  <a:pt x="46139" y="0"/>
                </a:lnTo>
                <a:lnTo>
                  <a:pt x="44996" y="1816"/>
                </a:lnTo>
                <a:lnTo>
                  <a:pt x="45567" y="5334"/>
                </a:lnTo>
                <a:lnTo>
                  <a:pt x="46977" y="3492"/>
                </a:lnTo>
                <a:lnTo>
                  <a:pt x="46926" y="2717"/>
                </a:lnTo>
                <a:lnTo>
                  <a:pt x="47129" y="2070"/>
                </a:lnTo>
                <a:lnTo>
                  <a:pt x="47523" y="1536"/>
                </a:lnTo>
                <a:lnTo>
                  <a:pt x="48488" y="114"/>
                </a:lnTo>
                <a:close/>
              </a:path>
              <a:path w="60959" h="142875">
                <a:moveTo>
                  <a:pt x="60071" y="35560"/>
                </a:moveTo>
                <a:lnTo>
                  <a:pt x="57175" y="35026"/>
                </a:lnTo>
                <a:lnTo>
                  <a:pt x="50761" y="48983"/>
                </a:lnTo>
                <a:lnTo>
                  <a:pt x="50457" y="52501"/>
                </a:lnTo>
                <a:lnTo>
                  <a:pt x="53340" y="46939"/>
                </a:lnTo>
                <a:lnTo>
                  <a:pt x="56172" y="38036"/>
                </a:lnTo>
                <a:lnTo>
                  <a:pt x="60071" y="35560"/>
                </a:lnTo>
                <a:close/>
              </a:path>
              <a:path w="60959" h="142875">
                <a:moveTo>
                  <a:pt x="60604" y="25031"/>
                </a:moveTo>
                <a:lnTo>
                  <a:pt x="58026" y="27152"/>
                </a:lnTo>
                <a:lnTo>
                  <a:pt x="57277" y="30314"/>
                </a:lnTo>
                <a:lnTo>
                  <a:pt x="54940" y="32562"/>
                </a:lnTo>
                <a:lnTo>
                  <a:pt x="55981" y="34810"/>
                </a:lnTo>
                <a:lnTo>
                  <a:pt x="53073" y="38468"/>
                </a:lnTo>
                <a:lnTo>
                  <a:pt x="52273" y="41884"/>
                </a:lnTo>
                <a:lnTo>
                  <a:pt x="52463" y="41236"/>
                </a:lnTo>
                <a:lnTo>
                  <a:pt x="57937" y="33591"/>
                </a:lnTo>
                <a:lnTo>
                  <a:pt x="56921" y="32169"/>
                </a:lnTo>
                <a:lnTo>
                  <a:pt x="59004" y="30289"/>
                </a:lnTo>
                <a:lnTo>
                  <a:pt x="59982" y="27762"/>
                </a:lnTo>
                <a:lnTo>
                  <a:pt x="60604" y="25031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2572636" y="3123737"/>
            <a:ext cx="6985" cy="7620"/>
          </a:xfrm>
          <a:custGeom>
            <a:avLst/>
            <a:gdLst/>
            <a:ahLst/>
            <a:cxnLst/>
            <a:rect l="l" t="t" r="r" b="b"/>
            <a:pathLst>
              <a:path w="6984" h="7619">
                <a:moveTo>
                  <a:pt x="5715" y="0"/>
                </a:moveTo>
                <a:lnTo>
                  <a:pt x="0" y="6273"/>
                </a:lnTo>
                <a:lnTo>
                  <a:pt x="469" y="6997"/>
                </a:lnTo>
                <a:lnTo>
                  <a:pt x="2514" y="4978"/>
                </a:lnTo>
                <a:lnTo>
                  <a:pt x="4051" y="2362"/>
                </a:lnTo>
                <a:lnTo>
                  <a:pt x="6451" y="711"/>
                </a:lnTo>
                <a:lnTo>
                  <a:pt x="5715" y="0"/>
                </a:lnTo>
                <a:close/>
              </a:path>
            </a:pathLst>
          </a:custGeom>
          <a:solidFill>
            <a:srgbClr val="80C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3" name="object 53"/>
          <p:cNvGrpSpPr/>
          <p:nvPr/>
        </p:nvGrpSpPr>
        <p:grpSpPr>
          <a:xfrm>
            <a:off x="5273761" y="294535"/>
            <a:ext cx="7694930" cy="5713730"/>
            <a:chOff x="5273761" y="294535"/>
            <a:chExt cx="7694930" cy="5713730"/>
          </a:xfrm>
        </p:grpSpPr>
        <p:pic>
          <p:nvPicPr>
            <p:cNvPr id="54" name="object 5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07837" y="1467599"/>
              <a:ext cx="4381201" cy="4368793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73761" y="1270333"/>
              <a:ext cx="4758157" cy="4737700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39172" y="400100"/>
              <a:ext cx="3293389" cy="3293402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9552546" y="1371180"/>
              <a:ext cx="206375" cy="1319530"/>
            </a:xfrm>
            <a:custGeom>
              <a:avLst/>
              <a:gdLst/>
              <a:ahLst/>
              <a:cxnLst/>
              <a:rect l="l" t="t" r="r" b="b"/>
              <a:pathLst>
                <a:path w="206375" h="1319530">
                  <a:moveTo>
                    <a:pt x="1917" y="791819"/>
                  </a:moveTo>
                  <a:lnTo>
                    <a:pt x="1397" y="787692"/>
                  </a:lnTo>
                  <a:lnTo>
                    <a:pt x="0" y="783424"/>
                  </a:lnTo>
                  <a:lnTo>
                    <a:pt x="508" y="787577"/>
                  </a:lnTo>
                  <a:lnTo>
                    <a:pt x="304" y="791603"/>
                  </a:lnTo>
                  <a:lnTo>
                    <a:pt x="1358" y="795807"/>
                  </a:lnTo>
                  <a:lnTo>
                    <a:pt x="1917" y="791819"/>
                  </a:lnTo>
                  <a:close/>
                </a:path>
                <a:path w="206375" h="1319530">
                  <a:moveTo>
                    <a:pt x="11493" y="785837"/>
                  </a:moveTo>
                  <a:lnTo>
                    <a:pt x="10820" y="769861"/>
                  </a:lnTo>
                  <a:lnTo>
                    <a:pt x="9029" y="768997"/>
                  </a:lnTo>
                  <a:lnTo>
                    <a:pt x="9613" y="774738"/>
                  </a:lnTo>
                  <a:lnTo>
                    <a:pt x="10782" y="780542"/>
                  </a:lnTo>
                  <a:lnTo>
                    <a:pt x="10160" y="786117"/>
                  </a:lnTo>
                  <a:lnTo>
                    <a:pt x="11493" y="785837"/>
                  </a:lnTo>
                  <a:close/>
                </a:path>
                <a:path w="206375" h="1319530">
                  <a:moveTo>
                    <a:pt x="12141" y="717816"/>
                  </a:moveTo>
                  <a:lnTo>
                    <a:pt x="11061" y="713587"/>
                  </a:lnTo>
                  <a:lnTo>
                    <a:pt x="10617" y="721601"/>
                  </a:lnTo>
                  <a:lnTo>
                    <a:pt x="11455" y="725792"/>
                  </a:lnTo>
                  <a:lnTo>
                    <a:pt x="11531" y="721753"/>
                  </a:lnTo>
                  <a:lnTo>
                    <a:pt x="12141" y="717816"/>
                  </a:lnTo>
                  <a:close/>
                </a:path>
                <a:path w="206375" h="1319530">
                  <a:moveTo>
                    <a:pt x="12865" y="660831"/>
                  </a:moveTo>
                  <a:lnTo>
                    <a:pt x="11887" y="657364"/>
                  </a:lnTo>
                  <a:lnTo>
                    <a:pt x="12446" y="654240"/>
                  </a:lnTo>
                  <a:lnTo>
                    <a:pt x="11836" y="652627"/>
                  </a:lnTo>
                  <a:lnTo>
                    <a:pt x="10579" y="661035"/>
                  </a:lnTo>
                  <a:lnTo>
                    <a:pt x="11899" y="663867"/>
                  </a:lnTo>
                  <a:lnTo>
                    <a:pt x="12865" y="660831"/>
                  </a:lnTo>
                  <a:close/>
                </a:path>
                <a:path w="206375" h="1319530">
                  <a:moveTo>
                    <a:pt x="13157" y="679564"/>
                  </a:moveTo>
                  <a:lnTo>
                    <a:pt x="12471" y="676579"/>
                  </a:lnTo>
                  <a:lnTo>
                    <a:pt x="12954" y="673849"/>
                  </a:lnTo>
                  <a:lnTo>
                    <a:pt x="12509" y="672477"/>
                  </a:lnTo>
                  <a:lnTo>
                    <a:pt x="12052" y="675690"/>
                  </a:lnTo>
                  <a:lnTo>
                    <a:pt x="11607" y="677227"/>
                  </a:lnTo>
                  <a:lnTo>
                    <a:pt x="12687" y="682307"/>
                  </a:lnTo>
                  <a:lnTo>
                    <a:pt x="13157" y="679564"/>
                  </a:lnTo>
                  <a:close/>
                </a:path>
                <a:path w="206375" h="1319530">
                  <a:moveTo>
                    <a:pt x="15049" y="591527"/>
                  </a:moveTo>
                  <a:lnTo>
                    <a:pt x="13119" y="588238"/>
                  </a:lnTo>
                  <a:lnTo>
                    <a:pt x="13474" y="594474"/>
                  </a:lnTo>
                  <a:lnTo>
                    <a:pt x="11569" y="600138"/>
                  </a:lnTo>
                  <a:lnTo>
                    <a:pt x="13309" y="606691"/>
                  </a:lnTo>
                  <a:lnTo>
                    <a:pt x="13957" y="600443"/>
                  </a:lnTo>
                  <a:lnTo>
                    <a:pt x="15049" y="591527"/>
                  </a:lnTo>
                  <a:close/>
                </a:path>
                <a:path w="206375" h="1319530">
                  <a:moveTo>
                    <a:pt x="15074" y="833678"/>
                  </a:moveTo>
                  <a:lnTo>
                    <a:pt x="13779" y="833678"/>
                  </a:lnTo>
                  <a:lnTo>
                    <a:pt x="13639" y="836447"/>
                  </a:lnTo>
                  <a:lnTo>
                    <a:pt x="14643" y="838365"/>
                  </a:lnTo>
                  <a:lnTo>
                    <a:pt x="15074" y="833678"/>
                  </a:lnTo>
                  <a:close/>
                </a:path>
                <a:path w="206375" h="1319530">
                  <a:moveTo>
                    <a:pt x="15189" y="839419"/>
                  </a:moveTo>
                  <a:lnTo>
                    <a:pt x="14643" y="838365"/>
                  </a:lnTo>
                  <a:lnTo>
                    <a:pt x="14744" y="839419"/>
                  </a:lnTo>
                  <a:lnTo>
                    <a:pt x="14947" y="840232"/>
                  </a:lnTo>
                  <a:lnTo>
                    <a:pt x="15189" y="839419"/>
                  </a:lnTo>
                  <a:close/>
                </a:path>
                <a:path w="206375" h="1319530">
                  <a:moveTo>
                    <a:pt x="17056" y="842264"/>
                  </a:moveTo>
                  <a:lnTo>
                    <a:pt x="15455" y="842264"/>
                  </a:lnTo>
                  <a:lnTo>
                    <a:pt x="14947" y="840232"/>
                  </a:lnTo>
                  <a:lnTo>
                    <a:pt x="14439" y="841933"/>
                  </a:lnTo>
                  <a:lnTo>
                    <a:pt x="14465" y="842264"/>
                  </a:lnTo>
                  <a:lnTo>
                    <a:pt x="16598" y="844588"/>
                  </a:lnTo>
                  <a:lnTo>
                    <a:pt x="17056" y="842264"/>
                  </a:lnTo>
                  <a:close/>
                </a:path>
                <a:path w="206375" h="1319530">
                  <a:moveTo>
                    <a:pt x="17246" y="841260"/>
                  </a:moveTo>
                  <a:lnTo>
                    <a:pt x="16395" y="839025"/>
                  </a:lnTo>
                  <a:lnTo>
                    <a:pt x="16357" y="839419"/>
                  </a:lnTo>
                  <a:lnTo>
                    <a:pt x="16256" y="840232"/>
                  </a:lnTo>
                  <a:lnTo>
                    <a:pt x="16141" y="841260"/>
                  </a:lnTo>
                  <a:lnTo>
                    <a:pt x="16052" y="841933"/>
                  </a:lnTo>
                  <a:lnTo>
                    <a:pt x="17119" y="841933"/>
                  </a:lnTo>
                  <a:lnTo>
                    <a:pt x="17246" y="841260"/>
                  </a:lnTo>
                  <a:close/>
                </a:path>
                <a:path w="206375" h="1319530">
                  <a:moveTo>
                    <a:pt x="17360" y="592607"/>
                  </a:moveTo>
                  <a:lnTo>
                    <a:pt x="15443" y="592632"/>
                  </a:lnTo>
                  <a:lnTo>
                    <a:pt x="14795" y="594804"/>
                  </a:lnTo>
                  <a:lnTo>
                    <a:pt x="14579" y="600925"/>
                  </a:lnTo>
                  <a:lnTo>
                    <a:pt x="16103" y="596658"/>
                  </a:lnTo>
                  <a:lnTo>
                    <a:pt x="16852" y="597763"/>
                  </a:lnTo>
                  <a:lnTo>
                    <a:pt x="17360" y="592607"/>
                  </a:lnTo>
                  <a:close/>
                </a:path>
                <a:path w="206375" h="1319530">
                  <a:moveTo>
                    <a:pt x="17360" y="581177"/>
                  </a:moveTo>
                  <a:lnTo>
                    <a:pt x="16929" y="576922"/>
                  </a:lnTo>
                  <a:lnTo>
                    <a:pt x="16319" y="580898"/>
                  </a:lnTo>
                  <a:lnTo>
                    <a:pt x="16459" y="585012"/>
                  </a:lnTo>
                  <a:lnTo>
                    <a:pt x="15798" y="588937"/>
                  </a:lnTo>
                  <a:lnTo>
                    <a:pt x="16116" y="590042"/>
                  </a:lnTo>
                  <a:lnTo>
                    <a:pt x="16573" y="587502"/>
                  </a:lnTo>
                  <a:lnTo>
                    <a:pt x="16865" y="589203"/>
                  </a:lnTo>
                  <a:lnTo>
                    <a:pt x="16738" y="585101"/>
                  </a:lnTo>
                  <a:lnTo>
                    <a:pt x="17360" y="581177"/>
                  </a:lnTo>
                  <a:close/>
                </a:path>
                <a:path w="206375" h="1319530">
                  <a:moveTo>
                    <a:pt x="17830" y="851750"/>
                  </a:moveTo>
                  <a:lnTo>
                    <a:pt x="16268" y="846416"/>
                  </a:lnTo>
                  <a:lnTo>
                    <a:pt x="15633" y="851255"/>
                  </a:lnTo>
                  <a:lnTo>
                    <a:pt x="17462" y="856932"/>
                  </a:lnTo>
                  <a:lnTo>
                    <a:pt x="17830" y="851750"/>
                  </a:lnTo>
                  <a:close/>
                </a:path>
                <a:path w="206375" h="1319530">
                  <a:moveTo>
                    <a:pt x="21412" y="948664"/>
                  </a:moveTo>
                  <a:lnTo>
                    <a:pt x="21285" y="943851"/>
                  </a:lnTo>
                  <a:lnTo>
                    <a:pt x="19850" y="938974"/>
                  </a:lnTo>
                  <a:lnTo>
                    <a:pt x="17881" y="934046"/>
                  </a:lnTo>
                  <a:lnTo>
                    <a:pt x="18935" y="938758"/>
                  </a:lnTo>
                  <a:lnTo>
                    <a:pt x="20091" y="947724"/>
                  </a:lnTo>
                  <a:lnTo>
                    <a:pt x="21412" y="948664"/>
                  </a:lnTo>
                  <a:close/>
                </a:path>
                <a:path w="206375" h="1319530">
                  <a:moveTo>
                    <a:pt x="23812" y="556742"/>
                  </a:moveTo>
                  <a:lnTo>
                    <a:pt x="20574" y="563105"/>
                  </a:lnTo>
                  <a:lnTo>
                    <a:pt x="21018" y="568388"/>
                  </a:lnTo>
                  <a:lnTo>
                    <a:pt x="21856" y="567982"/>
                  </a:lnTo>
                  <a:lnTo>
                    <a:pt x="22555" y="569798"/>
                  </a:lnTo>
                  <a:lnTo>
                    <a:pt x="22745" y="559066"/>
                  </a:lnTo>
                  <a:lnTo>
                    <a:pt x="23812" y="556742"/>
                  </a:lnTo>
                  <a:close/>
                </a:path>
                <a:path w="206375" h="1319530">
                  <a:moveTo>
                    <a:pt x="24206" y="493699"/>
                  </a:moveTo>
                  <a:lnTo>
                    <a:pt x="24180" y="493522"/>
                  </a:lnTo>
                  <a:lnTo>
                    <a:pt x="24015" y="493699"/>
                  </a:lnTo>
                  <a:lnTo>
                    <a:pt x="24206" y="493699"/>
                  </a:lnTo>
                  <a:close/>
                </a:path>
                <a:path w="206375" h="1319530">
                  <a:moveTo>
                    <a:pt x="25133" y="490067"/>
                  </a:moveTo>
                  <a:lnTo>
                    <a:pt x="23444" y="489204"/>
                  </a:lnTo>
                  <a:lnTo>
                    <a:pt x="24142" y="493280"/>
                  </a:lnTo>
                  <a:lnTo>
                    <a:pt x="25031" y="490372"/>
                  </a:lnTo>
                  <a:lnTo>
                    <a:pt x="25133" y="490067"/>
                  </a:lnTo>
                  <a:close/>
                </a:path>
                <a:path w="206375" h="1319530">
                  <a:moveTo>
                    <a:pt x="26441" y="493699"/>
                  </a:moveTo>
                  <a:lnTo>
                    <a:pt x="24206" y="493699"/>
                  </a:lnTo>
                  <a:lnTo>
                    <a:pt x="25019" y="498373"/>
                  </a:lnTo>
                  <a:lnTo>
                    <a:pt x="25819" y="496519"/>
                  </a:lnTo>
                  <a:lnTo>
                    <a:pt x="26441" y="493699"/>
                  </a:lnTo>
                  <a:close/>
                </a:path>
                <a:path w="206375" h="1319530">
                  <a:moveTo>
                    <a:pt x="26682" y="483095"/>
                  </a:moveTo>
                  <a:lnTo>
                    <a:pt x="25996" y="479120"/>
                  </a:lnTo>
                  <a:lnTo>
                    <a:pt x="25311" y="482625"/>
                  </a:lnTo>
                  <a:lnTo>
                    <a:pt x="25222" y="486346"/>
                  </a:lnTo>
                  <a:lnTo>
                    <a:pt x="25654" y="490232"/>
                  </a:lnTo>
                  <a:lnTo>
                    <a:pt x="26377" y="486714"/>
                  </a:lnTo>
                  <a:lnTo>
                    <a:pt x="26682" y="483095"/>
                  </a:lnTo>
                  <a:close/>
                </a:path>
                <a:path w="206375" h="1319530">
                  <a:moveTo>
                    <a:pt x="27190" y="490372"/>
                  </a:moveTo>
                  <a:lnTo>
                    <a:pt x="24180" y="493522"/>
                  </a:lnTo>
                  <a:lnTo>
                    <a:pt x="26479" y="493522"/>
                  </a:lnTo>
                  <a:lnTo>
                    <a:pt x="27190" y="490372"/>
                  </a:lnTo>
                  <a:close/>
                </a:path>
                <a:path w="206375" h="1319530">
                  <a:moveTo>
                    <a:pt x="27368" y="883793"/>
                  </a:moveTo>
                  <a:lnTo>
                    <a:pt x="26695" y="880960"/>
                  </a:lnTo>
                  <a:lnTo>
                    <a:pt x="26733" y="878179"/>
                  </a:lnTo>
                  <a:lnTo>
                    <a:pt x="25628" y="873975"/>
                  </a:lnTo>
                  <a:lnTo>
                    <a:pt x="26492" y="884631"/>
                  </a:lnTo>
                  <a:lnTo>
                    <a:pt x="25400" y="880440"/>
                  </a:lnTo>
                  <a:lnTo>
                    <a:pt x="25374" y="882459"/>
                  </a:lnTo>
                  <a:lnTo>
                    <a:pt x="26390" y="884504"/>
                  </a:lnTo>
                  <a:lnTo>
                    <a:pt x="27025" y="886574"/>
                  </a:lnTo>
                  <a:lnTo>
                    <a:pt x="27368" y="883793"/>
                  </a:lnTo>
                  <a:close/>
                </a:path>
                <a:path w="206375" h="1319530">
                  <a:moveTo>
                    <a:pt x="42405" y="411975"/>
                  </a:moveTo>
                  <a:lnTo>
                    <a:pt x="42062" y="409981"/>
                  </a:lnTo>
                  <a:lnTo>
                    <a:pt x="41021" y="412788"/>
                  </a:lnTo>
                  <a:lnTo>
                    <a:pt x="41097" y="407708"/>
                  </a:lnTo>
                  <a:lnTo>
                    <a:pt x="40005" y="413270"/>
                  </a:lnTo>
                  <a:lnTo>
                    <a:pt x="40995" y="420674"/>
                  </a:lnTo>
                  <a:lnTo>
                    <a:pt x="42405" y="411975"/>
                  </a:lnTo>
                  <a:close/>
                </a:path>
                <a:path w="206375" h="1319530">
                  <a:moveTo>
                    <a:pt x="47256" y="663638"/>
                  </a:moveTo>
                  <a:lnTo>
                    <a:pt x="46951" y="661593"/>
                  </a:lnTo>
                  <a:lnTo>
                    <a:pt x="46215" y="657644"/>
                  </a:lnTo>
                  <a:lnTo>
                    <a:pt x="45034" y="661238"/>
                  </a:lnTo>
                  <a:lnTo>
                    <a:pt x="45059" y="664768"/>
                  </a:lnTo>
                  <a:lnTo>
                    <a:pt x="45593" y="670229"/>
                  </a:lnTo>
                  <a:lnTo>
                    <a:pt x="46139" y="662038"/>
                  </a:lnTo>
                  <a:lnTo>
                    <a:pt x="46672" y="667499"/>
                  </a:lnTo>
                  <a:lnTo>
                    <a:pt x="46659" y="665505"/>
                  </a:lnTo>
                  <a:lnTo>
                    <a:pt x="47256" y="663638"/>
                  </a:lnTo>
                  <a:close/>
                </a:path>
                <a:path w="206375" h="1319530">
                  <a:moveTo>
                    <a:pt x="50863" y="814031"/>
                  </a:moveTo>
                  <a:lnTo>
                    <a:pt x="50520" y="808901"/>
                  </a:lnTo>
                  <a:lnTo>
                    <a:pt x="50380" y="803732"/>
                  </a:lnTo>
                  <a:lnTo>
                    <a:pt x="48818" y="798423"/>
                  </a:lnTo>
                  <a:lnTo>
                    <a:pt x="49568" y="803414"/>
                  </a:lnTo>
                  <a:lnTo>
                    <a:pt x="49250" y="812711"/>
                  </a:lnTo>
                  <a:lnTo>
                    <a:pt x="50863" y="814031"/>
                  </a:lnTo>
                  <a:close/>
                </a:path>
                <a:path w="206375" h="1319530">
                  <a:moveTo>
                    <a:pt x="53936" y="686841"/>
                  </a:moveTo>
                  <a:lnTo>
                    <a:pt x="53124" y="685977"/>
                  </a:lnTo>
                  <a:lnTo>
                    <a:pt x="53403" y="684352"/>
                  </a:lnTo>
                  <a:lnTo>
                    <a:pt x="52590" y="682053"/>
                  </a:lnTo>
                  <a:lnTo>
                    <a:pt x="51904" y="689444"/>
                  </a:lnTo>
                  <a:lnTo>
                    <a:pt x="52857" y="691362"/>
                  </a:lnTo>
                  <a:lnTo>
                    <a:pt x="53936" y="686841"/>
                  </a:lnTo>
                  <a:close/>
                </a:path>
                <a:path w="206375" h="1319530">
                  <a:moveTo>
                    <a:pt x="56172" y="232638"/>
                  </a:moveTo>
                  <a:lnTo>
                    <a:pt x="55600" y="227368"/>
                  </a:lnTo>
                  <a:lnTo>
                    <a:pt x="54749" y="226441"/>
                  </a:lnTo>
                  <a:lnTo>
                    <a:pt x="53822" y="230022"/>
                  </a:lnTo>
                  <a:lnTo>
                    <a:pt x="53555" y="233921"/>
                  </a:lnTo>
                  <a:lnTo>
                    <a:pt x="53162" y="237756"/>
                  </a:lnTo>
                  <a:lnTo>
                    <a:pt x="56172" y="232638"/>
                  </a:lnTo>
                  <a:close/>
                </a:path>
                <a:path w="206375" h="1319530">
                  <a:moveTo>
                    <a:pt x="58432" y="493191"/>
                  </a:moveTo>
                  <a:lnTo>
                    <a:pt x="58420" y="491540"/>
                  </a:lnTo>
                  <a:lnTo>
                    <a:pt x="56819" y="491540"/>
                  </a:lnTo>
                  <a:lnTo>
                    <a:pt x="56756" y="493191"/>
                  </a:lnTo>
                  <a:lnTo>
                    <a:pt x="56705" y="491236"/>
                  </a:lnTo>
                  <a:lnTo>
                    <a:pt x="58407" y="491236"/>
                  </a:lnTo>
                  <a:lnTo>
                    <a:pt x="58407" y="490283"/>
                  </a:lnTo>
                  <a:lnTo>
                    <a:pt x="56680" y="491147"/>
                  </a:lnTo>
                  <a:lnTo>
                    <a:pt x="56553" y="490537"/>
                  </a:lnTo>
                  <a:lnTo>
                    <a:pt x="56438" y="488899"/>
                  </a:lnTo>
                  <a:lnTo>
                    <a:pt x="56337" y="490283"/>
                  </a:lnTo>
                  <a:lnTo>
                    <a:pt x="56273" y="491236"/>
                  </a:lnTo>
                  <a:lnTo>
                    <a:pt x="56159" y="494703"/>
                  </a:lnTo>
                  <a:lnTo>
                    <a:pt x="56045" y="504024"/>
                  </a:lnTo>
                  <a:lnTo>
                    <a:pt x="57937" y="497941"/>
                  </a:lnTo>
                  <a:lnTo>
                    <a:pt x="57924" y="497763"/>
                  </a:lnTo>
                  <a:lnTo>
                    <a:pt x="57886" y="496658"/>
                  </a:lnTo>
                  <a:lnTo>
                    <a:pt x="57404" y="497763"/>
                  </a:lnTo>
                  <a:lnTo>
                    <a:pt x="57302" y="496100"/>
                  </a:lnTo>
                  <a:lnTo>
                    <a:pt x="58000" y="494703"/>
                  </a:lnTo>
                  <a:lnTo>
                    <a:pt x="58432" y="493191"/>
                  </a:lnTo>
                  <a:close/>
                </a:path>
                <a:path w="206375" h="1319530">
                  <a:moveTo>
                    <a:pt x="59728" y="475665"/>
                  </a:moveTo>
                  <a:lnTo>
                    <a:pt x="59220" y="473468"/>
                  </a:lnTo>
                  <a:lnTo>
                    <a:pt x="59080" y="471373"/>
                  </a:lnTo>
                  <a:lnTo>
                    <a:pt x="57150" y="476859"/>
                  </a:lnTo>
                  <a:lnTo>
                    <a:pt x="57861" y="479564"/>
                  </a:lnTo>
                  <a:lnTo>
                    <a:pt x="56972" y="481711"/>
                  </a:lnTo>
                  <a:lnTo>
                    <a:pt x="57175" y="482866"/>
                  </a:lnTo>
                  <a:lnTo>
                    <a:pt x="57023" y="486854"/>
                  </a:lnTo>
                  <a:lnTo>
                    <a:pt x="56934" y="488899"/>
                  </a:lnTo>
                  <a:lnTo>
                    <a:pt x="56870" y="490283"/>
                  </a:lnTo>
                  <a:lnTo>
                    <a:pt x="57238" y="488899"/>
                  </a:lnTo>
                  <a:lnTo>
                    <a:pt x="57721" y="486854"/>
                  </a:lnTo>
                  <a:lnTo>
                    <a:pt x="57340" y="483755"/>
                  </a:lnTo>
                  <a:lnTo>
                    <a:pt x="57454" y="484314"/>
                  </a:lnTo>
                  <a:lnTo>
                    <a:pt x="58166" y="482904"/>
                  </a:lnTo>
                  <a:lnTo>
                    <a:pt x="58077" y="481266"/>
                  </a:lnTo>
                  <a:lnTo>
                    <a:pt x="57950" y="479564"/>
                  </a:lnTo>
                  <a:lnTo>
                    <a:pt x="59016" y="476250"/>
                  </a:lnTo>
                  <a:lnTo>
                    <a:pt x="59258" y="477558"/>
                  </a:lnTo>
                  <a:lnTo>
                    <a:pt x="59728" y="475665"/>
                  </a:lnTo>
                  <a:close/>
                </a:path>
                <a:path w="206375" h="1319530">
                  <a:moveTo>
                    <a:pt x="60947" y="918502"/>
                  </a:moveTo>
                  <a:lnTo>
                    <a:pt x="60032" y="916406"/>
                  </a:lnTo>
                  <a:lnTo>
                    <a:pt x="59563" y="917651"/>
                  </a:lnTo>
                  <a:lnTo>
                    <a:pt x="58864" y="917206"/>
                  </a:lnTo>
                  <a:lnTo>
                    <a:pt x="58813" y="919187"/>
                  </a:lnTo>
                  <a:lnTo>
                    <a:pt x="59956" y="921181"/>
                  </a:lnTo>
                  <a:lnTo>
                    <a:pt x="60642" y="923163"/>
                  </a:lnTo>
                  <a:lnTo>
                    <a:pt x="60007" y="918845"/>
                  </a:lnTo>
                  <a:lnTo>
                    <a:pt x="60782" y="921804"/>
                  </a:lnTo>
                  <a:lnTo>
                    <a:pt x="60947" y="918502"/>
                  </a:lnTo>
                  <a:close/>
                </a:path>
                <a:path w="206375" h="1319530">
                  <a:moveTo>
                    <a:pt x="66281" y="452488"/>
                  </a:moveTo>
                  <a:lnTo>
                    <a:pt x="66217" y="449148"/>
                  </a:lnTo>
                  <a:lnTo>
                    <a:pt x="64833" y="451980"/>
                  </a:lnTo>
                  <a:lnTo>
                    <a:pt x="65049" y="455333"/>
                  </a:lnTo>
                  <a:lnTo>
                    <a:pt x="65392" y="458749"/>
                  </a:lnTo>
                  <a:lnTo>
                    <a:pt x="66179" y="455726"/>
                  </a:lnTo>
                  <a:lnTo>
                    <a:pt x="66281" y="452488"/>
                  </a:lnTo>
                  <a:close/>
                </a:path>
                <a:path w="206375" h="1319530">
                  <a:moveTo>
                    <a:pt x="67132" y="1033068"/>
                  </a:moveTo>
                  <a:lnTo>
                    <a:pt x="66116" y="1027569"/>
                  </a:lnTo>
                  <a:lnTo>
                    <a:pt x="63855" y="1019771"/>
                  </a:lnTo>
                  <a:lnTo>
                    <a:pt x="63436" y="1024801"/>
                  </a:lnTo>
                  <a:lnTo>
                    <a:pt x="65189" y="1029296"/>
                  </a:lnTo>
                  <a:lnTo>
                    <a:pt x="65341" y="1031100"/>
                  </a:lnTo>
                  <a:lnTo>
                    <a:pt x="67132" y="1033068"/>
                  </a:lnTo>
                  <a:close/>
                </a:path>
                <a:path w="206375" h="1319530">
                  <a:moveTo>
                    <a:pt x="70485" y="842632"/>
                  </a:moveTo>
                  <a:lnTo>
                    <a:pt x="68707" y="836650"/>
                  </a:lnTo>
                  <a:lnTo>
                    <a:pt x="67551" y="834580"/>
                  </a:lnTo>
                  <a:lnTo>
                    <a:pt x="67906" y="839724"/>
                  </a:lnTo>
                  <a:lnTo>
                    <a:pt x="68516" y="845578"/>
                  </a:lnTo>
                  <a:lnTo>
                    <a:pt x="70205" y="847686"/>
                  </a:lnTo>
                  <a:lnTo>
                    <a:pt x="70485" y="842632"/>
                  </a:lnTo>
                  <a:close/>
                </a:path>
                <a:path w="206375" h="1319530">
                  <a:moveTo>
                    <a:pt x="71818" y="415709"/>
                  </a:moveTo>
                  <a:lnTo>
                    <a:pt x="71628" y="411505"/>
                  </a:lnTo>
                  <a:lnTo>
                    <a:pt x="70853" y="415366"/>
                  </a:lnTo>
                  <a:lnTo>
                    <a:pt x="69596" y="419023"/>
                  </a:lnTo>
                  <a:lnTo>
                    <a:pt x="69938" y="423278"/>
                  </a:lnTo>
                  <a:lnTo>
                    <a:pt x="71259" y="419646"/>
                  </a:lnTo>
                  <a:lnTo>
                    <a:pt x="71818" y="415709"/>
                  </a:lnTo>
                  <a:close/>
                </a:path>
                <a:path w="206375" h="1319530">
                  <a:moveTo>
                    <a:pt x="80403" y="1033640"/>
                  </a:moveTo>
                  <a:lnTo>
                    <a:pt x="78117" y="1030947"/>
                  </a:lnTo>
                  <a:lnTo>
                    <a:pt x="77076" y="1028217"/>
                  </a:lnTo>
                  <a:lnTo>
                    <a:pt x="77381" y="1029779"/>
                  </a:lnTo>
                  <a:lnTo>
                    <a:pt x="77660" y="1031354"/>
                  </a:lnTo>
                  <a:lnTo>
                    <a:pt x="77622" y="1032916"/>
                  </a:lnTo>
                  <a:lnTo>
                    <a:pt x="78117" y="1033030"/>
                  </a:lnTo>
                  <a:lnTo>
                    <a:pt x="78879" y="1034288"/>
                  </a:lnTo>
                  <a:lnTo>
                    <a:pt x="79832" y="1036396"/>
                  </a:lnTo>
                  <a:lnTo>
                    <a:pt x="80403" y="1033640"/>
                  </a:lnTo>
                  <a:close/>
                </a:path>
                <a:path w="206375" h="1319530">
                  <a:moveTo>
                    <a:pt x="84378" y="344716"/>
                  </a:moveTo>
                  <a:lnTo>
                    <a:pt x="80657" y="365099"/>
                  </a:lnTo>
                  <a:lnTo>
                    <a:pt x="80098" y="366141"/>
                  </a:lnTo>
                  <a:lnTo>
                    <a:pt x="80187" y="363689"/>
                  </a:lnTo>
                  <a:lnTo>
                    <a:pt x="80060" y="362343"/>
                  </a:lnTo>
                  <a:lnTo>
                    <a:pt x="77711" y="369951"/>
                  </a:lnTo>
                  <a:lnTo>
                    <a:pt x="79717" y="370954"/>
                  </a:lnTo>
                  <a:lnTo>
                    <a:pt x="81724" y="366776"/>
                  </a:lnTo>
                  <a:lnTo>
                    <a:pt x="82486" y="358571"/>
                  </a:lnTo>
                  <a:lnTo>
                    <a:pt x="83566" y="351231"/>
                  </a:lnTo>
                  <a:lnTo>
                    <a:pt x="84378" y="344716"/>
                  </a:lnTo>
                  <a:close/>
                </a:path>
                <a:path w="206375" h="1319530">
                  <a:moveTo>
                    <a:pt x="88023" y="1140307"/>
                  </a:moveTo>
                  <a:lnTo>
                    <a:pt x="87947" y="1135545"/>
                  </a:lnTo>
                  <a:lnTo>
                    <a:pt x="86715" y="1130820"/>
                  </a:lnTo>
                  <a:lnTo>
                    <a:pt x="84683" y="1126210"/>
                  </a:lnTo>
                  <a:lnTo>
                    <a:pt x="86296" y="1130871"/>
                  </a:lnTo>
                  <a:lnTo>
                    <a:pt x="85598" y="1135710"/>
                  </a:lnTo>
                  <a:lnTo>
                    <a:pt x="88023" y="1140307"/>
                  </a:lnTo>
                  <a:close/>
                </a:path>
                <a:path w="206375" h="1319530">
                  <a:moveTo>
                    <a:pt x="90271" y="112661"/>
                  </a:moveTo>
                  <a:lnTo>
                    <a:pt x="89230" y="114528"/>
                  </a:lnTo>
                  <a:lnTo>
                    <a:pt x="89877" y="114693"/>
                  </a:lnTo>
                  <a:lnTo>
                    <a:pt x="90271" y="112661"/>
                  </a:lnTo>
                  <a:close/>
                </a:path>
                <a:path w="206375" h="1319530">
                  <a:moveTo>
                    <a:pt x="91084" y="1087882"/>
                  </a:moveTo>
                  <a:lnTo>
                    <a:pt x="91008" y="1084033"/>
                  </a:lnTo>
                  <a:lnTo>
                    <a:pt x="86969" y="1070851"/>
                  </a:lnTo>
                  <a:lnTo>
                    <a:pt x="87007" y="1077468"/>
                  </a:lnTo>
                  <a:lnTo>
                    <a:pt x="89255" y="1080922"/>
                  </a:lnTo>
                  <a:lnTo>
                    <a:pt x="89547" y="1084427"/>
                  </a:lnTo>
                  <a:lnTo>
                    <a:pt x="91084" y="1087882"/>
                  </a:lnTo>
                  <a:close/>
                </a:path>
                <a:path w="206375" h="1319530">
                  <a:moveTo>
                    <a:pt x="91186" y="1004951"/>
                  </a:moveTo>
                  <a:lnTo>
                    <a:pt x="89014" y="994194"/>
                  </a:lnTo>
                  <a:lnTo>
                    <a:pt x="86588" y="989482"/>
                  </a:lnTo>
                  <a:lnTo>
                    <a:pt x="86702" y="991870"/>
                  </a:lnTo>
                  <a:lnTo>
                    <a:pt x="86106" y="990752"/>
                  </a:lnTo>
                  <a:lnTo>
                    <a:pt x="85483" y="989457"/>
                  </a:lnTo>
                  <a:lnTo>
                    <a:pt x="85280" y="994930"/>
                  </a:lnTo>
                  <a:lnTo>
                    <a:pt x="89598" y="1000353"/>
                  </a:lnTo>
                  <a:lnTo>
                    <a:pt x="89865" y="1005814"/>
                  </a:lnTo>
                  <a:lnTo>
                    <a:pt x="91186" y="1004951"/>
                  </a:lnTo>
                  <a:close/>
                </a:path>
                <a:path w="206375" h="1319530">
                  <a:moveTo>
                    <a:pt x="92075" y="102552"/>
                  </a:moveTo>
                  <a:lnTo>
                    <a:pt x="91884" y="102755"/>
                  </a:lnTo>
                  <a:lnTo>
                    <a:pt x="91732" y="104419"/>
                  </a:lnTo>
                  <a:lnTo>
                    <a:pt x="92049" y="102755"/>
                  </a:lnTo>
                  <a:lnTo>
                    <a:pt x="92075" y="102552"/>
                  </a:lnTo>
                  <a:close/>
                </a:path>
                <a:path w="206375" h="1319530">
                  <a:moveTo>
                    <a:pt x="92481" y="305803"/>
                  </a:moveTo>
                  <a:lnTo>
                    <a:pt x="91795" y="306806"/>
                  </a:lnTo>
                  <a:lnTo>
                    <a:pt x="91922" y="304177"/>
                  </a:lnTo>
                  <a:lnTo>
                    <a:pt x="91516" y="306971"/>
                  </a:lnTo>
                  <a:lnTo>
                    <a:pt x="90284" y="309397"/>
                  </a:lnTo>
                  <a:lnTo>
                    <a:pt x="90360" y="312407"/>
                  </a:lnTo>
                  <a:lnTo>
                    <a:pt x="92392" y="308216"/>
                  </a:lnTo>
                  <a:lnTo>
                    <a:pt x="92481" y="305803"/>
                  </a:lnTo>
                  <a:close/>
                </a:path>
                <a:path w="206375" h="1319530">
                  <a:moveTo>
                    <a:pt x="94297" y="106870"/>
                  </a:moveTo>
                  <a:lnTo>
                    <a:pt x="93903" y="104419"/>
                  </a:lnTo>
                  <a:lnTo>
                    <a:pt x="92976" y="106870"/>
                  </a:lnTo>
                  <a:lnTo>
                    <a:pt x="92875" y="107149"/>
                  </a:lnTo>
                  <a:lnTo>
                    <a:pt x="92773" y="107403"/>
                  </a:lnTo>
                  <a:lnTo>
                    <a:pt x="92100" y="108483"/>
                  </a:lnTo>
                  <a:lnTo>
                    <a:pt x="91351" y="108483"/>
                  </a:lnTo>
                  <a:lnTo>
                    <a:pt x="91452" y="107403"/>
                  </a:lnTo>
                  <a:lnTo>
                    <a:pt x="91274" y="107911"/>
                  </a:lnTo>
                  <a:lnTo>
                    <a:pt x="88747" y="113512"/>
                  </a:lnTo>
                  <a:lnTo>
                    <a:pt x="88658" y="113690"/>
                  </a:lnTo>
                  <a:lnTo>
                    <a:pt x="86702" y="116903"/>
                  </a:lnTo>
                  <a:lnTo>
                    <a:pt x="87566" y="117475"/>
                  </a:lnTo>
                  <a:lnTo>
                    <a:pt x="89141" y="114693"/>
                  </a:lnTo>
                  <a:lnTo>
                    <a:pt x="89230" y="114528"/>
                  </a:lnTo>
                  <a:lnTo>
                    <a:pt x="89598" y="113830"/>
                  </a:lnTo>
                  <a:lnTo>
                    <a:pt x="92303" y="109042"/>
                  </a:lnTo>
                  <a:lnTo>
                    <a:pt x="92811" y="108483"/>
                  </a:lnTo>
                  <a:lnTo>
                    <a:pt x="94018" y="107149"/>
                  </a:lnTo>
                  <a:lnTo>
                    <a:pt x="91503" y="113512"/>
                  </a:lnTo>
                  <a:lnTo>
                    <a:pt x="91452" y="115100"/>
                  </a:lnTo>
                  <a:lnTo>
                    <a:pt x="89877" y="114693"/>
                  </a:lnTo>
                  <a:lnTo>
                    <a:pt x="88912" y="119570"/>
                  </a:lnTo>
                  <a:lnTo>
                    <a:pt x="91452" y="115252"/>
                  </a:lnTo>
                  <a:lnTo>
                    <a:pt x="91465" y="115519"/>
                  </a:lnTo>
                  <a:lnTo>
                    <a:pt x="91605" y="115252"/>
                  </a:lnTo>
                  <a:lnTo>
                    <a:pt x="92049" y="115252"/>
                  </a:lnTo>
                  <a:lnTo>
                    <a:pt x="91528" y="115125"/>
                  </a:lnTo>
                  <a:lnTo>
                    <a:pt x="92278" y="113830"/>
                  </a:lnTo>
                  <a:lnTo>
                    <a:pt x="92367" y="113690"/>
                  </a:lnTo>
                  <a:lnTo>
                    <a:pt x="92468" y="113512"/>
                  </a:lnTo>
                  <a:lnTo>
                    <a:pt x="93637" y="111163"/>
                  </a:lnTo>
                  <a:lnTo>
                    <a:pt x="93967" y="109042"/>
                  </a:lnTo>
                  <a:lnTo>
                    <a:pt x="94056" y="108483"/>
                  </a:lnTo>
                  <a:lnTo>
                    <a:pt x="94145" y="107911"/>
                  </a:lnTo>
                  <a:lnTo>
                    <a:pt x="94259" y="107149"/>
                  </a:lnTo>
                  <a:lnTo>
                    <a:pt x="94297" y="106870"/>
                  </a:lnTo>
                  <a:close/>
                </a:path>
                <a:path w="206375" h="1319530">
                  <a:moveTo>
                    <a:pt x="95872" y="93002"/>
                  </a:moveTo>
                  <a:lnTo>
                    <a:pt x="94919" y="95694"/>
                  </a:lnTo>
                  <a:lnTo>
                    <a:pt x="94234" y="98577"/>
                  </a:lnTo>
                  <a:lnTo>
                    <a:pt x="92354" y="100685"/>
                  </a:lnTo>
                  <a:lnTo>
                    <a:pt x="92075" y="102552"/>
                  </a:lnTo>
                  <a:lnTo>
                    <a:pt x="95453" y="98806"/>
                  </a:lnTo>
                  <a:lnTo>
                    <a:pt x="95872" y="93002"/>
                  </a:lnTo>
                  <a:close/>
                </a:path>
                <a:path w="206375" h="1319530">
                  <a:moveTo>
                    <a:pt x="98564" y="715314"/>
                  </a:moveTo>
                  <a:lnTo>
                    <a:pt x="98513" y="714197"/>
                  </a:lnTo>
                  <a:lnTo>
                    <a:pt x="97904" y="709637"/>
                  </a:lnTo>
                  <a:lnTo>
                    <a:pt x="97612" y="711111"/>
                  </a:lnTo>
                  <a:lnTo>
                    <a:pt x="98564" y="715314"/>
                  </a:lnTo>
                  <a:close/>
                </a:path>
                <a:path w="206375" h="1319530">
                  <a:moveTo>
                    <a:pt x="98831" y="1203972"/>
                  </a:moveTo>
                  <a:lnTo>
                    <a:pt x="98018" y="1200416"/>
                  </a:lnTo>
                  <a:lnTo>
                    <a:pt x="95262" y="1195362"/>
                  </a:lnTo>
                  <a:lnTo>
                    <a:pt x="91935" y="1189101"/>
                  </a:lnTo>
                  <a:lnTo>
                    <a:pt x="93992" y="1194117"/>
                  </a:lnTo>
                  <a:lnTo>
                    <a:pt x="95643" y="1199121"/>
                  </a:lnTo>
                  <a:lnTo>
                    <a:pt x="98831" y="1203972"/>
                  </a:lnTo>
                  <a:close/>
                </a:path>
                <a:path w="206375" h="1319530">
                  <a:moveTo>
                    <a:pt x="98996" y="704443"/>
                  </a:moveTo>
                  <a:lnTo>
                    <a:pt x="97917" y="706589"/>
                  </a:lnTo>
                  <a:lnTo>
                    <a:pt x="98996" y="706589"/>
                  </a:lnTo>
                  <a:lnTo>
                    <a:pt x="98996" y="704443"/>
                  </a:lnTo>
                  <a:close/>
                </a:path>
                <a:path w="206375" h="1319530">
                  <a:moveTo>
                    <a:pt x="100647" y="761974"/>
                  </a:moveTo>
                  <a:lnTo>
                    <a:pt x="99593" y="755497"/>
                  </a:lnTo>
                  <a:lnTo>
                    <a:pt x="99123" y="761974"/>
                  </a:lnTo>
                  <a:lnTo>
                    <a:pt x="100647" y="761974"/>
                  </a:lnTo>
                  <a:close/>
                </a:path>
                <a:path w="206375" h="1319530">
                  <a:moveTo>
                    <a:pt x="101041" y="762355"/>
                  </a:moveTo>
                  <a:lnTo>
                    <a:pt x="100711" y="762355"/>
                  </a:lnTo>
                  <a:lnTo>
                    <a:pt x="100876" y="763333"/>
                  </a:lnTo>
                  <a:lnTo>
                    <a:pt x="101041" y="762355"/>
                  </a:lnTo>
                  <a:close/>
                </a:path>
                <a:path w="206375" h="1319530">
                  <a:moveTo>
                    <a:pt x="101231" y="783323"/>
                  </a:moveTo>
                  <a:lnTo>
                    <a:pt x="101066" y="782815"/>
                  </a:lnTo>
                  <a:lnTo>
                    <a:pt x="100901" y="783323"/>
                  </a:lnTo>
                  <a:lnTo>
                    <a:pt x="100787" y="783907"/>
                  </a:lnTo>
                  <a:lnTo>
                    <a:pt x="101231" y="783323"/>
                  </a:lnTo>
                  <a:close/>
                </a:path>
                <a:path w="206375" h="1319530">
                  <a:moveTo>
                    <a:pt x="101523" y="779995"/>
                  </a:moveTo>
                  <a:lnTo>
                    <a:pt x="100685" y="781646"/>
                  </a:lnTo>
                  <a:lnTo>
                    <a:pt x="101066" y="782815"/>
                  </a:lnTo>
                  <a:lnTo>
                    <a:pt x="101180" y="781850"/>
                  </a:lnTo>
                  <a:lnTo>
                    <a:pt x="101523" y="779995"/>
                  </a:lnTo>
                  <a:close/>
                </a:path>
                <a:path w="206375" h="1319530">
                  <a:moveTo>
                    <a:pt x="101701" y="715314"/>
                  </a:moveTo>
                  <a:lnTo>
                    <a:pt x="99009" y="715314"/>
                  </a:lnTo>
                  <a:lnTo>
                    <a:pt x="98996" y="707885"/>
                  </a:lnTo>
                  <a:lnTo>
                    <a:pt x="98996" y="706869"/>
                  </a:lnTo>
                  <a:lnTo>
                    <a:pt x="98450" y="706869"/>
                  </a:lnTo>
                  <a:lnTo>
                    <a:pt x="97993" y="709180"/>
                  </a:lnTo>
                  <a:lnTo>
                    <a:pt x="98856" y="707885"/>
                  </a:lnTo>
                  <a:lnTo>
                    <a:pt x="98793" y="716356"/>
                  </a:lnTo>
                  <a:lnTo>
                    <a:pt x="98679" y="719429"/>
                  </a:lnTo>
                  <a:lnTo>
                    <a:pt x="98577" y="726808"/>
                  </a:lnTo>
                  <a:lnTo>
                    <a:pt x="99123" y="733234"/>
                  </a:lnTo>
                  <a:lnTo>
                    <a:pt x="100215" y="728802"/>
                  </a:lnTo>
                  <a:lnTo>
                    <a:pt x="99009" y="724014"/>
                  </a:lnTo>
                  <a:lnTo>
                    <a:pt x="99174" y="720496"/>
                  </a:lnTo>
                  <a:lnTo>
                    <a:pt x="99225" y="719429"/>
                  </a:lnTo>
                  <a:lnTo>
                    <a:pt x="99783" y="717181"/>
                  </a:lnTo>
                  <a:lnTo>
                    <a:pt x="100495" y="720077"/>
                  </a:lnTo>
                  <a:lnTo>
                    <a:pt x="101231" y="723214"/>
                  </a:lnTo>
                  <a:lnTo>
                    <a:pt x="101587" y="717181"/>
                  </a:lnTo>
                  <a:lnTo>
                    <a:pt x="101701" y="715314"/>
                  </a:lnTo>
                  <a:close/>
                </a:path>
                <a:path w="206375" h="1319530">
                  <a:moveTo>
                    <a:pt x="101930" y="777824"/>
                  </a:moveTo>
                  <a:lnTo>
                    <a:pt x="100431" y="773595"/>
                  </a:lnTo>
                  <a:lnTo>
                    <a:pt x="99161" y="776097"/>
                  </a:lnTo>
                  <a:lnTo>
                    <a:pt x="101727" y="778916"/>
                  </a:lnTo>
                  <a:lnTo>
                    <a:pt x="101930" y="777824"/>
                  </a:lnTo>
                  <a:close/>
                </a:path>
                <a:path w="206375" h="1319530">
                  <a:moveTo>
                    <a:pt x="101942" y="779157"/>
                  </a:moveTo>
                  <a:lnTo>
                    <a:pt x="101688" y="779157"/>
                  </a:lnTo>
                  <a:lnTo>
                    <a:pt x="101523" y="779995"/>
                  </a:lnTo>
                  <a:lnTo>
                    <a:pt x="101942" y="779157"/>
                  </a:lnTo>
                  <a:close/>
                </a:path>
                <a:path w="206375" h="1319530">
                  <a:moveTo>
                    <a:pt x="102704" y="789178"/>
                  </a:moveTo>
                  <a:lnTo>
                    <a:pt x="101815" y="783907"/>
                  </a:lnTo>
                  <a:lnTo>
                    <a:pt x="101714" y="783323"/>
                  </a:lnTo>
                  <a:lnTo>
                    <a:pt x="101625" y="782815"/>
                  </a:lnTo>
                  <a:lnTo>
                    <a:pt x="101231" y="783323"/>
                  </a:lnTo>
                  <a:lnTo>
                    <a:pt x="101714" y="784847"/>
                  </a:lnTo>
                  <a:lnTo>
                    <a:pt x="101536" y="786345"/>
                  </a:lnTo>
                  <a:lnTo>
                    <a:pt x="102704" y="789178"/>
                  </a:lnTo>
                  <a:close/>
                </a:path>
                <a:path w="206375" h="1319530">
                  <a:moveTo>
                    <a:pt x="103111" y="1159256"/>
                  </a:moveTo>
                  <a:lnTo>
                    <a:pt x="101536" y="1156271"/>
                  </a:lnTo>
                  <a:lnTo>
                    <a:pt x="101282" y="1157605"/>
                  </a:lnTo>
                  <a:lnTo>
                    <a:pt x="100126" y="1155954"/>
                  </a:lnTo>
                  <a:lnTo>
                    <a:pt x="100457" y="1157935"/>
                  </a:lnTo>
                  <a:lnTo>
                    <a:pt x="101358" y="1159814"/>
                  </a:lnTo>
                  <a:lnTo>
                    <a:pt x="101625" y="1161770"/>
                  </a:lnTo>
                  <a:lnTo>
                    <a:pt x="102806" y="1163205"/>
                  </a:lnTo>
                  <a:lnTo>
                    <a:pt x="103085" y="1161630"/>
                  </a:lnTo>
                  <a:lnTo>
                    <a:pt x="103111" y="1159256"/>
                  </a:lnTo>
                  <a:close/>
                </a:path>
                <a:path w="206375" h="1319530">
                  <a:moveTo>
                    <a:pt x="103149" y="763803"/>
                  </a:moveTo>
                  <a:lnTo>
                    <a:pt x="101536" y="757694"/>
                  </a:lnTo>
                  <a:lnTo>
                    <a:pt x="101269" y="761974"/>
                  </a:lnTo>
                  <a:lnTo>
                    <a:pt x="101193" y="763333"/>
                  </a:lnTo>
                  <a:lnTo>
                    <a:pt x="101104" y="764755"/>
                  </a:lnTo>
                  <a:lnTo>
                    <a:pt x="100952" y="763803"/>
                  </a:lnTo>
                  <a:lnTo>
                    <a:pt x="100876" y="763333"/>
                  </a:lnTo>
                  <a:lnTo>
                    <a:pt x="99923" y="768807"/>
                  </a:lnTo>
                  <a:lnTo>
                    <a:pt x="101168" y="772541"/>
                  </a:lnTo>
                  <a:lnTo>
                    <a:pt x="101117" y="765162"/>
                  </a:lnTo>
                  <a:lnTo>
                    <a:pt x="101727" y="764755"/>
                  </a:lnTo>
                  <a:lnTo>
                    <a:pt x="103149" y="763803"/>
                  </a:lnTo>
                  <a:close/>
                </a:path>
                <a:path w="206375" h="1319530">
                  <a:moveTo>
                    <a:pt x="104203" y="810691"/>
                  </a:moveTo>
                  <a:lnTo>
                    <a:pt x="102120" y="803275"/>
                  </a:lnTo>
                  <a:lnTo>
                    <a:pt x="103492" y="796137"/>
                  </a:lnTo>
                  <a:lnTo>
                    <a:pt x="101688" y="788657"/>
                  </a:lnTo>
                  <a:lnTo>
                    <a:pt x="101815" y="795845"/>
                  </a:lnTo>
                  <a:lnTo>
                    <a:pt x="101549" y="801712"/>
                  </a:lnTo>
                  <a:lnTo>
                    <a:pt x="101917" y="807123"/>
                  </a:lnTo>
                  <a:lnTo>
                    <a:pt x="103886" y="812952"/>
                  </a:lnTo>
                  <a:lnTo>
                    <a:pt x="103695" y="809510"/>
                  </a:lnTo>
                  <a:lnTo>
                    <a:pt x="104203" y="810691"/>
                  </a:lnTo>
                  <a:close/>
                </a:path>
                <a:path w="206375" h="1319530">
                  <a:moveTo>
                    <a:pt x="104673" y="73698"/>
                  </a:moveTo>
                  <a:lnTo>
                    <a:pt x="104622" y="72898"/>
                  </a:lnTo>
                  <a:lnTo>
                    <a:pt x="104521" y="71361"/>
                  </a:lnTo>
                  <a:lnTo>
                    <a:pt x="104432" y="70192"/>
                  </a:lnTo>
                  <a:lnTo>
                    <a:pt x="102768" y="72898"/>
                  </a:lnTo>
                  <a:lnTo>
                    <a:pt x="103124" y="73698"/>
                  </a:lnTo>
                  <a:lnTo>
                    <a:pt x="104673" y="73698"/>
                  </a:lnTo>
                  <a:close/>
                </a:path>
                <a:path w="206375" h="1319530">
                  <a:moveTo>
                    <a:pt x="104686" y="73888"/>
                  </a:moveTo>
                  <a:lnTo>
                    <a:pt x="103657" y="74891"/>
                  </a:lnTo>
                  <a:lnTo>
                    <a:pt x="103733" y="75387"/>
                  </a:lnTo>
                  <a:lnTo>
                    <a:pt x="104686" y="73888"/>
                  </a:lnTo>
                  <a:close/>
                </a:path>
                <a:path w="206375" h="1319530">
                  <a:moveTo>
                    <a:pt x="106832" y="838276"/>
                  </a:moveTo>
                  <a:lnTo>
                    <a:pt x="105232" y="834783"/>
                  </a:lnTo>
                  <a:lnTo>
                    <a:pt x="104343" y="834694"/>
                  </a:lnTo>
                  <a:lnTo>
                    <a:pt x="103771" y="840460"/>
                  </a:lnTo>
                  <a:lnTo>
                    <a:pt x="105041" y="843915"/>
                  </a:lnTo>
                  <a:lnTo>
                    <a:pt x="105892" y="844016"/>
                  </a:lnTo>
                  <a:lnTo>
                    <a:pt x="106832" y="838276"/>
                  </a:lnTo>
                  <a:close/>
                </a:path>
                <a:path w="206375" h="1319530">
                  <a:moveTo>
                    <a:pt x="107365" y="1177328"/>
                  </a:moveTo>
                  <a:lnTo>
                    <a:pt x="105016" y="1169543"/>
                  </a:lnTo>
                  <a:lnTo>
                    <a:pt x="103670" y="1167536"/>
                  </a:lnTo>
                  <a:lnTo>
                    <a:pt x="102984" y="1170393"/>
                  </a:lnTo>
                  <a:lnTo>
                    <a:pt x="105460" y="1172921"/>
                  </a:lnTo>
                  <a:lnTo>
                    <a:pt x="105867" y="1175677"/>
                  </a:lnTo>
                  <a:lnTo>
                    <a:pt x="107365" y="1177328"/>
                  </a:lnTo>
                  <a:close/>
                </a:path>
                <a:path w="206375" h="1319530">
                  <a:moveTo>
                    <a:pt x="107429" y="1174318"/>
                  </a:moveTo>
                  <a:lnTo>
                    <a:pt x="106857" y="1170393"/>
                  </a:lnTo>
                  <a:lnTo>
                    <a:pt x="106959" y="1166418"/>
                  </a:lnTo>
                  <a:lnTo>
                    <a:pt x="104444" y="1162685"/>
                  </a:lnTo>
                  <a:lnTo>
                    <a:pt x="105333" y="1166583"/>
                  </a:lnTo>
                  <a:lnTo>
                    <a:pt x="105600" y="1170508"/>
                  </a:lnTo>
                  <a:lnTo>
                    <a:pt x="107429" y="1174318"/>
                  </a:lnTo>
                  <a:close/>
                </a:path>
                <a:path w="206375" h="1319530">
                  <a:moveTo>
                    <a:pt x="107657" y="66586"/>
                  </a:moveTo>
                  <a:lnTo>
                    <a:pt x="107569" y="63639"/>
                  </a:lnTo>
                  <a:lnTo>
                    <a:pt x="105105" y="67259"/>
                  </a:lnTo>
                  <a:lnTo>
                    <a:pt x="104978" y="70192"/>
                  </a:lnTo>
                  <a:lnTo>
                    <a:pt x="104914" y="71361"/>
                  </a:lnTo>
                  <a:lnTo>
                    <a:pt x="104813" y="73698"/>
                  </a:lnTo>
                  <a:lnTo>
                    <a:pt x="106286" y="71361"/>
                  </a:lnTo>
                  <a:lnTo>
                    <a:pt x="107010" y="67259"/>
                  </a:lnTo>
                  <a:lnTo>
                    <a:pt x="107124" y="66586"/>
                  </a:lnTo>
                  <a:lnTo>
                    <a:pt x="107657" y="66586"/>
                  </a:lnTo>
                  <a:close/>
                </a:path>
                <a:path w="206375" h="1319530">
                  <a:moveTo>
                    <a:pt x="108953" y="1090841"/>
                  </a:moveTo>
                  <a:lnTo>
                    <a:pt x="108254" y="1089304"/>
                  </a:lnTo>
                  <a:lnTo>
                    <a:pt x="106972" y="1082395"/>
                  </a:lnTo>
                  <a:lnTo>
                    <a:pt x="103555" y="1068527"/>
                  </a:lnTo>
                  <a:lnTo>
                    <a:pt x="102374" y="1061542"/>
                  </a:lnTo>
                  <a:lnTo>
                    <a:pt x="100253" y="1056462"/>
                  </a:lnTo>
                  <a:lnTo>
                    <a:pt x="100126" y="1059789"/>
                  </a:lnTo>
                  <a:lnTo>
                    <a:pt x="98552" y="1057008"/>
                  </a:lnTo>
                  <a:lnTo>
                    <a:pt x="98971" y="1062291"/>
                  </a:lnTo>
                  <a:lnTo>
                    <a:pt x="100457" y="1061097"/>
                  </a:lnTo>
                  <a:lnTo>
                    <a:pt x="101269" y="1065110"/>
                  </a:lnTo>
                  <a:lnTo>
                    <a:pt x="101600" y="1069517"/>
                  </a:lnTo>
                  <a:lnTo>
                    <a:pt x="100241" y="1066571"/>
                  </a:lnTo>
                  <a:lnTo>
                    <a:pt x="101269" y="1070965"/>
                  </a:lnTo>
                  <a:lnTo>
                    <a:pt x="102793" y="1071029"/>
                  </a:lnTo>
                  <a:lnTo>
                    <a:pt x="103924" y="1077734"/>
                  </a:lnTo>
                  <a:lnTo>
                    <a:pt x="105803" y="1081278"/>
                  </a:lnTo>
                  <a:lnTo>
                    <a:pt x="105486" y="1084021"/>
                  </a:lnTo>
                  <a:lnTo>
                    <a:pt x="106527" y="1086675"/>
                  </a:lnTo>
                  <a:lnTo>
                    <a:pt x="106591" y="1089406"/>
                  </a:lnTo>
                  <a:lnTo>
                    <a:pt x="108546" y="1094536"/>
                  </a:lnTo>
                  <a:lnTo>
                    <a:pt x="106934" y="1086510"/>
                  </a:lnTo>
                  <a:lnTo>
                    <a:pt x="108877" y="1091628"/>
                  </a:lnTo>
                  <a:lnTo>
                    <a:pt x="108953" y="1090841"/>
                  </a:lnTo>
                  <a:close/>
                </a:path>
                <a:path w="206375" h="1319530">
                  <a:moveTo>
                    <a:pt x="109816" y="889647"/>
                  </a:moveTo>
                  <a:lnTo>
                    <a:pt x="109778" y="889203"/>
                  </a:lnTo>
                  <a:lnTo>
                    <a:pt x="109474" y="887818"/>
                  </a:lnTo>
                  <a:lnTo>
                    <a:pt x="109461" y="886460"/>
                  </a:lnTo>
                  <a:lnTo>
                    <a:pt x="107708" y="883983"/>
                  </a:lnTo>
                  <a:lnTo>
                    <a:pt x="109816" y="889647"/>
                  </a:lnTo>
                  <a:close/>
                </a:path>
                <a:path w="206375" h="1319530">
                  <a:moveTo>
                    <a:pt x="110413" y="878852"/>
                  </a:moveTo>
                  <a:lnTo>
                    <a:pt x="107962" y="869302"/>
                  </a:lnTo>
                  <a:lnTo>
                    <a:pt x="108369" y="865873"/>
                  </a:lnTo>
                  <a:lnTo>
                    <a:pt x="106121" y="862647"/>
                  </a:lnTo>
                  <a:lnTo>
                    <a:pt x="107962" y="874420"/>
                  </a:lnTo>
                  <a:lnTo>
                    <a:pt x="108673" y="878420"/>
                  </a:lnTo>
                  <a:lnTo>
                    <a:pt x="110413" y="878852"/>
                  </a:lnTo>
                  <a:close/>
                </a:path>
                <a:path w="206375" h="1319530">
                  <a:moveTo>
                    <a:pt x="111798" y="895731"/>
                  </a:moveTo>
                  <a:lnTo>
                    <a:pt x="111671" y="886599"/>
                  </a:lnTo>
                  <a:lnTo>
                    <a:pt x="110363" y="883424"/>
                  </a:lnTo>
                  <a:lnTo>
                    <a:pt x="110388" y="883983"/>
                  </a:lnTo>
                  <a:lnTo>
                    <a:pt x="110502" y="886460"/>
                  </a:lnTo>
                  <a:lnTo>
                    <a:pt x="110553" y="887818"/>
                  </a:lnTo>
                  <a:lnTo>
                    <a:pt x="110680" y="889647"/>
                  </a:lnTo>
                  <a:lnTo>
                    <a:pt x="111048" y="892263"/>
                  </a:lnTo>
                  <a:lnTo>
                    <a:pt x="111036" y="893864"/>
                  </a:lnTo>
                  <a:lnTo>
                    <a:pt x="110896" y="893864"/>
                  </a:lnTo>
                  <a:lnTo>
                    <a:pt x="110578" y="892695"/>
                  </a:lnTo>
                  <a:lnTo>
                    <a:pt x="110197" y="890981"/>
                  </a:lnTo>
                  <a:lnTo>
                    <a:pt x="109435" y="892263"/>
                  </a:lnTo>
                  <a:lnTo>
                    <a:pt x="110667" y="896861"/>
                  </a:lnTo>
                  <a:lnTo>
                    <a:pt x="110744" y="895731"/>
                  </a:lnTo>
                  <a:lnTo>
                    <a:pt x="110871" y="894219"/>
                  </a:lnTo>
                  <a:lnTo>
                    <a:pt x="111036" y="894219"/>
                  </a:lnTo>
                  <a:lnTo>
                    <a:pt x="111798" y="895731"/>
                  </a:lnTo>
                  <a:close/>
                </a:path>
                <a:path w="206375" h="1319530">
                  <a:moveTo>
                    <a:pt x="112229" y="50952"/>
                  </a:moveTo>
                  <a:lnTo>
                    <a:pt x="110210" y="53924"/>
                  </a:lnTo>
                  <a:lnTo>
                    <a:pt x="110159" y="54368"/>
                  </a:lnTo>
                  <a:lnTo>
                    <a:pt x="110070" y="55257"/>
                  </a:lnTo>
                  <a:lnTo>
                    <a:pt x="109677" y="56438"/>
                  </a:lnTo>
                  <a:lnTo>
                    <a:pt x="109093" y="57505"/>
                  </a:lnTo>
                  <a:lnTo>
                    <a:pt x="109816" y="58051"/>
                  </a:lnTo>
                  <a:lnTo>
                    <a:pt x="110172" y="56705"/>
                  </a:lnTo>
                  <a:lnTo>
                    <a:pt x="110045" y="57505"/>
                  </a:lnTo>
                  <a:lnTo>
                    <a:pt x="109956" y="58140"/>
                  </a:lnTo>
                  <a:lnTo>
                    <a:pt x="109804" y="58140"/>
                  </a:lnTo>
                  <a:lnTo>
                    <a:pt x="109054" y="61150"/>
                  </a:lnTo>
                  <a:lnTo>
                    <a:pt x="108927" y="61645"/>
                  </a:lnTo>
                  <a:lnTo>
                    <a:pt x="110159" y="59728"/>
                  </a:lnTo>
                  <a:lnTo>
                    <a:pt x="110096" y="61150"/>
                  </a:lnTo>
                  <a:lnTo>
                    <a:pt x="110959" y="59728"/>
                  </a:lnTo>
                  <a:lnTo>
                    <a:pt x="111429" y="58953"/>
                  </a:lnTo>
                  <a:lnTo>
                    <a:pt x="110756" y="58686"/>
                  </a:lnTo>
                  <a:lnTo>
                    <a:pt x="111175" y="56705"/>
                  </a:lnTo>
                  <a:lnTo>
                    <a:pt x="111683" y="54368"/>
                  </a:lnTo>
                  <a:lnTo>
                    <a:pt x="112229" y="50952"/>
                  </a:lnTo>
                  <a:close/>
                </a:path>
                <a:path w="206375" h="1319530">
                  <a:moveTo>
                    <a:pt x="113411" y="1081278"/>
                  </a:moveTo>
                  <a:lnTo>
                    <a:pt x="112280" y="1078242"/>
                  </a:lnTo>
                  <a:lnTo>
                    <a:pt x="111696" y="1075169"/>
                  </a:lnTo>
                  <a:lnTo>
                    <a:pt x="110477" y="1073848"/>
                  </a:lnTo>
                  <a:lnTo>
                    <a:pt x="111137" y="1082052"/>
                  </a:lnTo>
                  <a:lnTo>
                    <a:pt x="113068" y="1084402"/>
                  </a:lnTo>
                  <a:lnTo>
                    <a:pt x="113411" y="1081278"/>
                  </a:lnTo>
                  <a:close/>
                </a:path>
                <a:path w="206375" h="1319530">
                  <a:moveTo>
                    <a:pt x="114947" y="1113485"/>
                  </a:moveTo>
                  <a:lnTo>
                    <a:pt x="113652" y="1111237"/>
                  </a:lnTo>
                  <a:lnTo>
                    <a:pt x="113804" y="1108875"/>
                  </a:lnTo>
                  <a:lnTo>
                    <a:pt x="111963" y="1104811"/>
                  </a:lnTo>
                  <a:lnTo>
                    <a:pt x="112014" y="1107744"/>
                  </a:lnTo>
                  <a:lnTo>
                    <a:pt x="112229" y="1111326"/>
                  </a:lnTo>
                  <a:lnTo>
                    <a:pt x="114579" y="1115860"/>
                  </a:lnTo>
                  <a:lnTo>
                    <a:pt x="114947" y="1113485"/>
                  </a:lnTo>
                  <a:close/>
                </a:path>
                <a:path w="206375" h="1319530">
                  <a:moveTo>
                    <a:pt x="118770" y="947280"/>
                  </a:moveTo>
                  <a:lnTo>
                    <a:pt x="117424" y="947280"/>
                  </a:lnTo>
                  <a:lnTo>
                    <a:pt x="116814" y="949934"/>
                  </a:lnTo>
                  <a:lnTo>
                    <a:pt x="118262" y="951788"/>
                  </a:lnTo>
                  <a:lnTo>
                    <a:pt x="118770" y="947280"/>
                  </a:lnTo>
                  <a:close/>
                </a:path>
                <a:path w="206375" h="1319530">
                  <a:moveTo>
                    <a:pt x="119697" y="39611"/>
                  </a:moveTo>
                  <a:lnTo>
                    <a:pt x="116535" y="43726"/>
                  </a:lnTo>
                  <a:lnTo>
                    <a:pt x="116725" y="46482"/>
                  </a:lnTo>
                  <a:lnTo>
                    <a:pt x="117805" y="42341"/>
                  </a:lnTo>
                  <a:lnTo>
                    <a:pt x="119468" y="41363"/>
                  </a:lnTo>
                  <a:lnTo>
                    <a:pt x="119697" y="39611"/>
                  </a:lnTo>
                  <a:close/>
                </a:path>
                <a:path w="206375" h="1319530">
                  <a:moveTo>
                    <a:pt x="120129" y="955319"/>
                  </a:moveTo>
                  <a:lnTo>
                    <a:pt x="118783" y="953046"/>
                  </a:lnTo>
                  <a:lnTo>
                    <a:pt x="118922" y="952627"/>
                  </a:lnTo>
                  <a:lnTo>
                    <a:pt x="118529" y="952119"/>
                  </a:lnTo>
                  <a:lnTo>
                    <a:pt x="118224" y="952119"/>
                  </a:lnTo>
                  <a:lnTo>
                    <a:pt x="118770" y="953058"/>
                  </a:lnTo>
                  <a:lnTo>
                    <a:pt x="117957" y="955319"/>
                  </a:lnTo>
                  <a:lnTo>
                    <a:pt x="119011" y="957364"/>
                  </a:lnTo>
                  <a:lnTo>
                    <a:pt x="119748" y="957364"/>
                  </a:lnTo>
                  <a:lnTo>
                    <a:pt x="120129" y="955319"/>
                  </a:lnTo>
                  <a:close/>
                </a:path>
                <a:path w="206375" h="1319530">
                  <a:moveTo>
                    <a:pt x="123012" y="29375"/>
                  </a:moveTo>
                  <a:lnTo>
                    <a:pt x="120548" y="33947"/>
                  </a:lnTo>
                  <a:lnTo>
                    <a:pt x="120091" y="36982"/>
                  </a:lnTo>
                  <a:lnTo>
                    <a:pt x="122288" y="33693"/>
                  </a:lnTo>
                  <a:lnTo>
                    <a:pt x="123012" y="29375"/>
                  </a:lnTo>
                  <a:close/>
                </a:path>
                <a:path w="206375" h="1319530">
                  <a:moveTo>
                    <a:pt x="123063" y="1092479"/>
                  </a:moveTo>
                  <a:lnTo>
                    <a:pt x="120878" y="1082319"/>
                  </a:lnTo>
                  <a:lnTo>
                    <a:pt x="122491" y="1086205"/>
                  </a:lnTo>
                  <a:lnTo>
                    <a:pt x="121348" y="1082395"/>
                  </a:lnTo>
                  <a:lnTo>
                    <a:pt x="120815" y="1078585"/>
                  </a:lnTo>
                  <a:lnTo>
                    <a:pt x="118859" y="1074826"/>
                  </a:lnTo>
                  <a:lnTo>
                    <a:pt x="119672" y="1079423"/>
                  </a:lnTo>
                  <a:lnTo>
                    <a:pt x="120942" y="1083983"/>
                  </a:lnTo>
                  <a:lnTo>
                    <a:pt x="121450" y="1088580"/>
                  </a:lnTo>
                  <a:lnTo>
                    <a:pt x="123063" y="1092479"/>
                  </a:lnTo>
                  <a:close/>
                </a:path>
                <a:path w="206375" h="1319530">
                  <a:moveTo>
                    <a:pt x="123329" y="877506"/>
                  </a:moveTo>
                  <a:lnTo>
                    <a:pt x="123278" y="873353"/>
                  </a:lnTo>
                  <a:lnTo>
                    <a:pt x="121843" y="869099"/>
                  </a:lnTo>
                  <a:lnTo>
                    <a:pt x="122224" y="873264"/>
                  </a:lnTo>
                  <a:lnTo>
                    <a:pt x="122275" y="877404"/>
                  </a:lnTo>
                  <a:lnTo>
                    <a:pt x="123240" y="881634"/>
                  </a:lnTo>
                  <a:lnTo>
                    <a:pt x="123329" y="877506"/>
                  </a:lnTo>
                  <a:close/>
                </a:path>
                <a:path w="206375" h="1319530">
                  <a:moveTo>
                    <a:pt x="126441" y="956805"/>
                  </a:moveTo>
                  <a:lnTo>
                    <a:pt x="123698" y="948651"/>
                  </a:lnTo>
                  <a:lnTo>
                    <a:pt x="123545" y="946264"/>
                  </a:lnTo>
                  <a:lnTo>
                    <a:pt x="121945" y="944867"/>
                  </a:lnTo>
                  <a:lnTo>
                    <a:pt x="124333" y="953020"/>
                  </a:lnTo>
                  <a:lnTo>
                    <a:pt x="124523" y="955395"/>
                  </a:lnTo>
                  <a:lnTo>
                    <a:pt x="126441" y="956805"/>
                  </a:lnTo>
                  <a:close/>
                </a:path>
                <a:path w="206375" h="1319530">
                  <a:moveTo>
                    <a:pt x="126771" y="18973"/>
                  </a:moveTo>
                  <a:lnTo>
                    <a:pt x="126352" y="18846"/>
                  </a:lnTo>
                  <a:lnTo>
                    <a:pt x="125488" y="19799"/>
                  </a:lnTo>
                  <a:lnTo>
                    <a:pt x="124294" y="21615"/>
                  </a:lnTo>
                  <a:lnTo>
                    <a:pt x="123532" y="25273"/>
                  </a:lnTo>
                  <a:lnTo>
                    <a:pt x="123609" y="26809"/>
                  </a:lnTo>
                  <a:lnTo>
                    <a:pt x="125463" y="23837"/>
                  </a:lnTo>
                  <a:lnTo>
                    <a:pt x="125996" y="22275"/>
                  </a:lnTo>
                  <a:lnTo>
                    <a:pt x="126504" y="20726"/>
                  </a:lnTo>
                  <a:lnTo>
                    <a:pt x="126771" y="18973"/>
                  </a:lnTo>
                  <a:close/>
                </a:path>
                <a:path w="206375" h="1319530">
                  <a:moveTo>
                    <a:pt x="129552" y="10706"/>
                  </a:moveTo>
                  <a:lnTo>
                    <a:pt x="127952" y="13538"/>
                  </a:lnTo>
                  <a:lnTo>
                    <a:pt x="126987" y="14782"/>
                  </a:lnTo>
                  <a:lnTo>
                    <a:pt x="126326" y="18681"/>
                  </a:lnTo>
                  <a:lnTo>
                    <a:pt x="127571" y="16751"/>
                  </a:lnTo>
                  <a:lnTo>
                    <a:pt x="127495" y="18173"/>
                  </a:lnTo>
                  <a:lnTo>
                    <a:pt x="128803" y="16040"/>
                  </a:lnTo>
                  <a:lnTo>
                    <a:pt x="129324" y="13614"/>
                  </a:lnTo>
                  <a:lnTo>
                    <a:pt x="128231" y="14351"/>
                  </a:lnTo>
                  <a:lnTo>
                    <a:pt x="129463" y="12166"/>
                  </a:lnTo>
                  <a:lnTo>
                    <a:pt x="129552" y="10706"/>
                  </a:lnTo>
                  <a:close/>
                </a:path>
                <a:path w="206375" h="1319530">
                  <a:moveTo>
                    <a:pt x="130200" y="1039622"/>
                  </a:moveTo>
                  <a:lnTo>
                    <a:pt x="128333" y="1034072"/>
                  </a:lnTo>
                  <a:lnTo>
                    <a:pt x="128625" y="1035596"/>
                  </a:lnTo>
                  <a:lnTo>
                    <a:pt x="128879" y="1037132"/>
                  </a:lnTo>
                  <a:lnTo>
                    <a:pt x="128841" y="1038644"/>
                  </a:lnTo>
                  <a:lnTo>
                    <a:pt x="130200" y="1039622"/>
                  </a:lnTo>
                  <a:close/>
                </a:path>
                <a:path w="206375" h="1319530">
                  <a:moveTo>
                    <a:pt x="131508" y="1039863"/>
                  </a:moveTo>
                  <a:lnTo>
                    <a:pt x="131432" y="1039304"/>
                  </a:lnTo>
                  <a:lnTo>
                    <a:pt x="130543" y="1039863"/>
                  </a:lnTo>
                  <a:lnTo>
                    <a:pt x="131508" y="1039863"/>
                  </a:lnTo>
                  <a:close/>
                </a:path>
                <a:path w="206375" h="1319530">
                  <a:moveTo>
                    <a:pt x="132118" y="1044270"/>
                  </a:moveTo>
                  <a:lnTo>
                    <a:pt x="131559" y="1040231"/>
                  </a:lnTo>
                  <a:lnTo>
                    <a:pt x="131064" y="1040231"/>
                  </a:lnTo>
                  <a:lnTo>
                    <a:pt x="130949" y="1046086"/>
                  </a:lnTo>
                  <a:lnTo>
                    <a:pt x="132118" y="1044270"/>
                  </a:lnTo>
                  <a:close/>
                </a:path>
                <a:path w="206375" h="1319530">
                  <a:moveTo>
                    <a:pt x="132956" y="0"/>
                  </a:moveTo>
                  <a:lnTo>
                    <a:pt x="130911" y="3454"/>
                  </a:lnTo>
                  <a:lnTo>
                    <a:pt x="128524" y="6667"/>
                  </a:lnTo>
                  <a:lnTo>
                    <a:pt x="127177" y="10591"/>
                  </a:lnTo>
                  <a:lnTo>
                    <a:pt x="127342" y="11557"/>
                  </a:lnTo>
                  <a:lnTo>
                    <a:pt x="132600" y="3721"/>
                  </a:lnTo>
                  <a:lnTo>
                    <a:pt x="132956" y="0"/>
                  </a:lnTo>
                  <a:close/>
                </a:path>
                <a:path w="206375" h="1319530">
                  <a:moveTo>
                    <a:pt x="134226" y="1138758"/>
                  </a:moveTo>
                  <a:lnTo>
                    <a:pt x="131889" y="1129626"/>
                  </a:lnTo>
                  <a:lnTo>
                    <a:pt x="131394" y="1126274"/>
                  </a:lnTo>
                  <a:lnTo>
                    <a:pt x="130073" y="1124966"/>
                  </a:lnTo>
                  <a:lnTo>
                    <a:pt x="132524" y="1133017"/>
                  </a:lnTo>
                  <a:lnTo>
                    <a:pt x="131953" y="1135519"/>
                  </a:lnTo>
                  <a:lnTo>
                    <a:pt x="134226" y="1138758"/>
                  </a:lnTo>
                  <a:close/>
                </a:path>
                <a:path w="206375" h="1319530">
                  <a:moveTo>
                    <a:pt x="146608" y="1023391"/>
                  </a:moveTo>
                  <a:lnTo>
                    <a:pt x="145008" y="1017689"/>
                  </a:lnTo>
                  <a:lnTo>
                    <a:pt x="143865" y="1017727"/>
                  </a:lnTo>
                  <a:lnTo>
                    <a:pt x="144678" y="1020724"/>
                  </a:lnTo>
                  <a:lnTo>
                    <a:pt x="145161" y="1023734"/>
                  </a:lnTo>
                  <a:lnTo>
                    <a:pt x="146545" y="1026706"/>
                  </a:lnTo>
                  <a:lnTo>
                    <a:pt x="146608" y="1023391"/>
                  </a:lnTo>
                  <a:close/>
                </a:path>
                <a:path w="206375" h="1319530">
                  <a:moveTo>
                    <a:pt x="146964" y="1164323"/>
                  </a:moveTo>
                  <a:lnTo>
                    <a:pt x="145961" y="1160564"/>
                  </a:lnTo>
                  <a:lnTo>
                    <a:pt x="146189" y="1156652"/>
                  </a:lnTo>
                  <a:lnTo>
                    <a:pt x="143522" y="1153033"/>
                  </a:lnTo>
                  <a:lnTo>
                    <a:pt x="145097" y="1160653"/>
                  </a:lnTo>
                  <a:lnTo>
                    <a:pt x="146964" y="1164323"/>
                  </a:lnTo>
                  <a:close/>
                </a:path>
                <a:path w="206375" h="1319530">
                  <a:moveTo>
                    <a:pt x="157213" y="1097635"/>
                  </a:moveTo>
                  <a:lnTo>
                    <a:pt x="156210" y="1093584"/>
                  </a:lnTo>
                  <a:lnTo>
                    <a:pt x="153911" y="1087691"/>
                  </a:lnTo>
                  <a:lnTo>
                    <a:pt x="154749" y="1091069"/>
                  </a:lnTo>
                  <a:lnTo>
                    <a:pt x="156019" y="1094397"/>
                  </a:lnTo>
                  <a:lnTo>
                    <a:pt x="155816" y="1097635"/>
                  </a:lnTo>
                  <a:lnTo>
                    <a:pt x="155790" y="1097826"/>
                  </a:lnTo>
                  <a:lnTo>
                    <a:pt x="157213" y="1097635"/>
                  </a:lnTo>
                  <a:close/>
                </a:path>
                <a:path w="206375" h="1319530">
                  <a:moveTo>
                    <a:pt x="157518" y="1198041"/>
                  </a:moveTo>
                  <a:lnTo>
                    <a:pt x="156692" y="1194638"/>
                  </a:lnTo>
                  <a:lnTo>
                    <a:pt x="155244" y="1191323"/>
                  </a:lnTo>
                  <a:lnTo>
                    <a:pt x="153250" y="1188072"/>
                  </a:lnTo>
                  <a:lnTo>
                    <a:pt x="156095" y="1198079"/>
                  </a:lnTo>
                  <a:lnTo>
                    <a:pt x="157518" y="1198041"/>
                  </a:lnTo>
                  <a:close/>
                </a:path>
                <a:path w="206375" h="1319530">
                  <a:moveTo>
                    <a:pt x="164795" y="1121130"/>
                  </a:moveTo>
                  <a:lnTo>
                    <a:pt x="164376" y="1119416"/>
                  </a:lnTo>
                  <a:lnTo>
                    <a:pt x="162979" y="1116355"/>
                  </a:lnTo>
                  <a:lnTo>
                    <a:pt x="164045" y="1117765"/>
                  </a:lnTo>
                  <a:lnTo>
                    <a:pt x="164007" y="1116355"/>
                  </a:lnTo>
                  <a:lnTo>
                    <a:pt x="163982" y="1115504"/>
                  </a:lnTo>
                  <a:lnTo>
                    <a:pt x="161925" y="1113370"/>
                  </a:lnTo>
                  <a:lnTo>
                    <a:pt x="161074" y="1111161"/>
                  </a:lnTo>
                  <a:lnTo>
                    <a:pt x="161493" y="1109700"/>
                  </a:lnTo>
                  <a:lnTo>
                    <a:pt x="161620" y="1109281"/>
                  </a:lnTo>
                  <a:lnTo>
                    <a:pt x="161036" y="1105509"/>
                  </a:lnTo>
                  <a:lnTo>
                    <a:pt x="160324" y="1101242"/>
                  </a:lnTo>
                  <a:lnTo>
                    <a:pt x="160274" y="1100924"/>
                  </a:lnTo>
                  <a:lnTo>
                    <a:pt x="158102" y="1101242"/>
                  </a:lnTo>
                  <a:lnTo>
                    <a:pt x="157276" y="1097902"/>
                  </a:lnTo>
                  <a:lnTo>
                    <a:pt x="157213" y="1099693"/>
                  </a:lnTo>
                  <a:lnTo>
                    <a:pt x="159258" y="1104430"/>
                  </a:lnTo>
                  <a:lnTo>
                    <a:pt x="158978" y="1104773"/>
                  </a:lnTo>
                  <a:lnTo>
                    <a:pt x="158711" y="1105141"/>
                  </a:lnTo>
                  <a:lnTo>
                    <a:pt x="158762" y="1106766"/>
                  </a:lnTo>
                  <a:lnTo>
                    <a:pt x="160235" y="1109700"/>
                  </a:lnTo>
                  <a:lnTo>
                    <a:pt x="161036" y="1112685"/>
                  </a:lnTo>
                  <a:lnTo>
                    <a:pt x="161074" y="1113370"/>
                  </a:lnTo>
                  <a:lnTo>
                    <a:pt x="161188" y="1115733"/>
                  </a:lnTo>
                  <a:lnTo>
                    <a:pt x="162674" y="1118552"/>
                  </a:lnTo>
                  <a:lnTo>
                    <a:pt x="164147" y="1121130"/>
                  </a:lnTo>
                  <a:lnTo>
                    <a:pt x="164795" y="1121130"/>
                  </a:lnTo>
                  <a:close/>
                </a:path>
                <a:path w="206375" h="1319530">
                  <a:moveTo>
                    <a:pt x="169710" y="1210398"/>
                  </a:moveTo>
                  <a:lnTo>
                    <a:pt x="169278" y="1205801"/>
                  </a:lnTo>
                  <a:lnTo>
                    <a:pt x="168821" y="1205725"/>
                  </a:lnTo>
                  <a:lnTo>
                    <a:pt x="167652" y="1204645"/>
                  </a:lnTo>
                  <a:lnTo>
                    <a:pt x="167322" y="1202575"/>
                  </a:lnTo>
                  <a:lnTo>
                    <a:pt x="165963" y="1200988"/>
                  </a:lnTo>
                  <a:lnTo>
                    <a:pt x="167855" y="1208570"/>
                  </a:lnTo>
                  <a:lnTo>
                    <a:pt x="169710" y="1210398"/>
                  </a:lnTo>
                  <a:close/>
                </a:path>
                <a:path w="206375" h="1319530">
                  <a:moveTo>
                    <a:pt x="175285" y="1226172"/>
                  </a:moveTo>
                  <a:lnTo>
                    <a:pt x="172897" y="1218222"/>
                  </a:lnTo>
                  <a:lnTo>
                    <a:pt x="170789" y="1216075"/>
                  </a:lnTo>
                  <a:lnTo>
                    <a:pt x="170573" y="1219238"/>
                  </a:lnTo>
                  <a:lnTo>
                    <a:pt x="173748" y="1221892"/>
                  </a:lnTo>
                  <a:lnTo>
                    <a:pt x="173875" y="1224965"/>
                  </a:lnTo>
                  <a:lnTo>
                    <a:pt x="175285" y="1226172"/>
                  </a:lnTo>
                  <a:close/>
                </a:path>
                <a:path w="206375" h="1319530">
                  <a:moveTo>
                    <a:pt x="175463" y="1163497"/>
                  </a:moveTo>
                  <a:lnTo>
                    <a:pt x="174142" y="1159230"/>
                  </a:lnTo>
                  <a:lnTo>
                    <a:pt x="175031" y="1158976"/>
                  </a:lnTo>
                  <a:lnTo>
                    <a:pt x="175069" y="1156639"/>
                  </a:lnTo>
                  <a:lnTo>
                    <a:pt x="173609" y="1154950"/>
                  </a:lnTo>
                  <a:lnTo>
                    <a:pt x="173024" y="1156093"/>
                  </a:lnTo>
                  <a:lnTo>
                    <a:pt x="173024" y="1159167"/>
                  </a:lnTo>
                  <a:lnTo>
                    <a:pt x="175463" y="1163497"/>
                  </a:lnTo>
                  <a:close/>
                </a:path>
                <a:path w="206375" h="1319530">
                  <a:moveTo>
                    <a:pt x="180060" y="1178953"/>
                  </a:moveTo>
                  <a:lnTo>
                    <a:pt x="179654" y="1174432"/>
                  </a:lnTo>
                  <a:lnTo>
                    <a:pt x="177914" y="1172349"/>
                  </a:lnTo>
                  <a:lnTo>
                    <a:pt x="177838" y="1170076"/>
                  </a:lnTo>
                  <a:lnTo>
                    <a:pt x="176314" y="1167968"/>
                  </a:lnTo>
                  <a:lnTo>
                    <a:pt x="176530" y="1171752"/>
                  </a:lnTo>
                  <a:lnTo>
                    <a:pt x="177774" y="1175435"/>
                  </a:lnTo>
                  <a:lnTo>
                    <a:pt x="180060" y="1178953"/>
                  </a:lnTo>
                  <a:close/>
                </a:path>
                <a:path w="206375" h="1319530">
                  <a:moveTo>
                    <a:pt x="193802" y="1283652"/>
                  </a:moveTo>
                  <a:lnTo>
                    <a:pt x="192976" y="1279994"/>
                  </a:lnTo>
                  <a:lnTo>
                    <a:pt x="192049" y="1280121"/>
                  </a:lnTo>
                  <a:lnTo>
                    <a:pt x="189649" y="1275054"/>
                  </a:lnTo>
                  <a:lnTo>
                    <a:pt x="189712" y="1276997"/>
                  </a:lnTo>
                  <a:lnTo>
                    <a:pt x="190614" y="1278763"/>
                  </a:lnTo>
                  <a:lnTo>
                    <a:pt x="191084" y="1280642"/>
                  </a:lnTo>
                  <a:lnTo>
                    <a:pt x="192405" y="1282649"/>
                  </a:lnTo>
                  <a:lnTo>
                    <a:pt x="192392" y="1281442"/>
                  </a:lnTo>
                  <a:lnTo>
                    <a:pt x="193802" y="1283652"/>
                  </a:lnTo>
                  <a:close/>
                </a:path>
                <a:path w="206375" h="1319530">
                  <a:moveTo>
                    <a:pt x="193840" y="1293634"/>
                  </a:moveTo>
                  <a:lnTo>
                    <a:pt x="191668" y="1286129"/>
                  </a:lnTo>
                  <a:lnTo>
                    <a:pt x="190004" y="1284363"/>
                  </a:lnTo>
                  <a:lnTo>
                    <a:pt x="188988" y="1284579"/>
                  </a:lnTo>
                  <a:lnTo>
                    <a:pt x="190766" y="1287030"/>
                  </a:lnTo>
                  <a:lnTo>
                    <a:pt x="190919" y="1290078"/>
                  </a:lnTo>
                  <a:lnTo>
                    <a:pt x="191452" y="1290294"/>
                  </a:lnTo>
                  <a:lnTo>
                    <a:pt x="191998" y="1290574"/>
                  </a:lnTo>
                  <a:lnTo>
                    <a:pt x="192366" y="1292161"/>
                  </a:lnTo>
                  <a:lnTo>
                    <a:pt x="193840" y="1293634"/>
                  </a:lnTo>
                  <a:close/>
                </a:path>
                <a:path w="206375" h="1319530">
                  <a:moveTo>
                    <a:pt x="199796" y="1310767"/>
                  </a:moveTo>
                  <a:lnTo>
                    <a:pt x="198132" y="1307553"/>
                  </a:lnTo>
                  <a:lnTo>
                    <a:pt x="198234" y="1303985"/>
                  </a:lnTo>
                  <a:lnTo>
                    <a:pt x="195986" y="1300886"/>
                  </a:lnTo>
                  <a:lnTo>
                    <a:pt x="197015" y="1304226"/>
                  </a:lnTo>
                  <a:lnTo>
                    <a:pt x="197104" y="1307769"/>
                  </a:lnTo>
                  <a:lnTo>
                    <a:pt x="199796" y="1310767"/>
                  </a:lnTo>
                  <a:close/>
                </a:path>
                <a:path w="206375" h="1319530">
                  <a:moveTo>
                    <a:pt x="206108" y="1318945"/>
                  </a:moveTo>
                  <a:lnTo>
                    <a:pt x="205701" y="1315491"/>
                  </a:lnTo>
                  <a:lnTo>
                    <a:pt x="204368" y="1312214"/>
                  </a:lnTo>
                  <a:lnTo>
                    <a:pt x="202298" y="1309077"/>
                  </a:lnTo>
                  <a:lnTo>
                    <a:pt x="203708" y="1312341"/>
                  </a:lnTo>
                  <a:lnTo>
                    <a:pt x="203835" y="1315897"/>
                  </a:lnTo>
                  <a:lnTo>
                    <a:pt x="206108" y="1318945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9548533" y="294538"/>
              <a:ext cx="3375025" cy="2451100"/>
            </a:xfrm>
            <a:custGeom>
              <a:avLst/>
              <a:gdLst/>
              <a:ahLst/>
              <a:cxnLst/>
              <a:rect l="l" t="t" r="r" b="b"/>
              <a:pathLst>
                <a:path w="3375025" h="2451100">
                  <a:moveTo>
                    <a:pt x="1955" y="1779638"/>
                  </a:moveTo>
                  <a:lnTo>
                    <a:pt x="1676" y="1769630"/>
                  </a:lnTo>
                  <a:lnTo>
                    <a:pt x="1524" y="1778444"/>
                  </a:lnTo>
                  <a:lnTo>
                    <a:pt x="1511" y="1779638"/>
                  </a:lnTo>
                  <a:lnTo>
                    <a:pt x="1955" y="1779638"/>
                  </a:lnTo>
                  <a:close/>
                </a:path>
                <a:path w="3375025" h="2451100">
                  <a:moveTo>
                    <a:pt x="2819" y="1766938"/>
                  </a:moveTo>
                  <a:lnTo>
                    <a:pt x="2209" y="1766938"/>
                  </a:lnTo>
                  <a:lnTo>
                    <a:pt x="2794" y="1769630"/>
                  </a:lnTo>
                  <a:lnTo>
                    <a:pt x="2819" y="1766938"/>
                  </a:lnTo>
                  <a:close/>
                </a:path>
                <a:path w="3375025" h="2451100">
                  <a:moveTo>
                    <a:pt x="5168" y="1817738"/>
                  </a:moveTo>
                  <a:lnTo>
                    <a:pt x="4495" y="1805749"/>
                  </a:lnTo>
                  <a:lnTo>
                    <a:pt x="4940" y="1817738"/>
                  </a:lnTo>
                  <a:lnTo>
                    <a:pt x="5168" y="1817738"/>
                  </a:lnTo>
                  <a:close/>
                </a:path>
                <a:path w="3375025" h="2451100">
                  <a:moveTo>
                    <a:pt x="5638" y="1791462"/>
                  </a:moveTo>
                  <a:lnTo>
                    <a:pt x="5422" y="1789061"/>
                  </a:lnTo>
                  <a:lnTo>
                    <a:pt x="4953" y="1779803"/>
                  </a:lnTo>
                  <a:lnTo>
                    <a:pt x="4940" y="1779638"/>
                  </a:lnTo>
                  <a:lnTo>
                    <a:pt x="4724" y="1779638"/>
                  </a:lnTo>
                  <a:lnTo>
                    <a:pt x="4686" y="1778444"/>
                  </a:lnTo>
                  <a:lnTo>
                    <a:pt x="2794" y="1769630"/>
                  </a:lnTo>
                  <a:lnTo>
                    <a:pt x="2679" y="1779638"/>
                  </a:lnTo>
                  <a:lnTo>
                    <a:pt x="1955" y="1779638"/>
                  </a:lnTo>
                  <a:lnTo>
                    <a:pt x="3162" y="1791462"/>
                  </a:lnTo>
                  <a:lnTo>
                    <a:pt x="3200" y="1817738"/>
                  </a:lnTo>
                  <a:lnTo>
                    <a:pt x="4089" y="1817738"/>
                  </a:lnTo>
                  <a:lnTo>
                    <a:pt x="4038" y="1779638"/>
                  </a:lnTo>
                  <a:lnTo>
                    <a:pt x="4838" y="1791462"/>
                  </a:lnTo>
                  <a:lnTo>
                    <a:pt x="4902" y="1792338"/>
                  </a:lnTo>
                  <a:lnTo>
                    <a:pt x="5588" y="1792338"/>
                  </a:lnTo>
                  <a:lnTo>
                    <a:pt x="5638" y="1791462"/>
                  </a:lnTo>
                  <a:close/>
                </a:path>
                <a:path w="3375025" h="2451100">
                  <a:moveTo>
                    <a:pt x="5918" y="1754238"/>
                  </a:moveTo>
                  <a:lnTo>
                    <a:pt x="4432" y="1754238"/>
                  </a:lnTo>
                  <a:lnTo>
                    <a:pt x="4419" y="1755038"/>
                  </a:lnTo>
                  <a:lnTo>
                    <a:pt x="5168" y="1766519"/>
                  </a:lnTo>
                  <a:lnTo>
                    <a:pt x="5867" y="1755038"/>
                  </a:lnTo>
                  <a:lnTo>
                    <a:pt x="5918" y="1754238"/>
                  </a:lnTo>
                  <a:close/>
                </a:path>
                <a:path w="3375025" h="2451100">
                  <a:moveTo>
                    <a:pt x="6908" y="1639963"/>
                  </a:moveTo>
                  <a:lnTo>
                    <a:pt x="6896" y="1627238"/>
                  </a:lnTo>
                  <a:lnTo>
                    <a:pt x="5803" y="1639963"/>
                  </a:lnTo>
                  <a:lnTo>
                    <a:pt x="6908" y="1639963"/>
                  </a:lnTo>
                  <a:close/>
                </a:path>
                <a:path w="3375025" h="2451100">
                  <a:moveTo>
                    <a:pt x="7162" y="1817738"/>
                  </a:moveTo>
                  <a:lnTo>
                    <a:pt x="6375" y="1805749"/>
                  </a:lnTo>
                  <a:lnTo>
                    <a:pt x="6324" y="1805051"/>
                  </a:lnTo>
                  <a:lnTo>
                    <a:pt x="5689" y="1805051"/>
                  </a:lnTo>
                  <a:lnTo>
                    <a:pt x="5168" y="1817738"/>
                  </a:lnTo>
                  <a:lnTo>
                    <a:pt x="7162" y="1817738"/>
                  </a:lnTo>
                  <a:close/>
                </a:path>
                <a:path w="3375025" h="2451100">
                  <a:moveTo>
                    <a:pt x="8699" y="1881238"/>
                  </a:moveTo>
                  <a:lnTo>
                    <a:pt x="8661" y="1880158"/>
                  </a:lnTo>
                  <a:lnTo>
                    <a:pt x="8039" y="1869338"/>
                  </a:lnTo>
                  <a:lnTo>
                    <a:pt x="7759" y="1880158"/>
                  </a:lnTo>
                  <a:lnTo>
                    <a:pt x="7734" y="1881238"/>
                  </a:lnTo>
                  <a:lnTo>
                    <a:pt x="8699" y="1881238"/>
                  </a:lnTo>
                  <a:close/>
                </a:path>
                <a:path w="3375025" h="2451100">
                  <a:moveTo>
                    <a:pt x="8991" y="1906638"/>
                  </a:moveTo>
                  <a:lnTo>
                    <a:pt x="8610" y="1896491"/>
                  </a:lnTo>
                  <a:lnTo>
                    <a:pt x="8509" y="1893963"/>
                  </a:lnTo>
                  <a:lnTo>
                    <a:pt x="7442" y="1893963"/>
                  </a:lnTo>
                  <a:lnTo>
                    <a:pt x="7429" y="1906638"/>
                  </a:lnTo>
                  <a:lnTo>
                    <a:pt x="8991" y="1906638"/>
                  </a:lnTo>
                  <a:close/>
                </a:path>
                <a:path w="3375025" h="2451100">
                  <a:moveTo>
                    <a:pt x="10706" y="1906638"/>
                  </a:moveTo>
                  <a:lnTo>
                    <a:pt x="9283" y="1896491"/>
                  </a:lnTo>
                  <a:lnTo>
                    <a:pt x="9080" y="1903361"/>
                  </a:lnTo>
                  <a:lnTo>
                    <a:pt x="8991" y="1906638"/>
                  </a:lnTo>
                  <a:lnTo>
                    <a:pt x="10706" y="1906638"/>
                  </a:lnTo>
                  <a:close/>
                </a:path>
                <a:path w="3375025" h="2451100">
                  <a:moveTo>
                    <a:pt x="12839" y="1585658"/>
                  </a:moveTo>
                  <a:lnTo>
                    <a:pt x="11912" y="1586344"/>
                  </a:lnTo>
                  <a:lnTo>
                    <a:pt x="12725" y="1586344"/>
                  </a:lnTo>
                  <a:lnTo>
                    <a:pt x="12839" y="1585658"/>
                  </a:lnTo>
                  <a:close/>
                </a:path>
                <a:path w="3375025" h="2451100">
                  <a:moveTo>
                    <a:pt x="12992" y="1584718"/>
                  </a:moveTo>
                  <a:lnTo>
                    <a:pt x="12839" y="1585658"/>
                  </a:lnTo>
                  <a:lnTo>
                    <a:pt x="12979" y="1585658"/>
                  </a:lnTo>
                  <a:lnTo>
                    <a:pt x="12992" y="1584718"/>
                  </a:lnTo>
                  <a:close/>
                </a:path>
                <a:path w="3375025" h="2451100">
                  <a:moveTo>
                    <a:pt x="13462" y="1581797"/>
                  </a:moveTo>
                  <a:lnTo>
                    <a:pt x="13030" y="1578724"/>
                  </a:lnTo>
                  <a:lnTo>
                    <a:pt x="12992" y="1584553"/>
                  </a:lnTo>
                  <a:lnTo>
                    <a:pt x="13462" y="1581797"/>
                  </a:lnTo>
                  <a:close/>
                </a:path>
                <a:path w="3375025" h="2451100">
                  <a:moveTo>
                    <a:pt x="13576" y="1893963"/>
                  </a:moveTo>
                  <a:lnTo>
                    <a:pt x="13093" y="1884222"/>
                  </a:lnTo>
                  <a:lnTo>
                    <a:pt x="12966" y="1881873"/>
                  </a:lnTo>
                  <a:lnTo>
                    <a:pt x="12865" y="1883168"/>
                  </a:lnTo>
                  <a:lnTo>
                    <a:pt x="12484" y="1893341"/>
                  </a:lnTo>
                  <a:lnTo>
                    <a:pt x="12534" y="1893963"/>
                  </a:lnTo>
                  <a:lnTo>
                    <a:pt x="13576" y="1893963"/>
                  </a:lnTo>
                  <a:close/>
                </a:path>
                <a:path w="3375025" h="2451100">
                  <a:moveTo>
                    <a:pt x="13893" y="1855838"/>
                  </a:moveTo>
                  <a:lnTo>
                    <a:pt x="12560" y="1855838"/>
                  </a:lnTo>
                  <a:lnTo>
                    <a:pt x="13665" y="1867662"/>
                  </a:lnTo>
                  <a:lnTo>
                    <a:pt x="13893" y="1856105"/>
                  </a:lnTo>
                  <a:lnTo>
                    <a:pt x="13893" y="1855838"/>
                  </a:lnTo>
                  <a:close/>
                </a:path>
                <a:path w="3375025" h="2451100">
                  <a:moveTo>
                    <a:pt x="14008" y="1741538"/>
                  </a:moveTo>
                  <a:lnTo>
                    <a:pt x="13398" y="1741538"/>
                  </a:lnTo>
                  <a:lnTo>
                    <a:pt x="12827" y="1751431"/>
                  </a:lnTo>
                  <a:lnTo>
                    <a:pt x="12763" y="1752422"/>
                  </a:lnTo>
                  <a:lnTo>
                    <a:pt x="12661" y="1754238"/>
                  </a:lnTo>
                  <a:lnTo>
                    <a:pt x="13284" y="1754238"/>
                  </a:lnTo>
                  <a:lnTo>
                    <a:pt x="14008" y="1741538"/>
                  </a:lnTo>
                  <a:close/>
                </a:path>
                <a:path w="3375025" h="2451100">
                  <a:moveTo>
                    <a:pt x="14973" y="1754238"/>
                  </a:moveTo>
                  <a:lnTo>
                    <a:pt x="14947" y="1751431"/>
                  </a:lnTo>
                  <a:lnTo>
                    <a:pt x="14833" y="1741538"/>
                  </a:lnTo>
                  <a:lnTo>
                    <a:pt x="14008" y="1741538"/>
                  </a:lnTo>
                  <a:lnTo>
                    <a:pt x="14300" y="1751431"/>
                  </a:lnTo>
                  <a:lnTo>
                    <a:pt x="14376" y="1754238"/>
                  </a:lnTo>
                  <a:lnTo>
                    <a:pt x="14973" y="1754238"/>
                  </a:lnTo>
                  <a:close/>
                </a:path>
                <a:path w="3375025" h="2451100">
                  <a:moveTo>
                    <a:pt x="15316" y="1599984"/>
                  </a:moveTo>
                  <a:lnTo>
                    <a:pt x="15049" y="1601838"/>
                  </a:lnTo>
                  <a:lnTo>
                    <a:pt x="15316" y="1601838"/>
                  </a:lnTo>
                  <a:lnTo>
                    <a:pt x="15316" y="1599984"/>
                  </a:lnTo>
                  <a:close/>
                </a:path>
                <a:path w="3375025" h="2451100">
                  <a:moveTo>
                    <a:pt x="15417" y="1873186"/>
                  </a:moveTo>
                  <a:lnTo>
                    <a:pt x="15405" y="1868195"/>
                  </a:lnTo>
                  <a:lnTo>
                    <a:pt x="14503" y="1867623"/>
                  </a:lnTo>
                  <a:lnTo>
                    <a:pt x="15417" y="1873186"/>
                  </a:lnTo>
                  <a:close/>
                </a:path>
                <a:path w="3375025" h="2451100">
                  <a:moveTo>
                    <a:pt x="16027" y="1868601"/>
                  </a:moveTo>
                  <a:lnTo>
                    <a:pt x="15481" y="1865287"/>
                  </a:lnTo>
                  <a:lnTo>
                    <a:pt x="15405" y="1868195"/>
                  </a:lnTo>
                  <a:lnTo>
                    <a:pt x="16027" y="1868601"/>
                  </a:lnTo>
                  <a:close/>
                </a:path>
                <a:path w="3375025" h="2451100">
                  <a:moveTo>
                    <a:pt x="16344" y="1699196"/>
                  </a:moveTo>
                  <a:lnTo>
                    <a:pt x="16243" y="1697913"/>
                  </a:lnTo>
                  <a:lnTo>
                    <a:pt x="16179" y="1697469"/>
                  </a:lnTo>
                  <a:lnTo>
                    <a:pt x="16116" y="1697050"/>
                  </a:lnTo>
                  <a:lnTo>
                    <a:pt x="15735" y="1698675"/>
                  </a:lnTo>
                  <a:lnTo>
                    <a:pt x="15621" y="1699196"/>
                  </a:lnTo>
                  <a:lnTo>
                    <a:pt x="16344" y="1699196"/>
                  </a:lnTo>
                  <a:close/>
                </a:path>
                <a:path w="3375025" h="2451100">
                  <a:moveTo>
                    <a:pt x="16357" y="1868601"/>
                  </a:moveTo>
                  <a:lnTo>
                    <a:pt x="16027" y="1868601"/>
                  </a:lnTo>
                  <a:lnTo>
                    <a:pt x="16306" y="1870303"/>
                  </a:lnTo>
                  <a:lnTo>
                    <a:pt x="16357" y="1868601"/>
                  </a:lnTo>
                  <a:close/>
                </a:path>
                <a:path w="3375025" h="2451100">
                  <a:moveTo>
                    <a:pt x="16459" y="1704670"/>
                  </a:moveTo>
                  <a:lnTo>
                    <a:pt x="16129" y="1702689"/>
                  </a:lnTo>
                  <a:lnTo>
                    <a:pt x="15582" y="1704670"/>
                  </a:lnTo>
                  <a:lnTo>
                    <a:pt x="15506" y="1705000"/>
                  </a:lnTo>
                  <a:lnTo>
                    <a:pt x="16027" y="1710042"/>
                  </a:lnTo>
                  <a:lnTo>
                    <a:pt x="16433" y="1705000"/>
                  </a:lnTo>
                  <a:lnTo>
                    <a:pt x="16459" y="1704670"/>
                  </a:lnTo>
                  <a:close/>
                </a:path>
                <a:path w="3375025" h="2451100">
                  <a:moveTo>
                    <a:pt x="16865" y="1868601"/>
                  </a:moveTo>
                  <a:lnTo>
                    <a:pt x="16421" y="1866557"/>
                  </a:lnTo>
                  <a:lnTo>
                    <a:pt x="16357" y="1868601"/>
                  </a:lnTo>
                  <a:lnTo>
                    <a:pt x="16865" y="1868601"/>
                  </a:lnTo>
                  <a:close/>
                </a:path>
                <a:path w="3375025" h="2451100">
                  <a:moveTo>
                    <a:pt x="16992" y="1869236"/>
                  </a:moveTo>
                  <a:lnTo>
                    <a:pt x="16903" y="1868817"/>
                  </a:lnTo>
                  <a:lnTo>
                    <a:pt x="16357" y="1868817"/>
                  </a:lnTo>
                  <a:lnTo>
                    <a:pt x="16992" y="1869236"/>
                  </a:lnTo>
                  <a:close/>
                </a:path>
                <a:path w="3375025" h="2451100">
                  <a:moveTo>
                    <a:pt x="17310" y="1691932"/>
                  </a:moveTo>
                  <a:lnTo>
                    <a:pt x="16891" y="1690522"/>
                  </a:lnTo>
                  <a:lnTo>
                    <a:pt x="16332" y="1693735"/>
                  </a:lnTo>
                  <a:lnTo>
                    <a:pt x="15836" y="1695246"/>
                  </a:lnTo>
                  <a:lnTo>
                    <a:pt x="16116" y="1697050"/>
                  </a:lnTo>
                  <a:lnTo>
                    <a:pt x="17310" y="1691932"/>
                  </a:lnTo>
                  <a:close/>
                </a:path>
                <a:path w="3375025" h="2451100">
                  <a:moveTo>
                    <a:pt x="17653" y="1918792"/>
                  </a:moveTo>
                  <a:lnTo>
                    <a:pt x="17526" y="1917369"/>
                  </a:lnTo>
                  <a:lnTo>
                    <a:pt x="17449" y="1916404"/>
                  </a:lnTo>
                  <a:lnTo>
                    <a:pt x="16154" y="1910105"/>
                  </a:lnTo>
                  <a:lnTo>
                    <a:pt x="16078" y="1911870"/>
                  </a:lnTo>
                  <a:lnTo>
                    <a:pt x="17653" y="1918792"/>
                  </a:lnTo>
                  <a:close/>
                </a:path>
                <a:path w="3375025" h="2451100">
                  <a:moveTo>
                    <a:pt x="17691" y="1698675"/>
                  </a:moveTo>
                  <a:lnTo>
                    <a:pt x="17602" y="1697913"/>
                  </a:lnTo>
                  <a:lnTo>
                    <a:pt x="17449" y="1697913"/>
                  </a:lnTo>
                  <a:lnTo>
                    <a:pt x="16370" y="1698675"/>
                  </a:lnTo>
                  <a:lnTo>
                    <a:pt x="17691" y="1698675"/>
                  </a:lnTo>
                  <a:close/>
                </a:path>
                <a:path w="3375025" h="2451100">
                  <a:moveTo>
                    <a:pt x="17754" y="1699196"/>
                  </a:moveTo>
                  <a:lnTo>
                    <a:pt x="16344" y="1699196"/>
                  </a:lnTo>
                  <a:lnTo>
                    <a:pt x="16268" y="1701787"/>
                  </a:lnTo>
                  <a:lnTo>
                    <a:pt x="16649" y="1700669"/>
                  </a:lnTo>
                  <a:lnTo>
                    <a:pt x="17094" y="1700669"/>
                  </a:lnTo>
                  <a:lnTo>
                    <a:pt x="17500" y="1701787"/>
                  </a:lnTo>
                  <a:lnTo>
                    <a:pt x="17678" y="1700669"/>
                  </a:lnTo>
                  <a:lnTo>
                    <a:pt x="17754" y="1699196"/>
                  </a:lnTo>
                  <a:close/>
                </a:path>
                <a:path w="3375025" h="2451100">
                  <a:moveTo>
                    <a:pt x="18148" y="1926107"/>
                  </a:moveTo>
                  <a:lnTo>
                    <a:pt x="18122" y="1924138"/>
                  </a:lnTo>
                  <a:lnTo>
                    <a:pt x="17729" y="1919693"/>
                  </a:lnTo>
                  <a:lnTo>
                    <a:pt x="17716" y="1919465"/>
                  </a:lnTo>
                  <a:lnTo>
                    <a:pt x="16332" y="1917369"/>
                  </a:lnTo>
                  <a:lnTo>
                    <a:pt x="16281" y="1918792"/>
                  </a:lnTo>
                  <a:lnTo>
                    <a:pt x="16167" y="1922157"/>
                  </a:lnTo>
                  <a:lnTo>
                    <a:pt x="18148" y="1926107"/>
                  </a:lnTo>
                  <a:close/>
                </a:path>
                <a:path w="3375025" h="2451100">
                  <a:moveTo>
                    <a:pt x="18211" y="1929892"/>
                  </a:moveTo>
                  <a:lnTo>
                    <a:pt x="17792" y="1932000"/>
                  </a:lnTo>
                  <a:lnTo>
                    <a:pt x="18135" y="1930311"/>
                  </a:lnTo>
                  <a:lnTo>
                    <a:pt x="18211" y="1929892"/>
                  </a:lnTo>
                  <a:close/>
                </a:path>
                <a:path w="3375025" h="2451100">
                  <a:moveTo>
                    <a:pt x="18313" y="1863166"/>
                  </a:moveTo>
                  <a:lnTo>
                    <a:pt x="16433" y="1855825"/>
                  </a:lnTo>
                  <a:lnTo>
                    <a:pt x="14376" y="1856981"/>
                  </a:lnTo>
                  <a:lnTo>
                    <a:pt x="16421" y="1866557"/>
                  </a:lnTo>
                  <a:lnTo>
                    <a:pt x="16459" y="1865287"/>
                  </a:lnTo>
                  <a:lnTo>
                    <a:pt x="18313" y="1863166"/>
                  </a:lnTo>
                  <a:close/>
                </a:path>
                <a:path w="3375025" h="2451100">
                  <a:moveTo>
                    <a:pt x="18732" y="1927275"/>
                  </a:moveTo>
                  <a:lnTo>
                    <a:pt x="18148" y="1926107"/>
                  </a:lnTo>
                  <a:lnTo>
                    <a:pt x="18211" y="1929892"/>
                  </a:lnTo>
                  <a:lnTo>
                    <a:pt x="18732" y="1927275"/>
                  </a:lnTo>
                  <a:close/>
                </a:path>
                <a:path w="3375025" h="2451100">
                  <a:moveTo>
                    <a:pt x="19634" y="1843138"/>
                  </a:moveTo>
                  <a:lnTo>
                    <a:pt x="18326" y="1843138"/>
                  </a:lnTo>
                  <a:lnTo>
                    <a:pt x="19354" y="1851266"/>
                  </a:lnTo>
                  <a:lnTo>
                    <a:pt x="19608" y="1843836"/>
                  </a:lnTo>
                  <a:lnTo>
                    <a:pt x="19634" y="1843138"/>
                  </a:lnTo>
                  <a:close/>
                </a:path>
                <a:path w="3375025" h="2451100">
                  <a:moveTo>
                    <a:pt x="19926" y="1855838"/>
                  </a:moveTo>
                  <a:lnTo>
                    <a:pt x="19354" y="1851266"/>
                  </a:lnTo>
                  <a:lnTo>
                    <a:pt x="19189" y="1855838"/>
                  </a:lnTo>
                  <a:lnTo>
                    <a:pt x="19926" y="1855838"/>
                  </a:lnTo>
                  <a:close/>
                </a:path>
                <a:path w="3375025" h="2451100">
                  <a:moveTo>
                    <a:pt x="19939" y="1649310"/>
                  </a:moveTo>
                  <a:lnTo>
                    <a:pt x="19469" y="1643278"/>
                  </a:lnTo>
                  <a:lnTo>
                    <a:pt x="19088" y="1645246"/>
                  </a:lnTo>
                  <a:lnTo>
                    <a:pt x="19240" y="1647355"/>
                  </a:lnTo>
                  <a:lnTo>
                    <a:pt x="18796" y="1649310"/>
                  </a:lnTo>
                  <a:lnTo>
                    <a:pt x="19939" y="1649310"/>
                  </a:lnTo>
                  <a:close/>
                </a:path>
                <a:path w="3375025" h="2451100">
                  <a:moveTo>
                    <a:pt x="19951" y="1649488"/>
                  </a:moveTo>
                  <a:lnTo>
                    <a:pt x="18808" y="1649488"/>
                  </a:lnTo>
                  <a:lnTo>
                    <a:pt x="19075" y="1653425"/>
                  </a:lnTo>
                  <a:lnTo>
                    <a:pt x="19113" y="1654086"/>
                  </a:lnTo>
                  <a:lnTo>
                    <a:pt x="19951" y="1649488"/>
                  </a:lnTo>
                  <a:close/>
                </a:path>
                <a:path w="3375025" h="2451100">
                  <a:moveTo>
                    <a:pt x="20154" y="1649310"/>
                  </a:moveTo>
                  <a:lnTo>
                    <a:pt x="19939" y="1649310"/>
                  </a:lnTo>
                  <a:lnTo>
                    <a:pt x="19951" y="1649488"/>
                  </a:lnTo>
                  <a:lnTo>
                    <a:pt x="20154" y="1649488"/>
                  </a:lnTo>
                  <a:lnTo>
                    <a:pt x="20154" y="1649310"/>
                  </a:lnTo>
                  <a:close/>
                </a:path>
                <a:path w="3375025" h="2451100">
                  <a:moveTo>
                    <a:pt x="20256" y="1665338"/>
                  </a:moveTo>
                  <a:lnTo>
                    <a:pt x="18059" y="1665338"/>
                  </a:lnTo>
                  <a:lnTo>
                    <a:pt x="17551" y="1677009"/>
                  </a:lnTo>
                  <a:lnTo>
                    <a:pt x="17500" y="1678038"/>
                  </a:lnTo>
                  <a:lnTo>
                    <a:pt x="18973" y="1678038"/>
                  </a:lnTo>
                  <a:lnTo>
                    <a:pt x="20129" y="1666582"/>
                  </a:lnTo>
                  <a:lnTo>
                    <a:pt x="20256" y="1665338"/>
                  </a:lnTo>
                  <a:close/>
                </a:path>
                <a:path w="3375025" h="2451100">
                  <a:moveTo>
                    <a:pt x="20561" y="1627238"/>
                  </a:moveTo>
                  <a:lnTo>
                    <a:pt x="20510" y="1624926"/>
                  </a:lnTo>
                  <a:lnTo>
                    <a:pt x="20205" y="1626882"/>
                  </a:lnTo>
                  <a:lnTo>
                    <a:pt x="20154" y="1627238"/>
                  </a:lnTo>
                  <a:lnTo>
                    <a:pt x="20561" y="1627238"/>
                  </a:lnTo>
                  <a:close/>
                </a:path>
                <a:path w="3375025" h="2451100">
                  <a:moveTo>
                    <a:pt x="20574" y="1649488"/>
                  </a:moveTo>
                  <a:lnTo>
                    <a:pt x="20154" y="1649488"/>
                  </a:lnTo>
                  <a:lnTo>
                    <a:pt x="20408" y="1653425"/>
                  </a:lnTo>
                  <a:lnTo>
                    <a:pt x="20574" y="1649488"/>
                  </a:lnTo>
                  <a:close/>
                </a:path>
                <a:path w="3375025" h="2451100">
                  <a:moveTo>
                    <a:pt x="23406" y="2019363"/>
                  </a:moveTo>
                  <a:lnTo>
                    <a:pt x="22466" y="2008251"/>
                  </a:lnTo>
                  <a:lnTo>
                    <a:pt x="20955" y="2008251"/>
                  </a:lnTo>
                  <a:lnTo>
                    <a:pt x="20853" y="1995843"/>
                  </a:lnTo>
                  <a:lnTo>
                    <a:pt x="20853" y="1995538"/>
                  </a:lnTo>
                  <a:lnTo>
                    <a:pt x="20320" y="1995538"/>
                  </a:lnTo>
                  <a:lnTo>
                    <a:pt x="21132" y="1983765"/>
                  </a:lnTo>
                  <a:lnTo>
                    <a:pt x="21196" y="1982851"/>
                  </a:lnTo>
                  <a:lnTo>
                    <a:pt x="19100" y="1982851"/>
                  </a:lnTo>
                  <a:lnTo>
                    <a:pt x="19646" y="1995233"/>
                  </a:lnTo>
                  <a:lnTo>
                    <a:pt x="19659" y="1995538"/>
                  </a:lnTo>
                  <a:lnTo>
                    <a:pt x="18491" y="1995538"/>
                  </a:lnTo>
                  <a:lnTo>
                    <a:pt x="18554" y="1982635"/>
                  </a:lnTo>
                  <a:lnTo>
                    <a:pt x="19011" y="1970138"/>
                  </a:lnTo>
                  <a:lnTo>
                    <a:pt x="18478" y="1970138"/>
                  </a:lnTo>
                  <a:lnTo>
                    <a:pt x="17411" y="1957438"/>
                  </a:lnTo>
                  <a:lnTo>
                    <a:pt x="16129" y="1957438"/>
                  </a:lnTo>
                  <a:lnTo>
                    <a:pt x="16586" y="1945703"/>
                  </a:lnTo>
                  <a:lnTo>
                    <a:pt x="16624" y="1944738"/>
                  </a:lnTo>
                  <a:lnTo>
                    <a:pt x="15798" y="1944738"/>
                  </a:lnTo>
                  <a:lnTo>
                    <a:pt x="15913" y="1934121"/>
                  </a:lnTo>
                  <a:lnTo>
                    <a:pt x="15938" y="1932051"/>
                  </a:lnTo>
                  <a:lnTo>
                    <a:pt x="15570" y="1932051"/>
                  </a:lnTo>
                  <a:lnTo>
                    <a:pt x="14820" y="1920811"/>
                  </a:lnTo>
                  <a:lnTo>
                    <a:pt x="14719" y="1919338"/>
                  </a:lnTo>
                  <a:lnTo>
                    <a:pt x="13436" y="1907146"/>
                  </a:lnTo>
                  <a:lnTo>
                    <a:pt x="13385" y="1906638"/>
                  </a:lnTo>
                  <a:lnTo>
                    <a:pt x="15214" y="1906638"/>
                  </a:lnTo>
                  <a:lnTo>
                    <a:pt x="12763" y="1895335"/>
                  </a:lnTo>
                  <a:lnTo>
                    <a:pt x="12687" y="1895017"/>
                  </a:lnTo>
                  <a:lnTo>
                    <a:pt x="12509" y="1895017"/>
                  </a:lnTo>
                  <a:lnTo>
                    <a:pt x="12484" y="1893341"/>
                  </a:lnTo>
                  <a:lnTo>
                    <a:pt x="11734" y="1884222"/>
                  </a:lnTo>
                  <a:lnTo>
                    <a:pt x="11658" y="1883168"/>
                  </a:lnTo>
                  <a:lnTo>
                    <a:pt x="11544" y="1881873"/>
                  </a:lnTo>
                  <a:lnTo>
                    <a:pt x="11493" y="1881238"/>
                  </a:lnTo>
                  <a:lnTo>
                    <a:pt x="12598" y="1881238"/>
                  </a:lnTo>
                  <a:lnTo>
                    <a:pt x="12153" y="1869338"/>
                  </a:lnTo>
                  <a:lnTo>
                    <a:pt x="12128" y="1868551"/>
                  </a:lnTo>
                  <a:lnTo>
                    <a:pt x="12738" y="1868551"/>
                  </a:lnTo>
                  <a:lnTo>
                    <a:pt x="12268" y="1856105"/>
                  </a:lnTo>
                  <a:lnTo>
                    <a:pt x="12255" y="1855838"/>
                  </a:lnTo>
                  <a:lnTo>
                    <a:pt x="12433" y="1855838"/>
                  </a:lnTo>
                  <a:lnTo>
                    <a:pt x="11709" y="1843836"/>
                  </a:lnTo>
                  <a:lnTo>
                    <a:pt x="11645" y="1830438"/>
                  </a:lnTo>
                  <a:lnTo>
                    <a:pt x="11150" y="1830438"/>
                  </a:lnTo>
                  <a:lnTo>
                    <a:pt x="10934" y="1817738"/>
                  </a:lnTo>
                  <a:lnTo>
                    <a:pt x="12446" y="1817738"/>
                  </a:lnTo>
                  <a:lnTo>
                    <a:pt x="11506" y="1805749"/>
                  </a:lnTo>
                  <a:lnTo>
                    <a:pt x="11455" y="1805051"/>
                  </a:lnTo>
                  <a:lnTo>
                    <a:pt x="11201" y="1805051"/>
                  </a:lnTo>
                  <a:lnTo>
                    <a:pt x="11353" y="1793341"/>
                  </a:lnTo>
                  <a:lnTo>
                    <a:pt x="11366" y="1792338"/>
                  </a:lnTo>
                  <a:lnTo>
                    <a:pt x="11569" y="1779803"/>
                  </a:lnTo>
                  <a:lnTo>
                    <a:pt x="11569" y="1779638"/>
                  </a:lnTo>
                  <a:lnTo>
                    <a:pt x="10858" y="1779638"/>
                  </a:lnTo>
                  <a:lnTo>
                    <a:pt x="10579" y="1773999"/>
                  </a:lnTo>
                  <a:lnTo>
                    <a:pt x="10579" y="1792338"/>
                  </a:lnTo>
                  <a:lnTo>
                    <a:pt x="10490" y="1797024"/>
                  </a:lnTo>
                  <a:lnTo>
                    <a:pt x="10490" y="1868551"/>
                  </a:lnTo>
                  <a:lnTo>
                    <a:pt x="10274" y="1880158"/>
                  </a:lnTo>
                  <a:lnTo>
                    <a:pt x="10248" y="1881238"/>
                  </a:lnTo>
                  <a:lnTo>
                    <a:pt x="8877" y="1881238"/>
                  </a:lnTo>
                  <a:lnTo>
                    <a:pt x="9398" y="1869338"/>
                  </a:lnTo>
                  <a:lnTo>
                    <a:pt x="9321" y="1868093"/>
                  </a:lnTo>
                  <a:lnTo>
                    <a:pt x="7848" y="1856105"/>
                  </a:lnTo>
                  <a:lnTo>
                    <a:pt x="7810" y="1855838"/>
                  </a:lnTo>
                  <a:lnTo>
                    <a:pt x="10071" y="1855838"/>
                  </a:lnTo>
                  <a:lnTo>
                    <a:pt x="10033" y="1868551"/>
                  </a:lnTo>
                  <a:lnTo>
                    <a:pt x="10490" y="1868551"/>
                  </a:lnTo>
                  <a:lnTo>
                    <a:pt x="10490" y="1797024"/>
                  </a:lnTo>
                  <a:lnTo>
                    <a:pt x="10337" y="1805051"/>
                  </a:lnTo>
                  <a:lnTo>
                    <a:pt x="9347" y="1793341"/>
                  </a:lnTo>
                  <a:lnTo>
                    <a:pt x="9258" y="1792338"/>
                  </a:lnTo>
                  <a:lnTo>
                    <a:pt x="10579" y="1792338"/>
                  </a:lnTo>
                  <a:lnTo>
                    <a:pt x="10579" y="1773999"/>
                  </a:lnTo>
                  <a:lnTo>
                    <a:pt x="10363" y="1769630"/>
                  </a:lnTo>
                  <a:lnTo>
                    <a:pt x="10287" y="1768030"/>
                  </a:lnTo>
                  <a:lnTo>
                    <a:pt x="10020" y="1769630"/>
                  </a:lnTo>
                  <a:lnTo>
                    <a:pt x="9156" y="1778444"/>
                  </a:lnTo>
                  <a:lnTo>
                    <a:pt x="9156" y="1779638"/>
                  </a:lnTo>
                  <a:lnTo>
                    <a:pt x="6769" y="1779638"/>
                  </a:lnTo>
                  <a:lnTo>
                    <a:pt x="7747" y="1768030"/>
                  </a:lnTo>
                  <a:lnTo>
                    <a:pt x="7835" y="1766938"/>
                  </a:lnTo>
                  <a:lnTo>
                    <a:pt x="7239" y="1766938"/>
                  </a:lnTo>
                  <a:lnTo>
                    <a:pt x="6883" y="1755038"/>
                  </a:lnTo>
                  <a:lnTo>
                    <a:pt x="6858" y="1754238"/>
                  </a:lnTo>
                  <a:lnTo>
                    <a:pt x="5918" y="1754238"/>
                  </a:lnTo>
                  <a:lnTo>
                    <a:pt x="6438" y="1766519"/>
                  </a:lnTo>
                  <a:lnTo>
                    <a:pt x="6451" y="1766938"/>
                  </a:lnTo>
                  <a:lnTo>
                    <a:pt x="4305" y="1766938"/>
                  </a:lnTo>
                  <a:lnTo>
                    <a:pt x="4686" y="1778444"/>
                  </a:lnTo>
                  <a:lnTo>
                    <a:pt x="4762" y="1778812"/>
                  </a:lnTo>
                  <a:lnTo>
                    <a:pt x="4851" y="1779244"/>
                  </a:lnTo>
                  <a:lnTo>
                    <a:pt x="4940" y="1779638"/>
                  </a:lnTo>
                  <a:lnTo>
                    <a:pt x="6311" y="1779638"/>
                  </a:lnTo>
                  <a:lnTo>
                    <a:pt x="5778" y="1789061"/>
                  </a:lnTo>
                  <a:lnTo>
                    <a:pt x="5765" y="1793341"/>
                  </a:lnTo>
                  <a:lnTo>
                    <a:pt x="6731" y="1805051"/>
                  </a:lnTo>
                  <a:lnTo>
                    <a:pt x="9220" y="1805051"/>
                  </a:lnTo>
                  <a:lnTo>
                    <a:pt x="8775" y="1813826"/>
                  </a:lnTo>
                  <a:lnTo>
                    <a:pt x="7518" y="1830438"/>
                  </a:lnTo>
                  <a:lnTo>
                    <a:pt x="8318" y="1830438"/>
                  </a:lnTo>
                  <a:lnTo>
                    <a:pt x="8191" y="1843138"/>
                  </a:lnTo>
                  <a:lnTo>
                    <a:pt x="7442" y="1843138"/>
                  </a:lnTo>
                  <a:lnTo>
                    <a:pt x="7340" y="1851266"/>
                  </a:lnTo>
                  <a:lnTo>
                    <a:pt x="7277" y="1855838"/>
                  </a:lnTo>
                  <a:lnTo>
                    <a:pt x="6959" y="1855838"/>
                  </a:lnTo>
                  <a:lnTo>
                    <a:pt x="8115" y="1867662"/>
                  </a:lnTo>
                  <a:lnTo>
                    <a:pt x="8204" y="1868551"/>
                  </a:lnTo>
                  <a:lnTo>
                    <a:pt x="9055" y="1868551"/>
                  </a:lnTo>
                  <a:lnTo>
                    <a:pt x="8750" y="1880158"/>
                  </a:lnTo>
                  <a:lnTo>
                    <a:pt x="8674" y="1883168"/>
                  </a:lnTo>
                  <a:lnTo>
                    <a:pt x="8559" y="1893963"/>
                  </a:lnTo>
                  <a:lnTo>
                    <a:pt x="8928" y="1893963"/>
                  </a:lnTo>
                  <a:lnTo>
                    <a:pt x="9283" y="1896491"/>
                  </a:lnTo>
                  <a:lnTo>
                    <a:pt x="9359" y="1893963"/>
                  </a:lnTo>
                  <a:lnTo>
                    <a:pt x="10782" y="1893963"/>
                  </a:lnTo>
                  <a:lnTo>
                    <a:pt x="11315" y="1903361"/>
                  </a:lnTo>
                  <a:lnTo>
                    <a:pt x="11430" y="1907146"/>
                  </a:lnTo>
                  <a:lnTo>
                    <a:pt x="10261" y="1919338"/>
                  </a:lnTo>
                  <a:lnTo>
                    <a:pt x="13906" y="1919338"/>
                  </a:lnTo>
                  <a:lnTo>
                    <a:pt x="13652" y="1929409"/>
                  </a:lnTo>
                  <a:lnTo>
                    <a:pt x="13589" y="1932051"/>
                  </a:lnTo>
                  <a:lnTo>
                    <a:pt x="15417" y="1932051"/>
                  </a:lnTo>
                  <a:lnTo>
                    <a:pt x="15354" y="1934121"/>
                  </a:lnTo>
                  <a:lnTo>
                    <a:pt x="15227" y="1937918"/>
                  </a:lnTo>
                  <a:lnTo>
                    <a:pt x="15138" y="1940852"/>
                  </a:lnTo>
                  <a:lnTo>
                    <a:pt x="15011" y="1944738"/>
                  </a:lnTo>
                  <a:lnTo>
                    <a:pt x="13627" y="1944738"/>
                  </a:lnTo>
                  <a:lnTo>
                    <a:pt x="12865" y="1936419"/>
                  </a:lnTo>
                  <a:lnTo>
                    <a:pt x="12763" y="1935378"/>
                  </a:lnTo>
                  <a:lnTo>
                    <a:pt x="12649" y="1934121"/>
                  </a:lnTo>
                  <a:lnTo>
                    <a:pt x="12534" y="1932838"/>
                  </a:lnTo>
                  <a:lnTo>
                    <a:pt x="12458" y="1932051"/>
                  </a:lnTo>
                  <a:lnTo>
                    <a:pt x="11811" y="1922818"/>
                  </a:lnTo>
                  <a:lnTo>
                    <a:pt x="11684" y="1920811"/>
                  </a:lnTo>
                  <a:lnTo>
                    <a:pt x="10744" y="1932051"/>
                  </a:lnTo>
                  <a:lnTo>
                    <a:pt x="11404" y="1935378"/>
                  </a:lnTo>
                  <a:lnTo>
                    <a:pt x="11493" y="1932051"/>
                  </a:lnTo>
                  <a:lnTo>
                    <a:pt x="12496" y="1940852"/>
                  </a:lnTo>
                  <a:lnTo>
                    <a:pt x="13131" y="1944014"/>
                  </a:lnTo>
                  <a:lnTo>
                    <a:pt x="13208" y="1944420"/>
                  </a:lnTo>
                  <a:lnTo>
                    <a:pt x="13271" y="1944738"/>
                  </a:lnTo>
                  <a:lnTo>
                    <a:pt x="12941" y="1944738"/>
                  </a:lnTo>
                  <a:lnTo>
                    <a:pt x="12522" y="1941080"/>
                  </a:lnTo>
                  <a:lnTo>
                    <a:pt x="12496" y="1940852"/>
                  </a:lnTo>
                  <a:lnTo>
                    <a:pt x="11404" y="1935378"/>
                  </a:lnTo>
                  <a:lnTo>
                    <a:pt x="11379" y="1936419"/>
                  </a:lnTo>
                  <a:lnTo>
                    <a:pt x="11277" y="1940852"/>
                  </a:lnTo>
                  <a:lnTo>
                    <a:pt x="11176" y="1944738"/>
                  </a:lnTo>
                  <a:lnTo>
                    <a:pt x="12776" y="1944738"/>
                  </a:lnTo>
                  <a:lnTo>
                    <a:pt x="14160" y="1956917"/>
                  </a:lnTo>
                  <a:lnTo>
                    <a:pt x="15481" y="1969414"/>
                  </a:lnTo>
                  <a:lnTo>
                    <a:pt x="15557" y="1970138"/>
                  </a:lnTo>
                  <a:lnTo>
                    <a:pt x="14427" y="1970138"/>
                  </a:lnTo>
                  <a:lnTo>
                    <a:pt x="16078" y="1982635"/>
                  </a:lnTo>
                  <a:lnTo>
                    <a:pt x="16103" y="1982851"/>
                  </a:lnTo>
                  <a:lnTo>
                    <a:pt x="16281" y="1982851"/>
                  </a:lnTo>
                  <a:lnTo>
                    <a:pt x="16484" y="1970138"/>
                  </a:lnTo>
                  <a:lnTo>
                    <a:pt x="17284" y="1982635"/>
                  </a:lnTo>
                  <a:lnTo>
                    <a:pt x="17297" y="1982851"/>
                  </a:lnTo>
                  <a:lnTo>
                    <a:pt x="16281" y="1982851"/>
                  </a:lnTo>
                  <a:lnTo>
                    <a:pt x="16370" y="1983765"/>
                  </a:lnTo>
                  <a:lnTo>
                    <a:pt x="18084" y="1995233"/>
                  </a:lnTo>
                  <a:lnTo>
                    <a:pt x="18072" y="1997570"/>
                  </a:lnTo>
                  <a:lnTo>
                    <a:pt x="17957" y="2001139"/>
                  </a:lnTo>
                  <a:lnTo>
                    <a:pt x="17830" y="2004885"/>
                  </a:lnTo>
                  <a:lnTo>
                    <a:pt x="17729" y="2008251"/>
                  </a:lnTo>
                  <a:lnTo>
                    <a:pt x="19456" y="2008251"/>
                  </a:lnTo>
                  <a:lnTo>
                    <a:pt x="23393" y="2020481"/>
                  </a:lnTo>
                  <a:lnTo>
                    <a:pt x="23406" y="2019363"/>
                  </a:lnTo>
                  <a:close/>
                </a:path>
                <a:path w="3375025" h="2451100">
                  <a:moveTo>
                    <a:pt x="25107" y="1686509"/>
                  </a:moveTo>
                  <a:lnTo>
                    <a:pt x="24041" y="1678660"/>
                  </a:lnTo>
                  <a:lnTo>
                    <a:pt x="24612" y="1688642"/>
                  </a:lnTo>
                  <a:lnTo>
                    <a:pt x="24739" y="1690738"/>
                  </a:lnTo>
                  <a:lnTo>
                    <a:pt x="25107" y="1686509"/>
                  </a:lnTo>
                  <a:close/>
                </a:path>
                <a:path w="3375025" h="2451100">
                  <a:moveTo>
                    <a:pt x="28638" y="1970138"/>
                  </a:moveTo>
                  <a:lnTo>
                    <a:pt x="28168" y="1959698"/>
                  </a:lnTo>
                  <a:lnTo>
                    <a:pt x="28257" y="1969414"/>
                  </a:lnTo>
                  <a:lnTo>
                    <a:pt x="28346" y="1970138"/>
                  </a:lnTo>
                  <a:lnTo>
                    <a:pt x="28638" y="1970138"/>
                  </a:lnTo>
                  <a:close/>
                </a:path>
                <a:path w="3375025" h="2451100">
                  <a:moveTo>
                    <a:pt x="31178" y="1601838"/>
                  </a:moveTo>
                  <a:lnTo>
                    <a:pt x="30988" y="1599984"/>
                  </a:lnTo>
                  <a:lnTo>
                    <a:pt x="30924" y="1599361"/>
                  </a:lnTo>
                  <a:lnTo>
                    <a:pt x="30302" y="1601838"/>
                  </a:lnTo>
                  <a:lnTo>
                    <a:pt x="31178" y="1601838"/>
                  </a:lnTo>
                  <a:close/>
                </a:path>
                <a:path w="3375025" h="2451100">
                  <a:moveTo>
                    <a:pt x="31965" y="1589138"/>
                  </a:moveTo>
                  <a:lnTo>
                    <a:pt x="29895" y="1589138"/>
                  </a:lnTo>
                  <a:lnTo>
                    <a:pt x="30924" y="1599361"/>
                  </a:lnTo>
                  <a:lnTo>
                    <a:pt x="31457" y="1597253"/>
                  </a:lnTo>
                  <a:lnTo>
                    <a:pt x="31915" y="1590040"/>
                  </a:lnTo>
                  <a:lnTo>
                    <a:pt x="31965" y="1589138"/>
                  </a:lnTo>
                  <a:close/>
                </a:path>
                <a:path w="3375025" h="2451100">
                  <a:moveTo>
                    <a:pt x="32753" y="1904682"/>
                  </a:moveTo>
                  <a:lnTo>
                    <a:pt x="32600" y="1903361"/>
                  </a:lnTo>
                  <a:lnTo>
                    <a:pt x="31216" y="1895335"/>
                  </a:lnTo>
                  <a:lnTo>
                    <a:pt x="31165" y="1895017"/>
                  </a:lnTo>
                  <a:lnTo>
                    <a:pt x="31076" y="1894497"/>
                  </a:lnTo>
                  <a:lnTo>
                    <a:pt x="30975" y="1896491"/>
                  </a:lnTo>
                  <a:lnTo>
                    <a:pt x="32753" y="1904682"/>
                  </a:lnTo>
                  <a:close/>
                </a:path>
                <a:path w="3375025" h="2451100">
                  <a:moveTo>
                    <a:pt x="33020" y="1434439"/>
                  </a:moveTo>
                  <a:lnTo>
                    <a:pt x="32981" y="1431036"/>
                  </a:lnTo>
                  <a:lnTo>
                    <a:pt x="32740" y="1432725"/>
                  </a:lnTo>
                  <a:lnTo>
                    <a:pt x="32689" y="1433461"/>
                  </a:lnTo>
                  <a:lnTo>
                    <a:pt x="31102" y="1436674"/>
                  </a:lnTo>
                  <a:lnTo>
                    <a:pt x="31648" y="1440789"/>
                  </a:lnTo>
                  <a:lnTo>
                    <a:pt x="33020" y="1434439"/>
                  </a:lnTo>
                  <a:close/>
                </a:path>
                <a:path w="3375025" h="2451100">
                  <a:moveTo>
                    <a:pt x="34137" y="1576438"/>
                  </a:moveTo>
                  <a:lnTo>
                    <a:pt x="33489" y="1576438"/>
                  </a:lnTo>
                  <a:lnTo>
                    <a:pt x="33451" y="1573491"/>
                  </a:lnTo>
                  <a:lnTo>
                    <a:pt x="33134" y="1576438"/>
                  </a:lnTo>
                  <a:lnTo>
                    <a:pt x="31788" y="1576438"/>
                  </a:lnTo>
                  <a:lnTo>
                    <a:pt x="32740" y="1588897"/>
                  </a:lnTo>
                  <a:lnTo>
                    <a:pt x="32753" y="1589138"/>
                  </a:lnTo>
                  <a:lnTo>
                    <a:pt x="33515" y="1589138"/>
                  </a:lnTo>
                  <a:lnTo>
                    <a:pt x="33578" y="1588897"/>
                  </a:lnTo>
                  <a:lnTo>
                    <a:pt x="34137" y="1576438"/>
                  </a:lnTo>
                  <a:close/>
                </a:path>
                <a:path w="3375025" h="2451100">
                  <a:moveTo>
                    <a:pt x="34505" y="1563738"/>
                  </a:moveTo>
                  <a:lnTo>
                    <a:pt x="33324" y="1563738"/>
                  </a:lnTo>
                  <a:lnTo>
                    <a:pt x="33451" y="1573491"/>
                  </a:lnTo>
                  <a:lnTo>
                    <a:pt x="34505" y="1563738"/>
                  </a:lnTo>
                  <a:close/>
                </a:path>
                <a:path w="3375025" h="2451100">
                  <a:moveTo>
                    <a:pt x="35864" y="2007870"/>
                  </a:moveTo>
                  <a:lnTo>
                    <a:pt x="33172" y="2000097"/>
                  </a:lnTo>
                  <a:lnTo>
                    <a:pt x="33096" y="2008251"/>
                  </a:lnTo>
                  <a:lnTo>
                    <a:pt x="35852" y="2008251"/>
                  </a:lnTo>
                  <a:lnTo>
                    <a:pt x="35864" y="2007870"/>
                  </a:lnTo>
                  <a:close/>
                </a:path>
                <a:path w="3375025" h="2451100">
                  <a:moveTo>
                    <a:pt x="36220" y="1570939"/>
                  </a:moveTo>
                  <a:lnTo>
                    <a:pt x="35064" y="1576438"/>
                  </a:lnTo>
                  <a:lnTo>
                    <a:pt x="35725" y="1576438"/>
                  </a:lnTo>
                  <a:lnTo>
                    <a:pt x="36220" y="1570939"/>
                  </a:lnTo>
                  <a:close/>
                </a:path>
                <a:path w="3375025" h="2451100">
                  <a:moveTo>
                    <a:pt x="37325" y="1405750"/>
                  </a:moveTo>
                  <a:lnTo>
                    <a:pt x="34886" y="1409725"/>
                  </a:lnTo>
                  <a:lnTo>
                    <a:pt x="34493" y="1417485"/>
                  </a:lnTo>
                  <a:lnTo>
                    <a:pt x="34480" y="1417777"/>
                  </a:lnTo>
                  <a:lnTo>
                    <a:pt x="32346" y="1425092"/>
                  </a:lnTo>
                  <a:lnTo>
                    <a:pt x="30924" y="1432725"/>
                  </a:lnTo>
                  <a:lnTo>
                    <a:pt x="31026" y="1433461"/>
                  </a:lnTo>
                  <a:lnTo>
                    <a:pt x="31127" y="1434160"/>
                  </a:lnTo>
                  <a:lnTo>
                    <a:pt x="32156" y="1431036"/>
                  </a:lnTo>
                  <a:lnTo>
                    <a:pt x="32880" y="1429613"/>
                  </a:lnTo>
                  <a:lnTo>
                    <a:pt x="32931" y="1427492"/>
                  </a:lnTo>
                  <a:lnTo>
                    <a:pt x="35179" y="1421523"/>
                  </a:lnTo>
                  <a:lnTo>
                    <a:pt x="34747" y="1417777"/>
                  </a:lnTo>
                  <a:lnTo>
                    <a:pt x="34721" y="1417485"/>
                  </a:lnTo>
                  <a:lnTo>
                    <a:pt x="36245" y="1410131"/>
                  </a:lnTo>
                  <a:lnTo>
                    <a:pt x="37325" y="1405750"/>
                  </a:lnTo>
                  <a:close/>
                </a:path>
                <a:path w="3375025" h="2451100">
                  <a:moveTo>
                    <a:pt x="37630" y="1405255"/>
                  </a:moveTo>
                  <a:lnTo>
                    <a:pt x="37592" y="1404696"/>
                  </a:lnTo>
                  <a:lnTo>
                    <a:pt x="37452" y="1405255"/>
                  </a:lnTo>
                  <a:lnTo>
                    <a:pt x="37325" y="1405750"/>
                  </a:lnTo>
                  <a:lnTo>
                    <a:pt x="37630" y="1405255"/>
                  </a:lnTo>
                  <a:close/>
                </a:path>
                <a:path w="3375025" h="2451100">
                  <a:moveTo>
                    <a:pt x="38239" y="1512938"/>
                  </a:moveTo>
                  <a:lnTo>
                    <a:pt x="37363" y="1512938"/>
                  </a:lnTo>
                  <a:lnTo>
                    <a:pt x="36499" y="1525651"/>
                  </a:lnTo>
                  <a:lnTo>
                    <a:pt x="37731" y="1525651"/>
                  </a:lnTo>
                  <a:lnTo>
                    <a:pt x="38239" y="1512938"/>
                  </a:lnTo>
                  <a:close/>
                </a:path>
                <a:path w="3375025" h="2451100">
                  <a:moveTo>
                    <a:pt x="39319" y="1550238"/>
                  </a:moveTo>
                  <a:lnTo>
                    <a:pt x="39217" y="1547456"/>
                  </a:lnTo>
                  <a:lnTo>
                    <a:pt x="39179" y="1546326"/>
                  </a:lnTo>
                  <a:lnTo>
                    <a:pt x="39039" y="1547456"/>
                  </a:lnTo>
                  <a:lnTo>
                    <a:pt x="39319" y="1550238"/>
                  </a:lnTo>
                  <a:close/>
                </a:path>
                <a:path w="3375025" h="2451100">
                  <a:moveTo>
                    <a:pt x="39370" y="1551051"/>
                  </a:moveTo>
                  <a:lnTo>
                    <a:pt x="38531" y="1551051"/>
                  </a:lnTo>
                  <a:lnTo>
                    <a:pt x="39027" y="1547456"/>
                  </a:lnTo>
                  <a:lnTo>
                    <a:pt x="38925" y="1546326"/>
                  </a:lnTo>
                  <a:lnTo>
                    <a:pt x="38252" y="1539430"/>
                  </a:lnTo>
                  <a:lnTo>
                    <a:pt x="38138" y="1538338"/>
                  </a:lnTo>
                  <a:lnTo>
                    <a:pt x="36842" y="1550238"/>
                  </a:lnTo>
                  <a:lnTo>
                    <a:pt x="36753" y="1551051"/>
                  </a:lnTo>
                  <a:lnTo>
                    <a:pt x="35928" y="1551051"/>
                  </a:lnTo>
                  <a:lnTo>
                    <a:pt x="37998" y="1538338"/>
                  </a:lnTo>
                  <a:lnTo>
                    <a:pt x="37122" y="1538338"/>
                  </a:lnTo>
                  <a:lnTo>
                    <a:pt x="35699" y="1550238"/>
                  </a:lnTo>
                  <a:lnTo>
                    <a:pt x="35687" y="1553298"/>
                  </a:lnTo>
                  <a:lnTo>
                    <a:pt x="36042" y="1563738"/>
                  </a:lnTo>
                  <a:lnTo>
                    <a:pt x="36855" y="1563738"/>
                  </a:lnTo>
                  <a:lnTo>
                    <a:pt x="36220" y="1570939"/>
                  </a:lnTo>
                  <a:lnTo>
                    <a:pt x="37719" y="1563738"/>
                  </a:lnTo>
                  <a:lnTo>
                    <a:pt x="39255" y="1552054"/>
                  </a:lnTo>
                  <a:lnTo>
                    <a:pt x="39370" y="1551051"/>
                  </a:lnTo>
                  <a:close/>
                </a:path>
                <a:path w="3375025" h="2451100">
                  <a:moveTo>
                    <a:pt x="39751" y="1393545"/>
                  </a:moveTo>
                  <a:lnTo>
                    <a:pt x="39344" y="1393304"/>
                  </a:lnTo>
                  <a:lnTo>
                    <a:pt x="38341" y="1395742"/>
                  </a:lnTo>
                  <a:lnTo>
                    <a:pt x="38227" y="1394193"/>
                  </a:lnTo>
                  <a:lnTo>
                    <a:pt x="37211" y="1399476"/>
                  </a:lnTo>
                  <a:lnTo>
                    <a:pt x="37592" y="1404696"/>
                  </a:lnTo>
                  <a:lnTo>
                    <a:pt x="38379" y="1401483"/>
                  </a:lnTo>
                  <a:lnTo>
                    <a:pt x="39370" y="1395742"/>
                  </a:lnTo>
                  <a:lnTo>
                    <a:pt x="39636" y="1394193"/>
                  </a:lnTo>
                  <a:lnTo>
                    <a:pt x="39751" y="1393545"/>
                  </a:lnTo>
                  <a:close/>
                </a:path>
                <a:path w="3375025" h="2451100">
                  <a:moveTo>
                    <a:pt x="39941" y="2046338"/>
                  </a:moveTo>
                  <a:lnTo>
                    <a:pt x="38938" y="2035492"/>
                  </a:lnTo>
                  <a:lnTo>
                    <a:pt x="38963" y="2037765"/>
                  </a:lnTo>
                  <a:lnTo>
                    <a:pt x="39255" y="2043430"/>
                  </a:lnTo>
                  <a:lnTo>
                    <a:pt x="39306" y="2044623"/>
                  </a:lnTo>
                  <a:lnTo>
                    <a:pt x="39395" y="2046338"/>
                  </a:lnTo>
                  <a:lnTo>
                    <a:pt x="39941" y="2046338"/>
                  </a:lnTo>
                  <a:close/>
                </a:path>
                <a:path w="3375025" h="2451100">
                  <a:moveTo>
                    <a:pt x="40944" y="1538338"/>
                  </a:moveTo>
                  <a:lnTo>
                    <a:pt x="40271" y="1538338"/>
                  </a:lnTo>
                  <a:lnTo>
                    <a:pt x="40919" y="1550238"/>
                  </a:lnTo>
                  <a:lnTo>
                    <a:pt x="40932" y="1550593"/>
                  </a:lnTo>
                  <a:lnTo>
                    <a:pt x="40944" y="1538338"/>
                  </a:lnTo>
                  <a:close/>
                </a:path>
                <a:path w="3375025" h="2451100">
                  <a:moveTo>
                    <a:pt x="41440" y="2059038"/>
                  </a:moveTo>
                  <a:lnTo>
                    <a:pt x="39141" y="2046617"/>
                  </a:lnTo>
                  <a:lnTo>
                    <a:pt x="39077" y="2047443"/>
                  </a:lnTo>
                  <a:lnTo>
                    <a:pt x="38900" y="2059038"/>
                  </a:lnTo>
                  <a:lnTo>
                    <a:pt x="41440" y="2059038"/>
                  </a:lnTo>
                  <a:close/>
                </a:path>
                <a:path w="3375025" h="2451100">
                  <a:moveTo>
                    <a:pt x="41795" y="1526235"/>
                  </a:moveTo>
                  <a:lnTo>
                    <a:pt x="41732" y="1512938"/>
                  </a:lnTo>
                  <a:lnTo>
                    <a:pt x="40220" y="1525651"/>
                  </a:lnTo>
                  <a:lnTo>
                    <a:pt x="40513" y="1525651"/>
                  </a:lnTo>
                  <a:lnTo>
                    <a:pt x="39509" y="1537652"/>
                  </a:lnTo>
                  <a:lnTo>
                    <a:pt x="39446" y="1538338"/>
                  </a:lnTo>
                  <a:lnTo>
                    <a:pt x="38849" y="1538338"/>
                  </a:lnTo>
                  <a:lnTo>
                    <a:pt x="39179" y="1546326"/>
                  </a:lnTo>
                  <a:lnTo>
                    <a:pt x="40271" y="1538338"/>
                  </a:lnTo>
                  <a:lnTo>
                    <a:pt x="39992" y="1538338"/>
                  </a:lnTo>
                  <a:lnTo>
                    <a:pt x="41795" y="1526235"/>
                  </a:lnTo>
                  <a:close/>
                </a:path>
                <a:path w="3375025" h="2451100">
                  <a:moveTo>
                    <a:pt x="42887" y="1537652"/>
                  </a:moveTo>
                  <a:lnTo>
                    <a:pt x="42684" y="1538338"/>
                  </a:lnTo>
                  <a:lnTo>
                    <a:pt x="42760" y="1539430"/>
                  </a:lnTo>
                  <a:lnTo>
                    <a:pt x="42837" y="1538338"/>
                  </a:lnTo>
                  <a:lnTo>
                    <a:pt x="42887" y="1537652"/>
                  </a:lnTo>
                  <a:close/>
                </a:path>
                <a:path w="3375025" h="2451100">
                  <a:moveTo>
                    <a:pt x="44323" y="1471396"/>
                  </a:moveTo>
                  <a:lnTo>
                    <a:pt x="43929" y="1463649"/>
                  </a:lnTo>
                  <a:lnTo>
                    <a:pt x="42062" y="1474838"/>
                  </a:lnTo>
                  <a:lnTo>
                    <a:pt x="43726" y="1474838"/>
                  </a:lnTo>
                  <a:lnTo>
                    <a:pt x="44323" y="1471396"/>
                  </a:lnTo>
                  <a:close/>
                </a:path>
                <a:path w="3375025" h="2451100">
                  <a:moveTo>
                    <a:pt x="46888" y="2046338"/>
                  </a:moveTo>
                  <a:lnTo>
                    <a:pt x="46697" y="2044623"/>
                  </a:lnTo>
                  <a:lnTo>
                    <a:pt x="46748" y="2046338"/>
                  </a:lnTo>
                  <a:lnTo>
                    <a:pt x="46888" y="2046338"/>
                  </a:lnTo>
                  <a:close/>
                </a:path>
                <a:path w="3375025" h="2451100">
                  <a:moveTo>
                    <a:pt x="47193" y="1500238"/>
                  </a:moveTo>
                  <a:lnTo>
                    <a:pt x="46177" y="1500238"/>
                  </a:lnTo>
                  <a:lnTo>
                    <a:pt x="44818" y="1512316"/>
                  </a:lnTo>
                  <a:lnTo>
                    <a:pt x="44742" y="1512938"/>
                  </a:lnTo>
                  <a:lnTo>
                    <a:pt x="43141" y="1512938"/>
                  </a:lnTo>
                  <a:lnTo>
                    <a:pt x="42633" y="1525651"/>
                  </a:lnTo>
                  <a:lnTo>
                    <a:pt x="43827" y="1525651"/>
                  </a:lnTo>
                  <a:lnTo>
                    <a:pt x="45656" y="1512938"/>
                  </a:lnTo>
                  <a:lnTo>
                    <a:pt x="47193" y="1500238"/>
                  </a:lnTo>
                  <a:close/>
                </a:path>
                <a:path w="3375025" h="2451100">
                  <a:moveTo>
                    <a:pt x="49098" y="1728838"/>
                  </a:moveTo>
                  <a:lnTo>
                    <a:pt x="48069" y="1716138"/>
                  </a:lnTo>
                  <a:lnTo>
                    <a:pt x="48006" y="1728838"/>
                  </a:lnTo>
                  <a:lnTo>
                    <a:pt x="49098" y="1728838"/>
                  </a:lnTo>
                  <a:close/>
                </a:path>
                <a:path w="3375025" h="2451100">
                  <a:moveTo>
                    <a:pt x="49377" y="2083409"/>
                  </a:moveTo>
                  <a:lnTo>
                    <a:pt x="49225" y="2079282"/>
                  </a:lnTo>
                  <a:lnTo>
                    <a:pt x="48133" y="2072843"/>
                  </a:lnTo>
                  <a:lnTo>
                    <a:pt x="48247" y="2078786"/>
                  </a:lnTo>
                  <a:lnTo>
                    <a:pt x="48361" y="2084463"/>
                  </a:lnTo>
                  <a:lnTo>
                    <a:pt x="49288" y="2084463"/>
                  </a:lnTo>
                  <a:lnTo>
                    <a:pt x="49276" y="2083981"/>
                  </a:lnTo>
                  <a:lnTo>
                    <a:pt x="49364" y="2084463"/>
                  </a:lnTo>
                  <a:lnTo>
                    <a:pt x="49377" y="2083409"/>
                  </a:lnTo>
                  <a:close/>
                </a:path>
                <a:path w="3375025" h="2451100">
                  <a:moveTo>
                    <a:pt x="49872" y="2083117"/>
                  </a:moveTo>
                  <a:lnTo>
                    <a:pt x="49568" y="2080361"/>
                  </a:lnTo>
                  <a:lnTo>
                    <a:pt x="49479" y="2079752"/>
                  </a:lnTo>
                  <a:lnTo>
                    <a:pt x="49415" y="2080361"/>
                  </a:lnTo>
                  <a:lnTo>
                    <a:pt x="49872" y="2083117"/>
                  </a:lnTo>
                  <a:close/>
                </a:path>
                <a:path w="3375025" h="2451100">
                  <a:moveTo>
                    <a:pt x="50558" y="1703451"/>
                  </a:moveTo>
                  <a:lnTo>
                    <a:pt x="50546" y="1700377"/>
                  </a:lnTo>
                  <a:lnTo>
                    <a:pt x="50114" y="1703451"/>
                  </a:lnTo>
                  <a:lnTo>
                    <a:pt x="50558" y="1703451"/>
                  </a:lnTo>
                  <a:close/>
                </a:path>
                <a:path w="3375025" h="2451100">
                  <a:moveTo>
                    <a:pt x="50584" y="2097138"/>
                  </a:moveTo>
                  <a:lnTo>
                    <a:pt x="50114" y="2088946"/>
                  </a:lnTo>
                  <a:lnTo>
                    <a:pt x="50088" y="2088527"/>
                  </a:lnTo>
                  <a:lnTo>
                    <a:pt x="49695" y="2086343"/>
                  </a:lnTo>
                  <a:lnTo>
                    <a:pt x="49606" y="2085797"/>
                  </a:lnTo>
                  <a:lnTo>
                    <a:pt x="49542" y="2086343"/>
                  </a:lnTo>
                  <a:lnTo>
                    <a:pt x="50584" y="2097138"/>
                  </a:lnTo>
                  <a:close/>
                </a:path>
                <a:path w="3375025" h="2451100">
                  <a:moveTo>
                    <a:pt x="50812" y="1688642"/>
                  </a:moveTo>
                  <a:lnTo>
                    <a:pt x="50800" y="1678038"/>
                  </a:lnTo>
                  <a:lnTo>
                    <a:pt x="50317" y="1678038"/>
                  </a:lnTo>
                  <a:lnTo>
                    <a:pt x="50330" y="1678660"/>
                  </a:lnTo>
                  <a:lnTo>
                    <a:pt x="50622" y="1684629"/>
                  </a:lnTo>
                  <a:lnTo>
                    <a:pt x="50711" y="1686509"/>
                  </a:lnTo>
                  <a:lnTo>
                    <a:pt x="50812" y="1688642"/>
                  </a:lnTo>
                  <a:close/>
                </a:path>
                <a:path w="3375025" h="2451100">
                  <a:moveTo>
                    <a:pt x="51396" y="2043430"/>
                  </a:moveTo>
                  <a:lnTo>
                    <a:pt x="50495" y="2037765"/>
                  </a:lnTo>
                  <a:lnTo>
                    <a:pt x="51206" y="2043430"/>
                  </a:lnTo>
                  <a:lnTo>
                    <a:pt x="51371" y="2044623"/>
                  </a:lnTo>
                  <a:lnTo>
                    <a:pt x="51396" y="2043430"/>
                  </a:lnTo>
                  <a:close/>
                </a:path>
                <a:path w="3375025" h="2451100">
                  <a:moveTo>
                    <a:pt x="51587" y="1880158"/>
                  </a:moveTo>
                  <a:lnTo>
                    <a:pt x="51409" y="1869338"/>
                  </a:lnTo>
                  <a:lnTo>
                    <a:pt x="51396" y="1868551"/>
                  </a:lnTo>
                  <a:lnTo>
                    <a:pt x="51181" y="1868551"/>
                  </a:lnTo>
                  <a:lnTo>
                    <a:pt x="51587" y="1880158"/>
                  </a:lnTo>
                  <a:close/>
                </a:path>
                <a:path w="3375025" h="2451100">
                  <a:moveTo>
                    <a:pt x="51612" y="2046338"/>
                  </a:moveTo>
                  <a:lnTo>
                    <a:pt x="51371" y="2044623"/>
                  </a:lnTo>
                  <a:lnTo>
                    <a:pt x="51346" y="2046338"/>
                  </a:lnTo>
                  <a:lnTo>
                    <a:pt x="51612" y="2046338"/>
                  </a:lnTo>
                  <a:close/>
                </a:path>
                <a:path w="3375025" h="2451100">
                  <a:moveTo>
                    <a:pt x="51917" y="1690738"/>
                  </a:moveTo>
                  <a:lnTo>
                    <a:pt x="50520" y="1690738"/>
                  </a:lnTo>
                  <a:lnTo>
                    <a:pt x="50546" y="1700377"/>
                  </a:lnTo>
                  <a:lnTo>
                    <a:pt x="51917" y="1690738"/>
                  </a:lnTo>
                  <a:close/>
                </a:path>
                <a:path w="3375025" h="2451100">
                  <a:moveTo>
                    <a:pt x="51930" y="1347851"/>
                  </a:moveTo>
                  <a:lnTo>
                    <a:pt x="50330" y="1347851"/>
                  </a:lnTo>
                  <a:lnTo>
                    <a:pt x="47840" y="1360538"/>
                  </a:lnTo>
                  <a:lnTo>
                    <a:pt x="48844" y="1372717"/>
                  </a:lnTo>
                  <a:lnTo>
                    <a:pt x="50533" y="1362468"/>
                  </a:lnTo>
                  <a:lnTo>
                    <a:pt x="50825" y="1360538"/>
                  </a:lnTo>
                  <a:lnTo>
                    <a:pt x="50634" y="1360538"/>
                  </a:lnTo>
                  <a:lnTo>
                    <a:pt x="51879" y="1348282"/>
                  </a:lnTo>
                  <a:lnTo>
                    <a:pt x="51930" y="1347851"/>
                  </a:lnTo>
                  <a:close/>
                </a:path>
                <a:path w="3375025" h="2451100">
                  <a:moveTo>
                    <a:pt x="52235" y="1462138"/>
                  </a:moveTo>
                  <a:lnTo>
                    <a:pt x="51282" y="1449438"/>
                  </a:lnTo>
                  <a:lnTo>
                    <a:pt x="50241" y="1462138"/>
                  </a:lnTo>
                  <a:lnTo>
                    <a:pt x="52235" y="1462138"/>
                  </a:lnTo>
                  <a:close/>
                </a:path>
                <a:path w="3375025" h="2451100">
                  <a:moveTo>
                    <a:pt x="54610" y="1639963"/>
                  </a:moveTo>
                  <a:lnTo>
                    <a:pt x="54190" y="1639963"/>
                  </a:lnTo>
                  <a:lnTo>
                    <a:pt x="54229" y="1644751"/>
                  </a:lnTo>
                  <a:lnTo>
                    <a:pt x="54559" y="1640509"/>
                  </a:lnTo>
                  <a:lnTo>
                    <a:pt x="54610" y="1639963"/>
                  </a:lnTo>
                  <a:close/>
                </a:path>
                <a:path w="3375025" h="2451100">
                  <a:moveTo>
                    <a:pt x="54698" y="1627238"/>
                  </a:moveTo>
                  <a:lnTo>
                    <a:pt x="53517" y="1627238"/>
                  </a:lnTo>
                  <a:lnTo>
                    <a:pt x="53543" y="1630108"/>
                  </a:lnTo>
                  <a:lnTo>
                    <a:pt x="53657" y="1639963"/>
                  </a:lnTo>
                  <a:lnTo>
                    <a:pt x="54698" y="1627238"/>
                  </a:lnTo>
                  <a:close/>
                </a:path>
                <a:path w="3375025" h="2451100">
                  <a:moveTo>
                    <a:pt x="55435" y="1665338"/>
                  </a:moveTo>
                  <a:lnTo>
                    <a:pt x="54787" y="1653882"/>
                  </a:lnTo>
                  <a:lnTo>
                    <a:pt x="54711" y="1652651"/>
                  </a:lnTo>
                  <a:lnTo>
                    <a:pt x="54279" y="1652651"/>
                  </a:lnTo>
                  <a:lnTo>
                    <a:pt x="53263" y="1664741"/>
                  </a:lnTo>
                  <a:lnTo>
                    <a:pt x="53213" y="1665338"/>
                  </a:lnTo>
                  <a:lnTo>
                    <a:pt x="55435" y="1665338"/>
                  </a:lnTo>
                  <a:close/>
                </a:path>
                <a:path w="3375025" h="2451100">
                  <a:moveTo>
                    <a:pt x="55829" y="1631886"/>
                  </a:moveTo>
                  <a:lnTo>
                    <a:pt x="55194" y="1631886"/>
                  </a:lnTo>
                  <a:lnTo>
                    <a:pt x="55295" y="1632623"/>
                  </a:lnTo>
                  <a:lnTo>
                    <a:pt x="55397" y="1633321"/>
                  </a:lnTo>
                  <a:lnTo>
                    <a:pt x="55676" y="1632623"/>
                  </a:lnTo>
                  <a:lnTo>
                    <a:pt x="55791" y="1632077"/>
                  </a:lnTo>
                  <a:lnTo>
                    <a:pt x="55829" y="1631886"/>
                  </a:lnTo>
                  <a:close/>
                </a:path>
                <a:path w="3375025" h="2451100">
                  <a:moveTo>
                    <a:pt x="55892" y="1638554"/>
                  </a:moveTo>
                  <a:lnTo>
                    <a:pt x="55295" y="1637093"/>
                  </a:lnTo>
                  <a:lnTo>
                    <a:pt x="55118" y="1637982"/>
                  </a:lnTo>
                  <a:lnTo>
                    <a:pt x="54991" y="1638554"/>
                  </a:lnTo>
                  <a:lnTo>
                    <a:pt x="54876" y="1639087"/>
                  </a:lnTo>
                  <a:lnTo>
                    <a:pt x="54825" y="1639316"/>
                  </a:lnTo>
                  <a:lnTo>
                    <a:pt x="55727" y="1638554"/>
                  </a:lnTo>
                  <a:lnTo>
                    <a:pt x="55892" y="1638554"/>
                  </a:lnTo>
                  <a:close/>
                </a:path>
                <a:path w="3375025" h="2451100">
                  <a:moveTo>
                    <a:pt x="56222" y="1643519"/>
                  </a:moveTo>
                  <a:lnTo>
                    <a:pt x="56108" y="1639087"/>
                  </a:lnTo>
                  <a:lnTo>
                    <a:pt x="56095" y="1638554"/>
                  </a:lnTo>
                  <a:lnTo>
                    <a:pt x="55892" y="1638554"/>
                  </a:lnTo>
                  <a:lnTo>
                    <a:pt x="55321" y="1640751"/>
                  </a:lnTo>
                  <a:lnTo>
                    <a:pt x="56222" y="1643519"/>
                  </a:lnTo>
                  <a:close/>
                </a:path>
                <a:path w="3375025" h="2451100">
                  <a:moveTo>
                    <a:pt x="56527" y="1635010"/>
                  </a:moveTo>
                  <a:lnTo>
                    <a:pt x="56388" y="1633664"/>
                  </a:lnTo>
                  <a:lnTo>
                    <a:pt x="56273" y="1632623"/>
                  </a:lnTo>
                  <a:lnTo>
                    <a:pt x="55448" y="1633664"/>
                  </a:lnTo>
                  <a:lnTo>
                    <a:pt x="55841" y="1636318"/>
                  </a:lnTo>
                  <a:lnTo>
                    <a:pt x="55956" y="1637093"/>
                  </a:lnTo>
                  <a:lnTo>
                    <a:pt x="56032" y="1636318"/>
                  </a:lnTo>
                  <a:lnTo>
                    <a:pt x="56527" y="1635010"/>
                  </a:lnTo>
                  <a:close/>
                </a:path>
                <a:path w="3375025" h="2451100">
                  <a:moveTo>
                    <a:pt x="58229" y="1964385"/>
                  </a:moveTo>
                  <a:lnTo>
                    <a:pt x="58051" y="1959698"/>
                  </a:lnTo>
                  <a:lnTo>
                    <a:pt x="57962" y="1957438"/>
                  </a:lnTo>
                  <a:lnTo>
                    <a:pt x="57594" y="1957438"/>
                  </a:lnTo>
                  <a:lnTo>
                    <a:pt x="58229" y="1964385"/>
                  </a:lnTo>
                  <a:close/>
                </a:path>
                <a:path w="3375025" h="2451100">
                  <a:moveTo>
                    <a:pt x="59296" y="1665338"/>
                  </a:moveTo>
                  <a:lnTo>
                    <a:pt x="58559" y="1665338"/>
                  </a:lnTo>
                  <a:lnTo>
                    <a:pt x="58077" y="1653882"/>
                  </a:lnTo>
                  <a:lnTo>
                    <a:pt x="58026" y="1652651"/>
                  </a:lnTo>
                  <a:lnTo>
                    <a:pt x="57873" y="1652651"/>
                  </a:lnTo>
                  <a:lnTo>
                    <a:pt x="57213" y="1664741"/>
                  </a:lnTo>
                  <a:lnTo>
                    <a:pt x="57175" y="1665338"/>
                  </a:lnTo>
                  <a:lnTo>
                    <a:pt x="57391" y="1665338"/>
                  </a:lnTo>
                  <a:lnTo>
                    <a:pt x="56451" y="1677009"/>
                  </a:lnTo>
                  <a:lnTo>
                    <a:pt x="56362" y="1678038"/>
                  </a:lnTo>
                  <a:lnTo>
                    <a:pt x="57277" y="1678038"/>
                  </a:lnTo>
                  <a:lnTo>
                    <a:pt x="55613" y="1690738"/>
                  </a:lnTo>
                  <a:lnTo>
                    <a:pt x="57861" y="1690738"/>
                  </a:lnTo>
                  <a:lnTo>
                    <a:pt x="57759" y="1684629"/>
                  </a:lnTo>
                  <a:lnTo>
                    <a:pt x="57645" y="1678038"/>
                  </a:lnTo>
                  <a:lnTo>
                    <a:pt x="58559" y="1678038"/>
                  </a:lnTo>
                  <a:lnTo>
                    <a:pt x="59220" y="1666582"/>
                  </a:lnTo>
                  <a:lnTo>
                    <a:pt x="59296" y="1665338"/>
                  </a:lnTo>
                  <a:close/>
                </a:path>
                <a:path w="3375025" h="2451100">
                  <a:moveTo>
                    <a:pt x="59982" y="1412976"/>
                  </a:moveTo>
                  <a:lnTo>
                    <a:pt x="58623" y="1424038"/>
                  </a:lnTo>
                  <a:lnTo>
                    <a:pt x="59651" y="1424038"/>
                  </a:lnTo>
                  <a:lnTo>
                    <a:pt x="59982" y="1412976"/>
                  </a:lnTo>
                  <a:close/>
                </a:path>
                <a:path w="3375025" h="2451100">
                  <a:moveTo>
                    <a:pt x="60845" y="1665338"/>
                  </a:moveTo>
                  <a:lnTo>
                    <a:pt x="60121" y="1653882"/>
                  </a:lnTo>
                  <a:lnTo>
                    <a:pt x="60007" y="1665338"/>
                  </a:lnTo>
                  <a:lnTo>
                    <a:pt x="59296" y="1665338"/>
                  </a:lnTo>
                  <a:lnTo>
                    <a:pt x="58877" y="1677009"/>
                  </a:lnTo>
                  <a:lnTo>
                    <a:pt x="58839" y="1678038"/>
                  </a:lnTo>
                  <a:lnTo>
                    <a:pt x="58648" y="1678038"/>
                  </a:lnTo>
                  <a:lnTo>
                    <a:pt x="58826" y="1684629"/>
                  </a:lnTo>
                  <a:lnTo>
                    <a:pt x="58928" y="1688642"/>
                  </a:lnTo>
                  <a:lnTo>
                    <a:pt x="59397" y="1684629"/>
                  </a:lnTo>
                  <a:lnTo>
                    <a:pt x="59791" y="1678660"/>
                  </a:lnTo>
                  <a:lnTo>
                    <a:pt x="59829" y="1678038"/>
                  </a:lnTo>
                  <a:lnTo>
                    <a:pt x="60172" y="1678038"/>
                  </a:lnTo>
                  <a:lnTo>
                    <a:pt x="59397" y="1684629"/>
                  </a:lnTo>
                  <a:lnTo>
                    <a:pt x="59131" y="1688642"/>
                  </a:lnTo>
                  <a:lnTo>
                    <a:pt x="60756" y="1688642"/>
                  </a:lnTo>
                  <a:lnTo>
                    <a:pt x="60325" y="1678660"/>
                  </a:lnTo>
                  <a:lnTo>
                    <a:pt x="60325" y="1677009"/>
                  </a:lnTo>
                  <a:lnTo>
                    <a:pt x="60591" y="1666582"/>
                  </a:lnTo>
                  <a:lnTo>
                    <a:pt x="60617" y="1665338"/>
                  </a:lnTo>
                  <a:lnTo>
                    <a:pt x="60845" y="1665338"/>
                  </a:lnTo>
                  <a:close/>
                </a:path>
                <a:path w="3375025" h="2451100">
                  <a:moveTo>
                    <a:pt x="61722" y="2076056"/>
                  </a:moveTo>
                  <a:lnTo>
                    <a:pt x="61556" y="2074405"/>
                  </a:lnTo>
                  <a:lnTo>
                    <a:pt x="61518" y="2073948"/>
                  </a:lnTo>
                  <a:lnTo>
                    <a:pt x="61404" y="2072843"/>
                  </a:lnTo>
                  <a:lnTo>
                    <a:pt x="61277" y="2073948"/>
                  </a:lnTo>
                  <a:lnTo>
                    <a:pt x="61214" y="2078786"/>
                  </a:lnTo>
                  <a:lnTo>
                    <a:pt x="61722" y="2076056"/>
                  </a:lnTo>
                  <a:close/>
                </a:path>
                <a:path w="3375025" h="2451100">
                  <a:moveTo>
                    <a:pt x="62509" y="1309738"/>
                  </a:moveTo>
                  <a:lnTo>
                    <a:pt x="62014" y="1309738"/>
                  </a:lnTo>
                  <a:lnTo>
                    <a:pt x="61950" y="1312240"/>
                  </a:lnTo>
                  <a:lnTo>
                    <a:pt x="61836" y="1316075"/>
                  </a:lnTo>
                  <a:lnTo>
                    <a:pt x="61747" y="1319263"/>
                  </a:lnTo>
                  <a:lnTo>
                    <a:pt x="61658" y="1322438"/>
                  </a:lnTo>
                  <a:lnTo>
                    <a:pt x="62484" y="1322438"/>
                  </a:lnTo>
                  <a:lnTo>
                    <a:pt x="62509" y="1309738"/>
                  </a:lnTo>
                  <a:close/>
                </a:path>
                <a:path w="3375025" h="2451100">
                  <a:moveTo>
                    <a:pt x="62598" y="2136800"/>
                  </a:moveTo>
                  <a:lnTo>
                    <a:pt x="62445" y="2135822"/>
                  </a:lnTo>
                  <a:lnTo>
                    <a:pt x="62369" y="2135251"/>
                  </a:lnTo>
                  <a:lnTo>
                    <a:pt x="62255" y="2135822"/>
                  </a:lnTo>
                  <a:lnTo>
                    <a:pt x="62445" y="2136800"/>
                  </a:lnTo>
                  <a:lnTo>
                    <a:pt x="62534" y="2137245"/>
                  </a:lnTo>
                  <a:lnTo>
                    <a:pt x="62598" y="2136800"/>
                  </a:lnTo>
                  <a:close/>
                </a:path>
                <a:path w="3375025" h="2451100">
                  <a:moveTo>
                    <a:pt x="63080" y="1627238"/>
                  </a:moveTo>
                  <a:lnTo>
                    <a:pt x="62661" y="1615211"/>
                  </a:lnTo>
                  <a:lnTo>
                    <a:pt x="61442" y="1624926"/>
                  </a:lnTo>
                  <a:lnTo>
                    <a:pt x="61214" y="1626882"/>
                  </a:lnTo>
                  <a:lnTo>
                    <a:pt x="61175" y="1627238"/>
                  </a:lnTo>
                  <a:lnTo>
                    <a:pt x="63080" y="1627238"/>
                  </a:lnTo>
                  <a:close/>
                </a:path>
                <a:path w="3375025" h="2451100">
                  <a:moveTo>
                    <a:pt x="63220" y="1284071"/>
                  </a:moveTo>
                  <a:lnTo>
                    <a:pt x="61404" y="1290993"/>
                  </a:lnTo>
                  <a:lnTo>
                    <a:pt x="62496" y="1290116"/>
                  </a:lnTo>
                  <a:lnTo>
                    <a:pt x="63220" y="1284071"/>
                  </a:lnTo>
                  <a:close/>
                </a:path>
                <a:path w="3375025" h="2451100">
                  <a:moveTo>
                    <a:pt x="63804" y="1551051"/>
                  </a:moveTo>
                  <a:lnTo>
                    <a:pt x="63703" y="1547456"/>
                  </a:lnTo>
                  <a:lnTo>
                    <a:pt x="63004" y="1550238"/>
                  </a:lnTo>
                  <a:lnTo>
                    <a:pt x="62915" y="1550593"/>
                  </a:lnTo>
                  <a:lnTo>
                    <a:pt x="62814" y="1551051"/>
                  </a:lnTo>
                  <a:lnTo>
                    <a:pt x="63804" y="1551051"/>
                  </a:lnTo>
                  <a:close/>
                </a:path>
                <a:path w="3375025" h="2451100">
                  <a:moveTo>
                    <a:pt x="64046" y="1893963"/>
                  </a:moveTo>
                  <a:lnTo>
                    <a:pt x="63461" y="1884222"/>
                  </a:lnTo>
                  <a:lnTo>
                    <a:pt x="63398" y="1883168"/>
                  </a:lnTo>
                  <a:lnTo>
                    <a:pt x="63284" y="1881238"/>
                  </a:lnTo>
                  <a:lnTo>
                    <a:pt x="62953" y="1881238"/>
                  </a:lnTo>
                  <a:lnTo>
                    <a:pt x="62915" y="1884222"/>
                  </a:lnTo>
                  <a:lnTo>
                    <a:pt x="62801" y="1893963"/>
                  </a:lnTo>
                  <a:lnTo>
                    <a:pt x="64046" y="1893963"/>
                  </a:lnTo>
                  <a:close/>
                </a:path>
                <a:path w="3375025" h="2451100">
                  <a:moveTo>
                    <a:pt x="64109" y="2097138"/>
                  </a:moveTo>
                  <a:lnTo>
                    <a:pt x="64058" y="2084463"/>
                  </a:lnTo>
                  <a:lnTo>
                    <a:pt x="63792" y="2084463"/>
                  </a:lnTo>
                  <a:lnTo>
                    <a:pt x="62776" y="2074405"/>
                  </a:lnTo>
                  <a:lnTo>
                    <a:pt x="62738" y="2073948"/>
                  </a:lnTo>
                  <a:lnTo>
                    <a:pt x="62623" y="2072843"/>
                  </a:lnTo>
                  <a:lnTo>
                    <a:pt x="62522" y="2071865"/>
                  </a:lnTo>
                  <a:lnTo>
                    <a:pt x="62382" y="2072398"/>
                  </a:lnTo>
                  <a:lnTo>
                    <a:pt x="61722" y="2076056"/>
                  </a:lnTo>
                  <a:lnTo>
                    <a:pt x="62395" y="2083117"/>
                  </a:lnTo>
                  <a:lnTo>
                    <a:pt x="62420" y="2083409"/>
                  </a:lnTo>
                  <a:lnTo>
                    <a:pt x="62522" y="2084463"/>
                  </a:lnTo>
                  <a:lnTo>
                    <a:pt x="61366" y="2084463"/>
                  </a:lnTo>
                  <a:lnTo>
                    <a:pt x="62979" y="2097138"/>
                  </a:lnTo>
                  <a:lnTo>
                    <a:pt x="64109" y="2097138"/>
                  </a:lnTo>
                  <a:close/>
                </a:path>
                <a:path w="3375025" h="2451100">
                  <a:moveTo>
                    <a:pt x="64554" y="1300416"/>
                  </a:moveTo>
                  <a:lnTo>
                    <a:pt x="63804" y="1305572"/>
                  </a:lnTo>
                  <a:lnTo>
                    <a:pt x="63246" y="1309598"/>
                  </a:lnTo>
                  <a:lnTo>
                    <a:pt x="63233" y="1309738"/>
                  </a:lnTo>
                  <a:lnTo>
                    <a:pt x="63969" y="1309738"/>
                  </a:lnTo>
                  <a:lnTo>
                    <a:pt x="64554" y="1300416"/>
                  </a:lnTo>
                  <a:close/>
                </a:path>
                <a:path w="3375025" h="2451100">
                  <a:moveTo>
                    <a:pt x="64973" y="1297038"/>
                  </a:moveTo>
                  <a:lnTo>
                    <a:pt x="64770" y="1297038"/>
                  </a:lnTo>
                  <a:lnTo>
                    <a:pt x="64592" y="1299768"/>
                  </a:lnTo>
                  <a:lnTo>
                    <a:pt x="64909" y="1297533"/>
                  </a:lnTo>
                  <a:lnTo>
                    <a:pt x="64973" y="1297038"/>
                  </a:lnTo>
                  <a:close/>
                </a:path>
                <a:path w="3375025" h="2451100">
                  <a:moveTo>
                    <a:pt x="65760" y="1906638"/>
                  </a:moveTo>
                  <a:lnTo>
                    <a:pt x="65570" y="1904822"/>
                  </a:lnTo>
                  <a:lnTo>
                    <a:pt x="63487" y="1895335"/>
                  </a:lnTo>
                  <a:lnTo>
                    <a:pt x="63423" y="1895017"/>
                  </a:lnTo>
                  <a:lnTo>
                    <a:pt x="63309" y="1894497"/>
                  </a:lnTo>
                  <a:lnTo>
                    <a:pt x="63373" y="1896491"/>
                  </a:lnTo>
                  <a:lnTo>
                    <a:pt x="63881" y="1903361"/>
                  </a:lnTo>
                  <a:lnTo>
                    <a:pt x="63982" y="1904682"/>
                  </a:lnTo>
                  <a:lnTo>
                    <a:pt x="64084" y="1906168"/>
                  </a:lnTo>
                  <a:lnTo>
                    <a:pt x="64122" y="1906638"/>
                  </a:lnTo>
                  <a:lnTo>
                    <a:pt x="65760" y="1906638"/>
                  </a:lnTo>
                  <a:close/>
                </a:path>
                <a:path w="3375025" h="2451100">
                  <a:moveTo>
                    <a:pt x="66141" y="1601838"/>
                  </a:moveTo>
                  <a:lnTo>
                    <a:pt x="65887" y="1601838"/>
                  </a:lnTo>
                  <a:lnTo>
                    <a:pt x="65201" y="1608696"/>
                  </a:lnTo>
                  <a:lnTo>
                    <a:pt x="66141" y="1601838"/>
                  </a:lnTo>
                  <a:close/>
                </a:path>
                <a:path w="3375025" h="2451100">
                  <a:moveTo>
                    <a:pt x="66814" y="1830438"/>
                  </a:moveTo>
                  <a:lnTo>
                    <a:pt x="66319" y="1825536"/>
                  </a:lnTo>
                  <a:lnTo>
                    <a:pt x="66167" y="1830438"/>
                  </a:lnTo>
                  <a:lnTo>
                    <a:pt x="66814" y="1830438"/>
                  </a:lnTo>
                  <a:close/>
                </a:path>
                <a:path w="3375025" h="2451100">
                  <a:moveTo>
                    <a:pt x="68033" y="1276019"/>
                  </a:moveTo>
                  <a:lnTo>
                    <a:pt x="64008" y="1283119"/>
                  </a:lnTo>
                  <a:lnTo>
                    <a:pt x="64058" y="1288326"/>
                  </a:lnTo>
                  <a:lnTo>
                    <a:pt x="63538" y="1289469"/>
                  </a:lnTo>
                  <a:lnTo>
                    <a:pt x="63258" y="1289951"/>
                  </a:lnTo>
                  <a:lnTo>
                    <a:pt x="63284" y="1289469"/>
                  </a:lnTo>
                  <a:lnTo>
                    <a:pt x="62496" y="1290116"/>
                  </a:lnTo>
                  <a:lnTo>
                    <a:pt x="62382" y="1290993"/>
                  </a:lnTo>
                  <a:lnTo>
                    <a:pt x="62280" y="1291869"/>
                  </a:lnTo>
                  <a:lnTo>
                    <a:pt x="62217" y="1292453"/>
                  </a:lnTo>
                  <a:lnTo>
                    <a:pt x="63106" y="1290447"/>
                  </a:lnTo>
                  <a:lnTo>
                    <a:pt x="62865" y="1291869"/>
                  </a:lnTo>
                  <a:lnTo>
                    <a:pt x="62763" y="1292453"/>
                  </a:lnTo>
                  <a:lnTo>
                    <a:pt x="62687" y="1292948"/>
                  </a:lnTo>
                  <a:lnTo>
                    <a:pt x="60998" y="1298854"/>
                  </a:lnTo>
                  <a:lnTo>
                    <a:pt x="63512" y="1291869"/>
                  </a:lnTo>
                  <a:lnTo>
                    <a:pt x="66281" y="1282420"/>
                  </a:lnTo>
                  <a:lnTo>
                    <a:pt x="68033" y="1276019"/>
                  </a:lnTo>
                  <a:close/>
                </a:path>
                <a:path w="3375025" h="2451100">
                  <a:moveTo>
                    <a:pt x="68389" y="1275384"/>
                  </a:moveTo>
                  <a:lnTo>
                    <a:pt x="68249" y="1275232"/>
                  </a:lnTo>
                  <a:lnTo>
                    <a:pt x="68033" y="1276019"/>
                  </a:lnTo>
                  <a:lnTo>
                    <a:pt x="68389" y="1275384"/>
                  </a:lnTo>
                  <a:close/>
                </a:path>
                <a:path w="3375025" h="2451100">
                  <a:moveTo>
                    <a:pt x="68973" y="1272565"/>
                  </a:moveTo>
                  <a:lnTo>
                    <a:pt x="66840" y="1273619"/>
                  </a:lnTo>
                  <a:lnTo>
                    <a:pt x="68249" y="1275232"/>
                  </a:lnTo>
                  <a:lnTo>
                    <a:pt x="68935" y="1272730"/>
                  </a:lnTo>
                  <a:lnTo>
                    <a:pt x="68973" y="1272565"/>
                  </a:lnTo>
                  <a:close/>
                </a:path>
                <a:path w="3375025" h="2451100">
                  <a:moveTo>
                    <a:pt x="71793" y="1262634"/>
                  </a:moveTo>
                  <a:lnTo>
                    <a:pt x="68948" y="1266837"/>
                  </a:lnTo>
                  <a:lnTo>
                    <a:pt x="68935" y="1272565"/>
                  </a:lnTo>
                  <a:lnTo>
                    <a:pt x="69088" y="1272133"/>
                  </a:lnTo>
                  <a:lnTo>
                    <a:pt x="71793" y="1262634"/>
                  </a:lnTo>
                  <a:close/>
                </a:path>
                <a:path w="3375025" h="2451100">
                  <a:moveTo>
                    <a:pt x="73139" y="1512938"/>
                  </a:moveTo>
                  <a:lnTo>
                    <a:pt x="72504" y="1512938"/>
                  </a:lnTo>
                  <a:lnTo>
                    <a:pt x="72351" y="1525651"/>
                  </a:lnTo>
                  <a:lnTo>
                    <a:pt x="73139" y="1512938"/>
                  </a:lnTo>
                  <a:close/>
                </a:path>
                <a:path w="3375025" h="2451100">
                  <a:moveTo>
                    <a:pt x="73787" y="1936419"/>
                  </a:moveTo>
                  <a:lnTo>
                    <a:pt x="73367" y="1932838"/>
                  </a:lnTo>
                  <a:lnTo>
                    <a:pt x="73202" y="1934121"/>
                  </a:lnTo>
                  <a:lnTo>
                    <a:pt x="73787" y="1936419"/>
                  </a:lnTo>
                  <a:close/>
                </a:path>
                <a:path w="3375025" h="2451100">
                  <a:moveTo>
                    <a:pt x="76771" y="2140788"/>
                  </a:moveTo>
                  <a:lnTo>
                    <a:pt x="76060" y="2135822"/>
                  </a:lnTo>
                  <a:lnTo>
                    <a:pt x="75971" y="2135251"/>
                  </a:lnTo>
                  <a:lnTo>
                    <a:pt x="75209" y="2127110"/>
                  </a:lnTo>
                  <a:lnTo>
                    <a:pt x="75171" y="2126767"/>
                  </a:lnTo>
                  <a:lnTo>
                    <a:pt x="74536" y="2122995"/>
                  </a:lnTo>
                  <a:lnTo>
                    <a:pt x="74460" y="2122538"/>
                  </a:lnTo>
                  <a:lnTo>
                    <a:pt x="72796" y="2122538"/>
                  </a:lnTo>
                  <a:lnTo>
                    <a:pt x="73215" y="2131961"/>
                  </a:lnTo>
                  <a:lnTo>
                    <a:pt x="74320" y="2135251"/>
                  </a:lnTo>
                  <a:lnTo>
                    <a:pt x="75577" y="2135251"/>
                  </a:lnTo>
                  <a:lnTo>
                    <a:pt x="76644" y="2140788"/>
                  </a:lnTo>
                  <a:lnTo>
                    <a:pt x="76695" y="2141093"/>
                  </a:lnTo>
                  <a:lnTo>
                    <a:pt x="76771" y="2140788"/>
                  </a:lnTo>
                  <a:close/>
                </a:path>
                <a:path w="3375025" h="2451100">
                  <a:moveTo>
                    <a:pt x="77139" y="1944014"/>
                  </a:moveTo>
                  <a:lnTo>
                    <a:pt x="76555" y="1941080"/>
                  </a:lnTo>
                  <a:lnTo>
                    <a:pt x="77000" y="1944014"/>
                  </a:lnTo>
                  <a:lnTo>
                    <a:pt x="77076" y="1944420"/>
                  </a:lnTo>
                  <a:lnTo>
                    <a:pt x="77139" y="1944014"/>
                  </a:lnTo>
                  <a:close/>
                </a:path>
                <a:path w="3375025" h="2451100">
                  <a:moveTo>
                    <a:pt x="77800" y="2146897"/>
                  </a:moveTo>
                  <a:lnTo>
                    <a:pt x="77508" y="2145360"/>
                  </a:lnTo>
                  <a:lnTo>
                    <a:pt x="77635" y="2146897"/>
                  </a:lnTo>
                  <a:lnTo>
                    <a:pt x="77787" y="2147938"/>
                  </a:lnTo>
                  <a:lnTo>
                    <a:pt x="77800" y="2146897"/>
                  </a:lnTo>
                  <a:close/>
                </a:path>
                <a:path w="3375025" h="2451100">
                  <a:moveTo>
                    <a:pt x="78727" y="2160638"/>
                  </a:moveTo>
                  <a:lnTo>
                    <a:pt x="76720" y="2147938"/>
                  </a:lnTo>
                  <a:lnTo>
                    <a:pt x="74434" y="2135822"/>
                  </a:lnTo>
                  <a:lnTo>
                    <a:pt x="74320" y="2135251"/>
                  </a:lnTo>
                  <a:lnTo>
                    <a:pt x="73977" y="2136800"/>
                  </a:lnTo>
                  <a:lnTo>
                    <a:pt x="73888" y="2137245"/>
                  </a:lnTo>
                  <a:lnTo>
                    <a:pt x="76581" y="2147938"/>
                  </a:lnTo>
                  <a:lnTo>
                    <a:pt x="77368" y="2160638"/>
                  </a:lnTo>
                  <a:lnTo>
                    <a:pt x="78727" y="2160638"/>
                  </a:lnTo>
                  <a:close/>
                </a:path>
                <a:path w="3375025" h="2451100">
                  <a:moveTo>
                    <a:pt x="79019" y="1487538"/>
                  </a:moveTo>
                  <a:lnTo>
                    <a:pt x="78549" y="1474838"/>
                  </a:lnTo>
                  <a:lnTo>
                    <a:pt x="78066" y="1474838"/>
                  </a:lnTo>
                  <a:lnTo>
                    <a:pt x="76708" y="1487538"/>
                  </a:lnTo>
                  <a:lnTo>
                    <a:pt x="76936" y="1487538"/>
                  </a:lnTo>
                  <a:lnTo>
                    <a:pt x="77203" y="1500238"/>
                  </a:lnTo>
                  <a:lnTo>
                    <a:pt x="78917" y="1488325"/>
                  </a:lnTo>
                  <a:lnTo>
                    <a:pt x="79019" y="1487538"/>
                  </a:lnTo>
                  <a:close/>
                </a:path>
                <a:path w="3375025" h="2451100">
                  <a:moveTo>
                    <a:pt x="79984" y="2211438"/>
                  </a:moveTo>
                  <a:lnTo>
                    <a:pt x="79184" y="2200021"/>
                  </a:lnTo>
                  <a:lnTo>
                    <a:pt x="79197" y="2207793"/>
                  </a:lnTo>
                  <a:lnTo>
                    <a:pt x="79984" y="2211438"/>
                  </a:lnTo>
                  <a:close/>
                </a:path>
                <a:path w="3375025" h="2451100">
                  <a:moveTo>
                    <a:pt x="80022" y="2020963"/>
                  </a:moveTo>
                  <a:lnTo>
                    <a:pt x="78384" y="2012962"/>
                  </a:lnTo>
                  <a:lnTo>
                    <a:pt x="79032" y="2017179"/>
                  </a:lnTo>
                  <a:lnTo>
                    <a:pt x="79629" y="2020481"/>
                  </a:lnTo>
                  <a:lnTo>
                    <a:pt x="79705" y="2020963"/>
                  </a:lnTo>
                  <a:lnTo>
                    <a:pt x="80022" y="2020963"/>
                  </a:lnTo>
                  <a:close/>
                </a:path>
                <a:path w="3375025" h="2451100">
                  <a:moveTo>
                    <a:pt x="80860" y="1246263"/>
                  </a:moveTo>
                  <a:lnTo>
                    <a:pt x="79565" y="1246263"/>
                  </a:lnTo>
                  <a:lnTo>
                    <a:pt x="79603" y="1258951"/>
                  </a:lnTo>
                  <a:lnTo>
                    <a:pt x="80391" y="1252588"/>
                  </a:lnTo>
                  <a:lnTo>
                    <a:pt x="80733" y="1248359"/>
                  </a:lnTo>
                  <a:lnTo>
                    <a:pt x="80860" y="1246263"/>
                  </a:lnTo>
                  <a:close/>
                </a:path>
                <a:path w="3375025" h="2451100">
                  <a:moveTo>
                    <a:pt x="81788" y="2173351"/>
                  </a:moveTo>
                  <a:lnTo>
                    <a:pt x="79616" y="2160638"/>
                  </a:lnTo>
                  <a:lnTo>
                    <a:pt x="78727" y="2160638"/>
                  </a:lnTo>
                  <a:lnTo>
                    <a:pt x="81788" y="2173351"/>
                  </a:lnTo>
                  <a:close/>
                </a:path>
                <a:path w="3375025" h="2451100">
                  <a:moveTo>
                    <a:pt x="81826" y="1224889"/>
                  </a:moveTo>
                  <a:lnTo>
                    <a:pt x="79616" y="1233144"/>
                  </a:lnTo>
                  <a:lnTo>
                    <a:pt x="79514" y="1233538"/>
                  </a:lnTo>
                  <a:lnTo>
                    <a:pt x="80111" y="1233538"/>
                  </a:lnTo>
                  <a:lnTo>
                    <a:pt x="80098" y="1234287"/>
                  </a:lnTo>
                  <a:lnTo>
                    <a:pt x="79984" y="1241539"/>
                  </a:lnTo>
                  <a:lnTo>
                    <a:pt x="79921" y="1245362"/>
                  </a:lnTo>
                  <a:lnTo>
                    <a:pt x="80124" y="1244587"/>
                  </a:lnTo>
                  <a:lnTo>
                    <a:pt x="81508" y="1234287"/>
                  </a:lnTo>
                  <a:lnTo>
                    <a:pt x="81610" y="1233538"/>
                  </a:lnTo>
                  <a:lnTo>
                    <a:pt x="80949" y="1233538"/>
                  </a:lnTo>
                  <a:lnTo>
                    <a:pt x="81826" y="1224889"/>
                  </a:lnTo>
                  <a:close/>
                </a:path>
                <a:path w="3375025" h="2451100">
                  <a:moveTo>
                    <a:pt x="82130" y="1233538"/>
                  </a:moveTo>
                  <a:lnTo>
                    <a:pt x="81610" y="1233538"/>
                  </a:lnTo>
                  <a:lnTo>
                    <a:pt x="80975" y="1244371"/>
                  </a:lnTo>
                  <a:lnTo>
                    <a:pt x="81305" y="1241793"/>
                  </a:lnTo>
                  <a:lnTo>
                    <a:pt x="82054" y="1234287"/>
                  </a:lnTo>
                  <a:lnTo>
                    <a:pt x="82130" y="1233538"/>
                  </a:lnTo>
                  <a:close/>
                </a:path>
                <a:path w="3375025" h="2451100">
                  <a:moveTo>
                    <a:pt x="82372" y="1222832"/>
                  </a:moveTo>
                  <a:lnTo>
                    <a:pt x="82308" y="1222006"/>
                  </a:lnTo>
                  <a:lnTo>
                    <a:pt x="82232" y="1220838"/>
                  </a:lnTo>
                  <a:lnTo>
                    <a:pt x="81826" y="1224889"/>
                  </a:lnTo>
                  <a:lnTo>
                    <a:pt x="82372" y="1222832"/>
                  </a:lnTo>
                  <a:close/>
                </a:path>
                <a:path w="3375025" h="2451100">
                  <a:moveTo>
                    <a:pt x="83210" y="2003399"/>
                  </a:moveTo>
                  <a:lnTo>
                    <a:pt x="81788" y="1995843"/>
                  </a:lnTo>
                  <a:lnTo>
                    <a:pt x="81737" y="1995538"/>
                  </a:lnTo>
                  <a:lnTo>
                    <a:pt x="81800" y="1997570"/>
                  </a:lnTo>
                  <a:lnTo>
                    <a:pt x="82816" y="2007870"/>
                  </a:lnTo>
                  <a:lnTo>
                    <a:pt x="83121" y="2004885"/>
                  </a:lnTo>
                  <a:lnTo>
                    <a:pt x="83210" y="2003399"/>
                  </a:lnTo>
                  <a:close/>
                </a:path>
                <a:path w="3375025" h="2451100">
                  <a:moveTo>
                    <a:pt x="83985" y="2046338"/>
                  </a:moveTo>
                  <a:lnTo>
                    <a:pt x="82829" y="2037765"/>
                  </a:lnTo>
                  <a:lnTo>
                    <a:pt x="82423" y="2035492"/>
                  </a:lnTo>
                  <a:lnTo>
                    <a:pt x="83261" y="2046338"/>
                  </a:lnTo>
                  <a:lnTo>
                    <a:pt x="83985" y="2046338"/>
                  </a:lnTo>
                  <a:close/>
                </a:path>
                <a:path w="3375025" h="2451100">
                  <a:moveTo>
                    <a:pt x="84010" y="2017179"/>
                  </a:moveTo>
                  <a:lnTo>
                    <a:pt x="83908" y="2012962"/>
                  </a:lnTo>
                  <a:lnTo>
                    <a:pt x="83781" y="2008251"/>
                  </a:lnTo>
                  <a:lnTo>
                    <a:pt x="82524" y="2008251"/>
                  </a:lnTo>
                  <a:lnTo>
                    <a:pt x="84010" y="2017179"/>
                  </a:lnTo>
                  <a:close/>
                </a:path>
                <a:path w="3375025" h="2451100">
                  <a:moveTo>
                    <a:pt x="86487" y="2135251"/>
                  </a:moveTo>
                  <a:lnTo>
                    <a:pt x="84886" y="2135251"/>
                  </a:lnTo>
                  <a:lnTo>
                    <a:pt x="86118" y="2140788"/>
                  </a:lnTo>
                  <a:lnTo>
                    <a:pt x="86182" y="2139848"/>
                  </a:lnTo>
                  <a:lnTo>
                    <a:pt x="86296" y="2138146"/>
                  </a:lnTo>
                  <a:lnTo>
                    <a:pt x="86385" y="2136800"/>
                  </a:lnTo>
                  <a:lnTo>
                    <a:pt x="86487" y="2135251"/>
                  </a:lnTo>
                  <a:close/>
                </a:path>
                <a:path w="3375025" h="2451100">
                  <a:moveTo>
                    <a:pt x="87464" y="2059038"/>
                  </a:moveTo>
                  <a:lnTo>
                    <a:pt x="86207" y="2047443"/>
                  </a:lnTo>
                  <a:lnTo>
                    <a:pt x="86080" y="2046338"/>
                  </a:lnTo>
                  <a:lnTo>
                    <a:pt x="84353" y="2046338"/>
                  </a:lnTo>
                  <a:lnTo>
                    <a:pt x="84162" y="2046338"/>
                  </a:lnTo>
                  <a:lnTo>
                    <a:pt x="86283" y="2059038"/>
                  </a:lnTo>
                  <a:lnTo>
                    <a:pt x="87464" y="2059038"/>
                  </a:lnTo>
                  <a:close/>
                </a:path>
                <a:path w="3375025" h="2451100">
                  <a:moveTo>
                    <a:pt x="87884" y="2183739"/>
                  </a:moveTo>
                  <a:lnTo>
                    <a:pt x="86334" y="2176551"/>
                  </a:lnTo>
                  <a:lnTo>
                    <a:pt x="85953" y="2183739"/>
                  </a:lnTo>
                  <a:lnTo>
                    <a:pt x="85826" y="2186038"/>
                  </a:lnTo>
                  <a:lnTo>
                    <a:pt x="87820" y="2186038"/>
                  </a:lnTo>
                  <a:lnTo>
                    <a:pt x="87884" y="2183739"/>
                  </a:lnTo>
                  <a:close/>
                </a:path>
                <a:path w="3375025" h="2451100">
                  <a:moveTo>
                    <a:pt x="91135" y="1983765"/>
                  </a:moveTo>
                  <a:lnTo>
                    <a:pt x="90716" y="1987219"/>
                  </a:lnTo>
                  <a:lnTo>
                    <a:pt x="89928" y="1995233"/>
                  </a:lnTo>
                  <a:lnTo>
                    <a:pt x="89903" y="1995538"/>
                  </a:lnTo>
                  <a:lnTo>
                    <a:pt x="91020" y="1995538"/>
                  </a:lnTo>
                  <a:lnTo>
                    <a:pt x="91135" y="1983765"/>
                  </a:lnTo>
                  <a:close/>
                </a:path>
                <a:path w="3375025" h="2451100">
                  <a:moveTo>
                    <a:pt x="91262" y="2147938"/>
                  </a:moveTo>
                  <a:lnTo>
                    <a:pt x="90043" y="2147938"/>
                  </a:lnTo>
                  <a:lnTo>
                    <a:pt x="91008" y="2160638"/>
                  </a:lnTo>
                  <a:lnTo>
                    <a:pt x="91186" y="2152027"/>
                  </a:lnTo>
                  <a:lnTo>
                    <a:pt x="91262" y="2147938"/>
                  </a:lnTo>
                  <a:close/>
                </a:path>
                <a:path w="3375025" h="2451100">
                  <a:moveTo>
                    <a:pt x="93395" y="2255024"/>
                  </a:moveTo>
                  <a:lnTo>
                    <a:pt x="92633" y="2249538"/>
                  </a:lnTo>
                  <a:lnTo>
                    <a:pt x="92329" y="2249538"/>
                  </a:lnTo>
                  <a:lnTo>
                    <a:pt x="92837" y="2252649"/>
                  </a:lnTo>
                  <a:lnTo>
                    <a:pt x="92900" y="2253043"/>
                  </a:lnTo>
                  <a:lnTo>
                    <a:pt x="93395" y="2255024"/>
                  </a:lnTo>
                  <a:close/>
                </a:path>
                <a:path w="3375025" h="2451100">
                  <a:moveTo>
                    <a:pt x="93865" y="2008251"/>
                  </a:moveTo>
                  <a:lnTo>
                    <a:pt x="93230" y="1997570"/>
                  </a:lnTo>
                  <a:lnTo>
                    <a:pt x="92748" y="2007870"/>
                  </a:lnTo>
                  <a:lnTo>
                    <a:pt x="92735" y="2008251"/>
                  </a:lnTo>
                  <a:lnTo>
                    <a:pt x="93865" y="2008251"/>
                  </a:lnTo>
                  <a:close/>
                </a:path>
                <a:path w="3375025" h="2451100">
                  <a:moveTo>
                    <a:pt x="95288" y="2186038"/>
                  </a:moveTo>
                  <a:lnTo>
                    <a:pt x="94945" y="2183993"/>
                  </a:lnTo>
                  <a:lnTo>
                    <a:pt x="94856" y="2186038"/>
                  </a:lnTo>
                  <a:lnTo>
                    <a:pt x="95288" y="2186038"/>
                  </a:lnTo>
                  <a:close/>
                </a:path>
                <a:path w="3375025" h="2451100">
                  <a:moveTo>
                    <a:pt x="95389" y="2173351"/>
                  </a:moveTo>
                  <a:lnTo>
                    <a:pt x="93129" y="2173351"/>
                  </a:lnTo>
                  <a:lnTo>
                    <a:pt x="94894" y="2183739"/>
                  </a:lnTo>
                  <a:lnTo>
                    <a:pt x="95250" y="2176551"/>
                  </a:lnTo>
                  <a:lnTo>
                    <a:pt x="95377" y="2173630"/>
                  </a:lnTo>
                  <a:lnTo>
                    <a:pt x="95389" y="2173351"/>
                  </a:lnTo>
                  <a:close/>
                </a:path>
                <a:path w="3375025" h="2451100">
                  <a:moveTo>
                    <a:pt x="96520" y="2249538"/>
                  </a:moveTo>
                  <a:lnTo>
                    <a:pt x="95123" y="2249538"/>
                  </a:lnTo>
                  <a:lnTo>
                    <a:pt x="95897" y="2252649"/>
                  </a:lnTo>
                  <a:lnTo>
                    <a:pt x="95999" y="2253043"/>
                  </a:lnTo>
                  <a:lnTo>
                    <a:pt x="96100" y="2253437"/>
                  </a:lnTo>
                  <a:lnTo>
                    <a:pt x="96520" y="2249538"/>
                  </a:lnTo>
                  <a:close/>
                </a:path>
                <a:path w="3375025" h="2451100">
                  <a:moveTo>
                    <a:pt x="97421" y="1375003"/>
                  </a:moveTo>
                  <a:lnTo>
                    <a:pt x="96837" y="1377099"/>
                  </a:lnTo>
                  <a:lnTo>
                    <a:pt x="96774" y="1377289"/>
                  </a:lnTo>
                  <a:lnTo>
                    <a:pt x="96672" y="1377670"/>
                  </a:lnTo>
                  <a:lnTo>
                    <a:pt x="96570" y="1379639"/>
                  </a:lnTo>
                  <a:lnTo>
                    <a:pt x="97307" y="1377670"/>
                  </a:lnTo>
                  <a:lnTo>
                    <a:pt x="97421" y="1375003"/>
                  </a:lnTo>
                  <a:close/>
                </a:path>
                <a:path w="3375025" h="2451100">
                  <a:moveTo>
                    <a:pt x="97637" y="1377289"/>
                  </a:moveTo>
                  <a:lnTo>
                    <a:pt x="97459" y="1377289"/>
                  </a:lnTo>
                  <a:lnTo>
                    <a:pt x="97459" y="1377518"/>
                  </a:lnTo>
                  <a:lnTo>
                    <a:pt x="97637" y="1377289"/>
                  </a:lnTo>
                  <a:close/>
                </a:path>
                <a:path w="3375025" h="2451100">
                  <a:moveTo>
                    <a:pt x="98005" y="2030044"/>
                  </a:moveTo>
                  <a:lnTo>
                    <a:pt x="96786" y="2021890"/>
                  </a:lnTo>
                  <a:lnTo>
                    <a:pt x="96697" y="2021319"/>
                  </a:lnTo>
                  <a:lnTo>
                    <a:pt x="96647" y="2020963"/>
                  </a:lnTo>
                  <a:lnTo>
                    <a:pt x="96227" y="2020963"/>
                  </a:lnTo>
                  <a:lnTo>
                    <a:pt x="98005" y="2030044"/>
                  </a:lnTo>
                  <a:close/>
                </a:path>
                <a:path w="3375025" h="2451100">
                  <a:moveTo>
                    <a:pt x="98018" y="2198471"/>
                  </a:moveTo>
                  <a:lnTo>
                    <a:pt x="97993" y="2197354"/>
                  </a:lnTo>
                  <a:lnTo>
                    <a:pt x="97459" y="2186038"/>
                  </a:lnTo>
                  <a:lnTo>
                    <a:pt x="96024" y="2186038"/>
                  </a:lnTo>
                  <a:lnTo>
                    <a:pt x="98018" y="2198471"/>
                  </a:lnTo>
                  <a:close/>
                </a:path>
                <a:path w="3375025" h="2451100">
                  <a:moveTo>
                    <a:pt x="98044" y="1377518"/>
                  </a:moveTo>
                  <a:lnTo>
                    <a:pt x="97739" y="1377099"/>
                  </a:lnTo>
                  <a:lnTo>
                    <a:pt x="97637" y="1377289"/>
                  </a:lnTo>
                  <a:lnTo>
                    <a:pt x="97536" y="1377518"/>
                  </a:lnTo>
                  <a:lnTo>
                    <a:pt x="97447" y="1378953"/>
                  </a:lnTo>
                  <a:lnTo>
                    <a:pt x="97980" y="1377670"/>
                  </a:lnTo>
                  <a:lnTo>
                    <a:pt x="98044" y="1377518"/>
                  </a:lnTo>
                  <a:close/>
                </a:path>
                <a:path w="3375025" h="2451100">
                  <a:moveTo>
                    <a:pt x="98310" y="2262238"/>
                  </a:moveTo>
                  <a:lnTo>
                    <a:pt x="96100" y="2253437"/>
                  </a:lnTo>
                  <a:lnTo>
                    <a:pt x="95161" y="2262174"/>
                  </a:lnTo>
                  <a:lnTo>
                    <a:pt x="93395" y="2255024"/>
                  </a:lnTo>
                  <a:lnTo>
                    <a:pt x="94386" y="2262238"/>
                  </a:lnTo>
                  <a:lnTo>
                    <a:pt x="92964" y="2253437"/>
                  </a:lnTo>
                  <a:lnTo>
                    <a:pt x="92900" y="2253043"/>
                  </a:lnTo>
                  <a:lnTo>
                    <a:pt x="92024" y="2249538"/>
                  </a:lnTo>
                  <a:lnTo>
                    <a:pt x="92240" y="2249538"/>
                  </a:lnTo>
                  <a:lnTo>
                    <a:pt x="92087" y="2236838"/>
                  </a:lnTo>
                  <a:lnTo>
                    <a:pt x="91033" y="2236838"/>
                  </a:lnTo>
                  <a:lnTo>
                    <a:pt x="91592" y="2248941"/>
                  </a:lnTo>
                  <a:lnTo>
                    <a:pt x="91617" y="2249538"/>
                  </a:lnTo>
                  <a:lnTo>
                    <a:pt x="90932" y="2249538"/>
                  </a:lnTo>
                  <a:lnTo>
                    <a:pt x="92532" y="2262238"/>
                  </a:lnTo>
                  <a:lnTo>
                    <a:pt x="93941" y="2262238"/>
                  </a:lnTo>
                  <a:lnTo>
                    <a:pt x="96405" y="2274938"/>
                  </a:lnTo>
                  <a:lnTo>
                    <a:pt x="94538" y="2262238"/>
                  </a:lnTo>
                  <a:lnTo>
                    <a:pt x="95161" y="2262238"/>
                  </a:lnTo>
                  <a:lnTo>
                    <a:pt x="98310" y="2262238"/>
                  </a:lnTo>
                  <a:close/>
                </a:path>
                <a:path w="3375025" h="2451100">
                  <a:moveTo>
                    <a:pt x="98602" y="2033079"/>
                  </a:moveTo>
                  <a:lnTo>
                    <a:pt x="98196" y="2031022"/>
                  </a:lnTo>
                  <a:lnTo>
                    <a:pt x="98463" y="2033079"/>
                  </a:lnTo>
                  <a:lnTo>
                    <a:pt x="98539" y="2033638"/>
                  </a:lnTo>
                  <a:lnTo>
                    <a:pt x="98602" y="2033079"/>
                  </a:lnTo>
                  <a:close/>
                </a:path>
                <a:path w="3375025" h="2451100">
                  <a:moveTo>
                    <a:pt x="98831" y="1398638"/>
                  </a:moveTo>
                  <a:lnTo>
                    <a:pt x="98704" y="1386674"/>
                  </a:lnTo>
                  <a:lnTo>
                    <a:pt x="98691" y="1385951"/>
                  </a:lnTo>
                  <a:lnTo>
                    <a:pt x="98310" y="1385951"/>
                  </a:lnTo>
                  <a:lnTo>
                    <a:pt x="96862" y="1398638"/>
                  </a:lnTo>
                  <a:lnTo>
                    <a:pt x="98831" y="1398638"/>
                  </a:lnTo>
                  <a:close/>
                </a:path>
                <a:path w="3375025" h="2451100">
                  <a:moveTo>
                    <a:pt x="100457" y="1741538"/>
                  </a:moveTo>
                  <a:lnTo>
                    <a:pt x="98488" y="1729613"/>
                  </a:lnTo>
                  <a:lnTo>
                    <a:pt x="98425" y="1729181"/>
                  </a:lnTo>
                  <a:lnTo>
                    <a:pt x="98361" y="1728838"/>
                  </a:lnTo>
                  <a:lnTo>
                    <a:pt x="98005" y="1728838"/>
                  </a:lnTo>
                  <a:lnTo>
                    <a:pt x="98450" y="1741538"/>
                  </a:lnTo>
                  <a:lnTo>
                    <a:pt x="100457" y="1741538"/>
                  </a:lnTo>
                  <a:close/>
                </a:path>
                <a:path w="3375025" h="2451100">
                  <a:moveTo>
                    <a:pt x="100952" y="2097138"/>
                  </a:moveTo>
                  <a:lnTo>
                    <a:pt x="98920" y="2086343"/>
                  </a:lnTo>
                  <a:lnTo>
                    <a:pt x="98844" y="2085797"/>
                  </a:lnTo>
                  <a:lnTo>
                    <a:pt x="98856" y="2088946"/>
                  </a:lnTo>
                  <a:lnTo>
                    <a:pt x="99199" y="2097138"/>
                  </a:lnTo>
                  <a:lnTo>
                    <a:pt x="100952" y="2097138"/>
                  </a:lnTo>
                  <a:close/>
                </a:path>
                <a:path w="3375025" h="2451100">
                  <a:moveTo>
                    <a:pt x="101650" y="1176528"/>
                  </a:moveTo>
                  <a:lnTo>
                    <a:pt x="100863" y="1182751"/>
                  </a:lnTo>
                  <a:lnTo>
                    <a:pt x="101142" y="1182751"/>
                  </a:lnTo>
                  <a:lnTo>
                    <a:pt x="101650" y="1176528"/>
                  </a:lnTo>
                  <a:close/>
                </a:path>
                <a:path w="3375025" h="2451100">
                  <a:moveTo>
                    <a:pt x="102463" y="1170038"/>
                  </a:moveTo>
                  <a:lnTo>
                    <a:pt x="102171" y="1170038"/>
                  </a:lnTo>
                  <a:lnTo>
                    <a:pt x="101650" y="1176528"/>
                  </a:lnTo>
                  <a:lnTo>
                    <a:pt x="102463" y="1170038"/>
                  </a:lnTo>
                  <a:close/>
                </a:path>
                <a:path w="3375025" h="2451100">
                  <a:moveTo>
                    <a:pt x="102603" y="1360538"/>
                  </a:moveTo>
                  <a:lnTo>
                    <a:pt x="101130" y="1360538"/>
                  </a:lnTo>
                  <a:lnTo>
                    <a:pt x="101079" y="1372717"/>
                  </a:lnTo>
                  <a:lnTo>
                    <a:pt x="102603" y="1360538"/>
                  </a:lnTo>
                  <a:close/>
                </a:path>
                <a:path w="3375025" h="2451100">
                  <a:moveTo>
                    <a:pt x="102920" y="1739087"/>
                  </a:moveTo>
                  <a:lnTo>
                    <a:pt x="102692" y="1739087"/>
                  </a:lnTo>
                  <a:lnTo>
                    <a:pt x="102387" y="1739785"/>
                  </a:lnTo>
                  <a:lnTo>
                    <a:pt x="102806" y="1742427"/>
                  </a:lnTo>
                  <a:lnTo>
                    <a:pt x="102920" y="1739087"/>
                  </a:lnTo>
                  <a:close/>
                </a:path>
                <a:path w="3375025" h="2451100">
                  <a:moveTo>
                    <a:pt x="102971" y="2083117"/>
                  </a:moveTo>
                  <a:lnTo>
                    <a:pt x="102565" y="2076056"/>
                  </a:lnTo>
                  <a:lnTo>
                    <a:pt x="102450" y="2073948"/>
                  </a:lnTo>
                  <a:lnTo>
                    <a:pt x="102387" y="2072843"/>
                  </a:lnTo>
                  <a:lnTo>
                    <a:pt x="102387" y="2080361"/>
                  </a:lnTo>
                  <a:lnTo>
                    <a:pt x="102831" y="2083117"/>
                  </a:lnTo>
                  <a:lnTo>
                    <a:pt x="102882" y="2083409"/>
                  </a:lnTo>
                  <a:lnTo>
                    <a:pt x="102971" y="2083117"/>
                  </a:lnTo>
                  <a:close/>
                </a:path>
                <a:path w="3375025" h="2451100">
                  <a:moveTo>
                    <a:pt x="103136" y="1774977"/>
                  </a:moveTo>
                  <a:lnTo>
                    <a:pt x="102971" y="1774977"/>
                  </a:lnTo>
                  <a:lnTo>
                    <a:pt x="102958" y="1775396"/>
                  </a:lnTo>
                  <a:lnTo>
                    <a:pt x="103136" y="1774977"/>
                  </a:lnTo>
                  <a:close/>
                </a:path>
                <a:path w="3375025" h="2451100">
                  <a:moveTo>
                    <a:pt x="103174" y="1720507"/>
                  </a:moveTo>
                  <a:lnTo>
                    <a:pt x="103111" y="1720037"/>
                  </a:lnTo>
                  <a:lnTo>
                    <a:pt x="102971" y="1720507"/>
                  </a:lnTo>
                  <a:lnTo>
                    <a:pt x="103174" y="1720507"/>
                  </a:lnTo>
                  <a:close/>
                </a:path>
                <a:path w="3375025" h="2451100">
                  <a:moveTo>
                    <a:pt x="103263" y="1768170"/>
                  </a:moveTo>
                  <a:lnTo>
                    <a:pt x="102171" y="1769427"/>
                  </a:lnTo>
                  <a:lnTo>
                    <a:pt x="101511" y="1771446"/>
                  </a:lnTo>
                  <a:lnTo>
                    <a:pt x="101422" y="1771738"/>
                  </a:lnTo>
                  <a:lnTo>
                    <a:pt x="101346" y="1771980"/>
                  </a:lnTo>
                  <a:lnTo>
                    <a:pt x="102984" y="1774723"/>
                  </a:lnTo>
                  <a:lnTo>
                    <a:pt x="103111" y="1771738"/>
                  </a:lnTo>
                  <a:lnTo>
                    <a:pt x="103200" y="1769427"/>
                  </a:lnTo>
                  <a:lnTo>
                    <a:pt x="103263" y="1768170"/>
                  </a:lnTo>
                  <a:close/>
                </a:path>
                <a:path w="3375025" h="2451100">
                  <a:moveTo>
                    <a:pt x="103568" y="1729193"/>
                  </a:moveTo>
                  <a:lnTo>
                    <a:pt x="103428" y="1729193"/>
                  </a:lnTo>
                  <a:lnTo>
                    <a:pt x="102997" y="1730933"/>
                  </a:lnTo>
                  <a:lnTo>
                    <a:pt x="102679" y="1730019"/>
                  </a:lnTo>
                  <a:lnTo>
                    <a:pt x="102489" y="1730997"/>
                  </a:lnTo>
                  <a:lnTo>
                    <a:pt x="102984" y="1730997"/>
                  </a:lnTo>
                  <a:lnTo>
                    <a:pt x="103187" y="1730997"/>
                  </a:lnTo>
                  <a:lnTo>
                    <a:pt x="103568" y="1729193"/>
                  </a:lnTo>
                  <a:close/>
                </a:path>
                <a:path w="3375025" h="2451100">
                  <a:moveTo>
                    <a:pt x="103936" y="1720507"/>
                  </a:moveTo>
                  <a:lnTo>
                    <a:pt x="103174" y="1720507"/>
                  </a:lnTo>
                  <a:lnTo>
                    <a:pt x="103200" y="1720697"/>
                  </a:lnTo>
                  <a:lnTo>
                    <a:pt x="103911" y="1720697"/>
                  </a:lnTo>
                  <a:lnTo>
                    <a:pt x="103936" y="1720507"/>
                  </a:lnTo>
                  <a:close/>
                </a:path>
                <a:path w="3375025" h="2451100">
                  <a:moveTo>
                    <a:pt x="104190" y="1751241"/>
                  </a:moveTo>
                  <a:lnTo>
                    <a:pt x="102806" y="1742427"/>
                  </a:lnTo>
                  <a:lnTo>
                    <a:pt x="102692" y="1745589"/>
                  </a:lnTo>
                  <a:lnTo>
                    <a:pt x="102019" y="1751241"/>
                  </a:lnTo>
                  <a:lnTo>
                    <a:pt x="101930" y="1752003"/>
                  </a:lnTo>
                  <a:lnTo>
                    <a:pt x="104190" y="1751241"/>
                  </a:lnTo>
                  <a:close/>
                </a:path>
                <a:path w="3375025" h="2451100">
                  <a:moveTo>
                    <a:pt x="104368" y="1744522"/>
                  </a:moveTo>
                  <a:lnTo>
                    <a:pt x="104267" y="1741195"/>
                  </a:lnTo>
                  <a:lnTo>
                    <a:pt x="103746" y="1742732"/>
                  </a:lnTo>
                  <a:lnTo>
                    <a:pt x="104368" y="1744522"/>
                  </a:lnTo>
                  <a:close/>
                </a:path>
                <a:path w="3375025" h="2451100">
                  <a:moveTo>
                    <a:pt x="104368" y="1735137"/>
                  </a:moveTo>
                  <a:lnTo>
                    <a:pt x="103111" y="1731378"/>
                  </a:lnTo>
                  <a:lnTo>
                    <a:pt x="102425" y="1731378"/>
                  </a:lnTo>
                  <a:lnTo>
                    <a:pt x="102222" y="1732381"/>
                  </a:lnTo>
                  <a:lnTo>
                    <a:pt x="102882" y="1738642"/>
                  </a:lnTo>
                  <a:lnTo>
                    <a:pt x="104368" y="1735137"/>
                  </a:lnTo>
                  <a:close/>
                </a:path>
                <a:path w="3375025" h="2451100">
                  <a:moveTo>
                    <a:pt x="104457" y="2224138"/>
                  </a:moveTo>
                  <a:lnTo>
                    <a:pt x="100850" y="2224138"/>
                  </a:lnTo>
                  <a:lnTo>
                    <a:pt x="98856" y="2211438"/>
                  </a:lnTo>
                  <a:lnTo>
                    <a:pt x="96240" y="2211438"/>
                  </a:lnTo>
                  <a:lnTo>
                    <a:pt x="97383" y="2223338"/>
                  </a:lnTo>
                  <a:lnTo>
                    <a:pt x="97459" y="2224138"/>
                  </a:lnTo>
                  <a:lnTo>
                    <a:pt x="100177" y="2224138"/>
                  </a:lnTo>
                  <a:lnTo>
                    <a:pt x="101447" y="2235911"/>
                  </a:lnTo>
                  <a:lnTo>
                    <a:pt x="101549" y="2236838"/>
                  </a:lnTo>
                  <a:lnTo>
                    <a:pt x="104254" y="2236838"/>
                  </a:lnTo>
                  <a:lnTo>
                    <a:pt x="104457" y="2224138"/>
                  </a:lnTo>
                  <a:close/>
                </a:path>
                <a:path w="3375025" h="2451100">
                  <a:moveTo>
                    <a:pt x="104495" y="1739887"/>
                  </a:moveTo>
                  <a:lnTo>
                    <a:pt x="104114" y="1738553"/>
                  </a:lnTo>
                  <a:lnTo>
                    <a:pt x="104190" y="1739887"/>
                  </a:lnTo>
                  <a:lnTo>
                    <a:pt x="104495" y="1739887"/>
                  </a:lnTo>
                  <a:close/>
                </a:path>
                <a:path w="3375025" h="2451100">
                  <a:moveTo>
                    <a:pt x="104597" y="1740217"/>
                  </a:moveTo>
                  <a:lnTo>
                    <a:pt x="104203" y="1740217"/>
                  </a:lnTo>
                  <a:lnTo>
                    <a:pt x="104267" y="1741195"/>
                  </a:lnTo>
                  <a:lnTo>
                    <a:pt x="104597" y="1740217"/>
                  </a:lnTo>
                  <a:close/>
                </a:path>
                <a:path w="3375025" h="2451100">
                  <a:moveTo>
                    <a:pt x="104609" y="1768703"/>
                  </a:moveTo>
                  <a:lnTo>
                    <a:pt x="103898" y="1766163"/>
                  </a:lnTo>
                  <a:lnTo>
                    <a:pt x="103962" y="1768170"/>
                  </a:lnTo>
                  <a:lnTo>
                    <a:pt x="104076" y="1770976"/>
                  </a:lnTo>
                  <a:lnTo>
                    <a:pt x="104152" y="1771446"/>
                  </a:lnTo>
                  <a:lnTo>
                    <a:pt x="104482" y="1769427"/>
                  </a:lnTo>
                  <a:lnTo>
                    <a:pt x="104609" y="1768703"/>
                  </a:lnTo>
                  <a:close/>
                </a:path>
                <a:path w="3375025" h="2451100">
                  <a:moveTo>
                    <a:pt x="104825" y="1775396"/>
                  </a:moveTo>
                  <a:lnTo>
                    <a:pt x="104419" y="1773034"/>
                  </a:lnTo>
                  <a:lnTo>
                    <a:pt x="104292" y="1772285"/>
                  </a:lnTo>
                  <a:lnTo>
                    <a:pt x="104241" y="1771980"/>
                  </a:lnTo>
                  <a:lnTo>
                    <a:pt x="104152" y="1773034"/>
                  </a:lnTo>
                  <a:lnTo>
                    <a:pt x="103886" y="1774342"/>
                  </a:lnTo>
                  <a:lnTo>
                    <a:pt x="103352" y="1775396"/>
                  </a:lnTo>
                  <a:lnTo>
                    <a:pt x="104825" y="1775396"/>
                  </a:lnTo>
                  <a:close/>
                </a:path>
                <a:path w="3375025" h="2451100">
                  <a:moveTo>
                    <a:pt x="104838" y="1241793"/>
                  </a:moveTo>
                  <a:lnTo>
                    <a:pt x="104787" y="1234287"/>
                  </a:lnTo>
                  <a:lnTo>
                    <a:pt x="104127" y="1241539"/>
                  </a:lnTo>
                  <a:lnTo>
                    <a:pt x="103886" y="1244371"/>
                  </a:lnTo>
                  <a:lnTo>
                    <a:pt x="103809" y="1245362"/>
                  </a:lnTo>
                  <a:lnTo>
                    <a:pt x="103733" y="1246263"/>
                  </a:lnTo>
                  <a:lnTo>
                    <a:pt x="104838" y="1241793"/>
                  </a:lnTo>
                  <a:close/>
                </a:path>
                <a:path w="3375025" h="2451100">
                  <a:moveTo>
                    <a:pt x="104914" y="1723694"/>
                  </a:moveTo>
                  <a:lnTo>
                    <a:pt x="104838" y="1722374"/>
                  </a:lnTo>
                  <a:lnTo>
                    <a:pt x="104724" y="1720697"/>
                  </a:lnTo>
                  <a:lnTo>
                    <a:pt x="103911" y="1720697"/>
                  </a:lnTo>
                  <a:lnTo>
                    <a:pt x="103835" y="1721167"/>
                  </a:lnTo>
                  <a:lnTo>
                    <a:pt x="104114" y="1722374"/>
                  </a:lnTo>
                  <a:lnTo>
                    <a:pt x="103555" y="1723593"/>
                  </a:lnTo>
                  <a:lnTo>
                    <a:pt x="103251" y="1721167"/>
                  </a:lnTo>
                  <a:lnTo>
                    <a:pt x="103200" y="1720697"/>
                  </a:lnTo>
                  <a:lnTo>
                    <a:pt x="102895" y="1720697"/>
                  </a:lnTo>
                  <a:lnTo>
                    <a:pt x="102565" y="1723694"/>
                  </a:lnTo>
                  <a:lnTo>
                    <a:pt x="102577" y="1727403"/>
                  </a:lnTo>
                  <a:lnTo>
                    <a:pt x="102857" y="1728685"/>
                  </a:lnTo>
                  <a:lnTo>
                    <a:pt x="103543" y="1728685"/>
                  </a:lnTo>
                  <a:lnTo>
                    <a:pt x="103860" y="1727403"/>
                  </a:lnTo>
                  <a:lnTo>
                    <a:pt x="104914" y="1723694"/>
                  </a:lnTo>
                  <a:close/>
                </a:path>
                <a:path w="3375025" h="2451100">
                  <a:moveTo>
                    <a:pt x="105346" y="1778050"/>
                  </a:moveTo>
                  <a:lnTo>
                    <a:pt x="105054" y="1776577"/>
                  </a:lnTo>
                  <a:lnTo>
                    <a:pt x="104990" y="1776285"/>
                  </a:lnTo>
                  <a:lnTo>
                    <a:pt x="102920" y="1776285"/>
                  </a:lnTo>
                  <a:lnTo>
                    <a:pt x="102577" y="1776285"/>
                  </a:lnTo>
                  <a:lnTo>
                    <a:pt x="102095" y="1777453"/>
                  </a:lnTo>
                  <a:lnTo>
                    <a:pt x="103174" y="1776577"/>
                  </a:lnTo>
                  <a:lnTo>
                    <a:pt x="103936" y="1782953"/>
                  </a:lnTo>
                  <a:lnTo>
                    <a:pt x="105346" y="1778050"/>
                  </a:lnTo>
                  <a:close/>
                </a:path>
                <a:path w="3375025" h="2451100">
                  <a:moveTo>
                    <a:pt x="105460" y="1737677"/>
                  </a:moveTo>
                  <a:lnTo>
                    <a:pt x="104444" y="1733791"/>
                  </a:lnTo>
                  <a:lnTo>
                    <a:pt x="104609" y="1737677"/>
                  </a:lnTo>
                  <a:lnTo>
                    <a:pt x="104711" y="1739887"/>
                  </a:lnTo>
                  <a:lnTo>
                    <a:pt x="105460" y="1737677"/>
                  </a:lnTo>
                  <a:close/>
                </a:path>
                <a:path w="3375025" h="2451100">
                  <a:moveTo>
                    <a:pt x="106235" y="1766938"/>
                  </a:moveTo>
                  <a:lnTo>
                    <a:pt x="105740" y="1755038"/>
                  </a:lnTo>
                  <a:lnTo>
                    <a:pt x="105168" y="1766519"/>
                  </a:lnTo>
                  <a:lnTo>
                    <a:pt x="105156" y="1766938"/>
                  </a:lnTo>
                  <a:lnTo>
                    <a:pt x="106235" y="1766938"/>
                  </a:lnTo>
                  <a:close/>
                </a:path>
                <a:path w="3375025" h="2451100">
                  <a:moveTo>
                    <a:pt x="107759" y="1338084"/>
                  </a:moveTo>
                  <a:lnTo>
                    <a:pt x="107645" y="1335328"/>
                  </a:lnTo>
                  <a:lnTo>
                    <a:pt x="107315" y="1336357"/>
                  </a:lnTo>
                  <a:lnTo>
                    <a:pt x="104394" y="1347851"/>
                  </a:lnTo>
                  <a:lnTo>
                    <a:pt x="105727" y="1347851"/>
                  </a:lnTo>
                  <a:lnTo>
                    <a:pt x="107759" y="1338084"/>
                  </a:lnTo>
                  <a:close/>
                </a:path>
                <a:path w="3375025" h="2451100">
                  <a:moveTo>
                    <a:pt x="108077" y="1345666"/>
                  </a:moveTo>
                  <a:lnTo>
                    <a:pt x="107911" y="1341716"/>
                  </a:lnTo>
                  <a:lnTo>
                    <a:pt x="107480" y="1347851"/>
                  </a:lnTo>
                  <a:lnTo>
                    <a:pt x="108077" y="1345666"/>
                  </a:lnTo>
                  <a:close/>
                </a:path>
                <a:path w="3375025" h="2451100">
                  <a:moveTo>
                    <a:pt x="108356" y="1335328"/>
                  </a:moveTo>
                  <a:lnTo>
                    <a:pt x="108115" y="1336357"/>
                  </a:lnTo>
                  <a:lnTo>
                    <a:pt x="107759" y="1338084"/>
                  </a:lnTo>
                  <a:lnTo>
                    <a:pt x="107911" y="1341716"/>
                  </a:lnTo>
                  <a:lnTo>
                    <a:pt x="108165" y="1338084"/>
                  </a:lnTo>
                  <a:lnTo>
                    <a:pt x="108280" y="1336357"/>
                  </a:lnTo>
                  <a:lnTo>
                    <a:pt x="108356" y="1335328"/>
                  </a:lnTo>
                  <a:close/>
                </a:path>
                <a:path w="3375025" h="2451100">
                  <a:moveTo>
                    <a:pt x="109194" y="2115959"/>
                  </a:moveTo>
                  <a:lnTo>
                    <a:pt x="108572" y="2114893"/>
                  </a:lnTo>
                  <a:lnTo>
                    <a:pt x="108737" y="2115693"/>
                  </a:lnTo>
                  <a:lnTo>
                    <a:pt x="108788" y="2115959"/>
                  </a:lnTo>
                  <a:lnTo>
                    <a:pt x="108902" y="2116493"/>
                  </a:lnTo>
                  <a:lnTo>
                    <a:pt x="109194" y="2117128"/>
                  </a:lnTo>
                  <a:lnTo>
                    <a:pt x="109194" y="2115959"/>
                  </a:lnTo>
                  <a:close/>
                </a:path>
                <a:path w="3375025" h="2451100">
                  <a:moveTo>
                    <a:pt x="111226" y="1326019"/>
                  </a:moveTo>
                  <a:lnTo>
                    <a:pt x="109131" y="1335151"/>
                  </a:lnTo>
                  <a:lnTo>
                    <a:pt x="110261" y="1335151"/>
                  </a:lnTo>
                  <a:lnTo>
                    <a:pt x="111226" y="1326019"/>
                  </a:lnTo>
                  <a:close/>
                </a:path>
                <a:path w="3375025" h="2451100">
                  <a:moveTo>
                    <a:pt x="112052" y="1322438"/>
                  </a:moveTo>
                  <a:lnTo>
                    <a:pt x="111607" y="1322438"/>
                  </a:lnTo>
                  <a:lnTo>
                    <a:pt x="111226" y="1326019"/>
                  </a:lnTo>
                  <a:lnTo>
                    <a:pt x="112052" y="1322438"/>
                  </a:lnTo>
                  <a:close/>
                </a:path>
                <a:path w="3375025" h="2451100">
                  <a:moveTo>
                    <a:pt x="113195" y="1316075"/>
                  </a:moveTo>
                  <a:lnTo>
                    <a:pt x="112217" y="1322438"/>
                  </a:lnTo>
                  <a:lnTo>
                    <a:pt x="112877" y="1322438"/>
                  </a:lnTo>
                  <a:lnTo>
                    <a:pt x="113195" y="1316075"/>
                  </a:lnTo>
                  <a:close/>
                </a:path>
                <a:path w="3375025" h="2451100">
                  <a:moveTo>
                    <a:pt x="113779" y="1312240"/>
                  </a:moveTo>
                  <a:lnTo>
                    <a:pt x="113499" y="1309738"/>
                  </a:lnTo>
                  <a:lnTo>
                    <a:pt x="113195" y="1316075"/>
                  </a:lnTo>
                  <a:lnTo>
                    <a:pt x="113779" y="1312240"/>
                  </a:lnTo>
                  <a:close/>
                </a:path>
                <a:path w="3375025" h="2451100">
                  <a:moveTo>
                    <a:pt x="114160" y="2147938"/>
                  </a:moveTo>
                  <a:lnTo>
                    <a:pt x="111467" y="2135822"/>
                  </a:lnTo>
                  <a:lnTo>
                    <a:pt x="111340" y="2135251"/>
                  </a:lnTo>
                  <a:lnTo>
                    <a:pt x="108737" y="2135251"/>
                  </a:lnTo>
                  <a:lnTo>
                    <a:pt x="108800" y="2137245"/>
                  </a:lnTo>
                  <a:lnTo>
                    <a:pt x="108915" y="2141093"/>
                  </a:lnTo>
                  <a:lnTo>
                    <a:pt x="109042" y="2145119"/>
                  </a:lnTo>
                  <a:lnTo>
                    <a:pt x="109131" y="2147938"/>
                  </a:lnTo>
                  <a:lnTo>
                    <a:pt x="113118" y="2147938"/>
                  </a:lnTo>
                  <a:lnTo>
                    <a:pt x="113944" y="2152027"/>
                  </a:lnTo>
                  <a:lnTo>
                    <a:pt x="113296" y="2147938"/>
                  </a:lnTo>
                  <a:lnTo>
                    <a:pt x="114160" y="2147938"/>
                  </a:lnTo>
                  <a:close/>
                </a:path>
                <a:path w="3375025" h="2451100">
                  <a:moveTo>
                    <a:pt x="114554" y="1148029"/>
                  </a:moveTo>
                  <a:lnTo>
                    <a:pt x="112534" y="1157338"/>
                  </a:lnTo>
                  <a:lnTo>
                    <a:pt x="114401" y="1149388"/>
                  </a:lnTo>
                  <a:lnTo>
                    <a:pt x="114554" y="1148029"/>
                  </a:lnTo>
                  <a:close/>
                </a:path>
                <a:path w="3375025" h="2451100">
                  <a:moveTo>
                    <a:pt x="114668" y="2172843"/>
                  </a:moveTo>
                  <a:lnTo>
                    <a:pt x="114503" y="2172576"/>
                  </a:lnTo>
                  <a:lnTo>
                    <a:pt x="114261" y="2172170"/>
                  </a:lnTo>
                  <a:lnTo>
                    <a:pt x="113499" y="2170887"/>
                  </a:lnTo>
                  <a:lnTo>
                    <a:pt x="113271" y="2171814"/>
                  </a:lnTo>
                  <a:lnTo>
                    <a:pt x="112445" y="2171814"/>
                  </a:lnTo>
                  <a:lnTo>
                    <a:pt x="112979" y="2176945"/>
                  </a:lnTo>
                  <a:lnTo>
                    <a:pt x="113919" y="2175421"/>
                  </a:lnTo>
                  <a:lnTo>
                    <a:pt x="113182" y="2172843"/>
                  </a:lnTo>
                  <a:lnTo>
                    <a:pt x="114668" y="2172843"/>
                  </a:lnTo>
                  <a:close/>
                </a:path>
                <a:path w="3375025" h="2451100">
                  <a:moveTo>
                    <a:pt x="114719" y="2178278"/>
                  </a:moveTo>
                  <a:lnTo>
                    <a:pt x="114439" y="2175421"/>
                  </a:lnTo>
                  <a:lnTo>
                    <a:pt x="114363" y="2174710"/>
                  </a:lnTo>
                  <a:lnTo>
                    <a:pt x="113919" y="2175421"/>
                  </a:lnTo>
                  <a:lnTo>
                    <a:pt x="114719" y="2178278"/>
                  </a:lnTo>
                  <a:close/>
                </a:path>
                <a:path w="3375025" h="2451100">
                  <a:moveTo>
                    <a:pt x="114935" y="1144638"/>
                  </a:moveTo>
                  <a:lnTo>
                    <a:pt x="112763" y="1144638"/>
                  </a:lnTo>
                  <a:lnTo>
                    <a:pt x="110896" y="1157338"/>
                  </a:lnTo>
                  <a:lnTo>
                    <a:pt x="114935" y="1144638"/>
                  </a:lnTo>
                  <a:close/>
                </a:path>
                <a:path w="3375025" h="2451100">
                  <a:moveTo>
                    <a:pt x="115290" y="1144638"/>
                  </a:moveTo>
                  <a:lnTo>
                    <a:pt x="114935" y="1144638"/>
                  </a:lnTo>
                  <a:lnTo>
                    <a:pt x="114554" y="1148029"/>
                  </a:lnTo>
                  <a:lnTo>
                    <a:pt x="115290" y="1144638"/>
                  </a:lnTo>
                  <a:close/>
                </a:path>
                <a:path w="3375025" h="2451100">
                  <a:moveTo>
                    <a:pt x="116471" y="1766938"/>
                  </a:moveTo>
                  <a:lnTo>
                    <a:pt x="115938" y="1766938"/>
                  </a:lnTo>
                  <a:lnTo>
                    <a:pt x="115443" y="1778444"/>
                  </a:lnTo>
                  <a:lnTo>
                    <a:pt x="115392" y="1779638"/>
                  </a:lnTo>
                  <a:lnTo>
                    <a:pt x="116103" y="1779638"/>
                  </a:lnTo>
                  <a:lnTo>
                    <a:pt x="116395" y="1769630"/>
                  </a:lnTo>
                  <a:lnTo>
                    <a:pt x="116471" y="1766938"/>
                  </a:lnTo>
                  <a:close/>
                </a:path>
                <a:path w="3375025" h="2451100">
                  <a:moveTo>
                    <a:pt x="116497" y="2184527"/>
                  </a:moveTo>
                  <a:lnTo>
                    <a:pt x="114719" y="2178278"/>
                  </a:lnTo>
                  <a:lnTo>
                    <a:pt x="114884" y="2179840"/>
                  </a:lnTo>
                  <a:lnTo>
                    <a:pt x="116497" y="2184527"/>
                  </a:lnTo>
                  <a:close/>
                </a:path>
                <a:path w="3375025" h="2451100">
                  <a:moveTo>
                    <a:pt x="116573" y="1728838"/>
                  </a:moveTo>
                  <a:lnTo>
                    <a:pt x="116395" y="1726793"/>
                  </a:lnTo>
                  <a:lnTo>
                    <a:pt x="116293" y="1728838"/>
                  </a:lnTo>
                  <a:lnTo>
                    <a:pt x="116573" y="1728838"/>
                  </a:lnTo>
                  <a:close/>
                </a:path>
                <a:path w="3375025" h="2451100">
                  <a:moveTo>
                    <a:pt x="118198" y="1297038"/>
                  </a:moveTo>
                  <a:lnTo>
                    <a:pt x="117487" y="1297038"/>
                  </a:lnTo>
                  <a:lnTo>
                    <a:pt x="117449" y="1297533"/>
                  </a:lnTo>
                  <a:lnTo>
                    <a:pt x="117652" y="1299768"/>
                  </a:lnTo>
                  <a:lnTo>
                    <a:pt x="118122" y="1297533"/>
                  </a:lnTo>
                  <a:lnTo>
                    <a:pt x="118198" y="1297038"/>
                  </a:lnTo>
                  <a:close/>
                </a:path>
                <a:path w="3375025" h="2451100">
                  <a:moveTo>
                    <a:pt x="118325" y="2034527"/>
                  </a:moveTo>
                  <a:lnTo>
                    <a:pt x="118275" y="2033638"/>
                  </a:lnTo>
                  <a:lnTo>
                    <a:pt x="118110" y="2033638"/>
                  </a:lnTo>
                  <a:lnTo>
                    <a:pt x="118325" y="2034527"/>
                  </a:lnTo>
                  <a:close/>
                </a:path>
                <a:path w="3375025" h="2451100">
                  <a:moveTo>
                    <a:pt x="118554" y="1130642"/>
                  </a:moveTo>
                  <a:lnTo>
                    <a:pt x="116700" y="1132636"/>
                  </a:lnTo>
                  <a:lnTo>
                    <a:pt x="116357" y="1136205"/>
                  </a:lnTo>
                  <a:lnTo>
                    <a:pt x="117881" y="1132967"/>
                  </a:lnTo>
                  <a:lnTo>
                    <a:pt x="118554" y="1130642"/>
                  </a:lnTo>
                  <a:close/>
                </a:path>
                <a:path w="3375025" h="2451100">
                  <a:moveTo>
                    <a:pt x="118694" y="1297038"/>
                  </a:moveTo>
                  <a:lnTo>
                    <a:pt x="118198" y="1297038"/>
                  </a:lnTo>
                  <a:lnTo>
                    <a:pt x="118414" y="1305572"/>
                  </a:lnTo>
                  <a:lnTo>
                    <a:pt x="118592" y="1300416"/>
                  </a:lnTo>
                  <a:lnTo>
                    <a:pt x="118694" y="1297038"/>
                  </a:lnTo>
                  <a:close/>
                </a:path>
                <a:path w="3375025" h="2451100">
                  <a:moveTo>
                    <a:pt x="118922" y="1129474"/>
                  </a:moveTo>
                  <a:lnTo>
                    <a:pt x="118668" y="1130261"/>
                  </a:lnTo>
                  <a:lnTo>
                    <a:pt x="118554" y="1130642"/>
                  </a:lnTo>
                  <a:lnTo>
                    <a:pt x="118910" y="1130261"/>
                  </a:lnTo>
                  <a:lnTo>
                    <a:pt x="118922" y="1129474"/>
                  </a:lnTo>
                  <a:close/>
                </a:path>
                <a:path w="3375025" h="2451100">
                  <a:moveTo>
                    <a:pt x="120142" y="2147938"/>
                  </a:moveTo>
                  <a:lnTo>
                    <a:pt x="120129" y="2138146"/>
                  </a:lnTo>
                  <a:lnTo>
                    <a:pt x="119405" y="2135251"/>
                  </a:lnTo>
                  <a:lnTo>
                    <a:pt x="117970" y="2135251"/>
                  </a:lnTo>
                  <a:lnTo>
                    <a:pt x="118795" y="2145119"/>
                  </a:lnTo>
                  <a:lnTo>
                    <a:pt x="118872" y="2146160"/>
                  </a:lnTo>
                  <a:lnTo>
                    <a:pt x="118935" y="2146897"/>
                  </a:lnTo>
                  <a:lnTo>
                    <a:pt x="119024" y="2147938"/>
                  </a:lnTo>
                  <a:lnTo>
                    <a:pt x="120142" y="2147938"/>
                  </a:lnTo>
                  <a:close/>
                </a:path>
                <a:path w="3375025" h="2451100">
                  <a:moveTo>
                    <a:pt x="121018" y="1123556"/>
                  </a:moveTo>
                  <a:lnTo>
                    <a:pt x="118999" y="1126502"/>
                  </a:lnTo>
                  <a:lnTo>
                    <a:pt x="118922" y="1129474"/>
                  </a:lnTo>
                  <a:lnTo>
                    <a:pt x="119964" y="1126502"/>
                  </a:lnTo>
                  <a:lnTo>
                    <a:pt x="121018" y="1123556"/>
                  </a:lnTo>
                  <a:close/>
                </a:path>
                <a:path w="3375025" h="2451100">
                  <a:moveTo>
                    <a:pt x="121069" y="2046338"/>
                  </a:moveTo>
                  <a:lnTo>
                    <a:pt x="118541" y="2035492"/>
                  </a:lnTo>
                  <a:lnTo>
                    <a:pt x="118757" y="2037765"/>
                  </a:lnTo>
                  <a:lnTo>
                    <a:pt x="119748" y="2046338"/>
                  </a:lnTo>
                  <a:lnTo>
                    <a:pt x="121069" y="2046338"/>
                  </a:lnTo>
                  <a:close/>
                </a:path>
                <a:path w="3375025" h="2451100">
                  <a:moveTo>
                    <a:pt x="122580" y="2147938"/>
                  </a:moveTo>
                  <a:lnTo>
                    <a:pt x="122135" y="2146160"/>
                  </a:lnTo>
                  <a:lnTo>
                    <a:pt x="122148" y="2146630"/>
                  </a:lnTo>
                  <a:lnTo>
                    <a:pt x="122047" y="2146160"/>
                  </a:lnTo>
                  <a:lnTo>
                    <a:pt x="121920" y="2145360"/>
                  </a:lnTo>
                  <a:lnTo>
                    <a:pt x="122021" y="2145119"/>
                  </a:lnTo>
                  <a:lnTo>
                    <a:pt x="121602" y="2141093"/>
                  </a:lnTo>
                  <a:lnTo>
                    <a:pt x="121564" y="2140788"/>
                  </a:lnTo>
                  <a:lnTo>
                    <a:pt x="121462" y="2139848"/>
                  </a:lnTo>
                  <a:lnTo>
                    <a:pt x="121348" y="2138718"/>
                  </a:lnTo>
                  <a:lnTo>
                    <a:pt x="121285" y="2138146"/>
                  </a:lnTo>
                  <a:lnTo>
                    <a:pt x="121183" y="2137245"/>
                  </a:lnTo>
                  <a:lnTo>
                    <a:pt x="121145" y="2136800"/>
                  </a:lnTo>
                  <a:lnTo>
                    <a:pt x="120599" y="2135251"/>
                  </a:lnTo>
                  <a:lnTo>
                    <a:pt x="120294" y="2135251"/>
                  </a:lnTo>
                  <a:lnTo>
                    <a:pt x="121869" y="2145119"/>
                  </a:lnTo>
                  <a:lnTo>
                    <a:pt x="120281" y="2138718"/>
                  </a:lnTo>
                  <a:lnTo>
                    <a:pt x="120357" y="2140788"/>
                  </a:lnTo>
                  <a:lnTo>
                    <a:pt x="120472" y="2143442"/>
                  </a:lnTo>
                  <a:lnTo>
                    <a:pt x="120548" y="2145119"/>
                  </a:lnTo>
                  <a:lnTo>
                    <a:pt x="120662" y="2147938"/>
                  </a:lnTo>
                  <a:lnTo>
                    <a:pt x="122326" y="2147938"/>
                  </a:lnTo>
                  <a:lnTo>
                    <a:pt x="122580" y="2147938"/>
                  </a:lnTo>
                  <a:close/>
                </a:path>
                <a:path w="3375025" h="2451100">
                  <a:moveTo>
                    <a:pt x="124561" y="1944420"/>
                  </a:moveTo>
                  <a:lnTo>
                    <a:pt x="124510" y="1932051"/>
                  </a:lnTo>
                  <a:lnTo>
                    <a:pt x="123240" y="1932051"/>
                  </a:lnTo>
                  <a:lnTo>
                    <a:pt x="123317" y="1934121"/>
                  </a:lnTo>
                  <a:lnTo>
                    <a:pt x="123405" y="1936419"/>
                  </a:lnTo>
                  <a:lnTo>
                    <a:pt x="123494" y="1939531"/>
                  </a:lnTo>
                  <a:lnTo>
                    <a:pt x="123177" y="1938172"/>
                  </a:lnTo>
                  <a:lnTo>
                    <a:pt x="123304" y="1939645"/>
                  </a:lnTo>
                  <a:lnTo>
                    <a:pt x="123405" y="1941080"/>
                  </a:lnTo>
                  <a:lnTo>
                    <a:pt x="123672" y="1944014"/>
                  </a:lnTo>
                  <a:lnTo>
                    <a:pt x="123571" y="1940852"/>
                  </a:lnTo>
                  <a:lnTo>
                    <a:pt x="123532" y="1939785"/>
                  </a:lnTo>
                  <a:lnTo>
                    <a:pt x="124472" y="1944014"/>
                  </a:lnTo>
                  <a:lnTo>
                    <a:pt x="124561" y="1944420"/>
                  </a:lnTo>
                  <a:close/>
                </a:path>
                <a:path w="3375025" h="2451100">
                  <a:moveTo>
                    <a:pt x="125476" y="1183855"/>
                  </a:moveTo>
                  <a:lnTo>
                    <a:pt x="124764" y="1189088"/>
                  </a:lnTo>
                  <a:lnTo>
                    <a:pt x="124548" y="1190891"/>
                  </a:lnTo>
                  <a:lnTo>
                    <a:pt x="125209" y="1189088"/>
                  </a:lnTo>
                  <a:lnTo>
                    <a:pt x="125476" y="1183855"/>
                  </a:lnTo>
                  <a:close/>
                </a:path>
                <a:path w="3375025" h="2451100">
                  <a:moveTo>
                    <a:pt x="128600" y="1260449"/>
                  </a:moveTo>
                  <a:lnTo>
                    <a:pt x="127825" y="1263192"/>
                  </a:lnTo>
                  <a:lnTo>
                    <a:pt x="127762" y="1269123"/>
                  </a:lnTo>
                  <a:lnTo>
                    <a:pt x="128600" y="1260449"/>
                  </a:lnTo>
                  <a:close/>
                </a:path>
                <a:path w="3375025" h="2451100">
                  <a:moveTo>
                    <a:pt x="129286" y="1982851"/>
                  </a:moveTo>
                  <a:lnTo>
                    <a:pt x="128219" y="1982851"/>
                  </a:lnTo>
                  <a:lnTo>
                    <a:pt x="128498" y="1987219"/>
                  </a:lnTo>
                  <a:lnTo>
                    <a:pt x="128765" y="1989048"/>
                  </a:lnTo>
                  <a:lnTo>
                    <a:pt x="129209" y="1983765"/>
                  </a:lnTo>
                  <a:lnTo>
                    <a:pt x="129286" y="1982851"/>
                  </a:lnTo>
                  <a:close/>
                </a:path>
                <a:path w="3375025" h="2451100">
                  <a:moveTo>
                    <a:pt x="129730" y="1995538"/>
                  </a:moveTo>
                  <a:lnTo>
                    <a:pt x="128930" y="1990115"/>
                  </a:lnTo>
                  <a:lnTo>
                    <a:pt x="128828" y="1989455"/>
                  </a:lnTo>
                  <a:lnTo>
                    <a:pt x="128676" y="1990115"/>
                  </a:lnTo>
                  <a:lnTo>
                    <a:pt x="129006" y="1995233"/>
                  </a:lnTo>
                  <a:lnTo>
                    <a:pt x="129032" y="1995538"/>
                  </a:lnTo>
                  <a:lnTo>
                    <a:pt x="129730" y="1995538"/>
                  </a:lnTo>
                  <a:close/>
                </a:path>
                <a:path w="3375025" h="2451100">
                  <a:moveTo>
                    <a:pt x="135509" y="2160638"/>
                  </a:moveTo>
                  <a:lnTo>
                    <a:pt x="133235" y="2147938"/>
                  </a:lnTo>
                  <a:lnTo>
                    <a:pt x="133540" y="2152027"/>
                  </a:lnTo>
                  <a:lnTo>
                    <a:pt x="135509" y="2160638"/>
                  </a:lnTo>
                  <a:close/>
                </a:path>
                <a:path w="3375025" h="2451100">
                  <a:moveTo>
                    <a:pt x="136969" y="1076642"/>
                  </a:moveTo>
                  <a:lnTo>
                    <a:pt x="134924" y="1080096"/>
                  </a:lnTo>
                  <a:lnTo>
                    <a:pt x="132537" y="1083310"/>
                  </a:lnTo>
                  <a:lnTo>
                    <a:pt x="131191" y="1087234"/>
                  </a:lnTo>
                  <a:lnTo>
                    <a:pt x="131356" y="1088199"/>
                  </a:lnTo>
                  <a:lnTo>
                    <a:pt x="136613" y="1080363"/>
                  </a:lnTo>
                  <a:lnTo>
                    <a:pt x="136969" y="1076642"/>
                  </a:lnTo>
                  <a:close/>
                </a:path>
                <a:path w="3375025" h="2451100">
                  <a:moveTo>
                    <a:pt x="137185" y="2198471"/>
                  </a:moveTo>
                  <a:lnTo>
                    <a:pt x="136296" y="2194699"/>
                  </a:lnTo>
                  <a:lnTo>
                    <a:pt x="136740" y="2198471"/>
                  </a:lnTo>
                  <a:lnTo>
                    <a:pt x="136779" y="2198738"/>
                  </a:lnTo>
                  <a:lnTo>
                    <a:pt x="137185" y="2198738"/>
                  </a:lnTo>
                  <a:lnTo>
                    <a:pt x="137185" y="2198471"/>
                  </a:lnTo>
                  <a:close/>
                </a:path>
                <a:path w="3375025" h="2451100">
                  <a:moveTo>
                    <a:pt x="138988" y="1069276"/>
                  </a:moveTo>
                  <a:lnTo>
                    <a:pt x="138430" y="1070190"/>
                  </a:lnTo>
                  <a:lnTo>
                    <a:pt x="138798" y="1070190"/>
                  </a:lnTo>
                  <a:lnTo>
                    <a:pt x="138988" y="1069276"/>
                  </a:lnTo>
                  <a:close/>
                </a:path>
                <a:path w="3375025" h="2451100">
                  <a:moveTo>
                    <a:pt x="139357" y="2135251"/>
                  </a:moveTo>
                  <a:lnTo>
                    <a:pt x="137375" y="2135251"/>
                  </a:lnTo>
                  <a:lnTo>
                    <a:pt x="135242" y="2122995"/>
                  </a:lnTo>
                  <a:lnTo>
                    <a:pt x="135661" y="2126767"/>
                  </a:lnTo>
                  <a:lnTo>
                    <a:pt x="136550" y="2134362"/>
                  </a:lnTo>
                  <a:lnTo>
                    <a:pt x="136652" y="2135251"/>
                  </a:lnTo>
                  <a:lnTo>
                    <a:pt x="136880" y="2135251"/>
                  </a:lnTo>
                  <a:lnTo>
                    <a:pt x="138760" y="2147938"/>
                  </a:lnTo>
                  <a:lnTo>
                    <a:pt x="138887" y="2145360"/>
                  </a:lnTo>
                  <a:lnTo>
                    <a:pt x="138976" y="2143442"/>
                  </a:lnTo>
                  <a:lnTo>
                    <a:pt x="139090" y="2140788"/>
                  </a:lnTo>
                  <a:lnTo>
                    <a:pt x="139217" y="2138146"/>
                  </a:lnTo>
                  <a:lnTo>
                    <a:pt x="139331" y="2135822"/>
                  </a:lnTo>
                  <a:lnTo>
                    <a:pt x="139357" y="2135251"/>
                  </a:lnTo>
                  <a:close/>
                </a:path>
                <a:path w="3375025" h="2451100">
                  <a:moveTo>
                    <a:pt x="140271" y="1071435"/>
                  </a:moveTo>
                  <a:lnTo>
                    <a:pt x="138760" y="1070419"/>
                  </a:lnTo>
                  <a:lnTo>
                    <a:pt x="137414" y="1076934"/>
                  </a:lnTo>
                  <a:lnTo>
                    <a:pt x="140271" y="1071435"/>
                  </a:lnTo>
                  <a:close/>
                </a:path>
                <a:path w="3375025" h="2451100">
                  <a:moveTo>
                    <a:pt x="140309" y="1067104"/>
                  </a:moveTo>
                  <a:lnTo>
                    <a:pt x="138988" y="1069276"/>
                  </a:lnTo>
                  <a:lnTo>
                    <a:pt x="139890" y="1068184"/>
                  </a:lnTo>
                  <a:lnTo>
                    <a:pt x="140309" y="1067104"/>
                  </a:lnTo>
                  <a:close/>
                </a:path>
                <a:path w="3375025" h="2451100">
                  <a:moveTo>
                    <a:pt x="141224" y="2059038"/>
                  </a:moveTo>
                  <a:lnTo>
                    <a:pt x="138303" y="2046617"/>
                  </a:lnTo>
                  <a:lnTo>
                    <a:pt x="138239" y="2046338"/>
                  </a:lnTo>
                  <a:lnTo>
                    <a:pt x="137985" y="2046338"/>
                  </a:lnTo>
                  <a:lnTo>
                    <a:pt x="139928" y="2059038"/>
                  </a:lnTo>
                  <a:lnTo>
                    <a:pt x="141224" y="2059038"/>
                  </a:lnTo>
                  <a:close/>
                </a:path>
                <a:path w="3375025" h="2451100">
                  <a:moveTo>
                    <a:pt x="142544" y="1061364"/>
                  </a:moveTo>
                  <a:lnTo>
                    <a:pt x="140309" y="1067104"/>
                  </a:lnTo>
                  <a:lnTo>
                    <a:pt x="142113" y="1064145"/>
                  </a:lnTo>
                  <a:lnTo>
                    <a:pt x="142544" y="1061364"/>
                  </a:lnTo>
                  <a:close/>
                </a:path>
                <a:path w="3375025" h="2451100">
                  <a:moveTo>
                    <a:pt x="143878" y="2071865"/>
                  </a:moveTo>
                  <a:lnTo>
                    <a:pt x="142011" y="2059038"/>
                  </a:lnTo>
                  <a:lnTo>
                    <a:pt x="141224" y="2059038"/>
                  </a:lnTo>
                  <a:lnTo>
                    <a:pt x="141058" y="2067801"/>
                  </a:lnTo>
                  <a:lnTo>
                    <a:pt x="140982" y="2071865"/>
                  </a:lnTo>
                  <a:lnTo>
                    <a:pt x="143878" y="2071865"/>
                  </a:lnTo>
                  <a:close/>
                </a:path>
                <a:path w="3375025" h="2451100">
                  <a:moveTo>
                    <a:pt x="145110" y="2186038"/>
                  </a:moveTo>
                  <a:lnTo>
                    <a:pt x="144272" y="2174290"/>
                  </a:lnTo>
                  <a:lnTo>
                    <a:pt x="144208" y="2173351"/>
                  </a:lnTo>
                  <a:lnTo>
                    <a:pt x="141947" y="2173351"/>
                  </a:lnTo>
                  <a:lnTo>
                    <a:pt x="145110" y="2186038"/>
                  </a:lnTo>
                  <a:close/>
                </a:path>
                <a:path w="3375025" h="2451100">
                  <a:moveTo>
                    <a:pt x="145986" y="1081138"/>
                  </a:moveTo>
                  <a:lnTo>
                    <a:pt x="143687" y="1081138"/>
                  </a:lnTo>
                  <a:lnTo>
                    <a:pt x="145453" y="1068438"/>
                  </a:lnTo>
                  <a:lnTo>
                    <a:pt x="144640" y="1068438"/>
                  </a:lnTo>
                  <a:lnTo>
                    <a:pt x="141376" y="1081138"/>
                  </a:lnTo>
                  <a:lnTo>
                    <a:pt x="139865" y="1081138"/>
                  </a:lnTo>
                  <a:lnTo>
                    <a:pt x="138772" y="1087869"/>
                  </a:lnTo>
                  <a:lnTo>
                    <a:pt x="138645" y="1088631"/>
                  </a:lnTo>
                  <a:lnTo>
                    <a:pt x="141617" y="1081138"/>
                  </a:lnTo>
                  <a:lnTo>
                    <a:pt x="143090" y="1081138"/>
                  </a:lnTo>
                  <a:lnTo>
                    <a:pt x="143281" y="1087869"/>
                  </a:lnTo>
                  <a:lnTo>
                    <a:pt x="145986" y="1081138"/>
                  </a:lnTo>
                  <a:close/>
                </a:path>
                <a:path w="3375025" h="2451100">
                  <a:moveTo>
                    <a:pt x="147561" y="2107260"/>
                  </a:moveTo>
                  <a:lnTo>
                    <a:pt x="145796" y="2097138"/>
                  </a:lnTo>
                  <a:lnTo>
                    <a:pt x="145732" y="2102472"/>
                  </a:lnTo>
                  <a:lnTo>
                    <a:pt x="147561" y="2107260"/>
                  </a:lnTo>
                  <a:close/>
                </a:path>
                <a:path w="3375025" h="2451100">
                  <a:moveTo>
                    <a:pt x="152158" y="1055738"/>
                  </a:moveTo>
                  <a:lnTo>
                    <a:pt x="152019" y="1055738"/>
                  </a:lnTo>
                  <a:lnTo>
                    <a:pt x="151523" y="1058506"/>
                  </a:lnTo>
                  <a:lnTo>
                    <a:pt x="152069" y="1056640"/>
                  </a:lnTo>
                  <a:lnTo>
                    <a:pt x="152158" y="1055738"/>
                  </a:lnTo>
                  <a:close/>
                </a:path>
                <a:path w="3375025" h="2451100">
                  <a:moveTo>
                    <a:pt x="153250" y="1055738"/>
                  </a:moveTo>
                  <a:lnTo>
                    <a:pt x="152323" y="1055738"/>
                  </a:lnTo>
                  <a:lnTo>
                    <a:pt x="152082" y="1056640"/>
                  </a:lnTo>
                  <a:lnTo>
                    <a:pt x="151028" y="1068438"/>
                  </a:lnTo>
                  <a:lnTo>
                    <a:pt x="152577" y="1068438"/>
                  </a:lnTo>
                  <a:lnTo>
                    <a:pt x="153098" y="1058506"/>
                  </a:lnTo>
                  <a:lnTo>
                    <a:pt x="153200" y="1056640"/>
                  </a:lnTo>
                  <a:lnTo>
                    <a:pt x="153250" y="1055738"/>
                  </a:lnTo>
                  <a:close/>
                </a:path>
                <a:path w="3375025" h="2451100">
                  <a:moveTo>
                    <a:pt x="155524" y="2262238"/>
                  </a:moveTo>
                  <a:lnTo>
                    <a:pt x="155359" y="2260727"/>
                  </a:lnTo>
                  <a:lnTo>
                    <a:pt x="153136" y="2253437"/>
                  </a:lnTo>
                  <a:lnTo>
                    <a:pt x="153009" y="2253043"/>
                  </a:lnTo>
                  <a:lnTo>
                    <a:pt x="152984" y="2253437"/>
                  </a:lnTo>
                  <a:lnTo>
                    <a:pt x="153974" y="2262238"/>
                  </a:lnTo>
                  <a:lnTo>
                    <a:pt x="155524" y="2262238"/>
                  </a:lnTo>
                  <a:close/>
                </a:path>
                <a:path w="3375025" h="2451100">
                  <a:moveTo>
                    <a:pt x="157721" y="2235911"/>
                  </a:moveTo>
                  <a:lnTo>
                    <a:pt x="157226" y="2224138"/>
                  </a:lnTo>
                  <a:lnTo>
                    <a:pt x="156972" y="2224138"/>
                  </a:lnTo>
                  <a:lnTo>
                    <a:pt x="157721" y="2235911"/>
                  </a:lnTo>
                  <a:close/>
                </a:path>
                <a:path w="3375025" h="2451100">
                  <a:moveTo>
                    <a:pt x="157734" y="2173351"/>
                  </a:moveTo>
                  <a:lnTo>
                    <a:pt x="157365" y="2160638"/>
                  </a:lnTo>
                  <a:lnTo>
                    <a:pt x="156489" y="2160638"/>
                  </a:lnTo>
                  <a:lnTo>
                    <a:pt x="154343" y="2146897"/>
                  </a:lnTo>
                  <a:lnTo>
                    <a:pt x="152501" y="2135822"/>
                  </a:lnTo>
                  <a:lnTo>
                    <a:pt x="152400" y="2135251"/>
                  </a:lnTo>
                  <a:lnTo>
                    <a:pt x="152654" y="2135251"/>
                  </a:lnTo>
                  <a:lnTo>
                    <a:pt x="150710" y="2122995"/>
                  </a:lnTo>
                  <a:lnTo>
                    <a:pt x="150634" y="2122538"/>
                  </a:lnTo>
                  <a:lnTo>
                    <a:pt x="152908" y="2122538"/>
                  </a:lnTo>
                  <a:lnTo>
                    <a:pt x="150050" y="2109838"/>
                  </a:lnTo>
                  <a:lnTo>
                    <a:pt x="149961" y="2117496"/>
                  </a:lnTo>
                  <a:lnTo>
                    <a:pt x="149910" y="2121827"/>
                  </a:lnTo>
                  <a:lnTo>
                    <a:pt x="149326" y="2117648"/>
                  </a:lnTo>
                  <a:lnTo>
                    <a:pt x="148399" y="2109838"/>
                  </a:lnTo>
                  <a:lnTo>
                    <a:pt x="148551" y="2109838"/>
                  </a:lnTo>
                  <a:lnTo>
                    <a:pt x="147561" y="2107260"/>
                  </a:lnTo>
                  <a:lnTo>
                    <a:pt x="148018" y="2109838"/>
                  </a:lnTo>
                  <a:lnTo>
                    <a:pt x="147116" y="2109838"/>
                  </a:lnTo>
                  <a:lnTo>
                    <a:pt x="145059" y="2121865"/>
                  </a:lnTo>
                  <a:lnTo>
                    <a:pt x="144945" y="2122538"/>
                  </a:lnTo>
                  <a:lnTo>
                    <a:pt x="145491" y="2122538"/>
                  </a:lnTo>
                  <a:lnTo>
                    <a:pt x="148869" y="2135251"/>
                  </a:lnTo>
                  <a:lnTo>
                    <a:pt x="148272" y="2122995"/>
                  </a:lnTo>
                  <a:lnTo>
                    <a:pt x="148247" y="2122538"/>
                  </a:lnTo>
                  <a:lnTo>
                    <a:pt x="149301" y="2122538"/>
                  </a:lnTo>
                  <a:lnTo>
                    <a:pt x="151307" y="2135251"/>
                  </a:lnTo>
                  <a:lnTo>
                    <a:pt x="151396" y="2135822"/>
                  </a:lnTo>
                  <a:lnTo>
                    <a:pt x="151472" y="2147938"/>
                  </a:lnTo>
                  <a:lnTo>
                    <a:pt x="152501" y="2147938"/>
                  </a:lnTo>
                  <a:lnTo>
                    <a:pt x="155575" y="2160638"/>
                  </a:lnTo>
                  <a:lnTo>
                    <a:pt x="155333" y="2160638"/>
                  </a:lnTo>
                  <a:lnTo>
                    <a:pt x="156743" y="2173351"/>
                  </a:lnTo>
                  <a:lnTo>
                    <a:pt x="157734" y="2173351"/>
                  </a:lnTo>
                  <a:close/>
                </a:path>
                <a:path w="3375025" h="2451100">
                  <a:moveTo>
                    <a:pt x="159537" y="2173351"/>
                  </a:moveTo>
                  <a:lnTo>
                    <a:pt x="159512" y="2170900"/>
                  </a:lnTo>
                  <a:lnTo>
                    <a:pt x="159410" y="2160638"/>
                  </a:lnTo>
                  <a:lnTo>
                    <a:pt x="157365" y="2160638"/>
                  </a:lnTo>
                  <a:lnTo>
                    <a:pt x="159537" y="2173351"/>
                  </a:lnTo>
                  <a:close/>
                </a:path>
                <a:path w="3375025" h="2451100">
                  <a:moveTo>
                    <a:pt x="164566" y="1015352"/>
                  </a:moveTo>
                  <a:lnTo>
                    <a:pt x="162483" y="1017295"/>
                  </a:lnTo>
                  <a:lnTo>
                    <a:pt x="162255" y="1020648"/>
                  </a:lnTo>
                  <a:lnTo>
                    <a:pt x="160185" y="1022578"/>
                  </a:lnTo>
                  <a:lnTo>
                    <a:pt x="159232" y="1027887"/>
                  </a:lnTo>
                  <a:lnTo>
                    <a:pt x="161963" y="1023886"/>
                  </a:lnTo>
                  <a:lnTo>
                    <a:pt x="162356" y="1020711"/>
                  </a:lnTo>
                  <a:lnTo>
                    <a:pt x="163842" y="1018336"/>
                  </a:lnTo>
                  <a:lnTo>
                    <a:pt x="164566" y="1015352"/>
                  </a:lnTo>
                  <a:close/>
                </a:path>
                <a:path w="3375025" h="2451100">
                  <a:moveTo>
                    <a:pt x="165468" y="2283561"/>
                  </a:moveTo>
                  <a:lnTo>
                    <a:pt x="163703" y="2274938"/>
                  </a:lnTo>
                  <a:lnTo>
                    <a:pt x="163614" y="2283561"/>
                  </a:lnTo>
                  <a:lnTo>
                    <a:pt x="163563" y="2287676"/>
                  </a:lnTo>
                  <a:lnTo>
                    <a:pt x="165430" y="2287676"/>
                  </a:lnTo>
                  <a:lnTo>
                    <a:pt x="165468" y="2283561"/>
                  </a:lnTo>
                  <a:close/>
                </a:path>
                <a:path w="3375025" h="2451100">
                  <a:moveTo>
                    <a:pt x="172123" y="1004887"/>
                  </a:moveTo>
                  <a:lnTo>
                    <a:pt x="171538" y="1000683"/>
                  </a:lnTo>
                  <a:lnTo>
                    <a:pt x="169113" y="1005281"/>
                  </a:lnTo>
                  <a:lnTo>
                    <a:pt x="172123" y="1004887"/>
                  </a:lnTo>
                  <a:close/>
                </a:path>
                <a:path w="3375025" h="2451100">
                  <a:moveTo>
                    <a:pt x="172402" y="2313038"/>
                  </a:moveTo>
                  <a:lnTo>
                    <a:pt x="171234" y="2300338"/>
                  </a:lnTo>
                  <a:lnTo>
                    <a:pt x="171208" y="2313038"/>
                  </a:lnTo>
                  <a:lnTo>
                    <a:pt x="172402" y="2313038"/>
                  </a:lnTo>
                  <a:close/>
                </a:path>
                <a:path w="3375025" h="2451100">
                  <a:moveTo>
                    <a:pt x="172529" y="996823"/>
                  </a:moveTo>
                  <a:lnTo>
                    <a:pt x="171145" y="997927"/>
                  </a:lnTo>
                  <a:lnTo>
                    <a:pt x="171538" y="1000683"/>
                  </a:lnTo>
                  <a:lnTo>
                    <a:pt x="172529" y="996823"/>
                  </a:lnTo>
                  <a:close/>
                </a:path>
                <a:path w="3375025" h="2451100">
                  <a:moveTo>
                    <a:pt x="176237" y="991120"/>
                  </a:moveTo>
                  <a:lnTo>
                    <a:pt x="172948" y="995121"/>
                  </a:lnTo>
                  <a:lnTo>
                    <a:pt x="172529" y="996823"/>
                  </a:lnTo>
                  <a:lnTo>
                    <a:pt x="176034" y="994003"/>
                  </a:lnTo>
                  <a:lnTo>
                    <a:pt x="175768" y="992911"/>
                  </a:lnTo>
                  <a:lnTo>
                    <a:pt x="176237" y="991120"/>
                  </a:lnTo>
                  <a:close/>
                </a:path>
                <a:path w="3375025" h="2451100">
                  <a:moveTo>
                    <a:pt x="178244" y="2313038"/>
                  </a:moveTo>
                  <a:lnTo>
                    <a:pt x="177444" y="2313038"/>
                  </a:lnTo>
                  <a:lnTo>
                    <a:pt x="175590" y="2300338"/>
                  </a:lnTo>
                  <a:lnTo>
                    <a:pt x="172300" y="2300338"/>
                  </a:lnTo>
                  <a:lnTo>
                    <a:pt x="172250" y="2299627"/>
                  </a:lnTo>
                  <a:lnTo>
                    <a:pt x="171450" y="2287994"/>
                  </a:lnTo>
                  <a:lnTo>
                    <a:pt x="171437" y="2287676"/>
                  </a:lnTo>
                  <a:lnTo>
                    <a:pt x="172313" y="2287676"/>
                  </a:lnTo>
                  <a:lnTo>
                    <a:pt x="169176" y="2274938"/>
                  </a:lnTo>
                  <a:lnTo>
                    <a:pt x="166700" y="2262238"/>
                  </a:lnTo>
                  <a:lnTo>
                    <a:pt x="163944" y="2262238"/>
                  </a:lnTo>
                  <a:lnTo>
                    <a:pt x="159994" y="2249538"/>
                  </a:lnTo>
                  <a:lnTo>
                    <a:pt x="160489" y="2249538"/>
                  </a:lnTo>
                  <a:lnTo>
                    <a:pt x="157111" y="2236838"/>
                  </a:lnTo>
                  <a:lnTo>
                    <a:pt x="156959" y="2236838"/>
                  </a:lnTo>
                  <a:lnTo>
                    <a:pt x="155981" y="2224138"/>
                  </a:lnTo>
                  <a:lnTo>
                    <a:pt x="154876" y="2224138"/>
                  </a:lnTo>
                  <a:lnTo>
                    <a:pt x="153784" y="2219579"/>
                  </a:lnTo>
                  <a:lnTo>
                    <a:pt x="153784" y="2224138"/>
                  </a:lnTo>
                  <a:lnTo>
                    <a:pt x="151549" y="2224138"/>
                  </a:lnTo>
                  <a:lnTo>
                    <a:pt x="149491" y="2211438"/>
                  </a:lnTo>
                  <a:lnTo>
                    <a:pt x="153784" y="2224138"/>
                  </a:lnTo>
                  <a:lnTo>
                    <a:pt x="153784" y="2219579"/>
                  </a:lnTo>
                  <a:lnTo>
                    <a:pt x="151841" y="2211438"/>
                  </a:lnTo>
                  <a:lnTo>
                    <a:pt x="150431" y="2211438"/>
                  </a:lnTo>
                  <a:lnTo>
                    <a:pt x="147739" y="2198738"/>
                  </a:lnTo>
                  <a:lnTo>
                    <a:pt x="145529" y="2198738"/>
                  </a:lnTo>
                  <a:lnTo>
                    <a:pt x="145288" y="2186038"/>
                  </a:lnTo>
                  <a:lnTo>
                    <a:pt x="145110" y="2186038"/>
                  </a:lnTo>
                  <a:lnTo>
                    <a:pt x="143217" y="2186038"/>
                  </a:lnTo>
                  <a:lnTo>
                    <a:pt x="141084" y="2174290"/>
                  </a:lnTo>
                  <a:lnTo>
                    <a:pt x="141008" y="2173630"/>
                  </a:lnTo>
                  <a:lnTo>
                    <a:pt x="140906" y="2173351"/>
                  </a:lnTo>
                  <a:lnTo>
                    <a:pt x="140728" y="2171230"/>
                  </a:lnTo>
                  <a:lnTo>
                    <a:pt x="140093" y="2165667"/>
                  </a:lnTo>
                  <a:lnTo>
                    <a:pt x="140093" y="2173351"/>
                  </a:lnTo>
                  <a:lnTo>
                    <a:pt x="138531" y="2173351"/>
                  </a:lnTo>
                  <a:lnTo>
                    <a:pt x="136359" y="2160638"/>
                  </a:lnTo>
                  <a:lnTo>
                    <a:pt x="135509" y="2160638"/>
                  </a:lnTo>
                  <a:lnTo>
                    <a:pt x="134175" y="2160638"/>
                  </a:lnTo>
                  <a:lnTo>
                    <a:pt x="133540" y="2152027"/>
                  </a:lnTo>
                  <a:lnTo>
                    <a:pt x="132600" y="2147938"/>
                  </a:lnTo>
                  <a:lnTo>
                    <a:pt x="132003" y="2147938"/>
                  </a:lnTo>
                  <a:lnTo>
                    <a:pt x="131876" y="2143442"/>
                  </a:lnTo>
                  <a:lnTo>
                    <a:pt x="131775" y="2139848"/>
                  </a:lnTo>
                  <a:lnTo>
                    <a:pt x="131660" y="2135822"/>
                  </a:lnTo>
                  <a:lnTo>
                    <a:pt x="131648" y="2135251"/>
                  </a:lnTo>
                  <a:lnTo>
                    <a:pt x="131902" y="2135251"/>
                  </a:lnTo>
                  <a:lnTo>
                    <a:pt x="134556" y="2147938"/>
                  </a:lnTo>
                  <a:lnTo>
                    <a:pt x="136550" y="2147938"/>
                  </a:lnTo>
                  <a:lnTo>
                    <a:pt x="136626" y="2160638"/>
                  </a:lnTo>
                  <a:lnTo>
                    <a:pt x="136791" y="2160638"/>
                  </a:lnTo>
                  <a:lnTo>
                    <a:pt x="140093" y="2173351"/>
                  </a:lnTo>
                  <a:lnTo>
                    <a:pt x="140093" y="2165667"/>
                  </a:lnTo>
                  <a:lnTo>
                    <a:pt x="139522" y="2160638"/>
                  </a:lnTo>
                  <a:lnTo>
                    <a:pt x="139077" y="2160638"/>
                  </a:lnTo>
                  <a:lnTo>
                    <a:pt x="137655" y="2147938"/>
                  </a:lnTo>
                  <a:lnTo>
                    <a:pt x="137337" y="2147938"/>
                  </a:lnTo>
                  <a:lnTo>
                    <a:pt x="135204" y="2135822"/>
                  </a:lnTo>
                  <a:lnTo>
                    <a:pt x="135102" y="2135251"/>
                  </a:lnTo>
                  <a:lnTo>
                    <a:pt x="134823" y="2135251"/>
                  </a:lnTo>
                  <a:lnTo>
                    <a:pt x="134594" y="2127110"/>
                  </a:lnTo>
                  <a:lnTo>
                    <a:pt x="134556" y="2135251"/>
                  </a:lnTo>
                  <a:lnTo>
                    <a:pt x="133273" y="2135251"/>
                  </a:lnTo>
                  <a:lnTo>
                    <a:pt x="131762" y="2122995"/>
                  </a:lnTo>
                  <a:lnTo>
                    <a:pt x="131711" y="2122538"/>
                  </a:lnTo>
                  <a:lnTo>
                    <a:pt x="131622" y="2121865"/>
                  </a:lnTo>
                  <a:lnTo>
                    <a:pt x="129298" y="2109838"/>
                  </a:lnTo>
                  <a:lnTo>
                    <a:pt x="127038" y="2109838"/>
                  </a:lnTo>
                  <a:lnTo>
                    <a:pt x="125857" y="2097138"/>
                  </a:lnTo>
                  <a:lnTo>
                    <a:pt x="126657" y="2097138"/>
                  </a:lnTo>
                  <a:lnTo>
                    <a:pt x="125298" y="2086343"/>
                  </a:lnTo>
                  <a:lnTo>
                    <a:pt x="125209" y="2085657"/>
                  </a:lnTo>
                  <a:lnTo>
                    <a:pt x="125145" y="2085124"/>
                  </a:lnTo>
                  <a:lnTo>
                    <a:pt x="125056" y="2084463"/>
                  </a:lnTo>
                  <a:lnTo>
                    <a:pt x="125818" y="2084463"/>
                  </a:lnTo>
                  <a:lnTo>
                    <a:pt x="128092" y="2097138"/>
                  </a:lnTo>
                  <a:lnTo>
                    <a:pt x="129184" y="2097138"/>
                  </a:lnTo>
                  <a:lnTo>
                    <a:pt x="126657" y="2084463"/>
                  </a:lnTo>
                  <a:lnTo>
                    <a:pt x="124929" y="2072843"/>
                  </a:lnTo>
                  <a:lnTo>
                    <a:pt x="124866" y="2072398"/>
                  </a:lnTo>
                  <a:lnTo>
                    <a:pt x="124790" y="2071865"/>
                  </a:lnTo>
                  <a:lnTo>
                    <a:pt x="124066" y="2071865"/>
                  </a:lnTo>
                  <a:lnTo>
                    <a:pt x="122148" y="2059038"/>
                  </a:lnTo>
                  <a:lnTo>
                    <a:pt x="120611" y="2059038"/>
                  </a:lnTo>
                  <a:lnTo>
                    <a:pt x="119875" y="2047443"/>
                  </a:lnTo>
                  <a:lnTo>
                    <a:pt x="119786" y="2046617"/>
                  </a:lnTo>
                  <a:lnTo>
                    <a:pt x="119748" y="2046338"/>
                  </a:lnTo>
                  <a:lnTo>
                    <a:pt x="116852" y="2046338"/>
                  </a:lnTo>
                  <a:lnTo>
                    <a:pt x="116967" y="2037765"/>
                  </a:lnTo>
                  <a:lnTo>
                    <a:pt x="117005" y="2034527"/>
                  </a:lnTo>
                  <a:lnTo>
                    <a:pt x="116852" y="2035073"/>
                  </a:lnTo>
                  <a:lnTo>
                    <a:pt x="115582" y="2046338"/>
                  </a:lnTo>
                  <a:lnTo>
                    <a:pt x="114757" y="2035492"/>
                  </a:lnTo>
                  <a:lnTo>
                    <a:pt x="114681" y="2034527"/>
                  </a:lnTo>
                  <a:lnTo>
                    <a:pt x="114617" y="2033638"/>
                  </a:lnTo>
                  <a:lnTo>
                    <a:pt x="115570" y="2033638"/>
                  </a:lnTo>
                  <a:lnTo>
                    <a:pt x="114287" y="2023999"/>
                  </a:lnTo>
                  <a:lnTo>
                    <a:pt x="114287" y="2033638"/>
                  </a:lnTo>
                  <a:lnTo>
                    <a:pt x="113296" y="2033638"/>
                  </a:lnTo>
                  <a:lnTo>
                    <a:pt x="113334" y="2030044"/>
                  </a:lnTo>
                  <a:lnTo>
                    <a:pt x="113436" y="2020963"/>
                  </a:lnTo>
                  <a:lnTo>
                    <a:pt x="114249" y="2033079"/>
                  </a:lnTo>
                  <a:lnTo>
                    <a:pt x="114287" y="2033638"/>
                  </a:lnTo>
                  <a:lnTo>
                    <a:pt x="114287" y="2023999"/>
                  </a:lnTo>
                  <a:lnTo>
                    <a:pt x="114007" y="2021890"/>
                  </a:lnTo>
                  <a:lnTo>
                    <a:pt x="113880" y="2020963"/>
                  </a:lnTo>
                  <a:lnTo>
                    <a:pt x="115125" y="2020963"/>
                  </a:lnTo>
                  <a:lnTo>
                    <a:pt x="116801" y="2033079"/>
                  </a:lnTo>
                  <a:lnTo>
                    <a:pt x="116878" y="2033638"/>
                  </a:lnTo>
                  <a:lnTo>
                    <a:pt x="118110" y="2033638"/>
                  </a:lnTo>
                  <a:lnTo>
                    <a:pt x="116814" y="2021890"/>
                  </a:lnTo>
                  <a:lnTo>
                    <a:pt x="116713" y="2020963"/>
                  </a:lnTo>
                  <a:lnTo>
                    <a:pt x="115417" y="2008251"/>
                  </a:lnTo>
                  <a:lnTo>
                    <a:pt x="112852" y="1995843"/>
                  </a:lnTo>
                  <a:lnTo>
                    <a:pt x="112776" y="1995233"/>
                  </a:lnTo>
                  <a:lnTo>
                    <a:pt x="112191" y="1983765"/>
                  </a:lnTo>
                  <a:lnTo>
                    <a:pt x="112102" y="1982635"/>
                  </a:lnTo>
                  <a:lnTo>
                    <a:pt x="110934" y="1974367"/>
                  </a:lnTo>
                  <a:lnTo>
                    <a:pt x="110934" y="1982851"/>
                  </a:lnTo>
                  <a:lnTo>
                    <a:pt x="108750" y="1982851"/>
                  </a:lnTo>
                  <a:lnTo>
                    <a:pt x="108839" y="1970138"/>
                  </a:lnTo>
                  <a:lnTo>
                    <a:pt x="109956" y="1970138"/>
                  </a:lnTo>
                  <a:lnTo>
                    <a:pt x="110921" y="1982635"/>
                  </a:lnTo>
                  <a:lnTo>
                    <a:pt x="110934" y="1982851"/>
                  </a:lnTo>
                  <a:lnTo>
                    <a:pt x="110934" y="1974367"/>
                  </a:lnTo>
                  <a:lnTo>
                    <a:pt x="110337" y="1970138"/>
                  </a:lnTo>
                  <a:lnTo>
                    <a:pt x="108813" y="1957438"/>
                  </a:lnTo>
                  <a:lnTo>
                    <a:pt x="108813" y="1956917"/>
                  </a:lnTo>
                  <a:lnTo>
                    <a:pt x="108940" y="1945703"/>
                  </a:lnTo>
                  <a:lnTo>
                    <a:pt x="108953" y="1944738"/>
                  </a:lnTo>
                  <a:lnTo>
                    <a:pt x="107861" y="1944738"/>
                  </a:lnTo>
                  <a:lnTo>
                    <a:pt x="107797" y="1932051"/>
                  </a:lnTo>
                  <a:lnTo>
                    <a:pt x="106756" y="1932051"/>
                  </a:lnTo>
                  <a:lnTo>
                    <a:pt x="106756" y="1957438"/>
                  </a:lnTo>
                  <a:lnTo>
                    <a:pt x="105410" y="1957438"/>
                  </a:lnTo>
                  <a:lnTo>
                    <a:pt x="105549" y="1945703"/>
                  </a:lnTo>
                  <a:lnTo>
                    <a:pt x="105562" y="1944738"/>
                  </a:lnTo>
                  <a:lnTo>
                    <a:pt x="103720" y="1944738"/>
                  </a:lnTo>
                  <a:lnTo>
                    <a:pt x="104013" y="1941080"/>
                  </a:lnTo>
                  <a:lnTo>
                    <a:pt x="104127" y="1939645"/>
                  </a:lnTo>
                  <a:lnTo>
                    <a:pt x="104254" y="1938172"/>
                  </a:lnTo>
                  <a:lnTo>
                    <a:pt x="104279" y="1937918"/>
                  </a:lnTo>
                  <a:lnTo>
                    <a:pt x="104394" y="1936419"/>
                  </a:lnTo>
                  <a:lnTo>
                    <a:pt x="104482" y="1935378"/>
                  </a:lnTo>
                  <a:lnTo>
                    <a:pt x="104584" y="1934121"/>
                  </a:lnTo>
                  <a:lnTo>
                    <a:pt x="104686" y="1932838"/>
                  </a:lnTo>
                  <a:lnTo>
                    <a:pt x="104749" y="1932051"/>
                  </a:lnTo>
                  <a:lnTo>
                    <a:pt x="105727" y="1944014"/>
                  </a:lnTo>
                  <a:lnTo>
                    <a:pt x="106718" y="1956917"/>
                  </a:lnTo>
                  <a:lnTo>
                    <a:pt x="106756" y="1957438"/>
                  </a:lnTo>
                  <a:lnTo>
                    <a:pt x="106756" y="1932051"/>
                  </a:lnTo>
                  <a:lnTo>
                    <a:pt x="105486" y="1932051"/>
                  </a:lnTo>
                  <a:lnTo>
                    <a:pt x="105981" y="1922818"/>
                  </a:lnTo>
                  <a:lnTo>
                    <a:pt x="106095" y="1920811"/>
                  </a:lnTo>
                  <a:lnTo>
                    <a:pt x="106172" y="1919338"/>
                  </a:lnTo>
                  <a:lnTo>
                    <a:pt x="104889" y="1919338"/>
                  </a:lnTo>
                  <a:lnTo>
                    <a:pt x="104038" y="1907146"/>
                  </a:lnTo>
                  <a:lnTo>
                    <a:pt x="104000" y="1906638"/>
                  </a:lnTo>
                  <a:lnTo>
                    <a:pt x="103720" y="1906638"/>
                  </a:lnTo>
                  <a:lnTo>
                    <a:pt x="103162" y="1896491"/>
                  </a:lnTo>
                  <a:lnTo>
                    <a:pt x="103047" y="1894344"/>
                  </a:lnTo>
                  <a:lnTo>
                    <a:pt x="102666" y="1884222"/>
                  </a:lnTo>
                  <a:lnTo>
                    <a:pt x="102577" y="1881873"/>
                  </a:lnTo>
                  <a:lnTo>
                    <a:pt x="102476" y="1883168"/>
                  </a:lnTo>
                  <a:lnTo>
                    <a:pt x="102374" y="1893963"/>
                  </a:lnTo>
                  <a:lnTo>
                    <a:pt x="100584" y="1893963"/>
                  </a:lnTo>
                  <a:lnTo>
                    <a:pt x="101219" y="1884222"/>
                  </a:lnTo>
                  <a:lnTo>
                    <a:pt x="101282" y="1883168"/>
                  </a:lnTo>
                  <a:lnTo>
                    <a:pt x="101409" y="1881238"/>
                  </a:lnTo>
                  <a:lnTo>
                    <a:pt x="102501" y="1881238"/>
                  </a:lnTo>
                  <a:lnTo>
                    <a:pt x="102514" y="1880158"/>
                  </a:lnTo>
                  <a:lnTo>
                    <a:pt x="101752" y="1869338"/>
                  </a:lnTo>
                  <a:lnTo>
                    <a:pt x="101219" y="1880158"/>
                  </a:lnTo>
                  <a:lnTo>
                    <a:pt x="101168" y="1881238"/>
                  </a:lnTo>
                  <a:lnTo>
                    <a:pt x="100304" y="1869338"/>
                  </a:lnTo>
                  <a:lnTo>
                    <a:pt x="100241" y="1868551"/>
                  </a:lnTo>
                  <a:lnTo>
                    <a:pt x="101854" y="1868551"/>
                  </a:lnTo>
                  <a:lnTo>
                    <a:pt x="101117" y="1856105"/>
                  </a:lnTo>
                  <a:lnTo>
                    <a:pt x="100126" y="1843836"/>
                  </a:lnTo>
                  <a:lnTo>
                    <a:pt x="100063" y="1843138"/>
                  </a:lnTo>
                  <a:lnTo>
                    <a:pt x="101180" y="1843138"/>
                  </a:lnTo>
                  <a:lnTo>
                    <a:pt x="100634" y="1830438"/>
                  </a:lnTo>
                  <a:lnTo>
                    <a:pt x="99339" y="1817865"/>
                  </a:lnTo>
                  <a:lnTo>
                    <a:pt x="99339" y="1855838"/>
                  </a:lnTo>
                  <a:lnTo>
                    <a:pt x="97472" y="1855838"/>
                  </a:lnTo>
                  <a:lnTo>
                    <a:pt x="97802" y="1843836"/>
                  </a:lnTo>
                  <a:lnTo>
                    <a:pt x="97828" y="1843138"/>
                  </a:lnTo>
                  <a:lnTo>
                    <a:pt x="99212" y="1843138"/>
                  </a:lnTo>
                  <a:lnTo>
                    <a:pt x="99225" y="1843836"/>
                  </a:lnTo>
                  <a:lnTo>
                    <a:pt x="99339" y="1855838"/>
                  </a:lnTo>
                  <a:lnTo>
                    <a:pt x="99339" y="1817865"/>
                  </a:lnTo>
                  <a:lnTo>
                    <a:pt x="99326" y="1817738"/>
                  </a:lnTo>
                  <a:lnTo>
                    <a:pt x="100203" y="1817738"/>
                  </a:lnTo>
                  <a:lnTo>
                    <a:pt x="98933" y="1805749"/>
                  </a:lnTo>
                  <a:lnTo>
                    <a:pt x="98856" y="1805051"/>
                  </a:lnTo>
                  <a:lnTo>
                    <a:pt x="98742" y="1791462"/>
                  </a:lnTo>
                  <a:lnTo>
                    <a:pt x="98704" y="1779638"/>
                  </a:lnTo>
                  <a:lnTo>
                    <a:pt x="98501" y="1779638"/>
                  </a:lnTo>
                  <a:lnTo>
                    <a:pt x="96786" y="1791462"/>
                  </a:lnTo>
                  <a:lnTo>
                    <a:pt x="96659" y="1792338"/>
                  </a:lnTo>
                  <a:lnTo>
                    <a:pt x="96735" y="1779638"/>
                  </a:lnTo>
                  <a:lnTo>
                    <a:pt x="97586" y="1779638"/>
                  </a:lnTo>
                  <a:lnTo>
                    <a:pt x="98526" y="1768030"/>
                  </a:lnTo>
                  <a:lnTo>
                    <a:pt x="98602" y="1766519"/>
                  </a:lnTo>
                  <a:lnTo>
                    <a:pt x="97688" y="1741538"/>
                  </a:lnTo>
                  <a:lnTo>
                    <a:pt x="98450" y="1741538"/>
                  </a:lnTo>
                  <a:lnTo>
                    <a:pt x="96812" y="1729613"/>
                  </a:lnTo>
                  <a:lnTo>
                    <a:pt x="96710" y="1728838"/>
                  </a:lnTo>
                  <a:lnTo>
                    <a:pt x="97739" y="1728838"/>
                  </a:lnTo>
                  <a:lnTo>
                    <a:pt x="98666" y="1716138"/>
                  </a:lnTo>
                  <a:lnTo>
                    <a:pt x="99047" y="1726793"/>
                  </a:lnTo>
                  <a:lnTo>
                    <a:pt x="99275" y="1718284"/>
                  </a:lnTo>
                  <a:lnTo>
                    <a:pt x="99326" y="1716138"/>
                  </a:lnTo>
                  <a:lnTo>
                    <a:pt x="101447" y="1703451"/>
                  </a:lnTo>
                  <a:lnTo>
                    <a:pt x="101155" y="1703451"/>
                  </a:lnTo>
                  <a:lnTo>
                    <a:pt x="100368" y="1690738"/>
                  </a:lnTo>
                  <a:lnTo>
                    <a:pt x="95478" y="1690738"/>
                  </a:lnTo>
                  <a:lnTo>
                    <a:pt x="95478" y="1995538"/>
                  </a:lnTo>
                  <a:lnTo>
                    <a:pt x="95415" y="2000097"/>
                  </a:lnTo>
                  <a:lnTo>
                    <a:pt x="95288" y="2007870"/>
                  </a:lnTo>
                  <a:lnTo>
                    <a:pt x="94907" y="2004885"/>
                  </a:lnTo>
                  <a:lnTo>
                    <a:pt x="94094" y="1997570"/>
                  </a:lnTo>
                  <a:lnTo>
                    <a:pt x="93992" y="1996668"/>
                  </a:lnTo>
                  <a:lnTo>
                    <a:pt x="93903" y="1995843"/>
                  </a:lnTo>
                  <a:lnTo>
                    <a:pt x="93865" y="1995538"/>
                  </a:lnTo>
                  <a:lnTo>
                    <a:pt x="95478" y="1995538"/>
                  </a:lnTo>
                  <a:lnTo>
                    <a:pt x="95478" y="1690738"/>
                  </a:lnTo>
                  <a:lnTo>
                    <a:pt x="82613" y="1690738"/>
                  </a:lnTo>
                  <a:lnTo>
                    <a:pt x="82613" y="1982851"/>
                  </a:lnTo>
                  <a:lnTo>
                    <a:pt x="81546" y="1982851"/>
                  </a:lnTo>
                  <a:lnTo>
                    <a:pt x="81445" y="1989048"/>
                  </a:lnTo>
                  <a:lnTo>
                    <a:pt x="81343" y="1995233"/>
                  </a:lnTo>
                  <a:lnTo>
                    <a:pt x="80746" y="1990115"/>
                  </a:lnTo>
                  <a:lnTo>
                    <a:pt x="80060" y="1983765"/>
                  </a:lnTo>
                  <a:lnTo>
                    <a:pt x="79959" y="1982851"/>
                  </a:lnTo>
                  <a:lnTo>
                    <a:pt x="79336" y="1982851"/>
                  </a:lnTo>
                  <a:lnTo>
                    <a:pt x="78841" y="1970138"/>
                  </a:lnTo>
                  <a:lnTo>
                    <a:pt x="79781" y="1970138"/>
                  </a:lnTo>
                  <a:lnTo>
                    <a:pt x="82562" y="1982635"/>
                  </a:lnTo>
                  <a:lnTo>
                    <a:pt x="82613" y="1982851"/>
                  </a:lnTo>
                  <a:lnTo>
                    <a:pt x="82613" y="1690738"/>
                  </a:lnTo>
                  <a:lnTo>
                    <a:pt x="70713" y="1690738"/>
                  </a:lnTo>
                  <a:lnTo>
                    <a:pt x="70713" y="1843138"/>
                  </a:lnTo>
                  <a:lnTo>
                    <a:pt x="70078" y="1855838"/>
                  </a:lnTo>
                  <a:lnTo>
                    <a:pt x="69646" y="1851037"/>
                  </a:lnTo>
                  <a:lnTo>
                    <a:pt x="69646" y="1868551"/>
                  </a:lnTo>
                  <a:lnTo>
                    <a:pt x="68783" y="1880158"/>
                  </a:lnTo>
                  <a:lnTo>
                    <a:pt x="68707" y="1881238"/>
                  </a:lnTo>
                  <a:lnTo>
                    <a:pt x="68516" y="1881238"/>
                  </a:lnTo>
                  <a:lnTo>
                    <a:pt x="68262" y="1869338"/>
                  </a:lnTo>
                  <a:lnTo>
                    <a:pt x="68249" y="1868551"/>
                  </a:lnTo>
                  <a:lnTo>
                    <a:pt x="69646" y="1868551"/>
                  </a:lnTo>
                  <a:lnTo>
                    <a:pt x="69646" y="1851037"/>
                  </a:lnTo>
                  <a:lnTo>
                    <a:pt x="69392" y="1848218"/>
                  </a:lnTo>
                  <a:lnTo>
                    <a:pt x="69392" y="1855838"/>
                  </a:lnTo>
                  <a:lnTo>
                    <a:pt x="68262" y="1855838"/>
                  </a:lnTo>
                  <a:lnTo>
                    <a:pt x="68262" y="1856105"/>
                  </a:lnTo>
                  <a:lnTo>
                    <a:pt x="68237" y="1855838"/>
                  </a:lnTo>
                  <a:lnTo>
                    <a:pt x="67157" y="1855838"/>
                  </a:lnTo>
                  <a:lnTo>
                    <a:pt x="67106" y="1843849"/>
                  </a:lnTo>
                  <a:lnTo>
                    <a:pt x="68237" y="1855838"/>
                  </a:lnTo>
                  <a:lnTo>
                    <a:pt x="68287" y="1843138"/>
                  </a:lnTo>
                  <a:lnTo>
                    <a:pt x="69392" y="1855838"/>
                  </a:lnTo>
                  <a:lnTo>
                    <a:pt x="69392" y="1848218"/>
                  </a:lnTo>
                  <a:lnTo>
                    <a:pt x="68999" y="1843836"/>
                  </a:lnTo>
                  <a:lnTo>
                    <a:pt x="68935" y="1843138"/>
                  </a:lnTo>
                  <a:lnTo>
                    <a:pt x="68643" y="1843138"/>
                  </a:lnTo>
                  <a:lnTo>
                    <a:pt x="69532" y="1830438"/>
                  </a:lnTo>
                  <a:lnTo>
                    <a:pt x="70713" y="1843138"/>
                  </a:lnTo>
                  <a:lnTo>
                    <a:pt x="70713" y="1690738"/>
                  </a:lnTo>
                  <a:lnTo>
                    <a:pt x="67856" y="1690738"/>
                  </a:lnTo>
                  <a:lnTo>
                    <a:pt x="67856" y="1843138"/>
                  </a:lnTo>
                  <a:lnTo>
                    <a:pt x="67462" y="1843138"/>
                  </a:lnTo>
                  <a:lnTo>
                    <a:pt x="65570" y="1830438"/>
                  </a:lnTo>
                  <a:lnTo>
                    <a:pt x="66167" y="1830438"/>
                  </a:lnTo>
                  <a:lnTo>
                    <a:pt x="65544" y="1817738"/>
                  </a:lnTo>
                  <a:lnTo>
                    <a:pt x="66319" y="1825536"/>
                  </a:lnTo>
                  <a:lnTo>
                    <a:pt x="66573" y="1817738"/>
                  </a:lnTo>
                  <a:lnTo>
                    <a:pt x="67246" y="1830438"/>
                  </a:lnTo>
                  <a:lnTo>
                    <a:pt x="67005" y="1830438"/>
                  </a:lnTo>
                  <a:lnTo>
                    <a:pt x="67856" y="1843138"/>
                  </a:lnTo>
                  <a:lnTo>
                    <a:pt x="67856" y="1690738"/>
                  </a:lnTo>
                  <a:lnTo>
                    <a:pt x="67818" y="1741538"/>
                  </a:lnTo>
                  <a:lnTo>
                    <a:pt x="67652" y="1743760"/>
                  </a:lnTo>
                  <a:lnTo>
                    <a:pt x="67652" y="1779638"/>
                  </a:lnTo>
                  <a:lnTo>
                    <a:pt x="66471" y="1779638"/>
                  </a:lnTo>
                  <a:lnTo>
                    <a:pt x="66471" y="1805051"/>
                  </a:lnTo>
                  <a:lnTo>
                    <a:pt x="66027" y="1817738"/>
                  </a:lnTo>
                  <a:lnTo>
                    <a:pt x="65887" y="1817738"/>
                  </a:lnTo>
                  <a:lnTo>
                    <a:pt x="64998" y="1805749"/>
                  </a:lnTo>
                  <a:lnTo>
                    <a:pt x="64947" y="1805051"/>
                  </a:lnTo>
                  <a:lnTo>
                    <a:pt x="66471" y="1805051"/>
                  </a:lnTo>
                  <a:lnTo>
                    <a:pt x="66471" y="1779638"/>
                  </a:lnTo>
                  <a:lnTo>
                    <a:pt x="65163" y="1779638"/>
                  </a:lnTo>
                  <a:lnTo>
                    <a:pt x="65709" y="1769630"/>
                  </a:lnTo>
                  <a:lnTo>
                    <a:pt x="65735" y="1754238"/>
                  </a:lnTo>
                  <a:lnTo>
                    <a:pt x="66624" y="1754238"/>
                  </a:lnTo>
                  <a:lnTo>
                    <a:pt x="66903" y="1766519"/>
                  </a:lnTo>
                  <a:lnTo>
                    <a:pt x="66916" y="1766938"/>
                  </a:lnTo>
                  <a:lnTo>
                    <a:pt x="67094" y="1766938"/>
                  </a:lnTo>
                  <a:lnTo>
                    <a:pt x="67602" y="1778444"/>
                  </a:lnTo>
                  <a:lnTo>
                    <a:pt x="67652" y="1779638"/>
                  </a:lnTo>
                  <a:lnTo>
                    <a:pt x="67652" y="1743760"/>
                  </a:lnTo>
                  <a:lnTo>
                    <a:pt x="67081" y="1751431"/>
                  </a:lnTo>
                  <a:lnTo>
                    <a:pt x="67017" y="1752422"/>
                  </a:lnTo>
                  <a:lnTo>
                    <a:pt x="66954" y="1753273"/>
                  </a:lnTo>
                  <a:lnTo>
                    <a:pt x="66878" y="1754238"/>
                  </a:lnTo>
                  <a:lnTo>
                    <a:pt x="66065" y="1741538"/>
                  </a:lnTo>
                  <a:lnTo>
                    <a:pt x="67818" y="1741538"/>
                  </a:lnTo>
                  <a:lnTo>
                    <a:pt x="67818" y="1690738"/>
                  </a:lnTo>
                  <a:lnTo>
                    <a:pt x="65582" y="1690738"/>
                  </a:lnTo>
                  <a:lnTo>
                    <a:pt x="65582" y="1741538"/>
                  </a:lnTo>
                  <a:lnTo>
                    <a:pt x="64516" y="1741538"/>
                  </a:lnTo>
                  <a:lnTo>
                    <a:pt x="64528" y="1728838"/>
                  </a:lnTo>
                  <a:lnTo>
                    <a:pt x="64744" y="1728838"/>
                  </a:lnTo>
                  <a:lnTo>
                    <a:pt x="65582" y="1741538"/>
                  </a:lnTo>
                  <a:lnTo>
                    <a:pt x="65582" y="1690738"/>
                  </a:lnTo>
                  <a:lnTo>
                    <a:pt x="60858" y="1690738"/>
                  </a:lnTo>
                  <a:lnTo>
                    <a:pt x="60325" y="1690738"/>
                  </a:lnTo>
                  <a:lnTo>
                    <a:pt x="60325" y="1703451"/>
                  </a:lnTo>
                  <a:lnTo>
                    <a:pt x="60299" y="1703933"/>
                  </a:lnTo>
                  <a:lnTo>
                    <a:pt x="60299" y="1754238"/>
                  </a:lnTo>
                  <a:lnTo>
                    <a:pt x="58420" y="1754238"/>
                  </a:lnTo>
                  <a:lnTo>
                    <a:pt x="57950" y="1741538"/>
                  </a:lnTo>
                  <a:lnTo>
                    <a:pt x="58394" y="1741538"/>
                  </a:lnTo>
                  <a:lnTo>
                    <a:pt x="60159" y="1753273"/>
                  </a:lnTo>
                  <a:lnTo>
                    <a:pt x="60210" y="1753641"/>
                  </a:lnTo>
                  <a:lnTo>
                    <a:pt x="60299" y="1754238"/>
                  </a:lnTo>
                  <a:lnTo>
                    <a:pt x="60299" y="1703933"/>
                  </a:lnTo>
                  <a:lnTo>
                    <a:pt x="59766" y="1714017"/>
                  </a:lnTo>
                  <a:lnTo>
                    <a:pt x="59651" y="1716138"/>
                  </a:lnTo>
                  <a:lnTo>
                    <a:pt x="58242" y="1716138"/>
                  </a:lnTo>
                  <a:lnTo>
                    <a:pt x="59728" y="1704378"/>
                  </a:lnTo>
                  <a:lnTo>
                    <a:pt x="59842" y="1703451"/>
                  </a:lnTo>
                  <a:lnTo>
                    <a:pt x="60325" y="1703451"/>
                  </a:lnTo>
                  <a:lnTo>
                    <a:pt x="60325" y="1690738"/>
                  </a:lnTo>
                  <a:lnTo>
                    <a:pt x="59004" y="1690738"/>
                  </a:lnTo>
                  <a:lnTo>
                    <a:pt x="58686" y="1690738"/>
                  </a:lnTo>
                  <a:lnTo>
                    <a:pt x="58635" y="1704378"/>
                  </a:lnTo>
                  <a:lnTo>
                    <a:pt x="57162" y="1716138"/>
                  </a:lnTo>
                  <a:lnTo>
                    <a:pt x="57556" y="1716138"/>
                  </a:lnTo>
                  <a:lnTo>
                    <a:pt x="57480" y="1726793"/>
                  </a:lnTo>
                  <a:lnTo>
                    <a:pt x="57391" y="1741538"/>
                  </a:lnTo>
                  <a:lnTo>
                    <a:pt x="56362" y="1741538"/>
                  </a:lnTo>
                  <a:lnTo>
                    <a:pt x="57226" y="1751431"/>
                  </a:lnTo>
                  <a:lnTo>
                    <a:pt x="57315" y="1752422"/>
                  </a:lnTo>
                  <a:lnTo>
                    <a:pt x="57378" y="1753273"/>
                  </a:lnTo>
                  <a:lnTo>
                    <a:pt x="57467" y="1754238"/>
                  </a:lnTo>
                  <a:lnTo>
                    <a:pt x="58089" y="1754238"/>
                  </a:lnTo>
                  <a:lnTo>
                    <a:pt x="59270" y="1766519"/>
                  </a:lnTo>
                  <a:lnTo>
                    <a:pt x="59309" y="1766938"/>
                  </a:lnTo>
                  <a:lnTo>
                    <a:pt x="56946" y="1766938"/>
                  </a:lnTo>
                  <a:lnTo>
                    <a:pt x="58750" y="1778444"/>
                  </a:lnTo>
                  <a:lnTo>
                    <a:pt x="58877" y="1779244"/>
                  </a:lnTo>
                  <a:lnTo>
                    <a:pt x="58940" y="1779638"/>
                  </a:lnTo>
                  <a:lnTo>
                    <a:pt x="60045" y="1779638"/>
                  </a:lnTo>
                  <a:lnTo>
                    <a:pt x="59601" y="1789061"/>
                  </a:lnTo>
                  <a:lnTo>
                    <a:pt x="59486" y="1791462"/>
                  </a:lnTo>
                  <a:lnTo>
                    <a:pt x="59448" y="1792338"/>
                  </a:lnTo>
                  <a:lnTo>
                    <a:pt x="59143" y="1792338"/>
                  </a:lnTo>
                  <a:lnTo>
                    <a:pt x="60515" y="1805051"/>
                  </a:lnTo>
                  <a:lnTo>
                    <a:pt x="60756" y="1805051"/>
                  </a:lnTo>
                  <a:lnTo>
                    <a:pt x="61595" y="1817738"/>
                  </a:lnTo>
                  <a:lnTo>
                    <a:pt x="59817" y="1817738"/>
                  </a:lnTo>
                  <a:lnTo>
                    <a:pt x="60782" y="1830438"/>
                  </a:lnTo>
                  <a:lnTo>
                    <a:pt x="61861" y="1843138"/>
                  </a:lnTo>
                  <a:lnTo>
                    <a:pt x="62903" y="1855838"/>
                  </a:lnTo>
                  <a:lnTo>
                    <a:pt x="63982" y="1855838"/>
                  </a:lnTo>
                  <a:lnTo>
                    <a:pt x="63284" y="1867662"/>
                  </a:lnTo>
                  <a:lnTo>
                    <a:pt x="63233" y="1868551"/>
                  </a:lnTo>
                  <a:lnTo>
                    <a:pt x="63512" y="1868551"/>
                  </a:lnTo>
                  <a:lnTo>
                    <a:pt x="65087" y="1880158"/>
                  </a:lnTo>
                  <a:lnTo>
                    <a:pt x="65138" y="1880577"/>
                  </a:lnTo>
                  <a:lnTo>
                    <a:pt x="65227" y="1881238"/>
                  </a:lnTo>
                  <a:lnTo>
                    <a:pt x="64071" y="1881238"/>
                  </a:lnTo>
                  <a:lnTo>
                    <a:pt x="64389" y="1893341"/>
                  </a:lnTo>
                  <a:lnTo>
                    <a:pt x="64439" y="1895335"/>
                  </a:lnTo>
                  <a:lnTo>
                    <a:pt x="65544" y="1904682"/>
                  </a:lnTo>
                  <a:lnTo>
                    <a:pt x="65570" y="1904822"/>
                  </a:lnTo>
                  <a:lnTo>
                    <a:pt x="65862" y="1906168"/>
                  </a:lnTo>
                  <a:lnTo>
                    <a:pt x="65798" y="1904682"/>
                  </a:lnTo>
                  <a:lnTo>
                    <a:pt x="65112" y="1896491"/>
                  </a:lnTo>
                  <a:lnTo>
                    <a:pt x="64985" y="1895017"/>
                  </a:lnTo>
                  <a:lnTo>
                    <a:pt x="64897" y="1893963"/>
                  </a:lnTo>
                  <a:lnTo>
                    <a:pt x="65874" y="1893963"/>
                  </a:lnTo>
                  <a:lnTo>
                    <a:pt x="67195" y="1906168"/>
                  </a:lnTo>
                  <a:lnTo>
                    <a:pt x="67195" y="1907146"/>
                  </a:lnTo>
                  <a:lnTo>
                    <a:pt x="65836" y="1919338"/>
                  </a:lnTo>
                  <a:lnTo>
                    <a:pt x="67894" y="1919338"/>
                  </a:lnTo>
                  <a:lnTo>
                    <a:pt x="68275" y="1929409"/>
                  </a:lnTo>
                  <a:lnTo>
                    <a:pt x="68376" y="1932051"/>
                  </a:lnTo>
                  <a:lnTo>
                    <a:pt x="68630" y="1932051"/>
                  </a:lnTo>
                  <a:lnTo>
                    <a:pt x="68516" y="1944738"/>
                  </a:lnTo>
                  <a:lnTo>
                    <a:pt x="70802" y="1944738"/>
                  </a:lnTo>
                  <a:lnTo>
                    <a:pt x="73698" y="1956917"/>
                  </a:lnTo>
                  <a:lnTo>
                    <a:pt x="75603" y="1944738"/>
                  </a:lnTo>
                  <a:lnTo>
                    <a:pt x="75869" y="1944738"/>
                  </a:lnTo>
                  <a:lnTo>
                    <a:pt x="73787" y="1936419"/>
                  </a:lnTo>
                  <a:lnTo>
                    <a:pt x="74650" y="1944014"/>
                  </a:lnTo>
                  <a:lnTo>
                    <a:pt x="74739" y="1944738"/>
                  </a:lnTo>
                  <a:lnTo>
                    <a:pt x="72834" y="1944738"/>
                  </a:lnTo>
                  <a:lnTo>
                    <a:pt x="72859" y="1944014"/>
                  </a:lnTo>
                  <a:lnTo>
                    <a:pt x="72974" y="1940852"/>
                  </a:lnTo>
                  <a:lnTo>
                    <a:pt x="73075" y="1937918"/>
                  </a:lnTo>
                  <a:lnTo>
                    <a:pt x="73164" y="1935378"/>
                  </a:lnTo>
                  <a:lnTo>
                    <a:pt x="73202" y="1934121"/>
                  </a:lnTo>
                  <a:lnTo>
                    <a:pt x="72682" y="1932051"/>
                  </a:lnTo>
                  <a:lnTo>
                    <a:pt x="72364" y="1922818"/>
                  </a:lnTo>
                  <a:lnTo>
                    <a:pt x="72250" y="1919338"/>
                  </a:lnTo>
                  <a:lnTo>
                    <a:pt x="70612" y="1919338"/>
                  </a:lnTo>
                  <a:lnTo>
                    <a:pt x="71361" y="1907146"/>
                  </a:lnTo>
                  <a:lnTo>
                    <a:pt x="71399" y="1906638"/>
                  </a:lnTo>
                  <a:lnTo>
                    <a:pt x="68719" y="1906638"/>
                  </a:lnTo>
                  <a:lnTo>
                    <a:pt x="69303" y="1896491"/>
                  </a:lnTo>
                  <a:lnTo>
                    <a:pt x="69430" y="1894344"/>
                  </a:lnTo>
                  <a:lnTo>
                    <a:pt x="69456" y="1893963"/>
                  </a:lnTo>
                  <a:lnTo>
                    <a:pt x="71539" y="1893963"/>
                  </a:lnTo>
                  <a:lnTo>
                    <a:pt x="72123" y="1893963"/>
                  </a:lnTo>
                  <a:lnTo>
                    <a:pt x="73126" y="1903361"/>
                  </a:lnTo>
                  <a:lnTo>
                    <a:pt x="73596" y="1906168"/>
                  </a:lnTo>
                  <a:lnTo>
                    <a:pt x="73672" y="1906638"/>
                  </a:lnTo>
                  <a:lnTo>
                    <a:pt x="73469" y="1906638"/>
                  </a:lnTo>
                  <a:lnTo>
                    <a:pt x="73126" y="1903361"/>
                  </a:lnTo>
                  <a:lnTo>
                    <a:pt x="71767" y="1895335"/>
                  </a:lnTo>
                  <a:lnTo>
                    <a:pt x="71716" y="1895017"/>
                  </a:lnTo>
                  <a:lnTo>
                    <a:pt x="71602" y="1894344"/>
                  </a:lnTo>
                  <a:lnTo>
                    <a:pt x="71539" y="1893963"/>
                  </a:lnTo>
                  <a:lnTo>
                    <a:pt x="71539" y="1895335"/>
                  </a:lnTo>
                  <a:lnTo>
                    <a:pt x="72732" y="1906168"/>
                  </a:lnTo>
                  <a:lnTo>
                    <a:pt x="72796" y="1907146"/>
                  </a:lnTo>
                  <a:lnTo>
                    <a:pt x="72974" y="1919338"/>
                  </a:lnTo>
                  <a:lnTo>
                    <a:pt x="73444" y="1919338"/>
                  </a:lnTo>
                  <a:lnTo>
                    <a:pt x="74193" y="1907146"/>
                  </a:lnTo>
                  <a:lnTo>
                    <a:pt x="74142" y="1906638"/>
                  </a:lnTo>
                  <a:lnTo>
                    <a:pt x="74193" y="1907146"/>
                  </a:lnTo>
                  <a:lnTo>
                    <a:pt x="75247" y="1919338"/>
                  </a:lnTo>
                  <a:lnTo>
                    <a:pt x="76263" y="1932051"/>
                  </a:lnTo>
                  <a:lnTo>
                    <a:pt x="77431" y="1932051"/>
                  </a:lnTo>
                  <a:lnTo>
                    <a:pt x="77406" y="1932838"/>
                  </a:lnTo>
                  <a:lnTo>
                    <a:pt x="77292" y="1937918"/>
                  </a:lnTo>
                  <a:lnTo>
                    <a:pt x="77190" y="1944738"/>
                  </a:lnTo>
                  <a:lnTo>
                    <a:pt x="76695" y="1944738"/>
                  </a:lnTo>
                  <a:lnTo>
                    <a:pt x="79184" y="1956917"/>
                  </a:lnTo>
                  <a:lnTo>
                    <a:pt x="79286" y="1957438"/>
                  </a:lnTo>
                  <a:lnTo>
                    <a:pt x="80111" y="1957438"/>
                  </a:lnTo>
                  <a:lnTo>
                    <a:pt x="78663" y="1969414"/>
                  </a:lnTo>
                  <a:lnTo>
                    <a:pt x="78574" y="1970138"/>
                  </a:lnTo>
                  <a:lnTo>
                    <a:pt x="78130" y="1970138"/>
                  </a:lnTo>
                  <a:lnTo>
                    <a:pt x="78130" y="2007476"/>
                  </a:lnTo>
                  <a:lnTo>
                    <a:pt x="77139" y="1997570"/>
                  </a:lnTo>
                  <a:lnTo>
                    <a:pt x="77050" y="1996668"/>
                  </a:lnTo>
                  <a:lnTo>
                    <a:pt x="76936" y="1995538"/>
                  </a:lnTo>
                  <a:lnTo>
                    <a:pt x="77609" y="1995538"/>
                  </a:lnTo>
                  <a:lnTo>
                    <a:pt x="77698" y="1997570"/>
                  </a:lnTo>
                  <a:lnTo>
                    <a:pt x="77825" y="2000097"/>
                  </a:lnTo>
                  <a:lnTo>
                    <a:pt x="77863" y="2001139"/>
                  </a:lnTo>
                  <a:lnTo>
                    <a:pt x="77965" y="2003399"/>
                  </a:lnTo>
                  <a:lnTo>
                    <a:pt x="78041" y="2004885"/>
                  </a:lnTo>
                  <a:lnTo>
                    <a:pt x="78130" y="2007476"/>
                  </a:lnTo>
                  <a:lnTo>
                    <a:pt x="78130" y="1970138"/>
                  </a:lnTo>
                  <a:lnTo>
                    <a:pt x="77470" y="1970138"/>
                  </a:lnTo>
                  <a:lnTo>
                    <a:pt x="76085" y="1965579"/>
                  </a:lnTo>
                  <a:lnTo>
                    <a:pt x="76085" y="1982851"/>
                  </a:lnTo>
                  <a:lnTo>
                    <a:pt x="75387" y="1982851"/>
                  </a:lnTo>
                  <a:lnTo>
                    <a:pt x="75336" y="1970138"/>
                  </a:lnTo>
                  <a:lnTo>
                    <a:pt x="75590" y="1970138"/>
                  </a:lnTo>
                  <a:lnTo>
                    <a:pt x="76073" y="1982635"/>
                  </a:lnTo>
                  <a:lnTo>
                    <a:pt x="76085" y="1982851"/>
                  </a:lnTo>
                  <a:lnTo>
                    <a:pt x="76085" y="1965579"/>
                  </a:lnTo>
                  <a:lnTo>
                    <a:pt x="73621" y="1957438"/>
                  </a:lnTo>
                  <a:lnTo>
                    <a:pt x="71716" y="1957438"/>
                  </a:lnTo>
                  <a:lnTo>
                    <a:pt x="71742" y="1959698"/>
                  </a:lnTo>
                  <a:lnTo>
                    <a:pt x="71869" y="1970138"/>
                  </a:lnTo>
                  <a:lnTo>
                    <a:pt x="73050" y="1970138"/>
                  </a:lnTo>
                  <a:lnTo>
                    <a:pt x="73736" y="1982635"/>
                  </a:lnTo>
                  <a:lnTo>
                    <a:pt x="73748" y="1982851"/>
                  </a:lnTo>
                  <a:lnTo>
                    <a:pt x="73050" y="1982851"/>
                  </a:lnTo>
                  <a:lnTo>
                    <a:pt x="74295" y="1995233"/>
                  </a:lnTo>
                  <a:lnTo>
                    <a:pt x="74256" y="1982851"/>
                  </a:lnTo>
                  <a:lnTo>
                    <a:pt x="75120" y="1982851"/>
                  </a:lnTo>
                  <a:lnTo>
                    <a:pt x="75222" y="1987219"/>
                  </a:lnTo>
                  <a:lnTo>
                    <a:pt x="75298" y="1990115"/>
                  </a:lnTo>
                  <a:lnTo>
                    <a:pt x="75412" y="1995233"/>
                  </a:lnTo>
                  <a:lnTo>
                    <a:pt x="75476" y="1995843"/>
                  </a:lnTo>
                  <a:lnTo>
                    <a:pt x="77444" y="2007870"/>
                  </a:lnTo>
                  <a:lnTo>
                    <a:pt x="77495" y="2008251"/>
                  </a:lnTo>
                  <a:lnTo>
                    <a:pt x="78193" y="2008251"/>
                  </a:lnTo>
                  <a:lnTo>
                    <a:pt x="80810" y="2008251"/>
                  </a:lnTo>
                  <a:lnTo>
                    <a:pt x="80302" y="2017179"/>
                  </a:lnTo>
                  <a:lnTo>
                    <a:pt x="80175" y="2019363"/>
                  </a:lnTo>
                  <a:lnTo>
                    <a:pt x="80060" y="2021319"/>
                  </a:lnTo>
                  <a:lnTo>
                    <a:pt x="80200" y="2021890"/>
                  </a:lnTo>
                  <a:lnTo>
                    <a:pt x="81584" y="2033079"/>
                  </a:lnTo>
                  <a:lnTo>
                    <a:pt x="81648" y="2033638"/>
                  </a:lnTo>
                  <a:lnTo>
                    <a:pt x="82092" y="2033638"/>
                  </a:lnTo>
                  <a:lnTo>
                    <a:pt x="82245" y="2034527"/>
                  </a:lnTo>
                  <a:lnTo>
                    <a:pt x="82270" y="2033638"/>
                  </a:lnTo>
                  <a:lnTo>
                    <a:pt x="82829" y="2037765"/>
                  </a:lnTo>
                  <a:lnTo>
                    <a:pt x="84353" y="2046338"/>
                  </a:lnTo>
                  <a:lnTo>
                    <a:pt x="84391" y="2043430"/>
                  </a:lnTo>
                  <a:lnTo>
                    <a:pt x="84518" y="2035073"/>
                  </a:lnTo>
                  <a:lnTo>
                    <a:pt x="84543" y="2033638"/>
                  </a:lnTo>
                  <a:lnTo>
                    <a:pt x="86779" y="2046338"/>
                  </a:lnTo>
                  <a:lnTo>
                    <a:pt x="87604" y="2046338"/>
                  </a:lnTo>
                  <a:lnTo>
                    <a:pt x="87464" y="2059038"/>
                  </a:lnTo>
                  <a:lnTo>
                    <a:pt x="88277" y="2059038"/>
                  </a:lnTo>
                  <a:lnTo>
                    <a:pt x="90030" y="2070112"/>
                  </a:lnTo>
                  <a:lnTo>
                    <a:pt x="89903" y="2067801"/>
                  </a:lnTo>
                  <a:lnTo>
                    <a:pt x="86766" y="2035492"/>
                  </a:lnTo>
                  <a:lnTo>
                    <a:pt x="86677" y="2034527"/>
                  </a:lnTo>
                  <a:lnTo>
                    <a:pt x="86588" y="2033638"/>
                  </a:lnTo>
                  <a:lnTo>
                    <a:pt x="84785" y="2021890"/>
                  </a:lnTo>
                  <a:lnTo>
                    <a:pt x="84696" y="2021319"/>
                  </a:lnTo>
                  <a:lnTo>
                    <a:pt x="84645" y="2020963"/>
                  </a:lnTo>
                  <a:lnTo>
                    <a:pt x="84010" y="2017179"/>
                  </a:lnTo>
                  <a:lnTo>
                    <a:pt x="84112" y="2020963"/>
                  </a:lnTo>
                  <a:lnTo>
                    <a:pt x="82207" y="2008251"/>
                  </a:lnTo>
                  <a:lnTo>
                    <a:pt x="81432" y="2008251"/>
                  </a:lnTo>
                  <a:lnTo>
                    <a:pt x="81546" y="2003399"/>
                  </a:lnTo>
                  <a:lnTo>
                    <a:pt x="81622" y="2000097"/>
                  </a:lnTo>
                  <a:lnTo>
                    <a:pt x="81724" y="1995843"/>
                  </a:lnTo>
                  <a:lnTo>
                    <a:pt x="81597" y="1995538"/>
                  </a:lnTo>
                  <a:lnTo>
                    <a:pt x="81737" y="1995538"/>
                  </a:lnTo>
                  <a:lnTo>
                    <a:pt x="83870" y="1995538"/>
                  </a:lnTo>
                  <a:lnTo>
                    <a:pt x="83235" y="2003399"/>
                  </a:lnTo>
                  <a:lnTo>
                    <a:pt x="83235" y="2003526"/>
                  </a:lnTo>
                  <a:lnTo>
                    <a:pt x="84048" y="2007870"/>
                  </a:lnTo>
                  <a:lnTo>
                    <a:pt x="84112" y="2008251"/>
                  </a:lnTo>
                  <a:lnTo>
                    <a:pt x="85915" y="2008251"/>
                  </a:lnTo>
                  <a:lnTo>
                    <a:pt x="86677" y="2019363"/>
                  </a:lnTo>
                  <a:lnTo>
                    <a:pt x="86791" y="2020963"/>
                  </a:lnTo>
                  <a:lnTo>
                    <a:pt x="87477" y="2020963"/>
                  </a:lnTo>
                  <a:lnTo>
                    <a:pt x="88531" y="2033079"/>
                  </a:lnTo>
                  <a:lnTo>
                    <a:pt x="88582" y="2033638"/>
                  </a:lnTo>
                  <a:lnTo>
                    <a:pt x="90741" y="2046338"/>
                  </a:lnTo>
                  <a:lnTo>
                    <a:pt x="90855" y="2047443"/>
                  </a:lnTo>
                  <a:lnTo>
                    <a:pt x="91757" y="2059038"/>
                  </a:lnTo>
                  <a:lnTo>
                    <a:pt x="92278" y="2047443"/>
                  </a:lnTo>
                  <a:lnTo>
                    <a:pt x="92329" y="2046338"/>
                  </a:lnTo>
                  <a:lnTo>
                    <a:pt x="92354" y="2059038"/>
                  </a:lnTo>
                  <a:lnTo>
                    <a:pt x="95377" y="2059038"/>
                  </a:lnTo>
                  <a:lnTo>
                    <a:pt x="95135" y="2067801"/>
                  </a:lnTo>
                  <a:lnTo>
                    <a:pt x="95034" y="2071865"/>
                  </a:lnTo>
                  <a:lnTo>
                    <a:pt x="97066" y="2071865"/>
                  </a:lnTo>
                  <a:lnTo>
                    <a:pt x="98501" y="2083117"/>
                  </a:lnTo>
                  <a:lnTo>
                    <a:pt x="98526" y="2083650"/>
                  </a:lnTo>
                  <a:lnTo>
                    <a:pt x="98666" y="2084463"/>
                  </a:lnTo>
                  <a:lnTo>
                    <a:pt x="100482" y="2084463"/>
                  </a:lnTo>
                  <a:lnTo>
                    <a:pt x="100952" y="2097138"/>
                  </a:lnTo>
                  <a:lnTo>
                    <a:pt x="102222" y="2097138"/>
                  </a:lnTo>
                  <a:lnTo>
                    <a:pt x="103581" y="2108809"/>
                  </a:lnTo>
                  <a:lnTo>
                    <a:pt x="103695" y="2109838"/>
                  </a:lnTo>
                  <a:lnTo>
                    <a:pt x="104736" y="2121865"/>
                  </a:lnTo>
                  <a:lnTo>
                    <a:pt x="104800" y="2122538"/>
                  </a:lnTo>
                  <a:lnTo>
                    <a:pt x="106070" y="2122538"/>
                  </a:lnTo>
                  <a:lnTo>
                    <a:pt x="104813" y="2109838"/>
                  </a:lnTo>
                  <a:lnTo>
                    <a:pt x="105308" y="2109838"/>
                  </a:lnTo>
                  <a:lnTo>
                    <a:pt x="106934" y="2121865"/>
                  </a:lnTo>
                  <a:lnTo>
                    <a:pt x="107022" y="2122538"/>
                  </a:lnTo>
                  <a:lnTo>
                    <a:pt x="108140" y="2122538"/>
                  </a:lnTo>
                  <a:lnTo>
                    <a:pt x="106680" y="2134362"/>
                  </a:lnTo>
                  <a:lnTo>
                    <a:pt x="106578" y="2135251"/>
                  </a:lnTo>
                  <a:lnTo>
                    <a:pt x="108673" y="2135251"/>
                  </a:lnTo>
                  <a:lnTo>
                    <a:pt x="108585" y="2131961"/>
                  </a:lnTo>
                  <a:lnTo>
                    <a:pt x="108458" y="2127110"/>
                  </a:lnTo>
                  <a:lnTo>
                    <a:pt x="108343" y="2122538"/>
                  </a:lnTo>
                  <a:lnTo>
                    <a:pt x="108661" y="2122538"/>
                  </a:lnTo>
                  <a:lnTo>
                    <a:pt x="108432" y="2119185"/>
                  </a:lnTo>
                  <a:lnTo>
                    <a:pt x="109359" y="2121370"/>
                  </a:lnTo>
                  <a:lnTo>
                    <a:pt x="110185" y="2122538"/>
                  </a:lnTo>
                  <a:lnTo>
                    <a:pt x="110820" y="2122538"/>
                  </a:lnTo>
                  <a:lnTo>
                    <a:pt x="110769" y="2120569"/>
                  </a:lnTo>
                  <a:lnTo>
                    <a:pt x="109042" y="2118334"/>
                  </a:lnTo>
                  <a:lnTo>
                    <a:pt x="109067" y="2117585"/>
                  </a:lnTo>
                  <a:lnTo>
                    <a:pt x="108839" y="2117585"/>
                  </a:lnTo>
                  <a:lnTo>
                    <a:pt x="108254" y="2116404"/>
                  </a:lnTo>
                  <a:lnTo>
                    <a:pt x="107835" y="2109838"/>
                  </a:lnTo>
                  <a:lnTo>
                    <a:pt x="106159" y="2109838"/>
                  </a:lnTo>
                  <a:lnTo>
                    <a:pt x="104990" y="2097138"/>
                  </a:lnTo>
                  <a:lnTo>
                    <a:pt x="103289" y="2097138"/>
                  </a:lnTo>
                  <a:lnTo>
                    <a:pt x="103225" y="2084463"/>
                  </a:lnTo>
                  <a:lnTo>
                    <a:pt x="102260" y="2084463"/>
                  </a:lnTo>
                  <a:lnTo>
                    <a:pt x="102285" y="2079282"/>
                  </a:lnTo>
                  <a:lnTo>
                    <a:pt x="102133" y="2078786"/>
                  </a:lnTo>
                  <a:lnTo>
                    <a:pt x="97675" y="2046617"/>
                  </a:lnTo>
                  <a:lnTo>
                    <a:pt x="97637" y="2046338"/>
                  </a:lnTo>
                  <a:lnTo>
                    <a:pt x="96481" y="2046338"/>
                  </a:lnTo>
                  <a:lnTo>
                    <a:pt x="93548" y="2033638"/>
                  </a:lnTo>
                  <a:lnTo>
                    <a:pt x="94729" y="2021890"/>
                  </a:lnTo>
                  <a:lnTo>
                    <a:pt x="94830" y="2020963"/>
                  </a:lnTo>
                  <a:lnTo>
                    <a:pt x="92417" y="2020963"/>
                  </a:lnTo>
                  <a:lnTo>
                    <a:pt x="91821" y="2010168"/>
                  </a:lnTo>
                  <a:lnTo>
                    <a:pt x="91719" y="2008251"/>
                  </a:lnTo>
                  <a:lnTo>
                    <a:pt x="89750" y="1995843"/>
                  </a:lnTo>
                  <a:lnTo>
                    <a:pt x="89700" y="1995538"/>
                  </a:lnTo>
                  <a:lnTo>
                    <a:pt x="88049" y="1995538"/>
                  </a:lnTo>
                  <a:lnTo>
                    <a:pt x="88226" y="1990115"/>
                  </a:lnTo>
                  <a:lnTo>
                    <a:pt x="88315" y="1987219"/>
                  </a:lnTo>
                  <a:lnTo>
                    <a:pt x="88430" y="1983765"/>
                  </a:lnTo>
                  <a:lnTo>
                    <a:pt x="88455" y="1982851"/>
                  </a:lnTo>
                  <a:lnTo>
                    <a:pt x="87503" y="1982851"/>
                  </a:lnTo>
                  <a:lnTo>
                    <a:pt x="86423" y="1970138"/>
                  </a:lnTo>
                  <a:lnTo>
                    <a:pt x="87845" y="1970138"/>
                  </a:lnTo>
                  <a:lnTo>
                    <a:pt x="89255" y="1982635"/>
                  </a:lnTo>
                  <a:lnTo>
                    <a:pt x="89281" y="1982851"/>
                  </a:lnTo>
                  <a:lnTo>
                    <a:pt x="91935" y="1982851"/>
                  </a:lnTo>
                  <a:lnTo>
                    <a:pt x="91909" y="1995538"/>
                  </a:lnTo>
                  <a:lnTo>
                    <a:pt x="93116" y="1995538"/>
                  </a:lnTo>
                  <a:lnTo>
                    <a:pt x="93179" y="1996668"/>
                  </a:lnTo>
                  <a:lnTo>
                    <a:pt x="93319" y="1995843"/>
                  </a:lnTo>
                  <a:lnTo>
                    <a:pt x="93332" y="1995538"/>
                  </a:lnTo>
                  <a:lnTo>
                    <a:pt x="94742" y="2007870"/>
                  </a:lnTo>
                  <a:lnTo>
                    <a:pt x="94780" y="2008251"/>
                  </a:lnTo>
                  <a:lnTo>
                    <a:pt x="95288" y="2008251"/>
                  </a:lnTo>
                  <a:lnTo>
                    <a:pt x="96812" y="2008251"/>
                  </a:lnTo>
                  <a:lnTo>
                    <a:pt x="98704" y="2020481"/>
                  </a:lnTo>
                  <a:lnTo>
                    <a:pt x="98704" y="2033638"/>
                  </a:lnTo>
                  <a:lnTo>
                    <a:pt x="99377" y="2033638"/>
                  </a:lnTo>
                  <a:lnTo>
                    <a:pt x="100774" y="2046338"/>
                  </a:lnTo>
                  <a:lnTo>
                    <a:pt x="102514" y="2046338"/>
                  </a:lnTo>
                  <a:lnTo>
                    <a:pt x="104419" y="2059038"/>
                  </a:lnTo>
                  <a:lnTo>
                    <a:pt x="101790" y="2047443"/>
                  </a:lnTo>
                  <a:lnTo>
                    <a:pt x="104216" y="2059038"/>
                  </a:lnTo>
                  <a:lnTo>
                    <a:pt x="105016" y="2070112"/>
                  </a:lnTo>
                  <a:lnTo>
                    <a:pt x="105143" y="2071865"/>
                  </a:lnTo>
                  <a:lnTo>
                    <a:pt x="107061" y="2071865"/>
                  </a:lnTo>
                  <a:lnTo>
                    <a:pt x="110070" y="2084463"/>
                  </a:lnTo>
                  <a:lnTo>
                    <a:pt x="108051" y="2084463"/>
                  </a:lnTo>
                  <a:lnTo>
                    <a:pt x="110909" y="2097138"/>
                  </a:lnTo>
                  <a:lnTo>
                    <a:pt x="113004" y="2097138"/>
                  </a:lnTo>
                  <a:lnTo>
                    <a:pt x="112483" y="2107260"/>
                  </a:lnTo>
                  <a:lnTo>
                    <a:pt x="112407" y="2108809"/>
                  </a:lnTo>
                  <a:lnTo>
                    <a:pt x="112356" y="2109838"/>
                  </a:lnTo>
                  <a:lnTo>
                    <a:pt x="115290" y="2109838"/>
                  </a:lnTo>
                  <a:lnTo>
                    <a:pt x="117081" y="2121865"/>
                  </a:lnTo>
                  <a:lnTo>
                    <a:pt x="117182" y="2122538"/>
                  </a:lnTo>
                  <a:lnTo>
                    <a:pt x="119176" y="2122538"/>
                  </a:lnTo>
                  <a:lnTo>
                    <a:pt x="120853" y="2134362"/>
                  </a:lnTo>
                  <a:lnTo>
                    <a:pt x="120980" y="2135251"/>
                  </a:lnTo>
                  <a:lnTo>
                    <a:pt x="121031" y="2135822"/>
                  </a:lnTo>
                  <a:lnTo>
                    <a:pt x="121145" y="2136800"/>
                  </a:lnTo>
                  <a:lnTo>
                    <a:pt x="124980" y="2147938"/>
                  </a:lnTo>
                  <a:lnTo>
                    <a:pt x="124460" y="2160638"/>
                  </a:lnTo>
                  <a:lnTo>
                    <a:pt x="126390" y="2160638"/>
                  </a:lnTo>
                  <a:lnTo>
                    <a:pt x="132041" y="2173351"/>
                  </a:lnTo>
                  <a:lnTo>
                    <a:pt x="132270" y="2173351"/>
                  </a:lnTo>
                  <a:lnTo>
                    <a:pt x="134594" y="2186038"/>
                  </a:lnTo>
                  <a:lnTo>
                    <a:pt x="134277" y="2186038"/>
                  </a:lnTo>
                  <a:lnTo>
                    <a:pt x="136296" y="2194699"/>
                  </a:lnTo>
                  <a:lnTo>
                    <a:pt x="135280" y="2186038"/>
                  </a:lnTo>
                  <a:lnTo>
                    <a:pt x="137109" y="2186038"/>
                  </a:lnTo>
                  <a:lnTo>
                    <a:pt x="137160" y="2194699"/>
                  </a:lnTo>
                  <a:lnTo>
                    <a:pt x="137248" y="2198738"/>
                  </a:lnTo>
                  <a:lnTo>
                    <a:pt x="140220" y="2211438"/>
                  </a:lnTo>
                  <a:lnTo>
                    <a:pt x="142405" y="2211438"/>
                  </a:lnTo>
                  <a:lnTo>
                    <a:pt x="143408" y="2223338"/>
                  </a:lnTo>
                  <a:lnTo>
                    <a:pt x="143471" y="2224138"/>
                  </a:lnTo>
                  <a:lnTo>
                    <a:pt x="144691" y="2224138"/>
                  </a:lnTo>
                  <a:lnTo>
                    <a:pt x="145554" y="2235911"/>
                  </a:lnTo>
                  <a:lnTo>
                    <a:pt x="145618" y="2236838"/>
                  </a:lnTo>
                  <a:lnTo>
                    <a:pt x="149923" y="2236838"/>
                  </a:lnTo>
                  <a:lnTo>
                    <a:pt x="151841" y="2248941"/>
                  </a:lnTo>
                  <a:lnTo>
                    <a:pt x="151942" y="2249538"/>
                  </a:lnTo>
                  <a:lnTo>
                    <a:pt x="152895" y="2252649"/>
                  </a:lnTo>
                  <a:lnTo>
                    <a:pt x="152539" y="2249538"/>
                  </a:lnTo>
                  <a:lnTo>
                    <a:pt x="154114" y="2249538"/>
                  </a:lnTo>
                  <a:lnTo>
                    <a:pt x="155359" y="2260727"/>
                  </a:lnTo>
                  <a:lnTo>
                    <a:pt x="155816" y="2262238"/>
                  </a:lnTo>
                  <a:lnTo>
                    <a:pt x="157810" y="2274938"/>
                  </a:lnTo>
                  <a:lnTo>
                    <a:pt x="159461" y="2274938"/>
                  </a:lnTo>
                  <a:lnTo>
                    <a:pt x="158026" y="2266632"/>
                  </a:lnTo>
                  <a:lnTo>
                    <a:pt x="156489" y="2262238"/>
                  </a:lnTo>
                  <a:lnTo>
                    <a:pt x="157264" y="2262238"/>
                  </a:lnTo>
                  <a:lnTo>
                    <a:pt x="158026" y="2266632"/>
                  </a:lnTo>
                  <a:lnTo>
                    <a:pt x="160921" y="2274938"/>
                  </a:lnTo>
                  <a:lnTo>
                    <a:pt x="163703" y="2274938"/>
                  </a:lnTo>
                  <a:lnTo>
                    <a:pt x="165557" y="2274938"/>
                  </a:lnTo>
                  <a:lnTo>
                    <a:pt x="165468" y="2283561"/>
                  </a:lnTo>
                  <a:lnTo>
                    <a:pt x="166319" y="2287676"/>
                  </a:lnTo>
                  <a:lnTo>
                    <a:pt x="165430" y="2287676"/>
                  </a:lnTo>
                  <a:lnTo>
                    <a:pt x="165430" y="2287994"/>
                  </a:lnTo>
                  <a:lnTo>
                    <a:pt x="169672" y="2300338"/>
                  </a:lnTo>
                  <a:lnTo>
                    <a:pt x="170281" y="2300338"/>
                  </a:lnTo>
                  <a:lnTo>
                    <a:pt x="170357" y="2298598"/>
                  </a:lnTo>
                  <a:lnTo>
                    <a:pt x="168071" y="2287994"/>
                  </a:lnTo>
                  <a:lnTo>
                    <a:pt x="168008" y="2287676"/>
                  </a:lnTo>
                  <a:lnTo>
                    <a:pt x="169418" y="2287676"/>
                  </a:lnTo>
                  <a:lnTo>
                    <a:pt x="167005" y="2274938"/>
                  </a:lnTo>
                  <a:lnTo>
                    <a:pt x="167373" y="2274938"/>
                  </a:lnTo>
                  <a:lnTo>
                    <a:pt x="170091" y="2287676"/>
                  </a:lnTo>
                  <a:lnTo>
                    <a:pt x="170878" y="2287676"/>
                  </a:lnTo>
                  <a:lnTo>
                    <a:pt x="170357" y="2298598"/>
                  </a:lnTo>
                  <a:lnTo>
                    <a:pt x="170738" y="2300338"/>
                  </a:lnTo>
                  <a:lnTo>
                    <a:pt x="171170" y="2300338"/>
                  </a:lnTo>
                  <a:lnTo>
                    <a:pt x="171170" y="2299627"/>
                  </a:lnTo>
                  <a:lnTo>
                    <a:pt x="171234" y="2300338"/>
                  </a:lnTo>
                  <a:lnTo>
                    <a:pt x="172085" y="2300338"/>
                  </a:lnTo>
                  <a:lnTo>
                    <a:pt x="175793" y="2313038"/>
                  </a:lnTo>
                  <a:lnTo>
                    <a:pt x="177457" y="2325738"/>
                  </a:lnTo>
                  <a:lnTo>
                    <a:pt x="178231" y="2325738"/>
                  </a:lnTo>
                  <a:lnTo>
                    <a:pt x="178244" y="2313038"/>
                  </a:lnTo>
                  <a:close/>
                </a:path>
                <a:path w="3375025" h="2451100">
                  <a:moveTo>
                    <a:pt x="178777" y="2325738"/>
                  </a:moveTo>
                  <a:lnTo>
                    <a:pt x="178714" y="2320328"/>
                  </a:lnTo>
                  <a:lnTo>
                    <a:pt x="178625" y="2313038"/>
                  </a:lnTo>
                  <a:lnTo>
                    <a:pt x="178244" y="2313038"/>
                  </a:lnTo>
                  <a:lnTo>
                    <a:pt x="178777" y="2325738"/>
                  </a:lnTo>
                  <a:close/>
                </a:path>
                <a:path w="3375025" h="2451100">
                  <a:moveTo>
                    <a:pt x="181533" y="2325738"/>
                  </a:moveTo>
                  <a:lnTo>
                    <a:pt x="180327" y="2313038"/>
                  </a:lnTo>
                  <a:lnTo>
                    <a:pt x="178625" y="2313038"/>
                  </a:lnTo>
                  <a:lnTo>
                    <a:pt x="180225" y="2325738"/>
                  </a:lnTo>
                  <a:lnTo>
                    <a:pt x="181533" y="2325738"/>
                  </a:lnTo>
                  <a:close/>
                </a:path>
                <a:path w="3375025" h="2451100">
                  <a:moveTo>
                    <a:pt x="181978" y="980452"/>
                  </a:moveTo>
                  <a:lnTo>
                    <a:pt x="178981" y="984173"/>
                  </a:lnTo>
                  <a:lnTo>
                    <a:pt x="177723" y="989253"/>
                  </a:lnTo>
                  <a:lnTo>
                    <a:pt x="179666" y="986726"/>
                  </a:lnTo>
                  <a:lnTo>
                    <a:pt x="181089" y="983767"/>
                  </a:lnTo>
                  <a:lnTo>
                    <a:pt x="181978" y="980452"/>
                  </a:lnTo>
                  <a:close/>
                </a:path>
                <a:path w="3375025" h="2451100">
                  <a:moveTo>
                    <a:pt x="183019" y="2320328"/>
                  </a:moveTo>
                  <a:lnTo>
                    <a:pt x="181749" y="2313038"/>
                  </a:lnTo>
                  <a:lnTo>
                    <a:pt x="180327" y="2313038"/>
                  </a:lnTo>
                  <a:lnTo>
                    <a:pt x="183019" y="2320328"/>
                  </a:lnTo>
                  <a:close/>
                </a:path>
                <a:path w="3375025" h="2451100">
                  <a:moveTo>
                    <a:pt x="185013" y="2325738"/>
                  </a:moveTo>
                  <a:lnTo>
                    <a:pt x="183019" y="2320328"/>
                  </a:lnTo>
                  <a:lnTo>
                    <a:pt x="183959" y="2325738"/>
                  </a:lnTo>
                  <a:lnTo>
                    <a:pt x="185013" y="2325738"/>
                  </a:lnTo>
                  <a:close/>
                </a:path>
                <a:path w="3375025" h="2451100">
                  <a:moveTo>
                    <a:pt x="185877" y="987425"/>
                  </a:moveTo>
                  <a:lnTo>
                    <a:pt x="185572" y="988072"/>
                  </a:lnTo>
                  <a:lnTo>
                    <a:pt x="184810" y="991463"/>
                  </a:lnTo>
                  <a:lnTo>
                    <a:pt x="185877" y="987425"/>
                  </a:lnTo>
                  <a:close/>
                </a:path>
                <a:path w="3375025" h="2451100">
                  <a:moveTo>
                    <a:pt x="187452" y="979538"/>
                  </a:moveTo>
                  <a:lnTo>
                    <a:pt x="185077" y="979538"/>
                  </a:lnTo>
                  <a:lnTo>
                    <a:pt x="183959" y="991463"/>
                  </a:lnTo>
                  <a:lnTo>
                    <a:pt x="185572" y="988072"/>
                  </a:lnTo>
                  <a:lnTo>
                    <a:pt x="187452" y="979538"/>
                  </a:lnTo>
                  <a:close/>
                </a:path>
                <a:path w="3375025" h="2451100">
                  <a:moveTo>
                    <a:pt x="188277" y="1043800"/>
                  </a:moveTo>
                  <a:lnTo>
                    <a:pt x="187782" y="1046581"/>
                  </a:lnTo>
                  <a:lnTo>
                    <a:pt x="187337" y="1049616"/>
                  </a:lnTo>
                  <a:lnTo>
                    <a:pt x="188112" y="1048169"/>
                  </a:lnTo>
                  <a:lnTo>
                    <a:pt x="188175" y="1046581"/>
                  </a:lnTo>
                  <a:lnTo>
                    <a:pt x="188277" y="1043800"/>
                  </a:lnTo>
                  <a:close/>
                </a:path>
                <a:path w="3375025" h="2451100">
                  <a:moveTo>
                    <a:pt x="188315" y="979538"/>
                  </a:moveTo>
                  <a:lnTo>
                    <a:pt x="187883" y="979538"/>
                  </a:lnTo>
                  <a:lnTo>
                    <a:pt x="185877" y="987425"/>
                  </a:lnTo>
                  <a:lnTo>
                    <a:pt x="187858" y="983221"/>
                  </a:lnTo>
                  <a:lnTo>
                    <a:pt x="188315" y="979538"/>
                  </a:lnTo>
                  <a:close/>
                </a:path>
                <a:path w="3375025" h="2451100">
                  <a:moveTo>
                    <a:pt x="190995" y="2331453"/>
                  </a:moveTo>
                  <a:lnTo>
                    <a:pt x="190322" y="2329967"/>
                  </a:lnTo>
                  <a:lnTo>
                    <a:pt x="190665" y="2331453"/>
                  </a:lnTo>
                  <a:lnTo>
                    <a:pt x="190995" y="2331453"/>
                  </a:lnTo>
                  <a:close/>
                </a:path>
                <a:path w="3375025" h="2451100">
                  <a:moveTo>
                    <a:pt x="191389" y="960501"/>
                  </a:moveTo>
                  <a:lnTo>
                    <a:pt x="191058" y="961237"/>
                  </a:lnTo>
                  <a:lnTo>
                    <a:pt x="190881" y="961745"/>
                  </a:lnTo>
                  <a:lnTo>
                    <a:pt x="191223" y="961237"/>
                  </a:lnTo>
                  <a:lnTo>
                    <a:pt x="191389" y="960501"/>
                  </a:lnTo>
                  <a:close/>
                </a:path>
                <a:path w="3375025" h="2451100">
                  <a:moveTo>
                    <a:pt x="192176" y="957973"/>
                  </a:moveTo>
                  <a:lnTo>
                    <a:pt x="190525" y="960501"/>
                  </a:lnTo>
                  <a:lnTo>
                    <a:pt x="191312" y="960501"/>
                  </a:lnTo>
                  <a:lnTo>
                    <a:pt x="192176" y="957973"/>
                  </a:lnTo>
                  <a:close/>
                </a:path>
                <a:path w="3375025" h="2451100">
                  <a:moveTo>
                    <a:pt x="193065" y="2336038"/>
                  </a:moveTo>
                  <a:lnTo>
                    <a:pt x="192189" y="2334095"/>
                  </a:lnTo>
                  <a:lnTo>
                    <a:pt x="191300" y="2334095"/>
                  </a:lnTo>
                  <a:lnTo>
                    <a:pt x="190233" y="2334095"/>
                  </a:lnTo>
                  <a:lnTo>
                    <a:pt x="190347" y="2334641"/>
                  </a:lnTo>
                  <a:lnTo>
                    <a:pt x="193065" y="2336038"/>
                  </a:lnTo>
                  <a:close/>
                </a:path>
                <a:path w="3375025" h="2451100">
                  <a:moveTo>
                    <a:pt x="193484" y="2337016"/>
                  </a:moveTo>
                  <a:lnTo>
                    <a:pt x="193382" y="2336203"/>
                  </a:lnTo>
                  <a:lnTo>
                    <a:pt x="193128" y="2336203"/>
                  </a:lnTo>
                  <a:lnTo>
                    <a:pt x="193484" y="2337016"/>
                  </a:lnTo>
                  <a:close/>
                </a:path>
                <a:path w="3375025" h="2451100">
                  <a:moveTo>
                    <a:pt x="196735" y="952055"/>
                  </a:moveTo>
                  <a:lnTo>
                    <a:pt x="191223" y="961237"/>
                  </a:lnTo>
                  <a:lnTo>
                    <a:pt x="191096" y="961745"/>
                  </a:lnTo>
                  <a:lnTo>
                    <a:pt x="190207" y="964082"/>
                  </a:lnTo>
                  <a:lnTo>
                    <a:pt x="188341" y="965669"/>
                  </a:lnTo>
                  <a:lnTo>
                    <a:pt x="188112" y="968565"/>
                  </a:lnTo>
                  <a:lnTo>
                    <a:pt x="195389" y="955954"/>
                  </a:lnTo>
                  <a:lnTo>
                    <a:pt x="196735" y="952055"/>
                  </a:lnTo>
                  <a:close/>
                </a:path>
                <a:path w="3375025" h="2451100">
                  <a:moveTo>
                    <a:pt x="196964" y="2347582"/>
                  </a:moveTo>
                  <a:lnTo>
                    <a:pt x="195427" y="2341575"/>
                  </a:lnTo>
                  <a:lnTo>
                    <a:pt x="193484" y="2337016"/>
                  </a:lnTo>
                  <a:lnTo>
                    <a:pt x="194195" y="2342718"/>
                  </a:lnTo>
                  <a:lnTo>
                    <a:pt x="196964" y="2347582"/>
                  </a:lnTo>
                  <a:close/>
                </a:path>
                <a:path w="3375025" h="2451100">
                  <a:moveTo>
                    <a:pt x="196989" y="944867"/>
                  </a:moveTo>
                  <a:lnTo>
                    <a:pt x="195897" y="944765"/>
                  </a:lnTo>
                  <a:lnTo>
                    <a:pt x="191909" y="951572"/>
                  </a:lnTo>
                  <a:lnTo>
                    <a:pt x="191338" y="953833"/>
                  </a:lnTo>
                  <a:lnTo>
                    <a:pt x="194259" y="949439"/>
                  </a:lnTo>
                  <a:lnTo>
                    <a:pt x="193192" y="952614"/>
                  </a:lnTo>
                  <a:lnTo>
                    <a:pt x="194906" y="950391"/>
                  </a:lnTo>
                  <a:lnTo>
                    <a:pt x="195275" y="947064"/>
                  </a:lnTo>
                  <a:lnTo>
                    <a:pt x="196989" y="944867"/>
                  </a:lnTo>
                  <a:close/>
                </a:path>
                <a:path w="3375025" h="2451100">
                  <a:moveTo>
                    <a:pt x="201358" y="954138"/>
                  </a:moveTo>
                  <a:lnTo>
                    <a:pt x="199847" y="954138"/>
                  </a:lnTo>
                  <a:lnTo>
                    <a:pt x="199821" y="959294"/>
                  </a:lnTo>
                  <a:lnTo>
                    <a:pt x="201358" y="954138"/>
                  </a:lnTo>
                  <a:close/>
                </a:path>
                <a:path w="3375025" h="2451100">
                  <a:moveTo>
                    <a:pt x="207391" y="941438"/>
                  </a:moveTo>
                  <a:lnTo>
                    <a:pt x="205371" y="941438"/>
                  </a:lnTo>
                  <a:lnTo>
                    <a:pt x="204749" y="951496"/>
                  </a:lnTo>
                  <a:lnTo>
                    <a:pt x="207111" y="943787"/>
                  </a:lnTo>
                  <a:lnTo>
                    <a:pt x="207391" y="941438"/>
                  </a:lnTo>
                  <a:close/>
                </a:path>
                <a:path w="3375025" h="2451100">
                  <a:moveTo>
                    <a:pt x="207835" y="941438"/>
                  </a:moveTo>
                  <a:lnTo>
                    <a:pt x="207111" y="943787"/>
                  </a:lnTo>
                  <a:lnTo>
                    <a:pt x="206209" y="951496"/>
                  </a:lnTo>
                  <a:lnTo>
                    <a:pt x="207479" y="943787"/>
                  </a:lnTo>
                  <a:lnTo>
                    <a:pt x="207835" y="941438"/>
                  </a:lnTo>
                  <a:close/>
                </a:path>
                <a:path w="3375025" h="2451100">
                  <a:moveTo>
                    <a:pt x="208699" y="931443"/>
                  </a:moveTo>
                  <a:lnTo>
                    <a:pt x="206438" y="931443"/>
                  </a:lnTo>
                  <a:lnTo>
                    <a:pt x="205498" y="931443"/>
                  </a:lnTo>
                  <a:lnTo>
                    <a:pt x="203187" y="935990"/>
                  </a:lnTo>
                  <a:lnTo>
                    <a:pt x="203936" y="937895"/>
                  </a:lnTo>
                  <a:lnTo>
                    <a:pt x="205536" y="935507"/>
                  </a:lnTo>
                  <a:lnTo>
                    <a:pt x="208699" y="931443"/>
                  </a:lnTo>
                  <a:close/>
                </a:path>
                <a:path w="3375025" h="2451100">
                  <a:moveTo>
                    <a:pt x="211594" y="923594"/>
                  </a:moveTo>
                  <a:lnTo>
                    <a:pt x="209804" y="927531"/>
                  </a:lnTo>
                  <a:lnTo>
                    <a:pt x="207327" y="930402"/>
                  </a:lnTo>
                  <a:lnTo>
                    <a:pt x="209511" y="930402"/>
                  </a:lnTo>
                  <a:lnTo>
                    <a:pt x="211594" y="923594"/>
                  </a:lnTo>
                  <a:close/>
                </a:path>
                <a:path w="3375025" h="2451100">
                  <a:moveTo>
                    <a:pt x="213664" y="2409050"/>
                  </a:moveTo>
                  <a:lnTo>
                    <a:pt x="212902" y="2408212"/>
                  </a:lnTo>
                  <a:lnTo>
                    <a:pt x="213588" y="2410612"/>
                  </a:lnTo>
                  <a:lnTo>
                    <a:pt x="213664" y="2409050"/>
                  </a:lnTo>
                  <a:close/>
                </a:path>
                <a:path w="3375025" h="2451100">
                  <a:moveTo>
                    <a:pt x="215011" y="913142"/>
                  </a:moveTo>
                  <a:lnTo>
                    <a:pt x="214172" y="913028"/>
                  </a:lnTo>
                  <a:lnTo>
                    <a:pt x="208229" y="921956"/>
                  </a:lnTo>
                  <a:lnTo>
                    <a:pt x="207340" y="926998"/>
                  </a:lnTo>
                  <a:lnTo>
                    <a:pt x="210121" y="922566"/>
                  </a:lnTo>
                  <a:lnTo>
                    <a:pt x="212039" y="917422"/>
                  </a:lnTo>
                  <a:lnTo>
                    <a:pt x="215011" y="913142"/>
                  </a:lnTo>
                  <a:close/>
                </a:path>
                <a:path w="3375025" h="2451100">
                  <a:moveTo>
                    <a:pt x="220573" y="898512"/>
                  </a:moveTo>
                  <a:lnTo>
                    <a:pt x="220218" y="898512"/>
                  </a:lnTo>
                  <a:lnTo>
                    <a:pt x="220103" y="898829"/>
                  </a:lnTo>
                  <a:lnTo>
                    <a:pt x="220065" y="898956"/>
                  </a:lnTo>
                  <a:lnTo>
                    <a:pt x="220395" y="898956"/>
                  </a:lnTo>
                  <a:lnTo>
                    <a:pt x="220446" y="898829"/>
                  </a:lnTo>
                  <a:lnTo>
                    <a:pt x="220573" y="898512"/>
                  </a:lnTo>
                  <a:close/>
                </a:path>
                <a:path w="3375025" h="2451100">
                  <a:moveTo>
                    <a:pt x="220649" y="898956"/>
                  </a:moveTo>
                  <a:lnTo>
                    <a:pt x="220395" y="898956"/>
                  </a:lnTo>
                  <a:lnTo>
                    <a:pt x="220154" y="899617"/>
                  </a:lnTo>
                  <a:lnTo>
                    <a:pt x="220649" y="898956"/>
                  </a:lnTo>
                  <a:close/>
                </a:path>
                <a:path w="3375025" h="2451100">
                  <a:moveTo>
                    <a:pt x="220967" y="905827"/>
                  </a:moveTo>
                  <a:lnTo>
                    <a:pt x="213995" y="917689"/>
                  </a:lnTo>
                  <a:lnTo>
                    <a:pt x="211556" y="919607"/>
                  </a:lnTo>
                  <a:lnTo>
                    <a:pt x="212255" y="921588"/>
                  </a:lnTo>
                  <a:lnTo>
                    <a:pt x="213220" y="920026"/>
                  </a:lnTo>
                  <a:lnTo>
                    <a:pt x="212026" y="922629"/>
                  </a:lnTo>
                  <a:lnTo>
                    <a:pt x="214083" y="920026"/>
                  </a:lnTo>
                  <a:lnTo>
                    <a:pt x="216192" y="917346"/>
                  </a:lnTo>
                  <a:lnTo>
                    <a:pt x="219925" y="911085"/>
                  </a:lnTo>
                  <a:lnTo>
                    <a:pt x="220967" y="905827"/>
                  </a:lnTo>
                  <a:close/>
                </a:path>
                <a:path w="3375025" h="2451100">
                  <a:moveTo>
                    <a:pt x="220992" y="969073"/>
                  </a:moveTo>
                  <a:lnTo>
                    <a:pt x="220052" y="976426"/>
                  </a:lnTo>
                  <a:lnTo>
                    <a:pt x="219684" y="979538"/>
                  </a:lnTo>
                  <a:lnTo>
                    <a:pt x="220383" y="976426"/>
                  </a:lnTo>
                  <a:lnTo>
                    <a:pt x="220992" y="969073"/>
                  </a:lnTo>
                  <a:close/>
                </a:path>
                <a:path w="3375025" h="2451100">
                  <a:moveTo>
                    <a:pt x="221081" y="896124"/>
                  </a:moveTo>
                  <a:lnTo>
                    <a:pt x="219722" y="898118"/>
                  </a:lnTo>
                  <a:lnTo>
                    <a:pt x="219544" y="898512"/>
                  </a:lnTo>
                  <a:lnTo>
                    <a:pt x="220218" y="898512"/>
                  </a:lnTo>
                  <a:lnTo>
                    <a:pt x="221081" y="896124"/>
                  </a:lnTo>
                  <a:close/>
                </a:path>
                <a:path w="3375025" h="2451100">
                  <a:moveTo>
                    <a:pt x="223393" y="895362"/>
                  </a:moveTo>
                  <a:lnTo>
                    <a:pt x="220751" y="898829"/>
                  </a:lnTo>
                  <a:lnTo>
                    <a:pt x="220649" y="898956"/>
                  </a:lnTo>
                  <a:lnTo>
                    <a:pt x="221068" y="898956"/>
                  </a:lnTo>
                  <a:lnTo>
                    <a:pt x="220522" y="899617"/>
                  </a:lnTo>
                  <a:lnTo>
                    <a:pt x="220052" y="900087"/>
                  </a:lnTo>
                  <a:lnTo>
                    <a:pt x="220154" y="899617"/>
                  </a:lnTo>
                  <a:lnTo>
                    <a:pt x="219722" y="900087"/>
                  </a:lnTo>
                  <a:lnTo>
                    <a:pt x="219824" y="899617"/>
                  </a:lnTo>
                  <a:lnTo>
                    <a:pt x="220065" y="898956"/>
                  </a:lnTo>
                  <a:lnTo>
                    <a:pt x="219341" y="898956"/>
                  </a:lnTo>
                  <a:lnTo>
                    <a:pt x="218782" y="900201"/>
                  </a:lnTo>
                  <a:lnTo>
                    <a:pt x="218681" y="900430"/>
                  </a:lnTo>
                  <a:lnTo>
                    <a:pt x="217830" y="902855"/>
                  </a:lnTo>
                  <a:lnTo>
                    <a:pt x="219837" y="900430"/>
                  </a:lnTo>
                  <a:lnTo>
                    <a:pt x="218655" y="903566"/>
                  </a:lnTo>
                  <a:lnTo>
                    <a:pt x="220078" y="902144"/>
                  </a:lnTo>
                  <a:lnTo>
                    <a:pt x="220776" y="900430"/>
                  </a:lnTo>
                  <a:lnTo>
                    <a:pt x="220878" y="900201"/>
                  </a:lnTo>
                  <a:lnTo>
                    <a:pt x="222326" y="898829"/>
                  </a:lnTo>
                  <a:lnTo>
                    <a:pt x="223393" y="895362"/>
                  </a:lnTo>
                  <a:close/>
                </a:path>
                <a:path w="3375025" h="2451100">
                  <a:moveTo>
                    <a:pt x="224485" y="2435123"/>
                  </a:moveTo>
                  <a:lnTo>
                    <a:pt x="223583" y="2433993"/>
                  </a:lnTo>
                  <a:lnTo>
                    <a:pt x="224459" y="2435949"/>
                  </a:lnTo>
                  <a:lnTo>
                    <a:pt x="224485" y="2435123"/>
                  </a:lnTo>
                  <a:close/>
                </a:path>
                <a:path w="3375025" h="2451100">
                  <a:moveTo>
                    <a:pt x="225513" y="2441867"/>
                  </a:moveTo>
                  <a:lnTo>
                    <a:pt x="225158" y="2440876"/>
                  </a:lnTo>
                  <a:lnTo>
                    <a:pt x="224370" y="2439924"/>
                  </a:lnTo>
                  <a:lnTo>
                    <a:pt x="224396" y="2438781"/>
                  </a:lnTo>
                  <a:lnTo>
                    <a:pt x="222313" y="2433078"/>
                  </a:lnTo>
                  <a:lnTo>
                    <a:pt x="221284" y="2431084"/>
                  </a:lnTo>
                  <a:lnTo>
                    <a:pt x="223583" y="2433993"/>
                  </a:lnTo>
                  <a:lnTo>
                    <a:pt x="222288" y="2431084"/>
                  </a:lnTo>
                  <a:lnTo>
                    <a:pt x="219278" y="2423807"/>
                  </a:lnTo>
                  <a:lnTo>
                    <a:pt x="216928" y="2417000"/>
                  </a:lnTo>
                  <a:lnTo>
                    <a:pt x="216814" y="2416657"/>
                  </a:lnTo>
                  <a:lnTo>
                    <a:pt x="213741" y="2412746"/>
                  </a:lnTo>
                  <a:lnTo>
                    <a:pt x="213512" y="2411209"/>
                  </a:lnTo>
                  <a:lnTo>
                    <a:pt x="213550" y="2410612"/>
                  </a:lnTo>
                  <a:lnTo>
                    <a:pt x="212585" y="2409266"/>
                  </a:lnTo>
                  <a:lnTo>
                    <a:pt x="210185" y="2405342"/>
                  </a:lnTo>
                  <a:lnTo>
                    <a:pt x="213017" y="2407729"/>
                  </a:lnTo>
                  <a:lnTo>
                    <a:pt x="212140" y="2405342"/>
                  </a:lnTo>
                  <a:lnTo>
                    <a:pt x="211505" y="2403602"/>
                  </a:lnTo>
                  <a:lnTo>
                    <a:pt x="209765" y="2402992"/>
                  </a:lnTo>
                  <a:lnTo>
                    <a:pt x="208927" y="2400719"/>
                  </a:lnTo>
                  <a:lnTo>
                    <a:pt x="204571" y="2395588"/>
                  </a:lnTo>
                  <a:lnTo>
                    <a:pt x="205727" y="2399703"/>
                  </a:lnTo>
                  <a:lnTo>
                    <a:pt x="208622" y="2403449"/>
                  </a:lnTo>
                  <a:lnTo>
                    <a:pt x="211074" y="2407247"/>
                  </a:lnTo>
                  <a:lnTo>
                    <a:pt x="211023" y="2410815"/>
                  </a:lnTo>
                  <a:lnTo>
                    <a:pt x="213512" y="2413838"/>
                  </a:lnTo>
                  <a:lnTo>
                    <a:pt x="215201" y="2417000"/>
                  </a:lnTo>
                  <a:lnTo>
                    <a:pt x="215887" y="2423807"/>
                  </a:lnTo>
                  <a:lnTo>
                    <a:pt x="215976" y="2424646"/>
                  </a:lnTo>
                  <a:lnTo>
                    <a:pt x="221564" y="2433993"/>
                  </a:lnTo>
                  <a:lnTo>
                    <a:pt x="222211" y="2435123"/>
                  </a:lnTo>
                  <a:lnTo>
                    <a:pt x="222783" y="2438781"/>
                  </a:lnTo>
                  <a:lnTo>
                    <a:pt x="222834" y="2439085"/>
                  </a:lnTo>
                  <a:lnTo>
                    <a:pt x="225463" y="2442680"/>
                  </a:lnTo>
                  <a:lnTo>
                    <a:pt x="224929" y="2440876"/>
                  </a:lnTo>
                  <a:lnTo>
                    <a:pt x="225513" y="2441867"/>
                  </a:lnTo>
                  <a:close/>
                </a:path>
                <a:path w="3375025" h="2451100">
                  <a:moveTo>
                    <a:pt x="225996" y="2442680"/>
                  </a:moveTo>
                  <a:lnTo>
                    <a:pt x="225513" y="2441867"/>
                  </a:lnTo>
                  <a:lnTo>
                    <a:pt x="225806" y="2442680"/>
                  </a:lnTo>
                  <a:lnTo>
                    <a:pt x="225996" y="2442680"/>
                  </a:lnTo>
                  <a:close/>
                </a:path>
                <a:path w="3375025" h="2451100">
                  <a:moveTo>
                    <a:pt x="231216" y="2447988"/>
                  </a:moveTo>
                  <a:lnTo>
                    <a:pt x="230479" y="2447175"/>
                  </a:lnTo>
                  <a:lnTo>
                    <a:pt x="229146" y="2445702"/>
                  </a:lnTo>
                  <a:lnTo>
                    <a:pt x="228434" y="2444915"/>
                  </a:lnTo>
                  <a:lnTo>
                    <a:pt x="224459" y="2435949"/>
                  </a:lnTo>
                  <a:lnTo>
                    <a:pt x="224497" y="2439085"/>
                  </a:lnTo>
                  <a:lnTo>
                    <a:pt x="225158" y="2440876"/>
                  </a:lnTo>
                  <a:lnTo>
                    <a:pt x="227685" y="2443911"/>
                  </a:lnTo>
                  <a:lnTo>
                    <a:pt x="227812" y="2445702"/>
                  </a:lnTo>
                  <a:lnTo>
                    <a:pt x="226568" y="2443619"/>
                  </a:lnTo>
                  <a:lnTo>
                    <a:pt x="226161" y="2443619"/>
                  </a:lnTo>
                  <a:lnTo>
                    <a:pt x="225755" y="2443619"/>
                  </a:lnTo>
                  <a:lnTo>
                    <a:pt x="226301" y="2445435"/>
                  </a:lnTo>
                  <a:lnTo>
                    <a:pt x="227634" y="2447175"/>
                  </a:lnTo>
                  <a:lnTo>
                    <a:pt x="228168" y="2448979"/>
                  </a:lnTo>
                  <a:lnTo>
                    <a:pt x="229539" y="2450642"/>
                  </a:lnTo>
                  <a:lnTo>
                    <a:pt x="228981" y="2447988"/>
                  </a:lnTo>
                  <a:lnTo>
                    <a:pt x="228879" y="2447518"/>
                  </a:lnTo>
                  <a:lnTo>
                    <a:pt x="228803" y="2447175"/>
                  </a:lnTo>
                  <a:lnTo>
                    <a:pt x="230352" y="2447518"/>
                  </a:lnTo>
                  <a:lnTo>
                    <a:pt x="231216" y="2447988"/>
                  </a:lnTo>
                  <a:close/>
                </a:path>
                <a:path w="3375025" h="2451100">
                  <a:moveTo>
                    <a:pt x="239953" y="865289"/>
                  </a:moveTo>
                  <a:lnTo>
                    <a:pt x="237832" y="867689"/>
                  </a:lnTo>
                  <a:lnTo>
                    <a:pt x="238391" y="868705"/>
                  </a:lnTo>
                  <a:lnTo>
                    <a:pt x="237236" y="869353"/>
                  </a:lnTo>
                  <a:lnTo>
                    <a:pt x="236207" y="872667"/>
                  </a:lnTo>
                  <a:lnTo>
                    <a:pt x="237731" y="871372"/>
                  </a:lnTo>
                  <a:lnTo>
                    <a:pt x="238645" y="869505"/>
                  </a:lnTo>
                  <a:lnTo>
                    <a:pt x="239877" y="867930"/>
                  </a:lnTo>
                  <a:lnTo>
                    <a:pt x="238899" y="868362"/>
                  </a:lnTo>
                  <a:lnTo>
                    <a:pt x="239953" y="865289"/>
                  </a:lnTo>
                  <a:close/>
                </a:path>
                <a:path w="3375025" h="2451100">
                  <a:moveTo>
                    <a:pt x="240169" y="870673"/>
                  </a:moveTo>
                  <a:lnTo>
                    <a:pt x="235623" y="877443"/>
                  </a:lnTo>
                  <a:lnTo>
                    <a:pt x="234924" y="879030"/>
                  </a:lnTo>
                  <a:lnTo>
                    <a:pt x="230593" y="884275"/>
                  </a:lnTo>
                  <a:lnTo>
                    <a:pt x="228053" y="891082"/>
                  </a:lnTo>
                  <a:lnTo>
                    <a:pt x="226529" y="892822"/>
                  </a:lnTo>
                  <a:lnTo>
                    <a:pt x="226822" y="891413"/>
                  </a:lnTo>
                  <a:lnTo>
                    <a:pt x="225183" y="893368"/>
                  </a:lnTo>
                  <a:lnTo>
                    <a:pt x="225907" y="893826"/>
                  </a:lnTo>
                  <a:lnTo>
                    <a:pt x="223659" y="898753"/>
                  </a:lnTo>
                  <a:lnTo>
                    <a:pt x="221945" y="901661"/>
                  </a:lnTo>
                  <a:lnTo>
                    <a:pt x="220091" y="904201"/>
                  </a:lnTo>
                  <a:lnTo>
                    <a:pt x="222186" y="902665"/>
                  </a:lnTo>
                  <a:lnTo>
                    <a:pt x="222745" y="900811"/>
                  </a:lnTo>
                  <a:lnTo>
                    <a:pt x="224320" y="899337"/>
                  </a:lnTo>
                  <a:lnTo>
                    <a:pt x="223520" y="901661"/>
                  </a:lnTo>
                  <a:lnTo>
                    <a:pt x="223405" y="902665"/>
                  </a:lnTo>
                  <a:lnTo>
                    <a:pt x="223583" y="903122"/>
                  </a:lnTo>
                  <a:lnTo>
                    <a:pt x="225717" y="899680"/>
                  </a:lnTo>
                  <a:lnTo>
                    <a:pt x="225793" y="899337"/>
                  </a:lnTo>
                  <a:lnTo>
                    <a:pt x="226783" y="895273"/>
                  </a:lnTo>
                  <a:lnTo>
                    <a:pt x="229400" y="892822"/>
                  </a:lnTo>
                  <a:lnTo>
                    <a:pt x="229692" y="892556"/>
                  </a:lnTo>
                  <a:lnTo>
                    <a:pt x="230136" y="886485"/>
                  </a:lnTo>
                  <a:lnTo>
                    <a:pt x="234746" y="881875"/>
                  </a:lnTo>
                  <a:lnTo>
                    <a:pt x="237832" y="875766"/>
                  </a:lnTo>
                  <a:lnTo>
                    <a:pt x="240169" y="870673"/>
                  </a:lnTo>
                  <a:close/>
                </a:path>
                <a:path w="3375025" h="2451100">
                  <a:moveTo>
                    <a:pt x="248869" y="865238"/>
                  </a:moveTo>
                  <a:lnTo>
                    <a:pt x="247332" y="865238"/>
                  </a:lnTo>
                  <a:lnTo>
                    <a:pt x="244602" y="876935"/>
                  </a:lnTo>
                  <a:lnTo>
                    <a:pt x="246100" y="874560"/>
                  </a:lnTo>
                  <a:lnTo>
                    <a:pt x="248869" y="865238"/>
                  </a:lnTo>
                  <a:close/>
                </a:path>
                <a:path w="3375025" h="2451100">
                  <a:moveTo>
                    <a:pt x="251383" y="865238"/>
                  </a:moveTo>
                  <a:lnTo>
                    <a:pt x="250456" y="865238"/>
                  </a:lnTo>
                  <a:lnTo>
                    <a:pt x="249847" y="868705"/>
                  </a:lnTo>
                  <a:lnTo>
                    <a:pt x="250723" y="867321"/>
                  </a:lnTo>
                  <a:lnTo>
                    <a:pt x="251383" y="865238"/>
                  </a:lnTo>
                  <a:close/>
                </a:path>
                <a:path w="3375025" h="2451100">
                  <a:moveTo>
                    <a:pt x="258660" y="839838"/>
                  </a:moveTo>
                  <a:lnTo>
                    <a:pt x="255841" y="852576"/>
                  </a:lnTo>
                  <a:lnTo>
                    <a:pt x="254254" y="852576"/>
                  </a:lnTo>
                  <a:lnTo>
                    <a:pt x="253733" y="862203"/>
                  </a:lnTo>
                  <a:lnTo>
                    <a:pt x="253682" y="863130"/>
                  </a:lnTo>
                  <a:lnTo>
                    <a:pt x="254393" y="862203"/>
                  </a:lnTo>
                  <a:lnTo>
                    <a:pt x="257162" y="852576"/>
                  </a:lnTo>
                  <a:lnTo>
                    <a:pt x="256349" y="852576"/>
                  </a:lnTo>
                  <a:lnTo>
                    <a:pt x="257454" y="850099"/>
                  </a:lnTo>
                  <a:lnTo>
                    <a:pt x="258660" y="839838"/>
                  </a:lnTo>
                  <a:close/>
                </a:path>
                <a:path w="3375025" h="2451100">
                  <a:moveTo>
                    <a:pt x="258737" y="847267"/>
                  </a:moveTo>
                  <a:lnTo>
                    <a:pt x="257454" y="850099"/>
                  </a:lnTo>
                  <a:lnTo>
                    <a:pt x="257238" y="851928"/>
                  </a:lnTo>
                  <a:lnTo>
                    <a:pt x="258737" y="847267"/>
                  </a:lnTo>
                  <a:close/>
                </a:path>
                <a:path w="3375025" h="2451100">
                  <a:moveTo>
                    <a:pt x="262064" y="839838"/>
                  </a:moveTo>
                  <a:lnTo>
                    <a:pt x="261099" y="839838"/>
                  </a:lnTo>
                  <a:lnTo>
                    <a:pt x="258737" y="847267"/>
                  </a:lnTo>
                  <a:lnTo>
                    <a:pt x="262064" y="839838"/>
                  </a:lnTo>
                  <a:close/>
                </a:path>
                <a:path w="3375025" h="2451100">
                  <a:moveTo>
                    <a:pt x="269735" y="832205"/>
                  </a:moveTo>
                  <a:lnTo>
                    <a:pt x="269278" y="833488"/>
                  </a:lnTo>
                  <a:lnTo>
                    <a:pt x="269201" y="833691"/>
                  </a:lnTo>
                  <a:lnTo>
                    <a:pt x="267550" y="839838"/>
                  </a:lnTo>
                  <a:lnTo>
                    <a:pt x="268351" y="839838"/>
                  </a:lnTo>
                  <a:lnTo>
                    <a:pt x="269468" y="836510"/>
                  </a:lnTo>
                  <a:lnTo>
                    <a:pt x="269646" y="833691"/>
                  </a:lnTo>
                  <a:lnTo>
                    <a:pt x="269735" y="832205"/>
                  </a:lnTo>
                  <a:close/>
                </a:path>
                <a:path w="3375025" h="2451100">
                  <a:moveTo>
                    <a:pt x="269963" y="828484"/>
                  </a:moveTo>
                  <a:lnTo>
                    <a:pt x="265290" y="839838"/>
                  </a:lnTo>
                  <a:lnTo>
                    <a:pt x="266966" y="839838"/>
                  </a:lnTo>
                  <a:lnTo>
                    <a:pt x="269201" y="833691"/>
                  </a:lnTo>
                  <a:lnTo>
                    <a:pt x="269773" y="831519"/>
                  </a:lnTo>
                  <a:lnTo>
                    <a:pt x="269963" y="828484"/>
                  </a:lnTo>
                  <a:close/>
                </a:path>
                <a:path w="3375025" h="2451100">
                  <a:moveTo>
                    <a:pt x="270522" y="827138"/>
                  </a:moveTo>
                  <a:lnTo>
                    <a:pt x="270052" y="827138"/>
                  </a:lnTo>
                  <a:lnTo>
                    <a:pt x="269963" y="828484"/>
                  </a:lnTo>
                  <a:lnTo>
                    <a:pt x="270522" y="827138"/>
                  </a:lnTo>
                  <a:close/>
                </a:path>
                <a:path w="3375025" h="2451100">
                  <a:moveTo>
                    <a:pt x="271576" y="827138"/>
                  </a:moveTo>
                  <a:lnTo>
                    <a:pt x="270954" y="827138"/>
                  </a:lnTo>
                  <a:lnTo>
                    <a:pt x="269773" y="831519"/>
                  </a:lnTo>
                  <a:lnTo>
                    <a:pt x="269735" y="832205"/>
                  </a:lnTo>
                  <a:lnTo>
                    <a:pt x="271576" y="827138"/>
                  </a:lnTo>
                  <a:close/>
                </a:path>
                <a:path w="3375025" h="2451100">
                  <a:moveTo>
                    <a:pt x="289674" y="801738"/>
                  </a:moveTo>
                  <a:lnTo>
                    <a:pt x="286029" y="801738"/>
                  </a:lnTo>
                  <a:lnTo>
                    <a:pt x="282346" y="814438"/>
                  </a:lnTo>
                  <a:lnTo>
                    <a:pt x="283324" y="814438"/>
                  </a:lnTo>
                  <a:lnTo>
                    <a:pt x="289331" y="802855"/>
                  </a:lnTo>
                  <a:lnTo>
                    <a:pt x="289445" y="802614"/>
                  </a:lnTo>
                  <a:lnTo>
                    <a:pt x="289572" y="802373"/>
                  </a:lnTo>
                  <a:lnTo>
                    <a:pt x="289674" y="801738"/>
                  </a:lnTo>
                  <a:close/>
                </a:path>
                <a:path w="3375025" h="2451100">
                  <a:moveTo>
                    <a:pt x="291134" y="789038"/>
                  </a:moveTo>
                  <a:lnTo>
                    <a:pt x="290360" y="789038"/>
                  </a:lnTo>
                  <a:lnTo>
                    <a:pt x="289814" y="799388"/>
                  </a:lnTo>
                  <a:lnTo>
                    <a:pt x="290537" y="794080"/>
                  </a:lnTo>
                  <a:lnTo>
                    <a:pt x="291134" y="789038"/>
                  </a:lnTo>
                  <a:close/>
                </a:path>
                <a:path w="3375025" h="2451100">
                  <a:moveTo>
                    <a:pt x="301523" y="776401"/>
                  </a:moveTo>
                  <a:lnTo>
                    <a:pt x="301142" y="776401"/>
                  </a:lnTo>
                  <a:lnTo>
                    <a:pt x="300342" y="781151"/>
                  </a:lnTo>
                  <a:lnTo>
                    <a:pt x="301205" y="780046"/>
                  </a:lnTo>
                  <a:lnTo>
                    <a:pt x="301498" y="776693"/>
                  </a:lnTo>
                  <a:lnTo>
                    <a:pt x="301523" y="776401"/>
                  </a:lnTo>
                  <a:close/>
                </a:path>
                <a:path w="3375025" h="2451100">
                  <a:moveTo>
                    <a:pt x="304939" y="776401"/>
                  </a:moveTo>
                  <a:lnTo>
                    <a:pt x="304025" y="776401"/>
                  </a:lnTo>
                  <a:lnTo>
                    <a:pt x="301205" y="780046"/>
                  </a:lnTo>
                  <a:lnTo>
                    <a:pt x="300685" y="785977"/>
                  </a:lnTo>
                  <a:lnTo>
                    <a:pt x="304939" y="776401"/>
                  </a:lnTo>
                  <a:close/>
                </a:path>
                <a:path w="3375025" h="2451100">
                  <a:moveTo>
                    <a:pt x="308991" y="765187"/>
                  </a:moveTo>
                  <a:lnTo>
                    <a:pt x="308254" y="768502"/>
                  </a:lnTo>
                  <a:lnTo>
                    <a:pt x="306590" y="776401"/>
                  </a:lnTo>
                  <a:lnTo>
                    <a:pt x="308063" y="774141"/>
                  </a:lnTo>
                  <a:lnTo>
                    <a:pt x="308660" y="773137"/>
                  </a:lnTo>
                  <a:lnTo>
                    <a:pt x="308825" y="769061"/>
                  </a:lnTo>
                  <a:lnTo>
                    <a:pt x="308889" y="767549"/>
                  </a:lnTo>
                  <a:lnTo>
                    <a:pt x="308991" y="765187"/>
                  </a:lnTo>
                  <a:close/>
                </a:path>
                <a:path w="3375025" h="2451100">
                  <a:moveTo>
                    <a:pt x="309270" y="763638"/>
                  </a:moveTo>
                  <a:lnTo>
                    <a:pt x="309054" y="763638"/>
                  </a:lnTo>
                  <a:lnTo>
                    <a:pt x="309003" y="764984"/>
                  </a:lnTo>
                  <a:lnTo>
                    <a:pt x="309270" y="763638"/>
                  </a:lnTo>
                  <a:close/>
                </a:path>
                <a:path w="3375025" h="2451100">
                  <a:moveTo>
                    <a:pt x="311442" y="773658"/>
                  </a:moveTo>
                  <a:lnTo>
                    <a:pt x="310210" y="776401"/>
                  </a:lnTo>
                  <a:lnTo>
                    <a:pt x="310388" y="776401"/>
                  </a:lnTo>
                  <a:lnTo>
                    <a:pt x="311378" y="774141"/>
                  </a:lnTo>
                  <a:lnTo>
                    <a:pt x="311442" y="773658"/>
                  </a:lnTo>
                  <a:close/>
                </a:path>
                <a:path w="3375025" h="2451100">
                  <a:moveTo>
                    <a:pt x="312026" y="767549"/>
                  </a:moveTo>
                  <a:lnTo>
                    <a:pt x="308660" y="773137"/>
                  </a:lnTo>
                  <a:lnTo>
                    <a:pt x="308648" y="773658"/>
                  </a:lnTo>
                  <a:lnTo>
                    <a:pt x="308533" y="776401"/>
                  </a:lnTo>
                  <a:lnTo>
                    <a:pt x="309537" y="774141"/>
                  </a:lnTo>
                  <a:lnTo>
                    <a:pt x="311873" y="769061"/>
                  </a:lnTo>
                  <a:lnTo>
                    <a:pt x="311937" y="768502"/>
                  </a:lnTo>
                  <a:lnTo>
                    <a:pt x="312026" y="767549"/>
                  </a:lnTo>
                  <a:close/>
                </a:path>
                <a:path w="3375025" h="2451100">
                  <a:moveTo>
                    <a:pt x="314375" y="763638"/>
                  </a:moveTo>
                  <a:lnTo>
                    <a:pt x="312394" y="763638"/>
                  </a:lnTo>
                  <a:lnTo>
                    <a:pt x="312026" y="767549"/>
                  </a:lnTo>
                  <a:lnTo>
                    <a:pt x="314375" y="763638"/>
                  </a:lnTo>
                  <a:close/>
                </a:path>
                <a:path w="3375025" h="2451100">
                  <a:moveTo>
                    <a:pt x="321144" y="752081"/>
                  </a:moveTo>
                  <a:lnTo>
                    <a:pt x="314744" y="763638"/>
                  </a:lnTo>
                  <a:lnTo>
                    <a:pt x="314375" y="763638"/>
                  </a:lnTo>
                  <a:lnTo>
                    <a:pt x="311873" y="769061"/>
                  </a:lnTo>
                  <a:lnTo>
                    <a:pt x="311492" y="773137"/>
                  </a:lnTo>
                  <a:lnTo>
                    <a:pt x="311442" y="773658"/>
                  </a:lnTo>
                  <a:lnTo>
                    <a:pt x="315963" y="763638"/>
                  </a:lnTo>
                  <a:lnTo>
                    <a:pt x="318566" y="758939"/>
                  </a:lnTo>
                  <a:lnTo>
                    <a:pt x="321144" y="752081"/>
                  </a:lnTo>
                  <a:close/>
                </a:path>
                <a:path w="3375025" h="2451100">
                  <a:moveTo>
                    <a:pt x="322999" y="750938"/>
                  </a:moveTo>
                  <a:lnTo>
                    <a:pt x="321779" y="750938"/>
                  </a:lnTo>
                  <a:lnTo>
                    <a:pt x="321310" y="751789"/>
                  </a:lnTo>
                  <a:lnTo>
                    <a:pt x="319697" y="756894"/>
                  </a:lnTo>
                  <a:lnTo>
                    <a:pt x="322999" y="750938"/>
                  </a:lnTo>
                  <a:close/>
                </a:path>
                <a:path w="3375025" h="2451100">
                  <a:moveTo>
                    <a:pt x="332562" y="738238"/>
                  </a:moveTo>
                  <a:lnTo>
                    <a:pt x="329120" y="738238"/>
                  </a:lnTo>
                  <a:lnTo>
                    <a:pt x="329628" y="744918"/>
                  </a:lnTo>
                  <a:lnTo>
                    <a:pt x="332028" y="740460"/>
                  </a:lnTo>
                  <a:lnTo>
                    <a:pt x="332562" y="738238"/>
                  </a:lnTo>
                  <a:close/>
                </a:path>
                <a:path w="3375025" h="2451100">
                  <a:moveTo>
                    <a:pt x="335838" y="727214"/>
                  </a:moveTo>
                  <a:lnTo>
                    <a:pt x="332193" y="729449"/>
                  </a:lnTo>
                  <a:lnTo>
                    <a:pt x="330200" y="734961"/>
                  </a:lnTo>
                  <a:lnTo>
                    <a:pt x="334886" y="730643"/>
                  </a:lnTo>
                  <a:lnTo>
                    <a:pt x="335838" y="727214"/>
                  </a:lnTo>
                  <a:close/>
                </a:path>
                <a:path w="3375025" h="2451100">
                  <a:moveTo>
                    <a:pt x="338328" y="722147"/>
                  </a:moveTo>
                  <a:lnTo>
                    <a:pt x="336905" y="723341"/>
                  </a:lnTo>
                  <a:lnTo>
                    <a:pt x="335838" y="727214"/>
                  </a:lnTo>
                  <a:lnTo>
                    <a:pt x="336664" y="726706"/>
                  </a:lnTo>
                  <a:lnTo>
                    <a:pt x="338328" y="722147"/>
                  </a:lnTo>
                  <a:close/>
                </a:path>
                <a:path w="3375025" h="2451100">
                  <a:moveTo>
                    <a:pt x="342226" y="717880"/>
                  </a:moveTo>
                  <a:lnTo>
                    <a:pt x="339953" y="720217"/>
                  </a:lnTo>
                  <a:lnTo>
                    <a:pt x="338696" y="721156"/>
                  </a:lnTo>
                  <a:lnTo>
                    <a:pt x="338328" y="722147"/>
                  </a:lnTo>
                  <a:lnTo>
                    <a:pt x="341769" y="719264"/>
                  </a:lnTo>
                  <a:lnTo>
                    <a:pt x="342226" y="717880"/>
                  </a:lnTo>
                  <a:close/>
                </a:path>
                <a:path w="3375025" h="2451100">
                  <a:moveTo>
                    <a:pt x="359575" y="865238"/>
                  </a:moveTo>
                  <a:lnTo>
                    <a:pt x="287693" y="865238"/>
                  </a:lnTo>
                  <a:lnTo>
                    <a:pt x="284492" y="865238"/>
                  </a:lnTo>
                  <a:lnTo>
                    <a:pt x="254927" y="865238"/>
                  </a:lnTo>
                  <a:lnTo>
                    <a:pt x="254927" y="916038"/>
                  </a:lnTo>
                  <a:lnTo>
                    <a:pt x="252463" y="928738"/>
                  </a:lnTo>
                  <a:lnTo>
                    <a:pt x="253530" y="916038"/>
                  </a:lnTo>
                  <a:lnTo>
                    <a:pt x="254927" y="916038"/>
                  </a:lnTo>
                  <a:lnTo>
                    <a:pt x="254927" y="865238"/>
                  </a:lnTo>
                  <a:lnTo>
                    <a:pt x="253568" y="865238"/>
                  </a:lnTo>
                  <a:lnTo>
                    <a:pt x="252056" y="865238"/>
                  </a:lnTo>
                  <a:lnTo>
                    <a:pt x="250723" y="867321"/>
                  </a:lnTo>
                  <a:lnTo>
                    <a:pt x="249288" y="871855"/>
                  </a:lnTo>
                  <a:lnTo>
                    <a:pt x="248208" y="877951"/>
                  </a:lnTo>
                  <a:lnTo>
                    <a:pt x="247357" y="877951"/>
                  </a:lnTo>
                  <a:lnTo>
                    <a:pt x="249288" y="871855"/>
                  </a:lnTo>
                  <a:lnTo>
                    <a:pt x="249847" y="868705"/>
                  </a:lnTo>
                  <a:lnTo>
                    <a:pt x="246100" y="874560"/>
                  </a:lnTo>
                  <a:lnTo>
                    <a:pt x="245097" y="877951"/>
                  </a:lnTo>
                  <a:lnTo>
                    <a:pt x="247027" y="877951"/>
                  </a:lnTo>
                  <a:lnTo>
                    <a:pt x="243217" y="890638"/>
                  </a:lnTo>
                  <a:lnTo>
                    <a:pt x="242252" y="890638"/>
                  </a:lnTo>
                  <a:lnTo>
                    <a:pt x="244602" y="876935"/>
                  </a:lnTo>
                  <a:lnTo>
                    <a:pt x="243928" y="877951"/>
                  </a:lnTo>
                  <a:lnTo>
                    <a:pt x="241719" y="877951"/>
                  </a:lnTo>
                  <a:lnTo>
                    <a:pt x="241515" y="878624"/>
                  </a:lnTo>
                  <a:lnTo>
                    <a:pt x="241515" y="928738"/>
                  </a:lnTo>
                  <a:lnTo>
                    <a:pt x="239458" y="941438"/>
                  </a:lnTo>
                  <a:lnTo>
                    <a:pt x="237959" y="941438"/>
                  </a:lnTo>
                  <a:lnTo>
                    <a:pt x="241515" y="928738"/>
                  </a:lnTo>
                  <a:lnTo>
                    <a:pt x="241515" y="878624"/>
                  </a:lnTo>
                  <a:lnTo>
                    <a:pt x="237832" y="890638"/>
                  </a:lnTo>
                  <a:lnTo>
                    <a:pt x="241300" y="877951"/>
                  </a:lnTo>
                  <a:lnTo>
                    <a:pt x="240309" y="877951"/>
                  </a:lnTo>
                  <a:lnTo>
                    <a:pt x="237655" y="885431"/>
                  </a:lnTo>
                  <a:lnTo>
                    <a:pt x="237655" y="941438"/>
                  </a:lnTo>
                  <a:lnTo>
                    <a:pt x="233260" y="954138"/>
                  </a:lnTo>
                  <a:lnTo>
                    <a:pt x="231724" y="954138"/>
                  </a:lnTo>
                  <a:lnTo>
                    <a:pt x="228904" y="966838"/>
                  </a:lnTo>
                  <a:lnTo>
                    <a:pt x="228993" y="963206"/>
                  </a:lnTo>
                  <a:lnTo>
                    <a:pt x="229095" y="959294"/>
                  </a:lnTo>
                  <a:lnTo>
                    <a:pt x="229184" y="955636"/>
                  </a:lnTo>
                  <a:lnTo>
                    <a:pt x="229222" y="954138"/>
                  </a:lnTo>
                  <a:lnTo>
                    <a:pt x="231724" y="954138"/>
                  </a:lnTo>
                  <a:lnTo>
                    <a:pt x="237655" y="941438"/>
                  </a:lnTo>
                  <a:lnTo>
                    <a:pt x="237655" y="885431"/>
                  </a:lnTo>
                  <a:lnTo>
                    <a:pt x="235800" y="890638"/>
                  </a:lnTo>
                  <a:lnTo>
                    <a:pt x="237350" y="890638"/>
                  </a:lnTo>
                  <a:lnTo>
                    <a:pt x="232981" y="903338"/>
                  </a:lnTo>
                  <a:lnTo>
                    <a:pt x="228625" y="903338"/>
                  </a:lnTo>
                  <a:lnTo>
                    <a:pt x="227279" y="907110"/>
                  </a:lnTo>
                  <a:lnTo>
                    <a:pt x="227279" y="966838"/>
                  </a:lnTo>
                  <a:lnTo>
                    <a:pt x="222516" y="966838"/>
                  </a:lnTo>
                  <a:lnTo>
                    <a:pt x="220383" y="976426"/>
                  </a:lnTo>
                  <a:lnTo>
                    <a:pt x="220116" y="979538"/>
                  </a:lnTo>
                  <a:lnTo>
                    <a:pt x="223189" y="979538"/>
                  </a:lnTo>
                  <a:lnTo>
                    <a:pt x="219024" y="992238"/>
                  </a:lnTo>
                  <a:lnTo>
                    <a:pt x="219049" y="979538"/>
                  </a:lnTo>
                  <a:lnTo>
                    <a:pt x="216496" y="979538"/>
                  </a:lnTo>
                  <a:lnTo>
                    <a:pt x="211747" y="992238"/>
                  </a:lnTo>
                  <a:lnTo>
                    <a:pt x="214172" y="979538"/>
                  </a:lnTo>
                  <a:lnTo>
                    <a:pt x="218808" y="966838"/>
                  </a:lnTo>
                  <a:lnTo>
                    <a:pt x="222135" y="966838"/>
                  </a:lnTo>
                  <a:lnTo>
                    <a:pt x="226580" y="955636"/>
                  </a:lnTo>
                  <a:lnTo>
                    <a:pt x="226491" y="954138"/>
                  </a:lnTo>
                  <a:lnTo>
                    <a:pt x="227177" y="954138"/>
                  </a:lnTo>
                  <a:lnTo>
                    <a:pt x="226580" y="955636"/>
                  </a:lnTo>
                  <a:lnTo>
                    <a:pt x="227279" y="966838"/>
                  </a:lnTo>
                  <a:lnTo>
                    <a:pt x="227279" y="907110"/>
                  </a:lnTo>
                  <a:lnTo>
                    <a:pt x="224167" y="915822"/>
                  </a:lnTo>
                  <a:lnTo>
                    <a:pt x="224091" y="916038"/>
                  </a:lnTo>
                  <a:lnTo>
                    <a:pt x="219583" y="916038"/>
                  </a:lnTo>
                  <a:lnTo>
                    <a:pt x="216547" y="928738"/>
                  </a:lnTo>
                  <a:lnTo>
                    <a:pt x="211772" y="928738"/>
                  </a:lnTo>
                  <a:lnTo>
                    <a:pt x="209105" y="941438"/>
                  </a:lnTo>
                  <a:lnTo>
                    <a:pt x="209537" y="941438"/>
                  </a:lnTo>
                  <a:lnTo>
                    <a:pt x="206489" y="954138"/>
                  </a:lnTo>
                  <a:lnTo>
                    <a:pt x="204584" y="954138"/>
                  </a:lnTo>
                  <a:lnTo>
                    <a:pt x="204749" y="951496"/>
                  </a:lnTo>
                  <a:lnTo>
                    <a:pt x="203936" y="954138"/>
                  </a:lnTo>
                  <a:lnTo>
                    <a:pt x="202768" y="954138"/>
                  </a:lnTo>
                  <a:lnTo>
                    <a:pt x="201256" y="958773"/>
                  </a:lnTo>
                  <a:lnTo>
                    <a:pt x="201256" y="1068438"/>
                  </a:lnTo>
                  <a:lnTo>
                    <a:pt x="198005" y="1081138"/>
                  </a:lnTo>
                  <a:lnTo>
                    <a:pt x="194564" y="1093838"/>
                  </a:lnTo>
                  <a:lnTo>
                    <a:pt x="196405" y="1081138"/>
                  </a:lnTo>
                  <a:lnTo>
                    <a:pt x="197764" y="1081138"/>
                  </a:lnTo>
                  <a:lnTo>
                    <a:pt x="198005" y="1068438"/>
                  </a:lnTo>
                  <a:lnTo>
                    <a:pt x="201256" y="1068438"/>
                  </a:lnTo>
                  <a:lnTo>
                    <a:pt x="201256" y="958773"/>
                  </a:lnTo>
                  <a:lnTo>
                    <a:pt x="199809" y="963206"/>
                  </a:lnTo>
                  <a:lnTo>
                    <a:pt x="199796" y="966838"/>
                  </a:lnTo>
                  <a:lnTo>
                    <a:pt x="198628" y="966838"/>
                  </a:lnTo>
                  <a:lnTo>
                    <a:pt x="199809" y="963206"/>
                  </a:lnTo>
                  <a:lnTo>
                    <a:pt x="199821" y="959294"/>
                  </a:lnTo>
                  <a:lnTo>
                    <a:pt x="197586" y="966838"/>
                  </a:lnTo>
                  <a:lnTo>
                    <a:pt x="197485" y="1017638"/>
                  </a:lnTo>
                  <a:lnTo>
                    <a:pt x="195630" y="1030338"/>
                  </a:lnTo>
                  <a:lnTo>
                    <a:pt x="194894" y="1017638"/>
                  </a:lnTo>
                  <a:lnTo>
                    <a:pt x="197485" y="1017638"/>
                  </a:lnTo>
                  <a:lnTo>
                    <a:pt x="197485" y="966838"/>
                  </a:lnTo>
                  <a:lnTo>
                    <a:pt x="194945" y="966838"/>
                  </a:lnTo>
                  <a:lnTo>
                    <a:pt x="195999" y="979538"/>
                  </a:lnTo>
                  <a:lnTo>
                    <a:pt x="191300" y="979538"/>
                  </a:lnTo>
                  <a:lnTo>
                    <a:pt x="191300" y="1030338"/>
                  </a:lnTo>
                  <a:lnTo>
                    <a:pt x="190855" y="1043063"/>
                  </a:lnTo>
                  <a:lnTo>
                    <a:pt x="188112" y="1048169"/>
                  </a:lnTo>
                  <a:lnTo>
                    <a:pt x="187896" y="1053922"/>
                  </a:lnTo>
                  <a:lnTo>
                    <a:pt x="187833" y="1055738"/>
                  </a:lnTo>
                  <a:lnTo>
                    <a:pt x="186436" y="1055738"/>
                  </a:lnTo>
                  <a:lnTo>
                    <a:pt x="187337" y="1049616"/>
                  </a:lnTo>
                  <a:lnTo>
                    <a:pt x="184048" y="1055738"/>
                  </a:lnTo>
                  <a:lnTo>
                    <a:pt x="181597" y="1055738"/>
                  </a:lnTo>
                  <a:lnTo>
                    <a:pt x="181279" y="1056640"/>
                  </a:lnTo>
                  <a:lnTo>
                    <a:pt x="184950" y="1043063"/>
                  </a:lnTo>
                  <a:lnTo>
                    <a:pt x="183197" y="1043063"/>
                  </a:lnTo>
                  <a:lnTo>
                    <a:pt x="187604" y="1030338"/>
                  </a:lnTo>
                  <a:lnTo>
                    <a:pt x="186880" y="1034757"/>
                  </a:lnTo>
                  <a:lnTo>
                    <a:pt x="185635" y="1043063"/>
                  </a:lnTo>
                  <a:lnTo>
                    <a:pt x="182245" y="1053922"/>
                  </a:lnTo>
                  <a:lnTo>
                    <a:pt x="186093" y="1043063"/>
                  </a:lnTo>
                  <a:lnTo>
                    <a:pt x="187540" y="1043063"/>
                  </a:lnTo>
                  <a:lnTo>
                    <a:pt x="191300" y="1030338"/>
                  </a:lnTo>
                  <a:lnTo>
                    <a:pt x="191300" y="979538"/>
                  </a:lnTo>
                  <a:lnTo>
                    <a:pt x="189611" y="979538"/>
                  </a:lnTo>
                  <a:lnTo>
                    <a:pt x="187858" y="983221"/>
                  </a:lnTo>
                  <a:lnTo>
                    <a:pt x="186842" y="991463"/>
                  </a:lnTo>
                  <a:lnTo>
                    <a:pt x="186753" y="992238"/>
                  </a:lnTo>
                  <a:lnTo>
                    <a:pt x="183883" y="992238"/>
                  </a:lnTo>
                  <a:lnTo>
                    <a:pt x="183959" y="991463"/>
                  </a:lnTo>
                  <a:lnTo>
                    <a:pt x="183591" y="992238"/>
                  </a:lnTo>
                  <a:lnTo>
                    <a:pt x="181660" y="992238"/>
                  </a:lnTo>
                  <a:lnTo>
                    <a:pt x="178498" y="1004938"/>
                  </a:lnTo>
                  <a:lnTo>
                    <a:pt x="176428" y="1004938"/>
                  </a:lnTo>
                  <a:lnTo>
                    <a:pt x="172872" y="1017638"/>
                  </a:lnTo>
                  <a:lnTo>
                    <a:pt x="168529" y="1017638"/>
                  </a:lnTo>
                  <a:lnTo>
                    <a:pt x="168211" y="1020102"/>
                  </a:lnTo>
                  <a:lnTo>
                    <a:pt x="168211" y="1144638"/>
                  </a:lnTo>
                  <a:lnTo>
                    <a:pt x="167728" y="1157338"/>
                  </a:lnTo>
                  <a:lnTo>
                    <a:pt x="164376" y="1157338"/>
                  </a:lnTo>
                  <a:lnTo>
                    <a:pt x="166027" y="1144638"/>
                  </a:lnTo>
                  <a:lnTo>
                    <a:pt x="168211" y="1144638"/>
                  </a:lnTo>
                  <a:lnTo>
                    <a:pt x="168211" y="1020102"/>
                  </a:lnTo>
                  <a:lnTo>
                    <a:pt x="167894" y="1022565"/>
                  </a:lnTo>
                  <a:lnTo>
                    <a:pt x="167894" y="1081138"/>
                  </a:lnTo>
                  <a:lnTo>
                    <a:pt x="167055" y="1093838"/>
                  </a:lnTo>
                  <a:lnTo>
                    <a:pt x="165735" y="1093838"/>
                  </a:lnTo>
                  <a:lnTo>
                    <a:pt x="167894" y="1081138"/>
                  </a:lnTo>
                  <a:lnTo>
                    <a:pt x="167894" y="1022565"/>
                  </a:lnTo>
                  <a:lnTo>
                    <a:pt x="166890" y="1030338"/>
                  </a:lnTo>
                  <a:lnTo>
                    <a:pt x="165874" y="1030338"/>
                  </a:lnTo>
                  <a:lnTo>
                    <a:pt x="165874" y="1081138"/>
                  </a:lnTo>
                  <a:lnTo>
                    <a:pt x="162979" y="1093838"/>
                  </a:lnTo>
                  <a:lnTo>
                    <a:pt x="159791" y="1093838"/>
                  </a:lnTo>
                  <a:lnTo>
                    <a:pt x="156845" y="1106538"/>
                  </a:lnTo>
                  <a:lnTo>
                    <a:pt x="154724" y="1106538"/>
                  </a:lnTo>
                  <a:lnTo>
                    <a:pt x="158775" y="1093838"/>
                  </a:lnTo>
                  <a:lnTo>
                    <a:pt x="163131" y="1081138"/>
                  </a:lnTo>
                  <a:lnTo>
                    <a:pt x="165874" y="1081138"/>
                  </a:lnTo>
                  <a:lnTo>
                    <a:pt x="165874" y="1030338"/>
                  </a:lnTo>
                  <a:lnTo>
                    <a:pt x="162407" y="1030338"/>
                  </a:lnTo>
                  <a:lnTo>
                    <a:pt x="162191" y="1031100"/>
                  </a:lnTo>
                  <a:lnTo>
                    <a:pt x="162191" y="1043063"/>
                  </a:lnTo>
                  <a:lnTo>
                    <a:pt x="161290" y="1055738"/>
                  </a:lnTo>
                  <a:lnTo>
                    <a:pt x="159994" y="1055738"/>
                  </a:lnTo>
                  <a:lnTo>
                    <a:pt x="160845" y="1043800"/>
                  </a:lnTo>
                  <a:lnTo>
                    <a:pt x="160896" y="1043063"/>
                  </a:lnTo>
                  <a:lnTo>
                    <a:pt x="162191" y="1043063"/>
                  </a:lnTo>
                  <a:lnTo>
                    <a:pt x="162191" y="1031100"/>
                  </a:lnTo>
                  <a:lnTo>
                    <a:pt x="159537" y="1040472"/>
                  </a:lnTo>
                  <a:lnTo>
                    <a:pt x="159537" y="1055738"/>
                  </a:lnTo>
                  <a:lnTo>
                    <a:pt x="159042" y="1068438"/>
                  </a:lnTo>
                  <a:lnTo>
                    <a:pt x="156845" y="1068438"/>
                  </a:lnTo>
                  <a:lnTo>
                    <a:pt x="159537" y="1055738"/>
                  </a:lnTo>
                  <a:lnTo>
                    <a:pt x="159537" y="1040472"/>
                  </a:lnTo>
                  <a:lnTo>
                    <a:pt x="158800" y="1043063"/>
                  </a:lnTo>
                  <a:lnTo>
                    <a:pt x="154571" y="1055738"/>
                  </a:lnTo>
                  <a:lnTo>
                    <a:pt x="156654" y="1055738"/>
                  </a:lnTo>
                  <a:lnTo>
                    <a:pt x="154825" y="1068438"/>
                  </a:lnTo>
                  <a:lnTo>
                    <a:pt x="153758" y="1068438"/>
                  </a:lnTo>
                  <a:lnTo>
                    <a:pt x="150495" y="1081138"/>
                  </a:lnTo>
                  <a:lnTo>
                    <a:pt x="151028" y="1068438"/>
                  </a:lnTo>
                  <a:lnTo>
                    <a:pt x="149758" y="1068438"/>
                  </a:lnTo>
                  <a:lnTo>
                    <a:pt x="151523" y="1058506"/>
                  </a:lnTo>
                  <a:lnTo>
                    <a:pt x="148653" y="1068438"/>
                  </a:lnTo>
                  <a:lnTo>
                    <a:pt x="148539" y="1119238"/>
                  </a:lnTo>
                  <a:lnTo>
                    <a:pt x="147116" y="1128356"/>
                  </a:lnTo>
                  <a:lnTo>
                    <a:pt x="147116" y="1208138"/>
                  </a:lnTo>
                  <a:lnTo>
                    <a:pt x="144830" y="1220838"/>
                  </a:lnTo>
                  <a:lnTo>
                    <a:pt x="143611" y="1220838"/>
                  </a:lnTo>
                  <a:lnTo>
                    <a:pt x="143827" y="1211313"/>
                  </a:lnTo>
                  <a:lnTo>
                    <a:pt x="143903" y="1208138"/>
                  </a:lnTo>
                  <a:lnTo>
                    <a:pt x="147116" y="1208138"/>
                  </a:lnTo>
                  <a:lnTo>
                    <a:pt x="147116" y="1128356"/>
                  </a:lnTo>
                  <a:lnTo>
                    <a:pt x="146634" y="1131443"/>
                  </a:lnTo>
                  <a:lnTo>
                    <a:pt x="146621" y="1131938"/>
                  </a:lnTo>
                  <a:lnTo>
                    <a:pt x="146634" y="1131443"/>
                  </a:lnTo>
                  <a:lnTo>
                    <a:pt x="146875" y="1119238"/>
                  </a:lnTo>
                  <a:lnTo>
                    <a:pt x="148539" y="1119238"/>
                  </a:lnTo>
                  <a:lnTo>
                    <a:pt x="148539" y="1068438"/>
                  </a:lnTo>
                  <a:lnTo>
                    <a:pt x="145453" y="1068438"/>
                  </a:lnTo>
                  <a:lnTo>
                    <a:pt x="145986" y="1081138"/>
                  </a:lnTo>
                  <a:lnTo>
                    <a:pt x="147129" y="1081138"/>
                  </a:lnTo>
                  <a:lnTo>
                    <a:pt x="146507" y="1083297"/>
                  </a:lnTo>
                  <a:lnTo>
                    <a:pt x="146507" y="1144638"/>
                  </a:lnTo>
                  <a:lnTo>
                    <a:pt x="144678" y="1157338"/>
                  </a:lnTo>
                  <a:lnTo>
                    <a:pt x="142773" y="1164056"/>
                  </a:lnTo>
                  <a:lnTo>
                    <a:pt x="142773" y="1220838"/>
                  </a:lnTo>
                  <a:lnTo>
                    <a:pt x="139941" y="1233144"/>
                  </a:lnTo>
                  <a:lnTo>
                    <a:pt x="139852" y="1233538"/>
                  </a:lnTo>
                  <a:lnTo>
                    <a:pt x="139103" y="1233538"/>
                  </a:lnTo>
                  <a:lnTo>
                    <a:pt x="139954" y="1222832"/>
                  </a:lnTo>
                  <a:lnTo>
                    <a:pt x="140017" y="1222006"/>
                  </a:lnTo>
                  <a:lnTo>
                    <a:pt x="140106" y="1220838"/>
                  </a:lnTo>
                  <a:lnTo>
                    <a:pt x="142773" y="1220838"/>
                  </a:lnTo>
                  <a:lnTo>
                    <a:pt x="142773" y="1164056"/>
                  </a:lnTo>
                  <a:lnTo>
                    <a:pt x="141071" y="1170038"/>
                  </a:lnTo>
                  <a:lnTo>
                    <a:pt x="139458" y="1170038"/>
                  </a:lnTo>
                  <a:lnTo>
                    <a:pt x="141795" y="1157338"/>
                  </a:lnTo>
                  <a:lnTo>
                    <a:pt x="144576" y="1144638"/>
                  </a:lnTo>
                  <a:lnTo>
                    <a:pt x="146507" y="1144638"/>
                  </a:lnTo>
                  <a:lnTo>
                    <a:pt x="146507" y="1083297"/>
                  </a:lnTo>
                  <a:lnTo>
                    <a:pt x="144018" y="1091907"/>
                  </a:lnTo>
                  <a:lnTo>
                    <a:pt x="144018" y="1144638"/>
                  </a:lnTo>
                  <a:lnTo>
                    <a:pt x="141655" y="1150213"/>
                  </a:lnTo>
                  <a:lnTo>
                    <a:pt x="140843" y="1157338"/>
                  </a:lnTo>
                  <a:lnTo>
                    <a:pt x="138633" y="1157338"/>
                  </a:lnTo>
                  <a:lnTo>
                    <a:pt x="141655" y="1150213"/>
                  </a:lnTo>
                  <a:lnTo>
                    <a:pt x="142290" y="1144638"/>
                  </a:lnTo>
                  <a:lnTo>
                    <a:pt x="144018" y="1144638"/>
                  </a:lnTo>
                  <a:lnTo>
                    <a:pt x="144018" y="1091907"/>
                  </a:lnTo>
                  <a:lnTo>
                    <a:pt x="143459" y="1093838"/>
                  </a:lnTo>
                  <a:lnTo>
                    <a:pt x="143306" y="1088631"/>
                  </a:lnTo>
                  <a:lnTo>
                    <a:pt x="143281" y="1087869"/>
                  </a:lnTo>
                  <a:lnTo>
                    <a:pt x="140893" y="1093838"/>
                  </a:lnTo>
                  <a:lnTo>
                    <a:pt x="137807" y="1093838"/>
                  </a:lnTo>
                  <a:lnTo>
                    <a:pt x="138645" y="1088631"/>
                  </a:lnTo>
                  <a:lnTo>
                    <a:pt x="137464" y="1091628"/>
                  </a:lnTo>
                  <a:lnTo>
                    <a:pt x="137464" y="1233538"/>
                  </a:lnTo>
                  <a:lnTo>
                    <a:pt x="133388" y="1246263"/>
                  </a:lnTo>
                  <a:lnTo>
                    <a:pt x="132854" y="1246263"/>
                  </a:lnTo>
                  <a:lnTo>
                    <a:pt x="131419" y="1251038"/>
                  </a:lnTo>
                  <a:lnTo>
                    <a:pt x="131241" y="1258951"/>
                  </a:lnTo>
                  <a:lnTo>
                    <a:pt x="130175" y="1258951"/>
                  </a:lnTo>
                  <a:lnTo>
                    <a:pt x="130238" y="1263192"/>
                  </a:lnTo>
                  <a:lnTo>
                    <a:pt x="130340" y="1269123"/>
                  </a:lnTo>
                  <a:lnTo>
                    <a:pt x="130378" y="1271651"/>
                  </a:lnTo>
                  <a:lnTo>
                    <a:pt x="128752" y="1271651"/>
                  </a:lnTo>
                  <a:lnTo>
                    <a:pt x="128752" y="1260449"/>
                  </a:lnTo>
                  <a:lnTo>
                    <a:pt x="127965" y="1269123"/>
                  </a:lnTo>
                  <a:lnTo>
                    <a:pt x="127749" y="1270838"/>
                  </a:lnTo>
                  <a:lnTo>
                    <a:pt x="127736" y="1271651"/>
                  </a:lnTo>
                  <a:lnTo>
                    <a:pt x="127762" y="1269123"/>
                  </a:lnTo>
                  <a:lnTo>
                    <a:pt x="127596" y="1270838"/>
                  </a:lnTo>
                  <a:lnTo>
                    <a:pt x="127520" y="1271651"/>
                  </a:lnTo>
                  <a:lnTo>
                    <a:pt x="125450" y="1271651"/>
                  </a:lnTo>
                  <a:lnTo>
                    <a:pt x="123875" y="1277429"/>
                  </a:lnTo>
                  <a:lnTo>
                    <a:pt x="123037" y="1284338"/>
                  </a:lnTo>
                  <a:lnTo>
                    <a:pt x="121704" y="1297038"/>
                  </a:lnTo>
                  <a:lnTo>
                    <a:pt x="119532" y="1297038"/>
                  </a:lnTo>
                  <a:lnTo>
                    <a:pt x="118986" y="1297038"/>
                  </a:lnTo>
                  <a:lnTo>
                    <a:pt x="119926" y="1309598"/>
                  </a:lnTo>
                  <a:lnTo>
                    <a:pt x="119938" y="1309738"/>
                  </a:lnTo>
                  <a:lnTo>
                    <a:pt x="118897" y="1309738"/>
                  </a:lnTo>
                  <a:lnTo>
                    <a:pt x="116420" y="1322438"/>
                  </a:lnTo>
                  <a:lnTo>
                    <a:pt x="118338" y="1309738"/>
                  </a:lnTo>
                  <a:lnTo>
                    <a:pt x="118325" y="1309598"/>
                  </a:lnTo>
                  <a:lnTo>
                    <a:pt x="117716" y="1300416"/>
                  </a:lnTo>
                  <a:lnTo>
                    <a:pt x="116827" y="1305572"/>
                  </a:lnTo>
                  <a:lnTo>
                    <a:pt x="116179" y="1309471"/>
                  </a:lnTo>
                  <a:lnTo>
                    <a:pt x="117017" y="1297533"/>
                  </a:lnTo>
                  <a:lnTo>
                    <a:pt x="117055" y="1297038"/>
                  </a:lnTo>
                  <a:lnTo>
                    <a:pt x="117487" y="1297038"/>
                  </a:lnTo>
                  <a:lnTo>
                    <a:pt x="118516" y="1284338"/>
                  </a:lnTo>
                  <a:lnTo>
                    <a:pt x="118656" y="1284338"/>
                  </a:lnTo>
                  <a:lnTo>
                    <a:pt x="119532" y="1297038"/>
                  </a:lnTo>
                  <a:lnTo>
                    <a:pt x="120764" y="1284338"/>
                  </a:lnTo>
                  <a:lnTo>
                    <a:pt x="122008" y="1284338"/>
                  </a:lnTo>
                  <a:lnTo>
                    <a:pt x="123875" y="1277429"/>
                  </a:lnTo>
                  <a:lnTo>
                    <a:pt x="124498" y="1271816"/>
                  </a:lnTo>
                  <a:lnTo>
                    <a:pt x="124523" y="1271651"/>
                  </a:lnTo>
                  <a:lnTo>
                    <a:pt x="125450" y="1271651"/>
                  </a:lnTo>
                  <a:lnTo>
                    <a:pt x="127825" y="1263192"/>
                  </a:lnTo>
                  <a:lnTo>
                    <a:pt x="127876" y="1258951"/>
                  </a:lnTo>
                  <a:lnTo>
                    <a:pt x="128879" y="1258951"/>
                  </a:lnTo>
                  <a:lnTo>
                    <a:pt x="128841" y="1259319"/>
                  </a:lnTo>
                  <a:lnTo>
                    <a:pt x="129019" y="1258951"/>
                  </a:lnTo>
                  <a:lnTo>
                    <a:pt x="131419" y="1251038"/>
                  </a:lnTo>
                  <a:lnTo>
                    <a:pt x="131521" y="1246263"/>
                  </a:lnTo>
                  <a:lnTo>
                    <a:pt x="132854" y="1246263"/>
                  </a:lnTo>
                  <a:lnTo>
                    <a:pt x="137083" y="1233538"/>
                  </a:lnTo>
                  <a:lnTo>
                    <a:pt x="137464" y="1233538"/>
                  </a:lnTo>
                  <a:lnTo>
                    <a:pt x="137464" y="1091628"/>
                  </a:lnTo>
                  <a:lnTo>
                    <a:pt x="137439" y="1144638"/>
                  </a:lnTo>
                  <a:lnTo>
                    <a:pt x="134912" y="1157338"/>
                  </a:lnTo>
                  <a:lnTo>
                    <a:pt x="136334" y="1144638"/>
                  </a:lnTo>
                  <a:lnTo>
                    <a:pt x="137439" y="1144638"/>
                  </a:lnTo>
                  <a:lnTo>
                    <a:pt x="137439" y="1091692"/>
                  </a:lnTo>
                  <a:lnTo>
                    <a:pt x="136588" y="1093838"/>
                  </a:lnTo>
                  <a:lnTo>
                    <a:pt x="134823" y="1093838"/>
                  </a:lnTo>
                  <a:lnTo>
                    <a:pt x="134467" y="1105052"/>
                  </a:lnTo>
                  <a:lnTo>
                    <a:pt x="134416" y="1106538"/>
                  </a:lnTo>
                  <a:lnTo>
                    <a:pt x="131445" y="1106538"/>
                  </a:lnTo>
                  <a:lnTo>
                    <a:pt x="131445" y="1157338"/>
                  </a:lnTo>
                  <a:lnTo>
                    <a:pt x="129768" y="1170038"/>
                  </a:lnTo>
                  <a:lnTo>
                    <a:pt x="127571" y="1182751"/>
                  </a:lnTo>
                  <a:lnTo>
                    <a:pt x="125209" y="1189088"/>
                  </a:lnTo>
                  <a:lnTo>
                    <a:pt x="124904" y="1195451"/>
                  </a:lnTo>
                  <a:lnTo>
                    <a:pt x="124002" y="1195451"/>
                  </a:lnTo>
                  <a:lnTo>
                    <a:pt x="124548" y="1190891"/>
                  </a:lnTo>
                  <a:lnTo>
                    <a:pt x="122859" y="1195451"/>
                  </a:lnTo>
                  <a:lnTo>
                    <a:pt x="118897" y="1195451"/>
                  </a:lnTo>
                  <a:lnTo>
                    <a:pt x="122389" y="1182751"/>
                  </a:lnTo>
                  <a:lnTo>
                    <a:pt x="125336" y="1182751"/>
                  </a:lnTo>
                  <a:lnTo>
                    <a:pt x="128193" y="1170038"/>
                  </a:lnTo>
                  <a:lnTo>
                    <a:pt x="131445" y="1157338"/>
                  </a:lnTo>
                  <a:lnTo>
                    <a:pt x="131445" y="1106538"/>
                  </a:lnTo>
                  <a:lnTo>
                    <a:pt x="129070" y="1106538"/>
                  </a:lnTo>
                  <a:lnTo>
                    <a:pt x="127838" y="1119238"/>
                  </a:lnTo>
                  <a:lnTo>
                    <a:pt x="124828" y="1119238"/>
                  </a:lnTo>
                  <a:lnTo>
                    <a:pt x="123024" y="1131443"/>
                  </a:lnTo>
                  <a:lnTo>
                    <a:pt x="122948" y="1131938"/>
                  </a:lnTo>
                  <a:lnTo>
                    <a:pt x="120624" y="1131938"/>
                  </a:lnTo>
                  <a:lnTo>
                    <a:pt x="118732" y="1141171"/>
                  </a:lnTo>
                  <a:lnTo>
                    <a:pt x="118732" y="1208138"/>
                  </a:lnTo>
                  <a:lnTo>
                    <a:pt x="117881" y="1208138"/>
                  </a:lnTo>
                  <a:lnTo>
                    <a:pt x="115519" y="1220838"/>
                  </a:lnTo>
                  <a:lnTo>
                    <a:pt x="115316" y="1211313"/>
                  </a:lnTo>
                  <a:lnTo>
                    <a:pt x="115239" y="1208138"/>
                  </a:lnTo>
                  <a:lnTo>
                    <a:pt x="117081" y="1208138"/>
                  </a:lnTo>
                  <a:lnTo>
                    <a:pt x="117779" y="1198168"/>
                  </a:lnTo>
                  <a:lnTo>
                    <a:pt x="117856" y="1197089"/>
                  </a:lnTo>
                  <a:lnTo>
                    <a:pt x="117970" y="1195451"/>
                  </a:lnTo>
                  <a:lnTo>
                    <a:pt x="118681" y="1207338"/>
                  </a:lnTo>
                  <a:lnTo>
                    <a:pt x="118732" y="1208138"/>
                  </a:lnTo>
                  <a:lnTo>
                    <a:pt x="118732" y="1141171"/>
                  </a:lnTo>
                  <a:lnTo>
                    <a:pt x="118021" y="1144638"/>
                  </a:lnTo>
                  <a:lnTo>
                    <a:pt x="115519" y="1144638"/>
                  </a:lnTo>
                  <a:lnTo>
                    <a:pt x="114401" y="1149388"/>
                  </a:lnTo>
                  <a:lnTo>
                    <a:pt x="113512" y="1157338"/>
                  </a:lnTo>
                  <a:lnTo>
                    <a:pt x="112534" y="1157338"/>
                  </a:lnTo>
                  <a:lnTo>
                    <a:pt x="112014" y="1157338"/>
                  </a:lnTo>
                  <a:lnTo>
                    <a:pt x="112014" y="1220838"/>
                  </a:lnTo>
                  <a:lnTo>
                    <a:pt x="110388" y="1228432"/>
                  </a:lnTo>
                  <a:lnTo>
                    <a:pt x="109905" y="1233144"/>
                  </a:lnTo>
                  <a:lnTo>
                    <a:pt x="109867" y="1233538"/>
                  </a:lnTo>
                  <a:lnTo>
                    <a:pt x="109296" y="1233538"/>
                  </a:lnTo>
                  <a:lnTo>
                    <a:pt x="110388" y="1228432"/>
                  </a:lnTo>
                  <a:lnTo>
                    <a:pt x="110959" y="1222832"/>
                  </a:lnTo>
                  <a:lnTo>
                    <a:pt x="111048" y="1222006"/>
                  </a:lnTo>
                  <a:lnTo>
                    <a:pt x="111163" y="1220838"/>
                  </a:lnTo>
                  <a:lnTo>
                    <a:pt x="112014" y="1220838"/>
                  </a:lnTo>
                  <a:lnTo>
                    <a:pt x="112014" y="1157338"/>
                  </a:lnTo>
                  <a:lnTo>
                    <a:pt x="110896" y="1157338"/>
                  </a:lnTo>
                  <a:lnTo>
                    <a:pt x="109232" y="1157338"/>
                  </a:lnTo>
                  <a:lnTo>
                    <a:pt x="109232" y="1220838"/>
                  </a:lnTo>
                  <a:lnTo>
                    <a:pt x="108242" y="1227836"/>
                  </a:lnTo>
                  <a:lnTo>
                    <a:pt x="107911" y="1233144"/>
                  </a:lnTo>
                  <a:lnTo>
                    <a:pt x="107886" y="1233538"/>
                  </a:lnTo>
                  <a:lnTo>
                    <a:pt x="108966" y="1233538"/>
                  </a:lnTo>
                  <a:lnTo>
                    <a:pt x="107823" y="1244371"/>
                  </a:lnTo>
                  <a:lnTo>
                    <a:pt x="107721" y="1245362"/>
                  </a:lnTo>
                  <a:lnTo>
                    <a:pt x="107632" y="1246263"/>
                  </a:lnTo>
                  <a:lnTo>
                    <a:pt x="106057" y="1246263"/>
                  </a:lnTo>
                  <a:lnTo>
                    <a:pt x="107340" y="1234287"/>
                  </a:lnTo>
                  <a:lnTo>
                    <a:pt x="107416" y="1233538"/>
                  </a:lnTo>
                  <a:lnTo>
                    <a:pt x="108165" y="1228432"/>
                  </a:lnTo>
                  <a:lnTo>
                    <a:pt x="108242" y="1227836"/>
                  </a:lnTo>
                  <a:lnTo>
                    <a:pt x="108559" y="1222832"/>
                  </a:lnTo>
                  <a:lnTo>
                    <a:pt x="108686" y="1220838"/>
                  </a:lnTo>
                  <a:lnTo>
                    <a:pt x="109232" y="1220838"/>
                  </a:lnTo>
                  <a:lnTo>
                    <a:pt x="109232" y="1157338"/>
                  </a:lnTo>
                  <a:lnTo>
                    <a:pt x="108343" y="1157338"/>
                  </a:lnTo>
                  <a:lnTo>
                    <a:pt x="107759" y="1170038"/>
                  </a:lnTo>
                  <a:lnTo>
                    <a:pt x="107061" y="1170038"/>
                  </a:lnTo>
                  <a:lnTo>
                    <a:pt x="107061" y="1233538"/>
                  </a:lnTo>
                  <a:lnTo>
                    <a:pt x="104902" y="1241539"/>
                  </a:lnTo>
                  <a:lnTo>
                    <a:pt x="104978" y="1246263"/>
                  </a:lnTo>
                  <a:lnTo>
                    <a:pt x="104533" y="1246263"/>
                  </a:lnTo>
                  <a:lnTo>
                    <a:pt x="102133" y="1258951"/>
                  </a:lnTo>
                  <a:lnTo>
                    <a:pt x="102870" y="1258951"/>
                  </a:lnTo>
                  <a:lnTo>
                    <a:pt x="100418" y="1269123"/>
                  </a:lnTo>
                  <a:lnTo>
                    <a:pt x="102222" y="1263192"/>
                  </a:lnTo>
                  <a:lnTo>
                    <a:pt x="103162" y="1259916"/>
                  </a:lnTo>
                  <a:lnTo>
                    <a:pt x="103225" y="1259713"/>
                  </a:lnTo>
                  <a:lnTo>
                    <a:pt x="103327" y="1259319"/>
                  </a:lnTo>
                  <a:lnTo>
                    <a:pt x="103441" y="1258951"/>
                  </a:lnTo>
                  <a:lnTo>
                    <a:pt x="103022" y="1269123"/>
                  </a:lnTo>
                  <a:lnTo>
                    <a:pt x="102920" y="1271651"/>
                  </a:lnTo>
                  <a:lnTo>
                    <a:pt x="99783" y="1271651"/>
                  </a:lnTo>
                  <a:lnTo>
                    <a:pt x="100012" y="1263192"/>
                  </a:lnTo>
                  <a:lnTo>
                    <a:pt x="100126" y="1258951"/>
                  </a:lnTo>
                  <a:lnTo>
                    <a:pt x="101892" y="1258951"/>
                  </a:lnTo>
                  <a:lnTo>
                    <a:pt x="103441" y="1248359"/>
                  </a:lnTo>
                  <a:lnTo>
                    <a:pt x="103505" y="1247241"/>
                  </a:lnTo>
                  <a:lnTo>
                    <a:pt x="103632" y="1246263"/>
                  </a:lnTo>
                  <a:lnTo>
                    <a:pt x="103759" y="1245362"/>
                  </a:lnTo>
                  <a:lnTo>
                    <a:pt x="103809" y="1241539"/>
                  </a:lnTo>
                  <a:lnTo>
                    <a:pt x="103924" y="1233538"/>
                  </a:lnTo>
                  <a:lnTo>
                    <a:pt x="107061" y="1233538"/>
                  </a:lnTo>
                  <a:lnTo>
                    <a:pt x="107061" y="1170038"/>
                  </a:lnTo>
                  <a:lnTo>
                    <a:pt x="103682" y="1170038"/>
                  </a:lnTo>
                  <a:lnTo>
                    <a:pt x="103568" y="1176528"/>
                  </a:lnTo>
                  <a:lnTo>
                    <a:pt x="103454" y="1182751"/>
                  </a:lnTo>
                  <a:lnTo>
                    <a:pt x="102501" y="1182751"/>
                  </a:lnTo>
                  <a:lnTo>
                    <a:pt x="99682" y="1195451"/>
                  </a:lnTo>
                  <a:lnTo>
                    <a:pt x="100012" y="1195451"/>
                  </a:lnTo>
                  <a:lnTo>
                    <a:pt x="99606" y="1204302"/>
                  </a:lnTo>
                  <a:lnTo>
                    <a:pt x="99606" y="1258951"/>
                  </a:lnTo>
                  <a:lnTo>
                    <a:pt x="97091" y="1270177"/>
                  </a:lnTo>
                  <a:lnTo>
                    <a:pt x="99085" y="1260449"/>
                  </a:lnTo>
                  <a:lnTo>
                    <a:pt x="99187" y="1259916"/>
                  </a:lnTo>
                  <a:lnTo>
                    <a:pt x="99314" y="1259319"/>
                  </a:lnTo>
                  <a:lnTo>
                    <a:pt x="99390" y="1258951"/>
                  </a:lnTo>
                  <a:lnTo>
                    <a:pt x="99606" y="1258951"/>
                  </a:lnTo>
                  <a:lnTo>
                    <a:pt x="99606" y="1204302"/>
                  </a:lnTo>
                  <a:lnTo>
                    <a:pt x="99466" y="1207338"/>
                  </a:lnTo>
                  <a:lnTo>
                    <a:pt x="99428" y="1208138"/>
                  </a:lnTo>
                  <a:lnTo>
                    <a:pt x="97421" y="1208138"/>
                  </a:lnTo>
                  <a:lnTo>
                    <a:pt x="97421" y="1233538"/>
                  </a:lnTo>
                  <a:lnTo>
                    <a:pt x="96088" y="1244371"/>
                  </a:lnTo>
                  <a:lnTo>
                    <a:pt x="95961" y="1245362"/>
                  </a:lnTo>
                  <a:lnTo>
                    <a:pt x="95859" y="1246263"/>
                  </a:lnTo>
                  <a:lnTo>
                    <a:pt x="94132" y="1246263"/>
                  </a:lnTo>
                  <a:lnTo>
                    <a:pt x="97180" y="1233538"/>
                  </a:lnTo>
                  <a:lnTo>
                    <a:pt x="97421" y="1233538"/>
                  </a:lnTo>
                  <a:lnTo>
                    <a:pt x="97421" y="1208138"/>
                  </a:lnTo>
                  <a:lnTo>
                    <a:pt x="99123" y="1198168"/>
                  </a:lnTo>
                  <a:lnTo>
                    <a:pt x="99288" y="1197089"/>
                  </a:lnTo>
                  <a:lnTo>
                    <a:pt x="102069" y="1182751"/>
                  </a:lnTo>
                  <a:lnTo>
                    <a:pt x="101142" y="1182751"/>
                  </a:lnTo>
                  <a:lnTo>
                    <a:pt x="101053" y="1183855"/>
                  </a:lnTo>
                  <a:lnTo>
                    <a:pt x="98945" y="1195451"/>
                  </a:lnTo>
                  <a:lnTo>
                    <a:pt x="96494" y="1208138"/>
                  </a:lnTo>
                  <a:lnTo>
                    <a:pt x="93992" y="1208138"/>
                  </a:lnTo>
                  <a:lnTo>
                    <a:pt x="93903" y="1208735"/>
                  </a:lnTo>
                  <a:lnTo>
                    <a:pt x="93548" y="1220838"/>
                  </a:lnTo>
                  <a:lnTo>
                    <a:pt x="93357" y="1220838"/>
                  </a:lnTo>
                  <a:lnTo>
                    <a:pt x="93357" y="1271651"/>
                  </a:lnTo>
                  <a:lnTo>
                    <a:pt x="93357" y="1271816"/>
                  </a:lnTo>
                  <a:lnTo>
                    <a:pt x="93230" y="1278382"/>
                  </a:lnTo>
                  <a:lnTo>
                    <a:pt x="93116" y="1284338"/>
                  </a:lnTo>
                  <a:lnTo>
                    <a:pt x="92329" y="1284338"/>
                  </a:lnTo>
                  <a:lnTo>
                    <a:pt x="93345" y="1271816"/>
                  </a:lnTo>
                  <a:lnTo>
                    <a:pt x="93357" y="1271651"/>
                  </a:lnTo>
                  <a:lnTo>
                    <a:pt x="93357" y="1220838"/>
                  </a:lnTo>
                  <a:lnTo>
                    <a:pt x="92252" y="1220838"/>
                  </a:lnTo>
                  <a:lnTo>
                    <a:pt x="93497" y="1211313"/>
                  </a:lnTo>
                  <a:lnTo>
                    <a:pt x="92024" y="1220838"/>
                  </a:lnTo>
                  <a:lnTo>
                    <a:pt x="91757" y="1220838"/>
                  </a:lnTo>
                  <a:lnTo>
                    <a:pt x="91757" y="1271651"/>
                  </a:lnTo>
                  <a:lnTo>
                    <a:pt x="91554" y="1276845"/>
                  </a:lnTo>
                  <a:lnTo>
                    <a:pt x="91554" y="1284338"/>
                  </a:lnTo>
                  <a:lnTo>
                    <a:pt x="91363" y="1284338"/>
                  </a:lnTo>
                  <a:lnTo>
                    <a:pt x="91541" y="1278712"/>
                  </a:lnTo>
                  <a:lnTo>
                    <a:pt x="91554" y="1284338"/>
                  </a:lnTo>
                  <a:lnTo>
                    <a:pt x="91554" y="1276845"/>
                  </a:lnTo>
                  <a:lnTo>
                    <a:pt x="91541" y="1277162"/>
                  </a:lnTo>
                  <a:lnTo>
                    <a:pt x="91541" y="1271651"/>
                  </a:lnTo>
                  <a:lnTo>
                    <a:pt x="91757" y="1271651"/>
                  </a:lnTo>
                  <a:lnTo>
                    <a:pt x="91757" y="1220838"/>
                  </a:lnTo>
                  <a:lnTo>
                    <a:pt x="89052" y="1220838"/>
                  </a:lnTo>
                  <a:lnTo>
                    <a:pt x="90081" y="1208735"/>
                  </a:lnTo>
                  <a:lnTo>
                    <a:pt x="90131" y="1208138"/>
                  </a:lnTo>
                  <a:lnTo>
                    <a:pt x="88036" y="1208138"/>
                  </a:lnTo>
                  <a:lnTo>
                    <a:pt x="87490" y="1214488"/>
                  </a:lnTo>
                  <a:lnTo>
                    <a:pt x="87490" y="1297038"/>
                  </a:lnTo>
                  <a:lnTo>
                    <a:pt x="86309" y="1309598"/>
                  </a:lnTo>
                  <a:lnTo>
                    <a:pt x="86296" y="1309738"/>
                  </a:lnTo>
                  <a:lnTo>
                    <a:pt x="86550" y="1309738"/>
                  </a:lnTo>
                  <a:lnTo>
                    <a:pt x="85852" y="1319263"/>
                  </a:lnTo>
                  <a:lnTo>
                    <a:pt x="85775" y="1320342"/>
                  </a:lnTo>
                  <a:lnTo>
                    <a:pt x="85699" y="1321473"/>
                  </a:lnTo>
                  <a:lnTo>
                    <a:pt x="85623" y="1322438"/>
                  </a:lnTo>
                  <a:lnTo>
                    <a:pt x="83172" y="1322438"/>
                  </a:lnTo>
                  <a:lnTo>
                    <a:pt x="82905" y="1320342"/>
                  </a:lnTo>
                  <a:lnTo>
                    <a:pt x="82562" y="1321130"/>
                  </a:lnTo>
                  <a:lnTo>
                    <a:pt x="82651" y="1320342"/>
                  </a:lnTo>
                  <a:lnTo>
                    <a:pt x="82765" y="1319263"/>
                  </a:lnTo>
                  <a:lnTo>
                    <a:pt x="81610" y="1310424"/>
                  </a:lnTo>
                  <a:lnTo>
                    <a:pt x="81610" y="1347851"/>
                  </a:lnTo>
                  <a:lnTo>
                    <a:pt x="81559" y="1360538"/>
                  </a:lnTo>
                  <a:lnTo>
                    <a:pt x="80251" y="1360538"/>
                  </a:lnTo>
                  <a:lnTo>
                    <a:pt x="81305" y="1350721"/>
                  </a:lnTo>
                  <a:lnTo>
                    <a:pt x="81559" y="1348282"/>
                  </a:lnTo>
                  <a:lnTo>
                    <a:pt x="81610" y="1347851"/>
                  </a:lnTo>
                  <a:lnTo>
                    <a:pt x="81610" y="1310424"/>
                  </a:lnTo>
                  <a:lnTo>
                    <a:pt x="81521" y="1309738"/>
                  </a:lnTo>
                  <a:lnTo>
                    <a:pt x="80683" y="1319263"/>
                  </a:lnTo>
                  <a:lnTo>
                    <a:pt x="80581" y="1322438"/>
                  </a:lnTo>
                  <a:lnTo>
                    <a:pt x="80403" y="1322438"/>
                  </a:lnTo>
                  <a:lnTo>
                    <a:pt x="80492" y="1321473"/>
                  </a:lnTo>
                  <a:lnTo>
                    <a:pt x="80581" y="1320342"/>
                  </a:lnTo>
                  <a:lnTo>
                    <a:pt x="80683" y="1319263"/>
                  </a:lnTo>
                  <a:lnTo>
                    <a:pt x="80784" y="1316075"/>
                  </a:lnTo>
                  <a:lnTo>
                    <a:pt x="80911" y="1312240"/>
                  </a:lnTo>
                  <a:lnTo>
                    <a:pt x="80987" y="1309738"/>
                  </a:lnTo>
                  <a:lnTo>
                    <a:pt x="81521" y="1309738"/>
                  </a:lnTo>
                  <a:lnTo>
                    <a:pt x="83172" y="1305572"/>
                  </a:lnTo>
                  <a:lnTo>
                    <a:pt x="83451" y="1300416"/>
                  </a:lnTo>
                  <a:lnTo>
                    <a:pt x="83489" y="1299768"/>
                  </a:lnTo>
                  <a:lnTo>
                    <a:pt x="83604" y="1297533"/>
                  </a:lnTo>
                  <a:lnTo>
                    <a:pt x="83629" y="1297038"/>
                  </a:lnTo>
                  <a:lnTo>
                    <a:pt x="86575" y="1297038"/>
                  </a:lnTo>
                  <a:lnTo>
                    <a:pt x="83172" y="1305572"/>
                  </a:lnTo>
                  <a:lnTo>
                    <a:pt x="82969" y="1309598"/>
                  </a:lnTo>
                  <a:lnTo>
                    <a:pt x="82956" y="1309738"/>
                  </a:lnTo>
                  <a:lnTo>
                    <a:pt x="84772" y="1309738"/>
                  </a:lnTo>
                  <a:lnTo>
                    <a:pt x="82867" y="1319263"/>
                  </a:lnTo>
                  <a:lnTo>
                    <a:pt x="82905" y="1320342"/>
                  </a:lnTo>
                  <a:lnTo>
                    <a:pt x="86296" y="1309738"/>
                  </a:lnTo>
                  <a:lnTo>
                    <a:pt x="85051" y="1309738"/>
                  </a:lnTo>
                  <a:lnTo>
                    <a:pt x="86779" y="1297533"/>
                  </a:lnTo>
                  <a:lnTo>
                    <a:pt x="86855" y="1297038"/>
                  </a:lnTo>
                  <a:lnTo>
                    <a:pt x="87490" y="1297038"/>
                  </a:lnTo>
                  <a:lnTo>
                    <a:pt x="87490" y="1214488"/>
                  </a:lnTo>
                  <a:lnTo>
                    <a:pt x="86944" y="1220838"/>
                  </a:lnTo>
                  <a:lnTo>
                    <a:pt x="86842" y="1222006"/>
                  </a:lnTo>
                  <a:lnTo>
                    <a:pt x="86487" y="1233144"/>
                  </a:lnTo>
                  <a:lnTo>
                    <a:pt x="86423" y="1246263"/>
                  </a:lnTo>
                  <a:lnTo>
                    <a:pt x="84810" y="1246263"/>
                  </a:lnTo>
                  <a:lnTo>
                    <a:pt x="85039" y="1234287"/>
                  </a:lnTo>
                  <a:lnTo>
                    <a:pt x="85051" y="1233538"/>
                  </a:lnTo>
                  <a:lnTo>
                    <a:pt x="86080" y="1233538"/>
                  </a:lnTo>
                  <a:lnTo>
                    <a:pt x="85293" y="1222832"/>
                  </a:lnTo>
                  <a:lnTo>
                    <a:pt x="85242" y="1222006"/>
                  </a:lnTo>
                  <a:lnTo>
                    <a:pt x="85153" y="1220838"/>
                  </a:lnTo>
                  <a:lnTo>
                    <a:pt x="82905" y="1220838"/>
                  </a:lnTo>
                  <a:lnTo>
                    <a:pt x="82372" y="1222832"/>
                  </a:lnTo>
                  <a:lnTo>
                    <a:pt x="83096" y="1233144"/>
                  </a:lnTo>
                  <a:lnTo>
                    <a:pt x="83121" y="1233538"/>
                  </a:lnTo>
                  <a:lnTo>
                    <a:pt x="83820" y="1233538"/>
                  </a:lnTo>
                  <a:lnTo>
                    <a:pt x="81813" y="1246263"/>
                  </a:lnTo>
                  <a:lnTo>
                    <a:pt x="82143" y="1246263"/>
                  </a:lnTo>
                  <a:lnTo>
                    <a:pt x="84023" y="1234287"/>
                  </a:lnTo>
                  <a:lnTo>
                    <a:pt x="84137" y="1233538"/>
                  </a:lnTo>
                  <a:lnTo>
                    <a:pt x="82143" y="1246263"/>
                  </a:lnTo>
                  <a:lnTo>
                    <a:pt x="83997" y="1246263"/>
                  </a:lnTo>
                  <a:lnTo>
                    <a:pt x="82423" y="1258951"/>
                  </a:lnTo>
                  <a:lnTo>
                    <a:pt x="80352" y="1258951"/>
                  </a:lnTo>
                  <a:lnTo>
                    <a:pt x="81381" y="1248359"/>
                  </a:lnTo>
                  <a:lnTo>
                    <a:pt x="81483" y="1247241"/>
                  </a:lnTo>
                  <a:lnTo>
                    <a:pt x="81584" y="1246263"/>
                  </a:lnTo>
                  <a:lnTo>
                    <a:pt x="81178" y="1246263"/>
                  </a:lnTo>
                  <a:lnTo>
                    <a:pt x="80441" y="1252194"/>
                  </a:lnTo>
                  <a:lnTo>
                    <a:pt x="80391" y="1252588"/>
                  </a:lnTo>
                  <a:lnTo>
                    <a:pt x="79921" y="1258951"/>
                  </a:lnTo>
                  <a:lnTo>
                    <a:pt x="79705" y="1258951"/>
                  </a:lnTo>
                  <a:lnTo>
                    <a:pt x="79705" y="1322438"/>
                  </a:lnTo>
                  <a:lnTo>
                    <a:pt x="79400" y="1335151"/>
                  </a:lnTo>
                  <a:lnTo>
                    <a:pt x="77927" y="1335151"/>
                  </a:lnTo>
                  <a:lnTo>
                    <a:pt x="78232" y="1326019"/>
                  </a:lnTo>
                  <a:lnTo>
                    <a:pt x="78346" y="1322438"/>
                  </a:lnTo>
                  <a:lnTo>
                    <a:pt x="79705" y="1322438"/>
                  </a:lnTo>
                  <a:lnTo>
                    <a:pt x="79705" y="1258951"/>
                  </a:lnTo>
                  <a:lnTo>
                    <a:pt x="79616" y="1259319"/>
                  </a:lnTo>
                  <a:lnTo>
                    <a:pt x="79502" y="1259916"/>
                  </a:lnTo>
                  <a:lnTo>
                    <a:pt x="77990" y="1269123"/>
                  </a:lnTo>
                  <a:lnTo>
                    <a:pt x="77597" y="1270838"/>
                  </a:lnTo>
                  <a:lnTo>
                    <a:pt x="77571" y="1271651"/>
                  </a:lnTo>
                  <a:lnTo>
                    <a:pt x="78562" y="1271651"/>
                  </a:lnTo>
                  <a:lnTo>
                    <a:pt x="78168" y="1284338"/>
                  </a:lnTo>
                  <a:lnTo>
                    <a:pt x="77889" y="1284338"/>
                  </a:lnTo>
                  <a:lnTo>
                    <a:pt x="77889" y="1322438"/>
                  </a:lnTo>
                  <a:lnTo>
                    <a:pt x="77558" y="1326019"/>
                  </a:lnTo>
                  <a:lnTo>
                    <a:pt x="76796" y="1335151"/>
                  </a:lnTo>
                  <a:lnTo>
                    <a:pt x="74764" y="1347851"/>
                  </a:lnTo>
                  <a:lnTo>
                    <a:pt x="74663" y="1348079"/>
                  </a:lnTo>
                  <a:lnTo>
                    <a:pt x="74637" y="1347851"/>
                  </a:lnTo>
                  <a:lnTo>
                    <a:pt x="75958" y="1336548"/>
                  </a:lnTo>
                  <a:lnTo>
                    <a:pt x="77673" y="1322438"/>
                  </a:lnTo>
                  <a:lnTo>
                    <a:pt x="77889" y="1322438"/>
                  </a:lnTo>
                  <a:lnTo>
                    <a:pt x="77889" y="1284338"/>
                  </a:lnTo>
                  <a:lnTo>
                    <a:pt x="77101" y="1284338"/>
                  </a:lnTo>
                  <a:lnTo>
                    <a:pt x="76542" y="1271816"/>
                  </a:lnTo>
                  <a:lnTo>
                    <a:pt x="76530" y="1271651"/>
                  </a:lnTo>
                  <a:lnTo>
                    <a:pt x="77571" y="1271651"/>
                  </a:lnTo>
                  <a:lnTo>
                    <a:pt x="77812" y="1263192"/>
                  </a:lnTo>
                  <a:lnTo>
                    <a:pt x="77927" y="1258951"/>
                  </a:lnTo>
                  <a:lnTo>
                    <a:pt x="76644" y="1258951"/>
                  </a:lnTo>
                  <a:lnTo>
                    <a:pt x="75907" y="1269123"/>
                  </a:lnTo>
                  <a:lnTo>
                    <a:pt x="75717" y="1270419"/>
                  </a:lnTo>
                  <a:lnTo>
                    <a:pt x="75526" y="1269123"/>
                  </a:lnTo>
                  <a:lnTo>
                    <a:pt x="75260" y="1265936"/>
                  </a:lnTo>
                  <a:lnTo>
                    <a:pt x="75260" y="1271651"/>
                  </a:lnTo>
                  <a:lnTo>
                    <a:pt x="74714" y="1274660"/>
                  </a:lnTo>
                  <a:lnTo>
                    <a:pt x="74714" y="1335151"/>
                  </a:lnTo>
                  <a:lnTo>
                    <a:pt x="72478" y="1355496"/>
                  </a:lnTo>
                  <a:lnTo>
                    <a:pt x="71996" y="1360538"/>
                  </a:lnTo>
                  <a:lnTo>
                    <a:pt x="71183" y="1360538"/>
                  </a:lnTo>
                  <a:lnTo>
                    <a:pt x="71094" y="1362468"/>
                  </a:lnTo>
                  <a:lnTo>
                    <a:pt x="72542" y="1372717"/>
                  </a:lnTo>
                  <a:lnTo>
                    <a:pt x="72618" y="1373251"/>
                  </a:lnTo>
                  <a:lnTo>
                    <a:pt x="72174" y="1373251"/>
                  </a:lnTo>
                  <a:lnTo>
                    <a:pt x="70662" y="1385658"/>
                  </a:lnTo>
                  <a:lnTo>
                    <a:pt x="70624" y="1385951"/>
                  </a:lnTo>
                  <a:lnTo>
                    <a:pt x="69761" y="1385951"/>
                  </a:lnTo>
                  <a:lnTo>
                    <a:pt x="71653" y="1374228"/>
                  </a:lnTo>
                  <a:lnTo>
                    <a:pt x="71767" y="1373568"/>
                  </a:lnTo>
                  <a:lnTo>
                    <a:pt x="71818" y="1373251"/>
                  </a:lnTo>
                  <a:lnTo>
                    <a:pt x="70637" y="1373251"/>
                  </a:lnTo>
                  <a:lnTo>
                    <a:pt x="71094" y="1362468"/>
                  </a:lnTo>
                  <a:lnTo>
                    <a:pt x="70827" y="1360538"/>
                  </a:lnTo>
                  <a:lnTo>
                    <a:pt x="70510" y="1360538"/>
                  </a:lnTo>
                  <a:lnTo>
                    <a:pt x="72809" y="1348282"/>
                  </a:lnTo>
                  <a:lnTo>
                    <a:pt x="72885" y="1347851"/>
                  </a:lnTo>
                  <a:lnTo>
                    <a:pt x="72224" y="1347851"/>
                  </a:lnTo>
                  <a:lnTo>
                    <a:pt x="73291" y="1336548"/>
                  </a:lnTo>
                  <a:lnTo>
                    <a:pt x="73418" y="1335328"/>
                  </a:lnTo>
                  <a:lnTo>
                    <a:pt x="73431" y="1335151"/>
                  </a:lnTo>
                  <a:lnTo>
                    <a:pt x="74714" y="1335151"/>
                  </a:lnTo>
                  <a:lnTo>
                    <a:pt x="74714" y="1274660"/>
                  </a:lnTo>
                  <a:lnTo>
                    <a:pt x="72948" y="1284338"/>
                  </a:lnTo>
                  <a:lnTo>
                    <a:pt x="72301" y="1284338"/>
                  </a:lnTo>
                  <a:lnTo>
                    <a:pt x="74041" y="1271816"/>
                  </a:lnTo>
                  <a:lnTo>
                    <a:pt x="74066" y="1271651"/>
                  </a:lnTo>
                  <a:lnTo>
                    <a:pt x="75260" y="1271651"/>
                  </a:lnTo>
                  <a:lnTo>
                    <a:pt x="75260" y="1265936"/>
                  </a:lnTo>
                  <a:lnTo>
                    <a:pt x="74803" y="1260449"/>
                  </a:lnTo>
                  <a:lnTo>
                    <a:pt x="74714" y="1259459"/>
                  </a:lnTo>
                  <a:lnTo>
                    <a:pt x="74574" y="1259713"/>
                  </a:lnTo>
                  <a:lnTo>
                    <a:pt x="73152" y="1270838"/>
                  </a:lnTo>
                  <a:lnTo>
                    <a:pt x="73050" y="1271651"/>
                  </a:lnTo>
                  <a:lnTo>
                    <a:pt x="72567" y="1271651"/>
                  </a:lnTo>
                  <a:lnTo>
                    <a:pt x="72212" y="1277429"/>
                  </a:lnTo>
                  <a:lnTo>
                    <a:pt x="72136" y="1277950"/>
                  </a:lnTo>
                  <a:lnTo>
                    <a:pt x="72123" y="1277429"/>
                  </a:lnTo>
                  <a:lnTo>
                    <a:pt x="72402" y="1271816"/>
                  </a:lnTo>
                  <a:lnTo>
                    <a:pt x="70319" y="1284338"/>
                  </a:lnTo>
                  <a:lnTo>
                    <a:pt x="70827" y="1284338"/>
                  </a:lnTo>
                  <a:lnTo>
                    <a:pt x="68783" y="1297038"/>
                  </a:lnTo>
                  <a:lnTo>
                    <a:pt x="68351" y="1297038"/>
                  </a:lnTo>
                  <a:lnTo>
                    <a:pt x="68351" y="1373251"/>
                  </a:lnTo>
                  <a:lnTo>
                    <a:pt x="67221" y="1385658"/>
                  </a:lnTo>
                  <a:lnTo>
                    <a:pt x="67195" y="1385951"/>
                  </a:lnTo>
                  <a:lnTo>
                    <a:pt x="68249" y="1385951"/>
                  </a:lnTo>
                  <a:lnTo>
                    <a:pt x="66128" y="1398638"/>
                  </a:lnTo>
                  <a:lnTo>
                    <a:pt x="65608" y="1398638"/>
                  </a:lnTo>
                  <a:lnTo>
                    <a:pt x="65608" y="1525651"/>
                  </a:lnTo>
                  <a:lnTo>
                    <a:pt x="64681" y="1537652"/>
                  </a:lnTo>
                  <a:lnTo>
                    <a:pt x="64630" y="1538338"/>
                  </a:lnTo>
                  <a:lnTo>
                    <a:pt x="63830" y="1538338"/>
                  </a:lnTo>
                  <a:lnTo>
                    <a:pt x="63093" y="1526235"/>
                  </a:lnTo>
                  <a:lnTo>
                    <a:pt x="63055" y="1525651"/>
                  </a:lnTo>
                  <a:lnTo>
                    <a:pt x="65608" y="1525651"/>
                  </a:lnTo>
                  <a:lnTo>
                    <a:pt x="65608" y="1398638"/>
                  </a:lnTo>
                  <a:lnTo>
                    <a:pt x="65074" y="1398638"/>
                  </a:lnTo>
                  <a:lnTo>
                    <a:pt x="65163" y="1385951"/>
                  </a:lnTo>
                  <a:lnTo>
                    <a:pt x="64236" y="1385951"/>
                  </a:lnTo>
                  <a:lnTo>
                    <a:pt x="64122" y="1386674"/>
                  </a:lnTo>
                  <a:lnTo>
                    <a:pt x="63042" y="1398638"/>
                  </a:lnTo>
                  <a:lnTo>
                    <a:pt x="61556" y="1398638"/>
                  </a:lnTo>
                  <a:lnTo>
                    <a:pt x="64084" y="1386674"/>
                  </a:lnTo>
                  <a:lnTo>
                    <a:pt x="64185" y="1385951"/>
                  </a:lnTo>
                  <a:lnTo>
                    <a:pt x="66103" y="1374228"/>
                  </a:lnTo>
                  <a:lnTo>
                    <a:pt x="67398" y="1360538"/>
                  </a:lnTo>
                  <a:lnTo>
                    <a:pt x="67449" y="1373251"/>
                  </a:lnTo>
                  <a:lnTo>
                    <a:pt x="66217" y="1373251"/>
                  </a:lnTo>
                  <a:lnTo>
                    <a:pt x="66230" y="1374228"/>
                  </a:lnTo>
                  <a:lnTo>
                    <a:pt x="66573" y="1385658"/>
                  </a:lnTo>
                  <a:lnTo>
                    <a:pt x="68211" y="1374228"/>
                  </a:lnTo>
                  <a:lnTo>
                    <a:pt x="68300" y="1373568"/>
                  </a:lnTo>
                  <a:lnTo>
                    <a:pt x="68351" y="1373251"/>
                  </a:lnTo>
                  <a:lnTo>
                    <a:pt x="68351" y="1297038"/>
                  </a:lnTo>
                  <a:lnTo>
                    <a:pt x="68033" y="1297038"/>
                  </a:lnTo>
                  <a:lnTo>
                    <a:pt x="68072" y="1284338"/>
                  </a:lnTo>
                  <a:lnTo>
                    <a:pt x="66357" y="1284338"/>
                  </a:lnTo>
                  <a:lnTo>
                    <a:pt x="67208" y="1297038"/>
                  </a:lnTo>
                  <a:lnTo>
                    <a:pt x="65278" y="1297038"/>
                  </a:lnTo>
                  <a:lnTo>
                    <a:pt x="65976" y="1309598"/>
                  </a:lnTo>
                  <a:lnTo>
                    <a:pt x="65989" y="1309738"/>
                  </a:lnTo>
                  <a:lnTo>
                    <a:pt x="64604" y="1309738"/>
                  </a:lnTo>
                  <a:lnTo>
                    <a:pt x="63639" y="1319263"/>
                  </a:lnTo>
                  <a:lnTo>
                    <a:pt x="63525" y="1320342"/>
                  </a:lnTo>
                  <a:lnTo>
                    <a:pt x="63411" y="1321473"/>
                  </a:lnTo>
                  <a:lnTo>
                    <a:pt x="63309" y="1322438"/>
                  </a:lnTo>
                  <a:lnTo>
                    <a:pt x="62484" y="1322438"/>
                  </a:lnTo>
                  <a:lnTo>
                    <a:pt x="62115" y="1329677"/>
                  </a:lnTo>
                  <a:lnTo>
                    <a:pt x="62115" y="1360538"/>
                  </a:lnTo>
                  <a:lnTo>
                    <a:pt x="61137" y="1360538"/>
                  </a:lnTo>
                  <a:lnTo>
                    <a:pt x="61137" y="1398638"/>
                  </a:lnTo>
                  <a:lnTo>
                    <a:pt x="61061" y="1411338"/>
                  </a:lnTo>
                  <a:lnTo>
                    <a:pt x="60439" y="1424038"/>
                  </a:lnTo>
                  <a:lnTo>
                    <a:pt x="59690" y="1433017"/>
                  </a:lnTo>
                  <a:lnTo>
                    <a:pt x="59601" y="1434198"/>
                  </a:lnTo>
                  <a:lnTo>
                    <a:pt x="59512" y="1435188"/>
                  </a:lnTo>
                  <a:lnTo>
                    <a:pt x="59461" y="1435798"/>
                  </a:lnTo>
                  <a:lnTo>
                    <a:pt x="59385" y="1436738"/>
                  </a:lnTo>
                  <a:lnTo>
                    <a:pt x="57899" y="1424038"/>
                  </a:lnTo>
                  <a:lnTo>
                    <a:pt x="57213" y="1424038"/>
                  </a:lnTo>
                  <a:lnTo>
                    <a:pt x="57467" y="1412976"/>
                  </a:lnTo>
                  <a:lnTo>
                    <a:pt x="57505" y="1411338"/>
                  </a:lnTo>
                  <a:lnTo>
                    <a:pt x="60032" y="1411338"/>
                  </a:lnTo>
                  <a:lnTo>
                    <a:pt x="59982" y="1412976"/>
                  </a:lnTo>
                  <a:lnTo>
                    <a:pt x="60185" y="1411338"/>
                  </a:lnTo>
                  <a:lnTo>
                    <a:pt x="61061" y="1411338"/>
                  </a:lnTo>
                  <a:lnTo>
                    <a:pt x="61061" y="1398638"/>
                  </a:lnTo>
                  <a:lnTo>
                    <a:pt x="59524" y="1398638"/>
                  </a:lnTo>
                  <a:lnTo>
                    <a:pt x="58661" y="1386674"/>
                  </a:lnTo>
                  <a:lnTo>
                    <a:pt x="58610" y="1385951"/>
                  </a:lnTo>
                  <a:lnTo>
                    <a:pt x="60807" y="1385951"/>
                  </a:lnTo>
                  <a:lnTo>
                    <a:pt x="61137" y="1398638"/>
                  </a:lnTo>
                  <a:lnTo>
                    <a:pt x="61137" y="1360538"/>
                  </a:lnTo>
                  <a:lnTo>
                    <a:pt x="60642" y="1360538"/>
                  </a:lnTo>
                  <a:lnTo>
                    <a:pt x="61950" y="1348282"/>
                  </a:lnTo>
                  <a:lnTo>
                    <a:pt x="62001" y="1347851"/>
                  </a:lnTo>
                  <a:lnTo>
                    <a:pt x="62115" y="1360538"/>
                  </a:lnTo>
                  <a:lnTo>
                    <a:pt x="62115" y="1329677"/>
                  </a:lnTo>
                  <a:lnTo>
                    <a:pt x="61836" y="1335151"/>
                  </a:lnTo>
                  <a:lnTo>
                    <a:pt x="58610" y="1335151"/>
                  </a:lnTo>
                  <a:lnTo>
                    <a:pt x="59944" y="1322438"/>
                  </a:lnTo>
                  <a:lnTo>
                    <a:pt x="58674" y="1322438"/>
                  </a:lnTo>
                  <a:lnTo>
                    <a:pt x="58343" y="1335151"/>
                  </a:lnTo>
                  <a:lnTo>
                    <a:pt x="56883" y="1335151"/>
                  </a:lnTo>
                  <a:lnTo>
                    <a:pt x="55168" y="1335151"/>
                  </a:lnTo>
                  <a:lnTo>
                    <a:pt x="57467" y="1322438"/>
                  </a:lnTo>
                  <a:lnTo>
                    <a:pt x="56845" y="1322438"/>
                  </a:lnTo>
                  <a:lnTo>
                    <a:pt x="54991" y="1335151"/>
                  </a:lnTo>
                  <a:lnTo>
                    <a:pt x="54076" y="1335151"/>
                  </a:lnTo>
                  <a:lnTo>
                    <a:pt x="52666" y="1347851"/>
                  </a:lnTo>
                  <a:lnTo>
                    <a:pt x="52616" y="1348282"/>
                  </a:lnTo>
                  <a:lnTo>
                    <a:pt x="51955" y="1360538"/>
                  </a:lnTo>
                  <a:lnTo>
                    <a:pt x="53860" y="1348282"/>
                  </a:lnTo>
                  <a:lnTo>
                    <a:pt x="53924" y="1347851"/>
                  </a:lnTo>
                  <a:lnTo>
                    <a:pt x="56845" y="1335328"/>
                  </a:lnTo>
                  <a:lnTo>
                    <a:pt x="54698" y="1347851"/>
                  </a:lnTo>
                  <a:lnTo>
                    <a:pt x="53035" y="1360538"/>
                  </a:lnTo>
                  <a:lnTo>
                    <a:pt x="51955" y="1360538"/>
                  </a:lnTo>
                  <a:lnTo>
                    <a:pt x="50063" y="1372717"/>
                  </a:lnTo>
                  <a:lnTo>
                    <a:pt x="49987" y="1373251"/>
                  </a:lnTo>
                  <a:lnTo>
                    <a:pt x="49047" y="1376121"/>
                  </a:lnTo>
                  <a:lnTo>
                    <a:pt x="49047" y="1398638"/>
                  </a:lnTo>
                  <a:lnTo>
                    <a:pt x="48285" y="1411338"/>
                  </a:lnTo>
                  <a:lnTo>
                    <a:pt x="47345" y="1411338"/>
                  </a:lnTo>
                  <a:lnTo>
                    <a:pt x="48323" y="1398638"/>
                  </a:lnTo>
                  <a:lnTo>
                    <a:pt x="49047" y="1398638"/>
                  </a:lnTo>
                  <a:lnTo>
                    <a:pt x="49047" y="1376121"/>
                  </a:lnTo>
                  <a:lnTo>
                    <a:pt x="46418" y="1384147"/>
                  </a:lnTo>
                  <a:lnTo>
                    <a:pt x="46418" y="1411338"/>
                  </a:lnTo>
                  <a:lnTo>
                    <a:pt x="45885" y="1424038"/>
                  </a:lnTo>
                  <a:lnTo>
                    <a:pt x="45008" y="1433017"/>
                  </a:lnTo>
                  <a:lnTo>
                    <a:pt x="44894" y="1434198"/>
                  </a:lnTo>
                  <a:lnTo>
                    <a:pt x="44792" y="1435188"/>
                  </a:lnTo>
                  <a:lnTo>
                    <a:pt x="44729" y="1435798"/>
                  </a:lnTo>
                  <a:lnTo>
                    <a:pt x="44640" y="1436738"/>
                  </a:lnTo>
                  <a:lnTo>
                    <a:pt x="42799" y="1436738"/>
                  </a:lnTo>
                  <a:lnTo>
                    <a:pt x="41186" y="1449438"/>
                  </a:lnTo>
                  <a:lnTo>
                    <a:pt x="41490" y="1436738"/>
                  </a:lnTo>
                  <a:lnTo>
                    <a:pt x="42799" y="1436738"/>
                  </a:lnTo>
                  <a:lnTo>
                    <a:pt x="42913" y="1435798"/>
                  </a:lnTo>
                  <a:lnTo>
                    <a:pt x="43611" y="1424038"/>
                  </a:lnTo>
                  <a:lnTo>
                    <a:pt x="44894" y="1424038"/>
                  </a:lnTo>
                  <a:lnTo>
                    <a:pt x="46418" y="1411338"/>
                  </a:lnTo>
                  <a:lnTo>
                    <a:pt x="46418" y="1384147"/>
                  </a:lnTo>
                  <a:lnTo>
                    <a:pt x="45923" y="1385658"/>
                  </a:lnTo>
                  <a:lnTo>
                    <a:pt x="45834" y="1385951"/>
                  </a:lnTo>
                  <a:lnTo>
                    <a:pt x="42240" y="1411338"/>
                  </a:lnTo>
                  <a:lnTo>
                    <a:pt x="38417" y="1411338"/>
                  </a:lnTo>
                  <a:lnTo>
                    <a:pt x="39306" y="1424038"/>
                  </a:lnTo>
                  <a:lnTo>
                    <a:pt x="39039" y="1424038"/>
                  </a:lnTo>
                  <a:lnTo>
                    <a:pt x="39039" y="1449438"/>
                  </a:lnTo>
                  <a:lnTo>
                    <a:pt x="38239" y="1457883"/>
                  </a:lnTo>
                  <a:lnTo>
                    <a:pt x="38658" y="1462138"/>
                  </a:lnTo>
                  <a:lnTo>
                    <a:pt x="37833" y="1462138"/>
                  </a:lnTo>
                  <a:lnTo>
                    <a:pt x="38239" y="1457883"/>
                  </a:lnTo>
                  <a:lnTo>
                    <a:pt x="37401" y="1449438"/>
                  </a:lnTo>
                  <a:lnTo>
                    <a:pt x="39039" y="1449438"/>
                  </a:lnTo>
                  <a:lnTo>
                    <a:pt x="39039" y="1424038"/>
                  </a:lnTo>
                  <a:lnTo>
                    <a:pt x="36385" y="1424038"/>
                  </a:lnTo>
                  <a:lnTo>
                    <a:pt x="37693" y="1412976"/>
                  </a:lnTo>
                  <a:lnTo>
                    <a:pt x="36068" y="1424038"/>
                  </a:lnTo>
                  <a:lnTo>
                    <a:pt x="35521" y="1424038"/>
                  </a:lnTo>
                  <a:lnTo>
                    <a:pt x="33451" y="1436738"/>
                  </a:lnTo>
                  <a:lnTo>
                    <a:pt x="34086" y="1436738"/>
                  </a:lnTo>
                  <a:lnTo>
                    <a:pt x="34124" y="1449438"/>
                  </a:lnTo>
                  <a:lnTo>
                    <a:pt x="31318" y="1449438"/>
                  </a:lnTo>
                  <a:lnTo>
                    <a:pt x="31762" y="1462138"/>
                  </a:lnTo>
                  <a:lnTo>
                    <a:pt x="30645" y="1462138"/>
                  </a:lnTo>
                  <a:lnTo>
                    <a:pt x="28143" y="1471142"/>
                  </a:lnTo>
                  <a:lnTo>
                    <a:pt x="28143" y="1512938"/>
                  </a:lnTo>
                  <a:lnTo>
                    <a:pt x="27343" y="1525651"/>
                  </a:lnTo>
                  <a:lnTo>
                    <a:pt x="27114" y="1512938"/>
                  </a:lnTo>
                  <a:lnTo>
                    <a:pt x="26492" y="1525651"/>
                  </a:lnTo>
                  <a:lnTo>
                    <a:pt x="26212" y="1512938"/>
                  </a:lnTo>
                  <a:lnTo>
                    <a:pt x="27114" y="1512938"/>
                  </a:lnTo>
                  <a:lnTo>
                    <a:pt x="28143" y="1512938"/>
                  </a:lnTo>
                  <a:lnTo>
                    <a:pt x="28143" y="1471142"/>
                  </a:lnTo>
                  <a:lnTo>
                    <a:pt x="27114" y="1474838"/>
                  </a:lnTo>
                  <a:lnTo>
                    <a:pt x="24726" y="1487538"/>
                  </a:lnTo>
                  <a:lnTo>
                    <a:pt x="22555" y="1512316"/>
                  </a:lnTo>
                  <a:lnTo>
                    <a:pt x="22504" y="1512938"/>
                  </a:lnTo>
                  <a:lnTo>
                    <a:pt x="22504" y="1551051"/>
                  </a:lnTo>
                  <a:lnTo>
                    <a:pt x="21107" y="1563738"/>
                  </a:lnTo>
                  <a:lnTo>
                    <a:pt x="19773" y="1576438"/>
                  </a:lnTo>
                  <a:lnTo>
                    <a:pt x="19138" y="1576438"/>
                  </a:lnTo>
                  <a:lnTo>
                    <a:pt x="19824" y="1563738"/>
                  </a:lnTo>
                  <a:lnTo>
                    <a:pt x="20662" y="1553298"/>
                  </a:lnTo>
                  <a:lnTo>
                    <a:pt x="20789" y="1551749"/>
                  </a:lnTo>
                  <a:lnTo>
                    <a:pt x="20853" y="1551051"/>
                  </a:lnTo>
                  <a:lnTo>
                    <a:pt x="22504" y="1551051"/>
                  </a:lnTo>
                  <a:lnTo>
                    <a:pt x="22504" y="1512938"/>
                  </a:lnTo>
                  <a:lnTo>
                    <a:pt x="19469" y="1525651"/>
                  </a:lnTo>
                  <a:lnTo>
                    <a:pt x="18948" y="1525651"/>
                  </a:lnTo>
                  <a:lnTo>
                    <a:pt x="18859" y="1538338"/>
                  </a:lnTo>
                  <a:lnTo>
                    <a:pt x="19685" y="1538338"/>
                  </a:lnTo>
                  <a:lnTo>
                    <a:pt x="17792" y="1547774"/>
                  </a:lnTo>
                  <a:lnTo>
                    <a:pt x="17792" y="1589138"/>
                  </a:lnTo>
                  <a:lnTo>
                    <a:pt x="17043" y="1589138"/>
                  </a:lnTo>
                  <a:lnTo>
                    <a:pt x="17538" y="1576438"/>
                  </a:lnTo>
                  <a:lnTo>
                    <a:pt x="17767" y="1576438"/>
                  </a:lnTo>
                  <a:lnTo>
                    <a:pt x="17792" y="1589138"/>
                  </a:lnTo>
                  <a:lnTo>
                    <a:pt x="17792" y="1547774"/>
                  </a:lnTo>
                  <a:lnTo>
                    <a:pt x="17297" y="1550238"/>
                  </a:lnTo>
                  <a:lnTo>
                    <a:pt x="17221" y="1550593"/>
                  </a:lnTo>
                  <a:lnTo>
                    <a:pt x="17132" y="1551051"/>
                  </a:lnTo>
                  <a:lnTo>
                    <a:pt x="17284" y="1551051"/>
                  </a:lnTo>
                  <a:lnTo>
                    <a:pt x="16421" y="1563738"/>
                  </a:lnTo>
                  <a:lnTo>
                    <a:pt x="16154" y="1553298"/>
                  </a:lnTo>
                  <a:lnTo>
                    <a:pt x="16103" y="1551051"/>
                  </a:lnTo>
                  <a:lnTo>
                    <a:pt x="15836" y="1551051"/>
                  </a:lnTo>
                  <a:lnTo>
                    <a:pt x="15519" y="1563738"/>
                  </a:lnTo>
                  <a:lnTo>
                    <a:pt x="14782" y="1576438"/>
                  </a:lnTo>
                  <a:lnTo>
                    <a:pt x="14490" y="1586687"/>
                  </a:lnTo>
                  <a:lnTo>
                    <a:pt x="14465" y="1586344"/>
                  </a:lnTo>
                  <a:lnTo>
                    <a:pt x="14389" y="1585658"/>
                  </a:lnTo>
                  <a:lnTo>
                    <a:pt x="14300" y="1584718"/>
                  </a:lnTo>
                  <a:lnTo>
                    <a:pt x="13792" y="1585658"/>
                  </a:lnTo>
                  <a:lnTo>
                    <a:pt x="13335" y="1586661"/>
                  </a:lnTo>
                  <a:lnTo>
                    <a:pt x="13220" y="1586890"/>
                  </a:lnTo>
                  <a:lnTo>
                    <a:pt x="12674" y="1586661"/>
                  </a:lnTo>
                  <a:lnTo>
                    <a:pt x="12636" y="1586890"/>
                  </a:lnTo>
                  <a:lnTo>
                    <a:pt x="13119" y="1587068"/>
                  </a:lnTo>
                  <a:lnTo>
                    <a:pt x="12928" y="1587449"/>
                  </a:lnTo>
                  <a:lnTo>
                    <a:pt x="12357" y="1588566"/>
                  </a:lnTo>
                  <a:lnTo>
                    <a:pt x="12433" y="1588122"/>
                  </a:lnTo>
                  <a:lnTo>
                    <a:pt x="12903" y="1587500"/>
                  </a:lnTo>
                  <a:lnTo>
                    <a:pt x="12547" y="1587449"/>
                  </a:lnTo>
                  <a:lnTo>
                    <a:pt x="12052" y="1588122"/>
                  </a:lnTo>
                  <a:lnTo>
                    <a:pt x="12458" y="1591551"/>
                  </a:lnTo>
                  <a:lnTo>
                    <a:pt x="13195" y="1588566"/>
                  </a:lnTo>
                  <a:lnTo>
                    <a:pt x="13462" y="1587449"/>
                  </a:lnTo>
                  <a:lnTo>
                    <a:pt x="13550" y="1587068"/>
                  </a:lnTo>
                  <a:lnTo>
                    <a:pt x="13525" y="1588566"/>
                  </a:lnTo>
                  <a:lnTo>
                    <a:pt x="13398" y="1594637"/>
                  </a:lnTo>
                  <a:lnTo>
                    <a:pt x="14541" y="1589138"/>
                  </a:lnTo>
                  <a:lnTo>
                    <a:pt x="15316" y="1589138"/>
                  </a:lnTo>
                  <a:lnTo>
                    <a:pt x="15316" y="1599361"/>
                  </a:lnTo>
                  <a:lnTo>
                    <a:pt x="15709" y="1597253"/>
                  </a:lnTo>
                  <a:lnTo>
                    <a:pt x="16357" y="1592770"/>
                  </a:lnTo>
                  <a:lnTo>
                    <a:pt x="16154" y="1590040"/>
                  </a:lnTo>
                  <a:lnTo>
                    <a:pt x="16090" y="1589138"/>
                  </a:lnTo>
                  <a:lnTo>
                    <a:pt x="16878" y="1589138"/>
                  </a:lnTo>
                  <a:lnTo>
                    <a:pt x="16357" y="1592770"/>
                  </a:lnTo>
                  <a:lnTo>
                    <a:pt x="17018" y="1601838"/>
                  </a:lnTo>
                  <a:lnTo>
                    <a:pt x="16611" y="1601838"/>
                  </a:lnTo>
                  <a:lnTo>
                    <a:pt x="17322" y="1614538"/>
                  </a:lnTo>
                  <a:lnTo>
                    <a:pt x="14363" y="1614538"/>
                  </a:lnTo>
                  <a:lnTo>
                    <a:pt x="14363" y="1665338"/>
                  </a:lnTo>
                  <a:lnTo>
                    <a:pt x="13589" y="1677009"/>
                  </a:lnTo>
                  <a:lnTo>
                    <a:pt x="13525" y="1678038"/>
                  </a:lnTo>
                  <a:lnTo>
                    <a:pt x="12827" y="1666582"/>
                  </a:lnTo>
                  <a:lnTo>
                    <a:pt x="12750" y="1665338"/>
                  </a:lnTo>
                  <a:lnTo>
                    <a:pt x="14363" y="1665338"/>
                  </a:lnTo>
                  <a:lnTo>
                    <a:pt x="14363" y="1614538"/>
                  </a:lnTo>
                  <a:lnTo>
                    <a:pt x="14401" y="1608696"/>
                  </a:lnTo>
                  <a:lnTo>
                    <a:pt x="14503" y="1601838"/>
                  </a:lnTo>
                  <a:lnTo>
                    <a:pt x="13144" y="1601838"/>
                  </a:lnTo>
                  <a:lnTo>
                    <a:pt x="12915" y="1605356"/>
                  </a:lnTo>
                  <a:lnTo>
                    <a:pt x="12915" y="1639963"/>
                  </a:lnTo>
                  <a:lnTo>
                    <a:pt x="12242" y="1639963"/>
                  </a:lnTo>
                  <a:lnTo>
                    <a:pt x="12204" y="1639633"/>
                  </a:lnTo>
                  <a:lnTo>
                    <a:pt x="12204" y="1716138"/>
                  </a:lnTo>
                  <a:lnTo>
                    <a:pt x="11874" y="1726793"/>
                  </a:lnTo>
                  <a:lnTo>
                    <a:pt x="11811" y="1728838"/>
                  </a:lnTo>
                  <a:lnTo>
                    <a:pt x="9715" y="1728838"/>
                  </a:lnTo>
                  <a:lnTo>
                    <a:pt x="9398" y="1718284"/>
                  </a:lnTo>
                  <a:lnTo>
                    <a:pt x="9334" y="1716138"/>
                  </a:lnTo>
                  <a:lnTo>
                    <a:pt x="8204" y="1716138"/>
                  </a:lnTo>
                  <a:lnTo>
                    <a:pt x="7988" y="1704378"/>
                  </a:lnTo>
                  <a:lnTo>
                    <a:pt x="7975" y="1703451"/>
                  </a:lnTo>
                  <a:lnTo>
                    <a:pt x="8382" y="1703451"/>
                  </a:lnTo>
                  <a:lnTo>
                    <a:pt x="9271" y="1714017"/>
                  </a:lnTo>
                  <a:lnTo>
                    <a:pt x="9296" y="1714969"/>
                  </a:lnTo>
                  <a:lnTo>
                    <a:pt x="9626" y="1718284"/>
                  </a:lnTo>
                  <a:lnTo>
                    <a:pt x="10998" y="1728292"/>
                  </a:lnTo>
                  <a:lnTo>
                    <a:pt x="11163" y="1726793"/>
                  </a:lnTo>
                  <a:lnTo>
                    <a:pt x="11557" y="1718284"/>
                  </a:lnTo>
                  <a:lnTo>
                    <a:pt x="11658" y="1716138"/>
                  </a:lnTo>
                  <a:lnTo>
                    <a:pt x="12204" y="1716138"/>
                  </a:lnTo>
                  <a:lnTo>
                    <a:pt x="12204" y="1639633"/>
                  </a:lnTo>
                  <a:lnTo>
                    <a:pt x="11950" y="1637423"/>
                  </a:lnTo>
                  <a:lnTo>
                    <a:pt x="11950" y="1639963"/>
                  </a:lnTo>
                  <a:lnTo>
                    <a:pt x="11595" y="1647367"/>
                  </a:lnTo>
                  <a:lnTo>
                    <a:pt x="11595" y="1678038"/>
                  </a:lnTo>
                  <a:lnTo>
                    <a:pt x="11506" y="1684629"/>
                  </a:lnTo>
                  <a:lnTo>
                    <a:pt x="11430" y="1690738"/>
                  </a:lnTo>
                  <a:lnTo>
                    <a:pt x="11315" y="1716138"/>
                  </a:lnTo>
                  <a:lnTo>
                    <a:pt x="10350" y="1716138"/>
                  </a:lnTo>
                  <a:lnTo>
                    <a:pt x="10350" y="1703451"/>
                  </a:lnTo>
                  <a:lnTo>
                    <a:pt x="11150" y="1714017"/>
                  </a:lnTo>
                  <a:lnTo>
                    <a:pt x="11226" y="1714969"/>
                  </a:lnTo>
                  <a:lnTo>
                    <a:pt x="11315" y="1716138"/>
                  </a:lnTo>
                  <a:lnTo>
                    <a:pt x="11315" y="1690738"/>
                  </a:lnTo>
                  <a:lnTo>
                    <a:pt x="9740" y="1690738"/>
                  </a:lnTo>
                  <a:lnTo>
                    <a:pt x="9855" y="1678038"/>
                  </a:lnTo>
                  <a:lnTo>
                    <a:pt x="11595" y="1678038"/>
                  </a:lnTo>
                  <a:lnTo>
                    <a:pt x="11595" y="1647367"/>
                  </a:lnTo>
                  <a:lnTo>
                    <a:pt x="11341" y="1652651"/>
                  </a:lnTo>
                  <a:lnTo>
                    <a:pt x="10287" y="1652651"/>
                  </a:lnTo>
                  <a:lnTo>
                    <a:pt x="11214" y="1640509"/>
                  </a:lnTo>
                  <a:lnTo>
                    <a:pt x="11252" y="1639963"/>
                  </a:lnTo>
                  <a:lnTo>
                    <a:pt x="11950" y="1639963"/>
                  </a:lnTo>
                  <a:lnTo>
                    <a:pt x="11950" y="1637423"/>
                  </a:lnTo>
                  <a:lnTo>
                    <a:pt x="10795" y="1627365"/>
                  </a:lnTo>
                  <a:lnTo>
                    <a:pt x="10807" y="1627238"/>
                  </a:lnTo>
                  <a:lnTo>
                    <a:pt x="12128" y="1627238"/>
                  </a:lnTo>
                  <a:lnTo>
                    <a:pt x="12915" y="1639963"/>
                  </a:lnTo>
                  <a:lnTo>
                    <a:pt x="12915" y="1605356"/>
                  </a:lnTo>
                  <a:lnTo>
                    <a:pt x="12319" y="1614538"/>
                  </a:lnTo>
                  <a:lnTo>
                    <a:pt x="10769" y="1614538"/>
                  </a:lnTo>
                  <a:lnTo>
                    <a:pt x="10769" y="1627593"/>
                  </a:lnTo>
                  <a:lnTo>
                    <a:pt x="10617" y="1639963"/>
                  </a:lnTo>
                  <a:lnTo>
                    <a:pt x="9702" y="1639963"/>
                  </a:lnTo>
                  <a:lnTo>
                    <a:pt x="10769" y="1627593"/>
                  </a:lnTo>
                  <a:lnTo>
                    <a:pt x="10769" y="1614538"/>
                  </a:lnTo>
                  <a:lnTo>
                    <a:pt x="10452" y="1614538"/>
                  </a:lnTo>
                  <a:lnTo>
                    <a:pt x="11049" y="1601838"/>
                  </a:lnTo>
                  <a:lnTo>
                    <a:pt x="10515" y="1601838"/>
                  </a:lnTo>
                  <a:lnTo>
                    <a:pt x="8877" y="1614538"/>
                  </a:lnTo>
                  <a:lnTo>
                    <a:pt x="7632" y="1614538"/>
                  </a:lnTo>
                  <a:lnTo>
                    <a:pt x="7264" y="1624926"/>
                  </a:lnTo>
                  <a:lnTo>
                    <a:pt x="7175" y="1627238"/>
                  </a:lnTo>
                  <a:lnTo>
                    <a:pt x="7924" y="1639963"/>
                  </a:lnTo>
                  <a:lnTo>
                    <a:pt x="6908" y="1639963"/>
                  </a:lnTo>
                  <a:lnTo>
                    <a:pt x="6908" y="1640509"/>
                  </a:lnTo>
                  <a:lnTo>
                    <a:pt x="6248" y="1643837"/>
                  </a:lnTo>
                  <a:lnTo>
                    <a:pt x="6248" y="1678038"/>
                  </a:lnTo>
                  <a:lnTo>
                    <a:pt x="4711" y="1678038"/>
                  </a:lnTo>
                  <a:lnTo>
                    <a:pt x="4635" y="1665338"/>
                  </a:lnTo>
                  <a:lnTo>
                    <a:pt x="5994" y="1665338"/>
                  </a:lnTo>
                  <a:lnTo>
                    <a:pt x="6223" y="1677009"/>
                  </a:lnTo>
                  <a:lnTo>
                    <a:pt x="6248" y="1678038"/>
                  </a:lnTo>
                  <a:lnTo>
                    <a:pt x="6248" y="1643837"/>
                  </a:lnTo>
                  <a:lnTo>
                    <a:pt x="4495" y="1652651"/>
                  </a:lnTo>
                  <a:lnTo>
                    <a:pt x="4165" y="1664741"/>
                  </a:lnTo>
                  <a:lnTo>
                    <a:pt x="4013" y="1665884"/>
                  </a:lnTo>
                  <a:lnTo>
                    <a:pt x="4013" y="1678038"/>
                  </a:lnTo>
                  <a:lnTo>
                    <a:pt x="3810" y="1684629"/>
                  </a:lnTo>
                  <a:lnTo>
                    <a:pt x="3746" y="1686509"/>
                  </a:lnTo>
                  <a:lnTo>
                    <a:pt x="3632" y="1687969"/>
                  </a:lnTo>
                  <a:lnTo>
                    <a:pt x="3530" y="1686509"/>
                  </a:lnTo>
                  <a:lnTo>
                    <a:pt x="3492" y="1684629"/>
                  </a:lnTo>
                  <a:lnTo>
                    <a:pt x="3365" y="1678660"/>
                  </a:lnTo>
                  <a:lnTo>
                    <a:pt x="3352" y="1678038"/>
                  </a:lnTo>
                  <a:lnTo>
                    <a:pt x="4013" y="1678038"/>
                  </a:lnTo>
                  <a:lnTo>
                    <a:pt x="4013" y="1665884"/>
                  </a:lnTo>
                  <a:lnTo>
                    <a:pt x="2527" y="1677009"/>
                  </a:lnTo>
                  <a:lnTo>
                    <a:pt x="2400" y="1677898"/>
                  </a:lnTo>
                  <a:lnTo>
                    <a:pt x="2387" y="1678038"/>
                  </a:lnTo>
                  <a:lnTo>
                    <a:pt x="3035" y="1678038"/>
                  </a:lnTo>
                  <a:lnTo>
                    <a:pt x="2705" y="1684629"/>
                  </a:lnTo>
                  <a:lnTo>
                    <a:pt x="2616" y="1686509"/>
                  </a:lnTo>
                  <a:lnTo>
                    <a:pt x="2514" y="1688642"/>
                  </a:lnTo>
                  <a:lnTo>
                    <a:pt x="2400" y="1690738"/>
                  </a:lnTo>
                  <a:lnTo>
                    <a:pt x="1587" y="1703451"/>
                  </a:lnTo>
                  <a:lnTo>
                    <a:pt x="1244" y="1714017"/>
                  </a:lnTo>
                  <a:lnTo>
                    <a:pt x="1181" y="1716138"/>
                  </a:lnTo>
                  <a:lnTo>
                    <a:pt x="1790" y="1716138"/>
                  </a:lnTo>
                  <a:lnTo>
                    <a:pt x="76" y="1728292"/>
                  </a:lnTo>
                  <a:lnTo>
                    <a:pt x="0" y="1728838"/>
                  </a:lnTo>
                  <a:lnTo>
                    <a:pt x="1079" y="1728838"/>
                  </a:lnTo>
                  <a:lnTo>
                    <a:pt x="3200" y="1741538"/>
                  </a:lnTo>
                  <a:lnTo>
                    <a:pt x="2857" y="1741538"/>
                  </a:lnTo>
                  <a:lnTo>
                    <a:pt x="3771" y="1751431"/>
                  </a:lnTo>
                  <a:lnTo>
                    <a:pt x="3848" y="1755038"/>
                  </a:lnTo>
                  <a:lnTo>
                    <a:pt x="2857" y="1766519"/>
                  </a:lnTo>
                  <a:lnTo>
                    <a:pt x="2819" y="1766938"/>
                  </a:lnTo>
                  <a:lnTo>
                    <a:pt x="3759" y="1766938"/>
                  </a:lnTo>
                  <a:lnTo>
                    <a:pt x="4330" y="1755038"/>
                  </a:lnTo>
                  <a:lnTo>
                    <a:pt x="4419" y="1753273"/>
                  </a:lnTo>
                  <a:lnTo>
                    <a:pt x="4572" y="1752422"/>
                  </a:lnTo>
                  <a:lnTo>
                    <a:pt x="4686" y="1751431"/>
                  </a:lnTo>
                  <a:lnTo>
                    <a:pt x="4445" y="1741538"/>
                  </a:lnTo>
                  <a:lnTo>
                    <a:pt x="5791" y="1741538"/>
                  </a:lnTo>
                  <a:lnTo>
                    <a:pt x="4686" y="1751431"/>
                  </a:lnTo>
                  <a:lnTo>
                    <a:pt x="4737" y="1753641"/>
                  </a:lnTo>
                  <a:lnTo>
                    <a:pt x="4889" y="1753273"/>
                  </a:lnTo>
                  <a:lnTo>
                    <a:pt x="6553" y="1741538"/>
                  </a:lnTo>
                  <a:lnTo>
                    <a:pt x="7010" y="1741538"/>
                  </a:lnTo>
                  <a:lnTo>
                    <a:pt x="7112" y="1754238"/>
                  </a:lnTo>
                  <a:lnTo>
                    <a:pt x="7239" y="1754238"/>
                  </a:lnTo>
                  <a:lnTo>
                    <a:pt x="8674" y="1766519"/>
                  </a:lnTo>
                  <a:lnTo>
                    <a:pt x="8724" y="1766938"/>
                  </a:lnTo>
                  <a:lnTo>
                    <a:pt x="7912" y="1766938"/>
                  </a:lnTo>
                  <a:lnTo>
                    <a:pt x="9042" y="1778444"/>
                  </a:lnTo>
                  <a:lnTo>
                    <a:pt x="9080" y="1778812"/>
                  </a:lnTo>
                  <a:lnTo>
                    <a:pt x="9182" y="1766938"/>
                  </a:lnTo>
                  <a:lnTo>
                    <a:pt x="9410" y="1766938"/>
                  </a:lnTo>
                  <a:lnTo>
                    <a:pt x="9372" y="1754238"/>
                  </a:lnTo>
                  <a:lnTo>
                    <a:pt x="10121" y="1754238"/>
                  </a:lnTo>
                  <a:lnTo>
                    <a:pt x="10274" y="1766519"/>
                  </a:lnTo>
                  <a:lnTo>
                    <a:pt x="10274" y="1766938"/>
                  </a:lnTo>
                  <a:lnTo>
                    <a:pt x="11569" y="1766938"/>
                  </a:lnTo>
                  <a:lnTo>
                    <a:pt x="12344" y="1755038"/>
                  </a:lnTo>
                  <a:lnTo>
                    <a:pt x="12395" y="1754238"/>
                  </a:lnTo>
                  <a:lnTo>
                    <a:pt x="12661" y="1754238"/>
                  </a:lnTo>
                  <a:lnTo>
                    <a:pt x="12293" y="1741538"/>
                  </a:lnTo>
                  <a:lnTo>
                    <a:pt x="13068" y="1729613"/>
                  </a:lnTo>
                  <a:lnTo>
                    <a:pt x="13119" y="1728838"/>
                  </a:lnTo>
                  <a:lnTo>
                    <a:pt x="12407" y="1728838"/>
                  </a:lnTo>
                  <a:lnTo>
                    <a:pt x="13474" y="1716138"/>
                  </a:lnTo>
                  <a:lnTo>
                    <a:pt x="14109" y="1716138"/>
                  </a:lnTo>
                  <a:lnTo>
                    <a:pt x="14757" y="1704378"/>
                  </a:lnTo>
                  <a:lnTo>
                    <a:pt x="14808" y="1703451"/>
                  </a:lnTo>
                  <a:lnTo>
                    <a:pt x="16078" y="1690738"/>
                  </a:lnTo>
                  <a:lnTo>
                    <a:pt x="15519" y="1690738"/>
                  </a:lnTo>
                  <a:lnTo>
                    <a:pt x="15582" y="1684629"/>
                  </a:lnTo>
                  <a:lnTo>
                    <a:pt x="15646" y="1678038"/>
                  </a:lnTo>
                  <a:lnTo>
                    <a:pt x="16129" y="1678038"/>
                  </a:lnTo>
                  <a:lnTo>
                    <a:pt x="16522" y="1666582"/>
                  </a:lnTo>
                  <a:lnTo>
                    <a:pt x="16560" y="1665338"/>
                  </a:lnTo>
                  <a:lnTo>
                    <a:pt x="17602" y="1665338"/>
                  </a:lnTo>
                  <a:lnTo>
                    <a:pt x="17703" y="1652651"/>
                  </a:lnTo>
                  <a:lnTo>
                    <a:pt x="18097" y="1652651"/>
                  </a:lnTo>
                  <a:lnTo>
                    <a:pt x="18719" y="1640509"/>
                  </a:lnTo>
                  <a:lnTo>
                    <a:pt x="18745" y="1639963"/>
                  </a:lnTo>
                  <a:lnTo>
                    <a:pt x="19583" y="1639963"/>
                  </a:lnTo>
                  <a:lnTo>
                    <a:pt x="18122" y="1630108"/>
                  </a:lnTo>
                  <a:lnTo>
                    <a:pt x="17284" y="1639963"/>
                  </a:lnTo>
                  <a:lnTo>
                    <a:pt x="15608" y="1639963"/>
                  </a:lnTo>
                  <a:lnTo>
                    <a:pt x="16383" y="1627238"/>
                  </a:lnTo>
                  <a:lnTo>
                    <a:pt x="17691" y="1627238"/>
                  </a:lnTo>
                  <a:lnTo>
                    <a:pt x="18122" y="1630108"/>
                  </a:lnTo>
                  <a:lnTo>
                    <a:pt x="18364" y="1627238"/>
                  </a:lnTo>
                  <a:lnTo>
                    <a:pt x="19037" y="1627238"/>
                  </a:lnTo>
                  <a:lnTo>
                    <a:pt x="19050" y="1626882"/>
                  </a:lnTo>
                  <a:lnTo>
                    <a:pt x="19634" y="1615211"/>
                  </a:lnTo>
                  <a:lnTo>
                    <a:pt x="19672" y="1614538"/>
                  </a:lnTo>
                  <a:lnTo>
                    <a:pt x="20307" y="1614538"/>
                  </a:lnTo>
                  <a:lnTo>
                    <a:pt x="20510" y="1624926"/>
                  </a:lnTo>
                  <a:lnTo>
                    <a:pt x="22034" y="1615211"/>
                  </a:lnTo>
                  <a:lnTo>
                    <a:pt x="22136" y="1614538"/>
                  </a:lnTo>
                  <a:lnTo>
                    <a:pt x="22567" y="1624926"/>
                  </a:lnTo>
                  <a:lnTo>
                    <a:pt x="22656" y="1627238"/>
                  </a:lnTo>
                  <a:lnTo>
                    <a:pt x="23152" y="1627238"/>
                  </a:lnTo>
                  <a:lnTo>
                    <a:pt x="23126" y="1624926"/>
                  </a:lnTo>
                  <a:lnTo>
                    <a:pt x="22999" y="1615211"/>
                  </a:lnTo>
                  <a:lnTo>
                    <a:pt x="22987" y="1614538"/>
                  </a:lnTo>
                  <a:lnTo>
                    <a:pt x="25247" y="1614538"/>
                  </a:lnTo>
                  <a:lnTo>
                    <a:pt x="26136" y="1601838"/>
                  </a:lnTo>
                  <a:lnTo>
                    <a:pt x="25400" y="1601838"/>
                  </a:lnTo>
                  <a:lnTo>
                    <a:pt x="23901" y="1601838"/>
                  </a:lnTo>
                  <a:lnTo>
                    <a:pt x="24257" y="1592770"/>
                  </a:lnTo>
                  <a:lnTo>
                    <a:pt x="24358" y="1590040"/>
                  </a:lnTo>
                  <a:lnTo>
                    <a:pt x="24396" y="1589138"/>
                  </a:lnTo>
                  <a:lnTo>
                    <a:pt x="25400" y="1601838"/>
                  </a:lnTo>
                  <a:lnTo>
                    <a:pt x="26009" y="1590040"/>
                  </a:lnTo>
                  <a:lnTo>
                    <a:pt x="27101" y="1576438"/>
                  </a:lnTo>
                  <a:lnTo>
                    <a:pt x="26441" y="1576438"/>
                  </a:lnTo>
                  <a:lnTo>
                    <a:pt x="29019" y="1563738"/>
                  </a:lnTo>
                  <a:lnTo>
                    <a:pt x="28295" y="1563738"/>
                  </a:lnTo>
                  <a:lnTo>
                    <a:pt x="29248" y="1553298"/>
                  </a:lnTo>
                  <a:lnTo>
                    <a:pt x="29362" y="1552054"/>
                  </a:lnTo>
                  <a:lnTo>
                    <a:pt x="29451" y="1551051"/>
                  </a:lnTo>
                  <a:lnTo>
                    <a:pt x="29743" y="1563738"/>
                  </a:lnTo>
                  <a:lnTo>
                    <a:pt x="30391" y="1563738"/>
                  </a:lnTo>
                  <a:lnTo>
                    <a:pt x="31661" y="1552054"/>
                  </a:lnTo>
                  <a:lnTo>
                    <a:pt x="31546" y="1547456"/>
                  </a:lnTo>
                  <a:lnTo>
                    <a:pt x="31280" y="1539430"/>
                  </a:lnTo>
                  <a:lnTo>
                    <a:pt x="31242" y="1538338"/>
                  </a:lnTo>
                  <a:lnTo>
                    <a:pt x="31635" y="1538338"/>
                  </a:lnTo>
                  <a:lnTo>
                    <a:pt x="32588" y="1550238"/>
                  </a:lnTo>
                  <a:lnTo>
                    <a:pt x="33629" y="1539430"/>
                  </a:lnTo>
                  <a:lnTo>
                    <a:pt x="33731" y="1538338"/>
                  </a:lnTo>
                  <a:lnTo>
                    <a:pt x="34404" y="1538338"/>
                  </a:lnTo>
                  <a:lnTo>
                    <a:pt x="34467" y="1525651"/>
                  </a:lnTo>
                  <a:lnTo>
                    <a:pt x="37363" y="1512938"/>
                  </a:lnTo>
                  <a:lnTo>
                    <a:pt x="36499" y="1512938"/>
                  </a:lnTo>
                  <a:lnTo>
                    <a:pt x="36957" y="1502117"/>
                  </a:lnTo>
                  <a:lnTo>
                    <a:pt x="37033" y="1500238"/>
                  </a:lnTo>
                  <a:lnTo>
                    <a:pt x="38265" y="1512316"/>
                  </a:lnTo>
                  <a:lnTo>
                    <a:pt x="38328" y="1512938"/>
                  </a:lnTo>
                  <a:lnTo>
                    <a:pt x="39179" y="1512938"/>
                  </a:lnTo>
                  <a:lnTo>
                    <a:pt x="38912" y="1502117"/>
                  </a:lnTo>
                  <a:lnTo>
                    <a:pt x="38862" y="1500238"/>
                  </a:lnTo>
                  <a:lnTo>
                    <a:pt x="39077" y="1500238"/>
                  </a:lnTo>
                  <a:lnTo>
                    <a:pt x="41579" y="1487538"/>
                  </a:lnTo>
                  <a:lnTo>
                    <a:pt x="43129" y="1487538"/>
                  </a:lnTo>
                  <a:lnTo>
                    <a:pt x="41529" y="1474838"/>
                  </a:lnTo>
                  <a:lnTo>
                    <a:pt x="41998" y="1474838"/>
                  </a:lnTo>
                  <a:lnTo>
                    <a:pt x="43916" y="1463649"/>
                  </a:lnTo>
                  <a:lnTo>
                    <a:pt x="43853" y="1462138"/>
                  </a:lnTo>
                  <a:lnTo>
                    <a:pt x="45935" y="1462138"/>
                  </a:lnTo>
                  <a:lnTo>
                    <a:pt x="44323" y="1471396"/>
                  </a:lnTo>
                  <a:lnTo>
                    <a:pt x="44500" y="1474838"/>
                  </a:lnTo>
                  <a:lnTo>
                    <a:pt x="44945" y="1474838"/>
                  </a:lnTo>
                  <a:lnTo>
                    <a:pt x="48666" y="1462138"/>
                  </a:lnTo>
                  <a:lnTo>
                    <a:pt x="47104" y="1462138"/>
                  </a:lnTo>
                  <a:lnTo>
                    <a:pt x="48298" y="1449438"/>
                  </a:lnTo>
                  <a:lnTo>
                    <a:pt x="49745" y="1449438"/>
                  </a:lnTo>
                  <a:lnTo>
                    <a:pt x="51168" y="1436738"/>
                  </a:lnTo>
                  <a:lnTo>
                    <a:pt x="52336" y="1436738"/>
                  </a:lnTo>
                  <a:lnTo>
                    <a:pt x="53200" y="1426387"/>
                  </a:lnTo>
                  <a:lnTo>
                    <a:pt x="53238" y="1424038"/>
                  </a:lnTo>
                  <a:lnTo>
                    <a:pt x="53390" y="1424038"/>
                  </a:lnTo>
                  <a:lnTo>
                    <a:pt x="53200" y="1426387"/>
                  </a:lnTo>
                  <a:lnTo>
                    <a:pt x="53073" y="1433017"/>
                  </a:lnTo>
                  <a:lnTo>
                    <a:pt x="53009" y="1436738"/>
                  </a:lnTo>
                  <a:lnTo>
                    <a:pt x="52844" y="1436738"/>
                  </a:lnTo>
                  <a:lnTo>
                    <a:pt x="50888" y="1449438"/>
                  </a:lnTo>
                  <a:lnTo>
                    <a:pt x="51282" y="1449438"/>
                  </a:lnTo>
                  <a:lnTo>
                    <a:pt x="52235" y="1449438"/>
                  </a:lnTo>
                  <a:lnTo>
                    <a:pt x="53174" y="1443012"/>
                  </a:lnTo>
                  <a:lnTo>
                    <a:pt x="53276" y="1442339"/>
                  </a:lnTo>
                  <a:lnTo>
                    <a:pt x="53568" y="1436738"/>
                  </a:lnTo>
                  <a:lnTo>
                    <a:pt x="53378" y="1436738"/>
                  </a:lnTo>
                  <a:lnTo>
                    <a:pt x="53568" y="1435798"/>
                  </a:lnTo>
                  <a:lnTo>
                    <a:pt x="53695" y="1435188"/>
                  </a:lnTo>
                  <a:lnTo>
                    <a:pt x="53822" y="1429169"/>
                  </a:lnTo>
                  <a:lnTo>
                    <a:pt x="53924" y="1424038"/>
                  </a:lnTo>
                  <a:lnTo>
                    <a:pt x="53657" y="1424038"/>
                  </a:lnTo>
                  <a:lnTo>
                    <a:pt x="54800" y="1411338"/>
                  </a:lnTo>
                  <a:lnTo>
                    <a:pt x="55473" y="1411338"/>
                  </a:lnTo>
                  <a:lnTo>
                    <a:pt x="55486" y="1412976"/>
                  </a:lnTo>
                  <a:lnTo>
                    <a:pt x="55613" y="1424038"/>
                  </a:lnTo>
                  <a:lnTo>
                    <a:pt x="54902" y="1424038"/>
                  </a:lnTo>
                  <a:lnTo>
                    <a:pt x="54902" y="1429169"/>
                  </a:lnTo>
                  <a:lnTo>
                    <a:pt x="55943" y="1424038"/>
                  </a:lnTo>
                  <a:lnTo>
                    <a:pt x="54914" y="1433017"/>
                  </a:lnTo>
                  <a:lnTo>
                    <a:pt x="54914" y="1436738"/>
                  </a:lnTo>
                  <a:lnTo>
                    <a:pt x="54483" y="1436738"/>
                  </a:lnTo>
                  <a:lnTo>
                    <a:pt x="54914" y="1433017"/>
                  </a:lnTo>
                  <a:lnTo>
                    <a:pt x="54902" y="1429169"/>
                  </a:lnTo>
                  <a:lnTo>
                    <a:pt x="53695" y="1435188"/>
                  </a:lnTo>
                  <a:lnTo>
                    <a:pt x="53657" y="1436738"/>
                  </a:lnTo>
                  <a:lnTo>
                    <a:pt x="54089" y="1436738"/>
                  </a:lnTo>
                  <a:lnTo>
                    <a:pt x="53276" y="1442339"/>
                  </a:lnTo>
                  <a:lnTo>
                    <a:pt x="52781" y="1449438"/>
                  </a:lnTo>
                  <a:lnTo>
                    <a:pt x="52527" y="1449438"/>
                  </a:lnTo>
                  <a:lnTo>
                    <a:pt x="52336" y="1457883"/>
                  </a:lnTo>
                  <a:lnTo>
                    <a:pt x="52235" y="1462138"/>
                  </a:lnTo>
                  <a:lnTo>
                    <a:pt x="52489" y="1462138"/>
                  </a:lnTo>
                  <a:lnTo>
                    <a:pt x="46342" y="1474838"/>
                  </a:lnTo>
                  <a:lnTo>
                    <a:pt x="47625" y="1487538"/>
                  </a:lnTo>
                  <a:lnTo>
                    <a:pt x="48653" y="1487538"/>
                  </a:lnTo>
                  <a:lnTo>
                    <a:pt x="48323" y="1474838"/>
                  </a:lnTo>
                  <a:lnTo>
                    <a:pt x="49860" y="1474838"/>
                  </a:lnTo>
                  <a:lnTo>
                    <a:pt x="51231" y="1474838"/>
                  </a:lnTo>
                  <a:lnTo>
                    <a:pt x="50723" y="1487538"/>
                  </a:lnTo>
                  <a:lnTo>
                    <a:pt x="50025" y="1487538"/>
                  </a:lnTo>
                  <a:lnTo>
                    <a:pt x="49860" y="1474838"/>
                  </a:lnTo>
                  <a:lnTo>
                    <a:pt x="49174" y="1487538"/>
                  </a:lnTo>
                  <a:lnTo>
                    <a:pt x="49695" y="1487538"/>
                  </a:lnTo>
                  <a:lnTo>
                    <a:pt x="48374" y="1500238"/>
                  </a:lnTo>
                  <a:lnTo>
                    <a:pt x="48272" y="1488325"/>
                  </a:lnTo>
                  <a:lnTo>
                    <a:pt x="47447" y="1500238"/>
                  </a:lnTo>
                  <a:lnTo>
                    <a:pt x="47980" y="1500238"/>
                  </a:lnTo>
                  <a:lnTo>
                    <a:pt x="46418" y="1512316"/>
                  </a:lnTo>
                  <a:lnTo>
                    <a:pt x="46342" y="1512938"/>
                  </a:lnTo>
                  <a:lnTo>
                    <a:pt x="43827" y="1525651"/>
                  </a:lnTo>
                  <a:lnTo>
                    <a:pt x="42887" y="1537652"/>
                  </a:lnTo>
                  <a:lnTo>
                    <a:pt x="46367" y="1526235"/>
                  </a:lnTo>
                  <a:lnTo>
                    <a:pt x="46469" y="1525905"/>
                  </a:lnTo>
                  <a:lnTo>
                    <a:pt x="46545" y="1525651"/>
                  </a:lnTo>
                  <a:lnTo>
                    <a:pt x="47536" y="1537652"/>
                  </a:lnTo>
                  <a:lnTo>
                    <a:pt x="47586" y="1538338"/>
                  </a:lnTo>
                  <a:lnTo>
                    <a:pt x="45427" y="1538338"/>
                  </a:lnTo>
                  <a:lnTo>
                    <a:pt x="44069" y="1547571"/>
                  </a:lnTo>
                  <a:lnTo>
                    <a:pt x="44069" y="1906638"/>
                  </a:lnTo>
                  <a:lnTo>
                    <a:pt x="43129" y="1906638"/>
                  </a:lnTo>
                  <a:lnTo>
                    <a:pt x="43129" y="1982851"/>
                  </a:lnTo>
                  <a:lnTo>
                    <a:pt x="43027" y="1989035"/>
                  </a:lnTo>
                  <a:lnTo>
                    <a:pt x="42519" y="1987219"/>
                  </a:lnTo>
                  <a:lnTo>
                    <a:pt x="41592" y="1983143"/>
                  </a:lnTo>
                  <a:lnTo>
                    <a:pt x="41529" y="1982851"/>
                  </a:lnTo>
                  <a:lnTo>
                    <a:pt x="40779" y="1982851"/>
                  </a:lnTo>
                  <a:lnTo>
                    <a:pt x="40919" y="1970138"/>
                  </a:lnTo>
                  <a:lnTo>
                    <a:pt x="41516" y="1982635"/>
                  </a:lnTo>
                  <a:lnTo>
                    <a:pt x="41529" y="1982851"/>
                  </a:lnTo>
                  <a:lnTo>
                    <a:pt x="43129" y="1982851"/>
                  </a:lnTo>
                  <a:lnTo>
                    <a:pt x="43129" y="1906638"/>
                  </a:lnTo>
                  <a:lnTo>
                    <a:pt x="43053" y="1893963"/>
                  </a:lnTo>
                  <a:lnTo>
                    <a:pt x="43992" y="1893963"/>
                  </a:lnTo>
                  <a:lnTo>
                    <a:pt x="44069" y="1906638"/>
                  </a:lnTo>
                  <a:lnTo>
                    <a:pt x="44069" y="1547571"/>
                  </a:lnTo>
                  <a:lnTo>
                    <a:pt x="43675" y="1550238"/>
                  </a:lnTo>
                  <a:lnTo>
                    <a:pt x="43561" y="1551051"/>
                  </a:lnTo>
                  <a:lnTo>
                    <a:pt x="42760" y="1539430"/>
                  </a:lnTo>
                  <a:lnTo>
                    <a:pt x="42710" y="1540078"/>
                  </a:lnTo>
                  <a:lnTo>
                    <a:pt x="42710" y="1944738"/>
                  </a:lnTo>
                  <a:lnTo>
                    <a:pt x="42278" y="1944738"/>
                  </a:lnTo>
                  <a:lnTo>
                    <a:pt x="42164" y="1936419"/>
                  </a:lnTo>
                  <a:lnTo>
                    <a:pt x="42100" y="1932051"/>
                  </a:lnTo>
                  <a:lnTo>
                    <a:pt x="42672" y="1944014"/>
                  </a:lnTo>
                  <a:lnTo>
                    <a:pt x="42710" y="1944738"/>
                  </a:lnTo>
                  <a:lnTo>
                    <a:pt x="42710" y="1540078"/>
                  </a:lnTo>
                  <a:lnTo>
                    <a:pt x="41910" y="1550238"/>
                  </a:lnTo>
                  <a:lnTo>
                    <a:pt x="41846" y="1551051"/>
                  </a:lnTo>
                  <a:lnTo>
                    <a:pt x="41059" y="1551051"/>
                  </a:lnTo>
                  <a:lnTo>
                    <a:pt x="41084" y="1553298"/>
                  </a:lnTo>
                  <a:lnTo>
                    <a:pt x="40957" y="1551051"/>
                  </a:lnTo>
                  <a:lnTo>
                    <a:pt x="40347" y="1551051"/>
                  </a:lnTo>
                  <a:lnTo>
                    <a:pt x="40347" y="1588897"/>
                  </a:lnTo>
                  <a:lnTo>
                    <a:pt x="40246" y="1590040"/>
                  </a:lnTo>
                  <a:lnTo>
                    <a:pt x="38709" y="1601025"/>
                  </a:lnTo>
                  <a:lnTo>
                    <a:pt x="38709" y="1919338"/>
                  </a:lnTo>
                  <a:lnTo>
                    <a:pt x="35725" y="1919338"/>
                  </a:lnTo>
                  <a:lnTo>
                    <a:pt x="34963" y="1919338"/>
                  </a:lnTo>
                  <a:lnTo>
                    <a:pt x="34963" y="1982851"/>
                  </a:lnTo>
                  <a:lnTo>
                    <a:pt x="34886" y="1995233"/>
                  </a:lnTo>
                  <a:lnTo>
                    <a:pt x="34061" y="1990115"/>
                  </a:lnTo>
                  <a:lnTo>
                    <a:pt x="33083" y="1983765"/>
                  </a:lnTo>
                  <a:lnTo>
                    <a:pt x="32994" y="1983143"/>
                  </a:lnTo>
                  <a:lnTo>
                    <a:pt x="32943" y="1982851"/>
                  </a:lnTo>
                  <a:lnTo>
                    <a:pt x="30518" y="1982851"/>
                  </a:lnTo>
                  <a:lnTo>
                    <a:pt x="31305" y="1970138"/>
                  </a:lnTo>
                  <a:lnTo>
                    <a:pt x="30543" y="1970138"/>
                  </a:lnTo>
                  <a:lnTo>
                    <a:pt x="30264" y="1982635"/>
                  </a:lnTo>
                  <a:lnTo>
                    <a:pt x="30264" y="1982851"/>
                  </a:lnTo>
                  <a:lnTo>
                    <a:pt x="29819" y="1982851"/>
                  </a:lnTo>
                  <a:lnTo>
                    <a:pt x="28346" y="1970138"/>
                  </a:lnTo>
                  <a:lnTo>
                    <a:pt x="26593" y="1970138"/>
                  </a:lnTo>
                  <a:lnTo>
                    <a:pt x="27190" y="1959698"/>
                  </a:lnTo>
                  <a:lnTo>
                    <a:pt x="27216" y="1959305"/>
                  </a:lnTo>
                  <a:lnTo>
                    <a:pt x="27317" y="1957438"/>
                  </a:lnTo>
                  <a:lnTo>
                    <a:pt x="29527" y="1957438"/>
                  </a:lnTo>
                  <a:lnTo>
                    <a:pt x="29845" y="1945703"/>
                  </a:lnTo>
                  <a:lnTo>
                    <a:pt x="29870" y="1944738"/>
                  </a:lnTo>
                  <a:lnTo>
                    <a:pt x="28409" y="1944738"/>
                  </a:lnTo>
                  <a:lnTo>
                    <a:pt x="28613" y="1941080"/>
                  </a:lnTo>
                  <a:lnTo>
                    <a:pt x="28689" y="1939645"/>
                  </a:lnTo>
                  <a:lnTo>
                    <a:pt x="28790" y="1937918"/>
                  </a:lnTo>
                  <a:lnTo>
                    <a:pt x="28867" y="1936419"/>
                  </a:lnTo>
                  <a:lnTo>
                    <a:pt x="28994" y="1934121"/>
                  </a:lnTo>
                  <a:lnTo>
                    <a:pt x="29108" y="1932051"/>
                  </a:lnTo>
                  <a:lnTo>
                    <a:pt x="30175" y="1944014"/>
                  </a:lnTo>
                  <a:lnTo>
                    <a:pt x="30238" y="1944738"/>
                  </a:lnTo>
                  <a:lnTo>
                    <a:pt x="30568" y="1944738"/>
                  </a:lnTo>
                  <a:lnTo>
                    <a:pt x="32067" y="1956917"/>
                  </a:lnTo>
                  <a:lnTo>
                    <a:pt x="32131" y="1957438"/>
                  </a:lnTo>
                  <a:lnTo>
                    <a:pt x="33604" y="1957438"/>
                  </a:lnTo>
                  <a:lnTo>
                    <a:pt x="32410" y="1969414"/>
                  </a:lnTo>
                  <a:lnTo>
                    <a:pt x="32334" y="1970138"/>
                  </a:lnTo>
                  <a:lnTo>
                    <a:pt x="32956" y="1970138"/>
                  </a:lnTo>
                  <a:lnTo>
                    <a:pt x="33743" y="1982635"/>
                  </a:lnTo>
                  <a:lnTo>
                    <a:pt x="33756" y="1982851"/>
                  </a:lnTo>
                  <a:lnTo>
                    <a:pt x="34963" y="1982851"/>
                  </a:lnTo>
                  <a:lnTo>
                    <a:pt x="34963" y="1919338"/>
                  </a:lnTo>
                  <a:lnTo>
                    <a:pt x="32054" y="1919338"/>
                  </a:lnTo>
                  <a:lnTo>
                    <a:pt x="31356" y="1907146"/>
                  </a:lnTo>
                  <a:lnTo>
                    <a:pt x="31330" y="1906638"/>
                  </a:lnTo>
                  <a:lnTo>
                    <a:pt x="30911" y="1906638"/>
                  </a:lnTo>
                  <a:lnTo>
                    <a:pt x="30962" y="1896491"/>
                  </a:lnTo>
                  <a:lnTo>
                    <a:pt x="30721" y="1895335"/>
                  </a:lnTo>
                  <a:lnTo>
                    <a:pt x="30657" y="1895017"/>
                  </a:lnTo>
                  <a:lnTo>
                    <a:pt x="30543" y="1894497"/>
                  </a:lnTo>
                  <a:lnTo>
                    <a:pt x="30416" y="1893963"/>
                  </a:lnTo>
                  <a:lnTo>
                    <a:pt x="32385" y="1893963"/>
                  </a:lnTo>
                  <a:lnTo>
                    <a:pt x="32969" y="1903361"/>
                  </a:lnTo>
                  <a:lnTo>
                    <a:pt x="33058" y="1904822"/>
                  </a:lnTo>
                  <a:lnTo>
                    <a:pt x="33185" y="1906638"/>
                  </a:lnTo>
                  <a:lnTo>
                    <a:pt x="35725" y="1919338"/>
                  </a:lnTo>
                  <a:lnTo>
                    <a:pt x="38506" y="1907146"/>
                  </a:lnTo>
                  <a:lnTo>
                    <a:pt x="38620" y="1906638"/>
                  </a:lnTo>
                  <a:lnTo>
                    <a:pt x="38709" y="1919338"/>
                  </a:lnTo>
                  <a:lnTo>
                    <a:pt x="38709" y="1601025"/>
                  </a:lnTo>
                  <a:lnTo>
                    <a:pt x="38595" y="1601838"/>
                  </a:lnTo>
                  <a:lnTo>
                    <a:pt x="37579" y="1601838"/>
                  </a:lnTo>
                  <a:lnTo>
                    <a:pt x="37579" y="1906638"/>
                  </a:lnTo>
                  <a:lnTo>
                    <a:pt x="34226" y="1906638"/>
                  </a:lnTo>
                  <a:lnTo>
                    <a:pt x="34277" y="1903361"/>
                  </a:lnTo>
                  <a:lnTo>
                    <a:pt x="34391" y="1896491"/>
                  </a:lnTo>
                  <a:lnTo>
                    <a:pt x="34429" y="1893963"/>
                  </a:lnTo>
                  <a:lnTo>
                    <a:pt x="37465" y="1906168"/>
                  </a:lnTo>
                  <a:lnTo>
                    <a:pt x="37579" y="1906638"/>
                  </a:lnTo>
                  <a:lnTo>
                    <a:pt x="37579" y="1601838"/>
                  </a:lnTo>
                  <a:lnTo>
                    <a:pt x="37249" y="1601838"/>
                  </a:lnTo>
                  <a:lnTo>
                    <a:pt x="38735" y="1590040"/>
                  </a:lnTo>
                  <a:lnTo>
                    <a:pt x="38849" y="1589138"/>
                  </a:lnTo>
                  <a:lnTo>
                    <a:pt x="37211" y="1589138"/>
                  </a:lnTo>
                  <a:lnTo>
                    <a:pt x="39281" y="1576438"/>
                  </a:lnTo>
                  <a:lnTo>
                    <a:pt x="40347" y="1588897"/>
                  </a:lnTo>
                  <a:lnTo>
                    <a:pt x="40347" y="1551051"/>
                  </a:lnTo>
                  <a:lnTo>
                    <a:pt x="39395" y="1551051"/>
                  </a:lnTo>
                  <a:lnTo>
                    <a:pt x="39598" y="1563738"/>
                  </a:lnTo>
                  <a:lnTo>
                    <a:pt x="38633" y="1576438"/>
                  </a:lnTo>
                  <a:lnTo>
                    <a:pt x="36258" y="1576438"/>
                  </a:lnTo>
                  <a:lnTo>
                    <a:pt x="35839" y="1588897"/>
                  </a:lnTo>
                  <a:lnTo>
                    <a:pt x="35826" y="1589138"/>
                  </a:lnTo>
                  <a:lnTo>
                    <a:pt x="34899" y="1589138"/>
                  </a:lnTo>
                  <a:lnTo>
                    <a:pt x="34861" y="1592770"/>
                  </a:lnTo>
                  <a:lnTo>
                    <a:pt x="34759" y="1601838"/>
                  </a:lnTo>
                  <a:lnTo>
                    <a:pt x="33604" y="1601838"/>
                  </a:lnTo>
                  <a:lnTo>
                    <a:pt x="33604" y="1614538"/>
                  </a:lnTo>
                  <a:lnTo>
                    <a:pt x="32791" y="1614538"/>
                  </a:lnTo>
                  <a:lnTo>
                    <a:pt x="32791" y="1665338"/>
                  </a:lnTo>
                  <a:lnTo>
                    <a:pt x="30467" y="1665338"/>
                  </a:lnTo>
                  <a:lnTo>
                    <a:pt x="30937" y="1653882"/>
                  </a:lnTo>
                  <a:lnTo>
                    <a:pt x="30988" y="1652651"/>
                  </a:lnTo>
                  <a:lnTo>
                    <a:pt x="32067" y="1652651"/>
                  </a:lnTo>
                  <a:lnTo>
                    <a:pt x="32486" y="1640509"/>
                  </a:lnTo>
                  <a:lnTo>
                    <a:pt x="32512" y="1639963"/>
                  </a:lnTo>
                  <a:lnTo>
                    <a:pt x="32588" y="1644751"/>
                  </a:lnTo>
                  <a:lnTo>
                    <a:pt x="32702" y="1652651"/>
                  </a:lnTo>
                  <a:lnTo>
                    <a:pt x="32067" y="1652651"/>
                  </a:lnTo>
                  <a:lnTo>
                    <a:pt x="32029" y="1653882"/>
                  </a:lnTo>
                  <a:lnTo>
                    <a:pt x="32753" y="1664741"/>
                  </a:lnTo>
                  <a:lnTo>
                    <a:pt x="32791" y="1665338"/>
                  </a:lnTo>
                  <a:lnTo>
                    <a:pt x="32791" y="1614538"/>
                  </a:lnTo>
                  <a:lnTo>
                    <a:pt x="31788" y="1614538"/>
                  </a:lnTo>
                  <a:lnTo>
                    <a:pt x="31699" y="1601838"/>
                  </a:lnTo>
                  <a:lnTo>
                    <a:pt x="32092" y="1601838"/>
                  </a:lnTo>
                  <a:lnTo>
                    <a:pt x="33604" y="1614538"/>
                  </a:lnTo>
                  <a:lnTo>
                    <a:pt x="33604" y="1601838"/>
                  </a:lnTo>
                  <a:lnTo>
                    <a:pt x="33832" y="1592770"/>
                  </a:lnTo>
                  <a:lnTo>
                    <a:pt x="33947" y="1589138"/>
                  </a:lnTo>
                  <a:lnTo>
                    <a:pt x="33515" y="1589138"/>
                  </a:lnTo>
                  <a:lnTo>
                    <a:pt x="31457" y="1597253"/>
                  </a:lnTo>
                  <a:lnTo>
                    <a:pt x="31330" y="1599361"/>
                  </a:lnTo>
                  <a:lnTo>
                    <a:pt x="31292" y="1599984"/>
                  </a:lnTo>
                  <a:lnTo>
                    <a:pt x="31178" y="1601838"/>
                  </a:lnTo>
                  <a:lnTo>
                    <a:pt x="31394" y="1601838"/>
                  </a:lnTo>
                  <a:lnTo>
                    <a:pt x="29743" y="1614538"/>
                  </a:lnTo>
                  <a:lnTo>
                    <a:pt x="29781" y="1601838"/>
                  </a:lnTo>
                  <a:lnTo>
                    <a:pt x="28892" y="1601838"/>
                  </a:lnTo>
                  <a:lnTo>
                    <a:pt x="28790" y="1608696"/>
                  </a:lnTo>
                  <a:lnTo>
                    <a:pt x="28714" y="1614538"/>
                  </a:lnTo>
                  <a:lnTo>
                    <a:pt x="28168" y="1614538"/>
                  </a:lnTo>
                  <a:lnTo>
                    <a:pt x="27559" y="1624926"/>
                  </a:lnTo>
                  <a:lnTo>
                    <a:pt x="27520" y="1625650"/>
                  </a:lnTo>
                  <a:lnTo>
                    <a:pt x="27432" y="1627238"/>
                  </a:lnTo>
                  <a:lnTo>
                    <a:pt x="26631" y="1627238"/>
                  </a:lnTo>
                  <a:lnTo>
                    <a:pt x="27432" y="1639963"/>
                  </a:lnTo>
                  <a:lnTo>
                    <a:pt x="29248" y="1627238"/>
                  </a:lnTo>
                  <a:lnTo>
                    <a:pt x="29425" y="1627238"/>
                  </a:lnTo>
                  <a:lnTo>
                    <a:pt x="31673" y="1639963"/>
                  </a:lnTo>
                  <a:lnTo>
                    <a:pt x="30302" y="1639963"/>
                  </a:lnTo>
                  <a:lnTo>
                    <a:pt x="30302" y="1678038"/>
                  </a:lnTo>
                  <a:lnTo>
                    <a:pt x="30226" y="1684629"/>
                  </a:lnTo>
                  <a:lnTo>
                    <a:pt x="30162" y="1690738"/>
                  </a:lnTo>
                  <a:lnTo>
                    <a:pt x="28956" y="1678660"/>
                  </a:lnTo>
                  <a:lnTo>
                    <a:pt x="28892" y="1678038"/>
                  </a:lnTo>
                  <a:lnTo>
                    <a:pt x="30302" y="1678038"/>
                  </a:lnTo>
                  <a:lnTo>
                    <a:pt x="30302" y="1639963"/>
                  </a:lnTo>
                  <a:lnTo>
                    <a:pt x="29502" y="1639963"/>
                  </a:lnTo>
                  <a:lnTo>
                    <a:pt x="29540" y="1652651"/>
                  </a:lnTo>
                  <a:lnTo>
                    <a:pt x="29692" y="1652651"/>
                  </a:lnTo>
                  <a:lnTo>
                    <a:pt x="28270" y="1664741"/>
                  </a:lnTo>
                  <a:lnTo>
                    <a:pt x="28194" y="1665338"/>
                  </a:lnTo>
                  <a:lnTo>
                    <a:pt x="27266" y="1665338"/>
                  </a:lnTo>
                  <a:lnTo>
                    <a:pt x="27063" y="1653882"/>
                  </a:lnTo>
                  <a:lnTo>
                    <a:pt x="27038" y="1652651"/>
                  </a:lnTo>
                  <a:lnTo>
                    <a:pt x="25882" y="1652651"/>
                  </a:lnTo>
                  <a:lnTo>
                    <a:pt x="26174" y="1664741"/>
                  </a:lnTo>
                  <a:lnTo>
                    <a:pt x="26187" y="1665338"/>
                  </a:lnTo>
                  <a:lnTo>
                    <a:pt x="25831" y="1665338"/>
                  </a:lnTo>
                  <a:lnTo>
                    <a:pt x="25831" y="1678038"/>
                  </a:lnTo>
                  <a:lnTo>
                    <a:pt x="25107" y="1686509"/>
                  </a:lnTo>
                  <a:lnTo>
                    <a:pt x="25679" y="1690738"/>
                  </a:lnTo>
                  <a:lnTo>
                    <a:pt x="24739" y="1690738"/>
                  </a:lnTo>
                  <a:lnTo>
                    <a:pt x="24244" y="1690738"/>
                  </a:lnTo>
                  <a:lnTo>
                    <a:pt x="24244" y="1779638"/>
                  </a:lnTo>
                  <a:lnTo>
                    <a:pt x="23672" y="1779638"/>
                  </a:lnTo>
                  <a:lnTo>
                    <a:pt x="23672" y="1804390"/>
                  </a:lnTo>
                  <a:lnTo>
                    <a:pt x="21450" y="1792338"/>
                  </a:lnTo>
                  <a:lnTo>
                    <a:pt x="23495" y="1792338"/>
                  </a:lnTo>
                  <a:lnTo>
                    <a:pt x="23672" y="1804390"/>
                  </a:lnTo>
                  <a:lnTo>
                    <a:pt x="23672" y="1779638"/>
                  </a:lnTo>
                  <a:lnTo>
                    <a:pt x="21285" y="1779638"/>
                  </a:lnTo>
                  <a:lnTo>
                    <a:pt x="22529" y="1768030"/>
                  </a:lnTo>
                  <a:lnTo>
                    <a:pt x="24066" y="1778444"/>
                  </a:lnTo>
                  <a:lnTo>
                    <a:pt x="24117" y="1778812"/>
                  </a:lnTo>
                  <a:lnTo>
                    <a:pt x="24244" y="1779638"/>
                  </a:lnTo>
                  <a:lnTo>
                    <a:pt x="24244" y="1690738"/>
                  </a:lnTo>
                  <a:lnTo>
                    <a:pt x="23723" y="1690738"/>
                  </a:lnTo>
                  <a:lnTo>
                    <a:pt x="23723" y="1728838"/>
                  </a:lnTo>
                  <a:lnTo>
                    <a:pt x="22796" y="1728838"/>
                  </a:lnTo>
                  <a:lnTo>
                    <a:pt x="22821" y="1726793"/>
                  </a:lnTo>
                  <a:lnTo>
                    <a:pt x="22948" y="1718284"/>
                  </a:lnTo>
                  <a:lnTo>
                    <a:pt x="22974" y="1716138"/>
                  </a:lnTo>
                  <a:lnTo>
                    <a:pt x="23596" y="1726793"/>
                  </a:lnTo>
                  <a:lnTo>
                    <a:pt x="23723" y="1728838"/>
                  </a:lnTo>
                  <a:lnTo>
                    <a:pt x="23723" y="1690738"/>
                  </a:lnTo>
                  <a:lnTo>
                    <a:pt x="23291" y="1690738"/>
                  </a:lnTo>
                  <a:lnTo>
                    <a:pt x="23914" y="1678660"/>
                  </a:lnTo>
                  <a:lnTo>
                    <a:pt x="23964" y="1677898"/>
                  </a:lnTo>
                  <a:lnTo>
                    <a:pt x="23977" y="1678038"/>
                  </a:lnTo>
                  <a:lnTo>
                    <a:pt x="25831" y="1678038"/>
                  </a:lnTo>
                  <a:lnTo>
                    <a:pt x="25831" y="1665338"/>
                  </a:lnTo>
                  <a:lnTo>
                    <a:pt x="24307" y="1665338"/>
                  </a:lnTo>
                  <a:lnTo>
                    <a:pt x="23063" y="1677009"/>
                  </a:lnTo>
                  <a:lnTo>
                    <a:pt x="22948" y="1678038"/>
                  </a:lnTo>
                  <a:lnTo>
                    <a:pt x="22644" y="1678038"/>
                  </a:lnTo>
                  <a:lnTo>
                    <a:pt x="22644" y="1766938"/>
                  </a:lnTo>
                  <a:lnTo>
                    <a:pt x="22542" y="1767801"/>
                  </a:lnTo>
                  <a:lnTo>
                    <a:pt x="22402" y="1767205"/>
                  </a:lnTo>
                  <a:lnTo>
                    <a:pt x="22364" y="1766938"/>
                  </a:lnTo>
                  <a:lnTo>
                    <a:pt x="22644" y="1766938"/>
                  </a:lnTo>
                  <a:lnTo>
                    <a:pt x="22644" y="1678038"/>
                  </a:lnTo>
                  <a:lnTo>
                    <a:pt x="22301" y="1678038"/>
                  </a:lnTo>
                  <a:lnTo>
                    <a:pt x="22212" y="1690738"/>
                  </a:lnTo>
                  <a:lnTo>
                    <a:pt x="22352" y="1700377"/>
                  </a:lnTo>
                  <a:lnTo>
                    <a:pt x="22402" y="1703451"/>
                  </a:lnTo>
                  <a:lnTo>
                    <a:pt x="21399" y="1703451"/>
                  </a:lnTo>
                  <a:lnTo>
                    <a:pt x="20853" y="1714017"/>
                  </a:lnTo>
                  <a:lnTo>
                    <a:pt x="20751" y="1716138"/>
                  </a:lnTo>
                  <a:lnTo>
                    <a:pt x="20078" y="1726793"/>
                  </a:lnTo>
                  <a:lnTo>
                    <a:pt x="20040" y="1728838"/>
                  </a:lnTo>
                  <a:lnTo>
                    <a:pt x="19989" y="1728292"/>
                  </a:lnTo>
                  <a:lnTo>
                    <a:pt x="18770" y="1716138"/>
                  </a:lnTo>
                  <a:lnTo>
                    <a:pt x="18351" y="1726793"/>
                  </a:lnTo>
                  <a:lnTo>
                    <a:pt x="18313" y="1729613"/>
                  </a:lnTo>
                  <a:lnTo>
                    <a:pt x="18948" y="1741538"/>
                  </a:lnTo>
                  <a:lnTo>
                    <a:pt x="20713" y="1741538"/>
                  </a:lnTo>
                  <a:lnTo>
                    <a:pt x="19773" y="1751431"/>
                  </a:lnTo>
                  <a:lnTo>
                    <a:pt x="19685" y="1752422"/>
                  </a:lnTo>
                  <a:lnTo>
                    <a:pt x="19596" y="1753273"/>
                  </a:lnTo>
                  <a:lnTo>
                    <a:pt x="19507" y="1754238"/>
                  </a:lnTo>
                  <a:lnTo>
                    <a:pt x="19304" y="1754238"/>
                  </a:lnTo>
                  <a:lnTo>
                    <a:pt x="19126" y="1766519"/>
                  </a:lnTo>
                  <a:lnTo>
                    <a:pt x="19075" y="1767801"/>
                  </a:lnTo>
                  <a:lnTo>
                    <a:pt x="18389" y="1778444"/>
                  </a:lnTo>
                  <a:lnTo>
                    <a:pt x="18313" y="1779638"/>
                  </a:lnTo>
                  <a:lnTo>
                    <a:pt x="19011" y="1779638"/>
                  </a:lnTo>
                  <a:lnTo>
                    <a:pt x="19215" y="1789061"/>
                  </a:lnTo>
                  <a:lnTo>
                    <a:pt x="19278" y="1792338"/>
                  </a:lnTo>
                  <a:lnTo>
                    <a:pt x="19672" y="1792338"/>
                  </a:lnTo>
                  <a:lnTo>
                    <a:pt x="20675" y="1805051"/>
                  </a:lnTo>
                  <a:lnTo>
                    <a:pt x="21666" y="1805051"/>
                  </a:lnTo>
                  <a:lnTo>
                    <a:pt x="23863" y="1817738"/>
                  </a:lnTo>
                  <a:lnTo>
                    <a:pt x="22072" y="1817738"/>
                  </a:lnTo>
                  <a:lnTo>
                    <a:pt x="21983" y="1825536"/>
                  </a:lnTo>
                  <a:lnTo>
                    <a:pt x="21920" y="1830438"/>
                  </a:lnTo>
                  <a:lnTo>
                    <a:pt x="21780" y="1830438"/>
                  </a:lnTo>
                  <a:lnTo>
                    <a:pt x="21120" y="1843138"/>
                  </a:lnTo>
                  <a:lnTo>
                    <a:pt x="20929" y="1830438"/>
                  </a:lnTo>
                  <a:lnTo>
                    <a:pt x="20586" y="1830438"/>
                  </a:lnTo>
                  <a:lnTo>
                    <a:pt x="19900" y="1843138"/>
                  </a:lnTo>
                  <a:lnTo>
                    <a:pt x="20662" y="1855838"/>
                  </a:lnTo>
                  <a:lnTo>
                    <a:pt x="21043" y="1855838"/>
                  </a:lnTo>
                  <a:lnTo>
                    <a:pt x="21043" y="1856105"/>
                  </a:lnTo>
                  <a:lnTo>
                    <a:pt x="21170" y="1868551"/>
                  </a:lnTo>
                  <a:lnTo>
                    <a:pt x="20891" y="1868551"/>
                  </a:lnTo>
                  <a:lnTo>
                    <a:pt x="20967" y="1881873"/>
                  </a:lnTo>
                  <a:lnTo>
                    <a:pt x="21932" y="1893341"/>
                  </a:lnTo>
                  <a:lnTo>
                    <a:pt x="21983" y="1893963"/>
                  </a:lnTo>
                  <a:lnTo>
                    <a:pt x="21196" y="1893963"/>
                  </a:lnTo>
                  <a:lnTo>
                    <a:pt x="21767" y="1903361"/>
                  </a:lnTo>
                  <a:lnTo>
                    <a:pt x="21856" y="1904682"/>
                  </a:lnTo>
                  <a:lnTo>
                    <a:pt x="21971" y="1906638"/>
                  </a:lnTo>
                  <a:lnTo>
                    <a:pt x="22453" y="1906638"/>
                  </a:lnTo>
                  <a:lnTo>
                    <a:pt x="21971" y="1919338"/>
                  </a:lnTo>
                  <a:lnTo>
                    <a:pt x="22606" y="1919338"/>
                  </a:lnTo>
                  <a:lnTo>
                    <a:pt x="23266" y="1932051"/>
                  </a:lnTo>
                  <a:lnTo>
                    <a:pt x="22885" y="1932051"/>
                  </a:lnTo>
                  <a:lnTo>
                    <a:pt x="24231" y="1944014"/>
                  </a:lnTo>
                  <a:lnTo>
                    <a:pt x="24282" y="1944420"/>
                  </a:lnTo>
                  <a:lnTo>
                    <a:pt x="24371" y="1945703"/>
                  </a:lnTo>
                  <a:lnTo>
                    <a:pt x="25107" y="1956917"/>
                  </a:lnTo>
                  <a:lnTo>
                    <a:pt x="25133" y="1957438"/>
                  </a:lnTo>
                  <a:lnTo>
                    <a:pt x="25463" y="1957438"/>
                  </a:lnTo>
                  <a:lnTo>
                    <a:pt x="25425" y="1969414"/>
                  </a:lnTo>
                  <a:lnTo>
                    <a:pt x="24625" y="1964385"/>
                  </a:lnTo>
                  <a:lnTo>
                    <a:pt x="23660" y="1957438"/>
                  </a:lnTo>
                  <a:lnTo>
                    <a:pt x="21615" y="1957438"/>
                  </a:lnTo>
                  <a:lnTo>
                    <a:pt x="23050" y="1969414"/>
                  </a:lnTo>
                  <a:lnTo>
                    <a:pt x="23139" y="1970138"/>
                  </a:lnTo>
                  <a:lnTo>
                    <a:pt x="24752" y="1970138"/>
                  </a:lnTo>
                  <a:lnTo>
                    <a:pt x="25908" y="1982635"/>
                  </a:lnTo>
                  <a:lnTo>
                    <a:pt x="25933" y="1982851"/>
                  </a:lnTo>
                  <a:lnTo>
                    <a:pt x="28219" y="1982851"/>
                  </a:lnTo>
                  <a:lnTo>
                    <a:pt x="30403" y="1995233"/>
                  </a:lnTo>
                  <a:lnTo>
                    <a:pt x="30454" y="1995538"/>
                  </a:lnTo>
                  <a:lnTo>
                    <a:pt x="31584" y="1995538"/>
                  </a:lnTo>
                  <a:lnTo>
                    <a:pt x="33172" y="2000097"/>
                  </a:lnTo>
                  <a:lnTo>
                    <a:pt x="33172" y="1995538"/>
                  </a:lnTo>
                  <a:lnTo>
                    <a:pt x="34886" y="1995538"/>
                  </a:lnTo>
                  <a:lnTo>
                    <a:pt x="36322" y="1995538"/>
                  </a:lnTo>
                  <a:lnTo>
                    <a:pt x="36283" y="1996668"/>
                  </a:lnTo>
                  <a:lnTo>
                    <a:pt x="36156" y="2000097"/>
                  </a:lnTo>
                  <a:lnTo>
                    <a:pt x="36029" y="2003399"/>
                  </a:lnTo>
                  <a:lnTo>
                    <a:pt x="35979" y="2004885"/>
                  </a:lnTo>
                  <a:lnTo>
                    <a:pt x="35864" y="2007870"/>
                  </a:lnTo>
                  <a:lnTo>
                    <a:pt x="35991" y="2008251"/>
                  </a:lnTo>
                  <a:lnTo>
                    <a:pt x="36195" y="2008251"/>
                  </a:lnTo>
                  <a:lnTo>
                    <a:pt x="36309" y="2020963"/>
                  </a:lnTo>
                  <a:lnTo>
                    <a:pt x="40195" y="2020963"/>
                  </a:lnTo>
                  <a:lnTo>
                    <a:pt x="39890" y="2030044"/>
                  </a:lnTo>
                  <a:lnTo>
                    <a:pt x="39852" y="2033638"/>
                  </a:lnTo>
                  <a:lnTo>
                    <a:pt x="41148" y="2033638"/>
                  </a:lnTo>
                  <a:lnTo>
                    <a:pt x="42151" y="2021890"/>
                  </a:lnTo>
                  <a:lnTo>
                    <a:pt x="42227" y="2020963"/>
                  </a:lnTo>
                  <a:lnTo>
                    <a:pt x="41122" y="2020963"/>
                  </a:lnTo>
                  <a:lnTo>
                    <a:pt x="40805" y="2012962"/>
                  </a:lnTo>
                  <a:lnTo>
                    <a:pt x="40690" y="2010168"/>
                  </a:lnTo>
                  <a:lnTo>
                    <a:pt x="40614" y="2008251"/>
                  </a:lnTo>
                  <a:lnTo>
                    <a:pt x="41173" y="2008251"/>
                  </a:lnTo>
                  <a:lnTo>
                    <a:pt x="41059" y="2004885"/>
                  </a:lnTo>
                  <a:lnTo>
                    <a:pt x="41008" y="2003399"/>
                  </a:lnTo>
                  <a:lnTo>
                    <a:pt x="40919" y="2001139"/>
                  </a:lnTo>
                  <a:lnTo>
                    <a:pt x="40017" y="1995843"/>
                  </a:lnTo>
                  <a:lnTo>
                    <a:pt x="40119" y="2003399"/>
                  </a:lnTo>
                  <a:lnTo>
                    <a:pt x="40182" y="2004885"/>
                  </a:lnTo>
                  <a:lnTo>
                    <a:pt x="40309" y="2007870"/>
                  </a:lnTo>
                  <a:lnTo>
                    <a:pt x="40322" y="2008251"/>
                  </a:lnTo>
                  <a:lnTo>
                    <a:pt x="38849" y="2008251"/>
                  </a:lnTo>
                  <a:lnTo>
                    <a:pt x="38150" y="1997570"/>
                  </a:lnTo>
                  <a:lnTo>
                    <a:pt x="38049" y="1995843"/>
                  </a:lnTo>
                  <a:lnTo>
                    <a:pt x="38023" y="1995538"/>
                  </a:lnTo>
                  <a:lnTo>
                    <a:pt x="39954" y="2007870"/>
                  </a:lnTo>
                  <a:lnTo>
                    <a:pt x="39839" y="1996668"/>
                  </a:lnTo>
                  <a:lnTo>
                    <a:pt x="39789" y="1995538"/>
                  </a:lnTo>
                  <a:lnTo>
                    <a:pt x="40728" y="1995538"/>
                  </a:lnTo>
                  <a:lnTo>
                    <a:pt x="40805" y="1997570"/>
                  </a:lnTo>
                  <a:lnTo>
                    <a:pt x="40919" y="2001139"/>
                  </a:lnTo>
                  <a:lnTo>
                    <a:pt x="42075" y="2007870"/>
                  </a:lnTo>
                  <a:lnTo>
                    <a:pt x="42138" y="2008251"/>
                  </a:lnTo>
                  <a:lnTo>
                    <a:pt x="42659" y="2008251"/>
                  </a:lnTo>
                  <a:lnTo>
                    <a:pt x="43561" y="2019363"/>
                  </a:lnTo>
                  <a:lnTo>
                    <a:pt x="43599" y="2008251"/>
                  </a:lnTo>
                  <a:lnTo>
                    <a:pt x="44335" y="2008251"/>
                  </a:lnTo>
                  <a:lnTo>
                    <a:pt x="45453" y="2019363"/>
                  </a:lnTo>
                  <a:lnTo>
                    <a:pt x="45554" y="2020481"/>
                  </a:lnTo>
                  <a:lnTo>
                    <a:pt x="45605" y="2020963"/>
                  </a:lnTo>
                  <a:lnTo>
                    <a:pt x="43700" y="2020963"/>
                  </a:lnTo>
                  <a:lnTo>
                    <a:pt x="44678" y="2033079"/>
                  </a:lnTo>
                  <a:lnTo>
                    <a:pt x="44729" y="2033638"/>
                  </a:lnTo>
                  <a:lnTo>
                    <a:pt x="47015" y="2033638"/>
                  </a:lnTo>
                  <a:lnTo>
                    <a:pt x="47002" y="2034527"/>
                  </a:lnTo>
                  <a:lnTo>
                    <a:pt x="46888" y="2046338"/>
                  </a:lnTo>
                  <a:lnTo>
                    <a:pt x="48209" y="2046338"/>
                  </a:lnTo>
                  <a:lnTo>
                    <a:pt x="49149" y="2059038"/>
                  </a:lnTo>
                  <a:lnTo>
                    <a:pt x="48945" y="2067801"/>
                  </a:lnTo>
                  <a:lnTo>
                    <a:pt x="48895" y="2070112"/>
                  </a:lnTo>
                  <a:lnTo>
                    <a:pt x="48729" y="2067801"/>
                  </a:lnTo>
                  <a:lnTo>
                    <a:pt x="48437" y="2059038"/>
                  </a:lnTo>
                  <a:lnTo>
                    <a:pt x="44551" y="2059038"/>
                  </a:lnTo>
                  <a:lnTo>
                    <a:pt x="43827" y="2047443"/>
                  </a:lnTo>
                  <a:lnTo>
                    <a:pt x="43764" y="2046338"/>
                  </a:lnTo>
                  <a:lnTo>
                    <a:pt x="45618" y="2046338"/>
                  </a:lnTo>
                  <a:lnTo>
                    <a:pt x="42710" y="2033638"/>
                  </a:lnTo>
                  <a:lnTo>
                    <a:pt x="41173" y="2033638"/>
                  </a:lnTo>
                  <a:lnTo>
                    <a:pt x="41186" y="2046338"/>
                  </a:lnTo>
                  <a:lnTo>
                    <a:pt x="39979" y="2035492"/>
                  </a:lnTo>
                  <a:lnTo>
                    <a:pt x="40093" y="2037765"/>
                  </a:lnTo>
                  <a:lnTo>
                    <a:pt x="40741" y="2046338"/>
                  </a:lnTo>
                  <a:lnTo>
                    <a:pt x="40005" y="2046338"/>
                  </a:lnTo>
                  <a:lnTo>
                    <a:pt x="41656" y="2059038"/>
                  </a:lnTo>
                  <a:lnTo>
                    <a:pt x="42532" y="2059038"/>
                  </a:lnTo>
                  <a:lnTo>
                    <a:pt x="43611" y="2070112"/>
                  </a:lnTo>
                  <a:lnTo>
                    <a:pt x="43662" y="2067801"/>
                  </a:lnTo>
                  <a:lnTo>
                    <a:pt x="43446" y="2059038"/>
                  </a:lnTo>
                  <a:lnTo>
                    <a:pt x="45453" y="2071865"/>
                  </a:lnTo>
                  <a:lnTo>
                    <a:pt x="48120" y="2071865"/>
                  </a:lnTo>
                  <a:lnTo>
                    <a:pt x="49339" y="2078786"/>
                  </a:lnTo>
                  <a:lnTo>
                    <a:pt x="48564" y="2072843"/>
                  </a:lnTo>
                  <a:lnTo>
                    <a:pt x="48514" y="2072398"/>
                  </a:lnTo>
                  <a:lnTo>
                    <a:pt x="48437" y="2071865"/>
                  </a:lnTo>
                  <a:lnTo>
                    <a:pt x="48856" y="2071865"/>
                  </a:lnTo>
                  <a:lnTo>
                    <a:pt x="49504" y="2071865"/>
                  </a:lnTo>
                  <a:lnTo>
                    <a:pt x="49618" y="2080361"/>
                  </a:lnTo>
                  <a:lnTo>
                    <a:pt x="50330" y="2084463"/>
                  </a:lnTo>
                  <a:lnTo>
                    <a:pt x="49847" y="2084463"/>
                  </a:lnTo>
                  <a:lnTo>
                    <a:pt x="50088" y="2088527"/>
                  </a:lnTo>
                  <a:lnTo>
                    <a:pt x="51600" y="2097138"/>
                  </a:lnTo>
                  <a:lnTo>
                    <a:pt x="52959" y="2097138"/>
                  </a:lnTo>
                  <a:lnTo>
                    <a:pt x="52235" y="2086343"/>
                  </a:lnTo>
                  <a:lnTo>
                    <a:pt x="52108" y="2084463"/>
                  </a:lnTo>
                  <a:lnTo>
                    <a:pt x="53606" y="2097138"/>
                  </a:lnTo>
                  <a:lnTo>
                    <a:pt x="53733" y="2097138"/>
                  </a:lnTo>
                  <a:lnTo>
                    <a:pt x="53898" y="2099157"/>
                  </a:lnTo>
                  <a:lnTo>
                    <a:pt x="55397" y="2109838"/>
                  </a:lnTo>
                  <a:lnTo>
                    <a:pt x="56273" y="2109838"/>
                  </a:lnTo>
                  <a:lnTo>
                    <a:pt x="56222" y="2121865"/>
                  </a:lnTo>
                  <a:lnTo>
                    <a:pt x="55651" y="2117648"/>
                  </a:lnTo>
                  <a:lnTo>
                    <a:pt x="54724" y="2109838"/>
                  </a:lnTo>
                  <a:lnTo>
                    <a:pt x="53898" y="2099157"/>
                  </a:lnTo>
                  <a:lnTo>
                    <a:pt x="53606" y="2097138"/>
                  </a:lnTo>
                  <a:lnTo>
                    <a:pt x="53174" y="2097138"/>
                  </a:lnTo>
                  <a:lnTo>
                    <a:pt x="53936" y="2107260"/>
                  </a:lnTo>
                  <a:lnTo>
                    <a:pt x="54051" y="2108809"/>
                  </a:lnTo>
                  <a:lnTo>
                    <a:pt x="54127" y="2109838"/>
                  </a:lnTo>
                  <a:lnTo>
                    <a:pt x="54546" y="2121865"/>
                  </a:lnTo>
                  <a:lnTo>
                    <a:pt x="54571" y="2122538"/>
                  </a:lnTo>
                  <a:lnTo>
                    <a:pt x="56222" y="2122538"/>
                  </a:lnTo>
                  <a:lnTo>
                    <a:pt x="57264" y="2122538"/>
                  </a:lnTo>
                  <a:lnTo>
                    <a:pt x="57353" y="2109838"/>
                  </a:lnTo>
                  <a:lnTo>
                    <a:pt x="57886" y="2109838"/>
                  </a:lnTo>
                  <a:lnTo>
                    <a:pt x="58801" y="2121865"/>
                  </a:lnTo>
                  <a:lnTo>
                    <a:pt x="58851" y="2122538"/>
                  </a:lnTo>
                  <a:lnTo>
                    <a:pt x="61417" y="2122538"/>
                  </a:lnTo>
                  <a:lnTo>
                    <a:pt x="62064" y="2131961"/>
                  </a:lnTo>
                  <a:lnTo>
                    <a:pt x="62128" y="2132825"/>
                  </a:lnTo>
                  <a:lnTo>
                    <a:pt x="62230" y="2134362"/>
                  </a:lnTo>
                  <a:lnTo>
                    <a:pt x="62369" y="2135251"/>
                  </a:lnTo>
                  <a:lnTo>
                    <a:pt x="64008" y="2135251"/>
                  </a:lnTo>
                  <a:lnTo>
                    <a:pt x="64084" y="2136800"/>
                  </a:lnTo>
                  <a:lnTo>
                    <a:pt x="64173" y="2138718"/>
                  </a:lnTo>
                  <a:lnTo>
                    <a:pt x="64287" y="2141093"/>
                  </a:lnTo>
                  <a:lnTo>
                    <a:pt x="64401" y="2143442"/>
                  </a:lnTo>
                  <a:lnTo>
                    <a:pt x="64490" y="2145360"/>
                  </a:lnTo>
                  <a:lnTo>
                    <a:pt x="64617" y="2147938"/>
                  </a:lnTo>
                  <a:lnTo>
                    <a:pt x="63741" y="2143442"/>
                  </a:lnTo>
                  <a:lnTo>
                    <a:pt x="63893" y="2145119"/>
                  </a:lnTo>
                  <a:lnTo>
                    <a:pt x="64350" y="2147938"/>
                  </a:lnTo>
                  <a:lnTo>
                    <a:pt x="65913" y="2160638"/>
                  </a:lnTo>
                  <a:lnTo>
                    <a:pt x="66154" y="2160638"/>
                  </a:lnTo>
                  <a:lnTo>
                    <a:pt x="68618" y="2173351"/>
                  </a:lnTo>
                  <a:lnTo>
                    <a:pt x="66776" y="2173351"/>
                  </a:lnTo>
                  <a:lnTo>
                    <a:pt x="69938" y="2186038"/>
                  </a:lnTo>
                  <a:lnTo>
                    <a:pt x="74269" y="2186038"/>
                  </a:lnTo>
                  <a:lnTo>
                    <a:pt x="74968" y="2197354"/>
                  </a:lnTo>
                  <a:lnTo>
                    <a:pt x="75057" y="2198738"/>
                  </a:lnTo>
                  <a:lnTo>
                    <a:pt x="76555" y="2198738"/>
                  </a:lnTo>
                  <a:lnTo>
                    <a:pt x="79095" y="2198738"/>
                  </a:lnTo>
                  <a:lnTo>
                    <a:pt x="78994" y="2197354"/>
                  </a:lnTo>
                  <a:lnTo>
                    <a:pt x="79146" y="2198471"/>
                  </a:lnTo>
                  <a:lnTo>
                    <a:pt x="79184" y="2199373"/>
                  </a:lnTo>
                  <a:lnTo>
                    <a:pt x="80886" y="2211438"/>
                  </a:lnTo>
                  <a:lnTo>
                    <a:pt x="80695" y="2211438"/>
                  </a:lnTo>
                  <a:lnTo>
                    <a:pt x="81127" y="2214270"/>
                  </a:lnTo>
                  <a:lnTo>
                    <a:pt x="82550" y="2219528"/>
                  </a:lnTo>
                  <a:lnTo>
                    <a:pt x="82448" y="2211438"/>
                  </a:lnTo>
                  <a:lnTo>
                    <a:pt x="83591" y="2223338"/>
                  </a:lnTo>
                  <a:lnTo>
                    <a:pt x="83807" y="2224138"/>
                  </a:lnTo>
                  <a:lnTo>
                    <a:pt x="83667" y="2224138"/>
                  </a:lnTo>
                  <a:lnTo>
                    <a:pt x="83591" y="2223338"/>
                  </a:lnTo>
                  <a:lnTo>
                    <a:pt x="82550" y="2219528"/>
                  </a:lnTo>
                  <a:lnTo>
                    <a:pt x="82613" y="2224138"/>
                  </a:lnTo>
                  <a:lnTo>
                    <a:pt x="81127" y="2214270"/>
                  </a:lnTo>
                  <a:lnTo>
                    <a:pt x="80352" y="2211438"/>
                  </a:lnTo>
                  <a:lnTo>
                    <a:pt x="79984" y="2211438"/>
                  </a:lnTo>
                  <a:lnTo>
                    <a:pt x="79197" y="2211438"/>
                  </a:lnTo>
                  <a:lnTo>
                    <a:pt x="79197" y="2207793"/>
                  </a:lnTo>
                  <a:lnTo>
                    <a:pt x="77368" y="2199373"/>
                  </a:lnTo>
                  <a:lnTo>
                    <a:pt x="77317" y="2200021"/>
                  </a:lnTo>
                  <a:lnTo>
                    <a:pt x="78092" y="2211438"/>
                  </a:lnTo>
                  <a:lnTo>
                    <a:pt x="76708" y="2211438"/>
                  </a:lnTo>
                  <a:lnTo>
                    <a:pt x="79413" y="2224138"/>
                  </a:lnTo>
                  <a:lnTo>
                    <a:pt x="81343" y="2224138"/>
                  </a:lnTo>
                  <a:lnTo>
                    <a:pt x="84099" y="2236838"/>
                  </a:lnTo>
                  <a:lnTo>
                    <a:pt x="88874" y="2249538"/>
                  </a:lnTo>
                  <a:lnTo>
                    <a:pt x="90131" y="2249538"/>
                  </a:lnTo>
                  <a:lnTo>
                    <a:pt x="90932" y="2236838"/>
                  </a:lnTo>
                  <a:lnTo>
                    <a:pt x="88950" y="2236838"/>
                  </a:lnTo>
                  <a:lnTo>
                    <a:pt x="88557" y="2224138"/>
                  </a:lnTo>
                  <a:lnTo>
                    <a:pt x="88188" y="2224138"/>
                  </a:lnTo>
                  <a:lnTo>
                    <a:pt x="86093" y="2211438"/>
                  </a:lnTo>
                  <a:lnTo>
                    <a:pt x="87236" y="2211438"/>
                  </a:lnTo>
                  <a:lnTo>
                    <a:pt x="83731" y="2198738"/>
                  </a:lnTo>
                  <a:lnTo>
                    <a:pt x="84975" y="2198738"/>
                  </a:lnTo>
                  <a:lnTo>
                    <a:pt x="84747" y="2197354"/>
                  </a:lnTo>
                  <a:lnTo>
                    <a:pt x="82854" y="2186038"/>
                  </a:lnTo>
                  <a:lnTo>
                    <a:pt x="80606" y="2174290"/>
                  </a:lnTo>
                  <a:lnTo>
                    <a:pt x="80479" y="2173630"/>
                  </a:lnTo>
                  <a:lnTo>
                    <a:pt x="80429" y="2173351"/>
                  </a:lnTo>
                  <a:lnTo>
                    <a:pt x="76542" y="2173351"/>
                  </a:lnTo>
                  <a:lnTo>
                    <a:pt x="76542" y="2198471"/>
                  </a:lnTo>
                  <a:lnTo>
                    <a:pt x="76390" y="2197354"/>
                  </a:lnTo>
                  <a:lnTo>
                    <a:pt x="75069" y="2186038"/>
                  </a:lnTo>
                  <a:lnTo>
                    <a:pt x="75996" y="2186038"/>
                  </a:lnTo>
                  <a:lnTo>
                    <a:pt x="76377" y="2194699"/>
                  </a:lnTo>
                  <a:lnTo>
                    <a:pt x="76492" y="2197354"/>
                  </a:lnTo>
                  <a:lnTo>
                    <a:pt x="76542" y="2198471"/>
                  </a:lnTo>
                  <a:lnTo>
                    <a:pt x="76542" y="2173351"/>
                  </a:lnTo>
                  <a:lnTo>
                    <a:pt x="75844" y="2173351"/>
                  </a:lnTo>
                  <a:lnTo>
                    <a:pt x="77025" y="2160638"/>
                  </a:lnTo>
                  <a:lnTo>
                    <a:pt x="74536" y="2160638"/>
                  </a:lnTo>
                  <a:lnTo>
                    <a:pt x="75057" y="2147938"/>
                  </a:lnTo>
                  <a:lnTo>
                    <a:pt x="71653" y="2147938"/>
                  </a:lnTo>
                  <a:lnTo>
                    <a:pt x="73583" y="2138718"/>
                  </a:lnTo>
                  <a:lnTo>
                    <a:pt x="73698" y="2138146"/>
                  </a:lnTo>
                  <a:lnTo>
                    <a:pt x="73774" y="2136800"/>
                  </a:lnTo>
                  <a:lnTo>
                    <a:pt x="73380" y="2135251"/>
                  </a:lnTo>
                  <a:lnTo>
                    <a:pt x="73253" y="2132825"/>
                  </a:lnTo>
                  <a:lnTo>
                    <a:pt x="73215" y="2131961"/>
                  </a:lnTo>
                  <a:lnTo>
                    <a:pt x="71589" y="2127110"/>
                  </a:lnTo>
                  <a:lnTo>
                    <a:pt x="72059" y="2131961"/>
                  </a:lnTo>
                  <a:lnTo>
                    <a:pt x="72148" y="2132825"/>
                  </a:lnTo>
                  <a:lnTo>
                    <a:pt x="72618" y="2135251"/>
                  </a:lnTo>
                  <a:lnTo>
                    <a:pt x="72377" y="2135251"/>
                  </a:lnTo>
                  <a:lnTo>
                    <a:pt x="72148" y="2132825"/>
                  </a:lnTo>
                  <a:lnTo>
                    <a:pt x="70205" y="2122995"/>
                  </a:lnTo>
                  <a:lnTo>
                    <a:pt x="71475" y="2126767"/>
                  </a:lnTo>
                  <a:lnTo>
                    <a:pt x="71183" y="2122995"/>
                  </a:lnTo>
                  <a:lnTo>
                    <a:pt x="71145" y="2122538"/>
                  </a:lnTo>
                  <a:lnTo>
                    <a:pt x="70116" y="2122538"/>
                  </a:lnTo>
                  <a:lnTo>
                    <a:pt x="69697" y="2122538"/>
                  </a:lnTo>
                  <a:lnTo>
                    <a:pt x="69697" y="2160638"/>
                  </a:lnTo>
                  <a:lnTo>
                    <a:pt x="67538" y="2147938"/>
                  </a:lnTo>
                  <a:lnTo>
                    <a:pt x="69037" y="2160638"/>
                  </a:lnTo>
                  <a:lnTo>
                    <a:pt x="65163" y="2147938"/>
                  </a:lnTo>
                  <a:lnTo>
                    <a:pt x="67538" y="2147938"/>
                  </a:lnTo>
                  <a:lnTo>
                    <a:pt x="69557" y="2147938"/>
                  </a:lnTo>
                  <a:lnTo>
                    <a:pt x="69608" y="2152027"/>
                  </a:lnTo>
                  <a:lnTo>
                    <a:pt x="69697" y="2160638"/>
                  </a:lnTo>
                  <a:lnTo>
                    <a:pt x="69697" y="2122538"/>
                  </a:lnTo>
                  <a:lnTo>
                    <a:pt x="68478" y="2122538"/>
                  </a:lnTo>
                  <a:lnTo>
                    <a:pt x="66446" y="2109838"/>
                  </a:lnTo>
                  <a:lnTo>
                    <a:pt x="66167" y="2102472"/>
                  </a:lnTo>
                  <a:lnTo>
                    <a:pt x="66154" y="2102142"/>
                  </a:lnTo>
                  <a:lnTo>
                    <a:pt x="66154" y="2122538"/>
                  </a:lnTo>
                  <a:lnTo>
                    <a:pt x="65087" y="2122538"/>
                  </a:lnTo>
                  <a:lnTo>
                    <a:pt x="64338" y="2117648"/>
                  </a:lnTo>
                  <a:lnTo>
                    <a:pt x="61429" y="2109838"/>
                  </a:lnTo>
                  <a:lnTo>
                    <a:pt x="63131" y="2109838"/>
                  </a:lnTo>
                  <a:lnTo>
                    <a:pt x="64312" y="2117496"/>
                  </a:lnTo>
                  <a:lnTo>
                    <a:pt x="64338" y="2117648"/>
                  </a:lnTo>
                  <a:lnTo>
                    <a:pt x="66154" y="2122538"/>
                  </a:lnTo>
                  <a:lnTo>
                    <a:pt x="66154" y="2102142"/>
                  </a:lnTo>
                  <a:lnTo>
                    <a:pt x="66040" y="2099157"/>
                  </a:lnTo>
                  <a:lnTo>
                    <a:pt x="65963" y="2097138"/>
                  </a:lnTo>
                  <a:lnTo>
                    <a:pt x="64808" y="2097138"/>
                  </a:lnTo>
                  <a:lnTo>
                    <a:pt x="65227" y="2107260"/>
                  </a:lnTo>
                  <a:lnTo>
                    <a:pt x="65341" y="2109838"/>
                  </a:lnTo>
                  <a:lnTo>
                    <a:pt x="62255" y="2097138"/>
                  </a:lnTo>
                  <a:lnTo>
                    <a:pt x="61379" y="2097138"/>
                  </a:lnTo>
                  <a:lnTo>
                    <a:pt x="61366" y="2084463"/>
                  </a:lnTo>
                  <a:lnTo>
                    <a:pt x="61150" y="2084463"/>
                  </a:lnTo>
                  <a:lnTo>
                    <a:pt x="61214" y="2079282"/>
                  </a:lnTo>
                  <a:lnTo>
                    <a:pt x="61048" y="2079752"/>
                  </a:lnTo>
                  <a:lnTo>
                    <a:pt x="60185" y="2084463"/>
                  </a:lnTo>
                  <a:lnTo>
                    <a:pt x="59588" y="2076056"/>
                  </a:lnTo>
                  <a:lnTo>
                    <a:pt x="59474" y="2074405"/>
                  </a:lnTo>
                  <a:lnTo>
                    <a:pt x="59410" y="2073541"/>
                  </a:lnTo>
                  <a:lnTo>
                    <a:pt x="59410" y="2084463"/>
                  </a:lnTo>
                  <a:lnTo>
                    <a:pt x="57226" y="2084463"/>
                  </a:lnTo>
                  <a:lnTo>
                    <a:pt x="57226" y="2097138"/>
                  </a:lnTo>
                  <a:lnTo>
                    <a:pt x="56857" y="2107260"/>
                  </a:lnTo>
                  <a:lnTo>
                    <a:pt x="56883" y="2109838"/>
                  </a:lnTo>
                  <a:lnTo>
                    <a:pt x="56756" y="2109838"/>
                  </a:lnTo>
                  <a:lnTo>
                    <a:pt x="56794" y="2108809"/>
                  </a:lnTo>
                  <a:lnTo>
                    <a:pt x="55778" y="2097138"/>
                  </a:lnTo>
                  <a:lnTo>
                    <a:pt x="57226" y="2097138"/>
                  </a:lnTo>
                  <a:lnTo>
                    <a:pt x="57226" y="2084463"/>
                  </a:lnTo>
                  <a:lnTo>
                    <a:pt x="56959" y="2084463"/>
                  </a:lnTo>
                  <a:lnTo>
                    <a:pt x="56997" y="2083117"/>
                  </a:lnTo>
                  <a:lnTo>
                    <a:pt x="57124" y="2079282"/>
                  </a:lnTo>
                  <a:lnTo>
                    <a:pt x="57226" y="2076056"/>
                  </a:lnTo>
                  <a:lnTo>
                    <a:pt x="57340" y="2072398"/>
                  </a:lnTo>
                  <a:lnTo>
                    <a:pt x="57365" y="2071865"/>
                  </a:lnTo>
                  <a:lnTo>
                    <a:pt x="59410" y="2084463"/>
                  </a:lnTo>
                  <a:lnTo>
                    <a:pt x="59410" y="2073541"/>
                  </a:lnTo>
                  <a:lnTo>
                    <a:pt x="59359" y="2072843"/>
                  </a:lnTo>
                  <a:lnTo>
                    <a:pt x="59296" y="2071865"/>
                  </a:lnTo>
                  <a:lnTo>
                    <a:pt x="58229" y="2071865"/>
                  </a:lnTo>
                  <a:lnTo>
                    <a:pt x="56946" y="2067801"/>
                  </a:lnTo>
                  <a:lnTo>
                    <a:pt x="57086" y="2070112"/>
                  </a:lnTo>
                  <a:lnTo>
                    <a:pt x="57188" y="2071865"/>
                  </a:lnTo>
                  <a:lnTo>
                    <a:pt x="54051" y="2071865"/>
                  </a:lnTo>
                  <a:lnTo>
                    <a:pt x="53479" y="2059038"/>
                  </a:lnTo>
                  <a:lnTo>
                    <a:pt x="54178" y="2059038"/>
                  </a:lnTo>
                  <a:lnTo>
                    <a:pt x="56946" y="2067801"/>
                  </a:lnTo>
                  <a:lnTo>
                    <a:pt x="56438" y="2059038"/>
                  </a:lnTo>
                  <a:lnTo>
                    <a:pt x="57619" y="2059038"/>
                  </a:lnTo>
                  <a:lnTo>
                    <a:pt x="57124" y="2047443"/>
                  </a:lnTo>
                  <a:lnTo>
                    <a:pt x="57073" y="2046338"/>
                  </a:lnTo>
                  <a:lnTo>
                    <a:pt x="58026" y="2046338"/>
                  </a:lnTo>
                  <a:lnTo>
                    <a:pt x="59296" y="2059038"/>
                  </a:lnTo>
                  <a:lnTo>
                    <a:pt x="60642" y="2059038"/>
                  </a:lnTo>
                  <a:lnTo>
                    <a:pt x="62128" y="2071865"/>
                  </a:lnTo>
                  <a:lnTo>
                    <a:pt x="62522" y="2071865"/>
                  </a:lnTo>
                  <a:lnTo>
                    <a:pt x="63576" y="2071865"/>
                  </a:lnTo>
                  <a:lnTo>
                    <a:pt x="63614" y="2072843"/>
                  </a:lnTo>
                  <a:lnTo>
                    <a:pt x="63741" y="2076056"/>
                  </a:lnTo>
                  <a:lnTo>
                    <a:pt x="63842" y="2078786"/>
                  </a:lnTo>
                  <a:lnTo>
                    <a:pt x="63906" y="2080361"/>
                  </a:lnTo>
                  <a:lnTo>
                    <a:pt x="64008" y="2083117"/>
                  </a:lnTo>
                  <a:lnTo>
                    <a:pt x="64058" y="2084463"/>
                  </a:lnTo>
                  <a:lnTo>
                    <a:pt x="64579" y="2084463"/>
                  </a:lnTo>
                  <a:lnTo>
                    <a:pt x="64465" y="2071865"/>
                  </a:lnTo>
                  <a:lnTo>
                    <a:pt x="64401" y="2070112"/>
                  </a:lnTo>
                  <a:lnTo>
                    <a:pt x="63284" y="2059038"/>
                  </a:lnTo>
                  <a:lnTo>
                    <a:pt x="63969" y="2059038"/>
                  </a:lnTo>
                  <a:lnTo>
                    <a:pt x="64376" y="2067801"/>
                  </a:lnTo>
                  <a:lnTo>
                    <a:pt x="64490" y="2070112"/>
                  </a:lnTo>
                  <a:lnTo>
                    <a:pt x="64566" y="2071865"/>
                  </a:lnTo>
                  <a:lnTo>
                    <a:pt x="64630" y="2072843"/>
                  </a:lnTo>
                  <a:lnTo>
                    <a:pt x="66230" y="2083117"/>
                  </a:lnTo>
                  <a:lnTo>
                    <a:pt x="66306" y="2083650"/>
                  </a:lnTo>
                  <a:lnTo>
                    <a:pt x="66433" y="2084463"/>
                  </a:lnTo>
                  <a:lnTo>
                    <a:pt x="66535" y="2085124"/>
                  </a:lnTo>
                  <a:lnTo>
                    <a:pt x="66649" y="2085797"/>
                  </a:lnTo>
                  <a:lnTo>
                    <a:pt x="69253" y="2097138"/>
                  </a:lnTo>
                  <a:lnTo>
                    <a:pt x="70332" y="2097138"/>
                  </a:lnTo>
                  <a:lnTo>
                    <a:pt x="71437" y="2108809"/>
                  </a:lnTo>
                  <a:lnTo>
                    <a:pt x="71539" y="2109838"/>
                  </a:lnTo>
                  <a:lnTo>
                    <a:pt x="72796" y="2109838"/>
                  </a:lnTo>
                  <a:lnTo>
                    <a:pt x="74345" y="2117496"/>
                  </a:lnTo>
                  <a:lnTo>
                    <a:pt x="74358" y="2109838"/>
                  </a:lnTo>
                  <a:lnTo>
                    <a:pt x="76111" y="2109838"/>
                  </a:lnTo>
                  <a:lnTo>
                    <a:pt x="76111" y="2122538"/>
                  </a:lnTo>
                  <a:lnTo>
                    <a:pt x="75374" y="2122538"/>
                  </a:lnTo>
                  <a:lnTo>
                    <a:pt x="74383" y="2117648"/>
                  </a:lnTo>
                  <a:lnTo>
                    <a:pt x="74460" y="2122538"/>
                  </a:lnTo>
                  <a:lnTo>
                    <a:pt x="74777" y="2122538"/>
                  </a:lnTo>
                  <a:lnTo>
                    <a:pt x="75171" y="2126767"/>
                  </a:lnTo>
                  <a:lnTo>
                    <a:pt x="76606" y="2135251"/>
                  </a:lnTo>
                  <a:lnTo>
                    <a:pt x="79451" y="2135251"/>
                  </a:lnTo>
                  <a:lnTo>
                    <a:pt x="79565" y="2138146"/>
                  </a:lnTo>
                  <a:lnTo>
                    <a:pt x="79667" y="2140788"/>
                  </a:lnTo>
                  <a:lnTo>
                    <a:pt x="79768" y="2146465"/>
                  </a:lnTo>
                  <a:lnTo>
                    <a:pt x="79679" y="2146160"/>
                  </a:lnTo>
                  <a:lnTo>
                    <a:pt x="78092" y="2135822"/>
                  </a:lnTo>
                  <a:lnTo>
                    <a:pt x="77978" y="2136800"/>
                  </a:lnTo>
                  <a:lnTo>
                    <a:pt x="77927" y="2139848"/>
                  </a:lnTo>
                  <a:lnTo>
                    <a:pt x="77800" y="2146897"/>
                  </a:lnTo>
                  <a:lnTo>
                    <a:pt x="78003" y="2147938"/>
                  </a:lnTo>
                  <a:lnTo>
                    <a:pt x="78359" y="2147938"/>
                  </a:lnTo>
                  <a:lnTo>
                    <a:pt x="80949" y="2160638"/>
                  </a:lnTo>
                  <a:lnTo>
                    <a:pt x="80175" y="2147938"/>
                  </a:lnTo>
                  <a:lnTo>
                    <a:pt x="83312" y="2160638"/>
                  </a:lnTo>
                  <a:lnTo>
                    <a:pt x="83019" y="2160638"/>
                  </a:lnTo>
                  <a:lnTo>
                    <a:pt x="82880" y="2170900"/>
                  </a:lnTo>
                  <a:lnTo>
                    <a:pt x="82854" y="2173351"/>
                  </a:lnTo>
                  <a:lnTo>
                    <a:pt x="85648" y="2173351"/>
                  </a:lnTo>
                  <a:lnTo>
                    <a:pt x="86334" y="2176551"/>
                  </a:lnTo>
                  <a:lnTo>
                    <a:pt x="86461" y="2174290"/>
                  </a:lnTo>
                  <a:lnTo>
                    <a:pt x="86512" y="2173351"/>
                  </a:lnTo>
                  <a:lnTo>
                    <a:pt x="86169" y="2173351"/>
                  </a:lnTo>
                  <a:lnTo>
                    <a:pt x="84442" y="2160638"/>
                  </a:lnTo>
                  <a:lnTo>
                    <a:pt x="83807" y="2160638"/>
                  </a:lnTo>
                  <a:lnTo>
                    <a:pt x="83299" y="2147938"/>
                  </a:lnTo>
                  <a:lnTo>
                    <a:pt x="84378" y="2147938"/>
                  </a:lnTo>
                  <a:lnTo>
                    <a:pt x="86321" y="2160638"/>
                  </a:lnTo>
                  <a:lnTo>
                    <a:pt x="84785" y="2160638"/>
                  </a:lnTo>
                  <a:lnTo>
                    <a:pt x="87477" y="2173351"/>
                  </a:lnTo>
                  <a:lnTo>
                    <a:pt x="88176" y="2173351"/>
                  </a:lnTo>
                  <a:lnTo>
                    <a:pt x="87884" y="2183739"/>
                  </a:lnTo>
                  <a:lnTo>
                    <a:pt x="88379" y="2186038"/>
                  </a:lnTo>
                  <a:lnTo>
                    <a:pt x="90182" y="2186038"/>
                  </a:lnTo>
                  <a:lnTo>
                    <a:pt x="92202" y="2198471"/>
                  </a:lnTo>
                  <a:lnTo>
                    <a:pt x="94386" y="2211438"/>
                  </a:lnTo>
                  <a:lnTo>
                    <a:pt x="95796" y="2211438"/>
                  </a:lnTo>
                  <a:lnTo>
                    <a:pt x="95846" y="2207793"/>
                  </a:lnTo>
                  <a:lnTo>
                    <a:pt x="95973" y="2199373"/>
                  </a:lnTo>
                  <a:lnTo>
                    <a:pt x="95986" y="2198738"/>
                  </a:lnTo>
                  <a:lnTo>
                    <a:pt x="99148" y="2211438"/>
                  </a:lnTo>
                  <a:lnTo>
                    <a:pt x="100330" y="2211438"/>
                  </a:lnTo>
                  <a:lnTo>
                    <a:pt x="97015" y="2198738"/>
                  </a:lnTo>
                  <a:lnTo>
                    <a:pt x="97243" y="2198738"/>
                  </a:lnTo>
                  <a:lnTo>
                    <a:pt x="93154" y="2186038"/>
                  </a:lnTo>
                  <a:lnTo>
                    <a:pt x="93129" y="2173351"/>
                  </a:lnTo>
                  <a:lnTo>
                    <a:pt x="92671" y="2171230"/>
                  </a:lnTo>
                  <a:lnTo>
                    <a:pt x="92875" y="2173351"/>
                  </a:lnTo>
                  <a:lnTo>
                    <a:pt x="91186" y="2173351"/>
                  </a:lnTo>
                  <a:lnTo>
                    <a:pt x="88226" y="2160638"/>
                  </a:lnTo>
                  <a:lnTo>
                    <a:pt x="90170" y="2160638"/>
                  </a:lnTo>
                  <a:lnTo>
                    <a:pt x="92595" y="2170900"/>
                  </a:lnTo>
                  <a:lnTo>
                    <a:pt x="91465" y="2160638"/>
                  </a:lnTo>
                  <a:lnTo>
                    <a:pt x="91008" y="2160638"/>
                  </a:lnTo>
                  <a:lnTo>
                    <a:pt x="90373" y="2160638"/>
                  </a:lnTo>
                  <a:lnTo>
                    <a:pt x="88811" y="2147938"/>
                  </a:lnTo>
                  <a:lnTo>
                    <a:pt x="87706" y="2147938"/>
                  </a:lnTo>
                  <a:lnTo>
                    <a:pt x="86182" y="2141093"/>
                  </a:lnTo>
                  <a:lnTo>
                    <a:pt x="85940" y="2143442"/>
                  </a:lnTo>
                  <a:lnTo>
                    <a:pt x="86042" y="2147938"/>
                  </a:lnTo>
                  <a:lnTo>
                    <a:pt x="85636" y="2147938"/>
                  </a:lnTo>
                  <a:lnTo>
                    <a:pt x="85750" y="2146160"/>
                  </a:lnTo>
                  <a:lnTo>
                    <a:pt x="85788" y="2145119"/>
                  </a:lnTo>
                  <a:lnTo>
                    <a:pt x="85420" y="2141093"/>
                  </a:lnTo>
                  <a:lnTo>
                    <a:pt x="85305" y="2139848"/>
                  </a:lnTo>
                  <a:lnTo>
                    <a:pt x="85204" y="2138718"/>
                  </a:lnTo>
                  <a:lnTo>
                    <a:pt x="85153" y="2138146"/>
                  </a:lnTo>
                  <a:lnTo>
                    <a:pt x="85026" y="2136800"/>
                  </a:lnTo>
                  <a:lnTo>
                    <a:pt x="84937" y="2135822"/>
                  </a:lnTo>
                  <a:lnTo>
                    <a:pt x="84886" y="2135251"/>
                  </a:lnTo>
                  <a:lnTo>
                    <a:pt x="82156" y="2122995"/>
                  </a:lnTo>
                  <a:lnTo>
                    <a:pt x="76682" y="2097138"/>
                  </a:lnTo>
                  <a:lnTo>
                    <a:pt x="75349" y="2086343"/>
                  </a:lnTo>
                  <a:lnTo>
                    <a:pt x="75222" y="2085327"/>
                  </a:lnTo>
                  <a:lnTo>
                    <a:pt x="75107" y="2084463"/>
                  </a:lnTo>
                  <a:lnTo>
                    <a:pt x="71945" y="2059038"/>
                  </a:lnTo>
                  <a:lnTo>
                    <a:pt x="70840" y="2051672"/>
                  </a:lnTo>
                  <a:lnTo>
                    <a:pt x="70840" y="2084463"/>
                  </a:lnTo>
                  <a:lnTo>
                    <a:pt x="69596" y="2084463"/>
                  </a:lnTo>
                  <a:lnTo>
                    <a:pt x="67335" y="2072843"/>
                  </a:lnTo>
                  <a:lnTo>
                    <a:pt x="67246" y="2072398"/>
                  </a:lnTo>
                  <a:lnTo>
                    <a:pt x="67144" y="2071865"/>
                  </a:lnTo>
                  <a:lnTo>
                    <a:pt x="69011" y="2071865"/>
                  </a:lnTo>
                  <a:lnTo>
                    <a:pt x="70650" y="2083117"/>
                  </a:lnTo>
                  <a:lnTo>
                    <a:pt x="70726" y="2083650"/>
                  </a:lnTo>
                  <a:lnTo>
                    <a:pt x="70840" y="2084463"/>
                  </a:lnTo>
                  <a:lnTo>
                    <a:pt x="70840" y="2051672"/>
                  </a:lnTo>
                  <a:lnTo>
                    <a:pt x="68135" y="2033638"/>
                  </a:lnTo>
                  <a:lnTo>
                    <a:pt x="66598" y="2033638"/>
                  </a:lnTo>
                  <a:lnTo>
                    <a:pt x="66598" y="2059038"/>
                  </a:lnTo>
                  <a:lnTo>
                    <a:pt x="66484" y="2071776"/>
                  </a:lnTo>
                  <a:lnTo>
                    <a:pt x="64947" y="2059038"/>
                  </a:lnTo>
                  <a:lnTo>
                    <a:pt x="66598" y="2059038"/>
                  </a:lnTo>
                  <a:lnTo>
                    <a:pt x="66598" y="2033638"/>
                  </a:lnTo>
                  <a:lnTo>
                    <a:pt x="65468" y="2033638"/>
                  </a:lnTo>
                  <a:lnTo>
                    <a:pt x="64719" y="2021890"/>
                  </a:lnTo>
                  <a:lnTo>
                    <a:pt x="64655" y="2020963"/>
                  </a:lnTo>
                  <a:lnTo>
                    <a:pt x="62141" y="2020963"/>
                  </a:lnTo>
                  <a:lnTo>
                    <a:pt x="60439" y="2008251"/>
                  </a:lnTo>
                  <a:lnTo>
                    <a:pt x="61544" y="2008251"/>
                  </a:lnTo>
                  <a:lnTo>
                    <a:pt x="59474" y="1995843"/>
                  </a:lnTo>
                  <a:lnTo>
                    <a:pt x="59423" y="1995538"/>
                  </a:lnTo>
                  <a:lnTo>
                    <a:pt x="61048" y="1995538"/>
                  </a:lnTo>
                  <a:lnTo>
                    <a:pt x="60934" y="1987219"/>
                  </a:lnTo>
                  <a:lnTo>
                    <a:pt x="60858" y="1982635"/>
                  </a:lnTo>
                  <a:lnTo>
                    <a:pt x="60083" y="1970138"/>
                  </a:lnTo>
                  <a:lnTo>
                    <a:pt x="58915" y="1957438"/>
                  </a:lnTo>
                  <a:lnTo>
                    <a:pt x="58940" y="1959305"/>
                  </a:lnTo>
                  <a:lnTo>
                    <a:pt x="59055" y="1970138"/>
                  </a:lnTo>
                  <a:lnTo>
                    <a:pt x="59664" y="1982635"/>
                  </a:lnTo>
                  <a:lnTo>
                    <a:pt x="59677" y="1982851"/>
                  </a:lnTo>
                  <a:lnTo>
                    <a:pt x="59169" y="1982851"/>
                  </a:lnTo>
                  <a:lnTo>
                    <a:pt x="59169" y="2046338"/>
                  </a:lnTo>
                  <a:lnTo>
                    <a:pt x="58178" y="2046338"/>
                  </a:lnTo>
                  <a:lnTo>
                    <a:pt x="56730" y="2035492"/>
                  </a:lnTo>
                  <a:lnTo>
                    <a:pt x="56667" y="2035073"/>
                  </a:lnTo>
                  <a:lnTo>
                    <a:pt x="56591" y="2034527"/>
                  </a:lnTo>
                  <a:lnTo>
                    <a:pt x="56476" y="2033638"/>
                  </a:lnTo>
                  <a:lnTo>
                    <a:pt x="58788" y="2033638"/>
                  </a:lnTo>
                  <a:lnTo>
                    <a:pt x="59080" y="2043430"/>
                  </a:lnTo>
                  <a:lnTo>
                    <a:pt x="59169" y="2046338"/>
                  </a:lnTo>
                  <a:lnTo>
                    <a:pt x="59169" y="1982851"/>
                  </a:lnTo>
                  <a:lnTo>
                    <a:pt x="58039" y="1982851"/>
                  </a:lnTo>
                  <a:lnTo>
                    <a:pt x="58039" y="2008251"/>
                  </a:lnTo>
                  <a:lnTo>
                    <a:pt x="56870" y="2008251"/>
                  </a:lnTo>
                  <a:lnTo>
                    <a:pt x="56870" y="2020963"/>
                  </a:lnTo>
                  <a:lnTo>
                    <a:pt x="53886" y="2020963"/>
                  </a:lnTo>
                  <a:lnTo>
                    <a:pt x="53263" y="2013470"/>
                  </a:lnTo>
                  <a:lnTo>
                    <a:pt x="53263" y="2059038"/>
                  </a:lnTo>
                  <a:lnTo>
                    <a:pt x="52578" y="2059038"/>
                  </a:lnTo>
                  <a:lnTo>
                    <a:pt x="51054" y="2047443"/>
                  </a:lnTo>
                  <a:lnTo>
                    <a:pt x="50939" y="2046617"/>
                  </a:lnTo>
                  <a:lnTo>
                    <a:pt x="50901" y="2046338"/>
                  </a:lnTo>
                  <a:lnTo>
                    <a:pt x="51346" y="2046338"/>
                  </a:lnTo>
                  <a:lnTo>
                    <a:pt x="50088" y="2035492"/>
                  </a:lnTo>
                  <a:lnTo>
                    <a:pt x="50038" y="2035073"/>
                  </a:lnTo>
                  <a:lnTo>
                    <a:pt x="49961" y="2034527"/>
                  </a:lnTo>
                  <a:lnTo>
                    <a:pt x="49834" y="2033638"/>
                  </a:lnTo>
                  <a:lnTo>
                    <a:pt x="51549" y="2033638"/>
                  </a:lnTo>
                  <a:lnTo>
                    <a:pt x="51485" y="2037765"/>
                  </a:lnTo>
                  <a:lnTo>
                    <a:pt x="51396" y="2043430"/>
                  </a:lnTo>
                  <a:lnTo>
                    <a:pt x="51854" y="2046338"/>
                  </a:lnTo>
                  <a:lnTo>
                    <a:pt x="52133" y="2046338"/>
                  </a:lnTo>
                  <a:lnTo>
                    <a:pt x="53263" y="2059038"/>
                  </a:lnTo>
                  <a:lnTo>
                    <a:pt x="53263" y="2013470"/>
                  </a:lnTo>
                  <a:lnTo>
                    <a:pt x="52832" y="2008251"/>
                  </a:lnTo>
                  <a:lnTo>
                    <a:pt x="53860" y="2008251"/>
                  </a:lnTo>
                  <a:lnTo>
                    <a:pt x="56756" y="2020481"/>
                  </a:lnTo>
                  <a:lnTo>
                    <a:pt x="56870" y="2020963"/>
                  </a:lnTo>
                  <a:lnTo>
                    <a:pt x="56870" y="2008251"/>
                  </a:lnTo>
                  <a:lnTo>
                    <a:pt x="55626" y="2008251"/>
                  </a:lnTo>
                  <a:lnTo>
                    <a:pt x="54724" y="1997570"/>
                  </a:lnTo>
                  <a:lnTo>
                    <a:pt x="54648" y="1996668"/>
                  </a:lnTo>
                  <a:lnTo>
                    <a:pt x="54546" y="1995538"/>
                  </a:lnTo>
                  <a:lnTo>
                    <a:pt x="55765" y="1995538"/>
                  </a:lnTo>
                  <a:lnTo>
                    <a:pt x="56857" y="2007870"/>
                  </a:lnTo>
                  <a:lnTo>
                    <a:pt x="56972" y="2000097"/>
                  </a:lnTo>
                  <a:lnTo>
                    <a:pt x="57010" y="1995538"/>
                  </a:lnTo>
                  <a:lnTo>
                    <a:pt x="58013" y="2007870"/>
                  </a:lnTo>
                  <a:lnTo>
                    <a:pt x="58039" y="2008251"/>
                  </a:lnTo>
                  <a:lnTo>
                    <a:pt x="58039" y="1982851"/>
                  </a:lnTo>
                  <a:lnTo>
                    <a:pt x="57492" y="1982851"/>
                  </a:lnTo>
                  <a:lnTo>
                    <a:pt x="57226" y="1970138"/>
                  </a:lnTo>
                  <a:lnTo>
                    <a:pt x="58458" y="1970138"/>
                  </a:lnTo>
                  <a:lnTo>
                    <a:pt x="58762" y="1970138"/>
                  </a:lnTo>
                  <a:lnTo>
                    <a:pt x="58229" y="1964385"/>
                  </a:lnTo>
                  <a:lnTo>
                    <a:pt x="58369" y="1968703"/>
                  </a:lnTo>
                  <a:lnTo>
                    <a:pt x="57746" y="1959698"/>
                  </a:lnTo>
                  <a:lnTo>
                    <a:pt x="57721" y="1959305"/>
                  </a:lnTo>
                  <a:lnTo>
                    <a:pt x="57594" y="1957438"/>
                  </a:lnTo>
                  <a:lnTo>
                    <a:pt x="56184" y="1957438"/>
                  </a:lnTo>
                  <a:lnTo>
                    <a:pt x="56324" y="1945703"/>
                  </a:lnTo>
                  <a:lnTo>
                    <a:pt x="56337" y="1944738"/>
                  </a:lnTo>
                  <a:lnTo>
                    <a:pt x="55219" y="1944738"/>
                  </a:lnTo>
                  <a:lnTo>
                    <a:pt x="53314" y="1932838"/>
                  </a:lnTo>
                  <a:lnTo>
                    <a:pt x="53187" y="1932051"/>
                  </a:lnTo>
                  <a:lnTo>
                    <a:pt x="54838" y="1932051"/>
                  </a:lnTo>
                  <a:lnTo>
                    <a:pt x="54737" y="1919338"/>
                  </a:lnTo>
                  <a:lnTo>
                    <a:pt x="54267" y="1919338"/>
                  </a:lnTo>
                  <a:lnTo>
                    <a:pt x="53873" y="1915604"/>
                  </a:lnTo>
                  <a:lnTo>
                    <a:pt x="53873" y="1919338"/>
                  </a:lnTo>
                  <a:lnTo>
                    <a:pt x="52590" y="1919338"/>
                  </a:lnTo>
                  <a:lnTo>
                    <a:pt x="52590" y="2007806"/>
                  </a:lnTo>
                  <a:lnTo>
                    <a:pt x="52311" y="2004885"/>
                  </a:lnTo>
                  <a:lnTo>
                    <a:pt x="51689" y="1997570"/>
                  </a:lnTo>
                  <a:lnTo>
                    <a:pt x="51612" y="1996668"/>
                  </a:lnTo>
                  <a:lnTo>
                    <a:pt x="51511" y="1995538"/>
                  </a:lnTo>
                  <a:lnTo>
                    <a:pt x="52400" y="1995538"/>
                  </a:lnTo>
                  <a:lnTo>
                    <a:pt x="52489" y="2001139"/>
                  </a:lnTo>
                  <a:lnTo>
                    <a:pt x="52590" y="2007806"/>
                  </a:lnTo>
                  <a:lnTo>
                    <a:pt x="52590" y="1919338"/>
                  </a:lnTo>
                  <a:lnTo>
                    <a:pt x="50901" y="1907146"/>
                  </a:lnTo>
                  <a:lnTo>
                    <a:pt x="50825" y="1906638"/>
                  </a:lnTo>
                  <a:lnTo>
                    <a:pt x="52641" y="1906638"/>
                  </a:lnTo>
                  <a:lnTo>
                    <a:pt x="53873" y="1919338"/>
                  </a:lnTo>
                  <a:lnTo>
                    <a:pt x="53873" y="1915604"/>
                  </a:lnTo>
                  <a:lnTo>
                    <a:pt x="52984" y="1907146"/>
                  </a:lnTo>
                  <a:lnTo>
                    <a:pt x="52933" y="1906638"/>
                  </a:lnTo>
                  <a:lnTo>
                    <a:pt x="52819" y="1906168"/>
                  </a:lnTo>
                  <a:lnTo>
                    <a:pt x="52197" y="1896491"/>
                  </a:lnTo>
                  <a:lnTo>
                    <a:pt x="52108" y="1895017"/>
                  </a:lnTo>
                  <a:lnTo>
                    <a:pt x="52006" y="1893341"/>
                  </a:lnTo>
                  <a:lnTo>
                    <a:pt x="51574" y="1884222"/>
                  </a:lnTo>
                  <a:lnTo>
                    <a:pt x="51460" y="1881873"/>
                  </a:lnTo>
                  <a:lnTo>
                    <a:pt x="51435" y="1881238"/>
                  </a:lnTo>
                  <a:lnTo>
                    <a:pt x="50520" y="1881238"/>
                  </a:lnTo>
                  <a:lnTo>
                    <a:pt x="50838" y="1869338"/>
                  </a:lnTo>
                  <a:lnTo>
                    <a:pt x="50863" y="1868551"/>
                  </a:lnTo>
                  <a:lnTo>
                    <a:pt x="50215" y="1868551"/>
                  </a:lnTo>
                  <a:lnTo>
                    <a:pt x="49377" y="1860804"/>
                  </a:lnTo>
                  <a:lnTo>
                    <a:pt x="49377" y="2046338"/>
                  </a:lnTo>
                  <a:lnTo>
                    <a:pt x="47828" y="2035492"/>
                  </a:lnTo>
                  <a:lnTo>
                    <a:pt x="47764" y="2035073"/>
                  </a:lnTo>
                  <a:lnTo>
                    <a:pt x="47688" y="2034527"/>
                  </a:lnTo>
                  <a:lnTo>
                    <a:pt x="47561" y="2033638"/>
                  </a:lnTo>
                  <a:lnTo>
                    <a:pt x="48526" y="2033638"/>
                  </a:lnTo>
                  <a:lnTo>
                    <a:pt x="49187" y="2043430"/>
                  </a:lnTo>
                  <a:lnTo>
                    <a:pt x="49263" y="2044623"/>
                  </a:lnTo>
                  <a:lnTo>
                    <a:pt x="49377" y="2046338"/>
                  </a:lnTo>
                  <a:lnTo>
                    <a:pt x="49377" y="1860804"/>
                  </a:lnTo>
                  <a:lnTo>
                    <a:pt x="48869" y="1856105"/>
                  </a:lnTo>
                  <a:lnTo>
                    <a:pt x="48844" y="1855838"/>
                  </a:lnTo>
                  <a:lnTo>
                    <a:pt x="49809" y="1855838"/>
                  </a:lnTo>
                  <a:lnTo>
                    <a:pt x="49758" y="1851266"/>
                  </a:lnTo>
                  <a:lnTo>
                    <a:pt x="49669" y="1843138"/>
                  </a:lnTo>
                  <a:lnTo>
                    <a:pt x="49212" y="1830438"/>
                  </a:lnTo>
                  <a:lnTo>
                    <a:pt x="47866" y="1819503"/>
                  </a:lnTo>
                  <a:lnTo>
                    <a:pt x="47866" y="1830438"/>
                  </a:lnTo>
                  <a:lnTo>
                    <a:pt x="47548" y="1830438"/>
                  </a:lnTo>
                  <a:lnTo>
                    <a:pt x="47548" y="2008251"/>
                  </a:lnTo>
                  <a:lnTo>
                    <a:pt x="47523" y="2010168"/>
                  </a:lnTo>
                  <a:lnTo>
                    <a:pt x="47409" y="2020963"/>
                  </a:lnTo>
                  <a:lnTo>
                    <a:pt x="46710" y="2020963"/>
                  </a:lnTo>
                  <a:lnTo>
                    <a:pt x="45072" y="2008251"/>
                  </a:lnTo>
                  <a:lnTo>
                    <a:pt x="47548" y="2008251"/>
                  </a:lnTo>
                  <a:lnTo>
                    <a:pt x="47548" y="1830438"/>
                  </a:lnTo>
                  <a:lnTo>
                    <a:pt x="46761" y="1830438"/>
                  </a:lnTo>
                  <a:lnTo>
                    <a:pt x="45808" y="1819744"/>
                  </a:lnTo>
                  <a:lnTo>
                    <a:pt x="45808" y="1970138"/>
                  </a:lnTo>
                  <a:lnTo>
                    <a:pt x="45135" y="1970138"/>
                  </a:lnTo>
                  <a:lnTo>
                    <a:pt x="44411" y="1964855"/>
                  </a:lnTo>
                  <a:lnTo>
                    <a:pt x="44411" y="1995538"/>
                  </a:lnTo>
                  <a:lnTo>
                    <a:pt x="42938" y="1995538"/>
                  </a:lnTo>
                  <a:lnTo>
                    <a:pt x="43027" y="1989493"/>
                  </a:lnTo>
                  <a:lnTo>
                    <a:pt x="44348" y="1995233"/>
                  </a:lnTo>
                  <a:lnTo>
                    <a:pt x="44411" y="1995538"/>
                  </a:lnTo>
                  <a:lnTo>
                    <a:pt x="44411" y="1964855"/>
                  </a:lnTo>
                  <a:lnTo>
                    <a:pt x="43395" y="1957438"/>
                  </a:lnTo>
                  <a:lnTo>
                    <a:pt x="44157" y="1957438"/>
                  </a:lnTo>
                  <a:lnTo>
                    <a:pt x="45720" y="1969414"/>
                  </a:lnTo>
                  <a:lnTo>
                    <a:pt x="45808" y="1970138"/>
                  </a:lnTo>
                  <a:lnTo>
                    <a:pt x="45808" y="1819744"/>
                  </a:lnTo>
                  <a:lnTo>
                    <a:pt x="45631" y="1817738"/>
                  </a:lnTo>
                  <a:lnTo>
                    <a:pt x="46697" y="1817738"/>
                  </a:lnTo>
                  <a:lnTo>
                    <a:pt x="47866" y="1830438"/>
                  </a:lnTo>
                  <a:lnTo>
                    <a:pt x="47866" y="1819503"/>
                  </a:lnTo>
                  <a:lnTo>
                    <a:pt x="47650" y="1817738"/>
                  </a:lnTo>
                  <a:lnTo>
                    <a:pt x="50203" y="1817738"/>
                  </a:lnTo>
                  <a:lnTo>
                    <a:pt x="48641" y="1805749"/>
                  </a:lnTo>
                  <a:lnTo>
                    <a:pt x="48552" y="1805051"/>
                  </a:lnTo>
                  <a:lnTo>
                    <a:pt x="48031" y="1793341"/>
                  </a:lnTo>
                  <a:lnTo>
                    <a:pt x="48107" y="1779638"/>
                  </a:lnTo>
                  <a:lnTo>
                    <a:pt x="47879" y="1779638"/>
                  </a:lnTo>
                  <a:lnTo>
                    <a:pt x="47574" y="1770748"/>
                  </a:lnTo>
                  <a:lnTo>
                    <a:pt x="47574" y="1792338"/>
                  </a:lnTo>
                  <a:lnTo>
                    <a:pt x="46037" y="1779803"/>
                  </a:lnTo>
                  <a:lnTo>
                    <a:pt x="46012" y="1779638"/>
                  </a:lnTo>
                  <a:lnTo>
                    <a:pt x="46634" y="1779638"/>
                  </a:lnTo>
                  <a:lnTo>
                    <a:pt x="45542" y="1768030"/>
                  </a:lnTo>
                  <a:lnTo>
                    <a:pt x="45440" y="1766938"/>
                  </a:lnTo>
                  <a:lnTo>
                    <a:pt x="45720" y="1766938"/>
                  </a:lnTo>
                  <a:lnTo>
                    <a:pt x="47155" y="1778444"/>
                  </a:lnTo>
                  <a:lnTo>
                    <a:pt x="47205" y="1778812"/>
                  </a:lnTo>
                  <a:lnTo>
                    <a:pt x="47307" y="1779638"/>
                  </a:lnTo>
                  <a:lnTo>
                    <a:pt x="46850" y="1779638"/>
                  </a:lnTo>
                  <a:lnTo>
                    <a:pt x="47523" y="1791462"/>
                  </a:lnTo>
                  <a:lnTo>
                    <a:pt x="47574" y="1792338"/>
                  </a:lnTo>
                  <a:lnTo>
                    <a:pt x="47574" y="1770748"/>
                  </a:lnTo>
                  <a:lnTo>
                    <a:pt x="47536" y="1769630"/>
                  </a:lnTo>
                  <a:lnTo>
                    <a:pt x="47447" y="1766938"/>
                  </a:lnTo>
                  <a:lnTo>
                    <a:pt x="48526" y="1766938"/>
                  </a:lnTo>
                  <a:lnTo>
                    <a:pt x="48031" y="1755038"/>
                  </a:lnTo>
                  <a:lnTo>
                    <a:pt x="48006" y="1754238"/>
                  </a:lnTo>
                  <a:lnTo>
                    <a:pt x="47320" y="1754238"/>
                  </a:lnTo>
                  <a:lnTo>
                    <a:pt x="46901" y="1741538"/>
                  </a:lnTo>
                  <a:lnTo>
                    <a:pt x="47193" y="1729613"/>
                  </a:lnTo>
                  <a:lnTo>
                    <a:pt x="47205" y="1728838"/>
                  </a:lnTo>
                  <a:lnTo>
                    <a:pt x="44856" y="1728838"/>
                  </a:lnTo>
                  <a:lnTo>
                    <a:pt x="45783" y="1716138"/>
                  </a:lnTo>
                  <a:lnTo>
                    <a:pt x="47091" y="1716138"/>
                  </a:lnTo>
                  <a:lnTo>
                    <a:pt x="47205" y="1728838"/>
                  </a:lnTo>
                  <a:lnTo>
                    <a:pt x="48006" y="1728838"/>
                  </a:lnTo>
                  <a:lnTo>
                    <a:pt x="47688" y="1718284"/>
                  </a:lnTo>
                  <a:lnTo>
                    <a:pt x="47625" y="1716138"/>
                  </a:lnTo>
                  <a:lnTo>
                    <a:pt x="48069" y="1716138"/>
                  </a:lnTo>
                  <a:lnTo>
                    <a:pt x="49403" y="1716138"/>
                  </a:lnTo>
                  <a:lnTo>
                    <a:pt x="49060" y="1704378"/>
                  </a:lnTo>
                  <a:lnTo>
                    <a:pt x="49034" y="1703451"/>
                  </a:lnTo>
                  <a:lnTo>
                    <a:pt x="49555" y="1703451"/>
                  </a:lnTo>
                  <a:lnTo>
                    <a:pt x="49745" y="1690738"/>
                  </a:lnTo>
                  <a:lnTo>
                    <a:pt x="50330" y="1690738"/>
                  </a:lnTo>
                  <a:lnTo>
                    <a:pt x="48933" y="1678660"/>
                  </a:lnTo>
                  <a:lnTo>
                    <a:pt x="48856" y="1678038"/>
                  </a:lnTo>
                  <a:lnTo>
                    <a:pt x="50317" y="1678038"/>
                  </a:lnTo>
                  <a:lnTo>
                    <a:pt x="50317" y="1677898"/>
                  </a:lnTo>
                  <a:lnTo>
                    <a:pt x="50088" y="1666582"/>
                  </a:lnTo>
                  <a:lnTo>
                    <a:pt x="50063" y="1665338"/>
                  </a:lnTo>
                  <a:lnTo>
                    <a:pt x="50634" y="1665338"/>
                  </a:lnTo>
                  <a:lnTo>
                    <a:pt x="51168" y="1653882"/>
                  </a:lnTo>
                  <a:lnTo>
                    <a:pt x="51231" y="1652651"/>
                  </a:lnTo>
                  <a:lnTo>
                    <a:pt x="51955" y="1664741"/>
                  </a:lnTo>
                  <a:lnTo>
                    <a:pt x="51993" y="1665338"/>
                  </a:lnTo>
                  <a:lnTo>
                    <a:pt x="52806" y="1665338"/>
                  </a:lnTo>
                  <a:lnTo>
                    <a:pt x="53200" y="1653882"/>
                  </a:lnTo>
                  <a:lnTo>
                    <a:pt x="53238" y="1652651"/>
                  </a:lnTo>
                  <a:lnTo>
                    <a:pt x="53124" y="1665338"/>
                  </a:lnTo>
                  <a:lnTo>
                    <a:pt x="53263" y="1664741"/>
                  </a:lnTo>
                  <a:lnTo>
                    <a:pt x="54127" y="1653882"/>
                  </a:lnTo>
                  <a:lnTo>
                    <a:pt x="54203" y="1652905"/>
                  </a:lnTo>
                  <a:lnTo>
                    <a:pt x="54229" y="1644980"/>
                  </a:lnTo>
                  <a:lnTo>
                    <a:pt x="53568" y="1652651"/>
                  </a:lnTo>
                  <a:lnTo>
                    <a:pt x="53568" y="1652905"/>
                  </a:lnTo>
                  <a:lnTo>
                    <a:pt x="53467" y="1644751"/>
                  </a:lnTo>
                  <a:lnTo>
                    <a:pt x="53403" y="1639963"/>
                  </a:lnTo>
                  <a:lnTo>
                    <a:pt x="52412" y="1639963"/>
                  </a:lnTo>
                  <a:lnTo>
                    <a:pt x="53517" y="1627238"/>
                  </a:lnTo>
                  <a:lnTo>
                    <a:pt x="53213" y="1627238"/>
                  </a:lnTo>
                  <a:lnTo>
                    <a:pt x="53987" y="1615211"/>
                  </a:lnTo>
                  <a:lnTo>
                    <a:pt x="54978" y="1601838"/>
                  </a:lnTo>
                  <a:lnTo>
                    <a:pt x="54356" y="1601838"/>
                  </a:lnTo>
                  <a:lnTo>
                    <a:pt x="53682" y="1614538"/>
                  </a:lnTo>
                  <a:lnTo>
                    <a:pt x="52959" y="1601838"/>
                  </a:lnTo>
                  <a:lnTo>
                    <a:pt x="53936" y="1601838"/>
                  </a:lnTo>
                  <a:lnTo>
                    <a:pt x="54635" y="1590040"/>
                  </a:lnTo>
                  <a:lnTo>
                    <a:pt x="54686" y="1589138"/>
                  </a:lnTo>
                  <a:lnTo>
                    <a:pt x="55029" y="1597253"/>
                  </a:lnTo>
                  <a:lnTo>
                    <a:pt x="55118" y="1599361"/>
                  </a:lnTo>
                  <a:lnTo>
                    <a:pt x="55219" y="1601838"/>
                  </a:lnTo>
                  <a:lnTo>
                    <a:pt x="55816" y="1601838"/>
                  </a:lnTo>
                  <a:lnTo>
                    <a:pt x="56134" y="1592770"/>
                  </a:lnTo>
                  <a:lnTo>
                    <a:pt x="56222" y="1590040"/>
                  </a:lnTo>
                  <a:lnTo>
                    <a:pt x="56261" y="1589138"/>
                  </a:lnTo>
                  <a:lnTo>
                    <a:pt x="59093" y="1589138"/>
                  </a:lnTo>
                  <a:lnTo>
                    <a:pt x="58623" y="1576438"/>
                  </a:lnTo>
                  <a:lnTo>
                    <a:pt x="59321" y="1576438"/>
                  </a:lnTo>
                  <a:lnTo>
                    <a:pt x="59207" y="1563738"/>
                  </a:lnTo>
                  <a:lnTo>
                    <a:pt x="59728" y="1563738"/>
                  </a:lnTo>
                  <a:lnTo>
                    <a:pt x="59880" y="1553298"/>
                  </a:lnTo>
                  <a:lnTo>
                    <a:pt x="59918" y="1551051"/>
                  </a:lnTo>
                  <a:lnTo>
                    <a:pt x="61353" y="1551051"/>
                  </a:lnTo>
                  <a:lnTo>
                    <a:pt x="62141" y="1539430"/>
                  </a:lnTo>
                  <a:lnTo>
                    <a:pt x="62217" y="1538338"/>
                  </a:lnTo>
                  <a:lnTo>
                    <a:pt x="62230" y="1539430"/>
                  </a:lnTo>
                  <a:lnTo>
                    <a:pt x="62344" y="1546326"/>
                  </a:lnTo>
                  <a:lnTo>
                    <a:pt x="62407" y="1550238"/>
                  </a:lnTo>
                  <a:lnTo>
                    <a:pt x="62712" y="1547456"/>
                  </a:lnTo>
                  <a:lnTo>
                    <a:pt x="63347" y="1539430"/>
                  </a:lnTo>
                  <a:lnTo>
                    <a:pt x="63436" y="1538338"/>
                  </a:lnTo>
                  <a:lnTo>
                    <a:pt x="63665" y="1546326"/>
                  </a:lnTo>
                  <a:lnTo>
                    <a:pt x="63703" y="1547456"/>
                  </a:lnTo>
                  <a:lnTo>
                    <a:pt x="63919" y="1546326"/>
                  </a:lnTo>
                  <a:lnTo>
                    <a:pt x="65786" y="1538338"/>
                  </a:lnTo>
                  <a:lnTo>
                    <a:pt x="68084" y="1526235"/>
                  </a:lnTo>
                  <a:lnTo>
                    <a:pt x="68186" y="1525651"/>
                  </a:lnTo>
                  <a:lnTo>
                    <a:pt x="70446" y="1500238"/>
                  </a:lnTo>
                  <a:lnTo>
                    <a:pt x="72936" y="1487538"/>
                  </a:lnTo>
                  <a:lnTo>
                    <a:pt x="74968" y="1487538"/>
                  </a:lnTo>
                  <a:lnTo>
                    <a:pt x="76504" y="1474838"/>
                  </a:lnTo>
                  <a:lnTo>
                    <a:pt x="74955" y="1474838"/>
                  </a:lnTo>
                  <a:lnTo>
                    <a:pt x="76936" y="1462138"/>
                  </a:lnTo>
                  <a:lnTo>
                    <a:pt x="79362" y="1462138"/>
                  </a:lnTo>
                  <a:lnTo>
                    <a:pt x="81153" y="1449438"/>
                  </a:lnTo>
                  <a:lnTo>
                    <a:pt x="81241" y="1436738"/>
                  </a:lnTo>
                  <a:lnTo>
                    <a:pt x="84048" y="1436738"/>
                  </a:lnTo>
                  <a:lnTo>
                    <a:pt x="85432" y="1424038"/>
                  </a:lnTo>
                  <a:lnTo>
                    <a:pt x="84366" y="1424038"/>
                  </a:lnTo>
                  <a:lnTo>
                    <a:pt x="85712" y="1411338"/>
                  </a:lnTo>
                  <a:lnTo>
                    <a:pt x="87871" y="1411338"/>
                  </a:lnTo>
                  <a:lnTo>
                    <a:pt x="89636" y="1398638"/>
                  </a:lnTo>
                  <a:lnTo>
                    <a:pt x="92849" y="1398638"/>
                  </a:lnTo>
                  <a:lnTo>
                    <a:pt x="93319" y="1386674"/>
                  </a:lnTo>
                  <a:lnTo>
                    <a:pt x="93345" y="1385951"/>
                  </a:lnTo>
                  <a:lnTo>
                    <a:pt x="94945" y="1385951"/>
                  </a:lnTo>
                  <a:lnTo>
                    <a:pt x="95110" y="1374228"/>
                  </a:lnTo>
                  <a:lnTo>
                    <a:pt x="95123" y="1373251"/>
                  </a:lnTo>
                  <a:lnTo>
                    <a:pt x="96951" y="1373251"/>
                  </a:lnTo>
                  <a:lnTo>
                    <a:pt x="97421" y="1370457"/>
                  </a:lnTo>
                  <a:lnTo>
                    <a:pt x="97472" y="1373835"/>
                  </a:lnTo>
                  <a:lnTo>
                    <a:pt x="100317" y="1371295"/>
                  </a:lnTo>
                  <a:lnTo>
                    <a:pt x="99542" y="1367142"/>
                  </a:lnTo>
                  <a:lnTo>
                    <a:pt x="97421" y="1370431"/>
                  </a:lnTo>
                  <a:lnTo>
                    <a:pt x="99085" y="1360538"/>
                  </a:lnTo>
                  <a:lnTo>
                    <a:pt x="100152" y="1348282"/>
                  </a:lnTo>
                  <a:lnTo>
                    <a:pt x="100190" y="1347851"/>
                  </a:lnTo>
                  <a:lnTo>
                    <a:pt x="100241" y="1350721"/>
                  </a:lnTo>
                  <a:lnTo>
                    <a:pt x="100330" y="1355496"/>
                  </a:lnTo>
                  <a:lnTo>
                    <a:pt x="100431" y="1360538"/>
                  </a:lnTo>
                  <a:lnTo>
                    <a:pt x="102209" y="1348282"/>
                  </a:lnTo>
                  <a:lnTo>
                    <a:pt x="102273" y="1347851"/>
                  </a:lnTo>
                  <a:lnTo>
                    <a:pt x="103238" y="1347851"/>
                  </a:lnTo>
                  <a:lnTo>
                    <a:pt x="103708" y="1338084"/>
                  </a:lnTo>
                  <a:lnTo>
                    <a:pt x="103784" y="1336357"/>
                  </a:lnTo>
                  <a:lnTo>
                    <a:pt x="103847" y="1335151"/>
                  </a:lnTo>
                  <a:lnTo>
                    <a:pt x="107378" y="1335151"/>
                  </a:lnTo>
                  <a:lnTo>
                    <a:pt x="107899" y="1322438"/>
                  </a:lnTo>
                  <a:lnTo>
                    <a:pt x="110947" y="1322438"/>
                  </a:lnTo>
                  <a:lnTo>
                    <a:pt x="112699" y="1309738"/>
                  </a:lnTo>
                  <a:lnTo>
                    <a:pt x="113499" y="1309738"/>
                  </a:lnTo>
                  <a:lnTo>
                    <a:pt x="115189" y="1297533"/>
                  </a:lnTo>
                  <a:lnTo>
                    <a:pt x="115252" y="1297038"/>
                  </a:lnTo>
                  <a:lnTo>
                    <a:pt x="116103" y="1297038"/>
                  </a:lnTo>
                  <a:lnTo>
                    <a:pt x="113779" y="1312240"/>
                  </a:lnTo>
                  <a:lnTo>
                    <a:pt x="114554" y="1319263"/>
                  </a:lnTo>
                  <a:lnTo>
                    <a:pt x="114668" y="1320342"/>
                  </a:lnTo>
                  <a:lnTo>
                    <a:pt x="114795" y="1321473"/>
                  </a:lnTo>
                  <a:lnTo>
                    <a:pt x="114896" y="1322438"/>
                  </a:lnTo>
                  <a:lnTo>
                    <a:pt x="113969" y="1322438"/>
                  </a:lnTo>
                  <a:lnTo>
                    <a:pt x="112179" y="1335151"/>
                  </a:lnTo>
                  <a:lnTo>
                    <a:pt x="110959" y="1335151"/>
                  </a:lnTo>
                  <a:lnTo>
                    <a:pt x="108077" y="1345666"/>
                  </a:lnTo>
                  <a:lnTo>
                    <a:pt x="108165" y="1347851"/>
                  </a:lnTo>
                  <a:lnTo>
                    <a:pt x="107480" y="1347851"/>
                  </a:lnTo>
                  <a:lnTo>
                    <a:pt x="107264" y="1347851"/>
                  </a:lnTo>
                  <a:lnTo>
                    <a:pt x="104152" y="1360538"/>
                  </a:lnTo>
                  <a:lnTo>
                    <a:pt x="102603" y="1360538"/>
                  </a:lnTo>
                  <a:lnTo>
                    <a:pt x="101498" y="1372717"/>
                  </a:lnTo>
                  <a:lnTo>
                    <a:pt x="101447" y="1373251"/>
                  </a:lnTo>
                  <a:lnTo>
                    <a:pt x="99961" y="1385658"/>
                  </a:lnTo>
                  <a:lnTo>
                    <a:pt x="99352" y="1398638"/>
                  </a:lnTo>
                  <a:lnTo>
                    <a:pt x="97447" y="1411338"/>
                  </a:lnTo>
                  <a:lnTo>
                    <a:pt x="95656" y="1411338"/>
                  </a:lnTo>
                  <a:lnTo>
                    <a:pt x="96113" y="1398638"/>
                  </a:lnTo>
                  <a:lnTo>
                    <a:pt x="95186" y="1398638"/>
                  </a:lnTo>
                  <a:lnTo>
                    <a:pt x="94297" y="1411338"/>
                  </a:lnTo>
                  <a:lnTo>
                    <a:pt x="93827" y="1398638"/>
                  </a:lnTo>
                  <a:lnTo>
                    <a:pt x="92481" y="1411338"/>
                  </a:lnTo>
                  <a:lnTo>
                    <a:pt x="93002" y="1411338"/>
                  </a:lnTo>
                  <a:lnTo>
                    <a:pt x="90322" y="1422146"/>
                  </a:lnTo>
                  <a:lnTo>
                    <a:pt x="90322" y="1487538"/>
                  </a:lnTo>
                  <a:lnTo>
                    <a:pt x="89115" y="1500238"/>
                  </a:lnTo>
                  <a:lnTo>
                    <a:pt x="88163" y="1500238"/>
                  </a:lnTo>
                  <a:lnTo>
                    <a:pt x="88214" y="1487538"/>
                  </a:lnTo>
                  <a:lnTo>
                    <a:pt x="90322" y="1487538"/>
                  </a:lnTo>
                  <a:lnTo>
                    <a:pt x="90322" y="1422146"/>
                  </a:lnTo>
                  <a:lnTo>
                    <a:pt x="89852" y="1424038"/>
                  </a:lnTo>
                  <a:lnTo>
                    <a:pt x="89052" y="1424038"/>
                  </a:lnTo>
                  <a:lnTo>
                    <a:pt x="89001" y="1436738"/>
                  </a:lnTo>
                  <a:lnTo>
                    <a:pt x="88074" y="1436738"/>
                  </a:lnTo>
                  <a:lnTo>
                    <a:pt x="86741" y="1449438"/>
                  </a:lnTo>
                  <a:lnTo>
                    <a:pt x="85331" y="1449438"/>
                  </a:lnTo>
                  <a:lnTo>
                    <a:pt x="83515" y="1462138"/>
                  </a:lnTo>
                  <a:lnTo>
                    <a:pt x="81495" y="1474838"/>
                  </a:lnTo>
                  <a:lnTo>
                    <a:pt x="80645" y="1474838"/>
                  </a:lnTo>
                  <a:lnTo>
                    <a:pt x="79019" y="1487538"/>
                  </a:lnTo>
                  <a:lnTo>
                    <a:pt x="79235" y="1487538"/>
                  </a:lnTo>
                  <a:lnTo>
                    <a:pt x="78168" y="1500238"/>
                  </a:lnTo>
                  <a:lnTo>
                    <a:pt x="77203" y="1500238"/>
                  </a:lnTo>
                  <a:lnTo>
                    <a:pt x="76555" y="1500238"/>
                  </a:lnTo>
                  <a:lnTo>
                    <a:pt x="76428" y="1501279"/>
                  </a:lnTo>
                  <a:lnTo>
                    <a:pt x="76428" y="1512938"/>
                  </a:lnTo>
                  <a:lnTo>
                    <a:pt x="75133" y="1525651"/>
                  </a:lnTo>
                  <a:lnTo>
                    <a:pt x="75158" y="1512938"/>
                  </a:lnTo>
                  <a:lnTo>
                    <a:pt x="76428" y="1512938"/>
                  </a:lnTo>
                  <a:lnTo>
                    <a:pt x="76428" y="1501279"/>
                  </a:lnTo>
                  <a:lnTo>
                    <a:pt x="75069" y="1512316"/>
                  </a:lnTo>
                  <a:lnTo>
                    <a:pt x="74993" y="1512938"/>
                  </a:lnTo>
                  <a:lnTo>
                    <a:pt x="73736" y="1512938"/>
                  </a:lnTo>
                  <a:lnTo>
                    <a:pt x="73634" y="1521421"/>
                  </a:lnTo>
                  <a:lnTo>
                    <a:pt x="73634" y="1652651"/>
                  </a:lnTo>
                  <a:lnTo>
                    <a:pt x="71412" y="1652651"/>
                  </a:lnTo>
                  <a:lnTo>
                    <a:pt x="72555" y="1640509"/>
                  </a:lnTo>
                  <a:lnTo>
                    <a:pt x="72605" y="1639963"/>
                  </a:lnTo>
                  <a:lnTo>
                    <a:pt x="73634" y="1652651"/>
                  </a:lnTo>
                  <a:lnTo>
                    <a:pt x="73634" y="1521421"/>
                  </a:lnTo>
                  <a:lnTo>
                    <a:pt x="73583" y="1525651"/>
                  </a:lnTo>
                  <a:lnTo>
                    <a:pt x="72351" y="1525651"/>
                  </a:lnTo>
                  <a:lnTo>
                    <a:pt x="71551" y="1525651"/>
                  </a:lnTo>
                  <a:lnTo>
                    <a:pt x="73228" y="1537652"/>
                  </a:lnTo>
                  <a:lnTo>
                    <a:pt x="73329" y="1538338"/>
                  </a:lnTo>
                  <a:lnTo>
                    <a:pt x="70866" y="1538338"/>
                  </a:lnTo>
                  <a:lnTo>
                    <a:pt x="70142" y="1550238"/>
                  </a:lnTo>
                  <a:lnTo>
                    <a:pt x="70091" y="1551051"/>
                  </a:lnTo>
                  <a:lnTo>
                    <a:pt x="68580" y="1551051"/>
                  </a:lnTo>
                  <a:lnTo>
                    <a:pt x="70446" y="1563738"/>
                  </a:lnTo>
                  <a:lnTo>
                    <a:pt x="69176" y="1563738"/>
                  </a:lnTo>
                  <a:lnTo>
                    <a:pt x="67665" y="1576438"/>
                  </a:lnTo>
                  <a:lnTo>
                    <a:pt x="68364" y="1576438"/>
                  </a:lnTo>
                  <a:lnTo>
                    <a:pt x="66929" y="1588897"/>
                  </a:lnTo>
                  <a:lnTo>
                    <a:pt x="66903" y="1589138"/>
                  </a:lnTo>
                  <a:lnTo>
                    <a:pt x="65163" y="1589138"/>
                  </a:lnTo>
                  <a:lnTo>
                    <a:pt x="66141" y="1601838"/>
                  </a:lnTo>
                  <a:lnTo>
                    <a:pt x="66878" y="1601838"/>
                  </a:lnTo>
                  <a:lnTo>
                    <a:pt x="67005" y="1608696"/>
                  </a:lnTo>
                  <a:lnTo>
                    <a:pt x="67119" y="1614538"/>
                  </a:lnTo>
                  <a:lnTo>
                    <a:pt x="64630" y="1614538"/>
                  </a:lnTo>
                  <a:lnTo>
                    <a:pt x="65201" y="1608696"/>
                  </a:lnTo>
                  <a:lnTo>
                    <a:pt x="64414" y="1614538"/>
                  </a:lnTo>
                  <a:lnTo>
                    <a:pt x="64516" y="1608696"/>
                  </a:lnTo>
                  <a:lnTo>
                    <a:pt x="64643" y="1601838"/>
                  </a:lnTo>
                  <a:lnTo>
                    <a:pt x="63754" y="1601838"/>
                  </a:lnTo>
                  <a:lnTo>
                    <a:pt x="63093" y="1614538"/>
                  </a:lnTo>
                  <a:lnTo>
                    <a:pt x="63055" y="1615211"/>
                  </a:lnTo>
                  <a:lnTo>
                    <a:pt x="63474" y="1624926"/>
                  </a:lnTo>
                  <a:lnTo>
                    <a:pt x="63576" y="1627238"/>
                  </a:lnTo>
                  <a:lnTo>
                    <a:pt x="63766" y="1627238"/>
                  </a:lnTo>
                  <a:lnTo>
                    <a:pt x="62611" y="1639963"/>
                  </a:lnTo>
                  <a:lnTo>
                    <a:pt x="61074" y="1652651"/>
                  </a:lnTo>
                  <a:lnTo>
                    <a:pt x="62738" y="1652651"/>
                  </a:lnTo>
                  <a:lnTo>
                    <a:pt x="61810" y="1664741"/>
                  </a:lnTo>
                  <a:lnTo>
                    <a:pt x="61760" y="1665338"/>
                  </a:lnTo>
                  <a:lnTo>
                    <a:pt x="62128" y="1665338"/>
                  </a:lnTo>
                  <a:lnTo>
                    <a:pt x="61620" y="1677009"/>
                  </a:lnTo>
                  <a:lnTo>
                    <a:pt x="61201" y="1684629"/>
                  </a:lnTo>
                  <a:lnTo>
                    <a:pt x="61099" y="1686509"/>
                  </a:lnTo>
                  <a:lnTo>
                    <a:pt x="60972" y="1688642"/>
                  </a:lnTo>
                  <a:lnTo>
                    <a:pt x="100571" y="1688642"/>
                  </a:lnTo>
                  <a:lnTo>
                    <a:pt x="101523" y="1678660"/>
                  </a:lnTo>
                  <a:lnTo>
                    <a:pt x="101587" y="1678038"/>
                  </a:lnTo>
                  <a:lnTo>
                    <a:pt x="100660" y="1678038"/>
                  </a:lnTo>
                  <a:lnTo>
                    <a:pt x="103416" y="1640509"/>
                  </a:lnTo>
                  <a:lnTo>
                    <a:pt x="103466" y="1639963"/>
                  </a:lnTo>
                  <a:lnTo>
                    <a:pt x="104292" y="1627238"/>
                  </a:lnTo>
                  <a:lnTo>
                    <a:pt x="105460" y="1615211"/>
                  </a:lnTo>
                  <a:lnTo>
                    <a:pt x="105524" y="1614538"/>
                  </a:lnTo>
                  <a:lnTo>
                    <a:pt x="109232" y="1576438"/>
                  </a:lnTo>
                  <a:lnTo>
                    <a:pt x="115519" y="1538338"/>
                  </a:lnTo>
                  <a:lnTo>
                    <a:pt x="123037" y="1488325"/>
                  </a:lnTo>
                  <a:lnTo>
                    <a:pt x="123151" y="1487538"/>
                  </a:lnTo>
                  <a:lnTo>
                    <a:pt x="132143" y="1436738"/>
                  </a:lnTo>
                  <a:lnTo>
                    <a:pt x="142341" y="1386674"/>
                  </a:lnTo>
                  <a:lnTo>
                    <a:pt x="142405" y="1386357"/>
                  </a:lnTo>
                  <a:lnTo>
                    <a:pt x="142481" y="1385951"/>
                  </a:lnTo>
                  <a:lnTo>
                    <a:pt x="154203" y="1347851"/>
                  </a:lnTo>
                  <a:lnTo>
                    <a:pt x="167055" y="1297533"/>
                  </a:lnTo>
                  <a:lnTo>
                    <a:pt x="181140" y="1247241"/>
                  </a:lnTo>
                  <a:lnTo>
                    <a:pt x="181241" y="1246886"/>
                  </a:lnTo>
                  <a:lnTo>
                    <a:pt x="181292" y="1246695"/>
                  </a:lnTo>
                  <a:lnTo>
                    <a:pt x="181419" y="1246263"/>
                  </a:lnTo>
                  <a:lnTo>
                    <a:pt x="196938" y="1208138"/>
                  </a:lnTo>
                  <a:lnTo>
                    <a:pt x="209562" y="1170038"/>
                  </a:lnTo>
                  <a:lnTo>
                    <a:pt x="213779" y="1157338"/>
                  </a:lnTo>
                  <a:lnTo>
                    <a:pt x="220573" y="1143088"/>
                  </a:lnTo>
                  <a:lnTo>
                    <a:pt x="224612" y="1131938"/>
                  </a:lnTo>
                  <a:lnTo>
                    <a:pt x="230505" y="1119238"/>
                  </a:lnTo>
                  <a:lnTo>
                    <a:pt x="236651" y="1106538"/>
                  </a:lnTo>
                  <a:lnTo>
                    <a:pt x="237401" y="1105052"/>
                  </a:lnTo>
                  <a:lnTo>
                    <a:pt x="251485" y="1068438"/>
                  </a:lnTo>
                  <a:lnTo>
                    <a:pt x="257949" y="1056640"/>
                  </a:lnTo>
                  <a:lnTo>
                    <a:pt x="263461" y="1046581"/>
                  </a:lnTo>
                  <a:lnTo>
                    <a:pt x="264693" y="1043063"/>
                  </a:lnTo>
                  <a:lnTo>
                    <a:pt x="265391" y="1043063"/>
                  </a:lnTo>
                  <a:lnTo>
                    <a:pt x="269951" y="1034757"/>
                  </a:lnTo>
                  <a:lnTo>
                    <a:pt x="271208" y="1030338"/>
                  </a:lnTo>
                  <a:lnTo>
                    <a:pt x="275412" y="1017638"/>
                  </a:lnTo>
                  <a:lnTo>
                    <a:pt x="277914" y="1017638"/>
                  </a:lnTo>
                  <a:lnTo>
                    <a:pt x="287121" y="996480"/>
                  </a:lnTo>
                  <a:lnTo>
                    <a:pt x="287972" y="992238"/>
                  </a:lnTo>
                  <a:lnTo>
                    <a:pt x="287959" y="994575"/>
                  </a:lnTo>
                  <a:lnTo>
                    <a:pt x="294500" y="979538"/>
                  </a:lnTo>
                  <a:lnTo>
                    <a:pt x="300913" y="969073"/>
                  </a:lnTo>
                  <a:lnTo>
                    <a:pt x="301218" y="966838"/>
                  </a:lnTo>
                  <a:lnTo>
                    <a:pt x="302285" y="966838"/>
                  </a:lnTo>
                  <a:lnTo>
                    <a:pt x="308851" y="956132"/>
                  </a:lnTo>
                  <a:lnTo>
                    <a:pt x="309448" y="954138"/>
                  </a:lnTo>
                  <a:lnTo>
                    <a:pt x="310070" y="954138"/>
                  </a:lnTo>
                  <a:lnTo>
                    <a:pt x="317855" y="941438"/>
                  </a:lnTo>
                  <a:lnTo>
                    <a:pt x="342404" y="890638"/>
                  </a:lnTo>
                  <a:lnTo>
                    <a:pt x="359575" y="865238"/>
                  </a:lnTo>
                  <a:close/>
                </a:path>
                <a:path w="3375025" h="2451100">
                  <a:moveTo>
                    <a:pt x="371170" y="687438"/>
                  </a:moveTo>
                  <a:lnTo>
                    <a:pt x="368935" y="687438"/>
                  </a:lnTo>
                  <a:lnTo>
                    <a:pt x="366674" y="698233"/>
                  </a:lnTo>
                  <a:lnTo>
                    <a:pt x="371170" y="687438"/>
                  </a:lnTo>
                  <a:close/>
                </a:path>
                <a:path w="3375025" h="2451100">
                  <a:moveTo>
                    <a:pt x="373646" y="687438"/>
                  </a:moveTo>
                  <a:lnTo>
                    <a:pt x="373189" y="687438"/>
                  </a:lnTo>
                  <a:lnTo>
                    <a:pt x="372986" y="689470"/>
                  </a:lnTo>
                  <a:lnTo>
                    <a:pt x="373646" y="687438"/>
                  </a:lnTo>
                  <a:close/>
                </a:path>
                <a:path w="3375025" h="2451100">
                  <a:moveTo>
                    <a:pt x="383438" y="674738"/>
                  </a:moveTo>
                  <a:lnTo>
                    <a:pt x="381838" y="674738"/>
                  </a:lnTo>
                  <a:lnTo>
                    <a:pt x="381393" y="679996"/>
                  </a:lnTo>
                  <a:lnTo>
                    <a:pt x="383108" y="676694"/>
                  </a:lnTo>
                  <a:lnTo>
                    <a:pt x="383184" y="676541"/>
                  </a:lnTo>
                  <a:lnTo>
                    <a:pt x="383438" y="674738"/>
                  </a:lnTo>
                  <a:close/>
                </a:path>
                <a:path w="3375025" h="2451100">
                  <a:moveTo>
                    <a:pt x="392430" y="662038"/>
                  </a:moveTo>
                  <a:lnTo>
                    <a:pt x="391998" y="662038"/>
                  </a:lnTo>
                  <a:lnTo>
                    <a:pt x="389813" y="668769"/>
                  </a:lnTo>
                  <a:lnTo>
                    <a:pt x="390410" y="667664"/>
                  </a:lnTo>
                  <a:lnTo>
                    <a:pt x="392430" y="662038"/>
                  </a:lnTo>
                  <a:close/>
                </a:path>
                <a:path w="3375025" h="2451100">
                  <a:moveTo>
                    <a:pt x="410959" y="636638"/>
                  </a:moveTo>
                  <a:lnTo>
                    <a:pt x="407454" y="636638"/>
                  </a:lnTo>
                  <a:lnTo>
                    <a:pt x="407111" y="648385"/>
                  </a:lnTo>
                  <a:lnTo>
                    <a:pt x="407085" y="649338"/>
                  </a:lnTo>
                  <a:lnTo>
                    <a:pt x="407479" y="649338"/>
                  </a:lnTo>
                  <a:lnTo>
                    <a:pt x="410819" y="637133"/>
                  </a:lnTo>
                  <a:lnTo>
                    <a:pt x="410857" y="637006"/>
                  </a:lnTo>
                  <a:lnTo>
                    <a:pt x="410959" y="636638"/>
                  </a:lnTo>
                  <a:close/>
                </a:path>
                <a:path w="3375025" h="2451100">
                  <a:moveTo>
                    <a:pt x="412851" y="790511"/>
                  </a:moveTo>
                  <a:lnTo>
                    <a:pt x="411772" y="791972"/>
                  </a:lnTo>
                  <a:lnTo>
                    <a:pt x="411695" y="794080"/>
                  </a:lnTo>
                  <a:lnTo>
                    <a:pt x="412635" y="791972"/>
                  </a:lnTo>
                  <a:lnTo>
                    <a:pt x="412851" y="790511"/>
                  </a:lnTo>
                  <a:close/>
                </a:path>
                <a:path w="3375025" h="2451100">
                  <a:moveTo>
                    <a:pt x="419061" y="621944"/>
                  </a:moveTo>
                  <a:lnTo>
                    <a:pt x="418719" y="621055"/>
                  </a:lnTo>
                  <a:lnTo>
                    <a:pt x="415175" y="624928"/>
                  </a:lnTo>
                  <a:lnTo>
                    <a:pt x="412115" y="629450"/>
                  </a:lnTo>
                  <a:lnTo>
                    <a:pt x="408228" y="632891"/>
                  </a:lnTo>
                  <a:lnTo>
                    <a:pt x="408927" y="633653"/>
                  </a:lnTo>
                  <a:lnTo>
                    <a:pt x="419061" y="621944"/>
                  </a:lnTo>
                  <a:close/>
                </a:path>
                <a:path w="3375025" h="2451100">
                  <a:moveTo>
                    <a:pt x="433285" y="611238"/>
                  </a:moveTo>
                  <a:lnTo>
                    <a:pt x="430542" y="611238"/>
                  </a:lnTo>
                  <a:lnTo>
                    <a:pt x="429475" y="623938"/>
                  </a:lnTo>
                  <a:lnTo>
                    <a:pt x="433285" y="611238"/>
                  </a:lnTo>
                  <a:close/>
                </a:path>
                <a:path w="3375025" h="2451100">
                  <a:moveTo>
                    <a:pt x="455002" y="596442"/>
                  </a:moveTo>
                  <a:lnTo>
                    <a:pt x="454113" y="598220"/>
                  </a:lnTo>
                  <a:lnTo>
                    <a:pt x="454139" y="598538"/>
                  </a:lnTo>
                  <a:lnTo>
                    <a:pt x="455002" y="596442"/>
                  </a:lnTo>
                  <a:close/>
                </a:path>
                <a:path w="3375025" h="2451100">
                  <a:moveTo>
                    <a:pt x="459397" y="586003"/>
                  </a:moveTo>
                  <a:lnTo>
                    <a:pt x="459130" y="586409"/>
                  </a:lnTo>
                  <a:lnTo>
                    <a:pt x="455002" y="596442"/>
                  </a:lnTo>
                  <a:lnTo>
                    <a:pt x="459270" y="588035"/>
                  </a:lnTo>
                  <a:lnTo>
                    <a:pt x="459384" y="586409"/>
                  </a:lnTo>
                  <a:lnTo>
                    <a:pt x="459397" y="586003"/>
                  </a:lnTo>
                  <a:close/>
                </a:path>
                <a:path w="3375025" h="2451100">
                  <a:moveTo>
                    <a:pt x="479209" y="560438"/>
                  </a:moveTo>
                  <a:lnTo>
                    <a:pt x="478586" y="560438"/>
                  </a:lnTo>
                  <a:lnTo>
                    <a:pt x="477532" y="565759"/>
                  </a:lnTo>
                  <a:lnTo>
                    <a:pt x="479209" y="560438"/>
                  </a:lnTo>
                  <a:close/>
                </a:path>
                <a:path w="3375025" h="2451100">
                  <a:moveTo>
                    <a:pt x="489737" y="550329"/>
                  </a:moveTo>
                  <a:lnTo>
                    <a:pt x="489597" y="550329"/>
                  </a:lnTo>
                  <a:lnTo>
                    <a:pt x="488873" y="550633"/>
                  </a:lnTo>
                  <a:lnTo>
                    <a:pt x="487476" y="552043"/>
                  </a:lnTo>
                  <a:lnTo>
                    <a:pt x="489737" y="550329"/>
                  </a:lnTo>
                  <a:close/>
                </a:path>
                <a:path w="3375025" h="2451100">
                  <a:moveTo>
                    <a:pt x="494030" y="543852"/>
                  </a:moveTo>
                  <a:lnTo>
                    <a:pt x="491553" y="545858"/>
                  </a:lnTo>
                  <a:lnTo>
                    <a:pt x="489445" y="548474"/>
                  </a:lnTo>
                  <a:lnTo>
                    <a:pt x="487476" y="551218"/>
                  </a:lnTo>
                  <a:lnTo>
                    <a:pt x="488873" y="550633"/>
                  </a:lnTo>
                  <a:lnTo>
                    <a:pt x="490131" y="549363"/>
                  </a:lnTo>
                  <a:lnTo>
                    <a:pt x="490550" y="548474"/>
                  </a:lnTo>
                  <a:lnTo>
                    <a:pt x="490893" y="547712"/>
                  </a:lnTo>
                  <a:lnTo>
                    <a:pt x="492633" y="546049"/>
                  </a:lnTo>
                  <a:lnTo>
                    <a:pt x="494017" y="545211"/>
                  </a:lnTo>
                  <a:lnTo>
                    <a:pt x="493699" y="545211"/>
                  </a:lnTo>
                  <a:lnTo>
                    <a:pt x="494030" y="543852"/>
                  </a:lnTo>
                  <a:close/>
                </a:path>
                <a:path w="3375025" h="2451100">
                  <a:moveTo>
                    <a:pt x="494411" y="545515"/>
                  </a:moveTo>
                  <a:lnTo>
                    <a:pt x="493928" y="545515"/>
                  </a:lnTo>
                  <a:lnTo>
                    <a:pt x="491007" y="548474"/>
                  </a:lnTo>
                  <a:lnTo>
                    <a:pt x="490156" y="549363"/>
                  </a:lnTo>
                  <a:lnTo>
                    <a:pt x="489737" y="550329"/>
                  </a:lnTo>
                  <a:lnTo>
                    <a:pt x="493560" y="547395"/>
                  </a:lnTo>
                  <a:lnTo>
                    <a:pt x="494411" y="545515"/>
                  </a:lnTo>
                  <a:close/>
                </a:path>
                <a:path w="3375025" h="2451100">
                  <a:moveTo>
                    <a:pt x="507987" y="535038"/>
                  </a:moveTo>
                  <a:lnTo>
                    <a:pt x="507847" y="535038"/>
                  </a:lnTo>
                  <a:lnTo>
                    <a:pt x="507034" y="538530"/>
                  </a:lnTo>
                  <a:lnTo>
                    <a:pt x="507987" y="535038"/>
                  </a:lnTo>
                  <a:close/>
                </a:path>
                <a:path w="3375025" h="2451100">
                  <a:moveTo>
                    <a:pt x="508787" y="529412"/>
                  </a:moveTo>
                  <a:lnTo>
                    <a:pt x="504812" y="532790"/>
                  </a:lnTo>
                  <a:lnTo>
                    <a:pt x="500659" y="535876"/>
                  </a:lnTo>
                  <a:lnTo>
                    <a:pt x="496862" y="539496"/>
                  </a:lnTo>
                  <a:lnTo>
                    <a:pt x="495998" y="541388"/>
                  </a:lnTo>
                  <a:lnTo>
                    <a:pt x="496684" y="541705"/>
                  </a:lnTo>
                  <a:lnTo>
                    <a:pt x="496366" y="543052"/>
                  </a:lnTo>
                  <a:lnTo>
                    <a:pt x="501142" y="539483"/>
                  </a:lnTo>
                  <a:lnTo>
                    <a:pt x="505040" y="534568"/>
                  </a:lnTo>
                  <a:lnTo>
                    <a:pt x="508787" y="529412"/>
                  </a:lnTo>
                  <a:close/>
                </a:path>
                <a:path w="3375025" h="2451100">
                  <a:moveTo>
                    <a:pt x="518363" y="522338"/>
                  </a:moveTo>
                  <a:lnTo>
                    <a:pt x="516636" y="522338"/>
                  </a:lnTo>
                  <a:lnTo>
                    <a:pt x="515251" y="531012"/>
                  </a:lnTo>
                  <a:lnTo>
                    <a:pt x="518363" y="522338"/>
                  </a:lnTo>
                  <a:close/>
                </a:path>
                <a:path w="3375025" h="2451100">
                  <a:moveTo>
                    <a:pt x="535114" y="638708"/>
                  </a:moveTo>
                  <a:lnTo>
                    <a:pt x="533412" y="640689"/>
                  </a:lnTo>
                  <a:lnTo>
                    <a:pt x="526732" y="649338"/>
                  </a:lnTo>
                  <a:lnTo>
                    <a:pt x="528942" y="649338"/>
                  </a:lnTo>
                  <a:lnTo>
                    <a:pt x="535114" y="638708"/>
                  </a:lnTo>
                  <a:close/>
                </a:path>
                <a:path w="3375025" h="2451100">
                  <a:moveTo>
                    <a:pt x="586943" y="450164"/>
                  </a:moveTo>
                  <a:lnTo>
                    <a:pt x="580415" y="454964"/>
                  </a:lnTo>
                  <a:lnTo>
                    <a:pt x="579348" y="457415"/>
                  </a:lnTo>
                  <a:lnTo>
                    <a:pt x="582053" y="456526"/>
                  </a:lnTo>
                  <a:lnTo>
                    <a:pt x="583590" y="453542"/>
                  </a:lnTo>
                  <a:lnTo>
                    <a:pt x="585927" y="452056"/>
                  </a:lnTo>
                  <a:lnTo>
                    <a:pt x="586943" y="450164"/>
                  </a:lnTo>
                  <a:close/>
                </a:path>
                <a:path w="3375025" h="2451100">
                  <a:moveTo>
                    <a:pt x="645426" y="408038"/>
                  </a:moveTo>
                  <a:lnTo>
                    <a:pt x="644563" y="408038"/>
                  </a:lnTo>
                  <a:lnTo>
                    <a:pt x="642277" y="420027"/>
                  </a:lnTo>
                  <a:lnTo>
                    <a:pt x="645426" y="408038"/>
                  </a:lnTo>
                  <a:close/>
                </a:path>
                <a:path w="3375025" h="2451100">
                  <a:moveTo>
                    <a:pt x="647992" y="408038"/>
                  </a:moveTo>
                  <a:lnTo>
                    <a:pt x="645426" y="408038"/>
                  </a:lnTo>
                  <a:lnTo>
                    <a:pt x="644283" y="420027"/>
                  </a:lnTo>
                  <a:lnTo>
                    <a:pt x="647992" y="408038"/>
                  </a:lnTo>
                  <a:close/>
                </a:path>
                <a:path w="3375025" h="2451100">
                  <a:moveTo>
                    <a:pt x="677316" y="382638"/>
                  </a:moveTo>
                  <a:lnTo>
                    <a:pt x="676313" y="394373"/>
                  </a:lnTo>
                  <a:lnTo>
                    <a:pt x="676224" y="395338"/>
                  </a:lnTo>
                  <a:lnTo>
                    <a:pt x="676948" y="392290"/>
                  </a:lnTo>
                  <a:lnTo>
                    <a:pt x="677316" y="382638"/>
                  </a:lnTo>
                  <a:close/>
                </a:path>
                <a:path w="3375025" h="2451100">
                  <a:moveTo>
                    <a:pt x="679945" y="382638"/>
                  </a:moveTo>
                  <a:lnTo>
                    <a:pt x="679246" y="382638"/>
                  </a:lnTo>
                  <a:lnTo>
                    <a:pt x="676948" y="392290"/>
                  </a:lnTo>
                  <a:lnTo>
                    <a:pt x="676871" y="394373"/>
                  </a:lnTo>
                  <a:lnTo>
                    <a:pt x="679945" y="382638"/>
                  </a:lnTo>
                  <a:close/>
                </a:path>
                <a:path w="3375025" h="2451100">
                  <a:moveTo>
                    <a:pt x="687590" y="370852"/>
                  </a:moveTo>
                  <a:lnTo>
                    <a:pt x="683526" y="373392"/>
                  </a:lnTo>
                  <a:lnTo>
                    <a:pt x="679792" y="376682"/>
                  </a:lnTo>
                  <a:lnTo>
                    <a:pt x="675906" y="379590"/>
                  </a:lnTo>
                  <a:lnTo>
                    <a:pt x="676414" y="380542"/>
                  </a:lnTo>
                  <a:lnTo>
                    <a:pt x="684758" y="374294"/>
                  </a:lnTo>
                  <a:lnTo>
                    <a:pt x="687590" y="370852"/>
                  </a:lnTo>
                  <a:close/>
                </a:path>
                <a:path w="3375025" h="2451100">
                  <a:moveTo>
                    <a:pt x="694232" y="369938"/>
                  </a:moveTo>
                  <a:lnTo>
                    <a:pt x="686358" y="382638"/>
                  </a:lnTo>
                  <a:lnTo>
                    <a:pt x="688238" y="382638"/>
                  </a:lnTo>
                  <a:lnTo>
                    <a:pt x="691184" y="379145"/>
                  </a:lnTo>
                  <a:lnTo>
                    <a:pt x="693674" y="371995"/>
                  </a:lnTo>
                  <a:lnTo>
                    <a:pt x="694232" y="369938"/>
                  </a:lnTo>
                  <a:close/>
                </a:path>
                <a:path w="3375025" h="2451100">
                  <a:moveTo>
                    <a:pt x="694575" y="369379"/>
                  </a:moveTo>
                  <a:lnTo>
                    <a:pt x="694232" y="369938"/>
                  </a:lnTo>
                  <a:lnTo>
                    <a:pt x="694385" y="369938"/>
                  </a:lnTo>
                  <a:lnTo>
                    <a:pt x="694575" y="369379"/>
                  </a:lnTo>
                  <a:close/>
                </a:path>
                <a:path w="3375025" h="2451100">
                  <a:moveTo>
                    <a:pt x="696061" y="369938"/>
                  </a:moveTo>
                  <a:lnTo>
                    <a:pt x="694385" y="369938"/>
                  </a:lnTo>
                  <a:lnTo>
                    <a:pt x="693674" y="371995"/>
                  </a:lnTo>
                  <a:lnTo>
                    <a:pt x="692010" y="378155"/>
                  </a:lnTo>
                  <a:lnTo>
                    <a:pt x="693280" y="376643"/>
                  </a:lnTo>
                  <a:lnTo>
                    <a:pt x="696061" y="369938"/>
                  </a:lnTo>
                  <a:close/>
                </a:path>
                <a:path w="3375025" h="2451100">
                  <a:moveTo>
                    <a:pt x="738289" y="332346"/>
                  </a:moveTo>
                  <a:lnTo>
                    <a:pt x="733564" y="335572"/>
                  </a:lnTo>
                  <a:lnTo>
                    <a:pt x="724903" y="341985"/>
                  </a:lnTo>
                  <a:lnTo>
                    <a:pt x="724039" y="344525"/>
                  </a:lnTo>
                  <a:lnTo>
                    <a:pt x="728459" y="340537"/>
                  </a:lnTo>
                  <a:lnTo>
                    <a:pt x="737209" y="334403"/>
                  </a:lnTo>
                  <a:lnTo>
                    <a:pt x="738289" y="332346"/>
                  </a:lnTo>
                  <a:close/>
                </a:path>
                <a:path w="3375025" h="2451100">
                  <a:moveTo>
                    <a:pt x="823429" y="281038"/>
                  </a:moveTo>
                  <a:lnTo>
                    <a:pt x="818832" y="281038"/>
                  </a:lnTo>
                  <a:lnTo>
                    <a:pt x="817397" y="293357"/>
                  </a:lnTo>
                  <a:lnTo>
                    <a:pt x="823429" y="281038"/>
                  </a:lnTo>
                  <a:close/>
                </a:path>
                <a:path w="3375025" h="2451100">
                  <a:moveTo>
                    <a:pt x="834288" y="269875"/>
                  </a:moveTo>
                  <a:lnTo>
                    <a:pt x="834275" y="268897"/>
                  </a:lnTo>
                  <a:lnTo>
                    <a:pt x="825461" y="273354"/>
                  </a:lnTo>
                  <a:lnTo>
                    <a:pt x="822655" y="276428"/>
                  </a:lnTo>
                  <a:lnTo>
                    <a:pt x="826731" y="274739"/>
                  </a:lnTo>
                  <a:lnTo>
                    <a:pt x="830351" y="271881"/>
                  </a:lnTo>
                  <a:lnTo>
                    <a:pt x="834288" y="269875"/>
                  </a:lnTo>
                  <a:close/>
                </a:path>
                <a:path w="3375025" h="2451100">
                  <a:moveTo>
                    <a:pt x="864641" y="252183"/>
                  </a:moveTo>
                  <a:lnTo>
                    <a:pt x="864501" y="252183"/>
                  </a:lnTo>
                  <a:lnTo>
                    <a:pt x="862063" y="252793"/>
                  </a:lnTo>
                  <a:lnTo>
                    <a:pt x="859294" y="254520"/>
                  </a:lnTo>
                  <a:lnTo>
                    <a:pt x="859155" y="256298"/>
                  </a:lnTo>
                  <a:lnTo>
                    <a:pt x="864641" y="252183"/>
                  </a:lnTo>
                  <a:close/>
                </a:path>
                <a:path w="3375025" h="2451100">
                  <a:moveTo>
                    <a:pt x="866165" y="251040"/>
                  </a:moveTo>
                  <a:lnTo>
                    <a:pt x="864641" y="252183"/>
                  </a:lnTo>
                  <a:lnTo>
                    <a:pt x="864984" y="252183"/>
                  </a:lnTo>
                  <a:lnTo>
                    <a:pt x="866165" y="251040"/>
                  </a:lnTo>
                  <a:close/>
                </a:path>
                <a:path w="3375025" h="2451100">
                  <a:moveTo>
                    <a:pt x="867791" y="255638"/>
                  </a:moveTo>
                  <a:lnTo>
                    <a:pt x="867562" y="255638"/>
                  </a:lnTo>
                  <a:lnTo>
                    <a:pt x="863701" y="268338"/>
                  </a:lnTo>
                  <a:lnTo>
                    <a:pt x="867244" y="258229"/>
                  </a:lnTo>
                  <a:lnTo>
                    <a:pt x="867791" y="255638"/>
                  </a:lnTo>
                  <a:close/>
                </a:path>
                <a:path w="3375025" h="2451100">
                  <a:moveTo>
                    <a:pt x="870991" y="248716"/>
                  </a:moveTo>
                  <a:lnTo>
                    <a:pt x="870597" y="248716"/>
                  </a:lnTo>
                  <a:lnTo>
                    <a:pt x="869950" y="248894"/>
                  </a:lnTo>
                  <a:lnTo>
                    <a:pt x="867689" y="249580"/>
                  </a:lnTo>
                  <a:lnTo>
                    <a:pt x="866736" y="250494"/>
                  </a:lnTo>
                  <a:lnTo>
                    <a:pt x="870115" y="249415"/>
                  </a:lnTo>
                  <a:lnTo>
                    <a:pt x="870991" y="248716"/>
                  </a:lnTo>
                  <a:close/>
                </a:path>
                <a:path w="3375025" h="2451100">
                  <a:moveTo>
                    <a:pt x="913549" y="230238"/>
                  </a:moveTo>
                  <a:lnTo>
                    <a:pt x="912698" y="230238"/>
                  </a:lnTo>
                  <a:lnTo>
                    <a:pt x="910170" y="236067"/>
                  </a:lnTo>
                  <a:lnTo>
                    <a:pt x="913549" y="230238"/>
                  </a:lnTo>
                  <a:close/>
                </a:path>
                <a:path w="3375025" h="2451100">
                  <a:moveTo>
                    <a:pt x="936828" y="214426"/>
                  </a:moveTo>
                  <a:lnTo>
                    <a:pt x="934593" y="215328"/>
                  </a:lnTo>
                  <a:lnTo>
                    <a:pt x="932484" y="216649"/>
                  </a:lnTo>
                  <a:lnTo>
                    <a:pt x="930414" y="218186"/>
                  </a:lnTo>
                  <a:lnTo>
                    <a:pt x="932637" y="217601"/>
                  </a:lnTo>
                  <a:lnTo>
                    <a:pt x="931633" y="218605"/>
                  </a:lnTo>
                  <a:lnTo>
                    <a:pt x="934034" y="217906"/>
                  </a:lnTo>
                  <a:lnTo>
                    <a:pt x="934212" y="217119"/>
                  </a:lnTo>
                  <a:lnTo>
                    <a:pt x="936663" y="215214"/>
                  </a:lnTo>
                  <a:lnTo>
                    <a:pt x="936828" y="214426"/>
                  </a:lnTo>
                  <a:close/>
                </a:path>
                <a:path w="3375025" h="2451100">
                  <a:moveTo>
                    <a:pt x="964565" y="204838"/>
                  </a:moveTo>
                  <a:lnTo>
                    <a:pt x="962075" y="204838"/>
                  </a:lnTo>
                  <a:lnTo>
                    <a:pt x="961224" y="210108"/>
                  </a:lnTo>
                  <a:lnTo>
                    <a:pt x="964565" y="204838"/>
                  </a:lnTo>
                  <a:close/>
                </a:path>
                <a:path w="3375025" h="2451100">
                  <a:moveTo>
                    <a:pt x="987247" y="192138"/>
                  </a:moveTo>
                  <a:lnTo>
                    <a:pt x="984808" y="192138"/>
                  </a:lnTo>
                  <a:lnTo>
                    <a:pt x="980414" y="204838"/>
                  </a:lnTo>
                  <a:lnTo>
                    <a:pt x="987247" y="192138"/>
                  </a:lnTo>
                  <a:close/>
                </a:path>
                <a:path w="3375025" h="2451100">
                  <a:moveTo>
                    <a:pt x="1130261" y="131838"/>
                  </a:moveTo>
                  <a:lnTo>
                    <a:pt x="1125816" y="136766"/>
                  </a:lnTo>
                  <a:lnTo>
                    <a:pt x="1125905" y="141338"/>
                  </a:lnTo>
                  <a:lnTo>
                    <a:pt x="1130261" y="131838"/>
                  </a:lnTo>
                  <a:close/>
                </a:path>
                <a:path w="3375025" h="2451100">
                  <a:moveTo>
                    <a:pt x="1133132" y="128638"/>
                  </a:moveTo>
                  <a:lnTo>
                    <a:pt x="1131722" y="128638"/>
                  </a:lnTo>
                  <a:lnTo>
                    <a:pt x="1130261" y="131838"/>
                  </a:lnTo>
                  <a:lnTo>
                    <a:pt x="1133132" y="128638"/>
                  </a:lnTo>
                  <a:close/>
                </a:path>
                <a:path w="3375025" h="2451100">
                  <a:moveTo>
                    <a:pt x="1158582" y="114134"/>
                  </a:moveTo>
                  <a:lnTo>
                    <a:pt x="1150810" y="116078"/>
                  </a:lnTo>
                  <a:lnTo>
                    <a:pt x="1143203" y="118935"/>
                  </a:lnTo>
                  <a:lnTo>
                    <a:pt x="1135646" y="122351"/>
                  </a:lnTo>
                  <a:lnTo>
                    <a:pt x="1140066" y="121412"/>
                  </a:lnTo>
                  <a:lnTo>
                    <a:pt x="1138821" y="122529"/>
                  </a:lnTo>
                  <a:lnTo>
                    <a:pt x="1141628" y="122186"/>
                  </a:lnTo>
                  <a:lnTo>
                    <a:pt x="1142479" y="121399"/>
                  </a:lnTo>
                  <a:lnTo>
                    <a:pt x="1142390" y="120954"/>
                  </a:lnTo>
                  <a:lnTo>
                    <a:pt x="1140307" y="121234"/>
                  </a:lnTo>
                  <a:lnTo>
                    <a:pt x="1149946" y="117779"/>
                  </a:lnTo>
                  <a:lnTo>
                    <a:pt x="1158582" y="114134"/>
                  </a:lnTo>
                  <a:close/>
                </a:path>
                <a:path w="3375025" h="2451100">
                  <a:moveTo>
                    <a:pt x="1176032" y="108839"/>
                  </a:moveTo>
                  <a:lnTo>
                    <a:pt x="1173276" y="109220"/>
                  </a:lnTo>
                  <a:lnTo>
                    <a:pt x="1170749" y="111721"/>
                  </a:lnTo>
                  <a:lnTo>
                    <a:pt x="1167930" y="111709"/>
                  </a:lnTo>
                  <a:lnTo>
                    <a:pt x="1166761" y="112547"/>
                  </a:lnTo>
                  <a:lnTo>
                    <a:pt x="1169987" y="112001"/>
                  </a:lnTo>
                  <a:lnTo>
                    <a:pt x="1171562" y="111975"/>
                  </a:lnTo>
                  <a:lnTo>
                    <a:pt x="1174546" y="110439"/>
                  </a:lnTo>
                  <a:lnTo>
                    <a:pt x="1175715" y="109499"/>
                  </a:lnTo>
                  <a:lnTo>
                    <a:pt x="1176032" y="108839"/>
                  </a:lnTo>
                  <a:close/>
                </a:path>
                <a:path w="3375025" h="2451100">
                  <a:moveTo>
                    <a:pt x="1183881" y="110286"/>
                  </a:moveTo>
                  <a:lnTo>
                    <a:pt x="1179830" y="110731"/>
                  </a:lnTo>
                  <a:lnTo>
                    <a:pt x="1175143" y="112255"/>
                  </a:lnTo>
                  <a:lnTo>
                    <a:pt x="1175207" y="113868"/>
                  </a:lnTo>
                  <a:lnTo>
                    <a:pt x="1178953" y="113563"/>
                  </a:lnTo>
                  <a:lnTo>
                    <a:pt x="1178687" y="112788"/>
                  </a:lnTo>
                  <a:lnTo>
                    <a:pt x="1183881" y="110286"/>
                  </a:lnTo>
                  <a:close/>
                </a:path>
                <a:path w="3375025" h="2451100">
                  <a:moveTo>
                    <a:pt x="1318501" y="166738"/>
                  </a:moveTo>
                  <a:lnTo>
                    <a:pt x="1310627" y="179438"/>
                  </a:lnTo>
                  <a:lnTo>
                    <a:pt x="1313510" y="179438"/>
                  </a:lnTo>
                  <a:lnTo>
                    <a:pt x="1318501" y="166738"/>
                  </a:lnTo>
                  <a:close/>
                </a:path>
                <a:path w="3375025" h="2451100">
                  <a:moveTo>
                    <a:pt x="1424051" y="149085"/>
                  </a:moveTo>
                  <a:lnTo>
                    <a:pt x="1421333" y="154038"/>
                  </a:lnTo>
                  <a:lnTo>
                    <a:pt x="1422857" y="154038"/>
                  </a:lnTo>
                  <a:lnTo>
                    <a:pt x="1424051" y="149085"/>
                  </a:lnTo>
                  <a:close/>
                </a:path>
                <a:path w="3375025" h="2451100">
                  <a:moveTo>
                    <a:pt x="1461198" y="39738"/>
                  </a:moveTo>
                  <a:lnTo>
                    <a:pt x="1454327" y="39738"/>
                  </a:lnTo>
                  <a:lnTo>
                    <a:pt x="1452994" y="47739"/>
                  </a:lnTo>
                  <a:lnTo>
                    <a:pt x="1461198" y="39738"/>
                  </a:lnTo>
                  <a:close/>
                </a:path>
                <a:path w="3375025" h="2451100">
                  <a:moveTo>
                    <a:pt x="1533652" y="19050"/>
                  </a:moveTo>
                  <a:lnTo>
                    <a:pt x="1532280" y="19050"/>
                  </a:lnTo>
                  <a:lnTo>
                    <a:pt x="1531531" y="19227"/>
                  </a:lnTo>
                  <a:lnTo>
                    <a:pt x="1530337" y="19050"/>
                  </a:lnTo>
                  <a:lnTo>
                    <a:pt x="1527708" y="19862"/>
                  </a:lnTo>
                  <a:lnTo>
                    <a:pt x="1529689" y="19862"/>
                  </a:lnTo>
                  <a:lnTo>
                    <a:pt x="1532788" y="19227"/>
                  </a:lnTo>
                  <a:lnTo>
                    <a:pt x="1533652" y="19050"/>
                  </a:lnTo>
                  <a:close/>
                </a:path>
                <a:path w="3375025" h="2451100">
                  <a:moveTo>
                    <a:pt x="1534210" y="19862"/>
                  </a:moveTo>
                  <a:lnTo>
                    <a:pt x="1529689" y="19862"/>
                  </a:lnTo>
                  <a:lnTo>
                    <a:pt x="1527467" y="20320"/>
                  </a:lnTo>
                  <a:lnTo>
                    <a:pt x="1531124" y="20320"/>
                  </a:lnTo>
                  <a:lnTo>
                    <a:pt x="1534210" y="19862"/>
                  </a:lnTo>
                  <a:close/>
                </a:path>
                <a:path w="3375025" h="2451100">
                  <a:moveTo>
                    <a:pt x="1535341" y="20320"/>
                  </a:moveTo>
                  <a:lnTo>
                    <a:pt x="1531124" y="20320"/>
                  </a:lnTo>
                  <a:lnTo>
                    <a:pt x="1522234" y="21640"/>
                  </a:lnTo>
                  <a:lnTo>
                    <a:pt x="1528838" y="21640"/>
                  </a:lnTo>
                  <a:lnTo>
                    <a:pt x="1535341" y="20320"/>
                  </a:lnTo>
                  <a:close/>
                </a:path>
                <a:path w="3375025" h="2451100">
                  <a:moveTo>
                    <a:pt x="1544294" y="28244"/>
                  </a:moveTo>
                  <a:lnTo>
                    <a:pt x="1543977" y="27038"/>
                  </a:lnTo>
                  <a:lnTo>
                    <a:pt x="1544078" y="28524"/>
                  </a:lnTo>
                  <a:lnTo>
                    <a:pt x="1544294" y="28244"/>
                  </a:lnTo>
                  <a:close/>
                </a:path>
                <a:path w="3375025" h="2451100">
                  <a:moveTo>
                    <a:pt x="1550416" y="27038"/>
                  </a:moveTo>
                  <a:lnTo>
                    <a:pt x="1545247" y="27038"/>
                  </a:lnTo>
                  <a:lnTo>
                    <a:pt x="1544294" y="28244"/>
                  </a:lnTo>
                  <a:lnTo>
                    <a:pt x="1545983" y="34632"/>
                  </a:lnTo>
                  <a:lnTo>
                    <a:pt x="1549412" y="31165"/>
                  </a:lnTo>
                  <a:lnTo>
                    <a:pt x="1550416" y="27038"/>
                  </a:lnTo>
                  <a:close/>
                </a:path>
                <a:path w="3375025" h="2451100">
                  <a:moveTo>
                    <a:pt x="1583766" y="16332"/>
                  </a:moveTo>
                  <a:lnTo>
                    <a:pt x="1583055" y="16332"/>
                  </a:lnTo>
                  <a:lnTo>
                    <a:pt x="1583448" y="16510"/>
                  </a:lnTo>
                  <a:lnTo>
                    <a:pt x="1583766" y="16332"/>
                  </a:lnTo>
                  <a:close/>
                </a:path>
                <a:path w="3375025" h="2451100">
                  <a:moveTo>
                    <a:pt x="1585366" y="17322"/>
                  </a:moveTo>
                  <a:lnTo>
                    <a:pt x="1583575" y="16548"/>
                  </a:lnTo>
                  <a:lnTo>
                    <a:pt x="1583372" y="16548"/>
                  </a:lnTo>
                  <a:lnTo>
                    <a:pt x="1582508" y="17043"/>
                  </a:lnTo>
                  <a:lnTo>
                    <a:pt x="1585366" y="17322"/>
                  </a:lnTo>
                  <a:close/>
                </a:path>
                <a:path w="3375025" h="2451100">
                  <a:moveTo>
                    <a:pt x="1590230" y="19405"/>
                  </a:moveTo>
                  <a:lnTo>
                    <a:pt x="1585366" y="17322"/>
                  </a:lnTo>
                  <a:lnTo>
                    <a:pt x="1585925" y="17716"/>
                  </a:lnTo>
                  <a:lnTo>
                    <a:pt x="1583537" y="18338"/>
                  </a:lnTo>
                  <a:lnTo>
                    <a:pt x="1590230" y="19405"/>
                  </a:lnTo>
                  <a:close/>
                </a:path>
                <a:path w="3375025" h="2451100">
                  <a:moveTo>
                    <a:pt x="1592160" y="15417"/>
                  </a:moveTo>
                  <a:lnTo>
                    <a:pt x="1584413" y="15951"/>
                  </a:lnTo>
                  <a:lnTo>
                    <a:pt x="1583766" y="16332"/>
                  </a:lnTo>
                  <a:lnTo>
                    <a:pt x="1589811" y="16548"/>
                  </a:lnTo>
                  <a:lnTo>
                    <a:pt x="1592160" y="15417"/>
                  </a:lnTo>
                  <a:close/>
                </a:path>
                <a:path w="3375025" h="2451100">
                  <a:moveTo>
                    <a:pt x="1628000" y="11493"/>
                  </a:moveTo>
                  <a:lnTo>
                    <a:pt x="1625028" y="11493"/>
                  </a:lnTo>
                  <a:lnTo>
                    <a:pt x="1627479" y="11925"/>
                  </a:lnTo>
                  <a:lnTo>
                    <a:pt x="1628000" y="11493"/>
                  </a:lnTo>
                  <a:close/>
                </a:path>
                <a:path w="3375025" h="2451100">
                  <a:moveTo>
                    <a:pt x="1629727" y="13042"/>
                  </a:moveTo>
                  <a:lnTo>
                    <a:pt x="1628305" y="12788"/>
                  </a:lnTo>
                  <a:lnTo>
                    <a:pt x="1627771" y="12788"/>
                  </a:lnTo>
                  <a:lnTo>
                    <a:pt x="1627352" y="12954"/>
                  </a:lnTo>
                  <a:lnTo>
                    <a:pt x="1623098" y="12788"/>
                  </a:lnTo>
                  <a:lnTo>
                    <a:pt x="1621853" y="13042"/>
                  </a:lnTo>
                  <a:lnTo>
                    <a:pt x="1623021" y="13322"/>
                  </a:lnTo>
                  <a:lnTo>
                    <a:pt x="1625346" y="13754"/>
                  </a:lnTo>
                  <a:lnTo>
                    <a:pt x="1627136" y="13042"/>
                  </a:lnTo>
                  <a:lnTo>
                    <a:pt x="1629727" y="13042"/>
                  </a:lnTo>
                  <a:close/>
                </a:path>
                <a:path w="3375025" h="2451100">
                  <a:moveTo>
                    <a:pt x="1630451" y="12446"/>
                  </a:moveTo>
                  <a:lnTo>
                    <a:pt x="1628559" y="12115"/>
                  </a:lnTo>
                  <a:lnTo>
                    <a:pt x="1627479" y="11925"/>
                  </a:lnTo>
                  <a:lnTo>
                    <a:pt x="1627263" y="12115"/>
                  </a:lnTo>
                  <a:lnTo>
                    <a:pt x="1625028" y="11493"/>
                  </a:lnTo>
                  <a:lnTo>
                    <a:pt x="1623910" y="11493"/>
                  </a:lnTo>
                  <a:lnTo>
                    <a:pt x="1622615" y="11772"/>
                  </a:lnTo>
                  <a:lnTo>
                    <a:pt x="1627936" y="12725"/>
                  </a:lnTo>
                  <a:lnTo>
                    <a:pt x="1628635" y="12446"/>
                  </a:lnTo>
                  <a:lnTo>
                    <a:pt x="1630451" y="12446"/>
                  </a:lnTo>
                  <a:close/>
                </a:path>
                <a:path w="3375025" h="2451100">
                  <a:moveTo>
                    <a:pt x="1633423" y="11493"/>
                  </a:moveTo>
                  <a:lnTo>
                    <a:pt x="1633321" y="10655"/>
                  </a:lnTo>
                  <a:lnTo>
                    <a:pt x="1633258" y="10160"/>
                  </a:lnTo>
                  <a:lnTo>
                    <a:pt x="1630553" y="9398"/>
                  </a:lnTo>
                  <a:lnTo>
                    <a:pt x="1628000" y="11493"/>
                  </a:lnTo>
                  <a:lnTo>
                    <a:pt x="1633423" y="11493"/>
                  </a:lnTo>
                  <a:close/>
                </a:path>
                <a:path w="3375025" h="2451100">
                  <a:moveTo>
                    <a:pt x="1649272" y="10934"/>
                  </a:moveTo>
                  <a:lnTo>
                    <a:pt x="1647367" y="10655"/>
                  </a:lnTo>
                  <a:lnTo>
                    <a:pt x="1647139" y="10388"/>
                  </a:lnTo>
                  <a:lnTo>
                    <a:pt x="1647685" y="10160"/>
                  </a:lnTo>
                  <a:lnTo>
                    <a:pt x="1647405" y="10160"/>
                  </a:lnTo>
                  <a:lnTo>
                    <a:pt x="1642008" y="10934"/>
                  </a:lnTo>
                  <a:lnTo>
                    <a:pt x="1637639" y="10934"/>
                  </a:lnTo>
                  <a:lnTo>
                    <a:pt x="1630451" y="12446"/>
                  </a:lnTo>
                  <a:lnTo>
                    <a:pt x="1631886" y="12446"/>
                  </a:lnTo>
                  <a:lnTo>
                    <a:pt x="1641373" y="12725"/>
                  </a:lnTo>
                  <a:lnTo>
                    <a:pt x="1648714" y="10934"/>
                  </a:lnTo>
                  <a:lnTo>
                    <a:pt x="1649272" y="10934"/>
                  </a:lnTo>
                  <a:close/>
                </a:path>
                <a:path w="3375025" h="2451100">
                  <a:moveTo>
                    <a:pt x="1680248" y="14338"/>
                  </a:moveTo>
                  <a:lnTo>
                    <a:pt x="1677555" y="14338"/>
                  </a:lnTo>
                  <a:lnTo>
                    <a:pt x="1675003" y="19037"/>
                  </a:lnTo>
                  <a:lnTo>
                    <a:pt x="1680248" y="14338"/>
                  </a:lnTo>
                  <a:close/>
                </a:path>
                <a:path w="3375025" h="2451100">
                  <a:moveTo>
                    <a:pt x="1699399" y="8547"/>
                  </a:moveTo>
                  <a:lnTo>
                    <a:pt x="1693557" y="7378"/>
                  </a:lnTo>
                  <a:lnTo>
                    <a:pt x="1696313" y="8547"/>
                  </a:lnTo>
                  <a:lnTo>
                    <a:pt x="1699399" y="8547"/>
                  </a:lnTo>
                  <a:close/>
                </a:path>
                <a:path w="3375025" h="2451100">
                  <a:moveTo>
                    <a:pt x="1702701" y="8547"/>
                  </a:moveTo>
                  <a:lnTo>
                    <a:pt x="1700885" y="8547"/>
                  </a:lnTo>
                  <a:lnTo>
                    <a:pt x="1699399" y="8547"/>
                  </a:lnTo>
                  <a:lnTo>
                    <a:pt x="1701406" y="8940"/>
                  </a:lnTo>
                  <a:lnTo>
                    <a:pt x="1702701" y="8547"/>
                  </a:lnTo>
                  <a:close/>
                </a:path>
                <a:path w="3375025" h="2451100">
                  <a:moveTo>
                    <a:pt x="1720837" y="7226"/>
                  </a:moveTo>
                  <a:lnTo>
                    <a:pt x="1716214" y="6769"/>
                  </a:lnTo>
                  <a:lnTo>
                    <a:pt x="1718322" y="6324"/>
                  </a:lnTo>
                  <a:lnTo>
                    <a:pt x="1709877" y="6324"/>
                  </a:lnTo>
                  <a:lnTo>
                    <a:pt x="1703362" y="8343"/>
                  </a:lnTo>
                  <a:lnTo>
                    <a:pt x="1711312" y="7683"/>
                  </a:lnTo>
                  <a:lnTo>
                    <a:pt x="1719262" y="7683"/>
                  </a:lnTo>
                  <a:lnTo>
                    <a:pt x="1720837" y="7226"/>
                  </a:lnTo>
                  <a:close/>
                </a:path>
                <a:path w="3375025" h="2451100">
                  <a:moveTo>
                    <a:pt x="1751622" y="6159"/>
                  </a:moveTo>
                  <a:lnTo>
                    <a:pt x="1746262" y="5067"/>
                  </a:lnTo>
                  <a:lnTo>
                    <a:pt x="1733918" y="7366"/>
                  </a:lnTo>
                  <a:lnTo>
                    <a:pt x="1734210" y="7366"/>
                  </a:lnTo>
                  <a:lnTo>
                    <a:pt x="1739620" y="8280"/>
                  </a:lnTo>
                  <a:lnTo>
                    <a:pt x="1745551" y="7366"/>
                  </a:lnTo>
                  <a:lnTo>
                    <a:pt x="1751622" y="6159"/>
                  </a:lnTo>
                  <a:close/>
                </a:path>
                <a:path w="3375025" h="2451100">
                  <a:moveTo>
                    <a:pt x="1752587" y="3848"/>
                  </a:moveTo>
                  <a:lnTo>
                    <a:pt x="1744624" y="4724"/>
                  </a:lnTo>
                  <a:lnTo>
                    <a:pt x="1746262" y="5067"/>
                  </a:lnTo>
                  <a:lnTo>
                    <a:pt x="1752587" y="3848"/>
                  </a:lnTo>
                  <a:close/>
                </a:path>
                <a:path w="3375025" h="2451100">
                  <a:moveTo>
                    <a:pt x="1754098" y="14338"/>
                  </a:moveTo>
                  <a:lnTo>
                    <a:pt x="1738769" y="14338"/>
                  </a:lnTo>
                  <a:lnTo>
                    <a:pt x="1750161" y="27038"/>
                  </a:lnTo>
                  <a:lnTo>
                    <a:pt x="1754098" y="14338"/>
                  </a:lnTo>
                  <a:close/>
                </a:path>
                <a:path w="3375025" h="2451100">
                  <a:moveTo>
                    <a:pt x="1758251" y="5753"/>
                  </a:moveTo>
                  <a:lnTo>
                    <a:pt x="1755000" y="5753"/>
                  </a:lnTo>
                  <a:lnTo>
                    <a:pt x="1751622" y="6159"/>
                  </a:lnTo>
                  <a:lnTo>
                    <a:pt x="1754568" y="7518"/>
                  </a:lnTo>
                  <a:lnTo>
                    <a:pt x="1758251" y="5753"/>
                  </a:lnTo>
                  <a:close/>
                </a:path>
                <a:path w="3375025" h="2451100">
                  <a:moveTo>
                    <a:pt x="1788655" y="0"/>
                  </a:moveTo>
                  <a:lnTo>
                    <a:pt x="1771611" y="2654"/>
                  </a:lnTo>
                  <a:lnTo>
                    <a:pt x="1770735" y="3759"/>
                  </a:lnTo>
                  <a:lnTo>
                    <a:pt x="1770557" y="3124"/>
                  </a:lnTo>
                  <a:lnTo>
                    <a:pt x="1770240" y="2070"/>
                  </a:lnTo>
                  <a:lnTo>
                    <a:pt x="1761502" y="3124"/>
                  </a:lnTo>
                  <a:lnTo>
                    <a:pt x="1765071" y="1638"/>
                  </a:lnTo>
                  <a:lnTo>
                    <a:pt x="1758035" y="2819"/>
                  </a:lnTo>
                  <a:lnTo>
                    <a:pt x="1752587" y="3848"/>
                  </a:lnTo>
                  <a:lnTo>
                    <a:pt x="1754187" y="3848"/>
                  </a:lnTo>
                  <a:lnTo>
                    <a:pt x="1758200" y="4432"/>
                  </a:lnTo>
                  <a:lnTo>
                    <a:pt x="1761845" y="5753"/>
                  </a:lnTo>
                  <a:lnTo>
                    <a:pt x="1758518" y="5753"/>
                  </a:lnTo>
                  <a:lnTo>
                    <a:pt x="1761286" y="6946"/>
                  </a:lnTo>
                  <a:lnTo>
                    <a:pt x="1765617" y="5219"/>
                  </a:lnTo>
                  <a:lnTo>
                    <a:pt x="1772653" y="3848"/>
                  </a:lnTo>
                  <a:lnTo>
                    <a:pt x="1772450" y="3848"/>
                  </a:lnTo>
                  <a:lnTo>
                    <a:pt x="1781467" y="2654"/>
                  </a:lnTo>
                  <a:lnTo>
                    <a:pt x="1788617" y="1905"/>
                  </a:lnTo>
                  <a:lnTo>
                    <a:pt x="1788655" y="0"/>
                  </a:lnTo>
                  <a:close/>
                </a:path>
                <a:path w="3375025" h="2451100">
                  <a:moveTo>
                    <a:pt x="2104936" y="90538"/>
                  </a:moveTo>
                  <a:lnTo>
                    <a:pt x="2104313" y="84480"/>
                  </a:lnTo>
                  <a:lnTo>
                    <a:pt x="2102866" y="86995"/>
                  </a:lnTo>
                  <a:lnTo>
                    <a:pt x="2104936" y="90538"/>
                  </a:lnTo>
                  <a:close/>
                </a:path>
                <a:path w="3375025" h="2451100">
                  <a:moveTo>
                    <a:pt x="2137054" y="115938"/>
                  </a:moveTo>
                  <a:lnTo>
                    <a:pt x="2120417" y="115938"/>
                  </a:lnTo>
                  <a:lnTo>
                    <a:pt x="2131174" y="128638"/>
                  </a:lnTo>
                  <a:lnTo>
                    <a:pt x="2136813" y="128638"/>
                  </a:lnTo>
                  <a:lnTo>
                    <a:pt x="2137054" y="115938"/>
                  </a:lnTo>
                  <a:close/>
                </a:path>
                <a:path w="3375025" h="2451100">
                  <a:moveTo>
                    <a:pt x="2151710" y="115938"/>
                  </a:moveTo>
                  <a:lnTo>
                    <a:pt x="2146109" y="103238"/>
                  </a:lnTo>
                  <a:lnTo>
                    <a:pt x="2130399" y="103238"/>
                  </a:lnTo>
                  <a:lnTo>
                    <a:pt x="2151710" y="115938"/>
                  </a:lnTo>
                  <a:close/>
                </a:path>
                <a:path w="3375025" h="2451100">
                  <a:moveTo>
                    <a:pt x="2299893" y="128638"/>
                  </a:moveTo>
                  <a:lnTo>
                    <a:pt x="2292540" y="115938"/>
                  </a:lnTo>
                  <a:lnTo>
                    <a:pt x="2278862" y="115938"/>
                  </a:lnTo>
                  <a:lnTo>
                    <a:pt x="2271966" y="103238"/>
                  </a:lnTo>
                  <a:lnTo>
                    <a:pt x="2244407" y="103238"/>
                  </a:lnTo>
                  <a:lnTo>
                    <a:pt x="2241499" y="90538"/>
                  </a:lnTo>
                  <a:lnTo>
                    <a:pt x="2241118" y="103238"/>
                  </a:lnTo>
                  <a:lnTo>
                    <a:pt x="2234488" y="90538"/>
                  </a:lnTo>
                  <a:lnTo>
                    <a:pt x="2205571" y="90538"/>
                  </a:lnTo>
                  <a:lnTo>
                    <a:pt x="2196007" y="77838"/>
                  </a:lnTo>
                  <a:lnTo>
                    <a:pt x="2155329" y="77838"/>
                  </a:lnTo>
                  <a:lnTo>
                    <a:pt x="2142718" y="65138"/>
                  </a:lnTo>
                  <a:lnTo>
                    <a:pt x="2100910" y="65138"/>
                  </a:lnTo>
                  <a:lnTo>
                    <a:pt x="2097925" y="52438"/>
                  </a:lnTo>
                  <a:lnTo>
                    <a:pt x="2091309" y="52438"/>
                  </a:lnTo>
                  <a:lnTo>
                    <a:pt x="2095119" y="65138"/>
                  </a:lnTo>
                  <a:lnTo>
                    <a:pt x="2087638" y="65138"/>
                  </a:lnTo>
                  <a:lnTo>
                    <a:pt x="2087143" y="52438"/>
                  </a:lnTo>
                  <a:lnTo>
                    <a:pt x="2047633" y="52438"/>
                  </a:lnTo>
                  <a:lnTo>
                    <a:pt x="2041525" y="39738"/>
                  </a:lnTo>
                  <a:lnTo>
                    <a:pt x="2028101" y="39738"/>
                  </a:lnTo>
                  <a:lnTo>
                    <a:pt x="2030349" y="51968"/>
                  </a:lnTo>
                  <a:lnTo>
                    <a:pt x="2030437" y="52438"/>
                  </a:lnTo>
                  <a:lnTo>
                    <a:pt x="2019325" y="52438"/>
                  </a:lnTo>
                  <a:lnTo>
                    <a:pt x="2012353" y="39738"/>
                  </a:lnTo>
                  <a:lnTo>
                    <a:pt x="2011743" y="39738"/>
                  </a:lnTo>
                  <a:lnTo>
                    <a:pt x="2014842" y="51968"/>
                  </a:lnTo>
                  <a:lnTo>
                    <a:pt x="2014956" y="52438"/>
                  </a:lnTo>
                  <a:lnTo>
                    <a:pt x="2013115" y="52438"/>
                  </a:lnTo>
                  <a:lnTo>
                    <a:pt x="2013115" y="77838"/>
                  </a:lnTo>
                  <a:lnTo>
                    <a:pt x="2012061" y="77838"/>
                  </a:lnTo>
                  <a:lnTo>
                    <a:pt x="2011807" y="75082"/>
                  </a:lnTo>
                  <a:lnTo>
                    <a:pt x="2007108" y="65138"/>
                  </a:lnTo>
                  <a:lnTo>
                    <a:pt x="2010918" y="65138"/>
                  </a:lnTo>
                  <a:lnTo>
                    <a:pt x="2011807" y="75082"/>
                  </a:lnTo>
                  <a:lnTo>
                    <a:pt x="2013115" y="77838"/>
                  </a:lnTo>
                  <a:lnTo>
                    <a:pt x="2013115" y="52438"/>
                  </a:lnTo>
                  <a:lnTo>
                    <a:pt x="2011083" y="52438"/>
                  </a:lnTo>
                  <a:lnTo>
                    <a:pt x="2008289" y="39738"/>
                  </a:lnTo>
                  <a:lnTo>
                    <a:pt x="2004123" y="39738"/>
                  </a:lnTo>
                  <a:lnTo>
                    <a:pt x="2004123" y="77838"/>
                  </a:lnTo>
                  <a:lnTo>
                    <a:pt x="2001215" y="77838"/>
                  </a:lnTo>
                  <a:lnTo>
                    <a:pt x="1999488" y="65138"/>
                  </a:lnTo>
                  <a:lnTo>
                    <a:pt x="2002078" y="65138"/>
                  </a:lnTo>
                  <a:lnTo>
                    <a:pt x="2004123" y="77838"/>
                  </a:lnTo>
                  <a:lnTo>
                    <a:pt x="2004123" y="39738"/>
                  </a:lnTo>
                  <a:lnTo>
                    <a:pt x="1999005" y="39738"/>
                  </a:lnTo>
                  <a:lnTo>
                    <a:pt x="1991779" y="27038"/>
                  </a:lnTo>
                  <a:lnTo>
                    <a:pt x="1962264" y="27038"/>
                  </a:lnTo>
                  <a:lnTo>
                    <a:pt x="1962264" y="77838"/>
                  </a:lnTo>
                  <a:lnTo>
                    <a:pt x="1959152" y="90538"/>
                  </a:lnTo>
                  <a:lnTo>
                    <a:pt x="1952980" y="90538"/>
                  </a:lnTo>
                  <a:lnTo>
                    <a:pt x="1953247" y="77838"/>
                  </a:lnTo>
                  <a:lnTo>
                    <a:pt x="1962264" y="77838"/>
                  </a:lnTo>
                  <a:lnTo>
                    <a:pt x="1962264" y="27038"/>
                  </a:lnTo>
                  <a:lnTo>
                    <a:pt x="1933867" y="27038"/>
                  </a:lnTo>
                  <a:lnTo>
                    <a:pt x="1933867" y="77838"/>
                  </a:lnTo>
                  <a:lnTo>
                    <a:pt x="1928418" y="90538"/>
                  </a:lnTo>
                  <a:lnTo>
                    <a:pt x="1924088" y="77838"/>
                  </a:lnTo>
                  <a:lnTo>
                    <a:pt x="1933867" y="77838"/>
                  </a:lnTo>
                  <a:lnTo>
                    <a:pt x="1933867" y="27038"/>
                  </a:lnTo>
                  <a:lnTo>
                    <a:pt x="1883714" y="27038"/>
                  </a:lnTo>
                  <a:lnTo>
                    <a:pt x="1888185" y="14338"/>
                  </a:lnTo>
                  <a:lnTo>
                    <a:pt x="1764601" y="14338"/>
                  </a:lnTo>
                  <a:lnTo>
                    <a:pt x="1754492" y="27038"/>
                  </a:lnTo>
                  <a:lnTo>
                    <a:pt x="1750161" y="27038"/>
                  </a:lnTo>
                  <a:lnTo>
                    <a:pt x="1731086" y="27038"/>
                  </a:lnTo>
                  <a:lnTo>
                    <a:pt x="1735709" y="14338"/>
                  </a:lnTo>
                  <a:lnTo>
                    <a:pt x="1686090" y="14338"/>
                  </a:lnTo>
                  <a:lnTo>
                    <a:pt x="1682737" y="27038"/>
                  </a:lnTo>
                  <a:lnTo>
                    <a:pt x="1670646" y="27038"/>
                  </a:lnTo>
                  <a:lnTo>
                    <a:pt x="1675003" y="19037"/>
                  </a:lnTo>
                  <a:lnTo>
                    <a:pt x="1666062" y="27038"/>
                  </a:lnTo>
                  <a:lnTo>
                    <a:pt x="1633816" y="27038"/>
                  </a:lnTo>
                  <a:lnTo>
                    <a:pt x="1637601" y="14338"/>
                  </a:lnTo>
                  <a:lnTo>
                    <a:pt x="1628724" y="14338"/>
                  </a:lnTo>
                  <a:lnTo>
                    <a:pt x="1624812" y="27038"/>
                  </a:lnTo>
                  <a:lnTo>
                    <a:pt x="1553502" y="27038"/>
                  </a:lnTo>
                  <a:lnTo>
                    <a:pt x="1549412" y="31165"/>
                  </a:lnTo>
                  <a:lnTo>
                    <a:pt x="1547342" y="39738"/>
                  </a:lnTo>
                  <a:lnTo>
                    <a:pt x="1545983" y="34632"/>
                  </a:lnTo>
                  <a:lnTo>
                    <a:pt x="1544586" y="36042"/>
                  </a:lnTo>
                  <a:lnTo>
                    <a:pt x="1544840" y="39738"/>
                  </a:lnTo>
                  <a:lnTo>
                    <a:pt x="1540941" y="39738"/>
                  </a:lnTo>
                  <a:lnTo>
                    <a:pt x="1544586" y="36042"/>
                  </a:lnTo>
                  <a:lnTo>
                    <a:pt x="1544078" y="28524"/>
                  </a:lnTo>
                  <a:lnTo>
                    <a:pt x="1535239" y="39738"/>
                  </a:lnTo>
                  <a:lnTo>
                    <a:pt x="1465872" y="39738"/>
                  </a:lnTo>
                  <a:lnTo>
                    <a:pt x="1452283" y="51968"/>
                  </a:lnTo>
                  <a:lnTo>
                    <a:pt x="1452206" y="52438"/>
                  </a:lnTo>
                  <a:lnTo>
                    <a:pt x="1451762" y="52438"/>
                  </a:lnTo>
                  <a:lnTo>
                    <a:pt x="1452283" y="51968"/>
                  </a:lnTo>
                  <a:lnTo>
                    <a:pt x="1452994" y="47739"/>
                  </a:lnTo>
                  <a:lnTo>
                    <a:pt x="1448181" y="52438"/>
                  </a:lnTo>
                  <a:lnTo>
                    <a:pt x="1401267" y="52438"/>
                  </a:lnTo>
                  <a:lnTo>
                    <a:pt x="1385798" y="65138"/>
                  </a:lnTo>
                  <a:lnTo>
                    <a:pt x="1334401" y="65138"/>
                  </a:lnTo>
                  <a:lnTo>
                    <a:pt x="1328724" y="77838"/>
                  </a:lnTo>
                  <a:lnTo>
                    <a:pt x="1291882" y="77838"/>
                  </a:lnTo>
                  <a:lnTo>
                    <a:pt x="1284579" y="90538"/>
                  </a:lnTo>
                  <a:lnTo>
                    <a:pt x="1280261" y="90538"/>
                  </a:lnTo>
                  <a:lnTo>
                    <a:pt x="1280261" y="179438"/>
                  </a:lnTo>
                  <a:lnTo>
                    <a:pt x="1276235" y="180721"/>
                  </a:lnTo>
                  <a:lnTo>
                    <a:pt x="1272590" y="182054"/>
                  </a:lnTo>
                  <a:lnTo>
                    <a:pt x="1274622" y="179438"/>
                  </a:lnTo>
                  <a:lnTo>
                    <a:pt x="1280261" y="179438"/>
                  </a:lnTo>
                  <a:lnTo>
                    <a:pt x="1280261" y="90538"/>
                  </a:lnTo>
                  <a:lnTo>
                    <a:pt x="1250442" y="90538"/>
                  </a:lnTo>
                  <a:lnTo>
                    <a:pt x="1248511" y="103238"/>
                  </a:lnTo>
                  <a:lnTo>
                    <a:pt x="1214056" y="103238"/>
                  </a:lnTo>
                  <a:lnTo>
                    <a:pt x="1206258" y="114998"/>
                  </a:lnTo>
                  <a:lnTo>
                    <a:pt x="1205865" y="115938"/>
                  </a:lnTo>
                  <a:lnTo>
                    <a:pt x="1205636" y="115938"/>
                  </a:lnTo>
                  <a:lnTo>
                    <a:pt x="1206258" y="114998"/>
                  </a:lnTo>
                  <a:lnTo>
                    <a:pt x="1211173" y="103238"/>
                  </a:lnTo>
                  <a:lnTo>
                    <a:pt x="1202880" y="103238"/>
                  </a:lnTo>
                  <a:lnTo>
                    <a:pt x="1202232" y="114998"/>
                  </a:lnTo>
                  <a:lnTo>
                    <a:pt x="1202182" y="115938"/>
                  </a:lnTo>
                  <a:lnTo>
                    <a:pt x="1171244" y="115938"/>
                  </a:lnTo>
                  <a:lnTo>
                    <a:pt x="1164755" y="128638"/>
                  </a:lnTo>
                  <a:lnTo>
                    <a:pt x="1163701" y="128638"/>
                  </a:lnTo>
                  <a:lnTo>
                    <a:pt x="1169073" y="115938"/>
                  </a:lnTo>
                  <a:lnTo>
                    <a:pt x="1167053" y="115938"/>
                  </a:lnTo>
                  <a:lnTo>
                    <a:pt x="1161021" y="128638"/>
                  </a:lnTo>
                  <a:lnTo>
                    <a:pt x="1133132" y="128638"/>
                  </a:lnTo>
                  <a:lnTo>
                    <a:pt x="1131963" y="141338"/>
                  </a:lnTo>
                  <a:lnTo>
                    <a:pt x="1125905" y="141338"/>
                  </a:lnTo>
                  <a:lnTo>
                    <a:pt x="1121714" y="141338"/>
                  </a:lnTo>
                  <a:lnTo>
                    <a:pt x="1125816" y="136766"/>
                  </a:lnTo>
                  <a:lnTo>
                    <a:pt x="1125728" y="131838"/>
                  </a:lnTo>
                  <a:lnTo>
                    <a:pt x="1125664" y="128638"/>
                  </a:lnTo>
                  <a:lnTo>
                    <a:pt x="1119314" y="141338"/>
                  </a:lnTo>
                  <a:lnTo>
                    <a:pt x="1102207" y="141338"/>
                  </a:lnTo>
                  <a:lnTo>
                    <a:pt x="1102080" y="149085"/>
                  </a:lnTo>
                  <a:lnTo>
                    <a:pt x="1102004" y="154038"/>
                  </a:lnTo>
                  <a:lnTo>
                    <a:pt x="1098969" y="154038"/>
                  </a:lnTo>
                  <a:lnTo>
                    <a:pt x="1102207" y="141338"/>
                  </a:lnTo>
                  <a:lnTo>
                    <a:pt x="1099502" y="141338"/>
                  </a:lnTo>
                  <a:lnTo>
                    <a:pt x="1092949" y="154038"/>
                  </a:lnTo>
                  <a:lnTo>
                    <a:pt x="1065911" y="154038"/>
                  </a:lnTo>
                  <a:lnTo>
                    <a:pt x="1069289" y="166738"/>
                  </a:lnTo>
                  <a:lnTo>
                    <a:pt x="1042682" y="166738"/>
                  </a:lnTo>
                  <a:lnTo>
                    <a:pt x="1039304" y="179438"/>
                  </a:lnTo>
                  <a:lnTo>
                    <a:pt x="1016863" y="179438"/>
                  </a:lnTo>
                  <a:lnTo>
                    <a:pt x="1008494" y="192138"/>
                  </a:lnTo>
                  <a:lnTo>
                    <a:pt x="993457" y="192138"/>
                  </a:lnTo>
                  <a:lnTo>
                    <a:pt x="987628" y="204838"/>
                  </a:lnTo>
                  <a:lnTo>
                    <a:pt x="988326" y="192138"/>
                  </a:lnTo>
                  <a:lnTo>
                    <a:pt x="987247" y="192138"/>
                  </a:lnTo>
                  <a:lnTo>
                    <a:pt x="984148" y="204838"/>
                  </a:lnTo>
                  <a:lnTo>
                    <a:pt x="980414" y="204838"/>
                  </a:lnTo>
                  <a:lnTo>
                    <a:pt x="967016" y="204838"/>
                  </a:lnTo>
                  <a:lnTo>
                    <a:pt x="962723" y="217538"/>
                  </a:lnTo>
                  <a:lnTo>
                    <a:pt x="960031" y="217538"/>
                  </a:lnTo>
                  <a:lnTo>
                    <a:pt x="961224" y="210108"/>
                  </a:lnTo>
                  <a:lnTo>
                    <a:pt x="956525" y="217538"/>
                  </a:lnTo>
                  <a:lnTo>
                    <a:pt x="937196" y="217538"/>
                  </a:lnTo>
                  <a:lnTo>
                    <a:pt x="934720" y="230238"/>
                  </a:lnTo>
                  <a:lnTo>
                    <a:pt x="913549" y="230238"/>
                  </a:lnTo>
                  <a:lnTo>
                    <a:pt x="910856" y="242938"/>
                  </a:lnTo>
                  <a:lnTo>
                    <a:pt x="907199" y="242938"/>
                  </a:lnTo>
                  <a:lnTo>
                    <a:pt x="910170" y="236067"/>
                  </a:lnTo>
                  <a:lnTo>
                    <a:pt x="906195" y="242938"/>
                  </a:lnTo>
                  <a:lnTo>
                    <a:pt x="895235" y="242938"/>
                  </a:lnTo>
                  <a:lnTo>
                    <a:pt x="884135" y="255638"/>
                  </a:lnTo>
                  <a:lnTo>
                    <a:pt x="868159" y="255638"/>
                  </a:lnTo>
                  <a:lnTo>
                    <a:pt x="867244" y="258229"/>
                  </a:lnTo>
                  <a:lnTo>
                    <a:pt x="865136" y="268338"/>
                  </a:lnTo>
                  <a:lnTo>
                    <a:pt x="863701" y="268338"/>
                  </a:lnTo>
                  <a:lnTo>
                    <a:pt x="861009" y="268338"/>
                  </a:lnTo>
                  <a:lnTo>
                    <a:pt x="862088" y="255638"/>
                  </a:lnTo>
                  <a:lnTo>
                    <a:pt x="857554" y="268338"/>
                  </a:lnTo>
                  <a:lnTo>
                    <a:pt x="846797" y="268338"/>
                  </a:lnTo>
                  <a:lnTo>
                    <a:pt x="845845" y="269798"/>
                  </a:lnTo>
                  <a:lnTo>
                    <a:pt x="842962" y="281038"/>
                  </a:lnTo>
                  <a:lnTo>
                    <a:pt x="838454" y="281038"/>
                  </a:lnTo>
                  <a:lnTo>
                    <a:pt x="845845" y="269798"/>
                  </a:lnTo>
                  <a:lnTo>
                    <a:pt x="846213" y="268338"/>
                  </a:lnTo>
                  <a:lnTo>
                    <a:pt x="845019" y="268338"/>
                  </a:lnTo>
                  <a:lnTo>
                    <a:pt x="837704" y="281038"/>
                  </a:lnTo>
                  <a:lnTo>
                    <a:pt x="824064" y="281038"/>
                  </a:lnTo>
                  <a:lnTo>
                    <a:pt x="819569" y="293738"/>
                  </a:lnTo>
                  <a:lnTo>
                    <a:pt x="817359" y="293738"/>
                  </a:lnTo>
                  <a:lnTo>
                    <a:pt x="817397" y="293357"/>
                  </a:lnTo>
                  <a:lnTo>
                    <a:pt x="817219" y="293738"/>
                  </a:lnTo>
                  <a:lnTo>
                    <a:pt x="803833" y="293738"/>
                  </a:lnTo>
                  <a:lnTo>
                    <a:pt x="794575" y="306438"/>
                  </a:lnTo>
                  <a:lnTo>
                    <a:pt x="779145" y="306438"/>
                  </a:lnTo>
                  <a:lnTo>
                    <a:pt x="775728" y="319138"/>
                  </a:lnTo>
                  <a:lnTo>
                    <a:pt x="766267" y="319138"/>
                  </a:lnTo>
                  <a:lnTo>
                    <a:pt x="760069" y="331838"/>
                  </a:lnTo>
                  <a:lnTo>
                    <a:pt x="745909" y="331838"/>
                  </a:lnTo>
                  <a:lnTo>
                    <a:pt x="741578" y="344538"/>
                  </a:lnTo>
                  <a:lnTo>
                    <a:pt x="729983" y="344538"/>
                  </a:lnTo>
                  <a:lnTo>
                    <a:pt x="725398" y="354850"/>
                  </a:lnTo>
                  <a:lnTo>
                    <a:pt x="725398" y="458838"/>
                  </a:lnTo>
                  <a:lnTo>
                    <a:pt x="723303" y="471538"/>
                  </a:lnTo>
                  <a:lnTo>
                    <a:pt x="724852" y="458838"/>
                  </a:lnTo>
                  <a:lnTo>
                    <a:pt x="721753" y="471538"/>
                  </a:lnTo>
                  <a:lnTo>
                    <a:pt x="720153" y="471538"/>
                  </a:lnTo>
                  <a:lnTo>
                    <a:pt x="723912" y="458838"/>
                  </a:lnTo>
                  <a:lnTo>
                    <a:pt x="724852" y="458838"/>
                  </a:lnTo>
                  <a:lnTo>
                    <a:pt x="725398" y="458838"/>
                  </a:lnTo>
                  <a:lnTo>
                    <a:pt x="725398" y="354850"/>
                  </a:lnTo>
                  <a:lnTo>
                    <a:pt x="724331" y="357238"/>
                  </a:lnTo>
                  <a:lnTo>
                    <a:pt x="707504" y="357238"/>
                  </a:lnTo>
                  <a:lnTo>
                    <a:pt x="705091" y="369379"/>
                  </a:lnTo>
                  <a:lnTo>
                    <a:pt x="704977" y="369938"/>
                  </a:lnTo>
                  <a:lnTo>
                    <a:pt x="698931" y="369938"/>
                  </a:lnTo>
                  <a:lnTo>
                    <a:pt x="693280" y="376643"/>
                  </a:lnTo>
                  <a:lnTo>
                    <a:pt x="690803" y="382638"/>
                  </a:lnTo>
                  <a:lnTo>
                    <a:pt x="692010" y="378155"/>
                  </a:lnTo>
                  <a:lnTo>
                    <a:pt x="691184" y="379145"/>
                  </a:lnTo>
                  <a:lnTo>
                    <a:pt x="690016" y="382638"/>
                  </a:lnTo>
                  <a:lnTo>
                    <a:pt x="688238" y="382638"/>
                  </a:lnTo>
                  <a:lnTo>
                    <a:pt x="680656" y="391655"/>
                  </a:lnTo>
                  <a:lnTo>
                    <a:pt x="680656" y="496938"/>
                  </a:lnTo>
                  <a:lnTo>
                    <a:pt x="679932" y="499186"/>
                  </a:lnTo>
                  <a:lnTo>
                    <a:pt x="678827" y="509638"/>
                  </a:lnTo>
                  <a:lnTo>
                    <a:pt x="676579" y="509638"/>
                  </a:lnTo>
                  <a:lnTo>
                    <a:pt x="679932" y="499186"/>
                  </a:lnTo>
                  <a:lnTo>
                    <a:pt x="680173" y="496938"/>
                  </a:lnTo>
                  <a:lnTo>
                    <a:pt x="680656" y="496938"/>
                  </a:lnTo>
                  <a:lnTo>
                    <a:pt x="680656" y="391655"/>
                  </a:lnTo>
                  <a:lnTo>
                    <a:pt x="677545" y="395338"/>
                  </a:lnTo>
                  <a:lnTo>
                    <a:pt x="676833" y="395338"/>
                  </a:lnTo>
                  <a:lnTo>
                    <a:pt x="676871" y="394373"/>
                  </a:lnTo>
                  <a:lnTo>
                    <a:pt x="676617" y="395338"/>
                  </a:lnTo>
                  <a:lnTo>
                    <a:pt x="676224" y="395338"/>
                  </a:lnTo>
                  <a:lnTo>
                    <a:pt x="662965" y="395338"/>
                  </a:lnTo>
                  <a:lnTo>
                    <a:pt x="658495" y="408038"/>
                  </a:lnTo>
                  <a:lnTo>
                    <a:pt x="649490" y="408038"/>
                  </a:lnTo>
                  <a:lnTo>
                    <a:pt x="644283" y="420027"/>
                  </a:lnTo>
                  <a:lnTo>
                    <a:pt x="644220" y="420738"/>
                  </a:lnTo>
                  <a:lnTo>
                    <a:pt x="632040" y="420738"/>
                  </a:lnTo>
                  <a:lnTo>
                    <a:pt x="622515" y="431088"/>
                  </a:lnTo>
                  <a:lnTo>
                    <a:pt x="622515" y="547738"/>
                  </a:lnTo>
                  <a:lnTo>
                    <a:pt x="620915" y="560438"/>
                  </a:lnTo>
                  <a:lnTo>
                    <a:pt x="618744" y="560438"/>
                  </a:lnTo>
                  <a:lnTo>
                    <a:pt x="621106" y="547738"/>
                  </a:lnTo>
                  <a:lnTo>
                    <a:pt x="622515" y="547738"/>
                  </a:lnTo>
                  <a:lnTo>
                    <a:pt x="622515" y="431088"/>
                  </a:lnTo>
                  <a:lnTo>
                    <a:pt x="620344" y="433438"/>
                  </a:lnTo>
                  <a:lnTo>
                    <a:pt x="609434" y="446138"/>
                  </a:lnTo>
                  <a:lnTo>
                    <a:pt x="595884" y="446138"/>
                  </a:lnTo>
                  <a:lnTo>
                    <a:pt x="595884" y="573138"/>
                  </a:lnTo>
                  <a:lnTo>
                    <a:pt x="589038" y="585863"/>
                  </a:lnTo>
                  <a:lnTo>
                    <a:pt x="587387" y="585863"/>
                  </a:lnTo>
                  <a:lnTo>
                    <a:pt x="593826" y="573138"/>
                  </a:lnTo>
                  <a:lnTo>
                    <a:pt x="595884" y="573138"/>
                  </a:lnTo>
                  <a:lnTo>
                    <a:pt x="595884" y="446138"/>
                  </a:lnTo>
                  <a:lnTo>
                    <a:pt x="595198" y="446138"/>
                  </a:lnTo>
                  <a:lnTo>
                    <a:pt x="591235" y="458838"/>
                  </a:lnTo>
                  <a:lnTo>
                    <a:pt x="585152" y="458838"/>
                  </a:lnTo>
                  <a:lnTo>
                    <a:pt x="582980" y="471538"/>
                  </a:lnTo>
                  <a:lnTo>
                    <a:pt x="568909" y="471538"/>
                  </a:lnTo>
                  <a:lnTo>
                    <a:pt x="565873" y="484238"/>
                  </a:lnTo>
                  <a:lnTo>
                    <a:pt x="555205" y="484238"/>
                  </a:lnTo>
                  <a:lnTo>
                    <a:pt x="548906" y="496938"/>
                  </a:lnTo>
                  <a:lnTo>
                    <a:pt x="542556" y="496938"/>
                  </a:lnTo>
                  <a:lnTo>
                    <a:pt x="536130" y="509638"/>
                  </a:lnTo>
                  <a:lnTo>
                    <a:pt x="539927" y="509638"/>
                  </a:lnTo>
                  <a:lnTo>
                    <a:pt x="531418" y="522338"/>
                  </a:lnTo>
                  <a:lnTo>
                    <a:pt x="530517" y="522338"/>
                  </a:lnTo>
                  <a:lnTo>
                    <a:pt x="531660" y="509638"/>
                  </a:lnTo>
                  <a:lnTo>
                    <a:pt x="526884" y="509638"/>
                  </a:lnTo>
                  <a:lnTo>
                    <a:pt x="518541" y="522338"/>
                  </a:lnTo>
                  <a:lnTo>
                    <a:pt x="522986" y="522338"/>
                  </a:lnTo>
                  <a:lnTo>
                    <a:pt x="515112" y="535038"/>
                  </a:lnTo>
                  <a:lnTo>
                    <a:pt x="514604" y="535038"/>
                  </a:lnTo>
                  <a:lnTo>
                    <a:pt x="515251" y="531012"/>
                  </a:lnTo>
                  <a:lnTo>
                    <a:pt x="513803" y="535038"/>
                  </a:lnTo>
                  <a:lnTo>
                    <a:pt x="507987" y="535038"/>
                  </a:lnTo>
                  <a:lnTo>
                    <a:pt x="504901" y="547738"/>
                  </a:lnTo>
                  <a:lnTo>
                    <a:pt x="507034" y="538530"/>
                  </a:lnTo>
                  <a:lnTo>
                    <a:pt x="504532" y="547738"/>
                  </a:lnTo>
                  <a:lnTo>
                    <a:pt x="502805" y="547738"/>
                  </a:lnTo>
                  <a:lnTo>
                    <a:pt x="499414" y="560438"/>
                  </a:lnTo>
                  <a:lnTo>
                    <a:pt x="494982" y="560438"/>
                  </a:lnTo>
                  <a:lnTo>
                    <a:pt x="499338" y="547738"/>
                  </a:lnTo>
                  <a:lnTo>
                    <a:pt x="494779" y="547738"/>
                  </a:lnTo>
                  <a:lnTo>
                    <a:pt x="489407" y="560438"/>
                  </a:lnTo>
                  <a:lnTo>
                    <a:pt x="485241" y="560438"/>
                  </a:lnTo>
                  <a:lnTo>
                    <a:pt x="481469" y="573138"/>
                  </a:lnTo>
                  <a:lnTo>
                    <a:pt x="482015" y="560438"/>
                  </a:lnTo>
                  <a:lnTo>
                    <a:pt x="479209" y="560438"/>
                  </a:lnTo>
                  <a:lnTo>
                    <a:pt x="478713" y="573138"/>
                  </a:lnTo>
                  <a:lnTo>
                    <a:pt x="476084" y="573138"/>
                  </a:lnTo>
                  <a:lnTo>
                    <a:pt x="477532" y="565759"/>
                  </a:lnTo>
                  <a:lnTo>
                    <a:pt x="475221" y="573138"/>
                  </a:lnTo>
                  <a:lnTo>
                    <a:pt x="474840" y="573138"/>
                  </a:lnTo>
                  <a:lnTo>
                    <a:pt x="470357" y="585863"/>
                  </a:lnTo>
                  <a:lnTo>
                    <a:pt x="469265" y="585863"/>
                  </a:lnTo>
                  <a:lnTo>
                    <a:pt x="474370" y="573138"/>
                  </a:lnTo>
                  <a:lnTo>
                    <a:pt x="466077" y="573138"/>
                  </a:lnTo>
                  <a:lnTo>
                    <a:pt x="459409" y="585863"/>
                  </a:lnTo>
                  <a:lnTo>
                    <a:pt x="460375" y="585863"/>
                  </a:lnTo>
                  <a:lnTo>
                    <a:pt x="459320" y="588035"/>
                  </a:lnTo>
                  <a:lnTo>
                    <a:pt x="459143" y="592277"/>
                  </a:lnTo>
                  <a:lnTo>
                    <a:pt x="460540" y="586409"/>
                  </a:lnTo>
                  <a:lnTo>
                    <a:pt x="460641" y="586003"/>
                  </a:lnTo>
                  <a:lnTo>
                    <a:pt x="460679" y="585863"/>
                  </a:lnTo>
                  <a:lnTo>
                    <a:pt x="461518" y="585863"/>
                  </a:lnTo>
                  <a:lnTo>
                    <a:pt x="460248" y="596442"/>
                  </a:lnTo>
                  <a:lnTo>
                    <a:pt x="460032" y="598043"/>
                  </a:lnTo>
                  <a:lnTo>
                    <a:pt x="460133" y="596442"/>
                  </a:lnTo>
                  <a:lnTo>
                    <a:pt x="460705" y="588035"/>
                  </a:lnTo>
                  <a:lnTo>
                    <a:pt x="460819" y="586409"/>
                  </a:lnTo>
                  <a:lnTo>
                    <a:pt x="460514" y="588035"/>
                  </a:lnTo>
                  <a:lnTo>
                    <a:pt x="459206" y="596442"/>
                  </a:lnTo>
                  <a:lnTo>
                    <a:pt x="458889" y="598220"/>
                  </a:lnTo>
                  <a:lnTo>
                    <a:pt x="459143" y="592277"/>
                  </a:lnTo>
                  <a:lnTo>
                    <a:pt x="457669" y="598220"/>
                  </a:lnTo>
                  <a:lnTo>
                    <a:pt x="457593" y="598538"/>
                  </a:lnTo>
                  <a:lnTo>
                    <a:pt x="454139" y="598538"/>
                  </a:lnTo>
                  <a:lnTo>
                    <a:pt x="453948" y="598538"/>
                  </a:lnTo>
                  <a:lnTo>
                    <a:pt x="454113" y="598220"/>
                  </a:lnTo>
                  <a:lnTo>
                    <a:pt x="452945" y="586409"/>
                  </a:lnTo>
                  <a:lnTo>
                    <a:pt x="452907" y="586003"/>
                  </a:lnTo>
                  <a:lnTo>
                    <a:pt x="452767" y="586409"/>
                  </a:lnTo>
                  <a:lnTo>
                    <a:pt x="450126" y="598220"/>
                  </a:lnTo>
                  <a:lnTo>
                    <a:pt x="450049" y="598538"/>
                  </a:lnTo>
                  <a:lnTo>
                    <a:pt x="446417" y="598538"/>
                  </a:lnTo>
                  <a:lnTo>
                    <a:pt x="443623" y="611238"/>
                  </a:lnTo>
                  <a:lnTo>
                    <a:pt x="442925" y="611238"/>
                  </a:lnTo>
                  <a:lnTo>
                    <a:pt x="445020" y="598538"/>
                  </a:lnTo>
                  <a:lnTo>
                    <a:pt x="440626" y="598538"/>
                  </a:lnTo>
                  <a:lnTo>
                    <a:pt x="436079" y="611238"/>
                  </a:lnTo>
                  <a:lnTo>
                    <a:pt x="433285" y="611238"/>
                  </a:lnTo>
                  <a:lnTo>
                    <a:pt x="431533" y="623938"/>
                  </a:lnTo>
                  <a:lnTo>
                    <a:pt x="430428" y="623938"/>
                  </a:lnTo>
                  <a:lnTo>
                    <a:pt x="425551" y="636638"/>
                  </a:lnTo>
                  <a:lnTo>
                    <a:pt x="424332" y="636638"/>
                  </a:lnTo>
                  <a:lnTo>
                    <a:pt x="426554" y="623938"/>
                  </a:lnTo>
                  <a:lnTo>
                    <a:pt x="421703" y="623938"/>
                  </a:lnTo>
                  <a:lnTo>
                    <a:pt x="419341" y="636638"/>
                  </a:lnTo>
                  <a:lnTo>
                    <a:pt x="418249" y="636638"/>
                  </a:lnTo>
                  <a:lnTo>
                    <a:pt x="419112" y="623938"/>
                  </a:lnTo>
                  <a:lnTo>
                    <a:pt x="415645" y="636638"/>
                  </a:lnTo>
                  <a:lnTo>
                    <a:pt x="412280" y="636638"/>
                  </a:lnTo>
                  <a:lnTo>
                    <a:pt x="411353" y="648385"/>
                  </a:lnTo>
                  <a:lnTo>
                    <a:pt x="411276" y="649338"/>
                  </a:lnTo>
                  <a:lnTo>
                    <a:pt x="412013" y="638708"/>
                  </a:lnTo>
                  <a:lnTo>
                    <a:pt x="411670" y="640689"/>
                  </a:lnTo>
                  <a:lnTo>
                    <a:pt x="410502" y="648385"/>
                  </a:lnTo>
                  <a:lnTo>
                    <a:pt x="410476" y="649338"/>
                  </a:lnTo>
                  <a:lnTo>
                    <a:pt x="408825" y="649338"/>
                  </a:lnTo>
                  <a:lnTo>
                    <a:pt x="405130" y="662038"/>
                  </a:lnTo>
                  <a:lnTo>
                    <a:pt x="400812" y="662038"/>
                  </a:lnTo>
                  <a:lnTo>
                    <a:pt x="403694" y="649338"/>
                  </a:lnTo>
                  <a:lnTo>
                    <a:pt x="399097" y="649338"/>
                  </a:lnTo>
                  <a:lnTo>
                    <a:pt x="395579" y="657491"/>
                  </a:lnTo>
                  <a:lnTo>
                    <a:pt x="395579" y="662038"/>
                  </a:lnTo>
                  <a:lnTo>
                    <a:pt x="395465" y="665848"/>
                  </a:lnTo>
                  <a:lnTo>
                    <a:pt x="395389" y="668769"/>
                  </a:lnTo>
                  <a:lnTo>
                    <a:pt x="395262" y="672947"/>
                  </a:lnTo>
                  <a:lnTo>
                    <a:pt x="395211" y="674738"/>
                  </a:lnTo>
                  <a:lnTo>
                    <a:pt x="390677" y="674738"/>
                  </a:lnTo>
                  <a:lnTo>
                    <a:pt x="395147" y="662038"/>
                  </a:lnTo>
                  <a:lnTo>
                    <a:pt x="395579" y="662038"/>
                  </a:lnTo>
                  <a:lnTo>
                    <a:pt x="395579" y="657491"/>
                  </a:lnTo>
                  <a:lnTo>
                    <a:pt x="393611" y="662038"/>
                  </a:lnTo>
                  <a:lnTo>
                    <a:pt x="393471" y="662038"/>
                  </a:lnTo>
                  <a:lnTo>
                    <a:pt x="390410" y="667664"/>
                  </a:lnTo>
                  <a:lnTo>
                    <a:pt x="388835" y="671893"/>
                  </a:lnTo>
                  <a:lnTo>
                    <a:pt x="389813" y="668769"/>
                  </a:lnTo>
                  <a:lnTo>
                    <a:pt x="386562" y="674738"/>
                  </a:lnTo>
                  <a:lnTo>
                    <a:pt x="384124" y="674738"/>
                  </a:lnTo>
                  <a:lnTo>
                    <a:pt x="383184" y="676541"/>
                  </a:lnTo>
                  <a:lnTo>
                    <a:pt x="381673" y="687438"/>
                  </a:lnTo>
                  <a:lnTo>
                    <a:pt x="380758" y="687438"/>
                  </a:lnTo>
                  <a:lnTo>
                    <a:pt x="381393" y="679996"/>
                  </a:lnTo>
                  <a:lnTo>
                    <a:pt x="379984" y="682701"/>
                  </a:lnTo>
                  <a:lnTo>
                    <a:pt x="379133" y="687438"/>
                  </a:lnTo>
                  <a:lnTo>
                    <a:pt x="377520" y="687438"/>
                  </a:lnTo>
                  <a:lnTo>
                    <a:pt x="379984" y="682701"/>
                  </a:lnTo>
                  <a:lnTo>
                    <a:pt x="381406" y="674738"/>
                  </a:lnTo>
                  <a:lnTo>
                    <a:pt x="379768" y="674738"/>
                  </a:lnTo>
                  <a:lnTo>
                    <a:pt x="376555" y="687438"/>
                  </a:lnTo>
                  <a:lnTo>
                    <a:pt x="374281" y="687438"/>
                  </a:lnTo>
                  <a:lnTo>
                    <a:pt x="372529" y="700138"/>
                  </a:lnTo>
                  <a:lnTo>
                    <a:pt x="371919" y="700138"/>
                  </a:lnTo>
                  <a:lnTo>
                    <a:pt x="372986" y="689470"/>
                  </a:lnTo>
                  <a:lnTo>
                    <a:pt x="369519" y="700138"/>
                  </a:lnTo>
                  <a:lnTo>
                    <a:pt x="366280" y="700138"/>
                  </a:lnTo>
                  <a:lnTo>
                    <a:pt x="366674" y="698233"/>
                  </a:lnTo>
                  <a:lnTo>
                    <a:pt x="365887" y="700138"/>
                  </a:lnTo>
                  <a:lnTo>
                    <a:pt x="364248" y="700138"/>
                  </a:lnTo>
                  <a:lnTo>
                    <a:pt x="361835" y="712838"/>
                  </a:lnTo>
                  <a:lnTo>
                    <a:pt x="354736" y="712838"/>
                  </a:lnTo>
                  <a:lnTo>
                    <a:pt x="359727" y="700138"/>
                  </a:lnTo>
                  <a:lnTo>
                    <a:pt x="357085" y="700138"/>
                  </a:lnTo>
                  <a:lnTo>
                    <a:pt x="354139" y="712838"/>
                  </a:lnTo>
                  <a:lnTo>
                    <a:pt x="353390" y="712838"/>
                  </a:lnTo>
                  <a:lnTo>
                    <a:pt x="350304" y="725538"/>
                  </a:lnTo>
                  <a:lnTo>
                    <a:pt x="350545" y="712838"/>
                  </a:lnTo>
                  <a:lnTo>
                    <a:pt x="348665" y="712838"/>
                  </a:lnTo>
                  <a:lnTo>
                    <a:pt x="345960" y="725538"/>
                  </a:lnTo>
                  <a:lnTo>
                    <a:pt x="343585" y="725538"/>
                  </a:lnTo>
                  <a:lnTo>
                    <a:pt x="341477" y="738238"/>
                  </a:lnTo>
                  <a:lnTo>
                    <a:pt x="337959" y="738238"/>
                  </a:lnTo>
                  <a:lnTo>
                    <a:pt x="341960" y="725538"/>
                  </a:lnTo>
                  <a:lnTo>
                    <a:pt x="341287" y="725538"/>
                  </a:lnTo>
                  <a:lnTo>
                    <a:pt x="337654" y="738238"/>
                  </a:lnTo>
                  <a:lnTo>
                    <a:pt x="337451" y="738238"/>
                  </a:lnTo>
                  <a:lnTo>
                    <a:pt x="333832" y="750938"/>
                  </a:lnTo>
                  <a:lnTo>
                    <a:pt x="332397" y="750938"/>
                  </a:lnTo>
                  <a:lnTo>
                    <a:pt x="333679" y="738238"/>
                  </a:lnTo>
                  <a:lnTo>
                    <a:pt x="333222" y="738238"/>
                  </a:lnTo>
                  <a:lnTo>
                    <a:pt x="332028" y="740460"/>
                  </a:lnTo>
                  <a:lnTo>
                    <a:pt x="329946" y="749096"/>
                  </a:lnTo>
                  <a:lnTo>
                    <a:pt x="330085" y="750938"/>
                  </a:lnTo>
                  <a:lnTo>
                    <a:pt x="329501" y="750938"/>
                  </a:lnTo>
                  <a:lnTo>
                    <a:pt x="329946" y="749096"/>
                  </a:lnTo>
                  <a:lnTo>
                    <a:pt x="329628" y="744918"/>
                  </a:lnTo>
                  <a:lnTo>
                    <a:pt x="326390" y="750938"/>
                  </a:lnTo>
                  <a:lnTo>
                    <a:pt x="329018" y="750938"/>
                  </a:lnTo>
                  <a:lnTo>
                    <a:pt x="326237" y="763638"/>
                  </a:lnTo>
                  <a:lnTo>
                    <a:pt x="323380" y="763638"/>
                  </a:lnTo>
                  <a:lnTo>
                    <a:pt x="325539" y="750938"/>
                  </a:lnTo>
                  <a:lnTo>
                    <a:pt x="323659" y="750938"/>
                  </a:lnTo>
                  <a:lnTo>
                    <a:pt x="322122" y="763638"/>
                  </a:lnTo>
                  <a:lnTo>
                    <a:pt x="317576" y="763638"/>
                  </a:lnTo>
                  <a:lnTo>
                    <a:pt x="319697" y="756894"/>
                  </a:lnTo>
                  <a:lnTo>
                    <a:pt x="318566" y="758939"/>
                  </a:lnTo>
                  <a:lnTo>
                    <a:pt x="316801" y="763638"/>
                  </a:lnTo>
                  <a:lnTo>
                    <a:pt x="316103" y="763638"/>
                  </a:lnTo>
                  <a:lnTo>
                    <a:pt x="311594" y="773658"/>
                  </a:lnTo>
                  <a:lnTo>
                    <a:pt x="311391" y="774141"/>
                  </a:lnTo>
                  <a:lnTo>
                    <a:pt x="311188" y="776401"/>
                  </a:lnTo>
                  <a:lnTo>
                    <a:pt x="312547" y="776401"/>
                  </a:lnTo>
                  <a:lnTo>
                    <a:pt x="307441" y="789038"/>
                  </a:lnTo>
                  <a:lnTo>
                    <a:pt x="308673" y="776693"/>
                  </a:lnTo>
                  <a:lnTo>
                    <a:pt x="308711" y="776401"/>
                  </a:lnTo>
                  <a:lnTo>
                    <a:pt x="308533" y="776401"/>
                  </a:lnTo>
                  <a:lnTo>
                    <a:pt x="306705" y="776401"/>
                  </a:lnTo>
                  <a:lnTo>
                    <a:pt x="305638" y="776401"/>
                  </a:lnTo>
                  <a:lnTo>
                    <a:pt x="303733" y="789038"/>
                  </a:lnTo>
                  <a:lnTo>
                    <a:pt x="300418" y="789038"/>
                  </a:lnTo>
                  <a:lnTo>
                    <a:pt x="300685" y="785977"/>
                  </a:lnTo>
                  <a:lnTo>
                    <a:pt x="299326" y="789038"/>
                  </a:lnTo>
                  <a:lnTo>
                    <a:pt x="299008" y="789038"/>
                  </a:lnTo>
                  <a:lnTo>
                    <a:pt x="300342" y="781151"/>
                  </a:lnTo>
                  <a:lnTo>
                    <a:pt x="294233" y="789038"/>
                  </a:lnTo>
                  <a:lnTo>
                    <a:pt x="293395" y="789038"/>
                  </a:lnTo>
                  <a:lnTo>
                    <a:pt x="290156" y="801738"/>
                  </a:lnTo>
                  <a:lnTo>
                    <a:pt x="292569" y="801738"/>
                  </a:lnTo>
                  <a:lnTo>
                    <a:pt x="296583" y="789038"/>
                  </a:lnTo>
                  <a:lnTo>
                    <a:pt x="296976" y="789038"/>
                  </a:lnTo>
                  <a:lnTo>
                    <a:pt x="294792" y="801738"/>
                  </a:lnTo>
                  <a:lnTo>
                    <a:pt x="293903" y="801738"/>
                  </a:lnTo>
                  <a:lnTo>
                    <a:pt x="289560" y="814438"/>
                  </a:lnTo>
                  <a:lnTo>
                    <a:pt x="288607" y="814438"/>
                  </a:lnTo>
                  <a:lnTo>
                    <a:pt x="289598" y="802855"/>
                  </a:lnTo>
                  <a:lnTo>
                    <a:pt x="285699" y="814438"/>
                  </a:lnTo>
                  <a:lnTo>
                    <a:pt x="284721" y="814438"/>
                  </a:lnTo>
                  <a:lnTo>
                    <a:pt x="280809" y="827138"/>
                  </a:lnTo>
                  <a:lnTo>
                    <a:pt x="280136" y="827138"/>
                  </a:lnTo>
                  <a:lnTo>
                    <a:pt x="280174" y="823912"/>
                  </a:lnTo>
                  <a:lnTo>
                    <a:pt x="279527" y="827138"/>
                  </a:lnTo>
                  <a:lnTo>
                    <a:pt x="277622" y="827138"/>
                  </a:lnTo>
                  <a:lnTo>
                    <a:pt x="274066" y="833488"/>
                  </a:lnTo>
                  <a:lnTo>
                    <a:pt x="271526" y="839838"/>
                  </a:lnTo>
                  <a:lnTo>
                    <a:pt x="270510" y="839838"/>
                  </a:lnTo>
                  <a:lnTo>
                    <a:pt x="273951" y="833691"/>
                  </a:lnTo>
                  <a:lnTo>
                    <a:pt x="274066" y="833488"/>
                  </a:lnTo>
                  <a:lnTo>
                    <a:pt x="276606" y="827138"/>
                  </a:lnTo>
                  <a:lnTo>
                    <a:pt x="275577" y="827138"/>
                  </a:lnTo>
                  <a:lnTo>
                    <a:pt x="278168" y="814438"/>
                  </a:lnTo>
                  <a:lnTo>
                    <a:pt x="280276" y="814438"/>
                  </a:lnTo>
                  <a:lnTo>
                    <a:pt x="280174" y="823912"/>
                  </a:lnTo>
                  <a:lnTo>
                    <a:pt x="282067" y="814438"/>
                  </a:lnTo>
                  <a:lnTo>
                    <a:pt x="281724" y="814438"/>
                  </a:lnTo>
                  <a:lnTo>
                    <a:pt x="285343" y="801738"/>
                  </a:lnTo>
                  <a:lnTo>
                    <a:pt x="281381" y="801738"/>
                  </a:lnTo>
                  <a:lnTo>
                    <a:pt x="276821" y="814438"/>
                  </a:lnTo>
                  <a:lnTo>
                    <a:pt x="273037" y="827138"/>
                  </a:lnTo>
                  <a:lnTo>
                    <a:pt x="272618" y="827138"/>
                  </a:lnTo>
                  <a:lnTo>
                    <a:pt x="269671" y="835914"/>
                  </a:lnTo>
                  <a:lnTo>
                    <a:pt x="269671" y="839838"/>
                  </a:lnTo>
                  <a:lnTo>
                    <a:pt x="268071" y="851928"/>
                  </a:lnTo>
                  <a:lnTo>
                    <a:pt x="267995" y="852576"/>
                  </a:lnTo>
                  <a:lnTo>
                    <a:pt x="267055" y="852576"/>
                  </a:lnTo>
                  <a:lnTo>
                    <a:pt x="269671" y="839838"/>
                  </a:lnTo>
                  <a:lnTo>
                    <a:pt x="269671" y="835914"/>
                  </a:lnTo>
                  <a:lnTo>
                    <a:pt x="269468" y="836510"/>
                  </a:lnTo>
                  <a:lnTo>
                    <a:pt x="269265" y="839838"/>
                  </a:lnTo>
                  <a:lnTo>
                    <a:pt x="262940" y="850709"/>
                  </a:lnTo>
                  <a:lnTo>
                    <a:pt x="262712" y="851928"/>
                  </a:lnTo>
                  <a:lnTo>
                    <a:pt x="262597" y="852576"/>
                  </a:lnTo>
                  <a:lnTo>
                    <a:pt x="261861" y="852576"/>
                  </a:lnTo>
                  <a:lnTo>
                    <a:pt x="262940" y="850709"/>
                  </a:lnTo>
                  <a:lnTo>
                    <a:pt x="264998" y="839838"/>
                  </a:lnTo>
                  <a:lnTo>
                    <a:pt x="262572" y="839838"/>
                  </a:lnTo>
                  <a:lnTo>
                    <a:pt x="260604" y="851928"/>
                  </a:lnTo>
                  <a:lnTo>
                    <a:pt x="260502" y="852576"/>
                  </a:lnTo>
                  <a:lnTo>
                    <a:pt x="261848" y="852576"/>
                  </a:lnTo>
                  <a:lnTo>
                    <a:pt x="254393" y="862203"/>
                  </a:lnTo>
                  <a:lnTo>
                    <a:pt x="254139" y="863130"/>
                  </a:lnTo>
                  <a:lnTo>
                    <a:pt x="285013" y="863130"/>
                  </a:lnTo>
                  <a:lnTo>
                    <a:pt x="287693" y="852576"/>
                  </a:lnTo>
                  <a:lnTo>
                    <a:pt x="289217" y="852576"/>
                  </a:lnTo>
                  <a:lnTo>
                    <a:pt x="287934" y="863130"/>
                  </a:lnTo>
                  <a:lnTo>
                    <a:pt x="360997" y="863130"/>
                  </a:lnTo>
                  <a:lnTo>
                    <a:pt x="368134" y="852576"/>
                  </a:lnTo>
                  <a:lnTo>
                    <a:pt x="395071" y="814438"/>
                  </a:lnTo>
                  <a:lnTo>
                    <a:pt x="411772" y="791972"/>
                  </a:lnTo>
                  <a:lnTo>
                    <a:pt x="411873" y="789038"/>
                  </a:lnTo>
                  <a:lnTo>
                    <a:pt x="413042" y="789038"/>
                  </a:lnTo>
                  <a:lnTo>
                    <a:pt x="412851" y="790511"/>
                  </a:lnTo>
                  <a:lnTo>
                    <a:pt x="421043" y="779487"/>
                  </a:lnTo>
                  <a:lnTo>
                    <a:pt x="421868" y="776693"/>
                  </a:lnTo>
                  <a:lnTo>
                    <a:pt x="421957" y="776401"/>
                  </a:lnTo>
                  <a:lnTo>
                    <a:pt x="423341" y="776401"/>
                  </a:lnTo>
                  <a:lnTo>
                    <a:pt x="429437" y="768502"/>
                  </a:lnTo>
                  <a:lnTo>
                    <a:pt x="431317" y="763638"/>
                  </a:lnTo>
                  <a:lnTo>
                    <a:pt x="441972" y="750938"/>
                  </a:lnTo>
                  <a:lnTo>
                    <a:pt x="443026" y="750938"/>
                  </a:lnTo>
                  <a:lnTo>
                    <a:pt x="450710" y="740994"/>
                  </a:lnTo>
                  <a:lnTo>
                    <a:pt x="451713" y="738238"/>
                  </a:lnTo>
                  <a:lnTo>
                    <a:pt x="452843" y="738238"/>
                  </a:lnTo>
                  <a:lnTo>
                    <a:pt x="466928" y="720686"/>
                  </a:lnTo>
                  <a:lnTo>
                    <a:pt x="470827" y="712838"/>
                  </a:lnTo>
                  <a:lnTo>
                    <a:pt x="473227" y="712838"/>
                  </a:lnTo>
                  <a:lnTo>
                    <a:pt x="483425" y="700138"/>
                  </a:lnTo>
                  <a:lnTo>
                    <a:pt x="489864" y="692378"/>
                  </a:lnTo>
                  <a:lnTo>
                    <a:pt x="493001" y="687438"/>
                  </a:lnTo>
                  <a:lnTo>
                    <a:pt x="501142" y="674738"/>
                  </a:lnTo>
                  <a:lnTo>
                    <a:pt x="503199" y="674738"/>
                  </a:lnTo>
                  <a:lnTo>
                    <a:pt x="502932" y="676541"/>
                  </a:lnTo>
                  <a:lnTo>
                    <a:pt x="504532" y="674738"/>
                  </a:lnTo>
                  <a:lnTo>
                    <a:pt x="511911" y="665848"/>
                  </a:lnTo>
                  <a:lnTo>
                    <a:pt x="513105" y="662038"/>
                  </a:lnTo>
                  <a:lnTo>
                    <a:pt x="515086" y="662038"/>
                  </a:lnTo>
                  <a:lnTo>
                    <a:pt x="533412" y="640689"/>
                  </a:lnTo>
                  <a:lnTo>
                    <a:pt x="535635" y="637819"/>
                  </a:lnTo>
                  <a:lnTo>
                    <a:pt x="536321" y="636638"/>
                  </a:lnTo>
                  <a:lnTo>
                    <a:pt x="536549" y="636638"/>
                  </a:lnTo>
                  <a:lnTo>
                    <a:pt x="536892" y="636638"/>
                  </a:lnTo>
                  <a:lnTo>
                    <a:pt x="547801" y="623938"/>
                  </a:lnTo>
                  <a:lnTo>
                    <a:pt x="557491" y="613003"/>
                  </a:lnTo>
                  <a:lnTo>
                    <a:pt x="558533" y="611238"/>
                  </a:lnTo>
                  <a:lnTo>
                    <a:pt x="559054" y="611238"/>
                  </a:lnTo>
                  <a:lnTo>
                    <a:pt x="581418" y="586003"/>
                  </a:lnTo>
                  <a:lnTo>
                    <a:pt x="581533" y="585863"/>
                  </a:lnTo>
                  <a:lnTo>
                    <a:pt x="582663" y="585863"/>
                  </a:lnTo>
                  <a:lnTo>
                    <a:pt x="581926" y="596442"/>
                  </a:lnTo>
                  <a:lnTo>
                    <a:pt x="581812" y="598220"/>
                  </a:lnTo>
                  <a:lnTo>
                    <a:pt x="581787" y="598538"/>
                  </a:lnTo>
                  <a:lnTo>
                    <a:pt x="573862" y="598538"/>
                  </a:lnTo>
                  <a:lnTo>
                    <a:pt x="566127" y="611238"/>
                  </a:lnTo>
                  <a:lnTo>
                    <a:pt x="559054" y="611238"/>
                  </a:lnTo>
                  <a:lnTo>
                    <a:pt x="557491" y="613003"/>
                  </a:lnTo>
                  <a:lnTo>
                    <a:pt x="551014" y="623938"/>
                  </a:lnTo>
                  <a:lnTo>
                    <a:pt x="543623" y="636638"/>
                  </a:lnTo>
                  <a:lnTo>
                    <a:pt x="536892" y="636638"/>
                  </a:lnTo>
                  <a:lnTo>
                    <a:pt x="536486" y="637006"/>
                  </a:lnTo>
                  <a:lnTo>
                    <a:pt x="536549" y="636638"/>
                  </a:lnTo>
                  <a:lnTo>
                    <a:pt x="535635" y="637819"/>
                  </a:lnTo>
                  <a:lnTo>
                    <a:pt x="535114" y="638708"/>
                  </a:lnTo>
                  <a:lnTo>
                    <a:pt x="536460" y="637146"/>
                  </a:lnTo>
                  <a:lnTo>
                    <a:pt x="534504" y="649338"/>
                  </a:lnTo>
                  <a:lnTo>
                    <a:pt x="528942" y="649338"/>
                  </a:lnTo>
                  <a:lnTo>
                    <a:pt x="521322" y="662038"/>
                  </a:lnTo>
                  <a:lnTo>
                    <a:pt x="522008" y="662038"/>
                  </a:lnTo>
                  <a:lnTo>
                    <a:pt x="512076" y="672947"/>
                  </a:lnTo>
                  <a:lnTo>
                    <a:pt x="511492" y="674738"/>
                  </a:lnTo>
                  <a:lnTo>
                    <a:pt x="510451" y="674738"/>
                  </a:lnTo>
                  <a:lnTo>
                    <a:pt x="512076" y="672947"/>
                  </a:lnTo>
                  <a:lnTo>
                    <a:pt x="515670" y="662038"/>
                  </a:lnTo>
                  <a:lnTo>
                    <a:pt x="515086" y="662038"/>
                  </a:lnTo>
                  <a:lnTo>
                    <a:pt x="511911" y="665848"/>
                  </a:lnTo>
                  <a:lnTo>
                    <a:pt x="509143" y="674738"/>
                  </a:lnTo>
                  <a:lnTo>
                    <a:pt x="505421" y="674738"/>
                  </a:lnTo>
                  <a:lnTo>
                    <a:pt x="503237" y="679996"/>
                  </a:lnTo>
                  <a:lnTo>
                    <a:pt x="502158" y="682345"/>
                  </a:lnTo>
                  <a:lnTo>
                    <a:pt x="502412" y="679996"/>
                  </a:lnTo>
                  <a:lnTo>
                    <a:pt x="502907" y="676694"/>
                  </a:lnTo>
                  <a:lnTo>
                    <a:pt x="501916" y="677887"/>
                  </a:lnTo>
                  <a:lnTo>
                    <a:pt x="501916" y="683183"/>
                  </a:lnTo>
                  <a:lnTo>
                    <a:pt x="501281" y="687438"/>
                  </a:lnTo>
                  <a:lnTo>
                    <a:pt x="500151" y="687438"/>
                  </a:lnTo>
                  <a:lnTo>
                    <a:pt x="501916" y="683183"/>
                  </a:lnTo>
                  <a:lnTo>
                    <a:pt x="501916" y="677887"/>
                  </a:lnTo>
                  <a:lnTo>
                    <a:pt x="489864" y="692378"/>
                  </a:lnTo>
                  <a:lnTo>
                    <a:pt x="484936" y="700138"/>
                  </a:lnTo>
                  <a:lnTo>
                    <a:pt x="477380" y="712838"/>
                  </a:lnTo>
                  <a:lnTo>
                    <a:pt x="473227" y="712838"/>
                  </a:lnTo>
                  <a:lnTo>
                    <a:pt x="466928" y="720686"/>
                  </a:lnTo>
                  <a:lnTo>
                    <a:pt x="464515" y="725538"/>
                  </a:lnTo>
                  <a:lnTo>
                    <a:pt x="458546" y="738238"/>
                  </a:lnTo>
                  <a:lnTo>
                    <a:pt x="452843" y="738238"/>
                  </a:lnTo>
                  <a:lnTo>
                    <a:pt x="450710" y="740994"/>
                  </a:lnTo>
                  <a:lnTo>
                    <a:pt x="447090" y="750938"/>
                  </a:lnTo>
                  <a:lnTo>
                    <a:pt x="443026" y="750938"/>
                  </a:lnTo>
                  <a:lnTo>
                    <a:pt x="429437" y="768502"/>
                  </a:lnTo>
                  <a:lnTo>
                    <a:pt x="426402" y="776401"/>
                  </a:lnTo>
                  <a:lnTo>
                    <a:pt x="423341" y="776401"/>
                  </a:lnTo>
                  <a:lnTo>
                    <a:pt x="421043" y="779487"/>
                  </a:lnTo>
                  <a:lnTo>
                    <a:pt x="418211" y="789038"/>
                  </a:lnTo>
                  <a:lnTo>
                    <a:pt x="413956" y="789038"/>
                  </a:lnTo>
                  <a:lnTo>
                    <a:pt x="412661" y="791972"/>
                  </a:lnTo>
                  <a:lnTo>
                    <a:pt x="411721" y="799388"/>
                  </a:lnTo>
                  <a:lnTo>
                    <a:pt x="411454" y="800773"/>
                  </a:lnTo>
                  <a:lnTo>
                    <a:pt x="411416" y="801738"/>
                  </a:lnTo>
                  <a:lnTo>
                    <a:pt x="411695" y="794080"/>
                  </a:lnTo>
                  <a:lnTo>
                    <a:pt x="402577" y="814438"/>
                  </a:lnTo>
                  <a:lnTo>
                    <a:pt x="382955" y="839838"/>
                  </a:lnTo>
                  <a:lnTo>
                    <a:pt x="371665" y="852576"/>
                  </a:lnTo>
                  <a:lnTo>
                    <a:pt x="363016" y="865238"/>
                  </a:lnTo>
                  <a:lnTo>
                    <a:pt x="359803" y="877951"/>
                  </a:lnTo>
                  <a:lnTo>
                    <a:pt x="354203" y="877951"/>
                  </a:lnTo>
                  <a:lnTo>
                    <a:pt x="351650" y="890638"/>
                  </a:lnTo>
                  <a:lnTo>
                    <a:pt x="347954" y="890638"/>
                  </a:lnTo>
                  <a:lnTo>
                    <a:pt x="344805" y="903338"/>
                  </a:lnTo>
                  <a:lnTo>
                    <a:pt x="341325" y="903338"/>
                  </a:lnTo>
                  <a:lnTo>
                    <a:pt x="337540" y="915822"/>
                  </a:lnTo>
                  <a:lnTo>
                    <a:pt x="337477" y="916038"/>
                  </a:lnTo>
                  <a:lnTo>
                    <a:pt x="333273" y="916038"/>
                  </a:lnTo>
                  <a:lnTo>
                    <a:pt x="329031" y="928738"/>
                  </a:lnTo>
                  <a:lnTo>
                    <a:pt x="330212" y="916038"/>
                  </a:lnTo>
                  <a:lnTo>
                    <a:pt x="328231" y="928738"/>
                  </a:lnTo>
                  <a:lnTo>
                    <a:pt x="327748" y="928738"/>
                  </a:lnTo>
                  <a:lnTo>
                    <a:pt x="325831" y="935037"/>
                  </a:lnTo>
                  <a:lnTo>
                    <a:pt x="325488" y="941438"/>
                  </a:lnTo>
                  <a:lnTo>
                    <a:pt x="323875" y="941438"/>
                  </a:lnTo>
                  <a:lnTo>
                    <a:pt x="325831" y="935037"/>
                  </a:lnTo>
                  <a:lnTo>
                    <a:pt x="326161" y="928738"/>
                  </a:lnTo>
                  <a:lnTo>
                    <a:pt x="324218" y="928738"/>
                  </a:lnTo>
                  <a:lnTo>
                    <a:pt x="321818" y="941438"/>
                  </a:lnTo>
                  <a:lnTo>
                    <a:pt x="318084" y="941438"/>
                  </a:lnTo>
                  <a:lnTo>
                    <a:pt x="313347" y="954138"/>
                  </a:lnTo>
                  <a:lnTo>
                    <a:pt x="310070" y="954138"/>
                  </a:lnTo>
                  <a:lnTo>
                    <a:pt x="308851" y="956132"/>
                  </a:lnTo>
                  <a:lnTo>
                    <a:pt x="305625" y="966838"/>
                  </a:lnTo>
                  <a:lnTo>
                    <a:pt x="302285" y="966838"/>
                  </a:lnTo>
                  <a:lnTo>
                    <a:pt x="300913" y="969073"/>
                  </a:lnTo>
                  <a:lnTo>
                    <a:pt x="299504" y="979538"/>
                  </a:lnTo>
                  <a:lnTo>
                    <a:pt x="296316" y="979538"/>
                  </a:lnTo>
                  <a:lnTo>
                    <a:pt x="292671" y="992238"/>
                  </a:lnTo>
                  <a:lnTo>
                    <a:pt x="291782" y="1004938"/>
                  </a:lnTo>
                  <a:lnTo>
                    <a:pt x="289598" y="1004938"/>
                  </a:lnTo>
                  <a:lnTo>
                    <a:pt x="290715" y="992238"/>
                  </a:lnTo>
                  <a:lnTo>
                    <a:pt x="289585" y="992238"/>
                  </a:lnTo>
                  <a:lnTo>
                    <a:pt x="288277" y="1004938"/>
                  </a:lnTo>
                  <a:lnTo>
                    <a:pt x="287870" y="1004938"/>
                  </a:lnTo>
                  <a:lnTo>
                    <a:pt x="287959" y="994575"/>
                  </a:lnTo>
                  <a:lnTo>
                    <a:pt x="287121" y="996480"/>
                  </a:lnTo>
                  <a:lnTo>
                    <a:pt x="285432" y="1004938"/>
                  </a:lnTo>
                  <a:lnTo>
                    <a:pt x="278828" y="1017638"/>
                  </a:lnTo>
                  <a:lnTo>
                    <a:pt x="277914" y="1017638"/>
                  </a:lnTo>
                  <a:lnTo>
                    <a:pt x="272376" y="1030338"/>
                  </a:lnTo>
                  <a:lnTo>
                    <a:pt x="269951" y="1034757"/>
                  </a:lnTo>
                  <a:lnTo>
                    <a:pt x="267589" y="1043063"/>
                  </a:lnTo>
                  <a:lnTo>
                    <a:pt x="265391" y="1043063"/>
                  </a:lnTo>
                  <a:lnTo>
                    <a:pt x="263461" y="1046581"/>
                  </a:lnTo>
                  <a:lnTo>
                    <a:pt x="260273" y="1055738"/>
                  </a:lnTo>
                  <a:lnTo>
                    <a:pt x="258876" y="1055738"/>
                  </a:lnTo>
                  <a:lnTo>
                    <a:pt x="255104" y="1068438"/>
                  </a:lnTo>
                  <a:lnTo>
                    <a:pt x="249377" y="1081138"/>
                  </a:lnTo>
                  <a:lnTo>
                    <a:pt x="249567" y="1081138"/>
                  </a:lnTo>
                  <a:lnTo>
                    <a:pt x="243014" y="1093838"/>
                  </a:lnTo>
                  <a:lnTo>
                    <a:pt x="237401" y="1105052"/>
                  </a:lnTo>
                  <a:lnTo>
                    <a:pt x="231940" y="1119238"/>
                  </a:lnTo>
                  <a:lnTo>
                    <a:pt x="220573" y="1143088"/>
                  </a:lnTo>
                  <a:lnTo>
                    <a:pt x="201587" y="1195451"/>
                  </a:lnTo>
                  <a:lnTo>
                    <a:pt x="201777" y="1195451"/>
                  </a:lnTo>
                  <a:lnTo>
                    <a:pt x="200025" y="1207338"/>
                  </a:lnTo>
                  <a:lnTo>
                    <a:pt x="199910" y="1208138"/>
                  </a:lnTo>
                  <a:lnTo>
                    <a:pt x="197180" y="1208138"/>
                  </a:lnTo>
                  <a:lnTo>
                    <a:pt x="194525" y="1220838"/>
                  </a:lnTo>
                  <a:lnTo>
                    <a:pt x="191427" y="1233144"/>
                  </a:lnTo>
                  <a:lnTo>
                    <a:pt x="191325" y="1233538"/>
                  </a:lnTo>
                  <a:lnTo>
                    <a:pt x="184124" y="1246263"/>
                  </a:lnTo>
                  <a:lnTo>
                    <a:pt x="180784" y="1258951"/>
                  </a:lnTo>
                  <a:lnTo>
                    <a:pt x="177571" y="1271651"/>
                  </a:lnTo>
                  <a:lnTo>
                    <a:pt x="174688" y="1284338"/>
                  </a:lnTo>
                  <a:lnTo>
                    <a:pt x="172275" y="1297038"/>
                  </a:lnTo>
                  <a:lnTo>
                    <a:pt x="167957" y="1297038"/>
                  </a:lnTo>
                  <a:lnTo>
                    <a:pt x="166090" y="1309598"/>
                  </a:lnTo>
                  <a:lnTo>
                    <a:pt x="164134" y="1322438"/>
                  </a:lnTo>
                  <a:lnTo>
                    <a:pt x="165544" y="1322438"/>
                  </a:lnTo>
                  <a:lnTo>
                    <a:pt x="163588" y="1335151"/>
                  </a:lnTo>
                  <a:lnTo>
                    <a:pt x="161150" y="1335151"/>
                  </a:lnTo>
                  <a:lnTo>
                    <a:pt x="161061" y="1326019"/>
                  </a:lnTo>
                  <a:lnTo>
                    <a:pt x="161023" y="1322438"/>
                  </a:lnTo>
                  <a:lnTo>
                    <a:pt x="157454" y="1335151"/>
                  </a:lnTo>
                  <a:lnTo>
                    <a:pt x="158902" y="1335151"/>
                  </a:lnTo>
                  <a:lnTo>
                    <a:pt x="158762" y="1335671"/>
                  </a:lnTo>
                  <a:lnTo>
                    <a:pt x="158762" y="1347851"/>
                  </a:lnTo>
                  <a:lnTo>
                    <a:pt x="156260" y="1360538"/>
                  </a:lnTo>
                  <a:lnTo>
                    <a:pt x="156298" y="1347851"/>
                  </a:lnTo>
                  <a:lnTo>
                    <a:pt x="158762" y="1347851"/>
                  </a:lnTo>
                  <a:lnTo>
                    <a:pt x="158762" y="1335671"/>
                  </a:lnTo>
                  <a:lnTo>
                    <a:pt x="155422" y="1347851"/>
                  </a:lnTo>
                  <a:lnTo>
                    <a:pt x="152831" y="1360538"/>
                  </a:lnTo>
                  <a:lnTo>
                    <a:pt x="150469" y="1372717"/>
                  </a:lnTo>
                  <a:lnTo>
                    <a:pt x="150368" y="1373251"/>
                  </a:lnTo>
                  <a:lnTo>
                    <a:pt x="147345" y="1385658"/>
                  </a:lnTo>
                  <a:lnTo>
                    <a:pt x="147281" y="1385951"/>
                  </a:lnTo>
                  <a:lnTo>
                    <a:pt x="148348" y="1385951"/>
                  </a:lnTo>
                  <a:lnTo>
                    <a:pt x="145681" y="1398638"/>
                  </a:lnTo>
                  <a:lnTo>
                    <a:pt x="143738" y="1398638"/>
                  </a:lnTo>
                  <a:lnTo>
                    <a:pt x="141236" y="1411338"/>
                  </a:lnTo>
                  <a:lnTo>
                    <a:pt x="138976" y="1424038"/>
                  </a:lnTo>
                  <a:lnTo>
                    <a:pt x="136893" y="1424038"/>
                  </a:lnTo>
                  <a:lnTo>
                    <a:pt x="136893" y="1449438"/>
                  </a:lnTo>
                  <a:lnTo>
                    <a:pt x="136359" y="1462138"/>
                  </a:lnTo>
                  <a:lnTo>
                    <a:pt x="134518" y="1462138"/>
                  </a:lnTo>
                  <a:lnTo>
                    <a:pt x="134581" y="1457883"/>
                  </a:lnTo>
                  <a:lnTo>
                    <a:pt x="134708" y="1449438"/>
                  </a:lnTo>
                  <a:lnTo>
                    <a:pt x="136893" y="1449438"/>
                  </a:lnTo>
                  <a:lnTo>
                    <a:pt x="136893" y="1424038"/>
                  </a:lnTo>
                  <a:lnTo>
                    <a:pt x="134620" y="1436738"/>
                  </a:lnTo>
                  <a:lnTo>
                    <a:pt x="135686" y="1436738"/>
                  </a:lnTo>
                  <a:lnTo>
                    <a:pt x="132765" y="1449438"/>
                  </a:lnTo>
                  <a:lnTo>
                    <a:pt x="129971" y="1474838"/>
                  </a:lnTo>
                  <a:lnTo>
                    <a:pt x="127139" y="1487538"/>
                  </a:lnTo>
                  <a:lnTo>
                    <a:pt x="124244" y="1500238"/>
                  </a:lnTo>
                  <a:lnTo>
                    <a:pt x="124802" y="1500238"/>
                  </a:lnTo>
                  <a:lnTo>
                    <a:pt x="124739" y="1502117"/>
                  </a:lnTo>
                  <a:lnTo>
                    <a:pt x="125082" y="1500238"/>
                  </a:lnTo>
                  <a:lnTo>
                    <a:pt x="126669" y="1500238"/>
                  </a:lnTo>
                  <a:lnTo>
                    <a:pt x="125437" y="1512316"/>
                  </a:lnTo>
                  <a:lnTo>
                    <a:pt x="125374" y="1512938"/>
                  </a:lnTo>
                  <a:lnTo>
                    <a:pt x="124371" y="1512938"/>
                  </a:lnTo>
                  <a:lnTo>
                    <a:pt x="124739" y="1502117"/>
                  </a:lnTo>
                  <a:lnTo>
                    <a:pt x="122872" y="1512316"/>
                  </a:lnTo>
                  <a:lnTo>
                    <a:pt x="120523" y="1525651"/>
                  </a:lnTo>
                  <a:lnTo>
                    <a:pt x="120218" y="1527289"/>
                  </a:lnTo>
                  <a:lnTo>
                    <a:pt x="120218" y="1553298"/>
                  </a:lnTo>
                  <a:lnTo>
                    <a:pt x="119481" y="1563738"/>
                  </a:lnTo>
                  <a:lnTo>
                    <a:pt x="118948" y="1563738"/>
                  </a:lnTo>
                  <a:lnTo>
                    <a:pt x="118948" y="1589138"/>
                  </a:lnTo>
                  <a:lnTo>
                    <a:pt x="116090" y="1589138"/>
                  </a:lnTo>
                  <a:lnTo>
                    <a:pt x="114401" y="1601838"/>
                  </a:lnTo>
                  <a:lnTo>
                    <a:pt x="114096" y="1592770"/>
                  </a:lnTo>
                  <a:lnTo>
                    <a:pt x="113969" y="1589138"/>
                  </a:lnTo>
                  <a:lnTo>
                    <a:pt x="113538" y="1589138"/>
                  </a:lnTo>
                  <a:lnTo>
                    <a:pt x="114604" y="1576438"/>
                  </a:lnTo>
                  <a:lnTo>
                    <a:pt x="115316" y="1576438"/>
                  </a:lnTo>
                  <a:lnTo>
                    <a:pt x="115214" y="1588897"/>
                  </a:lnTo>
                  <a:lnTo>
                    <a:pt x="116332" y="1576438"/>
                  </a:lnTo>
                  <a:lnTo>
                    <a:pt x="117551" y="1576438"/>
                  </a:lnTo>
                  <a:lnTo>
                    <a:pt x="118922" y="1588897"/>
                  </a:lnTo>
                  <a:lnTo>
                    <a:pt x="118948" y="1589138"/>
                  </a:lnTo>
                  <a:lnTo>
                    <a:pt x="118948" y="1563738"/>
                  </a:lnTo>
                  <a:lnTo>
                    <a:pt x="117309" y="1563738"/>
                  </a:lnTo>
                  <a:lnTo>
                    <a:pt x="118008" y="1553298"/>
                  </a:lnTo>
                  <a:lnTo>
                    <a:pt x="118110" y="1551749"/>
                  </a:lnTo>
                  <a:lnTo>
                    <a:pt x="118160" y="1551051"/>
                  </a:lnTo>
                  <a:lnTo>
                    <a:pt x="117259" y="1551051"/>
                  </a:lnTo>
                  <a:lnTo>
                    <a:pt x="119545" y="1538338"/>
                  </a:lnTo>
                  <a:lnTo>
                    <a:pt x="120180" y="1550238"/>
                  </a:lnTo>
                  <a:lnTo>
                    <a:pt x="120218" y="1553298"/>
                  </a:lnTo>
                  <a:lnTo>
                    <a:pt x="120218" y="1527289"/>
                  </a:lnTo>
                  <a:lnTo>
                    <a:pt x="118148" y="1538338"/>
                  </a:lnTo>
                  <a:lnTo>
                    <a:pt x="115595" y="1550238"/>
                  </a:lnTo>
                  <a:lnTo>
                    <a:pt x="115519" y="1550593"/>
                  </a:lnTo>
                  <a:lnTo>
                    <a:pt x="115468" y="1550860"/>
                  </a:lnTo>
                  <a:lnTo>
                    <a:pt x="115392" y="1551749"/>
                  </a:lnTo>
                  <a:lnTo>
                    <a:pt x="113093" y="1588897"/>
                  </a:lnTo>
                  <a:lnTo>
                    <a:pt x="113080" y="1589138"/>
                  </a:lnTo>
                  <a:lnTo>
                    <a:pt x="111188" y="1601838"/>
                  </a:lnTo>
                  <a:lnTo>
                    <a:pt x="109448" y="1614538"/>
                  </a:lnTo>
                  <a:lnTo>
                    <a:pt x="111074" y="1614538"/>
                  </a:lnTo>
                  <a:lnTo>
                    <a:pt x="111099" y="1624926"/>
                  </a:lnTo>
                  <a:lnTo>
                    <a:pt x="112242" y="1615211"/>
                  </a:lnTo>
                  <a:lnTo>
                    <a:pt x="112318" y="1614538"/>
                  </a:lnTo>
                  <a:lnTo>
                    <a:pt x="112496" y="1624926"/>
                  </a:lnTo>
                  <a:lnTo>
                    <a:pt x="112534" y="1627238"/>
                  </a:lnTo>
                  <a:lnTo>
                    <a:pt x="111112" y="1627238"/>
                  </a:lnTo>
                  <a:lnTo>
                    <a:pt x="111112" y="1625650"/>
                  </a:lnTo>
                  <a:lnTo>
                    <a:pt x="110972" y="1626882"/>
                  </a:lnTo>
                  <a:lnTo>
                    <a:pt x="110934" y="1627238"/>
                  </a:lnTo>
                  <a:lnTo>
                    <a:pt x="108470" y="1627238"/>
                  </a:lnTo>
                  <a:lnTo>
                    <a:pt x="107924" y="1639963"/>
                  </a:lnTo>
                  <a:lnTo>
                    <a:pt x="109347" y="1639963"/>
                  </a:lnTo>
                  <a:lnTo>
                    <a:pt x="108165" y="1646999"/>
                  </a:lnTo>
                  <a:lnTo>
                    <a:pt x="108165" y="1678038"/>
                  </a:lnTo>
                  <a:lnTo>
                    <a:pt x="107289" y="1678038"/>
                  </a:lnTo>
                  <a:lnTo>
                    <a:pt x="107594" y="1666582"/>
                  </a:lnTo>
                  <a:lnTo>
                    <a:pt x="107632" y="1665338"/>
                  </a:lnTo>
                  <a:lnTo>
                    <a:pt x="108127" y="1677009"/>
                  </a:lnTo>
                  <a:lnTo>
                    <a:pt x="108165" y="1678038"/>
                  </a:lnTo>
                  <a:lnTo>
                    <a:pt x="108165" y="1646999"/>
                  </a:lnTo>
                  <a:lnTo>
                    <a:pt x="107213" y="1652651"/>
                  </a:lnTo>
                  <a:lnTo>
                    <a:pt x="106184" y="1664741"/>
                  </a:lnTo>
                  <a:lnTo>
                    <a:pt x="106133" y="1665338"/>
                  </a:lnTo>
                  <a:lnTo>
                    <a:pt x="105486" y="1665338"/>
                  </a:lnTo>
                  <a:lnTo>
                    <a:pt x="104698" y="1677009"/>
                  </a:lnTo>
                  <a:lnTo>
                    <a:pt x="104635" y="1678038"/>
                  </a:lnTo>
                  <a:lnTo>
                    <a:pt x="105003" y="1678038"/>
                  </a:lnTo>
                  <a:lnTo>
                    <a:pt x="104089" y="1690738"/>
                  </a:lnTo>
                  <a:lnTo>
                    <a:pt x="104927" y="1690738"/>
                  </a:lnTo>
                  <a:lnTo>
                    <a:pt x="102616" y="1703451"/>
                  </a:lnTo>
                  <a:lnTo>
                    <a:pt x="104013" y="1703451"/>
                  </a:lnTo>
                  <a:lnTo>
                    <a:pt x="105486" y="1690738"/>
                  </a:lnTo>
                  <a:lnTo>
                    <a:pt x="105740" y="1690738"/>
                  </a:lnTo>
                  <a:lnTo>
                    <a:pt x="105410" y="1678660"/>
                  </a:lnTo>
                  <a:lnTo>
                    <a:pt x="105397" y="1678038"/>
                  </a:lnTo>
                  <a:lnTo>
                    <a:pt x="106565" y="1678038"/>
                  </a:lnTo>
                  <a:lnTo>
                    <a:pt x="106235" y="1684629"/>
                  </a:lnTo>
                  <a:lnTo>
                    <a:pt x="106146" y="1686509"/>
                  </a:lnTo>
                  <a:lnTo>
                    <a:pt x="106032" y="1688642"/>
                  </a:lnTo>
                  <a:lnTo>
                    <a:pt x="105930" y="1690738"/>
                  </a:lnTo>
                  <a:lnTo>
                    <a:pt x="106641" y="1690738"/>
                  </a:lnTo>
                  <a:lnTo>
                    <a:pt x="107975" y="1703451"/>
                  </a:lnTo>
                  <a:lnTo>
                    <a:pt x="107048" y="1703451"/>
                  </a:lnTo>
                  <a:lnTo>
                    <a:pt x="105448" y="1714017"/>
                  </a:lnTo>
                  <a:lnTo>
                    <a:pt x="105321" y="1714627"/>
                  </a:lnTo>
                  <a:lnTo>
                    <a:pt x="105359" y="1714017"/>
                  </a:lnTo>
                  <a:lnTo>
                    <a:pt x="106400" y="1704378"/>
                  </a:lnTo>
                  <a:lnTo>
                    <a:pt x="106502" y="1703451"/>
                  </a:lnTo>
                  <a:lnTo>
                    <a:pt x="104851" y="1703451"/>
                  </a:lnTo>
                  <a:lnTo>
                    <a:pt x="103517" y="1713191"/>
                  </a:lnTo>
                  <a:lnTo>
                    <a:pt x="103276" y="1710575"/>
                  </a:lnTo>
                  <a:lnTo>
                    <a:pt x="102577" y="1716786"/>
                  </a:lnTo>
                  <a:lnTo>
                    <a:pt x="102501" y="1717382"/>
                  </a:lnTo>
                  <a:lnTo>
                    <a:pt x="102704" y="1718843"/>
                  </a:lnTo>
                  <a:lnTo>
                    <a:pt x="102781" y="1719478"/>
                  </a:lnTo>
                  <a:lnTo>
                    <a:pt x="102857" y="1720037"/>
                  </a:lnTo>
                  <a:lnTo>
                    <a:pt x="103009" y="1719732"/>
                  </a:lnTo>
                  <a:lnTo>
                    <a:pt x="103035" y="1719478"/>
                  </a:lnTo>
                  <a:lnTo>
                    <a:pt x="103174" y="1718843"/>
                  </a:lnTo>
                  <a:lnTo>
                    <a:pt x="103365" y="1717382"/>
                  </a:lnTo>
                  <a:lnTo>
                    <a:pt x="103403" y="1717027"/>
                  </a:lnTo>
                  <a:lnTo>
                    <a:pt x="103835" y="1718843"/>
                  </a:lnTo>
                  <a:lnTo>
                    <a:pt x="103873" y="1719478"/>
                  </a:lnTo>
                  <a:lnTo>
                    <a:pt x="103098" y="1719478"/>
                  </a:lnTo>
                  <a:lnTo>
                    <a:pt x="103073" y="1719732"/>
                  </a:lnTo>
                  <a:lnTo>
                    <a:pt x="103886" y="1719732"/>
                  </a:lnTo>
                  <a:lnTo>
                    <a:pt x="103936" y="1720507"/>
                  </a:lnTo>
                  <a:lnTo>
                    <a:pt x="104711" y="1720507"/>
                  </a:lnTo>
                  <a:lnTo>
                    <a:pt x="104609" y="1718843"/>
                  </a:lnTo>
                  <a:lnTo>
                    <a:pt x="104495" y="1717027"/>
                  </a:lnTo>
                  <a:lnTo>
                    <a:pt x="104482" y="1716786"/>
                  </a:lnTo>
                  <a:lnTo>
                    <a:pt x="103873" y="1716786"/>
                  </a:lnTo>
                  <a:lnTo>
                    <a:pt x="103809" y="1716138"/>
                  </a:lnTo>
                  <a:lnTo>
                    <a:pt x="105130" y="1716138"/>
                  </a:lnTo>
                  <a:lnTo>
                    <a:pt x="106870" y="1716138"/>
                  </a:lnTo>
                  <a:lnTo>
                    <a:pt x="106184" y="1726793"/>
                  </a:lnTo>
                  <a:lnTo>
                    <a:pt x="106019" y="1728292"/>
                  </a:lnTo>
                  <a:lnTo>
                    <a:pt x="106057" y="1728838"/>
                  </a:lnTo>
                  <a:lnTo>
                    <a:pt x="107073" y="1728838"/>
                  </a:lnTo>
                  <a:lnTo>
                    <a:pt x="107035" y="1741538"/>
                  </a:lnTo>
                  <a:lnTo>
                    <a:pt x="108242" y="1741538"/>
                  </a:lnTo>
                  <a:lnTo>
                    <a:pt x="107530" y="1751431"/>
                  </a:lnTo>
                  <a:lnTo>
                    <a:pt x="107454" y="1752422"/>
                  </a:lnTo>
                  <a:lnTo>
                    <a:pt x="107391" y="1753273"/>
                  </a:lnTo>
                  <a:lnTo>
                    <a:pt x="107327" y="1754238"/>
                  </a:lnTo>
                  <a:lnTo>
                    <a:pt x="106794" y="1754238"/>
                  </a:lnTo>
                  <a:lnTo>
                    <a:pt x="106260" y="1741538"/>
                  </a:lnTo>
                  <a:lnTo>
                    <a:pt x="107035" y="1741538"/>
                  </a:lnTo>
                  <a:lnTo>
                    <a:pt x="106070" y="1729613"/>
                  </a:lnTo>
                  <a:lnTo>
                    <a:pt x="106019" y="1741538"/>
                  </a:lnTo>
                  <a:lnTo>
                    <a:pt x="105727" y="1741538"/>
                  </a:lnTo>
                  <a:lnTo>
                    <a:pt x="105371" y="1747469"/>
                  </a:lnTo>
                  <a:lnTo>
                    <a:pt x="104368" y="1744522"/>
                  </a:lnTo>
                  <a:lnTo>
                    <a:pt x="104241" y="1748599"/>
                  </a:lnTo>
                  <a:lnTo>
                    <a:pt x="104902" y="1753730"/>
                  </a:lnTo>
                  <a:lnTo>
                    <a:pt x="105054" y="1752803"/>
                  </a:lnTo>
                  <a:lnTo>
                    <a:pt x="104978" y="1754238"/>
                  </a:lnTo>
                  <a:lnTo>
                    <a:pt x="105956" y="1754238"/>
                  </a:lnTo>
                  <a:lnTo>
                    <a:pt x="106756" y="1766519"/>
                  </a:lnTo>
                  <a:lnTo>
                    <a:pt x="106781" y="1766938"/>
                  </a:lnTo>
                  <a:lnTo>
                    <a:pt x="107073" y="1766938"/>
                  </a:lnTo>
                  <a:lnTo>
                    <a:pt x="107759" y="1789061"/>
                  </a:lnTo>
                  <a:lnTo>
                    <a:pt x="107861" y="1792338"/>
                  </a:lnTo>
                  <a:lnTo>
                    <a:pt x="105498" y="1792338"/>
                  </a:lnTo>
                  <a:lnTo>
                    <a:pt x="107264" y="1805051"/>
                  </a:lnTo>
                  <a:lnTo>
                    <a:pt x="105295" y="1805051"/>
                  </a:lnTo>
                  <a:lnTo>
                    <a:pt x="108165" y="1817738"/>
                  </a:lnTo>
                  <a:lnTo>
                    <a:pt x="106235" y="1817738"/>
                  </a:lnTo>
                  <a:lnTo>
                    <a:pt x="107480" y="1830438"/>
                  </a:lnTo>
                  <a:lnTo>
                    <a:pt x="107480" y="1843836"/>
                  </a:lnTo>
                  <a:lnTo>
                    <a:pt x="108699" y="1855838"/>
                  </a:lnTo>
                  <a:lnTo>
                    <a:pt x="108877" y="1855838"/>
                  </a:lnTo>
                  <a:lnTo>
                    <a:pt x="109334" y="1867662"/>
                  </a:lnTo>
                  <a:lnTo>
                    <a:pt x="109334" y="1868551"/>
                  </a:lnTo>
                  <a:lnTo>
                    <a:pt x="109728" y="1868551"/>
                  </a:lnTo>
                  <a:lnTo>
                    <a:pt x="109766" y="1881238"/>
                  </a:lnTo>
                  <a:lnTo>
                    <a:pt x="109220" y="1881238"/>
                  </a:lnTo>
                  <a:lnTo>
                    <a:pt x="109321" y="1869338"/>
                  </a:lnTo>
                  <a:lnTo>
                    <a:pt x="108737" y="1880158"/>
                  </a:lnTo>
                  <a:lnTo>
                    <a:pt x="108788" y="1881873"/>
                  </a:lnTo>
                  <a:lnTo>
                    <a:pt x="110515" y="1893341"/>
                  </a:lnTo>
                  <a:lnTo>
                    <a:pt x="110578" y="1893747"/>
                  </a:lnTo>
                  <a:lnTo>
                    <a:pt x="110680" y="1895017"/>
                  </a:lnTo>
                  <a:lnTo>
                    <a:pt x="111226" y="1903361"/>
                  </a:lnTo>
                  <a:lnTo>
                    <a:pt x="111302" y="1904682"/>
                  </a:lnTo>
                  <a:lnTo>
                    <a:pt x="111404" y="1906168"/>
                  </a:lnTo>
                  <a:lnTo>
                    <a:pt x="112115" y="1919338"/>
                  </a:lnTo>
                  <a:lnTo>
                    <a:pt x="113601" y="1932051"/>
                  </a:lnTo>
                  <a:lnTo>
                    <a:pt x="113741" y="1926767"/>
                  </a:lnTo>
                  <a:lnTo>
                    <a:pt x="114096" y="1929396"/>
                  </a:lnTo>
                  <a:lnTo>
                    <a:pt x="114211" y="1923275"/>
                  </a:lnTo>
                  <a:lnTo>
                    <a:pt x="113855" y="1922653"/>
                  </a:lnTo>
                  <a:lnTo>
                    <a:pt x="113944" y="1919338"/>
                  </a:lnTo>
                  <a:lnTo>
                    <a:pt x="114960" y="1919338"/>
                  </a:lnTo>
                  <a:lnTo>
                    <a:pt x="115328" y="1929409"/>
                  </a:lnTo>
                  <a:lnTo>
                    <a:pt x="115417" y="1932051"/>
                  </a:lnTo>
                  <a:lnTo>
                    <a:pt x="114693" y="1932051"/>
                  </a:lnTo>
                  <a:lnTo>
                    <a:pt x="114871" y="1935289"/>
                  </a:lnTo>
                  <a:lnTo>
                    <a:pt x="114096" y="1929396"/>
                  </a:lnTo>
                  <a:lnTo>
                    <a:pt x="114388" y="1935480"/>
                  </a:lnTo>
                  <a:lnTo>
                    <a:pt x="114973" y="1936978"/>
                  </a:lnTo>
                  <a:lnTo>
                    <a:pt x="115366" y="1943633"/>
                  </a:lnTo>
                  <a:lnTo>
                    <a:pt x="115430" y="1945005"/>
                  </a:lnTo>
                  <a:lnTo>
                    <a:pt x="116522" y="1946821"/>
                  </a:lnTo>
                  <a:lnTo>
                    <a:pt x="116395" y="1946224"/>
                  </a:lnTo>
                  <a:lnTo>
                    <a:pt x="115658" y="1944001"/>
                  </a:lnTo>
                  <a:lnTo>
                    <a:pt x="115671" y="1943493"/>
                  </a:lnTo>
                  <a:lnTo>
                    <a:pt x="116217" y="1944344"/>
                  </a:lnTo>
                  <a:lnTo>
                    <a:pt x="116217" y="1944738"/>
                  </a:lnTo>
                  <a:lnTo>
                    <a:pt x="116484" y="1944738"/>
                  </a:lnTo>
                  <a:lnTo>
                    <a:pt x="117208" y="1945855"/>
                  </a:lnTo>
                  <a:lnTo>
                    <a:pt x="117106" y="1944738"/>
                  </a:lnTo>
                  <a:lnTo>
                    <a:pt x="117309" y="1944738"/>
                  </a:lnTo>
                  <a:lnTo>
                    <a:pt x="117729" y="1947532"/>
                  </a:lnTo>
                  <a:lnTo>
                    <a:pt x="117030" y="1947989"/>
                  </a:lnTo>
                  <a:lnTo>
                    <a:pt x="117170" y="1950885"/>
                  </a:lnTo>
                  <a:lnTo>
                    <a:pt x="118110" y="1950885"/>
                  </a:lnTo>
                  <a:lnTo>
                    <a:pt x="118173" y="1950491"/>
                  </a:lnTo>
                  <a:lnTo>
                    <a:pt x="119151" y="1956917"/>
                  </a:lnTo>
                  <a:lnTo>
                    <a:pt x="119227" y="1957438"/>
                  </a:lnTo>
                  <a:lnTo>
                    <a:pt x="119888" y="1957438"/>
                  </a:lnTo>
                  <a:lnTo>
                    <a:pt x="120408" y="1969414"/>
                  </a:lnTo>
                  <a:lnTo>
                    <a:pt x="120446" y="1970138"/>
                  </a:lnTo>
                  <a:lnTo>
                    <a:pt x="122034" y="1982635"/>
                  </a:lnTo>
                  <a:lnTo>
                    <a:pt x="122059" y="1982851"/>
                  </a:lnTo>
                  <a:lnTo>
                    <a:pt x="123113" y="1982851"/>
                  </a:lnTo>
                  <a:lnTo>
                    <a:pt x="123748" y="1995233"/>
                  </a:lnTo>
                  <a:lnTo>
                    <a:pt x="123761" y="1995538"/>
                  </a:lnTo>
                  <a:lnTo>
                    <a:pt x="124028" y="1995538"/>
                  </a:lnTo>
                  <a:lnTo>
                    <a:pt x="124117" y="1997570"/>
                  </a:lnTo>
                  <a:lnTo>
                    <a:pt x="124218" y="2000097"/>
                  </a:lnTo>
                  <a:lnTo>
                    <a:pt x="124269" y="2001139"/>
                  </a:lnTo>
                  <a:lnTo>
                    <a:pt x="124358" y="2003399"/>
                  </a:lnTo>
                  <a:lnTo>
                    <a:pt x="124421" y="2004885"/>
                  </a:lnTo>
                  <a:lnTo>
                    <a:pt x="124548" y="2007870"/>
                  </a:lnTo>
                  <a:lnTo>
                    <a:pt x="124650" y="2017179"/>
                  </a:lnTo>
                  <a:lnTo>
                    <a:pt x="124726" y="2020963"/>
                  </a:lnTo>
                  <a:lnTo>
                    <a:pt x="127203" y="2020963"/>
                  </a:lnTo>
                  <a:lnTo>
                    <a:pt x="129374" y="2034527"/>
                  </a:lnTo>
                  <a:lnTo>
                    <a:pt x="131165" y="2046338"/>
                  </a:lnTo>
                  <a:lnTo>
                    <a:pt x="133273" y="2046338"/>
                  </a:lnTo>
                  <a:lnTo>
                    <a:pt x="132435" y="2059038"/>
                  </a:lnTo>
                  <a:lnTo>
                    <a:pt x="134493" y="2059038"/>
                  </a:lnTo>
                  <a:lnTo>
                    <a:pt x="135661" y="2071865"/>
                  </a:lnTo>
                  <a:lnTo>
                    <a:pt x="137325" y="2071865"/>
                  </a:lnTo>
                  <a:lnTo>
                    <a:pt x="138518" y="2083117"/>
                  </a:lnTo>
                  <a:lnTo>
                    <a:pt x="138557" y="2083409"/>
                  </a:lnTo>
                  <a:lnTo>
                    <a:pt x="138658" y="2084463"/>
                  </a:lnTo>
                  <a:lnTo>
                    <a:pt x="140512" y="2097138"/>
                  </a:lnTo>
                  <a:lnTo>
                    <a:pt x="141871" y="2097138"/>
                  </a:lnTo>
                  <a:lnTo>
                    <a:pt x="142201" y="2107260"/>
                  </a:lnTo>
                  <a:lnTo>
                    <a:pt x="142278" y="2109838"/>
                  </a:lnTo>
                  <a:lnTo>
                    <a:pt x="145656" y="2109838"/>
                  </a:lnTo>
                  <a:lnTo>
                    <a:pt x="145732" y="2102472"/>
                  </a:lnTo>
                  <a:lnTo>
                    <a:pt x="143700" y="2097138"/>
                  </a:lnTo>
                  <a:lnTo>
                    <a:pt x="145249" y="2097138"/>
                  </a:lnTo>
                  <a:lnTo>
                    <a:pt x="144500" y="2086343"/>
                  </a:lnTo>
                  <a:lnTo>
                    <a:pt x="144411" y="2085124"/>
                  </a:lnTo>
                  <a:lnTo>
                    <a:pt x="144360" y="2084463"/>
                  </a:lnTo>
                  <a:lnTo>
                    <a:pt x="141986" y="2084463"/>
                  </a:lnTo>
                  <a:lnTo>
                    <a:pt x="141185" y="2074405"/>
                  </a:lnTo>
                  <a:lnTo>
                    <a:pt x="141058" y="2072843"/>
                  </a:lnTo>
                  <a:lnTo>
                    <a:pt x="140982" y="2071865"/>
                  </a:lnTo>
                  <a:lnTo>
                    <a:pt x="139623" y="2071865"/>
                  </a:lnTo>
                  <a:lnTo>
                    <a:pt x="137883" y="2059038"/>
                  </a:lnTo>
                  <a:lnTo>
                    <a:pt x="136588" y="2047443"/>
                  </a:lnTo>
                  <a:lnTo>
                    <a:pt x="136461" y="2046338"/>
                  </a:lnTo>
                  <a:lnTo>
                    <a:pt x="135470" y="2046338"/>
                  </a:lnTo>
                  <a:lnTo>
                    <a:pt x="136105" y="2035492"/>
                  </a:lnTo>
                  <a:lnTo>
                    <a:pt x="136207" y="2033638"/>
                  </a:lnTo>
                  <a:lnTo>
                    <a:pt x="137515" y="2046338"/>
                  </a:lnTo>
                  <a:lnTo>
                    <a:pt x="137985" y="2046338"/>
                  </a:lnTo>
                  <a:lnTo>
                    <a:pt x="136753" y="2035492"/>
                  </a:lnTo>
                  <a:lnTo>
                    <a:pt x="136652" y="2034527"/>
                  </a:lnTo>
                  <a:lnTo>
                    <a:pt x="136550" y="2033638"/>
                  </a:lnTo>
                  <a:lnTo>
                    <a:pt x="137312" y="2033638"/>
                  </a:lnTo>
                  <a:lnTo>
                    <a:pt x="134785" y="2021890"/>
                  </a:lnTo>
                  <a:lnTo>
                    <a:pt x="134658" y="2021319"/>
                  </a:lnTo>
                  <a:lnTo>
                    <a:pt x="134581" y="2020963"/>
                  </a:lnTo>
                  <a:lnTo>
                    <a:pt x="134556" y="2021890"/>
                  </a:lnTo>
                  <a:lnTo>
                    <a:pt x="134975" y="2030044"/>
                  </a:lnTo>
                  <a:lnTo>
                    <a:pt x="135026" y="2031022"/>
                  </a:lnTo>
                  <a:lnTo>
                    <a:pt x="135128" y="2033079"/>
                  </a:lnTo>
                  <a:lnTo>
                    <a:pt x="135153" y="2033638"/>
                  </a:lnTo>
                  <a:lnTo>
                    <a:pt x="133210" y="2033638"/>
                  </a:lnTo>
                  <a:lnTo>
                    <a:pt x="134404" y="2021890"/>
                  </a:lnTo>
                  <a:lnTo>
                    <a:pt x="134505" y="2020963"/>
                  </a:lnTo>
                  <a:lnTo>
                    <a:pt x="133438" y="2020963"/>
                  </a:lnTo>
                  <a:lnTo>
                    <a:pt x="131826" y="2008251"/>
                  </a:lnTo>
                  <a:lnTo>
                    <a:pt x="130302" y="2008251"/>
                  </a:lnTo>
                  <a:lnTo>
                    <a:pt x="129235" y="1997570"/>
                  </a:lnTo>
                  <a:lnTo>
                    <a:pt x="129146" y="1996668"/>
                  </a:lnTo>
                  <a:lnTo>
                    <a:pt x="129032" y="1995538"/>
                  </a:lnTo>
                  <a:lnTo>
                    <a:pt x="128231" y="1995538"/>
                  </a:lnTo>
                  <a:lnTo>
                    <a:pt x="128676" y="1990115"/>
                  </a:lnTo>
                  <a:lnTo>
                    <a:pt x="128612" y="1989048"/>
                  </a:lnTo>
                  <a:lnTo>
                    <a:pt x="128498" y="1987219"/>
                  </a:lnTo>
                  <a:lnTo>
                    <a:pt x="127990" y="1983765"/>
                  </a:lnTo>
                  <a:lnTo>
                    <a:pt x="126212" y="1970138"/>
                  </a:lnTo>
                  <a:lnTo>
                    <a:pt x="124828" y="1957438"/>
                  </a:lnTo>
                  <a:lnTo>
                    <a:pt x="123812" y="1945703"/>
                  </a:lnTo>
                  <a:lnTo>
                    <a:pt x="123698" y="1944738"/>
                  </a:lnTo>
                  <a:lnTo>
                    <a:pt x="123113" y="1944738"/>
                  </a:lnTo>
                  <a:lnTo>
                    <a:pt x="122326" y="1936419"/>
                  </a:lnTo>
                  <a:lnTo>
                    <a:pt x="122237" y="1935378"/>
                  </a:lnTo>
                  <a:lnTo>
                    <a:pt x="122110" y="1934121"/>
                  </a:lnTo>
                  <a:lnTo>
                    <a:pt x="121996" y="1932863"/>
                  </a:lnTo>
                  <a:lnTo>
                    <a:pt x="123126" y="1937918"/>
                  </a:lnTo>
                  <a:lnTo>
                    <a:pt x="123063" y="1936419"/>
                  </a:lnTo>
                  <a:lnTo>
                    <a:pt x="122974" y="1935378"/>
                  </a:lnTo>
                  <a:lnTo>
                    <a:pt x="122872" y="1934121"/>
                  </a:lnTo>
                  <a:lnTo>
                    <a:pt x="122770" y="1932838"/>
                  </a:lnTo>
                  <a:lnTo>
                    <a:pt x="122707" y="1932051"/>
                  </a:lnTo>
                  <a:lnTo>
                    <a:pt x="121920" y="1932051"/>
                  </a:lnTo>
                  <a:lnTo>
                    <a:pt x="121602" y="1929409"/>
                  </a:lnTo>
                  <a:lnTo>
                    <a:pt x="120891" y="1920811"/>
                  </a:lnTo>
                  <a:lnTo>
                    <a:pt x="120764" y="1919338"/>
                  </a:lnTo>
                  <a:lnTo>
                    <a:pt x="120040" y="1919338"/>
                  </a:lnTo>
                  <a:lnTo>
                    <a:pt x="120154" y="1906638"/>
                  </a:lnTo>
                  <a:lnTo>
                    <a:pt x="117881" y="1906638"/>
                  </a:lnTo>
                  <a:lnTo>
                    <a:pt x="118249" y="1896491"/>
                  </a:lnTo>
                  <a:lnTo>
                    <a:pt x="118237" y="1893341"/>
                  </a:lnTo>
                  <a:lnTo>
                    <a:pt x="116573" y="1882305"/>
                  </a:lnTo>
                  <a:lnTo>
                    <a:pt x="116573" y="1932051"/>
                  </a:lnTo>
                  <a:lnTo>
                    <a:pt x="116446" y="1936419"/>
                  </a:lnTo>
                  <a:lnTo>
                    <a:pt x="116344" y="1940356"/>
                  </a:lnTo>
                  <a:lnTo>
                    <a:pt x="115735" y="1938858"/>
                  </a:lnTo>
                  <a:lnTo>
                    <a:pt x="115773" y="1936419"/>
                  </a:lnTo>
                  <a:lnTo>
                    <a:pt x="115836" y="1932051"/>
                  </a:lnTo>
                  <a:lnTo>
                    <a:pt x="116573" y="1932051"/>
                  </a:lnTo>
                  <a:lnTo>
                    <a:pt x="116573" y="1882305"/>
                  </a:lnTo>
                  <a:lnTo>
                    <a:pt x="116509" y="1881873"/>
                  </a:lnTo>
                  <a:lnTo>
                    <a:pt x="116420" y="1881238"/>
                  </a:lnTo>
                  <a:lnTo>
                    <a:pt x="116433" y="1868551"/>
                  </a:lnTo>
                  <a:lnTo>
                    <a:pt x="117043" y="1868551"/>
                  </a:lnTo>
                  <a:lnTo>
                    <a:pt x="117259" y="1880158"/>
                  </a:lnTo>
                  <a:lnTo>
                    <a:pt x="118046" y="1869338"/>
                  </a:lnTo>
                  <a:lnTo>
                    <a:pt x="118008" y="1867662"/>
                  </a:lnTo>
                  <a:lnTo>
                    <a:pt x="116763" y="1856105"/>
                  </a:lnTo>
                  <a:lnTo>
                    <a:pt x="116738" y="1855838"/>
                  </a:lnTo>
                  <a:lnTo>
                    <a:pt x="118046" y="1855838"/>
                  </a:lnTo>
                  <a:lnTo>
                    <a:pt x="117068" y="1843836"/>
                  </a:lnTo>
                  <a:lnTo>
                    <a:pt x="117017" y="1843138"/>
                  </a:lnTo>
                  <a:lnTo>
                    <a:pt x="116636" y="1839214"/>
                  </a:lnTo>
                  <a:lnTo>
                    <a:pt x="116636" y="1843138"/>
                  </a:lnTo>
                  <a:lnTo>
                    <a:pt x="115989" y="1855838"/>
                  </a:lnTo>
                  <a:lnTo>
                    <a:pt x="114376" y="1843836"/>
                  </a:lnTo>
                  <a:lnTo>
                    <a:pt x="114274" y="1843138"/>
                  </a:lnTo>
                  <a:lnTo>
                    <a:pt x="116636" y="1843138"/>
                  </a:lnTo>
                  <a:lnTo>
                    <a:pt x="116636" y="1839214"/>
                  </a:lnTo>
                  <a:lnTo>
                    <a:pt x="115785" y="1830438"/>
                  </a:lnTo>
                  <a:lnTo>
                    <a:pt x="114452" y="1817738"/>
                  </a:lnTo>
                  <a:lnTo>
                    <a:pt x="115036" y="1817738"/>
                  </a:lnTo>
                  <a:lnTo>
                    <a:pt x="116192" y="1830438"/>
                  </a:lnTo>
                  <a:lnTo>
                    <a:pt x="116840" y="1817738"/>
                  </a:lnTo>
                  <a:lnTo>
                    <a:pt x="116433" y="1817738"/>
                  </a:lnTo>
                  <a:lnTo>
                    <a:pt x="116154" y="1805749"/>
                  </a:lnTo>
                  <a:lnTo>
                    <a:pt x="116179" y="1792338"/>
                  </a:lnTo>
                  <a:lnTo>
                    <a:pt x="116738" y="1792338"/>
                  </a:lnTo>
                  <a:lnTo>
                    <a:pt x="114757" y="1779803"/>
                  </a:lnTo>
                  <a:lnTo>
                    <a:pt x="114731" y="1779638"/>
                  </a:lnTo>
                  <a:lnTo>
                    <a:pt x="115392" y="1779638"/>
                  </a:lnTo>
                  <a:lnTo>
                    <a:pt x="114973" y="1769630"/>
                  </a:lnTo>
                  <a:lnTo>
                    <a:pt x="114858" y="1766938"/>
                  </a:lnTo>
                  <a:lnTo>
                    <a:pt x="115481" y="1766938"/>
                  </a:lnTo>
                  <a:lnTo>
                    <a:pt x="115290" y="1755038"/>
                  </a:lnTo>
                  <a:lnTo>
                    <a:pt x="115227" y="1741538"/>
                  </a:lnTo>
                  <a:lnTo>
                    <a:pt x="116243" y="1741538"/>
                  </a:lnTo>
                  <a:lnTo>
                    <a:pt x="116293" y="1728838"/>
                  </a:lnTo>
                  <a:lnTo>
                    <a:pt x="114668" y="1728838"/>
                  </a:lnTo>
                  <a:lnTo>
                    <a:pt x="115481" y="1716138"/>
                  </a:lnTo>
                  <a:lnTo>
                    <a:pt x="116395" y="1726793"/>
                  </a:lnTo>
                  <a:lnTo>
                    <a:pt x="116776" y="1718284"/>
                  </a:lnTo>
                  <a:lnTo>
                    <a:pt x="116865" y="1716138"/>
                  </a:lnTo>
                  <a:lnTo>
                    <a:pt x="117297" y="1704378"/>
                  </a:lnTo>
                  <a:lnTo>
                    <a:pt x="117246" y="1700377"/>
                  </a:lnTo>
                  <a:lnTo>
                    <a:pt x="117005" y="1690738"/>
                  </a:lnTo>
                  <a:lnTo>
                    <a:pt x="118757" y="1690738"/>
                  </a:lnTo>
                  <a:lnTo>
                    <a:pt x="117449" y="1678660"/>
                  </a:lnTo>
                  <a:lnTo>
                    <a:pt x="117386" y="1678038"/>
                  </a:lnTo>
                  <a:lnTo>
                    <a:pt x="119634" y="1678038"/>
                  </a:lnTo>
                  <a:lnTo>
                    <a:pt x="118198" y="1665338"/>
                  </a:lnTo>
                  <a:lnTo>
                    <a:pt x="120053" y="1665338"/>
                  </a:lnTo>
                  <a:lnTo>
                    <a:pt x="118795" y="1653882"/>
                  </a:lnTo>
                  <a:lnTo>
                    <a:pt x="118681" y="1652905"/>
                  </a:lnTo>
                  <a:lnTo>
                    <a:pt x="118656" y="1652651"/>
                  </a:lnTo>
                  <a:lnTo>
                    <a:pt x="120561" y="1652651"/>
                  </a:lnTo>
                  <a:lnTo>
                    <a:pt x="123177" y="1615211"/>
                  </a:lnTo>
                  <a:lnTo>
                    <a:pt x="124358" y="1601838"/>
                  </a:lnTo>
                  <a:lnTo>
                    <a:pt x="125514" y="1590040"/>
                  </a:lnTo>
                  <a:lnTo>
                    <a:pt x="125603" y="1589138"/>
                  </a:lnTo>
                  <a:lnTo>
                    <a:pt x="126987" y="1589138"/>
                  </a:lnTo>
                  <a:lnTo>
                    <a:pt x="128549" y="1576438"/>
                  </a:lnTo>
                  <a:lnTo>
                    <a:pt x="127127" y="1576438"/>
                  </a:lnTo>
                  <a:lnTo>
                    <a:pt x="129463" y="1563738"/>
                  </a:lnTo>
                  <a:lnTo>
                    <a:pt x="131876" y="1539430"/>
                  </a:lnTo>
                  <a:lnTo>
                    <a:pt x="131978" y="1538338"/>
                  </a:lnTo>
                  <a:lnTo>
                    <a:pt x="134226" y="1526235"/>
                  </a:lnTo>
                  <a:lnTo>
                    <a:pt x="134340" y="1525651"/>
                  </a:lnTo>
                  <a:lnTo>
                    <a:pt x="136207" y="1512938"/>
                  </a:lnTo>
                  <a:lnTo>
                    <a:pt x="136309" y="1500238"/>
                  </a:lnTo>
                  <a:lnTo>
                    <a:pt x="138620" y="1500238"/>
                  </a:lnTo>
                  <a:lnTo>
                    <a:pt x="138493" y="1488325"/>
                  </a:lnTo>
                  <a:lnTo>
                    <a:pt x="138480" y="1487538"/>
                  </a:lnTo>
                  <a:lnTo>
                    <a:pt x="139319" y="1487538"/>
                  </a:lnTo>
                  <a:lnTo>
                    <a:pt x="138620" y="1500238"/>
                  </a:lnTo>
                  <a:lnTo>
                    <a:pt x="138976" y="1500238"/>
                  </a:lnTo>
                  <a:lnTo>
                    <a:pt x="139484" y="1488325"/>
                  </a:lnTo>
                  <a:lnTo>
                    <a:pt x="139522" y="1487538"/>
                  </a:lnTo>
                  <a:lnTo>
                    <a:pt x="139928" y="1487538"/>
                  </a:lnTo>
                  <a:lnTo>
                    <a:pt x="142379" y="1474838"/>
                  </a:lnTo>
                  <a:lnTo>
                    <a:pt x="142887" y="1474838"/>
                  </a:lnTo>
                  <a:lnTo>
                    <a:pt x="145669" y="1462138"/>
                  </a:lnTo>
                  <a:lnTo>
                    <a:pt x="146824" y="1449438"/>
                  </a:lnTo>
                  <a:lnTo>
                    <a:pt x="148170" y="1449438"/>
                  </a:lnTo>
                  <a:lnTo>
                    <a:pt x="149682" y="1436738"/>
                  </a:lnTo>
                  <a:lnTo>
                    <a:pt x="151320" y="1424038"/>
                  </a:lnTo>
                  <a:lnTo>
                    <a:pt x="159753" y="1398638"/>
                  </a:lnTo>
                  <a:lnTo>
                    <a:pt x="159346" y="1398638"/>
                  </a:lnTo>
                  <a:lnTo>
                    <a:pt x="162775" y="1374228"/>
                  </a:lnTo>
                  <a:lnTo>
                    <a:pt x="162864" y="1373568"/>
                  </a:lnTo>
                  <a:lnTo>
                    <a:pt x="162915" y="1373251"/>
                  </a:lnTo>
                  <a:lnTo>
                    <a:pt x="166624" y="1360538"/>
                  </a:lnTo>
                  <a:lnTo>
                    <a:pt x="170307" y="1348282"/>
                  </a:lnTo>
                  <a:lnTo>
                    <a:pt x="170434" y="1347851"/>
                  </a:lnTo>
                  <a:lnTo>
                    <a:pt x="174244" y="1335328"/>
                  </a:lnTo>
                  <a:lnTo>
                    <a:pt x="178066" y="1322438"/>
                  </a:lnTo>
                  <a:lnTo>
                    <a:pt x="182143" y="1309738"/>
                  </a:lnTo>
                  <a:lnTo>
                    <a:pt x="186512" y="1284338"/>
                  </a:lnTo>
                  <a:lnTo>
                    <a:pt x="191071" y="1271816"/>
                  </a:lnTo>
                  <a:lnTo>
                    <a:pt x="191135" y="1271651"/>
                  </a:lnTo>
                  <a:lnTo>
                    <a:pt x="192798" y="1271651"/>
                  </a:lnTo>
                  <a:lnTo>
                    <a:pt x="196469" y="1259916"/>
                  </a:lnTo>
                  <a:lnTo>
                    <a:pt x="196532" y="1259713"/>
                  </a:lnTo>
                  <a:lnTo>
                    <a:pt x="196659" y="1259319"/>
                  </a:lnTo>
                  <a:lnTo>
                    <a:pt x="196773" y="1258951"/>
                  </a:lnTo>
                  <a:lnTo>
                    <a:pt x="203606" y="1241793"/>
                  </a:lnTo>
                  <a:lnTo>
                    <a:pt x="206844" y="1233538"/>
                  </a:lnTo>
                  <a:lnTo>
                    <a:pt x="209931" y="1220838"/>
                  </a:lnTo>
                  <a:lnTo>
                    <a:pt x="211353" y="1208735"/>
                  </a:lnTo>
                  <a:lnTo>
                    <a:pt x="211429" y="1208138"/>
                  </a:lnTo>
                  <a:lnTo>
                    <a:pt x="214960" y="1208138"/>
                  </a:lnTo>
                  <a:lnTo>
                    <a:pt x="215404" y="1198168"/>
                  </a:lnTo>
                  <a:lnTo>
                    <a:pt x="215519" y="1195451"/>
                  </a:lnTo>
                  <a:lnTo>
                    <a:pt x="218668" y="1195451"/>
                  </a:lnTo>
                  <a:lnTo>
                    <a:pt x="219849" y="1183855"/>
                  </a:lnTo>
                  <a:lnTo>
                    <a:pt x="219964" y="1182751"/>
                  </a:lnTo>
                  <a:lnTo>
                    <a:pt x="224510" y="1182751"/>
                  </a:lnTo>
                  <a:lnTo>
                    <a:pt x="229565" y="1170038"/>
                  </a:lnTo>
                  <a:lnTo>
                    <a:pt x="236042" y="1144638"/>
                  </a:lnTo>
                  <a:lnTo>
                    <a:pt x="243027" y="1131938"/>
                  </a:lnTo>
                  <a:lnTo>
                    <a:pt x="249618" y="1119238"/>
                  </a:lnTo>
                  <a:lnTo>
                    <a:pt x="252361" y="1106538"/>
                  </a:lnTo>
                  <a:lnTo>
                    <a:pt x="260426" y="1093838"/>
                  </a:lnTo>
                  <a:lnTo>
                    <a:pt x="269633" y="1068438"/>
                  </a:lnTo>
                  <a:lnTo>
                    <a:pt x="279082" y="1055738"/>
                  </a:lnTo>
                  <a:lnTo>
                    <a:pt x="287883" y="1030338"/>
                  </a:lnTo>
                  <a:lnTo>
                    <a:pt x="292773" y="1017638"/>
                  </a:lnTo>
                  <a:lnTo>
                    <a:pt x="301421" y="1004938"/>
                  </a:lnTo>
                  <a:lnTo>
                    <a:pt x="306362" y="992238"/>
                  </a:lnTo>
                  <a:lnTo>
                    <a:pt x="308660" y="992238"/>
                  </a:lnTo>
                  <a:lnTo>
                    <a:pt x="313702" y="979538"/>
                  </a:lnTo>
                  <a:lnTo>
                    <a:pt x="316166" y="979538"/>
                  </a:lnTo>
                  <a:lnTo>
                    <a:pt x="324535" y="966838"/>
                  </a:lnTo>
                  <a:lnTo>
                    <a:pt x="332498" y="941438"/>
                  </a:lnTo>
                  <a:lnTo>
                    <a:pt x="340207" y="928738"/>
                  </a:lnTo>
                  <a:lnTo>
                    <a:pt x="347853" y="916038"/>
                  </a:lnTo>
                  <a:lnTo>
                    <a:pt x="385419" y="865238"/>
                  </a:lnTo>
                  <a:lnTo>
                    <a:pt x="404876" y="827138"/>
                  </a:lnTo>
                  <a:lnTo>
                    <a:pt x="425513" y="801738"/>
                  </a:lnTo>
                  <a:lnTo>
                    <a:pt x="427469" y="801738"/>
                  </a:lnTo>
                  <a:lnTo>
                    <a:pt x="428244" y="791972"/>
                  </a:lnTo>
                  <a:lnTo>
                    <a:pt x="428358" y="790511"/>
                  </a:lnTo>
                  <a:lnTo>
                    <a:pt x="428472" y="789038"/>
                  </a:lnTo>
                  <a:lnTo>
                    <a:pt x="429031" y="789038"/>
                  </a:lnTo>
                  <a:lnTo>
                    <a:pt x="428777" y="799388"/>
                  </a:lnTo>
                  <a:lnTo>
                    <a:pt x="428713" y="801738"/>
                  </a:lnTo>
                  <a:lnTo>
                    <a:pt x="438632" y="776693"/>
                  </a:lnTo>
                  <a:lnTo>
                    <a:pt x="469176" y="738238"/>
                  </a:lnTo>
                  <a:lnTo>
                    <a:pt x="472465" y="738238"/>
                  </a:lnTo>
                  <a:lnTo>
                    <a:pt x="476529" y="728345"/>
                  </a:lnTo>
                  <a:lnTo>
                    <a:pt x="476656" y="725538"/>
                  </a:lnTo>
                  <a:lnTo>
                    <a:pt x="477685" y="725538"/>
                  </a:lnTo>
                  <a:lnTo>
                    <a:pt x="476529" y="728345"/>
                  </a:lnTo>
                  <a:lnTo>
                    <a:pt x="476084" y="738238"/>
                  </a:lnTo>
                  <a:lnTo>
                    <a:pt x="478231" y="725538"/>
                  </a:lnTo>
                  <a:lnTo>
                    <a:pt x="480606" y="725538"/>
                  </a:lnTo>
                  <a:lnTo>
                    <a:pt x="513181" y="687438"/>
                  </a:lnTo>
                  <a:lnTo>
                    <a:pt x="546582" y="649338"/>
                  </a:lnTo>
                  <a:lnTo>
                    <a:pt x="580859" y="611238"/>
                  </a:lnTo>
                  <a:lnTo>
                    <a:pt x="616038" y="573138"/>
                  </a:lnTo>
                  <a:lnTo>
                    <a:pt x="652183" y="547738"/>
                  </a:lnTo>
                  <a:lnTo>
                    <a:pt x="689292" y="509638"/>
                  </a:lnTo>
                  <a:lnTo>
                    <a:pt x="727430" y="471538"/>
                  </a:lnTo>
                  <a:lnTo>
                    <a:pt x="766622" y="446138"/>
                  </a:lnTo>
                  <a:lnTo>
                    <a:pt x="806907" y="420738"/>
                  </a:lnTo>
                  <a:lnTo>
                    <a:pt x="848334" y="382638"/>
                  </a:lnTo>
                  <a:lnTo>
                    <a:pt x="890930" y="357238"/>
                  </a:lnTo>
                  <a:lnTo>
                    <a:pt x="893622" y="357238"/>
                  </a:lnTo>
                  <a:lnTo>
                    <a:pt x="909853" y="344538"/>
                  </a:lnTo>
                  <a:lnTo>
                    <a:pt x="926096" y="344538"/>
                  </a:lnTo>
                  <a:lnTo>
                    <a:pt x="942505" y="331838"/>
                  </a:lnTo>
                  <a:lnTo>
                    <a:pt x="959269" y="319138"/>
                  </a:lnTo>
                  <a:lnTo>
                    <a:pt x="967168" y="319138"/>
                  </a:lnTo>
                  <a:lnTo>
                    <a:pt x="969873" y="306438"/>
                  </a:lnTo>
                  <a:lnTo>
                    <a:pt x="989253" y="306438"/>
                  </a:lnTo>
                  <a:lnTo>
                    <a:pt x="995184" y="293738"/>
                  </a:lnTo>
                  <a:lnTo>
                    <a:pt x="1012710" y="293738"/>
                  </a:lnTo>
                  <a:lnTo>
                    <a:pt x="1027074" y="281038"/>
                  </a:lnTo>
                  <a:lnTo>
                    <a:pt x="1041527" y="281038"/>
                  </a:lnTo>
                  <a:lnTo>
                    <a:pt x="1055992" y="268338"/>
                  </a:lnTo>
                  <a:lnTo>
                    <a:pt x="1070406" y="268338"/>
                  </a:lnTo>
                  <a:lnTo>
                    <a:pt x="1084961" y="255638"/>
                  </a:lnTo>
                  <a:lnTo>
                    <a:pt x="1099680" y="255638"/>
                  </a:lnTo>
                  <a:lnTo>
                    <a:pt x="1114488" y="242938"/>
                  </a:lnTo>
                  <a:lnTo>
                    <a:pt x="1129347" y="242938"/>
                  </a:lnTo>
                  <a:lnTo>
                    <a:pt x="1133411" y="230238"/>
                  </a:lnTo>
                  <a:lnTo>
                    <a:pt x="1164704" y="230238"/>
                  </a:lnTo>
                  <a:lnTo>
                    <a:pt x="1168044" y="217538"/>
                  </a:lnTo>
                  <a:lnTo>
                    <a:pt x="1194384" y="217538"/>
                  </a:lnTo>
                  <a:lnTo>
                    <a:pt x="1204671" y="204838"/>
                  </a:lnTo>
                  <a:lnTo>
                    <a:pt x="1227975" y="204838"/>
                  </a:lnTo>
                  <a:lnTo>
                    <a:pt x="1235062" y="192138"/>
                  </a:lnTo>
                  <a:lnTo>
                    <a:pt x="1238161" y="192138"/>
                  </a:lnTo>
                  <a:lnTo>
                    <a:pt x="1235290" y="204838"/>
                  </a:lnTo>
                  <a:lnTo>
                    <a:pt x="1245031" y="192138"/>
                  </a:lnTo>
                  <a:lnTo>
                    <a:pt x="1264767" y="192138"/>
                  </a:lnTo>
                  <a:lnTo>
                    <a:pt x="1271968" y="182854"/>
                  </a:lnTo>
                  <a:lnTo>
                    <a:pt x="1273467" y="182486"/>
                  </a:lnTo>
                  <a:lnTo>
                    <a:pt x="1279639" y="180111"/>
                  </a:lnTo>
                  <a:lnTo>
                    <a:pt x="1280210" y="180022"/>
                  </a:lnTo>
                  <a:lnTo>
                    <a:pt x="1279398" y="192138"/>
                  </a:lnTo>
                  <a:lnTo>
                    <a:pt x="1283246" y="179501"/>
                  </a:lnTo>
                  <a:lnTo>
                    <a:pt x="1283550" y="179438"/>
                  </a:lnTo>
                  <a:lnTo>
                    <a:pt x="1308989" y="179438"/>
                  </a:lnTo>
                  <a:lnTo>
                    <a:pt x="1316685" y="166738"/>
                  </a:lnTo>
                  <a:lnTo>
                    <a:pt x="1318501" y="166738"/>
                  </a:lnTo>
                  <a:lnTo>
                    <a:pt x="1344663" y="166738"/>
                  </a:lnTo>
                  <a:lnTo>
                    <a:pt x="1354455" y="158445"/>
                  </a:lnTo>
                  <a:lnTo>
                    <a:pt x="1357109" y="157619"/>
                  </a:lnTo>
                  <a:lnTo>
                    <a:pt x="1363840" y="156222"/>
                  </a:lnTo>
                  <a:lnTo>
                    <a:pt x="1358861" y="156425"/>
                  </a:lnTo>
                  <a:lnTo>
                    <a:pt x="1355940" y="157187"/>
                  </a:lnTo>
                  <a:lnTo>
                    <a:pt x="1359662" y="154038"/>
                  </a:lnTo>
                  <a:lnTo>
                    <a:pt x="1367993" y="154038"/>
                  </a:lnTo>
                  <a:lnTo>
                    <a:pt x="1364957" y="155155"/>
                  </a:lnTo>
                  <a:lnTo>
                    <a:pt x="1368717" y="155206"/>
                  </a:lnTo>
                  <a:lnTo>
                    <a:pt x="1372463" y="154152"/>
                  </a:lnTo>
                  <a:lnTo>
                    <a:pt x="1372679" y="154038"/>
                  </a:lnTo>
                  <a:lnTo>
                    <a:pt x="1403248" y="154038"/>
                  </a:lnTo>
                  <a:lnTo>
                    <a:pt x="1406664" y="141338"/>
                  </a:lnTo>
                  <a:lnTo>
                    <a:pt x="1417967" y="141338"/>
                  </a:lnTo>
                  <a:lnTo>
                    <a:pt x="1411541" y="154038"/>
                  </a:lnTo>
                  <a:lnTo>
                    <a:pt x="1414360" y="154038"/>
                  </a:lnTo>
                  <a:lnTo>
                    <a:pt x="1424736" y="141338"/>
                  </a:lnTo>
                  <a:lnTo>
                    <a:pt x="1425917" y="141338"/>
                  </a:lnTo>
                  <a:lnTo>
                    <a:pt x="1424051" y="149085"/>
                  </a:lnTo>
                  <a:lnTo>
                    <a:pt x="1428305" y="141338"/>
                  </a:lnTo>
                  <a:lnTo>
                    <a:pt x="1466291" y="141338"/>
                  </a:lnTo>
                  <a:lnTo>
                    <a:pt x="1469364" y="128638"/>
                  </a:lnTo>
                  <a:lnTo>
                    <a:pt x="1470533" y="128638"/>
                  </a:lnTo>
                  <a:lnTo>
                    <a:pt x="1471485" y="141338"/>
                  </a:lnTo>
                  <a:lnTo>
                    <a:pt x="1474304" y="141338"/>
                  </a:lnTo>
                  <a:lnTo>
                    <a:pt x="1484109" y="128638"/>
                  </a:lnTo>
                  <a:lnTo>
                    <a:pt x="1545742" y="128638"/>
                  </a:lnTo>
                  <a:lnTo>
                    <a:pt x="1555254" y="115938"/>
                  </a:lnTo>
                  <a:lnTo>
                    <a:pt x="1613458" y="115938"/>
                  </a:lnTo>
                  <a:lnTo>
                    <a:pt x="1637957" y="103238"/>
                  </a:lnTo>
                  <a:lnTo>
                    <a:pt x="1661325" y="115938"/>
                  </a:lnTo>
                  <a:lnTo>
                    <a:pt x="1661020" y="103238"/>
                  </a:lnTo>
                  <a:lnTo>
                    <a:pt x="1996097" y="103238"/>
                  </a:lnTo>
                  <a:lnTo>
                    <a:pt x="2010270" y="115938"/>
                  </a:lnTo>
                  <a:lnTo>
                    <a:pt x="2108187" y="115938"/>
                  </a:lnTo>
                  <a:lnTo>
                    <a:pt x="2085886" y="103238"/>
                  </a:lnTo>
                  <a:lnTo>
                    <a:pt x="2058593" y="103238"/>
                  </a:lnTo>
                  <a:lnTo>
                    <a:pt x="2032698" y="90538"/>
                  </a:lnTo>
                  <a:lnTo>
                    <a:pt x="2066645" y="90538"/>
                  </a:lnTo>
                  <a:lnTo>
                    <a:pt x="2088197" y="103238"/>
                  </a:lnTo>
                  <a:lnTo>
                    <a:pt x="2111997" y="103238"/>
                  </a:lnTo>
                  <a:lnTo>
                    <a:pt x="2107755" y="90538"/>
                  </a:lnTo>
                  <a:lnTo>
                    <a:pt x="2104936" y="90538"/>
                  </a:lnTo>
                  <a:lnTo>
                    <a:pt x="2100834" y="90538"/>
                  </a:lnTo>
                  <a:lnTo>
                    <a:pt x="2070519" y="90538"/>
                  </a:lnTo>
                  <a:lnTo>
                    <a:pt x="2064372" y="77838"/>
                  </a:lnTo>
                  <a:lnTo>
                    <a:pt x="2095080" y="77838"/>
                  </a:lnTo>
                  <a:lnTo>
                    <a:pt x="2100834" y="90538"/>
                  </a:lnTo>
                  <a:lnTo>
                    <a:pt x="2102866" y="86995"/>
                  </a:lnTo>
                  <a:lnTo>
                    <a:pt x="2097506" y="77838"/>
                  </a:lnTo>
                  <a:lnTo>
                    <a:pt x="2103640" y="77838"/>
                  </a:lnTo>
                  <a:lnTo>
                    <a:pt x="2104313" y="84480"/>
                  </a:lnTo>
                  <a:lnTo>
                    <a:pt x="2108136" y="77838"/>
                  </a:lnTo>
                  <a:lnTo>
                    <a:pt x="2114550" y="90538"/>
                  </a:lnTo>
                  <a:lnTo>
                    <a:pt x="2162187" y="90538"/>
                  </a:lnTo>
                  <a:lnTo>
                    <a:pt x="2169261" y="103238"/>
                  </a:lnTo>
                  <a:lnTo>
                    <a:pt x="2170252" y="95211"/>
                  </a:lnTo>
                  <a:lnTo>
                    <a:pt x="2166175" y="90538"/>
                  </a:lnTo>
                  <a:lnTo>
                    <a:pt x="2170823" y="90538"/>
                  </a:lnTo>
                  <a:lnTo>
                    <a:pt x="2170252" y="95211"/>
                  </a:lnTo>
                  <a:lnTo>
                    <a:pt x="2177237" y="103238"/>
                  </a:lnTo>
                  <a:lnTo>
                    <a:pt x="2211781" y="103238"/>
                  </a:lnTo>
                  <a:lnTo>
                    <a:pt x="2226602" y="115938"/>
                  </a:lnTo>
                  <a:lnTo>
                    <a:pt x="2262606" y="115938"/>
                  </a:lnTo>
                  <a:lnTo>
                    <a:pt x="2276779" y="128638"/>
                  </a:lnTo>
                  <a:lnTo>
                    <a:pt x="2299893" y="128638"/>
                  </a:lnTo>
                  <a:close/>
                </a:path>
                <a:path w="3375025" h="2451100">
                  <a:moveTo>
                    <a:pt x="3290341" y="2112822"/>
                  </a:moveTo>
                  <a:lnTo>
                    <a:pt x="3289198" y="2114854"/>
                  </a:lnTo>
                  <a:lnTo>
                    <a:pt x="3288004" y="2116874"/>
                  </a:lnTo>
                  <a:lnTo>
                    <a:pt x="3288195" y="2119426"/>
                  </a:lnTo>
                  <a:lnTo>
                    <a:pt x="3288982" y="2117255"/>
                  </a:lnTo>
                  <a:lnTo>
                    <a:pt x="3290163" y="2115223"/>
                  </a:lnTo>
                  <a:lnTo>
                    <a:pt x="3290341" y="2112822"/>
                  </a:lnTo>
                  <a:close/>
                </a:path>
                <a:path w="3375025" h="2451100">
                  <a:moveTo>
                    <a:pt x="3309620" y="2076221"/>
                  </a:moveTo>
                  <a:lnTo>
                    <a:pt x="3308223" y="2074926"/>
                  </a:lnTo>
                  <a:lnTo>
                    <a:pt x="3308451" y="2079764"/>
                  </a:lnTo>
                  <a:lnTo>
                    <a:pt x="3307892" y="2080983"/>
                  </a:lnTo>
                  <a:lnTo>
                    <a:pt x="3308997" y="2082165"/>
                  </a:lnTo>
                  <a:lnTo>
                    <a:pt x="3309112" y="2077440"/>
                  </a:lnTo>
                  <a:lnTo>
                    <a:pt x="3309620" y="2076221"/>
                  </a:lnTo>
                  <a:close/>
                </a:path>
                <a:path w="3375025" h="2451100">
                  <a:moveTo>
                    <a:pt x="3311944" y="2036851"/>
                  </a:moveTo>
                  <a:lnTo>
                    <a:pt x="3311652" y="2034997"/>
                  </a:lnTo>
                  <a:lnTo>
                    <a:pt x="3310483" y="2036559"/>
                  </a:lnTo>
                  <a:lnTo>
                    <a:pt x="3310090" y="2039797"/>
                  </a:lnTo>
                  <a:lnTo>
                    <a:pt x="3311169" y="2040128"/>
                  </a:lnTo>
                  <a:lnTo>
                    <a:pt x="3311410" y="2038438"/>
                  </a:lnTo>
                  <a:lnTo>
                    <a:pt x="3311944" y="2036851"/>
                  </a:lnTo>
                  <a:close/>
                </a:path>
                <a:path w="3375025" h="2451100">
                  <a:moveTo>
                    <a:pt x="3314560" y="2079777"/>
                  </a:moveTo>
                  <a:lnTo>
                    <a:pt x="3314382" y="2079320"/>
                  </a:lnTo>
                  <a:lnTo>
                    <a:pt x="3314065" y="2079320"/>
                  </a:lnTo>
                  <a:lnTo>
                    <a:pt x="3314344" y="2079777"/>
                  </a:lnTo>
                  <a:lnTo>
                    <a:pt x="3314560" y="2079777"/>
                  </a:lnTo>
                  <a:close/>
                </a:path>
                <a:path w="3375025" h="2451100">
                  <a:moveTo>
                    <a:pt x="3315258" y="2081288"/>
                  </a:moveTo>
                  <a:lnTo>
                    <a:pt x="3314433" y="2079929"/>
                  </a:lnTo>
                  <a:lnTo>
                    <a:pt x="3312630" y="2082025"/>
                  </a:lnTo>
                  <a:lnTo>
                    <a:pt x="3314369" y="2082025"/>
                  </a:lnTo>
                  <a:lnTo>
                    <a:pt x="3315258" y="2081288"/>
                  </a:lnTo>
                  <a:close/>
                </a:path>
                <a:path w="3375025" h="2451100">
                  <a:moveTo>
                    <a:pt x="3315766" y="2078329"/>
                  </a:moveTo>
                  <a:lnTo>
                    <a:pt x="3315347" y="2076983"/>
                  </a:lnTo>
                  <a:lnTo>
                    <a:pt x="3314433" y="2076983"/>
                  </a:lnTo>
                  <a:lnTo>
                    <a:pt x="3313696" y="2077631"/>
                  </a:lnTo>
                  <a:lnTo>
                    <a:pt x="3314319" y="2079167"/>
                  </a:lnTo>
                  <a:lnTo>
                    <a:pt x="3315766" y="2078329"/>
                  </a:lnTo>
                  <a:close/>
                </a:path>
                <a:path w="3375025" h="2451100">
                  <a:moveTo>
                    <a:pt x="3327603" y="1998230"/>
                  </a:moveTo>
                  <a:lnTo>
                    <a:pt x="3326231" y="1997875"/>
                  </a:lnTo>
                  <a:lnTo>
                    <a:pt x="3325761" y="1999780"/>
                  </a:lnTo>
                  <a:lnTo>
                    <a:pt x="3325685" y="2003615"/>
                  </a:lnTo>
                  <a:lnTo>
                    <a:pt x="3326130" y="2001748"/>
                  </a:lnTo>
                  <a:lnTo>
                    <a:pt x="3326168" y="1999780"/>
                  </a:lnTo>
                  <a:lnTo>
                    <a:pt x="3327603" y="1998230"/>
                  </a:lnTo>
                  <a:close/>
                </a:path>
                <a:path w="3375025" h="2451100">
                  <a:moveTo>
                    <a:pt x="3328822" y="1986305"/>
                  </a:moveTo>
                  <a:lnTo>
                    <a:pt x="3328517" y="1984641"/>
                  </a:lnTo>
                  <a:lnTo>
                    <a:pt x="3327844" y="1984641"/>
                  </a:lnTo>
                  <a:lnTo>
                    <a:pt x="3327628" y="1985365"/>
                  </a:lnTo>
                  <a:lnTo>
                    <a:pt x="3327654" y="1986305"/>
                  </a:lnTo>
                  <a:lnTo>
                    <a:pt x="3328822" y="1986305"/>
                  </a:lnTo>
                  <a:close/>
                </a:path>
                <a:path w="3375025" h="2451100">
                  <a:moveTo>
                    <a:pt x="3329101" y="1988083"/>
                  </a:moveTo>
                  <a:lnTo>
                    <a:pt x="3328987" y="1987334"/>
                  </a:lnTo>
                  <a:lnTo>
                    <a:pt x="3327730" y="1987334"/>
                  </a:lnTo>
                  <a:lnTo>
                    <a:pt x="3326422" y="1987334"/>
                  </a:lnTo>
                  <a:lnTo>
                    <a:pt x="3327577" y="1988959"/>
                  </a:lnTo>
                  <a:lnTo>
                    <a:pt x="3327565" y="1990280"/>
                  </a:lnTo>
                  <a:lnTo>
                    <a:pt x="3326371" y="1991004"/>
                  </a:lnTo>
                  <a:lnTo>
                    <a:pt x="3325507" y="1993074"/>
                  </a:lnTo>
                  <a:lnTo>
                    <a:pt x="3324606" y="1995373"/>
                  </a:lnTo>
                  <a:lnTo>
                    <a:pt x="3326714" y="1995893"/>
                  </a:lnTo>
                  <a:lnTo>
                    <a:pt x="3326269" y="1997735"/>
                  </a:lnTo>
                  <a:lnTo>
                    <a:pt x="3326968" y="1996909"/>
                  </a:lnTo>
                  <a:lnTo>
                    <a:pt x="3326866" y="1995373"/>
                  </a:lnTo>
                  <a:lnTo>
                    <a:pt x="3326790" y="1994027"/>
                  </a:lnTo>
                  <a:lnTo>
                    <a:pt x="3327463" y="1994027"/>
                  </a:lnTo>
                  <a:lnTo>
                    <a:pt x="3328098" y="1993074"/>
                  </a:lnTo>
                  <a:lnTo>
                    <a:pt x="3327793" y="1991233"/>
                  </a:lnTo>
                  <a:lnTo>
                    <a:pt x="3328136" y="1989569"/>
                  </a:lnTo>
                  <a:lnTo>
                    <a:pt x="3329101" y="1988083"/>
                  </a:lnTo>
                  <a:close/>
                </a:path>
                <a:path w="3375025" h="2451100">
                  <a:moveTo>
                    <a:pt x="3332048" y="2034768"/>
                  </a:moveTo>
                  <a:lnTo>
                    <a:pt x="3331108" y="2033866"/>
                  </a:lnTo>
                  <a:lnTo>
                    <a:pt x="3331019" y="2037118"/>
                  </a:lnTo>
                  <a:lnTo>
                    <a:pt x="3331514" y="2035492"/>
                  </a:lnTo>
                  <a:lnTo>
                    <a:pt x="3332048" y="2034768"/>
                  </a:lnTo>
                  <a:close/>
                </a:path>
                <a:path w="3375025" h="2451100">
                  <a:moveTo>
                    <a:pt x="3332175" y="2031060"/>
                  </a:moveTo>
                  <a:lnTo>
                    <a:pt x="3330867" y="2031060"/>
                  </a:lnTo>
                  <a:lnTo>
                    <a:pt x="3329990" y="2033320"/>
                  </a:lnTo>
                  <a:lnTo>
                    <a:pt x="3330524" y="2033320"/>
                  </a:lnTo>
                  <a:lnTo>
                    <a:pt x="3332175" y="2031060"/>
                  </a:lnTo>
                  <a:close/>
                </a:path>
                <a:path w="3375025" h="2451100">
                  <a:moveTo>
                    <a:pt x="3334499" y="1963940"/>
                  </a:moveTo>
                  <a:lnTo>
                    <a:pt x="3333839" y="1961146"/>
                  </a:lnTo>
                  <a:lnTo>
                    <a:pt x="3333483" y="1963559"/>
                  </a:lnTo>
                  <a:lnTo>
                    <a:pt x="3332556" y="1963420"/>
                  </a:lnTo>
                  <a:lnTo>
                    <a:pt x="3331667" y="1964512"/>
                  </a:lnTo>
                  <a:lnTo>
                    <a:pt x="3332391" y="1965744"/>
                  </a:lnTo>
                  <a:lnTo>
                    <a:pt x="3333356" y="1965388"/>
                  </a:lnTo>
                  <a:lnTo>
                    <a:pt x="3334499" y="1963940"/>
                  </a:lnTo>
                  <a:close/>
                </a:path>
                <a:path w="3375025" h="2451100">
                  <a:moveTo>
                    <a:pt x="3336417" y="1954834"/>
                  </a:moveTo>
                  <a:lnTo>
                    <a:pt x="3335756" y="1952472"/>
                  </a:lnTo>
                  <a:lnTo>
                    <a:pt x="3334308" y="1954720"/>
                  </a:lnTo>
                  <a:lnTo>
                    <a:pt x="3335058" y="1956219"/>
                  </a:lnTo>
                  <a:lnTo>
                    <a:pt x="3334220" y="1957311"/>
                  </a:lnTo>
                  <a:lnTo>
                    <a:pt x="3334766" y="1958771"/>
                  </a:lnTo>
                  <a:lnTo>
                    <a:pt x="3336086" y="1956943"/>
                  </a:lnTo>
                  <a:lnTo>
                    <a:pt x="3336417" y="1954834"/>
                  </a:lnTo>
                  <a:close/>
                </a:path>
                <a:path w="3375025" h="2451100">
                  <a:moveTo>
                    <a:pt x="3355924" y="2013216"/>
                  </a:moveTo>
                  <a:lnTo>
                    <a:pt x="3355860" y="2010867"/>
                  </a:lnTo>
                  <a:lnTo>
                    <a:pt x="3354197" y="2016353"/>
                  </a:lnTo>
                  <a:lnTo>
                    <a:pt x="3354108" y="2014016"/>
                  </a:lnTo>
                  <a:lnTo>
                    <a:pt x="3353790" y="2016163"/>
                  </a:lnTo>
                  <a:lnTo>
                    <a:pt x="3352901" y="2018131"/>
                  </a:lnTo>
                  <a:lnTo>
                    <a:pt x="3353346" y="2020531"/>
                  </a:lnTo>
                  <a:lnTo>
                    <a:pt x="3354260" y="2018093"/>
                  </a:lnTo>
                  <a:lnTo>
                    <a:pt x="3354743" y="2015540"/>
                  </a:lnTo>
                  <a:lnTo>
                    <a:pt x="3355924" y="2013216"/>
                  </a:lnTo>
                  <a:close/>
                </a:path>
                <a:path w="3375025" h="2451100">
                  <a:moveTo>
                    <a:pt x="3358731" y="1942363"/>
                  </a:moveTo>
                  <a:lnTo>
                    <a:pt x="3357791" y="1940953"/>
                  </a:lnTo>
                  <a:lnTo>
                    <a:pt x="3356343" y="1943252"/>
                  </a:lnTo>
                  <a:lnTo>
                    <a:pt x="3356724" y="1943404"/>
                  </a:lnTo>
                  <a:lnTo>
                    <a:pt x="3357346" y="1944281"/>
                  </a:lnTo>
                  <a:lnTo>
                    <a:pt x="3356826" y="1945347"/>
                  </a:lnTo>
                  <a:lnTo>
                    <a:pt x="3357422" y="1946503"/>
                  </a:lnTo>
                  <a:lnTo>
                    <a:pt x="3358731" y="1942363"/>
                  </a:lnTo>
                  <a:close/>
                </a:path>
                <a:path w="3375025" h="2451100">
                  <a:moveTo>
                    <a:pt x="3360559" y="1936546"/>
                  </a:moveTo>
                  <a:lnTo>
                    <a:pt x="3358654" y="1934324"/>
                  </a:lnTo>
                  <a:lnTo>
                    <a:pt x="3359886" y="1932863"/>
                  </a:lnTo>
                  <a:lnTo>
                    <a:pt x="3359073" y="1931860"/>
                  </a:lnTo>
                  <a:lnTo>
                    <a:pt x="3358007" y="1936305"/>
                  </a:lnTo>
                  <a:lnTo>
                    <a:pt x="3359086" y="1937956"/>
                  </a:lnTo>
                  <a:lnTo>
                    <a:pt x="3360559" y="1936546"/>
                  </a:lnTo>
                  <a:close/>
                </a:path>
                <a:path w="3375025" h="2451100">
                  <a:moveTo>
                    <a:pt x="3360724" y="1971865"/>
                  </a:moveTo>
                  <a:lnTo>
                    <a:pt x="3360369" y="1969541"/>
                  </a:lnTo>
                  <a:lnTo>
                    <a:pt x="3359899" y="1971624"/>
                  </a:lnTo>
                  <a:lnTo>
                    <a:pt x="3358235" y="1973414"/>
                  </a:lnTo>
                  <a:lnTo>
                    <a:pt x="3359353" y="1975942"/>
                  </a:lnTo>
                  <a:lnTo>
                    <a:pt x="3360724" y="1971865"/>
                  </a:lnTo>
                  <a:close/>
                </a:path>
                <a:path w="3375025" h="2451100">
                  <a:moveTo>
                    <a:pt x="3363493" y="1987778"/>
                  </a:moveTo>
                  <a:lnTo>
                    <a:pt x="3362668" y="1985556"/>
                  </a:lnTo>
                  <a:lnTo>
                    <a:pt x="3361334" y="1990572"/>
                  </a:lnTo>
                  <a:lnTo>
                    <a:pt x="3360432" y="1992287"/>
                  </a:lnTo>
                  <a:lnTo>
                    <a:pt x="3361105" y="1993290"/>
                  </a:lnTo>
                  <a:lnTo>
                    <a:pt x="3362083" y="1988781"/>
                  </a:lnTo>
                  <a:lnTo>
                    <a:pt x="3363493" y="1987778"/>
                  </a:lnTo>
                  <a:close/>
                </a:path>
                <a:path w="3375025" h="2451100">
                  <a:moveTo>
                    <a:pt x="3365233" y="1950897"/>
                  </a:moveTo>
                  <a:lnTo>
                    <a:pt x="3363925" y="1950478"/>
                  </a:lnTo>
                  <a:lnTo>
                    <a:pt x="3363303" y="1952332"/>
                  </a:lnTo>
                  <a:lnTo>
                    <a:pt x="3363290" y="1954326"/>
                  </a:lnTo>
                  <a:lnTo>
                    <a:pt x="3363798" y="1956460"/>
                  </a:lnTo>
                  <a:lnTo>
                    <a:pt x="3365233" y="1950897"/>
                  </a:lnTo>
                  <a:close/>
                </a:path>
                <a:path w="3375025" h="2451100">
                  <a:moveTo>
                    <a:pt x="3367925" y="1901723"/>
                  </a:moveTo>
                  <a:lnTo>
                    <a:pt x="3367621" y="1900377"/>
                  </a:lnTo>
                  <a:lnTo>
                    <a:pt x="3367100" y="1900936"/>
                  </a:lnTo>
                  <a:lnTo>
                    <a:pt x="3366820" y="1899488"/>
                  </a:lnTo>
                  <a:lnTo>
                    <a:pt x="3365957" y="1901431"/>
                  </a:lnTo>
                  <a:lnTo>
                    <a:pt x="3366833" y="1901659"/>
                  </a:lnTo>
                  <a:lnTo>
                    <a:pt x="3366757" y="1904746"/>
                  </a:lnTo>
                  <a:lnTo>
                    <a:pt x="3367557" y="1903818"/>
                  </a:lnTo>
                  <a:lnTo>
                    <a:pt x="3367532" y="1902726"/>
                  </a:lnTo>
                  <a:lnTo>
                    <a:pt x="3367925" y="1901723"/>
                  </a:lnTo>
                  <a:close/>
                </a:path>
                <a:path w="3375025" h="2451100">
                  <a:moveTo>
                    <a:pt x="3372002" y="1881492"/>
                  </a:moveTo>
                  <a:lnTo>
                    <a:pt x="3371316" y="1879384"/>
                  </a:lnTo>
                  <a:lnTo>
                    <a:pt x="3370161" y="1881111"/>
                  </a:lnTo>
                  <a:lnTo>
                    <a:pt x="3369919" y="1883029"/>
                  </a:lnTo>
                  <a:lnTo>
                    <a:pt x="3370389" y="1885111"/>
                  </a:lnTo>
                  <a:lnTo>
                    <a:pt x="3370567" y="1883168"/>
                  </a:lnTo>
                  <a:lnTo>
                    <a:pt x="3372002" y="1881492"/>
                  </a:lnTo>
                  <a:close/>
                </a:path>
                <a:path w="3375025" h="2451100">
                  <a:moveTo>
                    <a:pt x="3372231" y="1897392"/>
                  </a:moveTo>
                  <a:lnTo>
                    <a:pt x="3371850" y="1897138"/>
                  </a:lnTo>
                  <a:lnTo>
                    <a:pt x="3371481" y="1896833"/>
                  </a:lnTo>
                  <a:lnTo>
                    <a:pt x="3371850" y="1895983"/>
                  </a:lnTo>
                  <a:lnTo>
                    <a:pt x="3371177" y="1894852"/>
                  </a:lnTo>
                  <a:lnTo>
                    <a:pt x="3369830" y="1898980"/>
                  </a:lnTo>
                  <a:lnTo>
                    <a:pt x="3370529" y="1900313"/>
                  </a:lnTo>
                  <a:lnTo>
                    <a:pt x="3371545" y="1900516"/>
                  </a:lnTo>
                  <a:lnTo>
                    <a:pt x="3371037" y="1898853"/>
                  </a:lnTo>
                  <a:lnTo>
                    <a:pt x="3372231" y="1897392"/>
                  </a:lnTo>
                  <a:close/>
                </a:path>
                <a:path w="3375025" h="2451100">
                  <a:moveTo>
                    <a:pt x="3372650" y="2005291"/>
                  </a:moveTo>
                  <a:lnTo>
                    <a:pt x="3372129" y="2002409"/>
                  </a:lnTo>
                  <a:lnTo>
                    <a:pt x="3370923" y="2003412"/>
                  </a:lnTo>
                  <a:lnTo>
                    <a:pt x="3371316" y="2004885"/>
                  </a:lnTo>
                  <a:lnTo>
                    <a:pt x="3370313" y="2005952"/>
                  </a:lnTo>
                  <a:lnTo>
                    <a:pt x="3370542" y="2008454"/>
                  </a:lnTo>
                  <a:lnTo>
                    <a:pt x="3371558" y="2007031"/>
                  </a:lnTo>
                  <a:lnTo>
                    <a:pt x="3372650" y="2005291"/>
                  </a:lnTo>
                  <a:close/>
                </a:path>
                <a:path w="3375025" h="2451100">
                  <a:moveTo>
                    <a:pt x="3374466" y="1887321"/>
                  </a:moveTo>
                  <a:lnTo>
                    <a:pt x="3373374" y="1885099"/>
                  </a:lnTo>
                  <a:lnTo>
                    <a:pt x="3373450" y="1887105"/>
                  </a:lnTo>
                  <a:lnTo>
                    <a:pt x="3371786" y="1888718"/>
                  </a:lnTo>
                  <a:lnTo>
                    <a:pt x="3372447" y="1890852"/>
                  </a:lnTo>
                  <a:lnTo>
                    <a:pt x="3372993" y="1888985"/>
                  </a:lnTo>
                  <a:lnTo>
                    <a:pt x="3374466" y="1887321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1618760" y="2142654"/>
              <a:ext cx="1350010" cy="1556385"/>
            </a:xfrm>
            <a:custGeom>
              <a:avLst/>
              <a:gdLst/>
              <a:ahLst/>
              <a:cxnLst/>
              <a:rect l="l" t="t" r="r" b="b"/>
              <a:pathLst>
                <a:path w="1350009" h="1556385">
                  <a:moveTo>
                    <a:pt x="219189" y="1508899"/>
                  </a:moveTo>
                  <a:lnTo>
                    <a:pt x="214261" y="1517662"/>
                  </a:lnTo>
                  <a:lnTo>
                    <a:pt x="216776" y="1517662"/>
                  </a:lnTo>
                  <a:lnTo>
                    <a:pt x="219189" y="1508899"/>
                  </a:lnTo>
                  <a:close/>
                </a:path>
                <a:path w="1350009" h="1556385">
                  <a:moveTo>
                    <a:pt x="250278" y="1504962"/>
                  </a:moveTo>
                  <a:lnTo>
                    <a:pt x="249707" y="1499920"/>
                  </a:lnTo>
                  <a:lnTo>
                    <a:pt x="247967" y="1504962"/>
                  </a:lnTo>
                  <a:lnTo>
                    <a:pt x="250278" y="1504962"/>
                  </a:lnTo>
                  <a:close/>
                </a:path>
                <a:path w="1350009" h="1556385">
                  <a:moveTo>
                    <a:pt x="254228" y="1496225"/>
                  </a:moveTo>
                  <a:lnTo>
                    <a:pt x="251282" y="1504962"/>
                  </a:lnTo>
                  <a:lnTo>
                    <a:pt x="254114" y="1504962"/>
                  </a:lnTo>
                  <a:lnTo>
                    <a:pt x="254228" y="1496225"/>
                  </a:lnTo>
                  <a:close/>
                </a:path>
                <a:path w="1350009" h="1556385">
                  <a:moveTo>
                    <a:pt x="294157" y="1466862"/>
                  </a:moveTo>
                  <a:lnTo>
                    <a:pt x="288099" y="1479562"/>
                  </a:lnTo>
                  <a:lnTo>
                    <a:pt x="292163" y="1479562"/>
                  </a:lnTo>
                  <a:lnTo>
                    <a:pt x="294157" y="1466862"/>
                  </a:lnTo>
                  <a:close/>
                </a:path>
                <a:path w="1350009" h="1556385">
                  <a:moveTo>
                    <a:pt x="350481" y="1453019"/>
                  </a:moveTo>
                  <a:lnTo>
                    <a:pt x="349821" y="1450035"/>
                  </a:lnTo>
                  <a:lnTo>
                    <a:pt x="349567" y="1453019"/>
                  </a:lnTo>
                  <a:lnTo>
                    <a:pt x="349465" y="1454162"/>
                  </a:lnTo>
                  <a:lnTo>
                    <a:pt x="350189" y="1454162"/>
                  </a:lnTo>
                  <a:lnTo>
                    <a:pt x="350481" y="1453019"/>
                  </a:lnTo>
                  <a:close/>
                </a:path>
                <a:path w="1350009" h="1556385">
                  <a:moveTo>
                    <a:pt x="393001" y="1423212"/>
                  </a:moveTo>
                  <a:lnTo>
                    <a:pt x="390258" y="1428762"/>
                  </a:lnTo>
                  <a:lnTo>
                    <a:pt x="391261" y="1428762"/>
                  </a:lnTo>
                  <a:lnTo>
                    <a:pt x="393001" y="1423212"/>
                  </a:lnTo>
                  <a:close/>
                </a:path>
                <a:path w="1350009" h="1556385">
                  <a:moveTo>
                    <a:pt x="441820" y="1282992"/>
                  </a:moveTo>
                  <a:lnTo>
                    <a:pt x="439635" y="1283208"/>
                  </a:lnTo>
                  <a:lnTo>
                    <a:pt x="437857" y="1284401"/>
                  </a:lnTo>
                  <a:lnTo>
                    <a:pt x="436435" y="1286408"/>
                  </a:lnTo>
                  <a:lnTo>
                    <a:pt x="438378" y="1285608"/>
                  </a:lnTo>
                  <a:lnTo>
                    <a:pt x="440169" y="1284490"/>
                  </a:lnTo>
                  <a:lnTo>
                    <a:pt x="441820" y="1282992"/>
                  </a:lnTo>
                  <a:close/>
                </a:path>
                <a:path w="1350009" h="1556385">
                  <a:moveTo>
                    <a:pt x="455041" y="1273949"/>
                  </a:moveTo>
                  <a:lnTo>
                    <a:pt x="450303" y="1275638"/>
                  </a:lnTo>
                  <a:lnTo>
                    <a:pt x="446811" y="1280261"/>
                  </a:lnTo>
                  <a:lnTo>
                    <a:pt x="442074" y="1281950"/>
                  </a:lnTo>
                  <a:lnTo>
                    <a:pt x="445096" y="1282636"/>
                  </a:lnTo>
                  <a:lnTo>
                    <a:pt x="451294" y="1276908"/>
                  </a:lnTo>
                  <a:lnTo>
                    <a:pt x="455041" y="1273949"/>
                  </a:lnTo>
                  <a:close/>
                </a:path>
                <a:path w="1350009" h="1556385">
                  <a:moveTo>
                    <a:pt x="731951" y="1210754"/>
                  </a:moveTo>
                  <a:lnTo>
                    <a:pt x="731926" y="1200162"/>
                  </a:lnTo>
                  <a:lnTo>
                    <a:pt x="726363" y="1212862"/>
                  </a:lnTo>
                  <a:lnTo>
                    <a:pt x="731202" y="1212862"/>
                  </a:lnTo>
                  <a:lnTo>
                    <a:pt x="731951" y="1210754"/>
                  </a:lnTo>
                  <a:close/>
                </a:path>
                <a:path w="1350009" h="1556385">
                  <a:moveTo>
                    <a:pt x="815505" y="1132547"/>
                  </a:moveTo>
                  <a:lnTo>
                    <a:pt x="815060" y="1136662"/>
                  </a:lnTo>
                  <a:lnTo>
                    <a:pt x="815213" y="1136662"/>
                  </a:lnTo>
                  <a:lnTo>
                    <a:pt x="815505" y="1132547"/>
                  </a:lnTo>
                  <a:close/>
                </a:path>
                <a:path w="1350009" h="1556385">
                  <a:moveTo>
                    <a:pt x="861682" y="954074"/>
                  </a:moveTo>
                  <a:lnTo>
                    <a:pt x="861479" y="952207"/>
                  </a:lnTo>
                  <a:lnTo>
                    <a:pt x="859777" y="954836"/>
                  </a:lnTo>
                  <a:lnTo>
                    <a:pt x="859612" y="956297"/>
                  </a:lnTo>
                  <a:lnTo>
                    <a:pt x="861682" y="954074"/>
                  </a:lnTo>
                  <a:close/>
                </a:path>
                <a:path w="1350009" h="1556385">
                  <a:moveTo>
                    <a:pt x="892721" y="1053477"/>
                  </a:moveTo>
                  <a:lnTo>
                    <a:pt x="892124" y="1049896"/>
                  </a:lnTo>
                  <a:lnTo>
                    <a:pt x="892022" y="1049312"/>
                  </a:lnTo>
                  <a:lnTo>
                    <a:pt x="891844" y="1049693"/>
                  </a:lnTo>
                  <a:lnTo>
                    <a:pt x="891743" y="1049896"/>
                  </a:lnTo>
                  <a:lnTo>
                    <a:pt x="891616" y="1060462"/>
                  </a:lnTo>
                  <a:lnTo>
                    <a:pt x="892644" y="1060462"/>
                  </a:lnTo>
                  <a:lnTo>
                    <a:pt x="892721" y="1053477"/>
                  </a:lnTo>
                  <a:close/>
                </a:path>
                <a:path w="1350009" h="1556385">
                  <a:moveTo>
                    <a:pt x="893902" y="1060462"/>
                  </a:moveTo>
                  <a:lnTo>
                    <a:pt x="892962" y="1054874"/>
                  </a:lnTo>
                  <a:lnTo>
                    <a:pt x="892644" y="1060462"/>
                  </a:lnTo>
                  <a:lnTo>
                    <a:pt x="893902" y="1060462"/>
                  </a:lnTo>
                  <a:close/>
                </a:path>
                <a:path w="1350009" h="1556385">
                  <a:moveTo>
                    <a:pt x="1009777" y="933462"/>
                  </a:moveTo>
                  <a:lnTo>
                    <a:pt x="1009396" y="924483"/>
                  </a:lnTo>
                  <a:lnTo>
                    <a:pt x="1006144" y="930605"/>
                  </a:lnTo>
                  <a:lnTo>
                    <a:pt x="1005814" y="933462"/>
                  </a:lnTo>
                  <a:lnTo>
                    <a:pt x="1009777" y="933462"/>
                  </a:lnTo>
                  <a:close/>
                </a:path>
                <a:path w="1350009" h="1556385">
                  <a:moveTo>
                    <a:pt x="1031938" y="908100"/>
                  </a:moveTo>
                  <a:lnTo>
                    <a:pt x="1031862" y="895362"/>
                  </a:lnTo>
                  <a:lnTo>
                    <a:pt x="1031316" y="895362"/>
                  </a:lnTo>
                  <a:lnTo>
                    <a:pt x="1028865" y="907872"/>
                  </a:lnTo>
                  <a:lnTo>
                    <a:pt x="1028814" y="908100"/>
                  </a:lnTo>
                  <a:lnTo>
                    <a:pt x="1031938" y="908100"/>
                  </a:lnTo>
                  <a:close/>
                </a:path>
                <a:path w="1350009" h="1556385">
                  <a:moveTo>
                    <a:pt x="1043698" y="882675"/>
                  </a:moveTo>
                  <a:lnTo>
                    <a:pt x="1039799" y="882675"/>
                  </a:lnTo>
                  <a:lnTo>
                    <a:pt x="1040790" y="894778"/>
                  </a:lnTo>
                  <a:lnTo>
                    <a:pt x="1040841" y="895362"/>
                  </a:lnTo>
                  <a:lnTo>
                    <a:pt x="1043660" y="882815"/>
                  </a:lnTo>
                  <a:lnTo>
                    <a:pt x="1043698" y="882675"/>
                  </a:lnTo>
                  <a:close/>
                </a:path>
                <a:path w="1350009" h="1556385">
                  <a:moveTo>
                    <a:pt x="1047534" y="874750"/>
                  </a:moveTo>
                  <a:lnTo>
                    <a:pt x="1045451" y="882218"/>
                  </a:lnTo>
                  <a:lnTo>
                    <a:pt x="1045324" y="882675"/>
                  </a:lnTo>
                  <a:lnTo>
                    <a:pt x="1045857" y="882675"/>
                  </a:lnTo>
                  <a:lnTo>
                    <a:pt x="1047521" y="875626"/>
                  </a:lnTo>
                  <a:lnTo>
                    <a:pt x="1047534" y="874750"/>
                  </a:lnTo>
                  <a:close/>
                </a:path>
                <a:path w="1350009" h="1556385">
                  <a:moveTo>
                    <a:pt x="1051433" y="867854"/>
                  </a:moveTo>
                  <a:lnTo>
                    <a:pt x="1050582" y="869962"/>
                  </a:lnTo>
                  <a:lnTo>
                    <a:pt x="1051140" y="869962"/>
                  </a:lnTo>
                  <a:lnTo>
                    <a:pt x="1051433" y="867854"/>
                  </a:lnTo>
                  <a:close/>
                </a:path>
                <a:path w="1350009" h="1556385">
                  <a:moveTo>
                    <a:pt x="1062507" y="856056"/>
                  </a:moveTo>
                  <a:lnTo>
                    <a:pt x="1061364" y="856513"/>
                  </a:lnTo>
                  <a:lnTo>
                    <a:pt x="1060831" y="857529"/>
                  </a:lnTo>
                  <a:lnTo>
                    <a:pt x="1059980" y="858253"/>
                  </a:lnTo>
                  <a:lnTo>
                    <a:pt x="1060767" y="858227"/>
                  </a:lnTo>
                  <a:lnTo>
                    <a:pt x="1060272" y="860018"/>
                  </a:lnTo>
                  <a:lnTo>
                    <a:pt x="1061783" y="858964"/>
                  </a:lnTo>
                  <a:lnTo>
                    <a:pt x="1061173" y="858139"/>
                  </a:lnTo>
                  <a:lnTo>
                    <a:pt x="1062075" y="858012"/>
                  </a:lnTo>
                  <a:lnTo>
                    <a:pt x="1062507" y="856056"/>
                  </a:lnTo>
                  <a:close/>
                </a:path>
                <a:path w="1350009" h="1556385">
                  <a:moveTo>
                    <a:pt x="1072705" y="842187"/>
                  </a:moveTo>
                  <a:lnTo>
                    <a:pt x="1072489" y="842378"/>
                  </a:lnTo>
                  <a:lnTo>
                    <a:pt x="1072642" y="842378"/>
                  </a:lnTo>
                  <a:lnTo>
                    <a:pt x="1072705" y="842187"/>
                  </a:lnTo>
                  <a:close/>
                </a:path>
                <a:path w="1350009" h="1556385">
                  <a:moveTo>
                    <a:pt x="1072832" y="841806"/>
                  </a:moveTo>
                  <a:lnTo>
                    <a:pt x="1072248" y="842187"/>
                  </a:lnTo>
                  <a:lnTo>
                    <a:pt x="1072705" y="842187"/>
                  </a:lnTo>
                  <a:lnTo>
                    <a:pt x="1072832" y="841806"/>
                  </a:lnTo>
                  <a:close/>
                </a:path>
                <a:path w="1350009" h="1556385">
                  <a:moveTo>
                    <a:pt x="1072959" y="842378"/>
                  </a:moveTo>
                  <a:lnTo>
                    <a:pt x="1072642" y="842378"/>
                  </a:lnTo>
                  <a:lnTo>
                    <a:pt x="1072565" y="842606"/>
                  </a:lnTo>
                  <a:lnTo>
                    <a:pt x="1072489" y="842822"/>
                  </a:lnTo>
                  <a:lnTo>
                    <a:pt x="1072819" y="842822"/>
                  </a:lnTo>
                  <a:lnTo>
                    <a:pt x="1072883" y="842606"/>
                  </a:lnTo>
                  <a:lnTo>
                    <a:pt x="1072959" y="842378"/>
                  </a:lnTo>
                  <a:close/>
                </a:path>
                <a:path w="1350009" h="1556385">
                  <a:moveTo>
                    <a:pt x="1073492" y="842822"/>
                  </a:moveTo>
                  <a:lnTo>
                    <a:pt x="1072819" y="842822"/>
                  </a:lnTo>
                  <a:lnTo>
                    <a:pt x="1072375" y="844296"/>
                  </a:lnTo>
                  <a:lnTo>
                    <a:pt x="1073277" y="843318"/>
                  </a:lnTo>
                  <a:lnTo>
                    <a:pt x="1073492" y="842822"/>
                  </a:lnTo>
                  <a:close/>
                </a:path>
                <a:path w="1350009" h="1556385">
                  <a:moveTo>
                    <a:pt x="1077252" y="828306"/>
                  </a:moveTo>
                  <a:lnTo>
                    <a:pt x="1076896" y="828954"/>
                  </a:lnTo>
                  <a:lnTo>
                    <a:pt x="1076794" y="829144"/>
                  </a:lnTo>
                  <a:lnTo>
                    <a:pt x="1077087" y="828954"/>
                  </a:lnTo>
                  <a:lnTo>
                    <a:pt x="1077252" y="828306"/>
                  </a:lnTo>
                  <a:close/>
                </a:path>
                <a:path w="1350009" h="1556385">
                  <a:moveTo>
                    <a:pt x="1090701" y="809752"/>
                  </a:moveTo>
                  <a:lnTo>
                    <a:pt x="1089507" y="809752"/>
                  </a:lnTo>
                  <a:lnTo>
                    <a:pt x="1087805" y="811809"/>
                  </a:lnTo>
                  <a:lnTo>
                    <a:pt x="1087069" y="813993"/>
                  </a:lnTo>
                  <a:lnTo>
                    <a:pt x="1090701" y="809752"/>
                  </a:lnTo>
                  <a:close/>
                </a:path>
                <a:path w="1350009" h="1556385">
                  <a:moveTo>
                    <a:pt x="1091069" y="809498"/>
                  </a:moveTo>
                  <a:lnTo>
                    <a:pt x="1090917" y="809498"/>
                  </a:lnTo>
                  <a:lnTo>
                    <a:pt x="1090879" y="809752"/>
                  </a:lnTo>
                  <a:lnTo>
                    <a:pt x="1091069" y="809498"/>
                  </a:lnTo>
                  <a:close/>
                </a:path>
                <a:path w="1350009" h="1556385">
                  <a:moveTo>
                    <a:pt x="1091590" y="810183"/>
                  </a:moveTo>
                  <a:lnTo>
                    <a:pt x="1090841" y="810183"/>
                  </a:lnTo>
                  <a:lnTo>
                    <a:pt x="1090422" y="811377"/>
                  </a:lnTo>
                  <a:lnTo>
                    <a:pt x="1091590" y="810183"/>
                  </a:lnTo>
                  <a:close/>
                </a:path>
                <a:path w="1350009" h="1556385">
                  <a:moveTo>
                    <a:pt x="1091653" y="814349"/>
                  </a:moveTo>
                  <a:lnTo>
                    <a:pt x="1089545" y="816419"/>
                  </a:lnTo>
                  <a:lnTo>
                    <a:pt x="1090142" y="814628"/>
                  </a:lnTo>
                  <a:lnTo>
                    <a:pt x="1088872" y="815594"/>
                  </a:lnTo>
                  <a:lnTo>
                    <a:pt x="1088923" y="817676"/>
                  </a:lnTo>
                  <a:lnTo>
                    <a:pt x="1087666" y="818654"/>
                  </a:lnTo>
                  <a:lnTo>
                    <a:pt x="1088631" y="819035"/>
                  </a:lnTo>
                  <a:lnTo>
                    <a:pt x="1089761" y="817638"/>
                  </a:lnTo>
                  <a:lnTo>
                    <a:pt x="1091387" y="815670"/>
                  </a:lnTo>
                  <a:lnTo>
                    <a:pt x="1091653" y="814349"/>
                  </a:lnTo>
                  <a:close/>
                </a:path>
                <a:path w="1350009" h="1556385">
                  <a:moveTo>
                    <a:pt x="1100099" y="795134"/>
                  </a:moveTo>
                  <a:lnTo>
                    <a:pt x="1098626" y="796239"/>
                  </a:lnTo>
                  <a:lnTo>
                    <a:pt x="1097673" y="797750"/>
                  </a:lnTo>
                  <a:lnTo>
                    <a:pt x="1097203" y="799642"/>
                  </a:lnTo>
                  <a:lnTo>
                    <a:pt x="1099489" y="798080"/>
                  </a:lnTo>
                  <a:lnTo>
                    <a:pt x="1100099" y="795134"/>
                  </a:lnTo>
                  <a:close/>
                </a:path>
                <a:path w="1350009" h="1556385">
                  <a:moveTo>
                    <a:pt x="1102321" y="595858"/>
                  </a:moveTo>
                  <a:lnTo>
                    <a:pt x="1100378" y="602830"/>
                  </a:lnTo>
                  <a:lnTo>
                    <a:pt x="1100264" y="603262"/>
                  </a:lnTo>
                  <a:lnTo>
                    <a:pt x="1100607" y="603262"/>
                  </a:lnTo>
                  <a:lnTo>
                    <a:pt x="1101915" y="600633"/>
                  </a:lnTo>
                  <a:lnTo>
                    <a:pt x="1102321" y="595858"/>
                  </a:lnTo>
                  <a:close/>
                </a:path>
                <a:path w="1350009" h="1556385">
                  <a:moveTo>
                    <a:pt x="1105941" y="781062"/>
                  </a:moveTo>
                  <a:lnTo>
                    <a:pt x="1104684" y="793762"/>
                  </a:lnTo>
                  <a:lnTo>
                    <a:pt x="1105039" y="793762"/>
                  </a:lnTo>
                  <a:lnTo>
                    <a:pt x="1105941" y="781062"/>
                  </a:lnTo>
                  <a:close/>
                </a:path>
                <a:path w="1350009" h="1556385">
                  <a:moveTo>
                    <a:pt x="1130896" y="643318"/>
                  </a:moveTo>
                  <a:lnTo>
                    <a:pt x="1130122" y="652729"/>
                  </a:lnTo>
                  <a:lnTo>
                    <a:pt x="1130871" y="649922"/>
                  </a:lnTo>
                  <a:lnTo>
                    <a:pt x="1130896" y="643318"/>
                  </a:lnTo>
                  <a:close/>
                </a:path>
                <a:path w="1350009" h="1556385">
                  <a:moveTo>
                    <a:pt x="1138758" y="731723"/>
                  </a:moveTo>
                  <a:lnTo>
                    <a:pt x="1136954" y="733120"/>
                  </a:lnTo>
                  <a:lnTo>
                    <a:pt x="1136561" y="735596"/>
                  </a:lnTo>
                  <a:lnTo>
                    <a:pt x="1138516" y="733475"/>
                  </a:lnTo>
                  <a:lnTo>
                    <a:pt x="1138758" y="731723"/>
                  </a:lnTo>
                  <a:close/>
                </a:path>
                <a:path w="1350009" h="1556385">
                  <a:moveTo>
                    <a:pt x="1146784" y="723353"/>
                  </a:moveTo>
                  <a:lnTo>
                    <a:pt x="1145387" y="723353"/>
                  </a:lnTo>
                  <a:lnTo>
                    <a:pt x="1145070" y="725309"/>
                  </a:lnTo>
                  <a:lnTo>
                    <a:pt x="1146733" y="724052"/>
                  </a:lnTo>
                  <a:lnTo>
                    <a:pt x="1146784" y="723353"/>
                  </a:lnTo>
                  <a:close/>
                </a:path>
                <a:path w="1350009" h="1556385">
                  <a:moveTo>
                    <a:pt x="1146848" y="721601"/>
                  </a:moveTo>
                  <a:lnTo>
                    <a:pt x="1145971" y="720915"/>
                  </a:lnTo>
                  <a:lnTo>
                    <a:pt x="1145679" y="722147"/>
                  </a:lnTo>
                  <a:lnTo>
                    <a:pt x="1146644" y="722147"/>
                  </a:lnTo>
                  <a:lnTo>
                    <a:pt x="1146708" y="721601"/>
                  </a:lnTo>
                  <a:lnTo>
                    <a:pt x="1146848" y="721601"/>
                  </a:lnTo>
                  <a:close/>
                </a:path>
                <a:path w="1350009" h="1556385">
                  <a:moveTo>
                    <a:pt x="1147165" y="720559"/>
                  </a:moveTo>
                  <a:lnTo>
                    <a:pt x="1146848" y="721601"/>
                  </a:lnTo>
                  <a:lnTo>
                    <a:pt x="1147064" y="720915"/>
                  </a:lnTo>
                  <a:lnTo>
                    <a:pt x="1147165" y="720559"/>
                  </a:lnTo>
                  <a:close/>
                </a:path>
                <a:path w="1350009" h="1556385">
                  <a:moveTo>
                    <a:pt x="1147457" y="719620"/>
                  </a:moveTo>
                  <a:lnTo>
                    <a:pt x="1146441" y="720458"/>
                  </a:lnTo>
                  <a:lnTo>
                    <a:pt x="1146441" y="719620"/>
                  </a:lnTo>
                  <a:lnTo>
                    <a:pt x="1145349" y="720559"/>
                  </a:lnTo>
                  <a:lnTo>
                    <a:pt x="1146314" y="720559"/>
                  </a:lnTo>
                  <a:lnTo>
                    <a:pt x="1146454" y="720559"/>
                  </a:lnTo>
                  <a:lnTo>
                    <a:pt x="1147165" y="720559"/>
                  </a:lnTo>
                  <a:lnTo>
                    <a:pt x="1147457" y="719620"/>
                  </a:lnTo>
                  <a:close/>
                </a:path>
                <a:path w="1350009" h="1556385">
                  <a:moveTo>
                    <a:pt x="1147546" y="722147"/>
                  </a:moveTo>
                  <a:lnTo>
                    <a:pt x="1146848" y="721601"/>
                  </a:lnTo>
                  <a:lnTo>
                    <a:pt x="1146683" y="722147"/>
                  </a:lnTo>
                  <a:lnTo>
                    <a:pt x="1147546" y="722147"/>
                  </a:lnTo>
                  <a:close/>
                </a:path>
                <a:path w="1350009" h="1556385">
                  <a:moveTo>
                    <a:pt x="1150467" y="603262"/>
                  </a:moveTo>
                  <a:lnTo>
                    <a:pt x="1149908" y="605472"/>
                  </a:lnTo>
                  <a:lnTo>
                    <a:pt x="1149972" y="609320"/>
                  </a:lnTo>
                  <a:lnTo>
                    <a:pt x="1150289" y="605637"/>
                  </a:lnTo>
                  <a:lnTo>
                    <a:pt x="1150467" y="603262"/>
                  </a:lnTo>
                  <a:close/>
                </a:path>
                <a:path w="1350009" h="1556385">
                  <a:moveTo>
                    <a:pt x="1159548" y="465582"/>
                  </a:moveTo>
                  <a:lnTo>
                    <a:pt x="1158100" y="476275"/>
                  </a:lnTo>
                  <a:lnTo>
                    <a:pt x="1158760" y="476275"/>
                  </a:lnTo>
                  <a:lnTo>
                    <a:pt x="1159548" y="465582"/>
                  </a:lnTo>
                  <a:close/>
                </a:path>
                <a:path w="1350009" h="1556385">
                  <a:moveTo>
                    <a:pt x="1161503" y="699693"/>
                  </a:moveTo>
                  <a:lnTo>
                    <a:pt x="1158494" y="700951"/>
                  </a:lnTo>
                  <a:lnTo>
                    <a:pt x="1158455" y="701459"/>
                  </a:lnTo>
                  <a:lnTo>
                    <a:pt x="1158354" y="702995"/>
                  </a:lnTo>
                  <a:lnTo>
                    <a:pt x="1158265" y="704342"/>
                  </a:lnTo>
                  <a:lnTo>
                    <a:pt x="1159065" y="702995"/>
                  </a:lnTo>
                  <a:lnTo>
                    <a:pt x="1159624" y="701459"/>
                  </a:lnTo>
                  <a:lnTo>
                    <a:pt x="1161300" y="700747"/>
                  </a:lnTo>
                  <a:lnTo>
                    <a:pt x="1161503" y="699693"/>
                  </a:lnTo>
                  <a:close/>
                </a:path>
                <a:path w="1350009" h="1556385">
                  <a:moveTo>
                    <a:pt x="1161834" y="698004"/>
                  </a:moveTo>
                  <a:lnTo>
                    <a:pt x="1161503" y="699693"/>
                  </a:lnTo>
                  <a:lnTo>
                    <a:pt x="1161643" y="699693"/>
                  </a:lnTo>
                  <a:lnTo>
                    <a:pt x="1161834" y="698004"/>
                  </a:lnTo>
                  <a:close/>
                </a:path>
                <a:path w="1350009" h="1556385">
                  <a:moveTo>
                    <a:pt x="1163789" y="693305"/>
                  </a:moveTo>
                  <a:lnTo>
                    <a:pt x="1163320" y="693064"/>
                  </a:lnTo>
                  <a:lnTo>
                    <a:pt x="1163180" y="693064"/>
                  </a:lnTo>
                  <a:lnTo>
                    <a:pt x="1162888" y="694118"/>
                  </a:lnTo>
                  <a:lnTo>
                    <a:pt x="1163789" y="693305"/>
                  </a:lnTo>
                  <a:close/>
                </a:path>
                <a:path w="1350009" h="1556385">
                  <a:moveTo>
                    <a:pt x="1181265" y="666762"/>
                  </a:moveTo>
                  <a:lnTo>
                    <a:pt x="1180185" y="659485"/>
                  </a:lnTo>
                  <a:lnTo>
                    <a:pt x="1180312" y="666762"/>
                  </a:lnTo>
                  <a:lnTo>
                    <a:pt x="1181265" y="666762"/>
                  </a:lnTo>
                  <a:close/>
                </a:path>
                <a:path w="1350009" h="1556385">
                  <a:moveTo>
                    <a:pt x="1186535" y="527062"/>
                  </a:moveTo>
                  <a:lnTo>
                    <a:pt x="1184224" y="539775"/>
                  </a:lnTo>
                  <a:lnTo>
                    <a:pt x="1186332" y="539775"/>
                  </a:lnTo>
                  <a:lnTo>
                    <a:pt x="1186510" y="528281"/>
                  </a:lnTo>
                  <a:lnTo>
                    <a:pt x="1186535" y="527062"/>
                  </a:lnTo>
                  <a:close/>
                </a:path>
                <a:path w="1350009" h="1556385">
                  <a:moveTo>
                    <a:pt x="1188466" y="400723"/>
                  </a:moveTo>
                  <a:lnTo>
                    <a:pt x="1186980" y="406158"/>
                  </a:lnTo>
                  <a:lnTo>
                    <a:pt x="1186726" y="407187"/>
                  </a:lnTo>
                  <a:lnTo>
                    <a:pt x="1186726" y="412762"/>
                  </a:lnTo>
                  <a:lnTo>
                    <a:pt x="1187043" y="412762"/>
                  </a:lnTo>
                  <a:lnTo>
                    <a:pt x="1188466" y="400723"/>
                  </a:lnTo>
                  <a:close/>
                </a:path>
                <a:path w="1350009" h="1556385">
                  <a:moveTo>
                    <a:pt x="1199997" y="624662"/>
                  </a:moveTo>
                  <a:lnTo>
                    <a:pt x="1198511" y="628662"/>
                  </a:lnTo>
                  <a:lnTo>
                    <a:pt x="1199324" y="628662"/>
                  </a:lnTo>
                  <a:lnTo>
                    <a:pt x="1199997" y="624662"/>
                  </a:lnTo>
                  <a:close/>
                </a:path>
                <a:path w="1350009" h="1556385">
                  <a:moveTo>
                    <a:pt x="1202359" y="323862"/>
                  </a:moveTo>
                  <a:lnTo>
                    <a:pt x="1202029" y="323862"/>
                  </a:lnTo>
                  <a:lnTo>
                    <a:pt x="1202080" y="325640"/>
                  </a:lnTo>
                  <a:lnTo>
                    <a:pt x="1202283" y="324269"/>
                  </a:lnTo>
                  <a:lnTo>
                    <a:pt x="1202359" y="323862"/>
                  </a:lnTo>
                  <a:close/>
                </a:path>
                <a:path w="1350009" h="1556385">
                  <a:moveTo>
                    <a:pt x="1204429" y="358355"/>
                  </a:moveTo>
                  <a:lnTo>
                    <a:pt x="1204379" y="355777"/>
                  </a:lnTo>
                  <a:lnTo>
                    <a:pt x="1203998" y="357847"/>
                  </a:lnTo>
                  <a:lnTo>
                    <a:pt x="1203921" y="358355"/>
                  </a:lnTo>
                  <a:lnTo>
                    <a:pt x="1203807" y="359156"/>
                  </a:lnTo>
                  <a:lnTo>
                    <a:pt x="1204429" y="358355"/>
                  </a:lnTo>
                  <a:close/>
                </a:path>
                <a:path w="1350009" h="1556385">
                  <a:moveTo>
                    <a:pt x="1204976" y="565531"/>
                  </a:moveTo>
                  <a:lnTo>
                    <a:pt x="1204112" y="569048"/>
                  </a:lnTo>
                  <a:lnTo>
                    <a:pt x="1203845" y="573519"/>
                  </a:lnTo>
                  <a:lnTo>
                    <a:pt x="1204976" y="565531"/>
                  </a:lnTo>
                  <a:close/>
                </a:path>
                <a:path w="1350009" h="1556385">
                  <a:moveTo>
                    <a:pt x="1205014" y="501662"/>
                  </a:moveTo>
                  <a:lnTo>
                    <a:pt x="1203540" y="501662"/>
                  </a:lnTo>
                  <a:lnTo>
                    <a:pt x="1203553" y="506361"/>
                  </a:lnTo>
                  <a:lnTo>
                    <a:pt x="1204950" y="502221"/>
                  </a:lnTo>
                  <a:lnTo>
                    <a:pt x="1205014" y="501662"/>
                  </a:lnTo>
                  <a:close/>
                </a:path>
                <a:path w="1350009" h="1556385">
                  <a:moveTo>
                    <a:pt x="1209586" y="487591"/>
                  </a:moveTo>
                  <a:lnTo>
                    <a:pt x="1208316" y="489331"/>
                  </a:lnTo>
                  <a:lnTo>
                    <a:pt x="1208303" y="491185"/>
                  </a:lnTo>
                  <a:lnTo>
                    <a:pt x="1208265" y="490778"/>
                  </a:lnTo>
                  <a:lnTo>
                    <a:pt x="1207439" y="491324"/>
                  </a:lnTo>
                  <a:lnTo>
                    <a:pt x="1207325" y="492239"/>
                  </a:lnTo>
                  <a:lnTo>
                    <a:pt x="1207236" y="493179"/>
                  </a:lnTo>
                  <a:lnTo>
                    <a:pt x="1205826" y="494639"/>
                  </a:lnTo>
                  <a:lnTo>
                    <a:pt x="1205776" y="493864"/>
                  </a:lnTo>
                  <a:lnTo>
                    <a:pt x="1205090" y="494741"/>
                  </a:lnTo>
                  <a:lnTo>
                    <a:pt x="1205306" y="496087"/>
                  </a:lnTo>
                  <a:lnTo>
                    <a:pt x="1205191" y="497255"/>
                  </a:lnTo>
                  <a:lnTo>
                    <a:pt x="1207668" y="494906"/>
                  </a:lnTo>
                  <a:lnTo>
                    <a:pt x="1207325" y="493217"/>
                  </a:lnTo>
                  <a:lnTo>
                    <a:pt x="1208430" y="492353"/>
                  </a:lnTo>
                  <a:lnTo>
                    <a:pt x="1208354" y="491667"/>
                  </a:lnTo>
                  <a:lnTo>
                    <a:pt x="1209586" y="487591"/>
                  </a:lnTo>
                  <a:close/>
                </a:path>
                <a:path w="1350009" h="1556385">
                  <a:moveTo>
                    <a:pt x="1211961" y="480593"/>
                  </a:moveTo>
                  <a:lnTo>
                    <a:pt x="1209446" y="483273"/>
                  </a:lnTo>
                  <a:lnTo>
                    <a:pt x="1209332" y="483984"/>
                  </a:lnTo>
                  <a:lnTo>
                    <a:pt x="1209929" y="483539"/>
                  </a:lnTo>
                  <a:lnTo>
                    <a:pt x="1209827" y="484466"/>
                  </a:lnTo>
                  <a:lnTo>
                    <a:pt x="1209014" y="485000"/>
                  </a:lnTo>
                  <a:lnTo>
                    <a:pt x="1208417" y="485673"/>
                  </a:lnTo>
                  <a:lnTo>
                    <a:pt x="1208074" y="487324"/>
                  </a:lnTo>
                  <a:lnTo>
                    <a:pt x="1209675" y="487324"/>
                  </a:lnTo>
                  <a:lnTo>
                    <a:pt x="1210005" y="486206"/>
                  </a:lnTo>
                  <a:lnTo>
                    <a:pt x="1209903" y="487324"/>
                  </a:lnTo>
                  <a:lnTo>
                    <a:pt x="1209789" y="488632"/>
                  </a:lnTo>
                  <a:lnTo>
                    <a:pt x="1210462" y="486689"/>
                  </a:lnTo>
                  <a:lnTo>
                    <a:pt x="1210576" y="486206"/>
                  </a:lnTo>
                  <a:lnTo>
                    <a:pt x="1211008" y="484466"/>
                  </a:lnTo>
                  <a:lnTo>
                    <a:pt x="1211122" y="483984"/>
                  </a:lnTo>
                  <a:lnTo>
                    <a:pt x="1211237" y="483539"/>
                  </a:lnTo>
                  <a:lnTo>
                    <a:pt x="1211961" y="480593"/>
                  </a:lnTo>
                  <a:close/>
                </a:path>
                <a:path w="1350009" h="1556385">
                  <a:moveTo>
                    <a:pt x="1212430" y="330771"/>
                  </a:moveTo>
                  <a:lnTo>
                    <a:pt x="1212037" y="331228"/>
                  </a:lnTo>
                  <a:lnTo>
                    <a:pt x="1212367" y="331228"/>
                  </a:lnTo>
                  <a:lnTo>
                    <a:pt x="1212430" y="330771"/>
                  </a:lnTo>
                  <a:close/>
                </a:path>
                <a:path w="1350009" h="1556385">
                  <a:moveTo>
                    <a:pt x="1213713" y="591134"/>
                  </a:moveTo>
                  <a:lnTo>
                    <a:pt x="1213535" y="591337"/>
                  </a:lnTo>
                  <a:lnTo>
                    <a:pt x="1213446" y="591540"/>
                  </a:lnTo>
                  <a:lnTo>
                    <a:pt x="1213358" y="591769"/>
                  </a:lnTo>
                  <a:lnTo>
                    <a:pt x="1213662" y="591540"/>
                  </a:lnTo>
                  <a:lnTo>
                    <a:pt x="1213713" y="591134"/>
                  </a:lnTo>
                  <a:close/>
                </a:path>
                <a:path w="1350009" h="1556385">
                  <a:moveTo>
                    <a:pt x="1213777" y="332041"/>
                  </a:moveTo>
                  <a:lnTo>
                    <a:pt x="1212354" y="331381"/>
                  </a:lnTo>
                  <a:lnTo>
                    <a:pt x="1211922" y="335165"/>
                  </a:lnTo>
                  <a:lnTo>
                    <a:pt x="1213777" y="332041"/>
                  </a:lnTo>
                  <a:close/>
                </a:path>
                <a:path w="1350009" h="1556385">
                  <a:moveTo>
                    <a:pt x="1220203" y="590613"/>
                  </a:moveTo>
                  <a:lnTo>
                    <a:pt x="1219822" y="580478"/>
                  </a:lnTo>
                  <a:lnTo>
                    <a:pt x="1218133" y="590130"/>
                  </a:lnTo>
                  <a:lnTo>
                    <a:pt x="1218044" y="590613"/>
                  </a:lnTo>
                  <a:lnTo>
                    <a:pt x="1220203" y="590613"/>
                  </a:lnTo>
                  <a:close/>
                </a:path>
                <a:path w="1350009" h="1556385">
                  <a:moveTo>
                    <a:pt x="1220279" y="577862"/>
                  </a:moveTo>
                  <a:lnTo>
                    <a:pt x="1219796" y="579742"/>
                  </a:lnTo>
                  <a:lnTo>
                    <a:pt x="1219822" y="580478"/>
                  </a:lnTo>
                  <a:lnTo>
                    <a:pt x="1220279" y="577862"/>
                  </a:lnTo>
                  <a:close/>
                </a:path>
                <a:path w="1350009" h="1556385">
                  <a:moveTo>
                    <a:pt x="1224876" y="450875"/>
                  </a:moveTo>
                  <a:lnTo>
                    <a:pt x="1224280" y="450875"/>
                  </a:lnTo>
                  <a:lnTo>
                    <a:pt x="1224457" y="461391"/>
                  </a:lnTo>
                  <a:lnTo>
                    <a:pt x="1224838" y="451942"/>
                  </a:lnTo>
                  <a:lnTo>
                    <a:pt x="1224876" y="450875"/>
                  </a:lnTo>
                  <a:close/>
                </a:path>
                <a:path w="1350009" h="1556385">
                  <a:moveTo>
                    <a:pt x="1225651" y="311162"/>
                  </a:moveTo>
                  <a:lnTo>
                    <a:pt x="1224000" y="311162"/>
                  </a:lnTo>
                  <a:lnTo>
                    <a:pt x="1223187" y="320421"/>
                  </a:lnTo>
                  <a:lnTo>
                    <a:pt x="1225245" y="314159"/>
                  </a:lnTo>
                  <a:lnTo>
                    <a:pt x="1225651" y="311162"/>
                  </a:lnTo>
                  <a:close/>
                </a:path>
                <a:path w="1350009" h="1556385">
                  <a:moveTo>
                    <a:pt x="1227493" y="291109"/>
                  </a:moveTo>
                  <a:lnTo>
                    <a:pt x="1227124" y="288988"/>
                  </a:lnTo>
                  <a:lnTo>
                    <a:pt x="1226362" y="288683"/>
                  </a:lnTo>
                  <a:lnTo>
                    <a:pt x="1224051" y="291236"/>
                  </a:lnTo>
                  <a:lnTo>
                    <a:pt x="1224699" y="293484"/>
                  </a:lnTo>
                  <a:lnTo>
                    <a:pt x="1225511" y="293814"/>
                  </a:lnTo>
                  <a:lnTo>
                    <a:pt x="1227493" y="291109"/>
                  </a:lnTo>
                  <a:close/>
                </a:path>
                <a:path w="1350009" h="1556385">
                  <a:moveTo>
                    <a:pt x="1229791" y="247662"/>
                  </a:moveTo>
                  <a:lnTo>
                    <a:pt x="1229690" y="241528"/>
                  </a:lnTo>
                  <a:lnTo>
                    <a:pt x="1229601" y="235546"/>
                  </a:lnTo>
                  <a:lnTo>
                    <a:pt x="1229474" y="239293"/>
                  </a:lnTo>
                  <a:lnTo>
                    <a:pt x="1229410" y="241528"/>
                  </a:lnTo>
                  <a:lnTo>
                    <a:pt x="1229309" y="245237"/>
                  </a:lnTo>
                  <a:lnTo>
                    <a:pt x="1229245" y="247662"/>
                  </a:lnTo>
                  <a:lnTo>
                    <a:pt x="1229791" y="247662"/>
                  </a:lnTo>
                  <a:close/>
                </a:path>
                <a:path w="1350009" h="1556385">
                  <a:moveTo>
                    <a:pt x="1232712" y="510997"/>
                  </a:moveTo>
                  <a:lnTo>
                    <a:pt x="1232573" y="509409"/>
                  </a:lnTo>
                  <a:lnTo>
                    <a:pt x="1232496" y="508558"/>
                  </a:lnTo>
                  <a:lnTo>
                    <a:pt x="1232065" y="514096"/>
                  </a:lnTo>
                  <a:lnTo>
                    <a:pt x="1232712" y="510997"/>
                  </a:lnTo>
                  <a:close/>
                </a:path>
                <a:path w="1350009" h="1556385">
                  <a:moveTo>
                    <a:pt x="1232979" y="270852"/>
                  </a:moveTo>
                  <a:lnTo>
                    <a:pt x="1231468" y="270090"/>
                  </a:lnTo>
                  <a:lnTo>
                    <a:pt x="1231087" y="275526"/>
                  </a:lnTo>
                  <a:lnTo>
                    <a:pt x="1229753" y="277088"/>
                  </a:lnTo>
                  <a:lnTo>
                    <a:pt x="1230960" y="279374"/>
                  </a:lnTo>
                  <a:lnTo>
                    <a:pt x="1232522" y="273037"/>
                  </a:lnTo>
                  <a:lnTo>
                    <a:pt x="1232979" y="270852"/>
                  </a:lnTo>
                  <a:close/>
                </a:path>
                <a:path w="1350009" h="1556385">
                  <a:moveTo>
                    <a:pt x="1233043" y="509409"/>
                  </a:moveTo>
                  <a:lnTo>
                    <a:pt x="1232725" y="510997"/>
                  </a:lnTo>
                  <a:lnTo>
                    <a:pt x="1233030" y="514096"/>
                  </a:lnTo>
                  <a:lnTo>
                    <a:pt x="1233043" y="509409"/>
                  </a:lnTo>
                  <a:close/>
                </a:path>
                <a:path w="1350009" h="1556385">
                  <a:moveTo>
                    <a:pt x="1234948" y="262547"/>
                  </a:moveTo>
                  <a:lnTo>
                    <a:pt x="1234567" y="261315"/>
                  </a:lnTo>
                  <a:lnTo>
                    <a:pt x="1233639" y="262763"/>
                  </a:lnTo>
                  <a:lnTo>
                    <a:pt x="1232331" y="265950"/>
                  </a:lnTo>
                  <a:lnTo>
                    <a:pt x="1232725" y="267855"/>
                  </a:lnTo>
                  <a:lnTo>
                    <a:pt x="1233982" y="264909"/>
                  </a:lnTo>
                  <a:lnTo>
                    <a:pt x="1234363" y="263258"/>
                  </a:lnTo>
                  <a:lnTo>
                    <a:pt x="1234630" y="262763"/>
                  </a:lnTo>
                  <a:lnTo>
                    <a:pt x="1234744" y="262547"/>
                  </a:lnTo>
                  <a:lnTo>
                    <a:pt x="1234948" y="262547"/>
                  </a:lnTo>
                  <a:close/>
                </a:path>
                <a:path w="1350009" h="1556385">
                  <a:moveTo>
                    <a:pt x="1235379" y="268401"/>
                  </a:moveTo>
                  <a:lnTo>
                    <a:pt x="1234846" y="264909"/>
                  </a:lnTo>
                  <a:lnTo>
                    <a:pt x="1234706" y="265950"/>
                  </a:lnTo>
                  <a:lnTo>
                    <a:pt x="1234363" y="266636"/>
                  </a:lnTo>
                  <a:lnTo>
                    <a:pt x="1235379" y="268401"/>
                  </a:lnTo>
                  <a:close/>
                </a:path>
                <a:path w="1350009" h="1556385">
                  <a:moveTo>
                    <a:pt x="1235900" y="261099"/>
                  </a:moveTo>
                  <a:lnTo>
                    <a:pt x="1235189" y="262077"/>
                  </a:lnTo>
                  <a:lnTo>
                    <a:pt x="1234948" y="262547"/>
                  </a:lnTo>
                  <a:lnTo>
                    <a:pt x="1234859" y="263817"/>
                  </a:lnTo>
                  <a:lnTo>
                    <a:pt x="1235887" y="263817"/>
                  </a:lnTo>
                  <a:lnTo>
                    <a:pt x="1235900" y="261099"/>
                  </a:lnTo>
                  <a:close/>
                </a:path>
                <a:path w="1350009" h="1556385">
                  <a:moveTo>
                    <a:pt x="1236383" y="407187"/>
                  </a:moveTo>
                  <a:lnTo>
                    <a:pt x="1235595" y="409905"/>
                  </a:lnTo>
                  <a:lnTo>
                    <a:pt x="1235849" y="412762"/>
                  </a:lnTo>
                  <a:lnTo>
                    <a:pt x="1236383" y="407187"/>
                  </a:lnTo>
                  <a:close/>
                </a:path>
                <a:path w="1350009" h="1556385">
                  <a:moveTo>
                    <a:pt x="1240980" y="200418"/>
                  </a:moveTo>
                  <a:lnTo>
                    <a:pt x="1240586" y="197891"/>
                  </a:lnTo>
                  <a:lnTo>
                    <a:pt x="1240485" y="197167"/>
                  </a:lnTo>
                  <a:lnTo>
                    <a:pt x="1240434" y="196875"/>
                  </a:lnTo>
                  <a:lnTo>
                    <a:pt x="1239507" y="196875"/>
                  </a:lnTo>
                  <a:lnTo>
                    <a:pt x="1240523" y="206946"/>
                  </a:lnTo>
                  <a:lnTo>
                    <a:pt x="1240853" y="202145"/>
                  </a:lnTo>
                  <a:lnTo>
                    <a:pt x="1240980" y="200418"/>
                  </a:lnTo>
                  <a:close/>
                </a:path>
                <a:path w="1350009" h="1556385">
                  <a:moveTo>
                    <a:pt x="1241044" y="498856"/>
                  </a:moveTo>
                  <a:lnTo>
                    <a:pt x="1240917" y="497052"/>
                  </a:lnTo>
                  <a:lnTo>
                    <a:pt x="1240878" y="496443"/>
                  </a:lnTo>
                  <a:lnTo>
                    <a:pt x="1239570" y="497865"/>
                  </a:lnTo>
                  <a:lnTo>
                    <a:pt x="1241044" y="498856"/>
                  </a:lnTo>
                  <a:close/>
                </a:path>
                <a:path w="1350009" h="1556385">
                  <a:moveTo>
                    <a:pt x="1245387" y="184162"/>
                  </a:moveTo>
                  <a:lnTo>
                    <a:pt x="1244777" y="184162"/>
                  </a:lnTo>
                  <a:lnTo>
                    <a:pt x="1243723" y="196100"/>
                  </a:lnTo>
                  <a:lnTo>
                    <a:pt x="1245298" y="184797"/>
                  </a:lnTo>
                  <a:lnTo>
                    <a:pt x="1245387" y="184162"/>
                  </a:lnTo>
                  <a:close/>
                </a:path>
                <a:path w="1350009" h="1556385">
                  <a:moveTo>
                    <a:pt x="1246187" y="395808"/>
                  </a:moveTo>
                  <a:lnTo>
                    <a:pt x="1244244" y="399884"/>
                  </a:lnTo>
                  <a:lnTo>
                    <a:pt x="1244688" y="396887"/>
                  </a:lnTo>
                  <a:lnTo>
                    <a:pt x="1244358" y="397929"/>
                  </a:lnTo>
                  <a:lnTo>
                    <a:pt x="1243457" y="398716"/>
                  </a:lnTo>
                  <a:lnTo>
                    <a:pt x="1243380" y="399859"/>
                  </a:lnTo>
                  <a:lnTo>
                    <a:pt x="1243406" y="402158"/>
                  </a:lnTo>
                  <a:lnTo>
                    <a:pt x="1245146" y="400659"/>
                  </a:lnTo>
                  <a:lnTo>
                    <a:pt x="1245743" y="398805"/>
                  </a:lnTo>
                  <a:lnTo>
                    <a:pt x="1246187" y="395808"/>
                  </a:lnTo>
                  <a:close/>
                </a:path>
                <a:path w="1350009" h="1556385">
                  <a:moveTo>
                    <a:pt x="1247889" y="463562"/>
                  </a:moveTo>
                  <a:lnTo>
                    <a:pt x="1247368" y="463562"/>
                  </a:lnTo>
                  <a:lnTo>
                    <a:pt x="1247559" y="465582"/>
                  </a:lnTo>
                  <a:lnTo>
                    <a:pt x="1247889" y="463562"/>
                  </a:lnTo>
                  <a:close/>
                </a:path>
                <a:path w="1350009" h="1556385">
                  <a:moveTo>
                    <a:pt x="1248587" y="476275"/>
                  </a:moveTo>
                  <a:lnTo>
                    <a:pt x="1247559" y="465582"/>
                  </a:lnTo>
                  <a:lnTo>
                    <a:pt x="1245844" y="476275"/>
                  </a:lnTo>
                  <a:lnTo>
                    <a:pt x="1248587" y="476275"/>
                  </a:lnTo>
                  <a:close/>
                </a:path>
                <a:path w="1350009" h="1556385">
                  <a:moveTo>
                    <a:pt x="1253604" y="171462"/>
                  </a:moveTo>
                  <a:lnTo>
                    <a:pt x="1253515" y="158762"/>
                  </a:lnTo>
                  <a:lnTo>
                    <a:pt x="1251585" y="158762"/>
                  </a:lnTo>
                  <a:lnTo>
                    <a:pt x="1251191" y="168681"/>
                  </a:lnTo>
                  <a:lnTo>
                    <a:pt x="1251115" y="170738"/>
                  </a:lnTo>
                  <a:lnTo>
                    <a:pt x="1249172" y="184162"/>
                  </a:lnTo>
                  <a:lnTo>
                    <a:pt x="1249997" y="184162"/>
                  </a:lnTo>
                  <a:lnTo>
                    <a:pt x="1252626" y="171462"/>
                  </a:lnTo>
                  <a:lnTo>
                    <a:pt x="1253604" y="171462"/>
                  </a:lnTo>
                  <a:close/>
                </a:path>
                <a:path w="1350009" h="1556385">
                  <a:moveTo>
                    <a:pt x="1255331" y="158762"/>
                  </a:moveTo>
                  <a:lnTo>
                    <a:pt x="1254760" y="158762"/>
                  </a:lnTo>
                  <a:lnTo>
                    <a:pt x="1253667" y="170738"/>
                  </a:lnTo>
                  <a:lnTo>
                    <a:pt x="1253604" y="171462"/>
                  </a:lnTo>
                  <a:lnTo>
                    <a:pt x="1253845" y="171462"/>
                  </a:lnTo>
                  <a:lnTo>
                    <a:pt x="1255331" y="158762"/>
                  </a:lnTo>
                  <a:close/>
                </a:path>
                <a:path w="1350009" h="1556385">
                  <a:moveTo>
                    <a:pt x="1260652" y="336575"/>
                  </a:moveTo>
                  <a:lnTo>
                    <a:pt x="1260627" y="335737"/>
                  </a:lnTo>
                  <a:lnTo>
                    <a:pt x="1260525" y="332790"/>
                  </a:lnTo>
                  <a:lnTo>
                    <a:pt x="1260322" y="335711"/>
                  </a:lnTo>
                  <a:lnTo>
                    <a:pt x="1260424" y="329971"/>
                  </a:lnTo>
                  <a:lnTo>
                    <a:pt x="1260284" y="325843"/>
                  </a:lnTo>
                  <a:lnTo>
                    <a:pt x="1260233" y="324269"/>
                  </a:lnTo>
                  <a:lnTo>
                    <a:pt x="1260081" y="325640"/>
                  </a:lnTo>
                  <a:lnTo>
                    <a:pt x="1259306" y="335216"/>
                  </a:lnTo>
                  <a:lnTo>
                    <a:pt x="1259840" y="325843"/>
                  </a:lnTo>
                  <a:lnTo>
                    <a:pt x="1257503" y="336575"/>
                  </a:lnTo>
                  <a:lnTo>
                    <a:pt x="1259217" y="336575"/>
                  </a:lnTo>
                  <a:lnTo>
                    <a:pt x="1260309" y="336575"/>
                  </a:lnTo>
                  <a:lnTo>
                    <a:pt x="1260652" y="336575"/>
                  </a:lnTo>
                  <a:close/>
                </a:path>
                <a:path w="1350009" h="1556385">
                  <a:moveTo>
                    <a:pt x="1264297" y="184797"/>
                  </a:moveTo>
                  <a:lnTo>
                    <a:pt x="1263307" y="196100"/>
                  </a:lnTo>
                  <a:lnTo>
                    <a:pt x="1263243" y="196875"/>
                  </a:lnTo>
                  <a:lnTo>
                    <a:pt x="1263967" y="196875"/>
                  </a:lnTo>
                  <a:lnTo>
                    <a:pt x="1264297" y="184797"/>
                  </a:lnTo>
                  <a:close/>
                </a:path>
                <a:path w="1350009" h="1556385">
                  <a:moveTo>
                    <a:pt x="1266774" y="443141"/>
                  </a:moveTo>
                  <a:lnTo>
                    <a:pt x="1266215" y="439166"/>
                  </a:lnTo>
                  <a:lnTo>
                    <a:pt x="1264564" y="442239"/>
                  </a:lnTo>
                  <a:lnTo>
                    <a:pt x="1262087" y="446570"/>
                  </a:lnTo>
                  <a:lnTo>
                    <a:pt x="1263357" y="448894"/>
                  </a:lnTo>
                  <a:lnTo>
                    <a:pt x="1264056" y="445528"/>
                  </a:lnTo>
                  <a:lnTo>
                    <a:pt x="1266774" y="443141"/>
                  </a:lnTo>
                  <a:close/>
                </a:path>
                <a:path w="1350009" h="1556385">
                  <a:moveTo>
                    <a:pt x="1272082" y="321983"/>
                  </a:moveTo>
                  <a:lnTo>
                    <a:pt x="1270952" y="320840"/>
                  </a:lnTo>
                  <a:lnTo>
                    <a:pt x="1269949" y="323481"/>
                  </a:lnTo>
                  <a:lnTo>
                    <a:pt x="1269009" y="326148"/>
                  </a:lnTo>
                  <a:lnTo>
                    <a:pt x="1269339" y="329336"/>
                  </a:lnTo>
                  <a:lnTo>
                    <a:pt x="1269631" y="326542"/>
                  </a:lnTo>
                  <a:lnTo>
                    <a:pt x="1272082" y="321983"/>
                  </a:lnTo>
                  <a:close/>
                </a:path>
                <a:path w="1350009" h="1556385">
                  <a:moveTo>
                    <a:pt x="1277353" y="311162"/>
                  </a:moveTo>
                  <a:lnTo>
                    <a:pt x="1277035" y="311162"/>
                  </a:lnTo>
                  <a:lnTo>
                    <a:pt x="1277010" y="313347"/>
                  </a:lnTo>
                  <a:lnTo>
                    <a:pt x="1277353" y="311162"/>
                  </a:lnTo>
                  <a:close/>
                </a:path>
                <a:path w="1350009" h="1556385">
                  <a:moveTo>
                    <a:pt x="1278851" y="434911"/>
                  </a:moveTo>
                  <a:lnTo>
                    <a:pt x="1278763" y="428967"/>
                  </a:lnTo>
                  <a:lnTo>
                    <a:pt x="1278712" y="425843"/>
                  </a:lnTo>
                  <a:lnTo>
                    <a:pt x="1278331" y="428967"/>
                  </a:lnTo>
                  <a:lnTo>
                    <a:pt x="1278521" y="434911"/>
                  </a:lnTo>
                  <a:lnTo>
                    <a:pt x="1278623" y="438162"/>
                  </a:lnTo>
                  <a:lnTo>
                    <a:pt x="1278851" y="434911"/>
                  </a:lnTo>
                  <a:close/>
                </a:path>
                <a:path w="1350009" h="1556385">
                  <a:moveTo>
                    <a:pt x="1279232" y="412762"/>
                  </a:moveTo>
                  <a:lnTo>
                    <a:pt x="1277620" y="412762"/>
                  </a:lnTo>
                  <a:lnTo>
                    <a:pt x="1277658" y="416255"/>
                  </a:lnTo>
                  <a:lnTo>
                    <a:pt x="1277747" y="424789"/>
                  </a:lnTo>
                  <a:lnTo>
                    <a:pt x="1278318" y="420649"/>
                  </a:lnTo>
                  <a:lnTo>
                    <a:pt x="1279232" y="412762"/>
                  </a:lnTo>
                  <a:close/>
                </a:path>
                <a:path w="1350009" h="1556385">
                  <a:moveTo>
                    <a:pt x="1282725" y="387362"/>
                  </a:moveTo>
                  <a:lnTo>
                    <a:pt x="1282115" y="379260"/>
                  </a:lnTo>
                  <a:lnTo>
                    <a:pt x="1282039" y="378218"/>
                  </a:lnTo>
                  <a:lnTo>
                    <a:pt x="1281518" y="387362"/>
                  </a:lnTo>
                  <a:lnTo>
                    <a:pt x="1282725" y="387362"/>
                  </a:lnTo>
                  <a:close/>
                </a:path>
                <a:path w="1350009" h="1556385">
                  <a:moveTo>
                    <a:pt x="1283538" y="234975"/>
                  </a:moveTo>
                  <a:lnTo>
                    <a:pt x="1282420" y="234975"/>
                  </a:lnTo>
                  <a:lnTo>
                    <a:pt x="1282484" y="239293"/>
                  </a:lnTo>
                  <a:lnTo>
                    <a:pt x="1282598" y="247662"/>
                  </a:lnTo>
                  <a:lnTo>
                    <a:pt x="1283385" y="247662"/>
                  </a:lnTo>
                  <a:lnTo>
                    <a:pt x="1283487" y="239293"/>
                  </a:lnTo>
                  <a:lnTo>
                    <a:pt x="1283538" y="234975"/>
                  </a:lnTo>
                  <a:close/>
                </a:path>
                <a:path w="1350009" h="1556385">
                  <a:moveTo>
                    <a:pt x="1284274" y="209562"/>
                  </a:moveTo>
                  <a:lnTo>
                    <a:pt x="1283677" y="209562"/>
                  </a:lnTo>
                  <a:lnTo>
                    <a:pt x="1283601" y="210439"/>
                  </a:lnTo>
                  <a:lnTo>
                    <a:pt x="1283462" y="212318"/>
                  </a:lnTo>
                  <a:lnTo>
                    <a:pt x="1282966" y="220903"/>
                  </a:lnTo>
                  <a:lnTo>
                    <a:pt x="1282890" y="222262"/>
                  </a:lnTo>
                  <a:lnTo>
                    <a:pt x="1283881" y="222262"/>
                  </a:lnTo>
                  <a:lnTo>
                    <a:pt x="1284122" y="214261"/>
                  </a:lnTo>
                  <a:lnTo>
                    <a:pt x="1284249" y="210439"/>
                  </a:lnTo>
                  <a:lnTo>
                    <a:pt x="1284274" y="209562"/>
                  </a:lnTo>
                  <a:close/>
                </a:path>
                <a:path w="1350009" h="1556385">
                  <a:moveTo>
                    <a:pt x="1284528" y="193497"/>
                  </a:moveTo>
                  <a:lnTo>
                    <a:pt x="1284224" y="193497"/>
                  </a:lnTo>
                  <a:lnTo>
                    <a:pt x="1284071" y="193662"/>
                  </a:lnTo>
                  <a:lnTo>
                    <a:pt x="1284490" y="193662"/>
                  </a:lnTo>
                  <a:lnTo>
                    <a:pt x="1284528" y="193497"/>
                  </a:lnTo>
                  <a:close/>
                </a:path>
                <a:path w="1350009" h="1556385">
                  <a:moveTo>
                    <a:pt x="1284693" y="196875"/>
                  </a:moveTo>
                  <a:lnTo>
                    <a:pt x="1283423" y="196875"/>
                  </a:lnTo>
                  <a:lnTo>
                    <a:pt x="1282865" y="206946"/>
                  </a:lnTo>
                  <a:lnTo>
                    <a:pt x="1282788" y="208368"/>
                  </a:lnTo>
                  <a:lnTo>
                    <a:pt x="1282725" y="209562"/>
                  </a:lnTo>
                  <a:lnTo>
                    <a:pt x="1281811" y="209562"/>
                  </a:lnTo>
                  <a:lnTo>
                    <a:pt x="1282115" y="220903"/>
                  </a:lnTo>
                  <a:lnTo>
                    <a:pt x="1282153" y="222262"/>
                  </a:lnTo>
                  <a:lnTo>
                    <a:pt x="1282661" y="222262"/>
                  </a:lnTo>
                  <a:lnTo>
                    <a:pt x="1283601" y="210439"/>
                  </a:lnTo>
                  <a:lnTo>
                    <a:pt x="1283614" y="209562"/>
                  </a:lnTo>
                  <a:lnTo>
                    <a:pt x="1283741" y="208788"/>
                  </a:lnTo>
                  <a:lnTo>
                    <a:pt x="1284605" y="197891"/>
                  </a:lnTo>
                  <a:lnTo>
                    <a:pt x="1284693" y="196875"/>
                  </a:lnTo>
                  <a:close/>
                </a:path>
                <a:path w="1350009" h="1556385">
                  <a:moveTo>
                    <a:pt x="1285113" y="285762"/>
                  </a:moveTo>
                  <a:lnTo>
                    <a:pt x="1284020" y="285762"/>
                  </a:lnTo>
                  <a:lnTo>
                    <a:pt x="1283792" y="298462"/>
                  </a:lnTo>
                  <a:lnTo>
                    <a:pt x="1284960" y="287248"/>
                  </a:lnTo>
                  <a:lnTo>
                    <a:pt x="1285049" y="286372"/>
                  </a:lnTo>
                  <a:lnTo>
                    <a:pt x="1285113" y="285762"/>
                  </a:lnTo>
                  <a:close/>
                </a:path>
                <a:path w="1350009" h="1556385">
                  <a:moveTo>
                    <a:pt x="1285163" y="194183"/>
                  </a:moveTo>
                  <a:lnTo>
                    <a:pt x="1285062" y="193662"/>
                  </a:lnTo>
                  <a:lnTo>
                    <a:pt x="1284490" y="193662"/>
                  </a:lnTo>
                  <a:lnTo>
                    <a:pt x="1284338" y="194183"/>
                  </a:lnTo>
                  <a:lnTo>
                    <a:pt x="1285163" y="194183"/>
                  </a:lnTo>
                  <a:close/>
                </a:path>
                <a:path w="1350009" h="1556385">
                  <a:moveTo>
                    <a:pt x="1287589" y="400062"/>
                  </a:moveTo>
                  <a:lnTo>
                    <a:pt x="1286522" y="400062"/>
                  </a:lnTo>
                  <a:lnTo>
                    <a:pt x="1286675" y="406158"/>
                  </a:lnTo>
                  <a:lnTo>
                    <a:pt x="1287487" y="400723"/>
                  </a:lnTo>
                  <a:lnTo>
                    <a:pt x="1287589" y="400062"/>
                  </a:lnTo>
                  <a:close/>
                </a:path>
                <a:path w="1350009" h="1556385">
                  <a:moveTo>
                    <a:pt x="1288478" y="221208"/>
                  </a:moveTo>
                  <a:lnTo>
                    <a:pt x="1286192" y="217258"/>
                  </a:lnTo>
                  <a:lnTo>
                    <a:pt x="1287691" y="214553"/>
                  </a:lnTo>
                  <a:lnTo>
                    <a:pt x="1286192" y="214566"/>
                  </a:lnTo>
                  <a:lnTo>
                    <a:pt x="1284757" y="220408"/>
                  </a:lnTo>
                  <a:lnTo>
                    <a:pt x="1285506" y="223431"/>
                  </a:lnTo>
                  <a:lnTo>
                    <a:pt x="1286179" y="222237"/>
                  </a:lnTo>
                  <a:lnTo>
                    <a:pt x="1286370" y="222961"/>
                  </a:lnTo>
                  <a:lnTo>
                    <a:pt x="1286535" y="223786"/>
                  </a:lnTo>
                  <a:lnTo>
                    <a:pt x="1288478" y="221208"/>
                  </a:lnTo>
                  <a:close/>
                </a:path>
                <a:path w="1350009" h="1556385">
                  <a:moveTo>
                    <a:pt x="1288567" y="372757"/>
                  </a:moveTo>
                  <a:lnTo>
                    <a:pt x="1287805" y="374662"/>
                  </a:lnTo>
                  <a:lnTo>
                    <a:pt x="1288338" y="374662"/>
                  </a:lnTo>
                  <a:lnTo>
                    <a:pt x="1288567" y="372757"/>
                  </a:lnTo>
                  <a:close/>
                </a:path>
                <a:path w="1350009" h="1556385">
                  <a:moveTo>
                    <a:pt x="1289151" y="377926"/>
                  </a:moveTo>
                  <a:lnTo>
                    <a:pt x="1288249" y="379958"/>
                  </a:lnTo>
                  <a:lnTo>
                    <a:pt x="1286865" y="381774"/>
                  </a:lnTo>
                  <a:lnTo>
                    <a:pt x="1287018" y="384263"/>
                  </a:lnTo>
                  <a:lnTo>
                    <a:pt x="1288046" y="382295"/>
                  </a:lnTo>
                  <a:lnTo>
                    <a:pt x="1289100" y="380314"/>
                  </a:lnTo>
                  <a:lnTo>
                    <a:pt x="1289151" y="377926"/>
                  </a:lnTo>
                  <a:close/>
                </a:path>
                <a:path w="1350009" h="1556385">
                  <a:moveTo>
                    <a:pt x="1290574" y="266242"/>
                  </a:moveTo>
                  <a:lnTo>
                    <a:pt x="1290142" y="264922"/>
                  </a:lnTo>
                  <a:lnTo>
                    <a:pt x="1290066" y="263740"/>
                  </a:lnTo>
                  <a:lnTo>
                    <a:pt x="1289405" y="266052"/>
                  </a:lnTo>
                  <a:lnTo>
                    <a:pt x="1289532" y="264363"/>
                  </a:lnTo>
                  <a:lnTo>
                    <a:pt x="1288415" y="265925"/>
                  </a:lnTo>
                  <a:lnTo>
                    <a:pt x="1288745" y="267233"/>
                  </a:lnTo>
                  <a:lnTo>
                    <a:pt x="1289507" y="266763"/>
                  </a:lnTo>
                  <a:lnTo>
                    <a:pt x="1290040" y="267195"/>
                  </a:lnTo>
                  <a:lnTo>
                    <a:pt x="1290574" y="266242"/>
                  </a:lnTo>
                  <a:close/>
                </a:path>
                <a:path w="1350009" h="1556385">
                  <a:moveTo>
                    <a:pt x="1291463" y="184162"/>
                  </a:moveTo>
                  <a:lnTo>
                    <a:pt x="1286738" y="184162"/>
                  </a:lnTo>
                  <a:lnTo>
                    <a:pt x="1287018" y="196100"/>
                  </a:lnTo>
                  <a:lnTo>
                    <a:pt x="1287043" y="196875"/>
                  </a:lnTo>
                  <a:lnTo>
                    <a:pt x="1285392" y="196875"/>
                  </a:lnTo>
                  <a:lnTo>
                    <a:pt x="1285684" y="193205"/>
                  </a:lnTo>
                  <a:lnTo>
                    <a:pt x="1285900" y="193103"/>
                  </a:lnTo>
                  <a:lnTo>
                    <a:pt x="1285786" y="191960"/>
                  </a:lnTo>
                  <a:lnTo>
                    <a:pt x="1286383" y="184797"/>
                  </a:lnTo>
                  <a:lnTo>
                    <a:pt x="1285709" y="191020"/>
                  </a:lnTo>
                  <a:lnTo>
                    <a:pt x="1284173" y="191020"/>
                  </a:lnTo>
                  <a:lnTo>
                    <a:pt x="1284617" y="190195"/>
                  </a:lnTo>
                  <a:lnTo>
                    <a:pt x="1284097" y="191020"/>
                  </a:lnTo>
                  <a:lnTo>
                    <a:pt x="1284998" y="192595"/>
                  </a:lnTo>
                  <a:lnTo>
                    <a:pt x="1284566" y="193103"/>
                  </a:lnTo>
                  <a:lnTo>
                    <a:pt x="1284960" y="193103"/>
                  </a:lnTo>
                  <a:lnTo>
                    <a:pt x="1285062" y="193662"/>
                  </a:lnTo>
                  <a:lnTo>
                    <a:pt x="1285430" y="193662"/>
                  </a:lnTo>
                  <a:lnTo>
                    <a:pt x="1285176" y="196100"/>
                  </a:lnTo>
                  <a:lnTo>
                    <a:pt x="1285125" y="209562"/>
                  </a:lnTo>
                  <a:lnTo>
                    <a:pt x="1286294" y="209562"/>
                  </a:lnTo>
                  <a:lnTo>
                    <a:pt x="1288300" y="197891"/>
                  </a:lnTo>
                  <a:lnTo>
                    <a:pt x="1288427" y="197167"/>
                  </a:lnTo>
                  <a:lnTo>
                    <a:pt x="1288478" y="196875"/>
                  </a:lnTo>
                  <a:lnTo>
                    <a:pt x="1290396" y="196875"/>
                  </a:lnTo>
                  <a:lnTo>
                    <a:pt x="1291412" y="184797"/>
                  </a:lnTo>
                  <a:lnTo>
                    <a:pt x="1291463" y="184162"/>
                  </a:lnTo>
                  <a:close/>
                </a:path>
                <a:path w="1350009" h="1556385">
                  <a:moveTo>
                    <a:pt x="1292339" y="60655"/>
                  </a:moveTo>
                  <a:lnTo>
                    <a:pt x="1291818" y="57531"/>
                  </a:lnTo>
                  <a:lnTo>
                    <a:pt x="1290802" y="60655"/>
                  </a:lnTo>
                  <a:lnTo>
                    <a:pt x="1290713" y="63436"/>
                  </a:lnTo>
                  <a:lnTo>
                    <a:pt x="1292250" y="60807"/>
                  </a:lnTo>
                  <a:lnTo>
                    <a:pt x="1292339" y="60655"/>
                  </a:lnTo>
                  <a:close/>
                </a:path>
                <a:path w="1350009" h="1556385">
                  <a:moveTo>
                    <a:pt x="1292517" y="65595"/>
                  </a:moveTo>
                  <a:lnTo>
                    <a:pt x="1290701" y="64147"/>
                  </a:lnTo>
                  <a:lnTo>
                    <a:pt x="1290637" y="67792"/>
                  </a:lnTo>
                  <a:lnTo>
                    <a:pt x="1291437" y="65595"/>
                  </a:lnTo>
                  <a:lnTo>
                    <a:pt x="1291780" y="67284"/>
                  </a:lnTo>
                  <a:lnTo>
                    <a:pt x="1292517" y="65595"/>
                  </a:lnTo>
                  <a:close/>
                </a:path>
                <a:path w="1350009" h="1556385">
                  <a:moveTo>
                    <a:pt x="1292542" y="390626"/>
                  </a:moveTo>
                  <a:lnTo>
                    <a:pt x="1292491" y="389496"/>
                  </a:lnTo>
                  <a:lnTo>
                    <a:pt x="1292402" y="387362"/>
                  </a:lnTo>
                  <a:lnTo>
                    <a:pt x="1291209" y="387362"/>
                  </a:lnTo>
                  <a:lnTo>
                    <a:pt x="1291209" y="394703"/>
                  </a:lnTo>
                  <a:lnTo>
                    <a:pt x="1292542" y="390626"/>
                  </a:lnTo>
                  <a:close/>
                </a:path>
                <a:path w="1350009" h="1556385">
                  <a:moveTo>
                    <a:pt x="1292860" y="171373"/>
                  </a:moveTo>
                  <a:lnTo>
                    <a:pt x="1291932" y="169659"/>
                  </a:lnTo>
                  <a:lnTo>
                    <a:pt x="1290497" y="171030"/>
                  </a:lnTo>
                  <a:lnTo>
                    <a:pt x="1290447" y="172821"/>
                  </a:lnTo>
                  <a:lnTo>
                    <a:pt x="1289875" y="174447"/>
                  </a:lnTo>
                  <a:lnTo>
                    <a:pt x="1290510" y="175450"/>
                  </a:lnTo>
                  <a:lnTo>
                    <a:pt x="1292860" y="171373"/>
                  </a:lnTo>
                  <a:close/>
                </a:path>
                <a:path w="1350009" h="1556385">
                  <a:moveTo>
                    <a:pt x="1293050" y="120662"/>
                  </a:moveTo>
                  <a:lnTo>
                    <a:pt x="1292212" y="107962"/>
                  </a:lnTo>
                  <a:lnTo>
                    <a:pt x="1292694" y="120662"/>
                  </a:lnTo>
                  <a:lnTo>
                    <a:pt x="1293050" y="120662"/>
                  </a:lnTo>
                  <a:close/>
                </a:path>
                <a:path w="1350009" h="1556385">
                  <a:moveTo>
                    <a:pt x="1294511" y="412762"/>
                  </a:moveTo>
                  <a:lnTo>
                    <a:pt x="1293812" y="407187"/>
                  </a:lnTo>
                  <a:lnTo>
                    <a:pt x="1293723" y="406463"/>
                  </a:lnTo>
                  <a:lnTo>
                    <a:pt x="1292999" y="412762"/>
                  </a:lnTo>
                  <a:lnTo>
                    <a:pt x="1294511" y="412762"/>
                  </a:lnTo>
                  <a:close/>
                </a:path>
                <a:path w="1350009" h="1556385">
                  <a:moveTo>
                    <a:pt x="1295679" y="82562"/>
                  </a:moveTo>
                  <a:lnTo>
                    <a:pt x="1291158" y="82562"/>
                  </a:lnTo>
                  <a:lnTo>
                    <a:pt x="1290510" y="95262"/>
                  </a:lnTo>
                  <a:lnTo>
                    <a:pt x="1292428" y="95262"/>
                  </a:lnTo>
                  <a:lnTo>
                    <a:pt x="1292415" y="96901"/>
                  </a:lnTo>
                  <a:lnTo>
                    <a:pt x="1292593" y="95262"/>
                  </a:lnTo>
                  <a:lnTo>
                    <a:pt x="1293596" y="95262"/>
                  </a:lnTo>
                  <a:lnTo>
                    <a:pt x="1295679" y="82562"/>
                  </a:lnTo>
                  <a:close/>
                </a:path>
                <a:path w="1350009" h="1556385">
                  <a:moveTo>
                    <a:pt x="1295793" y="400062"/>
                  </a:moveTo>
                  <a:lnTo>
                    <a:pt x="1295501" y="400062"/>
                  </a:lnTo>
                  <a:lnTo>
                    <a:pt x="1295476" y="400723"/>
                  </a:lnTo>
                  <a:lnTo>
                    <a:pt x="1295438" y="398868"/>
                  </a:lnTo>
                  <a:lnTo>
                    <a:pt x="1294688" y="400062"/>
                  </a:lnTo>
                  <a:lnTo>
                    <a:pt x="1295019" y="400062"/>
                  </a:lnTo>
                  <a:lnTo>
                    <a:pt x="1295031" y="412762"/>
                  </a:lnTo>
                  <a:lnTo>
                    <a:pt x="1295755" y="400723"/>
                  </a:lnTo>
                  <a:lnTo>
                    <a:pt x="1295793" y="400062"/>
                  </a:lnTo>
                  <a:close/>
                </a:path>
                <a:path w="1350009" h="1556385">
                  <a:moveTo>
                    <a:pt x="1296047" y="387362"/>
                  </a:moveTo>
                  <a:lnTo>
                    <a:pt x="1295273" y="387362"/>
                  </a:lnTo>
                  <a:lnTo>
                    <a:pt x="1295323" y="390626"/>
                  </a:lnTo>
                  <a:lnTo>
                    <a:pt x="1295438" y="398691"/>
                  </a:lnTo>
                  <a:lnTo>
                    <a:pt x="1295641" y="396925"/>
                  </a:lnTo>
                  <a:lnTo>
                    <a:pt x="1295730" y="394703"/>
                  </a:lnTo>
                  <a:lnTo>
                    <a:pt x="1295857" y="391756"/>
                  </a:lnTo>
                  <a:lnTo>
                    <a:pt x="1295958" y="389496"/>
                  </a:lnTo>
                  <a:lnTo>
                    <a:pt x="1296047" y="387362"/>
                  </a:lnTo>
                  <a:close/>
                </a:path>
                <a:path w="1350009" h="1556385">
                  <a:moveTo>
                    <a:pt x="1296327" y="387362"/>
                  </a:moveTo>
                  <a:lnTo>
                    <a:pt x="1296047" y="387362"/>
                  </a:lnTo>
                  <a:lnTo>
                    <a:pt x="1296187" y="389496"/>
                  </a:lnTo>
                  <a:lnTo>
                    <a:pt x="1296327" y="387362"/>
                  </a:lnTo>
                  <a:close/>
                </a:path>
                <a:path w="1350009" h="1556385">
                  <a:moveTo>
                    <a:pt x="1296682" y="396925"/>
                  </a:moveTo>
                  <a:lnTo>
                    <a:pt x="1296530" y="394703"/>
                  </a:lnTo>
                  <a:lnTo>
                    <a:pt x="1296454" y="393484"/>
                  </a:lnTo>
                  <a:lnTo>
                    <a:pt x="1296339" y="391756"/>
                  </a:lnTo>
                  <a:lnTo>
                    <a:pt x="1296263" y="390626"/>
                  </a:lnTo>
                  <a:lnTo>
                    <a:pt x="1296187" y="389496"/>
                  </a:lnTo>
                  <a:lnTo>
                    <a:pt x="1295704" y="396925"/>
                  </a:lnTo>
                  <a:lnTo>
                    <a:pt x="1295590" y="398691"/>
                  </a:lnTo>
                  <a:lnTo>
                    <a:pt x="1296682" y="396925"/>
                  </a:lnTo>
                  <a:close/>
                </a:path>
                <a:path w="1350009" h="1556385">
                  <a:moveTo>
                    <a:pt x="1298079" y="375069"/>
                  </a:moveTo>
                  <a:lnTo>
                    <a:pt x="1298016" y="374662"/>
                  </a:lnTo>
                  <a:lnTo>
                    <a:pt x="1296212" y="374662"/>
                  </a:lnTo>
                  <a:lnTo>
                    <a:pt x="1294828" y="387362"/>
                  </a:lnTo>
                  <a:lnTo>
                    <a:pt x="1294790" y="375069"/>
                  </a:lnTo>
                  <a:lnTo>
                    <a:pt x="1294549" y="376897"/>
                  </a:lnTo>
                  <a:lnTo>
                    <a:pt x="1293406" y="387362"/>
                  </a:lnTo>
                  <a:lnTo>
                    <a:pt x="1293596" y="387362"/>
                  </a:lnTo>
                  <a:lnTo>
                    <a:pt x="1292542" y="390626"/>
                  </a:lnTo>
                  <a:lnTo>
                    <a:pt x="1292580" y="391756"/>
                  </a:lnTo>
                  <a:lnTo>
                    <a:pt x="1292707" y="394703"/>
                  </a:lnTo>
                  <a:lnTo>
                    <a:pt x="1292809" y="396925"/>
                  </a:lnTo>
                  <a:lnTo>
                    <a:pt x="1292910" y="399618"/>
                  </a:lnTo>
                  <a:lnTo>
                    <a:pt x="1293012" y="400723"/>
                  </a:lnTo>
                  <a:lnTo>
                    <a:pt x="1293685" y="406158"/>
                  </a:lnTo>
                  <a:lnTo>
                    <a:pt x="1294396" y="400723"/>
                  </a:lnTo>
                  <a:lnTo>
                    <a:pt x="1294485" y="399618"/>
                  </a:lnTo>
                  <a:lnTo>
                    <a:pt x="1295273" y="387362"/>
                  </a:lnTo>
                  <a:lnTo>
                    <a:pt x="1295069" y="387362"/>
                  </a:lnTo>
                  <a:lnTo>
                    <a:pt x="1298079" y="375069"/>
                  </a:lnTo>
                  <a:close/>
                </a:path>
                <a:path w="1350009" h="1556385">
                  <a:moveTo>
                    <a:pt x="1298854" y="393484"/>
                  </a:moveTo>
                  <a:lnTo>
                    <a:pt x="1296682" y="396925"/>
                  </a:lnTo>
                  <a:lnTo>
                    <a:pt x="1296797" y="398691"/>
                  </a:lnTo>
                  <a:lnTo>
                    <a:pt x="1296885" y="400062"/>
                  </a:lnTo>
                  <a:lnTo>
                    <a:pt x="1297457" y="400062"/>
                  </a:lnTo>
                  <a:lnTo>
                    <a:pt x="1298854" y="393484"/>
                  </a:lnTo>
                  <a:close/>
                </a:path>
                <a:path w="1350009" h="1556385">
                  <a:moveTo>
                    <a:pt x="1299768" y="166243"/>
                  </a:moveTo>
                  <a:lnTo>
                    <a:pt x="1298359" y="170548"/>
                  </a:lnTo>
                  <a:lnTo>
                    <a:pt x="1298422" y="167525"/>
                  </a:lnTo>
                  <a:lnTo>
                    <a:pt x="1298067" y="167881"/>
                  </a:lnTo>
                  <a:lnTo>
                    <a:pt x="1298155" y="168821"/>
                  </a:lnTo>
                  <a:lnTo>
                    <a:pt x="1295819" y="173545"/>
                  </a:lnTo>
                  <a:lnTo>
                    <a:pt x="1296073" y="179057"/>
                  </a:lnTo>
                  <a:lnTo>
                    <a:pt x="1294015" y="183870"/>
                  </a:lnTo>
                  <a:lnTo>
                    <a:pt x="1294320" y="186956"/>
                  </a:lnTo>
                  <a:lnTo>
                    <a:pt x="1295539" y="185407"/>
                  </a:lnTo>
                  <a:lnTo>
                    <a:pt x="1296098" y="187236"/>
                  </a:lnTo>
                  <a:lnTo>
                    <a:pt x="1297457" y="184569"/>
                  </a:lnTo>
                  <a:lnTo>
                    <a:pt x="1295666" y="184683"/>
                  </a:lnTo>
                  <a:lnTo>
                    <a:pt x="1296225" y="182511"/>
                  </a:lnTo>
                  <a:lnTo>
                    <a:pt x="1297381" y="180301"/>
                  </a:lnTo>
                  <a:lnTo>
                    <a:pt x="1297660" y="182118"/>
                  </a:lnTo>
                  <a:lnTo>
                    <a:pt x="1298155" y="179705"/>
                  </a:lnTo>
                  <a:lnTo>
                    <a:pt x="1296758" y="179197"/>
                  </a:lnTo>
                  <a:lnTo>
                    <a:pt x="1297889" y="175628"/>
                  </a:lnTo>
                  <a:lnTo>
                    <a:pt x="1297520" y="173380"/>
                  </a:lnTo>
                  <a:lnTo>
                    <a:pt x="1298790" y="172173"/>
                  </a:lnTo>
                  <a:lnTo>
                    <a:pt x="1298790" y="170599"/>
                  </a:lnTo>
                  <a:lnTo>
                    <a:pt x="1299718" y="169291"/>
                  </a:lnTo>
                  <a:lnTo>
                    <a:pt x="1299768" y="166243"/>
                  </a:lnTo>
                  <a:close/>
                </a:path>
                <a:path w="1350009" h="1556385">
                  <a:moveTo>
                    <a:pt x="1300010" y="387362"/>
                  </a:moveTo>
                  <a:lnTo>
                    <a:pt x="1298740" y="379260"/>
                  </a:lnTo>
                  <a:lnTo>
                    <a:pt x="1297838" y="387362"/>
                  </a:lnTo>
                  <a:lnTo>
                    <a:pt x="1300010" y="387362"/>
                  </a:lnTo>
                  <a:close/>
                </a:path>
                <a:path w="1350009" h="1556385">
                  <a:moveTo>
                    <a:pt x="1300340" y="162204"/>
                  </a:moveTo>
                  <a:lnTo>
                    <a:pt x="1299489" y="163817"/>
                  </a:lnTo>
                  <a:lnTo>
                    <a:pt x="1299387" y="164020"/>
                  </a:lnTo>
                  <a:lnTo>
                    <a:pt x="1300010" y="164020"/>
                  </a:lnTo>
                  <a:lnTo>
                    <a:pt x="1300340" y="162204"/>
                  </a:lnTo>
                  <a:close/>
                </a:path>
                <a:path w="1350009" h="1556385">
                  <a:moveTo>
                    <a:pt x="1300403" y="165417"/>
                  </a:moveTo>
                  <a:lnTo>
                    <a:pt x="1299768" y="165417"/>
                  </a:lnTo>
                  <a:lnTo>
                    <a:pt x="1298587" y="165417"/>
                  </a:lnTo>
                  <a:lnTo>
                    <a:pt x="1298638" y="165582"/>
                  </a:lnTo>
                  <a:lnTo>
                    <a:pt x="1298765" y="165976"/>
                  </a:lnTo>
                  <a:lnTo>
                    <a:pt x="1298803" y="166103"/>
                  </a:lnTo>
                  <a:lnTo>
                    <a:pt x="1298981" y="165976"/>
                  </a:lnTo>
                  <a:lnTo>
                    <a:pt x="1300111" y="165976"/>
                  </a:lnTo>
                  <a:lnTo>
                    <a:pt x="1300314" y="165582"/>
                  </a:lnTo>
                  <a:lnTo>
                    <a:pt x="1300403" y="165417"/>
                  </a:lnTo>
                  <a:close/>
                </a:path>
                <a:path w="1350009" h="1556385">
                  <a:moveTo>
                    <a:pt x="1301127" y="164020"/>
                  </a:moveTo>
                  <a:lnTo>
                    <a:pt x="1300010" y="164020"/>
                  </a:lnTo>
                  <a:lnTo>
                    <a:pt x="1299870" y="164807"/>
                  </a:lnTo>
                  <a:lnTo>
                    <a:pt x="1300721" y="164807"/>
                  </a:lnTo>
                  <a:lnTo>
                    <a:pt x="1301127" y="164020"/>
                  </a:lnTo>
                  <a:close/>
                </a:path>
                <a:path w="1350009" h="1556385">
                  <a:moveTo>
                    <a:pt x="1302423" y="157175"/>
                  </a:moveTo>
                  <a:lnTo>
                    <a:pt x="1301902" y="154292"/>
                  </a:lnTo>
                  <a:lnTo>
                    <a:pt x="1300695" y="155295"/>
                  </a:lnTo>
                  <a:lnTo>
                    <a:pt x="1301089" y="156768"/>
                  </a:lnTo>
                  <a:lnTo>
                    <a:pt x="1300086" y="157835"/>
                  </a:lnTo>
                  <a:lnTo>
                    <a:pt x="1300314" y="160337"/>
                  </a:lnTo>
                  <a:lnTo>
                    <a:pt x="1300784" y="159677"/>
                  </a:lnTo>
                  <a:lnTo>
                    <a:pt x="1300340" y="162204"/>
                  </a:lnTo>
                  <a:lnTo>
                    <a:pt x="1300746" y="161429"/>
                  </a:lnTo>
                  <a:lnTo>
                    <a:pt x="1300886" y="159524"/>
                  </a:lnTo>
                  <a:lnTo>
                    <a:pt x="1301330" y="158915"/>
                  </a:lnTo>
                  <a:lnTo>
                    <a:pt x="1302423" y="157175"/>
                  </a:lnTo>
                  <a:close/>
                </a:path>
                <a:path w="1350009" h="1556385">
                  <a:moveTo>
                    <a:pt x="1303032" y="375069"/>
                  </a:moveTo>
                  <a:lnTo>
                    <a:pt x="1302537" y="376897"/>
                  </a:lnTo>
                  <a:lnTo>
                    <a:pt x="1300162" y="387362"/>
                  </a:lnTo>
                  <a:lnTo>
                    <a:pt x="1298854" y="393484"/>
                  </a:lnTo>
                  <a:lnTo>
                    <a:pt x="1302740" y="387362"/>
                  </a:lnTo>
                  <a:lnTo>
                    <a:pt x="1302931" y="379260"/>
                  </a:lnTo>
                  <a:lnTo>
                    <a:pt x="1303032" y="375069"/>
                  </a:lnTo>
                  <a:close/>
                </a:path>
                <a:path w="1350009" h="1556385">
                  <a:moveTo>
                    <a:pt x="1303223" y="349262"/>
                  </a:moveTo>
                  <a:lnTo>
                    <a:pt x="1301762" y="361975"/>
                  </a:lnTo>
                  <a:lnTo>
                    <a:pt x="1302245" y="361975"/>
                  </a:lnTo>
                  <a:lnTo>
                    <a:pt x="1303223" y="349262"/>
                  </a:lnTo>
                  <a:close/>
                </a:path>
                <a:path w="1350009" h="1556385">
                  <a:moveTo>
                    <a:pt x="1303324" y="347700"/>
                  </a:moveTo>
                  <a:lnTo>
                    <a:pt x="1302004" y="347433"/>
                  </a:lnTo>
                  <a:lnTo>
                    <a:pt x="1299197" y="355739"/>
                  </a:lnTo>
                  <a:lnTo>
                    <a:pt x="1300695" y="356730"/>
                  </a:lnTo>
                  <a:lnTo>
                    <a:pt x="1301394" y="353644"/>
                  </a:lnTo>
                  <a:lnTo>
                    <a:pt x="1301534" y="350342"/>
                  </a:lnTo>
                  <a:lnTo>
                    <a:pt x="1303324" y="347700"/>
                  </a:lnTo>
                  <a:close/>
                </a:path>
                <a:path w="1350009" h="1556385">
                  <a:moveTo>
                    <a:pt x="1304912" y="23291"/>
                  </a:moveTo>
                  <a:lnTo>
                    <a:pt x="1304112" y="23990"/>
                  </a:lnTo>
                  <a:lnTo>
                    <a:pt x="1304391" y="24599"/>
                  </a:lnTo>
                  <a:lnTo>
                    <a:pt x="1304912" y="23291"/>
                  </a:lnTo>
                  <a:close/>
                </a:path>
                <a:path w="1350009" h="1556385">
                  <a:moveTo>
                    <a:pt x="1306830" y="349262"/>
                  </a:moveTo>
                  <a:lnTo>
                    <a:pt x="1304302" y="349262"/>
                  </a:lnTo>
                  <a:lnTo>
                    <a:pt x="1305052" y="361975"/>
                  </a:lnTo>
                  <a:lnTo>
                    <a:pt x="1304912" y="362521"/>
                  </a:lnTo>
                  <a:lnTo>
                    <a:pt x="1304950" y="361975"/>
                  </a:lnTo>
                  <a:lnTo>
                    <a:pt x="1303108" y="361975"/>
                  </a:lnTo>
                  <a:lnTo>
                    <a:pt x="1298676" y="374662"/>
                  </a:lnTo>
                  <a:lnTo>
                    <a:pt x="1298181" y="374662"/>
                  </a:lnTo>
                  <a:lnTo>
                    <a:pt x="1298079" y="375069"/>
                  </a:lnTo>
                  <a:lnTo>
                    <a:pt x="1298740" y="379260"/>
                  </a:lnTo>
                  <a:lnTo>
                    <a:pt x="1299197" y="375069"/>
                  </a:lnTo>
                  <a:lnTo>
                    <a:pt x="1299248" y="374662"/>
                  </a:lnTo>
                  <a:lnTo>
                    <a:pt x="1303489" y="374662"/>
                  </a:lnTo>
                  <a:lnTo>
                    <a:pt x="1304848" y="363562"/>
                  </a:lnTo>
                  <a:lnTo>
                    <a:pt x="1304328" y="372757"/>
                  </a:lnTo>
                  <a:lnTo>
                    <a:pt x="1304226" y="374662"/>
                  </a:lnTo>
                  <a:lnTo>
                    <a:pt x="1305890" y="362546"/>
                  </a:lnTo>
                  <a:lnTo>
                    <a:pt x="1305966" y="361975"/>
                  </a:lnTo>
                  <a:lnTo>
                    <a:pt x="1305712" y="361975"/>
                  </a:lnTo>
                  <a:lnTo>
                    <a:pt x="1306830" y="349262"/>
                  </a:lnTo>
                  <a:close/>
                </a:path>
                <a:path w="1350009" h="1556385">
                  <a:moveTo>
                    <a:pt x="1307020" y="8521"/>
                  </a:moveTo>
                  <a:lnTo>
                    <a:pt x="1306766" y="8699"/>
                  </a:lnTo>
                  <a:lnTo>
                    <a:pt x="1306995" y="9398"/>
                  </a:lnTo>
                  <a:lnTo>
                    <a:pt x="1307020" y="8521"/>
                  </a:lnTo>
                  <a:close/>
                </a:path>
                <a:path w="1350009" h="1556385">
                  <a:moveTo>
                    <a:pt x="1307592" y="205282"/>
                  </a:moveTo>
                  <a:lnTo>
                    <a:pt x="1307172" y="205054"/>
                  </a:lnTo>
                  <a:lnTo>
                    <a:pt x="1306893" y="204228"/>
                  </a:lnTo>
                  <a:lnTo>
                    <a:pt x="1306690" y="202920"/>
                  </a:lnTo>
                  <a:lnTo>
                    <a:pt x="1305255" y="204063"/>
                  </a:lnTo>
                  <a:lnTo>
                    <a:pt x="1306487" y="206057"/>
                  </a:lnTo>
                  <a:lnTo>
                    <a:pt x="1306550" y="207695"/>
                  </a:lnTo>
                  <a:lnTo>
                    <a:pt x="1306804" y="206857"/>
                  </a:lnTo>
                  <a:lnTo>
                    <a:pt x="1307045" y="206006"/>
                  </a:lnTo>
                  <a:lnTo>
                    <a:pt x="1307592" y="205282"/>
                  </a:lnTo>
                  <a:close/>
                </a:path>
                <a:path w="1350009" h="1556385">
                  <a:moveTo>
                    <a:pt x="1308862" y="5905"/>
                  </a:moveTo>
                  <a:lnTo>
                    <a:pt x="1308671" y="5270"/>
                  </a:lnTo>
                  <a:lnTo>
                    <a:pt x="1307807" y="2971"/>
                  </a:lnTo>
                  <a:lnTo>
                    <a:pt x="1307769" y="3670"/>
                  </a:lnTo>
                  <a:lnTo>
                    <a:pt x="1307020" y="8521"/>
                  </a:lnTo>
                  <a:lnTo>
                    <a:pt x="1308569" y="7023"/>
                  </a:lnTo>
                  <a:lnTo>
                    <a:pt x="1308862" y="5905"/>
                  </a:lnTo>
                  <a:close/>
                </a:path>
                <a:path w="1350009" h="1556385">
                  <a:moveTo>
                    <a:pt x="1308862" y="5270"/>
                  </a:moveTo>
                  <a:lnTo>
                    <a:pt x="1308811" y="2806"/>
                  </a:lnTo>
                  <a:lnTo>
                    <a:pt x="1308303" y="3390"/>
                  </a:lnTo>
                  <a:lnTo>
                    <a:pt x="1308138" y="3670"/>
                  </a:lnTo>
                  <a:lnTo>
                    <a:pt x="1308862" y="5270"/>
                  </a:lnTo>
                  <a:close/>
                </a:path>
                <a:path w="1350009" h="1556385">
                  <a:moveTo>
                    <a:pt x="1309535" y="5270"/>
                  </a:moveTo>
                  <a:lnTo>
                    <a:pt x="1309446" y="4902"/>
                  </a:lnTo>
                  <a:lnTo>
                    <a:pt x="1309306" y="5270"/>
                  </a:lnTo>
                  <a:lnTo>
                    <a:pt x="1309535" y="5270"/>
                  </a:lnTo>
                  <a:close/>
                </a:path>
                <a:path w="1350009" h="1556385">
                  <a:moveTo>
                    <a:pt x="1310017" y="1193"/>
                  </a:moveTo>
                  <a:lnTo>
                    <a:pt x="1309585" y="0"/>
                  </a:lnTo>
                  <a:lnTo>
                    <a:pt x="1309268" y="2222"/>
                  </a:lnTo>
                  <a:lnTo>
                    <a:pt x="1309179" y="2806"/>
                  </a:lnTo>
                  <a:lnTo>
                    <a:pt x="1309090" y="3390"/>
                  </a:lnTo>
                  <a:lnTo>
                    <a:pt x="1308989" y="4902"/>
                  </a:lnTo>
                  <a:lnTo>
                    <a:pt x="1309243" y="4419"/>
                  </a:lnTo>
                  <a:lnTo>
                    <a:pt x="1309281" y="4267"/>
                  </a:lnTo>
                  <a:lnTo>
                    <a:pt x="1309319" y="4419"/>
                  </a:lnTo>
                  <a:lnTo>
                    <a:pt x="1309446" y="4902"/>
                  </a:lnTo>
                  <a:lnTo>
                    <a:pt x="1309624" y="4419"/>
                  </a:lnTo>
                  <a:lnTo>
                    <a:pt x="1309674" y="4267"/>
                  </a:lnTo>
                  <a:lnTo>
                    <a:pt x="1309903" y="3670"/>
                  </a:lnTo>
                  <a:lnTo>
                    <a:pt x="1310005" y="3390"/>
                  </a:lnTo>
                  <a:lnTo>
                    <a:pt x="1309624" y="2222"/>
                  </a:lnTo>
                  <a:lnTo>
                    <a:pt x="1310017" y="1193"/>
                  </a:lnTo>
                  <a:close/>
                </a:path>
                <a:path w="1350009" h="1556385">
                  <a:moveTo>
                    <a:pt x="1310068" y="336575"/>
                  </a:moveTo>
                  <a:lnTo>
                    <a:pt x="1308836" y="336575"/>
                  </a:lnTo>
                  <a:lnTo>
                    <a:pt x="1308379" y="349262"/>
                  </a:lnTo>
                  <a:lnTo>
                    <a:pt x="1306830" y="349262"/>
                  </a:lnTo>
                  <a:lnTo>
                    <a:pt x="1307782" y="361975"/>
                  </a:lnTo>
                  <a:lnTo>
                    <a:pt x="1309065" y="361975"/>
                  </a:lnTo>
                  <a:lnTo>
                    <a:pt x="1309077" y="349262"/>
                  </a:lnTo>
                  <a:lnTo>
                    <a:pt x="1309230" y="349262"/>
                  </a:lnTo>
                  <a:lnTo>
                    <a:pt x="1309878" y="339344"/>
                  </a:lnTo>
                  <a:lnTo>
                    <a:pt x="1309979" y="337883"/>
                  </a:lnTo>
                  <a:lnTo>
                    <a:pt x="1310068" y="336575"/>
                  </a:lnTo>
                  <a:close/>
                </a:path>
                <a:path w="1350009" h="1556385">
                  <a:moveTo>
                    <a:pt x="1310081" y="7366"/>
                  </a:moveTo>
                  <a:lnTo>
                    <a:pt x="1309700" y="5905"/>
                  </a:lnTo>
                  <a:lnTo>
                    <a:pt x="1309077" y="5905"/>
                  </a:lnTo>
                  <a:lnTo>
                    <a:pt x="1308912" y="5905"/>
                  </a:lnTo>
                  <a:lnTo>
                    <a:pt x="1309128" y="6515"/>
                  </a:lnTo>
                  <a:lnTo>
                    <a:pt x="1308569" y="7023"/>
                  </a:lnTo>
                  <a:lnTo>
                    <a:pt x="1307744" y="10287"/>
                  </a:lnTo>
                  <a:lnTo>
                    <a:pt x="1307719" y="11518"/>
                  </a:lnTo>
                  <a:lnTo>
                    <a:pt x="1306995" y="9398"/>
                  </a:lnTo>
                  <a:lnTo>
                    <a:pt x="1306969" y="10287"/>
                  </a:lnTo>
                  <a:lnTo>
                    <a:pt x="1306868" y="14211"/>
                  </a:lnTo>
                  <a:lnTo>
                    <a:pt x="1304886" y="19532"/>
                  </a:lnTo>
                  <a:lnTo>
                    <a:pt x="1305763" y="22263"/>
                  </a:lnTo>
                  <a:lnTo>
                    <a:pt x="1305255" y="23037"/>
                  </a:lnTo>
                  <a:lnTo>
                    <a:pt x="1304912" y="23291"/>
                  </a:lnTo>
                  <a:lnTo>
                    <a:pt x="1305102" y="23990"/>
                  </a:lnTo>
                  <a:lnTo>
                    <a:pt x="1305204" y="24599"/>
                  </a:lnTo>
                  <a:lnTo>
                    <a:pt x="1305306" y="25603"/>
                  </a:lnTo>
                  <a:lnTo>
                    <a:pt x="1305433" y="26746"/>
                  </a:lnTo>
                  <a:lnTo>
                    <a:pt x="1304074" y="24790"/>
                  </a:lnTo>
                  <a:lnTo>
                    <a:pt x="1303578" y="26746"/>
                  </a:lnTo>
                  <a:lnTo>
                    <a:pt x="1303477" y="27152"/>
                  </a:lnTo>
                  <a:lnTo>
                    <a:pt x="1304671" y="27952"/>
                  </a:lnTo>
                  <a:lnTo>
                    <a:pt x="1304378" y="29273"/>
                  </a:lnTo>
                  <a:lnTo>
                    <a:pt x="1306055" y="32981"/>
                  </a:lnTo>
                  <a:lnTo>
                    <a:pt x="1306791" y="30721"/>
                  </a:lnTo>
                  <a:lnTo>
                    <a:pt x="1305864" y="28092"/>
                  </a:lnTo>
                  <a:lnTo>
                    <a:pt x="1305737" y="27152"/>
                  </a:lnTo>
                  <a:lnTo>
                    <a:pt x="1305687" y="26746"/>
                  </a:lnTo>
                  <a:lnTo>
                    <a:pt x="1305547" y="25603"/>
                  </a:lnTo>
                  <a:lnTo>
                    <a:pt x="1307261" y="23990"/>
                  </a:lnTo>
                  <a:lnTo>
                    <a:pt x="1306487" y="21831"/>
                  </a:lnTo>
                  <a:lnTo>
                    <a:pt x="1306487" y="19850"/>
                  </a:lnTo>
                  <a:lnTo>
                    <a:pt x="1309382" y="16103"/>
                  </a:lnTo>
                  <a:lnTo>
                    <a:pt x="1308950" y="11518"/>
                  </a:lnTo>
                  <a:lnTo>
                    <a:pt x="1308836" y="10287"/>
                  </a:lnTo>
                  <a:lnTo>
                    <a:pt x="1308760" y="9398"/>
                  </a:lnTo>
                  <a:lnTo>
                    <a:pt x="1310081" y="7366"/>
                  </a:lnTo>
                  <a:close/>
                </a:path>
                <a:path w="1350009" h="1556385">
                  <a:moveTo>
                    <a:pt x="1311376" y="319341"/>
                  </a:moveTo>
                  <a:lnTo>
                    <a:pt x="1310944" y="319341"/>
                  </a:lnTo>
                  <a:lnTo>
                    <a:pt x="1311122" y="319824"/>
                  </a:lnTo>
                  <a:lnTo>
                    <a:pt x="1311363" y="319824"/>
                  </a:lnTo>
                  <a:lnTo>
                    <a:pt x="1311376" y="319341"/>
                  </a:lnTo>
                  <a:close/>
                </a:path>
                <a:path w="1350009" h="1556385">
                  <a:moveTo>
                    <a:pt x="1311681" y="321310"/>
                  </a:moveTo>
                  <a:lnTo>
                    <a:pt x="1311211" y="320040"/>
                  </a:lnTo>
                  <a:lnTo>
                    <a:pt x="1311122" y="319824"/>
                  </a:lnTo>
                  <a:lnTo>
                    <a:pt x="1311198" y="320052"/>
                  </a:lnTo>
                  <a:lnTo>
                    <a:pt x="1309649" y="322249"/>
                  </a:lnTo>
                  <a:lnTo>
                    <a:pt x="1310855" y="322668"/>
                  </a:lnTo>
                  <a:lnTo>
                    <a:pt x="1311681" y="321310"/>
                  </a:lnTo>
                  <a:close/>
                </a:path>
                <a:path w="1350009" h="1556385">
                  <a:moveTo>
                    <a:pt x="1312037" y="196100"/>
                  </a:moveTo>
                  <a:lnTo>
                    <a:pt x="1311656" y="184797"/>
                  </a:lnTo>
                  <a:lnTo>
                    <a:pt x="1310424" y="196100"/>
                  </a:lnTo>
                  <a:lnTo>
                    <a:pt x="1310347" y="196875"/>
                  </a:lnTo>
                  <a:lnTo>
                    <a:pt x="1311986" y="196875"/>
                  </a:lnTo>
                  <a:lnTo>
                    <a:pt x="1312037" y="196100"/>
                  </a:lnTo>
                  <a:close/>
                </a:path>
                <a:path w="1350009" h="1556385">
                  <a:moveTo>
                    <a:pt x="1312418" y="318236"/>
                  </a:moveTo>
                  <a:lnTo>
                    <a:pt x="1312113" y="317855"/>
                  </a:lnTo>
                  <a:lnTo>
                    <a:pt x="1310970" y="316407"/>
                  </a:lnTo>
                  <a:lnTo>
                    <a:pt x="1311656" y="315556"/>
                  </a:lnTo>
                  <a:lnTo>
                    <a:pt x="1309471" y="317855"/>
                  </a:lnTo>
                  <a:lnTo>
                    <a:pt x="1309687" y="319011"/>
                  </a:lnTo>
                  <a:lnTo>
                    <a:pt x="1309712" y="319163"/>
                  </a:lnTo>
                  <a:lnTo>
                    <a:pt x="1310741" y="317855"/>
                  </a:lnTo>
                  <a:lnTo>
                    <a:pt x="1311402" y="317855"/>
                  </a:lnTo>
                  <a:lnTo>
                    <a:pt x="1311376" y="319011"/>
                  </a:lnTo>
                  <a:lnTo>
                    <a:pt x="1312418" y="318236"/>
                  </a:lnTo>
                  <a:close/>
                </a:path>
                <a:path w="1350009" h="1556385">
                  <a:moveTo>
                    <a:pt x="1313649" y="176911"/>
                  </a:moveTo>
                  <a:lnTo>
                    <a:pt x="1313459" y="174790"/>
                  </a:lnTo>
                  <a:lnTo>
                    <a:pt x="1312024" y="176618"/>
                  </a:lnTo>
                  <a:lnTo>
                    <a:pt x="1311402" y="184175"/>
                  </a:lnTo>
                  <a:lnTo>
                    <a:pt x="1313599" y="181000"/>
                  </a:lnTo>
                  <a:lnTo>
                    <a:pt x="1312583" y="178638"/>
                  </a:lnTo>
                  <a:lnTo>
                    <a:pt x="1313649" y="176911"/>
                  </a:lnTo>
                  <a:close/>
                </a:path>
                <a:path w="1350009" h="1556385">
                  <a:moveTo>
                    <a:pt x="1314462" y="339344"/>
                  </a:moveTo>
                  <a:lnTo>
                    <a:pt x="1314373" y="337883"/>
                  </a:lnTo>
                  <a:lnTo>
                    <a:pt x="1313700" y="345655"/>
                  </a:lnTo>
                  <a:lnTo>
                    <a:pt x="1312379" y="347395"/>
                  </a:lnTo>
                  <a:lnTo>
                    <a:pt x="1312075" y="349072"/>
                  </a:lnTo>
                  <a:lnTo>
                    <a:pt x="1312684" y="339344"/>
                  </a:lnTo>
                  <a:lnTo>
                    <a:pt x="1312773" y="337883"/>
                  </a:lnTo>
                  <a:lnTo>
                    <a:pt x="1312849" y="336575"/>
                  </a:lnTo>
                  <a:lnTo>
                    <a:pt x="1310068" y="336575"/>
                  </a:lnTo>
                  <a:lnTo>
                    <a:pt x="1309446" y="349262"/>
                  </a:lnTo>
                  <a:lnTo>
                    <a:pt x="1312049" y="349262"/>
                  </a:lnTo>
                  <a:lnTo>
                    <a:pt x="1311986" y="349643"/>
                  </a:lnTo>
                  <a:lnTo>
                    <a:pt x="1312392" y="352247"/>
                  </a:lnTo>
                  <a:lnTo>
                    <a:pt x="1312799" y="349986"/>
                  </a:lnTo>
                  <a:lnTo>
                    <a:pt x="1313434" y="348805"/>
                  </a:lnTo>
                  <a:lnTo>
                    <a:pt x="1313395" y="349262"/>
                  </a:lnTo>
                  <a:lnTo>
                    <a:pt x="1313586" y="349262"/>
                  </a:lnTo>
                  <a:lnTo>
                    <a:pt x="1313662" y="348386"/>
                  </a:lnTo>
                  <a:lnTo>
                    <a:pt x="1313865" y="348005"/>
                  </a:lnTo>
                  <a:lnTo>
                    <a:pt x="1313815" y="346659"/>
                  </a:lnTo>
                  <a:lnTo>
                    <a:pt x="1314462" y="339344"/>
                  </a:lnTo>
                  <a:close/>
                </a:path>
                <a:path w="1350009" h="1556385">
                  <a:moveTo>
                    <a:pt x="1314945" y="239649"/>
                  </a:moveTo>
                  <a:lnTo>
                    <a:pt x="1314932" y="235546"/>
                  </a:lnTo>
                  <a:lnTo>
                    <a:pt x="1314678" y="239293"/>
                  </a:lnTo>
                  <a:lnTo>
                    <a:pt x="1314665" y="239649"/>
                  </a:lnTo>
                  <a:lnTo>
                    <a:pt x="1314551" y="241528"/>
                  </a:lnTo>
                  <a:lnTo>
                    <a:pt x="1314945" y="239649"/>
                  </a:lnTo>
                  <a:close/>
                </a:path>
                <a:path w="1350009" h="1556385">
                  <a:moveTo>
                    <a:pt x="1317612" y="336575"/>
                  </a:moveTo>
                  <a:lnTo>
                    <a:pt x="1316774" y="325843"/>
                  </a:lnTo>
                  <a:lnTo>
                    <a:pt x="1316393" y="329971"/>
                  </a:lnTo>
                  <a:lnTo>
                    <a:pt x="1316164" y="332625"/>
                  </a:lnTo>
                  <a:lnTo>
                    <a:pt x="1315859" y="335254"/>
                  </a:lnTo>
                  <a:lnTo>
                    <a:pt x="1315758" y="332790"/>
                  </a:lnTo>
                  <a:lnTo>
                    <a:pt x="1315656" y="325640"/>
                  </a:lnTo>
                  <a:lnTo>
                    <a:pt x="1315631" y="323862"/>
                  </a:lnTo>
                  <a:lnTo>
                    <a:pt x="1313992" y="323862"/>
                  </a:lnTo>
                  <a:lnTo>
                    <a:pt x="1312900" y="335737"/>
                  </a:lnTo>
                  <a:lnTo>
                    <a:pt x="1312849" y="336575"/>
                  </a:lnTo>
                  <a:lnTo>
                    <a:pt x="1314704" y="336575"/>
                  </a:lnTo>
                  <a:lnTo>
                    <a:pt x="1314462" y="339344"/>
                  </a:lnTo>
                  <a:lnTo>
                    <a:pt x="1315034" y="349262"/>
                  </a:lnTo>
                  <a:lnTo>
                    <a:pt x="1317231" y="336575"/>
                  </a:lnTo>
                  <a:lnTo>
                    <a:pt x="1317612" y="336575"/>
                  </a:lnTo>
                  <a:close/>
                </a:path>
                <a:path w="1350009" h="1556385">
                  <a:moveTo>
                    <a:pt x="1319999" y="311162"/>
                  </a:moveTo>
                  <a:lnTo>
                    <a:pt x="1319250" y="313347"/>
                  </a:lnTo>
                  <a:lnTo>
                    <a:pt x="1316418" y="323405"/>
                  </a:lnTo>
                  <a:lnTo>
                    <a:pt x="1316355" y="323659"/>
                  </a:lnTo>
                  <a:lnTo>
                    <a:pt x="1316291" y="323862"/>
                  </a:lnTo>
                  <a:lnTo>
                    <a:pt x="1316621" y="323862"/>
                  </a:lnTo>
                  <a:lnTo>
                    <a:pt x="1316647" y="324269"/>
                  </a:lnTo>
                  <a:lnTo>
                    <a:pt x="1316761" y="325640"/>
                  </a:lnTo>
                  <a:lnTo>
                    <a:pt x="1316875" y="324269"/>
                  </a:lnTo>
                  <a:lnTo>
                    <a:pt x="1316913" y="323862"/>
                  </a:lnTo>
                  <a:lnTo>
                    <a:pt x="1317828" y="323862"/>
                  </a:lnTo>
                  <a:lnTo>
                    <a:pt x="1319999" y="311162"/>
                  </a:lnTo>
                  <a:close/>
                </a:path>
                <a:path w="1350009" h="1556385">
                  <a:moveTo>
                    <a:pt x="1322184" y="260362"/>
                  </a:moveTo>
                  <a:lnTo>
                    <a:pt x="1318806" y="260362"/>
                  </a:lnTo>
                  <a:lnTo>
                    <a:pt x="1318387" y="271170"/>
                  </a:lnTo>
                  <a:lnTo>
                    <a:pt x="1318348" y="272059"/>
                  </a:lnTo>
                  <a:lnTo>
                    <a:pt x="1316901" y="285165"/>
                  </a:lnTo>
                  <a:lnTo>
                    <a:pt x="1316837" y="285762"/>
                  </a:lnTo>
                  <a:lnTo>
                    <a:pt x="1319034" y="285762"/>
                  </a:lnTo>
                  <a:lnTo>
                    <a:pt x="1317840" y="298462"/>
                  </a:lnTo>
                  <a:lnTo>
                    <a:pt x="1317713" y="311162"/>
                  </a:lnTo>
                  <a:lnTo>
                    <a:pt x="1319504" y="298856"/>
                  </a:lnTo>
                  <a:lnTo>
                    <a:pt x="1319568" y="298462"/>
                  </a:lnTo>
                  <a:lnTo>
                    <a:pt x="1321612" y="287248"/>
                  </a:lnTo>
                  <a:lnTo>
                    <a:pt x="1321727" y="286600"/>
                  </a:lnTo>
                  <a:lnTo>
                    <a:pt x="1321765" y="286372"/>
                  </a:lnTo>
                  <a:lnTo>
                    <a:pt x="1321879" y="285762"/>
                  </a:lnTo>
                  <a:lnTo>
                    <a:pt x="1319466" y="285762"/>
                  </a:lnTo>
                  <a:lnTo>
                    <a:pt x="1320584" y="273062"/>
                  </a:lnTo>
                  <a:lnTo>
                    <a:pt x="1319987" y="273062"/>
                  </a:lnTo>
                  <a:lnTo>
                    <a:pt x="1322184" y="260362"/>
                  </a:lnTo>
                  <a:close/>
                </a:path>
                <a:path w="1350009" h="1556385">
                  <a:moveTo>
                    <a:pt x="1326426" y="158762"/>
                  </a:moveTo>
                  <a:lnTo>
                    <a:pt x="1326299" y="146062"/>
                  </a:lnTo>
                  <a:lnTo>
                    <a:pt x="1325397" y="146062"/>
                  </a:lnTo>
                  <a:lnTo>
                    <a:pt x="1326426" y="158762"/>
                  </a:lnTo>
                  <a:close/>
                </a:path>
                <a:path w="1350009" h="1556385">
                  <a:moveTo>
                    <a:pt x="1327988" y="288518"/>
                  </a:moveTo>
                  <a:lnTo>
                    <a:pt x="1324940" y="298462"/>
                  </a:lnTo>
                  <a:lnTo>
                    <a:pt x="1323632" y="298462"/>
                  </a:lnTo>
                  <a:lnTo>
                    <a:pt x="1321663" y="311162"/>
                  </a:lnTo>
                  <a:lnTo>
                    <a:pt x="1321346" y="311162"/>
                  </a:lnTo>
                  <a:lnTo>
                    <a:pt x="1320114" y="322414"/>
                  </a:lnTo>
                  <a:lnTo>
                    <a:pt x="1320012" y="323405"/>
                  </a:lnTo>
                  <a:lnTo>
                    <a:pt x="1319961" y="323862"/>
                  </a:lnTo>
                  <a:lnTo>
                    <a:pt x="1320711" y="323862"/>
                  </a:lnTo>
                  <a:lnTo>
                    <a:pt x="1322235" y="311162"/>
                  </a:lnTo>
                  <a:lnTo>
                    <a:pt x="1322197" y="313347"/>
                  </a:lnTo>
                  <a:lnTo>
                    <a:pt x="1322082" y="320421"/>
                  </a:lnTo>
                  <a:lnTo>
                    <a:pt x="1322019" y="323862"/>
                  </a:lnTo>
                  <a:lnTo>
                    <a:pt x="1323543" y="323862"/>
                  </a:lnTo>
                  <a:lnTo>
                    <a:pt x="1322451" y="311162"/>
                  </a:lnTo>
                  <a:lnTo>
                    <a:pt x="1324813" y="311162"/>
                  </a:lnTo>
                  <a:lnTo>
                    <a:pt x="1326400" y="298856"/>
                  </a:lnTo>
                  <a:lnTo>
                    <a:pt x="1326451" y="298462"/>
                  </a:lnTo>
                  <a:lnTo>
                    <a:pt x="1326819" y="298462"/>
                  </a:lnTo>
                  <a:lnTo>
                    <a:pt x="1327988" y="288518"/>
                  </a:lnTo>
                  <a:close/>
                </a:path>
                <a:path w="1350009" h="1556385">
                  <a:moveTo>
                    <a:pt x="1328369" y="287248"/>
                  </a:moveTo>
                  <a:lnTo>
                    <a:pt x="1328331" y="286372"/>
                  </a:lnTo>
                  <a:lnTo>
                    <a:pt x="1328204" y="286600"/>
                  </a:lnTo>
                  <a:lnTo>
                    <a:pt x="1327988" y="288518"/>
                  </a:lnTo>
                  <a:lnTo>
                    <a:pt x="1328369" y="287248"/>
                  </a:lnTo>
                  <a:close/>
                </a:path>
                <a:path w="1350009" h="1556385">
                  <a:moveTo>
                    <a:pt x="1329550" y="285762"/>
                  </a:moveTo>
                  <a:lnTo>
                    <a:pt x="1328826" y="285762"/>
                  </a:lnTo>
                  <a:lnTo>
                    <a:pt x="1328381" y="287248"/>
                  </a:lnTo>
                  <a:lnTo>
                    <a:pt x="1328877" y="298462"/>
                  </a:lnTo>
                  <a:lnTo>
                    <a:pt x="1329410" y="288518"/>
                  </a:lnTo>
                  <a:lnTo>
                    <a:pt x="1329512" y="286372"/>
                  </a:lnTo>
                  <a:lnTo>
                    <a:pt x="1329550" y="285762"/>
                  </a:lnTo>
                  <a:close/>
                </a:path>
                <a:path w="1350009" h="1556385">
                  <a:moveTo>
                    <a:pt x="1330248" y="146062"/>
                  </a:moveTo>
                  <a:lnTo>
                    <a:pt x="1326299" y="146062"/>
                  </a:lnTo>
                  <a:lnTo>
                    <a:pt x="1326984" y="158762"/>
                  </a:lnTo>
                  <a:lnTo>
                    <a:pt x="1328864" y="158762"/>
                  </a:lnTo>
                  <a:lnTo>
                    <a:pt x="1330248" y="146062"/>
                  </a:lnTo>
                  <a:close/>
                </a:path>
                <a:path w="1350009" h="1556385">
                  <a:moveTo>
                    <a:pt x="1330782" y="222262"/>
                  </a:moveTo>
                  <a:lnTo>
                    <a:pt x="1327835" y="234975"/>
                  </a:lnTo>
                  <a:lnTo>
                    <a:pt x="1328229" y="234975"/>
                  </a:lnTo>
                  <a:lnTo>
                    <a:pt x="1330782" y="222262"/>
                  </a:lnTo>
                  <a:close/>
                </a:path>
                <a:path w="1350009" h="1556385">
                  <a:moveTo>
                    <a:pt x="1331036" y="298462"/>
                  </a:moveTo>
                  <a:lnTo>
                    <a:pt x="1330972" y="285762"/>
                  </a:lnTo>
                  <a:lnTo>
                    <a:pt x="1329740" y="285762"/>
                  </a:lnTo>
                  <a:lnTo>
                    <a:pt x="1328915" y="298462"/>
                  </a:lnTo>
                  <a:lnTo>
                    <a:pt x="1331036" y="298462"/>
                  </a:lnTo>
                  <a:close/>
                </a:path>
                <a:path w="1350009" h="1556385">
                  <a:moveTo>
                    <a:pt x="1331836" y="273062"/>
                  </a:moveTo>
                  <a:lnTo>
                    <a:pt x="1331353" y="282587"/>
                  </a:lnTo>
                  <a:lnTo>
                    <a:pt x="1331315" y="283489"/>
                  </a:lnTo>
                  <a:lnTo>
                    <a:pt x="1331201" y="285762"/>
                  </a:lnTo>
                  <a:lnTo>
                    <a:pt x="1331798" y="285762"/>
                  </a:lnTo>
                  <a:lnTo>
                    <a:pt x="1331836" y="273062"/>
                  </a:lnTo>
                  <a:close/>
                </a:path>
                <a:path w="1350009" h="1556385">
                  <a:moveTo>
                    <a:pt x="1341018" y="158762"/>
                  </a:moveTo>
                  <a:lnTo>
                    <a:pt x="1336979" y="158762"/>
                  </a:lnTo>
                  <a:lnTo>
                    <a:pt x="1334389" y="170738"/>
                  </a:lnTo>
                  <a:lnTo>
                    <a:pt x="1334300" y="171157"/>
                  </a:lnTo>
                  <a:lnTo>
                    <a:pt x="1334236" y="171462"/>
                  </a:lnTo>
                  <a:lnTo>
                    <a:pt x="1333423" y="171462"/>
                  </a:lnTo>
                  <a:lnTo>
                    <a:pt x="1332738" y="182829"/>
                  </a:lnTo>
                  <a:lnTo>
                    <a:pt x="1332661" y="184162"/>
                  </a:lnTo>
                  <a:lnTo>
                    <a:pt x="1332090" y="184162"/>
                  </a:lnTo>
                  <a:lnTo>
                    <a:pt x="1332026" y="171462"/>
                  </a:lnTo>
                  <a:lnTo>
                    <a:pt x="1331760" y="171462"/>
                  </a:lnTo>
                  <a:lnTo>
                    <a:pt x="1329537" y="184162"/>
                  </a:lnTo>
                  <a:lnTo>
                    <a:pt x="1328610" y="184162"/>
                  </a:lnTo>
                  <a:lnTo>
                    <a:pt x="1328851" y="196100"/>
                  </a:lnTo>
                  <a:lnTo>
                    <a:pt x="1328864" y="196875"/>
                  </a:lnTo>
                  <a:lnTo>
                    <a:pt x="1327619" y="196875"/>
                  </a:lnTo>
                  <a:lnTo>
                    <a:pt x="1328204" y="184797"/>
                  </a:lnTo>
                  <a:lnTo>
                    <a:pt x="1328242" y="184162"/>
                  </a:lnTo>
                  <a:lnTo>
                    <a:pt x="1327962" y="184162"/>
                  </a:lnTo>
                  <a:lnTo>
                    <a:pt x="1326438" y="196100"/>
                  </a:lnTo>
                  <a:lnTo>
                    <a:pt x="1326337" y="196875"/>
                  </a:lnTo>
                  <a:lnTo>
                    <a:pt x="1324762" y="196875"/>
                  </a:lnTo>
                  <a:lnTo>
                    <a:pt x="1326692" y="184797"/>
                  </a:lnTo>
                  <a:lnTo>
                    <a:pt x="1326794" y="184162"/>
                  </a:lnTo>
                  <a:lnTo>
                    <a:pt x="1326032" y="184162"/>
                  </a:lnTo>
                  <a:lnTo>
                    <a:pt x="1324495" y="171462"/>
                  </a:lnTo>
                  <a:lnTo>
                    <a:pt x="1326807" y="171462"/>
                  </a:lnTo>
                  <a:lnTo>
                    <a:pt x="1326743" y="158762"/>
                  </a:lnTo>
                  <a:lnTo>
                    <a:pt x="1326426" y="158762"/>
                  </a:lnTo>
                  <a:lnTo>
                    <a:pt x="1322870" y="158762"/>
                  </a:lnTo>
                  <a:lnTo>
                    <a:pt x="1322806" y="171462"/>
                  </a:lnTo>
                  <a:lnTo>
                    <a:pt x="1321396" y="158762"/>
                  </a:lnTo>
                  <a:lnTo>
                    <a:pt x="1320190" y="170738"/>
                  </a:lnTo>
                  <a:lnTo>
                    <a:pt x="1320114" y="171462"/>
                  </a:lnTo>
                  <a:lnTo>
                    <a:pt x="1316177" y="171462"/>
                  </a:lnTo>
                  <a:lnTo>
                    <a:pt x="1316964" y="182829"/>
                  </a:lnTo>
                  <a:lnTo>
                    <a:pt x="1317053" y="184162"/>
                  </a:lnTo>
                  <a:lnTo>
                    <a:pt x="1316761" y="184162"/>
                  </a:lnTo>
                  <a:lnTo>
                    <a:pt x="1315351" y="196100"/>
                  </a:lnTo>
                  <a:lnTo>
                    <a:pt x="1315262" y="196875"/>
                  </a:lnTo>
                  <a:lnTo>
                    <a:pt x="1314754" y="184797"/>
                  </a:lnTo>
                  <a:lnTo>
                    <a:pt x="1314729" y="184162"/>
                  </a:lnTo>
                  <a:lnTo>
                    <a:pt x="1313243" y="184162"/>
                  </a:lnTo>
                  <a:lnTo>
                    <a:pt x="1312951" y="196100"/>
                  </a:lnTo>
                  <a:lnTo>
                    <a:pt x="1312938" y="196875"/>
                  </a:lnTo>
                  <a:lnTo>
                    <a:pt x="1312405" y="196875"/>
                  </a:lnTo>
                  <a:lnTo>
                    <a:pt x="1311097" y="208368"/>
                  </a:lnTo>
                  <a:lnTo>
                    <a:pt x="1311033" y="208749"/>
                  </a:lnTo>
                  <a:lnTo>
                    <a:pt x="1311973" y="197891"/>
                  </a:lnTo>
                  <a:lnTo>
                    <a:pt x="1311922" y="197167"/>
                  </a:lnTo>
                  <a:lnTo>
                    <a:pt x="1309814" y="204520"/>
                  </a:lnTo>
                  <a:lnTo>
                    <a:pt x="1309814" y="247662"/>
                  </a:lnTo>
                  <a:lnTo>
                    <a:pt x="1308277" y="258191"/>
                  </a:lnTo>
                  <a:lnTo>
                    <a:pt x="1307960" y="260083"/>
                  </a:lnTo>
                  <a:lnTo>
                    <a:pt x="1308239" y="248081"/>
                  </a:lnTo>
                  <a:lnTo>
                    <a:pt x="1308239" y="247662"/>
                  </a:lnTo>
                  <a:lnTo>
                    <a:pt x="1307058" y="247662"/>
                  </a:lnTo>
                  <a:lnTo>
                    <a:pt x="1306703" y="258191"/>
                  </a:lnTo>
                  <a:lnTo>
                    <a:pt x="1306626" y="260362"/>
                  </a:lnTo>
                  <a:lnTo>
                    <a:pt x="1306385" y="260362"/>
                  </a:lnTo>
                  <a:lnTo>
                    <a:pt x="1306385" y="285762"/>
                  </a:lnTo>
                  <a:lnTo>
                    <a:pt x="1304607" y="298462"/>
                  </a:lnTo>
                  <a:lnTo>
                    <a:pt x="1305445" y="288518"/>
                  </a:lnTo>
                  <a:lnTo>
                    <a:pt x="1305560" y="287248"/>
                  </a:lnTo>
                  <a:lnTo>
                    <a:pt x="1305687" y="285762"/>
                  </a:lnTo>
                  <a:lnTo>
                    <a:pt x="1306385" y="285762"/>
                  </a:lnTo>
                  <a:lnTo>
                    <a:pt x="1306385" y="260362"/>
                  </a:lnTo>
                  <a:lnTo>
                    <a:pt x="1305039" y="260362"/>
                  </a:lnTo>
                  <a:lnTo>
                    <a:pt x="1306144" y="248081"/>
                  </a:lnTo>
                  <a:lnTo>
                    <a:pt x="1306182" y="247662"/>
                  </a:lnTo>
                  <a:lnTo>
                    <a:pt x="1305166" y="247662"/>
                  </a:lnTo>
                  <a:lnTo>
                    <a:pt x="1306347" y="235546"/>
                  </a:lnTo>
                  <a:lnTo>
                    <a:pt x="1306410" y="234975"/>
                  </a:lnTo>
                  <a:lnTo>
                    <a:pt x="1306512" y="239293"/>
                  </a:lnTo>
                  <a:lnTo>
                    <a:pt x="1306563" y="241528"/>
                  </a:lnTo>
                  <a:lnTo>
                    <a:pt x="1306652" y="245237"/>
                  </a:lnTo>
                  <a:lnTo>
                    <a:pt x="1306703" y="247662"/>
                  </a:lnTo>
                  <a:lnTo>
                    <a:pt x="1306944" y="247662"/>
                  </a:lnTo>
                  <a:lnTo>
                    <a:pt x="1308087" y="235546"/>
                  </a:lnTo>
                  <a:lnTo>
                    <a:pt x="1308150" y="234975"/>
                  </a:lnTo>
                  <a:lnTo>
                    <a:pt x="1308239" y="247662"/>
                  </a:lnTo>
                  <a:lnTo>
                    <a:pt x="1309814" y="247662"/>
                  </a:lnTo>
                  <a:lnTo>
                    <a:pt x="1309814" y="204520"/>
                  </a:lnTo>
                  <a:lnTo>
                    <a:pt x="1308366" y="209562"/>
                  </a:lnTo>
                  <a:lnTo>
                    <a:pt x="1304556" y="222262"/>
                  </a:lnTo>
                  <a:lnTo>
                    <a:pt x="1304277" y="223126"/>
                  </a:lnTo>
                  <a:lnTo>
                    <a:pt x="1304277" y="260362"/>
                  </a:lnTo>
                  <a:lnTo>
                    <a:pt x="1301826" y="271170"/>
                  </a:lnTo>
                  <a:lnTo>
                    <a:pt x="1301889" y="272059"/>
                  </a:lnTo>
                  <a:lnTo>
                    <a:pt x="1301978" y="273062"/>
                  </a:lnTo>
                  <a:lnTo>
                    <a:pt x="1300784" y="285165"/>
                  </a:lnTo>
                  <a:lnTo>
                    <a:pt x="1300721" y="285762"/>
                  </a:lnTo>
                  <a:lnTo>
                    <a:pt x="1299679" y="285762"/>
                  </a:lnTo>
                  <a:lnTo>
                    <a:pt x="1299235" y="273062"/>
                  </a:lnTo>
                  <a:lnTo>
                    <a:pt x="1301394" y="273062"/>
                  </a:lnTo>
                  <a:lnTo>
                    <a:pt x="1301826" y="271170"/>
                  </a:lnTo>
                  <a:lnTo>
                    <a:pt x="1301000" y="260362"/>
                  </a:lnTo>
                  <a:lnTo>
                    <a:pt x="1304277" y="260362"/>
                  </a:lnTo>
                  <a:lnTo>
                    <a:pt x="1304277" y="223126"/>
                  </a:lnTo>
                  <a:lnTo>
                    <a:pt x="1300403" y="234975"/>
                  </a:lnTo>
                  <a:lnTo>
                    <a:pt x="1295679" y="247662"/>
                  </a:lnTo>
                  <a:lnTo>
                    <a:pt x="1297444" y="260121"/>
                  </a:lnTo>
                  <a:lnTo>
                    <a:pt x="1297482" y="260362"/>
                  </a:lnTo>
                  <a:lnTo>
                    <a:pt x="1296123" y="260362"/>
                  </a:lnTo>
                  <a:lnTo>
                    <a:pt x="1295806" y="271170"/>
                  </a:lnTo>
                  <a:lnTo>
                    <a:pt x="1295755" y="273062"/>
                  </a:lnTo>
                  <a:lnTo>
                    <a:pt x="1296149" y="273062"/>
                  </a:lnTo>
                  <a:lnTo>
                    <a:pt x="1298079" y="273062"/>
                  </a:lnTo>
                  <a:lnTo>
                    <a:pt x="1296504" y="285165"/>
                  </a:lnTo>
                  <a:lnTo>
                    <a:pt x="1296428" y="285762"/>
                  </a:lnTo>
                  <a:lnTo>
                    <a:pt x="1296225" y="285762"/>
                  </a:lnTo>
                  <a:lnTo>
                    <a:pt x="1296149" y="273062"/>
                  </a:lnTo>
                  <a:lnTo>
                    <a:pt x="1295514" y="282587"/>
                  </a:lnTo>
                  <a:lnTo>
                    <a:pt x="1295463" y="283489"/>
                  </a:lnTo>
                  <a:lnTo>
                    <a:pt x="1295298" y="285165"/>
                  </a:lnTo>
                  <a:lnTo>
                    <a:pt x="1295311" y="285762"/>
                  </a:lnTo>
                  <a:lnTo>
                    <a:pt x="1295006" y="273062"/>
                  </a:lnTo>
                  <a:lnTo>
                    <a:pt x="1294841" y="273062"/>
                  </a:lnTo>
                  <a:lnTo>
                    <a:pt x="1294841" y="323862"/>
                  </a:lnTo>
                  <a:lnTo>
                    <a:pt x="1294841" y="336575"/>
                  </a:lnTo>
                  <a:lnTo>
                    <a:pt x="1292987" y="336575"/>
                  </a:lnTo>
                  <a:lnTo>
                    <a:pt x="1293355" y="325843"/>
                  </a:lnTo>
                  <a:lnTo>
                    <a:pt x="1293431" y="323862"/>
                  </a:lnTo>
                  <a:lnTo>
                    <a:pt x="1294841" y="323862"/>
                  </a:lnTo>
                  <a:lnTo>
                    <a:pt x="1294841" y="273062"/>
                  </a:lnTo>
                  <a:lnTo>
                    <a:pt x="1292250" y="273062"/>
                  </a:lnTo>
                  <a:lnTo>
                    <a:pt x="1291983" y="275424"/>
                  </a:lnTo>
                  <a:lnTo>
                    <a:pt x="1291983" y="323862"/>
                  </a:lnTo>
                  <a:lnTo>
                    <a:pt x="1291780" y="329971"/>
                  </a:lnTo>
                  <a:lnTo>
                    <a:pt x="1291678" y="332625"/>
                  </a:lnTo>
                  <a:lnTo>
                    <a:pt x="1291577" y="335737"/>
                  </a:lnTo>
                  <a:lnTo>
                    <a:pt x="1291551" y="336575"/>
                  </a:lnTo>
                  <a:lnTo>
                    <a:pt x="1289989" y="336575"/>
                  </a:lnTo>
                  <a:lnTo>
                    <a:pt x="1289532" y="325843"/>
                  </a:lnTo>
                  <a:lnTo>
                    <a:pt x="1289456" y="323862"/>
                  </a:lnTo>
                  <a:lnTo>
                    <a:pt x="1291983" y="323862"/>
                  </a:lnTo>
                  <a:lnTo>
                    <a:pt x="1291983" y="275424"/>
                  </a:lnTo>
                  <a:lnTo>
                    <a:pt x="1290878" y="285165"/>
                  </a:lnTo>
                  <a:lnTo>
                    <a:pt x="1290815" y="285762"/>
                  </a:lnTo>
                  <a:lnTo>
                    <a:pt x="1288948" y="273062"/>
                  </a:lnTo>
                  <a:lnTo>
                    <a:pt x="1287602" y="285165"/>
                  </a:lnTo>
                  <a:lnTo>
                    <a:pt x="1287538" y="285762"/>
                  </a:lnTo>
                  <a:lnTo>
                    <a:pt x="1285900" y="285762"/>
                  </a:lnTo>
                  <a:lnTo>
                    <a:pt x="1284325" y="298462"/>
                  </a:lnTo>
                  <a:lnTo>
                    <a:pt x="1283792" y="298462"/>
                  </a:lnTo>
                  <a:lnTo>
                    <a:pt x="1283296" y="298462"/>
                  </a:lnTo>
                  <a:lnTo>
                    <a:pt x="1283309" y="311162"/>
                  </a:lnTo>
                  <a:lnTo>
                    <a:pt x="1279563" y="311162"/>
                  </a:lnTo>
                  <a:lnTo>
                    <a:pt x="1277632" y="323405"/>
                  </a:lnTo>
                  <a:lnTo>
                    <a:pt x="1277556" y="323862"/>
                  </a:lnTo>
                  <a:lnTo>
                    <a:pt x="1276896" y="323862"/>
                  </a:lnTo>
                  <a:lnTo>
                    <a:pt x="1276997" y="314159"/>
                  </a:lnTo>
                  <a:lnTo>
                    <a:pt x="1275905" y="320421"/>
                  </a:lnTo>
                  <a:lnTo>
                    <a:pt x="1275435" y="323405"/>
                  </a:lnTo>
                  <a:lnTo>
                    <a:pt x="1275372" y="323862"/>
                  </a:lnTo>
                  <a:lnTo>
                    <a:pt x="1274051" y="323862"/>
                  </a:lnTo>
                  <a:lnTo>
                    <a:pt x="1270927" y="336575"/>
                  </a:lnTo>
                  <a:lnTo>
                    <a:pt x="1268450" y="336575"/>
                  </a:lnTo>
                  <a:lnTo>
                    <a:pt x="1268577" y="349262"/>
                  </a:lnTo>
                  <a:lnTo>
                    <a:pt x="1265923" y="349262"/>
                  </a:lnTo>
                  <a:lnTo>
                    <a:pt x="1263573" y="354876"/>
                  </a:lnTo>
                  <a:lnTo>
                    <a:pt x="1263573" y="361975"/>
                  </a:lnTo>
                  <a:lnTo>
                    <a:pt x="1261262" y="374662"/>
                  </a:lnTo>
                  <a:lnTo>
                    <a:pt x="1262316" y="363499"/>
                  </a:lnTo>
                  <a:lnTo>
                    <a:pt x="1262418" y="362546"/>
                  </a:lnTo>
                  <a:lnTo>
                    <a:pt x="1262468" y="361975"/>
                  </a:lnTo>
                  <a:lnTo>
                    <a:pt x="1263573" y="361975"/>
                  </a:lnTo>
                  <a:lnTo>
                    <a:pt x="1263573" y="354876"/>
                  </a:lnTo>
                  <a:lnTo>
                    <a:pt x="1260779" y="361556"/>
                  </a:lnTo>
                  <a:lnTo>
                    <a:pt x="1260779" y="438162"/>
                  </a:lnTo>
                  <a:lnTo>
                    <a:pt x="1259370" y="447065"/>
                  </a:lnTo>
                  <a:lnTo>
                    <a:pt x="1260386" y="438162"/>
                  </a:lnTo>
                  <a:lnTo>
                    <a:pt x="1260779" y="438162"/>
                  </a:lnTo>
                  <a:lnTo>
                    <a:pt x="1260779" y="361556"/>
                  </a:lnTo>
                  <a:lnTo>
                    <a:pt x="1260602" y="361975"/>
                  </a:lnTo>
                  <a:lnTo>
                    <a:pt x="1260614" y="363499"/>
                  </a:lnTo>
                  <a:lnTo>
                    <a:pt x="1260741" y="374662"/>
                  </a:lnTo>
                  <a:lnTo>
                    <a:pt x="1259370" y="374662"/>
                  </a:lnTo>
                  <a:lnTo>
                    <a:pt x="1259713" y="363499"/>
                  </a:lnTo>
                  <a:lnTo>
                    <a:pt x="1259738" y="362546"/>
                  </a:lnTo>
                  <a:lnTo>
                    <a:pt x="1259586" y="363499"/>
                  </a:lnTo>
                  <a:lnTo>
                    <a:pt x="1259205" y="366763"/>
                  </a:lnTo>
                  <a:lnTo>
                    <a:pt x="1259205" y="448233"/>
                  </a:lnTo>
                  <a:lnTo>
                    <a:pt x="1259014" y="449973"/>
                  </a:lnTo>
                  <a:lnTo>
                    <a:pt x="1258912" y="450126"/>
                  </a:lnTo>
                  <a:lnTo>
                    <a:pt x="1259205" y="448233"/>
                  </a:lnTo>
                  <a:lnTo>
                    <a:pt x="1259205" y="366763"/>
                  </a:lnTo>
                  <a:lnTo>
                    <a:pt x="1258646" y="371525"/>
                  </a:lnTo>
                  <a:lnTo>
                    <a:pt x="1259420" y="363499"/>
                  </a:lnTo>
                  <a:lnTo>
                    <a:pt x="1259509" y="362546"/>
                  </a:lnTo>
                  <a:lnTo>
                    <a:pt x="1259573" y="361975"/>
                  </a:lnTo>
                  <a:lnTo>
                    <a:pt x="1259141" y="361975"/>
                  </a:lnTo>
                  <a:lnTo>
                    <a:pt x="1257592" y="374662"/>
                  </a:lnTo>
                  <a:lnTo>
                    <a:pt x="1256626" y="374662"/>
                  </a:lnTo>
                  <a:lnTo>
                    <a:pt x="1254544" y="381952"/>
                  </a:lnTo>
                  <a:lnTo>
                    <a:pt x="1254544" y="438162"/>
                  </a:lnTo>
                  <a:lnTo>
                    <a:pt x="1253337" y="447636"/>
                  </a:lnTo>
                  <a:lnTo>
                    <a:pt x="1253363" y="450875"/>
                  </a:lnTo>
                  <a:lnTo>
                    <a:pt x="1252931" y="450875"/>
                  </a:lnTo>
                  <a:lnTo>
                    <a:pt x="1253286" y="448043"/>
                  </a:lnTo>
                  <a:lnTo>
                    <a:pt x="1253274" y="438162"/>
                  </a:lnTo>
                  <a:lnTo>
                    <a:pt x="1254544" y="438162"/>
                  </a:lnTo>
                  <a:lnTo>
                    <a:pt x="1254544" y="381952"/>
                  </a:lnTo>
                  <a:lnTo>
                    <a:pt x="1252994" y="387362"/>
                  </a:lnTo>
                  <a:lnTo>
                    <a:pt x="1253515" y="387362"/>
                  </a:lnTo>
                  <a:lnTo>
                    <a:pt x="1252283" y="398576"/>
                  </a:lnTo>
                  <a:lnTo>
                    <a:pt x="1252283" y="451942"/>
                  </a:lnTo>
                  <a:lnTo>
                    <a:pt x="1251978" y="456260"/>
                  </a:lnTo>
                  <a:lnTo>
                    <a:pt x="1251927" y="456107"/>
                  </a:lnTo>
                  <a:lnTo>
                    <a:pt x="1252283" y="451942"/>
                  </a:lnTo>
                  <a:lnTo>
                    <a:pt x="1252283" y="398576"/>
                  </a:lnTo>
                  <a:lnTo>
                    <a:pt x="1252169" y="399618"/>
                  </a:lnTo>
                  <a:lnTo>
                    <a:pt x="1252118" y="400062"/>
                  </a:lnTo>
                  <a:lnTo>
                    <a:pt x="1251927" y="400062"/>
                  </a:lnTo>
                  <a:lnTo>
                    <a:pt x="1251966" y="387362"/>
                  </a:lnTo>
                  <a:lnTo>
                    <a:pt x="1251534" y="387362"/>
                  </a:lnTo>
                  <a:lnTo>
                    <a:pt x="1251445" y="389496"/>
                  </a:lnTo>
                  <a:lnTo>
                    <a:pt x="1251343" y="391756"/>
                  </a:lnTo>
                  <a:lnTo>
                    <a:pt x="1251216" y="394703"/>
                  </a:lnTo>
                  <a:lnTo>
                    <a:pt x="1251127" y="396925"/>
                  </a:lnTo>
                  <a:lnTo>
                    <a:pt x="1251051" y="398691"/>
                  </a:lnTo>
                  <a:lnTo>
                    <a:pt x="1250988" y="400062"/>
                  </a:lnTo>
                  <a:lnTo>
                    <a:pt x="1247838" y="400062"/>
                  </a:lnTo>
                  <a:lnTo>
                    <a:pt x="1247978" y="406158"/>
                  </a:lnTo>
                  <a:lnTo>
                    <a:pt x="1248067" y="409905"/>
                  </a:lnTo>
                  <a:lnTo>
                    <a:pt x="1248143" y="412762"/>
                  </a:lnTo>
                  <a:lnTo>
                    <a:pt x="1245501" y="412762"/>
                  </a:lnTo>
                  <a:lnTo>
                    <a:pt x="1243114" y="424789"/>
                  </a:lnTo>
                  <a:lnTo>
                    <a:pt x="1243076" y="425488"/>
                  </a:lnTo>
                  <a:lnTo>
                    <a:pt x="1243088" y="424942"/>
                  </a:lnTo>
                  <a:lnTo>
                    <a:pt x="1243114" y="424789"/>
                  </a:lnTo>
                  <a:lnTo>
                    <a:pt x="1243914" y="412762"/>
                  </a:lnTo>
                  <a:lnTo>
                    <a:pt x="1242606" y="412762"/>
                  </a:lnTo>
                  <a:lnTo>
                    <a:pt x="1242225" y="424789"/>
                  </a:lnTo>
                  <a:lnTo>
                    <a:pt x="1242199" y="425488"/>
                  </a:lnTo>
                  <a:lnTo>
                    <a:pt x="1237678" y="425488"/>
                  </a:lnTo>
                  <a:lnTo>
                    <a:pt x="1236522" y="438162"/>
                  </a:lnTo>
                  <a:lnTo>
                    <a:pt x="1235354" y="438162"/>
                  </a:lnTo>
                  <a:lnTo>
                    <a:pt x="1236345" y="425843"/>
                  </a:lnTo>
                  <a:lnTo>
                    <a:pt x="1236383" y="425488"/>
                  </a:lnTo>
                  <a:lnTo>
                    <a:pt x="1234579" y="425488"/>
                  </a:lnTo>
                  <a:lnTo>
                    <a:pt x="1234516" y="428967"/>
                  </a:lnTo>
                  <a:lnTo>
                    <a:pt x="1234427" y="434911"/>
                  </a:lnTo>
                  <a:lnTo>
                    <a:pt x="1234376" y="438162"/>
                  </a:lnTo>
                  <a:lnTo>
                    <a:pt x="1233563" y="438162"/>
                  </a:lnTo>
                  <a:lnTo>
                    <a:pt x="1233563" y="488962"/>
                  </a:lnTo>
                  <a:lnTo>
                    <a:pt x="1231099" y="501662"/>
                  </a:lnTo>
                  <a:lnTo>
                    <a:pt x="1230642" y="488962"/>
                  </a:lnTo>
                  <a:lnTo>
                    <a:pt x="1233563" y="488962"/>
                  </a:lnTo>
                  <a:lnTo>
                    <a:pt x="1233563" y="438162"/>
                  </a:lnTo>
                  <a:lnTo>
                    <a:pt x="1232039" y="438162"/>
                  </a:lnTo>
                  <a:lnTo>
                    <a:pt x="1232331" y="447636"/>
                  </a:lnTo>
                  <a:lnTo>
                    <a:pt x="1232433" y="450875"/>
                  </a:lnTo>
                  <a:lnTo>
                    <a:pt x="1230274" y="450875"/>
                  </a:lnTo>
                  <a:lnTo>
                    <a:pt x="1230274" y="501662"/>
                  </a:lnTo>
                  <a:lnTo>
                    <a:pt x="1228394" y="510997"/>
                  </a:lnTo>
                  <a:lnTo>
                    <a:pt x="1227785" y="513867"/>
                  </a:lnTo>
                  <a:lnTo>
                    <a:pt x="1227937" y="510997"/>
                  </a:lnTo>
                  <a:lnTo>
                    <a:pt x="1228483" y="502221"/>
                  </a:lnTo>
                  <a:lnTo>
                    <a:pt x="1228521" y="501662"/>
                  </a:lnTo>
                  <a:lnTo>
                    <a:pt x="1230274" y="501662"/>
                  </a:lnTo>
                  <a:lnTo>
                    <a:pt x="1230274" y="450875"/>
                  </a:lnTo>
                  <a:lnTo>
                    <a:pt x="1226959" y="450875"/>
                  </a:lnTo>
                  <a:lnTo>
                    <a:pt x="1226959" y="514388"/>
                  </a:lnTo>
                  <a:lnTo>
                    <a:pt x="1226324" y="526376"/>
                  </a:lnTo>
                  <a:lnTo>
                    <a:pt x="1226286" y="527062"/>
                  </a:lnTo>
                  <a:lnTo>
                    <a:pt x="1225397" y="527062"/>
                  </a:lnTo>
                  <a:lnTo>
                    <a:pt x="1226908" y="514743"/>
                  </a:lnTo>
                  <a:lnTo>
                    <a:pt x="1226959" y="514388"/>
                  </a:lnTo>
                  <a:lnTo>
                    <a:pt x="1226959" y="450875"/>
                  </a:lnTo>
                  <a:lnTo>
                    <a:pt x="1225702" y="450875"/>
                  </a:lnTo>
                  <a:lnTo>
                    <a:pt x="1225537" y="455155"/>
                  </a:lnTo>
                  <a:lnTo>
                    <a:pt x="1225537" y="514388"/>
                  </a:lnTo>
                  <a:lnTo>
                    <a:pt x="1222044" y="527062"/>
                  </a:lnTo>
                  <a:lnTo>
                    <a:pt x="1225042" y="527062"/>
                  </a:lnTo>
                  <a:lnTo>
                    <a:pt x="1225397" y="538657"/>
                  </a:lnTo>
                  <a:lnTo>
                    <a:pt x="1225435" y="539775"/>
                  </a:lnTo>
                  <a:lnTo>
                    <a:pt x="1222108" y="539775"/>
                  </a:lnTo>
                  <a:lnTo>
                    <a:pt x="1219873" y="552475"/>
                  </a:lnTo>
                  <a:lnTo>
                    <a:pt x="1217701" y="552475"/>
                  </a:lnTo>
                  <a:lnTo>
                    <a:pt x="1220571" y="540639"/>
                  </a:lnTo>
                  <a:lnTo>
                    <a:pt x="1217231" y="552475"/>
                  </a:lnTo>
                  <a:lnTo>
                    <a:pt x="1216875" y="552475"/>
                  </a:lnTo>
                  <a:lnTo>
                    <a:pt x="1216875" y="565162"/>
                  </a:lnTo>
                  <a:lnTo>
                    <a:pt x="1216279" y="577862"/>
                  </a:lnTo>
                  <a:lnTo>
                    <a:pt x="1215097" y="577862"/>
                  </a:lnTo>
                  <a:lnTo>
                    <a:pt x="1216825" y="565531"/>
                  </a:lnTo>
                  <a:lnTo>
                    <a:pt x="1216875" y="565162"/>
                  </a:lnTo>
                  <a:lnTo>
                    <a:pt x="1216875" y="552475"/>
                  </a:lnTo>
                  <a:lnTo>
                    <a:pt x="1216240" y="552475"/>
                  </a:lnTo>
                  <a:lnTo>
                    <a:pt x="1213700" y="565162"/>
                  </a:lnTo>
                  <a:lnTo>
                    <a:pt x="1215859" y="552792"/>
                  </a:lnTo>
                  <a:lnTo>
                    <a:pt x="1215682" y="540639"/>
                  </a:lnTo>
                  <a:lnTo>
                    <a:pt x="1215669" y="539775"/>
                  </a:lnTo>
                  <a:lnTo>
                    <a:pt x="1218349" y="539775"/>
                  </a:lnTo>
                  <a:lnTo>
                    <a:pt x="1219111" y="528281"/>
                  </a:lnTo>
                  <a:lnTo>
                    <a:pt x="1219200" y="527062"/>
                  </a:lnTo>
                  <a:lnTo>
                    <a:pt x="1219174" y="538657"/>
                  </a:lnTo>
                  <a:lnTo>
                    <a:pt x="1220508" y="527062"/>
                  </a:lnTo>
                  <a:lnTo>
                    <a:pt x="1221079" y="527062"/>
                  </a:lnTo>
                  <a:lnTo>
                    <a:pt x="1224076" y="514743"/>
                  </a:lnTo>
                  <a:lnTo>
                    <a:pt x="1224153" y="514388"/>
                  </a:lnTo>
                  <a:lnTo>
                    <a:pt x="1225537" y="514388"/>
                  </a:lnTo>
                  <a:lnTo>
                    <a:pt x="1225537" y="455155"/>
                  </a:lnTo>
                  <a:lnTo>
                    <a:pt x="1225296" y="461391"/>
                  </a:lnTo>
                  <a:lnTo>
                    <a:pt x="1225207" y="463562"/>
                  </a:lnTo>
                  <a:lnTo>
                    <a:pt x="1222527" y="463562"/>
                  </a:lnTo>
                  <a:lnTo>
                    <a:pt x="1222527" y="514388"/>
                  </a:lnTo>
                  <a:lnTo>
                    <a:pt x="1218514" y="527062"/>
                  </a:lnTo>
                  <a:lnTo>
                    <a:pt x="1218069" y="519633"/>
                  </a:lnTo>
                  <a:lnTo>
                    <a:pt x="1218069" y="527062"/>
                  </a:lnTo>
                  <a:lnTo>
                    <a:pt x="1216799" y="532574"/>
                  </a:lnTo>
                  <a:lnTo>
                    <a:pt x="1216037" y="534200"/>
                  </a:lnTo>
                  <a:lnTo>
                    <a:pt x="1217523" y="527062"/>
                  </a:lnTo>
                  <a:lnTo>
                    <a:pt x="1218069" y="527062"/>
                  </a:lnTo>
                  <a:lnTo>
                    <a:pt x="1218069" y="519633"/>
                  </a:lnTo>
                  <a:lnTo>
                    <a:pt x="1217777" y="514743"/>
                  </a:lnTo>
                  <a:lnTo>
                    <a:pt x="1217752" y="514388"/>
                  </a:lnTo>
                  <a:lnTo>
                    <a:pt x="1222527" y="514388"/>
                  </a:lnTo>
                  <a:lnTo>
                    <a:pt x="1222527" y="463562"/>
                  </a:lnTo>
                  <a:lnTo>
                    <a:pt x="1221346" y="463562"/>
                  </a:lnTo>
                  <a:lnTo>
                    <a:pt x="1222489" y="476275"/>
                  </a:lnTo>
                  <a:lnTo>
                    <a:pt x="1220533" y="476275"/>
                  </a:lnTo>
                  <a:lnTo>
                    <a:pt x="1217815" y="488962"/>
                  </a:lnTo>
                  <a:lnTo>
                    <a:pt x="1217841" y="487019"/>
                  </a:lnTo>
                  <a:lnTo>
                    <a:pt x="1217968" y="477977"/>
                  </a:lnTo>
                  <a:lnTo>
                    <a:pt x="1217993" y="476275"/>
                  </a:lnTo>
                  <a:lnTo>
                    <a:pt x="1217244" y="476275"/>
                  </a:lnTo>
                  <a:lnTo>
                    <a:pt x="1216380" y="488962"/>
                  </a:lnTo>
                  <a:lnTo>
                    <a:pt x="1215974" y="488962"/>
                  </a:lnTo>
                  <a:lnTo>
                    <a:pt x="1215974" y="536206"/>
                  </a:lnTo>
                  <a:lnTo>
                    <a:pt x="1215161" y="539775"/>
                  </a:lnTo>
                  <a:lnTo>
                    <a:pt x="1215034" y="539775"/>
                  </a:lnTo>
                  <a:lnTo>
                    <a:pt x="1215034" y="552475"/>
                  </a:lnTo>
                  <a:lnTo>
                    <a:pt x="1211719" y="562965"/>
                  </a:lnTo>
                  <a:lnTo>
                    <a:pt x="1211719" y="577862"/>
                  </a:lnTo>
                  <a:lnTo>
                    <a:pt x="1210157" y="588645"/>
                  </a:lnTo>
                  <a:lnTo>
                    <a:pt x="1209954" y="589813"/>
                  </a:lnTo>
                  <a:lnTo>
                    <a:pt x="1210017" y="588645"/>
                  </a:lnTo>
                  <a:lnTo>
                    <a:pt x="1210779" y="577862"/>
                  </a:lnTo>
                  <a:lnTo>
                    <a:pt x="1211719" y="577862"/>
                  </a:lnTo>
                  <a:lnTo>
                    <a:pt x="1211719" y="562965"/>
                  </a:lnTo>
                  <a:lnTo>
                    <a:pt x="1211021" y="565162"/>
                  </a:lnTo>
                  <a:lnTo>
                    <a:pt x="1209878" y="565162"/>
                  </a:lnTo>
                  <a:lnTo>
                    <a:pt x="1209878" y="590499"/>
                  </a:lnTo>
                  <a:lnTo>
                    <a:pt x="1209878" y="565162"/>
                  </a:lnTo>
                  <a:lnTo>
                    <a:pt x="1209459" y="565162"/>
                  </a:lnTo>
                  <a:lnTo>
                    <a:pt x="1209903" y="552792"/>
                  </a:lnTo>
                  <a:lnTo>
                    <a:pt x="1209916" y="552475"/>
                  </a:lnTo>
                  <a:lnTo>
                    <a:pt x="1210348" y="552475"/>
                  </a:lnTo>
                  <a:lnTo>
                    <a:pt x="1211694" y="540639"/>
                  </a:lnTo>
                  <a:lnTo>
                    <a:pt x="1211795" y="539775"/>
                  </a:lnTo>
                  <a:lnTo>
                    <a:pt x="1212164" y="539775"/>
                  </a:lnTo>
                  <a:lnTo>
                    <a:pt x="1212329" y="552475"/>
                  </a:lnTo>
                  <a:lnTo>
                    <a:pt x="1213408" y="552475"/>
                  </a:lnTo>
                  <a:lnTo>
                    <a:pt x="1214869" y="540664"/>
                  </a:lnTo>
                  <a:lnTo>
                    <a:pt x="1214615" y="552475"/>
                  </a:lnTo>
                  <a:lnTo>
                    <a:pt x="1215034" y="552475"/>
                  </a:lnTo>
                  <a:lnTo>
                    <a:pt x="1215034" y="539775"/>
                  </a:lnTo>
                  <a:lnTo>
                    <a:pt x="1215123" y="538657"/>
                  </a:lnTo>
                  <a:lnTo>
                    <a:pt x="1215656" y="536054"/>
                  </a:lnTo>
                  <a:lnTo>
                    <a:pt x="1215720" y="536460"/>
                  </a:lnTo>
                  <a:lnTo>
                    <a:pt x="1215974" y="536206"/>
                  </a:lnTo>
                  <a:lnTo>
                    <a:pt x="1215974" y="488962"/>
                  </a:lnTo>
                  <a:lnTo>
                    <a:pt x="1210919" y="488962"/>
                  </a:lnTo>
                  <a:lnTo>
                    <a:pt x="1210716" y="501662"/>
                  </a:lnTo>
                  <a:lnTo>
                    <a:pt x="1207223" y="501662"/>
                  </a:lnTo>
                  <a:lnTo>
                    <a:pt x="1207223" y="565162"/>
                  </a:lnTo>
                  <a:lnTo>
                    <a:pt x="1207173" y="569048"/>
                  </a:lnTo>
                  <a:lnTo>
                    <a:pt x="1207071" y="577862"/>
                  </a:lnTo>
                  <a:lnTo>
                    <a:pt x="1205903" y="577862"/>
                  </a:lnTo>
                  <a:lnTo>
                    <a:pt x="1205788" y="573519"/>
                  </a:lnTo>
                  <a:lnTo>
                    <a:pt x="1205687" y="569048"/>
                  </a:lnTo>
                  <a:lnTo>
                    <a:pt x="1205585" y="565162"/>
                  </a:lnTo>
                  <a:lnTo>
                    <a:pt x="1207223" y="565162"/>
                  </a:lnTo>
                  <a:lnTo>
                    <a:pt x="1207223" y="501662"/>
                  </a:lnTo>
                  <a:lnTo>
                    <a:pt x="1206042" y="501662"/>
                  </a:lnTo>
                  <a:lnTo>
                    <a:pt x="1205153" y="510997"/>
                  </a:lnTo>
                  <a:lnTo>
                    <a:pt x="1205064" y="511860"/>
                  </a:lnTo>
                  <a:lnTo>
                    <a:pt x="1205064" y="565162"/>
                  </a:lnTo>
                  <a:lnTo>
                    <a:pt x="1203858" y="573519"/>
                  </a:lnTo>
                  <a:lnTo>
                    <a:pt x="1203591" y="577862"/>
                  </a:lnTo>
                  <a:lnTo>
                    <a:pt x="1201953" y="577862"/>
                  </a:lnTo>
                  <a:lnTo>
                    <a:pt x="1204112" y="569048"/>
                  </a:lnTo>
                  <a:lnTo>
                    <a:pt x="1204315" y="565531"/>
                  </a:lnTo>
                  <a:lnTo>
                    <a:pt x="1204341" y="565162"/>
                  </a:lnTo>
                  <a:lnTo>
                    <a:pt x="1205064" y="565162"/>
                  </a:lnTo>
                  <a:lnTo>
                    <a:pt x="1205064" y="511860"/>
                  </a:lnTo>
                  <a:lnTo>
                    <a:pt x="1204836" y="514057"/>
                  </a:lnTo>
                  <a:lnTo>
                    <a:pt x="1204950" y="506361"/>
                  </a:lnTo>
                  <a:lnTo>
                    <a:pt x="1205001" y="502221"/>
                  </a:lnTo>
                  <a:lnTo>
                    <a:pt x="1204480" y="506361"/>
                  </a:lnTo>
                  <a:lnTo>
                    <a:pt x="1203960" y="510997"/>
                  </a:lnTo>
                  <a:lnTo>
                    <a:pt x="1203579" y="514096"/>
                  </a:lnTo>
                  <a:lnTo>
                    <a:pt x="1203579" y="514388"/>
                  </a:lnTo>
                  <a:lnTo>
                    <a:pt x="1203553" y="506361"/>
                  </a:lnTo>
                  <a:lnTo>
                    <a:pt x="1200937" y="514096"/>
                  </a:lnTo>
                  <a:lnTo>
                    <a:pt x="1199515" y="518909"/>
                  </a:lnTo>
                  <a:lnTo>
                    <a:pt x="1199515" y="577862"/>
                  </a:lnTo>
                  <a:lnTo>
                    <a:pt x="1197559" y="590130"/>
                  </a:lnTo>
                  <a:lnTo>
                    <a:pt x="1197483" y="590613"/>
                  </a:lnTo>
                  <a:lnTo>
                    <a:pt x="1197432" y="590943"/>
                  </a:lnTo>
                  <a:lnTo>
                    <a:pt x="1197305" y="591083"/>
                  </a:lnTo>
                  <a:lnTo>
                    <a:pt x="1197140" y="592086"/>
                  </a:lnTo>
                  <a:lnTo>
                    <a:pt x="1194625" y="602830"/>
                  </a:lnTo>
                  <a:lnTo>
                    <a:pt x="1194523" y="603262"/>
                  </a:lnTo>
                  <a:lnTo>
                    <a:pt x="1195260" y="592086"/>
                  </a:lnTo>
                  <a:lnTo>
                    <a:pt x="1195362" y="590613"/>
                  </a:lnTo>
                  <a:lnTo>
                    <a:pt x="1197432" y="590613"/>
                  </a:lnTo>
                  <a:lnTo>
                    <a:pt x="1197406" y="588645"/>
                  </a:lnTo>
                  <a:lnTo>
                    <a:pt x="1197114" y="580478"/>
                  </a:lnTo>
                  <a:lnTo>
                    <a:pt x="1197013" y="577862"/>
                  </a:lnTo>
                  <a:lnTo>
                    <a:pt x="1199515" y="577862"/>
                  </a:lnTo>
                  <a:lnTo>
                    <a:pt x="1199515" y="518909"/>
                  </a:lnTo>
                  <a:lnTo>
                    <a:pt x="1197102" y="527062"/>
                  </a:lnTo>
                  <a:lnTo>
                    <a:pt x="1193507" y="527062"/>
                  </a:lnTo>
                  <a:lnTo>
                    <a:pt x="1192225" y="531355"/>
                  </a:lnTo>
                  <a:lnTo>
                    <a:pt x="1192225" y="590613"/>
                  </a:lnTo>
                  <a:lnTo>
                    <a:pt x="1192199" y="591083"/>
                  </a:lnTo>
                  <a:lnTo>
                    <a:pt x="1192072" y="595858"/>
                  </a:lnTo>
                  <a:lnTo>
                    <a:pt x="1191971" y="600633"/>
                  </a:lnTo>
                  <a:lnTo>
                    <a:pt x="1191920" y="603262"/>
                  </a:lnTo>
                  <a:lnTo>
                    <a:pt x="1191641" y="603262"/>
                  </a:lnTo>
                  <a:lnTo>
                    <a:pt x="1192149" y="592086"/>
                  </a:lnTo>
                  <a:lnTo>
                    <a:pt x="1192187" y="590613"/>
                  </a:lnTo>
                  <a:lnTo>
                    <a:pt x="1192225" y="531355"/>
                  </a:lnTo>
                  <a:lnTo>
                    <a:pt x="1191209" y="534733"/>
                  </a:lnTo>
                  <a:lnTo>
                    <a:pt x="1191209" y="590613"/>
                  </a:lnTo>
                  <a:lnTo>
                    <a:pt x="1190853" y="600633"/>
                  </a:lnTo>
                  <a:lnTo>
                    <a:pt x="1190764" y="603262"/>
                  </a:lnTo>
                  <a:lnTo>
                    <a:pt x="1189253" y="603262"/>
                  </a:lnTo>
                  <a:lnTo>
                    <a:pt x="1189253" y="641362"/>
                  </a:lnTo>
                  <a:lnTo>
                    <a:pt x="1187018" y="652729"/>
                  </a:lnTo>
                  <a:lnTo>
                    <a:pt x="1186954" y="653046"/>
                  </a:lnTo>
                  <a:lnTo>
                    <a:pt x="1186878" y="653402"/>
                  </a:lnTo>
                  <a:lnTo>
                    <a:pt x="1186815" y="653681"/>
                  </a:lnTo>
                  <a:lnTo>
                    <a:pt x="1188770" y="641883"/>
                  </a:lnTo>
                  <a:lnTo>
                    <a:pt x="1188859" y="641362"/>
                  </a:lnTo>
                  <a:lnTo>
                    <a:pt x="1189253" y="641362"/>
                  </a:lnTo>
                  <a:lnTo>
                    <a:pt x="1189253" y="603262"/>
                  </a:lnTo>
                  <a:lnTo>
                    <a:pt x="1191120" y="591083"/>
                  </a:lnTo>
                  <a:lnTo>
                    <a:pt x="1191196" y="590613"/>
                  </a:lnTo>
                  <a:lnTo>
                    <a:pt x="1191209" y="534733"/>
                  </a:lnTo>
                  <a:lnTo>
                    <a:pt x="1189697" y="539775"/>
                  </a:lnTo>
                  <a:lnTo>
                    <a:pt x="1189507" y="539775"/>
                  </a:lnTo>
                  <a:lnTo>
                    <a:pt x="1189507" y="590613"/>
                  </a:lnTo>
                  <a:lnTo>
                    <a:pt x="1187843" y="602830"/>
                  </a:lnTo>
                  <a:lnTo>
                    <a:pt x="1187780" y="603262"/>
                  </a:lnTo>
                  <a:lnTo>
                    <a:pt x="1188275" y="592086"/>
                  </a:lnTo>
                  <a:lnTo>
                    <a:pt x="1188351" y="590613"/>
                  </a:lnTo>
                  <a:lnTo>
                    <a:pt x="1189507" y="590613"/>
                  </a:lnTo>
                  <a:lnTo>
                    <a:pt x="1189507" y="539775"/>
                  </a:lnTo>
                  <a:lnTo>
                    <a:pt x="1188872" y="539775"/>
                  </a:lnTo>
                  <a:lnTo>
                    <a:pt x="1188326" y="528281"/>
                  </a:lnTo>
                  <a:lnTo>
                    <a:pt x="1188262" y="527062"/>
                  </a:lnTo>
                  <a:lnTo>
                    <a:pt x="1186332" y="539775"/>
                  </a:lnTo>
                  <a:lnTo>
                    <a:pt x="1187157" y="539775"/>
                  </a:lnTo>
                  <a:lnTo>
                    <a:pt x="1186916" y="541147"/>
                  </a:lnTo>
                  <a:lnTo>
                    <a:pt x="1186916" y="590613"/>
                  </a:lnTo>
                  <a:lnTo>
                    <a:pt x="1185659" y="602830"/>
                  </a:lnTo>
                  <a:lnTo>
                    <a:pt x="1185621" y="603262"/>
                  </a:lnTo>
                  <a:lnTo>
                    <a:pt x="1184681" y="603262"/>
                  </a:lnTo>
                  <a:lnTo>
                    <a:pt x="1185151" y="615988"/>
                  </a:lnTo>
                  <a:lnTo>
                    <a:pt x="1182941" y="615988"/>
                  </a:lnTo>
                  <a:lnTo>
                    <a:pt x="1182878" y="603262"/>
                  </a:lnTo>
                  <a:lnTo>
                    <a:pt x="1184402" y="603262"/>
                  </a:lnTo>
                  <a:lnTo>
                    <a:pt x="1186040" y="591083"/>
                  </a:lnTo>
                  <a:lnTo>
                    <a:pt x="1186103" y="590613"/>
                  </a:lnTo>
                  <a:lnTo>
                    <a:pt x="1186916" y="590613"/>
                  </a:lnTo>
                  <a:lnTo>
                    <a:pt x="1186916" y="541147"/>
                  </a:lnTo>
                  <a:lnTo>
                    <a:pt x="1184910" y="552475"/>
                  </a:lnTo>
                  <a:lnTo>
                    <a:pt x="1182243" y="552475"/>
                  </a:lnTo>
                  <a:lnTo>
                    <a:pt x="1182243" y="615988"/>
                  </a:lnTo>
                  <a:lnTo>
                    <a:pt x="1181989" y="618096"/>
                  </a:lnTo>
                  <a:lnTo>
                    <a:pt x="1181963" y="619277"/>
                  </a:lnTo>
                  <a:lnTo>
                    <a:pt x="1181836" y="624662"/>
                  </a:lnTo>
                  <a:lnTo>
                    <a:pt x="1181747" y="628662"/>
                  </a:lnTo>
                  <a:lnTo>
                    <a:pt x="1180744" y="628662"/>
                  </a:lnTo>
                  <a:lnTo>
                    <a:pt x="1181989" y="618096"/>
                  </a:lnTo>
                  <a:lnTo>
                    <a:pt x="1182039" y="615988"/>
                  </a:lnTo>
                  <a:lnTo>
                    <a:pt x="1182243" y="615988"/>
                  </a:lnTo>
                  <a:lnTo>
                    <a:pt x="1182243" y="552475"/>
                  </a:lnTo>
                  <a:lnTo>
                    <a:pt x="1181341" y="552475"/>
                  </a:lnTo>
                  <a:lnTo>
                    <a:pt x="1181341" y="615988"/>
                  </a:lnTo>
                  <a:lnTo>
                    <a:pt x="1180122" y="628662"/>
                  </a:lnTo>
                  <a:lnTo>
                    <a:pt x="1176286" y="628662"/>
                  </a:lnTo>
                  <a:lnTo>
                    <a:pt x="1179982" y="616381"/>
                  </a:lnTo>
                  <a:lnTo>
                    <a:pt x="1180096" y="615988"/>
                  </a:lnTo>
                  <a:lnTo>
                    <a:pt x="1181341" y="615988"/>
                  </a:lnTo>
                  <a:lnTo>
                    <a:pt x="1181341" y="552475"/>
                  </a:lnTo>
                  <a:lnTo>
                    <a:pt x="1179156" y="552475"/>
                  </a:lnTo>
                  <a:lnTo>
                    <a:pt x="1179982" y="540639"/>
                  </a:lnTo>
                  <a:lnTo>
                    <a:pt x="1180045" y="539775"/>
                  </a:lnTo>
                  <a:lnTo>
                    <a:pt x="1184059" y="539775"/>
                  </a:lnTo>
                  <a:lnTo>
                    <a:pt x="1185595" y="527062"/>
                  </a:lnTo>
                  <a:lnTo>
                    <a:pt x="1186535" y="527062"/>
                  </a:lnTo>
                  <a:lnTo>
                    <a:pt x="1188173" y="527062"/>
                  </a:lnTo>
                  <a:lnTo>
                    <a:pt x="1188275" y="525780"/>
                  </a:lnTo>
                  <a:lnTo>
                    <a:pt x="1189012" y="524433"/>
                  </a:lnTo>
                  <a:lnTo>
                    <a:pt x="1189596" y="523786"/>
                  </a:lnTo>
                  <a:lnTo>
                    <a:pt x="1189393" y="526376"/>
                  </a:lnTo>
                  <a:lnTo>
                    <a:pt x="1189342" y="527062"/>
                  </a:lnTo>
                  <a:lnTo>
                    <a:pt x="1192657" y="527062"/>
                  </a:lnTo>
                  <a:lnTo>
                    <a:pt x="1193139" y="514743"/>
                  </a:lnTo>
                  <a:lnTo>
                    <a:pt x="1193152" y="514388"/>
                  </a:lnTo>
                  <a:lnTo>
                    <a:pt x="1197343" y="514388"/>
                  </a:lnTo>
                  <a:lnTo>
                    <a:pt x="1196784" y="506768"/>
                  </a:lnTo>
                  <a:lnTo>
                    <a:pt x="1197762" y="506056"/>
                  </a:lnTo>
                  <a:lnTo>
                    <a:pt x="1197851" y="504113"/>
                  </a:lnTo>
                  <a:lnTo>
                    <a:pt x="1197813" y="502132"/>
                  </a:lnTo>
                  <a:lnTo>
                    <a:pt x="1196822" y="503555"/>
                  </a:lnTo>
                  <a:lnTo>
                    <a:pt x="1196619" y="504494"/>
                  </a:lnTo>
                  <a:lnTo>
                    <a:pt x="1196454" y="502221"/>
                  </a:lnTo>
                  <a:lnTo>
                    <a:pt x="1196416" y="501662"/>
                  </a:lnTo>
                  <a:lnTo>
                    <a:pt x="1198689" y="501662"/>
                  </a:lnTo>
                  <a:lnTo>
                    <a:pt x="1201229" y="488962"/>
                  </a:lnTo>
                  <a:lnTo>
                    <a:pt x="1205331" y="488962"/>
                  </a:lnTo>
                  <a:lnTo>
                    <a:pt x="1206004" y="477977"/>
                  </a:lnTo>
                  <a:lnTo>
                    <a:pt x="1206106" y="476275"/>
                  </a:lnTo>
                  <a:lnTo>
                    <a:pt x="1207681" y="488962"/>
                  </a:lnTo>
                  <a:lnTo>
                    <a:pt x="1207693" y="476275"/>
                  </a:lnTo>
                  <a:lnTo>
                    <a:pt x="1210043" y="476275"/>
                  </a:lnTo>
                  <a:lnTo>
                    <a:pt x="1210945" y="463562"/>
                  </a:lnTo>
                  <a:lnTo>
                    <a:pt x="1211478" y="476275"/>
                  </a:lnTo>
                  <a:lnTo>
                    <a:pt x="1211808" y="476275"/>
                  </a:lnTo>
                  <a:lnTo>
                    <a:pt x="1213370" y="463562"/>
                  </a:lnTo>
                  <a:lnTo>
                    <a:pt x="1215999" y="463562"/>
                  </a:lnTo>
                  <a:lnTo>
                    <a:pt x="1218463" y="450875"/>
                  </a:lnTo>
                  <a:lnTo>
                    <a:pt x="1219327" y="450875"/>
                  </a:lnTo>
                  <a:lnTo>
                    <a:pt x="1222679" y="450875"/>
                  </a:lnTo>
                  <a:lnTo>
                    <a:pt x="1223162" y="438162"/>
                  </a:lnTo>
                  <a:lnTo>
                    <a:pt x="1226693" y="438162"/>
                  </a:lnTo>
                  <a:lnTo>
                    <a:pt x="1228509" y="425843"/>
                  </a:lnTo>
                  <a:lnTo>
                    <a:pt x="1228572" y="425488"/>
                  </a:lnTo>
                  <a:lnTo>
                    <a:pt x="1228686" y="424789"/>
                  </a:lnTo>
                  <a:lnTo>
                    <a:pt x="1231925" y="412762"/>
                  </a:lnTo>
                  <a:lnTo>
                    <a:pt x="1233017" y="424789"/>
                  </a:lnTo>
                  <a:lnTo>
                    <a:pt x="1233030" y="424942"/>
                  </a:lnTo>
                  <a:lnTo>
                    <a:pt x="1233170" y="424789"/>
                  </a:lnTo>
                  <a:lnTo>
                    <a:pt x="1234757" y="412762"/>
                  </a:lnTo>
                  <a:lnTo>
                    <a:pt x="1235595" y="409905"/>
                  </a:lnTo>
                  <a:lnTo>
                    <a:pt x="1234770" y="400723"/>
                  </a:lnTo>
                  <a:lnTo>
                    <a:pt x="1234706" y="400062"/>
                  </a:lnTo>
                  <a:lnTo>
                    <a:pt x="1237068" y="400062"/>
                  </a:lnTo>
                  <a:lnTo>
                    <a:pt x="1236484" y="406158"/>
                  </a:lnTo>
                  <a:lnTo>
                    <a:pt x="1236383" y="407187"/>
                  </a:lnTo>
                  <a:lnTo>
                    <a:pt x="1238275" y="400723"/>
                  </a:lnTo>
                  <a:lnTo>
                    <a:pt x="1238389" y="400304"/>
                  </a:lnTo>
                  <a:lnTo>
                    <a:pt x="1238465" y="400062"/>
                  </a:lnTo>
                  <a:lnTo>
                    <a:pt x="1238897" y="400062"/>
                  </a:lnTo>
                  <a:lnTo>
                    <a:pt x="1238872" y="387362"/>
                  </a:lnTo>
                  <a:lnTo>
                    <a:pt x="1240726" y="398691"/>
                  </a:lnTo>
                  <a:lnTo>
                    <a:pt x="1240751" y="398868"/>
                  </a:lnTo>
                  <a:lnTo>
                    <a:pt x="1240878" y="399618"/>
                  </a:lnTo>
                  <a:lnTo>
                    <a:pt x="1241082" y="398868"/>
                  </a:lnTo>
                  <a:lnTo>
                    <a:pt x="1242377" y="387362"/>
                  </a:lnTo>
                  <a:lnTo>
                    <a:pt x="1242098" y="387362"/>
                  </a:lnTo>
                  <a:lnTo>
                    <a:pt x="1242199" y="386359"/>
                  </a:lnTo>
                  <a:lnTo>
                    <a:pt x="1243406" y="384086"/>
                  </a:lnTo>
                  <a:lnTo>
                    <a:pt x="1243520" y="387362"/>
                  </a:lnTo>
                  <a:lnTo>
                    <a:pt x="1243482" y="383946"/>
                  </a:lnTo>
                  <a:lnTo>
                    <a:pt x="1243482" y="383730"/>
                  </a:lnTo>
                  <a:lnTo>
                    <a:pt x="1243393" y="375069"/>
                  </a:lnTo>
                  <a:lnTo>
                    <a:pt x="1243164" y="376897"/>
                  </a:lnTo>
                  <a:lnTo>
                    <a:pt x="1243380" y="383527"/>
                  </a:lnTo>
                  <a:lnTo>
                    <a:pt x="1242961" y="382536"/>
                  </a:lnTo>
                  <a:lnTo>
                    <a:pt x="1242529" y="383006"/>
                  </a:lnTo>
                  <a:lnTo>
                    <a:pt x="1242923" y="379260"/>
                  </a:lnTo>
                  <a:lnTo>
                    <a:pt x="1243025" y="378218"/>
                  </a:lnTo>
                  <a:lnTo>
                    <a:pt x="1243088" y="374662"/>
                  </a:lnTo>
                  <a:lnTo>
                    <a:pt x="1246073" y="374662"/>
                  </a:lnTo>
                  <a:lnTo>
                    <a:pt x="1246898" y="363499"/>
                  </a:lnTo>
                  <a:lnTo>
                    <a:pt x="1247013" y="361975"/>
                  </a:lnTo>
                  <a:lnTo>
                    <a:pt x="1250581" y="361975"/>
                  </a:lnTo>
                  <a:lnTo>
                    <a:pt x="1253312" y="349262"/>
                  </a:lnTo>
                  <a:lnTo>
                    <a:pt x="1256525" y="349262"/>
                  </a:lnTo>
                  <a:lnTo>
                    <a:pt x="1254531" y="336575"/>
                  </a:lnTo>
                  <a:lnTo>
                    <a:pt x="1253832" y="336575"/>
                  </a:lnTo>
                  <a:lnTo>
                    <a:pt x="1253350" y="325843"/>
                  </a:lnTo>
                  <a:lnTo>
                    <a:pt x="1253261" y="323862"/>
                  </a:lnTo>
                  <a:lnTo>
                    <a:pt x="1254556" y="323862"/>
                  </a:lnTo>
                  <a:lnTo>
                    <a:pt x="1254544" y="336575"/>
                  </a:lnTo>
                  <a:lnTo>
                    <a:pt x="1257007" y="336575"/>
                  </a:lnTo>
                  <a:lnTo>
                    <a:pt x="1258595" y="324269"/>
                  </a:lnTo>
                  <a:lnTo>
                    <a:pt x="1258646" y="323862"/>
                  </a:lnTo>
                  <a:lnTo>
                    <a:pt x="1259954" y="323862"/>
                  </a:lnTo>
                  <a:lnTo>
                    <a:pt x="1259852" y="325640"/>
                  </a:lnTo>
                  <a:lnTo>
                    <a:pt x="1260144" y="324269"/>
                  </a:lnTo>
                  <a:lnTo>
                    <a:pt x="1260259" y="323405"/>
                  </a:lnTo>
                  <a:lnTo>
                    <a:pt x="1260271" y="323862"/>
                  </a:lnTo>
                  <a:lnTo>
                    <a:pt x="1260589" y="323862"/>
                  </a:lnTo>
                  <a:lnTo>
                    <a:pt x="1260513" y="332625"/>
                  </a:lnTo>
                  <a:lnTo>
                    <a:pt x="1260919" y="325843"/>
                  </a:lnTo>
                  <a:lnTo>
                    <a:pt x="1261033" y="323862"/>
                  </a:lnTo>
                  <a:lnTo>
                    <a:pt x="1262659" y="323862"/>
                  </a:lnTo>
                  <a:lnTo>
                    <a:pt x="1262672" y="323405"/>
                  </a:lnTo>
                  <a:lnTo>
                    <a:pt x="1262989" y="314159"/>
                  </a:lnTo>
                  <a:lnTo>
                    <a:pt x="1263091" y="311162"/>
                  </a:lnTo>
                  <a:lnTo>
                    <a:pt x="1266342" y="311162"/>
                  </a:lnTo>
                  <a:lnTo>
                    <a:pt x="1270927" y="298462"/>
                  </a:lnTo>
                  <a:lnTo>
                    <a:pt x="1271346" y="298462"/>
                  </a:lnTo>
                  <a:lnTo>
                    <a:pt x="1271460" y="285762"/>
                  </a:lnTo>
                  <a:lnTo>
                    <a:pt x="1270977" y="285762"/>
                  </a:lnTo>
                  <a:lnTo>
                    <a:pt x="1269530" y="298462"/>
                  </a:lnTo>
                  <a:lnTo>
                    <a:pt x="1267879" y="298462"/>
                  </a:lnTo>
                  <a:lnTo>
                    <a:pt x="1264272" y="298462"/>
                  </a:lnTo>
                  <a:lnTo>
                    <a:pt x="1261262" y="311162"/>
                  </a:lnTo>
                  <a:lnTo>
                    <a:pt x="1259268" y="311162"/>
                  </a:lnTo>
                  <a:lnTo>
                    <a:pt x="1259217" y="298462"/>
                  </a:lnTo>
                  <a:lnTo>
                    <a:pt x="1260729" y="298462"/>
                  </a:lnTo>
                  <a:lnTo>
                    <a:pt x="1259497" y="300443"/>
                  </a:lnTo>
                  <a:lnTo>
                    <a:pt x="1259700" y="303974"/>
                  </a:lnTo>
                  <a:lnTo>
                    <a:pt x="1260284" y="305371"/>
                  </a:lnTo>
                  <a:lnTo>
                    <a:pt x="1261211" y="302691"/>
                  </a:lnTo>
                  <a:lnTo>
                    <a:pt x="1262087" y="299593"/>
                  </a:lnTo>
                  <a:lnTo>
                    <a:pt x="1261325" y="298462"/>
                  </a:lnTo>
                  <a:lnTo>
                    <a:pt x="1262913" y="298462"/>
                  </a:lnTo>
                  <a:lnTo>
                    <a:pt x="1263307" y="288518"/>
                  </a:lnTo>
                  <a:lnTo>
                    <a:pt x="1263421" y="285762"/>
                  </a:lnTo>
                  <a:lnTo>
                    <a:pt x="1266609" y="285762"/>
                  </a:lnTo>
                  <a:lnTo>
                    <a:pt x="1266926" y="273062"/>
                  </a:lnTo>
                  <a:lnTo>
                    <a:pt x="1268984" y="273062"/>
                  </a:lnTo>
                  <a:lnTo>
                    <a:pt x="1267777" y="285165"/>
                  </a:lnTo>
                  <a:lnTo>
                    <a:pt x="1267714" y="285762"/>
                  </a:lnTo>
                  <a:lnTo>
                    <a:pt x="1266926" y="285762"/>
                  </a:lnTo>
                  <a:lnTo>
                    <a:pt x="1267879" y="298462"/>
                  </a:lnTo>
                  <a:lnTo>
                    <a:pt x="1269174" y="287248"/>
                  </a:lnTo>
                  <a:lnTo>
                    <a:pt x="1269263" y="286372"/>
                  </a:lnTo>
                  <a:lnTo>
                    <a:pt x="1269339" y="285762"/>
                  </a:lnTo>
                  <a:lnTo>
                    <a:pt x="1269733" y="285762"/>
                  </a:lnTo>
                  <a:lnTo>
                    <a:pt x="1273302" y="273062"/>
                  </a:lnTo>
                  <a:lnTo>
                    <a:pt x="1273835" y="273062"/>
                  </a:lnTo>
                  <a:lnTo>
                    <a:pt x="1273911" y="279374"/>
                  </a:lnTo>
                  <a:lnTo>
                    <a:pt x="1273987" y="285762"/>
                  </a:lnTo>
                  <a:lnTo>
                    <a:pt x="1276997" y="273062"/>
                  </a:lnTo>
                  <a:lnTo>
                    <a:pt x="1278115" y="273062"/>
                  </a:lnTo>
                  <a:lnTo>
                    <a:pt x="1279753" y="260362"/>
                  </a:lnTo>
                  <a:lnTo>
                    <a:pt x="1281722" y="248081"/>
                  </a:lnTo>
                  <a:lnTo>
                    <a:pt x="1281785" y="247662"/>
                  </a:lnTo>
                  <a:lnTo>
                    <a:pt x="1281277" y="247662"/>
                  </a:lnTo>
                  <a:lnTo>
                    <a:pt x="1282369" y="235546"/>
                  </a:lnTo>
                  <a:lnTo>
                    <a:pt x="1282420" y="234975"/>
                  </a:lnTo>
                  <a:lnTo>
                    <a:pt x="1281023" y="234975"/>
                  </a:lnTo>
                  <a:lnTo>
                    <a:pt x="1278813" y="247662"/>
                  </a:lnTo>
                  <a:lnTo>
                    <a:pt x="1276845" y="260121"/>
                  </a:lnTo>
                  <a:lnTo>
                    <a:pt x="1276807" y="260362"/>
                  </a:lnTo>
                  <a:lnTo>
                    <a:pt x="1273530" y="260362"/>
                  </a:lnTo>
                  <a:lnTo>
                    <a:pt x="1272120" y="271170"/>
                  </a:lnTo>
                  <a:lnTo>
                    <a:pt x="1272006" y="272059"/>
                  </a:lnTo>
                  <a:lnTo>
                    <a:pt x="1271879" y="272872"/>
                  </a:lnTo>
                  <a:lnTo>
                    <a:pt x="1271879" y="273062"/>
                  </a:lnTo>
                  <a:lnTo>
                    <a:pt x="1271866" y="260362"/>
                  </a:lnTo>
                  <a:lnTo>
                    <a:pt x="1272781" y="260362"/>
                  </a:lnTo>
                  <a:lnTo>
                    <a:pt x="1276654" y="247662"/>
                  </a:lnTo>
                  <a:lnTo>
                    <a:pt x="1277073" y="247662"/>
                  </a:lnTo>
                  <a:lnTo>
                    <a:pt x="1278509" y="235546"/>
                  </a:lnTo>
                  <a:lnTo>
                    <a:pt x="1278585" y="234975"/>
                  </a:lnTo>
                  <a:lnTo>
                    <a:pt x="1280833" y="234975"/>
                  </a:lnTo>
                  <a:lnTo>
                    <a:pt x="1279601" y="222262"/>
                  </a:lnTo>
                  <a:lnTo>
                    <a:pt x="1281099" y="222262"/>
                  </a:lnTo>
                  <a:lnTo>
                    <a:pt x="1280706" y="214261"/>
                  </a:lnTo>
                  <a:lnTo>
                    <a:pt x="1280617" y="212318"/>
                  </a:lnTo>
                  <a:lnTo>
                    <a:pt x="1280515" y="210439"/>
                  </a:lnTo>
                  <a:lnTo>
                    <a:pt x="1280477" y="209562"/>
                  </a:lnTo>
                  <a:lnTo>
                    <a:pt x="1279131" y="220903"/>
                  </a:lnTo>
                  <a:lnTo>
                    <a:pt x="1279067" y="221437"/>
                  </a:lnTo>
                  <a:lnTo>
                    <a:pt x="1278966" y="222262"/>
                  </a:lnTo>
                  <a:lnTo>
                    <a:pt x="1275778" y="222262"/>
                  </a:lnTo>
                  <a:lnTo>
                    <a:pt x="1274737" y="233743"/>
                  </a:lnTo>
                  <a:lnTo>
                    <a:pt x="1274622" y="234975"/>
                  </a:lnTo>
                  <a:lnTo>
                    <a:pt x="1272501" y="234975"/>
                  </a:lnTo>
                  <a:lnTo>
                    <a:pt x="1271727" y="239458"/>
                  </a:lnTo>
                  <a:lnTo>
                    <a:pt x="1271727" y="260362"/>
                  </a:lnTo>
                  <a:lnTo>
                    <a:pt x="1270774" y="271170"/>
                  </a:lnTo>
                  <a:lnTo>
                    <a:pt x="1270698" y="272059"/>
                  </a:lnTo>
                  <a:lnTo>
                    <a:pt x="1270609" y="273062"/>
                  </a:lnTo>
                  <a:lnTo>
                    <a:pt x="1270254" y="273062"/>
                  </a:lnTo>
                  <a:lnTo>
                    <a:pt x="1271727" y="260362"/>
                  </a:lnTo>
                  <a:lnTo>
                    <a:pt x="1271727" y="239458"/>
                  </a:lnTo>
                  <a:lnTo>
                    <a:pt x="1270304" y="247662"/>
                  </a:lnTo>
                  <a:lnTo>
                    <a:pt x="1267815" y="247662"/>
                  </a:lnTo>
                  <a:lnTo>
                    <a:pt x="1267993" y="258191"/>
                  </a:lnTo>
                  <a:lnTo>
                    <a:pt x="1268031" y="260362"/>
                  </a:lnTo>
                  <a:lnTo>
                    <a:pt x="1263764" y="260362"/>
                  </a:lnTo>
                  <a:lnTo>
                    <a:pt x="1265504" y="272059"/>
                  </a:lnTo>
                  <a:lnTo>
                    <a:pt x="1265631" y="272872"/>
                  </a:lnTo>
                  <a:lnTo>
                    <a:pt x="1265656" y="273062"/>
                  </a:lnTo>
                  <a:lnTo>
                    <a:pt x="1261732" y="273062"/>
                  </a:lnTo>
                  <a:lnTo>
                    <a:pt x="1261922" y="260362"/>
                  </a:lnTo>
                  <a:lnTo>
                    <a:pt x="1262176" y="260362"/>
                  </a:lnTo>
                  <a:lnTo>
                    <a:pt x="1263103" y="248081"/>
                  </a:lnTo>
                  <a:lnTo>
                    <a:pt x="1263142" y="247662"/>
                  </a:lnTo>
                  <a:lnTo>
                    <a:pt x="1264196" y="247662"/>
                  </a:lnTo>
                  <a:lnTo>
                    <a:pt x="1263472" y="258191"/>
                  </a:lnTo>
                  <a:lnTo>
                    <a:pt x="1264729" y="248081"/>
                  </a:lnTo>
                  <a:lnTo>
                    <a:pt x="1264780" y="247662"/>
                  </a:lnTo>
                  <a:lnTo>
                    <a:pt x="1266761" y="247662"/>
                  </a:lnTo>
                  <a:lnTo>
                    <a:pt x="1267421" y="235546"/>
                  </a:lnTo>
                  <a:lnTo>
                    <a:pt x="1267460" y="234975"/>
                  </a:lnTo>
                  <a:lnTo>
                    <a:pt x="1269060" y="234975"/>
                  </a:lnTo>
                  <a:lnTo>
                    <a:pt x="1270127" y="222262"/>
                  </a:lnTo>
                  <a:lnTo>
                    <a:pt x="1273619" y="222262"/>
                  </a:lnTo>
                  <a:lnTo>
                    <a:pt x="1272628" y="210439"/>
                  </a:lnTo>
                  <a:lnTo>
                    <a:pt x="1272552" y="209562"/>
                  </a:lnTo>
                  <a:lnTo>
                    <a:pt x="1273733" y="209562"/>
                  </a:lnTo>
                  <a:lnTo>
                    <a:pt x="1275181" y="197891"/>
                  </a:lnTo>
                  <a:lnTo>
                    <a:pt x="1275308" y="196875"/>
                  </a:lnTo>
                  <a:lnTo>
                    <a:pt x="1276019" y="196875"/>
                  </a:lnTo>
                  <a:lnTo>
                    <a:pt x="1278026" y="184797"/>
                  </a:lnTo>
                  <a:lnTo>
                    <a:pt x="1277988" y="184162"/>
                  </a:lnTo>
                  <a:lnTo>
                    <a:pt x="1278140" y="184162"/>
                  </a:lnTo>
                  <a:lnTo>
                    <a:pt x="1278026" y="184797"/>
                  </a:lnTo>
                  <a:lnTo>
                    <a:pt x="1278839" y="196100"/>
                  </a:lnTo>
                  <a:lnTo>
                    <a:pt x="1278851" y="196278"/>
                  </a:lnTo>
                  <a:lnTo>
                    <a:pt x="1278991" y="196100"/>
                  </a:lnTo>
                  <a:lnTo>
                    <a:pt x="1280896" y="182829"/>
                  </a:lnTo>
                  <a:lnTo>
                    <a:pt x="1281760" y="171462"/>
                  </a:lnTo>
                  <a:lnTo>
                    <a:pt x="1281684" y="168681"/>
                  </a:lnTo>
                  <a:lnTo>
                    <a:pt x="1281277" y="158762"/>
                  </a:lnTo>
                  <a:lnTo>
                    <a:pt x="1284503" y="158762"/>
                  </a:lnTo>
                  <a:lnTo>
                    <a:pt x="1285214" y="146062"/>
                  </a:lnTo>
                  <a:lnTo>
                    <a:pt x="1288275" y="146062"/>
                  </a:lnTo>
                  <a:lnTo>
                    <a:pt x="1288542" y="133540"/>
                  </a:lnTo>
                  <a:lnTo>
                    <a:pt x="1287894" y="120662"/>
                  </a:lnTo>
                  <a:lnTo>
                    <a:pt x="1290701" y="120662"/>
                  </a:lnTo>
                  <a:lnTo>
                    <a:pt x="1291856" y="107962"/>
                  </a:lnTo>
                  <a:lnTo>
                    <a:pt x="1292212" y="107962"/>
                  </a:lnTo>
                  <a:lnTo>
                    <a:pt x="1292352" y="107962"/>
                  </a:lnTo>
                  <a:lnTo>
                    <a:pt x="1292415" y="96901"/>
                  </a:lnTo>
                  <a:lnTo>
                    <a:pt x="1291234" y="107962"/>
                  </a:lnTo>
                  <a:lnTo>
                    <a:pt x="1290307" y="107962"/>
                  </a:lnTo>
                  <a:lnTo>
                    <a:pt x="1290777" y="96901"/>
                  </a:lnTo>
                  <a:lnTo>
                    <a:pt x="1290015" y="107962"/>
                  </a:lnTo>
                  <a:lnTo>
                    <a:pt x="1289850" y="96901"/>
                  </a:lnTo>
                  <a:lnTo>
                    <a:pt x="1289824" y="95262"/>
                  </a:lnTo>
                  <a:lnTo>
                    <a:pt x="1289418" y="96901"/>
                  </a:lnTo>
                  <a:lnTo>
                    <a:pt x="1286459" y="107962"/>
                  </a:lnTo>
                  <a:lnTo>
                    <a:pt x="1284897" y="107962"/>
                  </a:lnTo>
                  <a:lnTo>
                    <a:pt x="1282369" y="120662"/>
                  </a:lnTo>
                  <a:lnTo>
                    <a:pt x="1280579" y="120662"/>
                  </a:lnTo>
                  <a:lnTo>
                    <a:pt x="1281684" y="133362"/>
                  </a:lnTo>
                  <a:lnTo>
                    <a:pt x="1280134" y="133362"/>
                  </a:lnTo>
                  <a:lnTo>
                    <a:pt x="1279105" y="146062"/>
                  </a:lnTo>
                  <a:lnTo>
                    <a:pt x="1278902" y="133540"/>
                  </a:lnTo>
                  <a:lnTo>
                    <a:pt x="1278902" y="133362"/>
                  </a:lnTo>
                  <a:lnTo>
                    <a:pt x="1279105" y="133362"/>
                  </a:lnTo>
                  <a:lnTo>
                    <a:pt x="1279105" y="120662"/>
                  </a:lnTo>
                  <a:lnTo>
                    <a:pt x="1278204" y="133362"/>
                  </a:lnTo>
                  <a:lnTo>
                    <a:pt x="1276210" y="133362"/>
                  </a:lnTo>
                  <a:lnTo>
                    <a:pt x="1277848" y="146062"/>
                  </a:lnTo>
                  <a:lnTo>
                    <a:pt x="1276261" y="146062"/>
                  </a:lnTo>
                  <a:lnTo>
                    <a:pt x="1276477" y="158762"/>
                  </a:lnTo>
                  <a:lnTo>
                    <a:pt x="1275638" y="158762"/>
                  </a:lnTo>
                  <a:lnTo>
                    <a:pt x="1276261" y="146062"/>
                  </a:lnTo>
                  <a:lnTo>
                    <a:pt x="1275676" y="146062"/>
                  </a:lnTo>
                  <a:lnTo>
                    <a:pt x="1275397" y="158762"/>
                  </a:lnTo>
                  <a:lnTo>
                    <a:pt x="1273797" y="158762"/>
                  </a:lnTo>
                  <a:lnTo>
                    <a:pt x="1273810" y="171462"/>
                  </a:lnTo>
                  <a:lnTo>
                    <a:pt x="1272692" y="171462"/>
                  </a:lnTo>
                  <a:lnTo>
                    <a:pt x="1272146" y="158762"/>
                  </a:lnTo>
                  <a:lnTo>
                    <a:pt x="1270508" y="158762"/>
                  </a:lnTo>
                  <a:lnTo>
                    <a:pt x="1270609" y="168681"/>
                  </a:lnTo>
                  <a:lnTo>
                    <a:pt x="1270647" y="171462"/>
                  </a:lnTo>
                  <a:lnTo>
                    <a:pt x="1271562" y="171462"/>
                  </a:lnTo>
                  <a:lnTo>
                    <a:pt x="1272438" y="171462"/>
                  </a:lnTo>
                  <a:lnTo>
                    <a:pt x="1271778" y="181787"/>
                  </a:lnTo>
                  <a:lnTo>
                    <a:pt x="1271562" y="171462"/>
                  </a:lnTo>
                  <a:lnTo>
                    <a:pt x="1270088" y="184162"/>
                  </a:lnTo>
                  <a:lnTo>
                    <a:pt x="1269250" y="184162"/>
                  </a:lnTo>
                  <a:lnTo>
                    <a:pt x="1269009" y="171462"/>
                  </a:lnTo>
                  <a:lnTo>
                    <a:pt x="1268717" y="171462"/>
                  </a:lnTo>
                  <a:lnTo>
                    <a:pt x="1268869" y="182829"/>
                  </a:lnTo>
                  <a:lnTo>
                    <a:pt x="1268882" y="184162"/>
                  </a:lnTo>
                  <a:lnTo>
                    <a:pt x="1268501" y="184162"/>
                  </a:lnTo>
                  <a:lnTo>
                    <a:pt x="1268120" y="171462"/>
                  </a:lnTo>
                  <a:lnTo>
                    <a:pt x="1266812" y="184162"/>
                  </a:lnTo>
                  <a:lnTo>
                    <a:pt x="1265174" y="184162"/>
                  </a:lnTo>
                  <a:lnTo>
                    <a:pt x="1265212" y="196875"/>
                  </a:lnTo>
                  <a:lnTo>
                    <a:pt x="1264386" y="196875"/>
                  </a:lnTo>
                  <a:lnTo>
                    <a:pt x="1261351" y="206044"/>
                  </a:lnTo>
                  <a:lnTo>
                    <a:pt x="1261351" y="260362"/>
                  </a:lnTo>
                  <a:lnTo>
                    <a:pt x="1260792" y="271170"/>
                  </a:lnTo>
                  <a:lnTo>
                    <a:pt x="1260690" y="273062"/>
                  </a:lnTo>
                  <a:lnTo>
                    <a:pt x="1261249" y="273062"/>
                  </a:lnTo>
                  <a:lnTo>
                    <a:pt x="1259916" y="285165"/>
                  </a:lnTo>
                  <a:lnTo>
                    <a:pt x="1259852" y="285762"/>
                  </a:lnTo>
                  <a:lnTo>
                    <a:pt x="1258684" y="285762"/>
                  </a:lnTo>
                  <a:lnTo>
                    <a:pt x="1258684" y="311162"/>
                  </a:lnTo>
                  <a:lnTo>
                    <a:pt x="1258252" y="320421"/>
                  </a:lnTo>
                  <a:lnTo>
                    <a:pt x="1258150" y="322414"/>
                  </a:lnTo>
                  <a:lnTo>
                    <a:pt x="1258087" y="323862"/>
                  </a:lnTo>
                  <a:lnTo>
                    <a:pt x="1255979" y="323862"/>
                  </a:lnTo>
                  <a:lnTo>
                    <a:pt x="1255915" y="322414"/>
                  </a:lnTo>
                  <a:lnTo>
                    <a:pt x="1255814" y="323405"/>
                  </a:lnTo>
                  <a:lnTo>
                    <a:pt x="1255763" y="323862"/>
                  </a:lnTo>
                  <a:lnTo>
                    <a:pt x="1255052" y="323862"/>
                  </a:lnTo>
                  <a:lnTo>
                    <a:pt x="1254582" y="314159"/>
                  </a:lnTo>
                  <a:lnTo>
                    <a:pt x="1254544" y="313347"/>
                  </a:lnTo>
                  <a:lnTo>
                    <a:pt x="1254442" y="311162"/>
                  </a:lnTo>
                  <a:lnTo>
                    <a:pt x="1255445" y="311162"/>
                  </a:lnTo>
                  <a:lnTo>
                    <a:pt x="1255839" y="320421"/>
                  </a:lnTo>
                  <a:lnTo>
                    <a:pt x="1255915" y="322414"/>
                  </a:lnTo>
                  <a:lnTo>
                    <a:pt x="1257122" y="311162"/>
                  </a:lnTo>
                  <a:lnTo>
                    <a:pt x="1258684" y="311162"/>
                  </a:lnTo>
                  <a:lnTo>
                    <a:pt x="1258684" y="285762"/>
                  </a:lnTo>
                  <a:lnTo>
                    <a:pt x="1258544" y="285762"/>
                  </a:lnTo>
                  <a:lnTo>
                    <a:pt x="1260030" y="273062"/>
                  </a:lnTo>
                  <a:lnTo>
                    <a:pt x="1258824" y="273062"/>
                  </a:lnTo>
                  <a:lnTo>
                    <a:pt x="1259395" y="260362"/>
                  </a:lnTo>
                  <a:lnTo>
                    <a:pt x="1260678" y="260362"/>
                  </a:lnTo>
                  <a:lnTo>
                    <a:pt x="1260132" y="271170"/>
                  </a:lnTo>
                  <a:lnTo>
                    <a:pt x="1260043" y="273062"/>
                  </a:lnTo>
                  <a:lnTo>
                    <a:pt x="1260563" y="273062"/>
                  </a:lnTo>
                  <a:lnTo>
                    <a:pt x="1261351" y="260362"/>
                  </a:lnTo>
                  <a:lnTo>
                    <a:pt x="1261351" y="206044"/>
                  </a:lnTo>
                  <a:lnTo>
                    <a:pt x="1260182" y="209562"/>
                  </a:lnTo>
                  <a:lnTo>
                    <a:pt x="1259128" y="209562"/>
                  </a:lnTo>
                  <a:lnTo>
                    <a:pt x="1257719" y="220903"/>
                  </a:lnTo>
                  <a:lnTo>
                    <a:pt x="1257541" y="221437"/>
                  </a:lnTo>
                  <a:lnTo>
                    <a:pt x="1257554" y="222262"/>
                  </a:lnTo>
                  <a:lnTo>
                    <a:pt x="1257528" y="220903"/>
                  </a:lnTo>
                  <a:lnTo>
                    <a:pt x="1257414" y="214261"/>
                  </a:lnTo>
                  <a:lnTo>
                    <a:pt x="1257325" y="209562"/>
                  </a:lnTo>
                  <a:lnTo>
                    <a:pt x="1254671" y="209562"/>
                  </a:lnTo>
                  <a:lnTo>
                    <a:pt x="1254175" y="220903"/>
                  </a:lnTo>
                  <a:lnTo>
                    <a:pt x="1254112" y="222262"/>
                  </a:lnTo>
                  <a:lnTo>
                    <a:pt x="1252639" y="222262"/>
                  </a:lnTo>
                  <a:lnTo>
                    <a:pt x="1250226" y="234975"/>
                  </a:lnTo>
                  <a:lnTo>
                    <a:pt x="1252461" y="234975"/>
                  </a:lnTo>
                  <a:lnTo>
                    <a:pt x="1250073" y="245821"/>
                  </a:lnTo>
                  <a:lnTo>
                    <a:pt x="1250073" y="336575"/>
                  </a:lnTo>
                  <a:lnTo>
                    <a:pt x="1250061" y="349262"/>
                  </a:lnTo>
                  <a:lnTo>
                    <a:pt x="1247597" y="349262"/>
                  </a:lnTo>
                  <a:lnTo>
                    <a:pt x="1248244" y="339344"/>
                  </a:lnTo>
                  <a:lnTo>
                    <a:pt x="1248333" y="337883"/>
                  </a:lnTo>
                  <a:lnTo>
                    <a:pt x="1248422" y="336575"/>
                  </a:lnTo>
                  <a:lnTo>
                    <a:pt x="1250073" y="336575"/>
                  </a:lnTo>
                  <a:lnTo>
                    <a:pt x="1250073" y="245821"/>
                  </a:lnTo>
                  <a:lnTo>
                    <a:pt x="1249667" y="247662"/>
                  </a:lnTo>
                  <a:lnTo>
                    <a:pt x="1249083" y="247662"/>
                  </a:lnTo>
                  <a:lnTo>
                    <a:pt x="1250010" y="235546"/>
                  </a:lnTo>
                  <a:lnTo>
                    <a:pt x="1248511" y="247662"/>
                  </a:lnTo>
                  <a:lnTo>
                    <a:pt x="1247165" y="247662"/>
                  </a:lnTo>
                  <a:lnTo>
                    <a:pt x="1249540" y="235546"/>
                  </a:lnTo>
                  <a:lnTo>
                    <a:pt x="1249654" y="234975"/>
                  </a:lnTo>
                  <a:lnTo>
                    <a:pt x="1247203" y="234975"/>
                  </a:lnTo>
                  <a:lnTo>
                    <a:pt x="1246682" y="238429"/>
                  </a:lnTo>
                  <a:lnTo>
                    <a:pt x="1246682" y="349262"/>
                  </a:lnTo>
                  <a:lnTo>
                    <a:pt x="1246479" y="361975"/>
                  </a:lnTo>
                  <a:lnTo>
                    <a:pt x="1245069" y="361975"/>
                  </a:lnTo>
                  <a:lnTo>
                    <a:pt x="1245362" y="349262"/>
                  </a:lnTo>
                  <a:lnTo>
                    <a:pt x="1246682" y="349262"/>
                  </a:lnTo>
                  <a:lnTo>
                    <a:pt x="1246682" y="238429"/>
                  </a:lnTo>
                  <a:lnTo>
                    <a:pt x="1245285" y="247662"/>
                  </a:lnTo>
                  <a:lnTo>
                    <a:pt x="1243266" y="247662"/>
                  </a:lnTo>
                  <a:lnTo>
                    <a:pt x="1242987" y="252298"/>
                  </a:lnTo>
                  <a:lnTo>
                    <a:pt x="1242987" y="361975"/>
                  </a:lnTo>
                  <a:lnTo>
                    <a:pt x="1242034" y="374662"/>
                  </a:lnTo>
                  <a:lnTo>
                    <a:pt x="1240993" y="363499"/>
                  </a:lnTo>
                  <a:lnTo>
                    <a:pt x="1240904" y="362546"/>
                  </a:lnTo>
                  <a:lnTo>
                    <a:pt x="1240853" y="361975"/>
                  </a:lnTo>
                  <a:lnTo>
                    <a:pt x="1242987" y="361975"/>
                  </a:lnTo>
                  <a:lnTo>
                    <a:pt x="1242987" y="252298"/>
                  </a:lnTo>
                  <a:lnTo>
                    <a:pt x="1242631" y="258191"/>
                  </a:lnTo>
                  <a:lnTo>
                    <a:pt x="1242517" y="260121"/>
                  </a:lnTo>
                  <a:lnTo>
                    <a:pt x="1242504" y="260362"/>
                  </a:lnTo>
                  <a:lnTo>
                    <a:pt x="1239735" y="260362"/>
                  </a:lnTo>
                  <a:lnTo>
                    <a:pt x="1237716" y="272872"/>
                  </a:lnTo>
                  <a:lnTo>
                    <a:pt x="1236294" y="282117"/>
                  </a:lnTo>
                  <a:lnTo>
                    <a:pt x="1236294" y="387362"/>
                  </a:lnTo>
                  <a:lnTo>
                    <a:pt x="1232712" y="387362"/>
                  </a:lnTo>
                  <a:lnTo>
                    <a:pt x="1234782" y="375069"/>
                  </a:lnTo>
                  <a:lnTo>
                    <a:pt x="1234859" y="374662"/>
                  </a:lnTo>
                  <a:lnTo>
                    <a:pt x="1236294" y="387362"/>
                  </a:lnTo>
                  <a:lnTo>
                    <a:pt x="1236294" y="282117"/>
                  </a:lnTo>
                  <a:lnTo>
                    <a:pt x="1235824" y="285165"/>
                  </a:lnTo>
                  <a:lnTo>
                    <a:pt x="1235722" y="285762"/>
                  </a:lnTo>
                  <a:lnTo>
                    <a:pt x="1232319" y="285762"/>
                  </a:lnTo>
                  <a:lnTo>
                    <a:pt x="1232319" y="387362"/>
                  </a:lnTo>
                  <a:lnTo>
                    <a:pt x="1232217" y="389496"/>
                  </a:lnTo>
                  <a:lnTo>
                    <a:pt x="1232115" y="391756"/>
                  </a:lnTo>
                  <a:lnTo>
                    <a:pt x="1232039" y="393484"/>
                  </a:lnTo>
                  <a:lnTo>
                    <a:pt x="1231988" y="394703"/>
                  </a:lnTo>
                  <a:lnTo>
                    <a:pt x="1231887" y="396925"/>
                  </a:lnTo>
                  <a:lnTo>
                    <a:pt x="1231811" y="398691"/>
                  </a:lnTo>
                  <a:lnTo>
                    <a:pt x="1231747" y="400062"/>
                  </a:lnTo>
                  <a:lnTo>
                    <a:pt x="1230642" y="400062"/>
                  </a:lnTo>
                  <a:lnTo>
                    <a:pt x="1230744" y="396925"/>
                  </a:lnTo>
                  <a:lnTo>
                    <a:pt x="1230858" y="393484"/>
                  </a:lnTo>
                  <a:lnTo>
                    <a:pt x="1230947" y="390626"/>
                  </a:lnTo>
                  <a:lnTo>
                    <a:pt x="1231061" y="387362"/>
                  </a:lnTo>
                  <a:lnTo>
                    <a:pt x="1232319" y="387362"/>
                  </a:lnTo>
                  <a:lnTo>
                    <a:pt x="1232319" y="285762"/>
                  </a:lnTo>
                  <a:lnTo>
                    <a:pt x="1230579" y="285762"/>
                  </a:lnTo>
                  <a:lnTo>
                    <a:pt x="1232128" y="298462"/>
                  </a:lnTo>
                  <a:lnTo>
                    <a:pt x="1229017" y="298462"/>
                  </a:lnTo>
                  <a:lnTo>
                    <a:pt x="1229017" y="412762"/>
                  </a:lnTo>
                  <a:lnTo>
                    <a:pt x="1228140" y="412762"/>
                  </a:lnTo>
                  <a:lnTo>
                    <a:pt x="1228051" y="400062"/>
                  </a:lnTo>
                  <a:lnTo>
                    <a:pt x="1228928" y="400062"/>
                  </a:lnTo>
                  <a:lnTo>
                    <a:pt x="1229017" y="412762"/>
                  </a:lnTo>
                  <a:lnTo>
                    <a:pt x="1229017" y="298462"/>
                  </a:lnTo>
                  <a:lnTo>
                    <a:pt x="1227810" y="310019"/>
                  </a:lnTo>
                  <a:lnTo>
                    <a:pt x="1227696" y="311162"/>
                  </a:lnTo>
                  <a:lnTo>
                    <a:pt x="1226693" y="298856"/>
                  </a:lnTo>
                  <a:lnTo>
                    <a:pt x="1226553" y="301625"/>
                  </a:lnTo>
                  <a:lnTo>
                    <a:pt x="1226261" y="310019"/>
                  </a:lnTo>
                  <a:lnTo>
                    <a:pt x="1226223" y="311162"/>
                  </a:lnTo>
                  <a:lnTo>
                    <a:pt x="1225245" y="314159"/>
                  </a:lnTo>
                  <a:lnTo>
                    <a:pt x="1223987" y="323405"/>
                  </a:lnTo>
                  <a:lnTo>
                    <a:pt x="1223924" y="323862"/>
                  </a:lnTo>
                  <a:lnTo>
                    <a:pt x="1222895" y="323862"/>
                  </a:lnTo>
                  <a:lnTo>
                    <a:pt x="1223187" y="320421"/>
                  </a:lnTo>
                  <a:lnTo>
                    <a:pt x="1222222" y="323405"/>
                  </a:lnTo>
                  <a:lnTo>
                    <a:pt x="1222133" y="323659"/>
                  </a:lnTo>
                  <a:lnTo>
                    <a:pt x="1222070" y="323862"/>
                  </a:lnTo>
                  <a:lnTo>
                    <a:pt x="1221778" y="323862"/>
                  </a:lnTo>
                  <a:lnTo>
                    <a:pt x="1221778" y="438162"/>
                  </a:lnTo>
                  <a:lnTo>
                    <a:pt x="1219949" y="447636"/>
                  </a:lnTo>
                  <a:lnTo>
                    <a:pt x="1219847" y="447852"/>
                  </a:lnTo>
                  <a:lnTo>
                    <a:pt x="1219835" y="447636"/>
                  </a:lnTo>
                  <a:lnTo>
                    <a:pt x="1221346" y="438162"/>
                  </a:lnTo>
                  <a:lnTo>
                    <a:pt x="1221778" y="438162"/>
                  </a:lnTo>
                  <a:lnTo>
                    <a:pt x="1221778" y="323862"/>
                  </a:lnTo>
                  <a:lnTo>
                    <a:pt x="1220622" y="323862"/>
                  </a:lnTo>
                  <a:lnTo>
                    <a:pt x="1217752" y="336575"/>
                  </a:lnTo>
                  <a:lnTo>
                    <a:pt x="1214234" y="336575"/>
                  </a:lnTo>
                  <a:lnTo>
                    <a:pt x="1211872" y="349262"/>
                  </a:lnTo>
                  <a:lnTo>
                    <a:pt x="1210462" y="349262"/>
                  </a:lnTo>
                  <a:lnTo>
                    <a:pt x="1212189" y="361975"/>
                  </a:lnTo>
                  <a:lnTo>
                    <a:pt x="1204201" y="374662"/>
                  </a:lnTo>
                  <a:lnTo>
                    <a:pt x="1199654" y="374662"/>
                  </a:lnTo>
                  <a:lnTo>
                    <a:pt x="1200899" y="387362"/>
                  </a:lnTo>
                  <a:lnTo>
                    <a:pt x="1197178" y="398691"/>
                  </a:lnTo>
                  <a:lnTo>
                    <a:pt x="1197114" y="398868"/>
                  </a:lnTo>
                  <a:lnTo>
                    <a:pt x="1196746" y="399605"/>
                  </a:lnTo>
                  <a:lnTo>
                    <a:pt x="1197610" y="387362"/>
                  </a:lnTo>
                  <a:lnTo>
                    <a:pt x="1196479" y="387362"/>
                  </a:lnTo>
                  <a:lnTo>
                    <a:pt x="1196390" y="400062"/>
                  </a:lnTo>
                  <a:lnTo>
                    <a:pt x="1193457" y="400062"/>
                  </a:lnTo>
                  <a:lnTo>
                    <a:pt x="1190383" y="409384"/>
                  </a:lnTo>
                  <a:lnTo>
                    <a:pt x="1190383" y="514388"/>
                  </a:lnTo>
                  <a:lnTo>
                    <a:pt x="1189824" y="521081"/>
                  </a:lnTo>
                  <a:lnTo>
                    <a:pt x="1188999" y="521931"/>
                  </a:lnTo>
                  <a:lnTo>
                    <a:pt x="1188491" y="523113"/>
                  </a:lnTo>
                  <a:lnTo>
                    <a:pt x="1189164" y="514743"/>
                  </a:lnTo>
                  <a:lnTo>
                    <a:pt x="1189202" y="514388"/>
                  </a:lnTo>
                  <a:lnTo>
                    <a:pt x="1190383" y="514388"/>
                  </a:lnTo>
                  <a:lnTo>
                    <a:pt x="1190383" y="409384"/>
                  </a:lnTo>
                  <a:lnTo>
                    <a:pt x="1189266" y="412762"/>
                  </a:lnTo>
                  <a:lnTo>
                    <a:pt x="1187716" y="412762"/>
                  </a:lnTo>
                  <a:lnTo>
                    <a:pt x="1185405" y="424789"/>
                  </a:lnTo>
                  <a:lnTo>
                    <a:pt x="1185379" y="424942"/>
                  </a:lnTo>
                  <a:lnTo>
                    <a:pt x="1185278" y="425488"/>
                  </a:lnTo>
                  <a:lnTo>
                    <a:pt x="1183106" y="425488"/>
                  </a:lnTo>
                  <a:lnTo>
                    <a:pt x="1183767" y="412762"/>
                  </a:lnTo>
                  <a:lnTo>
                    <a:pt x="1185303" y="412762"/>
                  </a:lnTo>
                  <a:lnTo>
                    <a:pt x="1186726" y="407187"/>
                  </a:lnTo>
                  <a:lnTo>
                    <a:pt x="1186726" y="400062"/>
                  </a:lnTo>
                  <a:lnTo>
                    <a:pt x="1188300" y="400062"/>
                  </a:lnTo>
                  <a:lnTo>
                    <a:pt x="1188389" y="396925"/>
                  </a:lnTo>
                  <a:lnTo>
                    <a:pt x="1188491" y="393484"/>
                  </a:lnTo>
                  <a:lnTo>
                    <a:pt x="1188618" y="389496"/>
                  </a:lnTo>
                  <a:lnTo>
                    <a:pt x="1188681" y="387362"/>
                  </a:lnTo>
                  <a:lnTo>
                    <a:pt x="1189266" y="396925"/>
                  </a:lnTo>
                  <a:lnTo>
                    <a:pt x="1189367" y="398691"/>
                  </a:lnTo>
                  <a:lnTo>
                    <a:pt x="1189431" y="399618"/>
                  </a:lnTo>
                  <a:lnTo>
                    <a:pt x="1189545" y="398691"/>
                  </a:lnTo>
                  <a:lnTo>
                    <a:pt x="1190307" y="387362"/>
                  </a:lnTo>
                  <a:lnTo>
                    <a:pt x="1193507" y="387362"/>
                  </a:lnTo>
                  <a:lnTo>
                    <a:pt x="1193393" y="376897"/>
                  </a:lnTo>
                  <a:lnTo>
                    <a:pt x="1193368" y="374662"/>
                  </a:lnTo>
                  <a:lnTo>
                    <a:pt x="1194079" y="374662"/>
                  </a:lnTo>
                  <a:lnTo>
                    <a:pt x="1194003" y="379260"/>
                  </a:lnTo>
                  <a:lnTo>
                    <a:pt x="1193888" y="387362"/>
                  </a:lnTo>
                  <a:lnTo>
                    <a:pt x="1195197" y="375069"/>
                  </a:lnTo>
                  <a:lnTo>
                    <a:pt x="1195247" y="374662"/>
                  </a:lnTo>
                  <a:lnTo>
                    <a:pt x="1194269" y="374662"/>
                  </a:lnTo>
                  <a:lnTo>
                    <a:pt x="1196759" y="362546"/>
                  </a:lnTo>
                  <a:lnTo>
                    <a:pt x="1196886" y="361975"/>
                  </a:lnTo>
                  <a:lnTo>
                    <a:pt x="1203782" y="361975"/>
                  </a:lnTo>
                  <a:lnTo>
                    <a:pt x="1203490" y="356946"/>
                  </a:lnTo>
                  <a:lnTo>
                    <a:pt x="1203960" y="355777"/>
                  </a:lnTo>
                  <a:lnTo>
                    <a:pt x="1203769" y="355777"/>
                  </a:lnTo>
                  <a:lnTo>
                    <a:pt x="1203464" y="356717"/>
                  </a:lnTo>
                  <a:lnTo>
                    <a:pt x="1203401" y="355612"/>
                  </a:lnTo>
                  <a:lnTo>
                    <a:pt x="1203782" y="355727"/>
                  </a:lnTo>
                  <a:lnTo>
                    <a:pt x="1203909" y="355307"/>
                  </a:lnTo>
                  <a:lnTo>
                    <a:pt x="1203960" y="355168"/>
                  </a:lnTo>
                  <a:lnTo>
                    <a:pt x="1204429" y="354584"/>
                  </a:lnTo>
                  <a:lnTo>
                    <a:pt x="1207020" y="351434"/>
                  </a:lnTo>
                  <a:lnTo>
                    <a:pt x="1207528" y="346595"/>
                  </a:lnTo>
                  <a:lnTo>
                    <a:pt x="1205598" y="348513"/>
                  </a:lnTo>
                  <a:lnTo>
                    <a:pt x="1205687" y="351434"/>
                  </a:lnTo>
                  <a:lnTo>
                    <a:pt x="1204607" y="353606"/>
                  </a:lnTo>
                  <a:lnTo>
                    <a:pt x="1203604" y="354584"/>
                  </a:lnTo>
                  <a:lnTo>
                    <a:pt x="1203490" y="351434"/>
                  </a:lnTo>
                  <a:lnTo>
                    <a:pt x="1203477" y="351053"/>
                  </a:lnTo>
                  <a:lnTo>
                    <a:pt x="1203172" y="351612"/>
                  </a:lnTo>
                  <a:lnTo>
                    <a:pt x="1203045" y="349262"/>
                  </a:lnTo>
                  <a:lnTo>
                    <a:pt x="1203426" y="349262"/>
                  </a:lnTo>
                  <a:lnTo>
                    <a:pt x="1210843" y="336575"/>
                  </a:lnTo>
                  <a:lnTo>
                    <a:pt x="1209903" y="336575"/>
                  </a:lnTo>
                  <a:lnTo>
                    <a:pt x="1210513" y="332867"/>
                  </a:lnTo>
                  <a:lnTo>
                    <a:pt x="1210551" y="333438"/>
                  </a:lnTo>
                  <a:lnTo>
                    <a:pt x="1212507" y="330009"/>
                  </a:lnTo>
                  <a:lnTo>
                    <a:pt x="1212430" y="330771"/>
                  </a:lnTo>
                  <a:lnTo>
                    <a:pt x="1213065" y="330009"/>
                  </a:lnTo>
                  <a:lnTo>
                    <a:pt x="1214475" y="328320"/>
                  </a:lnTo>
                  <a:lnTo>
                    <a:pt x="1214107" y="326034"/>
                  </a:lnTo>
                  <a:lnTo>
                    <a:pt x="1212545" y="329857"/>
                  </a:lnTo>
                  <a:lnTo>
                    <a:pt x="1211021" y="329857"/>
                  </a:lnTo>
                  <a:lnTo>
                    <a:pt x="1211961" y="324269"/>
                  </a:lnTo>
                  <a:lnTo>
                    <a:pt x="1212037" y="323862"/>
                  </a:lnTo>
                  <a:lnTo>
                    <a:pt x="1214259" y="323862"/>
                  </a:lnTo>
                  <a:lnTo>
                    <a:pt x="1216279" y="311162"/>
                  </a:lnTo>
                  <a:lnTo>
                    <a:pt x="1215224" y="322414"/>
                  </a:lnTo>
                  <a:lnTo>
                    <a:pt x="1215148" y="323126"/>
                  </a:lnTo>
                  <a:lnTo>
                    <a:pt x="1214526" y="323126"/>
                  </a:lnTo>
                  <a:lnTo>
                    <a:pt x="1215047" y="325742"/>
                  </a:lnTo>
                  <a:lnTo>
                    <a:pt x="1216774" y="324866"/>
                  </a:lnTo>
                  <a:lnTo>
                    <a:pt x="1215948" y="323862"/>
                  </a:lnTo>
                  <a:lnTo>
                    <a:pt x="1216088" y="323862"/>
                  </a:lnTo>
                  <a:lnTo>
                    <a:pt x="1216317" y="320548"/>
                  </a:lnTo>
                  <a:lnTo>
                    <a:pt x="1216367" y="320395"/>
                  </a:lnTo>
                  <a:lnTo>
                    <a:pt x="1216342" y="320230"/>
                  </a:lnTo>
                  <a:lnTo>
                    <a:pt x="1216393" y="319430"/>
                  </a:lnTo>
                  <a:lnTo>
                    <a:pt x="1216736" y="318935"/>
                  </a:lnTo>
                  <a:lnTo>
                    <a:pt x="1216494" y="318058"/>
                  </a:lnTo>
                  <a:lnTo>
                    <a:pt x="1216977" y="311162"/>
                  </a:lnTo>
                  <a:lnTo>
                    <a:pt x="1218857" y="311162"/>
                  </a:lnTo>
                  <a:lnTo>
                    <a:pt x="1217028" y="313347"/>
                  </a:lnTo>
                  <a:lnTo>
                    <a:pt x="1217104" y="317703"/>
                  </a:lnTo>
                  <a:lnTo>
                    <a:pt x="1218603" y="311924"/>
                  </a:lnTo>
                  <a:lnTo>
                    <a:pt x="1222349" y="310261"/>
                  </a:lnTo>
                  <a:lnTo>
                    <a:pt x="1220571" y="304774"/>
                  </a:lnTo>
                  <a:lnTo>
                    <a:pt x="1220241" y="305676"/>
                  </a:lnTo>
                  <a:lnTo>
                    <a:pt x="1219885" y="306552"/>
                  </a:lnTo>
                  <a:lnTo>
                    <a:pt x="1219835" y="306374"/>
                  </a:lnTo>
                  <a:lnTo>
                    <a:pt x="1221155" y="298856"/>
                  </a:lnTo>
                  <a:lnTo>
                    <a:pt x="1223314" y="287248"/>
                  </a:lnTo>
                  <a:lnTo>
                    <a:pt x="1223429" y="286600"/>
                  </a:lnTo>
                  <a:lnTo>
                    <a:pt x="1223467" y="286372"/>
                  </a:lnTo>
                  <a:lnTo>
                    <a:pt x="1223581" y="285762"/>
                  </a:lnTo>
                  <a:lnTo>
                    <a:pt x="1225194" y="285762"/>
                  </a:lnTo>
                  <a:lnTo>
                    <a:pt x="1223276" y="273062"/>
                  </a:lnTo>
                  <a:lnTo>
                    <a:pt x="1229004" y="273062"/>
                  </a:lnTo>
                  <a:lnTo>
                    <a:pt x="1228140" y="260362"/>
                  </a:lnTo>
                  <a:lnTo>
                    <a:pt x="1230045" y="260362"/>
                  </a:lnTo>
                  <a:lnTo>
                    <a:pt x="1230160" y="271170"/>
                  </a:lnTo>
                  <a:lnTo>
                    <a:pt x="1230172" y="272059"/>
                  </a:lnTo>
                  <a:lnTo>
                    <a:pt x="1230376" y="271170"/>
                  </a:lnTo>
                  <a:lnTo>
                    <a:pt x="1231493" y="260362"/>
                  </a:lnTo>
                  <a:lnTo>
                    <a:pt x="1231658" y="260362"/>
                  </a:lnTo>
                  <a:lnTo>
                    <a:pt x="1233538" y="248081"/>
                  </a:lnTo>
                  <a:lnTo>
                    <a:pt x="1233601" y="247662"/>
                  </a:lnTo>
                  <a:lnTo>
                    <a:pt x="1234287" y="247662"/>
                  </a:lnTo>
                  <a:lnTo>
                    <a:pt x="1239342" y="234975"/>
                  </a:lnTo>
                  <a:lnTo>
                    <a:pt x="1239164" y="222262"/>
                  </a:lnTo>
                  <a:lnTo>
                    <a:pt x="1242199" y="222262"/>
                  </a:lnTo>
                  <a:lnTo>
                    <a:pt x="1243279" y="214261"/>
                  </a:lnTo>
                  <a:lnTo>
                    <a:pt x="1243190" y="212318"/>
                  </a:lnTo>
                  <a:lnTo>
                    <a:pt x="1243063" y="209562"/>
                  </a:lnTo>
                  <a:lnTo>
                    <a:pt x="1243914" y="209562"/>
                  </a:lnTo>
                  <a:lnTo>
                    <a:pt x="1243279" y="214261"/>
                  </a:lnTo>
                  <a:lnTo>
                    <a:pt x="1243584" y="220903"/>
                  </a:lnTo>
                  <a:lnTo>
                    <a:pt x="1243647" y="222262"/>
                  </a:lnTo>
                  <a:lnTo>
                    <a:pt x="1244561" y="222262"/>
                  </a:lnTo>
                  <a:lnTo>
                    <a:pt x="1244358" y="214261"/>
                  </a:lnTo>
                  <a:lnTo>
                    <a:pt x="1244244" y="209562"/>
                  </a:lnTo>
                  <a:lnTo>
                    <a:pt x="1246746" y="209562"/>
                  </a:lnTo>
                  <a:lnTo>
                    <a:pt x="1245908" y="197891"/>
                  </a:lnTo>
                  <a:lnTo>
                    <a:pt x="1245831" y="196875"/>
                  </a:lnTo>
                  <a:lnTo>
                    <a:pt x="1248829" y="196875"/>
                  </a:lnTo>
                  <a:lnTo>
                    <a:pt x="1247762" y="184797"/>
                  </a:lnTo>
                  <a:lnTo>
                    <a:pt x="1247711" y="184162"/>
                  </a:lnTo>
                  <a:lnTo>
                    <a:pt x="1245387" y="184162"/>
                  </a:lnTo>
                  <a:lnTo>
                    <a:pt x="1245374" y="184797"/>
                  </a:lnTo>
                  <a:lnTo>
                    <a:pt x="1245260" y="196100"/>
                  </a:lnTo>
                  <a:lnTo>
                    <a:pt x="1245247" y="196875"/>
                  </a:lnTo>
                  <a:lnTo>
                    <a:pt x="1241615" y="196875"/>
                  </a:lnTo>
                  <a:lnTo>
                    <a:pt x="1242212" y="206946"/>
                  </a:lnTo>
                  <a:lnTo>
                    <a:pt x="1242288" y="208368"/>
                  </a:lnTo>
                  <a:lnTo>
                    <a:pt x="1242314" y="208788"/>
                  </a:lnTo>
                  <a:lnTo>
                    <a:pt x="1242187" y="208368"/>
                  </a:lnTo>
                  <a:lnTo>
                    <a:pt x="1241082" y="201091"/>
                  </a:lnTo>
                  <a:lnTo>
                    <a:pt x="1240878" y="206946"/>
                  </a:lnTo>
                  <a:lnTo>
                    <a:pt x="1240815" y="208788"/>
                  </a:lnTo>
                  <a:lnTo>
                    <a:pt x="1240663" y="208368"/>
                  </a:lnTo>
                  <a:lnTo>
                    <a:pt x="1240523" y="206946"/>
                  </a:lnTo>
                  <a:lnTo>
                    <a:pt x="1240421" y="208368"/>
                  </a:lnTo>
                  <a:lnTo>
                    <a:pt x="1240345" y="209562"/>
                  </a:lnTo>
                  <a:lnTo>
                    <a:pt x="1238199" y="209562"/>
                  </a:lnTo>
                  <a:lnTo>
                    <a:pt x="1237957" y="220903"/>
                  </a:lnTo>
                  <a:lnTo>
                    <a:pt x="1237932" y="222262"/>
                  </a:lnTo>
                  <a:lnTo>
                    <a:pt x="1236967" y="222262"/>
                  </a:lnTo>
                  <a:lnTo>
                    <a:pt x="1236700" y="214261"/>
                  </a:lnTo>
                  <a:lnTo>
                    <a:pt x="1236573" y="210439"/>
                  </a:lnTo>
                  <a:lnTo>
                    <a:pt x="1236548" y="209562"/>
                  </a:lnTo>
                  <a:lnTo>
                    <a:pt x="1233881" y="222262"/>
                  </a:lnTo>
                  <a:lnTo>
                    <a:pt x="1233157" y="222262"/>
                  </a:lnTo>
                  <a:lnTo>
                    <a:pt x="1233792" y="233743"/>
                  </a:lnTo>
                  <a:lnTo>
                    <a:pt x="1235151" y="222262"/>
                  </a:lnTo>
                  <a:lnTo>
                    <a:pt x="1236522" y="222262"/>
                  </a:lnTo>
                  <a:lnTo>
                    <a:pt x="1234922" y="233743"/>
                  </a:lnTo>
                  <a:lnTo>
                    <a:pt x="1234846" y="234289"/>
                  </a:lnTo>
                  <a:lnTo>
                    <a:pt x="1234757" y="234975"/>
                  </a:lnTo>
                  <a:lnTo>
                    <a:pt x="1233855" y="234975"/>
                  </a:lnTo>
                  <a:lnTo>
                    <a:pt x="1233817" y="234289"/>
                  </a:lnTo>
                  <a:lnTo>
                    <a:pt x="1233690" y="234975"/>
                  </a:lnTo>
                  <a:lnTo>
                    <a:pt x="1232242" y="234975"/>
                  </a:lnTo>
                  <a:lnTo>
                    <a:pt x="1232801" y="222262"/>
                  </a:lnTo>
                  <a:lnTo>
                    <a:pt x="1230782" y="233743"/>
                  </a:lnTo>
                  <a:lnTo>
                    <a:pt x="1230693" y="234289"/>
                  </a:lnTo>
                  <a:lnTo>
                    <a:pt x="1230579" y="234975"/>
                  </a:lnTo>
                  <a:lnTo>
                    <a:pt x="1229779" y="234975"/>
                  </a:lnTo>
                  <a:lnTo>
                    <a:pt x="1230718" y="247662"/>
                  </a:lnTo>
                  <a:lnTo>
                    <a:pt x="1230083" y="247662"/>
                  </a:lnTo>
                  <a:lnTo>
                    <a:pt x="1224864" y="260121"/>
                  </a:lnTo>
                  <a:lnTo>
                    <a:pt x="1224762" y="260362"/>
                  </a:lnTo>
                  <a:lnTo>
                    <a:pt x="1223860" y="260362"/>
                  </a:lnTo>
                  <a:lnTo>
                    <a:pt x="1222603" y="271170"/>
                  </a:lnTo>
                  <a:lnTo>
                    <a:pt x="1222489" y="272059"/>
                  </a:lnTo>
                  <a:lnTo>
                    <a:pt x="1222375" y="273062"/>
                  </a:lnTo>
                  <a:lnTo>
                    <a:pt x="1220584" y="273062"/>
                  </a:lnTo>
                  <a:lnTo>
                    <a:pt x="1219746" y="277825"/>
                  </a:lnTo>
                  <a:lnTo>
                    <a:pt x="1219746" y="310121"/>
                  </a:lnTo>
                  <a:lnTo>
                    <a:pt x="1219034" y="310959"/>
                  </a:lnTo>
                  <a:lnTo>
                    <a:pt x="1219720" y="307047"/>
                  </a:lnTo>
                  <a:lnTo>
                    <a:pt x="1219746" y="310121"/>
                  </a:lnTo>
                  <a:lnTo>
                    <a:pt x="1219746" y="277825"/>
                  </a:lnTo>
                  <a:lnTo>
                    <a:pt x="1218450" y="285165"/>
                  </a:lnTo>
                  <a:lnTo>
                    <a:pt x="1218349" y="285762"/>
                  </a:lnTo>
                  <a:lnTo>
                    <a:pt x="1217803" y="285762"/>
                  </a:lnTo>
                  <a:lnTo>
                    <a:pt x="1217701" y="279374"/>
                  </a:lnTo>
                  <a:lnTo>
                    <a:pt x="1217612" y="273062"/>
                  </a:lnTo>
                  <a:lnTo>
                    <a:pt x="1215682" y="285165"/>
                  </a:lnTo>
                  <a:lnTo>
                    <a:pt x="1215593" y="285762"/>
                  </a:lnTo>
                  <a:lnTo>
                    <a:pt x="1214958" y="285762"/>
                  </a:lnTo>
                  <a:lnTo>
                    <a:pt x="1215034" y="298462"/>
                  </a:lnTo>
                  <a:lnTo>
                    <a:pt x="1213091" y="298462"/>
                  </a:lnTo>
                  <a:lnTo>
                    <a:pt x="1211605" y="311162"/>
                  </a:lnTo>
                  <a:lnTo>
                    <a:pt x="1208976" y="311162"/>
                  </a:lnTo>
                  <a:lnTo>
                    <a:pt x="1207744" y="322414"/>
                  </a:lnTo>
                  <a:lnTo>
                    <a:pt x="1207643" y="323405"/>
                  </a:lnTo>
                  <a:lnTo>
                    <a:pt x="1207592" y="323862"/>
                  </a:lnTo>
                  <a:lnTo>
                    <a:pt x="1204658" y="323862"/>
                  </a:lnTo>
                  <a:lnTo>
                    <a:pt x="1203794" y="332625"/>
                  </a:lnTo>
                  <a:lnTo>
                    <a:pt x="1203426" y="335724"/>
                  </a:lnTo>
                  <a:lnTo>
                    <a:pt x="1203528" y="329971"/>
                  </a:lnTo>
                  <a:lnTo>
                    <a:pt x="1203617" y="324269"/>
                  </a:lnTo>
                  <a:lnTo>
                    <a:pt x="1203452" y="325640"/>
                  </a:lnTo>
                  <a:lnTo>
                    <a:pt x="1202766" y="332625"/>
                  </a:lnTo>
                  <a:lnTo>
                    <a:pt x="1202423" y="335216"/>
                  </a:lnTo>
                  <a:lnTo>
                    <a:pt x="1202283" y="332790"/>
                  </a:lnTo>
                  <a:lnTo>
                    <a:pt x="1202194" y="329971"/>
                  </a:lnTo>
                  <a:lnTo>
                    <a:pt x="1202080" y="325843"/>
                  </a:lnTo>
                  <a:lnTo>
                    <a:pt x="1201280" y="329971"/>
                  </a:lnTo>
                  <a:lnTo>
                    <a:pt x="1200124" y="336575"/>
                  </a:lnTo>
                  <a:lnTo>
                    <a:pt x="1199261" y="336575"/>
                  </a:lnTo>
                  <a:lnTo>
                    <a:pt x="1198346" y="349262"/>
                  </a:lnTo>
                  <a:lnTo>
                    <a:pt x="1196479" y="349262"/>
                  </a:lnTo>
                  <a:lnTo>
                    <a:pt x="1197330" y="339344"/>
                  </a:lnTo>
                  <a:lnTo>
                    <a:pt x="1195920" y="349262"/>
                  </a:lnTo>
                  <a:lnTo>
                    <a:pt x="1193914" y="349262"/>
                  </a:lnTo>
                  <a:lnTo>
                    <a:pt x="1192072" y="361975"/>
                  </a:lnTo>
                  <a:lnTo>
                    <a:pt x="1189050" y="361975"/>
                  </a:lnTo>
                  <a:lnTo>
                    <a:pt x="1186954" y="374662"/>
                  </a:lnTo>
                  <a:lnTo>
                    <a:pt x="1183957" y="374662"/>
                  </a:lnTo>
                  <a:lnTo>
                    <a:pt x="1183030" y="387362"/>
                  </a:lnTo>
                  <a:lnTo>
                    <a:pt x="1181950" y="387362"/>
                  </a:lnTo>
                  <a:lnTo>
                    <a:pt x="1181950" y="425488"/>
                  </a:lnTo>
                  <a:lnTo>
                    <a:pt x="1178572" y="437045"/>
                  </a:lnTo>
                  <a:lnTo>
                    <a:pt x="1178572" y="565162"/>
                  </a:lnTo>
                  <a:lnTo>
                    <a:pt x="1176426" y="565162"/>
                  </a:lnTo>
                  <a:lnTo>
                    <a:pt x="1176426" y="603262"/>
                  </a:lnTo>
                  <a:lnTo>
                    <a:pt x="1175994" y="615988"/>
                  </a:lnTo>
                  <a:lnTo>
                    <a:pt x="1174902" y="615988"/>
                  </a:lnTo>
                  <a:lnTo>
                    <a:pt x="1174902" y="630085"/>
                  </a:lnTo>
                  <a:lnTo>
                    <a:pt x="1174419" y="640765"/>
                  </a:lnTo>
                  <a:lnTo>
                    <a:pt x="1174394" y="641362"/>
                  </a:lnTo>
                  <a:lnTo>
                    <a:pt x="1174013" y="641362"/>
                  </a:lnTo>
                  <a:lnTo>
                    <a:pt x="1174013" y="666762"/>
                  </a:lnTo>
                  <a:lnTo>
                    <a:pt x="1173340" y="679462"/>
                  </a:lnTo>
                  <a:lnTo>
                    <a:pt x="1173429" y="667931"/>
                  </a:lnTo>
                  <a:lnTo>
                    <a:pt x="1171460" y="679462"/>
                  </a:lnTo>
                  <a:lnTo>
                    <a:pt x="1172692" y="667931"/>
                  </a:lnTo>
                  <a:lnTo>
                    <a:pt x="1172819" y="666762"/>
                  </a:lnTo>
                  <a:lnTo>
                    <a:pt x="1173441" y="666762"/>
                  </a:lnTo>
                  <a:lnTo>
                    <a:pt x="1173429" y="667931"/>
                  </a:lnTo>
                  <a:lnTo>
                    <a:pt x="1173632" y="666762"/>
                  </a:lnTo>
                  <a:lnTo>
                    <a:pt x="1174013" y="666762"/>
                  </a:lnTo>
                  <a:lnTo>
                    <a:pt x="1174013" y="641362"/>
                  </a:lnTo>
                  <a:lnTo>
                    <a:pt x="1173784" y="641362"/>
                  </a:lnTo>
                  <a:lnTo>
                    <a:pt x="1174902" y="630085"/>
                  </a:lnTo>
                  <a:lnTo>
                    <a:pt x="1174902" y="615988"/>
                  </a:lnTo>
                  <a:lnTo>
                    <a:pt x="1174648" y="615988"/>
                  </a:lnTo>
                  <a:lnTo>
                    <a:pt x="1174762" y="609320"/>
                  </a:lnTo>
                  <a:lnTo>
                    <a:pt x="1174877" y="603262"/>
                  </a:lnTo>
                  <a:lnTo>
                    <a:pt x="1176426" y="603262"/>
                  </a:lnTo>
                  <a:lnTo>
                    <a:pt x="1176426" y="565162"/>
                  </a:lnTo>
                  <a:lnTo>
                    <a:pt x="1174762" y="565162"/>
                  </a:lnTo>
                  <a:lnTo>
                    <a:pt x="1173975" y="572325"/>
                  </a:lnTo>
                  <a:lnTo>
                    <a:pt x="1173975" y="628662"/>
                  </a:lnTo>
                  <a:lnTo>
                    <a:pt x="1170762" y="636803"/>
                  </a:lnTo>
                  <a:lnTo>
                    <a:pt x="1169327" y="641362"/>
                  </a:lnTo>
                  <a:lnTo>
                    <a:pt x="1168971" y="641362"/>
                  </a:lnTo>
                  <a:lnTo>
                    <a:pt x="1169200" y="640765"/>
                  </a:lnTo>
                  <a:lnTo>
                    <a:pt x="1169987" y="630072"/>
                  </a:lnTo>
                  <a:lnTo>
                    <a:pt x="1170089" y="628662"/>
                  </a:lnTo>
                  <a:lnTo>
                    <a:pt x="1169212" y="640765"/>
                  </a:lnTo>
                  <a:lnTo>
                    <a:pt x="1170762" y="636803"/>
                  </a:lnTo>
                  <a:lnTo>
                    <a:pt x="1173340" y="628662"/>
                  </a:lnTo>
                  <a:lnTo>
                    <a:pt x="1173975" y="628662"/>
                  </a:lnTo>
                  <a:lnTo>
                    <a:pt x="1173975" y="572325"/>
                  </a:lnTo>
                  <a:lnTo>
                    <a:pt x="1173365" y="577862"/>
                  </a:lnTo>
                  <a:lnTo>
                    <a:pt x="1167168" y="577862"/>
                  </a:lnTo>
                  <a:lnTo>
                    <a:pt x="1166901" y="579983"/>
                  </a:lnTo>
                  <a:lnTo>
                    <a:pt x="1166901" y="641362"/>
                  </a:lnTo>
                  <a:lnTo>
                    <a:pt x="1166101" y="652729"/>
                  </a:lnTo>
                  <a:lnTo>
                    <a:pt x="1166012" y="654075"/>
                  </a:lnTo>
                  <a:lnTo>
                    <a:pt x="1165098" y="654075"/>
                  </a:lnTo>
                  <a:lnTo>
                    <a:pt x="1165098" y="692162"/>
                  </a:lnTo>
                  <a:lnTo>
                    <a:pt x="1162888" y="694118"/>
                  </a:lnTo>
                  <a:lnTo>
                    <a:pt x="1161122" y="695693"/>
                  </a:lnTo>
                  <a:lnTo>
                    <a:pt x="1160145" y="696087"/>
                  </a:lnTo>
                  <a:lnTo>
                    <a:pt x="1159751" y="696087"/>
                  </a:lnTo>
                  <a:lnTo>
                    <a:pt x="1161846" y="693064"/>
                  </a:lnTo>
                  <a:lnTo>
                    <a:pt x="1161745" y="692289"/>
                  </a:lnTo>
                  <a:lnTo>
                    <a:pt x="1163320" y="693064"/>
                  </a:lnTo>
                  <a:lnTo>
                    <a:pt x="1163408" y="692238"/>
                  </a:lnTo>
                  <a:lnTo>
                    <a:pt x="1163955" y="690321"/>
                  </a:lnTo>
                  <a:lnTo>
                    <a:pt x="1163040" y="691083"/>
                  </a:lnTo>
                  <a:lnTo>
                    <a:pt x="1164043" y="679462"/>
                  </a:lnTo>
                  <a:lnTo>
                    <a:pt x="1164640" y="679462"/>
                  </a:lnTo>
                  <a:lnTo>
                    <a:pt x="1164374" y="691565"/>
                  </a:lnTo>
                  <a:lnTo>
                    <a:pt x="1164361" y="692162"/>
                  </a:lnTo>
                  <a:lnTo>
                    <a:pt x="1165098" y="692162"/>
                  </a:lnTo>
                  <a:lnTo>
                    <a:pt x="1165098" y="654075"/>
                  </a:lnTo>
                  <a:lnTo>
                    <a:pt x="1164094" y="654075"/>
                  </a:lnTo>
                  <a:lnTo>
                    <a:pt x="1166787" y="641883"/>
                  </a:lnTo>
                  <a:lnTo>
                    <a:pt x="1166901" y="641362"/>
                  </a:lnTo>
                  <a:lnTo>
                    <a:pt x="1166901" y="579983"/>
                  </a:lnTo>
                  <a:lnTo>
                    <a:pt x="1165618" y="590130"/>
                  </a:lnTo>
                  <a:lnTo>
                    <a:pt x="1165555" y="590613"/>
                  </a:lnTo>
                  <a:lnTo>
                    <a:pt x="1164920" y="590613"/>
                  </a:lnTo>
                  <a:lnTo>
                    <a:pt x="1164920" y="641362"/>
                  </a:lnTo>
                  <a:lnTo>
                    <a:pt x="1162697" y="652729"/>
                  </a:lnTo>
                  <a:lnTo>
                    <a:pt x="1162634" y="653046"/>
                  </a:lnTo>
                  <a:lnTo>
                    <a:pt x="1162570" y="653402"/>
                  </a:lnTo>
                  <a:lnTo>
                    <a:pt x="1162507" y="653745"/>
                  </a:lnTo>
                  <a:lnTo>
                    <a:pt x="1162443" y="654075"/>
                  </a:lnTo>
                  <a:lnTo>
                    <a:pt x="1162138" y="654075"/>
                  </a:lnTo>
                  <a:lnTo>
                    <a:pt x="1162138" y="666762"/>
                  </a:lnTo>
                  <a:lnTo>
                    <a:pt x="1161288" y="670864"/>
                  </a:lnTo>
                  <a:lnTo>
                    <a:pt x="1160614" y="679462"/>
                  </a:lnTo>
                  <a:lnTo>
                    <a:pt x="1159522" y="679462"/>
                  </a:lnTo>
                  <a:lnTo>
                    <a:pt x="1161288" y="670864"/>
                  </a:lnTo>
                  <a:lnTo>
                    <a:pt x="1161529" y="667931"/>
                  </a:lnTo>
                  <a:lnTo>
                    <a:pt x="1161618" y="666762"/>
                  </a:lnTo>
                  <a:lnTo>
                    <a:pt x="1162138" y="666762"/>
                  </a:lnTo>
                  <a:lnTo>
                    <a:pt x="1162138" y="654075"/>
                  </a:lnTo>
                  <a:lnTo>
                    <a:pt x="1161821" y="654075"/>
                  </a:lnTo>
                  <a:lnTo>
                    <a:pt x="1163408" y="641883"/>
                  </a:lnTo>
                  <a:lnTo>
                    <a:pt x="1163472" y="641362"/>
                  </a:lnTo>
                  <a:lnTo>
                    <a:pt x="1164920" y="641362"/>
                  </a:lnTo>
                  <a:lnTo>
                    <a:pt x="1164920" y="590613"/>
                  </a:lnTo>
                  <a:lnTo>
                    <a:pt x="1164348" y="590613"/>
                  </a:lnTo>
                  <a:lnTo>
                    <a:pt x="1159421" y="600214"/>
                  </a:lnTo>
                  <a:lnTo>
                    <a:pt x="1159421" y="654075"/>
                  </a:lnTo>
                  <a:lnTo>
                    <a:pt x="1155763" y="666762"/>
                  </a:lnTo>
                  <a:lnTo>
                    <a:pt x="1153210" y="666762"/>
                  </a:lnTo>
                  <a:lnTo>
                    <a:pt x="1151458" y="679462"/>
                  </a:lnTo>
                  <a:lnTo>
                    <a:pt x="1150404" y="679462"/>
                  </a:lnTo>
                  <a:lnTo>
                    <a:pt x="1153210" y="666762"/>
                  </a:lnTo>
                  <a:lnTo>
                    <a:pt x="1152258" y="666762"/>
                  </a:lnTo>
                  <a:lnTo>
                    <a:pt x="1156487" y="654215"/>
                  </a:lnTo>
                  <a:lnTo>
                    <a:pt x="1156538" y="654075"/>
                  </a:lnTo>
                  <a:lnTo>
                    <a:pt x="1159421" y="654075"/>
                  </a:lnTo>
                  <a:lnTo>
                    <a:pt x="1159421" y="600214"/>
                  </a:lnTo>
                  <a:lnTo>
                    <a:pt x="1158074" y="602830"/>
                  </a:lnTo>
                  <a:lnTo>
                    <a:pt x="1157973" y="603034"/>
                  </a:lnTo>
                  <a:lnTo>
                    <a:pt x="1157859" y="603262"/>
                  </a:lnTo>
                  <a:lnTo>
                    <a:pt x="1156741" y="603262"/>
                  </a:lnTo>
                  <a:lnTo>
                    <a:pt x="1156792" y="600633"/>
                  </a:lnTo>
                  <a:lnTo>
                    <a:pt x="1156893" y="595858"/>
                  </a:lnTo>
                  <a:lnTo>
                    <a:pt x="1156982" y="591083"/>
                  </a:lnTo>
                  <a:lnTo>
                    <a:pt x="1156817" y="592086"/>
                  </a:lnTo>
                  <a:lnTo>
                    <a:pt x="1156931" y="591083"/>
                  </a:lnTo>
                  <a:lnTo>
                    <a:pt x="1156982" y="590613"/>
                  </a:lnTo>
                  <a:lnTo>
                    <a:pt x="1158786" y="590613"/>
                  </a:lnTo>
                  <a:lnTo>
                    <a:pt x="1160043" y="590613"/>
                  </a:lnTo>
                  <a:lnTo>
                    <a:pt x="1162024" y="577862"/>
                  </a:lnTo>
                  <a:lnTo>
                    <a:pt x="1162456" y="577862"/>
                  </a:lnTo>
                  <a:lnTo>
                    <a:pt x="1162189" y="578104"/>
                  </a:lnTo>
                  <a:lnTo>
                    <a:pt x="1162024" y="579462"/>
                  </a:lnTo>
                  <a:lnTo>
                    <a:pt x="1162697" y="579094"/>
                  </a:lnTo>
                  <a:lnTo>
                    <a:pt x="1162481" y="580567"/>
                  </a:lnTo>
                  <a:lnTo>
                    <a:pt x="1162951" y="579081"/>
                  </a:lnTo>
                  <a:lnTo>
                    <a:pt x="1164196" y="578065"/>
                  </a:lnTo>
                  <a:lnTo>
                    <a:pt x="1164196" y="577862"/>
                  </a:lnTo>
                  <a:lnTo>
                    <a:pt x="1166520" y="577862"/>
                  </a:lnTo>
                  <a:lnTo>
                    <a:pt x="1166266" y="569048"/>
                  </a:lnTo>
                  <a:lnTo>
                    <a:pt x="1166152" y="565162"/>
                  </a:lnTo>
                  <a:lnTo>
                    <a:pt x="1173238" y="565162"/>
                  </a:lnTo>
                  <a:lnTo>
                    <a:pt x="1174826" y="554355"/>
                  </a:lnTo>
                  <a:lnTo>
                    <a:pt x="1174889" y="554228"/>
                  </a:lnTo>
                  <a:lnTo>
                    <a:pt x="1175372" y="552475"/>
                  </a:lnTo>
                  <a:lnTo>
                    <a:pt x="1177925" y="552475"/>
                  </a:lnTo>
                  <a:lnTo>
                    <a:pt x="1178572" y="565162"/>
                  </a:lnTo>
                  <a:lnTo>
                    <a:pt x="1178572" y="437045"/>
                  </a:lnTo>
                  <a:lnTo>
                    <a:pt x="1178242" y="438162"/>
                  </a:lnTo>
                  <a:lnTo>
                    <a:pt x="1175181" y="450875"/>
                  </a:lnTo>
                  <a:lnTo>
                    <a:pt x="1160068" y="486689"/>
                  </a:lnTo>
                  <a:lnTo>
                    <a:pt x="1160068" y="577862"/>
                  </a:lnTo>
                  <a:lnTo>
                    <a:pt x="1158976" y="588645"/>
                  </a:lnTo>
                  <a:lnTo>
                    <a:pt x="1158811" y="590054"/>
                  </a:lnTo>
                  <a:lnTo>
                    <a:pt x="1159408" y="580478"/>
                  </a:lnTo>
                  <a:lnTo>
                    <a:pt x="1159459" y="579742"/>
                  </a:lnTo>
                  <a:lnTo>
                    <a:pt x="1159573" y="577862"/>
                  </a:lnTo>
                  <a:lnTo>
                    <a:pt x="1160068" y="577862"/>
                  </a:lnTo>
                  <a:lnTo>
                    <a:pt x="1160068" y="486689"/>
                  </a:lnTo>
                  <a:lnTo>
                    <a:pt x="1154430" y="500049"/>
                  </a:lnTo>
                  <a:lnTo>
                    <a:pt x="1154430" y="603262"/>
                  </a:lnTo>
                  <a:lnTo>
                    <a:pt x="1153706" y="615988"/>
                  </a:lnTo>
                  <a:lnTo>
                    <a:pt x="1152004" y="615988"/>
                  </a:lnTo>
                  <a:lnTo>
                    <a:pt x="1151420" y="611162"/>
                  </a:lnTo>
                  <a:lnTo>
                    <a:pt x="1150823" y="613435"/>
                  </a:lnTo>
                  <a:lnTo>
                    <a:pt x="1150823" y="666762"/>
                  </a:lnTo>
                  <a:lnTo>
                    <a:pt x="1149553" y="679462"/>
                  </a:lnTo>
                  <a:lnTo>
                    <a:pt x="1145908" y="679462"/>
                  </a:lnTo>
                  <a:lnTo>
                    <a:pt x="1148308" y="666762"/>
                  </a:lnTo>
                  <a:lnTo>
                    <a:pt x="1150823" y="666762"/>
                  </a:lnTo>
                  <a:lnTo>
                    <a:pt x="1150823" y="613435"/>
                  </a:lnTo>
                  <a:lnTo>
                    <a:pt x="1150162" y="615950"/>
                  </a:lnTo>
                  <a:lnTo>
                    <a:pt x="1150035" y="611162"/>
                  </a:lnTo>
                  <a:lnTo>
                    <a:pt x="1149985" y="609688"/>
                  </a:lnTo>
                  <a:lnTo>
                    <a:pt x="1149451" y="615988"/>
                  </a:lnTo>
                  <a:lnTo>
                    <a:pt x="1148613" y="615988"/>
                  </a:lnTo>
                  <a:lnTo>
                    <a:pt x="1146949" y="628662"/>
                  </a:lnTo>
                  <a:lnTo>
                    <a:pt x="1146937" y="622604"/>
                  </a:lnTo>
                  <a:lnTo>
                    <a:pt x="1146771" y="624662"/>
                  </a:lnTo>
                  <a:lnTo>
                    <a:pt x="1146644" y="628662"/>
                  </a:lnTo>
                  <a:lnTo>
                    <a:pt x="1144181" y="628662"/>
                  </a:lnTo>
                  <a:lnTo>
                    <a:pt x="1144714" y="619493"/>
                  </a:lnTo>
                  <a:lnTo>
                    <a:pt x="1143254" y="622604"/>
                  </a:lnTo>
                  <a:lnTo>
                    <a:pt x="1142898" y="624319"/>
                  </a:lnTo>
                  <a:lnTo>
                    <a:pt x="1142898" y="679462"/>
                  </a:lnTo>
                  <a:lnTo>
                    <a:pt x="1141044" y="691565"/>
                  </a:lnTo>
                  <a:lnTo>
                    <a:pt x="1141018" y="692162"/>
                  </a:lnTo>
                  <a:lnTo>
                    <a:pt x="1141044" y="691565"/>
                  </a:lnTo>
                  <a:lnTo>
                    <a:pt x="1141615" y="679462"/>
                  </a:lnTo>
                  <a:lnTo>
                    <a:pt x="1142898" y="679462"/>
                  </a:lnTo>
                  <a:lnTo>
                    <a:pt x="1142898" y="624319"/>
                  </a:lnTo>
                  <a:lnTo>
                    <a:pt x="1141996" y="628662"/>
                  </a:lnTo>
                  <a:lnTo>
                    <a:pt x="1140421" y="628662"/>
                  </a:lnTo>
                  <a:lnTo>
                    <a:pt x="1143254" y="622604"/>
                  </a:lnTo>
                  <a:lnTo>
                    <a:pt x="1144549" y="616381"/>
                  </a:lnTo>
                  <a:lnTo>
                    <a:pt x="1144625" y="615988"/>
                  </a:lnTo>
                  <a:lnTo>
                    <a:pt x="1144917" y="615988"/>
                  </a:lnTo>
                  <a:lnTo>
                    <a:pt x="1144790" y="618096"/>
                  </a:lnTo>
                  <a:lnTo>
                    <a:pt x="1144727" y="619277"/>
                  </a:lnTo>
                  <a:lnTo>
                    <a:pt x="1145362" y="618096"/>
                  </a:lnTo>
                  <a:lnTo>
                    <a:pt x="1146352" y="615988"/>
                  </a:lnTo>
                  <a:lnTo>
                    <a:pt x="1147038" y="615988"/>
                  </a:lnTo>
                  <a:lnTo>
                    <a:pt x="1149870" y="605637"/>
                  </a:lnTo>
                  <a:lnTo>
                    <a:pt x="1149794" y="603262"/>
                  </a:lnTo>
                  <a:lnTo>
                    <a:pt x="1150454" y="603262"/>
                  </a:lnTo>
                  <a:lnTo>
                    <a:pt x="1150493" y="602830"/>
                  </a:lnTo>
                  <a:lnTo>
                    <a:pt x="1151420" y="611162"/>
                  </a:lnTo>
                  <a:lnTo>
                    <a:pt x="1153477" y="603262"/>
                  </a:lnTo>
                  <a:lnTo>
                    <a:pt x="1154430" y="603262"/>
                  </a:lnTo>
                  <a:lnTo>
                    <a:pt x="1154430" y="500049"/>
                  </a:lnTo>
                  <a:lnTo>
                    <a:pt x="1153579" y="502056"/>
                  </a:lnTo>
                  <a:lnTo>
                    <a:pt x="1141539" y="528929"/>
                  </a:lnTo>
                  <a:lnTo>
                    <a:pt x="1141539" y="615988"/>
                  </a:lnTo>
                  <a:lnTo>
                    <a:pt x="1139698" y="628662"/>
                  </a:lnTo>
                  <a:lnTo>
                    <a:pt x="1140079" y="628662"/>
                  </a:lnTo>
                  <a:lnTo>
                    <a:pt x="1139075" y="640765"/>
                  </a:lnTo>
                  <a:lnTo>
                    <a:pt x="1138974" y="641883"/>
                  </a:lnTo>
                  <a:lnTo>
                    <a:pt x="1138250" y="630072"/>
                  </a:lnTo>
                  <a:lnTo>
                    <a:pt x="1138161" y="628662"/>
                  </a:lnTo>
                  <a:lnTo>
                    <a:pt x="1137069" y="640765"/>
                  </a:lnTo>
                  <a:lnTo>
                    <a:pt x="1137018" y="641362"/>
                  </a:lnTo>
                  <a:lnTo>
                    <a:pt x="1136802" y="641362"/>
                  </a:lnTo>
                  <a:lnTo>
                    <a:pt x="1136802" y="692162"/>
                  </a:lnTo>
                  <a:lnTo>
                    <a:pt x="1134402" y="704862"/>
                  </a:lnTo>
                  <a:lnTo>
                    <a:pt x="1133805" y="704862"/>
                  </a:lnTo>
                  <a:lnTo>
                    <a:pt x="1135697" y="692162"/>
                  </a:lnTo>
                  <a:lnTo>
                    <a:pt x="1136802" y="692162"/>
                  </a:lnTo>
                  <a:lnTo>
                    <a:pt x="1136802" y="641362"/>
                  </a:lnTo>
                  <a:lnTo>
                    <a:pt x="1134973" y="641362"/>
                  </a:lnTo>
                  <a:lnTo>
                    <a:pt x="1135976" y="630072"/>
                  </a:lnTo>
                  <a:lnTo>
                    <a:pt x="1136103" y="628662"/>
                  </a:lnTo>
                  <a:lnTo>
                    <a:pt x="1138161" y="628662"/>
                  </a:lnTo>
                  <a:lnTo>
                    <a:pt x="1139075" y="628662"/>
                  </a:lnTo>
                  <a:lnTo>
                    <a:pt x="1141450" y="616381"/>
                  </a:lnTo>
                  <a:lnTo>
                    <a:pt x="1141526" y="615988"/>
                  </a:lnTo>
                  <a:lnTo>
                    <a:pt x="1141539" y="528929"/>
                  </a:lnTo>
                  <a:lnTo>
                    <a:pt x="1132979" y="548030"/>
                  </a:lnTo>
                  <a:lnTo>
                    <a:pt x="1132979" y="641362"/>
                  </a:lnTo>
                  <a:lnTo>
                    <a:pt x="1130871" y="649922"/>
                  </a:lnTo>
                  <a:lnTo>
                    <a:pt x="1130846" y="654075"/>
                  </a:lnTo>
                  <a:lnTo>
                    <a:pt x="1128712" y="654075"/>
                  </a:lnTo>
                  <a:lnTo>
                    <a:pt x="1128636" y="649922"/>
                  </a:lnTo>
                  <a:lnTo>
                    <a:pt x="1128534" y="643318"/>
                  </a:lnTo>
                  <a:lnTo>
                    <a:pt x="1128496" y="641362"/>
                  </a:lnTo>
                  <a:lnTo>
                    <a:pt x="1129931" y="641362"/>
                  </a:lnTo>
                  <a:lnTo>
                    <a:pt x="1129995" y="652729"/>
                  </a:lnTo>
                  <a:lnTo>
                    <a:pt x="1130757" y="643318"/>
                  </a:lnTo>
                  <a:lnTo>
                    <a:pt x="1130871" y="641883"/>
                  </a:lnTo>
                  <a:lnTo>
                    <a:pt x="1130909" y="641362"/>
                  </a:lnTo>
                  <a:lnTo>
                    <a:pt x="1130909" y="641883"/>
                  </a:lnTo>
                  <a:lnTo>
                    <a:pt x="1131062" y="641362"/>
                  </a:lnTo>
                  <a:lnTo>
                    <a:pt x="1132979" y="641362"/>
                  </a:lnTo>
                  <a:lnTo>
                    <a:pt x="1132979" y="548030"/>
                  </a:lnTo>
                  <a:lnTo>
                    <a:pt x="1130985" y="552475"/>
                  </a:lnTo>
                  <a:lnTo>
                    <a:pt x="1126451" y="559663"/>
                  </a:lnTo>
                  <a:lnTo>
                    <a:pt x="1126451" y="654075"/>
                  </a:lnTo>
                  <a:lnTo>
                    <a:pt x="1125943" y="655802"/>
                  </a:lnTo>
                  <a:lnTo>
                    <a:pt x="1125943" y="666762"/>
                  </a:lnTo>
                  <a:lnTo>
                    <a:pt x="1124483" y="666762"/>
                  </a:lnTo>
                  <a:lnTo>
                    <a:pt x="1124483" y="704862"/>
                  </a:lnTo>
                  <a:lnTo>
                    <a:pt x="1121752" y="717600"/>
                  </a:lnTo>
                  <a:lnTo>
                    <a:pt x="1120533" y="717600"/>
                  </a:lnTo>
                  <a:lnTo>
                    <a:pt x="1117828" y="730262"/>
                  </a:lnTo>
                  <a:lnTo>
                    <a:pt x="1116812" y="730262"/>
                  </a:lnTo>
                  <a:lnTo>
                    <a:pt x="1118920" y="718312"/>
                  </a:lnTo>
                  <a:lnTo>
                    <a:pt x="1123365" y="704862"/>
                  </a:lnTo>
                  <a:lnTo>
                    <a:pt x="1124483" y="704862"/>
                  </a:lnTo>
                  <a:lnTo>
                    <a:pt x="1124483" y="666762"/>
                  </a:lnTo>
                  <a:lnTo>
                    <a:pt x="1122718" y="666762"/>
                  </a:lnTo>
                  <a:lnTo>
                    <a:pt x="1125943" y="655802"/>
                  </a:lnTo>
                  <a:lnTo>
                    <a:pt x="1125943" y="654075"/>
                  </a:lnTo>
                  <a:lnTo>
                    <a:pt x="1126451" y="654075"/>
                  </a:lnTo>
                  <a:lnTo>
                    <a:pt x="1126451" y="559663"/>
                  </a:lnTo>
                  <a:lnTo>
                    <a:pt x="1120432" y="569201"/>
                  </a:lnTo>
                  <a:lnTo>
                    <a:pt x="1120432" y="704862"/>
                  </a:lnTo>
                  <a:lnTo>
                    <a:pt x="1118565" y="717600"/>
                  </a:lnTo>
                  <a:lnTo>
                    <a:pt x="1116787" y="717600"/>
                  </a:lnTo>
                  <a:lnTo>
                    <a:pt x="1118209" y="704862"/>
                  </a:lnTo>
                  <a:lnTo>
                    <a:pt x="1120432" y="704862"/>
                  </a:lnTo>
                  <a:lnTo>
                    <a:pt x="1120432" y="569201"/>
                  </a:lnTo>
                  <a:lnTo>
                    <a:pt x="1117092" y="574484"/>
                  </a:lnTo>
                  <a:lnTo>
                    <a:pt x="1117092" y="666762"/>
                  </a:lnTo>
                  <a:lnTo>
                    <a:pt x="1117041" y="670864"/>
                  </a:lnTo>
                  <a:lnTo>
                    <a:pt x="1116939" y="679462"/>
                  </a:lnTo>
                  <a:lnTo>
                    <a:pt x="1116050" y="679462"/>
                  </a:lnTo>
                  <a:lnTo>
                    <a:pt x="1115923" y="666762"/>
                  </a:lnTo>
                  <a:lnTo>
                    <a:pt x="1117092" y="666762"/>
                  </a:lnTo>
                  <a:lnTo>
                    <a:pt x="1117092" y="574484"/>
                  </a:lnTo>
                  <a:lnTo>
                    <a:pt x="1114742" y="578205"/>
                  </a:lnTo>
                  <a:lnTo>
                    <a:pt x="1114742" y="755662"/>
                  </a:lnTo>
                  <a:lnTo>
                    <a:pt x="1112520" y="768362"/>
                  </a:lnTo>
                  <a:lnTo>
                    <a:pt x="1112050" y="768362"/>
                  </a:lnTo>
                  <a:lnTo>
                    <a:pt x="1110742" y="768362"/>
                  </a:lnTo>
                  <a:lnTo>
                    <a:pt x="1111364" y="755662"/>
                  </a:lnTo>
                  <a:lnTo>
                    <a:pt x="1112824" y="755662"/>
                  </a:lnTo>
                  <a:lnTo>
                    <a:pt x="1112113" y="767245"/>
                  </a:lnTo>
                  <a:lnTo>
                    <a:pt x="1112050" y="768362"/>
                  </a:lnTo>
                  <a:lnTo>
                    <a:pt x="1114742" y="755662"/>
                  </a:lnTo>
                  <a:lnTo>
                    <a:pt x="1114742" y="578205"/>
                  </a:lnTo>
                  <a:lnTo>
                    <a:pt x="1111834" y="582815"/>
                  </a:lnTo>
                  <a:lnTo>
                    <a:pt x="1111834" y="742962"/>
                  </a:lnTo>
                  <a:lnTo>
                    <a:pt x="1105941" y="742962"/>
                  </a:lnTo>
                  <a:lnTo>
                    <a:pt x="1109700" y="730262"/>
                  </a:lnTo>
                  <a:lnTo>
                    <a:pt x="1111834" y="742962"/>
                  </a:lnTo>
                  <a:lnTo>
                    <a:pt x="1111834" y="582815"/>
                  </a:lnTo>
                  <a:lnTo>
                    <a:pt x="1108151" y="588645"/>
                  </a:lnTo>
                  <a:lnTo>
                    <a:pt x="1108011" y="590130"/>
                  </a:lnTo>
                  <a:lnTo>
                    <a:pt x="1107973" y="590613"/>
                  </a:lnTo>
                  <a:lnTo>
                    <a:pt x="1106919" y="590613"/>
                  </a:lnTo>
                  <a:lnTo>
                    <a:pt x="1101915" y="600633"/>
                  </a:lnTo>
                  <a:lnTo>
                    <a:pt x="1101737" y="602830"/>
                  </a:lnTo>
                  <a:lnTo>
                    <a:pt x="1101699" y="603262"/>
                  </a:lnTo>
                  <a:lnTo>
                    <a:pt x="1100607" y="603262"/>
                  </a:lnTo>
                  <a:lnTo>
                    <a:pt x="1092034" y="620471"/>
                  </a:lnTo>
                  <a:lnTo>
                    <a:pt x="1092034" y="755662"/>
                  </a:lnTo>
                  <a:lnTo>
                    <a:pt x="1091247" y="767245"/>
                  </a:lnTo>
                  <a:lnTo>
                    <a:pt x="1091171" y="768362"/>
                  </a:lnTo>
                  <a:lnTo>
                    <a:pt x="1088961" y="768362"/>
                  </a:lnTo>
                  <a:lnTo>
                    <a:pt x="1091311" y="755662"/>
                  </a:lnTo>
                  <a:lnTo>
                    <a:pt x="1092034" y="755662"/>
                  </a:lnTo>
                  <a:lnTo>
                    <a:pt x="1092034" y="620471"/>
                  </a:lnTo>
                  <a:lnTo>
                    <a:pt x="1088593" y="627380"/>
                  </a:lnTo>
                  <a:lnTo>
                    <a:pt x="1088593" y="755662"/>
                  </a:lnTo>
                  <a:lnTo>
                    <a:pt x="1086980" y="768362"/>
                  </a:lnTo>
                  <a:lnTo>
                    <a:pt x="1085672" y="768362"/>
                  </a:lnTo>
                  <a:lnTo>
                    <a:pt x="1086777" y="755662"/>
                  </a:lnTo>
                  <a:lnTo>
                    <a:pt x="1088593" y="755662"/>
                  </a:lnTo>
                  <a:lnTo>
                    <a:pt x="1088593" y="627380"/>
                  </a:lnTo>
                  <a:lnTo>
                    <a:pt x="1081620" y="641362"/>
                  </a:lnTo>
                  <a:lnTo>
                    <a:pt x="1075156" y="653745"/>
                  </a:lnTo>
                  <a:lnTo>
                    <a:pt x="1074966" y="654075"/>
                  </a:lnTo>
                  <a:lnTo>
                    <a:pt x="1074915" y="654215"/>
                  </a:lnTo>
                  <a:lnTo>
                    <a:pt x="1073150" y="657606"/>
                  </a:lnTo>
                  <a:lnTo>
                    <a:pt x="1073150" y="831926"/>
                  </a:lnTo>
                  <a:lnTo>
                    <a:pt x="1072845" y="832358"/>
                  </a:lnTo>
                  <a:lnTo>
                    <a:pt x="1072896" y="831926"/>
                  </a:lnTo>
                  <a:lnTo>
                    <a:pt x="1073150" y="831926"/>
                  </a:lnTo>
                  <a:lnTo>
                    <a:pt x="1073150" y="657606"/>
                  </a:lnTo>
                  <a:lnTo>
                    <a:pt x="1070749" y="662190"/>
                  </a:lnTo>
                  <a:lnTo>
                    <a:pt x="1070749" y="793762"/>
                  </a:lnTo>
                  <a:lnTo>
                    <a:pt x="1069238" y="805853"/>
                  </a:lnTo>
                  <a:lnTo>
                    <a:pt x="1069162" y="806462"/>
                  </a:lnTo>
                  <a:lnTo>
                    <a:pt x="1065657" y="806462"/>
                  </a:lnTo>
                  <a:lnTo>
                    <a:pt x="1068730" y="793762"/>
                  </a:lnTo>
                  <a:lnTo>
                    <a:pt x="1067536" y="805853"/>
                  </a:lnTo>
                  <a:lnTo>
                    <a:pt x="1068578" y="802157"/>
                  </a:lnTo>
                  <a:lnTo>
                    <a:pt x="1070749" y="793762"/>
                  </a:lnTo>
                  <a:lnTo>
                    <a:pt x="1070749" y="662190"/>
                  </a:lnTo>
                  <a:lnTo>
                    <a:pt x="1063371" y="676313"/>
                  </a:lnTo>
                  <a:lnTo>
                    <a:pt x="1063371" y="793762"/>
                  </a:lnTo>
                  <a:lnTo>
                    <a:pt x="1062228" y="802157"/>
                  </a:lnTo>
                  <a:lnTo>
                    <a:pt x="1061631" y="805853"/>
                  </a:lnTo>
                  <a:lnTo>
                    <a:pt x="1061402" y="793762"/>
                  </a:lnTo>
                  <a:lnTo>
                    <a:pt x="1063371" y="793762"/>
                  </a:lnTo>
                  <a:lnTo>
                    <a:pt x="1063371" y="676313"/>
                  </a:lnTo>
                  <a:lnTo>
                    <a:pt x="1061339" y="680212"/>
                  </a:lnTo>
                  <a:lnTo>
                    <a:pt x="1061339" y="806462"/>
                  </a:lnTo>
                  <a:lnTo>
                    <a:pt x="1059002" y="819162"/>
                  </a:lnTo>
                  <a:lnTo>
                    <a:pt x="1059167" y="807923"/>
                  </a:lnTo>
                  <a:lnTo>
                    <a:pt x="1059192" y="806462"/>
                  </a:lnTo>
                  <a:lnTo>
                    <a:pt x="1058875" y="807643"/>
                  </a:lnTo>
                  <a:lnTo>
                    <a:pt x="1056792" y="819162"/>
                  </a:lnTo>
                  <a:lnTo>
                    <a:pt x="1055954" y="807923"/>
                  </a:lnTo>
                  <a:lnTo>
                    <a:pt x="1055903" y="819162"/>
                  </a:lnTo>
                  <a:lnTo>
                    <a:pt x="1052576" y="819162"/>
                  </a:lnTo>
                  <a:lnTo>
                    <a:pt x="1055852" y="807923"/>
                  </a:lnTo>
                  <a:lnTo>
                    <a:pt x="1055852" y="806462"/>
                  </a:lnTo>
                  <a:lnTo>
                    <a:pt x="1055941" y="807643"/>
                  </a:lnTo>
                  <a:lnTo>
                    <a:pt x="1056284" y="806462"/>
                  </a:lnTo>
                  <a:lnTo>
                    <a:pt x="1059091" y="806462"/>
                  </a:lnTo>
                  <a:lnTo>
                    <a:pt x="1059205" y="805853"/>
                  </a:lnTo>
                  <a:lnTo>
                    <a:pt x="1059192" y="806462"/>
                  </a:lnTo>
                  <a:lnTo>
                    <a:pt x="1061339" y="806462"/>
                  </a:lnTo>
                  <a:lnTo>
                    <a:pt x="1061339" y="680212"/>
                  </a:lnTo>
                  <a:lnTo>
                    <a:pt x="1055090" y="692162"/>
                  </a:lnTo>
                  <a:lnTo>
                    <a:pt x="1040422" y="712317"/>
                  </a:lnTo>
                  <a:lnTo>
                    <a:pt x="1040422" y="869962"/>
                  </a:lnTo>
                  <a:lnTo>
                    <a:pt x="1038720" y="881761"/>
                  </a:lnTo>
                  <a:lnTo>
                    <a:pt x="1039101" y="875626"/>
                  </a:lnTo>
                  <a:lnTo>
                    <a:pt x="1039482" y="869962"/>
                  </a:lnTo>
                  <a:lnTo>
                    <a:pt x="1040422" y="869962"/>
                  </a:lnTo>
                  <a:lnTo>
                    <a:pt x="1040422" y="712317"/>
                  </a:lnTo>
                  <a:lnTo>
                    <a:pt x="1038682" y="714705"/>
                  </a:lnTo>
                  <a:lnTo>
                    <a:pt x="1037653" y="717600"/>
                  </a:lnTo>
                  <a:lnTo>
                    <a:pt x="1036586" y="717600"/>
                  </a:lnTo>
                  <a:lnTo>
                    <a:pt x="1028877" y="728179"/>
                  </a:lnTo>
                  <a:lnTo>
                    <a:pt x="1028077" y="730262"/>
                  </a:lnTo>
                  <a:lnTo>
                    <a:pt x="1027366" y="730262"/>
                  </a:lnTo>
                  <a:lnTo>
                    <a:pt x="1026718" y="731405"/>
                  </a:lnTo>
                  <a:lnTo>
                    <a:pt x="1026718" y="895362"/>
                  </a:lnTo>
                  <a:lnTo>
                    <a:pt x="1026058" y="907872"/>
                  </a:lnTo>
                  <a:lnTo>
                    <a:pt x="1026045" y="908100"/>
                  </a:lnTo>
                  <a:lnTo>
                    <a:pt x="1025626" y="908100"/>
                  </a:lnTo>
                  <a:lnTo>
                    <a:pt x="1026680" y="895731"/>
                  </a:lnTo>
                  <a:lnTo>
                    <a:pt x="1026706" y="895362"/>
                  </a:lnTo>
                  <a:lnTo>
                    <a:pt x="1026718" y="731405"/>
                  </a:lnTo>
                  <a:lnTo>
                    <a:pt x="1023213" y="737565"/>
                  </a:lnTo>
                  <a:lnTo>
                    <a:pt x="1023213" y="857262"/>
                  </a:lnTo>
                  <a:lnTo>
                    <a:pt x="1021270" y="869962"/>
                  </a:lnTo>
                  <a:lnTo>
                    <a:pt x="1017752" y="869962"/>
                  </a:lnTo>
                  <a:lnTo>
                    <a:pt x="1022350" y="857262"/>
                  </a:lnTo>
                  <a:lnTo>
                    <a:pt x="1023213" y="857262"/>
                  </a:lnTo>
                  <a:lnTo>
                    <a:pt x="1023213" y="737565"/>
                  </a:lnTo>
                  <a:lnTo>
                    <a:pt x="1021067" y="741324"/>
                  </a:lnTo>
                  <a:lnTo>
                    <a:pt x="1021003" y="742962"/>
                  </a:lnTo>
                  <a:lnTo>
                    <a:pt x="1020140" y="742962"/>
                  </a:lnTo>
                  <a:lnTo>
                    <a:pt x="1006309" y="767245"/>
                  </a:lnTo>
                  <a:lnTo>
                    <a:pt x="1005916" y="768362"/>
                  </a:lnTo>
                  <a:lnTo>
                    <a:pt x="1005674" y="768362"/>
                  </a:lnTo>
                  <a:lnTo>
                    <a:pt x="1003046" y="772985"/>
                  </a:lnTo>
                  <a:lnTo>
                    <a:pt x="1003046" y="920762"/>
                  </a:lnTo>
                  <a:lnTo>
                    <a:pt x="1001801" y="933462"/>
                  </a:lnTo>
                  <a:lnTo>
                    <a:pt x="1000340" y="933462"/>
                  </a:lnTo>
                  <a:lnTo>
                    <a:pt x="1003046" y="920762"/>
                  </a:lnTo>
                  <a:lnTo>
                    <a:pt x="1003046" y="772985"/>
                  </a:lnTo>
                  <a:lnTo>
                    <a:pt x="998448" y="781062"/>
                  </a:lnTo>
                  <a:lnTo>
                    <a:pt x="981671" y="802157"/>
                  </a:lnTo>
                  <a:lnTo>
                    <a:pt x="978814" y="805853"/>
                  </a:lnTo>
                  <a:lnTo>
                    <a:pt x="978750" y="806462"/>
                  </a:lnTo>
                  <a:lnTo>
                    <a:pt x="978242" y="806462"/>
                  </a:lnTo>
                  <a:lnTo>
                    <a:pt x="969683" y="817219"/>
                  </a:lnTo>
                  <a:lnTo>
                    <a:pt x="969060" y="819162"/>
                  </a:lnTo>
                  <a:lnTo>
                    <a:pt x="968133" y="819162"/>
                  </a:lnTo>
                  <a:lnTo>
                    <a:pt x="960170" y="831926"/>
                  </a:lnTo>
                  <a:lnTo>
                    <a:pt x="936459" y="869962"/>
                  </a:lnTo>
                  <a:lnTo>
                    <a:pt x="914958" y="894778"/>
                  </a:lnTo>
                  <a:lnTo>
                    <a:pt x="914704" y="895362"/>
                  </a:lnTo>
                  <a:lnTo>
                    <a:pt x="914450" y="895362"/>
                  </a:lnTo>
                  <a:lnTo>
                    <a:pt x="903605" y="907872"/>
                  </a:lnTo>
                  <a:lnTo>
                    <a:pt x="908735" y="895362"/>
                  </a:lnTo>
                  <a:lnTo>
                    <a:pt x="914450" y="895362"/>
                  </a:lnTo>
                  <a:lnTo>
                    <a:pt x="914958" y="894778"/>
                  </a:lnTo>
                  <a:lnTo>
                    <a:pt x="920064" y="882815"/>
                  </a:lnTo>
                  <a:lnTo>
                    <a:pt x="920115" y="882675"/>
                  </a:lnTo>
                  <a:lnTo>
                    <a:pt x="923709" y="869962"/>
                  </a:lnTo>
                  <a:lnTo>
                    <a:pt x="925360" y="869962"/>
                  </a:lnTo>
                  <a:lnTo>
                    <a:pt x="924598" y="882218"/>
                  </a:lnTo>
                  <a:lnTo>
                    <a:pt x="926096" y="869962"/>
                  </a:lnTo>
                  <a:lnTo>
                    <a:pt x="931392" y="869962"/>
                  </a:lnTo>
                  <a:lnTo>
                    <a:pt x="937120" y="857262"/>
                  </a:lnTo>
                  <a:lnTo>
                    <a:pt x="942822" y="857262"/>
                  </a:lnTo>
                  <a:lnTo>
                    <a:pt x="949629" y="844562"/>
                  </a:lnTo>
                  <a:lnTo>
                    <a:pt x="949058" y="844562"/>
                  </a:lnTo>
                  <a:lnTo>
                    <a:pt x="954608" y="831926"/>
                  </a:lnTo>
                  <a:lnTo>
                    <a:pt x="960170" y="831926"/>
                  </a:lnTo>
                  <a:lnTo>
                    <a:pt x="961250" y="819162"/>
                  </a:lnTo>
                  <a:lnTo>
                    <a:pt x="968133" y="819162"/>
                  </a:lnTo>
                  <a:lnTo>
                    <a:pt x="969683" y="817219"/>
                  </a:lnTo>
                  <a:lnTo>
                    <a:pt x="973137" y="806462"/>
                  </a:lnTo>
                  <a:lnTo>
                    <a:pt x="976376" y="806462"/>
                  </a:lnTo>
                  <a:lnTo>
                    <a:pt x="977112" y="802157"/>
                  </a:lnTo>
                  <a:lnTo>
                    <a:pt x="977099" y="793762"/>
                  </a:lnTo>
                  <a:lnTo>
                    <a:pt x="978560" y="793762"/>
                  </a:lnTo>
                  <a:lnTo>
                    <a:pt x="977112" y="802157"/>
                  </a:lnTo>
                  <a:lnTo>
                    <a:pt x="977125" y="806462"/>
                  </a:lnTo>
                  <a:lnTo>
                    <a:pt x="978242" y="806462"/>
                  </a:lnTo>
                  <a:lnTo>
                    <a:pt x="978725" y="805853"/>
                  </a:lnTo>
                  <a:lnTo>
                    <a:pt x="979182" y="802157"/>
                  </a:lnTo>
                  <a:lnTo>
                    <a:pt x="980046" y="793762"/>
                  </a:lnTo>
                  <a:lnTo>
                    <a:pt x="987780" y="793762"/>
                  </a:lnTo>
                  <a:lnTo>
                    <a:pt x="990422" y="781062"/>
                  </a:lnTo>
                  <a:lnTo>
                    <a:pt x="993394" y="781062"/>
                  </a:lnTo>
                  <a:lnTo>
                    <a:pt x="999083" y="768362"/>
                  </a:lnTo>
                  <a:lnTo>
                    <a:pt x="1005674" y="768362"/>
                  </a:lnTo>
                  <a:lnTo>
                    <a:pt x="1006309" y="767245"/>
                  </a:lnTo>
                  <a:lnTo>
                    <a:pt x="1010488" y="755662"/>
                  </a:lnTo>
                  <a:lnTo>
                    <a:pt x="1014298" y="742962"/>
                  </a:lnTo>
                  <a:lnTo>
                    <a:pt x="1020140" y="742962"/>
                  </a:lnTo>
                  <a:lnTo>
                    <a:pt x="1021067" y="741324"/>
                  </a:lnTo>
                  <a:lnTo>
                    <a:pt x="1021511" y="730262"/>
                  </a:lnTo>
                  <a:lnTo>
                    <a:pt x="1027366" y="730262"/>
                  </a:lnTo>
                  <a:lnTo>
                    <a:pt x="1028877" y="728179"/>
                  </a:lnTo>
                  <a:lnTo>
                    <a:pt x="1032954" y="717600"/>
                  </a:lnTo>
                  <a:lnTo>
                    <a:pt x="1036586" y="717600"/>
                  </a:lnTo>
                  <a:lnTo>
                    <a:pt x="1038682" y="714705"/>
                  </a:lnTo>
                  <a:lnTo>
                    <a:pt x="1042212" y="704862"/>
                  </a:lnTo>
                  <a:lnTo>
                    <a:pt x="1046670" y="692162"/>
                  </a:lnTo>
                  <a:lnTo>
                    <a:pt x="1050886" y="692162"/>
                  </a:lnTo>
                  <a:lnTo>
                    <a:pt x="1055192" y="679462"/>
                  </a:lnTo>
                  <a:lnTo>
                    <a:pt x="1059675" y="679462"/>
                  </a:lnTo>
                  <a:lnTo>
                    <a:pt x="1064425" y="666762"/>
                  </a:lnTo>
                  <a:lnTo>
                    <a:pt x="1068158" y="666762"/>
                  </a:lnTo>
                  <a:lnTo>
                    <a:pt x="1070660" y="654215"/>
                  </a:lnTo>
                  <a:lnTo>
                    <a:pt x="1070686" y="654075"/>
                  </a:lnTo>
                  <a:lnTo>
                    <a:pt x="1074966" y="654075"/>
                  </a:lnTo>
                  <a:lnTo>
                    <a:pt x="1079157" y="641362"/>
                  </a:lnTo>
                  <a:lnTo>
                    <a:pt x="1083132" y="628662"/>
                  </a:lnTo>
                  <a:lnTo>
                    <a:pt x="1087132" y="628662"/>
                  </a:lnTo>
                  <a:lnTo>
                    <a:pt x="1089469" y="616381"/>
                  </a:lnTo>
                  <a:lnTo>
                    <a:pt x="1089533" y="615988"/>
                  </a:lnTo>
                  <a:lnTo>
                    <a:pt x="1094054" y="615988"/>
                  </a:lnTo>
                  <a:lnTo>
                    <a:pt x="1096162" y="603262"/>
                  </a:lnTo>
                  <a:lnTo>
                    <a:pt x="1096048" y="602830"/>
                  </a:lnTo>
                  <a:lnTo>
                    <a:pt x="1097927" y="591083"/>
                  </a:lnTo>
                  <a:lnTo>
                    <a:pt x="1098003" y="590613"/>
                  </a:lnTo>
                  <a:lnTo>
                    <a:pt x="1099731" y="590613"/>
                  </a:lnTo>
                  <a:lnTo>
                    <a:pt x="1099616" y="602830"/>
                  </a:lnTo>
                  <a:lnTo>
                    <a:pt x="1100035" y="600633"/>
                  </a:lnTo>
                  <a:lnTo>
                    <a:pt x="1101534" y="591083"/>
                  </a:lnTo>
                  <a:lnTo>
                    <a:pt x="1101610" y="590613"/>
                  </a:lnTo>
                  <a:lnTo>
                    <a:pt x="1102779" y="590613"/>
                  </a:lnTo>
                  <a:lnTo>
                    <a:pt x="1102321" y="595858"/>
                  </a:lnTo>
                  <a:lnTo>
                    <a:pt x="1103655" y="591083"/>
                  </a:lnTo>
                  <a:lnTo>
                    <a:pt x="1103693" y="590943"/>
                  </a:lnTo>
                  <a:lnTo>
                    <a:pt x="1103795" y="590613"/>
                  </a:lnTo>
                  <a:lnTo>
                    <a:pt x="1106906" y="590613"/>
                  </a:lnTo>
                  <a:lnTo>
                    <a:pt x="1108151" y="588645"/>
                  </a:lnTo>
                  <a:lnTo>
                    <a:pt x="1109167" y="577862"/>
                  </a:lnTo>
                  <a:lnTo>
                    <a:pt x="1113447" y="577862"/>
                  </a:lnTo>
                  <a:lnTo>
                    <a:pt x="1116164" y="565531"/>
                  </a:lnTo>
                  <a:lnTo>
                    <a:pt x="1116241" y="565162"/>
                  </a:lnTo>
                  <a:lnTo>
                    <a:pt x="1122108" y="565162"/>
                  </a:lnTo>
                  <a:lnTo>
                    <a:pt x="1124521" y="552792"/>
                  </a:lnTo>
                  <a:lnTo>
                    <a:pt x="1124585" y="552475"/>
                  </a:lnTo>
                  <a:lnTo>
                    <a:pt x="1128509" y="552475"/>
                  </a:lnTo>
                  <a:lnTo>
                    <a:pt x="1128382" y="539775"/>
                  </a:lnTo>
                  <a:lnTo>
                    <a:pt x="1128166" y="539775"/>
                  </a:lnTo>
                  <a:lnTo>
                    <a:pt x="1130223" y="527062"/>
                  </a:lnTo>
                  <a:lnTo>
                    <a:pt x="1129741" y="538657"/>
                  </a:lnTo>
                  <a:lnTo>
                    <a:pt x="1129690" y="539775"/>
                  </a:lnTo>
                  <a:lnTo>
                    <a:pt x="1131417" y="539775"/>
                  </a:lnTo>
                  <a:lnTo>
                    <a:pt x="1135075" y="527062"/>
                  </a:lnTo>
                  <a:lnTo>
                    <a:pt x="1138707" y="527062"/>
                  </a:lnTo>
                  <a:lnTo>
                    <a:pt x="1142301" y="514743"/>
                  </a:lnTo>
                  <a:lnTo>
                    <a:pt x="1143025" y="502221"/>
                  </a:lnTo>
                  <a:lnTo>
                    <a:pt x="1143063" y="501662"/>
                  </a:lnTo>
                  <a:lnTo>
                    <a:pt x="1143127" y="506361"/>
                  </a:lnTo>
                  <a:lnTo>
                    <a:pt x="1143241" y="514388"/>
                  </a:lnTo>
                  <a:lnTo>
                    <a:pt x="1144943" y="514388"/>
                  </a:lnTo>
                  <a:lnTo>
                    <a:pt x="1148156" y="502221"/>
                  </a:lnTo>
                  <a:lnTo>
                    <a:pt x="1151851" y="488962"/>
                  </a:lnTo>
                  <a:lnTo>
                    <a:pt x="1150874" y="488962"/>
                  </a:lnTo>
                  <a:lnTo>
                    <a:pt x="1152639" y="476275"/>
                  </a:lnTo>
                  <a:lnTo>
                    <a:pt x="1154112" y="476275"/>
                  </a:lnTo>
                  <a:lnTo>
                    <a:pt x="1155014" y="488962"/>
                  </a:lnTo>
                  <a:lnTo>
                    <a:pt x="1155941" y="488962"/>
                  </a:lnTo>
                  <a:lnTo>
                    <a:pt x="1157884" y="477977"/>
                  </a:lnTo>
                  <a:lnTo>
                    <a:pt x="1158100" y="476275"/>
                  </a:lnTo>
                  <a:lnTo>
                    <a:pt x="1155712" y="476275"/>
                  </a:lnTo>
                  <a:lnTo>
                    <a:pt x="1159357" y="463562"/>
                  </a:lnTo>
                  <a:lnTo>
                    <a:pt x="1161478" y="463562"/>
                  </a:lnTo>
                  <a:lnTo>
                    <a:pt x="1159522" y="476275"/>
                  </a:lnTo>
                  <a:lnTo>
                    <a:pt x="1161453" y="476275"/>
                  </a:lnTo>
                  <a:lnTo>
                    <a:pt x="1165034" y="463562"/>
                  </a:lnTo>
                  <a:lnTo>
                    <a:pt x="1168158" y="450875"/>
                  </a:lnTo>
                  <a:lnTo>
                    <a:pt x="1170292" y="450875"/>
                  </a:lnTo>
                  <a:lnTo>
                    <a:pt x="1172133" y="438162"/>
                  </a:lnTo>
                  <a:lnTo>
                    <a:pt x="1172794" y="438162"/>
                  </a:lnTo>
                  <a:lnTo>
                    <a:pt x="1171727" y="450875"/>
                  </a:lnTo>
                  <a:lnTo>
                    <a:pt x="1172083" y="450875"/>
                  </a:lnTo>
                  <a:lnTo>
                    <a:pt x="1174064" y="438162"/>
                  </a:lnTo>
                  <a:lnTo>
                    <a:pt x="1176794" y="438162"/>
                  </a:lnTo>
                  <a:lnTo>
                    <a:pt x="1177810" y="425843"/>
                  </a:lnTo>
                  <a:lnTo>
                    <a:pt x="1177848" y="425488"/>
                  </a:lnTo>
                  <a:lnTo>
                    <a:pt x="1181239" y="425488"/>
                  </a:lnTo>
                  <a:lnTo>
                    <a:pt x="1181887" y="412762"/>
                  </a:lnTo>
                  <a:lnTo>
                    <a:pt x="1181773" y="425488"/>
                  </a:lnTo>
                  <a:lnTo>
                    <a:pt x="1181950" y="425488"/>
                  </a:lnTo>
                  <a:lnTo>
                    <a:pt x="1181950" y="387362"/>
                  </a:lnTo>
                  <a:lnTo>
                    <a:pt x="1180515" y="387362"/>
                  </a:lnTo>
                  <a:lnTo>
                    <a:pt x="1179804" y="391756"/>
                  </a:lnTo>
                  <a:lnTo>
                    <a:pt x="1179728" y="400062"/>
                  </a:lnTo>
                  <a:lnTo>
                    <a:pt x="1178458" y="400062"/>
                  </a:lnTo>
                  <a:lnTo>
                    <a:pt x="1179804" y="391756"/>
                  </a:lnTo>
                  <a:lnTo>
                    <a:pt x="1179842" y="387362"/>
                  </a:lnTo>
                  <a:lnTo>
                    <a:pt x="1178458" y="387362"/>
                  </a:lnTo>
                  <a:lnTo>
                    <a:pt x="1178394" y="389496"/>
                  </a:lnTo>
                  <a:lnTo>
                    <a:pt x="1178293" y="393484"/>
                  </a:lnTo>
                  <a:lnTo>
                    <a:pt x="1178204" y="396925"/>
                  </a:lnTo>
                  <a:lnTo>
                    <a:pt x="1178115" y="400062"/>
                  </a:lnTo>
                  <a:lnTo>
                    <a:pt x="1173073" y="400062"/>
                  </a:lnTo>
                  <a:lnTo>
                    <a:pt x="1172375" y="412762"/>
                  </a:lnTo>
                  <a:lnTo>
                    <a:pt x="1169581" y="412762"/>
                  </a:lnTo>
                  <a:lnTo>
                    <a:pt x="1169631" y="425488"/>
                  </a:lnTo>
                  <a:lnTo>
                    <a:pt x="1165174" y="425488"/>
                  </a:lnTo>
                  <a:lnTo>
                    <a:pt x="1163853" y="438162"/>
                  </a:lnTo>
                  <a:lnTo>
                    <a:pt x="1163929" y="425843"/>
                  </a:lnTo>
                  <a:lnTo>
                    <a:pt x="1163612" y="428967"/>
                  </a:lnTo>
                  <a:lnTo>
                    <a:pt x="1162799" y="438162"/>
                  </a:lnTo>
                  <a:lnTo>
                    <a:pt x="1155026" y="450875"/>
                  </a:lnTo>
                  <a:lnTo>
                    <a:pt x="1150721" y="463562"/>
                  </a:lnTo>
                  <a:lnTo>
                    <a:pt x="1145565" y="476275"/>
                  </a:lnTo>
                  <a:lnTo>
                    <a:pt x="1142822" y="476275"/>
                  </a:lnTo>
                  <a:lnTo>
                    <a:pt x="1138847" y="488962"/>
                  </a:lnTo>
                  <a:lnTo>
                    <a:pt x="1135227" y="501662"/>
                  </a:lnTo>
                  <a:lnTo>
                    <a:pt x="1132103" y="501662"/>
                  </a:lnTo>
                  <a:lnTo>
                    <a:pt x="1131557" y="514096"/>
                  </a:lnTo>
                  <a:lnTo>
                    <a:pt x="1131544" y="514388"/>
                  </a:lnTo>
                  <a:lnTo>
                    <a:pt x="1126718" y="514388"/>
                  </a:lnTo>
                  <a:lnTo>
                    <a:pt x="1124331" y="526376"/>
                  </a:lnTo>
                  <a:lnTo>
                    <a:pt x="1124280" y="526592"/>
                  </a:lnTo>
                  <a:lnTo>
                    <a:pt x="1124191" y="527062"/>
                  </a:lnTo>
                  <a:lnTo>
                    <a:pt x="1119860" y="527062"/>
                  </a:lnTo>
                  <a:lnTo>
                    <a:pt x="1116304" y="539775"/>
                  </a:lnTo>
                  <a:lnTo>
                    <a:pt x="1112164" y="552475"/>
                  </a:lnTo>
                  <a:lnTo>
                    <a:pt x="1107668" y="552475"/>
                  </a:lnTo>
                  <a:lnTo>
                    <a:pt x="1103109" y="565162"/>
                  </a:lnTo>
                  <a:lnTo>
                    <a:pt x="1103464" y="565162"/>
                  </a:lnTo>
                  <a:lnTo>
                    <a:pt x="1087856" y="590943"/>
                  </a:lnTo>
                  <a:lnTo>
                    <a:pt x="1080300" y="603262"/>
                  </a:lnTo>
                  <a:lnTo>
                    <a:pt x="1072375" y="628662"/>
                  </a:lnTo>
                  <a:lnTo>
                    <a:pt x="1067447" y="628662"/>
                  </a:lnTo>
                  <a:lnTo>
                    <a:pt x="1063053" y="641362"/>
                  </a:lnTo>
                  <a:lnTo>
                    <a:pt x="1058849" y="641362"/>
                  </a:lnTo>
                  <a:lnTo>
                    <a:pt x="1056513" y="652729"/>
                  </a:lnTo>
                  <a:lnTo>
                    <a:pt x="1056449" y="653046"/>
                  </a:lnTo>
                  <a:lnTo>
                    <a:pt x="1056386" y="653402"/>
                  </a:lnTo>
                  <a:lnTo>
                    <a:pt x="1056309" y="653745"/>
                  </a:lnTo>
                  <a:lnTo>
                    <a:pt x="1056246" y="654075"/>
                  </a:lnTo>
                  <a:lnTo>
                    <a:pt x="1051991" y="654075"/>
                  </a:lnTo>
                  <a:lnTo>
                    <a:pt x="1051585" y="666762"/>
                  </a:lnTo>
                  <a:lnTo>
                    <a:pt x="1044397" y="666762"/>
                  </a:lnTo>
                  <a:lnTo>
                    <a:pt x="1040714" y="679462"/>
                  </a:lnTo>
                  <a:lnTo>
                    <a:pt x="1035761" y="692162"/>
                  </a:lnTo>
                  <a:lnTo>
                    <a:pt x="1030427" y="692162"/>
                  </a:lnTo>
                  <a:lnTo>
                    <a:pt x="1025652" y="704862"/>
                  </a:lnTo>
                  <a:lnTo>
                    <a:pt x="1023429" y="704862"/>
                  </a:lnTo>
                  <a:lnTo>
                    <a:pt x="1017562" y="717600"/>
                  </a:lnTo>
                  <a:lnTo>
                    <a:pt x="1004684" y="742962"/>
                  </a:lnTo>
                  <a:lnTo>
                    <a:pt x="998829" y="742962"/>
                  </a:lnTo>
                  <a:lnTo>
                    <a:pt x="993482" y="755662"/>
                  </a:lnTo>
                  <a:lnTo>
                    <a:pt x="991501" y="755662"/>
                  </a:lnTo>
                  <a:lnTo>
                    <a:pt x="986205" y="768362"/>
                  </a:lnTo>
                  <a:lnTo>
                    <a:pt x="981202" y="768362"/>
                  </a:lnTo>
                  <a:lnTo>
                    <a:pt x="979855" y="781062"/>
                  </a:lnTo>
                  <a:lnTo>
                    <a:pt x="974445" y="781062"/>
                  </a:lnTo>
                  <a:lnTo>
                    <a:pt x="969479" y="793762"/>
                  </a:lnTo>
                  <a:lnTo>
                    <a:pt x="959954" y="806462"/>
                  </a:lnTo>
                  <a:lnTo>
                    <a:pt x="948270" y="819162"/>
                  </a:lnTo>
                  <a:lnTo>
                    <a:pt x="937031" y="831926"/>
                  </a:lnTo>
                  <a:lnTo>
                    <a:pt x="925677" y="857262"/>
                  </a:lnTo>
                  <a:lnTo>
                    <a:pt x="913460" y="869962"/>
                  </a:lnTo>
                  <a:lnTo>
                    <a:pt x="911669" y="869962"/>
                  </a:lnTo>
                  <a:lnTo>
                    <a:pt x="905916" y="882675"/>
                  </a:lnTo>
                  <a:lnTo>
                    <a:pt x="903389" y="885621"/>
                  </a:lnTo>
                  <a:lnTo>
                    <a:pt x="903389" y="908100"/>
                  </a:lnTo>
                  <a:lnTo>
                    <a:pt x="895489" y="916876"/>
                  </a:lnTo>
                  <a:lnTo>
                    <a:pt x="893851" y="920762"/>
                  </a:lnTo>
                  <a:lnTo>
                    <a:pt x="891984" y="920762"/>
                  </a:lnTo>
                  <a:lnTo>
                    <a:pt x="880579" y="933411"/>
                  </a:lnTo>
                  <a:lnTo>
                    <a:pt x="884936" y="920762"/>
                  </a:lnTo>
                  <a:lnTo>
                    <a:pt x="891984" y="920762"/>
                  </a:lnTo>
                  <a:lnTo>
                    <a:pt x="895489" y="916876"/>
                  </a:lnTo>
                  <a:lnTo>
                    <a:pt x="899096" y="908329"/>
                  </a:lnTo>
                  <a:lnTo>
                    <a:pt x="899198" y="908100"/>
                  </a:lnTo>
                  <a:lnTo>
                    <a:pt x="903389" y="908100"/>
                  </a:lnTo>
                  <a:lnTo>
                    <a:pt x="903389" y="885621"/>
                  </a:lnTo>
                  <a:lnTo>
                    <a:pt x="895019" y="895362"/>
                  </a:lnTo>
                  <a:lnTo>
                    <a:pt x="886929" y="895362"/>
                  </a:lnTo>
                  <a:lnTo>
                    <a:pt x="885355" y="907872"/>
                  </a:lnTo>
                  <a:lnTo>
                    <a:pt x="885329" y="908100"/>
                  </a:lnTo>
                  <a:lnTo>
                    <a:pt x="882611" y="908100"/>
                  </a:lnTo>
                  <a:lnTo>
                    <a:pt x="880529" y="910501"/>
                  </a:lnTo>
                  <a:lnTo>
                    <a:pt x="880529" y="933462"/>
                  </a:lnTo>
                  <a:lnTo>
                    <a:pt x="872604" y="942263"/>
                  </a:lnTo>
                  <a:lnTo>
                    <a:pt x="871143" y="946162"/>
                  </a:lnTo>
                  <a:lnTo>
                    <a:pt x="869086" y="946162"/>
                  </a:lnTo>
                  <a:lnTo>
                    <a:pt x="861682" y="954074"/>
                  </a:lnTo>
                  <a:lnTo>
                    <a:pt x="862228" y="958951"/>
                  </a:lnTo>
                  <a:lnTo>
                    <a:pt x="859294" y="958951"/>
                  </a:lnTo>
                  <a:lnTo>
                    <a:pt x="859612" y="956297"/>
                  </a:lnTo>
                  <a:lnTo>
                    <a:pt x="857135" y="958951"/>
                  </a:lnTo>
                  <a:lnTo>
                    <a:pt x="858812" y="956297"/>
                  </a:lnTo>
                  <a:lnTo>
                    <a:pt x="859777" y="954836"/>
                  </a:lnTo>
                  <a:lnTo>
                    <a:pt x="860806" y="946162"/>
                  </a:lnTo>
                  <a:lnTo>
                    <a:pt x="861479" y="952207"/>
                  </a:lnTo>
                  <a:lnTo>
                    <a:pt x="865378" y="946162"/>
                  </a:lnTo>
                  <a:lnTo>
                    <a:pt x="869086" y="946162"/>
                  </a:lnTo>
                  <a:lnTo>
                    <a:pt x="872604" y="942263"/>
                  </a:lnTo>
                  <a:lnTo>
                    <a:pt x="875906" y="933462"/>
                  </a:lnTo>
                  <a:lnTo>
                    <a:pt x="880529" y="933462"/>
                  </a:lnTo>
                  <a:lnTo>
                    <a:pt x="880529" y="910501"/>
                  </a:lnTo>
                  <a:lnTo>
                    <a:pt x="856894" y="937729"/>
                  </a:lnTo>
                  <a:lnTo>
                    <a:pt x="856894" y="959205"/>
                  </a:lnTo>
                  <a:lnTo>
                    <a:pt x="855992" y="960780"/>
                  </a:lnTo>
                  <a:lnTo>
                    <a:pt x="849299" y="971562"/>
                  </a:lnTo>
                  <a:lnTo>
                    <a:pt x="845324" y="971562"/>
                  </a:lnTo>
                  <a:lnTo>
                    <a:pt x="833450" y="984262"/>
                  </a:lnTo>
                  <a:lnTo>
                    <a:pt x="832650" y="984262"/>
                  </a:lnTo>
                  <a:lnTo>
                    <a:pt x="841273" y="971562"/>
                  </a:lnTo>
                  <a:lnTo>
                    <a:pt x="845324" y="971562"/>
                  </a:lnTo>
                  <a:lnTo>
                    <a:pt x="856894" y="959205"/>
                  </a:lnTo>
                  <a:lnTo>
                    <a:pt x="856894" y="937729"/>
                  </a:lnTo>
                  <a:lnTo>
                    <a:pt x="849566" y="946162"/>
                  </a:lnTo>
                  <a:lnTo>
                    <a:pt x="829322" y="969149"/>
                  </a:lnTo>
                  <a:lnTo>
                    <a:pt x="829322" y="984262"/>
                  </a:lnTo>
                  <a:lnTo>
                    <a:pt x="826719" y="996962"/>
                  </a:lnTo>
                  <a:lnTo>
                    <a:pt x="826312" y="996962"/>
                  </a:lnTo>
                  <a:lnTo>
                    <a:pt x="828967" y="984262"/>
                  </a:lnTo>
                  <a:lnTo>
                    <a:pt x="829322" y="984262"/>
                  </a:lnTo>
                  <a:lnTo>
                    <a:pt x="829322" y="969149"/>
                  </a:lnTo>
                  <a:lnTo>
                    <a:pt x="816114" y="984148"/>
                  </a:lnTo>
                  <a:lnTo>
                    <a:pt x="816114" y="1123962"/>
                  </a:lnTo>
                  <a:lnTo>
                    <a:pt x="816000" y="1125474"/>
                  </a:lnTo>
                  <a:lnTo>
                    <a:pt x="814705" y="1126617"/>
                  </a:lnTo>
                  <a:lnTo>
                    <a:pt x="815454" y="1123962"/>
                  </a:lnTo>
                  <a:lnTo>
                    <a:pt x="816114" y="1123962"/>
                  </a:lnTo>
                  <a:lnTo>
                    <a:pt x="816114" y="984148"/>
                  </a:lnTo>
                  <a:lnTo>
                    <a:pt x="782434" y="1021600"/>
                  </a:lnTo>
                  <a:lnTo>
                    <a:pt x="782434" y="1035062"/>
                  </a:lnTo>
                  <a:lnTo>
                    <a:pt x="781151" y="1047521"/>
                  </a:lnTo>
                  <a:lnTo>
                    <a:pt x="781126" y="1047762"/>
                  </a:lnTo>
                  <a:lnTo>
                    <a:pt x="780275" y="1047762"/>
                  </a:lnTo>
                  <a:lnTo>
                    <a:pt x="781151" y="1035062"/>
                  </a:lnTo>
                  <a:lnTo>
                    <a:pt x="782434" y="1035062"/>
                  </a:lnTo>
                  <a:lnTo>
                    <a:pt x="782434" y="1021600"/>
                  </a:lnTo>
                  <a:lnTo>
                    <a:pt x="781748" y="1022362"/>
                  </a:lnTo>
                  <a:lnTo>
                    <a:pt x="779272" y="1025042"/>
                  </a:lnTo>
                  <a:lnTo>
                    <a:pt x="779272" y="1035062"/>
                  </a:lnTo>
                  <a:lnTo>
                    <a:pt x="778789" y="1047521"/>
                  </a:lnTo>
                  <a:lnTo>
                    <a:pt x="778776" y="1047762"/>
                  </a:lnTo>
                  <a:lnTo>
                    <a:pt x="777074" y="1047762"/>
                  </a:lnTo>
                  <a:lnTo>
                    <a:pt x="779272" y="1035062"/>
                  </a:lnTo>
                  <a:lnTo>
                    <a:pt x="779272" y="1025042"/>
                  </a:lnTo>
                  <a:lnTo>
                    <a:pt x="746493" y="1060462"/>
                  </a:lnTo>
                  <a:lnTo>
                    <a:pt x="709993" y="1085862"/>
                  </a:lnTo>
                  <a:lnTo>
                    <a:pt x="671982" y="1123962"/>
                  </a:lnTo>
                  <a:lnTo>
                    <a:pt x="670966" y="1123962"/>
                  </a:lnTo>
                  <a:lnTo>
                    <a:pt x="662889" y="1136662"/>
                  </a:lnTo>
                  <a:lnTo>
                    <a:pt x="654977" y="1136662"/>
                  </a:lnTo>
                  <a:lnTo>
                    <a:pt x="646925" y="1149362"/>
                  </a:lnTo>
                  <a:lnTo>
                    <a:pt x="636714" y="1149362"/>
                  </a:lnTo>
                  <a:lnTo>
                    <a:pt x="636079" y="1162062"/>
                  </a:lnTo>
                  <a:lnTo>
                    <a:pt x="624459" y="1162062"/>
                  </a:lnTo>
                  <a:lnTo>
                    <a:pt x="616648" y="1174762"/>
                  </a:lnTo>
                  <a:lnTo>
                    <a:pt x="613194" y="1174762"/>
                  </a:lnTo>
                  <a:lnTo>
                    <a:pt x="598805" y="1187462"/>
                  </a:lnTo>
                  <a:lnTo>
                    <a:pt x="589521" y="1195908"/>
                  </a:lnTo>
                  <a:lnTo>
                    <a:pt x="589521" y="1301762"/>
                  </a:lnTo>
                  <a:lnTo>
                    <a:pt x="584682" y="1308925"/>
                  </a:lnTo>
                  <a:lnTo>
                    <a:pt x="584555" y="1309001"/>
                  </a:lnTo>
                  <a:lnTo>
                    <a:pt x="584403" y="1309077"/>
                  </a:lnTo>
                  <a:lnTo>
                    <a:pt x="585063" y="1301762"/>
                  </a:lnTo>
                  <a:lnTo>
                    <a:pt x="589521" y="1301762"/>
                  </a:lnTo>
                  <a:lnTo>
                    <a:pt x="589521" y="1195908"/>
                  </a:lnTo>
                  <a:lnTo>
                    <a:pt x="584835" y="1200162"/>
                  </a:lnTo>
                  <a:lnTo>
                    <a:pt x="570699" y="1200162"/>
                  </a:lnTo>
                  <a:lnTo>
                    <a:pt x="555764" y="1212862"/>
                  </a:lnTo>
                  <a:lnTo>
                    <a:pt x="550227" y="1212862"/>
                  </a:lnTo>
                  <a:lnTo>
                    <a:pt x="544728" y="1225562"/>
                  </a:lnTo>
                  <a:lnTo>
                    <a:pt x="536829" y="1225562"/>
                  </a:lnTo>
                  <a:lnTo>
                    <a:pt x="532625" y="1238262"/>
                  </a:lnTo>
                  <a:lnTo>
                    <a:pt x="514769" y="1238262"/>
                  </a:lnTo>
                  <a:lnTo>
                    <a:pt x="513397" y="1250962"/>
                  </a:lnTo>
                  <a:lnTo>
                    <a:pt x="498436" y="1250962"/>
                  </a:lnTo>
                  <a:lnTo>
                    <a:pt x="492175" y="1263662"/>
                  </a:lnTo>
                  <a:lnTo>
                    <a:pt x="479056" y="1263662"/>
                  </a:lnTo>
                  <a:lnTo>
                    <a:pt x="475386" y="1276362"/>
                  </a:lnTo>
                  <a:lnTo>
                    <a:pt x="462127" y="1276362"/>
                  </a:lnTo>
                  <a:lnTo>
                    <a:pt x="458965" y="1289062"/>
                  </a:lnTo>
                  <a:lnTo>
                    <a:pt x="458279" y="1289062"/>
                  </a:lnTo>
                  <a:lnTo>
                    <a:pt x="459219" y="1276362"/>
                  </a:lnTo>
                  <a:lnTo>
                    <a:pt x="458406" y="1276362"/>
                  </a:lnTo>
                  <a:lnTo>
                    <a:pt x="457708" y="1289062"/>
                  </a:lnTo>
                  <a:lnTo>
                    <a:pt x="438315" y="1289062"/>
                  </a:lnTo>
                  <a:lnTo>
                    <a:pt x="431393" y="1301762"/>
                  </a:lnTo>
                  <a:lnTo>
                    <a:pt x="429602" y="1301762"/>
                  </a:lnTo>
                  <a:lnTo>
                    <a:pt x="435317" y="1289062"/>
                  </a:lnTo>
                  <a:lnTo>
                    <a:pt x="433781" y="1289062"/>
                  </a:lnTo>
                  <a:lnTo>
                    <a:pt x="426389" y="1301762"/>
                  </a:lnTo>
                  <a:lnTo>
                    <a:pt x="423494" y="1301762"/>
                  </a:lnTo>
                  <a:lnTo>
                    <a:pt x="419112" y="1310805"/>
                  </a:lnTo>
                  <a:lnTo>
                    <a:pt x="418680" y="1314462"/>
                  </a:lnTo>
                  <a:lnTo>
                    <a:pt x="417334" y="1314462"/>
                  </a:lnTo>
                  <a:lnTo>
                    <a:pt x="419112" y="1310805"/>
                  </a:lnTo>
                  <a:lnTo>
                    <a:pt x="420166" y="1301762"/>
                  </a:lnTo>
                  <a:lnTo>
                    <a:pt x="411200" y="1301762"/>
                  </a:lnTo>
                  <a:lnTo>
                    <a:pt x="404075" y="1314462"/>
                  </a:lnTo>
                  <a:lnTo>
                    <a:pt x="406565" y="1314462"/>
                  </a:lnTo>
                  <a:lnTo>
                    <a:pt x="396201" y="1327162"/>
                  </a:lnTo>
                  <a:lnTo>
                    <a:pt x="400837" y="1314462"/>
                  </a:lnTo>
                  <a:lnTo>
                    <a:pt x="395986" y="1314462"/>
                  </a:lnTo>
                  <a:lnTo>
                    <a:pt x="394893" y="1327162"/>
                  </a:lnTo>
                  <a:lnTo>
                    <a:pt x="393128" y="1327162"/>
                  </a:lnTo>
                  <a:lnTo>
                    <a:pt x="394055" y="1314462"/>
                  </a:lnTo>
                  <a:lnTo>
                    <a:pt x="391769" y="1314462"/>
                  </a:lnTo>
                  <a:lnTo>
                    <a:pt x="385394" y="1327162"/>
                  </a:lnTo>
                  <a:lnTo>
                    <a:pt x="372440" y="1327162"/>
                  </a:lnTo>
                  <a:lnTo>
                    <a:pt x="366179" y="1339862"/>
                  </a:lnTo>
                  <a:lnTo>
                    <a:pt x="354901" y="1339862"/>
                  </a:lnTo>
                  <a:lnTo>
                    <a:pt x="347243" y="1352562"/>
                  </a:lnTo>
                  <a:lnTo>
                    <a:pt x="334835" y="1352562"/>
                  </a:lnTo>
                  <a:lnTo>
                    <a:pt x="323773" y="1365262"/>
                  </a:lnTo>
                  <a:lnTo>
                    <a:pt x="311886" y="1365262"/>
                  </a:lnTo>
                  <a:lnTo>
                    <a:pt x="299707" y="1377962"/>
                  </a:lnTo>
                  <a:lnTo>
                    <a:pt x="290436" y="1377962"/>
                  </a:lnTo>
                  <a:lnTo>
                    <a:pt x="288150" y="1390662"/>
                  </a:lnTo>
                  <a:lnTo>
                    <a:pt x="266357" y="1390662"/>
                  </a:lnTo>
                  <a:lnTo>
                    <a:pt x="256908" y="1403362"/>
                  </a:lnTo>
                  <a:lnTo>
                    <a:pt x="235839" y="1403362"/>
                  </a:lnTo>
                  <a:lnTo>
                    <a:pt x="234061" y="1416062"/>
                  </a:lnTo>
                  <a:lnTo>
                    <a:pt x="213080" y="1416062"/>
                  </a:lnTo>
                  <a:lnTo>
                    <a:pt x="213080" y="1441462"/>
                  </a:lnTo>
                  <a:lnTo>
                    <a:pt x="210388" y="1454162"/>
                  </a:lnTo>
                  <a:lnTo>
                    <a:pt x="207403" y="1454162"/>
                  </a:lnTo>
                  <a:lnTo>
                    <a:pt x="211594" y="1441462"/>
                  </a:lnTo>
                  <a:lnTo>
                    <a:pt x="213080" y="1441462"/>
                  </a:lnTo>
                  <a:lnTo>
                    <a:pt x="213080" y="1416062"/>
                  </a:lnTo>
                  <a:lnTo>
                    <a:pt x="212001" y="1416062"/>
                  </a:lnTo>
                  <a:lnTo>
                    <a:pt x="203771" y="1428762"/>
                  </a:lnTo>
                  <a:lnTo>
                    <a:pt x="190461" y="1428762"/>
                  </a:lnTo>
                  <a:lnTo>
                    <a:pt x="184353" y="1441462"/>
                  </a:lnTo>
                  <a:lnTo>
                    <a:pt x="161531" y="1441462"/>
                  </a:lnTo>
                  <a:lnTo>
                    <a:pt x="159092" y="1454162"/>
                  </a:lnTo>
                  <a:lnTo>
                    <a:pt x="156921" y="1454162"/>
                  </a:lnTo>
                  <a:lnTo>
                    <a:pt x="156921" y="1466862"/>
                  </a:lnTo>
                  <a:lnTo>
                    <a:pt x="154635" y="1479562"/>
                  </a:lnTo>
                  <a:lnTo>
                    <a:pt x="153682" y="1470291"/>
                  </a:lnTo>
                  <a:lnTo>
                    <a:pt x="149186" y="1479562"/>
                  </a:lnTo>
                  <a:lnTo>
                    <a:pt x="148424" y="1476667"/>
                  </a:lnTo>
                  <a:lnTo>
                    <a:pt x="147218" y="1479562"/>
                  </a:lnTo>
                  <a:lnTo>
                    <a:pt x="144703" y="1479562"/>
                  </a:lnTo>
                  <a:lnTo>
                    <a:pt x="144703" y="1492262"/>
                  </a:lnTo>
                  <a:lnTo>
                    <a:pt x="141897" y="1504962"/>
                  </a:lnTo>
                  <a:lnTo>
                    <a:pt x="143967" y="1492262"/>
                  </a:lnTo>
                  <a:lnTo>
                    <a:pt x="144703" y="1492262"/>
                  </a:lnTo>
                  <a:lnTo>
                    <a:pt x="144703" y="1479562"/>
                  </a:lnTo>
                  <a:lnTo>
                    <a:pt x="142240" y="1479562"/>
                  </a:lnTo>
                  <a:lnTo>
                    <a:pt x="144030" y="1466862"/>
                  </a:lnTo>
                  <a:lnTo>
                    <a:pt x="145846" y="1466862"/>
                  </a:lnTo>
                  <a:lnTo>
                    <a:pt x="148424" y="1476667"/>
                  </a:lnTo>
                  <a:lnTo>
                    <a:pt x="152501" y="1466862"/>
                  </a:lnTo>
                  <a:lnTo>
                    <a:pt x="153339" y="1466862"/>
                  </a:lnTo>
                  <a:lnTo>
                    <a:pt x="153682" y="1470291"/>
                  </a:lnTo>
                  <a:lnTo>
                    <a:pt x="155359" y="1466862"/>
                  </a:lnTo>
                  <a:lnTo>
                    <a:pt x="156921" y="1466862"/>
                  </a:lnTo>
                  <a:lnTo>
                    <a:pt x="156921" y="1454162"/>
                  </a:lnTo>
                  <a:lnTo>
                    <a:pt x="138849" y="1454162"/>
                  </a:lnTo>
                  <a:lnTo>
                    <a:pt x="138849" y="1504962"/>
                  </a:lnTo>
                  <a:lnTo>
                    <a:pt x="132143" y="1504962"/>
                  </a:lnTo>
                  <a:lnTo>
                    <a:pt x="133299" y="1492262"/>
                  </a:lnTo>
                  <a:lnTo>
                    <a:pt x="138049" y="1492262"/>
                  </a:lnTo>
                  <a:lnTo>
                    <a:pt x="138849" y="1504962"/>
                  </a:lnTo>
                  <a:lnTo>
                    <a:pt x="138849" y="1454162"/>
                  </a:lnTo>
                  <a:lnTo>
                    <a:pt x="135534" y="1454162"/>
                  </a:lnTo>
                  <a:lnTo>
                    <a:pt x="133426" y="1457807"/>
                  </a:lnTo>
                  <a:lnTo>
                    <a:pt x="133426" y="1479562"/>
                  </a:lnTo>
                  <a:lnTo>
                    <a:pt x="129730" y="1485925"/>
                  </a:lnTo>
                  <a:lnTo>
                    <a:pt x="128041" y="1492262"/>
                  </a:lnTo>
                  <a:lnTo>
                    <a:pt x="126060" y="1492262"/>
                  </a:lnTo>
                  <a:lnTo>
                    <a:pt x="129730" y="1485925"/>
                  </a:lnTo>
                  <a:lnTo>
                    <a:pt x="131432" y="1479562"/>
                  </a:lnTo>
                  <a:lnTo>
                    <a:pt x="133426" y="1479562"/>
                  </a:lnTo>
                  <a:lnTo>
                    <a:pt x="133426" y="1457807"/>
                  </a:lnTo>
                  <a:lnTo>
                    <a:pt x="129971" y="1463776"/>
                  </a:lnTo>
                  <a:lnTo>
                    <a:pt x="129971" y="1479562"/>
                  </a:lnTo>
                  <a:lnTo>
                    <a:pt x="124142" y="1492262"/>
                  </a:lnTo>
                  <a:lnTo>
                    <a:pt x="109956" y="1492262"/>
                  </a:lnTo>
                  <a:lnTo>
                    <a:pt x="123380" y="1479562"/>
                  </a:lnTo>
                  <a:lnTo>
                    <a:pt x="129971" y="1479562"/>
                  </a:lnTo>
                  <a:lnTo>
                    <a:pt x="129971" y="1463776"/>
                  </a:lnTo>
                  <a:lnTo>
                    <a:pt x="128181" y="1466862"/>
                  </a:lnTo>
                  <a:lnTo>
                    <a:pt x="107238" y="1466862"/>
                  </a:lnTo>
                  <a:lnTo>
                    <a:pt x="100736" y="1479562"/>
                  </a:lnTo>
                  <a:lnTo>
                    <a:pt x="89598" y="1479562"/>
                  </a:lnTo>
                  <a:lnTo>
                    <a:pt x="76415" y="1492262"/>
                  </a:lnTo>
                  <a:lnTo>
                    <a:pt x="96431" y="1492262"/>
                  </a:lnTo>
                  <a:lnTo>
                    <a:pt x="85305" y="1504962"/>
                  </a:lnTo>
                  <a:lnTo>
                    <a:pt x="125704" y="1504962"/>
                  </a:lnTo>
                  <a:lnTo>
                    <a:pt x="118021" y="1517662"/>
                  </a:lnTo>
                  <a:lnTo>
                    <a:pt x="78193" y="1517662"/>
                  </a:lnTo>
                  <a:lnTo>
                    <a:pt x="73482" y="1530362"/>
                  </a:lnTo>
                  <a:lnTo>
                    <a:pt x="43573" y="1530362"/>
                  </a:lnTo>
                  <a:lnTo>
                    <a:pt x="37655" y="1543062"/>
                  </a:lnTo>
                  <a:lnTo>
                    <a:pt x="10147" y="1543062"/>
                  </a:lnTo>
                  <a:lnTo>
                    <a:pt x="0" y="1555762"/>
                  </a:lnTo>
                  <a:lnTo>
                    <a:pt x="55257" y="1555762"/>
                  </a:lnTo>
                  <a:lnTo>
                    <a:pt x="62280" y="1543062"/>
                  </a:lnTo>
                  <a:lnTo>
                    <a:pt x="68262" y="1543062"/>
                  </a:lnTo>
                  <a:lnTo>
                    <a:pt x="61061" y="1555762"/>
                  </a:lnTo>
                  <a:lnTo>
                    <a:pt x="69138" y="1555762"/>
                  </a:lnTo>
                  <a:lnTo>
                    <a:pt x="75857" y="1543062"/>
                  </a:lnTo>
                  <a:lnTo>
                    <a:pt x="103365" y="1543062"/>
                  </a:lnTo>
                  <a:lnTo>
                    <a:pt x="105041" y="1530362"/>
                  </a:lnTo>
                  <a:lnTo>
                    <a:pt x="105105" y="1543062"/>
                  </a:lnTo>
                  <a:lnTo>
                    <a:pt x="110223" y="1543062"/>
                  </a:lnTo>
                  <a:lnTo>
                    <a:pt x="107835" y="1530362"/>
                  </a:lnTo>
                  <a:lnTo>
                    <a:pt x="114858" y="1530362"/>
                  </a:lnTo>
                  <a:lnTo>
                    <a:pt x="113411" y="1543062"/>
                  </a:lnTo>
                  <a:lnTo>
                    <a:pt x="117487" y="1543062"/>
                  </a:lnTo>
                  <a:lnTo>
                    <a:pt x="118808" y="1530362"/>
                  </a:lnTo>
                  <a:lnTo>
                    <a:pt x="138252" y="1530362"/>
                  </a:lnTo>
                  <a:lnTo>
                    <a:pt x="142138" y="1517662"/>
                  </a:lnTo>
                  <a:lnTo>
                    <a:pt x="151625" y="1517662"/>
                  </a:lnTo>
                  <a:lnTo>
                    <a:pt x="147764" y="1530362"/>
                  </a:lnTo>
                  <a:lnTo>
                    <a:pt x="180492" y="1530362"/>
                  </a:lnTo>
                  <a:lnTo>
                    <a:pt x="187515" y="1517662"/>
                  </a:lnTo>
                  <a:lnTo>
                    <a:pt x="207810" y="1517662"/>
                  </a:lnTo>
                  <a:lnTo>
                    <a:pt x="216446" y="1504962"/>
                  </a:lnTo>
                  <a:lnTo>
                    <a:pt x="220268" y="1504962"/>
                  </a:lnTo>
                  <a:lnTo>
                    <a:pt x="219189" y="1508899"/>
                  </a:lnTo>
                  <a:lnTo>
                    <a:pt x="221399" y="1504962"/>
                  </a:lnTo>
                  <a:lnTo>
                    <a:pt x="221970" y="1504962"/>
                  </a:lnTo>
                  <a:lnTo>
                    <a:pt x="221716" y="1517662"/>
                  </a:lnTo>
                  <a:lnTo>
                    <a:pt x="224815" y="1517662"/>
                  </a:lnTo>
                  <a:lnTo>
                    <a:pt x="232130" y="1504962"/>
                  </a:lnTo>
                  <a:lnTo>
                    <a:pt x="243624" y="1504962"/>
                  </a:lnTo>
                  <a:lnTo>
                    <a:pt x="248831" y="1492262"/>
                  </a:lnTo>
                  <a:lnTo>
                    <a:pt x="249707" y="1499920"/>
                  </a:lnTo>
                  <a:lnTo>
                    <a:pt x="252336" y="1492262"/>
                  </a:lnTo>
                  <a:lnTo>
                    <a:pt x="254279" y="1492262"/>
                  </a:lnTo>
                  <a:lnTo>
                    <a:pt x="254228" y="1496225"/>
                  </a:lnTo>
                  <a:lnTo>
                    <a:pt x="255562" y="1492262"/>
                  </a:lnTo>
                  <a:lnTo>
                    <a:pt x="262013" y="1492262"/>
                  </a:lnTo>
                  <a:lnTo>
                    <a:pt x="271500" y="1479562"/>
                  </a:lnTo>
                  <a:lnTo>
                    <a:pt x="274853" y="1479562"/>
                  </a:lnTo>
                  <a:lnTo>
                    <a:pt x="266649" y="1492262"/>
                  </a:lnTo>
                  <a:lnTo>
                    <a:pt x="275209" y="1492262"/>
                  </a:lnTo>
                  <a:lnTo>
                    <a:pt x="278714" y="1479562"/>
                  </a:lnTo>
                  <a:lnTo>
                    <a:pt x="280670" y="1479562"/>
                  </a:lnTo>
                  <a:lnTo>
                    <a:pt x="289598" y="1466862"/>
                  </a:lnTo>
                  <a:lnTo>
                    <a:pt x="294157" y="1466862"/>
                  </a:lnTo>
                  <a:lnTo>
                    <a:pt x="295757" y="1466862"/>
                  </a:lnTo>
                  <a:lnTo>
                    <a:pt x="294868" y="1479562"/>
                  </a:lnTo>
                  <a:lnTo>
                    <a:pt x="298183" y="1479562"/>
                  </a:lnTo>
                  <a:lnTo>
                    <a:pt x="299618" y="1466862"/>
                  </a:lnTo>
                  <a:lnTo>
                    <a:pt x="322465" y="1466862"/>
                  </a:lnTo>
                  <a:lnTo>
                    <a:pt x="324192" y="1454162"/>
                  </a:lnTo>
                  <a:lnTo>
                    <a:pt x="325450" y="1454162"/>
                  </a:lnTo>
                  <a:lnTo>
                    <a:pt x="323545" y="1466862"/>
                  </a:lnTo>
                  <a:lnTo>
                    <a:pt x="324523" y="1466862"/>
                  </a:lnTo>
                  <a:lnTo>
                    <a:pt x="331076" y="1454162"/>
                  </a:lnTo>
                  <a:lnTo>
                    <a:pt x="344208" y="1454162"/>
                  </a:lnTo>
                  <a:lnTo>
                    <a:pt x="347941" y="1441462"/>
                  </a:lnTo>
                  <a:lnTo>
                    <a:pt x="349821" y="1450035"/>
                  </a:lnTo>
                  <a:lnTo>
                    <a:pt x="350583" y="1441462"/>
                  </a:lnTo>
                  <a:lnTo>
                    <a:pt x="353441" y="1441462"/>
                  </a:lnTo>
                  <a:lnTo>
                    <a:pt x="350481" y="1453019"/>
                  </a:lnTo>
                  <a:lnTo>
                    <a:pt x="350735" y="1454162"/>
                  </a:lnTo>
                  <a:lnTo>
                    <a:pt x="351726" y="1454162"/>
                  </a:lnTo>
                  <a:lnTo>
                    <a:pt x="357911" y="1441462"/>
                  </a:lnTo>
                  <a:lnTo>
                    <a:pt x="372160" y="1441462"/>
                  </a:lnTo>
                  <a:lnTo>
                    <a:pt x="377977" y="1428762"/>
                  </a:lnTo>
                  <a:lnTo>
                    <a:pt x="390067" y="1428762"/>
                  </a:lnTo>
                  <a:lnTo>
                    <a:pt x="393369" y="1422057"/>
                  </a:lnTo>
                  <a:lnTo>
                    <a:pt x="395249" y="1416062"/>
                  </a:lnTo>
                  <a:lnTo>
                    <a:pt x="396316" y="1416062"/>
                  </a:lnTo>
                  <a:lnTo>
                    <a:pt x="393369" y="1422057"/>
                  </a:lnTo>
                  <a:lnTo>
                    <a:pt x="393001" y="1423212"/>
                  </a:lnTo>
                  <a:lnTo>
                    <a:pt x="396544" y="1416062"/>
                  </a:lnTo>
                  <a:lnTo>
                    <a:pt x="416407" y="1416062"/>
                  </a:lnTo>
                  <a:lnTo>
                    <a:pt x="419188" y="1403362"/>
                  </a:lnTo>
                  <a:lnTo>
                    <a:pt x="422490" y="1403362"/>
                  </a:lnTo>
                  <a:lnTo>
                    <a:pt x="419849" y="1416062"/>
                  </a:lnTo>
                  <a:lnTo>
                    <a:pt x="421360" y="1416062"/>
                  </a:lnTo>
                  <a:lnTo>
                    <a:pt x="428942" y="1403362"/>
                  </a:lnTo>
                  <a:lnTo>
                    <a:pt x="442112" y="1403362"/>
                  </a:lnTo>
                  <a:lnTo>
                    <a:pt x="444957" y="1390662"/>
                  </a:lnTo>
                  <a:lnTo>
                    <a:pt x="460006" y="1390662"/>
                  </a:lnTo>
                  <a:lnTo>
                    <a:pt x="467626" y="1377962"/>
                  </a:lnTo>
                  <a:lnTo>
                    <a:pt x="481177" y="1377962"/>
                  </a:lnTo>
                  <a:lnTo>
                    <a:pt x="488467" y="1365262"/>
                  </a:lnTo>
                  <a:lnTo>
                    <a:pt x="489585" y="1365262"/>
                  </a:lnTo>
                  <a:lnTo>
                    <a:pt x="489216" y="1377962"/>
                  </a:lnTo>
                  <a:lnTo>
                    <a:pt x="489724" y="1377962"/>
                  </a:lnTo>
                  <a:lnTo>
                    <a:pt x="491248" y="1365262"/>
                  </a:lnTo>
                  <a:lnTo>
                    <a:pt x="508215" y="1365262"/>
                  </a:lnTo>
                  <a:lnTo>
                    <a:pt x="506920" y="1352562"/>
                  </a:lnTo>
                  <a:lnTo>
                    <a:pt x="526542" y="1352562"/>
                  </a:lnTo>
                  <a:lnTo>
                    <a:pt x="528256" y="1339862"/>
                  </a:lnTo>
                  <a:lnTo>
                    <a:pt x="529869" y="1339862"/>
                  </a:lnTo>
                  <a:lnTo>
                    <a:pt x="527672" y="1352562"/>
                  </a:lnTo>
                  <a:lnTo>
                    <a:pt x="528929" y="1352562"/>
                  </a:lnTo>
                  <a:lnTo>
                    <a:pt x="531088" y="1339862"/>
                  </a:lnTo>
                  <a:lnTo>
                    <a:pt x="540575" y="1339862"/>
                  </a:lnTo>
                  <a:lnTo>
                    <a:pt x="549694" y="1327162"/>
                  </a:lnTo>
                  <a:lnTo>
                    <a:pt x="563168" y="1327162"/>
                  </a:lnTo>
                  <a:lnTo>
                    <a:pt x="565124" y="1314462"/>
                  </a:lnTo>
                  <a:lnTo>
                    <a:pt x="567829" y="1314462"/>
                  </a:lnTo>
                  <a:lnTo>
                    <a:pt x="565683" y="1316736"/>
                  </a:lnTo>
                  <a:lnTo>
                    <a:pt x="567969" y="1316253"/>
                  </a:lnTo>
                  <a:lnTo>
                    <a:pt x="570242" y="1314780"/>
                  </a:lnTo>
                  <a:lnTo>
                    <a:pt x="570103" y="1314462"/>
                  </a:lnTo>
                  <a:lnTo>
                    <a:pt x="574827" y="1314462"/>
                  </a:lnTo>
                  <a:lnTo>
                    <a:pt x="573455" y="1314907"/>
                  </a:lnTo>
                  <a:lnTo>
                    <a:pt x="572503" y="1314970"/>
                  </a:lnTo>
                  <a:lnTo>
                    <a:pt x="571271" y="1316418"/>
                  </a:lnTo>
                  <a:lnTo>
                    <a:pt x="570890" y="1317269"/>
                  </a:lnTo>
                  <a:lnTo>
                    <a:pt x="570953" y="1317879"/>
                  </a:lnTo>
                  <a:lnTo>
                    <a:pt x="572477" y="1317485"/>
                  </a:lnTo>
                  <a:lnTo>
                    <a:pt x="573087" y="1315186"/>
                  </a:lnTo>
                  <a:lnTo>
                    <a:pt x="574802" y="1315135"/>
                  </a:lnTo>
                  <a:lnTo>
                    <a:pt x="575119" y="1314462"/>
                  </a:lnTo>
                  <a:lnTo>
                    <a:pt x="580948" y="1314462"/>
                  </a:lnTo>
                  <a:lnTo>
                    <a:pt x="583133" y="1311224"/>
                  </a:lnTo>
                  <a:lnTo>
                    <a:pt x="583628" y="1311008"/>
                  </a:lnTo>
                  <a:lnTo>
                    <a:pt x="584263" y="1310614"/>
                  </a:lnTo>
                  <a:lnTo>
                    <a:pt x="583920" y="1314462"/>
                  </a:lnTo>
                  <a:lnTo>
                    <a:pt x="589432" y="1314462"/>
                  </a:lnTo>
                  <a:lnTo>
                    <a:pt x="591654" y="1301762"/>
                  </a:lnTo>
                  <a:lnTo>
                    <a:pt x="605104" y="1301762"/>
                  </a:lnTo>
                  <a:lnTo>
                    <a:pt x="604456" y="1289062"/>
                  </a:lnTo>
                  <a:lnTo>
                    <a:pt x="606374" y="1289062"/>
                  </a:lnTo>
                  <a:lnTo>
                    <a:pt x="605104" y="1301762"/>
                  </a:lnTo>
                  <a:lnTo>
                    <a:pt x="607174" y="1301762"/>
                  </a:lnTo>
                  <a:lnTo>
                    <a:pt x="610120" y="1289062"/>
                  </a:lnTo>
                  <a:lnTo>
                    <a:pt x="622909" y="1289062"/>
                  </a:lnTo>
                  <a:lnTo>
                    <a:pt x="625538" y="1276362"/>
                  </a:lnTo>
                  <a:lnTo>
                    <a:pt x="623519" y="1289062"/>
                  </a:lnTo>
                  <a:lnTo>
                    <a:pt x="625868" y="1289062"/>
                  </a:lnTo>
                  <a:lnTo>
                    <a:pt x="627037" y="1276362"/>
                  </a:lnTo>
                  <a:lnTo>
                    <a:pt x="643851" y="1276362"/>
                  </a:lnTo>
                  <a:lnTo>
                    <a:pt x="646315" y="1263662"/>
                  </a:lnTo>
                  <a:lnTo>
                    <a:pt x="658355" y="1263662"/>
                  </a:lnTo>
                  <a:lnTo>
                    <a:pt x="660374" y="1250962"/>
                  </a:lnTo>
                  <a:lnTo>
                    <a:pt x="660908" y="1250962"/>
                  </a:lnTo>
                  <a:lnTo>
                    <a:pt x="659257" y="1263662"/>
                  </a:lnTo>
                  <a:lnTo>
                    <a:pt x="659422" y="1263662"/>
                  </a:lnTo>
                  <a:lnTo>
                    <a:pt x="662952" y="1250962"/>
                  </a:lnTo>
                  <a:lnTo>
                    <a:pt x="672795" y="1250962"/>
                  </a:lnTo>
                  <a:lnTo>
                    <a:pt x="674814" y="1238262"/>
                  </a:lnTo>
                  <a:lnTo>
                    <a:pt x="676821" y="1238262"/>
                  </a:lnTo>
                  <a:lnTo>
                    <a:pt x="674128" y="1250962"/>
                  </a:lnTo>
                  <a:lnTo>
                    <a:pt x="675627" y="1250962"/>
                  </a:lnTo>
                  <a:lnTo>
                    <a:pt x="678497" y="1238262"/>
                  </a:lnTo>
                  <a:lnTo>
                    <a:pt x="691134" y="1238262"/>
                  </a:lnTo>
                  <a:lnTo>
                    <a:pt x="692658" y="1233525"/>
                  </a:lnTo>
                  <a:lnTo>
                    <a:pt x="693877" y="1225562"/>
                  </a:lnTo>
                  <a:lnTo>
                    <a:pt x="695223" y="1225562"/>
                  </a:lnTo>
                  <a:lnTo>
                    <a:pt x="692658" y="1233525"/>
                  </a:lnTo>
                  <a:lnTo>
                    <a:pt x="691934" y="1238262"/>
                  </a:lnTo>
                  <a:lnTo>
                    <a:pt x="694207" y="1238262"/>
                  </a:lnTo>
                  <a:lnTo>
                    <a:pt x="696023" y="1225562"/>
                  </a:lnTo>
                  <a:lnTo>
                    <a:pt x="706742" y="1225562"/>
                  </a:lnTo>
                  <a:lnTo>
                    <a:pt x="712038" y="1212862"/>
                  </a:lnTo>
                  <a:lnTo>
                    <a:pt x="726363" y="1212862"/>
                  </a:lnTo>
                  <a:lnTo>
                    <a:pt x="729919" y="1200162"/>
                  </a:lnTo>
                  <a:lnTo>
                    <a:pt x="731926" y="1200162"/>
                  </a:lnTo>
                  <a:lnTo>
                    <a:pt x="735685" y="1200162"/>
                  </a:lnTo>
                  <a:lnTo>
                    <a:pt x="731951" y="1210754"/>
                  </a:lnTo>
                  <a:lnTo>
                    <a:pt x="731951" y="1212862"/>
                  </a:lnTo>
                  <a:lnTo>
                    <a:pt x="737831" y="1200162"/>
                  </a:lnTo>
                  <a:lnTo>
                    <a:pt x="739368" y="1200162"/>
                  </a:lnTo>
                  <a:lnTo>
                    <a:pt x="740397" y="1194917"/>
                  </a:lnTo>
                  <a:lnTo>
                    <a:pt x="743216" y="1193152"/>
                  </a:lnTo>
                  <a:lnTo>
                    <a:pt x="744131" y="1190815"/>
                  </a:lnTo>
                  <a:lnTo>
                    <a:pt x="741883" y="1191856"/>
                  </a:lnTo>
                  <a:lnTo>
                    <a:pt x="740702" y="1193431"/>
                  </a:lnTo>
                  <a:lnTo>
                    <a:pt x="741883" y="1187462"/>
                  </a:lnTo>
                  <a:lnTo>
                    <a:pt x="745883" y="1187462"/>
                  </a:lnTo>
                  <a:lnTo>
                    <a:pt x="743077" y="1200162"/>
                  </a:lnTo>
                  <a:lnTo>
                    <a:pt x="745629" y="1200162"/>
                  </a:lnTo>
                  <a:lnTo>
                    <a:pt x="746023" y="1187462"/>
                  </a:lnTo>
                  <a:lnTo>
                    <a:pt x="752259" y="1187462"/>
                  </a:lnTo>
                  <a:lnTo>
                    <a:pt x="763244" y="1174762"/>
                  </a:lnTo>
                  <a:lnTo>
                    <a:pt x="774738" y="1174762"/>
                  </a:lnTo>
                  <a:lnTo>
                    <a:pt x="776973" y="1162062"/>
                  </a:lnTo>
                  <a:lnTo>
                    <a:pt x="787577" y="1162062"/>
                  </a:lnTo>
                  <a:lnTo>
                    <a:pt x="791489" y="1150404"/>
                  </a:lnTo>
                  <a:lnTo>
                    <a:pt x="792530" y="1149362"/>
                  </a:lnTo>
                  <a:lnTo>
                    <a:pt x="801065" y="1149362"/>
                  </a:lnTo>
                  <a:lnTo>
                    <a:pt x="802017" y="1136662"/>
                  </a:lnTo>
                  <a:lnTo>
                    <a:pt x="811872" y="1136662"/>
                  </a:lnTo>
                  <a:lnTo>
                    <a:pt x="813968" y="1129207"/>
                  </a:lnTo>
                  <a:lnTo>
                    <a:pt x="815682" y="1127188"/>
                  </a:lnTo>
                  <a:lnTo>
                    <a:pt x="815898" y="1126998"/>
                  </a:lnTo>
                  <a:lnTo>
                    <a:pt x="815505" y="1132547"/>
                  </a:lnTo>
                  <a:lnTo>
                    <a:pt x="816114" y="1126807"/>
                  </a:lnTo>
                  <a:lnTo>
                    <a:pt x="817676" y="1125423"/>
                  </a:lnTo>
                  <a:lnTo>
                    <a:pt x="817016" y="1124585"/>
                  </a:lnTo>
                  <a:lnTo>
                    <a:pt x="816292" y="1125220"/>
                  </a:lnTo>
                  <a:lnTo>
                    <a:pt x="816432" y="1123962"/>
                  </a:lnTo>
                  <a:lnTo>
                    <a:pt x="827138" y="1123962"/>
                  </a:lnTo>
                  <a:lnTo>
                    <a:pt x="829284" y="1111262"/>
                  </a:lnTo>
                  <a:lnTo>
                    <a:pt x="828370" y="1123962"/>
                  </a:lnTo>
                  <a:lnTo>
                    <a:pt x="830072" y="1111262"/>
                  </a:lnTo>
                  <a:lnTo>
                    <a:pt x="839343" y="1111262"/>
                  </a:lnTo>
                  <a:lnTo>
                    <a:pt x="845324" y="1098562"/>
                  </a:lnTo>
                  <a:lnTo>
                    <a:pt x="855472" y="1098562"/>
                  </a:lnTo>
                  <a:lnTo>
                    <a:pt x="857313" y="1085862"/>
                  </a:lnTo>
                  <a:lnTo>
                    <a:pt x="856157" y="1098562"/>
                  </a:lnTo>
                  <a:lnTo>
                    <a:pt x="859243" y="1098562"/>
                  </a:lnTo>
                  <a:lnTo>
                    <a:pt x="860450" y="1085862"/>
                  </a:lnTo>
                  <a:lnTo>
                    <a:pt x="868705" y="1085862"/>
                  </a:lnTo>
                  <a:lnTo>
                    <a:pt x="869022" y="1075220"/>
                  </a:lnTo>
                  <a:lnTo>
                    <a:pt x="869086" y="1073188"/>
                  </a:lnTo>
                  <a:lnTo>
                    <a:pt x="878573" y="1073188"/>
                  </a:lnTo>
                  <a:lnTo>
                    <a:pt x="878852" y="1060462"/>
                  </a:lnTo>
                  <a:lnTo>
                    <a:pt x="881710" y="1060462"/>
                  </a:lnTo>
                  <a:lnTo>
                    <a:pt x="882218" y="1060462"/>
                  </a:lnTo>
                  <a:lnTo>
                    <a:pt x="881253" y="1071626"/>
                  </a:lnTo>
                  <a:lnTo>
                    <a:pt x="881710" y="1060462"/>
                  </a:lnTo>
                  <a:lnTo>
                    <a:pt x="879614" y="1073188"/>
                  </a:lnTo>
                  <a:lnTo>
                    <a:pt x="881126" y="1073188"/>
                  </a:lnTo>
                  <a:lnTo>
                    <a:pt x="881697" y="1071626"/>
                  </a:lnTo>
                  <a:lnTo>
                    <a:pt x="885278" y="1060462"/>
                  </a:lnTo>
                  <a:lnTo>
                    <a:pt x="886523" y="1060462"/>
                  </a:lnTo>
                  <a:lnTo>
                    <a:pt x="891743" y="1049896"/>
                  </a:lnTo>
                  <a:lnTo>
                    <a:pt x="891768" y="1047762"/>
                  </a:lnTo>
                  <a:lnTo>
                    <a:pt x="891997" y="1049159"/>
                  </a:lnTo>
                  <a:lnTo>
                    <a:pt x="892695" y="1047762"/>
                  </a:lnTo>
                  <a:lnTo>
                    <a:pt x="892797" y="1047521"/>
                  </a:lnTo>
                  <a:lnTo>
                    <a:pt x="892721" y="1053477"/>
                  </a:lnTo>
                  <a:lnTo>
                    <a:pt x="892962" y="1054874"/>
                  </a:lnTo>
                  <a:lnTo>
                    <a:pt x="893241" y="1049896"/>
                  </a:lnTo>
                  <a:lnTo>
                    <a:pt x="893368" y="1047762"/>
                  </a:lnTo>
                  <a:lnTo>
                    <a:pt x="894054" y="1047762"/>
                  </a:lnTo>
                  <a:lnTo>
                    <a:pt x="894029" y="1049896"/>
                  </a:lnTo>
                  <a:lnTo>
                    <a:pt x="893902" y="1060462"/>
                  </a:lnTo>
                  <a:lnTo>
                    <a:pt x="894892" y="1060462"/>
                  </a:lnTo>
                  <a:lnTo>
                    <a:pt x="898791" y="1047762"/>
                  </a:lnTo>
                  <a:lnTo>
                    <a:pt x="898448" y="1047762"/>
                  </a:lnTo>
                  <a:lnTo>
                    <a:pt x="898550" y="1047521"/>
                  </a:lnTo>
                  <a:lnTo>
                    <a:pt x="903681" y="1035062"/>
                  </a:lnTo>
                  <a:lnTo>
                    <a:pt x="904913" y="1035062"/>
                  </a:lnTo>
                  <a:lnTo>
                    <a:pt x="904811" y="1036154"/>
                  </a:lnTo>
                  <a:lnTo>
                    <a:pt x="904036" y="1037602"/>
                  </a:lnTo>
                  <a:lnTo>
                    <a:pt x="904735" y="1037069"/>
                  </a:lnTo>
                  <a:lnTo>
                    <a:pt x="903820" y="1047521"/>
                  </a:lnTo>
                  <a:lnTo>
                    <a:pt x="905535" y="1036459"/>
                  </a:lnTo>
                  <a:lnTo>
                    <a:pt x="906335" y="1035850"/>
                  </a:lnTo>
                  <a:lnTo>
                    <a:pt x="907656" y="1035062"/>
                  </a:lnTo>
                  <a:lnTo>
                    <a:pt x="913536" y="1035062"/>
                  </a:lnTo>
                  <a:lnTo>
                    <a:pt x="915555" y="1022362"/>
                  </a:lnTo>
                  <a:lnTo>
                    <a:pt x="917778" y="1022362"/>
                  </a:lnTo>
                  <a:lnTo>
                    <a:pt x="916876" y="1035062"/>
                  </a:lnTo>
                  <a:lnTo>
                    <a:pt x="918908" y="1022362"/>
                  </a:lnTo>
                  <a:lnTo>
                    <a:pt x="917765" y="1035062"/>
                  </a:lnTo>
                  <a:lnTo>
                    <a:pt x="919302" y="1035062"/>
                  </a:lnTo>
                  <a:lnTo>
                    <a:pt x="920724" y="1022362"/>
                  </a:lnTo>
                  <a:lnTo>
                    <a:pt x="923328" y="1022362"/>
                  </a:lnTo>
                  <a:lnTo>
                    <a:pt x="926096" y="1009662"/>
                  </a:lnTo>
                  <a:lnTo>
                    <a:pt x="924572" y="1022362"/>
                  </a:lnTo>
                  <a:lnTo>
                    <a:pt x="931125" y="1022362"/>
                  </a:lnTo>
                  <a:lnTo>
                    <a:pt x="933691" y="1009662"/>
                  </a:lnTo>
                  <a:lnTo>
                    <a:pt x="939101" y="1009662"/>
                  </a:lnTo>
                  <a:lnTo>
                    <a:pt x="939977" y="996962"/>
                  </a:lnTo>
                  <a:lnTo>
                    <a:pt x="940714" y="996962"/>
                  </a:lnTo>
                  <a:lnTo>
                    <a:pt x="939533" y="1009662"/>
                  </a:lnTo>
                  <a:lnTo>
                    <a:pt x="941819" y="1009662"/>
                  </a:lnTo>
                  <a:lnTo>
                    <a:pt x="943559" y="996962"/>
                  </a:lnTo>
                  <a:lnTo>
                    <a:pt x="945184" y="996962"/>
                  </a:lnTo>
                  <a:lnTo>
                    <a:pt x="947839" y="984262"/>
                  </a:lnTo>
                  <a:lnTo>
                    <a:pt x="949045" y="996962"/>
                  </a:lnTo>
                  <a:lnTo>
                    <a:pt x="953503" y="996962"/>
                  </a:lnTo>
                  <a:lnTo>
                    <a:pt x="955179" y="984262"/>
                  </a:lnTo>
                  <a:lnTo>
                    <a:pt x="957580" y="984262"/>
                  </a:lnTo>
                  <a:lnTo>
                    <a:pt x="959307" y="971562"/>
                  </a:lnTo>
                  <a:lnTo>
                    <a:pt x="962558" y="971562"/>
                  </a:lnTo>
                  <a:lnTo>
                    <a:pt x="961085" y="984262"/>
                  </a:lnTo>
                  <a:lnTo>
                    <a:pt x="964920" y="984262"/>
                  </a:lnTo>
                  <a:lnTo>
                    <a:pt x="967803" y="971562"/>
                  </a:lnTo>
                  <a:lnTo>
                    <a:pt x="972794" y="971562"/>
                  </a:lnTo>
                  <a:lnTo>
                    <a:pt x="973048" y="970610"/>
                  </a:lnTo>
                  <a:lnTo>
                    <a:pt x="973670" y="960780"/>
                  </a:lnTo>
                  <a:lnTo>
                    <a:pt x="973785" y="958951"/>
                  </a:lnTo>
                  <a:lnTo>
                    <a:pt x="976122" y="958951"/>
                  </a:lnTo>
                  <a:lnTo>
                    <a:pt x="973048" y="970610"/>
                  </a:lnTo>
                  <a:lnTo>
                    <a:pt x="972985" y="971562"/>
                  </a:lnTo>
                  <a:lnTo>
                    <a:pt x="975334" y="971562"/>
                  </a:lnTo>
                  <a:lnTo>
                    <a:pt x="976998" y="959192"/>
                  </a:lnTo>
                  <a:lnTo>
                    <a:pt x="977036" y="958951"/>
                  </a:lnTo>
                  <a:lnTo>
                    <a:pt x="981925" y="958951"/>
                  </a:lnTo>
                  <a:lnTo>
                    <a:pt x="982522" y="946162"/>
                  </a:lnTo>
                  <a:lnTo>
                    <a:pt x="988479" y="946162"/>
                  </a:lnTo>
                  <a:lnTo>
                    <a:pt x="986929" y="958951"/>
                  </a:lnTo>
                  <a:lnTo>
                    <a:pt x="989291" y="946162"/>
                  </a:lnTo>
                  <a:lnTo>
                    <a:pt x="994918" y="946162"/>
                  </a:lnTo>
                  <a:lnTo>
                    <a:pt x="1002169" y="933462"/>
                  </a:lnTo>
                  <a:lnTo>
                    <a:pt x="1004633" y="933462"/>
                  </a:lnTo>
                  <a:lnTo>
                    <a:pt x="1006144" y="930605"/>
                  </a:lnTo>
                  <a:lnTo>
                    <a:pt x="1007300" y="920762"/>
                  </a:lnTo>
                  <a:lnTo>
                    <a:pt x="1009243" y="920762"/>
                  </a:lnTo>
                  <a:lnTo>
                    <a:pt x="1009396" y="924483"/>
                  </a:lnTo>
                  <a:lnTo>
                    <a:pt x="1011377" y="920762"/>
                  </a:lnTo>
                  <a:lnTo>
                    <a:pt x="1012367" y="920762"/>
                  </a:lnTo>
                  <a:lnTo>
                    <a:pt x="1013040" y="908329"/>
                  </a:lnTo>
                  <a:lnTo>
                    <a:pt x="1013053" y="908100"/>
                  </a:lnTo>
                  <a:lnTo>
                    <a:pt x="1014082" y="908100"/>
                  </a:lnTo>
                  <a:lnTo>
                    <a:pt x="1014247" y="916876"/>
                  </a:lnTo>
                  <a:lnTo>
                    <a:pt x="1014323" y="920762"/>
                  </a:lnTo>
                  <a:lnTo>
                    <a:pt x="1014679" y="920762"/>
                  </a:lnTo>
                  <a:lnTo>
                    <a:pt x="1014907" y="919594"/>
                  </a:lnTo>
                  <a:lnTo>
                    <a:pt x="1016139" y="908329"/>
                  </a:lnTo>
                  <a:lnTo>
                    <a:pt x="1016165" y="908100"/>
                  </a:lnTo>
                  <a:lnTo>
                    <a:pt x="1017155" y="908100"/>
                  </a:lnTo>
                  <a:lnTo>
                    <a:pt x="1014907" y="919594"/>
                  </a:lnTo>
                  <a:lnTo>
                    <a:pt x="1014780" y="920762"/>
                  </a:lnTo>
                  <a:lnTo>
                    <a:pt x="1020216" y="920762"/>
                  </a:lnTo>
                  <a:lnTo>
                    <a:pt x="1026350" y="908329"/>
                  </a:lnTo>
                  <a:lnTo>
                    <a:pt x="1027671" y="895731"/>
                  </a:lnTo>
                  <a:lnTo>
                    <a:pt x="1027709" y="895362"/>
                  </a:lnTo>
                  <a:lnTo>
                    <a:pt x="1027087" y="895362"/>
                  </a:lnTo>
                  <a:lnTo>
                    <a:pt x="1031798" y="882815"/>
                  </a:lnTo>
                  <a:lnTo>
                    <a:pt x="1031849" y="882675"/>
                  </a:lnTo>
                  <a:lnTo>
                    <a:pt x="1032560" y="882675"/>
                  </a:lnTo>
                  <a:lnTo>
                    <a:pt x="1033030" y="894778"/>
                  </a:lnTo>
                  <a:lnTo>
                    <a:pt x="1033056" y="895362"/>
                  </a:lnTo>
                  <a:lnTo>
                    <a:pt x="1033437" y="895362"/>
                  </a:lnTo>
                  <a:lnTo>
                    <a:pt x="1035532" y="882815"/>
                  </a:lnTo>
                  <a:lnTo>
                    <a:pt x="1035558" y="882675"/>
                  </a:lnTo>
                  <a:lnTo>
                    <a:pt x="1036154" y="882675"/>
                  </a:lnTo>
                  <a:lnTo>
                    <a:pt x="1034859" y="894778"/>
                  </a:lnTo>
                  <a:lnTo>
                    <a:pt x="1034796" y="895362"/>
                  </a:lnTo>
                  <a:lnTo>
                    <a:pt x="1039520" y="895362"/>
                  </a:lnTo>
                  <a:lnTo>
                    <a:pt x="1039761" y="882815"/>
                  </a:lnTo>
                  <a:lnTo>
                    <a:pt x="1039774" y="882218"/>
                  </a:lnTo>
                  <a:lnTo>
                    <a:pt x="1039799" y="882675"/>
                  </a:lnTo>
                  <a:lnTo>
                    <a:pt x="1039964" y="882218"/>
                  </a:lnTo>
                  <a:lnTo>
                    <a:pt x="1044321" y="869962"/>
                  </a:lnTo>
                  <a:lnTo>
                    <a:pt x="1047559" y="869962"/>
                  </a:lnTo>
                  <a:lnTo>
                    <a:pt x="1047534" y="874750"/>
                  </a:lnTo>
                  <a:lnTo>
                    <a:pt x="1048867" y="869962"/>
                  </a:lnTo>
                  <a:lnTo>
                    <a:pt x="1047521" y="875626"/>
                  </a:lnTo>
                  <a:lnTo>
                    <a:pt x="1047483" y="882675"/>
                  </a:lnTo>
                  <a:lnTo>
                    <a:pt x="1047737" y="882675"/>
                  </a:lnTo>
                  <a:lnTo>
                    <a:pt x="1049286" y="869962"/>
                  </a:lnTo>
                  <a:lnTo>
                    <a:pt x="1050366" y="869962"/>
                  </a:lnTo>
                  <a:lnTo>
                    <a:pt x="1052741" y="857262"/>
                  </a:lnTo>
                  <a:lnTo>
                    <a:pt x="1052906" y="857262"/>
                  </a:lnTo>
                  <a:lnTo>
                    <a:pt x="1051433" y="867854"/>
                  </a:lnTo>
                  <a:lnTo>
                    <a:pt x="1055103" y="858748"/>
                  </a:lnTo>
                  <a:lnTo>
                    <a:pt x="1055344" y="857262"/>
                  </a:lnTo>
                  <a:lnTo>
                    <a:pt x="1055712" y="857262"/>
                  </a:lnTo>
                  <a:lnTo>
                    <a:pt x="1055103" y="858748"/>
                  </a:lnTo>
                  <a:lnTo>
                    <a:pt x="1053350" y="869962"/>
                  </a:lnTo>
                  <a:lnTo>
                    <a:pt x="1056182" y="869962"/>
                  </a:lnTo>
                  <a:lnTo>
                    <a:pt x="1058735" y="857262"/>
                  </a:lnTo>
                  <a:lnTo>
                    <a:pt x="1059497" y="857262"/>
                  </a:lnTo>
                  <a:lnTo>
                    <a:pt x="1062367" y="844562"/>
                  </a:lnTo>
                  <a:lnTo>
                    <a:pt x="1063142" y="844562"/>
                  </a:lnTo>
                  <a:lnTo>
                    <a:pt x="1062824" y="857262"/>
                  </a:lnTo>
                  <a:lnTo>
                    <a:pt x="1063815" y="857262"/>
                  </a:lnTo>
                  <a:lnTo>
                    <a:pt x="1064920" y="844562"/>
                  </a:lnTo>
                  <a:lnTo>
                    <a:pt x="1071676" y="844562"/>
                  </a:lnTo>
                  <a:lnTo>
                    <a:pt x="1071829" y="842975"/>
                  </a:lnTo>
                  <a:lnTo>
                    <a:pt x="1072489" y="842378"/>
                  </a:lnTo>
                  <a:lnTo>
                    <a:pt x="1071994" y="842378"/>
                  </a:lnTo>
                  <a:lnTo>
                    <a:pt x="1072248" y="842187"/>
                  </a:lnTo>
                  <a:lnTo>
                    <a:pt x="1071905" y="842187"/>
                  </a:lnTo>
                  <a:lnTo>
                    <a:pt x="1071930" y="841806"/>
                  </a:lnTo>
                  <a:lnTo>
                    <a:pt x="1072743" y="841806"/>
                  </a:lnTo>
                  <a:lnTo>
                    <a:pt x="1073124" y="841806"/>
                  </a:lnTo>
                  <a:lnTo>
                    <a:pt x="1073010" y="842187"/>
                  </a:lnTo>
                  <a:lnTo>
                    <a:pt x="1072959" y="842378"/>
                  </a:lnTo>
                  <a:lnTo>
                    <a:pt x="1073696" y="842378"/>
                  </a:lnTo>
                  <a:lnTo>
                    <a:pt x="1073924" y="841806"/>
                  </a:lnTo>
                  <a:lnTo>
                    <a:pt x="1074267" y="840638"/>
                  </a:lnTo>
                  <a:lnTo>
                    <a:pt x="1072857" y="841717"/>
                  </a:lnTo>
                  <a:lnTo>
                    <a:pt x="1073454" y="839927"/>
                  </a:lnTo>
                  <a:lnTo>
                    <a:pt x="1072413" y="840498"/>
                  </a:lnTo>
                  <a:lnTo>
                    <a:pt x="1071943" y="841730"/>
                  </a:lnTo>
                  <a:lnTo>
                    <a:pt x="1072515" y="835799"/>
                  </a:lnTo>
                  <a:lnTo>
                    <a:pt x="1075372" y="831926"/>
                  </a:lnTo>
                  <a:lnTo>
                    <a:pt x="1075905" y="831926"/>
                  </a:lnTo>
                  <a:lnTo>
                    <a:pt x="1075931" y="831583"/>
                  </a:lnTo>
                  <a:lnTo>
                    <a:pt x="1077239" y="831253"/>
                  </a:lnTo>
                  <a:lnTo>
                    <a:pt x="1077645" y="831253"/>
                  </a:lnTo>
                  <a:lnTo>
                    <a:pt x="1077201" y="830427"/>
                  </a:lnTo>
                  <a:lnTo>
                    <a:pt x="1076782" y="829665"/>
                  </a:lnTo>
                  <a:lnTo>
                    <a:pt x="1076096" y="830427"/>
                  </a:lnTo>
                  <a:lnTo>
                    <a:pt x="1076794" y="829144"/>
                  </a:lnTo>
                  <a:lnTo>
                    <a:pt x="1076134" y="829589"/>
                  </a:lnTo>
                  <a:lnTo>
                    <a:pt x="1077201" y="819162"/>
                  </a:lnTo>
                  <a:lnTo>
                    <a:pt x="1080135" y="819162"/>
                  </a:lnTo>
                  <a:lnTo>
                    <a:pt x="1079855" y="823379"/>
                  </a:lnTo>
                  <a:lnTo>
                    <a:pt x="1078204" y="824636"/>
                  </a:lnTo>
                  <a:lnTo>
                    <a:pt x="1077252" y="828306"/>
                  </a:lnTo>
                  <a:lnTo>
                    <a:pt x="1078268" y="826452"/>
                  </a:lnTo>
                  <a:lnTo>
                    <a:pt x="1079715" y="825525"/>
                  </a:lnTo>
                  <a:lnTo>
                    <a:pt x="1079525" y="828560"/>
                  </a:lnTo>
                  <a:lnTo>
                    <a:pt x="1078560" y="829627"/>
                  </a:lnTo>
                  <a:lnTo>
                    <a:pt x="1077417" y="832459"/>
                  </a:lnTo>
                  <a:lnTo>
                    <a:pt x="1075309" y="834453"/>
                  </a:lnTo>
                  <a:lnTo>
                    <a:pt x="1076020" y="834745"/>
                  </a:lnTo>
                  <a:lnTo>
                    <a:pt x="1079334" y="831494"/>
                  </a:lnTo>
                  <a:lnTo>
                    <a:pt x="1079309" y="831926"/>
                  </a:lnTo>
                  <a:lnTo>
                    <a:pt x="1080858" y="831926"/>
                  </a:lnTo>
                  <a:lnTo>
                    <a:pt x="1080897" y="825017"/>
                  </a:lnTo>
                  <a:lnTo>
                    <a:pt x="1081227" y="825690"/>
                  </a:lnTo>
                  <a:lnTo>
                    <a:pt x="1081798" y="824826"/>
                  </a:lnTo>
                  <a:lnTo>
                    <a:pt x="1083157" y="822744"/>
                  </a:lnTo>
                  <a:lnTo>
                    <a:pt x="1082294" y="821283"/>
                  </a:lnTo>
                  <a:lnTo>
                    <a:pt x="1081138" y="822401"/>
                  </a:lnTo>
                  <a:lnTo>
                    <a:pt x="1080909" y="822579"/>
                  </a:lnTo>
                  <a:lnTo>
                    <a:pt x="1080935" y="819162"/>
                  </a:lnTo>
                  <a:lnTo>
                    <a:pt x="1085024" y="819162"/>
                  </a:lnTo>
                  <a:lnTo>
                    <a:pt x="1085977" y="807923"/>
                  </a:lnTo>
                  <a:lnTo>
                    <a:pt x="1086104" y="806462"/>
                  </a:lnTo>
                  <a:lnTo>
                    <a:pt x="1086053" y="819162"/>
                  </a:lnTo>
                  <a:lnTo>
                    <a:pt x="1087081" y="807923"/>
                  </a:lnTo>
                  <a:lnTo>
                    <a:pt x="1087107" y="807643"/>
                  </a:lnTo>
                  <a:lnTo>
                    <a:pt x="1087221" y="806462"/>
                  </a:lnTo>
                  <a:lnTo>
                    <a:pt x="1092022" y="806462"/>
                  </a:lnTo>
                  <a:lnTo>
                    <a:pt x="1091044" y="807554"/>
                  </a:lnTo>
                  <a:lnTo>
                    <a:pt x="1089685" y="809498"/>
                  </a:lnTo>
                  <a:lnTo>
                    <a:pt x="1090841" y="809498"/>
                  </a:lnTo>
                  <a:lnTo>
                    <a:pt x="1091476" y="807923"/>
                  </a:lnTo>
                  <a:lnTo>
                    <a:pt x="1092962" y="807402"/>
                  </a:lnTo>
                  <a:lnTo>
                    <a:pt x="1092885" y="806462"/>
                  </a:lnTo>
                  <a:lnTo>
                    <a:pt x="1096124" y="806462"/>
                  </a:lnTo>
                  <a:lnTo>
                    <a:pt x="1096416" y="793762"/>
                  </a:lnTo>
                  <a:lnTo>
                    <a:pt x="1103795" y="793762"/>
                  </a:lnTo>
                  <a:lnTo>
                    <a:pt x="1104658" y="781062"/>
                  </a:lnTo>
                  <a:lnTo>
                    <a:pt x="1105941" y="781062"/>
                  </a:lnTo>
                  <a:lnTo>
                    <a:pt x="1109370" y="781062"/>
                  </a:lnTo>
                  <a:lnTo>
                    <a:pt x="1109205" y="781939"/>
                  </a:lnTo>
                  <a:lnTo>
                    <a:pt x="1110856" y="781265"/>
                  </a:lnTo>
                  <a:lnTo>
                    <a:pt x="1110830" y="781062"/>
                  </a:lnTo>
                  <a:lnTo>
                    <a:pt x="1111097" y="781062"/>
                  </a:lnTo>
                  <a:lnTo>
                    <a:pt x="1111973" y="778649"/>
                  </a:lnTo>
                  <a:lnTo>
                    <a:pt x="1112380" y="778484"/>
                  </a:lnTo>
                  <a:lnTo>
                    <a:pt x="1112481" y="777265"/>
                  </a:lnTo>
                  <a:lnTo>
                    <a:pt x="1115745" y="768362"/>
                  </a:lnTo>
                  <a:lnTo>
                    <a:pt x="1114577" y="768362"/>
                  </a:lnTo>
                  <a:lnTo>
                    <a:pt x="1115085" y="755662"/>
                  </a:lnTo>
                  <a:lnTo>
                    <a:pt x="1117688" y="755662"/>
                  </a:lnTo>
                  <a:lnTo>
                    <a:pt x="1116012" y="768362"/>
                  </a:lnTo>
                  <a:lnTo>
                    <a:pt x="1123124" y="768362"/>
                  </a:lnTo>
                  <a:lnTo>
                    <a:pt x="1125435" y="755662"/>
                  </a:lnTo>
                  <a:lnTo>
                    <a:pt x="1130338" y="755662"/>
                  </a:lnTo>
                  <a:lnTo>
                    <a:pt x="1130439" y="749909"/>
                  </a:lnTo>
                  <a:lnTo>
                    <a:pt x="1130896" y="749452"/>
                  </a:lnTo>
                  <a:lnTo>
                    <a:pt x="1132814" y="748093"/>
                  </a:lnTo>
                  <a:lnTo>
                    <a:pt x="1133779" y="746036"/>
                  </a:lnTo>
                  <a:lnTo>
                    <a:pt x="1133538" y="745363"/>
                  </a:lnTo>
                  <a:lnTo>
                    <a:pt x="1130477" y="747877"/>
                  </a:lnTo>
                  <a:lnTo>
                    <a:pt x="1130566" y="742962"/>
                  </a:lnTo>
                  <a:lnTo>
                    <a:pt x="1131849" y="742962"/>
                  </a:lnTo>
                  <a:lnTo>
                    <a:pt x="1131697" y="743546"/>
                  </a:lnTo>
                  <a:lnTo>
                    <a:pt x="1132662" y="743419"/>
                  </a:lnTo>
                  <a:lnTo>
                    <a:pt x="1131633" y="744385"/>
                  </a:lnTo>
                  <a:lnTo>
                    <a:pt x="1131608" y="745248"/>
                  </a:lnTo>
                  <a:lnTo>
                    <a:pt x="1132941" y="743991"/>
                  </a:lnTo>
                  <a:lnTo>
                    <a:pt x="1133792" y="743521"/>
                  </a:lnTo>
                  <a:lnTo>
                    <a:pt x="1133881" y="742962"/>
                  </a:lnTo>
                  <a:lnTo>
                    <a:pt x="1135672" y="742962"/>
                  </a:lnTo>
                  <a:lnTo>
                    <a:pt x="1136027" y="739089"/>
                  </a:lnTo>
                  <a:lnTo>
                    <a:pt x="1136294" y="737984"/>
                  </a:lnTo>
                  <a:lnTo>
                    <a:pt x="1136192" y="737374"/>
                  </a:lnTo>
                  <a:lnTo>
                    <a:pt x="1136865" y="730262"/>
                  </a:lnTo>
                  <a:lnTo>
                    <a:pt x="1142263" y="730262"/>
                  </a:lnTo>
                  <a:lnTo>
                    <a:pt x="1145070" y="717600"/>
                  </a:lnTo>
                  <a:lnTo>
                    <a:pt x="1148422" y="717600"/>
                  </a:lnTo>
                  <a:lnTo>
                    <a:pt x="1148588" y="718769"/>
                  </a:lnTo>
                  <a:lnTo>
                    <a:pt x="1150073" y="717600"/>
                  </a:lnTo>
                  <a:lnTo>
                    <a:pt x="1156703" y="717600"/>
                  </a:lnTo>
                  <a:lnTo>
                    <a:pt x="1156423" y="704862"/>
                  </a:lnTo>
                  <a:lnTo>
                    <a:pt x="1157363" y="704862"/>
                  </a:lnTo>
                  <a:lnTo>
                    <a:pt x="1158570" y="692162"/>
                  </a:lnTo>
                  <a:lnTo>
                    <a:pt x="1161745" y="692162"/>
                  </a:lnTo>
                  <a:lnTo>
                    <a:pt x="1161516" y="692238"/>
                  </a:lnTo>
                  <a:lnTo>
                    <a:pt x="1160500" y="693305"/>
                  </a:lnTo>
                  <a:lnTo>
                    <a:pt x="1159814" y="694118"/>
                  </a:lnTo>
                  <a:lnTo>
                    <a:pt x="1159497" y="695693"/>
                  </a:lnTo>
                  <a:lnTo>
                    <a:pt x="1159471" y="696861"/>
                  </a:lnTo>
                  <a:lnTo>
                    <a:pt x="1159776" y="698004"/>
                  </a:lnTo>
                  <a:lnTo>
                    <a:pt x="1160691" y="696620"/>
                  </a:lnTo>
                  <a:lnTo>
                    <a:pt x="1161326" y="696087"/>
                  </a:lnTo>
                  <a:lnTo>
                    <a:pt x="1162037" y="696087"/>
                  </a:lnTo>
                  <a:lnTo>
                    <a:pt x="1161948" y="696861"/>
                  </a:lnTo>
                  <a:lnTo>
                    <a:pt x="1162481" y="696087"/>
                  </a:lnTo>
                  <a:lnTo>
                    <a:pt x="1164196" y="694118"/>
                  </a:lnTo>
                  <a:lnTo>
                    <a:pt x="1165174" y="693305"/>
                  </a:lnTo>
                  <a:lnTo>
                    <a:pt x="1166050" y="692619"/>
                  </a:lnTo>
                  <a:lnTo>
                    <a:pt x="1165453" y="692162"/>
                  </a:lnTo>
                  <a:lnTo>
                    <a:pt x="1165948" y="692162"/>
                  </a:lnTo>
                  <a:lnTo>
                    <a:pt x="1166698" y="679462"/>
                  </a:lnTo>
                  <a:lnTo>
                    <a:pt x="1169035" y="679462"/>
                  </a:lnTo>
                  <a:lnTo>
                    <a:pt x="1167218" y="691565"/>
                  </a:lnTo>
                  <a:lnTo>
                    <a:pt x="1167130" y="692162"/>
                  </a:lnTo>
                  <a:lnTo>
                    <a:pt x="1172756" y="692162"/>
                  </a:lnTo>
                  <a:lnTo>
                    <a:pt x="1175753" y="679462"/>
                  </a:lnTo>
                  <a:lnTo>
                    <a:pt x="1173480" y="679462"/>
                  </a:lnTo>
                  <a:lnTo>
                    <a:pt x="1175410" y="666762"/>
                  </a:lnTo>
                  <a:lnTo>
                    <a:pt x="1178140" y="666762"/>
                  </a:lnTo>
                  <a:lnTo>
                    <a:pt x="1178013" y="659485"/>
                  </a:lnTo>
                  <a:lnTo>
                    <a:pt x="1177925" y="654075"/>
                  </a:lnTo>
                  <a:lnTo>
                    <a:pt x="1179372" y="654075"/>
                  </a:lnTo>
                  <a:lnTo>
                    <a:pt x="1180185" y="659485"/>
                  </a:lnTo>
                  <a:lnTo>
                    <a:pt x="1180084" y="654075"/>
                  </a:lnTo>
                  <a:lnTo>
                    <a:pt x="1183386" y="654075"/>
                  </a:lnTo>
                  <a:lnTo>
                    <a:pt x="1185405" y="641883"/>
                  </a:lnTo>
                  <a:lnTo>
                    <a:pt x="1185494" y="641362"/>
                  </a:lnTo>
                  <a:lnTo>
                    <a:pt x="1186738" y="641362"/>
                  </a:lnTo>
                  <a:lnTo>
                    <a:pt x="1186129" y="652729"/>
                  </a:lnTo>
                  <a:lnTo>
                    <a:pt x="1186065" y="654075"/>
                  </a:lnTo>
                  <a:lnTo>
                    <a:pt x="1186751" y="654075"/>
                  </a:lnTo>
                  <a:lnTo>
                    <a:pt x="1187094" y="654075"/>
                  </a:lnTo>
                  <a:lnTo>
                    <a:pt x="1189609" y="641883"/>
                  </a:lnTo>
                  <a:lnTo>
                    <a:pt x="1189723" y="641362"/>
                  </a:lnTo>
                  <a:lnTo>
                    <a:pt x="1189075" y="652729"/>
                  </a:lnTo>
                  <a:lnTo>
                    <a:pt x="1189037" y="653402"/>
                  </a:lnTo>
                  <a:lnTo>
                    <a:pt x="1189202" y="653046"/>
                  </a:lnTo>
                  <a:lnTo>
                    <a:pt x="1191463" y="641883"/>
                  </a:lnTo>
                  <a:lnTo>
                    <a:pt x="1191564" y="641362"/>
                  </a:lnTo>
                  <a:lnTo>
                    <a:pt x="1193571" y="641362"/>
                  </a:lnTo>
                  <a:lnTo>
                    <a:pt x="1193609" y="640765"/>
                  </a:lnTo>
                  <a:lnTo>
                    <a:pt x="1191907" y="628662"/>
                  </a:lnTo>
                  <a:lnTo>
                    <a:pt x="1194282" y="628662"/>
                  </a:lnTo>
                  <a:lnTo>
                    <a:pt x="1194041" y="632942"/>
                  </a:lnTo>
                  <a:lnTo>
                    <a:pt x="1193838" y="633082"/>
                  </a:lnTo>
                  <a:lnTo>
                    <a:pt x="1193965" y="634161"/>
                  </a:lnTo>
                  <a:lnTo>
                    <a:pt x="1193609" y="640765"/>
                  </a:lnTo>
                  <a:lnTo>
                    <a:pt x="1193698" y="641362"/>
                  </a:lnTo>
                  <a:lnTo>
                    <a:pt x="1194917" y="641362"/>
                  </a:lnTo>
                  <a:lnTo>
                    <a:pt x="1195095" y="636993"/>
                  </a:lnTo>
                  <a:lnTo>
                    <a:pt x="1195971" y="635342"/>
                  </a:lnTo>
                  <a:lnTo>
                    <a:pt x="1196301" y="633145"/>
                  </a:lnTo>
                  <a:lnTo>
                    <a:pt x="1196746" y="631037"/>
                  </a:lnTo>
                  <a:lnTo>
                    <a:pt x="1195298" y="632053"/>
                  </a:lnTo>
                  <a:lnTo>
                    <a:pt x="1195387" y="630072"/>
                  </a:lnTo>
                  <a:lnTo>
                    <a:pt x="1195451" y="628662"/>
                  </a:lnTo>
                  <a:lnTo>
                    <a:pt x="1197330" y="628662"/>
                  </a:lnTo>
                  <a:lnTo>
                    <a:pt x="1200416" y="616381"/>
                  </a:lnTo>
                  <a:lnTo>
                    <a:pt x="1200505" y="615988"/>
                  </a:lnTo>
                  <a:lnTo>
                    <a:pt x="1201458" y="615988"/>
                  </a:lnTo>
                  <a:lnTo>
                    <a:pt x="1199997" y="624662"/>
                  </a:lnTo>
                  <a:lnTo>
                    <a:pt x="1203210" y="615988"/>
                  </a:lnTo>
                  <a:lnTo>
                    <a:pt x="1204798" y="615988"/>
                  </a:lnTo>
                  <a:lnTo>
                    <a:pt x="1209332" y="603351"/>
                  </a:lnTo>
                  <a:lnTo>
                    <a:pt x="1209802" y="602678"/>
                  </a:lnTo>
                  <a:lnTo>
                    <a:pt x="1210767" y="600468"/>
                  </a:lnTo>
                  <a:lnTo>
                    <a:pt x="1213180" y="594969"/>
                  </a:lnTo>
                  <a:lnTo>
                    <a:pt x="1211351" y="597052"/>
                  </a:lnTo>
                  <a:lnTo>
                    <a:pt x="1213256" y="591083"/>
                  </a:lnTo>
                  <a:lnTo>
                    <a:pt x="1213294" y="590943"/>
                  </a:lnTo>
                  <a:lnTo>
                    <a:pt x="1213408" y="590613"/>
                  </a:lnTo>
                  <a:lnTo>
                    <a:pt x="1213777" y="590613"/>
                  </a:lnTo>
                  <a:lnTo>
                    <a:pt x="1213751" y="590829"/>
                  </a:lnTo>
                  <a:lnTo>
                    <a:pt x="1213827" y="590613"/>
                  </a:lnTo>
                  <a:lnTo>
                    <a:pt x="1214589" y="590613"/>
                  </a:lnTo>
                  <a:lnTo>
                    <a:pt x="1213942" y="591337"/>
                  </a:lnTo>
                  <a:lnTo>
                    <a:pt x="1213662" y="591540"/>
                  </a:lnTo>
                  <a:lnTo>
                    <a:pt x="1213281" y="594728"/>
                  </a:lnTo>
                  <a:lnTo>
                    <a:pt x="1214577" y="591769"/>
                  </a:lnTo>
                  <a:lnTo>
                    <a:pt x="1214678" y="591540"/>
                  </a:lnTo>
                  <a:lnTo>
                    <a:pt x="1214767" y="591337"/>
                  </a:lnTo>
                  <a:lnTo>
                    <a:pt x="1214818" y="590613"/>
                  </a:lnTo>
                  <a:lnTo>
                    <a:pt x="1216977" y="590613"/>
                  </a:lnTo>
                  <a:lnTo>
                    <a:pt x="1219796" y="579742"/>
                  </a:lnTo>
                  <a:lnTo>
                    <a:pt x="1219720" y="577862"/>
                  </a:lnTo>
                  <a:lnTo>
                    <a:pt x="1220279" y="577862"/>
                  </a:lnTo>
                  <a:lnTo>
                    <a:pt x="1223733" y="577862"/>
                  </a:lnTo>
                  <a:lnTo>
                    <a:pt x="1226553" y="565531"/>
                  </a:lnTo>
                  <a:lnTo>
                    <a:pt x="1226642" y="565162"/>
                  </a:lnTo>
                  <a:lnTo>
                    <a:pt x="1228229" y="565162"/>
                  </a:lnTo>
                  <a:lnTo>
                    <a:pt x="1232141" y="552792"/>
                  </a:lnTo>
                  <a:lnTo>
                    <a:pt x="1232242" y="552475"/>
                  </a:lnTo>
                  <a:lnTo>
                    <a:pt x="1235633" y="552475"/>
                  </a:lnTo>
                  <a:lnTo>
                    <a:pt x="1239100" y="539775"/>
                  </a:lnTo>
                  <a:lnTo>
                    <a:pt x="1242148" y="539775"/>
                  </a:lnTo>
                  <a:lnTo>
                    <a:pt x="1242441" y="528281"/>
                  </a:lnTo>
                  <a:lnTo>
                    <a:pt x="1242479" y="527062"/>
                  </a:lnTo>
                  <a:lnTo>
                    <a:pt x="1246339" y="527062"/>
                  </a:lnTo>
                  <a:lnTo>
                    <a:pt x="1247368" y="514743"/>
                  </a:lnTo>
                  <a:lnTo>
                    <a:pt x="1247406" y="514388"/>
                  </a:lnTo>
                  <a:lnTo>
                    <a:pt x="1246822" y="514388"/>
                  </a:lnTo>
                  <a:lnTo>
                    <a:pt x="1247673" y="502221"/>
                  </a:lnTo>
                  <a:lnTo>
                    <a:pt x="1247711" y="501662"/>
                  </a:lnTo>
                  <a:lnTo>
                    <a:pt x="1250238" y="501662"/>
                  </a:lnTo>
                  <a:lnTo>
                    <a:pt x="1248625" y="514096"/>
                  </a:lnTo>
                  <a:lnTo>
                    <a:pt x="1248587" y="514388"/>
                  </a:lnTo>
                  <a:lnTo>
                    <a:pt x="1250924" y="514388"/>
                  </a:lnTo>
                  <a:lnTo>
                    <a:pt x="1255941" y="501662"/>
                  </a:lnTo>
                  <a:lnTo>
                    <a:pt x="1256207" y="501662"/>
                  </a:lnTo>
                  <a:lnTo>
                    <a:pt x="1257211" y="488962"/>
                  </a:lnTo>
                  <a:lnTo>
                    <a:pt x="1258595" y="488962"/>
                  </a:lnTo>
                  <a:lnTo>
                    <a:pt x="1258049" y="501662"/>
                  </a:lnTo>
                  <a:lnTo>
                    <a:pt x="1259611" y="488962"/>
                  </a:lnTo>
                  <a:lnTo>
                    <a:pt x="1267421" y="488962"/>
                  </a:lnTo>
                  <a:lnTo>
                    <a:pt x="1267307" y="476275"/>
                  </a:lnTo>
                  <a:lnTo>
                    <a:pt x="1268704" y="476275"/>
                  </a:lnTo>
                  <a:lnTo>
                    <a:pt x="1272641" y="463562"/>
                  </a:lnTo>
                  <a:lnTo>
                    <a:pt x="1273835" y="463562"/>
                  </a:lnTo>
                  <a:lnTo>
                    <a:pt x="1275473" y="451942"/>
                  </a:lnTo>
                  <a:lnTo>
                    <a:pt x="1275511" y="451700"/>
                  </a:lnTo>
                  <a:lnTo>
                    <a:pt x="1275626" y="450875"/>
                  </a:lnTo>
                  <a:lnTo>
                    <a:pt x="1276248" y="450875"/>
                  </a:lnTo>
                  <a:lnTo>
                    <a:pt x="1275308" y="463562"/>
                  </a:lnTo>
                  <a:lnTo>
                    <a:pt x="1278026" y="463562"/>
                  </a:lnTo>
                  <a:lnTo>
                    <a:pt x="1278191" y="451942"/>
                  </a:lnTo>
                  <a:lnTo>
                    <a:pt x="1278204" y="450875"/>
                  </a:lnTo>
                  <a:lnTo>
                    <a:pt x="1280680" y="450875"/>
                  </a:lnTo>
                  <a:lnTo>
                    <a:pt x="1285976" y="438162"/>
                  </a:lnTo>
                  <a:lnTo>
                    <a:pt x="1285582" y="438162"/>
                  </a:lnTo>
                  <a:lnTo>
                    <a:pt x="1288808" y="425843"/>
                  </a:lnTo>
                  <a:lnTo>
                    <a:pt x="1288821" y="425488"/>
                  </a:lnTo>
                  <a:lnTo>
                    <a:pt x="1288834" y="424789"/>
                  </a:lnTo>
                  <a:lnTo>
                    <a:pt x="1288961" y="420649"/>
                  </a:lnTo>
                  <a:lnTo>
                    <a:pt x="1289075" y="416255"/>
                  </a:lnTo>
                  <a:lnTo>
                    <a:pt x="1289177" y="412762"/>
                  </a:lnTo>
                  <a:lnTo>
                    <a:pt x="1291717" y="412762"/>
                  </a:lnTo>
                  <a:lnTo>
                    <a:pt x="1292504" y="400723"/>
                  </a:lnTo>
                  <a:lnTo>
                    <a:pt x="1292555" y="400062"/>
                  </a:lnTo>
                  <a:lnTo>
                    <a:pt x="1291221" y="400062"/>
                  </a:lnTo>
                  <a:lnTo>
                    <a:pt x="1291209" y="394703"/>
                  </a:lnTo>
                  <a:lnTo>
                    <a:pt x="1289481" y="400062"/>
                  </a:lnTo>
                  <a:lnTo>
                    <a:pt x="1290574" y="400062"/>
                  </a:lnTo>
                  <a:lnTo>
                    <a:pt x="1288491" y="412762"/>
                  </a:lnTo>
                  <a:lnTo>
                    <a:pt x="1288859" y="412762"/>
                  </a:lnTo>
                  <a:lnTo>
                    <a:pt x="1287970" y="416255"/>
                  </a:lnTo>
                  <a:lnTo>
                    <a:pt x="1287894" y="420649"/>
                  </a:lnTo>
                  <a:lnTo>
                    <a:pt x="1287805" y="425488"/>
                  </a:lnTo>
                  <a:lnTo>
                    <a:pt x="1286941" y="425488"/>
                  </a:lnTo>
                  <a:lnTo>
                    <a:pt x="1286852" y="420649"/>
                  </a:lnTo>
                  <a:lnTo>
                    <a:pt x="1285621" y="425488"/>
                  </a:lnTo>
                  <a:lnTo>
                    <a:pt x="1285405" y="425488"/>
                  </a:lnTo>
                  <a:lnTo>
                    <a:pt x="1285951" y="412762"/>
                  </a:lnTo>
                  <a:lnTo>
                    <a:pt x="1286713" y="412762"/>
                  </a:lnTo>
                  <a:lnTo>
                    <a:pt x="1286776" y="416255"/>
                  </a:lnTo>
                  <a:lnTo>
                    <a:pt x="1286852" y="420649"/>
                  </a:lnTo>
                  <a:lnTo>
                    <a:pt x="1287970" y="416255"/>
                  </a:lnTo>
                  <a:lnTo>
                    <a:pt x="1288034" y="412762"/>
                  </a:lnTo>
                  <a:lnTo>
                    <a:pt x="1286852" y="412762"/>
                  </a:lnTo>
                  <a:lnTo>
                    <a:pt x="1286776" y="409905"/>
                  </a:lnTo>
                  <a:lnTo>
                    <a:pt x="1286687" y="406463"/>
                  </a:lnTo>
                  <a:lnTo>
                    <a:pt x="1286522" y="407187"/>
                  </a:lnTo>
                  <a:lnTo>
                    <a:pt x="1285697" y="412762"/>
                  </a:lnTo>
                  <a:lnTo>
                    <a:pt x="1285697" y="400723"/>
                  </a:lnTo>
                  <a:lnTo>
                    <a:pt x="1285049" y="406158"/>
                  </a:lnTo>
                  <a:lnTo>
                    <a:pt x="1284363" y="412762"/>
                  </a:lnTo>
                  <a:lnTo>
                    <a:pt x="1280452" y="412762"/>
                  </a:lnTo>
                  <a:lnTo>
                    <a:pt x="1279639" y="424789"/>
                  </a:lnTo>
                  <a:lnTo>
                    <a:pt x="1279626" y="424942"/>
                  </a:lnTo>
                  <a:lnTo>
                    <a:pt x="1279499" y="425843"/>
                  </a:lnTo>
                  <a:lnTo>
                    <a:pt x="1278851" y="434911"/>
                  </a:lnTo>
                  <a:lnTo>
                    <a:pt x="1278902" y="438162"/>
                  </a:lnTo>
                  <a:lnTo>
                    <a:pt x="1278623" y="438162"/>
                  </a:lnTo>
                  <a:lnTo>
                    <a:pt x="1277327" y="438162"/>
                  </a:lnTo>
                  <a:lnTo>
                    <a:pt x="1278331" y="428967"/>
                  </a:lnTo>
                  <a:lnTo>
                    <a:pt x="1278216" y="425488"/>
                  </a:lnTo>
                  <a:lnTo>
                    <a:pt x="1273835" y="425488"/>
                  </a:lnTo>
                  <a:lnTo>
                    <a:pt x="1271587" y="438162"/>
                  </a:lnTo>
                  <a:lnTo>
                    <a:pt x="1268133" y="438162"/>
                  </a:lnTo>
                  <a:lnTo>
                    <a:pt x="1267879" y="447636"/>
                  </a:lnTo>
                  <a:lnTo>
                    <a:pt x="1267790" y="450875"/>
                  </a:lnTo>
                  <a:lnTo>
                    <a:pt x="1267434" y="450875"/>
                  </a:lnTo>
                  <a:lnTo>
                    <a:pt x="1266583" y="456996"/>
                  </a:lnTo>
                  <a:lnTo>
                    <a:pt x="1266583" y="463562"/>
                  </a:lnTo>
                  <a:lnTo>
                    <a:pt x="1264831" y="476275"/>
                  </a:lnTo>
                  <a:lnTo>
                    <a:pt x="1264399" y="476275"/>
                  </a:lnTo>
                  <a:lnTo>
                    <a:pt x="1265847" y="463562"/>
                  </a:lnTo>
                  <a:lnTo>
                    <a:pt x="1266583" y="463562"/>
                  </a:lnTo>
                  <a:lnTo>
                    <a:pt x="1266583" y="456996"/>
                  </a:lnTo>
                  <a:lnTo>
                    <a:pt x="1265669" y="463562"/>
                  </a:lnTo>
                  <a:lnTo>
                    <a:pt x="1264221" y="463562"/>
                  </a:lnTo>
                  <a:lnTo>
                    <a:pt x="1265809" y="451942"/>
                  </a:lnTo>
                  <a:lnTo>
                    <a:pt x="1265847" y="451700"/>
                  </a:lnTo>
                  <a:lnTo>
                    <a:pt x="1265961" y="450875"/>
                  </a:lnTo>
                  <a:lnTo>
                    <a:pt x="1264831" y="450875"/>
                  </a:lnTo>
                  <a:lnTo>
                    <a:pt x="1262900" y="463562"/>
                  </a:lnTo>
                  <a:lnTo>
                    <a:pt x="1261745" y="463562"/>
                  </a:lnTo>
                  <a:lnTo>
                    <a:pt x="1261364" y="461391"/>
                  </a:lnTo>
                  <a:lnTo>
                    <a:pt x="1260995" y="463562"/>
                  </a:lnTo>
                  <a:lnTo>
                    <a:pt x="1258455" y="463562"/>
                  </a:lnTo>
                  <a:lnTo>
                    <a:pt x="1256207" y="476275"/>
                  </a:lnTo>
                  <a:lnTo>
                    <a:pt x="1255776" y="476275"/>
                  </a:lnTo>
                  <a:lnTo>
                    <a:pt x="1255776" y="488962"/>
                  </a:lnTo>
                  <a:lnTo>
                    <a:pt x="1255598" y="501662"/>
                  </a:lnTo>
                  <a:lnTo>
                    <a:pt x="1254302" y="501662"/>
                  </a:lnTo>
                  <a:lnTo>
                    <a:pt x="1253871" y="488962"/>
                  </a:lnTo>
                  <a:lnTo>
                    <a:pt x="1255776" y="488962"/>
                  </a:lnTo>
                  <a:lnTo>
                    <a:pt x="1255776" y="476275"/>
                  </a:lnTo>
                  <a:lnTo>
                    <a:pt x="1253820" y="476275"/>
                  </a:lnTo>
                  <a:lnTo>
                    <a:pt x="1253274" y="487019"/>
                  </a:lnTo>
                  <a:lnTo>
                    <a:pt x="1253261" y="488962"/>
                  </a:lnTo>
                  <a:lnTo>
                    <a:pt x="1253324" y="476275"/>
                  </a:lnTo>
                  <a:lnTo>
                    <a:pt x="1249476" y="476275"/>
                  </a:lnTo>
                  <a:lnTo>
                    <a:pt x="1247762" y="488962"/>
                  </a:lnTo>
                  <a:lnTo>
                    <a:pt x="1247609" y="488962"/>
                  </a:lnTo>
                  <a:lnTo>
                    <a:pt x="1247559" y="501662"/>
                  </a:lnTo>
                  <a:lnTo>
                    <a:pt x="1246809" y="501662"/>
                  </a:lnTo>
                  <a:lnTo>
                    <a:pt x="1246822" y="488962"/>
                  </a:lnTo>
                  <a:lnTo>
                    <a:pt x="1243368" y="488962"/>
                  </a:lnTo>
                  <a:lnTo>
                    <a:pt x="1243139" y="501662"/>
                  </a:lnTo>
                  <a:lnTo>
                    <a:pt x="1239037" y="501662"/>
                  </a:lnTo>
                  <a:lnTo>
                    <a:pt x="1238961" y="506361"/>
                  </a:lnTo>
                  <a:lnTo>
                    <a:pt x="1238846" y="514388"/>
                  </a:lnTo>
                  <a:lnTo>
                    <a:pt x="1233932" y="514388"/>
                  </a:lnTo>
                  <a:lnTo>
                    <a:pt x="1233830" y="518871"/>
                  </a:lnTo>
                  <a:lnTo>
                    <a:pt x="1233754" y="522058"/>
                  </a:lnTo>
                  <a:lnTo>
                    <a:pt x="1233639" y="526592"/>
                  </a:lnTo>
                  <a:lnTo>
                    <a:pt x="1233487" y="526376"/>
                  </a:lnTo>
                  <a:lnTo>
                    <a:pt x="1232509" y="522058"/>
                  </a:lnTo>
                  <a:lnTo>
                    <a:pt x="1231823" y="526376"/>
                  </a:lnTo>
                  <a:lnTo>
                    <a:pt x="1231722" y="527062"/>
                  </a:lnTo>
                  <a:lnTo>
                    <a:pt x="1231785" y="518871"/>
                  </a:lnTo>
                  <a:lnTo>
                    <a:pt x="1230858" y="514743"/>
                  </a:lnTo>
                  <a:lnTo>
                    <a:pt x="1230325" y="518871"/>
                  </a:lnTo>
                  <a:lnTo>
                    <a:pt x="1229601" y="526376"/>
                  </a:lnTo>
                  <a:lnTo>
                    <a:pt x="1229537" y="527062"/>
                  </a:lnTo>
                  <a:lnTo>
                    <a:pt x="1227836" y="527062"/>
                  </a:lnTo>
                  <a:lnTo>
                    <a:pt x="1230045" y="514743"/>
                  </a:lnTo>
                  <a:lnTo>
                    <a:pt x="1230109" y="514388"/>
                  </a:lnTo>
                  <a:lnTo>
                    <a:pt x="1231823" y="514388"/>
                  </a:lnTo>
                  <a:lnTo>
                    <a:pt x="1231785" y="518871"/>
                  </a:lnTo>
                  <a:lnTo>
                    <a:pt x="1232509" y="522058"/>
                  </a:lnTo>
                  <a:lnTo>
                    <a:pt x="1233652" y="514743"/>
                  </a:lnTo>
                  <a:lnTo>
                    <a:pt x="1233678" y="514578"/>
                  </a:lnTo>
                  <a:lnTo>
                    <a:pt x="1233716" y="514388"/>
                  </a:lnTo>
                  <a:lnTo>
                    <a:pt x="1232052" y="514388"/>
                  </a:lnTo>
                  <a:lnTo>
                    <a:pt x="1232027" y="514578"/>
                  </a:lnTo>
                  <a:lnTo>
                    <a:pt x="1231912" y="506361"/>
                  </a:lnTo>
                  <a:lnTo>
                    <a:pt x="1231823" y="501662"/>
                  </a:lnTo>
                  <a:lnTo>
                    <a:pt x="1232496" y="508558"/>
                  </a:lnTo>
                  <a:lnTo>
                    <a:pt x="1232979" y="502221"/>
                  </a:lnTo>
                  <a:lnTo>
                    <a:pt x="1233030" y="501662"/>
                  </a:lnTo>
                  <a:lnTo>
                    <a:pt x="1233043" y="509409"/>
                  </a:lnTo>
                  <a:lnTo>
                    <a:pt x="1233195" y="508558"/>
                  </a:lnTo>
                  <a:lnTo>
                    <a:pt x="1234465" y="502221"/>
                  </a:lnTo>
                  <a:lnTo>
                    <a:pt x="1234579" y="501662"/>
                  </a:lnTo>
                  <a:lnTo>
                    <a:pt x="1233982" y="501662"/>
                  </a:lnTo>
                  <a:lnTo>
                    <a:pt x="1234909" y="488962"/>
                  </a:lnTo>
                  <a:lnTo>
                    <a:pt x="1235430" y="501662"/>
                  </a:lnTo>
                  <a:lnTo>
                    <a:pt x="1236472" y="488962"/>
                  </a:lnTo>
                  <a:lnTo>
                    <a:pt x="1236637" y="501662"/>
                  </a:lnTo>
                  <a:lnTo>
                    <a:pt x="1237284" y="501662"/>
                  </a:lnTo>
                  <a:lnTo>
                    <a:pt x="1237437" y="503491"/>
                  </a:lnTo>
                  <a:lnTo>
                    <a:pt x="1238504" y="501815"/>
                  </a:lnTo>
                  <a:lnTo>
                    <a:pt x="1239037" y="499833"/>
                  </a:lnTo>
                  <a:lnTo>
                    <a:pt x="1239088" y="497611"/>
                  </a:lnTo>
                  <a:lnTo>
                    <a:pt x="1237983" y="499275"/>
                  </a:lnTo>
                  <a:lnTo>
                    <a:pt x="1237780" y="499770"/>
                  </a:lnTo>
                  <a:lnTo>
                    <a:pt x="1237818" y="497014"/>
                  </a:lnTo>
                  <a:lnTo>
                    <a:pt x="1240866" y="496290"/>
                  </a:lnTo>
                  <a:lnTo>
                    <a:pt x="1240726" y="494169"/>
                  </a:lnTo>
                  <a:lnTo>
                    <a:pt x="1240675" y="493407"/>
                  </a:lnTo>
                  <a:lnTo>
                    <a:pt x="1239685" y="494169"/>
                  </a:lnTo>
                  <a:lnTo>
                    <a:pt x="1237818" y="496811"/>
                  </a:lnTo>
                  <a:lnTo>
                    <a:pt x="1237919" y="488962"/>
                  </a:lnTo>
                  <a:lnTo>
                    <a:pt x="1240523" y="488962"/>
                  </a:lnTo>
                  <a:lnTo>
                    <a:pt x="1239812" y="477977"/>
                  </a:lnTo>
                  <a:lnTo>
                    <a:pt x="1239697" y="476275"/>
                  </a:lnTo>
                  <a:lnTo>
                    <a:pt x="1241310" y="476275"/>
                  </a:lnTo>
                  <a:lnTo>
                    <a:pt x="1241348" y="488962"/>
                  </a:lnTo>
                  <a:lnTo>
                    <a:pt x="1243253" y="488962"/>
                  </a:lnTo>
                  <a:lnTo>
                    <a:pt x="1244231" y="476275"/>
                  </a:lnTo>
                  <a:lnTo>
                    <a:pt x="1244600" y="476275"/>
                  </a:lnTo>
                  <a:lnTo>
                    <a:pt x="1246530" y="463562"/>
                  </a:lnTo>
                  <a:lnTo>
                    <a:pt x="1247076" y="463562"/>
                  </a:lnTo>
                  <a:lnTo>
                    <a:pt x="1247051" y="461391"/>
                  </a:lnTo>
                  <a:lnTo>
                    <a:pt x="1246924" y="450875"/>
                  </a:lnTo>
                  <a:lnTo>
                    <a:pt x="1249095" y="450875"/>
                  </a:lnTo>
                  <a:lnTo>
                    <a:pt x="1248194" y="463562"/>
                  </a:lnTo>
                  <a:lnTo>
                    <a:pt x="1251292" y="463562"/>
                  </a:lnTo>
                  <a:lnTo>
                    <a:pt x="1251534" y="460705"/>
                  </a:lnTo>
                  <a:lnTo>
                    <a:pt x="1251661" y="460629"/>
                  </a:lnTo>
                  <a:lnTo>
                    <a:pt x="1251458" y="463562"/>
                  </a:lnTo>
                  <a:lnTo>
                    <a:pt x="1253223" y="463562"/>
                  </a:lnTo>
                  <a:lnTo>
                    <a:pt x="1253540" y="451942"/>
                  </a:lnTo>
                  <a:lnTo>
                    <a:pt x="1253566" y="450875"/>
                  </a:lnTo>
                  <a:lnTo>
                    <a:pt x="1257642" y="450875"/>
                  </a:lnTo>
                  <a:lnTo>
                    <a:pt x="1258925" y="438162"/>
                  </a:lnTo>
                  <a:lnTo>
                    <a:pt x="1258824" y="447636"/>
                  </a:lnTo>
                  <a:lnTo>
                    <a:pt x="1258798" y="450291"/>
                  </a:lnTo>
                  <a:lnTo>
                    <a:pt x="1258176" y="451243"/>
                  </a:lnTo>
                  <a:lnTo>
                    <a:pt x="1258074" y="453669"/>
                  </a:lnTo>
                  <a:lnTo>
                    <a:pt x="1259128" y="451713"/>
                  </a:lnTo>
                  <a:lnTo>
                    <a:pt x="1259332" y="450875"/>
                  </a:lnTo>
                  <a:lnTo>
                    <a:pt x="1259484" y="450875"/>
                  </a:lnTo>
                  <a:lnTo>
                    <a:pt x="1261364" y="461391"/>
                  </a:lnTo>
                  <a:lnTo>
                    <a:pt x="1263129" y="450875"/>
                  </a:lnTo>
                  <a:lnTo>
                    <a:pt x="1261630" y="450875"/>
                  </a:lnTo>
                  <a:lnTo>
                    <a:pt x="1262062" y="445693"/>
                  </a:lnTo>
                  <a:lnTo>
                    <a:pt x="1262849" y="444931"/>
                  </a:lnTo>
                  <a:lnTo>
                    <a:pt x="1264056" y="441794"/>
                  </a:lnTo>
                  <a:lnTo>
                    <a:pt x="1262278" y="443255"/>
                  </a:lnTo>
                  <a:lnTo>
                    <a:pt x="1262710" y="438162"/>
                  </a:lnTo>
                  <a:lnTo>
                    <a:pt x="1264666" y="438162"/>
                  </a:lnTo>
                  <a:lnTo>
                    <a:pt x="1268907" y="425843"/>
                  </a:lnTo>
                  <a:lnTo>
                    <a:pt x="1269022" y="425488"/>
                  </a:lnTo>
                  <a:lnTo>
                    <a:pt x="1271384" y="425488"/>
                  </a:lnTo>
                  <a:lnTo>
                    <a:pt x="1274102" y="412762"/>
                  </a:lnTo>
                  <a:lnTo>
                    <a:pt x="1275880" y="412762"/>
                  </a:lnTo>
                  <a:lnTo>
                    <a:pt x="1275943" y="413105"/>
                  </a:lnTo>
                  <a:lnTo>
                    <a:pt x="1274876" y="414553"/>
                  </a:lnTo>
                  <a:lnTo>
                    <a:pt x="1275168" y="415582"/>
                  </a:lnTo>
                  <a:lnTo>
                    <a:pt x="1277035" y="412762"/>
                  </a:lnTo>
                  <a:lnTo>
                    <a:pt x="1277556" y="412762"/>
                  </a:lnTo>
                  <a:lnTo>
                    <a:pt x="1277543" y="412013"/>
                  </a:lnTo>
                  <a:lnTo>
                    <a:pt x="1277823" y="411594"/>
                  </a:lnTo>
                  <a:lnTo>
                    <a:pt x="1277518" y="410870"/>
                  </a:lnTo>
                  <a:lnTo>
                    <a:pt x="1277454" y="406158"/>
                  </a:lnTo>
                  <a:lnTo>
                    <a:pt x="1277353" y="400062"/>
                  </a:lnTo>
                  <a:lnTo>
                    <a:pt x="1279385" y="400062"/>
                  </a:lnTo>
                  <a:lnTo>
                    <a:pt x="1278610" y="401154"/>
                  </a:lnTo>
                  <a:lnTo>
                    <a:pt x="1278724" y="402920"/>
                  </a:lnTo>
                  <a:lnTo>
                    <a:pt x="1277797" y="404190"/>
                  </a:lnTo>
                  <a:lnTo>
                    <a:pt x="1277975" y="405041"/>
                  </a:lnTo>
                  <a:lnTo>
                    <a:pt x="1278966" y="403517"/>
                  </a:lnTo>
                  <a:lnTo>
                    <a:pt x="1279664" y="402856"/>
                  </a:lnTo>
                  <a:lnTo>
                    <a:pt x="1279525" y="400062"/>
                  </a:lnTo>
                  <a:lnTo>
                    <a:pt x="1280172" y="400062"/>
                  </a:lnTo>
                  <a:lnTo>
                    <a:pt x="1280960" y="387362"/>
                  </a:lnTo>
                  <a:lnTo>
                    <a:pt x="1277747" y="387362"/>
                  </a:lnTo>
                  <a:lnTo>
                    <a:pt x="1281772" y="374662"/>
                  </a:lnTo>
                  <a:lnTo>
                    <a:pt x="1281938" y="376897"/>
                  </a:lnTo>
                  <a:lnTo>
                    <a:pt x="1282039" y="378218"/>
                  </a:lnTo>
                  <a:lnTo>
                    <a:pt x="1282115" y="376897"/>
                  </a:lnTo>
                  <a:lnTo>
                    <a:pt x="1282217" y="375069"/>
                  </a:lnTo>
                  <a:lnTo>
                    <a:pt x="1282242" y="374662"/>
                  </a:lnTo>
                  <a:lnTo>
                    <a:pt x="1287348" y="374662"/>
                  </a:lnTo>
                  <a:lnTo>
                    <a:pt x="1288681" y="363499"/>
                  </a:lnTo>
                  <a:lnTo>
                    <a:pt x="1288796" y="362546"/>
                  </a:lnTo>
                  <a:lnTo>
                    <a:pt x="1288872" y="361975"/>
                  </a:lnTo>
                  <a:lnTo>
                    <a:pt x="1289850" y="361975"/>
                  </a:lnTo>
                  <a:lnTo>
                    <a:pt x="1288567" y="372757"/>
                  </a:lnTo>
                  <a:lnTo>
                    <a:pt x="1292885" y="361975"/>
                  </a:lnTo>
                  <a:lnTo>
                    <a:pt x="1293634" y="361975"/>
                  </a:lnTo>
                  <a:lnTo>
                    <a:pt x="1295057" y="349262"/>
                  </a:lnTo>
                  <a:lnTo>
                    <a:pt x="1300441" y="349262"/>
                  </a:lnTo>
                  <a:lnTo>
                    <a:pt x="1300962" y="339344"/>
                  </a:lnTo>
                  <a:lnTo>
                    <a:pt x="1301026" y="337883"/>
                  </a:lnTo>
                  <a:lnTo>
                    <a:pt x="1301102" y="336575"/>
                  </a:lnTo>
                  <a:lnTo>
                    <a:pt x="1303909" y="336575"/>
                  </a:lnTo>
                  <a:lnTo>
                    <a:pt x="1308188" y="323862"/>
                  </a:lnTo>
                  <a:lnTo>
                    <a:pt x="1307134" y="323862"/>
                  </a:lnTo>
                  <a:lnTo>
                    <a:pt x="1311262" y="311162"/>
                  </a:lnTo>
                  <a:lnTo>
                    <a:pt x="1310525" y="311162"/>
                  </a:lnTo>
                  <a:lnTo>
                    <a:pt x="1310589" y="298856"/>
                  </a:lnTo>
                  <a:lnTo>
                    <a:pt x="1310055" y="301625"/>
                  </a:lnTo>
                  <a:lnTo>
                    <a:pt x="1308506" y="311162"/>
                  </a:lnTo>
                  <a:lnTo>
                    <a:pt x="1307807" y="311162"/>
                  </a:lnTo>
                  <a:lnTo>
                    <a:pt x="1307071" y="298856"/>
                  </a:lnTo>
                  <a:lnTo>
                    <a:pt x="1307045" y="298462"/>
                  </a:lnTo>
                  <a:lnTo>
                    <a:pt x="1309890" y="298462"/>
                  </a:lnTo>
                  <a:lnTo>
                    <a:pt x="1309865" y="298919"/>
                  </a:lnTo>
                  <a:lnTo>
                    <a:pt x="1310043" y="298462"/>
                  </a:lnTo>
                  <a:lnTo>
                    <a:pt x="1311579" y="298462"/>
                  </a:lnTo>
                  <a:lnTo>
                    <a:pt x="1311516" y="294716"/>
                  </a:lnTo>
                  <a:lnTo>
                    <a:pt x="1311973" y="293547"/>
                  </a:lnTo>
                  <a:lnTo>
                    <a:pt x="1311579" y="298462"/>
                  </a:lnTo>
                  <a:lnTo>
                    <a:pt x="1312011" y="298462"/>
                  </a:lnTo>
                  <a:lnTo>
                    <a:pt x="1312202" y="295275"/>
                  </a:lnTo>
                  <a:lnTo>
                    <a:pt x="1312468" y="294830"/>
                  </a:lnTo>
                  <a:lnTo>
                    <a:pt x="1312265" y="294170"/>
                  </a:lnTo>
                  <a:lnTo>
                    <a:pt x="1312621" y="288518"/>
                  </a:lnTo>
                  <a:lnTo>
                    <a:pt x="1312659" y="279527"/>
                  </a:lnTo>
                  <a:lnTo>
                    <a:pt x="1311821" y="285165"/>
                  </a:lnTo>
                  <a:lnTo>
                    <a:pt x="1311732" y="285762"/>
                  </a:lnTo>
                  <a:lnTo>
                    <a:pt x="1312608" y="285762"/>
                  </a:lnTo>
                  <a:lnTo>
                    <a:pt x="1312062" y="292468"/>
                  </a:lnTo>
                  <a:lnTo>
                    <a:pt x="1312062" y="292303"/>
                  </a:lnTo>
                  <a:lnTo>
                    <a:pt x="1311478" y="292963"/>
                  </a:lnTo>
                  <a:lnTo>
                    <a:pt x="1311414" y="288518"/>
                  </a:lnTo>
                  <a:lnTo>
                    <a:pt x="1311300" y="283489"/>
                  </a:lnTo>
                  <a:lnTo>
                    <a:pt x="1311059" y="284835"/>
                  </a:lnTo>
                  <a:lnTo>
                    <a:pt x="1310944" y="283489"/>
                  </a:lnTo>
                  <a:lnTo>
                    <a:pt x="1310551" y="273062"/>
                  </a:lnTo>
                  <a:lnTo>
                    <a:pt x="1311529" y="273062"/>
                  </a:lnTo>
                  <a:lnTo>
                    <a:pt x="1311402" y="282587"/>
                  </a:lnTo>
                  <a:lnTo>
                    <a:pt x="1312519" y="273062"/>
                  </a:lnTo>
                  <a:lnTo>
                    <a:pt x="1312646" y="279374"/>
                  </a:lnTo>
                  <a:lnTo>
                    <a:pt x="1313611" y="273062"/>
                  </a:lnTo>
                  <a:lnTo>
                    <a:pt x="1313027" y="282587"/>
                  </a:lnTo>
                  <a:lnTo>
                    <a:pt x="1312976" y="283489"/>
                  </a:lnTo>
                  <a:lnTo>
                    <a:pt x="1312824" y="285165"/>
                  </a:lnTo>
                  <a:lnTo>
                    <a:pt x="1312837" y="285762"/>
                  </a:lnTo>
                  <a:lnTo>
                    <a:pt x="1314424" y="285762"/>
                  </a:lnTo>
                  <a:lnTo>
                    <a:pt x="1315923" y="298462"/>
                  </a:lnTo>
                  <a:lnTo>
                    <a:pt x="1312684" y="298462"/>
                  </a:lnTo>
                  <a:lnTo>
                    <a:pt x="1311910" y="310019"/>
                  </a:lnTo>
                  <a:lnTo>
                    <a:pt x="1311833" y="311162"/>
                  </a:lnTo>
                  <a:lnTo>
                    <a:pt x="1312316" y="311162"/>
                  </a:lnTo>
                  <a:lnTo>
                    <a:pt x="1311516" y="312381"/>
                  </a:lnTo>
                  <a:lnTo>
                    <a:pt x="1311567" y="313321"/>
                  </a:lnTo>
                  <a:lnTo>
                    <a:pt x="1311681" y="315556"/>
                  </a:lnTo>
                  <a:lnTo>
                    <a:pt x="1313446" y="313321"/>
                  </a:lnTo>
                  <a:lnTo>
                    <a:pt x="1313243" y="311162"/>
                  </a:lnTo>
                  <a:lnTo>
                    <a:pt x="1314284" y="311162"/>
                  </a:lnTo>
                  <a:lnTo>
                    <a:pt x="1317459" y="298856"/>
                  </a:lnTo>
                  <a:lnTo>
                    <a:pt x="1317561" y="298462"/>
                  </a:lnTo>
                  <a:lnTo>
                    <a:pt x="1316342" y="298462"/>
                  </a:lnTo>
                  <a:lnTo>
                    <a:pt x="1316685" y="288518"/>
                  </a:lnTo>
                  <a:lnTo>
                    <a:pt x="1316774" y="285762"/>
                  </a:lnTo>
                  <a:lnTo>
                    <a:pt x="1314640" y="285762"/>
                  </a:lnTo>
                  <a:lnTo>
                    <a:pt x="1317307" y="273062"/>
                  </a:lnTo>
                  <a:lnTo>
                    <a:pt x="1315529" y="273062"/>
                  </a:lnTo>
                  <a:lnTo>
                    <a:pt x="1316812" y="260362"/>
                  </a:lnTo>
                  <a:lnTo>
                    <a:pt x="1317879" y="260362"/>
                  </a:lnTo>
                  <a:lnTo>
                    <a:pt x="1319187" y="248081"/>
                  </a:lnTo>
                  <a:lnTo>
                    <a:pt x="1319237" y="247662"/>
                  </a:lnTo>
                  <a:lnTo>
                    <a:pt x="1318806" y="247662"/>
                  </a:lnTo>
                  <a:lnTo>
                    <a:pt x="1318298" y="235546"/>
                  </a:lnTo>
                  <a:lnTo>
                    <a:pt x="1317053" y="245237"/>
                  </a:lnTo>
                  <a:lnTo>
                    <a:pt x="1317104" y="247662"/>
                  </a:lnTo>
                  <a:lnTo>
                    <a:pt x="1316774" y="247662"/>
                  </a:lnTo>
                  <a:lnTo>
                    <a:pt x="1316875" y="234975"/>
                  </a:lnTo>
                  <a:lnTo>
                    <a:pt x="1318323" y="234975"/>
                  </a:lnTo>
                  <a:lnTo>
                    <a:pt x="1318336" y="233743"/>
                  </a:lnTo>
                  <a:lnTo>
                    <a:pt x="1318031" y="222262"/>
                  </a:lnTo>
                  <a:lnTo>
                    <a:pt x="1316977" y="222262"/>
                  </a:lnTo>
                  <a:lnTo>
                    <a:pt x="1315923" y="233743"/>
                  </a:lnTo>
                  <a:lnTo>
                    <a:pt x="1315872" y="234289"/>
                  </a:lnTo>
                  <a:lnTo>
                    <a:pt x="1315720" y="234975"/>
                  </a:lnTo>
                  <a:lnTo>
                    <a:pt x="1314945" y="239293"/>
                  </a:lnTo>
                  <a:lnTo>
                    <a:pt x="1314945" y="239649"/>
                  </a:lnTo>
                  <a:lnTo>
                    <a:pt x="1314983" y="247662"/>
                  </a:lnTo>
                  <a:lnTo>
                    <a:pt x="1315821" y="247662"/>
                  </a:lnTo>
                  <a:lnTo>
                    <a:pt x="1313789" y="258191"/>
                  </a:lnTo>
                  <a:lnTo>
                    <a:pt x="1313624" y="260121"/>
                  </a:lnTo>
                  <a:lnTo>
                    <a:pt x="1313611" y="260362"/>
                  </a:lnTo>
                  <a:lnTo>
                    <a:pt x="1313370" y="260362"/>
                  </a:lnTo>
                  <a:lnTo>
                    <a:pt x="1313789" y="258191"/>
                  </a:lnTo>
                  <a:lnTo>
                    <a:pt x="1314615" y="248081"/>
                  </a:lnTo>
                  <a:lnTo>
                    <a:pt x="1314653" y="247662"/>
                  </a:lnTo>
                  <a:lnTo>
                    <a:pt x="1314208" y="247662"/>
                  </a:lnTo>
                  <a:lnTo>
                    <a:pt x="1314538" y="241922"/>
                  </a:lnTo>
                  <a:lnTo>
                    <a:pt x="1313484" y="247662"/>
                  </a:lnTo>
                  <a:lnTo>
                    <a:pt x="1310093" y="247662"/>
                  </a:lnTo>
                  <a:lnTo>
                    <a:pt x="1310970" y="235546"/>
                  </a:lnTo>
                  <a:lnTo>
                    <a:pt x="1311008" y="234975"/>
                  </a:lnTo>
                  <a:lnTo>
                    <a:pt x="1313192" y="234975"/>
                  </a:lnTo>
                  <a:lnTo>
                    <a:pt x="1311744" y="222262"/>
                  </a:lnTo>
                  <a:lnTo>
                    <a:pt x="1313281" y="222262"/>
                  </a:lnTo>
                  <a:lnTo>
                    <a:pt x="1312964" y="214261"/>
                  </a:lnTo>
                  <a:lnTo>
                    <a:pt x="1312887" y="212318"/>
                  </a:lnTo>
                  <a:lnTo>
                    <a:pt x="1312773" y="209562"/>
                  </a:lnTo>
                  <a:lnTo>
                    <a:pt x="1313726" y="209562"/>
                  </a:lnTo>
                  <a:lnTo>
                    <a:pt x="1313332" y="220903"/>
                  </a:lnTo>
                  <a:lnTo>
                    <a:pt x="1313281" y="222262"/>
                  </a:lnTo>
                  <a:lnTo>
                    <a:pt x="1313789" y="222262"/>
                  </a:lnTo>
                  <a:lnTo>
                    <a:pt x="1314716" y="210439"/>
                  </a:lnTo>
                  <a:lnTo>
                    <a:pt x="1314780" y="209562"/>
                  </a:lnTo>
                  <a:lnTo>
                    <a:pt x="1314856" y="214261"/>
                  </a:lnTo>
                  <a:lnTo>
                    <a:pt x="1314958" y="220903"/>
                  </a:lnTo>
                  <a:lnTo>
                    <a:pt x="1315529" y="214261"/>
                  </a:lnTo>
                  <a:lnTo>
                    <a:pt x="1315796" y="210439"/>
                  </a:lnTo>
                  <a:lnTo>
                    <a:pt x="1315859" y="209562"/>
                  </a:lnTo>
                  <a:lnTo>
                    <a:pt x="1318120" y="209562"/>
                  </a:lnTo>
                  <a:lnTo>
                    <a:pt x="1318056" y="206946"/>
                  </a:lnTo>
                  <a:lnTo>
                    <a:pt x="1317955" y="202145"/>
                  </a:lnTo>
                  <a:lnTo>
                    <a:pt x="1317840" y="196875"/>
                  </a:lnTo>
                  <a:lnTo>
                    <a:pt x="1316316" y="196875"/>
                  </a:lnTo>
                  <a:lnTo>
                    <a:pt x="1317777" y="184797"/>
                  </a:lnTo>
                  <a:lnTo>
                    <a:pt x="1317853" y="184162"/>
                  </a:lnTo>
                  <a:lnTo>
                    <a:pt x="1318653" y="196100"/>
                  </a:lnTo>
                  <a:lnTo>
                    <a:pt x="1318704" y="196875"/>
                  </a:lnTo>
                  <a:lnTo>
                    <a:pt x="1319542" y="196875"/>
                  </a:lnTo>
                  <a:lnTo>
                    <a:pt x="1320634" y="184797"/>
                  </a:lnTo>
                  <a:lnTo>
                    <a:pt x="1320698" y="184162"/>
                  </a:lnTo>
                  <a:lnTo>
                    <a:pt x="1320939" y="196100"/>
                  </a:lnTo>
                  <a:lnTo>
                    <a:pt x="1320952" y="196875"/>
                  </a:lnTo>
                  <a:lnTo>
                    <a:pt x="1321612" y="196875"/>
                  </a:lnTo>
                  <a:lnTo>
                    <a:pt x="1323124" y="184797"/>
                  </a:lnTo>
                  <a:lnTo>
                    <a:pt x="1323200" y="184162"/>
                  </a:lnTo>
                  <a:lnTo>
                    <a:pt x="1323517" y="184162"/>
                  </a:lnTo>
                  <a:lnTo>
                    <a:pt x="1323187" y="171462"/>
                  </a:lnTo>
                  <a:lnTo>
                    <a:pt x="1324356" y="171462"/>
                  </a:lnTo>
                  <a:lnTo>
                    <a:pt x="1323746" y="182829"/>
                  </a:lnTo>
                  <a:lnTo>
                    <a:pt x="1323682" y="184162"/>
                  </a:lnTo>
                  <a:lnTo>
                    <a:pt x="1325118" y="184162"/>
                  </a:lnTo>
                  <a:lnTo>
                    <a:pt x="1324559" y="196100"/>
                  </a:lnTo>
                  <a:lnTo>
                    <a:pt x="1324533" y="196875"/>
                  </a:lnTo>
                  <a:lnTo>
                    <a:pt x="1323530" y="196875"/>
                  </a:lnTo>
                  <a:lnTo>
                    <a:pt x="1322781" y="202145"/>
                  </a:lnTo>
                  <a:lnTo>
                    <a:pt x="1323606" y="208368"/>
                  </a:lnTo>
                  <a:lnTo>
                    <a:pt x="1323670" y="208788"/>
                  </a:lnTo>
                  <a:lnTo>
                    <a:pt x="1323771" y="209562"/>
                  </a:lnTo>
                  <a:lnTo>
                    <a:pt x="1324648" y="209562"/>
                  </a:lnTo>
                  <a:lnTo>
                    <a:pt x="1325118" y="220903"/>
                  </a:lnTo>
                  <a:lnTo>
                    <a:pt x="1325168" y="222262"/>
                  </a:lnTo>
                  <a:lnTo>
                    <a:pt x="1323454" y="222262"/>
                  </a:lnTo>
                  <a:lnTo>
                    <a:pt x="1322984" y="214261"/>
                  </a:lnTo>
                  <a:lnTo>
                    <a:pt x="1322882" y="212318"/>
                  </a:lnTo>
                  <a:lnTo>
                    <a:pt x="1322768" y="210439"/>
                  </a:lnTo>
                  <a:lnTo>
                    <a:pt x="1322717" y="209562"/>
                  </a:lnTo>
                  <a:lnTo>
                    <a:pt x="1321739" y="209562"/>
                  </a:lnTo>
                  <a:lnTo>
                    <a:pt x="1322781" y="202145"/>
                  </a:lnTo>
                  <a:lnTo>
                    <a:pt x="1322222" y="197891"/>
                  </a:lnTo>
                  <a:lnTo>
                    <a:pt x="1321803" y="200418"/>
                  </a:lnTo>
                  <a:lnTo>
                    <a:pt x="1320673" y="208368"/>
                  </a:lnTo>
                  <a:lnTo>
                    <a:pt x="1320609" y="208788"/>
                  </a:lnTo>
                  <a:lnTo>
                    <a:pt x="1320495" y="209562"/>
                  </a:lnTo>
                  <a:lnTo>
                    <a:pt x="1320152" y="209562"/>
                  </a:lnTo>
                  <a:lnTo>
                    <a:pt x="1320457" y="202145"/>
                  </a:lnTo>
                  <a:lnTo>
                    <a:pt x="1320533" y="200418"/>
                  </a:lnTo>
                  <a:lnTo>
                    <a:pt x="1320647" y="197675"/>
                  </a:lnTo>
                  <a:lnTo>
                    <a:pt x="1320685" y="196875"/>
                  </a:lnTo>
                  <a:lnTo>
                    <a:pt x="1319784" y="196875"/>
                  </a:lnTo>
                  <a:lnTo>
                    <a:pt x="1319695" y="202145"/>
                  </a:lnTo>
                  <a:lnTo>
                    <a:pt x="1319580" y="209562"/>
                  </a:lnTo>
                  <a:lnTo>
                    <a:pt x="1320088" y="209562"/>
                  </a:lnTo>
                  <a:lnTo>
                    <a:pt x="1319682" y="220903"/>
                  </a:lnTo>
                  <a:lnTo>
                    <a:pt x="1319707" y="222262"/>
                  </a:lnTo>
                  <a:lnTo>
                    <a:pt x="1319199" y="233743"/>
                  </a:lnTo>
                  <a:lnTo>
                    <a:pt x="1319149" y="234975"/>
                  </a:lnTo>
                  <a:lnTo>
                    <a:pt x="1320266" y="234975"/>
                  </a:lnTo>
                  <a:lnTo>
                    <a:pt x="1319593" y="245237"/>
                  </a:lnTo>
                  <a:lnTo>
                    <a:pt x="1319555" y="245783"/>
                  </a:lnTo>
                  <a:lnTo>
                    <a:pt x="1319441" y="247662"/>
                  </a:lnTo>
                  <a:lnTo>
                    <a:pt x="1322438" y="247662"/>
                  </a:lnTo>
                  <a:lnTo>
                    <a:pt x="1322260" y="258191"/>
                  </a:lnTo>
                  <a:lnTo>
                    <a:pt x="1322222" y="260362"/>
                  </a:lnTo>
                  <a:lnTo>
                    <a:pt x="1325841" y="260362"/>
                  </a:lnTo>
                  <a:lnTo>
                    <a:pt x="1325816" y="247662"/>
                  </a:lnTo>
                  <a:lnTo>
                    <a:pt x="1327226" y="247662"/>
                  </a:lnTo>
                  <a:lnTo>
                    <a:pt x="1326997" y="258191"/>
                  </a:lnTo>
                  <a:lnTo>
                    <a:pt x="1326946" y="260362"/>
                  </a:lnTo>
                  <a:lnTo>
                    <a:pt x="1328369" y="260362"/>
                  </a:lnTo>
                  <a:lnTo>
                    <a:pt x="1328267" y="247662"/>
                  </a:lnTo>
                  <a:lnTo>
                    <a:pt x="1327607" y="247662"/>
                  </a:lnTo>
                  <a:lnTo>
                    <a:pt x="1327073" y="235546"/>
                  </a:lnTo>
                  <a:lnTo>
                    <a:pt x="1327048" y="234975"/>
                  </a:lnTo>
                  <a:lnTo>
                    <a:pt x="1326794" y="234975"/>
                  </a:lnTo>
                  <a:lnTo>
                    <a:pt x="1325626" y="247662"/>
                  </a:lnTo>
                  <a:lnTo>
                    <a:pt x="1324876" y="247662"/>
                  </a:lnTo>
                  <a:lnTo>
                    <a:pt x="1324978" y="241528"/>
                  </a:lnTo>
                  <a:lnTo>
                    <a:pt x="1325079" y="234975"/>
                  </a:lnTo>
                  <a:lnTo>
                    <a:pt x="1326007" y="234975"/>
                  </a:lnTo>
                  <a:lnTo>
                    <a:pt x="1329283" y="222262"/>
                  </a:lnTo>
                  <a:lnTo>
                    <a:pt x="1329626" y="222262"/>
                  </a:lnTo>
                  <a:lnTo>
                    <a:pt x="1329423" y="214261"/>
                  </a:lnTo>
                  <a:lnTo>
                    <a:pt x="1329309" y="209562"/>
                  </a:lnTo>
                  <a:lnTo>
                    <a:pt x="1330185" y="209562"/>
                  </a:lnTo>
                  <a:lnTo>
                    <a:pt x="1330147" y="208368"/>
                  </a:lnTo>
                  <a:lnTo>
                    <a:pt x="1329423" y="197891"/>
                  </a:lnTo>
                  <a:lnTo>
                    <a:pt x="1329359" y="196875"/>
                  </a:lnTo>
                  <a:lnTo>
                    <a:pt x="1331125" y="196875"/>
                  </a:lnTo>
                  <a:lnTo>
                    <a:pt x="1330325" y="206946"/>
                  </a:lnTo>
                  <a:lnTo>
                    <a:pt x="1330426" y="220903"/>
                  </a:lnTo>
                  <a:lnTo>
                    <a:pt x="1330947" y="214261"/>
                  </a:lnTo>
                  <a:lnTo>
                    <a:pt x="1331061" y="212318"/>
                  </a:lnTo>
                  <a:lnTo>
                    <a:pt x="1331188" y="210439"/>
                  </a:lnTo>
                  <a:lnTo>
                    <a:pt x="1331239" y="209562"/>
                  </a:lnTo>
                  <a:lnTo>
                    <a:pt x="1333868" y="209562"/>
                  </a:lnTo>
                  <a:lnTo>
                    <a:pt x="1333817" y="206946"/>
                  </a:lnTo>
                  <a:lnTo>
                    <a:pt x="1333703" y="201091"/>
                  </a:lnTo>
                  <a:lnTo>
                    <a:pt x="1333614" y="196875"/>
                  </a:lnTo>
                  <a:lnTo>
                    <a:pt x="1338237" y="196875"/>
                  </a:lnTo>
                  <a:lnTo>
                    <a:pt x="1338338" y="184162"/>
                  </a:lnTo>
                  <a:lnTo>
                    <a:pt x="1339583" y="184162"/>
                  </a:lnTo>
                  <a:lnTo>
                    <a:pt x="1338313" y="196100"/>
                  </a:lnTo>
                  <a:lnTo>
                    <a:pt x="1338249" y="196875"/>
                  </a:lnTo>
                  <a:lnTo>
                    <a:pt x="1338846" y="196875"/>
                  </a:lnTo>
                  <a:lnTo>
                    <a:pt x="1340612" y="184797"/>
                  </a:lnTo>
                  <a:lnTo>
                    <a:pt x="1340700" y="184162"/>
                  </a:lnTo>
                  <a:lnTo>
                    <a:pt x="1339938" y="184162"/>
                  </a:lnTo>
                  <a:lnTo>
                    <a:pt x="1340624" y="171462"/>
                  </a:lnTo>
                  <a:lnTo>
                    <a:pt x="1340408" y="171462"/>
                  </a:lnTo>
                  <a:lnTo>
                    <a:pt x="1337691" y="184162"/>
                  </a:lnTo>
                  <a:lnTo>
                    <a:pt x="1337462" y="184162"/>
                  </a:lnTo>
                  <a:lnTo>
                    <a:pt x="1338643" y="171462"/>
                  </a:lnTo>
                  <a:lnTo>
                    <a:pt x="1339723" y="171462"/>
                  </a:lnTo>
                  <a:lnTo>
                    <a:pt x="1341018" y="158762"/>
                  </a:lnTo>
                  <a:close/>
                </a:path>
                <a:path w="1350009" h="1556385">
                  <a:moveTo>
                    <a:pt x="1341920" y="171462"/>
                  </a:moveTo>
                  <a:lnTo>
                    <a:pt x="1341894" y="168986"/>
                  </a:lnTo>
                  <a:lnTo>
                    <a:pt x="1341716" y="170738"/>
                  </a:lnTo>
                  <a:lnTo>
                    <a:pt x="1341640" y="171462"/>
                  </a:lnTo>
                  <a:lnTo>
                    <a:pt x="1341920" y="171462"/>
                  </a:lnTo>
                  <a:close/>
                </a:path>
                <a:path w="1350009" h="1556385">
                  <a:moveTo>
                    <a:pt x="1344841" y="171462"/>
                  </a:moveTo>
                  <a:lnTo>
                    <a:pt x="1344752" y="168986"/>
                  </a:lnTo>
                  <a:lnTo>
                    <a:pt x="1344599" y="170738"/>
                  </a:lnTo>
                  <a:lnTo>
                    <a:pt x="1344549" y="171462"/>
                  </a:lnTo>
                  <a:lnTo>
                    <a:pt x="1344841" y="171462"/>
                  </a:lnTo>
                  <a:close/>
                </a:path>
                <a:path w="1350009" h="1556385">
                  <a:moveTo>
                    <a:pt x="1347050" y="158762"/>
                  </a:moveTo>
                  <a:lnTo>
                    <a:pt x="1346936" y="146062"/>
                  </a:lnTo>
                  <a:lnTo>
                    <a:pt x="1345082" y="146062"/>
                  </a:lnTo>
                  <a:lnTo>
                    <a:pt x="1345361" y="133540"/>
                  </a:lnTo>
                  <a:lnTo>
                    <a:pt x="1345361" y="133362"/>
                  </a:lnTo>
                  <a:lnTo>
                    <a:pt x="1344498" y="133362"/>
                  </a:lnTo>
                  <a:lnTo>
                    <a:pt x="1344015" y="146062"/>
                  </a:lnTo>
                  <a:lnTo>
                    <a:pt x="1343710" y="146062"/>
                  </a:lnTo>
                  <a:lnTo>
                    <a:pt x="1341234" y="158762"/>
                  </a:lnTo>
                  <a:lnTo>
                    <a:pt x="1341018" y="158762"/>
                  </a:lnTo>
                  <a:lnTo>
                    <a:pt x="1341234" y="168681"/>
                  </a:lnTo>
                  <a:lnTo>
                    <a:pt x="1341285" y="170738"/>
                  </a:lnTo>
                  <a:lnTo>
                    <a:pt x="1341399" y="168986"/>
                  </a:lnTo>
                  <a:lnTo>
                    <a:pt x="1341805" y="158762"/>
                  </a:lnTo>
                  <a:lnTo>
                    <a:pt x="1341894" y="168681"/>
                  </a:lnTo>
                  <a:lnTo>
                    <a:pt x="1342961" y="158762"/>
                  </a:lnTo>
                  <a:lnTo>
                    <a:pt x="1344383" y="158762"/>
                  </a:lnTo>
                  <a:lnTo>
                    <a:pt x="1344739" y="168681"/>
                  </a:lnTo>
                  <a:lnTo>
                    <a:pt x="1345425" y="158762"/>
                  </a:lnTo>
                  <a:lnTo>
                    <a:pt x="1347050" y="158762"/>
                  </a:lnTo>
                  <a:close/>
                </a:path>
                <a:path w="1350009" h="1556385">
                  <a:moveTo>
                    <a:pt x="1349603" y="133362"/>
                  </a:moveTo>
                  <a:lnTo>
                    <a:pt x="1346327" y="133362"/>
                  </a:lnTo>
                  <a:lnTo>
                    <a:pt x="1347406" y="146062"/>
                  </a:lnTo>
                  <a:lnTo>
                    <a:pt x="1347914" y="146062"/>
                  </a:lnTo>
                  <a:lnTo>
                    <a:pt x="1349578" y="133540"/>
                  </a:lnTo>
                  <a:lnTo>
                    <a:pt x="1349603" y="133362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1987517" y="2332850"/>
              <a:ext cx="948055" cy="1247140"/>
            </a:xfrm>
            <a:custGeom>
              <a:avLst/>
              <a:gdLst/>
              <a:ahLst/>
              <a:cxnLst/>
              <a:rect l="l" t="t" r="r" b="b"/>
              <a:pathLst>
                <a:path w="948054" h="1247139">
                  <a:moveTo>
                    <a:pt x="3937" y="1243076"/>
                  </a:moveTo>
                  <a:lnTo>
                    <a:pt x="0" y="1243076"/>
                  </a:lnTo>
                  <a:lnTo>
                    <a:pt x="2882" y="1244092"/>
                  </a:lnTo>
                  <a:lnTo>
                    <a:pt x="3937" y="1243076"/>
                  </a:lnTo>
                  <a:close/>
                </a:path>
                <a:path w="948054" h="1247139">
                  <a:moveTo>
                    <a:pt x="4597" y="1244942"/>
                  </a:moveTo>
                  <a:lnTo>
                    <a:pt x="1295" y="1245641"/>
                  </a:lnTo>
                  <a:lnTo>
                    <a:pt x="482" y="1247051"/>
                  </a:lnTo>
                  <a:lnTo>
                    <a:pt x="4394" y="1245387"/>
                  </a:lnTo>
                  <a:lnTo>
                    <a:pt x="4597" y="1244942"/>
                  </a:lnTo>
                  <a:close/>
                </a:path>
                <a:path w="948054" h="1247139">
                  <a:moveTo>
                    <a:pt x="5295" y="1244942"/>
                  </a:moveTo>
                  <a:lnTo>
                    <a:pt x="4686" y="1244739"/>
                  </a:lnTo>
                  <a:lnTo>
                    <a:pt x="3365" y="1244269"/>
                  </a:lnTo>
                  <a:lnTo>
                    <a:pt x="4597" y="1244942"/>
                  </a:lnTo>
                  <a:lnTo>
                    <a:pt x="5295" y="1244942"/>
                  </a:lnTo>
                  <a:close/>
                </a:path>
                <a:path w="948054" h="1247139">
                  <a:moveTo>
                    <a:pt x="33083" y="1233500"/>
                  </a:moveTo>
                  <a:lnTo>
                    <a:pt x="32880" y="1233500"/>
                  </a:lnTo>
                  <a:lnTo>
                    <a:pt x="32105" y="1233703"/>
                  </a:lnTo>
                  <a:lnTo>
                    <a:pt x="30353" y="1234998"/>
                  </a:lnTo>
                  <a:lnTo>
                    <a:pt x="30861" y="1234998"/>
                  </a:lnTo>
                  <a:lnTo>
                    <a:pt x="31407" y="1234541"/>
                  </a:lnTo>
                  <a:lnTo>
                    <a:pt x="32092" y="1234541"/>
                  </a:lnTo>
                  <a:lnTo>
                    <a:pt x="33083" y="1233500"/>
                  </a:lnTo>
                  <a:close/>
                </a:path>
                <a:path w="948054" h="1247139">
                  <a:moveTo>
                    <a:pt x="33159" y="1232928"/>
                  </a:moveTo>
                  <a:lnTo>
                    <a:pt x="31140" y="1233500"/>
                  </a:lnTo>
                  <a:lnTo>
                    <a:pt x="29730" y="1234338"/>
                  </a:lnTo>
                  <a:lnTo>
                    <a:pt x="32105" y="1233703"/>
                  </a:lnTo>
                  <a:lnTo>
                    <a:pt x="33159" y="1232928"/>
                  </a:lnTo>
                  <a:close/>
                </a:path>
                <a:path w="948054" h="1247139">
                  <a:moveTo>
                    <a:pt x="35331" y="1231011"/>
                  </a:moveTo>
                  <a:lnTo>
                    <a:pt x="31927" y="1231912"/>
                  </a:lnTo>
                  <a:lnTo>
                    <a:pt x="28981" y="1234109"/>
                  </a:lnTo>
                  <a:lnTo>
                    <a:pt x="31140" y="1233500"/>
                  </a:lnTo>
                  <a:lnTo>
                    <a:pt x="35331" y="1231011"/>
                  </a:lnTo>
                  <a:close/>
                </a:path>
                <a:path w="948054" h="1247139">
                  <a:moveTo>
                    <a:pt x="107137" y="1070025"/>
                  </a:moveTo>
                  <a:lnTo>
                    <a:pt x="105321" y="1070711"/>
                  </a:lnTo>
                  <a:lnTo>
                    <a:pt x="102450" y="1072311"/>
                  </a:lnTo>
                  <a:lnTo>
                    <a:pt x="102184" y="1072807"/>
                  </a:lnTo>
                  <a:lnTo>
                    <a:pt x="102666" y="1072807"/>
                  </a:lnTo>
                  <a:lnTo>
                    <a:pt x="102235" y="1073365"/>
                  </a:lnTo>
                  <a:lnTo>
                    <a:pt x="102870" y="1073200"/>
                  </a:lnTo>
                  <a:lnTo>
                    <a:pt x="102463" y="1073848"/>
                  </a:lnTo>
                  <a:lnTo>
                    <a:pt x="103251" y="1073200"/>
                  </a:lnTo>
                  <a:lnTo>
                    <a:pt x="107137" y="1070025"/>
                  </a:lnTo>
                  <a:close/>
                </a:path>
                <a:path w="948054" h="1247139">
                  <a:moveTo>
                    <a:pt x="109867" y="1068451"/>
                  </a:moveTo>
                  <a:lnTo>
                    <a:pt x="107975" y="1069340"/>
                  </a:lnTo>
                  <a:lnTo>
                    <a:pt x="107137" y="1070025"/>
                  </a:lnTo>
                  <a:lnTo>
                    <a:pt x="109715" y="1069047"/>
                  </a:lnTo>
                  <a:lnTo>
                    <a:pt x="109867" y="1068451"/>
                  </a:lnTo>
                  <a:close/>
                </a:path>
                <a:path w="948054" h="1247139">
                  <a:moveTo>
                    <a:pt x="119684" y="1061783"/>
                  </a:moveTo>
                  <a:lnTo>
                    <a:pt x="116509" y="1063371"/>
                  </a:lnTo>
                  <a:lnTo>
                    <a:pt x="113601" y="1065542"/>
                  </a:lnTo>
                  <a:lnTo>
                    <a:pt x="110299" y="1066850"/>
                  </a:lnTo>
                  <a:lnTo>
                    <a:pt x="109867" y="1068451"/>
                  </a:lnTo>
                  <a:lnTo>
                    <a:pt x="114223" y="1066393"/>
                  </a:lnTo>
                  <a:lnTo>
                    <a:pt x="119684" y="1061783"/>
                  </a:lnTo>
                  <a:close/>
                </a:path>
                <a:path w="948054" h="1247139">
                  <a:moveTo>
                    <a:pt x="353326" y="1018133"/>
                  </a:moveTo>
                  <a:lnTo>
                    <a:pt x="351383" y="1018552"/>
                  </a:lnTo>
                  <a:lnTo>
                    <a:pt x="350926" y="1019124"/>
                  </a:lnTo>
                  <a:lnTo>
                    <a:pt x="351205" y="1019124"/>
                  </a:lnTo>
                  <a:lnTo>
                    <a:pt x="353021" y="1018679"/>
                  </a:lnTo>
                  <a:lnTo>
                    <a:pt x="353326" y="1018133"/>
                  </a:lnTo>
                  <a:close/>
                </a:path>
                <a:path w="948054" h="1247139">
                  <a:moveTo>
                    <a:pt x="354228" y="1016927"/>
                  </a:moveTo>
                  <a:lnTo>
                    <a:pt x="354012" y="1016927"/>
                  </a:lnTo>
                  <a:lnTo>
                    <a:pt x="353606" y="1017638"/>
                  </a:lnTo>
                  <a:lnTo>
                    <a:pt x="354228" y="1016927"/>
                  </a:lnTo>
                  <a:close/>
                </a:path>
                <a:path w="948054" h="1247139">
                  <a:moveTo>
                    <a:pt x="357301" y="1015479"/>
                  </a:moveTo>
                  <a:lnTo>
                    <a:pt x="356831" y="1014006"/>
                  </a:lnTo>
                  <a:lnTo>
                    <a:pt x="354253" y="1016889"/>
                  </a:lnTo>
                  <a:lnTo>
                    <a:pt x="355930" y="1016609"/>
                  </a:lnTo>
                  <a:lnTo>
                    <a:pt x="357301" y="1015479"/>
                  </a:lnTo>
                  <a:close/>
                </a:path>
                <a:path w="948054" h="1247139">
                  <a:moveTo>
                    <a:pt x="543369" y="838301"/>
                  </a:moveTo>
                  <a:lnTo>
                    <a:pt x="543115" y="838136"/>
                  </a:lnTo>
                  <a:lnTo>
                    <a:pt x="542709" y="838568"/>
                  </a:lnTo>
                  <a:lnTo>
                    <a:pt x="543369" y="838301"/>
                  </a:lnTo>
                  <a:close/>
                </a:path>
                <a:path w="948054" h="1247139">
                  <a:moveTo>
                    <a:pt x="544652" y="838568"/>
                  </a:moveTo>
                  <a:lnTo>
                    <a:pt x="543293" y="838568"/>
                  </a:lnTo>
                  <a:lnTo>
                    <a:pt x="543356" y="839470"/>
                  </a:lnTo>
                  <a:lnTo>
                    <a:pt x="544652" y="838568"/>
                  </a:lnTo>
                  <a:close/>
                </a:path>
                <a:path w="948054" h="1247139">
                  <a:moveTo>
                    <a:pt x="545147" y="835520"/>
                  </a:moveTo>
                  <a:lnTo>
                    <a:pt x="544080" y="836117"/>
                  </a:lnTo>
                  <a:lnTo>
                    <a:pt x="542874" y="836904"/>
                  </a:lnTo>
                  <a:lnTo>
                    <a:pt x="542645" y="838136"/>
                  </a:lnTo>
                  <a:lnTo>
                    <a:pt x="543115" y="838136"/>
                  </a:lnTo>
                  <a:lnTo>
                    <a:pt x="545045" y="836117"/>
                  </a:lnTo>
                  <a:lnTo>
                    <a:pt x="545147" y="835520"/>
                  </a:lnTo>
                  <a:close/>
                </a:path>
                <a:path w="948054" h="1247139">
                  <a:moveTo>
                    <a:pt x="546519" y="834593"/>
                  </a:moveTo>
                  <a:lnTo>
                    <a:pt x="545033" y="835520"/>
                  </a:lnTo>
                  <a:lnTo>
                    <a:pt x="545630" y="835520"/>
                  </a:lnTo>
                  <a:lnTo>
                    <a:pt x="546519" y="834593"/>
                  </a:lnTo>
                  <a:close/>
                </a:path>
                <a:path w="948054" h="1247139">
                  <a:moveTo>
                    <a:pt x="546569" y="835520"/>
                  </a:moveTo>
                  <a:lnTo>
                    <a:pt x="545630" y="835520"/>
                  </a:lnTo>
                  <a:lnTo>
                    <a:pt x="545045" y="836117"/>
                  </a:lnTo>
                  <a:lnTo>
                    <a:pt x="544918" y="836904"/>
                  </a:lnTo>
                  <a:lnTo>
                    <a:pt x="544880" y="837171"/>
                  </a:lnTo>
                  <a:lnTo>
                    <a:pt x="543826" y="838136"/>
                  </a:lnTo>
                  <a:lnTo>
                    <a:pt x="543369" y="838301"/>
                  </a:lnTo>
                  <a:lnTo>
                    <a:pt x="544652" y="838568"/>
                  </a:lnTo>
                  <a:lnTo>
                    <a:pt x="544906" y="838301"/>
                  </a:lnTo>
                  <a:lnTo>
                    <a:pt x="545833" y="836904"/>
                  </a:lnTo>
                  <a:lnTo>
                    <a:pt x="546569" y="835520"/>
                  </a:lnTo>
                  <a:close/>
                </a:path>
                <a:path w="948054" h="1247139">
                  <a:moveTo>
                    <a:pt x="631139" y="743648"/>
                  </a:moveTo>
                  <a:lnTo>
                    <a:pt x="628789" y="744816"/>
                  </a:lnTo>
                  <a:lnTo>
                    <a:pt x="628662" y="745693"/>
                  </a:lnTo>
                  <a:lnTo>
                    <a:pt x="630135" y="744601"/>
                  </a:lnTo>
                  <a:lnTo>
                    <a:pt x="631024" y="744232"/>
                  </a:lnTo>
                  <a:lnTo>
                    <a:pt x="631139" y="743648"/>
                  </a:lnTo>
                  <a:close/>
                </a:path>
                <a:path w="948054" h="1247139">
                  <a:moveTo>
                    <a:pt x="632282" y="740816"/>
                  </a:moveTo>
                  <a:lnTo>
                    <a:pt x="631698" y="740816"/>
                  </a:lnTo>
                  <a:lnTo>
                    <a:pt x="631228" y="743153"/>
                  </a:lnTo>
                  <a:lnTo>
                    <a:pt x="631139" y="743648"/>
                  </a:lnTo>
                  <a:lnTo>
                    <a:pt x="632117" y="743153"/>
                  </a:lnTo>
                  <a:lnTo>
                    <a:pt x="632282" y="740816"/>
                  </a:lnTo>
                  <a:close/>
                </a:path>
                <a:path w="948054" h="1247139">
                  <a:moveTo>
                    <a:pt x="635596" y="736561"/>
                  </a:moveTo>
                  <a:lnTo>
                    <a:pt x="632460" y="738454"/>
                  </a:lnTo>
                  <a:lnTo>
                    <a:pt x="632345" y="739978"/>
                  </a:lnTo>
                  <a:lnTo>
                    <a:pt x="632294" y="740664"/>
                  </a:lnTo>
                  <a:lnTo>
                    <a:pt x="634936" y="739978"/>
                  </a:lnTo>
                  <a:lnTo>
                    <a:pt x="635596" y="736561"/>
                  </a:lnTo>
                  <a:close/>
                </a:path>
                <a:path w="948054" h="1247139">
                  <a:moveTo>
                    <a:pt x="703364" y="648906"/>
                  </a:moveTo>
                  <a:lnTo>
                    <a:pt x="701763" y="649376"/>
                  </a:lnTo>
                  <a:lnTo>
                    <a:pt x="701611" y="650125"/>
                  </a:lnTo>
                  <a:lnTo>
                    <a:pt x="701535" y="650481"/>
                  </a:lnTo>
                  <a:lnTo>
                    <a:pt x="700366" y="651040"/>
                  </a:lnTo>
                  <a:lnTo>
                    <a:pt x="700811" y="649376"/>
                  </a:lnTo>
                  <a:lnTo>
                    <a:pt x="700608" y="648906"/>
                  </a:lnTo>
                  <a:lnTo>
                    <a:pt x="700481" y="648690"/>
                  </a:lnTo>
                  <a:lnTo>
                    <a:pt x="699363" y="650125"/>
                  </a:lnTo>
                  <a:lnTo>
                    <a:pt x="699122" y="650481"/>
                  </a:lnTo>
                  <a:lnTo>
                    <a:pt x="698792" y="653122"/>
                  </a:lnTo>
                  <a:lnTo>
                    <a:pt x="696645" y="654177"/>
                  </a:lnTo>
                  <a:lnTo>
                    <a:pt x="697103" y="658164"/>
                  </a:lnTo>
                  <a:lnTo>
                    <a:pt x="693750" y="660019"/>
                  </a:lnTo>
                  <a:lnTo>
                    <a:pt x="691908" y="663308"/>
                  </a:lnTo>
                  <a:lnTo>
                    <a:pt x="690600" y="666127"/>
                  </a:lnTo>
                  <a:lnTo>
                    <a:pt x="693572" y="662774"/>
                  </a:lnTo>
                  <a:lnTo>
                    <a:pt x="693966" y="661898"/>
                  </a:lnTo>
                  <a:lnTo>
                    <a:pt x="697026" y="659523"/>
                  </a:lnTo>
                  <a:lnTo>
                    <a:pt x="698233" y="655713"/>
                  </a:lnTo>
                  <a:lnTo>
                    <a:pt x="699350" y="654850"/>
                  </a:lnTo>
                  <a:lnTo>
                    <a:pt x="699287" y="655713"/>
                  </a:lnTo>
                  <a:lnTo>
                    <a:pt x="700455" y="654850"/>
                  </a:lnTo>
                  <a:lnTo>
                    <a:pt x="699744" y="654342"/>
                  </a:lnTo>
                  <a:lnTo>
                    <a:pt x="701027" y="651624"/>
                  </a:lnTo>
                  <a:lnTo>
                    <a:pt x="701446" y="651040"/>
                  </a:lnTo>
                  <a:lnTo>
                    <a:pt x="702106" y="650125"/>
                  </a:lnTo>
                  <a:lnTo>
                    <a:pt x="703364" y="648906"/>
                  </a:lnTo>
                  <a:close/>
                </a:path>
                <a:path w="948054" h="1247139">
                  <a:moveTo>
                    <a:pt x="735215" y="601522"/>
                  </a:moveTo>
                  <a:lnTo>
                    <a:pt x="732370" y="602348"/>
                  </a:lnTo>
                  <a:lnTo>
                    <a:pt x="732713" y="603123"/>
                  </a:lnTo>
                  <a:lnTo>
                    <a:pt x="732485" y="604164"/>
                  </a:lnTo>
                  <a:lnTo>
                    <a:pt x="734999" y="602500"/>
                  </a:lnTo>
                  <a:lnTo>
                    <a:pt x="735215" y="601522"/>
                  </a:lnTo>
                  <a:close/>
                </a:path>
                <a:path w="948054" h="1247139">
                  <a:moveTo>
                    <a:pt x="736320" y="601192"/>
                  </a:moveTo>
                  <a:lnTo>
                    <a:pt x="735711" y="599325"/>
                  </a:lnTo>
                  <a:lnTo>
                    <a:pt x="735279" y="601192"/>
                  </a:lnTo>
                  <a:lnTo>
                    <a:pt x="735215" y="601522"/>
                  </a:lnTo>
                  <a:lnTo>
                    <a:pt x="736320" y="601192"/>
                  </a:lnTo>
                  <a:close/>
                </a:path>
                <a:path w="948054" h="1247139">
                  <a:moveTo>
                    <a:pt x="737400" y="596988"/>
                  </a:moveTo>
                  <a:lnTo>
                    <a:pt x="734758" y="596392"/>
                  </a:lnTo>
                  <a:lnTo>
                    <a:pt x="735711" y="599325"/>
                  </a:lnTo>
                  <a:lnTo>
                    <a:pt x="737400" y="596988"/>
                  </a:lnTo>
                  <a:close/>
                </a:path>
                <a:path w="948054" h="1247139">
                  <a:moveTo>
                    <a:pt x="758151" y="565912"/>
                  </a:moveTo>
                  <a:lnTo>
                    <a:pt x="756780" y="567232"/>
                  </a:lnTo>
                  <a:lnTo>
                    <a:pt x="756589" y="568845"/>
                  </a:lnTo>
                  <a:lnTo>
                    <a:pt x="758151" y="565912"/>
                  </a:lnTo>
                  <a:close/>
                </a:path>
                <a:path w="948054" h="1247139">
                  <a:moveTo>
                    <a:pt x="758799" y="565315"/>
                  </a:moveTo>
                  <a:lnTo>
                    <a:pt x="758482" y="565315"/>
                  </a:lnTo>
                  <a:lnTo>
                    <a:pt x="758151" y="565912"/>
                  </a:lnTo>
                  <a:lnTo>
                    <a:pt x="758799" y="565315"/>
                  </a:lnTo>
                  <a:close/>
                </a:path>
                <a:path w="948054" h="1247139">
                  <a:moveTo>
                    <a:pt x="760107" y="560501"/>
                  </a:moveTo>
                  <a:lnTo>
                    <a:pt x="757936" y="563156"/>
                  </a:lnTo>
                  <a:lnTo>
                    <a:pt x="759358" y="564235"/>
                  </a:lnTo>
                  <a:lnTo>
                    <a:pt x="760107" y="560501"/>
                  </a:lnTo>
                  <a:close/>
                </a:path>
                <a:path w="948054" h="1247139">
                  <a:moveTo>
                    <a:pt x="773887" y="534974"/>
                  </a:moveTo>
                  <a:lnTo>
                    <a:pt x="773772" y="533222"/>
                  </a:lnTo>
                  <a:lnTo>
                    <a:pt x="772236" y="536232"/>
                  </a:lnTo>
                  <a:lnTo>
                    <a:pt x="773887" y="534974"/>
                  </a:lnTo>
                  <a:close/>
                </a:path>
                <a:path w="948054" h="1247139">
                  <a:moveTo>
                    <a:pt x="774001" y="532650"/>
                  </a:moveTo>
                  <a:lnTo>
                    <a:pt x="773747" y="532650"/>
                  </a:lnTo>
                  <a:lnTo>
                    <a:pt x="773772" y="533222"/>
                  </a:lnTo>
                  <a:lnTo>
                    <a:pt x="774001" y="532650"/>
                  </a:lnTo>
                  <a:close/>
                </a:path>
                <a:path w="948054" h="1247139">
                  <a:moveTo>
                    <a:pt x="775728" y="529704"/>
                  </a:moveTo>
                  <a:lnTo>
                    <a:pt x="774522" y="531279"/>
                  </a:lnTo>
                  <a:lnTo>
                    <a:pt x="774052" y="532523"/>
                  </a:lnTo>
                  <a:lnTo>
                    <a:pt x="775614" y="531837"/>
                  </a:lnTo>
                  <a:lnTo>
                    <a:pt x="775728" y="529704"/>
                  </a:lnTo>
                  <a:close/>
                </a:path>
                <a:path w="948054" h="1247139">
                  <a:moveTo>
                    <a:pt x="792022" y="393941"/>
                  </a:moveTo>
                  <a:lnTo>
                    <a:pt x="789317" y="394500"/>
                  </a:lnTo>
                  <a:lnTo>
                    <a:pt x="789876" y="397129"/>
                  </a:lnTo>
                  <a:lnTo>
                    <a:pt x="791984" y="395897"/>
                  </a:lnTo>
                  <a:lnTo>
                    <a:pt x="792022" y="393941"/>
                  </a:lnTo>
                  <a:close/>
                </a:path>
                <a:path w="948054" h="1247139">
                  <a:moveTo>
                    <a:pt x="792251" y="390969"/>
                  </a:moveTo>
                  <a:lnTo>
                    <a:pt x="791552" y="391718"/>
                  </a:lnTo>
                  <a:lnTo>
                    <a:pt x="792200" y="391718"/>
                  </a:lnTo>
                  <a:lnTo>
                    <a:pt x="792251" y="390969"/>
                  </a:lnTo>
                  <a:close/>
                </a:path>
                <a:path w="948054" h="1247139">
                  <a:moveTo>
                    <a:pt x="792365" y="391718"/>
                  </a:moveTo>
                  <a:lnTo>
                    <a:pt x="792200" y="391718"/>
                  </a:lnTo>
                  <a:lnTo>
                    <a:pt x="792175" y="391960"/>
                  </a:lnTo>
                  <a:lnTo>
                    <a:pt x="792365" y="391718"/>
                  </a:lnTo>
                  <a:close/>
                </a:path>
                <a:path w="948054" h="1247139">
                  <a:moveTo>
                    <a:pt x="792911" y="391960"/>
                  </a:moveTo>
                  <a:lnTo>
                    <a:pt x="792175" y="391960"/>
                  </a:lnTo>
                  <a:lnTo>
                    <a:pt x="792124" y="393242"/>
                  </a:lnTo>
                  <a:lnTo>
                    <a:pt x="792911" y="391960"/>
                  </a:lnTo>
                  <a:close/>
                </a:path>
                <a:path w="948054" h="1247139">
                  <a:moveTo>
                    <a:pt x="793102" y="390969"/>
                  </a:moveTo>
                  <a:lnTo>
                    <a:pt x="792365" y="391718"/>
                  </a:lnTo>
                  <a:lnTo>
                    <a:pt x="792911" y="391960"/>
                  </a:lnTo>
                  <a:lnTo>
                    <a:pt x="793064" y="391718"/>
                  </a:lnTo>
                  <a:lnTo>
                    <a:pt x="793102" y="390969"/>
                  </a:lnTo>
                  <a:close/>
                </a:path>
                <a:path w="948054" h="1247139">
                  <a:moveTo>
                    <a:pt x="816254" y="465010"/>
                  </a:moveTo>
                  <a:lnTo>
                    <a:pt x="816076" y="461619"/>
                  </a:lnTo>
                  <a:lnTo>
                    <a:pt x="813663" y="466648"/>
                  </a:lnTo>
                  <a:lnTo>
                    <a:pt x="816254" y="465010"/>
                  </a:lnTo>
                  <a:close/>
                </a:path>
                <a:path w="948054" h="1247139">
                  <a:moveTo>
                    <a:pt x="818172" y="461619"/>
                  </a:moveTo>
                  <a:lnTo>
                    <a:pt x="816787" y="460108"/>
                  </a:lnTo>
                  <a:lnTo>
                    <a:pt x="816444" y="460730"/>
                  </a:lnTo>
                  <a:lnTo>
                    <a:pt x="816038" y="461619"/>
                  </a:lnTo>
                  <a:lnTo>
                    <a:pt x="818172" y="461619"/>
                  </a:lnTo>
                  <a:close/>
                </a:path>
                <a:path w="948054" h="1247139">
                  <a:moveTo>
                    <a:pt x="822858" y="452069"/>
                  </a:moveTo>
                  <a:lnTo>
                    <a:pt x="821969" y="452983"/>
                  </a:lnTo>
                  <a:lnTo>
                    <a:pt x="821905" y="453174"/>
                  </a:lnTo>
                  <a:lnTo>
                    <a:pt x="821791" y="453478"/>
                  </a:lnTo>
                  <a:lnTo>
                    <a:pt x="822528" y="453478"/>
                  </a:lnTo>
                  <a:lnTo>
                    <a:pt x="822553" y="453351"/>
                  </a:lnTo>
                  <a:lnTo>
                    <a:pt x="822858" y="452069"/>
                  </a:lnTo>
                  <a:close/>
                </a:path>
                <a:path w="948054" h="1247139">
                  <a:moveTo>
                    <a:pt x="823417" y="453478"/>
                  </a:moveTo>
                  <a:lnTo>
                    <a:pt x="822528" y="453478"/>
                  </a:lnTo>
                  <a:lnTo>
                    <a:pt x="821753" y="456641"/>
                  </a:lnTo>
                  <a:lnTo>
                    <a:pt x="823417" y="453478"/>
                  </a:lnTo>
                  <a:close/>
                </a:path>
                <a:path w="948054" h="1247139">
                  <a:moveTo>
                    <a:pt x="823569" y="453174"/>
                  </a:moveTo>
                  <a:lnTo>
                    <a:pt x="822553" y="453351"/>
                  </a:lnTo>
                  <a:lnTo>
                    <a:pt x="823480" y="453351"/>
                  </a:lnTo>
                  <a:lnTo>
                    <a:pt x="823569" y="453174"/>
                  </a:lnTo>
                  <a:close/>
                </a:path>
                <a:path w="948054" h="1247139">
                  <a:moveTo>
                    <a:pt x="823760" y="199085"/>
                  </a:moveTo>
                  <a:lnTo>
                    <a:pt x="823709" y="198323"/>
                  </a:lnTo>
                  <a:lnTo>
                    <a:pt x="823226" y="197929"/>
                  </a:lnTo>
                  <a:lnTo>
                    <a:pt x="822502" y="198716"/>
                  </a:lnTo>
                  <a:lnTo>
                    <a:pt x="822147" y="199059"/>
                  </a:lnTo>
                  <a:lnTo>
                    <a:pt x="822147" y="200748"/>
                  </a:lnTo>
                  <a:lnTo>
                    <a:pt x="822045" y="201917"/>
                  </a:lnTo>
                  <a:lnTo>
                    <a:pt x="821931" y="202971"/>
                  </a:lnTo>
                  <a:lnTo>
                    <a:pt x="821169" y="204203"/>
                  </a:lnTo>
                  <a:lnTo>
                    <a:pt x="821118" y="202539"/>
                  </a:lnTo>
                  <a:lnTo>
                    <a:pt x="821461" y="201917"/>
                  </a:lnTo>
                  <a:lnTo>
                    <a:pt x="821410" y="201218"/>
                  </a:lnTo>
                  <a:lnTo>
                    <a:pt x="822147" y="200748"/>
                  </a:lnTo>
                  <a:lnTo>
                    <a:pt x="822147" y="199059"/>
                  </a:lnTo>
                  <a:lnTo>
                    <a:pt x="820877" y="200266"/>
                  </a:lnTo>
                  <a:lnTo>
                    <a:pt x="820051" y="203974"/>
                  </a:lnTo>
                  <a:lnTo>
                    <a:pt x="820902" y="204317"/>
                  </a:lnTo>
                  <a:lnTo>
                    <a:pt x="820737" y="204317"/>
                  </a:lnTo>
                  <a:lnTo>
                    <a:pt x="820318" y="207657"/>
                  </a:lnTo>
                  <a:lnTo>
                    <a:pt x="821042" y="206590"/>
                  </a:lnTo>
                  <a:lnTo>
                    <a:pt x="821448" y="205397"/>
                  </a:lnTo>
                  <a:lnTo>
                    <a:pt x="822083" y="204317"/>
                  </a:lnTo>
                  <a:lnTo>
                    <a:pt x="822185" y="203047"/>
                  </a:lnTo>
                  <a:lnTo>
                    <a:pt x="822236" y="202539"/>
                  </a:lnTo>
                  <a:lnTo>
                    <a:pt x="822058" y="202793"/>
                  </a:lnTo>
                  <a:lnTo>
                    <a:pt x="822185" y="202539"/>
                  </a:lnTo>
                  <a:lnTo>
                    <a:pt x="822591" y="201917"/>
                  </a:lnTo>
                  <a:lnTo>
                    <a:pt x="823277" y="200748"/>
                  </a:lnTo>
                  <a:lnTo>
                    <a:pt x="823760" y="199085"/>
                  </a:lnTo>
                  <a:close/>
                </a:path>
                <a:path w="948054" h="1247139">
                  <a:moveTo>
                    <a:pt x="823912" y="191935"/>
                  </a:moveTo>
                  <a:lnTo>
                    <a:pt x="822807" y="192849"/>
                  </a:lnTo>
                  <a:lnTo>
                    <a:pt x="823112" y="195186"/>
                  </a:lnTo>
                  <a:lnTo>
                    <a:pt x="823912" y="191935"/>
                  </a:lnTo>
                  <a:close/>
                </a:path>
                <a:path w="948054" h="1247139">
                  <a:moveTo>
                    <a:pt x="824115" y="448716"/>
                  </a:moveTo>
                  <a:lnTo>
                    <a:pt x="821207" y="451878"/>
                  </a:lnTo>
                  <a:lnTo>
                    <a:pt x="816787" y="460108"/>
                  </a:lnTo>
                  <a:lnTo>
                    <a:pt x="820991" y="456946"/>
                  </a:lnTo>
                  <a:lnTo>
                    <a:pt x="821055" y="453898"/>
                  </a:lnTo>
                  <a:lnTo>
                    <a:pt x="821969" y="452983"/>
                  </a:lnTo>
                  <a:lnTo>
                    <a:pt x="822274" y="452069"/>
                  </a:lnTo>
                  <a:lnTo>
                    <a:pt x="822350" y="451878"/>
                  </a:lnTo>
                  <a:lnTo>
                    <a:pt x="822426" y="451624"/>
                  </a:lnTo>
                  <a:lnTo>
                    <a:pt x="824115" y="448716"/>
                  </a:lnTo>
                  <a:close/>
                </a:path>
                <a:path w="948054" h="1247139">
                  <a:moveTo>
                    <a:pt x="824242" y="192824"/>
                  </a:moveTo>
                  <a:lnTo>
                    <a:pt x="824077" y="191795"/>
                  </a:lnTo>
                  <a:lnTo>
                    <a:pt x="824242" y="192849"/>
                  </a:lnTo>
                  <a:close/>
                </a:path>
                <a:path w="948054" h="1247139">
                  <a:moveTo>
                    <a:pt x="825322" y="190754"/>
                  </a:moveTo>
                  <a:lnTo>
                    <a:pt x="825144" y="190080"/>
                  </a:lnTo>
                  <a:lnTo>
                    <a:pt x="825030" y="189611"/>
                  </a:lnTo>
                  <a:lnTo>
                    <a:pt x="824839" y="190080"/>
                  </a:lnTo>
                  <a:lnTo>
                    <a:pt x="824534" y="191465"/>
                  </a:lnTo>
                  <a:lnTo>
                    <a:pt x="825322" y="190754"/>
                  </a:lnTo>
                  <a:close/>
                </a:path>
                <a:path w="948054" h="1247139">
                  <a:moveTo>
                    <a:pt x="825436" y="193141"/>
                  </a:moveTo>
                  <a:lnTo>
                    <a:pt x="823391" y="194487"/>
                  </a:lnTo>
                  <a:lnTo>
                    <a:pt x="823887" y="196596"/>
                  </a:lnTo>
                  <a:lnTo>
                    <a:pt x="823912" y="196888"/>
                  </a:lnTo>
                  <a:lnTo>
                    <a:pt x="823061" y="197929"/>
                  </a:lnTo>
                  <a:lnTo>
                    <a:pt x="823226" y="197929"/>
                  </a:lnTo>
                  <a:lnTo>
                    <a:pt x="823963" y="197104"/>
                  </a:lnTo>
                  <a:lnTo>
                    <a:pt x="824115" y="197688"/>
                  </a:lnTo>
                  <a:lnTo>
                    <a:pt x="824966" y="196596"/>
                  </a:lnTo>
                  <a:lnTo>
                    <a:pt x="825436" y="193141"/>
                  </a:lnTo>
                  <a:close/>
                </a:path>
                <a:path w="948054" h="1247139">
                  <a:moveTo>
                    <a:pt x="826135" y="191236"/>
                  </a:moveTo>
                  <a:lnTo>
                    <a:pt x="825538" y="192709"/>
                  </a:lnTo>
                  <a:lnTo>
                    <a:pt x="825436" y="193141"/>
                  </a:lnTo>
                  <a:lnTo>
                    <a:pt x="826071" y="192709"/>
                  </a:lnTo>
                  <a:lnTo>
                    <a:pt x="826135" y="191236"/>
                  </a:lnTo>
                  <a:close/>
                </a:path>
                <a:path w="948054" h="1247139">
                  <a:moveTo>
                    <a:pt x="826135" y="184670"/>
                  </a:moveTo>
                  <a:lnTo>
                    <a:pt x="824395" y="187096"/>
                  </a:lnTo>
                  <a:lnTo>
                    <a:pt x="825030" y="189611"/>
                  </a:lnTo>
                  <a:lnTo>
                    <a:pt x="825868" y="187553"/>
                  </a:lnTo>
                  <a:lnTo>
                    <a:pt x="826135" y="184670"/>
                  </a:lnTo>
                  <a:close/>
                </a:path>
                <a:path w="948054" h="1247139">
                  <a:moveTo>
                    <a:pt x="828649" y="186486"/>
                  </a:moveTo>
                  <a:lnTo>
                    <a:pt x="826363" y="186182"/>
                  </a:lnTo>
                  <a:lnTo>
                    <a:pt x="826211" y="189598"/>
                  </a:lnTo>
                  <a:lnTo>
                    <a:pt x="826135" y="191236"/>
                  </a:lnTo>
                  <a:lnTo>
                    <a:pt x="826808" y="189598"/>
                  </a:lnTo>
                  <a:lnTo>
                    <a:pt x="828649" y="186486"/>
                  </a:lnTo>
                  <a:close/>
                </a:path>
                <a:path w="948054" h="1247139">
                  <a:moveTo>
                    <a:pt x="830084" y="175133"/>
                  </a:moveTo>
                  <a:lnTo>
                    <a:pt x="829005" y="176974"/>
                  </a:lnTo>
                  <a:lnTo>
                    <a:pt x="829246" y="178511"/>
                  </a:lnTo>
                  <a:lnTo>
                    <a:pt x="829983" y="175539"/>
                  </a:lnTo>
                  <a:lnTo>
                    <a:pt x="830084" y="175133"/>
                  </a:lnTo>
                  <a:close/>
                </a:path>
                <a:path w="948054" h="1247139">
                  <a:moveTo>
                    <a:pt x="832624" y="176276"/>
                  </a:moveTo>
                  <a:lnTo>
                    <a:pt x="831672" y="174358"/>
                  </a:lnTo>
                  <a:lnTo>
                    <a:pt x="830262" y="177355"/>
                  </a:lnTo>
                  <a:lnTo>
                    <a:pt x="831443" y="177355"/>
                  </a:lnTo>
                  <a:lnTo>
                    <a:pt x="832624" y="176276"/>
                  </a:lnTo>
                  <a:close/>
                </a:path>
                <a:path w="948054" h="1247139">
                  <a:moveTo>
                    <a:pt x="832942" y="173380"/>
                  </a:moveTo>
                  <a:lnTo>
                    <a:pt x="831888" y="173380"/>
                  </a:lnTo>
                  <a:lnTo>
                    <a:pt x="832497" y="169887"/>
                  </a:lnTo>
                  <a:lnTo>
                    <a:pt x="830122" y="171945"/>
                  </a:lnTo>
                  <a:lnTo>
                    <a:pt x="830021" y="174853"/>
                  </a:lnTo>
                  <a:lnTo>
                    <a:pt x="830160" y="174853"/>
                  </a:lnTo>
                  <a:lnTo>
                    <a:pt x="830694" y="174358"/>
                  </a:lnTo>
                  <a:lnTo>
                    <a:pt x="832040" y="173596"/>
                  </a:lnTo>
                  <a:lnTo>
                    <a:pt x="831786" y="174104"/>
                  </a:lnTo>
                  <a:lnTo>
                    <a:pt x="832599" y="173596"/>
                  </a:lnTo>
                  <a:lnTo>
                    <a:pt x="832942" y="173380"/>
                  </a:lnTo>
                  <a:close/>
                </a:path>
                <a:path w="948054" h="1247139">
                  <a:moveTo>
                    <a:pt x="852576" y="390474"/>
                  </a:moveTo>
                  <a:lnTo>
                    <a:pt x="847458" y="395312"/>
                  </a:lnTo>
                  <a:lnTo>
                    <a:pt x="846607" y="400570"/>
                  </a:lnTo>
                  <a:lnTo>
                    <a:pt x="846747" y="400570"/>
                  </a:lnTo>
                  <a:lnTo>
                    <a:pt x="846988" y="400735"/>
                  </a:lnTo>
                  <a:lnTo>
                    <a:pt x="848017" y="399643"/>
                  </a:lnTo>
                  <a:lnTo>
                    <a:pt x="848067" y="400570"/>
                  </a:lnTo>
                  <a:lnTo>
                    <a:pt x="848410" y="399643"/>
                  </a:lnTo>
                  <a:lnTo>
                    <a:pt x="849109" y="397814"/>
                  </a:lnTo>
                  <a:lnTo>
                    <a:pt x="849198" y="394474"/>
                  </a:lnTo>
                  <a:lnTo>
                    <a:pt x="852081" y="392823"/>
                  </a:lnTo>
                  <a:lnTo>
                    <a:pt x="852576" y="390474"/>
                  </a:lnTo>
                  <a:close/>
                </a:path>
                <a:path w="948054" h="1247139">
                  <a:moveTo>
                    <a:pt x="853948" y="261670"/>
                  </a:moveTo>
                  <a:lnTo>
                    <a:pt x="853935" y="260781"/>
                  </a:lnTo>
                  <a:lnTo>
                    <a:pt x="853795" y="261480"/>
                  </a:lnTo>
                  <a:lnTo>
                    <a:pt x="853757" y="261670"/>
                  </a:lnTo>
                  <a:lnTo>
                    <a:pt x="853948" y="261670"/>
                  </a:lnTo>
                  <a:close/>
                </a:path>
                <a:path w="948054" h="1247139">
                  <a:moveTo>
                    <a:pt x="853960" y="263283"/>
                  </a:moveTo>
                  <a:lnTo>
                    <a:pt x="853948" y="262216"/>
                  </a:lnTo>
                  <a:lnTo>
                    <a:pt x="853135" y="262216"/>
                  </a:lnTo>
                  <a:lnTo>
                    <a:pt x="853059" y="263283"/>
                  </a:lnTo>
                  <a:lnTo>
                    <a:pt x="853960" y="263283"/>
                  </a:lnTo>
                  <a:close/>
                </a:path>
                <a:path w="948054" h="1247139">
                  <a:moveTo>
                    <a:pt x="854062" y="264414"/>
                  </a:moveTo>
                  <a:lnTo>
                    <a:pt x="853960" y="263283"/>
                  </a:lnTo>
                  <a:lnTo>
                    <a:pt x="853160" y="264414"/>
                  </a:lnTo>
                  <a:lnTo>
                    <a:pt x="854062" y="264414"/>
                  </a:lnTo>
                  <a:close/>
                </a:path>
                <a:path w="948054" h="1247139">
                  <a:moveTo>
                    <a:pt x="854951" y="388251"/>
                  </a:moveTo>
                  <a:lnTo>
                    <a:pt x="853871" y="387261"/>
                  </a:lnTo>
                  <a:lnTo>
                    <a:pt x="853020" y="388442"/>
                  </a:lnTo>
                  <a:lnTo>
                    <a:pt x="852576" y="390474"/>
                  </a:lnTo>
                  <a:lnTo>
                    <a:pt x="854951" y="388251"/>
                  </a:lnTo>
                  <a:close/>
                </a:path>
                <a:path w="948054" h="1247139">
                  <a:moveTo>
                    <a:pt x="855027" y="259524"/>
                  </a:moveTo>
                  <a:lnTo>
                    <a:pt x="854532" y="257759"/>
                  </a:lnTo>
                  <a:lnTo>
                    <a:pt x="854176" y="259524"/>
                  </a:lnTo>
                  <a:lnTo>
                    <a:pt x="854125" y="259829"/>
                  </a:lnTo>
                  <a:lnTo>
                    <a:pt x="854049" y="260172"/>
                  </a:lnTo>
                  <a:lnTo>
                    <a:pt x="854265" y="260451"/>
                  </a:lnTo>
                  <a:lnTo>
                    <a:pt x="855027" y="259524"/>
                  </a:lnTo>
                  <a:close/>
                </a:path>
                <a:path w="948054" h="1247139">
                  <a:moveTo>
                    <a:pt x="855192" y="260616"/>
                  </a:moveTo>
                  <a:lnTo>
                    <a:pt x="854278" y="260451"/>
                  </a:lnTo>
                  <a:lnTo>
                    <a:pt x="854138" y="260616"/>
                  </a:lnTo>
                  <a:lnTo>
                    <a:pt x="853935" y="260616"/>
                  </a:lnTo>
                  <a:lnTo>
                    <a:pt x="853935" y="260781"/>
                  </a:lnTo>
                  <a:lnTo>
                    <a:pt x="854290" y="260781"/>
                  </a:lnTo>
                  <a:lnTo>
                    <a:pt x="854227" y="260642"/>
                  </a:lnTo>
                  <a:lnTo>
                    <a:pt x="855065" y="260781"/>
                  </a:lnTo>
                  <a:lnTo>
                    <a:pt x="855192" y="260616"/>
                  </a:lnTo>
                  <a:close/>
                </a:path>
                <a:path w="948054" h="1247139">
                  <a:moveTo>
                    <a:pt x="855357" y="97637"/>
                  </a:moveTo>
                  <a:lnTo>
                    <a:pt x="855345" y="96850"/>
                  </a:lnTo>
                  <a:lnTo>
                    <a:pt x="855027" y="96850"/>
                  </a:lnTo>
                  <a:lnTo>
                    <a:pt x="855357" y="97637"/>
                  </a:lnTo>
                  <a:close/>
                </a:path>
                <a:path w="948054" h="1247139">
                  <a:moveTo>
                    <a:pt x="855776" y="92824"/>
                  </a:moveTo>
                  <a:lnTo>
                    <a:pt x="854189" y="95834"/>
                  </a:lnTo>
                  <a:lnTo>
                    <a:pt x="854519" y="96608"/>
                  </a:lnTo>
                  <a:lnTo>
                    <a:pt x="855345" y="96608"/>
                  </a:lnTo>
                  <a:lnTo>
                    <a:pt x="855345" y="94653"/>
                  </a:lnTo>
                  <a:lnTo>
                    <a:pt x="855776" y="92824"/>
                  </a:lnTo>
                  <a:close/>
                </a:path>
                <a:path w="948054" h="1247139">
                  <a:moveTo>
                    <a:pt x="857072" y="89700"/>
                  </a:moveTo>
                  <a:lnTo>
                    <a:pt x="856945" y="88861"/>
                  </a:lnTo>
                  <a:lnTo>
                    <a:pt x="856894" y="88506"/>
                  </a:lnTo>
                  <a:lnTo>
                    <a:pt x="856716" y="88861"/>
                  </a:lnTo>
                  <a:lnTo>
                    <a:pt x="855776" y="92824"/>
                  </a:lnTo>
                  <a:lnTo>
                    <a:pt x="857072" y="89700"/>
                  </a:lnTo>
                  <a:close/>
                </a:path>
                <a:path w="948054" h="1247139">
                  <a:moveTo>
                    <a:pt x="857377" y="381165"/>
                  </a:moveTo>
                  <a:lnTo>
                    <a:pt x="857288" y="380301"/>
                  </a:lnTo>
                  <a:lnTo>
                    <a:pt x="856107" y="381723"/>
                  </a:lnTo>
                  <a:lnTo>
                    <a:pt x="855243" y="382371"/>
                  </a:lnTo>
                  <a:lnTo>
                    <a:pt x="855141" y="383476"/>
                  </a:lnTo>
                  <a:lnTo>
                    <a:pt x="852614" y="386118"/>
                  </a:lnTo>
                  <a:lnTo>
                    <a:pt x="853871" y="387261"/>
                  </a:lnTo>
                  <a:lnTo>
                    <a:pt x="855522" y="385013"/>
                  </a:lnTo>
                  <a:lnTo>
                    <a:pt x="857377" y="381165"/>
                  </a:lnTo>
                  <a:close/>
                </a:path>
                <a:path w="948054" h="1247139">
                  <a:moveTo>
                    <a:pt x="857491" y="378891"/>
                  </a:moveTo>
                  <a:lnTo>
                    <a:pt x="857262" y="376415"/>
                  </a:lnTo>
                  <a:lnTo>
                    <a:pt x="855535" y="379552"/>
                  </a:lnTo>
                  <a:lnTo>
                    <a:pt x="855459" y="380301"/>
                  </a:lnTo>
                  <a:lnTo>
                    <a:pt x="855370" y="381165"/>
                  </a:lnTo>
                  <a:lnTo>
                    <a:pt x="855243" y="382371"/>
                  </a:lnTo>
                  <a:lnTo>
                    <a:pt x="855472" y="381723"/>
                  </a:lnTo>
                  <a:lnTo>
                    <a:pt x="855764" y="380301"/>
                  </a:lnTo>
                  <a:lnTo>
                    <a:pt x="856640" y="379552"/>
                  </a:lnTo>
                  <a:lnTo>
                    <a:pt x="857491" y="378891"/>
                  </a:lnTo>
                  <a:close/>
                </a:path>
                <a:path w="948054" h="1247139">
                  <a:moveTo>
                    <a:pt x="858799" y="81343"/>
                  </a:moveTo>
                  <a:lnTo>
                    <a:pt x="857605" y="81343"/>
                  </a:lnTo>
                  <a:lnTo>
                    <a:pt x="856145" y="82791"/>
                  </a:lnTo>
                  <a:lnTo>
                    <a:pt x="858139" y="82791"/>
                  </a:lnTo>
                  <a:lnTo>
                    <a:pt x="858799" y="81343"/>
                  </a:lnTo>
                  <a:close/>
                </a:path>
                <a:path w="948054" h="1247139">
                  <a:moveTo>
                    <a:pt x="858824" y="84721"/>
                  </a:moveTo>
                  <a:lnTo>
                    <a:pt x="858075" y="82931"/>
                  </a:lnTo>
                  <a:lnTo>
                    <a:pt x="858240" y="83832"/>
                  </a:lnTo>
                  <a:lnTo>
                    <a:pt x="858329" y="85775"/>
                  </a:lnTo>
                  <a:lnTo>
                    <a:pt x="857427" y="83832"/>
                  </a:lnTo>
                  <a:lnTo>
                    <a:pt x="856996" y="84721"/>
                  </a:lnTo>
                  <a:lnTo>
                    <a:pt x="856526" y="85890"/>
                  </a:lnTo>
                  <a:lnTo>
                    <a:pt x="856894" y="88506"/>
                  </a:lnTo>
                  <a:lnTo>
                    <a:pt x="858227" y="85890"/>
                  </a:lnTo>
                  <a:lnTo>
                    <a:pt x="858393" y="85890"/>
                  </a:lnTo>
                  <a:lnTo>
                    <a:pt x="858824" y="84721"/>
                  </a:lnTo>
                  <a:close/>
                </a:path>
                <a:path w="948054" h="1247139">
                  <a:moveTo>
                    <a:pt x="889469" y="301650"/>
                  </a:moveTo>
                  <a:lnTo>
                    <a:pt x="889457" y="301129"/>
                  </a:lnTo>
                  <a:lnTo>
                    <a:pt x="889419" y="299440"/>
                  </a:lnTo>
                  <a:lnTo>
                    <a:pt x="887984" y="301498"/>
                  </a:lnTo>
                  <a:lnTo>
                    <a:pt x="888034" y="301129"/>
                  </a:lnTo>
                  <a:lnTo>
                    <a:pt x="888834" y="297446"/>
                  </a:lnTo>
                  <a:lnTo>
                    <a:pt x="887018" y="300443"/>
                  </a:lnTo>
                  <a:lnTo>
                    <a:pt x="887018" y="301955"/>
                  </a:lnTo>
                  <a:lnTo>
                    <a:pt x="887018" y="302704"/>
                  </a:lnTo>
                  <a:lnTo>
                    <a:pt x="887691" y="303987"/>
                  </a:lnTo>
                  <a:lnTo>
                    <a:pt x="887450" y="304431"/>
                  </a:lnTo>
                  <a:lnTo>
                    <a:pt x="887514" y="306235"/>
                  </a:lnTo>
                  <a:lnTo>
                    <a:pt x="887933" y="304431"/>
                  </a:lnTo>
                  <a:lnTo>
                    <a:pt x="888288" y="302920"/>
                  </a:lnTo>
                  <a:lnTo>
                    <a:pt x="887933" y="301955"/>
                  </a:lnTo>
                  <a:lnTo>
                    <a:pt x="887958" y="301650"/>
                  </a:lnTo>
                  <a:lnTo>
                    <a:pt x="888403" y="301650"/>
                  </a:lnTo>
                  <a:lnTo>
                    <a:pt x="889469" y="301650"/>
                  </a:lnTo>
                  <a:close/>
                </a:path>
                <a:path w="948054" h="1247139">
                  <a:moveTo>
                    <a:pt x="889774" y="263791"/>
                  </a:moveTo>
                  <a:lnTo>
                    <a:pt x="889101" y="265798"/>
                  </a:lnTo>
                  <a:lnTo>
                    <a:pt x="889533" y="265798"/>
                  </a:lnTo>
                  <a:lnTo>
                    <a:pt x="889774" y="263791"/>
                  </a:lnTo>
                  <a:close/>
                </a:path>
                <a:path w="948054" h="1247139">
                  <a:moveTo>
                    <a:pt x="891120" y="263791"/>
                  </a:moveTo>
                  <a:lnTo>
                    <a:pt x="889838" y="265798"/>
                  </a:lnTo>
                  <a:lnTo>
                    <a:pt x="889698" y="266115"/>
                  </a:lnTo>
                  <a:lnTo>
                    <a:pt x="889660" y="266446"/>
                  </a:lnTo>
                  <a:lnTo>
                    <a:pt x="889571" y="267347"/>
                  </a:lnTo>
                  <a:lnTo>
                    <a:pt x="889444" y="268528"/>
                  </a:lnTo>
                  <a:lnTo>
                    <a:pt x="889342" y="269455"/>
                  </a:lnTo>
                  <a:lnTo>
                    <a:pt x="889965" y="268528"/>
                  </a:lnTo>
                  <a:lnTo>
                    <a:pt x="890092" y="267347"/>
                  </a:lnTo>
                  <a:lnTo>
                    <a:pt x="890778" y="266446"/>
                  </a:lnTo>
                  <a:lnTo>
                    <a:pt x="891120" y="263791"/>
                  </a:lnTo>
                  <a:close/>
                </a:path>
                <a:path w="948054" h="1247139">
                  <a:moveTo>
                    <a:pt x="900836" y="242252"/>
                  </a:moveTo>
                  <a:lnTo>
                    <a:pt x="899960" y="243205"/>
                  </a:lnTo>
                  <a:lnTo>
                    <a:pt x="898880" y="244475"/>
                  </a:lnTo>
                  <a:lnTo>
                    <a:pt x="899033" y="245338"/>
                  </a:lnTo>
                  <a:lnTo>
                    <a:pt x="900087" y="243827"/>
                  </a:lnTo>
                  <a:lnTo>
                    <a:pt x="900823" y="243205"/>
                  </a:lnTo>
                  <a:lnTo>
                    <a:pt x="900836" y="242252"/>
                  </a:lnTo>
                  <a:close/>
                </a:path>
                <a:path w="948054" h="1247139">
                  <a:moveTo>
                    <a:pt x="901496" y="239572"/>
                  </a:moveTo>
                  <a:lnTo>
                    <a:pt x="901052" y="239979"/>
                  </a:lnTo>
                  <a:lnTo>
                    <a:pt x="900506" y="239979"/>
                  </a:lnTo>
                  <a:lnTo>
                    <a:pt x="900391" y="239572"/>
                  </a:lnTo>
                  <a:lnTo>
                    <a:pt x="900303" y="239242"/>
                  </a:lnTo>
                  <a:lnTo>
                    <a:pt x="899680" y="240169"/>
                  </a:lnTo>
                  <a:lnTo>
                    <a:pt x="899553" y="241350"/>
                  </a:lnTo>
                  <a:lnTo>
                    <a:pt x="900811" y="241350"/>
                  </a:lnTo>
                  <a:lnTo>
                    <a:pt x="901268" y="240169"/>
                  </a:lnTo>
                  <a:lnTo>
                    <a:pt x="901496" y="239572"/>
                  </a:lnTo>
                  <a:close/>
                </a:path>
                <a:path w="948054" h="1247139">
                  <a:moveTo>
                    <a:pt x="901547" y="241350"/>
                  </a:moveTo>
                  <a:lnTo>
                    <a:pt x="900861" y="241350"/>
                  </a:lnTo>
                  <a:lnTo>
                    <a:pt x="900836" y="242252"/>
                  </a:lnTo>
                  <a:lnTo>
                    <a:pt x="901547" y="241350"/>
                  </a:lnTo>
                  <a:close/>
                </a:path>
                <a:path w="948054" h="1247139">
                  <a:moveTo>
                    <a:pt x="903046" y="235381"/>
                  </a:moveTo>
                  <a:lnTo>
                    <a:pt x="901763" y="238188"/>
                  </a:lnTo>
                  <a:lnTo>
                    <a:pt x="901763" y="239242"/>
                  </a:lnTo>
                  <a:lnTo>
                    <a:pt x="902728" y="238188"/>
                  </a:lnTo>
                  <a:lnTo>
                    <a:pt x="903046" y="235381"/>
                  </a:lnTo>
                  <a:close/>
                </a:path>
                <a:path w="948054" h="1247139">
                  <a:moveTo>
                    <a:pt x="915771" y="3302"/>
                  </a:moveTo>
                  <a:lnTo>
                    <a:pt x="915466" y="3302"/>
                  </a:lnTo>
                  <a:lnTo>
                    <a:pt x="915314" y="3467"/>
                  </a:lnTo>
                  <a:lnTo>
                    <a:pt x="915733" y="3467"/>
                  </a:lnTo>
                  <a:lnTo>
                    <a:pt x="915771" y="3302"/>
                  </a:lnTo>
                  <a:close/>
                </a:path>
                <a:path w="948054" h="1247139">
                  <a:moveTo>
                    <a:pt x="916406" y="3987"/>
                  </a:moveTo>
                  <a:lnTo>
                    <a:pt x="916305" y="3467"/>
                  </a:lnTo>
                  <a:lnTo>
                    <a:pt x="915733" y="3467"/>
                  </a:lnTo>
                  <a:lnTo>
                    <a:pt x="915581" y="3987"/>
                  </a:lnTo>
                  <a:lnTo>
                    <a:pt x="916406" y="3987"/>
                  </a:lnTo>
                  <a:close/>
                </a:path>
                <a:path w="948054" h="1247139">
                  <a:moveTo>
                    <a:pt x="917143" y="2908"/>
                  </a:moveTo>
                  <a:lnTo>
                    <a:pt x="916952" y="825"/>
                  </a:lnTo>
                  <a:lnTo>
                    <a:pt x="915416" y="825"/>
                  </a:lnTo>
                  <a:lnTo>
                    <a:pt x="915860" y="0"/>
                  </a:lnTo>
                  <a:lnTo>
                    <a:pt x="915339" y="825"/>
                  </a:lnTo>
                  <a:lnTo>
                    <a:pt x="916241" y="2400"/>
                  </a:lnTo>
                  <a:lnTo>
                    <a:pt x="915809" y="2908"/>
                  </a:lnTo>
                  <a:lnTo>
                    <a:pt x="916203" y="2908"/>
                  </a:lnTo>
                  <a:lnTo>
                    <a:pt x="916305" y="3467"/>
                  </a:lnTo>
                  <a:lnTo>
                    <a:pt x="916686" y="3467"/>
                  </a:lnTo>
                  <a:lnTo>
                    <a:pt x="916990" y="2908"/>
                  </a:lnTo>
                  <a:lnTo>
                    <a:pt x="917143" y="2908"/>
                  </a:lnTo>
                  <a:close/>
                </a:path>
                <a:path w="948054" h="1247139">
                  <a:moveTo>
                    <a:pt x="933259" y="154940"/>
                  </a:moveTo>
                  <a:lnTo>
                    <a:pt x="932942" y="155511"/>
                  </a:lnTo>
                  <a:lnTo>
                    <a:pt x="930224" y="156121"/>
                  </a:lnTo>
                  <a:lnTo>
                    <a:pt x="930744" y="156121"/>
                  </a:lnTo>
                  <a:lnTo>
                    <a:pt x="930948" y="160388"/>
                  </a:lnTo>
                  <a:lnTo>
                    <a:pt x="933132" y="160388"/>
                  </a:lnTo>
                  <a:lnTo>
                    <a:pt x="933246" y="155511"/>
                  </a:lnTo>
                  <a:lnTo>
                    <a:pt x="933259" y="154940"/>
                  </a:lnTo>
                  <a:close/>
                </a:path>
                <a:path w="948054" h="1247139">
                  <a:moveTo>
                    <a:pt x="933716" y="153962"/>
                  </a:moveTo>
                  <a:lnTo>
                    <a:pt x="933284" y="153962"/>
                  </a:lnTo>
                  <a:lnTo>
                    <a:pt x="933259" y="154940"/>
                  </a:lnTo>
                  <a:lnTo>
                    <a:pt x="933513" y="154355"/>
                  </a:lnTo>
                  <a:lnTo>
                    <a:pt x="933716" y="153962"/>
                  </a:lnTo>
                  <a:close/>
                </a:path>
                <a:path w="948054" h="1247139">
                  <a:moveTo>
                    <a:pt x="933818" y="153746"/>
                  </a:moveTo>
                  <a:lnTo>
                    <a:pt x="933297" y="153339"/>
                  </a:lnTo>
                  <a:lnTo>
                    <a:pt x="933297" y="153746"/>
                  </a:lnTo>
                  <a:lnTo>
                    <a:pt x="933818" y="153746"/>
                  </a:lnTo>
                  <a:close/>
                </a:path>
                <a:path w="948054" h="1247139">
                  <a:moveTo>
                    <a:pt x="934148" y="153339"/>
                  </a:moveTo>
                  <a:lnTo>
                    <a:pt x="933818" y="153746"/>
                  </a:lnTo>
                  <a:lnTo>
                    <a:pt x="933716" y="153962"/>
                  </a:lnTo>
                  <a:lnTo>
                    <a:pt x="934085" y="153962"/>
                  </a:lnTo>
                  <a:lnTo>
                    <a:pt x="934148" y="153339"/>
                  </a:lnTo>
                  <a:close/>
                </a:path>
                <a:path w="948054" h="1247139">
                  <a:moveTo>
                    <a:pt x="934580" y="154355"/>
                  </a:moveTo>
                  <a:lnTo>
                    <a:pt x="934085" y="153962"/>
                  </a:lnTo>
                  <a:lnTo>
                    <a:pt x="933970" y="154940"/>
                  </a:lnTo>
                  <a:lnTo>
                    <a:pt x="933843" y="156121"/>
                  </a:lnTo>
                  <a:lnTo>
                    <a:pt x="934580" y="154355"/>
                  </a:lnTo>
                  <a:close/>
                </a:path>
                <a:path w="948054" h="1247139">
                  <a:moveTo>
                    <a:pt x="935634" y="151841"/>
                  </a:moveTo>
                  <a:lnTo>
                    <a:pt x="934580" y="154355"/>
                  </a:lnTo>
                  <a:lnTo>
                    <a:pt x="935304" y="154940"/>
                  </a:lnTo>
                  <a:lnTo>
                    <a:pt x="935431" y="153746"/>
                  </a:lnTo>
                  <a:lnTo>
                    <a:pt x="935507" y="153022"/>
                  </a:lnTo>
                  <a:lnTo>
                    <a:pt x="935634" y="151841"/>
                  </a:lnTo>
                  <a:close/>
                </a:path>
                <a:path w="948054" h="1247139">
                  <a:moveTo>
                    <a:pt x="945794" y="123342"/>
                  </a:moveTo>
                  <a:lnTo>
                    <a:pt x="945413" y="123710"/>
                  </a:lnTo>
                  <a:lnTo>
                    <a:pt x="945629" y="123710"/>
                  </a:lnTo>
                  <a:lnTo>
                    <a:pt x="945794" y="123342"/>
                  </a:lnTo>
                  <a:close/>
                </a:path>
                <a:path w="948054" h="1247139">
                  <a:moveTo>
                    <a:pt x="946581" y="127063"/>
                  </a:moveTo>
                  <a:lnTo>
                    <a:pt x="945502" y="123977"/>
                  </a:lnTo>
                  <a:lnTo>
                    <a:pt x="943813" y="127749"/>
                  </a:lnTo>
                  <a:lnTo>
                    <a:pt x="943102" y="129400"/>
                  </a:lnTo>
                  <a:lnTo>
                    <a:pt x="943483" y="132207"/>
                  </a:lnTo>
                  <a:lnTo>
                    <a:pt x="943597" y="133070"/>
                  </a:lnTo>
                  <a:lnTo>
                    <a:pt x="944105" y="132207"/>
                  </a:lnTo>
                  <a:lnTo>
                    <a:pt x="944283" y="129400"/>
                  </a:lnTo>
                  <a:lnTo>
                    <a:pt x="944372" y="127749"/>
                  </a:lnTo>
                  <a:lnTo>
                    <a:pt x="945222" y="129400"/>
                  </a:lnTo>
                  <a:lnTo>
                    <a:pt x="946188" y="127749"/>
                  </a:lnTo>
                  <a:lnTo>
                    <a:pt x="946581" y="127063"/>
                  </a:lnTo>
                  <a:close/>
                </a:path>
                <a:path w="948054" h="1247139">
                  <a:moveTo>
                    <a:pt x="947483" y="121653"/>
                  </a:moveTo>
                  <a:lnTo>
                    <a:pt x="947140" y="120332"/>
                  </a:lnTo>
                  <a:lnTo>
                    <a:pt x="945794" y="123342"/>
                  </a:lnTo>
                  <a:lnTo>
                    <a:pt x="947483" y="121653"/>
                  </a:lnTo>
                  <a:close/>
                </a:path>
              </a:pathLst>
            </a:custGeom>
            <a:solidFill>
              <a:srgbClr val="80C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8997" y="1144192"/>
            <a:ext cx="6249035" cy="32444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3195" indent="-150495">
              <a:lnSpc>
                <a:spcPct val="100000"/>
              </a:lnSpc>
              <a:spcBef>
                <a:spcPts val="100"/>
              </a:spcBef>
              <a:buChar char="-"/>
              <a:tabLst>
                <a:tab pos="163195" algn="l"/>
              </a:tabLst>
            </a:pPr>
            <a:r>
              <a:rPr lang="en-US" sz="2000" spc="60" dirty="0">
                <a:solidFill>
                  <a:srgbClr val="414042"/>
                </a:solidFill>
                <a:latin typeface="Arial"/>
                <a:cs typeface="Arial"/>
              </a:rPr>
              <a:t>View menu with nutritional details</a:t>
            </a:r>
            <a:r>
              <a:rPr sz="2000" spc="60" dirty="0">
                <a:solidFill>
                  <a:srgbClr val="414042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0"/>
              </a:spcBef>
              <a:buClr>
                <a:srgbClr val="414042"/>
              </a:buClr>
            </a:pPr>
            <a:endParaRPr sz="2000" dirty="0">
              <a:latin typeface="Arial"/>
              <a:cs typeface="Arial"/>
            </a:endParaRPr>
          </a:p>
          <a:p>
            <a:pPr marL="163195" indent="-150495">
              <a:lnSpc>
                <a:spcPct val="100000"/>
              </a:lnSpc>
              <a:buChar char="-"/>
              <a:tabLst>
                <a:tab pos="163195" algn="l"/>
              </a:tabLst>
            </a:pPr>
            <a:r>
              <a:rPr lang="en-US" sz="2000" spc="40" dirty="0">
                <a:solidFill>
                  <a:srgbClr val="414042"/>
                </a:solidFill>
                <a:latin typeface="Arial"/>
                <a:cs typeface="Arial"/>
              </a:rPr>
              <a:t>Submit your order and track its status</a:t>
            </a:r>
            <a:r>
              <a:rPr sz="2000" spc="40" dirty="0">
                <a:solidFill>
                  <a:srgbClr val="414042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0"/>
              </a:spcBef>
              <a:buClr>
                <a:srgbClr val="414042"/>
              </a:buClr>
              <a:buFont typeface="Arial"/>
              <a:buChar char="-"/>
            </a:pPr>
            <a:endParaRPr sz="2000" dirty="0">
              <a:latin typeface="Arial"/>
              <a:cs typeface="Arial"/>
            </a:endParaRPr>
          </a:p>
          <a:p>
            <a:pPr marL="163195" indent="-150495">
              <a:lnSpc>
                <a:spcPct val="100000"/>
              </a:lnSpc>
              <a:buChar char="-"/>
              <a:tabLst>
                <a:tab pos="163195" algn="l"/>
              </a:tabLst>
            </a:pPr>
            <a:r>
              <a:rPr lang="en-US" sz="2000" spc="40" dirty="0">
                <a:solidFill>
                  <a:srgbClr val="414042"/>
                </a:solidFill>
                <a:latin typeface="Arial"/>
                <a:cs typeface="Arial"/>
              </a:rPr>
              <a:t>Add products to cart</a:t>
            </a:r>
            <a:r>
              <a:rPr sz="2000" spc="40" dirty="0">
                <a:solidFill>
                  <a:srgbClr val="414042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0"/>
              </a:spcBef>
              <a:buClr>
                <a:srgbClr val="414042"/>
              </a:buClr>
              <a:buFont typeface="Arial"/>
              <a:buChar char="-"/>
            </a:pPr>
            <a:endParaRPr sz="2000" dirty="0">
              <a:latin typeface="Arial"/>
              <a:cs typeface="Arial"/>
            </a:endParaRPr>
          </a:p>
          <a:p>
            <a:pPr marL="163195" indent="-150495">
              <a:lnSpc>
                <a:spcPct val="100000"/>
              </a:lnSpc>
              <a:buChar char="-"/>
              <a:tabLst>
                <a:tab pos="163195" algn="l"/>
              </a:tabLst>
            </a:pPr>
            <a:r>
              <a:rPr lang="en-US" sz="2000" spc="45" dirty="0">
                <a:solidFill>
                  <a:srgbClr val="414042"/>
                </a:solidFill>
                <a:latin typeface="Arial"/>
                <a:cs typeface="Arial"/>
              </a:rPr>
              <a:t>Use a chatbot to answer questions</a:t>
            </a:r>
            <a:r>
              <a:rPr sz="2000" spc="45" dirty="0">
                <a:solidFill>
                  <a:srgbClr val="414042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0"/>
              </a:spcBef>
              <a:buClr>
                <a:srgbClr val="414042"/>
              </a:buClr>
              <a:buFont typeface="Arial"/>
              <a:buChar char="-"/>
            </a:pP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163195" algn="l"/>
              </a:tabLst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0519" y="351458"/>
            <a:ext cx="5831731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/>
              <a:t>Functional Requirements</a:t>
            </a:r>
            <a:endParaRPr spc="-190" dirty="0"/>
          </a:p>
        </p:txBody>
      </p:sp>
      <p:grpSp>
        <p:nvGrpSpPr>
          <p:cNvPr id="4" name="object 4"/>
          <p:cNvGrpSpPr/>
          <p:nvPr/>
        </p:nvGrpSpPr>
        <p:grpSpPr>
          <a:xfrm>
            <a:off x="-3" y="4384945"/>
            <a:ext cx="13146405" cy="3175635"/>
            <a:chOff x="-3" y="4384945"/>
            <a:chExt cx="13146405" cy="317563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4535817"/>
              <a:ext cx="13146303" cy="302418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6936" y="4523701"/>
              <a:ext cx="3644265" cy="400685"/>
            </a:xfrm>
            <a:custGeom>
              <a:avLst/>
              <a:gdLst/>
              <a:ahLst/>
              <a:cxnLst/>
              <a:rect l="l" t="t" r="r" b="b"/>
              <a:pathLst>
                <a:path w="3644265" h="400685">
                  <a:moveTo>
                    <a:pt x="77495" y="391287"/>
                  </a:moveTo>
                  <a:lnTo>
                    <a:pt x="65532" y="390956"/>
                  </a:lnTo>
                  <a:lnTo>
                    <a:pt x="56629" y="391985"/>
                  </a:lnTo>
                  <a:lnTo>
                    <a:pt x="52285" y="393534"/>
                  </a:lnTo>
                  <a:lnTo>
                    <a:pt x="61810" y="394512"/>
                  </a:lnTo>
                  <a:lnTo>
                    <a:pt x="76022" y="395998"/>
                  </a:lnTo>
                  <a:lnTo>
                    <a:pt x="68973" y="394512"/>
                  </a:lnTo>
                  <a:lnTo>
                    <a:pt x="74053" y="392709"/>
                  </a:lnTo>
                  <a:lnTo>
                    <a:pt x="77495" y="391287"/>
                  </a:lnTo>
                  <a:close/>
                </a:path>
                <a:path w="3644265" h="400685">
                  <a:moveTo>
                    <a:pt x="98386" y="46355"/>
                  </a:moveTo>
                  <a:lnTo>
                    <a:pt x="71183" y="43459"/>
                  </a:lnTo>
                  <a:lnTo>
                    <a:pt x="44411" y="42570"/>
                  </a:lnTo>
                  <a:lnTo>
                    <a:pt x="15671" y="41910"/>
                  </a:lnTo>
                  <a:lnTo>
                    <a:pt x="65697" y="44907"/>
                  </a:lnTo>
                  <a:lnTo>
                    <a:pt x="98386" y="46355"/>
                  </a:lnTo>
                  <a:close/>
                </a:path>
                <a:path w="3644265" h="400685">
                  <a:moveTo>
                    <a:pt x="111861" y="23964"/>
                  </a:moveTo>
                  <a:lnTo>
                    <a:pt x="89357" y="23431"/>
                  </a:lnTo>
                  <a:lnTo>
                    <a:pt x="87642" y="21196"/>
                  </a:lnTo>
                  <a:lnTo>
                    <a:pt x="94957" y="18084"/>
                  </a:lnTo>
                  <a:lnTo>
                    <a:pt x="99580" y="14947"/>
                  </a:lnTo>
                  <a:lnTo>
                    <a:pt x="89763" y="12611"/>
                  </a:lnTo>
                  <a:lnTo>
                    <a:pt x="53759" y="11912"/>
                  </a:lnTo>
                  <a:lnTo>
                    <a:pt x="79679" y="15214"/>
                  </a:lnTo>
                  <a:lnTo>
                    <a:pt x="72136" y="20574"/>
                  </a:lnTo>
                  <a:lnTo>
                    <a:pt x="63334" y="18288"/>
                  </a:lnTo>
                  <a:lnTo>
                    <a:pt x="37592" y="18288"/>
                  </a:lnTo>
                  <a:lnTo>
                    <a:pt x="27051" y="22110"/>
                  </a:lnTo>
                  <a:lnTo>
                    <a:pt x="19837" y="20751"/>
                  </a:lnTo>
                  <a:lnTo>
                    <a:pt x="0" y="19202"/>
                  </a:lnTo>
                  <a:lnTo>
                    <a:pt x="13093" y="22923"/>
                  </a:lnTo>
                  <a:lnTo>
                    <a:pt x="79362" y="23037"/>
                  </a:lnTo>
                  <a:lnTo>
                    <a:pt x="84861" y="27063"/>
                  </a:lnTo>
                  <a:lnTo>
                    <a:pt x="88861" y="25590"/>
                  </a:lnTo>
                  <a:lnTo>
                    <a:pt x="91198" y="24396"/>
                  </a:lnTo>
                  <a:lnTo>
                    <a:pt x="97104" y="23761"/>
                  </a:lnTo>
                  <a:lnTo>
                    <a:pt x="111861" y="23964"/>
                  </a:lnTo>
                  <a:close/>
                </a:path>
                <a:path w="3644265" h="400685">
                  <a:moveTo>
                    <a:pt x="112191" y="55359"/>
                  </a:moveTo>
                  <a:lnTo>
                    <a:pt x="110731" y="52362"/>
                  </a:lnTo>
                  <a:lnTo>
                    <a:pt x="92278" y="51346"/>
                  </a:lnTo>
                  <a:lnTo>
                    <a:pt x="83731" y="50876"/>
                  </a:lnTo>
                  <a:lnTo>
                    <a:pt x="72161" y="51346"/>
                  </a:lnTo>
                  <a:lnTo>
                    <a:pt x="64516" y="51346"/>
                  </a:lnTo>
                  <a:lnTo>
                    <a:pt x="46990" y="48006"/>
                  </a:lnTo>
                  <a:lnTo>
                    <a:pt x="75387" y="59575"/>
                  </a:lnTo>
                  <a:lnTo>
                    <a:pt x="78105" y="59740"/>
                  </a:lnTo>
                  <a:lnTo>
                    <a:pt x="83032" y="60121"/>
                  </a:lnTo>
                  <a:lnTo>
                    <a:pt x="85407" y="60617"/>
                  </a:lnTo>
                  <a:lnTo>
                    <a:pt x="96177" y="59575"/>
                  </a:lnTo>
                  <a:lnTo>
                    <a:pt x="96735" y="59575"/>
                  </a:lnTo>
                  <a:lnTo>
                    <a:pt x="107873" y="57632"/>
                  </a:lnTo>
                  <a:lnTo>
                    <a:pt x="112191" y="55359"/>
                  </a:lnTo>
                  <a:close/>
                </a:path>
                <a:path w="3644265" h="400685">
                  <a:moveTo>
                    <a:pt x="120827" y="104432"/>
                  </a:moveTo>
                  <a:lnTo>
                    <a:pt x="95554" y="104343"/>
                  </a:lnTo>
                  <a:lnTo>
                    <a:pt x="28371" y="106426"/>
                  </a:lnTo>
                  <a:lnTo>
                    <a:pt x="5803" y="106070"/>
                  </a:lnTo>
                  <a:lnTo>
                    <a:pt x="50495" y="109867"/>
                  </a:lnTo>
                  <a:lnTo>
                    <a:pt x="120827" y="104432"/>
                  </a:lnTo>
                  <a:close/>
                </a:path>
                <a:path w="3644265" h="400685">
                  <a:moveTo>
                    <a:pt x="143179" y="158064"/>
                  </a:moveTo>
                  <a:lnTo>
                    <a:pt x="140500" y="156006"/>
                  </a:lnTo>
                  <a:lnTo>
                    <a:pt x="132562" y="153581"/>
                  </a:lnTo>
                  <a:lnTo>
                    <a:pt x="121996" y="150977"/>
                  </a:lnTo>
                  <a:lnTo>
                    <a:pt x="112217" y="152133"/>
                  </a:lnTo>
                  <a:lnTo>
                    <a:pt x="97218" y="153301"/>
                  </a:lnTo>
                  <a:lnTo>
                    <a:pt x="89115" y="154482"/>
                  </a:lnTo>
                  <a:lnTo>
                    <a:pt x="100025" y="155600"/>
                  </a:lnTo>
                  <a:lnTo>
                    <a:pt x="62585" y="155511"/>
                  </a:lnTo>
                  <a:lnTo>
                    <a:pt x="46647" y="154774"/>
                  </a:lnTo>
                  <a:lnTo>
                    <a:pt x="78155" y="160210"/>
                  </a:lnTo>
                  <a:lnTo>
                    <a:pt x="13068" y="159372"/>
                  </a:lnTo>
                  <a:lnTo>
                    <a:pt x="30060" y="160299"/>
                  </a:lnTo>
                  <a:lnTo>
                    <a:pt x="43853" y="162356"/>
                  </a:lnTo>
                  <a:lnTo>
                    <a:pt x="61099" y="164401"/>
                  </a:lnTo>
                  <a:lnTo>
                    <a:pt x="88417" y="165265"/>
                  </a:lnTo>
                  <a:lnTo>
                    <a:pt x="61582" y="169430"/>
                  </a:lnTo>
                  <a:lnTo>
                    <a:pt x="116992" y="169265"/>
                  </a:lnTo>
                  <a:lnTo>
                    <a:pt x="101955" y="168275"/>
                  </a:lnTo>
                  <a:lnTo>
                    <a:pt x="105105" y="166852"/>
                  </a:lnTo>
                  <a:lnTo>
                    <a:pt x="115150" y="165214"/>
                  </a:lnTo>
                  <a:lnTo>
                    <a:pt x="120815" y="163601"/>
                  </a:lnTo>
                  <a:lnTo>
                    <a:pt x="137947" y="159562"/>
                  </a:lnTo>
                  <a:lnTo>
                    <a:pt x="143179" y="158064"/>
                  </a:lnTo>
                  <a:close/>
                </a:path>
                <a:path w="3644265" h="400685">
                  <a:moveTo>
                    <a:pt x="148551" y="124955"/>
                  </a:moveTo>
                  <a:lnTo>
                    <a:pt x="123888" y="125145"/>
                  </a:lnTo>
                  <a:lnTo>
                    <a:pt x="96786" y="125996"/>
                  </a:lnTo>
                  <a:lnTo>
                    <a:pt x="74688" y="125882"/>
                  </a:lnTo>
                  <a:lnTo>
                    <a:pt x="65036" y="123151"/>
                  </a:lnTo>
                  <a:lnTo>
                    <a:pt x="62699" y="123952"/>
                  </a:lnTo>
                  <a:lnTo>
                    <a:pt x="70231" y="126098"/>
                  </a:lnTo>
                  <a:lnTo>
                    <a:pt x="70662" y="127736"/>
                  </a:lnTo>
                  <a:lnTo>
                    <a:pt x="10706" y="128384"/>
                  </a:lnTo>
                  <a:lnTo>
                    <a:pt x="48856" y="133375"/>
                  </a:lnTo>
                  <a:lnTo>
                    <a:pt x="78193" y="131648"/>
                  </a:lnTo>
                  <a:lnTo>
                    <a:pt x="109689" y="131826"/>
                  </a:lnTo>
                  <a:lnTo>
                    <a:pt x="128943" y="131445"/>
                  </a:lnTo>
                  <a:lnTo>
                    <a:pt x="121551" y="128092"/>
                  </a:lnTo>
                  <a:lnTo>
                    <a:pt x="145338" y="131584"/>
                  </a:lnTo>
                  <a:lnTo>
                    <a:pt x="148551" y="124955"/>
                  </a:lnTo>
                  <a:close/>
                </a:path>
                <a:path w="3644265" h="400685">
                  <a:moveTo>
                    <a:pt x="188772" y="17145"/>
                  </a:moveTo>
                  <a:lnTo>
                    <a:pt x="175336" y="15684"/>
                  </a:lnTo>
                  <a:lnTo>
                    <a:pt x="155257" y="11290"/>
                  </a:lnTo>
                  <a:lnTo>
                    <a:pt x="155409" y="11290"/>
                  </a:lnTo>
                  <a:lnTo>
                    <a:pt x="136029" y="8661"/>
                  </a:lnTo>
                  <a:lnTo>
                    <a:pt x="123088" y="8369"/>
                  </a:lnTo>
                  <a:lnTo>
                    <a:pt x="111912" y="8890"/>
                  </a:lnTo>
                  <a:lnTo>
                    <a:pt x="112649" y="8890"/>
                  </a:lnTo>
                  <a:lnTo>
                    <a:pt x="106438" y="9867"/>
                  </a:lnTo>
                  <a:lnTo>
                    <a:pt x="104355" y="11290"/>
                  </a:lnTo>
                  <a:lnTo>
                    <a:pt x="126758" y="12598"/>
                  </a:lnTo>
                  <a:lnTo>
                    <a:pt x="143421" y="14617"/>
                  </a:lnTo>
                  <a:lnTo>
                    <a:pt x="161366" y="16408"/>
                  </a:lnTo>
                  <a:lnTo>
                    <a:pt x="188772" y="17145"/>
                  </a:lnTo>
                  <a:close/>
                </a:path>
                <a:path w="3644265" h="400685">
                  <a:moveTo>
                    <a:pt x="193624" y="132930"/>
                  </a:moveTo>
                  <a:lnTo>
                    <a:pt x="191109" y="132295"/>
                  </a:lnTo>
                  <a:lnTo>
                    <a:pt x="191147" y="132791"/>
                  </a:lnTo>
                  <a:lnTo>
                    <a:pt x="193624" y="132930"/>
                  </a:lnTo>
                  <a:close/>
                </a:path>
                <a:path w="3644265" h="400685">
                  <a:moveTo>
                    <a:pt x="207657" y="161899"/>
                  </a:moveTo>
                  <a:lnTo>
                    <a:pt x="133553" y="161086"/>
                  </a:lnTo>
                  <a:lnTo>
                    <a:pt x="142519" y="162356"/>
                  </a:lnTo>
                  <a:lnTo>
                    <a:pt x="147548" y="163779"/>
                  </a:lnTo>
                  <a:lnTo>
                    <a:pt x="148221" y="165138"/>
                  </a:lnTo>
                  <a:lnTo>
                    <a:pt x="144094" y="166166"/>
                  </a:lnTo>
                  <a:lnTo>
                    <a:pt x="160261" y="164325"/>
                  </a:lnTo>
                  <a:lnTo>
                    <a:pt x="201790" y="163118"/>
                  </a:lnTo>
                  <a:lnTo>
                    <a:pt x="207657" y="161899"/>
                  </a:lnTo>
                  <a:close/>
                </a:path>
                <a:path w="3644265" h="400685">
                  <a:moveTo>
                    <a:pt x="216154" y="167678"/>
                  </a:moveTo>
                  <a:lnTo>
                    <a:pt x="202958" y="166751"/>
                  </a:lnTo>
                  <a:lnTo>
                    <a:pt x="184772" y="166585"/>
                  </a:lnTo>
                  <a:lnTo>
                    <a:pt x="171932" y="167081"/>
                  </a:lnTo>
                  <a:lnTo>
                    <a:pt x="214033" y="169519"/>
                  </a:lnTo>
                  <a:lnTo>
                    <a:pt x="216154" y="167678"/>
                  </a:lnTo>
                  <a:close/>
                </a:path>
                <a:path w="3644265" h="400685">
                  <a:moveTo>
                    <a:pt x="227317" y="126276"/>
                  </a:moveTo>
                  <a:lnTo>
                    <a:pt x="224307" y="125818"/>
                  </a:lnTo>
                  <a:lnTo>
                    <a:pt x="217004" y="124726"/>
                  </a:lnTo>
                  <a:lnTo>
                    <a:pt x="202819" y="125082"/>
                  </a:lnTo>
                  <a:lnTo>
                    <a:pt x="186994" y="125818"/>
                  </a:lnTo>
                  <a:lnTo>
                    <a:pt x="171754" y="125412"/>
                  </a:lnTo>
                  <a:lnTo>
                    <a:pt x="170586" y="127965"/>
                  </a:lnTo>
                  <a:lnTo>
                    <a:pt x="186893" y="131216"/>
                  </a:lnTo>
                  <a:lnTo>
                    <a:pt x="191109" y="132295"/>
                  </a:lnTo>
                  <a:lnTo>
                    <a:pt x="191020" y="131038"/>
                  </a:lnTo>
                  <a:lnTo>
                    <a:pt x="190969" y="130429"/>
                  </a:lnTo>
                  <a:lnTo>
                    <a:pt x="190893" y="129400"/>
                  </a:lnTo>
                  <a:lnTo>
                    <a:pt x="190804" y="128397"/>
                  </a:lnTo>
                  <a:lnTo>
                    <a:pt x="200380" y="129400"/>
                  </a:lnTo>
                  <a:lnTo>
                    <a:pt x="209042" y="128397"/>
                  </a:lnTo>
                  <a:lnTo>
                    <a:pt x="227317" y="126276"/>
                  </a:lnTo>
                  <a:close/>
                </a:path>
                <a:path w="3644265" h="400685">
                  <a:moveTo>
                    <a:pt x="235953" y="123202"/>
                  </a:moveTo>
                  <a:lnTo>
                    <a:pt x="221399" y="121234"/>
                  </a:lnTo>
                  <a:lnTo>
                    <a:pt x="199364" y="120142"/>
                  </a:lnTo>
                  <a:lnTo>
                    <a:pt x="179412" y="120370"/>
                  </a:lnTo>
                  <a:lnTo>
                    <a:pt x="171145" y="122389"/>
                  </a:lnTo>
                  <a:lnTo>
                    <a:pt x="182511" y="122504"/>
                  </a:lnTo>
                  <a:lnTo>
                    <a:pt x="199847" y="122047"/>
                  </a:lnTo>
                  <a:lnTo>
                    <a:pt x="219036" y="121945"/>
                  </a:lnTo>
                  <a:lnTo>
                    <a:pt x="235953" y="123202"/>
                  </a:lnTo>
                  <a:close/>
                </a:path>
                <a:path w="3644265" h="400685">
                  <a:moveTo>
                    <a:pt x="244436" y="131940"/>
                  </a:moveTo>
                  <a:lnTo>
                    <a:pt x="233616" y="131038"/>
                  </a:lnTo>
                  <a:lnTo>
                    <a:pt x="216827" y="130429"/>
                  </a:lnTo>
                  <a:lnTo>
                    <a:pt x="200799" y="129400"/>
                  </a:lnTo>
                  <a:lnTo>
                    <a:pt x="200380" y="129400"/>
                  </a:lnTo>
                  <a:lnTo>
                    <a:pt x="242989" y="133870"/>
                  </a:lnTo>
                  <a:lnTo>
                    <a:pt x="244436" y="131940"/>
                  </a:lnTo>
                  <a:close/>
                </a:path>
                <a:path w="3644265" h="400685">
                  <a:moveTo>
                    <a:pt x="270344" y="399783"/>
                  </a:moveTo>
                  <a:lnTo>
                    <a:pt x="265874" y="398551"/>
                  </a:lnTo>
                  <a:lnTo>
                    <a:pt x="254495" y="397332"/>
                  </a:lnTo>
                  <a:lnTo>
                    <a:pt x="242379" y="396582"/>
                  </a:lnTo>
                  <a:lnTo>
                    <a:pt x="118402" y="399453"/>
                  </a:lnTo>
                  <a:lnTo>
                    <a:pt x="153974" y="400596"/>
                  </a:lnTo>
                  <a:lnTo>
                    <a:pt x="226009" y="398868"/>
                  </a:lnTo>
                  <a:lnTo>
                    <a:pt x="261772" y="400570"/>
                  </a:lnTo>
                  <a:lnTo>
                    <a:pt x="270344" y="399783"/>
                  </a:lnTo>
                  <a:close/>
                </a:path>
                <a:path w="3644265" h="400685">
                  <a:moveTo>
                    <a:pt x="276352" y="138341"/>
                  </a:moveTo>
                  <a:lnTo>
                    <a:pt x="263423" y="136017"/>
                  </a:lnTo>
                  <a:lnTo>
                    <a:pt x="225196" y="134747"/>
                  </a:lnTo>
                  <a:lnTo>
                    <a:pt x="193624" y="132930"/>
                  </a:lnTo>
                  <a:lnTo>
                    <a:pt x="199745" y="134480"/>
                  </a:lnTo>
                  <a:lnTo>
                    <a:pt x="188163" y="137045"/>
                  </a:lnTo>
                  <a:lnTo>
                    <a:pt x="230759" y="141516"/>
                  </a:lnTo>
                  <a:lnTo>
                    <a:pt x="238506" y="140792"/>
                  </a:lnTo>
                  <a:lnTo>
                    <a:pt x="248246" y="139369"/>
                  </a:lnTo>
                  <a:lnTo>
                    <a:pt x="259308" y="138341"/>
                  </a:lnTo>
                  <a:lnTo>
                    <a:pt x="276352" y="138341"/>
                  </a:lnTo>
                  <a:close/>
                </a:path>
                <a:path w="3644265" h="400685">
                  <a:moveTo>
                    <a:pt x="290512" y="157149"/>
                  </a:moveTo>
                  <a:lnTo>
                    <a:pt x="283121" y="155359"/>
                  </a:lnTo>
                  <a:lnTo>
                    <a:pt x="282130" y="155359"/>
                  </a:lnTo>
                  <a:lnTo>
                    <a:pt x="280187" y="155613"/>
                  </a:lnTo>
                  <a:lnTo>
                    <a:pt x="290512" y="157149"/>
                  </a:lnTo>
                  <a:close/>
                </a:path>
                <a:path w="3644265" h="400685">
                  <a:moveTo>
                    <a:pt x="291096" y="337794"/>
                  </a:moveTo>
                  <a:lnTo>
                    <a:pt x="275158" y="336550"/>
                  </a:lnTo>
                  <a:lnTo>
                    <a:pt x="275018" y="336550"/>
                  </a:lnTo>
                  <a:lnTo>
                    <a:pt x="283883" y="337794"/>
                  </a:lnTo>
                  <a:lnTo>
                    <a:pt x="291096" y="337794"/>
                  </a:lnTo>
                  <a:close/>
                </a:path>
                <a:path w="3644265" h="400685">
                  <a:moveTo>
                    <a:pt x="294589" y="158140"/>
                  </a:moveTo>
                  <a:lnTo>
                    <a:pt x="290512" y="157149"/>
                  </a:lnTo>
                  <a:lnTo>
                    <a:pt x="290182" y="157149"/>
                  </a:lnTo>
                  <a:lnTo>
                    <a:pt x="294271" y="158140"/>
                  </a:lnTo>
                  <a:lnTo>
                    <a:pt x="294589" y="158140"/>
                  </a:lnTo>
                  <a:close/>
                </a:path>
                <a:path w="3644265" h="400685">
                  <a:moveTo>
                    <a:pt x="306527" y="162966"/>
                  </a:moveTo>
                  <a:lnTo>
                    <a:pt x="301955" y="159994"/>
                  </a:lnTo>
                  <a:lnTo>
                    <a:pt x="294271" y="158140"/>
                  </a:lnTo>
                  <a:lnTo>
                    <a:pt x="257987" y="159219"/>
                  </a:lnTo>
                  <a:lnTo>
                    <a:pt x="264744" y="160947"/>
                  </a:lnTo>
                  <a:lnTo>
                    <a:pt x="275374" y="162420"/>
                  </a:lnTo>
                  <a:lnTo>
                    <a:pt x="286880" y="163791"/>
                  </a:lnTo>
                  <a:lnTo>
                    <a:pt x="296202" y="165227"/>
                  </a:lnTo>
                  <a:lnTo>
                    <a:pt x="306527" y="162966"/>
                  </a:lnTo>
                  <a:close/>
                </a:path>
                <a:path w="3644265" h="400685">
                  <a:moveTo>
                    <a:pt x="329336" y="352132"/>
                  </a:moveTo>
                  <a:lnTo>
                    <a:pt x="312712" y="350735"/>
                  </a:lnTo>
                  <a:lnTo>
                    <a:pt x="262356" y="349161"/>
                  </a:lnTo>
                  <a:lnTo>
                    <a:pt x="240639" y="347814"/>
                  </a:lnTo>
                  <a:lnTo>
                    <a:pt x="225120" y="350926"/>
                  </a:lnTo>
                  <a:lnTo>
                    <a:pt x="208838" y="350431"/>
                  </a:lnTo>
                  <a:lnTo>
                    <a:pt x="188887" y="348805"/>
                  </a:lnTo>
                  <a:lnTo>
                    <a:pt x="162344" y="348538"/>
                  </a:lnTo>
                  <a:lnTo>
                    <a:pt x="158242" y="352082"/>
                  </a:lnTo>
                  <a:lnTo>
                    <a:pt x="163347" y="352018"/>
                  </a:lnTo>
                  <a:lnTo>
                    <a:pt x="170459" y="351612"/>
                  </a:lnTo>
                  <a:lnTo>
                    <a:pt x="178511" y="351663"/>
                  </a:lnTo>
                  <a:lnTo>
                    <a:pt x="186474" y="353021"/>
                  </a:lnTo>
                  <a:lnTo>
                    <a:pt x="159372" y="356146"/>
                  </a:lnTo>
                  <a:lnTo>
                    <a:pt x="183578" y="355879"/>
                  </a:lnTo>
                  <a:lnTo>
                    <a:pt x="201218" y="355206"/>
                  </a:lnTo>
                  <a:lnTo>
                    <a:pt x="212674" y="354076"/>
                  </a:lnTo>
                  <a:lnTo>
                    <a:pt x="218376" y="352425"/>
                  </a:lnTo>
                  <a:lnTo>
                    <a:pt x="237642" y="355409"/>
                  </a:lnTo>
                  <a:lnTo>
                    <a:pt x="231673" y="349834"/>
                  </a:lnTo>
                  <a:lnTo>
                    <a:pt x="256590" y="349529"/>
                  </a:lnTo>
                  <a:lnTo>
                    <a:pt x="301840" y="352158"/>
                  </a:lnTo>
                  <a:lnTo>
                    <a:pt x="329336" y="352132"/>
                  </a:lnTo>
                  <a:close/>
                </a:path>
                <a:path w="3644265" h="400685">
                  <a:moveTo>
                    <a:pt x="330466" y="30975"/>
                  </a:moveTo>
                  <a:lnTo>
                    <a:pt x="281114" y="33007"/>
                  </a:lnTo>
                  <a:lnTo>
                    <a:pt x="227177" y="33807"/>
                  </a:lnTo>
                  <a:lnTo>
                    <a:pt x="176580" y="33832"/>
                  </a:lnTo>
                  <a:lnTo>
                    <a:pt x="137223" y="33540"/>
                  </a:lnTo>
                  <a:lnTo>
                    <a:pt x="133337" y="37109"/>
                  </a:lnTo>
                  <a:lnTo>
                    <a:pt x="84429" y="37960"/>
                  </a:lnTo>
                  <a:lnTo>
                    <a:pt x="62903" y="38658"/>
                  </a:lnTo>
                  <a:lnTo>
                    <a:pt x="46266" y="39865"/>
                  </a:lnTo>
                  <a:lnTo>
                    <a:pt x="234683" y="41414"/>
                  </a:lnTo>
                  <a:lnTo>
                    <a:pt x="254304" y="39268"/>
                  </a:lnTo>
                  <a:lnTo>
                    <a:pt x="300774" y="34759"/>
                  </a:lnTo>
                  <a:lnTo>
                    <a:pt x="330466" y="30975"/>
                  </a:lnTo>
                  <a:close/>
                </a:path>
                <a:path w="3644265" h="400685">
                  <a:moveTo>
                    <a:pt x="344322" y="153416"/>
                  </a:moveTo>
                  <a:lnTo>
                    <a:pt x="315988" y="152438"/>
                  </a:lnTo>
                  <a:lnTo>
                    <a:pt x="281571" y="152438"/>
                  </a:lnTo>
                  <a:lnTo>
                    <a:pt x="253238" y="153416"/>
                  </a:lnTo>
                  <a:lnTo>
                    <a:pt x="254495" y="153416"/>
                  </a:lnTo>
                  <a:lnTo>
                    <a:pt x="247713" y="155206"/>
                  </a:lnTo>
                  <a:lnTo>
                    <a:pt x="279971" y="154597"/>
                  </a:lnTo>
                  <a:lnTo>
                    <a:pt x="282765" y="155282"/>
                  </a:lnTo>
                  <a:lnTo>
                    <a:pt x="288036" y="154597"/>
                  </a:lnTo>
                  <a:lnTo>
                    <a:pt x="295046" y="153682"/>
                  </a:lnTo>
                  <a:lnTo>
                    <a:pt x="309918" y="154597"/>
                  </a:lnTo>
                  <a:lnTo>
                    <a:pt x="324269" y="155359"/>
                  </a:lnTo>
                  <a:lnTo>
                    <a:pt x="341503" y="153682"/>
                  </a:lnTo>
                  <a:lnTo>
                    <a:pt x="344322" y="153416"/>
                  </a:lnTo>
                  <a:close/>
                </a:path>
                <a:path w="3644265" h="400685">
                  <a:moveTo>
                    <a:pt x="355117" y="161734"/>
                  </a:moveTo>
                  <a:lnTo>
                    <a:pt x="332320" y="161074"/>
                  </a:lnTo>
                  <a:lnTo>
                    <a:pt x="347421" y="161734"/>
                  </a:lnTo>
                  <a:lnTo>
                    <a:pt x="355117" y="161734"/>
                  </a:lnTo>
                  <a:close/>
                </a:path>
                <a:path w="3644265" h="400685">
                  <a:moveTo>
                    <a:pt x="369062" y="18173"/>
                  </a:moveTo>
                  <a:lnTo>
                    <a:pt x="357352" y="17335"/>
                  </a:lnTo>
                  <a:lnTo>
                    <a:pt x="351497" y="16916"/>
                  </a:lnTo>
                  <a:lnTo>
                    <a:pt x="349211" y="16916"/>
                  </a:lnTo>
                  <a:lnTo>
                    <a:pt x="351231" y="15214"/>
                  </a:lnTo>
                  <a:lnTo>
                    <a:pt x="351472" y="15011"/>
                  </a:lnTo>
                  <a:lnTo>
                    <a:pt x="351815" y="14617"/>
                  </a:lnTo>
                  <a:lnTo>
                    <a:pt x="353021" y="12865"/>
                  </a:lnTo>
                  <a:lnTo>
                    <a:pt x="332359" y="11290"/>
                  </a:lnTo>
                  <a:lnTo>
                    <a:pt x="331901" y="11290"/>
                  </a:lnTo>
                  <a:lnTo>
                    <a:pt x="340029" y="12141"/>
                  </a:lnTo>
                  <a:lnTo>
                    <a:pt x="335699" y="13690"/>
                  </a:lnTo>
                  <a:lnTo>
                    <a:pt x="340817" y="15214"/>
                  </a:lnTo>
                  <a:lnTo>
                    <a:pt x="329018" y="15011"/>
                  </a:lnTo>
                  <a:lnTo>
                    <a:pt x="319824" y="14617"/>
                  </a:lnTo>
                  <a:lnTo>
                    <a:pt x="310680" y="14414"/>
                  </a:lnTo>
                  <a:lnTo>
                    <a:pt x="304139" y="14617"/>
                  </a:lnTo>
                  <a:lnTo>
                    <a:pt x="299237" y="14617"/>
                  </a:lnTo>
                  <a:lnTo>
                    <a:pt x="295236" y="18389"/>
                  </a:lnTo>
                  <a:lnTo>
                    <a:pt x="280517" y="16916"/>
                  </a:lnTo>
                  <a:lnTo>
                    <a:pt x="279514" y="16916"/>
                  </a:lnTo>
                  <a:lnTo>
                    <a:pt x="278892" y="15684"/>
                  </a:lnTo>
                  <a:lnTo>
                    <a:pt x="278777" y="15468"/>
                  </a:lnTo>
                  <a:lnTo>
                    <a:pt x="278650" y="15214"/>
                  </a:lnTo>
                  <a:lnTo>
                    <a:pt x="278549" y="15011"/>
                  </a:lnTo>
                  <a:lnTo>
                    <a:pt x="278053" y="14071"/>
                  </a:lnTo>
                  <a:lnTo>
                    <a:pt x="277063" y="12268"/>
                  </a:lnTo>
                  <a:lnTo>
                    <a:pt x="261594" y="11861"/>
                  </a:lnTo>
                  <a:lnTo>
                    <a:pt x="282638" y="10071"/>
                  </a:lnTo>
                  <a:lnTo>
                    <a:pt x="289255" y="8890"/>
                  </a:lnTo>
                  <a:lnTo>
                    <a:pt x="297446" y="7429"/>
                  </a:lnTo>
                  <a:lnTo>
                    <a:pt x="311213" y="6032"/>
                  </a:lnTo>
                  <a:lnTo>
                    <a:pt x="315658" y="5575"/>
                  </a:lnTo>
                  <a:lnTo>
                    <a:pt x="317588" y="5575"/>
                  </a:lnTo>
                  <a:lnTo>
                    <a:pt x="347878" y="6032"/>
                  </a:lnTo>
                  <a:lnTo>
                    <a:pt x="349389" y="4648"/>
                  </a:lnTo>
                  <a:lnTo>
                    <a:pt x="350253" y="3848"/>
                  </a:lnTo>
                  <a:lnTo>
                    <a:pt x="342430" y="2514"/>
                  </a:lnTo>
                  <a:lnTo>
                    <a:pt x="342925" y="2514"/>
                  </a:lnTo>
                  <a:lnTo>
                    <a:pt x="329234" y="1282"/>
                  </a:lnTo>
                  <a:lnTo>
                    <a:pt x="318731" y="0"/>
                  </a:lnTo>
                  <a:lnTo>
                    <a:pt x="311924" y="1282"/>
                  </a:lnTo>
                  <a:lnTo>
                    <a:pt x="312064" y="1282"/>
                  </a:lnTo>
                  <a:lnTo>
                    <a:pt x="309486" y="2514"/>
                  </a:lnTo>
                  <a:lnTo>
                    <a:pt x="305917" y="3695"/>
                  </a:lnTo>
                  <a:lnTo>
                    <a:pt x="296633" y="4648"/>
                  </a:lnTo>
                  <a:lnTo>
                    <a:pt x="293370" y="2095"/>
                  </a:lnTo>
                  <a:lnTo>
                    <a:pt x="281076" y="1752"/>
                  </a:lnTo>
                  <a:lnTo>
                    <a:pt x="263690" y="2019"/>
                  </a:lnTo>
                  <a:lnTo>
                    <a:pt x="246316" y="1282"/>
                  </a:lnTo>
                  <a:lnTo>
                    <a:pt x="224294" y="1282"/>
                  </a:lnTo>
                  <a:lnTo>
                    <a:pt x="198348" y="3505"/>
                  </a:lnTo>
                  <a:lnTo>
                    <a:pt x="166890" y="5575"/>
                  </a:lnTo>
                  <a:lnTo>
                    <a:pt x="130556" y="5092"/>
                  </a:lnTo>
                  <a:lnTo>
                    <a:pt x="136029" y="8661"/>
                  </a:lnTo>
                  <a:lnTo>
                    <a:pt x="135623" y="7429"/>
                  </a:lnTo>
                  <a:lnTo>
                    <a:pt x="135521" y="7124"/>
                  </a:lnTo>
                  <a:lnTo>
                    <a:pt x="144792" y="6591"/>
                  </a:lnTo>
                  <a:lnTo>
                    <a:pt x="157607" y="6438"/>
                  </a:lnTo>
                  <a:lnTo>
                    <a:pt x="167703" y="6032"/>
                  </a:lnTo>
                  <a:lnTo>
                    <a:pt x="181775" y="7124"/>
                  </a:lnTo>
                  <a:lnTo>
                    <a:pt x="185318" y="8661"/>
                  </a:lnTo>
                  <a:lnTo>
                    <a:pt x="184899" y="8661"/>
                  </a:lnTo>
                  <a:lnTo>
                    <a:pt x="182003" y="9867"/>
                  </a:lnTo>
                  <a:lnTo>
                    <a:pt x="180467" y="9867"/>
                  </a:lnTo>
                  <a:lnTo>
                    <a:pt x="177876" y="10058"/>
                  </a:lnTo>
                  <a:lnTo>
                    <a:pt x="233184" y="8890"/>
                  </a:lnTo>
                  <a:lnTo>
                    <a:pt x="234213" y="13690"/>
                  </a:lnTo>
                  <a:lnTo>
                    <a:pt x="234289" y="14071"/>
                  </a:lnTo>
                  <a:lnTo>
                    <a:pt x="234403" y="14617"/>
                  </a:lnTo>
                  <a:lnTo>
                    <a:pt x="234480" y="14986"/>
                  </a:lnTo>
                  <a:lnTo>
                    <a:pt x="197231" y="14071"/>
                  </a:lnTo>
                  <a:lnTo>
                    <a:pt x="225793" y="18046"/>
                  </a:lnTo>
                  <a:lnTo>
                    <a:pt x="235712" y="16408"/>
                  </a:lnTo>
                  <a:lnTo>
                    <a:pt x="235521" y="16408"/>
                  </a:lnTo>
                  <a:lnTo>
                    <a:pt x="245897" y="15468"/>
                  </a:lnTo>
                  <a:lnTo>
                    <a:pt x="258381" y="15468"/>
                  </a:lnTo>
                  <a:lnTo>
                    <a:pt x="271741" y="16916"/>
                  </a:lnTo>
                  <a:lnTo>
                    <a:pt x="272948" y="18834"/>
                  </a:lnTo>
                  <a:lnTo>
                    <a:pt x="240068" y="20142"/>
                  </a:lnTo>
                  <a:lnTo>
                    <a:pt x="236118" y="22110"/>
                  </a:lnTo>
                  <a:lnTo>
                    <a:pt x="246646" y="20408"/>
                  </a:lnTo>
                  <a:lnTo>
                    <a:pt x="267055" y="19481"/>
                  </a:lnTo>
                  <a:lnTo>
                    <a:pt x="271843" y="19481"/>
                  </a:lnTo>
                  <a:lnTo>
                    <a:pt x="292620" y="19646"/>
                  </a:lnTo>
                  <a:lnTo>
                    <a:pt x="314388" y="21386"/>
                  </a:lnTo>
                  <a:lnTo>
                    <a:pt x="309651" y="19481"/>
                  </a:lnTo>
                  <a:lnTo>
                    <a:pt x="306895" y="18389"/>
                  </a:lnTo>
                  <a:lnTo>
                    <a:pt x="304253" y="17335"/>
                  </a:lnTo>
                  <a:lnTo>
                    <a:pt x="369062" y="18173"/>
                  </a:lnTo>
                  <a:close/>
                </a:path>
                <a:path w="3644265" h="400685">
                  <a:moveTo>
                    <a:pt x="376110" y="162344"/>
                  </a:moveTo>
                  <a:lnTo>
                    <a:pt x="373265" y="161734"/>
                  </a:lnTo>
                  <a:lnTo>
                    <a:pt x="355117" y="161734"/>
                  </a:lnTo>
                  <a:lnTo>
                    <a:pt x="376110" y="162344"/>
                  </a:lnTo>
                  <a:close/>
                </a:path>
                <a:path w="3644265" h="400685">
                  <a:moveTo>
                    <a:pt x="426453" y="40030"/>
                  </a:moveTo>
                  <a:lnTo>
                    <a:pt x="420052" y="39116"/>
                  </a:lnTo>
                  <a:lnTo>
                    <a:pt x="401078" y="37401"/>
                  </a:lnTo>
                  <a:lnTo>
                    <a:pt x="303364" y="41973"/>
                  </a:lnTo>
                  <a:lnTo>
                    <a:pt x="374700" y="42545"/>
                  </a:lnTo>
                  <a:lnTo>
                    <a:pt x="384949" y="41414"/>
                  </a:lnTo>
                  <a:lnTo>
                    <a:pt x="399503" y="40182"/>
                  </a:lnTo>
                  <a:lnTo>
                    <a:pt x="414210" y="39712"/>
                  </a:lnTo>
                  <a:lnTo>
                    <a:pt x="424967" y="40881"/>
                  </a:lnTo>
                  <a:lnTo>
                    <a:pt x="426453" y="40030"/>
                  </a:lnTo>
                  <a:close/>
                </a:path>
                <a:path w="3644265" h="400685">
                  <a:moveTo>
                    <a:pt x="460311" y="45605"/>
                  </a:moveTo>
                  <a:lnTo>
                    <a:pt x="425983" y="44945"/>
                  </a:lnTo>
                  <a:lnTo>
                    <a:pt x="430745" y="45453"/>
                  </a:lnTo>
                  <a:lnTo>
                    <a:pt x="431088" y="45453"/>
                  </a:lnTo>
                  <a:lnTo>
                    <a:pt x="449148" y="46355"/>
                  </a:lnTo>
                  <a:lnTo>
                    <a:pt x="460311" y="45605"/>
                  </a:lnTo>
                  <a:close/>
                </a:path>
                <a:path w="3644265" h="400685">
                  <a:moveTo>
                    <a:pt x="472300" y="45847"/>
                  </a:moveTo>
                  <a:lnTo>
                    <a:pt x="472198" y="44805"/>
                  </a:lnTo>
                  <a:lnTo>
                    <a:pt x="460311" y="45605"/>
                  </a:lnTo>
                  <a:lnTo>
                    <a:pt x="472300" y="45847"/>
                  </a:lnTo>
                  <a:close/>
                </a:path>
                <a:path w="3644265" h="400685">
                  <a:moveTo>
                    <a:pt x="474345" y="360362"/>
                  </a:moveTo>
                  <a:lnTo>
                    <a:pt x="441820" y="359943"/>
                  </a:lnTo>
                  <a:lnTo>
                    <a:pt x="446951" y="362470"/>
                  </a:lnTo>
                  <a:lnTo>
                    <a:pt x="474345" y="360362"/>
                  </a:lnTo>
                  <a:close/>
                </a:path>
                <a:path w="3644265" h="400685">
                  <a:moveTo>
                    <a:pt x="477659" y="109855"/>
                  </a:moveTo>
                  <a:lnTo>
                    <a:pt x="407098" y="104419"/>
                  </a:lnTo>
                  <a:lnTo>
                    <a:pt x="389064" y="106502"/>
                  </a:lnTo>
                  <a:lnTo>
                    <a:pt x="477659" y="109855"/>
                  </a:lnTo>
                  <a:close/>
                </a:path>
                <a:path w="3644265" h="400685">
                  <a:moveTo>
                    <a:pt x="491464" y="150990"/>
                  </a:moveTo>
                  <a:lnTo>
                    <a:pt x="463283" y="149733"/>
                  </a:lnTo>
                  <a:lnTo>
                    <a:pt x="440677" y="148234"/>
                  </a:lnTo>
                  <a:lnTo>
                    <a:pt x="422389" y="146634"/>
                  </a:lnTo>
                  <a:lnTo>
                    <a:pt x="407098" y="145059"/>
                  </a:lnTo>
                  <a:lnTo>
                    <a:pt x="402602" y="145605"/>
                  </a:lnTo>
                  <a:lnTo>
                    <a:pt x="416801" y="147091"/>
                  </a:lnTo>
                  <a:lnTo>
                    <a:pt x="412572" y="148640"/>
                  </a:lnTo>
                  <a:lnTo>
                    <a:pt x="391947" y="149682"/>
                  </a:lnTo>
                  <a:lnTo>
                    <a:pt x="388747" y="150863"/>
                  </a:lnTo>
                  <a:lnTo>
                    <a:pt x="387286" y="151841"/>
                  </a:lnTo>
                  <a:lnTo>
                    <a:pt x="371830" y="152298"/>
                  </a:lnTo>
                  <a:lnTo>
                    <a:pt x="413981" y="154724"/>
                  </a:lnTo>
                  <a:lnTo>
                    <a:pt x="422440" y="151676"/>
                  </a:lnTo>
                  <a:lnTo>
                    <a:pt x="437972" y="152476"/>
                  </a:lnTo>
                  <a:lnTo>
                    <a:pt x="455422" y="152273"/>
                  </a:lnTo>
                  <a:lnTo>
                    <a:pt x="491464" y="150990"/>
                  </a:lnTo>
                  <a:close/>
                </a:path>
                <a:path w="3644265" h="400685">
                  <a:moveTo>
                    <a:pt x="530567" y="356209"/>
                  </a:moveTo>
                  <a:lnTo>
                    <a:pt x="528777" y="356209"/>
                  </a:lnTo>
                  <a:lnTo>
                    <a:pt x="528916" y="356831"/>
                  </a:lnTo>
                  <a:lnTo>
                    <a:pt x="528993" y="357162"/>
                  </a:lnTo>
                  <a:lnTo>
                    <a:pt x="530567" y="356209"/>
                  </a:lnTo>
                  <a:close/>
                </a:path>
                <a:path w="3644265" h="400685">
                  <a:moveTo>
                    <a:pt x="592785" y="149656"/>
                  </a:moveTo>
                  <a:lnTo>
                    <a:pt x="580783" y="148602"/>
                  </a:lnTo>
                  <a:lnTo>
                    <a:pt x="574243" y="147789"/>
                  </a:lnTo>
                  <a:lnTo>
                    <a:pt x="570941" y="147383"/>
                  </a:lnTo>
                  <a:lnTo>
                    <a:pt x="560412" y="146850"/>
                  </a:lnTo>
                  <a:lnTo>
                    <a:pt x="546354" y="147789"/>
                  </a:lnTo>
                  <a:lnTo>
                    <a:pt x="549567" y="142151"/>
                  </a:lnTo>
                  <a:lnTo>
                    <a:pt x="529602" y="144030"/>
                  </a:lnTo>
                  <a:lnTo>
                    <a:pt x="518591" y="145351"/>
                  </a:lnTo>
                  <a:lnTo>
                    <a:pt x="507898" y="146850"/>
                  </a:lnTo>
                  <a:lnTo>
                    <a:pt x="491134" y="148932"/>
                  </a:lnTo>
                  <a:lnTo>
                    <a:pt x="547509" y="151523"/>
                  </a:lnTo>
                  <a:lnTo>
                    <a:pt x="565518" y="152844"/>
                  </a:lnTo>
                  <a:lnTo>
                    <a:pt x="592785" y="149656"/>
                  </a:lnTo>
                  <a:close/>
                </a:path>
                <a:path w="3644265" h="400685">
                  <a:moveTo>
                    <a:pt x="593178" y="44107"/>
                  </a:moveTo>
                  <a:lnTo>
                    <a:pt x="589686" y="42748"/>
                  </a:lnTo>
                  <a:lnTo>
                    <a:pt x="577634" y="41986"/>
                  </a:lnTo>
                  <a:lnTo>
                    <a:pt x="583323" y="44069"/>
                  </a:lnTo>
                  <a:lnTo>
                    <a:pt x="570776" y="44361"/>
                  </a:lnTo>
                  <a:lnTo>
                    <a:pt x="550227" y="43992"/>
                  </a:lnTo>
                  <a:lnTo>
                    <a:pt x="531926" y="44145"/>
                  </a:lnTo>
                  <a:lnTo>
                    <a:pt x="544982" y="45961"/>
                  </a:lnTo>
                  <a:lnTo>
                    <a:pt x="536587" y="46850"/>
                  </a:lnTo>
                  <a:lnTo>
                    <a:pt x="530758" y="47650"/>
                  </a:lnTo>
                  <a:lnTo>
                    <a:pt x="551484" y="49174"/>
                  </a:lnTo>
                  <a:lnTo>
                    <a:pt x="545947" y="48120"/>
                  </a:lnTo>
                  <a:lnTo>
                    <a:pt x="546963" y="46189"/>
                  </a:lnTo>
                  <a:lnTo>
                    <a:pt x="541401" y="45148"/>
                  </a:lnTo>
                  <a:lnTo>
                    <a:pt x="588060" y="47002"/>
                  </a:lnTo>
                  <a:lnTo>
                    <a:pt x="591502" y="45656"/>
                  </a:lnTo>
                  <a:lnTo>
                    <a:pt x="593178" y="44107"/>
                  </a:lnTo>
                  <a:close/>
                </a:path>
                <a:path w="3644265" h="400685">
                  <a:moveTo>
                    <a:pt x="613257" y="156514"/>
                  </a:moveTo>
                  <a:lnTo>
                    <a:pt x="599363" y="155308"/>
                  </a:lnTo>
                  <a:lnTo>
                    <a:pt x="567309" y="152971"/>
                  </a:lnTo>
                  <a:lnTo>
                    <a:pt x="581571" y="154495"/>
                  </a:lnTo>
                  <a:lnTo>
                    <a:pt x="602957" y="156311"/>
                  </a:lnTo>
                  <a:lnTo>
                    <a:pt x="613257" y="156514"/>
                  </a:lnTo>
                  <a:close/>
                </a:path>
                <a:path w="3644265" h="400685">
                  <a:moveTo>
                    <a:pt x="620077" y="371652"/>
                  </a:moveTo>
                  <a:lnTo>
                    <a:pt x="607720" y="370598"/>
                  </a:lnTo>
                  <a:lnTo>
                    <a:pt x="606094" y="371208"/>
                  </a:lnTo>
                  <a:lnTo>
                    <a:pt x="620077" y="371652"/>
                  </a:lnTo>
                  <a:close/>
                </a:path>
                <a:path w="3644265" h="400685">
                  <a:moveTo>
                    <a:pt x="633844" y="135699"/>
                  </a:moveTo>
                  <a:lnTo>
                    <a:pt x="632460" y="135699"/>
                  </a:lnTo>
                  <a:lnTo>
                    <a:pt x="613410" y="137934"/>
                  </a:lnTo>
                  <a:lnTo>
                    <a:pt x="633844" y="135699"/>
                  </a:lnTo>
                  <a:close/>
                </a:path>
                <a:path w="3644265" h="400685">
                  <a:moveTo>
                    <a:pt x="680808" y="130124"/>
                  </a:moveTo>
                  <a:lnTo>
                    <a:pt x="680351" y="129679"/>
                  </a:lnTo>
                  <a:lnTo>
                    <a:pt x="676998" y="129921"/>
                  </a:lnTo>
                  <a:lnTo>
                    <a:pt x="680808" y="130124"/>
                  </a:lnTo>
                  <a:close/>
                </a:path>
                <a:path w="3644265" h="400685">
                  <a:moveTo>
                    <a:pt x="704037" y="110756"/>
                  </a:moveTo>
                  <a:lnTo>
                    <a:pt x="657199" y="107823"/>
                  </a:lnTo>
                  <a:lnTo>
                    <a:pt x="653478" y="111404"/>
                  </a:lnTo>
                  <a:lnTo>
                    <a:pt x="620306" y="109982"/>
                  </a:lnTo>
                  <a:lnTo>
                    <a:pt x="555866" y="107734"/>
                  </a:lnTo>
                  <a:lnTo>
                    <a:pt x="546354" y="107111"/>
                  </a:lnTo>
                  <a:lnTo>
                    <a:pt x="546519" y="108127"/>
                  </a:lnTo>
                  <a:lnTo>
                    <a:pt x="476694" y="105778"/>
                  </a:lnTo>
                  <a:lnTo>
                    <a:pt x="515721" y="109829"/>
                  </a:lnTo>
                  <a:lnTo>
                    <a:pt x="568020" y="111366"/>
                  </a:lnTo>
                  <a:lnTo>
                    <a:pt x="623709" y="112522"/>
                  </a:lnTo>
                  <a:lnTo>
                    <a:pt x="672871" y="115404"/>
                  </a:lnTo>
                  <a:lnTo>
                    <a:pt x="695807" y="114846"/>
                  </a:lnTo>
                  <a:lnTo>
                    <a:pt x="688479" y="113436"/>
                  </a:lnTo>
                  <a:lnTo>
                    <a:pt x="684250" y="112268"/>
                  </a:lnTo>
                  <a:lnTo>
                    <a:pt x="687857" y="111353"/>
                  </a:lnTo>
                  <a:lnTo>
                    <a:pt x="704037" y="110756"/>
                  </a:lnTo>
                  <a:close/>
                </a:path>
                <a:path w="3644265" h="400685">
                  <a:moveTo>
                    <a:pt x="714121" y="134581"/>
                  </a:moveTo>
                  <a:lnTo>
                    <a:pt x="667118" y="130657"/>
                  </a:lnTo>
                  <a:lnTo>
                    <a:pt x="671957" y="130302"/>
                  </a:lnTo>
                  <a:lnTo>
                    <a:pt x="676998" y="129921"/>
                  </a:lnTo>
                  <a:lnTo>
                    <a:pt x="658317" y="128993"/>
                  </a:lnTo>
                  <a:lnTo>
                    <a:pt x="637349" y="127190"/>
                  </a:lnTo>
                  <a:lnTo>
                    <a:pt x="624979" y="124968"/>
                  </a:lnTo>
                  <a:lnTo>
                    <a:pt x="628243" y="122618"/>
                  </a:lnTo>
                  <a:lnTo>
                    <a:pt x="612381" y="123151"/>
                  </a:lnTo>
                  <a:lnTo>
                    <a:pt x="606691" y="123278"/>
                  </a:lnTo>
                  <a:lnTo>
                    <a:pt x="606691" y="125882"/>
                  </a:lnTo>
                  <a:lnTo>
                    <a:pt x="602170" y="125882"/>
                  </a:lnTo>
                  <a:lnTo>
                    <a:pt x="601408" y="125768"/>
                  </a:lnTo>
                  <a:lnTo>
                    <a:pt x="606691" y="125882"/>
                  </a:lnTo>
                  <a:lnTo>
                    <a:pt x="606691" y="123278"/>
                  </a:lnTo>
                  <a:lnTo>
                    <a:pt x="597331" y="123482"/>
                  </a:lnTo>
                  <a:lnTo>
                    <a:pt x="591019" y="124167"/>
                  </a:lnTo>
                  <a:lnTo>
                    <a:pt x="596239" y="124968"/>
                  </a:lnTo>
                  <a:lnTo>
                    <a:pt x="598106" y="124968"/>
                  </a:lnTo>
                  <a:lnTo>
                    <a:pt x="596468" y="125006"/>
                  </a:lnTo>
                  <a:lnTo>
                    <a:pt x="596239" y="124968"/>
                  </a:lnTo>
                  <a:lnTo>
                    <a:pt x="565454" y="124968"/>
                  </a:lnTo>
                  <a:lnTo>
                    <a:pt x="581888" y="125336"/>
                  </a:lnTo>
                  <a:lnTo>
                    <a:pt x="557441" y="125882"/>
                  </a:lnTo>
                  <a:lnTo>
                    <a:pt x="537108" y="125882"/>
                  </a:lnTo>
                  <a:lnTo>
                    <a:pt x="531774" y="124333"/>
                  </a:lnTo>
                  <a:lnTo>
                    <a:pt x="528828" y="123482"/>
                  </a:lnTo>
                  <a:lnTo>
                    <a:pt x="531469" y="124333"/>
                  </a:lnTo>
                  <a:lnTo>
                    <a:pt x="530783" y="124333"/>
                  </a:lnTo>
                  <a:lnTo>
                    <a:pt x="515251" y="122923"/>
                  </a:lnTo>
                  <a:lnTo>
                    <a:pt x="495465" y="122364"/>
                  </a:lnTo>
                  <a:lnTo>
                    <a:pt x="474014" y="122008"/>
                  </a:lnTo>
                  <a:lnTo>
                    <a:pt x="452526" y="121094"/>
                  </a:lnTo>
                  <a:lnTo>
                    <a:pt x="448614" y="124675"/>
                  </a:lnTo>
                  <a:lnTo>
                    <a:pt x="421627" y="124675"/>
                  </a:lnTo>
                  <a:lnTo>
                    <a:pt x="348246" y="125882"/>
                  </a:lnTo>
                  <a:lnTo>
                    <a:pt x="345465" y="125882"/>
                  </a:lnTo>
                  <a:lnTo>
                    <a:pt x="366674" y="128993"/>
                  </a:lnTo>
                  <a:lnTo>
                    <a:pt x="366153" y="128993"/>
                  </a:lnTo>
                  <a:lnTo>
                    <a:pt x="352145" y="130302"/>
                  </a:lnTo>
                  <a:lnTo>
                    <a:pt x="335597" y="130302"/>
                  </a:lnTo>
                  <a:lnTo>
                    <a:pt x="316407" y="129679"/>
                  </a:lnTo>
                  <a:lnTo>
                    <a:pt x="297154" y="128638"/>
                  </a:lnTo>
                  <a:lnTo>
                    <a:pt x="320941" y="132118"/>
                  </a:lnTo>
                  <a:lnTo>
                    <a:pt x="320814" y="131381"/>
                  </a:lnTo>
                  <a:lnTo>
                    <a:pt x="320763" y="131089"/>
                  </a:lnTo>
                  <a:lnTo>
                    <a:pt x="324586" y="130657"/>
                  </a:lnTo>
                  <a:lnTo>
                    <a:pt x="326212" y="130657"/>
                  </a:lnTo>
                  <a:lnTo>
                    <a:pt x="339890" y="132118"/>
                  </a:lnTo>
                  <a:lnTo>
                    <a:pt x="339382" y="132118"/>
                  </a:lnTo>
                  <a:lnTo>
                    <a:pt x="329336" y="134531"/>
                  </a:lnTo>
                  <a:lnTo>
                    <a:pt x="288556" y="133565"/>
                  </a:lnTo>
                  <a:lnTo>
                    <a:pt x="275310" y="136410"/>
                  </a:lnTo>
                  <a:lnTo>
                    <a:pt x="278892" y="136410"/>
                  </a:lnTo>
                  <a:lnTo>
                    <a:pt x="319290" y="137934"/>
                  </a:lnTo>
                  <a:lnTo>
                    <a:pt x="320890" y="137934"/>
                  </a:lnTo>
                  <a:lnTo>
                    <a:pt x="405701" y="139166"/>
                  </a:lnTo>
                  <a:lnTo>
                    <a:pt x="425640" y="140017"/>
                  </a:lnTo>
                  <a:lnTo>
                    <a:pt x="468884" y="140017"/>
                  </a:lnTo>
                  <a:lnTo>
                    <a:pt x="516699" y="139585"/>
                  </a:lnTo>
                  <a:lnTo>
                    <a:pt x="551675" y="138671"/>
                  </a:lnTo>
                  <a:lnTo>
                    <a:pt x="553504" y="138671"/>
                  </a:lnTo>
                  <a:lnTo>
                    <a:pt x="566915" y="137020"/>
                  </a:lnTo>
                  <a:lnTo>
                    <a:pt x="563130" y="134581"/>
                  </a:lnTo>
                  <a:lnTo>
                    <a:pt x="561543" y="133565"/>
                  </a:lnTo>
                  <a:lnTo>
                    <a:pt x="564007" y="133565"/>
                  </a:lnTo>
                  <a:lnTo>
                    <a:pt x="603326" y="134912"/>
                  </a:lnTo>
                  <a:lnTo>
                    <a:pt x="585939" y="133997"/>
                  </a:lnTo>
                  <a:lnTo>
                    <a:pt x="584758" y="133997"/>
                  </a:lnTo>
                  <a:lnTo>
                    <a:pt x="584619" y="133565"/>
                  </a:lnTo>
                  <a:lnTo>
                    <a:pt x="584390" y="132918"/>
                  </a:lnTo>
                  <a:lnTo>
                    <a:pt x="588619" y="131381"/>
                  </a:lnTo>
                  <a:lnTo>
                    <a:pt x="608622" y="130657"/>
                  </a:lnTo>
                  <a:lnTo>
                    <a:pt x="609104" y="130657"/>
                  </a:lnTo>
                  <a:lnTo>
                    <a:pt x="628218" y="132676"/>
                  </a:lnTo>
                  <a:lnTo>
                    <a:pt x="633844" y="135699"/>
                  </a:lnTo>
                  <a:lnTo>
                    <a:pt x="663575" y="135890"/>
                  </a:lnTo>
                  <a:lnTo>
                    <a:pt x="693432" y="136410"/>
                  </a:lnTo>
                  <a:lnTo>
                    <a:pt x="714121" y="134581"/>
                  </a:lnTo>
                  <a:close/>
                </a:path>
                <a:path w="3644265" h="400685">
                  <a:moveTo>
                    <a:pt x="716584" y="125882"/>
                  </a:moveTo>
                  <a:lnTo>
                    <a:pt x="716419" y="124968"/>
                  </a:lnTo>
                  <a:lnTo>
                    <a:pt x="716305" y="124333"/>
                  </a:lnTo>
                  <a:lnTo>
                    <a:pt x="716280" y="124167"/>
                  </a:lnTo>
                  <a:lnTo>
                    <a:pt x="716153" y="123482"/>
                  </a:lnTo>
                  <a:lnTo>
                    <a:pt x="716038" y="122923"/>
                  </a:lnTo>
                  <a:lnTo>
                    <a:pt x="644677" y="124675"/>
                  </a:lnTo>
                  <a:lnTo>
                    <a:pt x="675119" y="124675"/>
                  </a:lnTo>
                  <a:lnTo>
                    <a:pt x="680351" y="129679"/>
                  </a:lnTo>
                  <a:lnTo>
                    <a:pt x="687603" y="129133"/>
                  </a:lnTo>
                  <a:lnTo>
                    <a:pt x="705561" y="127520"/>
                  </a:lnTo>
                  <a:lnTo>
                    <a:pt x="714641" y="125882"/>
                  </a:lnTo>
                  <a:lnTo>
                    <a:pt x="716584" y="125882"/>
                  </a:lnTo>
                  <a:close/>
                </a:path>
                <a:path w="3644265" h="400685">
                  <a:moveTo>
                    <a:pt x="732497" y="52222"/>
                  </a:moveTo>
                  <a:lnTo>
                    <a:pt x="728357" y="50977"/>
                  </a:lnTo>
                  <a:lnTo>
                    <a:pt x="715327" y="50571"/>
                  </a:lnTo>
                  <a:lnTo>
                    <a:pt x="701446" y="50253"/>
                  </a:lnTo>
                  <a:lnTo>
                    <a:pt x="694728" y="49288"/>
                  </a:lnTo>
                  <a:lnTo>
                    <a:pt x="698436" y="51612"/>
                  </a:lnTo>
                  <a:lnTo>
                    <a:pt x="703554" y="52324"/>
                  </a:lnTo>
                  <a:lnTo>
                    <a:pt x="713714" y="52235"/>
                  </a:lnTo>
                  <a:lnTo>
                    <a:pt x="732497" y="52222"/>
                  </a:lnTo>
                  <a:close/>
                </a:path>
                <a:path w="3644265" h="400685">
                  <a:moveTo>
                    <a:pt x="736003" y="333222"/>
                  </a:moveTo>
                  <a:lnTo>
                    <a:pt x="698411" y="330276"/>
                  </a:lnTo>
                  <a:lnTo>
                    <a:pt x="689279" y="331317"/>
                  </a:lnTo>
                  <a:lnTo>
                    <a:pt x="689673" y="332346"/>
                  </a:lnTo>
                  <a:lnTo>
                    <a:pt x="676148" y="333870"/>
                  </a:lnTo>
                  <a:lnTo>
                    <a:pt x="653275" y="331952"/>
                  </a:lnTo>
                  <a:lnTo>
                    <a:pt x="631977" y="332879"/>
                  </a:lnTo>
                  <a:lnTo>
                    <a:pt x="607364" y="334378"/>
                  </a:lnTo>
                  <a:lnTo>
                    <a:pt x="607187" y="334378"/>
                  </a:lnTo>
                  <a:lnTo>
                    <a:pt x="574598" y="334162"/>
                  </a:lnTo>
                  <a:lnTo>
                    <a:pt x="459562" y="336016"/>
                  </a:lnTo>
                  <a:lnTo>
                    <a:pt x="450189" y="335280"/>
                  </a:lnTo>
                  <a:lnTo>
                    <a:pt x="445414" y="334911"/>
                  </a:lnTo>
                  <a:lnTo>
                    <a:pt x="417360" y="334911"/>
                  </a:lnTo>
                  <a:lnTo>
                    <a:pt x="375005" y="334378"/>
                  </a:lnTo>
                  <a:lnTo>
                    <a:pt x="371983" y="334378"/>
                  </a:lnTo>
                  <a:lnTo>
                    <a:pt x="343255" y="331762"/>
                  </a:lnTo>
                  <a:lnTo>
                    <a:pt x="348500" y="335280"/>
                  </a:lnTo>
                  <a:lnTo>
                    <a:pt x="311467" y="334378"/>
                  </a:lnTo>
                  <a:lnTo>
                    <a:pt x="316484" y="334911"/>
                  </a:lnTo>
                  <a:lnTo>
                    <a:pt x="316179" y="334911"/>
                  </a:lnTo>
                  <a:lnTo>
                    <a:pt x="310769" y="336778"/>
                  </a:lnTo>
                  <a:lnTo>
                    <a:pt x="297764" y="337794"/>
                  </a:lnTo>
                  <a:lnTo>
                    <a:pt x="291096" y="337794"/>
                  </a:lnTo>
                  <a:lnTo>
                    <a:pt x="312623" y="339471"/>
                  </a:lnTo>
                  <a:lnTo>
                    <a:pt x="307873" y="338950"/>
                  </a:lnTo>
                  <a:lnTo>
                    <a:pt x="307797" y="338543"/>
                  </a:lnTo>
                  <a:lnTo>
                    <a:pt x="307708" y="338074"/>
                  </a:lnTo>
                  <a:lnTo>
                    <a:pt x="317881" y="338074"/>
                  </a:lnTo>
                  <a:lnTo>
                    <a:pt x="336943" y="340575"/>
                  </a:lnTo>
                  <a:lnTo>
                    <a:pt x="406603" y="338543"/>
                  </a:lnTo>
                  <a:lnTo>
                    <a:pt x="442328" y="341134"/>
                  </a:lnTo>
                  <a:lnTo>
                    <a:pt x="444207" y="338543"/>
                  </a:lnTo>
                  <a:lnTo>
                    <a:pt x="444538" y="338074"/>
                  </a:lnTo>
                  <a:lnTo>
                    <a:pt x="445655" y="336550"/>
                  </a:lnTo>
                  <a:lnTo>
                    <a:pt x="464680" y="337464"/>
                  </a:lnTo>
                  <a:lnTo>
                    <a:pt x="475246" y="339267"/>
                  </a:lnTo>
                  <a:lnTo>
                    <a:pt x="480707" y="341477"/>
                  </a:lnTo>
                  <a:lnTo>
                    <a:pt x="484378" y="343573"/>
                  </a:lnTo>
                  <a:lnTo>
                    <a:pt x="484746" y="342988"/>
                  </a:lnTo>
                  <a:lnTo>
                    <a:pt x="489623" y="341477"/>
                  </a:lnTo>
                  <a:lnTo>
                    <a:pt x="500722" y="340575"/>
                  </a:lnTo>
                  <a:lnTo>
                    <a:pt x="502907" y="340575"/>
                  </a:lnTo>
                  <a:lnTo>
                    <a:pt x="520954" y="342455"/>
                  </a:lnTo>
                  <a:lnTo>
                    <a:pt x="549668" y="342684"/>
                  </a:lnTo>
                  <a:lnTo>
                    <a:pt x="561873" y="340575"/>
                  </a:lnTo>
                  <a:lnTo>
                    <a:pt x="566000" y="339864"/>
                  </a:lnTo>
                  <a:lnTo>
                    <a:pt x="580466" y="336550"/>
                  </a:lnTo>
                  <a:lnTo>
                    <a:pt x="581291" y="336359"/>
                  </a:lnTo>
                  <a:lnTo>
                    <a:pt x="586155" y="336029"/>
                  </a:lnTo>
                  <a:lnTo>
                    <a:pt x="606425" y="334632"/>
                  </a:lnTo>
                  <a:lnTo>
                    <a:pt x="606894" y="334632"/>
                  </a:lnTo>
                  <a:lnTo>
                    <a:pt x="606958" y="334911"/>
                  </a:lnTo>
                  <a:lnTo>
                    <a:pt x="607047" y="335280"/>
                  </a:lnTo>
                  <a:lnTo>
                    <a:pt x="607123" y="335610"/>
                  </a:lnTo>
                  <a:lnTo>
                    <a:pt x="612241" y="337121"/>
                  </a:lnTo>
                  <a:lnTo>
                    <a:pt x="630834" y="338074"/>
                  </a:lnTo>
                  <a:lnTo>
                    <a:pt x="633679" y="336029"/>
                  </a:lnTo>
                  <a:lnTo>
                    <a:pt x="642747" y="334632"/>
                  </a:lnTo>
                  <a:lnTo>
                    <a:pt x="650443" y="334378"/>
                  </a:lnTo>
                  <a:lnTo>
                    <a:pt x="657136" y="334162"/>
                  </a:lnTo>
                  <a:lnTo>
                    <a:pt x="657313" y="334162"/>
                  </a:lnTo>
                  <a:lnTo>
                    <a:pt x="676313" y="334911"/>
                  </a:lnTo>
                  <a:lnTo>
                    <a:pt x="667588" y="336969"/>
                  </a:lnTo>
                  <a:lnTo>
                    <a:pt x="672503" y="337464"/>
                  </a:lnTo>
                  <a:lnTo>
                    <a:pt x="672553" y="338543"/>
                  </a:lnTo>
                  <a:lnTo>
                    <a:pt x="672668" y="339267"/>
                  </a:lnTo>
                  <a:lnTo>
                    <a:pt x="672769" y="339864"/>
                  </a:lnTo>
                  <a:lnTo>
                    <a:pt x="672871" y="340512"/>
                  </a:lnTo>
                  <a:lnTo>
                    <a:pt x="680326" y="338074"/>
                  </a:lnTo>
                  <a:lnTo>
                    <a:pt x="679564" y="338074"/>
                  </a:lnTo>
                  <a:lnTo>
                    <a:pt x="701052" y="336778"/>
                  </a:lnTo>
                  <a:lnTo>
                    <a:pt x="725703" y="335445"/>
                  </a:lnTo>
                  <a:lnTo>
                    <a:pt x="731634" y="334162"/>
                  </a:lnTo>
                  <a:lnTo>
                    <a:pt x="732993" y="333870"/>
                  </a:lnTo>
                  <a:lnTo>
                    <a:pt x="736003" y="333222"/>
                  </a:lnTo>
                  <a:close/>
                </a:path>
                <a:path w="3644265" h="400685">
                  <a:moveTo>
                    <a:pt x="778802" y="15913"/>
                  </a:moveTo>
                  <a:lnTo>
                    <a:pt x="760996" y="15557"/>
                  </a:lnTo>
                  <a:lnTo>
                    <a:pt x="739787" y="15608"/>
                  </a:lnTo>
                  <a:lnTo>
                    <a:pt x="732777" y="13627"/>
                  </a:lnTo>
                  <a:lnTo>
                    <a:pt x="710412" y="16230"/>
                  </a:lnTo>
                  <a:lnTo>
                    <a:pt x="679818" y="11226"/>
                  </a:lnTo>
                  <a:lnTo>
                    <a:pt x="643610" y="11963"/>
                  </a:lnTo>
                  <a:lnTo>
                    <a:pt x="605891" y="13639"/>
                  </a:lnTo>
                  <a:lnTo>
                    <a:pt x="595604" y="13030"/>
                  </a:lnTo>
                  <a:lnTo>
                    <a:pt x="594372" y="14008"/>
                  </a:lnTo>
                  <a:lnTo>
                    <a:pt x="552894" y="13601"/>
                  </a:lnTo>
                  <a:lnTo>
                    <a:pt x="605612" y="14236"/>
                  </a:lnTo>
                  <a:lnTo>
                    <a:pt x="670814" y="21336"/>
                  </a:lnTo>
                  <a:lnTo>
                    <a:pt x="721004" y="22275"/>
                  </a:lnTo>
                  <a:lnTo>
                    <a:pt x="738301" y="17145"/>
                  </a:lnTo>
                  <a:lnTo>
                    <a:pt x="751878" y="17145"/>
                  </a:lnTo>
                  <a:lnTo>
                    <a:pt x="760374" y="17729"/>
                  </a:lnTo>
                  <a:lnTo>
                    <a:pt x="767168" y="18503"/>
                  </a:lnTo>
                  <a:lnTo>
                    <a:pt x="775614" y="19100"/>
                  </a:lnTo>
                  <a:lnTo>
                    <a:pt x="778802" y="15913"/>
                  </a:lnTo>
                  <a:close/>
                </a:path>
                <a:path w="3644265" h="400685">
                  <a:moveTo>
                    <a:pt x="783450" y="134937"/>
                  </a:moveTo>
                  <a:lnTo>
                    <a:pt x="771232" y="132143"/>
                  </a:lnTo>
                  <a:lnTo>
                    <a:pt x="765733" y="133756"/>
                  </a:lnTo>
                  <a:lnTo>
                    <a:pt x="746188" y="133007"/>
                  </a:lnTo>
                  <a:lnTo>
                    <a:pt x="783450" y="134937"/>
                  </a:lnTo>
                  <a:close/>
                </a:path>
                <a:path w="3644265" h="400685">
                  <a:moveTo>
                    <a:pt x="784910" y="366128"/>
                  </a:moveTo>
                  <a:lnTo>
                    <a:pt x="715810" y="366814"/>
                  </a:lnTo>
                  <a:lnTo>
                    <a:pt x="715924" y="365760"/>
                  </a:lnTo>
                  <a:lnTo>
                    <a:pt x="721233" y="364883"/>
                  </a:lnTo>
                  <a:lnTo>
                    <a:pt x="733615" y="363715"/>
                  </a:lnTo>
                  <a:lnTo>
                    <a:pt x="716953" y="362610"/>
                  </a:lnTo>
                  <a:lnTo>
                    <a:pt x="685012" y="361111"/>
                  </a:lnTo>
                  <a:lnTo>
                    <a:pt x="662622" y="360057"/>
                  </a:lnTo>
                  <a:lnTo>
                    <a:pt x="635342" y="358406"/>
                  </a:lnTo>
                  <a:lnTo>
                    <a:pt x="643509" y="355485"/>
                  </a:lnTo>
                  <a:lnTo>
                    <a:pt x="643890" y="355346"/>
                  </a:lnTo>
                  <a:lnTo>
                    <a:pt x="588505" y="355485"/>
                  </a:lnTo>
                  <a:lnTo>
                    <a:pt x="592493" y="354139"/>
                  </a:lnTo>
                  <a:lnTo>
                    <a:pt x="587336" y="352501"/>
                  </a:lnTo>
                  <a:lnTo>
                    <a:pt x="580529" y="351142"/>
                  </a:lnTo>
                  <a:lnTo>
                    <a:pt x="577761" y="350583"/>
                  </a:lnTo>
                  <a:lnTo>
                    <a:pt x="568502" y="348437"/>
                  </a:lnTo>
                  <a:lnTo>
                    <a:pt x="585012" y="348602"/>
                  </a:lnTo>
                  <a:lnTo>
                    <a:pt x="596620" y="350126"/>
                  </a:lnTo>
                  <a:lnTo>
                    <a:pt x="608342" y="352031"/>
                  </a:lnTo>
                  <a:lnTo>
                    <a:pt x="625195" y="353377"/>
                  </a:lnTo>
                  <a:lnTo>
                    <a:pt x="624052" y="348602"/>
                  </a:lnTo>
                  <a:lnTo>
                    <a:pt x="624014" y="348437"/>
                  </a:lnTo>
                  <a:lnTo>
                    <a:pt x="623976" y="348272"/>
                  </a:lnTo>
                  <a:lnTo>
                    <a:pt x="589356" y="348272"/>
                  </a:lnTo>
                  <a:lnTo>
                    <a:pt x="623836" y="347700"/>
                  </a:lnTo>
                  <a:lnTo>
                    <a:pt x="623735" y="347268"/>
                  </a:lnTo>
                  <a:lnTo>
                    <a:pt x="573252" y="348272"/>
                  </a:lnTo>
                  <a:lnTo>
                    <a:pt x="489534" y="348272"/>
                  </a:lnTo>
                  <a:lnTo>
                    <a:pt x="463232" y="352285"/>
                  </a:lnTo>
                  <a:lnTo>
                    <a:pt x="500367" y="353187"/>
                  </a:lnTo>
                  <a:lnTo>
                    <a:pt x="495693" y="352704"/>
                  </a:lnTo>
                  <a:lnTo>
                    <a:pt x="495604" y="352285"/>
                  </a:lnTo>
                  <a:lnTo>
                    <a:pt x="495490" y="351764"/>
                  </a:lnTo>
                  <a:lnTo>
                    <a:pt x="494893" y="351764"/>
                  </a:lnTo>
                  <a:lnTo>
                    <a:pt x="499757" y="351142"/>
                  </a:lnTo>
                  <a:lnTo>
                    <a:pt x="517245" y="351764"/>
                  </a:lnTo>
                  <a:lnTo>
                    <a:pt x="526897" y="353187"/>
                  </a:lnTo>
                  <a:lnTo>
                    <a:pt x="528091" y="353377"/>
                  </a:lnTo>
                  <a:lnTo>
                    <a:pt x="532003" y="355346"/>
                  </a:lnTo>
                  <a:lnTo>
                    <a:pt x="530567" y="356209"/>
                  </a:lnTo>
                  <a:lnTo>
                    <a:pt x="547687" y="356831"/>
                  </a:lnTo>
                  <a:lnTo>
                    <a:pt x="543039" y="358254"/>
                  </a:lnTo>
                  <a:lnTo>
                    <a:pt x="530733" y="360057"/>
                  </a:lnTo>
                  <a:lnTo>
                    <a:pt x="530885" y="360057"/>
                  </a:lnTo>
                  <a:lnTo>
                    <a:pt x="527507" y="361797"/>
                  </a:lnTo>
                  <a:lnTo>
                    <a:pt x="548843" y="363220"/>
                  </a:lnTo>
                  <a:lnTo>
                    <a:pt x="576046" y="361111"/>
                  </a:lnTo>
                  <a:lnTo>
                    <a:pt x="623506" y="367068"/>
                  </a:lnTo>
                  <a:lnTo>
                    <a:pt x="568223" y="367233"/>
                  </a:lnTo>
                  <a:lnTo>
                    <a:pt x="607720" y="370598"/>
                  </a:lnTo>
                  <a:lnTo>
                    <a:pt x="610209" y="369671"/>
                  </a:lnTo>
                  <a:lnTo>
                    <a:pt x="610095" y="368630"/>
                  </a:lnTo>
                  <a:lnTo>
                    <a:pt x="682028" y="368452"/>
                  </a:lnTo>
                  <a:lnTo>
                    <a:pt x="701217" y="368515"/>
                  </a:lnTo>
                  <a:lnTo>
                    <a:pt x="721677" y="368338"/>
                  </a:lnTo>
                  <a:lnTo>
                    <a:pt x="746264" y="368122"/>
                  </a:lnTo>
                  <a:lnTo>
                    <a:pt x="771626" y="366814"/>
                  </a:lnTo>
                  <a:lnTo>
                    <a:pt x="784910" y="366128"/>
                  </a:lnTo>
                  <a:close/>
                </a:path>
                <a:path w="3644265" h="400685">
                  <a:moveTo>
                    <a:pt x="785126" y="264998"/>
                  </a:moveTo>
                  <a:lnTo>
                    <a:pt x="755878" y="257975"/>
                  </a:lnTo>
                  <a:lnTo>
                    <a:pt x="762355" y="261175"/>
                  </a:lnTo>
                  <a:lnTo>
                    <a:pt x="747471" y="261670"/>
                  </a:lnTo>
                  <a:lnTo>
                    <a:pt x="725563" y="261620"/>
                  </a:lnTo>
                  <a:lnTo>
                    <a:pt x="710971" y="263169"/>
                  </a:lnTo>
                  <a:lnTo>
                    <a:pt x="720102" y="263156"/>
                  </a:lnTo>
                  <a:lnTo>
                    <a:pt x="724992" y="264668"/>
                  </a:lnTo>
                  <a:lnTo>
                    <a:pt x="721004" y="267208"/>
                  </a:lnTo>
                  <a:lnTo>
                    <a:pt x="707186" y="266750"/>
                  </a:lnTo>
                  <a:lnTo>
                    <a:pt x="696201" y="265531"/>
                  </a:lnTo>
                  <a:lnTo>
                    <a:pt x="686930" y="264134"/>
                  </a:lnTo>
                  <a:lnTo>
                    <a:pt x="682815" y="262521"/>
                  </a:lnTo>
                  <a:lnTo>
                    <a:pt x="687298" y="260692"/>
                  </a:lnTo>
                  <a:lnTo>
                    <a:pt x="667283" y="265671"/>
                  </a:lnTo>
                  <a:lnTo>
                    <a:pt x="717791" y="269811"/>
                  </a:lnTo>
                  <a:lnTo>
                    <a:pt x="704037" y="273342"/>
                  </a:lnTo>
                  <a:lnTo>
                    <a:pt x="731380" y="270789"/>
                  </a:lnTo>
                  <a:lnTo>
                    <a:pt x="735558" y="267487"/>
                  </a:lnTo>
                  <a:lnTo>
                    <a:pt x="744258" y="265023"/>
                  </a:lnTo>
                  <a:lnTo>
                    <a:pt x="785126" y="264998"/>
                  </a:lnTo>
                  <a:close/>
                </a:path>
                <a:path w="3644265" h="400685">
                  <a:moveTo>
                    <a:pt x="821690" y="74472"/>
                  </a:moveTo>
                  <a:lnTo>
                    <a:pt x="821309" y="74472"/>
                  </a:lnTo>
                  <a:lnTo>
                    <a:pt x="802106" y="74472"/>
                  </a:lnTo>
                  <a:lnTo>
                    <a:pt x="820051" y="74726"/>
                  </a:lnTo>
                  <a:lnTo>
                    <a:pt x="821690" y="74472"/>
                  </a:lnTo>
                  <a:close/>
                </a:path>
                <a:path w="3644265" h="400685">
                  <a:moveTo>
                    <a:pt x="834161" y="53009"/>
                  </a:moveTo>
                  <a:lnTo>
                    <a:pt x="823112" y="53517"/>
                  </a:lnTo>
                  <a:lnTo>
                    <a:pt x="812634" y="53517"/>
                  </a:lnTo>
                  <a:lnTo>
                    <a:pt x="832840" y="53848"/>
                  </a:lnTo>
                  <a:lnTo>
                    <a:pt x="834161" y="53009"/>
                  </a:lnTo>
                  <a:close/>
                </a:path>
                <a:path w="3644265" h="400685">
                  <a:moveTo>
                    <a:pt x="855459" y="188074"/>
                  </a:moveTo>
                  <a:lnTo>
                    <a:pt x="854951" y="185051"/>
                  </a:lnTo>
                  <a:lnTo>
                    <a:pt x="818857" y="183870"/>
                  </a:lnTo>
                  <a:lnTo>
                    <a:pt x="762685" y="183578"/>
                  </a:lnTo>
                  <a:lnTo>
                    <a:pt x="700811" y="184531"/>
                  </a:lnTo>
                  <a:lnTo>
                    <a:pt x="647623" y="187134"/>
                  </a:lnTo>
                  <a:lnTo>
                    <a:pt x="652348" y="187629"/>
                  </a:lnTo>
                  <a:lnTo>
                    <a:pt x="717499" y="186664"/>
                  </a:lnTo>
                  <a:lnTo>
                    <a:pt x="775487" y="191617"/>
                  </a:lnTo>
                  <a:lnTo>
                    <a:pt x="825982" y="186664"/>
                  </a:lnTo>
                  <a:lnTo>
                    <a:pt x="855459" y="188074"/>
                  </a:lnTo>
                  <a:close/>
                </a:path>
                <a:path w="3644265" h="400685">
                  <a:moveTo>
                    <a:pt x="904036" y="300266"/>
                  </a:moveTo>
                  <a:lnTo>
                    <a:pt x="837603" y="292303"/>
                  </a:lnTo>
                  <a:lnTo>
                    <a:pt x="852144" y="295833"/>
                  </a:lnTo>
                  <a:lnTo>
                    <a:pt x="759599" y="295059"/>
                  </a:lnTo>
                  <a:lnTo>
                    <a:pt x="756920" y="295719"/>
                  </a:lnTo>
                  <a:lnTo>
                    <a:pt x="775449" y="295871"/>
                  </a:lnTo>
                  <a:lnTo>
                    <a:pt x="783056" y="296519"/>
                  </a:lnTo>
                  <a:lnTo>
                    <a:pt x="751611" y="300151"/>
                  </a:lnTo>
                  <a:lnTo>
                    <a:pt x="736650" y="298221"/>
                  </a:lnTo>
                  <a:lnTo>
                    <a:pt x="728510" y="297738"/>
                  </a:lnTo>
                  <a:lnTo>
                    <a:pt x="717880" y="297738"/>
                  </a:lnTo>
                  <a:lnTo>
                    <a:pt x="695477" y="297243"/>
                  </a:lnTo>
                  <a:lnTo>
                    <a:pt x="704938" y="298246"/>
                  </a:lnTo>
                  <a:lnTo>
                    <a:pt x="700328" y="298780"/>
                  </a:lnTo>
                  <a:lnTo>
                    <a:pt x="700836" y="299796"/>
                  </a:lnTo>
                  <a:lnTo>
                    <a:pt x="691642" y="300824"/>
                  </a:lnTo>
                  <a:lnTo>
                    <a:pt x="798258" y="302069"/>
                  </a:lnTo>
                  <a:lnTo>
                    <a:pt x="850455" y="301828"/>
                  </a:lnTo>
                  <a:lnTo>
                    <a:pt x="904036" y="300266"/>
                  </a:lnTo>
                  <a:close/>
                </a:path>
                <a:path w="3644265" h="400685">
                  <a:moveTo>
                    <a:pt x="918298" y="158953"/>
                  </a:moveTo>
                  <a:lnTo>
                    <a:pt x="893991" y="157949"/>
                  </a:lnTo>
                  <a:lnTo>
                    <a:pt x="878725" y="158153"/>
                  </a:lnTo>
                  <a:lnTo>
                    <a:pt x="863600" y="158940"/>
                  </a:lnTo>
                  <a:lnTo>
                    <a:pt x="839749" y="159651"/>
                  </a:lnTo>
                  <a:lnTo>
                    <a:pt x="890968" y="161048"/>
                  </a:lnTo>
                  <a:lnTo>
                    <a:pt x="882637" y="165125"/>
                  </a:lnTo>
                  <a:lnTo>
                    <a:pt x="898055" y="163563"/>
                  </a:lnTo>
                  <a:lnTo>
                    <a:pt x="897026" y="162039"/>
                  </a:lnTo>
                  <a:lnTo>
                    <a:pt x="890752" y="160540"/>
                  </a:lnTo>
                  <a:lnTo>
                    <a:pt x="890460" y="159029"/>
                  </a:lnTo>
                  <a:lnTo>
                    <a:pt x="918298" y="158953"/>
                  </a:lnTo>
                  <a:close/>
                </a:path>
                <a:path w="3644265" h="400685">
                  <a:moveTo>
                    <a:pt x="936510" y="120129"/>
                  </a:moveTo>
                  <a:lnTo>
                    <a:pt x="932116" y="118757"/>
                  </a:lnTo>
                  <a:lnTo>
                    <a:pt x="936231" y="120129"/>
                  </a:lnTo>
                  <a:lnTo>
                    <a:pt x="936510" y="120129"/>
                  </a:lnTo>
                  <a:close/>
                </a:path>
                <a:path w="3644265" h="400685">
                  <a:moveTo>
                    <a:pt x="937006" y="120396"/>
                  </a:moveTo>
                  <a:lnTo>
                    <a:pt x="936231" y="120129"/>
                  </a:lnTo>
                  <a:lnTo>
                    <a:pt x="936675" y="120624"/>
                  </a:lnTo>
                  <a:lnTo>
                    <a:pt x="936764" y="120396"/>
                  </a:lnTo>
                  <a:lnTo>
                    <a:pt x="937006" y="120396"/>
                  </a:lnTo>
                  <a:close/>
                </a:path>
                <a:path w="3644265" h="400685">
                  <a:moveTo>
                    <a:pt x="952588" y="304888"/>
                  </a:moveTo>
                  <a:lnTo>
                    <a:pt x="946988" y="303872"/>
                  </a:lnTo>
                  <a:lnTo>
                    <a:pt x="940054" y="302729"/>
                  </a:lnTo>
                  <a:lnTo>
                    <a:pt x="927989" y="303745"/>
                  </a:lnTo>
                  <a:lnTo>
                    <a:pt x="942073" y="306158"/>
                  </a:lnTo>
                  <a:lnTo>
                    <a:pt x="947381" y="305777"/>
                  </a:lnTo>
                  <a:lnTo>
                    <a:pt x="952588" y="304888"/>
                  </a:lnTo>
                  <a:close/>
                </a:path>
                <a:path w="3644265" h="400685">
                  <a:moveTo>
                    <a:pt x="969860" y="305142"/>
                  </a:moveTo>
                  <a:lnTo>
                    <a:pt x="953465" y="304736"/>
                  </a:lnTo>
                  <a:lnTo>
                    <a:pt x="952588" y="304888"/>
                  </a:lnTo>
                  <a:lnTo>
                    <a:pt x="954887" y="305308"/>
                  </a:lnTo>
                  <a:lnTo>
                    <a:pt x="969860" y="305142"/>
                  </a:lnTo>
                  <a:close/>
                </a:path>
                <a:path w="3644265" h="400685">
                  <a:moveTo>
                    <a:pt x="980059" y="119405"/>
                  </a:moveTo>
                  <a:lnTo>
                    <a:pt x="975614" y="116738"/>
                  </a:lnTo>
                  <a:lnTo>
                    <a:pt x="963180" y="113880"/>
                  </a:lnTo>
                  <a:lnTo>
                    <a:pt x="935431" y="112128"/>
                  </a:lnTo>
                  <a:lnTo>
                    <a:pt x="922121" y="114719"/>
                  </a:lnTo>
                  <a:lnTo>
                    <a:pt x="949794" y="114858"/>
                  </a:lnTo>
                  <a:lnTo>
                    <a:pt x="970546" y="117055"/>
                  </a:lnTo>
                  <a:lnTo>
                    <a:pt x="980059" y="119405"/>
                  </a:lnTo>
                  <a:close/>
                </a:path>
                <a:path w="3644265" h="400685">
                  <a:moveTo>
                    <a:pt x="988796" y="123672"/>
                  </a:moveTo>
                  <a:lnTo>
                    <a:pt x="983767" y="120332"/>
                  </a:lnTo>
                  <a:lnTo>
                    <a:pt x="980059" y="119405"/>
                  </a:lnTo>
                  <a:lnTo>
                    <a:pt x="981303" y="120167"/>
                  </a:lnTo>
                  <a:lnTo>
                    <a:pt x="988796" y="123672"/>
                  </a:lnTo>
                  <a:close/>
                </a:path>
                <a:path w="3644265" h="400685">
                  <a:moveTo>
                    <a:pt x="991666" y="177546"/>
                  </a:moveTo>
                  <a:lnTo>
                    <a:pt x="958875" y="175094"/>
                  </a:lnTo>
                  <a:lnTo>
                    <a:pt x="960399" y="174917"/>
                  </a:lnTo>
                  <a:lnTo>
                    <a:pt x="981354" y="172491"/>
                  </a:lnTo>
                  <a:lnTo>
                    <a:pt x="929347" y="172491"/>
                  </a:lnTo>
                  <a:lnTo>
                    <a:pt x="880198" y="169697"/>
                  </a:lnTo>
                  <a:lnTo>
                    <a:pt x="860996" y="168211"/>
                  </a:lnTo>
                  <a:lnTo>
                    <a:pt x="837006" y="166357"/>
                  </a:lnTo>
                  <a:lnTo>
                    <a:pt x="833551" y="166090"/>
                  </a:lnTo>
                  <a:lnTo>
                    <a:pt x="827062" y="165735"/>
                  </a:lnTo>
                  <a:lnTo>
                    <a:pt x="795375" y="164007"/>
                  </a:lnTo>
                  <a:lnTo>
                    <a:pt x="788479" y="163639"/>
                  </a:lnTo>
                  <a:lnTo>
                    <a:pt x="779373" y="163639"/>
                  </a:lnTo>
                  <a:lnTo>
                    <a:pt x="739203" y="164007"/>
                  </a:lnTo>
                  <a:lnTo>
                    <a:pt x="714946" y="161734"/>
                  </a:lnTo>
                  <a:lnTo>
                    <a:pt x="714514" y="161734"/>
                  </a:lnTo>
                  <a:lnTo>
                    <a:pt x="668185" y="156705"/>
                  </a:lnTo>
                  <a:lnTo>
                    <a:pt x="668451" y="156705"/>
                  </a:lnTo>
                  <a:lnTo>
                    <a:pt x="635342" y="154139"/>
                  </a:lnTo>
                  <a:lnTo>
                    <a:pt x="623150" y="156705"/>
                  </a:lnTo>
                  <a:lnTo>
                    <a:pt x="615492" y="156705"/>
                  </a:lnTo>
                  <a:lnTo>
                    <a:pt x="697725" y="163639"/>
                  </a:lnTo>
                  <a:lnTo>
                    <a:pt x="697280" y="163639"/>
                  </a:lnTo>
                  <a:lnTo>
                    <a:pt x="687222" y="164388"/>
                  </a:lnTo>
                  <a:lnTo>
                    <a:pt x="673658" y="164007"/>
                  </a:lnTo>
                  <a:lnTo>
                    <a:pt x="673112" y="164007"/>
                  </a:lnTo>
                  <a:lnTo>
                    <a:pt x="659625" y="162966"/>
                  </a:lnTo>
                  <a:lnTo>
                    <a:pt x="659384" y="162966"/>
                  </a:lnTo>
                  <a:lnTo>
                    <a:pt x="651268" y="161734"/>
                  </a:lnTo>
                  <a:lnTo>
                    <a:pt x="651090" y="161734"/>
                  </a:lnTo>
                  <a:lnTo>
                    <a:pt x="652195" y="162966"/>
                  </a:lnTo>
                  <a:lnTo>
                    <a:pt x="653656" y="162966"/>
                  </a:lnTo>
                  <a:lnTo>
                    <a:pt x="662571" y="163639"/>
                  </a:lnTo>
                  <a:lnTo>
                    <a:pt x="662076" y="163639"/>
                  </a:lnTo>
                  <a:lnTo>
                    <a:pt x="669378" y="164503"/>
                  </a:lnTo>
                  <a:lnTo>
                    <a:pt x="666864" y="164503"/>
                  </a:lnTo>
                  <a:lnTo>
                    <a:pt x="661022" y="165735"/>
                  </a:lnTo>
                  <a:lnTo>
                    <a:pt x="642277" y="165735"/>
                  </a:lnTo>
                  <a:lnTo>
                    <a:pt x="633755" y="165150"/>
                  </a:lnTo>
                  <a:lnTo>
                    <a:pt x="632358" y="165150"/>
                  </a:lnTo>
                  <a:lnTo>
                    <a:pt x="624979" y="163766"/>
                  </a:lnTo>
                  <a:lnTo>
                    <a:pt x="618896" y="162344"/>
                  </a:lnTo>
                  <a:lnTo>
                    <a:pt x="618909" y="162966"/>
                  </a:lnTo>
                  <a:lnTo>
                    <a:pt x="619061" y="163639"/>
                  </a:lnTo>
                  <a:lnTo>
                    <a:pt x="619150" y="164007"/>
                  </a:lnTo>
                  <a:lnTo>
                    <a:pt x="619264" y="164503"/>
                  </a:lnTo>
                  <a:lnTo>
                    <a:pt x="619302" y="164706"/>
                  </a:lnTo>
                  <a:lnTo>
                    <a:pt x="619404" y="165150"/>
                  </a:lnTo>
                  <a:lnTo>
                    <a:pt x="619493" y="165544"/>
                  </a:lnTo>
                  <a:lnTo>
                    <a:pt x="619607" y="166090"/>
                  </a:lnTo>
                  <a:lnTo>
                    <a:pt x="619671" y="166357"/>
                  </a:lnTo>
                  <a:lnTo>
                    <a:pt x="599922" y="165544"/>
                  </a:lnTo>
                  <a:lnTo>
                    <a:pt x="597141" y="163639"/>
                  </a:lnTo>
                  <a:lnTo>
                    <a:pt x="592594" y="161734"/>
                  </a:lnTo>
                  <a:lnTo>
                    <a:pt x="567550" y="160934"/>
                  </a:lnTo>
                  <a:lnTo>
                    <a:pt x="573303" y="165468"/>
                  </a:lnTo>
                  <a:lnTo>
                    <a:pt x="549135" y="165150"/>
                  </a:lnTo>
                  <a:lnTo>
                    <a:pt x="499745" y="165150"/>
                  </a:lnTo>
                  <a:lnTo>
                    <a:pt x="492963" y="164706"/>
                  </a:lnTo>
                  <a:lnTo>
                    <a:pt x="489889" y="164503"/>
                  </a:lnTo>
                  <a:lnTo>
                    <a:pt x="485216" y="164198"/>
                  </a:lnTo>
                  <a:lnTo>
                    <a:pt x="488099" y="164503"/>
                  </a:lnTo>
                  <a:lnTo>
                    <a:pt x="489991" y="164706"/>
                  </a:lnTo>
                  <a:lnTo>
                    <a:pt x="456971" y="164503"/>
                  </a:lnTo>
                  <a:lnTo>
                    <a:pt x="420966" y="163639"/>
                  </a:lnTo>
                  <a:lnTo>
                    <a:pt x="419455" y="163639"/>
                  </a:lnTo>
                  <a:lnTo>
                    <a:pt x="376110" y="162344"/>
                  </a:lnTo>
                  <a:lnTo>
                    <a:pt x="379006" y="162966"/>
                  </a:lnTo>
                  <a:lnTo>
                    <a:pt x="342099" y="162966"/>
                  </a:lnTo>
                  <a:lnTo>
                    <a:pt x="327317" y="165544"/>
                  </a:lnTo>
                  <a:lnTo>
                    <a:pt x="312953" y="167652"/>
                  </a:lnTo>
                  <a:lnTo>
                    <a:pt x="273418" y="166801"/>
                  </a:lnTo>
                  <a:lnTo>
                    <a:pt x="282054" y="167652"/>
                  </a:lnTo>
                  <a:lnTo>
                    <a:pt x="282689" y="167652"/>
                  </a:lnTo>
                  <a:lnTo>
                    <a:pt x="291134" y="168211"/>
                  </a:lnTo>
                  <a:lnTo>
                    <a:pt x="294144" y="168211"/>
                  </a:lnTo>
                  <a:lnTo>
                    <a:pt x="300456" y="168376"/>
                  </a:lnTo>
                  <a:lnTo>
                    <a:pt x="315353" y="168211"/>
                  </a:lnTo>
                  <a:lnTo>
                    <a:pt x="311365" y="170776"/>
                  </a:lnTo>
                  <a:lnTo>
                    <a:pt x="325424" y="169392"/>
                  </a:lnTo>
                  <a:lnTo>
                    <a:pt x="329717" y="168643"/>
                  </a:lnTo>
                  <a:lnTo>
                    <a:pt x="329209" y="167652"/>
                  </a:lnTo>
                  <a:lnTo>
                    <a:pt x="374256" y="169062"/>
                  </a:lnTo>
                  <a:lnTo>
                    <a:pt x="417918" y="169659"/>
                  </a:lnTo>
                  <a:lnTo>
                    <a:pt x="458203" y="169392"/>
                  </a:lnTo>
                  <a:lnTo>
                    <a:pt x="495477" y="168211"/>
                  </a:lnTo>
                  <a:lnTo>
                    <a:pt x="528650" y="170256"/>
                  </a:lnTo>
                  <a:lnTo>
                    <a:pt x="543471" y="173621"/>
                  </a:lnTo>
                  <a:lnTo>
                    <a:pt x="558952" y="176123"/>
                  </a:lnTo>
                  <a:lnTo>
                    <a:pt x="590791" y="175615"/>
                  </a:lnTo>
                  <a:lnTo>
                    <a:pt x="589038" y="175615"/>
                  </a:lnTo>
                  <a:lnTo>
                    <a:pt x="656437" y="174917"/>
                  </a:lnTo>
                  <a:lnTo>
                    <a:pt x="769632" y="176530"/>
                  </a:lnTo>
                  <a:lnTo>
                    <a:pt x="811276" y="176530"/>
                  </a:lnTo>
                  <a:lnTo>
                    <a:pt x="811174" y="175615"/>
                  </a:lnTo>
                  <a:lnTo>
                    <a:pt x="806170" y="175615"/>
                  </a:lnTo>
                  <a:lnTo>
                    <a:pt x="833272" y="174917"/>
                  </a:lnTo>
                  <a:lnTo>
                    <a:pt x="835977" y="174917"/>
                  </a:lnTo>
                  <a:lnTo>
                    <a:pt x="862291" y="175615"/>
                  </a:lnTo>
                  <a:lnTo>
                    <a:pt x="889342" y="176707"/>
                  </a:lnTo>
                  <a:lnTo>
                    <a:pt x="913168" y="177241"/>
                  </a:lnTo>
                  <a:lnTo>
                    <a:pt x="923251" y="181292"/>
                  </a:lnTo>
                  <a:lnTo>
                    <a:pt x="991666" y="177546"/>
                  </a:lnTo>
                  <a:close/>
                </a:path>
                <a:path w="3644265" h="400685">
                  <a:moveTo>
                    <a:pt x="1008303" y="88061"/>
                  </a:moveTo>
                  <a:lnTo>
                    <a:pt x="1000569" y="87172"/>
                  </a:lnTo>
                  <a:lnTo>
                    <a:pt x="998728" y="87172"/>
                  </a:lnTo>
                  <a:lnTo>
                    <a:pt x="1008303" y="88061"/>
                  </a:lnTo>
                  <a:close/>
                </a:path>
                <a:path w="3644265" h="400685">
                  <a:moveTo>
                    <a:pt x="1046124" y="71297"/>
                  </a:moveTo>
                  <a:lnTo>
                    <a:pt x="1041806" y="71069"/>
                  </a:lnTo>
                  <a:lnTo>
                    <a:pt x="1041133" y="71678"/>
                  </a:lnTo>
                  <a:lnTo>
                    <a:pt x="1046124" y="71297"/>
                  </a:lnTo>
                  <a:close/>
                </a:path>
                <a:path w="3644265" h="400685">
                  <a:moveTo>
                    <a:pt x="1059751" y="90462"/>
                  </a:moveTo>
                  <a:lnTo>
                    <a:pt x="1042250" y="90119"/>
                  </a:lnTo>
                  <a:lnTo>
                    <a:pt x="1031430" y="90474"/>
                  </a:lnTo>
                  <a:lnTo>
                    <a:pt x="1026833" y="91478"/>
                  </a:lnTo>
                  <a:lnTo>
                    <a:pt x="1027963" y="93078"/>
                  </a:lnTo>
                  <a:lnTo>
                    <a:pt x="1044054" y="93141"/>
                  </a:lnTo>
                  <a:lnTo>
                    <a:pt x="1052766" y="93091"/>
                  </a:lnTo>
                  <a:lnTo>
                    <a:pt x="1057033" y="92367"/>
                  </a:lnTo>
                  <a:lnTo>
                    <a:pt x="1059751" y="90462"/>
                  </a:lnTo>
                  <a:close/>
                </a:path>
                <a:path w="3644265" h="400685">
                  <a:moveTo>
                    <a:pt x="1119543" y="171107"/>
                  </a:moveTo>
                  <a:lnTo>
                    <a:pt x="1099223" y="170713"/>
                  </a:lnTo>
                  <a:lnTo>
                    <a:pt x="1090104" y="170256"/>
                  </a:lnTo>
                  <a:lnTo>
                    <a:pt x="1082065" y="169176"/>
                  </a:lnTo>
                  <a:lnTo>
                    <a:pt x="1082459" y="170192"/>
                  </a:lnTo>
                  <a:lnTo>
                    <a:pt x="1064094" y="171132"/>
                  </a:lnTo>
                  <a:lnTo>
                    <a:pt x="1048346" y="170218"/>
                  </a:lnTo>
                  <a:lnTo>
                    <a:pt x="1033310" y="168821"/>
                  </a:lnTo>
                  <a:lnTo>
                    <a:pt x="1017143" y="168325"/>
                  </a:lnTo>
                  <a:lnTo>
                    <a:pt x="1009408" y="171005"/>
                  </a:lnTo>
                  <a:lnTo>
                    <a:pt x="1023416" y="172440"/>
                  </a:lnTo>
                  <a:lnTo>
                    <a:pt x="1059980" y="173786"/>
                  </a:lnTo>
                  <a:lnTo>
                    <a:pt x="1096606" y="171678"/>
                  </a:lnTo>
                  <a:lnTo>
                    <a:pt x="1097114" y="174726"/>
                  </a:lnTo>
                  <a:lnTo>
                    <a:pt x="1119543" y="171107"/>
                  </a:lnTo>
                  <a:close/>
                </a:path>
                <a:path w="3644265" h="400685">
                  <a:moveTo>
                    <a:pt x="1146429" y="229450"/>
                  </a:moveTo>
                  <a:lnTo>
                    <a:pt x="1142961" y="226733"/>
                  </a:lnTo>
                  <a:lnTo>
                    <a:pt x="1125499" y="225640"/>
                  </a:lnTo>
                  <a:lnTo>
                    <a:pt x="1102093" y="225221"/>
                  </a:lnTo>
                  <a:lnTo>
                    <a:pt x="1080782" y="224561"/>
                  </a:lnTo>
                  <a:lnTo>
                    <a:pt x="1062151" y="225005"/>
                  </a:lnTo>
                  <a:lnTo>
                    <a:pt x="1042162" y="224840"/>
                  </a:lnTo>
                  <a:lnTo>
                    <a:pt x="1023213" y="225348"/>
                  </a:lnTo>
                  <a:lnTo>
                    <a:pt x="1007732" y="227787"/>
                  </a:lnTo>
                  <a:lnTo>
                    <a:pt x="1054569" y="230708"/>
                  </a:lnTo>
                  <a:lnTo>
                    <a:pt x="1059395" y="229590"/>
                  </a:lnTo>
                  <a:lnTo>
                    <a:pt x="1067358" y="228714"/>
                  </a:lnTo>
                  <a:lnTo>
                    <a:pt x="1078039" y="228307"/>
                  </a:lnTo>
                  <a:lnTo>
                    <a:pt x="1091031" y="228600"/>
                  </a:lnTo>
                  <a:lnTo>
                    <a:pt x="1095756" y="229095"/>
                  </a:lnTo>
                  <a:lnTo>
                    <a:pt x="1100607" y="230606"/>
                  </a:lnTo>
                  <a:lnTo>
                    <a:pt x="1114818" y="232092"/>
                  </a:lnTo>
                  <a:lnTo>
                    <a:pt x="1123759" y="231952"/>
                  </a:lnTo>
                  <a:lnTo>
                    <a:pt x="1137729" y="230162"/>
                  </a:lnTo>
                  <a:lnTo>
                    <a:pt x="1146429" y="229450"/>
                  </a:lnTo>
                  <a:close/>
                </a:path>
                <a:path w="3644265" h="400685">
                  <a:moveTo>
                    <a:pt x="1175207" y="29718"/>
                  </a:moveTo>
                  <a:lnTo>
                    <a:pt x="1175169" y="29260"/>
                  </a:lnTo>
                  <a:lnTo>
                    <a:pt x="1170432" y="28752"/>
                  </a:lnTo>
                  <a:lnTo>
                    <a:pt x="1175207" y="29718"/>
                  </a:lnTo>
                  <a:close/>
                </a:path>
                <a:path w="3644265" h="400685">
                  <a:moveTo>
                    <a:pt x="1205039" y="79921"/>
                  </a:moveTo>
                  <a:lnTo>
                    <a:pt x="1194841" y="74866"/>
                  </a:lnTo>
                  <a:lnTo>
                    <a:pt x="1172349" y="78460"/>
                  </a:lnTo>
                  <a:lnTo>
                    <a:pt x="1182662" y="78676"/>
                  </a:lnTo>
                  <a:lnTo>
                    <a:pt x="1192072" y="78803"/>
                  </a:lnTo>
                  <a:lnTo>
                    <a:pt x="1199781" y="79108"/>
                  </a:lnTo>
                  <a:lnTo>
                    <a:pt x="1205039" y="79921"/>
                  </a:lnTo>
                  <a:close/>
                </a:path>
                <a:path w="3644265" h="400685">
                  <a:moveTo>
                    <a:pt x="1207909" y="153568"/>
                  </a:moveTo>
                  <a:lnTo>
                    <a:pt x="1193774" y="152514"/>
                  </a:lnTo>
                  <a:lnTo>
                    <a:pt x="1193888" y="153187"/>
                  </a:lnTo>
                  <a:lnTo>
                    <a:pt x="1196213" y="153187"/>
                  </a:lnTo>
                  <a:lnTo>
                    <a:pt x="1207909" y="153568"/>
                  </a:lnTo>
                  <a:close/>
                </a:path>
                <a:path w="3644265" h="400685">
                  <a:moveTo>
                    <a:pt x="1211351" y="46913"/>
                  </a:moveTo>
                  <a:lnTo>
                    <a:pt x="1203363" y="45262"/>
                  </a:lnTo>
                  <a:lnTo>
                    <a:pt x="1199769" y="45402"/>
                  </a:lnTo>
                  <a:lnTo>
                    <a:pt x="1211351" y="46913"/>
                  </a:lnTo>
                  <a:close/>
                </a:path>
                <a:path w="3644265" h="400685">
                  <a:moveTo>
                    <a:pt x="1245603" y="225717"/>
                  </a:moveTo>
                  <a:lnTo>
                    <a:pt x="1228648" y="225183"/>
                  </a:lnTo>
                  <a:lnTo>
                    <a:pt x="1242428" y="225717"/>
                  </a:lnTo>
                  <a:lnTo>
                    <a:pt x="1245603" y="225717"/>
                  </a:lnTo>
                  <a:close/>
                </a:path>
                <a:path w="3644265" h="400685">
                  <a:moveTo>
                    <a:pt x="1248549" y="26936"/>
                  </a:moveTo>
                  <a:lnTo>
                    <a:pt x="1239659" y="27597"/>
                  </a:lnTo>
                  <a:lnTo>
                    <a:pt x="1229042" y="27876"/>
                  </a:lnTo>
                  <a:lnTo>
                    <a:pt x="1220076" y="27584"/>
                  </a:lnTo>
                  <a:lnTo>
                    <a:pt x="1216139" y="26530"/>
                  </a:lnTo>
                  <a:lnTo>
                    <a:pt x="1223149" y="28498"/>
                  </a:lnTo>
                  <a:lnTo>
                    <a:pt x="1211173" y="30607"/>
                  </a:lnTo>
                  <a:lnTo>
                    <a:pt x="1204404" y="32702"/>
                  </a:lnTo>
                  <a:lnTo>
                    <a:pt x="1227010" y="34632"/>
                  </a:lnTo>
                  <a:lnTo>
                    <a:pt x="1227175" y="33223"/>
                  </a:lnTo>
                  <a:lnTo>
                    <a:pt x="1232801" y="31369"/>
                  </a:lnTo>
                  <a:lnTo>
                    <a:pt x="1240917" y="29222"/>
                  </a:lnTo>
                  <a:lnTo>
                    <a:pt x="1248549" y="26936"/>
                  </a:lnTo>
                  <a:close/>
                </a:path>
                <a:path w="3644265" h="400685">
                  <a:moveTo>
                    <a:pt x="1248702" y="232219"/>
                  </a:moveTo>
                  <a:lnTo>
                    <a:pt x="1238275" y="230073"/>
                  </a:lnTo>
                  <a:lnTo>
                    <a:pt x="1243774" y="227749"/>
                  </a:lnTo>
                  <a:lnTo>
                    <a:pt x="1246720" y="225882"/>
                  </a:lnTo>
                  <a:lnTo>
                    <a:pt x="1242428" y="225717"/>
                  </a:lnTo>
                  <a:lnTo>
                    <a:pt x="1238338" y="227190"/>
                  </a:lnTo>
                  <a:lnTo>
                    <a:pt x="1238732" y="228180"/>
                  </a:lnTo>
                  <a:lnTo>
                    <a:pt x="1215732" y="228752"/>
                  </a:lnTo>
                  <a:lnTo>
                    <a:pt x="1248702" y="232219"/>
                  </a:lnTo>
                  <a:close/>
                </a:path>
                <a:path w="3644265" h="400685">
                  <a:moveTo>
                    <a:pt x="1262341" y="87858"/>
                  </a:moveTo>
                  <a:lnTo>
                    <a:pt x="1238097" y="83375"/>
                  </a:lnTo>
                  <a:lnTo>
                    <a:pt x="1220914" y="85725"/>
                  </a:lnTo>
                  <a:lnTo>
                    <a:pt x="1183551" y="87083"/>
                  </a:lnTo>
                  <a:lnTo>
                    <a:pt x="1160221" y="89154"/>
                  </a:lnTo>
                  <a:lnTo>
                    <a:pt x="1185138" y="93687"/>
                  </a:lnTo>
                  <a:lnTo>
                    <a:pt x="1200162" y="91287"/>
                  </a:lnTo>
                  <a:lnTo>
                    <a:pt x="1196733" y="90424"/>
                  </a:lnTo>
                  <a:lnTo>
                    <a:pt x="1183957" y="88582"/>
                  </a:lnTo>
                  <a:lnTo>
                    <a:pt x="1262341" y="87858"/>
                  </a:lnTo>
                  <a:close/>
                </a:path>
                <a:path w="3644265" h="400685">
                  <a:moveTo>
                    <a:pt x="1279652" y="62928"/>
                  </a:moveTo>
                  <a:lnTo>
                    <a:pt x="1242339" y="61023"/>
                  </a:lnTo>
                  <a:lnTo>
                    <a:pt x="1252029" y="63004"/>
                  </a:lnTo>
                  <a:lnTo>
                    <a:pt x="1279652" y="62928"/>
                  </a:lnTo>
                  <a:close/>
                </a:path>
                <a:path w="3644265" h="400685">
                  <a:moveTo>
                    <a:pt x="1282979" y="77139"/>
                  </a:moveTo>
                  <a:lnTo>
                    <a:pt x="1241044" y="75717"/>
                  </a:lnTo>
                  <a:lnTo>
                    <a:pt x="1241577" y="76644"/>
                  </a:lnTo>
                  <a:lnTo>
                    <a:pt x="1247203" y="77241"/>
                  </a:lnTo>
                  <a:lnTo>
                    <a:pt x="1254531" y="77851"/>
                  </a:lnTo>
                  <a:lnTo>
                    <a:pt x="1260208" y="78740"/>
                  </a:lnTo>
                  <a:lnTo>
                    <a:pt x="1282979" y="77139"/>
                  </a:lnTo>
                  <a:close/>
                </a:path>
                <a:path w="3644265" h="400685">
                  <a:moveTo>
                    <a:pt x="1291082" y="145592"/>
                  </a:moveTo>
                  <a:lnTo>
                    <a:pt x="1276096" y="144183"/>
                  </a:lnTo>
                  <a:lnTo>
                    <a:pt x="1271905" y="143789"/>
                  </a:lnTo>
                  <a:lnTo>
                    <a:pt x="1213053" y="142214"/>
                  </a:lnTo>
                  <a:lnTo>
                    <a:pt x="1211160" y="142214"/>
                  </a:lnTo>
                  <a:lnTo>
                    <a:pt x="1195514" y="139369"/>
                  </a:lnTo>
                  <a:lnTo>
                    <a:pt x="1154925" y="144068"/>
                  </a:lnTo>
                  <a:lnTo>
                    <a:pt x="1150404" y="142214"/>
                  </a:lnTo>
                  <a:lnTo>
                    <a:pt x="1148257" y="141338"/>
                  </a:lnTo>
                  <a:lnTo>
                    <a:pt x="1147648" y="141097"/>
                  </a:lnTo>
                  <a:lnTo>
                    <a:pt x="1144270" y="139712"/>
                  </a:lnTo>
                  <a:lnTo>
                    <a:pt x="1107325" y="140068"/>
                  </a:lnTo>
                  <a:lnTo>
                    <a:pt x="1062723" y="141097"/>
                  </a:lnTo>
                  <a:lnTo>
                    <a:pt x="1029042" y="138811"/>
                  </a:lnTo>
                  <a:lnTo>
                    <a:pt x="1034338" y="141338"/>
                  </a:lnTo>
                  <a:lnTo>
                    <a:pt x="988745" y="137236"/>
                  </a:lnTo>
                  <a:lnTo>
                    <a:pt x="970254" y="133908"/>
                  </a:lnTo>
                  <a:lnTo>
                    <a:pt x="968641" y="133540"/>
                  </a:lnTo>
                  <a:lnTo>
                    <a:pt x="955230" y="130556"/>
                  </a:lnTo>
                  <a:lnTo>
                    <a:pt x="942136" y="129006"/>
                  </a:lnTo>
                  <a:lnTo>
                    <a:pt x="920115" y="126403"/>
                  </a:lnTo>
                  <a:lnTo>
                    <a:pt x="927506" y="125577"/>
                  </a:lnTo>
                  <a:lnTo>
                    <a:pt x="933526" y="124917"/>
                  </a:lnTo>
                  <a:lnTo>
                    <a:pt x="934148" y="124917"/>
                  </a:lnTo>
                  <a:lnTo>
                    <a:pt x="936612" y="123367"/>
                  </a:lnTo>
                  <a:lnTo>
                    <a:pt x="938237" y="122364"/>
                  </a:lnTo>
                  <a:lnTo>
                    <a:pt x="936675" y="120624"/>
                  </a:lnTo>
                  <a:lnTo>
                    <a:pt x="936256" y="121805"/>
                  </a:lnTo>
                  <a:lnTo>
                    <a:pt x="930478" y="122910"/>
                  </a:lnTo>
                  <a:lnTo>
                    <a:pt x="919378" y="123367"/>
                  </a:lnTo>
                  <a:lnTo>
                    <a:pt x="879221" y="120396"/>
                  </a:lnTo>
                  <a:lnTo>
                    <a:pt x="799553" y="124917"/>
                  </a:lnTo>
                  <a:lnTo>
                    <a:pt x="762139" y="122783"/>
                  </a:lnTo>
                  <a:lnTo>
                    <a:pt x="752703" y="123952"/>
                  </a:lnTo>
                  <a:lnTo>
                    <a:pt x="747115" y="125056"/>
                  </a:lnTo>
                  <a:lnTo>
                    <a:pt x="749350" y="126085"/>
                  </a:lnTo>
                  <a:lnTo>
                    <a:pt x="750011" y="126098"/>
                  </a:lnTo>
                  <a:lnTo>
                    <a:pt x="763041" y="126847"/>
                  </a:lnTo>
                  <a:lnTo>
                    <a:pt x="775563" y="126187"/>
                  </a:lnTo>
                  <a:lnTo>
                    <a:pt x="830338" y="126390"/>
                  </a:lnTo>
                  <a:lnTo>
                    <a:pt x="855243" y="125577"/>
                  </a:lnTo>
                  <a:lnTo>
                    <a:pt x="861441" y="127190"/>
                  </a:lnTo>
                  <a:lnTo>
                    <a:pt x="868057" y="128663"/>
                  </a:lnTo>
                  <a:lnTo>
                    <a:pt x="878852" y="129451"/>
                  </a:lnTo>
                  <a:lnTo>
                    <a:pt x="897623" y="129006"/>
                  </a:lnTo>
                  <a:lnTo>
                    <a:pt x="891743" y="131445"/>
                  </a:lnTo>
                  <a:lnTo>
                    <a:pt x="889228" y="133108"/>
                  </a:lnTo>
                  <a:lnTo>
                    <a:pt x="893635" y="134747"/>
                  </a:lnTo>
                  <a:lnTo>
                    <a:pt x="908596" y="137134"/>
                  </a:lnTo>
                  <a:lnTo>
                    <a:pt x="917790" y="136080"/>
                  </a:lnTo>
                  <a:lnTo>
                    <a:pt x="912672" y="134556"/>
                  </a:lnTo>
                  <a:lnTo>
                    <a:pt x="912520" y="133908"/>
                  </a:lnTo>
                  <a:lnTo>
                    <a:pt x="912444" y="133540"/>
                  </a:lnTo>
                  <a:lnTo>
                    <a:pt x="948220" y="134747"/>
                  </a:lnTo>
                  <a:lnTo>
                    <a:pt x="947762" y="134747"/>
                  </a:lnTo>
                  <a:lnTo>
                    <a:pt x="963472" y="136766"/>
                  </a:lnTo>
                  <a:lnTo>
                    <a:pt x="970064" y="138811"/>
                  </a:lnTo>
                  <a:lnTo>
                    <a:pt x="971956" y="139369"/>
                  </a:lnTo>
                  <a:lnTo>
                    <a:pt x="983729" y="141973"/>
                  </a:lnTo>
                  <a:lnTo>
                    <a:pt x="970864" y="142582"/>
                  </a:lnTo>
                  <a:lnTo>
                    <a:pt x="953287" y="143141"/>
                  </a:lnTo>
                  <a:lnTo>
                    <a:pt x="941743" y="144183"/>
                  </a:lnTo>
                  <a:lnTo>
                    <a:pt x="941946" y="144183"/>
                  </a:lnTo>
                  <a:lnTo>
                    <a:pt x="947648" y="146164"/>
                  </a:lnTo>
                  <a:lnTo>
                    <a:pt x="923899" y="145796"/>
                  </a:lnTo>
                  <a:lnTo>
                    <a:pt x="910145" y="143586"/>
                  </a:lnTo>
                  <a:lnTo>
                    <a:pt x="899896" y="141566"/>
                  </a:lnTo>
                  <a:lnTo>
                    <a:pt x="886625" y="141744"/>
                  </a:lnTo>
                  <a:lnTo>
                    <a:pt x="858634" y="144957"/>
                  </a:lnTo>
                  <a:lnTo>
                    <a:pt x="752475" y="146405"/>
                  </a:lnTo>
                  <a:lnTo>
                    <a:pt x="757402" y="146405"/>
                  </a:lnTo>
                  <a:lnTo>
                    <a:pt x="717511" y="149847"/>
                  </a:lnTo>
                  <a:lnTo>
                    <a:pt x="727151" y="151841"/>
                  </a:lnTo>
                  <a:lnTo>
                    <a:pt x="718896" y="153758"/>
                  </a:lnTo>
                  <a:lnTo>
                    <a:pt x="717931" y="153758"/>
                  </a:lnTo>
                  <a:lnTo>
                    <a:pt x="723315" y="155397"/>
                  </a:lnTo>
                  <a:lnTo>
                    <a:pt x="739482" y="154635"/>
                  </a:lnTo>
                  <a:lnTo>
                    <a:pt x="739902" y="154635"/>
                  </a:lnTo>
                  <a:lnTo>
                    <a:pt x="750506" y="152793"/>
                  </a:lnTo>
                  <a:lnTo>
                    <a:pt x="763549" y="148704"/>
                  </a:lnTo>
                  <a:lnTo>
                    <a:pt x="804583" y="151307"/>
                  </a:lnTo>
                  <a:lnTo>
                    <a:pt x="852411" y="151307"/>
                  </a:lnTo>
                  <a:lnTo>
                    <a:pt x="904862" y="150660"/>
                  </a:lnTo>
                  <a:lnTo>
                    <a:pt x="957973" y="151218"/>
                  </a:lnTo>
                  <a:lnTo>
                    <a:pt x="957935" y="151053"/>
                  </a:lnTo>
                  <a:lnTo>
                    <a:pt x="957846" y="150660"/>
                  </a:lnTo>
                  <a:lnTo>
                    <a:pt x="957732" y="150241"/>
                  </a:lnTo>
                  <a:lnTo>
                    <a:pt x="957643" y="149847"/>
                  </a:lnTo>
                  <a:lnTo>
                    <a:pt x="957580" y="149644"/>
                  </a:lnTo>
                  <a:lnTo>
                    <a:pt x="957516" y="149339"/>
                  </a:lnTo>
                  <a:lnTo>
                    <a:pt x="957440" y="149047"/>
                  </a:lnTo>
                  <a:lnTo>
                    <a:pt x="957351" y="148704"/>
                  </a:lnTo>
                  <a:lnTo>
                    <a:pt x="956767" y="146405"/>
                  </a:lnTo>
                  <a:lnTo>
                    <a:pt x="964171" y="146405"/>
                  </a:lnTo>
                  <a:lnTo>
                    <a:pt x="956729" y="146304"/>
                  </a:lnTo>
                  <a:lnTo>
                    <a:pt x="956614" y="145796"/>
                  </a:lnTo>
                  <a:lnTo>
                    <a:pt x="956564" y="145592"/>
                  </a:lnTo>
                  <a:lnTo>
                    <a:pt x="956449" y="145097"/>
                  </a:lnTo>
                  <a:lnTo>
                    <a:pt x="981697" y="146773"/>
                  </a:lnTo>
                  <a:lnTo>
                    <a:pt x="981138" y="146773"/>
                  </a:lnTo>
                  <a:lnTo>
                    <a:pt x="1000213" y="149047"/>
                  </a:lnTo>
                  <a:lnTo>
                    <a:pt x="1009281" y="151307"/>
                  </a:lnTo>
                  <a:lnTo>
                    <a:pt x="1011351" y="151841"/>
                  </a:lnTo>
                  <a:lnTo>
                    <a:pt x="1009548" y="154635"/>
                  </a:lnTo>
                  <a:lnTo>
                    <a:pt x="993559" y="155727"/>
                  </a:lnTo>
                  <a:lnTo>
                    <a:pt x="978636" y="155727"/>
                  </a:lnTo>
                  <a:lnTo>
                    <a:pt x="964209" y="155041"/>
                  </a:lnTo>
                  <a:lnTo>
                    <a:pt x="954036" y="153758"/>
                  </a:lnTo>
                  <a:lnTo>
                    <a:pt x="959205" y="155397"/>
                  </a:lnTo>
                  <a:lnTo>
                    <a:pt x="959040" y="155397"/>
                  </a:lnTo>
                  <a:lnTo>
                    <a:pt x="962977" y="157670"/>
                  </a:lnTo>
                  <a:lnTo>
                    <a:pt x="972832" y="159994"/>
                  </a:lnTo>
                  <a:lnTo>
                    <a:pt x="975436" y="159994"/>
                  </a:lnTo>
                  <a:lnTo>
                    <a:pt x="992352" y="160756"/>
                  </a:lnTo>
                  <a:lnTo>
                    <a:pt x="999350" y="159994"/>
                  </a:lnTo>
                  <a:lnTo>
                    <a:pt x="1007186" y="159321"/>
                  </a:lnTo>
                  <a:lnTo>
                    <a:pt x="1016774" y="158851"/>
                  </a:lnTo>
                  <a:lnTo>
                    <a:pt x="1029042" y="158648"/>
                  </a:lnTo>
                  <a:lnTo>
                    <a:pt x="1029601" y="161671"/>
                  </a:lnTo>
                  <a:lnTo>
                    <a:pt x="1050607" y="161671"/>
                  </a:lnTo>
                  <a:lnTo>
                    <a:pt x="1060361" y="159994"/>
                  </a:lnTo>
                  <a:lnTo>
                    <a:pt x="1060488" y="159994"/>
                  </a:lnTo>
                  <a:lnTo>
                    <a:pt x="1066507" y="158648"/>
                  </a:lnTo>
                  <a:lnTo>
                    <a:pt x="1069657" y="157949"/>
                  </a:lnTo>
                  <a:lnTo>
                    <a:pt x="1088605" y="156959"/>
                  </a:lnTo>
                  <a:lnTo>
                    <a:pt x="1080770" y="155727"/>
                  </a:lnTo>
                  <a:lnTo>
                    <a:pt x="1070000" y="154025"/>
                  </a:lnTo>
                  <a:lnTo>
                    <a:pt x="1091488" y="154025"/>
                  </a:lnTo>
                  <a:lnTo>
                    <a:pt x="1100709" y="154152"/>
                  </a:lnTo>
                  <a:lnTo>
                    <a:pt x="1106589" y="154876"/>
                  </a:lnTo>
                  <a:lnTo>
                    <a:pt x="1106538" y="154635"/>
                  </a:lnTo>
                  <a:lnTo>
                    <a:pt x="1106411" y="154025"/>
                  </a:lnTo>
                  <a:lnTo>
                    <a:pt x="1106309" y="153568"/>
                  </a:lnTo>
                  <a:lnTo>
                    <a:pt x="1106233" y="153187"/>
                  </a:lnTo>
                  <a:lnTo>
                    <a:pt x="1106157" y="152793"/>
                  </a:lnTo>
                  <a:lnTo>
                    <a:pt x="1106043" y="152222"/>
                  </a:lnTo>
                  <a:lnTo>
                    <a:pt x="1105966" y="151841"/>
                  </a:lnTo>
                  <a:lnTo>
                    <a:pt x="1106881" y="151841"/>
                  </a:lnTo>
                  <a:lnTo>
                    <a:pt x="1123797" y="152082"/>
                  </a:lnTo>
                  <a:lnTo>
                    <a:pt x="1143927" y="153187"/>
                  </a:lnTo>
                  <a:lnTo>
                    <a:pt x="1144384" y="153187"/>
                  </a:lnTo>
                  <a:lnTo>
                    <a:pt x="1156309" y="153758"/>
                  </a:lnTo>
                  <a:lnTo>
                    <a:pt x="1166266" y="153187"/>
                  </a:lnTo>
                  <a:lnTo>
                    <a:pt x="1158951" y="151841"/>
                  </a:lnTo>
                  <a:lnTo>
                    <a:pt x="1150213" y="150241"/>
                  </a:lnTo>
                  <a:lnTo>
                    <a:pt x="1143762" y="149047"/>
                  </a:lnTo>
                  <a:lnTo>
                    <a:pt x="1132535" y="149047"/>
                  </a:lnTo>
                  <a:lnTo>
                    <a:pt x="1105916" y="149339"/>
                  </a:lnTo>
                  <a:lnTo>
                    <a:pt x="1066203" y="150241"/>
                  </a:lnTo>
                  <a:lnTo>
                    <a:pt x="1035634" y="147434"/>
                  </a:lnTo>
                  <a:lnTo>
                    <a:pt x="1035570" y="147193"/>
                  </a:lnTo>
                  <a:lnTo>
                    <a:pt x="1035481" y="146773"/>
                  </a:lnTo>
                  <a:lnTo>
                    <a:pt x="1035405" y="146405"/>
                  </a:lnTo>
                  <a:lnTo>
                    <a:pt x="1027379" y="145592"/>
                  </a:lnTo>
                  <a:lnTo>
                    <a:pt x="1024534" y="145592"/>
                  </a:lnTo>
                  <a:lnTo>
                    <a:pt x="1028801" y="145097"/>
                  </a:lnTo>
                  <a:lnTo>
                    <a:pt x="1035075" y="144386"/>
                  </a:lnTo>
                  <a:lnTo>
                    <a:pt x="1049147" y="144183"/>
                  </a:lnTo>
                  <a:lnTo>
                    <a:pt x="1063332" y="144957"/>
                  </a:lnTo>
                  <a:lnTo>
                    <a:pt x="1062621" y="144957"/>
                  </a:lnTo>
                  <a:lnTo>
                    <a:pt x="1068819" y="145796"/>
                  </a:lnTo>
                  <a:lnTo>
                    <a:pt x="1070584" y="145796"/>
                  </a:lnTo>
                  <a:lnTo>
                    <a:pt x="1072540" y="147332"/>
                  </a:lnTo>
                  <a:lnTo>
                    <a:pt x="1076286" y="145097"/>
                  </a:lnTo>
                  <a:lnTo>
                    <a:pt x="1076566" y="145097"/>
                  </a:lnTo>
                  <a:lnTo>
                    <a:pt x="1081493" y="143446"/>
                  </a:lnTo>
                  <a:lnTo>
                    <a:pt x="1091514" y="142214"/>
                  </a:lnTo>
                  <a:lnTo>
                    <a:pt x="1108227" y="142214"/>
                  </a:lnTo>
                  <a:lnTo>
                    <a:pt x="1104773" y="146748"/>
                  </a:lnTo>
                  <a:lnTo>
                    <a:pt x="1119505" y="145796"/>
                  </a:lnTo>
                  <a:lnTo>
                    <a:pt x="1133525" y="145796"/>
                  </a:lnTo>
                  <a:lnTo>
                    <a:pt x="1150569" y="146405"/>
                  </a:lnTo>
                  <a:lnTo>
                    <a:pt x="1147521" y="146405"/>
                  </a:lnTo>
                  <a:lnTo>
                    <a:pt x="1155788" y="148132"/>
                  </a:lnTo>
                  <a:lnTo>
                    <a:pt x="1155687" y="147434"/>
                  </a:lnTo>
                  <a:lnTo>
                    <a:pt x="1155585" y="146773"/>
                  </a:lnTo>
                  <a:lnTo>
                    <a:pt x="1155534" y="146405"/>
                  </a:lnTo>
                  <a:lnTo>
                    <a:pt x="1162951" y="146405"/>
                  </a:lnTo>
                  <a:lnTo>
                    <a:pt x="1182116" y="147193"/>
                  </a:lnTo>
                  <a:lnTo>
                    <a:pt x="1181239" y="147193"/>
                  </a:lnTo>
                  <a:lnTo>
                    <a:pt x="1186815" y="149644"/>
                  </a:lnTo>
                  <a:lnTo>
                    <a:pt x="1189913" y="152222"/>
                  </a:lnTo>
                  <a:lnTo>
                    <a:pt x="1193774" y="152514"/>
                  </a:lnTo>
                  <a:lnTo>
                    <a:pt x="1193660" y="151841"/>
                  </a:lnTo>
                  <a:lnTo>
                    <a:pt x="1193571" y="151307"/>
                  </a:lnTo>
                  <a:lnTo>
                    <a:pt x="1193533" y="151053"/>
                  </a:lnTo>
                  <a:lnTo>
                    <a:pt x="1193444" y="150660"/>
                  </a:lnTo>
                  <a:lnTo>
                    <a:pt x="1193342" y="150241"/>
                  </a:lnTo>
                  <a:lnTo>
                    <a:pt x="1193317" y="150063"/>
                  </a:lnTo>
                  <a:lnTo>
                    <a:pt x="1262583" y="150393"/>
                  </a:lnTo>
                  <a:lnTo>
                    <a:pt x="1263256" y="150063"/>
                  </a:lnTo>
                  <a:lnTo>
                    <a:pt x="1270711" y="146405"/>
                  </a:lnTo>
                  <a:lnTo>
                    <a:pt x="1270990" y="146405"/>
                  </a:lnTo>
                  <a:lnTo>
                    <a:pt x="1271117" y="147193"/>
                  </a:lnTo>
                  <a:lnTo>
                    <a:pt x="1283601" y="146773"/>
                  </a:lnTo>
                  <a:lnTo>
                    <a:pt x="1288503" y="145796"/>
                  </a:lnTo>
                  <a:lnTo>
                    <a:pt x="1289519" y="145592"/>
                  </a:lnTo>
                  <a:lnTo>
                    <a:pt x="1291082" y="145592"/>
                  </a:lnTo>
                  <a:close/>
                </a:path>
                <a:path w="3644265" h="400685">
                  <a:moveTo>
                    <a:pt x="1294244" y="188391"/>
                  </a:moveTo>
                  <a:lnTo>
                    <a:pt x="1279842" y="187744"/>
                  </a:lnTo>
                  <a:lnTo>
                    <a:pt x="1276934" y="185966"/>
                  </a:lnTo>
                  <a:lnTo>
                    <a:pt x="1273289" y="184670"/>
                  </a:lnTo>
                  <a:lnTo>
                    <a:pt x="1256703" y="185445"/>
                  </a:lnTo>
                  <a:lnTo>
                    <a:pt x="1262786" y="186918"/>
                  </a:lnTo>
                  <a:lnTo>
                    <a:pt x="1268818" y="188087"/>
                  </a:lnTo>
                  <a:lnTo>
                    <a:pt x="1278178" y="188683"/>
                  </a:lnTo>
                  <a:lnTo>
                    <a:pt x="1294244" y="188391"/>
                  </a:lnTo>
                  <a:close/>
                </a:path>
                <a:path w="3644265" h="400685">
                  <a:moveTo>
                    <a:pt x="1326375" y="84696"/>
                  </a:moveTo>
                  <a:lnTo>
                    <a:pt x="1322438" y="84213"/>
                  </a:lnTo>
                  <a:lnTo>
                    <a:pt x="1321676" y="84213"/>
                  </a:lnTo>
                  <a:lnTo>
                    <a:pt x="1326375" y="84696"/>
                  </a:lnTo>
                  <a:close/>
                </a:path>
                <a:path w="3644265" h="400685">
                  <a:moveTo>
                    <a:pt x="1328724" y="25196"/>
                  </a:moveTo>
                  <a:lnTo>
                    <a:pt x="1326870" y="25196"/>
                  </a:lnTo>
                  <a:lnTo>
                    <a:pt x="1323873" y="23291"/>
                  </a:lnTo>
                  <a:lnTo>
                    <a:pt x="1320050" y="22021"/>
                  </a:lnTo>
                  <a:lnTo>
                    <a:pt x="1316990" y="21005"/>
                  </a:lnTo>
                  <a:lnTo>
                    <a:pt x="1318120" y="20256"/>
                  </a:lnTo>
                  <a:lnTo>
                    <a:pt x="1318920" y="19735"/>
                  </a:lnTo>
                  <a:lnTo>
                    <a:pt x="1320457" y="18719"/>
                  </a:lnTo>
                  <a:lnTo>
                    <a:pt x="1292733" y="18719"/>
                  </a:lnTo>
                  <a:lnTo>
                    <a:pt x="1306982" y="20243"/>
                  </a:lnTo>
                  <a:lnTo>
                    <a:pt x="1311605" y="19735"/>
                  </a:lnTo>
                  <a:lnTo>
                    <a:pt x="1307109" y="20256"/>
                  </a:lnTo>
                  <a:lnTo>
                    <a:pt x="1291907" y="22021"/>
                  </a:lnTo>
                  <a:lnTo>
                    <a:pt x="1275207" y="20116"/>
                  </a:lnTo>
                  <a:lnTo>
                    <a:pt x="1255966" y="18338"/>
                  </a:lnTo>
                  <a:lnTo>
                    <a:pt x="1228648" y="21005"/>
                  </a:lnTo>
                  <a:lnTo>
                    <a:pt x="1258646" y="21513"/>
                  </a:lnTo>
                  <a:lnTo>
                    <a:pt x="1271143" y="25196"/>
                  </a:lnTo>
                  <a:lnTo>
                    <a:pt x="1283563" y="28384"/>
                  </a:lnTo>
                  <a:lnTo>
                    <a:pt x="1305902" y="27990"/>
                  </a:lnTo>
                  <a:lnTo>
                    <a:pt x="1312621" y="27990"/>
                  </a:lnTo>
                  <a:lnTo>
                    <a:pt x="1328724" y="25196"/>
                  </a:lnTo>
                  <a:close/>
                </a:path>
                <a:path w="3644265" h="400685">
                  <a:moveTo>
                    <a:pt x="1337081" y="153212"/>
                  </a:moveTo>
                  <a:lnTo>
                    <a:pt x="1313916" y="152755"/>
                  </a:lnTo>
                  <a:lnTo>
                    <a:pt x="1305115" y="154825"/>
                  </a:lnTo>
                  <a:lnTo>
                    <a:pt x="1337081" y="153212"/>
                  </a:lnTo>
                  <a:close/>
                </a:path>
                <a:path w="3644265" h="400685">
                  <a:moveTo>
                    <a:pt x="1346593" y="71996"/>
                  </a:moveTo>
                  <a:lnTo>
                    <a:pt x="1334604" y="71361"/>
                  </a:lnTo>
                  <a:lnTo>
                    <a:pt x="1336598" y="71361"/>
                  </a:lnTo>
                  <a:lnTo>
                    <a:pt x="1333792" y="70472"/>
                  </a:lnTo>
                  <a:lnTo>
                    <a:pt x="1333550" y="70472"/>
                  </a:lnTo>
                  <a:lnTo>
                    <a:pt x="1331493" y="68948"/>
                  </a:lnTo>
                  <a:lnTo>
                    <a:pt x="1327099" y="67932"/>
                  </a:lnTo>
                  <a:lnTo>
                    <a:pt x="1306004" y="68694"/>
                  </a:lnTo>
                  <a:lnTo>
                    <a:pt x="1293723" y="68694"/>
                  </a:lnTo>
                  <a:lnTo>
                    <a:pt x="1279664" y="69710"/>
                  </a:lnTo>
                  <a:lnTo>
                    <a:pt x="1284617" y="69710"/>
                  </a:lnTo>
                  <a:lnTo>
                    <a:pt x="1295412" y="71628"/>
                  </a:lnTo>
                  <a:lnTo>
                    <a:pt x="1323047" y="70472"/>
                  </a:lnTo>
                  <a:lnTo>
                    <a:pt x="1338491" y="74041"/>
                  </a:lnTo>
                  <a:lnTo>
                    <a:pt x="1337932" y="73139"/>
                  </a:lnTo>
                  <a:lnTo>
                    <a:pt x="1337297" y="71996"/>
                  </a:lnTo>
                  <a:lnTo>
                    <a:pt x="1346593" y="71996"/>
                  </a:lnTo>
                  <a:close/>
                </a:path>
                <a:path w="3644265" h="400685">
                  <a:moveTo>
                    <a:pt x="1373454" y="33197"/>
                  </a:moveTo>
                  <a:lnTo>
                    <a:pt x="1362760" y="30734"/>
                  </a:lnTo>
                  <a:lnTo>
                    <a:pt x="1362938" y="30734"/>
                  </a:lnTo>
                  <a:lnTo>
                    <a:pt x="1355674" y="29349"/>
                  </a:lnTo>
                  <a:lnTo>
                    <a:pt x="1355674" y="33197"/>
                  </a:lnTo>
                  <a:lnTo>
                    <a:pt x="1354302" y="33324"/>
                  </a:lnTo>
                  <a:lnTo>
                    <a:pt x="1352080" y="33197"/>
                  </a:lnTo>
                  <a:lnTo>
                    <a:pt x="1355674" y="33197"/>
                  </a:lnTo>
                  <a:lnTo>
                    <a:pt x="1355674" y="29349"/>
                  </a:lnTo>
                  <a:lnTo>
                    <a:pt x="1352626" y="28752"/>
                  </a:lnTo>
                  <a:lnTo>
                    <a:pt x="1351305" y="28498"/>
                  </a:lnTo>
                  <a:lnTo>
                    <a:pt x="1349997" y="28498"/>
                  </a:lnTo>
                  <a:lnTo>
                    <a:pt x="1349895" y="26847"/>
                  </a:lnTo>
                  <a:lnTo>
                    <a:pt x="1349819" y="25831"/>
                  </a:lnTo>
                  <a:lnTo>
                    <a:pt x="1349260" y="25831"/>
                  </a:lnTo>
                  <a:lnTo>
                    <a:pt x="1343113" y="27228"/>
                  </a:lnTo>
                  <a:lnTo>
                    <a:pt x="1333500" y="28498"/>
                  </a:lnTo>
                  <a:lnTo>
                    <a:pt x="1329016" y="28498"/>
                  </a:lnTo>
                  <a:lnTo>
                    <a:pt x="1325803" y="28638"/>
                  </a:lnTo>
                  <a:lnTo>
                    <a:pt x="1315427" y="27990"/>
                  </a:lnTo>
                  <a:lnTo>
                    <a:pt x="1313116" y="27990"/>
                  </a:lnTo>
                  <a:lnTo>
                    <a:pt x="1309103" y="30111"/>
                  </a:lnTo>
                  <a:lnTo>
                    <a:pt x="1308569" y="30111"/>
                  </a:lnTo>
                  <a:lnTo>
                    <a:pt x="1311681" y="32435"/>
                  </a:lnTo>
                  <a:lnTo>
                    <a:pt x="1311846" y="32435"/>
                  </a:lnTo>
                  <a:lnTo>
                    <a:pt x="1316799" y="34340"/>
                  </a:lnTo>
                  <a:lnTo>
                    <a:pt x="1319758" y="36372"/>
                  </a:lnTo>
                  <a:lnTo>
                    <a:pt x="1321320" y="36372"/>
                  </a:lnTo>
                  <a:lnTo>
                    <a:pt x="1351559" y="33578"/>
                  </a:lnTo>
                  <a:lnTo>
                    <a:pt x="1358747" y="33578"/>
                  </a:lnTo>
                  <a:lnTo>
                    <a:pt x="1371854" y="34328"/>
                  </a:lnTo>
                  <a:lnTo>
                    <a:pt x="1372793" y="33197"/>
                  </a:lnTo>
                  <a:lnTo>
                    <a:pt x="1373454" y="33197"/>
                  </a:lnTo>
                  <a:close/>
                </a:path>
                <a:path w="3644265" h="400685">
                  <a:moveTo>
                    <a:pt x="1380566" y="34823"/>
                  </a:moveTo>
                  <a:lnTo>
                    <a:pt x="1372095" y="34340"/>
                  </a:lnTo>
                  <a:lnTo>
                    <a:pt x="1371854" y="34340"/>
                  </a:lnTo>
                  <a:lnTo>
                    <a:pt x="1370609" y="35864"/>
                  </a:lnTo>
                  <a:lnTo>
                    <a:pt x="1380566" y="34823"/>
                  </a:lnTo>
                  <a:close/>
                </a:path>
                <a:path w="3644265" h="400685">
                  <a:moveTo>
                    <a:pt x="1395374" y="145211"/>
                  </a:moveTo>
                  <a:lnTo>
                    <a:pt x="1388249" y="142100"/>
                  </a:lnTo>
                  <a:lnTo>
                    <a:pt x="1368132" y="138925"/>
                  </a:lnTo>
                  <a:lnTo>
                    <a:pt x="1356169" y="135382"/>
                  </a:lnTo>
                  <a:lnTo>
                    <a:pt x="1359789" y="136702"/>
                  </a:lnTo>
                  <a:lnTo>
                    <a:pt x="1351953" y="137185"/>
                  </a:lnTo>
                  <a:lnTo>
                    <a:pt x="1319657" y="137515"/>
                  </a:lnTo>
                  <a:lnTo>
                    <a:pt x="1318755" y="133451"/>
                  </a:lnTo>
                  <a:lnTo>
                    <a:pt x="1300772" y="135534"/>
                  </a:lnTo>
                  <a:lnTo>
                    <a:pt x="1300899" y="137922"/>
                  </a:lnTo>
                  <a:lnTo>
                    <a:pt x="1298359" y="140119"/>
                  </a:lnTo>
                  <a:lnTo>
                    <a:pt x="1301089" y="142671"/>
                  </a:lnTo>
                  <a:lnTo>
                    <a:pt x="1317066" y="146151"/>
                  </a:lnTo>
                  <a:lnTo>
                    <a:pt x="1338262" y="142798"/>
                  </a:lnTo>
                  <a:lnTo>
                    <a:pt x="1351216" y="141782"/>
                  </a:lnTo>
                  <a:lnTo>
                    <a:pt x="1367167" y="142468"/>
                  </a:lnTo>
                  <a:lnTo>
                    <a:pt x="1351305" y="144246"/>
                  </a:lnTo>
                  <a:lnTo>
                    <a:pt x="1355699" y="145732"/>
                  </a:lnTo>
                  <a:lnTo>
                    <a:pt x="1366139" y="147104"/>
                  </a:lnTo>
                  <a:lnTo>
                    <a:pt x="1368399" y="148551"/>
                  </a:lnTo>
                  <a:lnTo>
                    <a:pt x="1395374" y="145211"/>
                  </a:lnTo>
                  <a:close/>
                </a:path>
                <a:path w="3644265" h="400685">
                  <a:moveTo>
                    <a:pt x="1414284" y="126619"/>
                  </a:moveTo>
                  <a:lnTo>
                    <a:pt x="1400962" y="124828"/>
                  </a:lnTo>
                  <a:lnTo>
                    <a:pt x="1380972" y="122161"/>
                  </a:lnTo>
                  <a:lnTo>
                    <a:pt x="1382839" y="121780"/>
                  </a:lnTo>
                  <a:lnTo>
                    <a:pt x="1226261" y="121780"/>
                  </a:lnTo>
                  <a:lnTo>
                    <a:pt x="1247406" y="124066"/>
                  </a:lnTo>
                  <a:lnTo>
                    <a:pt x="1224699" y="125590"/>
                  </a:lnTo>
                  <a:lnTo>
                    <a:pt x="1268971" y="124828"/>
                  </a:lnTo>
                  <a:lnTo>
                    <a:pt x="1317472" y="125209"/>
                  </a:lnTo>
                  <a:lnTo>
                    <a:pt x="1374063" y="126225"/>
                  </a:lnTo>
                  <a:lnTo>
                    <a:pt x="1378813" y="126225"/>
                  </a:lnTo>
                  <a:lnTo>
                    <a:pt x="1414284" y="126619"/>
                  </a:lnTo>
                  <a:close/>
                </a:path>
                <a:path w="3644265" h="400685">
                  <a:moveTo>
                    <a:pt x="1429270" y="121780"/>
                  </a:moveTo>
                  <a:lnTo>
                    <a:pt x="1428445" y="121526"/>
                  </a:lnTo>
                  <a:lnTo>
                    <a:pt x="1384096" y="121526"/>
                  </a:lnTo>
                  <a:lnTo>
                    <a:pt x="1382839" y="121780"/>
                  </a:lnTo>
                  <a:lnTo>
                    <a:pt x="1429270" y="121780"/>
                  </a:lnTo>
                  <a:close/>
                </a:path>
                <a:path w="3644265" h="400685">
                  <a:moveTo>
                    <a:pt x="1433004" y="72377"/>
                  </a:moveTo>
                  <a:lnTo>
                    <a:pt x="1432166" y="72377"/>
                  </a:lnTo>
                  <a:lnTo>
                    <a:pt x="1406702" y="74041"/>
                  </a:lnTo>
                  <a:lnTo>
                    <a:pt x="1418463" y="74041"/>
                  </a:lnTo>
                  <a:lnTo>
                    <a:pt x="1433004" y="72377"/>
                  </a:lnTo>
                  <a:close/>
                </a:path>
                <a:path w="3644265" h="400685">
                  <a:moveTo>
                    <a:pt x="1461363" y="195135"/>
                  </a:moveTo>
                  <a:lnTo>
                    <a:pt x="1454518" y="195135"/>
                  </a:lnTo>
                  <a:lnTo>
                    <a:pt x="1438795" y="195389"/>
                  </a:lnTo>
                  <a:lnTo>
                    <a:pt x="1425384" y="196176"/>
                  </a:lnTo>
                  <a:lnTo>
                    <a:pt x="1439583" y="197662"/>
                  </a:lnTo>
                  <a:lnTo>
                    <a:pt x="1461363" y="195135"/>
                  </a:lnTo>
                  <a:close/>
                </a:path>
                <a:path w="3644265" h="400685">
                  <a:moveTo>
                    <a:pt x="1466634" y="194513"/>
                  </a:moveTo>
                  <a:lnTo>
                    <a:pt x="1461363" y="195135"/>
                  </a:lnTo>
                  <a:lnTo>
                    <a:pt x="1465783" y="195135"/>
                  </a:lnTo>
                  <a:lnTo>
                    <a:pt x="1466634" y="194513"/>
                  </a:lnTo>
                  <a:close/>
                </a:path>
                <a:path w="3644265" h="400685">
                  <a:moveTo>
                    <a:pt x="1539709" y="215696"/>
                  </a:moveTo>
                  <a:lnTo>
                    <a:pt x="1517586" y="216115"/>
                  </a:lnTo>
                  <a:lnTo>
                    <a:pt x="1491894" y="215976"/>
                  </a:lnTo>
                  <a:lnTo>
                    <a:pt x="1484376" y="212255"/>
                  </a:lnTo>
                  <a:lnTo>
                    <a:pt x="1448142" y="215404"/>
                  </a:lnTo>
                  <a:lnTo>
                    <a:pt x="1466507" y="217004"/>
                  </a:lnTo>
                  <a:lnTo>
                    <a:pt x="1507998" y="218465"/>
                  </a:lnTo>
                  <a:lnTo>
                    <a:pt x="1514309" y="219278"/>
                  </a:lnTo>
                  <a:lnTo>
                    <a:pt x="1536509" y="217716"/>
                  </a:lnTo>
                  <a:lnTo>
                    <a:pt x="1539709" y="215696"/>
                  </a:lnTo>
                  <a:close/>
                </a:path>
                <a:path w="3644265" h="400685">
                  <a:moveTo>
                    <a:pt x="1605394" y="32689"/>
                  </a:moveTo>
                  <a:lnTo>
                    <a:pt x="1580769" y="30734"/>
                  </a:lnTo>
                  <a:lnTo>
                    <a:pt x="1582280" y="30734"/>
                  </a:lnTo>
                  <a:lnTo>
                    <a:pt x="1562747" y="30111"/>
                  </a:lnTo>
                  <a:lnTo>
                    <a:pt x="1556080" y="29895"/>
                  </a:lnTo>
                  <a:lnTo>
                    <a:pt x="1515605" y="29895"/>
                  </a:lnTo>
                  <a:lnTo>
                    <a:pt x="1504505" y="30111"/>
                  </a:lnTo>
                  <a:lnTo>
                    <a:pt x="1490306" y="30111"/>
                  </a:lnTo>
                  <a:lnTo>
                    <a:pt x="1497253" y="27990"/>
                  </a:lnTo>
                  <a:lnTo>
                    <a:pt x="1494269" y="27990"/>
                  </a:lnTo>
                  <a:lnTo>
                    <a:pt x="1514690" y="27228"/>
                  </a:lnTo>
                  <a:lnTo>
                    <a:pt x="1510385" y="27228"/>
                  </a:lnTo>
                  <a:lnTo>
                    <a:pt x="1533499" y="26847"/>
                  </a:lnTo>
                  <a:lnTo>
                    <a:pt x="1539379" y="26847"/>
                  </a:lnTo>
                  <a:lnTo>
                    <a:pt x="1553997" y="25831"/>
                  </a:lnTo>
                  <a:lnTo>
                    <a:pt x="1560296" y="25831"/>
                  </a:lnTo>
                  <a:lnTo>
                    <a:pt x="1565579" y="26339"/>
                  </a:lnTo>
                  <a:lnTo>
                    <a:pt x="1578381" y="26847"/>
                  </a:lnTo>
                  <a:lnTo>
                    <a:pt x="1599349" y="27089"/>
                  </a:lnTo>
                  <a:lnTo>
                    <a:pt x="1595323" y="25831"/>
                  </a:lnTo>
                  <a:lnTo>
                    <a:pt x="1593278" y="25196"/>
                  </a:lnTo>
                  <a:lnTo>
                    <a:pt x="1589608" y="24053"/>
                  </a:lnTo>
                  <a:lnTo>
                    <a:pt x="1550327" y="24955"/>
                  </a:lnTo>
                  <a:lnTo>
                    <a:pt x="1509826" y="23672"/>
                  </a:lnTo>
                  <a:lnTo>
                    <a:pt x="1516214" y="23672"/>
                  </a:lnTo>
                  <a:lnTo>
                    <a:pt x="1464005" y="23037"/>
                  </a:lnTo>
                  <a:lnTo>
                    <a:pt x="1434249" y="26339"/>
                  </a:lnTo>
                  <a:lnTo>
                    <a:pt x="1432001" y="26339"/>
                  </a:lnTo>
                  <a:lnTo>
                    <a:pt x="1446225" y="27990"/>
                  </a:lnTo>
                  <a:lnTo>
                    <a:pt x="1449171" y="27990"/>
                  </a:lnTo>
                  <a:lnTo>
                    <a:pt x="1465300" y="28498"/>
                  </a:lnTo>
                  <a:lnTo>
                    <a:pt x="1463814" y="28498"/>
                  </a:lnTo>
                  <a:lnTo>
                    <a:pt x="1473962" y="29006"/>
                  </a:lnTo>
                  <a:lnTo>
                    <a:pt x="1475816" y="31038"/>
                  </a:lnTo>
                  <a:lnTo>
                    <a:pt x="1473631" y="31038"/>
                  </a:lnTo>
                  <a:lnTo>
                    <a:pt x="1450987" y="32435"/>
                  </a:lnTo>
                  <a:lnTo>
                    <a:pt x="1421295" y="32816"/>
                  </a:lnTo>
                  <a:lnTo>
                    <a:pt x="1392529" y="33578"/>
                  </a:lnTo>
                  <a:lnTo>
                    <a:pt x="1380566" y="34823"/>
                  </a:lnTo>
                  <a:lnTo>
                    <a:pt x="1387652" y="35229"/>
                  </a:lnTo>
                  <a:lnTo>
                    <a:pt x="1386497" y="35229"/>
                  </a:lnTo>
                  <a:lnTo>
                    <a:pt x="1415199" y="38658"/>
                  </a:lnTo>
                  <a:lnTo>
                    <a:pt x="1445514" y="40703"/>
                  </a:lnTo>
                  <a:lnTo>
                    <a:pt x="1401699" y="38785"/>
                  </a:lnTo>
                  <a:lnTo>
                    <a:pt x="1357845" y="40817"/>
                  </a:lnTo>
                  <a:lnTo>
                    <a:pt x="1316558" y="42240"/>
                  </a:lnTo>
                  <a:lnTo>
                    <a:pt x="1298168" y="40182"/>
                  </a:lnTo>
                  <a:lnTo>
                    <a:pt x="1293634" y="39674"/>
                  </a:lnTo>
                  <a:lnTo>
                    <a:pt x="1284554" y="38658"/>
                  </a:lnTo>
                  <a:lnTo>
                    <a:pt x="1283322" y="38658"/>
                  </a:lnTo>
                  <a:lnTo>
                    <a:pt x="1285532" y="35864"/>
                  </a:lnTo>
                  <a:lnTo>
                    <a:pt x="1290370" y="35864"/>
                  </a:lnTo>
                  <a:lnTo>
                    <a:pt x="1285595" y="35775"/>
                  </a:lnTo>
                  <a:lnTo>
                    <a:pt x="1287043" y="33959"/>
                  </a:lnTo>
                  <a:lnTo>
                    <a:pt x="1284147" y="35750"/>
                  </a:lnTo>
                  <a:lnTo>
                    <a:pt x="1256804" y="35229"/>
                  </a:lnTo>
                  <a:lnTo>
                    <a:pt x="1245209" y="36753"/>
                  </a:lnTo>
                  <a:lnTo>
                    <a:pt x="1247559" y="36753"/>
                  </a:lnTo>
                  <a:lnTo>
                    <a:pt x="1254429" y="37388"/>
                  </a:lnTo>
                  <a:lnTo>
                    <a:pt x="1254620" y="37388"/>
                  </a:lnTo>
                  <a:lnTo>
                    <a:pt x="1259027" y="37769"/>
                  </a:lnTo>
                  <a:lnTo>
                    <a:pt x="1264742" y="38658"/>
                  </a:lnTo>
                  <a:lnTo>
                    <a:pt x="1265339" y="39674"/>
                  </a:lnTo>
                  <a:lnTo>
                    <a:pt x="1252829" y="39293"/>
                  </a:lnTo>
                  <a:lnTo>
                    <a:pt x="1245895" y="38785"/>
                  </a:lnTo>
                  <a:lnTo>
                    <a:pt x="1244155" y="38658"/>
                  </a:lnTo>
                  <a:lnTo>
                    <a:pt x="1243507" y="38658"/>
                  </a:lnTo>
                  <a:lnTo>
                    <a:pt x="1223924" y="36372"/>
                  </a:lnTo>
                  <a:lnTo>
                    <a:pt x="1221714" y="36372"/>
                  </a:lnTo>
                  <a:lnTo>
                    <a:pt x="1218844" y="36703"/>
                  </a:lnTo>
                  <a:lnTo>
                    <a:pt x="1218844" y="38785"/>
                  </a:lnTo>
                  <a:lnTo>
                    <a:pt x="1213548" y="37388"/>
                  </a:lnTo>
                  <a:lnTo>
                    <a:pt x="1215009" y="37388"/>
                  </a:lnTo>
                  <a:lnTo>
                    <a:pt x="1218565" y="37769"/>
                  </a:lnTo>
                  <a:lnTo>
                    <a:pt x="1218806" y="38658"/>
                  </a:lnTo>
                  <a:lnTo>
                    <a:pt x="1218844" y="38785"/>
                  </a:lnTo>
                  <a:lnTo>
                    <a:pt x="1218844" y="36703"/>
                  </a:lnTo>
                  <a:lnTo>
                    <a:pt x="1213294" y="37325"/>
                  </a:lnTo>
                  <a:lnTo>
                    <a:pt x="1211148" y="36753"/>
                  </a:lnTo>
                  <a:lnTo>
                    <a:pt x="1209700" y="36372"/>
                  </a:lnTo>
                  <a:lnTo>
                    <a:pt x="1193812" y="33197"/>
                  </a:lnTo>
                  <a:lnTo>
                    <a:pt x="1182039" y="31038"/>
                  </a:lnTo>
                  <a:lnTo>
                    <a:pt x="1181608" y="30962"/>
                  </a:lnTo>
                  <a:lnTo>
                    <a:pt x="1180414" y="30734"/>
                  </a:lnTo>
                  <a:lnTo>
                    <a:pt x="1180020" y="30734"/>
                  </a:lnTo>
                  <a:lnTo>
                    <a:pt x="1179855" y="30734"/>
                  </a:lnTo>
                  <a:lnTo>
                    <a:pt x="1178775" y="30505"/>
                  </a:lnTo>
                  <a:lnTo>
                    <a:pt x="1176032" y="29895"/>
                  </a:lnTo>
                  <a:lnTo>
                    <a:pt x="1175232" y="29895"/>
                  </a:lnTo>
                  <a:lnTo>
                    <a:pt x="1175258" y="30111"/>
                  </a:lnTo>
                  <a:lnTo>
                    <a:pt x="1150569" y="26847"/>
                  </a:lnTo>
                  <a:lnTo>
                    <a:pt x="1096568" y="26339"/>
                  </a:lnTo>
                  <a:lnTo>
                    <a:pt x="1077036" y="26085"/>
                  </a:lnTo>
                  <a:lnTo>
                    <a:pt x="1067650" y="26085"/>
                  </a:lnTo>
                  <a:lnTo>
                    <a:pt x="1053604" y="21513"/>
                  </a:lnTo>
                  <a:lnTo>
                    <a:pt x="1051585" y="21513"/>
                  </a:lnTo>
                  <a:lnTo>
                    <a:pt x="1004239" y="25196"/>
                  </a:lnTo>
                  <a:lnTo>
                    <a:pt x="1000150" y="25196"/>
                  </a:lnTo>
                  <a:lnTo>
                    <a:pt x="952385" y="26847"/>
                  </a:lnTo>
                  <a:lnTo>
                    <a:pt x="713625" y="27228"/>
                  </a:lnTo>
                  <a:lnTo>
                    <a:pt x="806856" y="27228"/>
                  </a:lnTo>
                  <a:lnTo>
                    <a:pt x="753592" y="28498"/>
                  </a:lnTo>
                  <a:lnTo>
                    <a:pt x="760069" y="28498"/>
                  </a:lnTo>
                  <a:lnTo>
                    <a:pt x="718299" y="31038"/>
                  </a:lnTo>
                  <a:lnTo>
                    <a:pt x="712470" y="30111"/>
                  </a:lnTo>
                  <a:lnTo>
                    <a:pt x="702348" y="28498"/>
                  </a:lnTo>
                  <a:lnTo>
                    <a:pt x="690880" y="26847"/>
                  </a:lnTo>
                  <a:lnTo>
                    <a:pt x="674293" y="25831"/>
                  </a:lnTo>
                  <a:lnTo>
                    <a:pt x="648220" y="25196"/>
                  </a:lnTo>
                  <a:lnTo>
                    <a:pt x="636574" y="25196"/>
                  </a:lnTo>
                  <a:lnTo>
                    <a:pt x="559358" y="26555"/>
                  </a:lnTo>
                  <a:lnTo>
                    <a:pt x="559358" y="30111"/>
                  </a:lnTo>
                  <a:lnTo>
                    <a:pt x="551980" y="30403"/>
                  </a:lnTo>
                  <a:lnTo>
                    <a:pt x="548627" y="30111"/>
                  </a:lnTo>
                  <a:lnTo>
                    <a:pt x="559358" y="30111"/>
                  </a:lnTo>
                  <a:lnTo>
                    <a:pt x="559358" y="26555"/>
                  </a:lnTo>
                  <a:lnTo>
                    <a:pt x="542632" y="26847"/>
                  </a:lnTo>
                  <a:lnTo>
                    <a:pt x="539102" y="26847"/>
                  </a:lnTo>
                  <a:lnTo>
                    <a:pt x="478878" y="28498"/>
                  </a:lnTo>
                  <a:lnTo>
                    <a:pt x="481685" y="28498"/>
                  </a:lnTo>
                  <a:lnTo>
                    <a:pt x="450481" y="30657"/>
                  </a:lnTo>
                  <a:lnTo>
                    <a:pt x="429729" y="30111"/>
                  </a:lnTo>
                  <a:lnTo>
                    <a:pt x="421576" y="29895"/>
                  </a:lnTo>
                  <a:lnTo>
                    <a:pt x="390474" y="23672"/>
                  </a:lnTo>
                  <a:lnTo>
                    <a:pt x="356158" y="21767"/>
                  </a:lnTo>
                  <a:lnTo>
                    <a:pt x="369976" y="23037"/>
                  </a:lnTo>
                  <a:lnTo>
                    <a:pt x="377926" y="25196"/>
                  </a:lnTo>
                  <a:lnTo>
                    <a:pt x="378142" y="25196"/>
                  </a:lnTo>
                  <a:lnTo>
                    <a:pt x="386041" y="27990"/>
                  </a:lnTo>
                  <a:lnTo>
                    <a:pt x="394766" y="29895"/>
                  </a:lnTo>
                  <a:lnTo>
                    <a:pt x="389102" y="30111"/>
                  </a:lnTo>
                  <a:lnTo>
                    <a:pt x="379183" y="30111"/>
                  </a:lnTo>
                  <a:lnTo>
                    <a:pt x="372770" y="29260"/>
                  </a:lnTo>
                  <a:lnTo>
                    <a:pt x="365798" y="27990"/>
                  </a:lnTo>
                  <a:lnTo>
                    <a:pt x="357200" y="27990"/>
                  </a:lnTo>
                  <a:lnTo>
                    <a:pt x="352336" y="31038"/>
                  </a:lnTo>
                  <a:lnTo>
                    <a:pt x="357771" y="33578"/>
                  </a:lnTo>
                  <a:lnTo>
                    <a:pt x="358825" y="33578"/>
                  </a:lnTo>
                  <a:lnTo>
                    <a:pt x="375945" y="35229"/>
                  </a:lnTo>
                  <a:lnTo>
                    <a:pt x="379755" y="35229"/>
                  </a:lnTo>
                  <a:lnTo>
                    <a:pt x="405422" y="35864"/>
                  </a:lnTo>
                  <a:lnTo>
                    <a:pt x="400748" y="35483"/>
                  </a:lnTo>
                  <a:lnTo>
                    <a:pt x="439648" y="33197"/>
                  </a:lnTo>
                  <a:lnTo>
                    <a:pt x="523265" y="31546"/>
                  </a:lnTo>
                  <a:lnTo>
                    <a:pt x="543534" y="30734"/>
                  </a:lnTo>
                  <a:lnTo>
                    <a:pt x="555840" y="30734"/>
                  </a:lnTo>
                  <a:lnTo>
                    <a:pt x="569429" y="31927"/>
                  </a:lnTo>
                  <a:lnTo>
                    <a:pt x="564426" y="33578"/>
                  </a:lnTo>
                  <a:lnTo>
                    <a:pt x="564299" y="33578"/>
                  </a:lnTo>
                  <a:lnTo>
                    <a:pt x="557593" y="35229"/>
                  </a:lnTo>
                  <a:lnTo>
                    <a:pt x="565823" y="36753"/>
                  </a:lnTo>
                  <a:lnTo>
                    <a:pt x="592264" y="36753"/>
                  </a:lnTo>
                  <a:lnTo>
                    <a:pt x="630682" y="36753"/>
                  </a:lnTo>
                  <a:lnTo>
                    <a:pt x="747496" y="38023"/>
                  </a:lnTo>
                  <a:lnTo>
                    <a:pt x="743254" y="40182"/>
                  </a:lnTo>
                  <a:lnTo>
                    <a:pt x="729068" y="40182"/>
                  </a:lnTo>
                  <a:lnTo>
                    <a:pt x="713562" y="39674"/>
                  </a:lnTo>
                  <a:lnTo>
                    <a:pt x="706348" y="39674"/>
                  </a:lnTo>
                  <a:lnTo>
                    <a:pt x="728916" y="42849"/>
                  </a:lnTo>
                  <a:lnTo>
                    <a:pt x="751636" y="50088"/>
                  </a:lnTo>
                  <a:lnTo>
                    <a:pt x="774026" y="52628"/>
                  </a:lnTo>
                  <a:lnTo>
                    <a:pt x="790448" y="49834"/>
                  </a:lnTo>
                  <a:lnTo>
                    <a:pt x="819785" y="50469"/>
                  </a:lnTo>
                  <a:lnTo>
                    <a:pt x="851052" y="52882"/>
                  </a:lnTo>
                  <a:lnTo>
                    <a:pt x="850734" y="52882"/>
                  </a:lnTo>
                  <a:lnTo>
                    <a:pt x="866686" y="54406"/>
                  </a:lnTo>
                  <a:lnTo>
                    <a:pt x="832840" y="53848"/>
                  </a:lnTo>
                  <a:lnTo>
                    <a:pt x="830173" y="55549"/>
                  </a:lnTo>
                  <a:lnTo>
                    <a:pt x="830224" y="56692"/>
                  </a:lnTo>
                  <a:lnTo>
                    <a:pt x="825982" y="56692"/>
                  </a:lnTo>
                  <a:lnTo>
                    <a:pt x="809066" y="57200"/>
                  </a:lnTo>
                  <a:lnTo>
                    <a:pt x="787425" y="55803"/>
                  </a:lnTo>
                  <a:lnTo>
                    <a:pt x="767626" y="55041"/>
                  </a:lnTo>
                  <a:lnTo>
                    <a:pt x="751992" y="57327"/>
                  </a:lnTo>
                  <a:lnTo>
                    <a:pt x="755332" y="59994"/>
                  </a:lnTo>
                  <a:lnTo>
                    <a:pt x="755116" y="59994"/>
                  </a:lnTo>
                  <a:lnTo>
                    <a:pt x="753529" y="64185"/>
                  </a:lnTo>
                  <a:lnTo>
                    <a:pt x="762241" y="68503"/>
                  </a:lnTo>
                  <a:lnTo>
                    <a:pt x="796531" y="70916"/>
                  </a:lnTo>
                  <a:lnTo>
                    <a:pt x="799388" y="69773"/>
                  </a:lnTo>
                  <a:lnTo>
                    <a:pt x="806640" y="69138"/>
                  </a:lnTo>
                  <a:lnTo>
                    <a:pt x="815670" y="68884"/>
                  </a:lnTo>
                  <a:lnTo>
                    <a:pt x="823912" y="68757"/>
                  </a:lnTo>
                  <a:lnTo>
                    <a:pt x="832485" y="70789"/>
                  </a:lnTo>
                  <a:lnTo>
                    <a:pt x="830694" y="73075"/>
                  </a:lnTo>
                  <a:lnTo>
                    <a:pt x="821829" y="74460"/>
                  </a:lnTo>
                  <a:lnTo>
                    <a:pt x="848588" y="73329"/>
                  </a:lnTo>
                  <a:lnTo>
                    <a:pt x="873899" y="73329"/>
                  </a:lnTo>
                  <a:lnTo>
                    <a:pt x="899312" y="75742"/>
                  </a:lnTo>
                  <a:lnTo>
                    <a:pt x="895311" y="78282"/>
                  </a:lnTo>
                  <a:lnTo>
                    <a:pt x="997432" y="81076"/>
                  </a:lnTo>
                  <a:lnTo>
                    <a:pt x="975499" y="85648"/>
                  </a:lnTo>
                  <a:lnTo>
                    <a:pt x="984389" y="85648"/>
                  </a:lnTo>
                  <a:lnTo>
                    <a:pt x="991730" y="86156"/>
                  </a:lnTo>
                  <a:lnTo>
                    <a:pt x="1000086" y="87122"/>
                  </a:lnTo>
                  <a:lnTo>
                    <a:pt x="1036955" y="85648"/>
                  </a:lnTo>
                  <a:lnTo>
                    <a:pt x="1041323" y="85648"/>
                  </a:lnTo>
                  <a:lnTo>
                    <a:pt x="1016419" y="82981"/>
                  </a:lnTo>
                  <a:lnTo>
                    <a:pt x="1026337" y="81457"/>
                  </a:lnTo>
                  <a:lnTo>
                    <a:pt x="1025994" y="81457"/>
                  </a:lnTo>
                  <a:lnTo>
                    <a:pt x="1038872" y="80060"/>
                  </a:lnTo>
                  <a:lnTo>
                    <a:pt x="1061453" y="77774"/>
                  </a:lnTo>
                  <a:lnTo>
                    <a:pt x="1069848" y="80822"/>
                  </a:lnTo>
                  <a:lnTo>
                    <a:pt x="1093546" y="82092"/>
                  </a:lnTo>
                  <a:lnTo>
                    <a:pt x="1122362" y="82981"/>
                  </a:lnTo>
                  <a:lnTo>
                    <a:pt x="1146149" y="84632"/>
                  </a:lnTo>
                  <a:lnTo>
                    <a:pt x="1136738" y="83743"/>
                  </a:lnTo>
                  <a:lnTo>
                    <a:pt x="1173314" y="82600"/>
                  </a:lnTo>
                  <a:lnTo>
                    <a:pt x="1146708" y="81457"/>
                  </a:lnTo>
                  <a:lnTo>
                    <a:pt x="1121232" y="79552"/>
                  </a:lnTo>
                  <a:lnTo>
                    <a:pt x="1100696" y="77774"/>
                  </a:lnTo>
                  <a:lnTo>
                    <a:pt x="1094828" y="77266"/>
                  </a:lnTo>
                  <a:lnTo>
                    <a:pt x="1091158" y="77012"/>
                  </a:lnTo>
                  <a:lnTo>
                    <a:pt x="1065441" y="75234"/>
                  </a:lnTo>
                  <a:lnTo>
                    <a:pt x="1042860" y="75488"/>
                  </a:lnTo>
                  <a:lnTo>
                    <a:pt x="1026528" y="76631"/>
                  </a:lnTo>
                  <a:lnTo>
                    <a:pt x="1010031" y="77012"/>
                  </a:lnTo>
                  <a:lnTo>
                    <a:pt x="986942" y="74980"/>
                  </a:lnTo>
                  <a:lnTo>
                    <a:pt x="1008443" y="73837"/>
                  </a:lnTo>
                  <a:lnTo>
                    <a:pt x="1006119" y="73329"/>
                  </a:lnTo>
                  <a:lnTo>
                    <a:pt x="1004963" y="73075"/>
                  </a:lnTo>
                  <a:lnTo>
                    <a:pt x="997991" y="72059"/>
                  </a:lnTo>
                  <a:lnTo>
                    <a:pt x="1009040" y="70281"/>
                  </a:lnTo>
                  <a:lnTo>
                    <a:pt x="1018565" y="70154"/>
                  </a:lnTo>
                  <a:lnTo>
                    <a:pt x="1027391" y="70408"/>
                  </a:lnTo>
                  <a:lnTo>
                    <a:pt x="1041806" y="71069"/>
                  </a:lnTo>
                  <a:lnTo>
                    <a:pt x="1042822" y="70154"/>
                  </a:lnTo>
                  <a:lnTo>
                    <a:pt x="1043381" y="69646"/>
                  </a:lnTo>
                  <a:lnTo>
                    <a:pt x="1041781" y="68757"/>
                  </a:lnTo>
                  <a:lnTo>
                    <a:pt x="1040168" y="67868"/>
                  </a:lnTo>
                  <a:lnTo>
                    <a:pt x="1038567" y="66979"/>
                  </a:lnTo>
                  <a:lnTo>
                    <a:pt x="1028103" y="66471"/>
                  </a:lnTo>
                  <a:lnTo>
                    <a:pt x="1012418" y="65709"/>
                  </a:lnTo>
                  <a:lnTo>
                    <a:pt x="999312" y="66471"/>
                  </a:lnTo>
                  <a:lnTo>
                    <a:pt x="986878" y="66471"/>
                  </a:lnTo>
                  <a:lnTo>
                    <a:pt x="952512" y="65455"/>
                  </a:lnTo>
                  <a:lnTo>
                    <a:pt x="967689" y="64693"/>
                  </a:lnTo>
                  <a:lnTo>
                    <a:pt x="968552" y="64439"/>
                  </a:lnTo>
                  <a:lnTo>
                    <a:pt x="971143" y="63677"/>
                  </a:lnTo>
                  <a:lnTo>
                    <a:pt x="971308" y="63677"/>
                  </a:lnTo>
                  <a:lnTo>
                    <a:pt x="973772" y="62534"/>
                  </a:lnTo>
                  <a:lnTo>
                    <a:pt x="983843" y="61772"/>
                  </a:lnTo>
                  <a:lnTo>
                    <a:pt x="976058" y="61137"/>
                  </a:lnTo>
                  <a:lnTo>
                    <a:pt x="966381" y="60502"/>
                  </a:lnTo>
                  <a:lnTo>
                    <a:pt x="961758" y="60198"/>
                  </a:lnTo>
                  <a:lnTo>
                    <a:pt x="962977" y="60502"/>
                  </a:lnTo>
                  <a:lnTo>
                    <a:pt x="966470" y="61391"/>
                  </a:lnTo>
                  <a:lnTo>
                    <a:pt x="966165" y="62534"/>
                  </a:lnTo>
                  <a:lnTo>
                    <a:pt x="966089" y="62788"/>
                  </a:lnTo>
                  <a:lnTo>
                    <a:pt x="961415" y="64439"/>
                  </a:lnTo>
                  <a:lnTo>
                    <a:pt x="945388" y="63677"/>
                  </a:lnTo>
                  <a:lnTo>
                    <a:pt x="938695" y="65963"/>
                  </a:lnTo>
                  <a:lnTo>
                    <a:pt x="928433" y="67868"/>
                  </a:lnTo>
                  <a:lnTo>
                    <a:pt x="901738" y="66090"/>
                  </a:lnTo>
                  <a:lnTo>
                    <a:pt x="918984" y="60883"/>
                  </a:lnTo>
                  <a:lnTo>
                    <a:pt x="905116" y="60502"/>
                  </a:lnTo>
                  <a:lnTo>
                    <a:pt x="915631" y="59105"/>
                  </a:lnTo>
                  <a:lnTo>
                    <a:pt x="928738" y="57835"/>
                  </a:lnTo>
                  <a:lnTo>
                    <a:pt x="933132" y="57200"/>
                  </a:lnTo>
                  <a:lnTo>
                    <a:pt x="936650" y="56692"/>
                  </a:lnTo>
                  <a:lnTo>
                    <a:pt x="931557" y="55295"/>
                  </a:lnTo>
                  <a:lnTo>
                    <a:pt x="960361" y="55549"/>
                  </a:lnTo>
                  <a:lnTo>
                    <a:pt x="947648" y="55549"/>
                  </a:lnTo>
                  <a:lnTo>
                    <a:pt x="956119" y="56184"/>
                  </a:lnTo>
                  <a:lnTo>
                    <a:pt x="965771" y="57200"/>
                  </a:lnTo>
                  <a:lnTo>
                    <a:pt x="966406" y="57200"/>
                  </a:lnTo>
                  <a:lnTo>
                    <a:pt x="973810" y="57708"/>
                  </a:lnTo>
                  <a:lnTo>
                    <a:pt x="973696" y="57200"/>
                  </a:lnTo>
                  <a:lnTo>
                    <a:pt x="973582" y="56692"/>
                  </a:lnTo>
                  <a:lnTo>
                    <a:pt x="973467" y="56184"/>
                  </a:lnTo>
                  <a:lnTo>
                    <a:pt x="973378" y="55803"/>
                  </a:lnTo>
                  <a:lnTo>
                    <a:pt x="973277" y="55295"/>
                  </a:lnTo>
                  <a:lnTo>
                    <a:pt x="973213" y="55041"/>
                  </a:lnTo>
                  <a:lnTo>
                    <a:pt x="973137" y="54660"/>
                  </a:lnTo>
                  <a:lnTo>
                    <a:pt x="996416" y="56184"/>
                  </a:lnTo>
                  <a:lnTo>
                    <a:pt x="981875" y="54660"/>
                  </a:lnTo>
                  <a:lnTo>
                    <a:pt x="979462" y="54406"/>
                  </a:lnTo>
                  <a:lnTo>
                    <a:pt x="954036" y="51739"/>
                  </a:lnTo>
                  <a:lnTo>
                    <a:pt x="984135" y="50977"/>
                  </a:lnTo>
                  <a:lnTo>
                    <a:pt x="987971" y="49834"/>
                  </a:lnTo>
                  <a:lnTo>
                    <a:pt x="990942" y="48945"/>
                  </a:lnTo>
                  <a:lnTo>
                    <a:pt x="990434" y="46913"/>
                  </a:lnTo>
                  <a:lnTo>
                    <a:pt x="989672" y="46913"/>
                  </a:lnTo>
                  <a:lnTo>
                    <a:pt x="998347" y="45402"/>
                  </a:lnTo>
                  <a:lnTo>
                    <a:pt x="999553" y="45402"/>
                  </a:lnTo>
                  <a:lnTo>
                    <a:pt x="1031011" y="45897"/>
                  </a:lnTo>
                  <a:lnTo>
                    <a:pt x="1038288" y="48564"/>
                  </a:lnTo>
                  <a:lnTo>
                    <a:pt x="1036345" y="50977"/>
                  </a:lnTo>
                  <a:lnTo>
                    <a:pt x="1033500" y="53517"/>
                  </a:lnTo>
                  <a:lnTo>
                    <a:pt x="1038047" y="56578"/>
                  </a:lnTo>
                  <a:lnTo>
                    <a:pt x="1046327" y="54025"/>
                  </a:lnTo>
                  <a:lnTo>
                    <a:pt x="1073124" y="52882"/>
                  </a:lnTo>
                  <a:lnTo>
                    <a:pt x="1108811" y="52882"/>
                  </a:lnTo>
                  <a:lnTo>
                    <a:pt x="1146860" y="53848"/>
                  </a:lnTo>
                  <a:lnTo>
                    <a:pt x="1143431" y="53848"/>
                  </a:lnTo>
                  <a:lnTo>
                    <a:pt x="1134872" y="55803"/>
                  </a:lnTo>
                  <a:lnTo>
                    <a:pt x="1199400" y="55549"/>
                  </a:lnTo>
                  <a:lnTo>
                    <a:pt x="1199311" y="55041"/>
                  </a:lnTo>
                  <a:lnTo>
                    <a:pt x="1199197" y="54406"/>
                  </a:lnTo>
                  <a:lnTo>
                    <a:pt x="1199095" y="53848"/>
                  </a:lnTo>
                  <a:lnTo>
                    <a:pt x="1199045" y="53517"/>
                  </a:lnTo>
                  <a:lnTo>
                    <a:pt x="1198930" y="52882"/>
                  </a:lnTo>
                  <a:lnTo>
                    <a:pt x="1198600" y="50977"/>
                  </a:lnTo>
                  <a:lnTo>
                    <a:pt x="1198511" y="50469"/>
                  </a:lnTo>
                  <a:lnTo>
                    <a:pt x="1181709" y="49580"/>
                  </a:lnTo>
                  <a:lnTo>
                    <a:pt x="1166647" y="50469"/>
                  </a:lnTo>
                  <a:lnTo>
                    <a:pt x="1152436" y="50977"/>
                  </a:lnTo>
                  <a:lnTo>
                    <a:pt x="1138148" y="49199"/>
                  </a:lnTo>
                  <a:lnTo>
                    <a:pt x="1181227" y="46151"/>
                  </a:lnTo>
                  <a:lnTo>
                    <a:pt x="1199769" y="45402"/>
                  </a:lnTo>
                  <a:lnTo>
                    <a:pt x="1176235" y="42341"/>
                  </a:lnTo>
                  <a:lnTo>
                    <a:pt x="1184719" y="42341"/>
                  </a:lnTo>
                  <a:lnTo>
                    <a:pt x="1256995" y="44754"/>
                  </a:lnTo>
                  <a:lnTo>
                    <a:pt x="1259395" y="42849"/>
                  </a:lnTo>
                  <a:lnTo>
                    <a:pt x="1254010" y="42849"/>
                  </a:lnTo>
                  <a:lnTo>
                    <a:pt x="1276197" y="42341"/>
                  </a:lnTo>
                  <a:lnTo>
                    <a:pt x="1313611" y="42341"/>
                  </a:lnTo>
                  <a:lnTo>
                    <a:pt x="1317345" y="42341"/>
                  </a:lnTo>
                  <a:lnTo>
                    <a:pt x="1319022" y="42849"/>
                  </a:lnTo>
                  <a:lnTo>
                    <a:pt x="1315072" y="43484"/>
                  </a:lnTo>
                  <a:lnTo>
                    <a:pt x="1302067" y="44754"/>
                  </a:lnTo>
                  <a:lnTo>
                    <a:pt x="1305598" y="44754"/>
                  </a:lnTo>
                  <a:lnTo>
                    <a:pt x="1343596" y="46913"/>
                  </a:lnTo>
                  <a:lnTo>
                    <a:pt x="1460779" y="47929"/>
                  </a:lnTo>
                  <a:lnTo>
                    <a:pt x="1441056" y="47929"/>
                  </a:lnTo>
                  <a:lnTo>
                    <a:pt x="1479880" y="49199"/>
                  </a:lnTo>
                  <a:lnTo>
                    <a:pt x="1497266" y="44500"/>
                  </a:lnTo>
                  <a:lnTo>
                    <a:pt x="1561020" y="40817"/>
                  </a:lnTo>
                  <a:lnTo>
                    <a:pt x="1578610" y="36753"/>
                  </a:lnTo>
                  <a:lnTo>
                    <a:pt x="1569427" y="36753"/>
                  </a:lnTo>
                  <a:lnTo>
                    <a:pt x="1565173" y="34823"/>
                  </a:lnTo>
                  <a:lnTo>
                    <a:pt x="1563763" y="34823"/>
                  </a:lnTo>
                  <a:lnTo>
                    <a:pt x="1573618" y="33959"/>
                  </a:lnTo>
                  <a:lnTo>
                    <a:pt x="1570990" y="33959"/>
                  </a:lnTo>
                  <a:lnTo>
                    <a:pt x="1595424" y="33197"/>
                  </a:lnTo>
                  <a:lnTo>
                    <a:pt x="1594154" y="33197"/>
                  </a:lnTo>
                  <a:lnTo>
                    <a:pt x="1605394" y="32689"/>
                  </a:lnTo>
                  <a:close/>
                </a:path>
                <a:path w="3644265" h="400685">
                  <a:moveTo>
                    <a:pt x="1663077" y="128092"/>
                  </a:moveTo>
                  <a:lnTo>
                    <a:pt x="1655457" y="128092"/>
                  </a:lnTo>
                  <a:lnTo>
                    <a:pt x="1659318" y="128511"/>
                  </a:lnTo>
                  <a:lnTo>
                    <a:pt x="1663077" y="128092"/>
                  </a:lnTo>
                  <a:close/>
                </a:path>
                <a:path w="3644265" h="400685">
                  <a:moveTo>
                    <a:pt x="1679321" y="74041"/>
                  </a:moveTo>
                  <a:lnTo>
                    <a:pt x="1672234" y="72212"/>
                  </a:lnTo>
                  <a:lnTo>
                    <a:pt x="1669859" y="73025"/>
                  </a:lnTo>
                  <a:lnTo>
                    <a:pt x="1679321" y="74041"/>
                  </a:lnTo>
                  <a:close/>
                </a:path>
                <a:path w="3644265" h="400685">
                  <a:moveTo>
                    <a:pt x="1724393" y="68808"/>
                  </a:moveTo>
                  <a:lnTo>
                    <a:pt x="1672831" y="65417"/>
                  </a:lnTo>
                  <a:lnTo>
                    <a:pt x="1674139" y="66446"/>
                  </a:lnTo>
                  <a:lnTo>
                    <a:pt x="1675091" y="67729"/>
                  </a:lnTo>
                  <a:lnTo>
                    <a:pt x="1671510" y="68808"/>
                  </a:lnTo>
                  <a:lnTo>
                    <a:pt x="1669415" y="68808"/>
                  </a:lnTo>
                  <a:lnTo>
                    <a:pt x="1659813" y="69011"/>
                  </a:lnTo>
                  <a:lnTo>
                    <a:pt x="1672234" y="72212"/>
                  </a:lnTo>
                  <a:lnTo>
                    <a:pt x="1674304" y="71513"/>
                  </a:lnTo>
                  <a:lnTo>
                    <a:pt x="1674075" y="70497"/>
                  </a:lnTo>
                  <a:lnTo>
                    <a:pt x="1683639" y="70497"/>
                  </a:lnTo>
                  <a:lnTo>
                    <a:pt x="1693456" y="71234"/>
                  </a:lnTo>
                  <a:lnTo>
                    <a:pt x="1692897" y="71234"/>
                  </a:lnTo>
                  <a:lnTo>
                    <a:pt x="1706753" y="72936"/>
                  </a:lnTo>
                  <a:lnTo>
                    <a:pt x="1703476" y="71234"/>
                  </a:lnTo>
                  <a:lnTo>
                    <a:pt x="1706194" y="70497"/>
                  </a:lnTo>
                  <a:lnTo>
                    <a:pt x="1706829" y="70332"/>
                  </a:lnTo>
                  <a:lnTo>
                    <a:pt x="1724393" y="68808"/>
                  </a:lnTo>
                  <a:close/>
                </a:path>
                <a:path w="3644265" h="400685">
                  <a:moveTo>
                    <a:pt x="1757438" y="125590"/>
                  </a:moveTo>
                  <a:lnTo>
                    <a:pt x="1750491" y="124066"/>
                  </a:lnTo>
                  <a:lnTo>
                    <a:pt x="1751342" y="124066"/>
                  </a:lnTo>
                  <a:lnTo>
                    <a:pt x="1741309" y="123177"/>
                  </a:lnTo>
                  <a:lnTo>
                    <a:pt x="1757299" y="121780"/>
                  </a:lnTo>
                  <a:lnTo>
                    <a:pt x="1429270" y="121780"/>
                  </a:lnTo>
                  <a:lnTo>
                    <a:pt x="1446682" y="127114"/>
                  </a:lnTo>
                  <a:lnTo>
                    <a:pt x="1512138" y="123177"/>
                  </a:lnTo>
                  <a:lnTo>
                    <a:pt x="1565122" y="125209"/>
                  </a:lnTo>
                  <a:lnTo>
                    <a:pt x="1613166" y="128511"/>
                  </a:lnTo>
                  <a:lnTo>
                    <a:pt x="1655457" y="128092"/>
                  </a:lnTo>
                  <a:lnTo>
                    <a:pt x="1650072" y="127495"/>
                  </a:lnTo>
                  <a:lnTo>
                    <a:pt x="1673301" y="126733"/>
                  </a:lnTo>
                  <a:lnTo>
                    <a:pt x="1684401" y="126733"/>
                  </a:lnTo>
                  <a:lnTo>
                    <a:pt x="1696135" y="127622"/>
                  </a:lnTo>
                  <a:lnTo>
                    <a:pt x="1712506" y="129400"/>
                  </a:lnTo>
                  <a:lnTo>
                    <a:pt x="1741538" y="129400"/>
                  </a:lnTo>
                  <a:lnTo>
                    <a:pt x="1757235" y="127622"/>
                  </a:lnTo>
                  <a:lnTo>
                    <a:pt x="1757324" y="126733"/>
                  </a:lnTo>
                  <a:lnTo>
                    <a:pt x="1757438" y="125590"/>
                  </a:lnTo>
                  <a:close/>
                </a:path>
                <a:path w="3644265" h="400685">
                  <a:moveTo>
                    <a:pt x="1778355" y="121780"/>
                  </a:moveTo>
                  <a:lnTo>
                    <a:pt x="1775256" y="121526"/>
                  </a:lnTo>
                  <a:lnTo>
                    <a:pt x="1760207" y="121526"/>
                  </a:lnTo>
                  <a:lnTo>
                    <a:pt x="1757299" y="121780"/>
                  </a:lnTo>
                  <a:lnTo>
                    <a:pt x="1778355" y="121780"/>
                  </a:lnTo>
                  <a:close/>
                </a:path>
                <a:path w="3644265" h="400685">
                  <a:moveTo>
                    <a:pt x="1781403" y="68846"/>
                  </a:moveTo>
                  <a:lnTo>
                    <a:pt x="1779803" y="68846"/>
                  </a:lnTo>
                  <a:lnTo>
                    <a:pt x="1779879" y="69088"/>
                  </a:lnTo>
                  <a:lnTo>
                    <a:pt x="1779981" y="69418"/>
                  </a:lnTo>
                  <a:lnTo>
                    <a:pt x="1780070" y="69672"/>
                  </a:lnTo>
                  <a:lnTo>
                    <a:pt x="1781403" y="68846"/>
                  </a:lnTo>
                  <a:close/>
                </a:path>
                <a:path w="3644265" h="400685">
                  <a:moveTo>
                    <a:pt x="1791347" y="180949"/>
                  </a:moveTo>
                  <a:lnTo>
                    <a:pt x="1749526" y="179527"/>
                  </a:lnTo>
                  <a:lnTo>
                    <a:pt x="1761070" y="180530"/>
                  </a:lnTo>
                  <a:lnTo>
                    <a:pt x="1757654" y="182372"/>
                  </a:lnTo>
                  <a:lnTo>
                    <a:pt x="1755114" y="184315"/>
                  </a:lnTo>
                  <a:lnTo>
                    <a:pt x="1769313" y="185572"/>
                  </a:lnTo>
                  <a:lnTo>
                    <a:pt x="1791347" y="180949"/>
                  </a:lnTo>
                  <a:close/>
                </a:path>
                <a:path w="3644265" h="400685">
                  <a:moveTo>
                    <a:pt x="1791754" y="68846"/>
                  </a:moveTo>
                  <a:lnTo>
                    <a:pt x="1784146" y="67144"/>
                  </a:lnTo>
                  <a:lnTo>
                    <a:pt x="1781403" y="68846"/>
                  </a:lnTo>
                  <a:lnTo>
                    <a:pt x="1791754" y="68846"/>
                  </a:lnTo>
                  <a:close/>
                </a:path>
                <a:path w="3644265" h="400685">
                  <a:moveTo>
                    <a:pt x="1796122" y="69088"/>
                  </a:moveTo>
                  <a:lnTo>
                    <a:pt x="1795526" y="68846"/>
                  </a:lnTo>
                  <a:lnTo>
                    <a:pt x="1791754" y="68846"/>
                  </a:lnTo>
                  <a:lnTo>
                    <a:pt x="1792808" y="69088"/>
                  </a:lnTo>
                  <a:lnTo>
                    <a:pt x="1796122" y="69088"/>
                  </a:lnTo>
                  <a:close/>
                </a:path>
                <a:path w="3644265" h="400685">
                  <a:moveTo>
                    <a:pt x="1807070" y="168694"/>
                  </a:moveTo>
                  <a:lnTo>
                    <a:pt x="1798612" y="167652"/>
                  </a:lnTo>
                  <a:lnTo>
                    <a:pt x="1799513" y="165925"/>
                  </a:lnTo>
                  <a:lnTo>
                    <a:pt x="1797011" y="164592"/>
                  </a:lnTo>
                  <a:lnTo>
                    <a:pt x="1778381" y="164731"/>
                  </a:lnTo>
                  <a:lnTo>
                    <a:pt x="1764309" y="166077"/>
                  </a:lnTo>
                  <a:lnTo>
                    <a:pt x="1760042" y="166839"/>
                  </a:lnTo>
                  <a:lnTo>
                    <a:pt x="1760575" y="167830"/>
                  </a:lnTo>
                  <a:lnTo>
                    <a:pt x="1807070" y="168694"/>
                  </a:lnTo>
                  <a:close/>
                </a:path>
                <a:path w="3644265" h="400685">
                  <a:moveTo>
                    <a:pt x="1824494" y="78193"/>
                  </a:moveTo>
                  <a:lnTo>
                    <a:pt x="1817141" y="78092"/>
                  </a:lnTo>
                  <a:lnTo>
                    <a:pt x="1816836" y="78092"/>
                  </a:lnTo>
                  <a:lnTo>
                    <a:pt x="1824494" y="78193"/>
                  </a:lnTo>
                  <a:close/>
                </a:path>
                <a:path w="3644265" h="400685">
                  <a:moveTo>
                    <a:pt x="1831251" y="72085"/>
                  </a:moveTo>
                  <a:lnTo>
                    <a:pt x="1827428" y="70650"/>
                  </a:lnTo>
                  <a:lnTo>
                    <a:pt x="1825752" y="70015"/>
                  </a:lnTo>
                  <a:lnTo>
                    <a:pt x="1827606" y="70015"/>
                  </a:lnTo>
                  <a:lnTo>
                    <a:pt x="1796122" y="69088"/>
                  </a:lnTo>
                  <a:lnTo>
                    <a:pt x="1798497" y="70015"/>
                  </a:lnTo>
                  <a:lnTo>
                    <a:pt x="1794662" y="71767"/>
                  </a:lnTo>
                  <a:lnTo>
                    <a:pt x="1790001" y="73710"/>
                  </a:lnTo>
                  <a:lnTo>
                    <a:pt x="1805432" y="72872"/>
                  </a:lnTo>
                  <a:lnTo>
                    <a:pt x="1813788" y="71374"/>
                  </a:lnTo>
                  <a:lnTo>
                    <a:pt x="1820570" y="70650"/>
                  </a:lnTo>
                  <a:lnTo>
                    <a:pt x="1831251" y="72085"/>
                  </a:lnTo>
                  <a:close/>
                </a:path>
                <a:path w="3644265" h="400685">
                  <a:moveTo>
                    <a:pt x="1895602" y="69875"/>
                  </a:moveTo>
                  <a:lnTo>
                    <a:pt x="1880704" y="70993"/>
                  </a:lnTo>
                  <a:lnTo>
                    <a:pt x="1861794" y="71310"/>
                  </a:lnTo>
                  <a:lnTo>
                    <a:pt x="1847342" y="72085"/>
                  </a:lnTo>
                  <a:lnTo>
                    <a:pt x="1845792" y="74587"/>
                  </a:lnTo>
                  <a:lnTo>
                    <a:pt x="1859495" y="74041"/>
                  </a:lnTo>
                  <a:lnTo>
                    <a:pt x="1872602" y="72796"/>
                  </a:lnTo>
                  <a:lnTo>
                    <a:pt x="1895602" y="69875"/>
                  </a:lnTo>
                  <a:close/>
                </a:path>
                <a:path w="3644265" h="400685">
                  <a:moveTo>
                    <a:pt x="1924456" y="35242"/>
                  </a:moveTo>
                  <a:lnTo>
                    <a:pt x="1918474" y="34163"/>
                  </a:lnTo>
                  <a:lnTo>
                    <a:pt x="1916468" y="34163"/>
                  </a:lnTo>
                  <a:lnTo>
                    <a:pt x="1914804" y="34544"/>
                  </a:lnTo>
                  <a:lnTo>
                    <a:pt x="1915909" y="34544"/>
                  </a:lnTo>
                  <a:lnTo>
                    <a:pt x="1924456" y="35242"/>
                  </a:lnTo>
                  <a:close/>
                </a:path>
                <a:path w="3644265" h="400685">
                  <a:moveTo>
                    <a:pt x="1998002" y="73672"/>
                  </a:moveTo>
                  <a:lnTo>
                    <a:pt x="1992249" y="69113"/>
                  </a:lnTo>
                  <a:lnTo>
                    <a:pt x="1983854" y="69824"/>
                  </a:lnTo>
                  <a:lnTo>
                    <a:pt x="1982787" y="70472"/>
                  </a:lnTo>
                  <a:lnTo>
                    <a:pt x="1984324" y="71196"/>
                  </a:lnTo>
                  <a:lnTo>
                    <a:pt x="1983689" y="72174"/>
                  </a:lnTo>
                  <a:lnTo>
                    <a:pt x="1998002" y="73672"/>
                  </a:lnTo>
                  <a:close/>
                </a:path>
                <a:path w="3644265" h="400685">
                  <a:moveTo>
                    <a:pt x="2010968" y="63360"/>
                  </a:moveTo>
                  <a:lnTo>
                    <a:pt x="1997278" y="63360"/>
                  </a:lnTo>
                  <a:lnTo>
                    <a:pt x="2009546" y="63614"/>
                  </a:lnTo>
                  <a:lnTo>
                    <a:pt x="2010968" y="63360"/>
                  </a:lnTo>
                  <a:close/>
                </a:path>
                <a:path w="3644265" h="400685">
                  <a:moveTo>
                    <a:pt x="2113496" y="64503"/>
                  </a:moveTo>
                  <a:lnTo>
                    <a:pt x="2104809" y="64249"/>
                  </a:lnTo>
                  <a:lnTo>
                    <a:pt x="2105685" y="63995"/>
                  </a:lnTo>
                  <a:lnTo>
                    <a:pt x="2101875" y="64173"/>
                  </a:lnTo>
                  <a:lnTo>
                    <a:pt x="2096147" y="63995"/>
                  </a:lnTo>
                  <a:lnTo>
                    <a:pt x="2074468" y="63360"/>
                  </a:lnTo>
                  <a:lnTo>
                    <a:pt x="2075116" y="63360"/>
                  </a:lnTo>
                  <a:lnTo>
                    <a:pt x="2049297" y="62471"/>
                  </a:lnTo>
                  <a:lnTo>
                    <a:pt x="2036737" y="63995"/>
                  </a:lnTo>
                  <a:lnTo>
                    <a:pt x="2032558" y="63995"/>
                  </a:lnTo>
                  <a:lnTo>
                    <a:pt x="2032558" y="64503"/>
                  </a:lnTo>
                  <a:lnTo>
                    <a:pt x="2028380" y="65011"/>
                  </a:lnTo>
                  <a:lnTo>
                    <a:pt x="2028228" y="64630"/>
                  </a:lnTo>
                  <a:lnTo>
                    <a:pt x="2028177" y="64503"/>
                  </a:lnTo>
                  <a:lnTo>
                    <a:pt x="2032558" y="64503"/>
                  </a:lnTo>
                  <a:lnTo>
                    <a:pt x="2032558" y="63995"/>
                  </a:lnTo>
                  <a:lnTo>
                    <a:pt x="2027986" y="63995"/>
                  </a:lnTo>
                  <a:lnTo>
                    <a:pt x="2010460" y="63995"/>
                  </a:lnTo>
                  <a:lnTo>
                    <a:pt x="2007438" y="63995"/>
                  </a:lnTo>
                  <a:lnTo>
                    <a:pt x="1998980" y="65519"/>
                  </a:lnTo>
                  <a:lnTo>
                    <a:pt x="1999691" y="67932"/>
                  </a:lnTo>
                  <a:lnTo>
                    <a:pt x="1999767" y="68186"/>
                  </a:lnTo>
                  <a:lnTo>
                    <a:pt x="2015413" y="69583"/>
                  </a:lnTo>
                  <a:lnTo>
                    <a:pt x="2028304" y="68694"/>
                  </a:lnTo>
                  <a:lnTo>
                    <a:pt x="2029421" y="68694"/>
                  </a:lnTo>
                  <a:lnTo>
                    <a:pt x="2037499" y="67297"/>
                  </a:lnTo>
                  <a:lnTo>
                    <a:pt x="2044052" y="66662"/>
                  </a:lnTo>
                  <a:lnTo>
                    <a:pt x="2056447" y="66916"/>
                  </a:lnTo>
                  <a:lnTo>
                    <a:pt x="2054098" y="66662"/>
                  </a:lnTo>
                  <a:lnTo>
                    <a:pt x="2052929" y="66535"/>
                  </a:lnTo>
                  <a:lnTo>
                    <a:pt x="2042414" y="66535"/>
                  </a:lnTo>
                  <a:lnTo>
                    <a:pt x="2037791" y="66027"/>
                  </a:lnTo>
                  <a:lnTo>
                    <a:pt x="2044509" y="65011"/>
                  </a:lnTo>
                  <a:lnTo>
                    <a:pt x="2047875" y="64503"/>
                  </a:lnTo>
                  <a:lnTo>
                    <a:pt x="2080209" y="64503"/>
                  </a:lnTo>
                  <a:lnTo>
                    <a:pt x="2091321" y="64630"/>
                  </a:lnTo>
                  <a:lnTo>
                    <a:pt x="2094153" y="64503"/>
                  </a:lnTo>
                  <a:lnTo>
                    <a:pt x="2103945" y="64503"/>
                  </a:lnTo>
                  <a:lnTo>
                    <a:pt x="2113496" y="64503"/>
                  </a:lnTo>
                  <a:close/>
                </a:path>
                <a:path w="3644265" h="400685">
                  <a:moveTo>
                    <a:pt x="2131542" y="70599"/>
                  </a:moveTo>
                  <a:lnTo>
                    <a:pt x="2105533" y="69316"/>
                  </a:lnTo>
                  <a:lnTo>
                    <a:pt x="2076246" y="68783"/>
                  </a:lnTo>
                  <a:lnTo>
                    <a:pt x="2066417" y="69926"/>
                  </a:lnTo>
                  <a:lnTo>
                    <a:pt x="2080425" y="70345"/>
                  </a:lnTo>
                  <a:lnTo>
                    <a:pt x="2098687" y="70091"/>
                  </a:lnTo>
                  <a:lnTo>
                    <a:pt x="2117077" y="70205"/>
                  </a:lnTo>
                  <a:lnTo>
                    <a:pt x="2131504" y="71767"/>
                  </a:lnTo>
                  <a:lnTo>
                    <a:pt x="2131542" y="70599"/>
                  </a:lnTo>
                  <a:close/>
                </a:path>
                <a:path w="3644265" h="400685">
                  <a:moveTo>
                    <a:pt x="2213699" y="128092"/>
                  </a:moveTo>
                  <a:lnTo>
                    <a:pt x="2208631" y="126733"/>
                  </a:lnTo>
                  <a:lnTo>
                    <a:pt x="2185974" y="126733"/>
                  </a:lnTo>
                  <a:lnTo>
                    <a:pt x="2185974" y="129400"/>
                  </a:lnTo>
                  <a:lnTo>
                    <a:pt x="2181314" y="129667"/>
                  </a:lnTo>
                  <a:lnTo>
                    <a:pt x="2182406" y="129400"/>
                  </a:lnTo>
                  <a:lnTo>
                    <a:pt x="2185974" y="129400"/>
                  </a:lnTo>
                  <a:lnTo>
                    <a:pt x="2185974" y="126733"/>
                  </a:lnTo>
                  <a:lnTo>
                    <a:pt x="2170912" y="126733"/>
                  </a:lnTo>
                  <a:lnTo>
                    <a:pt x="2160181" y="126225"/>
                  </a:lnTo>
                  <a:lnTo>
                    <a:pt x="2155444" y="126225"/>
                  </a:lnTo>
                  <a:lnTo>
                    <a:pt x="2171877" y="125209"/>
                  </a:lnTo>
                  <a:lnTo>
                    <a:pt x="2196515" y="123685"/>
                  </a:lnTo>
                  <a:lnTo>
                    <a:pt x="2201430" y="123685"/>
                  </a:lnTo>
                  <a:lnTo>
                    <a:pt x="2172779" y="122415"/>
                  </a:lnTo>
                  <a:lnTo>
                    <a:pt x="2135492" y="122415"/>
                  </a:lnTo>
                  <a:lnTo>
                    <a:pt x="2118258" y="121780"/>
                  </a:lnTo>
                  <a:lnTo>
                    <a:pt x="1778355" y="121780"/>
                  </a:lnTo>
                  <a:lnTo>
                    <a:pt x="1783016" y="122161"/>
                  </a:lnTo>
                  <a:lnTo>
                    <a:pt x="1782686" y="122161"/>
                  </a:lnTo>
                  <a:lnTo>
                    <a:pt x="1797278" y="123685"/>
                  </a:lnTo>
                  <a:lnTo>
                    <a:pt x="1828939" y="122415"/>
                  </a:lnTo>
                  <a:lnTo>
                    <a:pt x="1840471" y="124828"/>
                  </a:lnTo>
                  <a:lnTo>
                    <a:pt x="1848967" y="127114"/>
                  </a:lnTo>
                  <a:lnTo>
                    <a:pt x="1858225" y="129019"/>
                  </a:lnTo>
                  <a:lnTo>
                    <a:pt x="1872043" y="129921"/>
                  </a:lnTo>
                  <a:lnTo>
                    <a:pt x="1880958" y="127876"/>
                  </a:lnTo>
                  <a:lnTo>
                    <a:pt x="1905635" y="128257"/>
                  </a:lnTo>
                  <a:lnTo>
                    <a:pt x="1908390" y="129400"/>
                  </a:lnTo>
                  <a:lnTo>
                    <a:pt x="1906841" y="131178"/>
                  </a:lnTo>
                  <a:lnTo>
                    <a:pt x="1907819" y="131178"/>
                  </a:lnTo>
                  <a:lnTo>
                    <a:pt x="1919046" y="132829"/>
                  </a:lnTo>
                  <a:lnTo>
                    <a:pt x="1966201" y="130035"/>
                  </a:lnTo>
                  <a:lnTo>
                    <a:pt x="1966658" y="130035"/>
                  </a:lnTo>
                  <a:lnTo>
                    <a:pt x="1999132" y="127876"/>
                  </a:lnTo>
                  <a:lnTo>
                    <a:pt x="2016315" y="126733"/>
                  </a:lnTo>
                  <a:lnTo>
                    <a:pt x="2064524" y="125209"/>
                  </a:lnTo>
                  <a:lnTo>
                    <a:pt x="2076399" y="125209"/>
                  </a:lnTo>
                  <a:lnTo>
                    <a:pt x="2139175" y="126225"/>
                  </a:lnTo>
                  <a:lnTo>
                    <a:pt x="2121585" y="130289"/>
                  </a:lnTo>
                  <a:lnTo>
                    <a:pt x="2135098" y="128511"/>
                  </a:lnTo>
                  <a:lnTo>
                    <a:pt x="2149614" y="129400"/>
                  </a:lnTo>
                  <a:lnTo>
                    <a:pt x="2165058" y="130543"/>
                  </a:lnTo>
                  <a:lnTo>
                    <a:pt x="2174354" y="130035"/>
                  </a:lnTo>
                  <a:lnTo>
                    <a:pt x="2179701" y="130035"/>
                  </a:lnTo>
                  <a:lnTo>
                    <a:pt x="2174849" y="131178"/>
                  </a:lnTo>
                  <a:lnTo>
                    <a:pt x="2175522" y="131178"/>
                  </a:lnTo>
                  <a:lnTo>
                    <a:pt x="2176856" y="132448"/>
                  </a:lnTo>
                  <a:lnTo>
                    <a:pt x="2184285" y="133718"/>
                  </a:lnTo>
                  <a:lnTo>
                    <a:pt x="2196261" y="134099"/>
                  </a:lnTo>
                  <a:lnTo>
                    <a:pt x="2183155" y="132194"/>
                  </a:lnTo>
                  <a:lnTo>
                    <a:pt x="2194445" y="131178"/>
                  </a:lnTo>
                  <a:lnTo>
                    <a:pt x="2210930" y="130035"/>
                  </a:lnTo>
                  <a:lnTo>
                    <a:pt x="2211692" y="129400"/>
                  </a:lnTo>
                  <a:lnTo>
                    <a:pt x="2212771" y="128511"/>
                  </a:lnTo>
                  <a:lnTo>
                    <a:pt x="2213292" y="128092"/>
                  </a:lnTo>
                  <a:lnTo>
                    <a:pt x="2213699" y="128092"/>
                  </a:lnTo>
                  <a:close/>
                </a:path>
                <a:path w="3644265" h="400685">
                  <a:moveTo>
                    <a:pt x="2304681" y="35242"/>
                  </a:moveTo>
                  <a:lnTo>
                    <a:pt x="2265654" y="34544"/>
                  </a:lnTo>
                  <a:lnTo>
                    <a:pt x="2244877" y="34163"/>
                  </a:lnTo>
                  <a:lnTo>
                    <a:pt x="2197125" y="32105"/>
                  </a:lnTo>
                  <a:lnTo>
                    <a:pt x="2196858" y="32105"/>
                  </a:lnTo>
                  <a:lnTo>
                    <a:pt x="2128405" y="28117"/>
                  </a:lnTo>
                  <a:lnTo>
                    <a:pt x="2109114" y="27025"/>
                  </a:lnTo>
                  <a:lnTo>
                    <a:pt x="2064067" y="25374"/>
                  </a:lnTo>
                  <a:lnTo>
                    <a:pt x="2073249" y="25374"/>
                  </a:lnTo>
                  <a:lnTo>
                    <a:pt x="2005380" y="24853"/>
                  </a:lnTo>
                  <a:lnTo>
                    <a:pt x="2008441" y="24396"/>
                  </a:lnTo>
                  <a:lnTo>
                    <a:pt x="2015794" y="23291"/>
                  </a:lnTo>
                  <a:lnTo>
                    <a:pt x="2036546" y="20180"/>
                  </a:lnTo>
                  <a:lnTo>
                    <a:pt x="2004517" y="19494"/>
                  </a:lnTo>
                  <a:lnTo>
                    <a:pt x="2000504" y="18948"/>
                  </a:lnTo>
                  <a:lnTo>
                    <a:pt x="1989975" y="17538"/>
                  </a:lnTo>
                  <a:lnTo>
                    <a:pt x="1977872" y="15913"/>
                  </a:lnTo>
                  <a:lnTo>
                    <a:pt x="1947976" y="13309"/>
                  </a:lnTo>
                  <a:lnTo>
                    <a:pt x="1868043" y="17157"/>
                  </a:lnTo>
                  <a:lnTo>
                    <a:pt x="1826526" y="17538"/>
                  </a:lnTo>
                  <a:lnTo>
                    <a:pt x="1789074" y="16865"/>
                  </a:lnTo>
                  <a:lnTo>
                    <a:pt x="1763064" y="15367"/>
                  </a:lnTo>
                  <a:lnTo>
                    <a:pt x="1749933" y="18948"/>
                  </a:lnTo>
                  <a:lnTo>
                    <a:pt x="1720532" y="17538"/>
                  </a:lnTo>
                  <a:lnTo>
                    <a:pt x="1716430" y="17538"/>
                  </a:lnTo>
                  <a:lnTo>
                    <a:pt x="1693913" y="18275"/>
                  </a:lnTo>
                  <a:lnTo>
                    <a:pt x="1671853" y="20523"/>
                  </a:lnTo>
                  <a:lnTo>
                    <a:pt x="1649450" y="23291"/>
                  </a:lnTo>
                  <a:lnTo>
                    <a:pt x="1634629" y="19748"/>
                  </a:lnTo>
                  <a:lnTo>
                    <a:pt x="1623949" y="21247"/>
                  </a:lnTo>
                  <a:lnTo>
                    <a:pt x="1626184" y="22593"/>
                  </a:lnTo>
                  <a:lnTo>
                    <a:pt x="1631848" y="23926"/>
                  </a:lnTo>
                  <a:lnTo>
                    <a:pt x="1631467" y="25374"/>
                  </a:lnTo>
                  <a:lnTo>
                    <a:pt x="1665147" y="24396"/>
                  </a:lnTo>
                  <a:lnTo>
                    <a:pt x="1700301" y="25374"/>
                  </a:lnTo>
                  <a:lnTo>
                    <a:pt x="1699590" y="25374"/>
                  </a:lnTo>
                  <a:lnTo>
                    <a:pt x="1731810" y="26822"/>
                  </a:lnTo>
                  <a:lnTo>
                    <a:pt x="1765871" y="27546"/>
                  </a:lnTo>
                  <a:lnTo>
                    <a:pt x="1748904" y="30175"/>
                  </a:lnTo>
                  <a:lnTo>
                    <a:pt x="1723097" y="30010"/>
                  </a:lnTo>
                  <a:lnTo>
                    <a:pt x="1697863" y="30010"/>
                  </a:lnTo>
                  <a:lnTo>
                    <a:pt x="1683829" y="32867"/>
                  </a:lnTo>
                  <a:lnTo>
                    <a:pt x="1721332" y="33477"/>
                  </a:lnTo>
                  <a:lnTo>
                    <a:pt x="1762963" y="33477"/>
                  </a:lnTo>
                  <a:lnTo>
                    <a:pt x="1798701" y="34163"/>
                  </a:lnTo>
                  <a:lnTo>
                    <a:pt x="1796503" y="34163"/>
                  </a:lnTo>
                  <a:lnTo>
                    <a:pt x="1827987" y="37033"/>
                  </a:lnTo>
                  <a:lnTo>
                    <a:pt x="1826844" y="35839"/>
                  </a:lnTo>
                  <a:lnTo>
                    <a:pt x="1814868" y="34544"/>
                  </a:lnTo>
                  <a:lnTo>
                    <a:pt x="1814258" y="34544"/>
                  </a:lnTo>
                  <a:lnTo>
                    <a:pt x="1803603" y="32372"/>
                  </a:lnTo>
                  <a:lnTo>
                    <a:pt x="1810207" y="30187"/>
                  </a:lnTo>
                  <a:lnTo>
                    <a:pt x="1812353" y="29476"/>
                  </a:lnTo>
                  <a:lnTo>
                    <a:pt x="1812886" y="29476"/>
                  </a:lnTo>
                  <a:lnTo>
                    <a:pt x="1842160" y="32321"/>
                  </a:lnTo>
                  <a:lnTo>
                    <a:pt x="1861705" y="32105"/>
                  </a:lnTo>
                  <a:lnTo>
                    <a:pt x="1849361" y="32105"/>
                  </a:lnTo>
                  <a:lnTo>
                    <a:pt x="1905584" y="31851"/>
                  </a:lnTo>
                  <a:lnTo>
                    <a:pt x="1917357" y="33972"/>
                  </a:lnTo>
                  <a:lnTo>
                    <a:pt x="1919528" y="33477"/>
                  </a:lnTo>
                  <a:lnTo>
                    <a:pt x="1923846" y="32105"/>
                  </a:lnTo>
                  <a:lnTo>
                    <a:pt x="1922183" y="31775"/>
                  </a:lnTo>
                  <a:lnTo>
                    <a:pt x="1914156" y="30187"/>
                  </a:lnTo>
                  <a:lnTo>
                    <a:pt x="1943785" y="30441"/>
                  </a:lnTo>
                  <a:lnTo>
                    <a:pt x="1948738" y="30187"/>
                  </a:lnTo>
                  <a:lnTo>
                    <a:pt x="1962988" y="29476"/>
                  </a:lnTo>
                  <a:lnTo>
                    <a:pt x="1990305" y="28117"/>
                  </a:lnTo>
                  <a:lnTo>
                    <a:pt x="2019922" y="28371"/>
                  </a:lnTo>
                  <a:lnTo>
                    <a:pt x="2028507" y="31775"/>
                  </a:lnTo>
                  <a:lnTo>
                    <a:pt x="2026602" y="31775"/>
                  </a:lnTo>
                  <a:lnTo>
                    <a:pt x="2060460" y="34163"/>
                  </a:lnTo>
                  <a:lnTo>
                    <a:pt x="2061540" y="34163"/>
                  </a:lnTo>
                  <a:lnTo>
                    <a:pt x="2096312" y="35661"/>
                  </a:lnTo>
                  <a:lnTo>
                    <a:pt x="2128355" y="37731"/>
                  </a:lnTo>
                  <a:lnTo>
                    <a:pt x="2157031" y="34544"/>
                  </a:lnTo>
                  <a:lnTo>
                    <a:pt x="2208974" y="35661"/>
                  </a:lnTo>
                  <a:lnTo>
                    <a:pt x="2207742" y="35661"/>
                  </a:lnTo>
                  <a:lnTo>
                    <a:pt x="2256142" y="37020"/>
                  </a:lnTo>
                  <a:lnTo>
                    <a:pt x="2302599" y="35242"/>
                  </a:lnTo>
                  <a:lnTo>
                    <a:pt x="2304681" y="35242"/>
                  </a:lnTo>
                  <a:close/>
                </a:path>
                <a:path w="3644265" h="400685">
                  <a:moveTo>
                    <a:pt x="2306091" y="58788"/>
                  </a:moveTo>
                  <a:lnTo>
                    <a:pt x="2300795" y="57518"/>
                  </a:lnTo>
                  <a:lnTo>
                    <a:pt x="2287803" y="55232"/>
                  </a:lnTo>
                  <a:lnTo>
                    <a:pt x="2279891" y="54597"/>
                  </a:lnTo>
                  <a:lnTo>
                    <a:pt x="2301811" y="58407"/>
                  </a:lnTo>
                  <a:lnTo>
                    <a:pt x="2306091" y="58788"/>
                  </a:lnTo>
                  <a:close/>
                </a:path>
                <a:path w="3644265" h="400685">
                  <a:moveTo>
                    <a:pt x="2324189" y="148488"/>
                  </a:moveTo>
                  <a:lnTo>
                    <a:pt x="2320467" y="146177"/>
                  </a:lnTo>
                  <a:lnTo>
                    <a:pt x="2263698" y="144919"/>
                  </a:lnTo>
                  <a:lnTo>
                    <a:pt x="2244382" y="142087"/>
                  </a:lnTo>
                  <a:lnTo>
                    <a:pt x="2244953" y="145135"/>
                  </a:lnTo>
                  <a:lnTo>
                    <a:pt x="2198179" y="142240"/>
                  </a:lnTo>
                  <a:lnTo>
                    <a:pt x="2217267" y="145783"/>
                  </a:lnTo>
                  <a:lnTo>
                    <a:pt x="2232228" y="150012"/>
                  </a:lnTo>
                  <a:lnTo>
                    <a:pt x="2243747" y="154241"/>
                  </a:lnTo>
                  <a:lnTo>
                    <a:pt x="2252497" y="157810"/>
                  </a:lnTo>
                  <a:lnTo>
                    <a:pt x="2246414" y="151231"/>
                  </a:lnTo>
                  <a:lnTo>
                    <a:pt x="2287206" y="150431"/>
                  </a:lnTo>
                  <a:lnTo>
                    <a:pt x="2305113" y="149720"/>
                  </a:lnTo>
                  <a:lnTo>
                    <a:pt x="2324189" y="148488"/>
                  </a:lnTo>
                  <a:close/>
                </a:path>
                <a:path w="3644265" h="400685">
                  <a:moveTo>
                    <a:pt x="2363292" y="35572"/>
                  </a:moveTo>
                  <a:lnTo>
                    <a:pt x="2311997" y="33172"/>
                  </a:lnTo>
                  <a:lnTo>
                    <a:pt x="2340292" y="36131"/>
                  </a:lnTo>
                  <a:lnTo>
                    <a:pt x="2363292" y="35572"/>
                  </a:lnTo>
                  <a:close/>
                </a:path>
                <a:path w="3644265" h="400685">
                  <a:moveTo>
                    <a:pt x="2418664" y="63995"/>
                  </a:moveTo>
                  <a:lnTo>
                    <a:pt x="2388031" y="62979"/>
                  </a:lnTo>
                  <a:lnTo>
                    <a:pt x="2387422" y="63995"/>
                  </a:lnTo>
                  <a:lnTo>
                    <a:pt x="2418664" y="63995"/>
                  </a:lnTo>
                  <a:close/>
                </a:path>
                <a:path w="3644265" h="400685">
                  <a:moveTo>
                    <a:pt x="2494483" y="43345"/>
                  </a:moveTo>
                  <a:lnTo>
                    <a:pt x="2489746" y="42824"/>
                  </a:lnTo>
                  <a:lnTo>
                    <a:pt x="2487777" y="43916"/>
                  </a:lnTo>
                  <a:lnTo>
                    <a:pt x="2494483" y="43345"/>
                  </a:lnTo>
                  <a:close/>
                </a:path>
                <a:path w="3644265" h="400685">
                  <a:moveTo>
                    <a:pt x="2565552" y="51790"/>
                  </a:moveTo>
                  <a:lnTo>
                    <a:pt x="2559634" y="51371"/>
                  </a:lnTo>
                  <a:lnTo>
                    <a:pt x="2537320" y="49796"/>
                  </a:lnTo>
                  <a:lnTo>
                    <a:pt x="2505252" y="47942"/>
                  </a:lnTo>
                  <a:lnTo>
                    <a:pt x="2484386" y="45783"/>
                  </a:lnTo>
                  <a:lnTo>
                    <a:pt x="2487777" y="43916"/>
                  </a:lnTo>
                  <a:lnTo>
                    <a:pt x="2426398" y="49110"/>
                  </a:lnTo>
                  <a:lnTo>
                    <a:pt x="2441194" y="51600"/>
                  </a:lnTo>
                  <a:lnTo>
                    <a:pt x="2457780" y="52387"/>
                  </a:lnTo>
                  <a:lnTo>
                    <a:pt x="2478621" y="52895"/>
                  </a:lnTo>
                  <a:lnTo>
                    <a:pt x="2506154" y="54470"/>
                  </a:lnTo>
                  <a:lnTo>
                    <a:pt x="2500706" y="55829"/>
                  </a:lnTo>
                  <a:lnTo>
                    <a:pt x="2499385" y="55829"/>
                  </a:lnTo>
                  <a:lnTo>
                    <a:pt x="2487612" y="56502"/>
                  </a:lnTo>
                  <a:lnTo>
                    <a:pt x="2469629" y="56807"/>
                  </a:lnTo>
                  <a:lnTo>
                    <a:pt x="2451087" y="56667"/>
                  </a:lnTo>
                  <a:lnTo>
                    <a:pt x="2467267" y="59143"/>
                  </a:lnTo>
                  <a:lnTo>
                    <a:pt x="2482837" y="61087"/>
                  </a:lnTo>
                  <a:lnTo>
                    <a:pt x="2502484" y="62179"/>
                  </a:lnTo>
                  <a:lnTo>
                    <a:pt x="2531453" y="62179"/>
                  </a:lnTo>
                  <a:lnTo>
                    <a:pt x="2516035" y="58928"/>
                  </a:lnTo>
                  <a:lnTo>
                    <a:pt x="2509088" y="56807"/>
                  </a:lnTo>
                  <a:lnTo>
                    <a:pt x="2505926" y="55829"/>
                  </a:lnTo>
                  <a:lnTo>
                    <a:pt x="2508859" y="53174"/>
                  </a:lnTo>
                  <a:lnTo>
                    <a:pt x="2533142" y="51371"/>
                  </a:lnTo>
                  <a:lnTo>
                    <a:pt x="2565552" y="51790"/>
                  </a:lnTo>
                  <a:close/>
                </a:path>
                <a:path w="3644265" h="400685">
                  <a:moveTo>
                    <a:pt x="2583980" y="58915"/>
                  </a:moveTo>
                  <a:lnTo>
                    <a:pt x="2561564" y="56629"/>
                  </a:lnTo>
                  <a:lnTo>
                    <a:pt x="2543302" y="55486"/>
                  </a:lnTo>
                  <a:lnTo>
                    <a:pt x="2583980" y="58915"/>
                  </a:lnTo>
                  <a:close/>
                </a:path>
                <a:path w="3644265" h="400685">
                  <a:moveTo>
                    <a:pt x="2659367" y="63995"/>
                  </a:moveTo>
                  <a:lnTo>
                    <a:pt x="2646134" y="61836"/>
                  </a:lnTo>
                  <a:lnTo>
                    <a:pt x="2647658" y="61836"/>
                  </a:lnTo>
                  <a:lnTo>
                    <a:pt x="2615361" y="60058"/>
                  </a:lnTo>
                  <a:lnTo>
                    <a:pt x="2587307" y="58915"/>
                  </a:lnTo>
                  <a:lnTo>
                    <a:pt x="2584094" y="58915"/>
                  </a:lnTo>
                  <a:lnTo>
                    <a:pt x="2593479" y="61836"/>
                  </a:lnTo>
                  <a:lnTo>
                    <a:pt x="2576931" y="63995"/>
                  </a:lnTo>
                  <a:lnTo>
                    <a:pt x="2659367" y="63995"/>
                  </a:lnTo>
                  <a:close/>
                </a:path>
                <a:path w="3644265" h="400685">
                  <a:moveTo>
                    <a:pt x="2693543" y="63995"/>
                  </a:moveTo>
                  <a:lnTo>
                    <a:pt x="2687193" y="61328"/>
                  </a:lnTo>
                  <a:lnTo>
                    <a:pt x="2691473" y="61328"/>
                  </a:lnTo>
                  <a:lnTo>
                    <a:pt x="2659723" y="59677"/>
                  </a:lnTo>
                  <a:lnTo>
                    <a:pt x="2668574" y="60693"/>
                  </a:lnTo>
                  <a:lnTo>
                    <a:pt x="2670124" y="62217"/>
                  </a:lnTo>
                  <a:lnTo>
                    <a:pt x="2669032" y="63995"/>
                  </a:lnTo>
                  <a:lnTo>
                    <a:pt x="2659367" y="63995"/>
                  </a:lnTo>
                  <a:lnTo>
                    <a:pt x="2662478" y="64503"/>
                  </a:lnTo>
                  <a:lnTo>
                    <a:pt x="2669502" y="64503"/>
                  </a:lnTo>
                  <a:lnTo>
                    <a:pt x="2669197" y="63995"/>
                  </a:lnTo>
                  <a:lnTo>
                    <a:pt x="2693543" y="63995"/>
                  </a:lnTo>
                  <a:close/>
                </a:path>
                <a:path w="3644265" h="400685">
                  <a:moveTo>
                    <a:pt x="2764434" y="32931"/>
                  </a:moveTo>
                  <a:lnTo>
                    <a:pt x="2731465" y="29464"/>
                  </a:lnTo>
                  <a:lnTo>
                    <a:pt x="2726956" y="29984"/>
                  </a:lnTo>
                  <a:lnTo>
                    <a:pt x="2760091" y="33451"/>
                  </a:lnTo>
                  <a:lnTo>
                    <a:pt x="2764434" y="32931"/>
                  </a:lnTo>
                  <a:close/>
                </a:path>
                <a:path w="3644265" h="400685">
                  <a:moveTo>
                    <a:pt x="2859659" y="44894"/>
                  </a:moveTo>
                  <a:lnTo>
                    <a:pt x="2826359" y="41427"/>
                  </a:lnTo>
                  <a:lnTo>
                    <a:pt x="2822625" y="44996"/>
                  </a:lnTo>
                  <a:lnTo>
                    <a:pt x="2859659" y="44894"/>
                  </a:lnTo>
                  <a:close/>
                </a:path>
                <a:path w="3644265" h="400685">
                  <a:moveTo>
                    <a:pt x="2920022" y="26428"/>
                  </a:moveTo>
                  <a:lnTo>
                    <a:pt x="2912465" y="24701"/>
                  </a:lnTo>
                  <a:lnTo>
                    <a:pt x="2906598" y="22898"/>
                  </a:lnTo>
                  <a:lnTo>
                    <a:pt x="2905976" y="21463"/>
                  </a:lnTo>
                  <a:lnTo>
                    <a:pt x="2914167" y="20866"/>
                  </a:lnTo>
                  <a:lnTo>
                    <a:pt x="2863329" y="20485"/>
                  </a:lnTo>
                  <a:lnTo>
                    <a:pt x="2863608" y="21539"/>
                  </a:lnTo>
                  <a:lnTo>
                    <a:pt x="2871063" y="23241"/>
                  </a:lnTo>
                  <a:lnTo>
                    <a:pt x="2868688" y="24015"/>
                  </a:lnTo>
                  <a:lnTo>
                    <a:pt x="2920022" y="26428"/>
                  </a:lnTo>
                  <a:close/>
                </a:path>
                <a:path w="3644265" h="400685">
                  <a:moveTo>
                    <a:pt x="3004362" y="107175"/>
                  </a:moveTo>
                  <a:lnTo>
                    <a:pt x="3000997" y="106921"/>
                  </a:lnTo>
                  <a:lnTo>
                    <a:pt x="2939034" y="106921"/>
                  </a:lnTo>
                  <a:lnTo>
                    <a:pt x="2934703" y="107061"/>
                  </a:lnTo>
                  <a:lnTo>
                    <a:pt x="2938119" y="106667"/>
                  </a:lnTo>
                  <a:lnTo>
                    <a:pt x="2364714" y="106667"/>
                  </a:lnTo>
                  <a:lnTo>
                    <a:pt x="2380805" y="108826"/>
                  </a:lnTo>
                  <a:lnTo>
                    <a:pt x="2379243" y="108826"/>
                  </a:lnTo>
                  <a:lnTo>
                    <a:pt x="2344636" y="115938"/>
                  </a:lnTo>
                  <a:lnTo>
                    <a:pt x="2356726" y="115557"/>
                  </a:lnTo>
                  <a:lnTo>
                    <a:pt x="2368969" y="113779"/>
                  </a:lnTo>
                  <a:lnTo>
                    <a:pt x="2387346" y="112382"/>
                  </a:lnTo>
                  <a:lnTo>
                    <a:pt x="2417851" y="112763"/>
                  </a:lnTo>
                  <a:lnTo>
                    <a:pt x="2420213" y="113906"/>
                  </a:lnTo>
                  <a:lnTo>
                    <a:pt x="2417915" y="115811"/>
                  </a:lnTo>
                  <a:lnTo>
                    <a:pt x="2417978" y="116192"/>
                  </a:lnTo>
                  <a:lnTo>
                    <a:pt x="2418080" y="116827"/>
                  </a:lnTo>
                  <a:lnTo>
                    <a:pt x="2418143" y="117208"/>
                  </a:lnTo>
                  <a:lnTo>
                    <a:pt x="2418245" y="117843"/>
                  </a:lnTo>
                  <a:lnTo>
                    <a:pt x="2418334" y="118351"/>
                  </a:lnTo>
                  <a:lnTo>
                    <a:pt x="2418829" y="118351"/>
                  </a:lnTo>
                  <a:lnTo>
                    <a:pt x="2428214" y="120637"/>
                  </a:lnTo>
                  <a:lnTo>
                    <a:pt x="2428710" y="120637"/>
                  </a:lnTo>
                  <a:lnTo>
                    <a:pt x="2428240" y="118351"/>
                  </a:lnTo>
                  <a:lnTo>
                    <a:pt x="2428138" y="117843"/>
                  </a:lnTo>
                  <a:lnTo>
                    <a:pt x="2457513" y="117843"/>
                  </a:lnTo>
                  <a:lnTo>
                    <a:pt x="2479916" y="116827"/>
                  </a:lnTo>
                  <a:lnTo>
                    <a:pt x="2480983" y="116827"/>
                  </a:lnTo>
                  <a:lnTo>
                    <a:pt x="2503538" y="115176"/>
                  </a:lnTo>
                  <a:lnTo>
                    <a:pt x="2517076" y="114541"/>
                  </a:lnTo>
                  <a:lnTo>
                    <a:pt x="2521229" y="114541"/>
                  </a:lnTo>
                  <a:lnTo>
                    <a:pt x="2547201" y="116827"/>
                  </a:lnTo>
                  <a:lnTo>
                    <a:pt x="2579649" y="116319"/>
                  </a:lnTo>
                  <a:lnTo>
                    <a:pt x="2607665" y="115303"/>
                  </a:lnTo>
                  <a:lnTo>
                    <a:pt x="2621800" y="116192"/>
                  </a:lnTo>
                  <a:lnTo>
                    <a:pt x="2644864" y="115303"/>
                  </a:lnTo>
                  <a:lnTo>
                    <a:pt x="2654757" y="114922"/>
                  </a:lnTo>
                  <a:lnTo>
                    <a:pt x="2679763" y="114922"/>
                  </a:lnTo>
                  <a:lnTo>
                    <a:pt x="2709062" y="114541"/>
                  </a:lnTo>
                  <a:lnTo>
                    <a:pt x="2752293" y="112382"/>
                  </a:lnTo>
                  <a:lnTo>
                    <a:pt x="2754782" y="112382"/>
                  </a:lnTo>
                  <a:lnTo>
                    <a:pt x="2755392" y="111112"/>
                  </a:lnTo>
                  <a:lnTo>
                    <a:pt x="2755455" y="110985"/>
                  </a:lnTo>
                  <a:lnTo>
                    <a:pt x="2755582" y="110731"/>
                  </a:lnTo>
                  <a:lnTo>
                    <a:pt x="2756319" y="108826"/>
                  </a:lnTo>
                  <a:lnTo>
                    <a:pt x="2763367" y="107683"/>
                  </a:lnTo>
                  <a:lnTo>
                    <a:pt x="2786126" y="107683"/>
                  </a:lnTo>
                  <a:lnTo>
                    <a:pt x="2800134" y="109334"/>
                  </a:lnTo>
                  <a:lnTo>
                    <a:pt x="2826029" y="108191"/>
                  </a:lnTo>
                  <a:lnTo>
                    <a:pt x="2843961" y="107937"/>
                  </a:lnTo>
                  <a:lnTo>
                    <a:pt x="2853525" y="107937"/>
                  </a:lnTo>
                  <a:lnTo>
                    <a:pt x="2869984" y="111493"/>
                  </a:lnTo>
                  <a:lnTo>
                    <a:pt x="2878594" y="108826"/>
                  </a:lnTo>
                  <a:lnTo>
                    <a:pt x="2904502" y="107937"/>
                  </a:lnTo>
                  <a:lnTo>
                    <a:pt x="2913126" y="107683"/>
                  </a:lnTo>
                  <a:lnTo>
                    <a:pt x="2930398" y="107175"/>
                  </a:lnTo>
                  <a:lnTo>
                    <a:pt x="2933573" y="107175"/>
                  </a:lnTo>
                  <a:lnTo>
                    <a:pt x="3004362" y="107175"/>
                  </a:lnTo>
                  <a:close/>
                </a:path>
                <a:path w="3644265" h="400685">
                  <a:moveTo>
                    <a:pt x="3005696" y="58191"/>
                  </a:moveTo>
                  <a:lnTo>
                    <a:pt x="2999892" y="52603"/>
                  </a:lnTo>
                  <a:lnTo>
                    <a:pt x="2994749" y="52730"/>
                  </a:lnTo>
                  <a:lnTo>
                    <a:pt x="2990265" y="53733"/>
                  </a:lnTo>
                  <a:lnTo>
                    <a:pt x="2981426" y="54470"/>
                  </a:lnTo>
                  <a:lnTo>
                    <a:pt x="2963202" y="53746"/>
                  </a:lnTo>
                  <a:lnTo>
                    <a:pt x="2940062" y="48717"/>
                  </a:lnTo>
                  <a:lnTo>
                    <a:pt x="2922549" y="46837"/>
                  </a:lnTo>
                  <a:lnTo>
                    <a:pt x="2896806" y="46799"/>
                  </a:lnTo>
                  <a:lnTo>
                    <a:pt x="2912973" y="48653"/>
                  </a:lnTo>
                  <a:lnTo>
                    <a:pt x="2932798" y="49682"/>
                  </a:lnTo>
                  <a:lnTo>
                    <a:pt x="2946552" y="51015"/>
                  </a:lnTo>
                  <a:lnTo>
                    <a:pt x="2944545" y="53784"/>
                  </a:lnTo>
                  <a:lnTo>
                    <a:pt x="2954756" y="54267"/>
                  </a:lnTo>
                  <a:lnTo>
                    <a:pt x="3005696" y="58191"/>
                  </a:lnTo>
                  <a:close/>
                </a:path>
                <a:path w="3644265" h="400685">
                  <a:moveTo>
                    <a:pt x="3015831" y="41402"/>
                  </a:moveTo>
                  <a:lnTo>
                    <a:pt x="2992437" y="39941"/>
                  </a:lnTo>
                  <a:lnTo>
                    <a:pt x="2988322" y="42519"/>
                  </a:lnTo>
                  <a:lnTo>
                    <a:pt x="3015831" y="41402"/>
                  </a:lnTo>
                  <a:close/>
                </a:path>
                <a:path w="3644265" h="400685">
                  <a:moveTo>
                    <a:pt x="3028721" y="107175"/>
                  </a:moveTo>
                  <a:lnTo>
                    <a:pt x="3004362" y="107175"/>
                  </a:lnTo>
                  <a:lnTo>
                    <a:pt x="3012770" y="107810"/>
                  </a:lnTo>
                  <a:lnTo>
                    <a:pt x="3028721" y="107175"/>
                  </a:lnTo>
                  <a:close/>
                </a:path>
                <a:path w="3644265" h="400685">
                  <a:moveTo>
                    <a:pt x="3056699" y="107175"/>
                  </a:moveTo>
                  <a:lnTo>
                    <a:pt x="3050527" y="106921"/>
                  </a:lnTo>
                  <a:lnTo>
                    <a:pt x="3035109" y="106921"/>
                  </a:lnTo>
                  <a:lnTo>
                    <a:pt x="3028721" y="107175"/>
                  </a:lnTo>
                  <a:lnTo>
                    <a:pt x="3056699" y="107175"/>
                  </a:lnTo>
                  <a:close/>
                </a:path>
                <a:path w="3644265" h="400685">
                  <a:moveTo>
                    <a:pt x="3207766" y="100355"/>
                  </a:moveTo>
                  <a:lnTo>
                    <a:pt x="3199384" y="98412"/>
                  </a:lnTo>
                  <a:lnTo>
                    <a:pt x="3203422" y="99961"/>
                  </a:lnTo>
                  <a:lnTo>
                    <a:pt x="3198634" y="99961"/>
                  </a:lnTo>
                  <a:lnTo>
                    <a:pt x="3207766" y="100355"/>
                  </a:lnTo>
                  <a:close/>
                </a:path>
                <a:path w="3644265" h="400685">
                  <a:moveTo>
                    <a:pt x="3224276" y="109639"/>
                  </a:moveTo>
                  <a:lnTo>
                    <a:pt x="3219539" y="108191"/>
                  </a:lnTo>
                  <a:lnTo>
                    <a:pt x="3216211" y="107175"/>
                  </a:lnTo>
                  <a:lnTo>
                    <a:pt x="3056699" y="107175"/>
                  </a:lnTo>
                  <a:lnTo>
                    <a:pt x="3075190" y="107937"/>
                  </a:lnTo>
                  <a:lnTo>
                    <a:pt x="3050565" y="107937"/>
                  </a:lnTo>
                  <a:lnTo>
                    <a:pt x="3078276" y="108064"/>
                  </a:lnTo>
                  <a:lnTo>
                    <a:pt x="3106001" y="108191"/>
                  </a:lnTo>
                  <a:lnTo>
                    <a:pt x="3161436" y="108445"/>
                  </a:lnTo>
                  <a:lnTo>
                    <a:pt x="3187382" y="108445"/>
                  </a:lnTo>
                  <a:lnTo>
                    <a:pt x="3224276" y="109639"/>
                  </a:lnTo>
                  <a:close/>
                </a:path>
                <a:path w="3644265" h="400685">
                  <a:moveTo>
                    <a:pt x="3234486" y="109969"/>
                  </a:moveTo>
                  <a:lnTo>
                    <a:pt x="3226638" y="109715"/>
                  </a:lnTo>
                  <a:lnTo>
                    <a:pt x="3224530" y="109715"/>
                  </a:lnTo>
                  <a:lnTo>
                    <a:pt x="3225368" y="109969"/>
                  </a:lnTo>
                  <a:lnTo>
                    <a:pt x="3234486" y="109969"/>
                  </a:lnTo>
                  <a:close/>
                </a:path>
                <a:path w="3644265" h="400685">
                  <a:moveTo>
                    <a:pt x="3249447" y="106921"/>
                  </a:moveTo>
                  <a:lnTo>
                    <a:pt x="3215386" y="106921"/>
                  </a:lnTo>
                  <a:lnTo>
                    <a:pt x="3216211" y="107175"/>
                  </a:lnTo>
                  <a:lnTo>
                    <a:pt x="3247910" y="107175"/>
                  </a:lnTo>
                  <a:lnTo>
                    <a:pt x="3249447" y="106921"/>
                  </a:lnTo>
                  <a:close/>
                </a:path>
                <a:path w="3644265" h="400685">
                  <a:moveTo>
                    <a:pt x="3253498" y="107175"/>
                  </a:moveTo>
                  <a:lnTo>
                    <a:pt x="3247910" y="107175"/>
                  </a:lnTo>
                  <a:lnTo>
                    <a:pt x="3243288" y="107937"/>
                  </a:lnTo>
                  <a:lnTo>
                    <a:pt x="3253498" y="107175"/>
                  </a:lnTo>
                  <a:close/>
                </a:path>
                <a:path w="3644265" h="400685">
                  <a:moveTo>
                    <a:pt x="3257766" y="90665"/>
                  </a:moveTo>
                  <a:lnTo>
                    <a:pt x="3252635" y="88125"/>
                  </a:lnTo>
                  <a:lnTo>
                    <a:pt x="3243402" y="90284"/>
                  </a:lnTo>
                  <a:lnTo>
                    <a:pt x="3247402" y="90284"/>
                  </a:lnTo>
                  <a:lnTo>
                    <a:pt x="3257766" y="90665"/>
                  </a:lnTo>
                  <a:close/>
                </a:path>
                <a:path w="3644265" h="400685">
                  <a:moveTo>
                    <a:pt x="3310420" y="99301"/>
                  </a:moveTo>
                  <a:lnTo>
                    <a:pt x="3280397" y="98666"/>
                  </a:lnTo>
                  <a:lnTo>
                    <a:pt x="3274390" y="98539"/>
                  </a:lnTo>
                  <a:lnTo>
                    <a:pt x="3267011" y="98666"/>
                  </a:lnTo>
                  <a:lnTo>
                    <a:pt x="3259620" y="98793"/>
                  </a:lnTo>
                  <a:lnTo>
                    <a:pt x="3251225" y="101841"/>
                  </a:lnTo>
                  <a:lnTo>
                    <a:pt x="3239566" y="101333"/>
                  </a:lnTo>
                  <a:lnTo>
                    <a:pt x="3242640" y="101333"/>
                  </a:lnTo>
                  <a:lnTo>
                    <a:pt x="3218688" y="100825"/>
                  </a:lnTo>
                  <a:lnTo>
                    <a:pt x="3212820" y="100571"/>
                  </a:lnTo>
                  <a:lnTo>
                    <a:pt x="3208705" y="100571"/>
                  </a:lnTo>
                  <a:lnTo>
                    <a:pt x="3214205" y="101841"/>
                  </a:lnTo>
                  <a:lnTo>
                    <a:pt x="3193326" y="102730"/>
                  </a:lnTo>
                  <a:lnTo>
                    <a:pt x="3187357" y="102730"/>
                  </a:lnTo>
                  <a:lnTo>
                    <a:pt x="3187357" y="102984"/>
                  </a:lnTo>
                  <a:lnTo>
                    <a:pt x="3181400" y="103238"/>
                  </a:lnTo>
                  <a:lnTo>
                    <a:pt x="3178137" y="102984"/>
                  </a:lnTo>
                  <a:lnTo>
                    <a:pt x="3187357" y="102984"/>
                  </a:lnTo>
                  <a:lnTo>
                    <a:pt x="3187357" y="102730"/>
                  </a:lnTo>
                  <a:lnTo>
                    <a:pt x="3174873" y="102730"/>
                  </a:lnTo>
                  <a:lnTo>
                    <a:pt x="3156928" y="101333"/>
                  </a:lnTo>
                  <a:lnTo>
                    <a:pt x="3147784" y="99555"/>
                  </a:lnTo>
                  <a:lnTo>
                    <a:pt x="3139935" y="98031"/>
                  </a:lnTo>
                  <a:lnTo>
                    <a:pt x="3129559" y="94983"/>
                  </a:lnTo>
                  <a:lnTo>
                    <a:pt x="3160090" y="96380"/>
                  </a:lnTo>
                  <a:lnTo>
                    <a:pt x="3180181" y="94983"/>
                  </a:lnTo>
                  <a:lnTo>
                    <a:pt x="3191154" y="94221"/>
                  </a:lnTo>
                  <a:lnTo>
                    <a:pt x="3215576" y="92951"/>
                  </a:lnTo>
                  <a:lnTo>
                    <a:pt x="3218688" y="92951"/>
                  </a:lnTo>
                  <a:lnTo>
                    <a:pt x="3235998" y="96266"/>
                  </a:lnTo>
                  <a:lnTo>
                    <a:pt x="3253168" y="95491"/>
                  </a:lnTo>
                  <a:lnTo>
                    <a:pt x="3263176" y="93967"/>
                  </a:lnTo>
                  <a:lnTo>
                    <a:pt x="3263874" y="93586"/>
                  </a:lnTo>
                  <a:lnTo>
                    <a:pt x="3266198" y="92316"/>
                  </a:lnTo>
                  <a:lnTo>
                    <a:pt x="3262439" y="91046"/>
                  </a:lnTo>
                  <a:lnTo>
                    <a:pt x="3257766" y="90665"/>
                  </a:lnTo>
                  <a:lnTo>
                    <a:pt x="3257880" y="91046"/>
                  </a:lnTo>
                  <a:lnTo>
                    <a:pt x="3257943" y="91300"/>
                  </a:lnTo>
                  <a:lnTo>
                    <a:pt x="3258324" y="92570"/>
                  </a:lnTo>
                  <a:lnTo>
                    <a:pt x="3258388" y="92951"/>
                  </a:lnTo>
                  <a:lnTo>
                    <a:pt x="3258489" y="93586"/>
                  </a:lnTo>
                  <a:lnTo>
                    <a:pt x="3230003" y="93586"/>
                  </a:lnTo>
                  <a:lnTo>
                    <a:pt x="3227349" y="92951"/>
                  </a:lnTo>
                  <a:lnTo>
                    <a:pt x="3223641" y="92062"/>
                  </a:lnTo>
                  <a:lnTo>
                    <a:pt x="3220453" y="91300"/>
                  </a:lnTo>
                  <a:lnTo>
                    <a:pt x="3210077" y="89014"/>
                  </a:lnTo>
                  <a:lnTo>
                    <a:pt x="3179089" y="89268"/>
                  </a:lnTo>
                  <a:lnTo>
                    <a:pt x="3166516" y="91808"/>
                  </a:lnTo>
                  <a:lnTo>
                    <a:pt x="3154896" y="91808"/>
                  </a:lnTo>
                  <a:lnTo>
                    <a:pt x="3142653" y="91935"/>
                  </a:lnTo>
                  <a:lnTo>
                    <a:pt x="3114662" y="91808"/>
                  </a:lnTo>
                  <a:lnTo>
                    <a:pt x="3092196" y="93078"/>
                  </a:lnTo>
                  <a:lnTo>
                    <a:pt x="3110306" y="93078"/>
                  </a:lnTo>
                  <a:lnTo>
                    <a:pt x="3120212" y="94729"/>
                  </a:lnTo>
                  <a:lnTo>
                    <a:pt x="3126841" y="97269"/>
                  </a:lnTo>
                  <a:lnTo>
                    <a:pt x="3135147" y="99555"/>
                  </a:lnTo>
                  <a:lnTo>
                    <a:pt x="3112427" y="98666"/>
                  </a:lnTo>
                  <a:lnTo>
                    <a:pt x="3109176" y="98539"/>
                  </a:lnTo>
                  <a:lnTo>
                    <a:pt x="3108502" y="98666"/>
                  </a:lnTo>
                  <a:lnTo>
                    <a:pt x="3098292" y="100571"/>
                  </a:lnTo>
                  <a:lnTo>
                    <a:pt x="3098482" y="100571"/>
                  </a:lnTo>
                  <a:lnTo>
                    <a:pt x="3089706" y="102857"/>
                  </a:lnTo>
                  <a:lnTo>
                    <a:pt x="3089224" y="102984"/>
                  </a:lnTo>
                  <a:lnTo>
                    <a:pt x="3083928" y="102984"/>
                  </a:lnTo>
                  <a:lnTo>
                    <a:pt x="3066605" y="103365"/>
                  </a:lnTo>
                  <a:lnTo>
                    <a:pt x="3047212" y="101587"/>
                  </a:lnTo>
                  <a:lnTo>
                    <a:pt x="3038525" y="99301"/>
                  </a:lnTo>
                  <a:lnTo>
                    <a:pt x="3037979" y="99301"/>
                  </a:lnTo>
                  <a:lnTo>
                    <a:pt x="3039300" y="97015"/>
                  </a:lnTo>
                  <a:lnTo>
                    <a:pt x="3048787" y="95999"/>
                  </a:lnTo>
                  <a:lnTo>
                    <a:pt x="3051162" y="95745"/>
                  </a:lnTo>
                  <a:lnTo>
                    <a:pt x="3022752" y="95999"/>
                  </a:lnTo>
                  <a:lnTo>
                    <a:pt x="3002191" y="94983"/>
                  </a:lnTo>
                  <a:lnTo>
                    <a:pt x="3000641" y="94983"/>
                  </a:lnTo>
                  <a:lnTo>
                    <a:pt x="2988881" y="93522"/>
                  </a:lnTo>
                  <a:lnTo>
                    <a:pt x="2988881" y="105905"/>
                  </a:lnTo>
                  <a:lnTo>
                    <a:pt x="2944926" y="105905"/>
                  </a:lnTo>
                  <a:lnTo>
                    <a:pt x="2955125" y="104762"/>
                  </a:lnTo>
                  <a:lnTo>
                    <a:pt x="2963837" y="104762"/>
                  </a:lnTo>
                  <a:lnTo>
                    <a:pt x="2979001" y="105016"/>
                  </a:lnTo>
                  <a:lnTo>
                    <a:pt x="2988881" y="105905"/>
                  </a:lnTo>
                  <a:lnTo>
                    <a:pt x="2988881" y="93522"/>
                  </a:lnTo>
                  <a:lnTo>
                    <a:pt x="2984335" y="92951"/>
                  </a:lnTo>
                  <a:lnTo>
                    <a:pt x="2981287" y="92570"/>
                  </a:lnTo>
                  <a:lnTo>
                    <a:pt x="2981693" y="92570"/>
                  </a:lnTo>
                  <a:lnTo>
                    <a:pt x="2975622" y="91300"/>
                  </a:lnTo>
                  <a:lnTo>
                    <a:pt x="2971977" y="90538"/>
                  </a:lnTo>
                  <a:lnTo>
                    <a:pt x="2974454" y="90538"/>
                  </a:lnTo>
                  <a:lnTo>
                    <a:pt x="2996120" y="91440"/>
                  </a:lnTo>
                  <a:lnTo>
                    <a:pt x="3021723" y="90538"/>
                  </a:lnTo>
                  <a:lnTo>
                    <a:pt x="3028746" y="89776"/>
                  </a:lnTo>
                  <a:lnTo>
                    <a:pt x="3039287" y="88633"/>
                  </a:lnTo>
                  <a:lnTo>
                    <a:pt x="3039618" y="87617"/>
                  </a:lnTo>
                  <a:lnTo>
                    <a:pt x="3039707" y="87363"/>
                  </a:lnTo>
                  <a:lnTo>
                    <a:pt x="3039783" y="87109"/>
                  </a:lnTo>
                  <a:lnTo>
                    <a:pt x="3039872" y="86855"/>
                  </a:lnTo>
                  <a:lnTo>
                    <a:pt x="3039961" y="86601"/>
                  </a:lnTo>
                  <a:lnTo>
                    <a:pt x="3029889" y="87109"/>
                  </a:lnTo>
                  <a:lnTo>
                    <a:pt x="3022117" y="87617"/>
                  </a:lnTo>
                  <a:lnTo>
                    <a:pt x="3018294" y="88633"/>
                  </a:lnTo>
                  <a:lnTo>
                    <a:pt x="3019133" y="88633"/>
                  </a:lnTo>
                  <a:lnTo>
                    <a:pt x="3022015" y="89649"/>
                  </a:lnTo>
                  <a:lnTo>
                    <a:pt x="3005429" y="88125"/>
                  </a:lnTo>
                  <a:lnTo>
                    <a:pt x="2994355" y="87109"/>
                  </a:lnTo>
                  <a:lnTo>
                    <a:pt x="2998851" y="87109"/>
                  </a:lnTo>
                  <a:lnTo>
                    <a:pt x="2922460" y="85458"/>
                  </a:lnTo>
                  <a:lnTo>
                    <a:pt x="2917418" y="85458"/>
                  </a:lnTo>
                  <a:lnTo>
                    <a:pt x="2900527" y="82918"/>
                  </a:lnTo>
                  <a:lnTo>
                    <a:pt x="2905722" y="85458"/>
                  </a:lnTo>
                  <a:lnTo>
                    <a:pt x="2865170" y="85204"/>
                  </a:lnTo>
                  <a:lnTo>
                    <a:pt x="2836214" y="86855"/>
                  </a:lnTo>
                  <a:lnTo>
                    <a:pt x="2835668" y="86855"/>
                  </a:lnTo>
                  <a:lnTo>
                    <a:pt x="2810751" y="87998"/>
                  </a:lnTo>
                  <a:lnTo>
                    <a:pt x="2767355" y="86855"/>
                  </a:lnTo>
                  <a:lnTo>
                    <a:pt x="2770771" y="88633"/>
                  </a:lnTo>
                  <a:lnTo>
                    <a:pt x="2770162" y="88633"/>
                  </a:lnTo>
                  <a:lnTo>
                    <a:pt x="2765387" y="90284"/>
                  </a:lnTo>
                  <a:lnTo>
                    <a:pt x="2752255" y="91300"/>
                  </a:lnTo>
                  <a:lnTo>
                    <a:pt x="2731465" y="91046"/>
                  </a:lnTo>
                  <a:lnTo>
                    <a:pt x="2735059" y="89776"/>
                  </a:lnTo>
                  <a:lnTo>
                    <a:pt x="2739034" y="89776"/>
                  </a:lnTo>
                  <a:lnTo>
                    <a:pt x="2704452" y="87109"/>
                  </a:lnTo>
                  <a:lnTo>
                    <a:pt x="2699601" y="87109"/>
                  </a:lnTo>
                  <a:lnTo>
                    <a:pt x="2670784" y="88252"/>
                  </a:lnTo>
                  <a:lnTo>
                    <a:pt x="2642336" y="90170"/>
                  </a:lnTo>
                  <a:lnTo>
                    <a:pt x="2620162" y="89268"/>
                  </a:lnTo>
                  <a:lnTo>
                    <a:pt x="2617559" y="89268"/>
                  </a:lnTo>
                  <a:lnTo>
                    <a:pt x="2628138" y="90284"/>
                  </a:lnTo>
                  <a:lnTo>
                    <a:pt x="2627312" y="90284"/>
                  </a:lnTo>
                  <a:lnTo>
                    <a:pt x="2632316" y="91554"/>
                  </a:lnTo>
                  <a:lnTo>
                    <a:pt x="2630411" y="91554"/>
                  </a:lnTo>
                  <a:lnTo>
                    <a:pt x="2616428" y="92837"/>
                  </a:lnTo>
                  <a:lnTo>
                    <a:pt x="2608859" y="92316"/>
                  </a:lnTo>
                  <a:lnTo>
                    <a:pt x="2610332" y="92316"/>
                  </a:lnTo>
                  <a:lnTo>
                    <a:pt x="2590152" y="91554"/>
                  </a:lnTo>
                  <a:lnTo>
                    <a:pt x="2555125" y="91808"/>
                  </a:lnTo>
                  <a:lnTo>
                    <a:pt x="2571483" y="91808"/>
                  </a:lnTo>
                  <a:lnTo>
                    <a:pt x="2561044" y="92951"/>
                  </a:lnTo>
                  <a:lnTo>
                    <a:pt x="2524341" y="92062"/>
                  </a:lnTo>
                  <a:lnTo>
                    <a:pt x="2497963" y="90284"/>
                  </a:lnTo>
                  <a:lnTo>
                    <a:pt x="2490419" y="89776"/>
                  </a:lnTo>
                  <a:lnTo>
                    <a:pt x="2460218" y="86855"/>
                  </a:lnTo>
                  <a:lnTo>
                    <a:pt x="2459952" y="86855"/>
                  </a:lnTo>
                  <a:lnTo>
                    <a:pt x="2457843" y="86601"/>
                  </a:lnTo>
                  <a:lnTo>
                    <a:pt x="2446248" y="85204"/>
                  </a:lnTo>
                  <a:lnTo>
                    <a:pt x="2439924" y="84442"/>
                  </a:lnTo>
                  <a:lnTo>
                    <a:pt x="2430449" y="83299"/>
                  </a:lnTo>
                  <a:lnTo>
                    <a:pt x="2432647" y="83299"/>
                  </a:lnTo>
                  <a:lnTo>
                    <a:pt x="2456154" y="84213"/>
                  </a:lnTo>
                  <a:lnTo>
                    <a:pt x="2457221" y="84213"/>
                  </a:lnTo>
                  <a:lnTo>
                    <a:pt x="2488209" y="84696"/>
                  </a:lnTo>
                  <a:lnTo>
                    <a:pt x="2482138" y="84696"/>
                  </a:lnTo>
                  <a:lnTo>
                    <a:pt x="2496921" y="85585"/>
                  </a:lnTo>
                  <a:lnTo>
                    <a:pt x="2500007" y="88633"/>
                  </a:lnTo>
                  <a:lnTo>
                    <a:pt x="2518168" y="86855"/>
                  </a:lnTo>
                  <a:lnTo>
                    <a:pt x="2532176" y="85204"/>
                  </a:lnTo>
                  <a:lnTo>
                    <a:pt x="2531948" y="85204"/>
                  </a:lnTo>
                  <a:lnTo>
                    <a:pt x="2547594" y="83680"/>
                  </a:lnTo>
                  <a:lnTo>
                    <a:pt x="2563520" y="83299"/>
                  </a:lnTo>
                  <a:lnTo>
                    <a:pt x="2569159" y="80251"/>
                  </a:lnTo>
                  <a:lnTo>
                    <a:pt x="2569794" y="80251"/>
                  </a:lnTo>
                  <a:lnTo>
                    <a:pt x="2566187" y="79108"/>
                  </a:lnTo>
                  <a:lnTo>
                    <a:pt x="2362682" y="79108"/>
                  </a:lnTo>
                  <a:lnTo>
                    <a:pt x="2362682" y="106413"/>
                  </a:lnTo>
                  <a:lnTo>
                    <a:pt x="2328100" y="106413"/>
                  </a:lnTo>
                  <a:lnTo>
                    <a:pt x="2326259" y="106159"/>
                  </a:lnTo>
                  <a:lnTo>
                    <a:pt x="2361057" y="106159"/>
                  </a:lnTo>
                  <a:lnTo>
                    <a:pt x="2362682" y="106413"/>
                  </a:lnTo>
                  <a:lnTo>
                    <a:pt x="2362682" y="79108"/>
                  </a:lnTo>
                  <a:lnTo>
                    <a:pt x="2359431" y="79108"/>
                  </a:lnTo>
                  <a:lnTo>
                    <a:pt x="2359431" y="105905"/>
                  </a:lnTo>
                  <a:lnTo>
                    <a:pt x="2324430" y="105905"/>
                  </a:lnTo>
                  <a:lnTo>
                    <a:pt x="2323795" y="105816"/>
                  </a:lnTo>
                  <a:lnTo>
                    <a:pt x="2323515" y="105905"/>
                  </a:lnTo>
                  <a:lnTo>
                    <a:pt x="2188438" y="105905"/>
                  </a:lnTo>
                  <a:lnTo>
                    <a:pt x="2201494" y="104381"/>
                  </a:lnTo>
                  <a:lnTo>
                    <a:pt x="2204770" y="104000"/>
                  </a:lnTo>
                  <a:lnTo>
                    <a:pt x="2206942" y="103746"/>
                  </a:lnTo>
                  <a:lnTo>
                    <a:pt x="2198065" y="103746"/>
                  </a:lnTo>
                  <a:lnTo>
                    <a:pt x="2188083" y="103886"/>
                  </a:lnTo>
                  <a:lnTo>
                    <a:pt x="2171738" y="102095"/>
                  </a:lnTo>
                  <a:lnTo>
                    <a:pt x="2172652" y="102095"/>
                  </a:lnTo>
                  <a:lnTo>
                    <a:pt x="2168283" y="99961"/>
                  </a:lnTo>
                  <a:lnTo>
                    <a:pt x="2167242" y="99961"/>
                  </a:lnTo>
                  <a:lnTo>
                    <a:pt x="2178786" y="97650"/>
                  </a:lnTo>
                  <a:lnTo>
                    <a:pt x="2196147" y="99555"/>
                  </a:lnTo>
                  <a:lnTo>
                    <a:pt x="2216683" y="100571"/>
                  </a:lnTo>
                  <a:lnTo>
                    <a:pt x="2227592" y="100571"/>
                  </a:lnTo>
                  <a:lnTo>
                    <a:pt x="2258542" y="99555"/>
                  </a:lnTo>
                  <a:lnTo>
                    <a:pt x="2262543" y="99555"/>
                  </a:lnTo>
                  <a:lnTo>
                    <a:pt x="2260498" y="97650"/>
                  </a:lnTo>
                  <a:lnTo>
                    <a:pt x="2258441" y="95745"/>
                  </a:lnTo>
                  <a:lnTo>
                    <a:pt x="2256523" y="93967"/>
                  </a:lnTo>
                  <a:lnTo>
                    <a:pt x="2247392" y="93967"/>
                  </a:lnTo>
                  <a:lnTo>
                    <a:pt x="2247493" y="94983"/>
                  </a:lnTo>
                  <a:lnTo>
                    <a:pt x="2248662" y="94983"/>
                  </a:lnTo>
                  <a:lnTo>
                    <a:pt x="2253411" y="95491"/>
                  </a:lnTo>
                  <a:lnTo>
                    <a:pt x="2242782" y="95491"/>
                  </a:lnTo>
                  <a:lnTo>
                    <a:pt x="2233320" y="95631"/>
                  </a:lnTo>
                  <a:lnTo>
                    <a:pt x="2223376" y="94729"/>
                  </a:lnTo>
                  <a:lnTo>
                    <a:pt x="2222576" y="94729"/>
                  </a:lnTo>
                  <a:lnTo>
                    <a:pt x="2213927" y="92951"/>
                  </a:lnTo>
                  <a:lnTo>
                    <a:pt x="2205799" y="91554"/>
                  </a:lnTo>
                  <a:lnTo>
                    <a:pt x="2198230" y="91554"/>
                  </a:lnTo>
                  <a:lnTo>
                    <a:pt x="2225548" y="91046"/>
                  </a:lnTo>
                  <a:lnTo>
                    <a:pt x="2235200" y="91046"/>
                  </a:lnTo>
                  <a:lnTo>
                    <a:pt x="2257818" y="92062"/>
                  </a:lnTo>
                  <a:lnTo>
                    <a:pt x="2279129" y="94221"/>
                  </a:lnTo>
                  <a:lnTo>
                    <a:pt x="2294077" y="96761"/>
                  </a:lnTo>
                  <a:lnTo>
                    <a:pt x="2285873" y="94983"/>
                  </a:lnTo>
                  <a:lnTo>
                    <a:pt x="2278837" y="92951"/>
                  </a:lnTo>
                  <a:lnTo>
                    <a:pt x="2277973" y="91300"/>
                  </a:lnTo>
                  <a:lnTo>
                    <a:pt x="2276652" y="91300"/>
                  </a:lnTo>
                  <a:lnTo>
                    <a:pt x="2279167" y="91046"/>
                  </a:lnTo>
                  <a:lnTo>
                    <a:pt x="2286736" y="90284"/>
                  </a:lnTo>
                  <a:lnTo>
                    <a:pt x="2313000" y="90284"/>
                  </a:lnTo>
                  <a:lnTo>
                    <a:pt x="2336457" y="91046"/>
                  </a:lnTo>
                  <a:lnTo>
                    <a:pt x="2333904" y="91046"/>
                  </a:lnTo>
                  <a:lnTo>
                    <a:pt x="2350109" y="92570"/>
                  </a:lnTo>
                  <a:lnTo>
                    <a:pt x="2353716" y="95237"/>
                  </a:lnTo>
                  <a:lnTo>
                    <a:pt x="2344890" y="95237"/>
                  </a:lnTo>
                  <a:lnTo>
                    <a:pt x="2327567" y="95491"/>
                  </a:lnTo>
                  <a:lnTo>
                    <a:pt x="2317788" y="96888"/>
                  </a:lnTo>
                  <a:lnTo>
                    <a:pt x="2311819" y="99301"/>
                  </a:lnTo>
                  <a:lnTo>
                    <a:pt x="2311044" y="99301"/>
                  </a:lnTo>
                  <a:lnTo>
                    <a:pt x="2299792" y="101333"/>
                  </a:lnTo>
                  <a:lnTo>
                    <a:pt x="2327757" y="102095"/>
                  </a:lnTo>
                  <a:lnTo>
                    <a:pt x="2346477" y="103873"/>
                  </a:lnTo>
                  <a:lnTo>
                    <a:pt x="2347823" y="104000"/>
                  </a:lnTo>
                  <a:lnTo>
                    <a:pt x="2347290" y="104000"/>
                  </a:lnTo>
                  <a:lnTo>
                    <a:pt x="2359431" y="105905"/>
                  </a:lnTo>
                  <a:lnTo>
                    <a:pt x="2359431" y="79108"/>
                  </a:lnTo>
                  <a:lnTo>
                    <a:pt x="2077491" y="79108"/>
                  </a:lnTo>
                  <a:lnTo>
                    <a:pt x="2077897" y="80137"/>
                  </a:lnTo>
                  <a:lnTo>
                    <a:pt x="2061006" y="79743"/>
                  </a:lnTo>
                  <a:lnTo>
                    <a:pt x="2032825" y="79108"/>
                  </a:lnTo>
                  <a:lnTo>
                    <a:pt x="2077491" y="79108"/>
                  </a:lnTo>
                  <a:lnTo>
                    <a:pt x="2077059" y="78092"/>
                  </a:lnTo>
                  <a:lnTo>
                    <a:pt x="2562974" y="78092"/>
                  </a:lnTo>
                  <a:lnTo>
                    <a:pt x="2560167" y="77203"/>
                  </a:lnTo>
                  <a:lnTo>
                    <a:pt x="2560548" y="77203"/>
                  </a:lnTo>
                  <a:lnTo>
                    <a:pt x="2556624" y="76568"/>
                  </a:lnTo>
                  <a:lnTo>
                    <a:pt x="2553474" y="76060"/>
                  </a:lnTo>
                  <a:lnTo>
                    <a:pt x="2544051" y="74536"/>
                  </a:lnTo>
                  <a:lnTo>
                    <a:pt x="2528582" y="71742"/>
                  </a:lnTo>
                  <a:lnTo>
                    <a:pt x="2547353" y="72631"/>
                  </a:lnTo>
                  <a:lnTo>
                    <a:pt x="2569222" y="74041"/>
                  </a:lnTo>
                  <a:lnTo>
                    <a:pt x="2571889" y="74041"/>
                  </a:lnTo>
                  <a:lnTo>
                    <a:pt x="2584983" y="74422"/>
                  </a:lnTo>
                  <a:lnTo>
                    <a:pt x="2598178" y="73139"/>
                  </a:lnTo>
                  <a:lnTo>
                    <a:pt x="2566911" y="71742"/>
                  </a:lnTo>
                  <a:lnTo>
                    <a:pt x="2532811" y="70218"/>
                  </a:lnTo>
                  <a:lnTo>
                    <a:pt x="2556954" y="68694"/>
                  </a:lnTo>
                  <a:lnTo>
                    <a:pt x="2589161" y="66662"/>
                  </a:lnTo>
                  <a:lnTo>
                    <a:pt x="2596337" y="66535"/>
                  </a:lnTo>
                  <a:lnTo>
                    <a:pt x="2707411" y="66535"/>
                  </a:lnTo>
                  <a:lnTo>
                    <a:pt x="2677350" y="66281"/>
                  </a:lnTo>
                  <a:lnTo>
                    <a:pt x="2602026" y="66446"/>
                  </a:lnTo>
                  <a:lnTo>
                    <a:pt x="2625090" y="66027"/>
                  </a:lnTo>
                  <a:lnTo>
                    <a:pt x="2647302" y="66027"/>
                  </a:lnTo>
                  <a:lnTo>
                    <a:pt x="2670416" y="66027"/>
                  </a:lnTo>
                  <a:lnTo>
                    <a:pt x="2671813" y="66027"/>
                  </a:lnTo>
                  <a:lnTo>
                    <a:pt x="2703220" y="66027"/>
                  </a:lnTo>
                  <a:lnTo>
                    <a:pt x="2696362" y="64503"/>
                  </a:lnTo>
                  <a:lnTo>
                    <a:pt x="2669502" y="64503"/>
                  </a:lnTo>
                  <a:lnTo>
                    <a:pt x="2670264" y="65786"/>
                  </a:lnTo>
                  <a:lnTo>
                    <a:pt x="2662478" y="64503"/>
                  </a:lnTo>
                  <a:lnTo>
                    <a:pt x="2573045" y="64503"/>
                  </a:lnTo>
                  <a:lnTo>
                    <a:pt x="2526334" y="66027"/>
                  </a:lnTo>
                  <a:lnTo>
                    <a:pt x="2472740" y="65519"/>
                  </a:lnTo>
                  <a:lnTo>
                    <a:pt x="2434882" y="64503"/>
                  </a:lnTo>
                  <a:lnTo>
                    <a:pt x="2573045" y="64503"/>
                  </a:lnTo>
                  <a:lnTo>
                    <a:pt x="2576931" y="63995"/>
                  </a:lnTo>
                  <a:lnTo>
                    <a:pt x="2418664" y="63995"/>
                  </a:lnTo>
                  <a:lnTo>
                    <a:pt x="2433980" y="64503"/>
                  </a:lnTo>
                  <a:lnTo>
                    <a:pt x="2387130" y="64503"/>
                  </a:lnTo>
                  <a:lnTo>
                    <a:pt x="2384704" y="68567"/>
                  </a:lnTo>
                  <a:lnTo>
                    <a:pt x="2342959" y="68186"/>
                  </a:lnTo>
                  <a:lnTo>
                    <a:pt x="2349004" y="66535"/>
                  </a:lnTo>
                  <a:lnTo>
                    <a:pt x="2356459" y="64503"/>
                  </a:lnTo>
                  <a:lnTo>
                    <a:pt x="2359279" y="64503"/>
                  </a:lnTo>
                  <a:lnTo>
                    <a:pt x="2387130" y="64503"/>
                  </a:lnTo>
                  <a:lnTo>
                    <a:pt x="2387422" y="63995"/>
                  </a:lnTo>
                  <a:lnTo>
                    <a:pt x="2358313" y="63995"/>
                  </a:lnTo>
                  <a:lnTo>
                    <a:pt x="2357386" y="64249"/>
                  </a:lnTo>
                  <a:lnTo>
                    <a:pt x="2335657" y="61328"/>
                  </a:lnTo>
                  <a:lnTo>
                    <a:pt x="2307691" y="58915"/>
                  </a:lnTo>
                  <a:lnTo>
                    <a:pt x="2306675" y="58915"/>
                  </a:lnTo>
                  <a:lnTo>
                    <a:pt x="2313089" y="60439"/>
                  </a:lnTo>
                  <a:lnTo>
                    <a:pt x="2318931" y="63741"/>
                  </a:lnTo>
                  <a:lnTo>
                    <a:pt x="2295614" y="62979"/>
                  </a:lnTo>
                  <a:lnTo>
                    <a:pt x="2282393" y="62979"/>
                  </a:lnTo>
                  <a:lnTo>
                    <a:pt x="2263927" y="63360"/>
                  </a:lnTo>
                  <a:lnTo>
                    <a:pt x="2249513" y="63360"/>
                  </a:lnTo>
                  <a:lnTo>
                    <a:pt x="2249652" y="63995"/>
                  </a:lnTo>
                  <a:lnTo>
                    <a:pt x="2319388" y="63995"/>
                  </a:lnTo>
                  <a:lnTo>
                    <a:pt x="2250186" y="64185"/>
                  </a:lnTo>
                  <a:lnTo>
                    <a:pt x="2250186" y="66421"/>
                  </a:lnTo>
                  <a:lnTo>
                    <a:pt x="2230920" y="65265"/>
                  </a:lnTo>
                  <a:lnTo>
                    <a:pt x="2226627" y="65011"/>
                  </a:lnTo>
                  <a:lnTo>
                    <a:pt x="2205863" y="64503"/>
                  </a:lnTo>
                  <a:lnTo>
                    <a:pt x="2249767" y="64503"/>
                  </a:lnTo>
                  <a:lnTo>
                    <a:pt x="2249881" y="65011"/>
                  </a:lnTo>
                  <a:lnTo>
                    <a:pt x="2249995" y="65519"/>
                  </a:lnTo>
                  <a:lnTo>
                    <a:pt x="2250109" y="66027"/>
                  </a:lnTo>
                  <a:lnTo>
                    <a:pt x="2250186" y="66421"/>
                  </a:lnTo>
                  <a:lnTo>
                    <a:pt x="2250186" y="64185"/>
                  </a:lnTo>
                  <a:lnTo>
                    <a:pt x="2249690" y="64185"/>
                  </a:lnTo>
                  <a:lnTo>
                    <a:pt x="2249652" y="63995"/>
                  </a:lnTo>
                  <a:lnTo>
                    <a:pt x="2185085" y="63995"/>
                  </a:lnTo>
                  <a:lnTo>
                    <a:pt x="2198357" y="64325"/>
                  </a:lnTo>
                  <a:lnTo>
                    <a:pt x="2130895" y="64503"/>
                  </a:lnTo>
                  <a:lnTo>
                    <a:pt x="2158708" y="64503"/>
                  </a:lnTo>
                  <a:lnTo>
                    <a:pt x="2134501" y="65265"/>
                  </a:lnTo>
                  <a:lnTo>
                    <a:pt x="2130895" y="64503"/>
                  </a:lnTo>
                  <a:lnTo>
                    <a:pt x="2115870" y="61328"/>
                  </a:lnTo>
                  <a:lnTo>
                    <a:pt x="2114829" y="61328"/>
                  </a:lnTo>
                  <a:lnTo>
                    <a:pt x="2105685" y="63995"/>
                  </a:lnTo>
                  <a:lnTo>
                    <a:pt x="2112391" y="63995"/>
                  </a:lnTo>
                  <a:lnTo>
                    <a:pt x="2127123" y="66916"/>
                  </a:lnTo>
                  <a:lnTo>
                    <a:pt x="2148281" y="69710"/>
                  </a:lnTo>
                  <a:lnTo>
                    <a:pt x="2167686" y="72631"/>
                  </a:lnTo>
                  <a:lnTo>
                    <a:pt x="2178494" y="75806"/>
                  </a:lnTo>
                  <a:lnTo>
                    <a:pt x="2150986" y="75552"/>
                  </a:lnTo>
                  <a:lnTo>
                    <a:pt x="2109901" y="74041"/>
                  </a:lnTo>
                  <a:lnTo>
                    <a:pt x="2107552" y="74041"/>
                  </a:lnTo>
                  <a:lnTo>
                    <a:pt x="2083003" y="72631"/>
                  </a:lnTo>
                  <a:lnTo>
                    <a:pt x="2077821" y="72631"/>
                  </a:lnTo>
                  <a:lnTo>
                    <a:pt x="2071890" y="72885"/>
                  </a:lnTo>
                  <a:lnTo>
                    <a:pt x="2080755" y="74041"/>
                  </a:lnTo>
                  <a:lnTo>
                    <a:pt x="2080882" y="74041"/>
                  </a:lnTo>
                  <a:lnTo>
                    <a:pt x="2089124" y="75044"/>
                  </a:lnTo>
                  <a:lnTo>
                    <a:pt x="2090877" y="76568"/>
                  </a:lnTo>
                  <a:lnTo>
                    <a:pt x="2082977" y="76568"/>
                  </a:lnTo>
                  <a:lnTo>
                    <a:pt x="2076221" y="76060"/>
                  </a:lnTo>
                  <a:lnTo>
                    <a:pt x="2074964" y="76060"/>
                  </a:lnTo>
                  <a:lnTo>
                    <a:pt x="2058098" y="74041"/>
                  </a:lnTo>
                  <a:lnTo>
                    <a:pt x="2063775" y="75298"/>
                  </a:lnTo>
                  <a:lnTo>
                    <a:pt x="2071306" y="76695"/>
                  </a:lnTo>
                  <a:lnTo>
                    <a:pt x="2000846" y="76695"/>
                  </a:lnTo>
                  <a:lnTo>
                    <a:pt x="1993531" y="76060"/>
                  </a:lnTo>
                  <a:lnTo>
                    <a:pt x="1993214" y="76060"/>
                  </a:lnTo>
                  <a:lnTo>
                    <a:pt x="1962289" y="72631"/>
                  </a:lnTo>
                  <a:lnTo>
                    <a:pt x="1962962" y="72631"/>
                  </a:lnTo>
                  <a:lnTo>
                    <a:pt x="1923059" y="69837"/>
                  </a:lnTo>
                  <a:lnTo>
                    <a:pt x="1933422" y="71361"/>
                  </a:lnTo>
                  <a:lnTo>
                    <a:pt x="1923745" y="72377"/>
                  </a:lnTo>
                  <a:lnTo>
                    <a:pt x="1912658" y="73139"/>
                  </a:lnTo>
                  <a:lnTo>
                    <a:pt x="1909724" y="73139"/>
                  </a:lnTo>
                  <a:lnTo>
                    <a:pt x="1896630" y="75044"/>
                  </a:lnTo>
                  <a:lnTo>
                    <a:pt x="1914118" y="75044"/>
                  </a:lnTo>
                  <a:lnTo>
                    <a:pt x="1934159" y="76060"/>
                  </a:lnTo>
                  <a:lnTo>
                    <a:pt x="1930654" y="76060"/>
                  </a:lnTo>
                  <a:lnTo>
                    <a:pt x="1934400" y="76695"/>
                  </a:lnTo>
                  <a:lnTo>
                    <a:pt x="1720964" y="76695"/>
                  </a:lnTo>
                  <a:lnTo>
                    <a:pt x="1721116" y="77203"/>
                  </a:lnTo>
                  <a:lnTo>
                    <a:pt x="1937397" y="77203"/>
                  </a:lnTo>
                  <a:lnTo>
                    <a:pt x="1935962" y="78092"/>
                  </a:lnTo>
                  <a:lnTo>
                    <a:pt x="2016950" y="78092"/>
                  </a:lnTo>
                  <a:lnTo>
                    <a:pt x="2006701" y="77203"/>
                  </a:lnTo>
                  <a:lnTo>
                    <a:pt x="2073109" y="77203"/>
                  </a:lnTo>
                  <a:lnTo>
                    <a:pt x="2076272" y="78092"/>
                  </a:lnTo>
                  <a:lnTo>
                    <a:pt x="2016950" y="78092"/>
                  </a:lnTo>
                  <a:lnTo>
                    <a:pt x="2028659" y="79108"/>
                  </a:lnTo>
                  <a:lnTo>
                    <a:pt x="1934337" y="79108"/>
                  </a:lnTo>
                  <a:lnTo>
                    <a:pt x="1935962" y="78092"/>
                  </a:lnTo>
                  <a:lnTo>
                    <a:pt x="1930920" y="78092"/>
                  </a:lnTo>
                  <a:lnTo>
                    <a:pt x="1930920" y="79108"/>
                  </a:lnTo>
                  <a:lnTo>
                    <a:pt x="1912848" y="79743"/>
                  </a:lnTo>
                  <a:lnTo>
                    <a:pt x="1912175" y="79743"/>
                  </a:lnTo>
                  <a:lnTo>
                    <a:pt x="1894509" y="79108"/>
                  </a:lnTo>
                  <a:lnTo>
                    <a:pt x="1899221" y="79108"/>
                  </a:lnTo>
                  <a:lnTo>
                    <a:pt x="1899526" y="79108"/>
                  </a:lnTo>
                  <a:lnTo>
                    <a:pt x="1930920" y="79108"/>
                  </a:lnTo>
                  <a:lnTo>
                    <a:pt x="1930920" y="78092"/>
                  </a:lnTo>
                  <a:lnTo>
                    <a:pt x="1888667" y="78092"/>
                  </a:lnTo>
                  <a:lnTo>
                    <a:pt x="1888667" y="80124"/>
                  </a:lnTo>
                  <a:lnTo>
                    <a:pt x="1874012" y="79108"/>
                  </a:lnTo>
                  <a:lnTo>
                    <a:pt x="1888337" y="79108"/>
                  </a:lnTo>
                  <a:lnTo>
                    <a:pt x="1888667" y="80124"/>
                  </a:lnTo>
                  <a:lnTo>
                    <a:pt x="1888667" y="78092"/>
                  </a:lnTo>
                  <a:lnTo>
                    <a:pt x="1888121" y="78092"/>
                  </a:lnTo>
                  <a:lnTo>
                    <a:pt x="1878990" y="78092"/>
                  </a:lnTo>
                  <a:lnTo>
                    <a:pt x="1837956" y="78092"/>
                  </a:lnTo>
                  <a:lnTo>
                    <a:pt x="1827987" y="77711"/>
                  </a:lnTo>
                  <a:lnTo>
                    <a:pt x="1825193" y="78092"/>
                  </a:lnTo>
                  <a:lnTo>
                    <a:pt x="1824532" y="78193"/>
                  </a:lnTo>
                  <a:lnTo>
                    <a:pt x="1818144" y="79057"/>
                  </a:lnTo>
                  <a:lnTo>
                    <a:pt x="1817776" y="79108"/>
                  </a:lnTo>
                  <a:lnTo>
                    <a:pt x="1778787" y="84442"/>
                  </a:lnTo>
                  <a:lnTo>
                    <a:pt x="1782673" y="80886"/>
                  </a:lnTo>
                  <a:lnTo>
                    <a:pt x="1722488" y="80632"/>
                  </a:lnTo>
                  <a:lnTo>
                    <a:pt x="1722069" y="79743"/>
                  </a:lnTo>
                  <a:lnTo>
                    <a:pt x="1721281" y="78092"/>
                  </a:lnTo>
                  <a:lnTo>
                    <a:pt x="1721256" y="77711"/>
                  </a:lnTo>
                  <a:lnTo>
                    <a:pt x="1720964" y="76695"/>
                  </a:lnTo>
                  <a:lnTo>
                    <a:pt x="1720938" y="76568"/>
                  </a:lnTo>
                  <a:lnTo>
                    <a:pt x="1721637" y="76568"/>
                  </a:lnTo>
                  <a:lnTo>
                    <a:pt x="1712709" y="75044"/>
                  </a:lnTo>
                  <a:lnTo>
                    <a:pt x="1694522" y="75044"/>
                  </a:lnTo>
                  <a:lnTo>
                    <a:pt x="1694522" y="79743"/>
                  </a:lnTo>
                  <a:lnTo>
                    <a:pt x="1657616" y="79743"/>
                  </a:lnTo>
                  <a:lnTo>
                    <a:pt x="1658886" y="79108"/>
                  </a:lnTo>
                  <a:lnTo>
                    <a:pt x="1662722" y="77203"/>
                  </a:lnTo>
                  <a:lnTo>
                    <a:pt x="1691449" y="77203"/>
                  </a:lnTo>
                  <a:lnTo>
                    <a:pt x="1694522" y="79743"/>
                  </a:lnTo>
                  <a:lnTo>
                    <a:pt x="1694522" y="75044"/>
                  </a:lnTo>
                  <a:lnTo>
                    <a:pt x="1688846" y="75044"/>
                  </a:lnTo>
                  <a:lnTo>
                    <a:pt x="1690839" y="76695"/>
                  </a:lnTo>
                  <a:lnTo>
                    <a:pt x="1663750" y="76695"/>
                  </a:lnTo>
                  <a:lnTo>
                    <a:pt x="1666049" y="75552"/>
                  </a:lnTo>
                  <a:lnTo>
                    <a:pt x="1646428" y="75552"/>
                  </a:lnTo>
                  <a:lnTo>
                    <a:pt x="1631683" y="76060"/>
                  </a:lnTo>
                  <a:lnTo>
                    <a:pt x="1634756" y="76060"/>
                  </a:lnTo>
                  <a:lnTo>
                    <a:pt x="1631708" y="76695"/>
                  </a:lnTo>
                  <a:lnTo>
                    <a:pt x="1630603" y="76695"/>
                  </a:lnTo>
                  <a:lnTo>
                    <a:pt x="1630375" y="76695"/>
                  </a:lnTo>
                  <a:lnTo>
                    <a:pt x="1630375" y="77203"/>
                  </a:lnTo>
                  <a:lnTo>
                    <a:pt x="1629664" y="78867"/>
                  </a:lnTo>
                  <a:lnTo>
                    <a:pt x="1611058" y="77203"/>
                  </a:lnTo>
                  <a:lnTo>
                    <a:pt x="1629270" y="77203"/>
                  </a:lnTo>
                  <a:lnTo>
                    <a:pt x="1630375" y="77203"/>
                  </a:lnTo>
                  <a:lnTo>
                    <a:pt x="1630375" y="76695"/>
                  </a:lnTo>
                  <a:lnTo>
                    <a:pt x="1605330" y="76695"/>
                  </a:lnTo>
                  <a:lnTo>
                    <a:pt x="1599603" y="76187"/>
                  </a:lnTo>
                  <a:lnTo>
                    <a:pt x="1591500" y="75552"/>
                  </a:lnTo>
                  <a:lnTo>
                    <a:pt x="1560741" y="73139"/>
                  </a:lnTo>
                  <a:lnTo>
                    <a:pt x="1556067" y="73139"/>
                  </a:lnTo>
                  <a:lnTo>
                    <a:pt x="1527505" y="71996"/>
                  </a:lnTo>
                  <a:lnTo>
                    <a:pt x="1485176" y="72631"/>
                  </a:lnTo>
                  <a:lnTo>
                    <a:pt x="1494091" y="73139"/>
                  </a:lnTo>
                  <a:lnTo>
                    <a:pt x="1492173" y="73139"/>
                  </a:lnTo>
                  <a:lnTo>
                    <a:pt x="1494370" y="74041"/>
                  </a:lnTo>
                  <a:lnTo>
                    <a:pt x="1493367" y="74041"/>
                  </a:lnTo>
                  <a:lnTo>
                    <a:pt x="1493304" y="74536"/>
                  </a:lnTo>
                  <a:lnTo>
                    <a:pt x="1494980" y="75552"/>
                  </a:lnTo>
                  <a:lnTo>
                    <a:pt x="1463509" y="75044"/>
                  </a:lnTo>
                  <a:lnTo>
                    <a:pt x="1432039" y="74536"/>
                  </a:lnTo>
                  <a:lnTo>
                    <a:pt x="1405597" y="74117"/>
                  </a:lnTo>
                  <a:lnTo>
                    <a:pt x="1399044" y="74536"/>
                  </a:lnTo>
                  <a:lnTo>
                    <a:pt x="1393190" y="74917"/>
                  </a:lnTo>
                  <a:lnTo>
                    <a:pt x="1387856" y="71361"/>
                  </a:lnTo>
                  <a:lnTo>
                    <a:pt x="1387957" y="71742"/>
                  </a:lnTo>
                  <a:lnTo>
                    <a:pt x="1388021" y="71996"/>
                  </a:lnTo>
                  <a:lnTo>
                    <a:pt x="1388135" y="72377"/>
                  </a:lnTo>
                  <a:lnTo>
                    <a:pt x="1383271" y="74041"/>
                  </a:lnTo>
                  <a:lnTo>
                    <a:pt x="1383715" y="74041"/>
                  </a:lnTo>
                  <a:lnTo>
                    <a:pt x="1384338" y="76060"/>
                  </a:lnTo>
                  <a:lnTo>
                    <a:pt x="1376146" y="76060"/>
                  </a:lnTo>
                  <a:lnTo>
                    <a:pt x="1368005" y="76187"/>
                  </a:lnTo>
                  <a:lnTo>
                    <a:pt x="1350683" y="75552"/>
                  </a:lnTo>
                  <a:lnTo>
                    <a:pt x="1338491" y="74041"/>
                  </a:lnTo>
                  <a:lnTo>
                    <a:pt x="1347266" y="76060"/>
                  </a:lnTo>
                  <a:lnTo>
                    <a:pt x="1333347" y="76695"/>
                  </a:lnTo>
                  <a:lnTo>
                    <a:pt x="1328839" y="76695"/>
                  </a:lnTo>
                  <a:lnTo>
                    <a:pt x="1327759" y="76962"/>
                  </a:lnTo>
                  <a:lnTo>
                    <a:pt x="1326705" y="77203"/>
                  </a:lnTo>
                  <a:lnTo>
                    <a:pt x="1322971" y="78092"/>
                  </a:lnTo>
                  <a:lnTo>
                    <a:pt x="1323111" y="78092"/>
                  </a:lnTo>
                  <a:lnTo>
                    <a:pt x="1313243" y="80251"/>
                  </a:lnTo>
                  <a:lnTo>
                    <a:pt x="1288554" y="81775"/>
                  </a:lnTo>
                  <a:lnTo>
                    <a:pt x="1300899" y="82029"/>
                  </a:lnTo>
                  <a:lnTo>
                    <a:pt x="1312456" y="82918"/>
                  </a:lnTo>
                  <a:lnTo>
                    <a:pt x="1311833" y="82918"/>
                  </a:lnTo>
                  <a:lnTo>
                    <a:pt x="1322438" y="84213"/>
                  </a:lnTo>
                  <a:lnTo>
                    <a:pt x="1422006" y="87109"/>
                  </a:lnTo>
                  <a:lnTo>
                    <a:pt x="1467700" y="87363"/>
                  </a:lnTo>
                  <a:lnTo>
                    <a:pt x="1520228" y="85204"/>
                  </a:lnTo>
                  <a:lnTo>
                    <a:pt x="1502371" y="88252"/>
                  </a:lnTo>
                  <a:lnTo>
                    <a:pt x="1515008" y="89420"/>
                  </a:lnTo>
                  <a:lnTo>
                    <a:pt x="1511935" y="89230"/>
                  </a:lnTo>
                  <a:lnTo>
                    <a:pt x="1520151" y="90690"/>
                  </a:lnTo>
                  <a:lnTo>
                    <a:pt x="1506626" y="91592"/>
                  </a:lnTo>
                  <a:lnTo>
                    <a:pt x="1517408" y="92773"/>
                  </a:lnTo>
                  <a:lnTo>
                    <a:pt x="1529334" y="92354"/>
                  </a:lnTo>
                  <a:lnTo>
                    <a:pt x="1537550" y="92646"/>
                  </a:lnTo>
                  <a:lnTo>
                    <a:pt x="1541614" y="93637"/>
                  </a:lnTo>
                  <a:lnTo>
                    <a:pt x="1541068" y="95250"/>
                  </a:lnTo>
                  <a:lnTo>
                    <a:pt x="1576920" y="91071"/>
                  </a:lnTo>
                  <a:lnTo>
                    <a:pt x="1559318" y="92227"/>
                  </a:lnTo>
                  <a:lnTo>
                    <a:pt x="1544764" y="91668"/>
                  </a:lnTo>
                  <a:lnTo>
                    <a:pt x="1530045" y="90347"/>
                  </a:lnTo>
                  <a:lnTo>
                    <a:pt x="1519478" y="89700"/>
                  </a:lnTo>
                  <a:lnTo>
                    <a:pt x="1530756" y="88252"/>
                  </a:lnTo>
                  <a:lnTo>
                    <a:pt x="1545704" y="86601"/>
                  </a:lnTo>
                  <a:lnTo>
                    <a:pt x="1552689" y="86601"/>
                  </a:lnTo>
                  <a:lnTo>
                    <a:pt x="1576019" y="87109"/>
                  </a:lnTo>
                  <a:lnTo>
                    <a:pt x="1599145" y="91554"/>
                  </a:lnTo>
                  <a:lnTo>
                    <a:pt x="1577416" y="95237"/>
                  </a:lnTo>
                  <a:lnTo>
                    <a:pt x="1544358" y="98666"/>
                  </a:lnTo>
                  <a:lnTo>
                    <a:pt x="1533474" y="102476"/>
                  </a:lnTo>
                  <a:lnTo>
                    <a:pt x="1546161" y="102476"/>
                  </a:lnTo>
                  <a:lnTo>
                    <a:pt x="1553019" y="102730"/>
                  </a:lnTo>
                  <a:lnTo>
                    <a:pt x="1550174" y="102730"/>
                  </a:lnTo>
                  <a:lnTo>
                    <a:pt x="1553108" y="103365"/>
                  </a:lnTo>
                  <a:lnTo>
                    <a:pt x="1552498" y="104254"/>
                  </a:lnTo>
                  <a:lnTo>
                    <a:pt x="1552409" y="104381"/>
                  </a:lnTo>
                  <a:lnTo>
                    <a:pt x="1542034" y="104254"/>
                  </a:lnTo>
                  <a:lnTo>
                    <a:pt x="1531188" y="104254"/>
                  </a:lnTo>
                  <a:lnTo>
                    <a:pt x="1529295" y="104762"/>
                  </a:lnTo>
                  <a:lnTo>
                    <a:pt x="1530477" y="105905"/>
                  </a:lnTo>
                  <a:lnTo>
                    <a:pt x="1498130" y="105905"/>
                  </a:lnTo>
                  <a:lnTo>
                    <a:pt x="1499704" y="103746"/>
                  </a:lnTo>
                  <a:lnTo>
                    <a:pt x="1499603" y="103238"/>
                  </a:lnTo>
                  <a:lnTo>
                    <a:pt x="1499501" y="102730"/>
                  </a:lnTo>
                  <a:lnTo>
                    <a:pt x="1499450" y="102476"/>
                  </a:lnTo>
                  <a:lnTo>
                    <a:pt x="1499374" y="102095"/>
                  </a:lnTo>
                  <a:lnTo>
                    <a:pt x="1499273" y="101587"/>
                  </a:lnTo>
                  <a:lnTo>
                    <a:pt x="1499222" y="101333"/>
                  </a:lnTo>
                  <a:lnTo>
                    <a:pt x="1505369" y="101333"/>
                  </a:lnTo>
                  <a:lnTo>
                    <a:pt x="1468323" y="100571"/>
                  </a:lnTo>
                  <a:lnTo>
                    <a:pt x="1441259" y="102730"/>
                  </a:lnTo>
                  <a:lnTo>
                    <a:pt x="1432039" y="105905"/>
                  </a:lnTo>
                  <a:lnTo>
                    <a:pt x="1277073" y="105905"/>
                  </a:lnTo>
                  <a:lnTo>
                    <a:pt x="1279004" y="106159"/>
                  </a:lnTo>
                  <a:lnTo>
                    <a:pt x="1431290" y="106159"/>
                  </a:lnTo>
                  <a:lnTo>
                    <a:pt x="1426133" y="107937"/>
                  </a:lnTo>
                  <a:lnTo>
                    <a:pt x="1407071" y="110985"/>
                  </a:lnTo>
                  <a:lnTo>
                    <a:pt x="1392491" y="109461"/>
                  </a:lnTo>
                  <a:lnTo>
                    <a:pt x="1375473" y="107683"/>
                  </a:lnTo>
                  <a:lnTo>
                    <a:pt x="1370609" y="107175"/>
                  </a:lnTo>
                  <a:lnTo>
                    <a:pt x="1368183" y="106921"/>
                  </a:lnTo>
                  <a:lnTo>
                    <a:pt x="1298181" y="107175"/>
                  </a:lnTo>
                  <a:lnTo>
                    <a:pt x="1280922" y="106413"/>
                  </a:lnTo>
                  <a:lnTo>
                    <a:pt x="1254937" y="102984"/>
                  </a:lnTo>
                  <a:lnTo>
                    <a:pt x="1243457" y="102476"/>
                  </a:lnTo>
                  <a:lnTo>
                    <a:pt x="1237703" y="102222"/>
                  </a:lnTo>
                  <a:lnTo>
                    <a:pt x="1237018" y="102476"/>
                  </a:lnTo>
                  <a:lnTo>
                    <a:pt x="1229423" y="105270"/>
                  </a:lnTo>
                  <a:lnTo>
                    <a:pt x="1213942" y="105905"/>
                  </a:lnTo>
                  <a:lnTo>
                    <a:pt x="1207731" y="105905"/>
                  </a:lnTo>
                  <a:lnTo>
                    <a:pt x="1207731" y="106159"/>
                  </a:lnTo>
                  <a:lnTo>
                    <a:pt x="1204645" y="106286"/>
                  </a:lnTo>
                  <a:lnTo>
                    <a:pt x="1197698" y="106159"/>
                  </a:lnTo>
                  <a:lnTo>
                    <a:pt x="1207731" y="106159"/>
                  </a:lnTo>
                  <a:lnTo>
                    <a:pt x="1207731" y="105905"/>
                  </a:lnTo>
                  <a:lnTo>
                    <a:pt x="1183817" y="105905"/>
                  </a:lnTo>
                  <a:lnTo>
                    <a:pt x="1178115" y="105905"/>
                  </a:lnTo>
                  <a:lnTo>
                    <a:pt x="1159611" y="104000"/>
                  </a:lnTo>
                  <a:lnTo>
                    <a:pt x="1162558" y="105905"/>
                  </a:lnTo>
                  <a:lnTo>
                    <a:pt x="1110691" y="105905"/>
                  </a:lnTo>
                  <a:lnTo>
                    <a:pt x="1112735" y="106159"/>
                  </a:lnTo>
                  <a:lnTo>
                    <a:pt x="1162951" y="106159"/>
                  </a:lnTo>
                  <a:lnTo>
                    <a:pt x="1165123" y="107556"/>
                  </a:lnTo>
                  <a:lnTo>
                    <a:pt x="1153185" y="106921"/>
                  </a:lnTo>
                  <a:lnTo>
                    <a:pt x="1148410" y="106667"/>
                  </a:lnTo>
                  <a:lnTo>
                    <a:pt x="1133233" y="106921"/>
                  </a:lnTo>
                  <a:lnTo>
                    <a:pt x="1118870" y="106921"/>
                  </a:lnTo>
                  <a:lnTo>
                    <a:pt x="1105573" y="105270"/>
                  </a:lnTo>
                  <a:lnTo>
                    <a:pt x="1104950" y="105270"/>
                  </a:lnTo>
                  <a:lnTo>
                    <a:pt x="1106843" y="105905"/>
                  </a:lnTo>
                  <a:lnTo>
                    <a:pt x="1111389" y="107175"/>
                  </a:lnTo>
                  <a:lnTo>
                    <a:pt x="1111300" y="107683"/>
                  </a:lnTo>
                  <a:lnTo>
                    <a:pt x="1111262" y="107937"/>
                  </a:lnTo>
                  <a:lnTo>
                    <a:pt x="1111173" y="108445"/>
                  </a:lnTo>
                  <a:lnTo>
                    <a:pt x="1100950" y="109715"/>
                  </a:lnTo>
                  <a:lnTo>
                    <a:pt x="1111275" y="109461"/>
                  </a:lnTo>
                  <a:lnTo>
                    <a:pt x="1121714" y="109715"/>
                  </a:lnTo>
                  <a:lnTo>
                    <a:pt x="1132255" y="110223"/>
                  </a:lnTo>
                  <a:lnTo>
                    <a:pt x="1142873" y="111112"/>
                  </a:lnTo>
                  <a:lnTo>
                    <a:pt x="1104773" y="113144"/>
                  </a:lnTo>
                  <a:lnTo>
                    <a:pt x="1039469" y="119240"/>
                  </a:lnTo>
                  <a:lnTo>
                    <a:pt x="1006436" y="120637"/>
                  </a:lnTo>
                  <a:lnTo>
                    <a:pt x="1030808" y="121272"/>
                  </a:lnTo>
                  <a:lnTo>
                    <a:pt x="1052753" y="123685"/>
                  </a:lnTo>
                  <a:lnTo>
                    <a:pt x="1053249" y="123685"/>
                  </a:lnTo>
                  <a:lnTo>
                    <a:pt x="1073137" y="125209"/>
                  </a:lnTo>
                  <a:lnTo>
                    <a:pt x="1099756" y="124447"/>
                  </a:lnTo>
                  <a:lnTo>
                    <a:pt x="1101077" y="124447"/>
                  </a:lnTo>
                  <a:lnTo>
                    <a:pt x="1096543" y="123304"/>
                  </a:lnTo>
                  <a:lnTo>
                    <a:pt x="1094562" y="121780"/>
                  </a:lnTo>
                  <a:lnTo>
                    <a:pt x="1102258" y="121018"/>
                  </a:lnTo>
                  <a:lnTo>
                    <a:pt x="1105598" y="121018"/>
                  </a:lnTo>
                  <a:lnTo>
                    <a:pt x="1173822" y="125209"/>
                  </a:lnTo>
                  <a:lnTo>
                    <a:pt x="1170940" y="123304"/>
                  </a:lnTo>
                  <a:lnTo>
                    <a:pt x="1195057" y="121780"/>
                  </a:lnTo>
                  <a:lnTo>
                    <a:pt x="1198308" y="121780"/>
                  </a:lnTo>
                  <a:lnTo>
                    <a:pt x="1226261" y="121780"/>
                  </a:lnTo>
                  <a:lnTo>
                    <a:pt x="1223911" y="121526"/>
                  </a:lnTo>
                  <a:lnTo>
                    <a:pt x="1198981" y="121526"/>
                  </a:lnTo>
                  <a:lnTo>
                    <a:pt x="1197013" y="121666"/>
                  </a:lnTo>
                  <a:lnTo>
                    <a:pt x="1186662" y="120637"/>
                  </a:lnTo>
                  <a:lnTo>
                    <a:pt x="1184313" y="121780"/>
                  </a:lnTo>
                  <a:lnTo>
                    <a:pt x="1173518" y="121780"/>
                  </a:lnTo>
                  <a:lnTo>
                    <a:pt x="1160081" y="121526"/>
                  </a:lnTo>
                  <a:lnTo>
                    <a:pt x="1149807" y="121780"/>
                  </a:lnTo>
                  <a:lnTo>
                    <a:pt x="1150112" y="121272"/>
                  </a:lnTo>
                  <a:lnTo>
                    <a:pt x="1150188" y="121145"/>
                  </a:lnTo>
                  <a:lnTo>
                    <a:pt x="1150277" y="121018"/>
                  </a:lnTo>
                  <a:lnTo>
                    <a:pt x="1153172" y="116319"/>
                  </a:lnTo>
                  <a:lnTo>
                    <a:pt x="1153248" y="116192"/>
                  </a:lnTo>
                  <a:lnTo>
                    <a:pt x="1178699" y="116192"/>
                  </a:lnTo>
                  <a:lnTo>
                    <a:pt x="1201635" y="118351"/>
                  </a:lnTo>
                  <a:lnTo>
                    <a:pt x="1223911" y="121526"/>
                  </a:lnTo>
                  <a:lnTo>
                    <a:pt x="1384096" y="121526"/>
                  </a:lnTo>
                  <a:lnTo>
                    <a:pt x="1386598" y="121018"/>
                  </a:lnTo>
                  <a:lnTo>
                    <a:pt x="1403667" y="121018"/>
                  </a:lnTo>
                  <a:lnTo>
                    <a:pt x="1410538" y="121145"/>
                  </a:lnTo>
                  <a:lnTo>
                    <a:pt x="1426794" y="121018"/>
                  </a:lnTo>
                  <a:lnTo>
                    <a:pt x="1428445" y="121526"/>
                  </a:lnTo>
                  <a:lnTo>
                    <a:pt x="1760207" y="121526"/>
                  </a:lnTo>
                  <a:lnTo>
                    <a:pt x="1766023" y="121018"/>
                  </a:lnTo>
                  <a:lnTo>
                    <a:pt x="1769033" y="121018"/>
                  </a:lnTo>
                  <a:lnTo>
                    <a:pt x="1775256" y="121526"/>
                  </a:lnTo>
                  <a:lnTo>
                    <a:pt x="2111362" y="121526"/>
                  </a:lnTo>
                  <a:lnTo>
                    <a:pt x="2101024" y="121145"/>
                  </a:lnTo>
                  <a:lnTo>
                    <a:pt x="2101888" y="121018"/>
                  </a:lnTo>
                  <a:lnTo>
                    <a:pt x="2127999" y="117208"/>
                  </a:lnTo>
                  <a:lnTo>
                    <a:pt x="2143315" y="116192"/>
                  </a:lnTo>
                  <a:lnTo>
                    <a:pt x="2152891" y="115557"/>
                  </a:lnTo>
                  <a:lnTo>
                    <a:pt x="2181275" y="114160"/>
                  </a:lnTo>
                  <a:lnTo>
                    <a:pt x="2215959" y="110985"/>
                  </a:lnTo>
                  <a:lnTo>
                    <a:pt x="2218740" y="110731"/>
                  </a:lnTo>
                  <a:lnTo>
                    <a:pt x="2194268" y="108191"/>
                  </a:lnTo>
                  <a:lnTo>
                    <a:pt x="2182037" y="106921"/>
                  </a:lnTo>
                  <a:lnTo>
                    <a:pt x="2179726" y="106921"/>
                  </a:lnTo>
                  <a:lnTo>
                    <a:pt x="2181898" y="106667"/>
                  </a:lnTo>
                  <a:lnTo>
                    <a:pt x="1527581" y="106667"/>
                  </a:lnTo>
                  <a:lnTo>
                    <a:pt x="1520888" y="108077"/>
                  </a:lnTo>
                  <a:lnTo>
                    <a:pt x="1499590" y="106667"/>
                  </a:lnTo>
                  <a:lnTo>
                    <a:pt x="1527581" y="106667"/>
                  </a:lnTo>
                  <a:lnTo>
                    <a:pt x="1528787" y="106413"/>
                  </a:lnTo>
                  <a:lnTo>
                    <a:pt x="1497761" y="106413"/>
                  </a:lnTo>
                  <a:lnTo>
                    <a:pt x="1497660" y="106553"/>
                  </a:lnTo>
                  <a:lnTo>
                    <a:pt x="1495729" y="106413"/>
                  </a:lnTo>
                  <a:lnTo>
                    <a:pt x="1497761" y="106413"/>
                  </a:lnTo>
                  <a:lnTo>
                    <a:pt x="1497939" y="106159"/>
                  </a:lnTo>
                  <a:lnTo>
                    <a:pt x="1529994" y="106159"/>
                  </a:lnTo>
                  <a:lnTo>
                    <a:pt x="1528787" y="106413"/>
                  </a:lnTo>
                  <a:lnTo>
                    <a:pt x="2184082" y="106413"/>
                  </a:lnTo>
                  <a:lnTo>
                    <a:pt x="2186254" y="106159"/>
                  </a:lnTo>
                  <a:lnTo>
                    <a:pt x="2322741" y="106159"/>
                  </a:lnTo>
                  <a:lnTo>
                    <a:pt x="2321953" y="106413"/>
                  </a:lnTo>
                  <a:lnTo>
                    <a:pt x="2184082" y="106413"/>
                  </a:lnTo>
                  <a:lnTo>
                    <a:pt x="2181898" y="106667"/>
                  </a:lnTo>
                  <a:lnTo>
                    <a:pt x="2321179" y="106667"/>
                  </a:lnTo>
                  <a:lnTo>
                    <a:pt x="2313279" y="109245"/>
                  </a:lnTo>
                  <a:lnTo>
                    <a:pt x="2258123" y="111048"/>
                  </a:lnTo>
                  <a:lnTo>
                    <a:pt x="2263914" y="113017"/>
                  </a:lnTo>
                  <a:lnTo>
                    <a:pt x="2293086" y="112509"/>
                  </a:lnTo>
                  <a:lnTo>
                    <a:pt x="2288298" y="111988"/>
                  </a:lnTo>
                  <a:lnTo>
                    <a:pt x="2342413" y="110274"/>
                  </a:lnTo>
                  <a:lnTo>
                    <a:pt x="2352408" y="109778"/>
                  </a:lnTo>
                  <a:lnTo>
                    <a:pt x="2329929" y="106667"/>
                  </a:lnTo>
                  <a:lnTo>
                    <a:pt x="2364714" y="106667"/>
                  </a:lnTo>
                  <a:lnTo>
                    <a:pt x="2362822" y="106413"/>
                  </a:lnTo>
                  <a:lnTo>
                    <a:pt x="2940380" y="106413"/>
                  </a:lnTo>
                  <a:lnTo>
                    <a:pt x="2942653" y="106159"/>
                  </a:lnTo>
                  <a:lnTo>
                    <a:pt x="2991713" y="106159"/>
                  </a:lnTo>
                  <a:lnTo>
                    <a:pt x="2995968" y="106553"/>
                  </a:lnTo>
                  <a:lnTo>
                    <a:pt x="2994266" y="106413"/>
                  </a:lnTo>
                  <a:lnTo>
                    <a:pt x="2940380" y="106413"/>
                  </a:lnTo>
                  <a:lnTo>
                    <a:pt x="2938119" y="106667"/>
                  </a:lnTo>
                  <a:lnTo>
                    <a:pt x="2997365" y="106667"/>
                  </a:lnTo>
                  <a:lnTo>
                    <a:pt x="2997631" y="106667"/>
                  </a:lnTo>
                  <a:lnTo>
                    <a:pt x="3000997" y="106921"/>
                  </a:lnTo>
                  <a:lnTo>
                    <a:pt x="3035109" y="106921"/>
                  </a:lnTo>
                  <a:lnTo>
                    <a:pt x="3028175" y="106159"/>
                  </a:lnTo>
                  <a:lnTo>
                    <a:pt x="3032023" y="106159"/>
                  </a:lnTo>
                  <a:lnTo>
                    <a:pt x="3050527" y="106921"/>
                  </a:lnTo>
                  <a:lnTo>
                    <a:pt x="3215386" y="106921"/>
                  </a:lnTo>
                  <a:lnTo>
                    <a:pt x="3215271" y="106413"/>
                  </a:lnTo>
                  <a:lnTo>
                    <a:pt x="3215157" y="105905"/>
                  </a:lnTo>
                  <a:lnTo>
                    <a:pt x="3215043" y="105397"/>
                  </a:lnTo>
                  <a:lnTo>
                    <a:pt x="3214967" y="105016"/>
                  </a:lnTo>
                  <a:lnTo>
                    <a:pt x="3261017" y="105016"/>
                  </a:lnTo>
                  <a:lnTo>
                    <a:pt x="3262566" y="104762"/>
                  </a:lnTo>
                  <a:lnTo>
                    <a:pt x="3225076" y="104762"/>
                  </a:lnTo>
                  <a:lnTo>
                    <a:pt x="3214928" y="104889"/>
                  </a:lnTo>
                  <a:lnTo>
                    <a:pt x="3214916" y="104762"/>
                  </a:lnTo>
                  <a:lnTo>
                    <a:pt x="3225076" y="104762"/>
                  </a:lnTo>
                  <a:lnTo>
                    <a:pt x="3265652" y="104254"/>
                  </a:lnTo>
                  <a:lnTo>
                    <a:pt x="3262566" y="104762"/>
                  </a:lnTo>
                  <a:lnTo>
                    <a:pt x="3298406" y="104762"/>
                  </a:lnTo>
                  <a:lnTo>
                    <a:pt x="3295154" y="104254"/>
                  </a:lnTo>
                  <a:lnTo>
                    <a:pt x="3294837" y="104254"/>
                  </a:lnTo>
                  <a:lnTo>
                    <a:pt x="3292856" y="103746"/>
                  </a:lnTo>
                  <a:lnTo>
                    <a:pt x="3291370" y="103365"/>
                  </a:lnTo>
                  <a:lnTo>
                    <a:pt x="3290874" y="103238"/>
                  </a:lnTo>
                  <a:lnTo>
                    <a:pt x="3287903" y="102476"/>
                  </a:lnTo>
                  <a:lnTo>
                    <a:pt x="3285566" y="101841"/>
                  </a:lnTo>
                  <a:lnTo>
                    <a:pt x="3283699" y="101333"/>
                  </a:lnTo>
                  <a:lnTo>
                    <a:pt x="3282492" y="101333"/>
                  </a:lnTo>
                  <a:lnTo>
                    <a:pt x="3292868" y="99555"/>
                  </a:lnTo>
                  <a:lnTo>
                    <a:pt x="3296348" y="99555"/>
                  </a:lnTo>
                  <a:lnTo>
                    <a:pt x="3304768" y="99301"/>
                  </a:lnTo>
                  <a:lnTo>
                    <a:pt x="3310420" y="99301"/>
                  </a:lnTo>
                  <a:close/>
                </a:path>
                <a:path w="3644265" h="400685">
                  <a:moveTo>
                    <a:pt x="3312249" y="106159"/>
                  </a:moveTo>
                  <a:lnTo>
                    <a:pt x="3302482" y="105397"/>
                  </a:lnTo>
                  <a:lnTo>
                    <a:pt x="3300044" y="105016"/>
                  </a:lnTo>
                  <a:lnTo>
                    <a:pt x="3261017" y="105016"/>
                  </a:lnTo>
                  <a:lnTo>
                    <a:pt x="3255619" y="105905"/>
                  </a:lnTo>
                  <a:lnTo>
                    <a:pt x="3215157" y="105905"/>
                  </a:lnTo>
                  <a:lnTo>
                    <a:pt x="3215221" y="106159"/>
                  </a:lnTo>
                  <a:lnTo>
                    <a:pt x="3254070" y="106159"/>
                  </a:lnTo>
                  <a:lnTo>
                    <a:pt x="3249447" y="106921"/>
                  </a:lnTo>
                  <a:lnTo>
                    <a:pt x="3256902" y="106921"/>
                  </a:lnTo>
                  <a:lnTo>
                    <a:pt x="3260306" y="106667"/>
                  </a:lnTo>
                  <a:lnTo>
                    <a:pt x="3271824" y="106413"/>
                  </a:lnTo>
                  <a:lnTo>
                    <a:pt x="3277616" y="106413"/>
                  </a:lnTo>
                  <a:lnTo>
                    <a:pt x="3312249" y="106159"/>
                  </a:lnTo>
                  <a:close/>
                </a:path>
                <a:path w="3644265" h="400685">
                  <a:moveTo>
                    <a:pt x="3333953" y="100571"/>
                  </a:moveTo>
                  <a:lnTo>
                    <a:pt x="3322129" y="99961"/>
                  </a:lnTo>
                  <a:lnTo>
                    <a:pt x="3322002" y="99961"/>
                  </a:lnTo>
                  <a:lnTo>
                    <a:pt x="3333953" y="100571"/>
                  </a:lnTo>
                  <a:close/>
                </a:path>
                <a:path w="3644265" h="400685">
                  <a:moveTo>
                    <a:pt x="3644188" y="42722"/>
                  </a:moveTo>
                  <a:lnTo>
                    <a:pt x="3621773" y="40652"/>
                  </a:lnTo>
                  <a:lnTo>
                    <a:pt x="3613366" y="38684"/>
                  </a:lnTo>
                  <a:lnTo>
                    <a:pt x="3619550" y="36182"/>
                  </a:lnTo>
                  <a:lnTo>
                    <a:pt x="3597973" y="34988"/>
                  </a:lnTo>
                  <a:lnTo>
                    <a:pt x="3553726" y="35445"/>
                  </a:lnTo>
                  <a:lnTo>
                    <a:pt x="3545001" y="33350"/>
                  </a:lnTo>
                  <a:lnTo>
                    <a:pt x="3531870" y="35356"/>
                  </a:lnTo>
                  <a:lnTo>
                    <a:pt x="3509264" y="35915"/>
                  </a:lnTo>
                  <a:lnTo>
                    <a:pt x="3483965" y="36017"/>
                  </a:lnTo>
                  <a:lnTo>
                    <a:pt x="3462782" y="36614"/>
                  </a:lnTo>
                  <a:lnTo>
                    <a:pt x="3442220" y="33883"/>
                  </a:lnTo>
                  <a:lnTo>
                    <a:pt x="3373145" y="34366"/>
                  </a:lnTo>
                  <a:lnTo>
                    <a:pt x="3355251" y="31318"/>
                  </a:lnTo>
                  <a:lnTo>
                    <a:pt x="3359340" y="32689"/>
                  </a:lnTo>
                  <a:lnTo>
                    <a:pt x="3362236" y="34302"/>
                  </a:lnTo>
                  <a:lnTo>
                    <a:pt x="3360813" y="35826"/>
                  </a:lnTo>
                  <a:lnTo>
                    <a:pt x="3351923" y="36931"/>
                  </a:lnTo>
                  <a:lnTo>
                    <a:pt x="3337280" y="34683"/>
                  </a:lnTo>
                  <a:lnTo>
                    <a:pt x="3320707" y="31686"/>
                  </a:lnTo>
                  <a:lnTo>
                    <a:pt x="3300755" y="29070"/>
                  </a:lnTo>
                  <a:lnTo>
                    <a:pt x="3275965" y="27990"/>
                  </a:lnTo>
                  <a:lnTo>
                    <a:pt x="3289579" y="29794"/>
                  </a:lnTo>
                  <a:lnTo>
                    <a:pt x="3281324" y="30886"/>
                  </a:lnTo>
                  <a:lnTo>
                    <a:pt x="3262515" y="31445"/>
                  </a:lnTo>
                  <a:lnTo>
                    <a:pt x="3244456" y="31623"/>
                  </a:lnTo>
                  <a:lnTo>
                    <a:pt x="3243554" y="27571"/>
                  </a:lnTo>
                  <a:lnTo>
                    <a:pt x="3220974" y="28016"/>
                  </a:lnTo>
                  <a:lnTo>
                    <a:pt x="3201187" y="29210"/>
                  </a:lnTo>
                  <a:lnTo>
                    <a:pt x="3193681" y="31140"/>
                  </a:lnTo>
                  <a:lnTo>
                    <a:pt x="3207994" y="33756"/>
                  </a:lnTo>
                  <a:lnTo>
                    <a:pt x="3184893" y="33337"/>
                  </a:lnTo>
                  <a:lnTo>
                    <a:pt x="3236798" y="38773"/>
                  </a:lnTo>
                  <a:lnTo>
                    <a:pt x="3222256" y="35242"/>
                  </a:lnTo>
                  <a:lnTo>
                    <a:pt x="3274822" y="35725"/>
                  </a:lnTo>
                  <a:lnTo>
                    <a:pt x="3304057" y="39979"/>
                  </a:lnTo>
                  <a:lnTo>
                    <a:pt x="3333191" y="43662"/>
                  </a:lnTo>
                  <a:lnTo>
                    <a:pt x="3385464" y="42418"/>
                  </a:lnTo>
                  <a:lnTo>
                    <a:pt x="3424072" y="49428"/>
                  </a:lnTo>
                  <a:lnTo>
                    <a:pt x="3462604" y="47193"/>
                  </a:lnTo>
                  <a:lnTo>
                    <a:pt x="3534029" y="47701"/>
                  </a:lnTo>
                  <a:lnTo>
                    <a:pt x="3557117" y="45516"/>
                  </a:lnTo>
                  <a:lnTo>
                    <a:pt x="3573742" y="46723"/>
                  </a:lnTo>
                  <a:lnTo>
                    <a:pt x="3597160" y="50698"/>
                  </a:lnTo>
                  <a:lnTo>
                    <a:pt x="3614039" y="52463"/>
                  </a:lnTo>
                  <a:lnTo>
                    <a:pt x="3634892" y="50546"/>
                  </a:lnTo>
                  <a:lnTo>
                    <a:pt x="3637877" y="48145"/>
                  </a:lnTo>
                  <a:lnTo>
                    <a:pt x="3636492" y="45478"/>
                  </a:lnTo>
                  <a:lnTo>
                    <a:pt x="3644188" y="4272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9192" y="4567084"/>
              <a:ext cx="6059805" cy="445770"/>
            </a:xfrm>
            <a:custGeom>
              <a:avLst/>
              <a:gdLst/>
              <a:ahLst/>
              <a:cxnLst/>
              <a:rect l="l" t="t" r="r" b="b"/>
              <a:pathLst>
                <a:path w="6059805" h="445770">
                  <a:moveTo>
                    <a:pt x="77838" y="391071"/>
                  </a:moveTo>
                  <a:lnTo>
                    <a:pt x="63144" y="389775"/>
                  </a:lnTo>
                  <a:lnTo>
                    <a:pt x="58610" y="389064"/>
                  </a:lnTo>
                  <a:lnTo>
                    <a:pt x="58724" y="388099"/>
                  </a:lnTo>
                  <a:lnTo>
                    <a:pt x="43218" y="388988"/>
                  </a:lnTo>
                  <a:lnTo>
                    <a:pt x="23317" y="389712"/>
                  </a:lnTo>
                  <a:lnTo>
                    <a:pt x="8674" y="390791"/>
                  </a:lnTo>
                  <a:lnTo>
                    <a:pt x="8915" y="392798"/>
                  </a:lnTo>
                  <a:lnTo>
                    <a:pt x="0" y="393827"/>
                  </a:lnTo>
                  <a:lnTo>
                    <a:pt x="26517" y="393788"/>
                  </a:lnTo>
                  <a:lnTo>
                    <a:pt x="53086" y="393941"/>
                  </a:lnTo>
                  <a:lnTo>
                    <a:pt x="72580" y="393344"/>
                  </a:lnTo>
                  <a:lnTo>
                    <a:pt x="77838" y="391071"/>
                  </a:lnTo>
                  <a:close/>
                </a:path>
                <a:path w="6059805" h="445770">
                  <a:moveTo>
                    <a:pt x="130581" y="387858"/>
                  </a:moveTo>
                  <a:lnTo>
                    <a:pt x="116814" y="387070"/>
                  </a:lnTo>
                  <a:lnTo>
                    <a:pt x="114833" y="387070"/>
                  </a:lnTo>
                  <a:lnTo>
                    <a:pt x="125971" y="389166"/>
                  </a:lnTo>
                  <a:lnTo>
                    <a:pt x="126987" y="389026"/>
                  </a:lnTo>
                  <a:lnTo>
                    <a:pt x="129413" y="387858"/>
                  </a:lnTo>
                  <a:lnTo>
                    <a:pt x="130581" y="387858"/>
                  </a:lnTo>
                  <a:close/>
                </a:path>
                <a:path w="6059805" h="445770">
                  <a:moveTo>
                    <a:pt x="208089" y="356400"/>
                  </a:moveTo>
                  <a:lnTo>
                    <a:pt x="203619" y="355168"/>
                  </a:lnTo>
                  <a:lnTo>
                    <a:pt x="192239" y="353949"/>
                  </a:lnTo>
                  <a:lnTo>
                    <a:pt x="180124" y="353199"/>
                  </a:lnTo>
                  <a:lnTo>
                    <a:pt x="56146" y="356069"/>
                  </a:lnTo>
                  <a:lnTo>
                    <a:pt x="91719" y="357212"/>
                  </a:lnTo>
                  <a:lnTo>
                    <a:pt x="163753" y="355485"/>
                  </a:lnTo>
                  <a:lnTo>
                    <a:pt x="199517" y="357187"/>
                  </a:lnTo>
                  <a:lnTo>
                    <a:pt x="208089" y="356400"/>
                  </a:lnTo>
                  <a:close/>
                </a:path>
                <a:path w="6059805" h="445770">
                  <a:moveTo>
                    <a:pt x="211289" y="348526"/>
                  </a:moveTo>
                  <a:lnTo>
                    <a:pt x="196418" y="343979"/>
                  </a:lnTo>
                  <a:lnTo>
                    <a:pt x="188061" y="347065"/>
                  </a:lnTo>
                  <a:lnTo>
                    <a:pt x="211289" y="348526"/>
                  </a:lnTo>
                  <a:close/>
                </a:path>
                <a:path w="6059805" h="445770">
                  <a:moveTo>
                    <a:pt x="290703" y="351866"/>
                  </a:moveTo>
                  <a:lnTo>
                    <a:pt x="281114" y="350888"/>
                  </a:lnTo>
                  <a:lnTo>
                    <a:pt x="290461" y="351866"/>
                  </a:lnTo>
                  <a:lnTo>
                    <a:pt x="290703" y="351866"/>
                  </a:lnTo>
                  <a:close/>
                </a:path>
                <a:path w="6059805" h="445770">
                  <a:moveTo>
                    <a:pt x="293674" y="385902"/>
                  </a:moveTo>
                  <a:lnTo>
                    <a:pt x="279641" y="385432"/>
                  </a:lnTo>
                  <a:lnTo>
                    <a:pt x="288937" y="386092"/>
                  </a:lnTo>
                  <a:lnTo>
                    <a:pt x="292214" y="386461"/>
                  </a:lnTo>
                  <a:lnTo>
                    <a:pt x="293674" y="385902"/>
                  </a:lnTo>
                  <a:close/>
                </a:path>
                <a:path w="6059805" h="445770">
                  <a:moveTo>
                    <a:pt x="333184" y="356336"/>
                  </a:moveTo>
                  <a:lnTo>
                    <a:pt x="290461" y="351866"/>
                  </a:lnTo>
                  <a:lnTo>
                    <a:pt x="277164" y="353428"/>
                  </a:lnTo>
                  <a:lnTo>
                    <a:pt x="333184" y="356336"/>
                  </a:lnTo>
                  <a:close/>
                </a:path>
                <a:path w="6059805" h="445770">
                  <a:moveTo>
                    <a:pt x="389115" y="407352"/>
                  </a:moveTo>
                  <a:lnTo>
                    <a:pt x="384962" y="407022"/>
                  </a:lnTo>
                  <a:lnTo>
                    <a:pt x="372402" y="407022"/>
                  </a:lnTo>
                  <a:lnTo>
                    <a:pt x="389115" y="407352"/>
                  </a:lnTo>
                  <a:close/>
                </a:path>
                <a:path w="6059805" h="445770">
                  <a:moveTo>
                    <a:pt x="389140" y="344601"/>
                  </a:moveTo>
                  <a:lnTo>
                    <a:pt x="371614" y="342506"/>
                  </a:lnTo>
                  <a:lnTo>
                    <a:pt x="339204" y="342087"/>
                  </a:lnTo>
                  <a:lnTo>
                    <a:pt x="343941" y="342582"/>
                  </a:lnTo>
                  <a:lnTo>
                    <a:pt x="344106" y="343598"/>
                  </a:lnTo>
                  <a:lnTo>
                    <a:pt x="339598" y="344119"/>
                  </a:lnTo>
                  <a:lnTo>
                    <a:pt x="323786" y="343535"/>
                  </a:lnTo>
                  <a:lnTo>
                    <a:pt x="307187" y="343446"/>
                  </a:lnTo>
                  <a:lnTo>
                    <a:pt x="294220" y="344093"/>
                  </a:lnTo>
                  <a:lnTo>
                    <a:pt x="289280" y="345782"/>
                  </a:lnTo>
                  <a:lnTo>
                    <a:pt x="288429" y="347002"/>
                  </a:lnTo>
                  <a:lnTo>
                    <a:pt x="301320" y="345681"/>
                  </a:lnTo>
                  <a:lnTo>
                    <a:pt x="322084" y="344614"/>
                  </a:lnTo>
                  <a:lnTo>
                    <a:pt x="344843" y="346633"/>
                  </a:lnTo>
                  <a:lnTo>
                    <a:pt x="355701" y="344182"/>
                  </a:lnTo>
                  <a:lnTo>
                    <a:pt x="377151" y="344335"/>
                  </a:lnTo>
                  <a:lnTo>
                    <a:pt x="389140" y="344601"/>
                  </a:lnTo>
                  <a:close/>
                </a:path>
                <a:path w="6059805" h="445770">
                  <a:moveTo>
                    <a:pt x="418896" y="407924"/>
                  </a:moveTo>
                  <a:lnTo>
                    <a:pt x="389115" y="407352"/>
                  </a:lnTo>
                  <a:lnTo>
                    <a:pt x="396506" y="407924"/>
                  </a:lnTo>
                  <a:lnTo>
                    <a:pt x="396748" y="407924"/>
                  </a:lnTo>
                  <a:lnTo>
                    <a:pt x="406552" y="408520"/>
                  </a:lnTo>
                  <a:lnTo>
                    <a:pt x="418896" y="407924"/>
                  </a:lnTo>
                  <a:close/>
                </a:path>
                <a:path w="6059805" h="445770">
                  <a:moveTo>
                    <a:pt x="492671" y="326402"/>
                  </a:moveTo>
                  <a:lnTo>
                    <a:pt x="471982" y="325386"/>
                  </a:lnTo>
                  <a:lnTo>
                    <a:pt x="460286" y="323900"/>
                  </a:lnTo>
                  <a:lnTo>
                    <a:pt x="449465" y="322326"/>
                  </a:lnTo>
                  <a:lnTo>
                    <a:pt x="431406" y="320992"/>
                  </a:lnTo>
                  <a:lnTo>
                    <a:pt x="445820" y="323481"/>
                  </a:lnTo>
                  <a:lnTo>
                    <a:pt x="449884" y="326275"/>
                  </a:lnTo>
                  <a:lnTo>
                    <a:pt x="448767" y="329095"/>
                  </a:lnTo>
                  <a:lnTo>
                    <a:pt x="447586" y="331597"/>
                  </a:lnTo>
                  <a:lnTo>
                    <a:pt x="492671" y="326402"/>
                  </a:lnTo>
                  <a:close/>
                </a:path>
                <a:path w="6059805" h="445770">
                  <a:moveTo>
                    <a:pt x="515886" y="388340"/>
                  </a:moveTo>
                  <a:lnTo>
                    <a:pt x="477316" y="385902"/>
                  </a:lnTo>
                  <a:lnTo>
                    <a:pt x="459447" y="385635"/>
                  </a:lnTo>
                  <a:lnTo>
                    <a:pt x="432473" y="386524"/>
                  </a:lnTo>
                  <a:lnTo>
                    <a:pt x="450710" y="387070"/>
                  </a:lnTo>
                  <a:lnTo>
                    <a:pt x="443928" y="387070"/>
                  </a:lnTo>
                  <a:lnTo>
                    <a:pt x="446493" y="387654"/>
                  </a:lnTo>
                  <a:lnTo>
                    <a:pt x="443242" y="388658"/>
                  </a:lnTo>
                  <a:lnTo>
                    <a:pt x="433044" y="389585"/>
                  </a:lnTo>
                  <a:lnTo>
                    <a:pt x="425145" y="388340"/>
                  </a:lnTo>
                  <a:lnTo>
                    <a:pt x="417068" y="387070"/>
                  </a:lnTo>
                  <a:lnTo>
                    <a:pt x="379615" y="387654"/>
                  </a:lnTo>
                  <a:lnTo>
                    <a:pt x="380657" y="387654"/>
                  </a:lnTo>
                  <a:lnTo>
                    <a:pt x="348322" y="388264"/>
                  </a:lnTo>
                  <a:lnTo>
                    <a:pt x="341718" y="387858"/>
                  </a:lnTo>
                  <a:lnTo>
                    <a:pt x="319532" y="386524"/>
                  </a:lnTo>
                  <a:lnTo>
                    <a:pt x="318389" y="386524"/>
                  </a:lnTo>
                  <a:lnTo>
                    <a:pt x="323646" y="387070"/>
                  </a:lnTo>
                  <a:lnTo>
                    <a:pt x="319697" y="387070"/>
                  </a:lnTo>
                  <a:lnTo>
                    <a:pt x="314642" y="387654"/>
                  </a:lnTo>
                  <a:lnTo>
                    <a:pt x="319811" y="387654"/>
                  </a:lnTo>
                  <a:lnTo>
                    <a:pt x="321843" y="387858"/>
                  </a:lnTo>
                  <a:lnTo>
                    <a:pt x="308622" y="387858"/>
                  </a:lnTo>
                  <a:lnTo>
                    <a:pt x="297942" y="387070"/>
                  </a:lnTo>
                  <a:lnTo>
                    <a:pt x="297764" y="387070"/>
                  </a:lnTo>
                  <a:lnTo>
                    <a:pt x="292874" y="386524"/>
                  </a:lnTo>
                  <a:lnTo>
                    <a:pt x="292023" y="386524"/>
                  </a:lnTo>
                  <a:lnTo>
                    <a:pt x="289052" y="387654"/>
                  </a:lnTo>
                  <a:lnTo>
                    <a:pt x="290182" y="387654"/>
                  </a:lnTo>
                  <a:lnTo>
                    <a:pt x="294640" y="389026"/>
                  </a:lnTo>
                  <a:lnTo>
                    <a:pt x="290918" y="389026"/>
                  </a:lnTo>
                  <a:lnTo>
                    <a:pt x="239242" y="390131"/>
                  </a:lnTo>
                  <a:lnTo>
                    <a:pt x="246202" y="391426"/>
                  </a:lnTo>
                  <a:lnTo>
                    <a:pt x="255092" y="391426"/>
                  </a:lnTo>
                  <a:lnTo>
                    <a:pt x="264909" y="391845"/>
                  </a:lnTo>
                  <a:lnTo>
                    <a:pt x="267639" y="393090"/>
                  </a:lnTo>
                  <a:lnTo>
                    <a:pt x="237642" y="391426"/>
                  </a:lnTo>
                  <a:lnTo>
                    <a:pt x="240309" y="391426"/>
                  </a:lnTo>
                  <a:lnTo>
                    <a:pt x="203149" y="390474"/>
                  </a:lnTo>
                  <a:lnTo>
                    <a:pt x="161823" y="390474"/>
                  </a:lnTo>
                  <a:lnTo>
                    <a:pt x="137922" y="391414"/>
                  </a:lnTo>
                  <a:lnTo>
                    <a:pt x="125971" y="389166"/>
                  </a:lnTo>
                  <a:lnTo>
                    <a:pt x="115849" y="390474"/>
                  </a:lnTo>
                  <a:lnTo>
                    <a:pt x="105511" y="392036"/>
                  </a:lnTo>
                  <a:lnTo>
                    <a:pt x="106222" y="392036"/>
                  </a:lnTo>
                  <a:lnTo>
                    <a:pt x="157721" y="394411"/>
                  </a:lnTo>
                  <a:lnTo>
                    <a:pt x="233438" y="393090"/>
                  </a:lnTo>
                  <a:lnTo>
                    <a:pt x="240614" y="393090"/>
                  </a:lnTo>
                  <a:lnTo>
                    <a:pt x="281889" y="394550"/>
                  </a:lnTo>
                  <a:lnTo>
                    <a:pt x="295414" y="394042"/>
                  </a:lnTo>
                  <a:lnTo>
                    <a:pt x="286550" y="393090"/>
                  </a:lnTo>
                  <a:lnTo>
                    <a:pt x="285965" y="393090"/>
                  </a:lnTo>
                  <a:lnTo>
                    <a:pt x="285838" y="392036"/>
                  </a:lnTo>
                  <a:lnTo>
                    <a:pt x="328815" y="391426"/>
                  </a:lnTo>
                  <a:lnTo>
                    <a:pt x="347052" y="391426"/>
                  </a:lnTo>
                  <a:lnTo>
                    <a:pt x="399554" y="393090"/>
                  </a:lnTo>
                  <a:lnTo>
                    <a:pt x="399872" y="393090"/>
                  </a:lnTo>
                  <a:lnTo>
                    <a:pt x="439597" y="394309"/>
                  </a:lnTo>
                  <a:lnTo>
                    <a:pt x="480618" y="393090"/>
                  </a:lnTo>
                  <a:lnTo>
                    <a:pt x="484314" y="393090"/>
                  </a:lnTo>
                  <a:lnTo>
                    <a:pt x="486968" y="391426"/>
                  </a:lnTo>
                  <a:lnTo>
                    <a:pt x="487248" y="391426"/>
                  </a:lnTo>
                  <a:lnTo>
                    <a:pt x="487807" y="389585"/>
                  </a:lnTo>
                  <a:lnTo>
                    <a:pt x="487870" y="389382"/>
                  </a:lnTo>
                  <a:lnTo>
                    <a:pt x="493712" y="388340"/>
                  </a:lnTo>
                  <a:lnTo>
                    <a:pt x="515886" y="388340"/>
                  </a:lnTo>
                  <a:close/>
                </a:path>
                <a:path w="6059805" h="445770">
                  <a:moveTo>
                    <a:pt x="526364" y="414223"/>
                  </a:moveTo>
                  <a:lnTo>
                    <a:pt x="506323" y="413054"/>
                  </a:lnTo>
                  <a:lnTo>
                    <a:pt x="492391" y="412038"/>
                  </a:lnTo>
                  <a:lnTo>
                    <a:pt x="480352" y="411784"/>
                  </a:lnTo>
                  <a:lnTo>
                    <a:pt x="465963" y="412877"/>
                  </a:lnTo>
                  <a:lnTo>
                    <a:pt x="478332" y="414515"/>
                  </a:lnTo>
                  <a:lnTo>
                    <a:pt x="496506" y="415074"/>
                  </a:lnTo>
                  <a:lnTo>
                    <a:pt x="514502" y="414870"/>
                  </a:lnTo>
                  <a:lnTo>
                    <a:pt x="526364" y="414223"/>
                  </a:lnTo>
                  <a:close/>
                </a:path>
                <a:path w="6059805" h="445770">
                  <a:moveTo>
                    <a:pt x="687260" y="390385"/>
                  </a:moveTo>
                  <a:lnTo>
                    <a:pt x="665810" y="387604"/>
                  </a:lnTo>
                  <a:lnTo>
                    <a:pt x="630453" y="386689"/>
                  </a:lnTo>
                  <a:lnTo>
                    <a:pt x="590931" y="386461"/>
                  </a:lnTo>
                  <a:lnTo>
                    <a:pt x="556971" y="385686"/>
                  </a:lnTo>
                  <a:lnTo>
                    <a:pt x="580529" y="388162"/>
                  </a:lnTo>
                  <a:lnTo>
                    <a:pt x="539394" y="389801"/>
                  </a:lnTo>
                  <a:lnTo>
                    <a:pt x="584441" y="389559"/>
                  </a:lnTo>
                  <a:lnTo>
                    <a:pt x="616407" y="388569"/>
                  </a:lnTo>
                  <a:lnTo>
                    <a:pt x="646823" y="388353"/>
                  </a:lnTo>
                  <a:lnTo>
                    <a:pt x="687260" y="390385"/>
                  </a:lnTo>
                  <a:close/>
                </a:path>
                <a:path w="6059805" h="445770">
                  <a:moveTo>
                    <a:pt x="727329" y="445198"/>
                  </a:moveTo>
                  <a:lnTo>
                    <a:pt x="722261" y="443674"/>
                  </a:lnTo>
                  <a:lnTo>
                    <a:pt x="694753" y="443763"/>
                  </a:lnTo>
                  <a:lnTo>
                    <a:pt x="727329" y="445198"/>
                  </a:lnTo>
                  <a:close/>
                </a:path>
                <a:path w="6059805" h="445770">
                  <a:moveTo>
                    <a:pt x="748131" y="292684"/>
                  </a:moveTo>
                  <a:lnTo>
                    <a:pt x="733056" y="290626"/>
                  </a:lnTo>
                  <a:lnTo>
                    <a:pt x="740994" y="288836"/>
                  </a:lnTo>
                  <a:lnTo>
                    <a:pt x="746417" y="287337"/>
                  </a:lnTo>
                  <a:lnTo>
                    <a:pt x="723773" y="286156"/>
                  </a:lnTo>
                  <a:lnTo>
                    <a:pt x="724128" y="288188"/>
                  </a:lnTo>
                  <a:lnTo>
                    <a:pt x="710488" y="288734"/>
                  </a:lnTo>
                  <a:lnTo>
                    <a:pt x="720064" y="290741"/>
                  </a:lnTo>
                  <a:lnTo>
                    <a:pt x="710793" y="290334"/>
                  </a:lnTo>
                  <a:lnTo>
                    <a:pt x="708660" y="291147"/>
                  </a:lnTo>
                  <a:lnTo>
                    <a:pt x="709930" y="291769"/>
                  </a:lnTo>
                  <a:lnTo>
                    <a:pt x="710869" y="290766"/>
                  </a:lnTo>
                  <a:lnTo>
                    <a:pt x="748131" y="292684"/>
                  </a:lnTo>
                  <a:close/>
                </a:path>
                <a:path w="6059805" h="445770">
                  <a:moveTo>
                    <a:pt x="760907" y="410019"/>
                  </a:moveTo>
                  <a:lnTo>
                    <a:pt x="695706" y="407162"/>
                  </a:lnTo>
                  <a:lnTo>
                    <a:pt x="678230" y="411251"/>
                  </a:lnTo>
                  <a:lnTo>
                    <a:pt x="664324" y="408228"/>
                  </a:lnTo>
                  <a:lnTo>
                    <a:pt x="598335" y="408914"/>
                  </a:lnTo>
                  <a:lnTo>
                    <a:pt x="584631" y="406425"/>
                  </a:lnTo>
                  <a:lnTo>
                    <a:pt x="607352" y="404850"/>
                  </a:lnTo>
                  <a:lnTo>
                    <a:pt x="571106" y="403072"/>
                  </a:lnTo>
                  <a:lnTo>
                    <a:pt x="501764" y="405790"/>
                  </a:lnTo>
                  <a:lnTo>
                    <a:pt x="473278" y="403694"/>
                  </a:lnTo>
                  <a:lnTo>
                    <a:pt x="473621" y="405739"/>
                  </a:lnTo>
                  <a:lnTo>
                    <a:pt x="459981" y="406273"/>
                  </a:lnTo>
                  <a:lnTo>
                    <a:pt x="469671" y="408279"/>
                  </a:lnTo>
                  <a:lnTo>
                    <a:pt x="518350" y="409041"/>
                  </a:lnTo>
                  <a:lnTo>
                    <a:pt x="623138" y="412940"/>
                  </a:lnTo>
                  <a:lnTo>
                    <a:pt x="674192" y="414121"/>
                  </a:lnTo>
                  <a:lnTo>
                    <a:pt x="720966" y="413473"/>
                  </a:lnTo>
                  <a:lnTo>
                    <a:pt x="760907" y="410019"/>
                  </a:lnTo>
                  <a:close/>
                </a:path>
                <a:path w="6059805" h="445770">
                  <a:moveTo>
                    <a:pt x="786028" y="426923"/>
                  </a:moveTo>
                  <a:lnTo>
                    <a:pt x="771156" y="425919"/>
                  </a:lnTo>
                  <a:lnTo>
                    <a:pt x="770724" y="425919"/>
                  </a:lnTo>
                  <a:lnTo>
                    <a:pt x="782370" y="426923"/>
                  </a:lnTo>
                  <a:lnTo>
                    <a:pt x="786028" y="426923"/>
                  </a:lnTo>
                  <a:close/>
                </a:path>
                <a:path w="6059805" h="445770">
                  <a:moveTo>
                    <a:pt x="876554" y="390385"/>
                  </a:moveTo>
                  <a:lnTo>
                    <a:pt x="873798" y="391299"/>
                  </a:lnTo>
                  <a:lnTo>
                    <a:pt x="874268" y="391541"/>
                  </a:lnTo>
                  <a:lnTo>
                    <a:pt x="876554" y="390385"/>
                  </a:lnTo>
                  <a:close/>
                </a:path>
                <a:path w="6059805" h="445770">
                  <a:moveTo>
                    <a:pt x="896620" y="397471"/>
                  </a:moveTo>
                  <a:lnTo>
                    <a:pt x="886155" y="395744"/>
                  </a:lnTo>
                  <a:lnTo>
                    <a:pt x="877773" y="393382"/>
                  </a:lnTo>
                  <a:lnTo>
                    <a:pt x="874268" y="391541"/>
                  </a:lnTo>
                  <a:lnTo>
                    <a:pt x="872769" y="392303"/>
                  </a:lnTo>
                  <a:lnTo>
                    <a:pt x="864374" y="394944"/>
                  </a:lnTo>
                  <a:lnTo>
                    <a:pt x="867092" y="397078"/>
                  </a:lnTo>
                  <a:lnTo>
                    <a:pt x="896620" y="397471"/>
                  </a:lnTo>
                  <a:close/>
                </a:path>
                <a:path w="6059805" h="445770">
                  <a:moveTo>
                    <a:pt x="962494" y="422198"/>
                  </a:moveTo>
                  <a:lnTo>
                    <a:pt x="957478" y="421678"/>
                  </a:lnTo>
                  <a:lnTo>
                    <a:pt x="962126" y="422198"/>
                  </a:lnTo>
                  <a:lnTo>
                    <a:pt x="962494" y="422198"/>
                  </a:lnTo>
                  <a:close/>
                </a:path>
                <a:path w="6059805" h="445770">
                  <a:moveTo>
                    <a:pt x="976591" y="301713"/>
                  </a:moveTo>
                  <a:lnTo>
                    <a:pt x="947991" y="299580"/>
                  </a:lnTo>
                  <a:lnTo>
                    <a:pt x="911047" y="298005"/>
                  </a:lnTo>
                  <a:lnTo>
                    <a:pt x="912647" y="298005"/>
                  </a:lnTo>
                  <a:lnTo>
                    <a:pt x="870445" y="297281"/>
                  </a:lnTo>
                  <a:lnTo>
                    <a:pt x="837272" y="298005"/>
                  </a:lnTo>
                  <a:lnTo>
                    <a:pt x="833501" y="296545"/>
                  </a:lnTo>
                  <a:lnTo>
                    <a:pt x="826909" y="293992"/>
                  </a:lnTo>
                  <a:lnTo>
                    <a:pt x="824509" y="295567"/>
                  </a:lnTo>
                  <a:lnTo>
                    <a:pt x="823379" y="295338"/>
                  </a:lnTo>
                  <a:lnTo>
                    <a:pt x="813435" y="294538"/>
                  </a:lnTo>
                  <a:lnTo>
                    <a:pt x="816102" y="296367"/>
                  </a:lnTo>
                  <a:lnTo>
                    <a:pt x="808418" y="298234"/>
                  </a:lnTo>
                  <a:lnTo>
                    <a:pt x="799045" y="300291"/>
                  </a:lnTo>
                  <a:lnTo>
                    <a:pt x="796645" y="302717"/>
                  </a:lnTo>
                  <a:lnTo>
                    <a:pt x="763676" y="299250"/>
                  </a:lnTo>
                  <a:lnTo>
                    <a:pt x="782726" y="302247"/>
                  </a:lnTo>
                  <a:lnTo>
                    <a:pt x="741705" y="305943"/>
                  </a:lnTo>
                  <a:lnTo>
                    <a:pt x="749820" y="305943"/>
                  </a:lnTo>
                  <a:lnTo>
                    <a:pt x="770407" y="306273"/>
                  </a:lnTo>
                  <a:lnTo>
                    <a:pt x="803325" y="306273"/>
                  </a:lnTo>
                  <a:lnTo>
                    <a:pt x="830351" y="308203"/>
                  </a:lnTo>
                  <a:lnTo>
                    <a:pt x="820381" y="305206"/>
                  </a:lnTo>
                  <a:lnTo>
                    <a:pt x="867397" y="307009"/>
                  </a:lnTo>
                  <a:lnTo>
                    <a:pt x="909485" y="306082"/>
                  </a:lnTo>
                  <a:lnTo>
                    <a:pt x="923798" y="305206"/>
                  </a:lnTo>
                  <a:lnTo>
                    <a:pt x="962190" y="302717"/>
                  </a:lnTo>
                  <a:lnTo>
                    <a:pt x="976591" y="301713"/>
                  </a:lnTo>
                  <a:close/>
                </a:path>
                <a:path w="6059805" h="445770">
                  <a:moveTo>
                    <a:pt x="998283" y="336715"/>
                  </a:moveTo>
                  <a:lnTo>
                    <a:pt x="992670" y="338988"/>
                  </a:lnTo>
                  <a:lnTo>
                    <a:pt x="995540" y="338988"/>
                  </a:lnTo>
                  <a:lnTo>
                    <a:pt x="998283" y="336715"/>
                  </a:lnTo>
                  <a:close/>
                </a:path>
                <a:path w="6059805" h="445770">
                  <a:moveTo>
                    <a:pt x="1073607" y="338963"/>
                  </a:moveTo>
                  <a:lnTo>
                    <a:pt x="1065149" y="338378"/>
                  </a:lnTo>
                  <a:lnTo>
                    <a:pt x="1040206" y="338137"/>
                  </a:lnTo>
                  <a:lnTo>
                    <a:pt x="1055090" y="339928"/>
                  </a:lnTo>
                  <a:lnTo>
                    <a:pt x="1063586" y="340550"/>
                  </a:lnTo>
                  <a:lnTo>
                    <a:pt x="1073175" y="340563"/>
                  </a:lnTo>
                  <a:lnTo>
                    <a:pt x="1073607" y="338963"/>
                  </a:lnTo>
                  <a:close/>
                </a:path>
                <a:path w="6059805" h="445770">
                  <a:moveTo>
                    <a:pt x="1123061" y="263677"/>
                  </a:moveTo>
                  <a:lnTo>
                    <a:pt x="1114920" y="262521"/>
                  </a:lnTo>
                  <a:lnTo>
                    <a:pt x="1082878" y="261277"/>
                  </a:lnTo>
                  <a:lnTo>
                    <a:pt x="1088504" y="265836"/>
                  </a:lnTo>
                  <a:lnTo>
                    <a:pt x="1067092" y="265582"/>
                  </a:lnTo>
                  <a:lnTo>
                    <a:pt x="1060564" y="265696"/>
                  </a:lnTo>
                  <a:lnTo>
                    <a:pt x="1056322" y="266420"/>
                  </a:lnTo>
                  <a:lnTo>
                    <a:pt x="1061351" y="268198"/>
                  </a:lnTo>
                  <a:lnTo>
                    <a:pt x="1073137" y="269189"/>
                  </a:lnTo>
                  <a:lnTo>
                    <a:pt x="1103325" y="270370"/>
                  </a:lnTo>
                  <a:lnTo>
                    <a:pt x="1113790" y="268592"/>
                  </a:lnTo>
                  <a:lnTo>
                    <a:pt x="1106119" y="267055"/>
                  </a:lnTo>
                  <a:lnTo>
                    <a:pt x="1093241" y="265531"/>
                  </a:lnTo>
                  <a:lnTo>
                    <a:pt x="1088110" y="263804"/>
                  </a:lnTo>
                  <a:lnTo>
                    <a:pt x="1097597" y="263817"/>
                  </a:lnTo>
                  <a:lnTo>
                    <a:pt x="1105484" y="264414"/>
                  </a:lnTo>
                  <a:lnTo>
                    <a:pt x="1116228" y="265785"/>
                  </a:lnTo>
                  <a:lnTo>
                    <a:pt x="1123061" y="263677"/>
                  </a:lnTo>
                  <a:close/>
                </a:path>
                <a:path w="6059805" h="445770">
                  <a:moveTo>
                    <a:pt x="1126718" y="332295"/>
                  </a:moveTo>
                  <a:lnTo>
                    <a:pt x="1111732" y="327774"/>
                  </a:lnTo>
                  <a:lnTo>
                    <a:pt x="1117473" y="332308"/>
                  </a:lnTo>
                  <a:lnTo>
                    <a:pt x="1126718" y="332295"/>
                  </a:lnTo>
                  <a:close/>
                </a:path>
                <a:path w="6059805" h="445770">
                  <a:moveTo>
                    <a:pt x="1148918" y="288048"/>
                  </a:moveTo>
                  <a:lnTo>
                    <a:pt x="1136230" y="288544"/>
                  </a:lnTo>
                  <a:lnTo>
                    <a:pt x="1125956" y="288353"/>
                  </a:lnTo>
                  <a:lnTo>
                    <a:pt x="1118997" y="287401"/>
                  </a:lnTo>
                  <a:lnTo>
                    <a:pt x="1116228" y="285572"/>
                  </a:lnTo>
                  <a:lnTo>
                    <a:pt x="1138809" y="285724"/>
                  </a:lnTo>
                  <a:lnTo>
                    <a:pt x="1143787" y="285496"/>
                  </a:lnTo>
                  <a:lnTo>
                    <a:pt x="1101979" y="284086"/>
                  </a:lnTo>
                  <a:lnTo>
                    <a:pt x="1093101" y="284467"/>
                  </a:lnTo>
                  <a:lnTo>
                    <a:pt x="1110348" y="286639"/>
                  </a:lnTo>
                  <a:lnTo>
                    <a:pt x="1112126" y="288124"/>
                  </a:lnTo>
                  <a:lnTo>
                    <a:pt x="1060437" y="284708"/>
                  </a:lnTo>
                  <a:lnTo>
                    <a:pt x="1058367" y="286981"/>
                  </a:lnTo>
                  <a:lnTo>
                    <a:pt x="1050988" y="288798"/>
                  </a:lnTo>
                  <a:lnTo>
                    <a:pt x="974394" y="284492"/>
                  </a:lnTo>
                  <a:lnTo>
                    <a:pt x="953096" y="279425"/>
                  </a:lnTo>
                  <a:lnTo>
                    <a:pt x="910590" y="283032"/>
                  </a:lnTo>
                  <a:lnTo>
                    <a:pt x="884618" y="284099"/>
                  </a:lnTo>
                  <a:lnTo>
                    <a:pt x="817308" y="281825"/>
                  </a:lnTo>
                  <a:lnTo>
                    <a:pt x="785558" y="284200"/>
                  </a:lnTo>
                  <a:lnTo>
                    <a:pt x="774915" y="288048"/>
                  </a:lnTo>
                  <a:lnTo>
                    <a:pt x="798677" y="291033"/>
                  </a:lnTo>
                  <a:lnTo>
                    <a:pt x="794054" y="291541"/>
                  </a:lnTo>
                  <a:lnTo>
                    <a:pt x="859320" y="293395"/>
                  </a:lnTo>
                  <a:lnTo>
                    <a:pt x="854519" y="292912"/>
                  </a:lnTo>
                  <a:lnTo>
                    <a:pt x="854354" y="291884"/>
                  </a:lnTo>
                  <a:lnTo>
                    <a:pt x="849617" y="291376"/>
                  </a:lnTo>
                  <a:lnTo>
                    <a:pt x="898207" y="292430"/>
                  </a:lnTo>
                  <a:lnTo>
                    <a:pt x="946645" y="294487"/>
                  </a:lnTo>
                  <a:lnTo>
                    <a:pt x="993990" y="295503"/>
                  </a:lnTo>
                  <a:lnTo>
                    <a:pt x="1039304" y="293408"/>
                  </a:lnTo>
                  <a:lnTo>
                    <a:pt x="1034580" y="292912"/>
                  </a:lnTo>
                  <a:lnTo>
                    <a:pt x="1088898" y="287667"/>
                  </a:lnTo>
                  <a:lnTo>
                    <a:pt x="1140917" y="293141"/>
                  </a:lnTo>
                  <a:lnTo>
                    <a:pt x="1148918" y="288048"/>
                  </a:lnTo>
                  <a:close/>
                </a:path>
                <a:path w="6059805" h="445770">
                  <a:moveTo>
                    <a:pt x="1198626" y="405282"/>
                  </a:moveTo>
                  <a:lnTo>
                    <a:pt x="1174280" y="402920"/>
                  </a:lnTo>
                  <a:lnTo>
                    <a:pt x="1126909" y="403898"/>
                  </a:lnTo>
                  <a:lnTo>
                    <a:pt x="1128407" y="400888"/>
                  </a:lnTo>
                  <a:lnTo>
                    <a:pt x="1026960" y="402196"/>
                  </a:lnTo>
                  <a:lnTo>
                    <a:pt x="1032713" y="406742"/>
                  </a:lnTo>
                  <a:lnTo>
                    <a:pt x="1000480" y="407339"/>
                  </a:lnTo>
                  <a:lnTo>
                    <a:pt x="995718" y="409321"/>
                  </a:lnTo>
                  <a:lnTo>
                    <a:pt x="1007846" y="409346"/>
                  </a:lnTo>
                  <a:lnTo>
                    <a:pt x="1026807" y="408978"/>
                  </a:lnTo>
                  <a:lnTo>
                    <a:pt x="1042530" y="409765"/>
                  </a:lnTo>
                  <a:lnTo>
                    <a:pt x="1079017" y="407670"/>
                  </a:lnTo>
                  <a:lnTo>
                    <a:pt x="1118781" y="406946"/>
                  </a:lnTo>
                  <a:lnTo>
                    <a:pt x="1159433" y="406514"/>
                  </a:lnTo>
                  <a:lnTo>
                    <a:pt x="1198626" y="405282"/>
                  </a:lnTo>
                  <a:close/>
                </a:path>
                <a:path w="6059805" h="445770">
                  <a:moveTo>
                    <a:pt x="1230630" y="302539"/>
                  </a:moveTo>
                  <a:lnTo>
                    <a:pt x="1218793" y="303542"/>
                  </a:lnTo>
                  <a:lnTo>
                    <a:pt x="1203401" y="304266"/>
                  </a:lnTo>
                  <a:lnTo>
                    <a:pt x="1162050" y="305269"/>
                  </a:lnTo>
                  <a:lnTo>
                    <a:pt x="1156804" y="301713"/>
                  </a:lnTo>
                  <a:lnTo>
                    <a:pt x="1179918" y="302183"/>
                  </a:lnTo>
                  <a:lnTo>
                    <a:pt x="1156296" y="299681"/>
                  </a:lnTo>
                  <a:lnTo>
                    <a:pt x="1144955" y="301853"/>
                  </a:lnTo>
                  <a:lnTo>
                    <a:pt x="1112596" y="301815"/>
                  </a:lnTo>
                  <a:lnTo>
                    <a:pt x="1106322" y="303390"/>
                  </a:lnTo>
                  <a:lnTo>
                    <a:pt x="1068844" y="301472"/>
                  </a:lnTo>
                  <a:lnTo>
                    <a:pt x="1080262" y="303923"/>
                  </a:lnTo>
                  <a:lnTo>
                    <a:pt x="1123327" y="306895"/>
                  </a:lnTo>
                  <a:lnTo>
                    <a:pt x="1140015" y="309905"/>
                  </a:lnTo>
                  <a:lnTo>
                    <a:pt x="1139063" y="305841"/>
                  </a:lnTo>
                  <a:lnTo>
                    <a:pt x="1165415" y="306730"/>
                  </a:lnTo>
                  <a:lnTo>
                    <a:pt x="1192237" y="306082"/>
                  </a:lnTo>
                  <a:lnTo>
                    <a:pt x="1215377" y="304495"/>
                  </a:lnTo>
                  <a:lnTo>
                    <a:pt x="1230630" y="302539"/>
                  </a:lnTo>
                  <a:close/>
                </a:path>
                <a:path w="6059805" h="445770">
                  <a:moveTo>
                    <a:pt x="1231125" y="283743"/>
                  </a:moveTo>
                  <a:lnTo>
                    <a:pt x="1204468" y="283083"/>
                  </a:lnTo>
                  <a:lnTo>
                    <a:pt x="1189101" y="284429"/>
                  </a:lnTo>
                  <a:lnTo>
                    <a:pt x="1176502" y="286245"/>
                  </a:lnTo>
                  <a:lnTo>
                    <a:pt x="1158100" y="286994"/>
                  </a:lnTo>
                  <a:lnTo>
                    <a:pt x="1165313" y="287832"/>
                  </a:lnTo>
                  <a:lnTo>
                    <a:pt x="1176718" y="288086"/>
                  </a:lnTo>
                  <a:lnTo>
                    <a:pt x="1187970" y="287769"/>
                  </a:lnTo>
                  <a:lnTo>
                    <a:pt x="1194727" y="286893"/>
                  </a:lnTo>
                  <a:lnTo>
                    <a:pt x="1190002" y="286397"/>
                  </a:lnTo>
                  <a:lnTo>
                    <a:pt x="1204976" y="286321"/>
                  </a:lnTo>
                  <a:lnTo>
                    <a:pt x="1212367" y="285254"/>
                  </a:lnTo>
                  <a:lnTo>
                    <a:pt x="1218869" y="284099"/>
                  </a:lnTo>
                  <a:lnTo>
                    <a:pt x="1231125" y="283743"/>
                  </a:lnTo>
                  <a:close/>
                </a:path>
                <a:path w="6059805" h="445770">
                  <a:moveTo>
                    <a:pt x="1233792" y="275094"/>
                  </a:moveTo>
                  <a:lnTo>
                    <a:pt x="1232319" y="269011"/>
                  </a:lnTo>
                  <a:lnTo>
                    <a:pt x="1214285" y="271094"/>
                  </a:lnTo>
                  <a:lnTo>
                    <a:pt x="1199692" y="267563"/>
                  </a:lnTo>
                  <a:lnTo>
                    <a:pt x="1177798" y="268719"/>
                  </a:lnTo>
                  <a:lnTo>
                    <a:pt x="1165186" y="270649"/>
                  </a:lnTo>
                  <a:lnTo>
                    <a:pt x="1169035" y="272440"/>
                  </a:lnTo>
                  <a:lnTo>
                    <a:pt x="1196530" y="273177"/>
                  </a:lnTo>
                  <a:lnTo>
                    <a:pt x="1217079" y="272923"/>
                  </a:lnTo>
                  <a:lnTo>
                    <a:pt x="1213370" y="274320"/>
                  </a:lnTo>
                  <a:lnTo>
                    <a:pt x="1210564" y="275615"/>
                  </a:lnTo>
                  <a:lnTo>
                    <a:pt x="1233792" y="275094"/>
                  </a:lnTo>
                  <a:close/>
                </a:path>
                <a:path w="6059805" h="445770">
                  <a:moveTo>
                    <a:pt x="1392986" y="427621"/>
                  </a:moveTo>
                  <a:lnTo>
                    <a:pt x="1381467" y="427380"/>
                  </a:lnTo>
                  <a:lnTo>
                    <a:pt x="1353718" y="427380"/>
                  </a:lnTo>
                  <a:lnTo>
                    <a:pt x="1317650" y="427824"/>
                  </a:lnTo>
                  <a:lnTo>
                    <a:pt x="1295831" y="427380"/>
                  </a:lnTo>
                  <a:lnTo>
                    <a:pt x="1296784" y="425577"/>
                  </a:lnTo>
                  <a:lnTo>
                    <a:pt x="1297012" y="425132"/>
                  </a:lnTo>
                  <a:lnTo>
                    <a:pt x="1300492" y="424738"/>
                  </a:lnTo>
                  <a:lnTo>
                    <a:pt x="1317752" y="422795"/>
                  </a:lnTo>
                  <a:lnTo>
                    <a:pt x="1319034" y="422795"/>
                  </a:lnTo>
                  <a:lnTo>
                    <a:pt x="1317726" y="420890"/>
                  </a:lnTo>
                  <a:lnTo>
                    <a:pt x="1317586" y="420700"/>
                  </a:lnTo>
                  <a:lnTo>
                    <a:pt x="1265428" y="420700"/>
                  </a:lnTo>
                  <a:lnTo>
                    <a:pt x="1230985" y="419874"/>
                  </a:lnTo>
                  <a:lnTo>
                    <a:pt x="1206106" y="417957"/>
                  </a:lnTo>
                  <a:lnTo>
                    <a:pt x="1196454" y="420700"/>
                  </a:lnTo>
                  <a:lnTo>
                    <a:pt x="1188516" y="420700"/>
                  </a:lnTo>
                  <a:lnTo>
                    <a:pt x="1178458" y="420890"/>
                  </a:lnTo>
                  <a:lnTo>
                    <a:pt x="1162977" y="420700"/>
                  </a:lnTo>
                  <a:lnTo>
                    <a:pt x="1151813" y="420700"/>
                  </a:lnTo>
                  <a:lnTo>
                    <a:pt x="1132916" y="421208"/>
                  </a:lnTo>
                  <a:lnTo>
                    <a:pt x="1147673" y="424738"/>
                  </a:lnTo>
                  <a:lnTo>
                    <a:pt x="1141336" y="424129"/>
                  </a:lnTo>
                  <a:lnTo>
                    <a:pt x="1118730" y="421957"/>
                  </a:lnTo>
                  <a:lnTo>
                    <a:pt x="1113840" y="421957"/>
                  </a:lnTo>
                  <a:lnTo>
                    <a:pt x="1087666" y="422795"/>
                  </a:lnTo>
                  <a:lnTo>
                    <a:pt x="1062367" y="424040"/>
                  </a:lnTo>
                  <a:lnTo>
                    <a:pt x="1045286" y="421957"/>
                  </a:lnTo>
                  <a:lnTo>
                    <a:pt x="1048562" y="422795"/>
                  </a:lnTo>
                  <a:lnTo>
                    <a:pt x="1046302" y="423672"/>
                  </a:lnTo>
                  <a:lnTo>
                    <a:pt x="1041323" y="424472"/>
                  </a:lnTo>
                  <a:lnTo>
                    <a:pt x="1036866" y="425043"/>
                  </a:lnTo>
                  <a:lnTo>
                    <a:pt x="1015568" y="422795"/>
                  </a:lnTo>
                  <a:lnTo>
                    <a:pt x="1014018" y="422795"/>
                  </a:lnTo>
                  <a:lnTo>
                    <a:pt x="1023010" y="425577"/>
                  </a:lnTo>
                  <a:lnTo>
                    <a:pt x="1005801" y="424738"/>
                  </a:lnTo>
                  <a:lnTo>
                    <a:pt x="989926" y="424129"/>
                  </a:lnTo>
                  <a:lnTo>
                    <a:pt x="989063" y="424129"/>
                  </a:lnTo>
                  <a:lnTo>
                    <a:pt x="974153" y="423329"/>
                  </a:lnTo>
                  <a:lnTo>
                    <a:pt x="971651" y="423189"/>
                  </a:lnTo>
                  <a:lnTo>
                    <a:pt x="971105" y="423189"/>
                  </a:lnTo>
                  <a:lnTo>
                    <a:pt x="963625" y="422376"/>
                  </a:lnTo>
                  <a:lnTo>
                    <a:pt x="963625" y="428269"/>
                  </a:lnTo>
                  <a:lnTo>
                    <a:pt x="940536" y="427380"/>
                  </a:lnTo>
                  <a:lnTo>
                    <a:pt x="959688" y="427380"/>
                  </a:lnTo>
                  <a:lnTo>
                    <a:pt x="963625" y="428269"/>
                  </a:lnTo>
                  <a:lnTo>
                    <a:pt x="963625" y="422376"/>
                  </a:lnTo>
                  <a:lnTo>
                    <a:pt x="962126" y="422198"/>
                  </a:lnTo>
                  <a:lnTo>
                    <a:pt x="955205" y="423189"/>
                  </a:lnTo>
                  <a:lnTo>
                    <a:pt x="938847" y="423329"/>
                  </a:lnTo>
                  <a:lnTo>
                    <a:pt x="921486" y="422795"/>
                  </a:lnTo>
                  <a:lnTo>
                    <a:pt x="912761" y="421957"/>
                  </a:lnTo>
                  <a:lnTo>
                    <a:pt x="912520" y="421957"/>
                  </a:lnTo>
                  <a:lnTo>
                    <a:pt x="924267" y="423329"/>
                  </a:lnTo>
                  <a:lnTo>
                    <a:pt x="939088" y="424472"/>
                  </a:lnTo>
                  <a:lnTo>
                    <a:pt x="953198" y="425919"/>
                  </a:lnTo>
                  <a:lnTo>
                    <a:pt x="959065" y="427253"/>
                  </a:lnTo>
                  <a:lnTo>
                    <a:pt x="902779" y="427113"/>
                  </a:lnTo>
                  <a:lnTo>
                    <a:pt x="932497" y="426923"/>
                  </a:lnTo>
                  <a:lnTo>
                    <a:pt x="876769" y="426923"/>
                  </a:lnTo>
                  <a:lnTo>
                    <a:pt x="876769" y="432092"/>
                  </a:lnTo>
                  <a:lnTo>
                    <a:pt x="876528" y="432447"/>
                  </a:lnTo>
                  <a:lnTo>
                    <a:pt x="875842" y="433324"/>
                  </a:lnTo>
                  <a:lnTo>
                    <a:pt x="864323" y="433768"/>
                  </a:lnTo>
                  <a:lnTo>
                    <a:pt x="845172" y="433768"/>
                  </a:lnTo>
                  <a:lnTo>
                    <a:pt x="822058" y="427380"/>
                  </a:lnTo>
                  <a:lnTo>
                    <a:pt x="840943" y="427380"/>
                  </a:lnTo>
                  <a:lnTo>
                    <a:pt x="876769" y="432092"/>
                  </a:lnTo>
                  <a:lnTo>
                    <a:pt x="876769" y="426923"/>
                  </a:lnTo>
                  <a:lnTo>
                    <a:pt x="837476" y="426923"/>
                  </a:lnTo>
                  <a:lnTo>
                    <a:pt x="837704" y="426961"/>
                  </a:lnTo>
                  <a:lnTo>
                    <a:pt x="824712" y="426923"/>
                  </a:lnTo>
                  <a:lnTo>
                    <a:pt x="820394" y="426923"/>
                  </a:lnTo>
                  <a:lnTo>
                    <a:pt x="816432" y="426923"/>
                  </a:lnTo>
                  <a:lnTo>
                    <a:pt x="820394" y="426923"/>
                  </a:lnTo>
                  <a:lnTo>
                    <a:pt x="810285" y="424129"/>
                  </a:lnTo>
                  <a:lnTo>
                    <a:pt x="807935" y="425919"/>
                  </a:lnTo>
                  <a:lnTo>
                    <a:pt x="806856" y="425919"/>
                  </a:lnTo>
                  <a:lnTo>
                    <a:pt x="796099" y="426923"/>
                  </a:lnTo>
                  <a:lnTo>
                    <a:pt x="786028" y="426923"/>
                  </a:lnTo>
                  <a:lnTo>
                    <a:pt x="792797" y="427380"/>
                  </a:lnTo>
                  <a:lnTo>
                    <a:pt x="793394" y="427380"/>
                  </a:lnTo>
                  <a:lnTo>
                    <a:pt x="813028" y="428383"/>
                  </a:lnTo>
                  <a:lnTo>
                    <a:pt x="823950" y="429831"/>
                  </a:lnTo>
                  <a:lnTo>
                    <a:pt x="812888" y="432092"/>
                  </a:lnTo>
                  <a:lnTo>
                    <a:pt x="813803" y="432092"/>
                  </a:lnTo>
                  <a:lnTo>
                    <a:pt x="791489" y="434149"/>
                  </a:lnTo>
                  <a:lnTo>
                    <a:pt x="765175" y="433768"/>
                  </a:lnTo>
                  <a:lnTo>
                    <a:pt x="736930" y="432447"/>
                  </a:lnTo>
                  <a:lnTo>
                    <a:pt x="710476" y="431520"/>
                  </a:lnTo>
                  <a:lnTo>
                    <a:pt x="712444" y="432447"/>
                  </a:lnTo>
                  <a:lnTo>
                    <a:pt x="711657" y="432447"/>
                  </a:lnTo>
                  <a:lnTo>
                    <a:pt x="706031" y="433324"/>
                  </a:lnTo>
                  <a:lnTo>
                    <a:pt x="688047" y="435127"/>
                  </a:lnTo>
                  <a:lnTo>
                    <a:pt x="796378" y="439280"/>
                  </a:lnTo>
                  <a:lnTo>
                    <a:pt x="832256" y="441032"/>
                  </a:lnTo>
                  <a:lnTo>
                    <a:pt x="870191" y="444296"/>
                  </a:lnTo>
                  <a:lnTo>
                    <a:pt x="884453" y="442988"/>
                  </a:lnTo>
                  <a:lnTo>
                    <a:pt x="881697" y="441032"/>
                  </a:lnTo>
                  <a:lnTo>
                    <a:pt x="876185" y="438772"/>
                  </a:lnTo>
                  <a:lnTo>
                    <a:pt x="882307" y="436638"/>
                  </a:lnTo>
                  <a:lnTo>
                    <a:pt x="930922" y="434898"/>
                  </a:lnTo>
                  <a:lnTo>
                    <a:pt x="926884" y="434898"/>
                  </a:lnTo>
                  <a:lnTo>
                    <a:pt x="954963" y="434581"/>
                  </a:lnTo>
                  <a:lnTo>
                    <a:pt x="1109395" y="434898"/>
                  </a:lnTo>
                  <a:lnTo>
                    <a:pt x="1140574" y="434898"/>
                  </a:lnTo>
                  <a:lnTo>
                    <a:pt x="1131277" y="433908"/>
                  </a:lnTo>
                  <a:lnTo>
                    <a:pt x="1190294" y="435076"/>
                  </a:lnTo>
                  <a:lnTo>
                    <a:pt x="1224610" y="433908"/>
                  </a:lnTo>
                  <a:lnTo>
                    <a:pt x="1228725" y="433768"/>
                  </a:lnTo>
                  <a:lnTo>
                    <a:pt x="1241615" y="433324"/>
                  </a:lnTo>
                  <a:lnTo>
                    <a:pt x="1289583" y="430377"/>
                  </a:lnTo>
                  <a:lnTo>
                    <a:pt x="1329042" y="428383"/>
                  </a:lnTo>
                  <a:lnTo>
                    <a:pt x="1338592" y="427901"/>
                  </a:lnTo>
                  <a:lnTo>
                    <a:pt x="1392986" y="427621"/>
                  </a:lnTo>
                  <a:close/>
                </a:path>
                <a:path w="6059805" h="445770">
                  <a:moveTo>
                    <a:pt x="1407248" y="307136"/>
                  </a:moveTo>
                  <a:lnTo>
                    <a:pt x="1360576" y="305257"/>
                  </a:lnTo>
                  <a:lnTo>
                    <a:pt x="1365034" y="303695"/>
                  </a:lnTo>
                  <a:lnTo>
                    <a:pt x="1364411" y="301675"/>
                  </a:lnTo>
                  <a:lnTo>
                    <a:pt x="1382674" y="300609"/>
                  </a:lnTo>
                  <a:lnTo>
                    <a:pt x="1355661" y="298246"/>
                  </a:lnTo>
                  <a:lnTo>
                    <a:pt x="1329715" y="298665"/>
                  </a:lnTo>
                  <a:lnTo>
                    <a:pt x="1301305" y="299758"/>
                  </a:lnTo>
                  <a:lnTo>
                    <a:pt x="1266926" y="299402"/>
                  </a:lnTo>
                  <a:lnTo>
                    <a:pt x="1289304" y="303047"/>
                  </a:lnTo>
                  <a:lnTo>
                    <a:pt x="1322628" y="305346"/>
                  </a:lnTo>
                  <a:lnTo>
                    <a:pt x="1398346" y="308190"/>
                  </a:lnTo>
                  <a:lnTo>
                    <a:pt x="1407248" y="307136"/>
                  </a:lnTo>
                  <a:close/>
                </a:path>
                <a:path w="6059805" h="445770">
                  <a:moveTo>
                    <a:pt x="1480058" y="261188"/>
                  </a:moveTo>
                  <a:lnTo>
                    <a:pt x="1465478" y="259219"/>
                  </a:lnTo>
                  <a:lnTo>
                    <a:pt x="1442427" y="258127"/>
                  </a:lnTo>
                  <a:lnTo>
                    <a:pt x="1419656" y="258381"/>
                  </a:lnTo>
                  <a:lnTo>
                    <a:pt x="1405890" y="260400"/>
                  </a:lnTo>
                  <a:lnTo>
                    <a:pt x="1480058" y="261188"/>
                  </a:lnTo>
                  <a:close/>
                </a:path>
                <a:path w="6059805" h="445770">
                  <a:moveTo>
                    <a:pt x="1521104" y="341985"/>
                  </a:moveTo>
                  <a:lnTo>
                    <a:pt x="1502664" y="340918"/>
                  </a:lnTo>
                  <a:lnTo>
                    <a:pt x="1511693" y="341985"/>
                  </a:lnTo>
                  <a:lnTo>
                    <a:pt x="1521104" y="341985"/>
                  </a:lnTo>
                  <a:close/>
                </a:path>
                <a:path w="6059805" h="445770">
                  <a:moveTo>
                    <a:pt x="1548168" y="342531"/>
                  </a:moveTo>
                  <a:lnTo>
                    <a:pt x="1525955" y="341985"/>
                  </a:lnTo>
                  <a:lnTo>
                    <a:pt x="1521104" y="341985"/>
                  </a:lnTo>
                  <a:lnTo>
                    <a:pt x="1548028" y="343547"/>
                  </a:lnTo>
                  <a:lnTo>
                    <a:pt x="1542732" y="342531"/>
                  </a:lnTo>
                  <a:lnTo>
                    <a:pt x="1548168" y="342531"/>
                  </a:lnTo>
                  <a:close/>
                </a:path>
                <a:path w="6059805" h="445770">
                  <a:moveTo>
                    <a:pt x="1584147" y="231457"/>
                  </a:moveTo>
                  <a:lnTo>
                    <a:pt x="1575892" y="230403"/>
                  </a:lnTo>
                  <a:lnTo>
                    <a:pt x="1564614" y="229412"/>
                  </a:lnTo>
                  <a:lnTo>
                    <a:pt x="1559369" y="228307"/>
                  </a:lnTo>
                  <a:lnTo>
                    <a:pt x="1569212" y="226923"/>
                  </a:lnTo>
                  <a:lnTo>
                    <a:pt x="1545945" y="227139"/>
                  </a:lnTo>
                  <a:lnTo>
                    <a:pt x="1521587" y="228257"/>
                  </a:lnTo>
                  <a:lnTo>
                    <a:pt x="1501457" y="228904"/>
                  </a:lnTo>
                  <a:lnTo>
                    <a:pt x="1490827" y="227660"/>
                  </a:lnTo>
                  <a:lnTo>
                    <a:pt x="1504213" y="231457"/>
                  </a:lnTo>
                  <a:lnTo>
                    <a:pt x="1525930" y="232054"/>
                  </a:lnTo>
                  <a:lnTo>
                    <a:pt x="1553425" y="231394"/>
                  </a:lnTo>
                  <a:lnTo>
                    <a:pt x="1584147" y="231457"/>
                  </a:lnTo>
                  <a:close/>
                </a:path>
                <a:path w="6059805" h="445770">
                  <a:moveTo>
                    <a:pt x="1593265" y="210591"/>
                  </a:moveTo>
                  <a:lnTo>
                    <a:pt x="1569554" y="208140"/>
                  </a:lnTo>
                  <a:lnTo>
                    <a:pt x="1570837" y="213194"/>
                  </a:lnTo>
                  <a:lnTo>
                    <a:pt x="1593265" y="210591"/>
                  </a:lnTo>
                  <a:close/>
                </a:path>
                <a:path w="6059805" h="445770">
                  <a:moveTo>
                    <a:pt x="1668056" y="337413"/>
                  </a:moveTo>
                  <a:lnTo>
                    <a:pt x="1635252" y="334962"/>
                  </a:lnTo>
                  <a:lnTo>
                    <a:pt x="1617052" y="336029"/>
                  </a:lnTo>
                  <a:lnTo>
                    <a:pt x="1617446" y="338061"/>
                  </a:lnTo>
                  <a:lnTo>
                    <a:pt x="1622183" y="338582"/>
                  </a:lnTo>
                  <a:lnTo>
                    <a:pt x="1618157" y="339915"/>
                  </a:lnTo>
                  <a:lnTo>
                    <a:pt x="1588820" y="340372"/>
                  </a:lnTo>
                  <a:lnTo>
                    <a:pt x="1595247" y="341680"/>
                  </a:lnTo>
                  <a:lnTo>
                    <a:pt x="1621955" y="342633"/>
                  </a:lnTo>
                  <a:lnTo>
                    <a:pt x="1638515" y="343573"/>
                  </a:lnTo>
                  <a:lnTo>
                    <a:pt x="1656054" y="345084"/>
                  </a:lnTo>
                  <a:lnTo>
                    <a:pt x="1666646" y="342430"/>
                  </a:lnTo>
                  <a:lnTo>
                    <a:pt x="1654835" y="340118"/>
                  </a:lnTo>
                  <a:lnTo>
                    <a:pt x="1646631" y="338378"/>
                  </a:lnTo>
                  <a:lnTo>
                    <a:pt x="1668056" y="337413"/>
                  </a:lnTo>
                  <a:close/>
                </a:path>
                <a:path w="6059805" h="445770">
                  <a:moveTo>
                    <a:pt x="1703387" y="208254"/>
                  </a:moveTo>
                  <a:lnTo>
                    <a:pt x="1688122" y="204914"/>
                  </a:lnTo>
                  <a:lnTo>
                    <a:pt x="1683410" y="203873"/>
                  </a:lnTo>
                  <a:lnTo>
                    <a:pt x="1653222" y="200393"/>
                  </a:lnTo>
                  <a:lnTo>
                    <a:pt x="1623123" y="197472"/>
                  </a:lnTo>
                  <a:lnTo>
                    <a:pt x="1603413" y="194818"/>
                  </a:lnTo>
                  <a:lnTo>
                    <a:pt x="1594027" y="196659"/>
                  </a:lnTo>
                  <a:lnTo>
                    <a:pt x="1616417" y="196659"/>
                  </a:lnTo>
                  <a:lnTo>
                    <a:pt x="1598231" y="202323"/>
                  </a:lnTo>
                  <a:lnTo>
                    <a:pt x="1602600" y="204635"/>
                  </a:lnTo>
                  <a:lnTo>
                    <a:pt x="1633575" y="205930"/>
                  </a:lnTo>
                  <a:lnTo>
                    <a:pt x="1651419" y="204914"/>
                  </a:lnTo>
                  <a:lnTo>
                    <a:pt x="1670113" y="206133"/>
                  </a:lnTo>
                  <a:lnTo>
                    <a:pt x="1687995" y="207835"/>
                  </a:lnTo>
                  <a:lnTo>
                    <a:pt x="1703387" y="208254"/>
                  </a:lnTo>
                  <a:close/>
                </a:path>
                <a:path w="6059805" h="445770">
                  <a:moveTo>
                    <a:pt x="1743849" y="223393"/>
                  </a:moveTo>
                  <a:lnTo>
                    <a:pt x="1711286" y="221957"/>
                  </a:lnTo>
                  <a:lnTo>
                    <a:pt x="1711452" y="222973"/>
                  </a:lnTo>
                  <a:lnTo>
                    <a:pt x="1743849" y="223393"/>
                  </a:lnTo>
                  <a:close/>
                </a:path>
                <a:path w="6059805" h="445770">
                  <a:moveTo>
                    <a:pt x="1755000" y="353441"/>
                  </a:moveTo>
                  <a:lnTo>
                    <a:pt x="1708010" y="351307"/>
                  </a:lnTo>
                  <a:lnTo>
                    <a:pt x="1609077" y="346671"/>
                  </a:lnTo>
                  <a:lnTo>
                    <a:pt x="1567103" y="344538"/>
                  </a:lnTo>
                  <a:lnTo>
                    <a:pt x="1548066" y="343547"/>
                  </a:lnTo>
                  <a:lnTo>
                    <a:pt x="1549539" y="343839"/>
                  </a:lnTo>
                  <a:lnTo>
                    <a:pt x="1512201" y="344538"/>
                  </a:lnTo>
                  <a:lnTo>
                    <a:pt x="1489608" y="343839"/>
                  </a:lnTo>
                  <a:lnTo>
                    <a:pt x="1489214" y="343839"/>
                  </a:lnTo>
                  <a:lnTo>
                    <a:pt x="1469618" y="342531"/>
                  </a:lnTo>
                  <a:lnTo>
                    <a:pt x="1470456" y="342531"/>
                  </a:lnTo>
                  <a:lnTo>
                    <a:pt x="1438084" y="341109"/>
                  </a:lnTo>
                  <a:lnTo>
                    <a:pt x="1444307" y="342531"/>
                  </a:lnTo>
                  <a:lnTo>
                    <a:pt x="1437690" y="345236"/>
                  </a:lnTo>
                  <a:lnTo>
                    <a:pt x="1443824" y="346671"/>
                  </a:lnTo>
                  <a:lnTo>
                    <a:pt x="1368145" y="342531"/>
                  </a:lnTo>
                  <a:lnTo>
                    <a:pt x="1362748" y="342531"/>
                  </a:lnTo>
                  <a:lnTo>
                    <a:pt x="1378191" y="340652"/>
                  </a:lnTo>
                  <a:lnTo>
                    <a:pt x="1386649" y="338328"/>
                  </a:lnTo>
                  <a:lnTo>
                    <a:pt x="1391602" y="335813"/>
                  </a:lnTo>
                  <a:lnTo>
                    <a:pt x="1394853" y="333590"/>
                  </a:lnTo>
                  <a:lnTo>
                    <a:pt x="1370863" y="337540"/>
                  </a:lnTo>
                  <a:lnTo>
                    <a:pt x="1356283" y="338505"/>
                  </a:lnTo>
                  <a:lnTo>
                    <a:pt x="1335684" y="337312"/>
                  </a:lnTo>
                  <a:lnTo>
                    <a:pt x="1335798" y="335661"/>
                  </a:lnTo>
                  <a:lnTo>
                    <a:pt x="1335849" y="334962"/>
                  </a:lnTo>
                  <a:lnTo>
                    <a:pt x="1325981" y="335343"/>
                  </a:lnTo>
                  <a:lnTo>
                    <a:pt x="1325397" y="335343"/>
                  </a:lnTo>
                  <a:lnTo>
                    <a:pt x="1313180" y="335661"/>
                  </a:lnTo>
                  <a:lnTo>
                    <a:pt x="1297813" y="333349"/>
                  </a:lnTo>
                  <a:lnTo>
                    <a:pt x="1279017" y="335343"/>
                  </a:lnTo>
                  <a:lnTo>
                    <a:pt x="1249387" y="335343"/>
                  </a:lnTo>
                  <a:lnTo>
                    <a:pt x="1228572" y="335661"/>
                  </a:lnTo>
                  <a:lnTo>
                    <a:pt x="1237107" y="335661"/>
                  </a:lnTo>
                  <a:lnTo>
                    <a:pt x="1234351" y="338620"/>
                  </a:lnTo>
                  <a:lnTo>
                    <a:pt x="1252308" y="338620"/>
                  </a:lnTo>
                  <a:lnTo>
                    <a:pt x="1270838" y="339331"/>
                  </a:lnTo>
                  <a:lnTo>
                    <a:pt x="1290320" y="340652"/>
                  </a:lnTo>
                  <a:lnTo>
                    <a:pt x="1289875" y="340652"/>
                  </a:lnTo>
                  <a:lnTo>
                    <a:pt x="1304429" y="341985"/>
                  </a:lnTo>
                  <a:lnTo>
                    <a:pt x="1267714" y="343090"/>
                  </a:lnTo>
                  <a:lnTo>
                    <a:pt x="1304226" y="344297"/>
                  </a:lnTo>
                  <a:lnTo>
                    <a:pt x="1348054" y="346811"/>
                  </a:lnTo>
                  <a:lnTo>
                    <a:pt x="1436052" y="352793"/>
                  </a:lnTo>
                  <a:lnTo>
                    <a:pt x="1472679" y="350659"/>
                  </a:lnTo>
                  <a:lnTo>
                    <a:pt x="1479397" y="352590"/>
                  </a:lnTo>
                  <a:lnTo>
                    <a:pt x="1486128" y="354431"/>
                  </a:lnTo>
                  <a:lnTo>
                    <a:pt x="1484122" y="355917"/>
                  </a:lnTo>
                  <a:lnTo>
                    <a:pt x="1464627" y="356793"/>
                  </a:lnTo>
                  <a:lnTo>
                    <a:pt x="1505800" y="355473"/>
                  </a:lnTo>
                  <a:lnTo>
                    <a:pt x="1513928" y="355473"/>
                  </a:lnTo>
                  <a:lnTo>
                    <a:pt x="1549374" y="356108"/>
                  </a:lnTo>
                  <a:lnTo>
                    <a:pt x="1581505" y="355917"/>
                  </a:lnTo>
                  <a:lnTo>
                    <a:pt x="1583486" y="355473"/>
                  </a:lnTo>
                  <a:lnTo>
                    <a:pt x="1601952" y="351307"/>
                  </a:lnTo>
                  <a:lnTo>
                    <a:pt x="1619821" y="351307"/>
                  </a:lnTo>
                  <a:lnTo>
                    <a:pt x="1631505" y="351688"/>
                  </a:lnTo>
                  <a:lnTo>
                    <a:pt x="1657921" y="353199"/>
                  </a:lnTo>
                  <a:lnTo>
                    <a:pt x="1658442" y="354177"/>
                  </a:lnTo>
                  <a:lnTo>
                    <a:pt x="1654187" y="354926"/>
                  </a:lnTo>
                  <a:lnTo>
                    <a:pt x="1639938" y="356298"/>
                  </a:lnTo>
                  <a:lnTo>
                    <a:pt x="1667624" y="355473"/>
                  </a:lnTo>
                  <a:lnTo>
                    <a:pt x="1689684" y="354431"/>
                  </a:lnTo>
                  <a:lnTo>
                    <a:pt x="1688579" y="354431"/>
                  </a:lnTo>
                  <a:lnTo>
                    <a:pt x="1719300" y="353441"/>
                  </a:lnTo>
                  <a:lnTo>
                    <a:pt x="1755000" y="353441"/>
                  </a:lnTo>
                  <a:close/>
                </a:path>
                <a:path w="6059805" h="445770">
                  <a:moveTo>
                    <a:pt x="1764766" y="234505"/>
                  </a:moveTo>
                  <a:lnTo>
                    <a:pt x="1736318" y="232460"/>
                  </a:lnTo>
                  <a:lnTo>
                    <a:pt x="1716366" y="231787"/>
                  </a:lnTo>
                  <a:lnTo>
                    <a:pt x="1671942" y="231724"/>
                  </a:lnTo>
                  <a:lnTo>
                    <a:pt x="1666265" y="227190"/>
                  </a:lnTo>
                  <a:lnTo>
                    <a:pt x="1655229" y="228917"/>
                  </a:lnTo>
                  <a:lnTo>
                    <a:pt x="1637715" y="228765"/>
                  </a:lnTo>
                  <a:lnTo>
                    <a:pt x="1618297" y="227850"/>
                  </a:lnTo>
                  <a:lnTo>
                    <a:pt x="1601558" y="227317"/>
                  </a:lnTo>
                  <a:lnTo>
                    <a:pt x="1639265" y="230251"/>
                  </a:lnTo>
                  <a:lnTo>
                    <a:pt x="1598345" y="232943"/>
                  </a:lnTo>
                  <a:lnTo>
                    <a:pt x="1617878" y="234238"/>
                  </a:lnTo>
                  <a:lnTo>
                    <a:pt x="1658543" y="235483"/>
                  </a:lnTo>
                  <a:lnTo>
                    <a:pt x="1672958" y="236791"/>
                  </a:lnTo>
                  <a:lnTo>
                    <a:pt x="1694916" y="235407"/>
                  </a:lnTo>
                  <a:lnTo>
                    <a:pt x="1718678" y="234505"/>
                  </a:lnTo>
                  <a:lnTo>
                    <a:pt x="1742528" y="234162"/>
                  </a:lnTo>
                  <a:lnTo>
                    <a:pt x="1764766" y="234505"/>
                  </a:lnTo>
                  <a:close/>
                </a:path>
                <a:path w="6059805" h="445770">
                  <a:moveTo>
                    <a:pt x="1851901" y="230733"/>
                  </a:moveTo>
                  <a:lnTo>
                    <a:pt x="1846872" y="230212"/>
                  </a:lnTo>
                  <a:lnTo>
                    <a:pt x="1851126" y="230733"/>
                  </a:lnTo>
                  <a:lnTo>
                    <a:pt x="1851901" y="230733"/>
                  </a:lnTo>
                  <a:close/>
                </a:path>
                <a:path w="6059805" h="445770">
                  <a:moveTo>
                    <a:pt x="1883791" y="249936"/>
                  </a:moveTo>
                  <a:lnTo>
                    <a:pt x="1880387" y="247205"/>
                  </a:lnTo>
                  <a:lnTo>
                    <a:pt x="1863877" y="245986"/>
                  </a:lnTo>
                  <a:lnTo>
                    <a:pt x="1843138" y="245262"/>
                  </a:lnTo>
                  <a:lnTo>
                    <a:pt x="1827098" y="244005"/>
                  </a:lnTo>
                  <a:lnTo>
                    <a:pt x="1831886" y="244475"/>
                  </a:lnTo>
                  <a:lnTo>
                    <a:pt x="1818195" y="246037"/>
                  </a:lnTo>
                  <a:lnTo>
                    <a:pt x="1833232" y="247573"/>
                  </a:lnTo>
                  <a:lnTo>
                    <a:pt x="1846148" y="249351"/>
                  </a:lnTo>
                  <a:lnTo>
                    <a:pt x="1861489" y="250444"/>
                  </a:lnTo>
                  <a:lnTo>
                    <a:pt x="1883791" y="249936"/>
                  </a:lnTo>
                  <a:close/>
                </a:path>
                <a:path w="6059805" h="445770">
                  <a:moveTo>
                    <a:pt x="1975078" y="241909"/>
                  </a:moveTo>
                  <a:lnTo>
                    <a:pt x="1970582" y="241592"/>
                  </a:lnTo>
                  <a:lnTo>
                    <a:pt x="1957235" y="240690"/>
                  </a:lnTo>
                  <a:lnTo>
                    <a:pt x="1952078" y="240347"/>
                  </a:lnTo>
                  <a:lnTo>
                    <a:pt x="1926983" y="237401"/>
                  </a:lnTo>
                  <a:lnTo>
                    <a:pt x="1917357" y="235991"/>
                  </a:lnTo>
                  <a:lnTo>
                    <a:pt x="1908022" y="234619"/>
                  </a:lnTo>
                  <a:lnTo>
                    <a:pt x="1914613" y="232664"/>
                  </a:lnTo>
                  <a:lnTo>
                    <a:pt x="1914182" y="232664"/>
                  </a:lnTo>
                  <a:lnTo>
                    <a:pt x="1925116" y="231216"/>
                  </a:lnTo>
                  <a:lnTo>
                    <a:pt x="1930933" y="229768"/>
                  </a:lnTo>
                  <a:lnTo>
                    <a:pt x="1924875" y="227457"/>
                  </a:lnTo>
                  <a:lnTo>
                    <a:pt x="1915998" y="228790"/>
                  </a:lnTo>
                  <a:lnTo>
                    <a:pt x="1897164" y="229908"/>
                  </a:lnTo>
                  <a:lnTo>
                    <a:pt x="1879447" y="231216"/>
                  </a:lnTo>
                  <a:lnTo>
                    <a:pt x="1880895" y="231216"/>
                  </a:lnTo>
                  <a:lnTo>
                    <a:pt x="1879955" y="232664"/>
                  </a:lnTo>
                  <a:lnTo>
                    <a:pt x="1870456" y="232664"/>
                  </a:lnTo>
                  <a:lnTo>
                    <a:pt x="1861807" y="232016"/>
                  </a:lnTo>
                  <a:lnTo>
                    <a:pt x="1851126" y="230733"/>
                  </a:lnTo>
                  <a:lnTo>
                    <a:pt x="1824621" y="231559"/>
                  </a:lnTo>
                  <a:lnTo>
                    <a:pt x="1817700" y="233476"/>
                  </a:lnTo>
                  <a:lnTo>
                    <a:pt x="1817763" y="235991"/>
                  </a:lnTo>
                  <a:lnTo>
                    <a:pt x="1811997" y="238442"/>
                  </a:lnTo>
                  <a:lnTo>
                    <a:pt x="1838744" y="237401"/>
                  </a:lnTo>
                  <a:lnTo>
                    <a:pt x="1839531" y="237401"/>
                  </a:lnTo>
                  <a:lnTo>
                    <a:pt x="1834591" y="236855"/>
                  </a:lnTo>
                  <a:lnTo>
                    <a:pt x="1863166" y="235991"/>
                  </a:lnTo>
                  <a:lnTo>
                    <a:pt x="1877796" y="238785"/>
                  </a:lnTo>
                  <a:lnTo>
                    <a:pt x="1894154" y="241566"/>
                  </a:lnTo>
                  <a:lnTo>
                    <a:pt x="1927860" y="240690"/>
                  </a:lnTo>
                  <a:lnTo>
                    <a:pt x="1914042" y="243154"/>
                  </a:lnTo>
                  <a:lnTo>
                    <a:pt x="1914359" y="244767"/>
                  </a:lnTo>
                  <a:lnTo>
                    <a:pt x="1914474" y="245351"/>
                  </a:lnTo>
                  <a:lnTo>
                    <a:pt x="1921002" y="247624"/>
                  </a:lnTo>
                  <a:lnTo>
                    <a:pt x="1925434" y="250342"/>
                  </a:lnTo>
                  <a:lnTo>
                    <a:pt x="1935226" y="249161"/>
                  </a:lnTo>
                  <a:lnTo>
                    <a:pt x="1942820" y="247929"/>
                  </a:lnTo>
                  <a:lnTo>
                    <a:pt x="1946071" y="246621"/>
                  </a:lnTo>
                  <a:lnTo>
                    <a:pt x="1944077" y="245745"/>
                  </a:lnTo>
                  <a:lnTo>
                    <a:pt x="1942858" y="245211"/>
                  </a:lnTo>
                  <a:lnTo>
                    <a:pt x="1933486" y="245211"/>
                  </a:lnTo>
                  <a:lnTo>
                    <a:pt x="1919795" y="245745"/>
                  </a:lnTo>
                  <a:lnTo>
                    <a:pt x="1919706" y="245211"/>
                  </a:lnTo>
                  <a:lnTo>
                    <a:pt x="1919630" y="244767"/>
                  </a:lnTo>
                  <a:lnTo>
                    <a:pt x="1933028" y="242011"/>
                  </a:lnTo>
                  <a:lnTo>
                    <a:pt x="1929714" y="242011"/>
                  </a:lnTo>
                  <a:lnTo>
                    <a:pt x="1956993" y="241592"/>
                  </a:lnTo>
                  <a:lnTo>
                    <a:pt x="1975078" y="241909"/>
                  </a:lnTo>
                  <a:close/>
                </a:path>
                <a:path w="6059805" h="445770">
                  <a:moveTo>
                    <a:pt x="1983232" y="242011"/>
                  </a:moveTo>
                  <a:lnTo>
                    <a:pt x="1981581" y="242011"/>
                  </a:lnTo>
                  <a:lnTo>
                    <a:pt x="1976704" y="242011"/>
                  </a:lnTo>
                  <a:lnTo>
                    <a:pt x="1978647" y="242138"/>
                  </a:lnTo>
                  <a:lnTo>
                    <a:pt x="1983232" y="242011"/>
                  </a:lnTo>
                  <a:close/>
                </a:path>
                <a:path w="6059805" h="445770">
                  <a:moveTo>
                    <a:pt x="2068512" y="249428"/>
                  </a:moveTo>
                  <a:lnTo>
                    <a:pt x="2056053" y="249936"/>
                  </a:lnTo>
                  <a:lnTo>
                    <a:pt x="2041347" y="249834"/>
                  </a:lnTo>
                  <a:lnTo>
                    <a:pt x="2027643" y="250190"/>
                  </a:lnTo>
                  <a:lnTo>
                    <a:pt x="2018195" y="252107"/>
                  </a:lnTo>
                  <a:lnTo>
                    <a:pt x="2017801" y="250075"/>
                  </a:lnTo>
                  <a:lnTo>
                    <a:pt x="2018360" y="253123"/>
                  </a:lnTo>
                  <a:lnTo>
                    <a:pt x="1993531" y="252907"/>
                  </a:lnTo>
                  <a:lnTo>
                    <a:pt x="1985098" y="250875"/>
                  </a:lnTo>
                  <a:lnTo>
                    <a:pt x="1979180" y="248742"/>
                  </a:lnTo>
                  <a:lnTo>
                    <a:pt x="1961896" y="248196"/>
                  </a:lnTo>
                  <a:lnTo>
                    <a:pt x="1966442" y="250278"/>
                  </a:lnTo>
                  <a:lnTo>
                    <a:pt x="1964563" y="251129"/>
                  </a:lnTo>
                  <a:lnTo>
                    <a:pt x="1953336" y="251269"/>
                  </a:lnTo>
                  <a:lnTo>
                    <a:pt x="1972513" y="252679"/>
                  </a:lnTo>
                  <a:lnTo>
                    <a:pt x="1997138" y="253250"/>
                  </a:lnTo>
                  <a:lnTo>
                    <a:pt x="2021001" y="254304"/>
                  </a:lnTo>
                  <a:lnTo>
                    <a:pt x="2037867" y="257124"/>
                  </a:lnTo>
                  <a:lnTo>
                    <a:pt x="2054720" y="254977"/>
                  </a:lnTo>
                  <a:lnTo>
                    <a:pt x="2051329" y="253098"/>
                  </a:lnTo>
                  <a:lnTo>
                    <a:pt x="2048878" y="251320"/>
                  </a:lnTo>
                  <a:lnTo>
                    <a:pt x="2068512" y="249428"/>
                  </a:lnTo>
                  <a:close/>
                </a:path>
                <a:path w="6059805" h="445770">
                  <a:moveTo>
                    <a:pt x="2073529" y="210337"/>
                  </a:moveTo>
                  <a:lnTo>
                    <a:pt x="2068512" y="208775"/>
                  </a:lnTo>
                  <a:lnTo>
                    <a:pt x="2067890" y="206756"/>
                  </a:lnTo>
                  <a:lnTo>
                    <a:pt x="1999043" y="208445"/>
                  </a:lnTo>
                  <a:lnTo>
                    <a:pt x="2045182" y="208445"/>
                  </a:lnTo>
                  <a:lnTo>
                    <a:pt x="2045525" y="209334"/>
                  </a:lnTo>
                  <a:lnTo>
                    <a:pt x="2055050" y="210337"/>
                  </a:lnTo>
                  <a:lnTo>
                    <a:pt x="2073529" y="210337"/>
                  </a:lnTo>
                  <a:close/>
                </a:path>
                <a:path w="6059805" h="445770">
                  <a:moveTo>
                    <a:pt x="2090940" y="185356"/>
                  </a:moveTo>
                  <a:lnTo>
                    <a:pt x="2081593" y="185369"/>
                  </a:lnTo>
                  <a:lnTo>
                    <a:pt x="2081250" y="183324"/>
                  </a:lnTo>
                  <a:lnTo>
                    <a:pt x="2072462" y="185381"/>
                  </a:lnTo>
                  <a:lnTo>
                    <a:pt x="2077072" y="185889"/>
                  </a:lnTo>
                  <a:lnTo>
                    <a:pt x="2063940" y="187134"/>
                  </a:lnTo>
                  <a:lnTo>
                    <a:pt x="2046033" y="186486"/>
                  </a:lnTo>
                  <a:lnTo>
                    <a:pt x="2026348" y="185458"/>
                  </a:lnTo>
                  <a:lnTo>
                    <a:pt x="2007882" y="185572"/>
                  </a:lnTo>
                  <a:lnTo>
                    <a:pt x="1997671" y="181546"/>
                  </a:lnTo>
                  <a:lnTo>
                    <a:pt x="1997506" y="183629"/>
                  </a:lnTo>
                  <a:lnTo>
                    <a:pt x="1990432" y="185623"/>
                  </a:lnTo>
                  <a:lnTo>
                    <a:pt x="1978037" y="186867"/>
                  </a:lnTo>
                  <a:lnTo>
                    <a:pt x="1961896" y="186702"/>
                  </a:lnTo>
                  <a:lnTo>
                    <a:pt x="1979383" y="189445"/>
                  </a:lnTo>
                  <a:lnTo>
                    <a:pt x="2001037" y="191300"/>
                  </a:lnTo>
                  <a:lnTo>
                    <a:pt x="2024126" y="191820"/>
                  </a:lnTo>
                  <a:lnTo>
                    <a:pt x="2045919" y="190525"/>
                  </a:lnTo>
                  <a:lnTo>
                    <a:pt x="2066734" y="190487"/>
                  </a:lnTo>
                  <a:lnTo>
                    <a:pt x="2073783" y="188887"/>
                  </a:lnTo>
                  <a:lnTo>
                    <a:pt x="2078151" y="186829"/>
                  </a:lnTo>
                  <a:lnTo>
                    <a:pt x="2090940" y="185356"/>
                  </a:lnTo>
                  <a:close/>
                </a:path>
                <a:path w="6059805" h="445770">
                  <a:moveTo>
                    <a:pt x="2103678" y="262039"/>
                  </a:moveTo>
                  <a:lnTo>
                    <a:pt x="2088743" y="257530"/>
                  </a:lnTo>
                  <a:lnTo>
                    <a:pt x="2075281" y="259092"/>
                  </a:lnTo>
                  <a:lnTo>
                    <a:pt x="2103678" y="262039"/>
                  </a:lnTo>
                  <a:close/>
                </a:path>
                <a:path w="6059805" h="445770">
                  <a:moveTo>
                    <a:pt x="2170633" y="190728"/>
                  </a:moveTo>
                  <a:lnTo>
                    <a:pt x="2109482" y="186321"/>
                  </a:lnTo>
                  <a:lnTo>
                    <a:pt x="2101253" y="190411"/>
                  </a:lnTo>
                  <a:lnTo>
                    <a:pt x="2170633" y="190728"/>
                  </a:lnTo>
                  <a:close/>
                </a:path>
                <a:path w="6059805" h="445770">
                  <a:moveTo>
                    <a:pt x="2171928" y="278104"/>
                  </a:moveTo>
                  <a:lnTo>
                    <a:pt x="2126348" y="275488"/>
                  </a:lnTo>
                  <a:lnTo>
                    <a:pt x="2037753" y="273850"/>
                  </a:lnTo>
                  <a:lnTo>
                    <a:pt x="1994916" y="271487"/>
                  </a:lnTo>
                  <a:lnTo>
                    <a:pt x="1987918" y="273989"/>
                  </a:lnTo>
                  <a:lnTo>
                    <a:pt x="1994319" y="276390"/>
                  </a:lnTo>
                  <a:lnTo>
                    <a:pt x="1994496" y="278142"/>
                  </a:lnTo>
                  <a:lnTo>
                    <a:pt x="1968817" y="278676"/>
                  </a:lnTo>
                  <a:lnTo>
                    <a:pt x="1995271" y="281546"/>
                  </a:lnTo>
                  <a:lnTo>
                    <a:pt x="2095373" y="281038"/>
                  </a:lnTo>
                  <a:lnTo>
                    <a:pt x="2126958" y="283311"/>
                  </a:lnTo>
                  <a:lnTo>
                    <a:pt x="2136851" y="281266"/>
                  </a:lnTo>
                  <a:lnTo>
                    <a:pt x="2140216" y="278638"/>
                  </a:lnTo>
                  <a:lnTo>
                    <a:pt x="2148192" y="277037"/>
                  </a:lnTo>
                  <a:lnTo>
                    <a:pt x="2171928" y="278104"/>
                  </a:lnTo>
                  <a:close/>
                </a:path>
                <a:path w="6059805" h="445770">
                  <a:moveTo>
                    <a:pt x="2197849" y="250101"/>
                  </a:moveTo>
                  <a:lnTo>
                    <a:pt x="2190496" y="248831"/>
                  </a:lnTo>
                  <a:lnTo>
                    <a:pt x="2182406" y="248107"/>
                  </a:lnTo>
                  <a:lnTo>
                    <a:pt x="2172741" y="248158"/>
                  </a:lnTo>
                  <a:lnTo>
                    <a:pt x="2160663" y="249161"/>
                  </a:lnTo>
                  <a:lnTo>
                    <a:pt x="2166035" y="249948"/>
                  </a:lnTo>
                  <a:lnTo>
                    <a:pt x="2174265" y="250202"/>
                  </a:lnTo>
                  <a:lnTo>
                    <a:pt x="2197849" y="250101"/>
                  </a:lnTo>
                  <a:close/>
                </a:path>
                <a:path w="6059805" h="445770">
                  <a:moveTo>
                    <a:pt x="2322576" y="188785"/>
                  </a:moveTo>
                  <a:lnTo>
                    <a:pt x="2292451" y="186397"/>
                  </a:lnTo>
                  <a:lnTo>
                    <a:pt x="2271598" y="182943"/>
                  </a:lnTo>
                  <a:lnTo>
                    <a:pt x="2249335" y="180835"/>
                  </a:lnTo>
                  <a:lnTo>
                    <a:pt x="2214930" y="182473"/>
                  </a:lnTo>
                  <a:lnTo>
                    <a:pt x="2223884" y="182422"/>
                  </a:lnTo>
                  <a:lnTo>
                    <a:pt x="2224455" y="183451"/>
                  </a:lnTo>
                  <a:lnTo>
                    <a:pt x="2224519" y="184467"/>
                  </a:lnTo>
                  <a:lnTo>
                    <a:pt x="2205634" y="184454"/>
                  </a:lnTo>
                  <a:lnTo>
                    <a:pt x="2197773" y="183273"/>
                  </a:lnTo>
                  <a:lnTo>
                    <a:pt x="2191588" y="181698"/>
                  </a:lnTo>
                  <a:lnTo>
                    <a:pt x="2177681" y="180517"/>
                  </a:lnTo>
                  <a:lnTo>
                    <a:pt x="2181326" y="182854"/>
                  </a:lnTo>
                  <a:lnTo>
                    <a:pt x="2165985" y="187007"/>
                  </a:lnTo>
                  <a:lnTo>
                    <a:pt x="2174633" y="188163"/>
                  </a:lnTo>
                  <a:lnTo>
                    <a:pt x="2201684" y="185013"/>
                  </a:lnTo>
                  <a:lnTo>
                    <a:pt x="2202916" y="186182"/>
                  </a:lnTo>
                  <a:lnTo>
                    <a:pt x="2210739" y="187363"/>
                  </a:lnTo>
                  <a:lnTo>
                    <a:pt x="2221230" y="188633"/>
                  </a:lnTo>
                  <a:lnTo>
                    <a:pt x="2230475" y="190042"/>
                  </a:lnTo>
                  <a:lnTo>
                    <a:pt x="2233968" y="188976"/>
                  </a:lnTo>
                  <a:lnTo>
                    <a:pt x="2228850" y="188010"/>
                  </a:lnTo>
                  <a:lnTo>
                    <a:pt x="2222017" y="187071"/>
                  </a:lnTo>
                  <a:lnTo>
                    <a:pt x="2220341" y="186004"/>
                  </a:lnTo>
                  <a:lnTo>
                    <a:pt x="2247874" y="185839"/>
                  </a:lnTo>
                  <a:lnTo>
                    <a:pt x="2300198" y="188950"/>
                  </a:lnTo>
                  <a:lnTo>
                    <a:pt x="2322576" y="188785"/>
                  </a:lnTo>
                  <a:close/>
                </a:path>
                <a:path w="6059805" h="445770">
                  <a:moveTo>
                    <a:pt x="2344432" y="122656"/>
                  </a:moveTo>
                  <a:lnTo>
                    <a:pt x="2314714" y="121462"/>
                  </a:lnTo>
                  <a:lnTo>
                    <a:pt x="2309076" y="119443"/>
                  </a:lnTo>
                  <a:lnTo>
                    <a:pt x="2306802" y="117043"/>
                  </a:lnTo>
                  <a:lnTo>
                    <a:pt x="2287232" y="114681"/>
                  </a:lnTo>
                  <a:lnTo>
                    <a:pt x="2271445" y="117614"/>
                  </a:lnTo>
                  <a:lnTo>
                    <a:pt x="2257247" y="119862"/>
                  </a:lnTo>
                  <a:lnTo>
                    <a:pt x="2244788" y="122097"/>
                  </a:lnTo>
                  <a:lnTo>
                    <a:pt x="2234209" y="124993"/>
                  </a:lnTo>
                  <a:lnTo>
                    <a:pt x="2344432" y="122656"/>
                  </a:lnTo>
                  <a:close/>
                </a:path>
                <a:path w="6059805" h="445770">
                  <a:moveTo>
                    <a:pt x="2393683" y="197218"/>
                  </a:moveTo>
                  <a:lnTo>
                    <a:pt x="2357056" y="198335"/>
                  </a:lnTo>
                  <a:lnTo>
                    <a:pt x="2380665" y="200799"/>
                  </a:lnTo>
                  <a:lnTo>
                    <a:pt x="2393683" y="197218"/>
                  </a:lnTo>
                  <a:close/>
                </a:path>
                <a:path w="6059805" h="445770">
                  <a:moveTo>
                    <a:pt x="2404961" y="185496"/>
                  </a:moveTo>
                  <a:lnTo>
                    <a:pt x="2377287" y="185585"/>
                  </a:lnTo>
                  <a:lnTo>
                    <a:pt x="2372385" y="184086"/>
                  </a:lnTo>
                  <a:lnTo>
                    <a:pt x="2381237" y="183045"/>
                  </a:lnTo>
                  <a:lnTo>
                    <a:pt x="2381123" y="182016"/>
                  </a:lnTo>
                  <a:lnTo>
                    <a:pt x="2334577" y="181127"/>
                  </a:lnTo>
                  <a:lnTo>
                    <a:pt x="2341930" y="183426"/>
                  </a:lnTo>
                  <a:lnTo>
                    <a:pt x="2355354" y="185902"/>
                  </a:lnTo>
                  <a:lnTo>
                    <a:pt x="2373782" y="187591"/>
                  </a:lnTo>
                  <a:lnTo>
                    <a:pt x="2396172" y="187540"/>
                  </a:lnTo>
                  <a:lnTo>
                    <a:pt x="2404961" y="185496"/>
                  </a:lnTo>
                  <a:close/>
                </a:path>
                <a:path w="6059805" h="445770">
                  <a:moveTo>
                    <a:pt x="2405456" y="208356"/>
                  </a:moveTo>
                  <a:lnTo>
                    <a:pt x="2400541" y="206425"/>
                  </a:lnTo>
                  <a:lnTo>
                    <a:pt x="2396426" y="204190"/>
                  </a:lnTo>
                  <a:lnTo>
                    <a:pt x="2387244" y="202539"/>
                  </a:lnTo>
                  <a:lnTo>
                    <a:pt x="2367140" y="202361"/>
                  </a:lnTo>
                  <a:lnTo>
                    <a:pt x="2362047" y="205092"/>
                  </a:lnTo>
                  <a:lnTo>
                    <a:pt x="2312276" y="203746"/>
                  </a:lnTo>
                  <a:lnTo>
                    <a:pt x="2294051" y="205625"/>
                  </a:lnTo>
                  <a:lnTo>
                    <a:pt x="2321941" y="206870"/>
                  </a:lnTo>
                  <a:lnTo>
                    <a:pt x="2349817" y="207746"/>
                  </a:lnTo>
                  <a:lnTo>
                    <a:pt x="2377668" y="208241"/>
                  </a:lnTo>
                  <a:lnTo>
                    <a:pt x="2405456" y="208356"/>
                  </a:lnTo>
                  <a:close/>
                </a:path>
                <a:path w="6059805" h="445770">
                  <a:moveTo>
                    <a:pt x="2411666" y="195135"/>
                  </a:moveTo>
                  <a:lnTo>
                    <a:pt x="2373566" y="190169"/>
                  </a:lnTo>
                  <a:lnTo>
                    <a:pt x="2380615" y="192582"/>
                  </a:lnTo>
                  <a:lnTo>
                    <a:pt x="2380869" y="194017"/>
                  </a:lnTo>
                  <a:lnTo>
                    <a:pt x="2386990" y="194767"/>
                  </a:lnTo>
                  <a:lnTo>
                    <a:pt x="2411666" y="195135"/>
                  </a:lnTo>
                  <a:close/>
                </a:path>
                <a:path w="6059805" h="445770">
                  <a:moveTo>
                    <a:pt x="2426487" y="117335"/>
                  </a:moveTo>
                  <a:lnTo>
                    <a:pt x="2361565" y="116509"/>
                  </a:lnTo>
                  <a:lnTo>
                    <a:pt x="2375941" y="119011"/>
                  </a:lnTo>
                  <a:lnTo>
                    <a:pt x="2426487" y="117335"/>
                  </a:lnTo>
                  <a:close/>
                </a:path>
                <a:path w="6059805" h="445770">
                  <a:moveTo>
                    <a:pt x="2544330" y="183451"/>
                  </a:moveTo>
                  <a:lnTo>
                    <a:pt x="2531973" y="182486"/>
                  </a:lnTo>
                  <a:lnTo>
                    <a:pt x="2531351" y="182486"/>
                  </a:lnTo>
                  <a:lnTo>
                    <a:pt x="2506319" y="181165"/>
                  </a:lnTo>
                  <a:lnTo>
                    <a:pt x="2505164" y="181165"/>
                  </a:lnTo>
                  <a:lnTo>
                    <a:pt x="2482558" y="181724"/>
                  </a:lnTo>
                  <a:lnTo>
                    <a:pt x="2482431" y="182714"/>
                  </a:lnTo>
                  <a:lnTo>
                    <a:pt x="2486990" y="183451"/>
                  </a:lnTo>
                  <a:lnTo>
                    <a:pt x="2501722" y="184734"/>
                  </a:lnTo>
                  <a:lnTo>
                    <a:pt x="2497099" y="182486"/>
                  </a:lnTo>
                  <a:lnTo>
                    <a:pt x="2530551" y="182486"/>
                  </a:lnTo>
                  <a:lnTo>
                    <a:pt x="2544330" y="183451"/>
                  </a:lnTo>
                  <a:close/>
                </a:path>
                <a:path w="6059805" h="445770">
                  <a:moveTo>
                    <a:pt x="2550579" y="183946"/>
                  </a:moveTo>
                  <a:lnTo>
                    <a:pt x="2547353" y="183667"/>
                  </a:lnTo>
                  <a:lnTo>
                    <a:pt x="2544330" y="183451"/>
                  </a:lnTo>
                  <a:lnTo>
                    <a:pt x="2550579" y="183946"/>
                  </a:lnTo>
                  <a:close/>
                </a:path>
                <a:path w="6059805" h="445770">
                  <a:moveTo>
                    <a:pt x="2550896" y="187731"/>
                  </a:moveTo>
                  <a:lnTo>
                    <a:pt x="2534691" y="187185"/>
                  </a:lnTo>
                  <a:lnTo>
                    <a:pt x="2548217" y="187731"/>
                  </a:lnTo>
                  <a:lnTo>
                    <a:pt x="2550896" y="187731"/>
                  </a:lnTo>
                  <a:close/>
                </a:path>
                <a:path w="6059805" h="445770">
                  <a:moveTo>
                    <a:pt x="2582926" y="155549"/>
                  </a:moveTo>
                  <a:lnTo>
                    <a:pt x="2565692" y="152476"/>
                  </a:lnTo>
                  <a:lnTo>
                    <a:pt x="2540609" y="152742"/>
                  </a:lnTo>
                  <a:lnTo>
                    <a:pt x="2512225" y="153593"/>
                  </a:lnTo>
                  <a:lnTo>
                    <a:pt x="2485098" y="152260"/>
                  </a:lnTo>
                  <a:lnTo>
                    <a:pt x="2499118" y="153339"/>
                  </a:lnTo>
                  <a:lnTo>
                    <a:pt x="2502408" y="154800"/>
                  </a:lnTo>
                  <a:lnTo>
                    <a:pt x="2499576" y="155994"/>
                  </a:lnTo>
                  <a:lnTo>
                    <a:pt x="2495245" y="156286"/>
                  </a:lnTo>
                  <a:lnTo>
                    <a:pt x="2546756" y="159702"/>
                  </a:lnTo>
                  <a:lnTo>
                    <a:pt x="2539060" y="157238"/>
                  </a:lnTo>
                  <a:lnTo>
                    <a:pt x="2547239" y="156146"/>
                  </a:lnTo>
                  <a:lnTo>
                    <a:pt x="2582926" y="155549"/>
                  </a:lnTo>
                  <a:close/>
                </a:path>
                <a:path w="6059805" h="445770">
                  <a:moveTo>
                    <a:pt x="2650325" y="147739"/>
                  </a:moveTo>
                  <a:lnTo>
                    <a:pt x="2642273" y="146024"/>
                  </a:lnTo>
                  <a:lnTo>
                    <a:pt x="2640292" y="144208"/>
                  </a:lnTo>
                  <a:lnTo>
                    <a:pt x="2634932" y="142773"/>
                  </a:lnTo>
                  <a:lnTo>
                    <a:pt x="2616733" y="142240"/>
                  </a:lnTo>
                  <a:lnTo>
                    <a:pt x="2594533" y="145846"/>
                  </a:lnTo>
                  <a:lnTo>
                    <a:pt x="2650325" y="147739"/>
                  </a:lnTo>
                  <a:close/>
                </a:path>
                <a:path w="6059805" h="445770">
                  <a:moveTo>
                    <a:pt x="2652687" y="117246"/>
                  </a:moveTo>
                  <a:lnTo>
                    <a:pt x="2628658" y="118999"/>
                  </a:lnTo>
                  <a:lnTo>
                    <a:pt x="2581427" y="118300"/>
                  </a:lnTo>
                  <a:lnTo>
                    <a:pt x="2569959" y="119507"/>
                  </a:lnTo>
                  <a:lnTo>
                    <a:pt x="2553614" y="116535"/>
                  </a:lnTo>
                  <a:lnTo>
                    <a:pt x="2529573" y="114147"/>
                  </a:lnTo>
                  <a:lnTo>
                    <a:pt x="2475407" y="109588"/>
                  </a:lnTo>
                  <a:lnTo>
                    <a:pt x="2457259" y="110185"/>
                  </a:lnTo>
                  <a:lnTo>
                    <a:pt x="2464447" y="112039"/>
                  </a:lnTo>
                  <a:lnTo>
                    <a:pt x="2475204" y="114452"/>
                  </a:lnTo>
                  <a:lnTo>
                    <a:pt x="2467737" y="116725"/>
                  </a:lnTo>
                  <a:lnTo>
                    <a:pt x="2483370" y="119113"/>
                  </a:lnTo>
                  <a:lnTo>
                    <a:pt x="2516352" y="121920"/>
                  </a:lnTo>
                  <a:lnTo>
                    <a:pt x="2557869" y="124320"/>
                  </a:lnTo>
                  <a:lnTo>
                    <a:pt x="2599105" y="125501"/>
                  </a:lnTo>
                  <a:lnTo>
                    <a:pt x="2580005" y="122504"/>
                  </a:lnTo>
                  <a:lnTo>
                    <a:pt x="2621432" y="119507"/>
                  </a:lnTo>
                  <a:lnTo>
                    <a:pt x="2627033" y="119113"/>
                  </a:lnTo>
                  <a:lnTo>
                    <a:pt x="2630297" y="119113"/>
                  </a:lnTo>
                  <a:lnTo>
                    <a:pt x="2636761" y="119113"/>
                  </a:lnTo>
                  <a:lnTo>
                    <a:pt x="2631262" y="119037"/>
                  </a:lnTo>
                  <a:lnTo>
                    <a:pt x="2652687" y="117246"/>
                  </a:lnTo>
                  <a:close/>
                </a:path>
                <a:path w="6059805" h="445770">
                  <a:moveTo>
                    <a:pt x="2676067" y="98882"/>
                  </a:moveTo>
                  <a:lnTo>
                    <a:pt x="2665933" y="97193"/>
                  </a:lnTo>
                  <a:lnTo>
                    <a:pt x="2648153" y="95999"/>
                  </a:lnTo>
                  <a:lnTo>
                    <a:pt x="2629141" y="94945"/>
                  </a:lnTo>
                  <a:lnTo>
                    <a:pt x="2623197" y="97282"/>
                  </a:lnTo>
                  <a:lnTo>
                    <a:pt x="2633370" y="98234"/>
                  </a:lnTo>
                  <a:lnTo>
                    <a:pt x="2652179" y="99161"/>
                  </a:lnTo>
                  <a:lnTo>
                    <a:pt x="2672143" y="101422"/>
                  </a:lnTo>
                  <a:lnTo>
                    <a:pt x="2676067" y="98882"/>
                  </a:lnTo>
                  <a:close/>
                </a:path>
                <a:path w="6059805" h="445770">
                  <a:moveTo>
                    <a:pt x="2814878" y="78943"/>
                  </a:moveTo>
                  <a:lnTo>
                    <a:pt x="2814828" y="78714"/>
                  </a:lnTo>
                  <a:lnTo>
                    <a:pt x="2800781" y="78206"/>
                  </a:lnTo>
                  <a:lnTo>
                    <a:pt x="2814878" y="78943"/>
                  </a:lnTo>
                  <a:close/>
                </a:path>
                <a:path w="6059805" h="445770">
                  <a:moveTo>
                    <a:pt x="2904947" y="109956"/>
                  </a:moveTo>
                  <a:lnTo>
                    <a:pt x="2900413" y="109321"/>
                  </a:lnTo>
                  <a:lnTo>
                    <a:pt x="2900540" y="110464"/>
                  </a:lnTo>
                  <a:lnTo>
                    <a:pt x="2900667" y="110972"/>
                  </a:lnTo>
                  <a:lnTo>
                    <a:pt x="2900730" y="111226"/>
                  </a:lnTo>
                  <a:lnTo>
                    <a:pt x="2900819" y="111607"/>
                  </a:lnTo>
                  <a:lnTo>
                    <a:pt x="2904947" y="109956"/>
                  </a:lnTo>
                  <a:close/>
                </a:path>
                <a:path w="6059805" h="445770">
                  <a:moveTo>
                    <a:pt x="2915843" y="198628"/>
                  </a:moveTo>
                  <a:lnTo>
                    <a:pt x="2908389" y="198628"/>
                  </a:lnTo>
                  <a:lnTo>
                    <a:pt x="2915526" y="198793"/>
                  </a:lnTo>
                  <a:lnTo>
                    <a:pt x="2915843" y="198628"/>
                  </a:lnTo>
                  <a:close/>
                </a:path>
                <a:path w="6059805" h="445770">
                  <a:moveTo>
                    <a:pt x="2919641" y="191795"/>
                  </a:moveTo>
                  <a:lnTo>
                    <a:pt x="2910636" y="190728"/>
                  </a:lnTo>
                  <a:lnTo>
                    <a:pt x="2909506" y="190728"/>
                  </a:lnTo>
                  <a:lnTo>
                    <a:pt x="2919641" y="191795"/>
                  </a:lnTo>
                  <a:close/>
                </a:path>
                <a:path w="6059805" h="445770">
                  <a:moveTo>
                    <a:pt x="2938475" y="196748"/>
                  </a:moveTo>
                  <a:lnTo>
                    <a:pt x="2920174" y="196316"/>
                  </a:lnTo>
                  <a:lnTo>
                    <a:pt x="2915843" y="198628"/>
                  </a:lnTo>
                  <a:lnTo>
                    <a:pt x="2917583" y="198628"/>
                  </a:lnTo>
                  <a:lnTo>
                    <a:pt x="2930347" y="197942"/>
                  </a:lnTo>
                  <a:lnTo>
                    <a:pt x="2938475" y="196748"/>
                  </a:lnTo>
                  <a:close/>
                </a:path>
                <a:path w="6059805" h="445770">
                  <a:moveTo>
                    <a:pt x="2958528" y="203784"/>
                  </a:moveTo>
                  <a:lnTo>
                    <a:pt x="2910903" y="203390"/>
                  </a:lnTo>
                  <a:lnTo>
                    <a:pt x="2885529" y="202603"/>
                  </a:lnTo>
                  <a:lnTo>
                    <a:pt x="2875686" y="202298"/>
                  </a:lnTo>
                  <a:lnTo>
                    <a:pt x="2868688" y="202082"/>
                  </a:lnTo>
                  <a:lnTo>
                    <a:pt x="2827439" y="201231"/>
                  </a:lnTo>
                  <a:lnTo>
                    <a:pt x="2786342" y="202196"/>
                  </a:lnTo>
                  <a:lnTo>
                    <a:pt x="2786342" y="205041"/>
                  </a:lnTo>
                  <a:lnTo>
                    <a:pt x="2776410" y="205295"/>
                  </a:lnTo>
                  <a:lnTo>
                    <a:pt x="2751251" y="205041"/>
                  </a:lnTo>
                  <a:lnTo>
                    <a:pt x="2786342" y="205041"/>
                  </a:lnTo>
                  <a:lnTo>
                    <a:pt x="2786342" y="202196"/>
                  </a:lnTo>
                  <a:lnTo>
                    <a:pt x="2782697" y="202272"/>
                  </a:lnTo>
                  <a:lnTo>
                    <a:pt x="2767533" y="200291"/>
                  </a:lnTo>
                  <a:lnTo>
                    <a:pt x="2746756" y="198589"/>
                  </a:lnTo>
                  <a:lnTo>
                    <a:pt x="2735364" y="196583"/>
                  </a:lnTo>
                  <a:lnTo>
                    <a:pt x="2745155" y="194424"/>
                  </a:lnTo>
                  <a:lnTo>
                    <a:pt x="2747822" y="193840"/>
                  </a:lnTo>
                  <a:lnTo>
                    <a:pt x="2746603" y="193840"/>
                  </a:lnTo>
                  <a:lnTo>
                    <a:pt x="2759430" y="192951"/>
                  </a:lnTo>
                  <a:lnTo>
                    <a:pt x="2770771" y="192951"/>
                  </a:lnTo>
                  <a:lnTo>
                    <a:pt x="2777642" y="193840"/>
                  </a:lnTo>
                  <a:lnTo>
                    <a:pt x="2776499" y="195656"/>
                  </a:lnTo>
                  <a:lnTo>
                    <a:pt x="2803461" y="194906"/>
                  </a:lnTo>
                  <a:lnTo>
                    <a:pt x="2810472" y="192951"/>
                  </a:lnTo>
                  <a:lnTo>
                    <a:pt x="2812237" y="192455"/>
                  </a:lnTo>
                  <a:lnTo>
                    <a:pt x="2816707" y="190995"/>
                  </a:lnTo>
                  <a:lnTo>
                    <a:pt x="2820085" y="189890"/>
                  </a:lnTo>
                  <a:lnTo>
                    <a:pt x="2844254" y="188874"/>
                  </a:lnTo>
                  <a:lnTo>
                    <a:pt x="2891358" y="191795"/>
                  </a:lnTo>
                  <a:lnTo>
                    <a:pt x="2886011" y="189268"/>
                  </a:lnTo>
                  <a:lnTo>
                    <a:pt x="2895752" y="189268"/>
                  </a:lnTo>
                  <a:lnTo>
                    <a:pt x="2902267" y="189725"/>
                  </a:lnTo>
                  <a:lnTo>
                    <a:pt x="2910078" y="190665"/>
                  </a:lnTo>
                  <a:lnTo>
                    <a:pt x="2922232" y="189268"/>
                  </a:lnTo>
                  <a:lnTo>
                    <a:pt x="2926308" y="188874"/>
                  </a:lnTo>
                  <a:lnTo>
                    <a:pt x="2934220" y="188112"/>
                  </a:lnTo>
                  <a:lnTo>
                    <a:pt x="2946362" y="187337"/>
                  </a:lnTo>
                  <a:lnTo>
                    <a:pt x="2952902" y="187185"/>
                  </a:lnTo>
                  <a:lnTo>
                    <a:pt x="2913164" y="187185"/>
                  </a:lnTo>
                  <a:lnTo>
                    <a:pt x="2914421" y="184734"/>
                  </a:lnTo>
                  <a:lnTo>
                    <a:pt x="2914523" y="184531"/>
                  </a:lnTo>
                  <a:lnTo>
                    <a:pt x="2914967" y="183667"/>
                  </a:lnTo>
                  <a:lnTo>
                    <a:pt x="2922828" y="182486"/>
                  </a:lnTo>
                  <a:lnTo>
                    <a:pt x="2920822" y="182486"/>
                  </a:lnTo>
                  <a:lnTo>
                    <a:pt x="2936659" y="181165"/>
                  </a:lnTo>
                  <a:lnTo>
                    <a:pt x="2938462" y="181013"/>
                  </a:lnTo>
                  <a:lnTo>
                    <a:pt x="2945396" y="179539"/>
                  </a:lnTo>
                  <a:lnTo>
                    <a:pt x="2948343" y="178917"/>
                  </a:lnTo>
                  <a:lnTo>
                    <a:pt x="2904756" y="179539"/>
                  </a:lnTo>
                  <a:lnTo>
                    <a:pt x="2873565" y="178917"/>
                  </a:lnTo>
                  <a:lnTo>
                    <a:pt x="2872600" y="178917"/>
                  </a:lnTo>
                  <a:lnTo>
                    <a:pt x="2862084" y="178269"/>
                  </a:lnTo>
                  <a:lnTo>
                    <a:pt x="2842717" y="177076"/>
                  </a:lnTo>
                  <a:lnTo>
                    <a:pt x="2808744" y="174231"/>
                  </a:lnTo>
                  <a:lnTo>
                    <a:pt x="2794038" y="174688"/>
                  </a:lnTo>
                  <a:lnTo>
                    <a:pt x="2798102" y="175717"/>
                  </a:lnTo>
                  <a:lnTo>
                    <a:pt x="2810662" y="177076"/>
                  </a:lnTo>
                  <a:lnTo>
                    <a:pt x="2810510" y="177076"/>
                  </a:lnTo>
                  <a:lnTo>
                    <a:pt x="2818942" y="178269"/>
                  </a:lnTo>
                  <a:lnTo>
                    <a:pt x="2786253" y="177838"/>
                  </a:lnTo>
                  <a:lnTo>
                    <a:pt x="2759735" y="172504"/>
                  </a:lnTo>
                  <a:lnTo>
                    <a:pt x="2729966" y="172923"/>
                  </a:lnTo>
                  <a:lnTo>
                    <a:pt x="2744711" y="174688"/>
                  </a:lnTo>
                  <a:lnTo>
                    <a:pt x="2761894" y="176517"/>
                  </a:lnTo>
                  <a:lnTo>
                    <a:pt x="2771483" y="178663"/>
                  </a:lnTo>
                  <a:lnTo>
                    <a:pt x="2759227" y="181013"/>
                  </a:lnTo>
                  <a:lnTo>
                    <a:pt x="2708579" y="181165"/>
                  </a:lnTo>
                  <a:lnTo>
                    <a:pt x="2653182" y="180505"/>
                  </a:lnTo>
                  <a:lnTo>
                    <a:pt x="2601061" y="181013"/>
                  </a:lnTo>
                  <a:lnTo>
                    <a:pt x="2604643" y="181013"/>
                  </a:lnTo>
                  <a:lnTo>
                    <a:pt x="2575610" y="184531"/>
                  </a:lnTo>
                  <a:lnTo>
                    <a:pt x="2558669" y="184175"/>
                  </a:lnTo>
                  <a:lnTo>
                    <a:pt x="2553639" y="184175"/>
                  </a:lnTo>
                  <a:lnTo>
                    <a:pt x="2567686" y="186575"/>
                  </a:lnTo>
                  <a:lnTo>
                    <a:pt x="2581224" y="189090"/>
                  </a:lnTo>
                  <a:lnTo>
                    <a:pt x="2548217" y="187731"/>
                  </a:lnTo>
                  <a:lnTo>
                    <a:pt x="2544051" y="189268"/>
                  </a:lnTo>
                  <a:lnTo>
                    <a:pt x="2544521" y="189268"/>
                  </a:lnTo>
                  <a:lnTo>
                    <a:pt x="2549309" y="190728"/>
                  </a:lnTo>
                  <a:lnTo>
                    <a:pt x="2499728" y="190995"/>
                  </a:lnTo>
                  <a:lnTo>
                    <a:pt x="2474366" y="188112"/>
                  </a:lnTo>
                  <a:lnTo>
                    <a:pt x="2474137" y="188112"/>
                  </a:lnTo>
                  <a:lnTo>
                    <a:pt x="2458631" y="184175"/>
                  </a:lnTo>
                  <a:lnTo>
                    <a:pt x="2459101" y="184175"/>
                  </a:lnTo>
                  <a:lnTo>
                    <a:pt x="2438273" y="181013"/>
                  </a:lnTo>
                  <a:lnTo>
                    <a:pt x="2400274" y="181013"/>
                  </a:lnTo>
                  <a:lnTo>
                    <a:pt x="2410612" y="181724"/>
                  </a:lnTo>
                  <a:lnTo>
                    <a:pt x="2422804" y="183159"/>
                  </a:lnTo>
                  <a:lnTo>
                    <a:pt x="2435225" y="184988"/>
                  </a:lnTo>
                  <a:lnTo>
                    <a:pt x="2448496" y="187185"/>
                  </a:lnTo>
                  <a:lnTo>
                    <a:pt x="2441524" y="187185"/>
                  </a:lnTo>
                  <a:lnTo>
                    <a:pt x="2414765" y="188518"/>
                  </a:lnTo>
                  <a:lnTo>
                    <a:pt x="2435860" y="191503"/>
                  </a:lnTo>
                  <a:lnTo>
                    <a:pt x="2437346" y="194424"/>
                  </a:lnTo>
                  <a:lnTo>
                    <a:pt x="2437650" y="194906"/>
                  </a:lnTo>
                  <a:lnTo>
                    <a:pt x="2443556" y="197954"/>
                  </a:lnTo>
                  <a:lnTo>
                    <a:pt x="2477439" y="200050"/>
                  </a:lnTo>
                  <a:lnTo>
                    <a:pt x="2459202" y="198589"/>
                  </a:lnTo>
                  <a:lnTo>
                    <a:pt x="2461463" y="197954"/>
                  </a:lnTo>
                  <a:lnTo>
                    <a:pt x="2464651" y="197104"/>
                  </a:lnTo>
                  <a:lnTo>
                    <a:pt x="2479713" y="195681"/>
                  </a:lnTo>
                  <a:lnTo>
                    <a:pt x="2489949" y="194424"/>
                  </a:lnTo>
                  <a:lnTo>
                    <a:pt x="2500820" y="194906"/>
                  </a:lnTo>
                  <a:lnTo>
                    <a:pt x="2499715" y="194906"/>
                  </a:lnTo>
                  <a:lnTo>
                    <a:pt x="2508872" y="195897"/>
                  </a:lnTo>
                  <a:lnTo>
                    <a:pt x="2515463" y="197345"/>
                  </a:lnTo>
                  <a:lnTo>
                    <a:pt x="2514295" y="198932"/>
                  </a:lnTo>
                  <a:lnTo>
                    <a:pt x="2491295" y="199478"/>
                  </a:lnTo>
                  <a:lnTo>
                    <a:pt x="2524544" y="203974"/>
                  </a:lnTo>
                  <a:lnTo>
                    <a:pt x="2524214" y="202958"/>
                  </a:lnTo>
                  <a:lnTo>
                    <a:pt x="2548318" y="203390"/>
                  </a:lnTo>
                  <a:lnTo>
                    <a:pt x="2544470" y="203390"/>
                  </a:lnTo>
                  <a:lnTo>
                    <a:pt x="2543708" y="204368"/>
                  </a:lnTo>
                  <a:lnTo>
                    <a:pt x="2533408" y="205714"/>
                  </a:lnTo>
                  <a:lnTo>
                    <a:pt x="2525217" y="207022"/>
                  </a:lnTo>
                  <a:lnTo>
                    <a:pt x="2499106" y="205714"/>
                  </a:lnTo>
                  <a:lnTo>
                    <a:pt x="2480106" y="204038"/>
                  </a:lnTo>
                  <a:lnTo>
                    <a:pt x="2464079" y="202298"/>
                  </a:lnTo>
                  <a:lnTo>
                    <a:pt x="2445423" y="200647"/>
                  </a:lnTo>
                  <a:lnTo>
                    <a:pt x="2443810" y="200863"/>
                  </a:lnTo>
                  <a:lnTo>
                    <a:pt x="2446832" y="202298"/>
                  </a:lnTo>
                  <a:lnTo>
                    <a:pt x="2444559" y="204038"/>
                  </a:lnTo>
                  <a:lnTo>
                    <a:pt x="2442324" y="204038"/>
                  </a:lnTo>
                  <a:lnTo>
                    <a:pt x="2427668" y="204736"/>
                  </a:lnTo>
                  <a:lnTo>
                    <a:pt x="2455672" y="205587"/>
                  </a:lnTo>
                  <a:lnTo>
                    <a:pt x="2450566" y="205587"/>
                  </a:lnTo>
                  <a:lnTo>
                    <a:pt x="2468346" y="208140"/>
                  </a:lnTo>
                  <a:lnTo>
                    <a:pt x="2468511" y="208140"/>
                  </a:lnTo>
                  <a:lnTo>
                    <a:pt x="2486164" y="210146"/>
                  </a:lnTo>
                  <a:lnTo>
                    <a:pt x="2507094" y="209118"/>
                  </a:lnTo>
                  <a:lnTo>
                    <a:pt x="2539047" y="208140"/>
                  </a:lnTo>
                  <a:lnTo>
                    <a:pt x="2572499" y="209118"/>
                  </a:lnTo>
                  <a:lnTo>
                    <a:pt x="2606713" y="209626"/>
                  </a:lnTo>
                  <a:lnTo>
                    <a:pt x="2640685" y="207225"/>
                  </a:lnTo>
                  <a:lnTo>
                    <a:pt x="2652230" y="210439"/>
                  </a:lnTo>
                  <a:lnTo>
                    <a:pt x="2683357" y="212064"/>
                  </a:lnTo>
                  <a:lnTo>
                    <a:pt x="2712364" y="213956"/>
                  </a:lnTo>
                  <a:lnTo>
                    <a:pt x="2711094" y="213956"/>
                  </a:lnTo>
                  <a:lnTo>
                    <a:pt x="2712275" y="217385"/>
                  </a:lnTo>
                  <a:lnTo>
                    <a:pt x="2712377" y="217665"/>
                  </a:lnTo>
                  <a:lnTo>
                    <a:pt x="2724632" y="217906"/>
                  </a:lnTo>
                  <a:lnTo>
                    <a:pt x="2734170" y="217385"/>
                  </a:lnTo>
                  <a:lnTo>
                    <a:pt x="2741930" y="216471"/>
                  </a:lnTo>
                  <a:lnTo>
                    <a:pt x="2748889" y="215557"/>
                  </a:lnTo>
                  <a:lnTo>
                    <a:pt x="2725890" y="213956"/>
                  </a:lnTo>
                  <a:lnTo>
                    <a:pt x="2732976" y="211531"/>
                  </a:lnTo>
                  <a:lnTo>
                    <a:pt x="2748597" y="208699"/>
                  </a:lnTo>
                  <a:lnTo>
                    <a:pt x="2749969" y="207225"/>
                  </a:lnTo>
                  <a:lnTo>
                    <a:pt x="2750159" y="207022"/>
                  </a:lnTo>
                  <a:lnTo>
                    <a:pt x="2751213" y="205905"/>
                  </a:lnTo>
                  <a:lnTo>
                    <a:pt x="2764180" y="205587"/>
                  </a:lnTo>
                  <a:lnTo>
                    <a:pt x="2803334" y="205587"/>
                  </a:lnTo>
                  <a:lnTo>
                    <a:pt x="2807449" y="205587"/>
                  </a:lnTo>
                  <a:lnTo>
                    <a:pt x="2814053" y="205409"/>
                  </a:lnTo>
                  <a:lnTo>
                    <a:pt x="2835706" y="205041"/>
                  </a:lnTo>
                  <a:lnTo>
                    <a:pt x="2827401" y="205041"/>
                  </a:lnTo>
                  <a:lnTo>
                    <a:pt x="2832633" y="202958"/>
                  </a:lnTo>
                  <a:lnTo>
                    <a:pt x="2833535" y="202603"/>
                  </a:lnTo>
                  <a:lnTo>
                    <a:pt x="2855303" y="205041"/>
                  </a:lnTo>
                  <a:lnTo>
                    <a:pt x="2885706" y="205587"/>
                  </a:lnTo>
                  <a:lnTo>
                    <a:pt x="2923857" y="205587"/>
                  </a:lnTo>
                  <a:lnTo>
                    <a:pt x="2942120" y="205905"/>
                  </a:lnTo>
                  <a:lnTo>
                    <a:pt x="2940443" y="205905"/>
                  </a:lnTo>
                  <a:lnTo>
                    <a:pt x="2930664" y="207022"/>
                  </a:lnTo>
                  <a:lnTo>
                    <a:pt x="2934144" y="207022"/>
                  </a:lnTo>
                  <a:lnTo>
                    <a:pt x="2945765" y="207479"/>
                  </a:lnTo>
                  <a:lnTo>
                    <a:pt x="2950553" y="206679"/>
                  </a:lnTo>
                  <a:lnTo>
                    <a:pt x="2952826" y="205041"/>
                  </a:lnTo>
                  <a:lnTo>
                    <a:pt x="2953321" y="205041"/>
                  </a:lnTo>
                  <a:lnTo>
                    <a:pt x="2958528" y="203784"/>
                  </a:lnTo>
                  <a:close/>
                </a:path>
                <a:path w="6059805" h="445770">
                  <a:moveTo>
                    <a:pt x="2984652" y="111937"/>
                  </a:moveTo>
                  <a:lnTo>
                    <a:pt x="2961119" y="112877"/>
                  </a:lnTo>
                  <a:lnTo>
                    <a:pt x="2978315" y="112496"/>
                  </a:lnTo>
                  <a:lnTo>
                    <a:pt x="2983890" y="112496"/>
                  </a:lnTo>
                  <a:lnTo>
                    <a:pt x="2984652" y="111937"/>
                  </a:lnTo>
                  <a:close/>
                </a:path>
                <a:path w="6059805" h="445770">
                  <a:moveTo>
                    <a:pt x="2986138" y="163728"/>
                  </a:moveTo>
                  <a:lnTo>
                    <a:pt x="2967825" y="163118"/>
                  </a:lnTo>
                  <a:lnTo>
                    <a:pt x="2984919" y="163728"/>
                  </a:lnTo>
                  <a:lnTo>
                    <a:pt x="2986138" y="163728"/>
                  </a:lnTo>
                  <a:close/>
                </a:path>
                <a:path w="6059805" h="445770">
                  <a:moveTo>
                    <a:pt x="2989364" y="135636"/>
                  </a:moveTo>
                  <a:lnTo>
                    <a:pt x="2973438" y="134912"/>
                  </a:lnTo>
                  <a:lnTo>
                    <a:pt x="2960281" y="134950"/>
                  </a:lnTo>
                  <a:lnTo>
                    <a:pt x="2949041" y="135737"/>
                  </a:lnTo>
                  <a:lnTo>
                    <a:pt x="2938869" y="137299"/>
                  </a:lnTo>
                  <a:lnTo>
                    <a:pt x="2947733" y="138391"/>
                  </a:lnTo>
                  <a:lnTo>
                    <a:pt x="2959239" y="137807"/>
                  </a:lnTo>
                  <a:lnTo>
                    <a:pt x="2973171" y="136550"/>
                  </a:lnTo>
                  <a:lnTo>
                    <a:pt x="2989364" y="135636"/>
                  </a:lnTo>
                  <a:close/>
                </a:path>
                <a:path w="6059805" h="445770">
                  <a:moveTo>
                    <a:pt x="2991307" y="163728"/>
                  </a:moveTo>
                  <a:lnTo>
                    <a:pt x="2986138" y="163728"/>
                  </a:lnTo>
                  <a:lnTo>
                    <a:pt x="2991002" y="163880"/>
                  </a:lnTo>
                  <a:lnTo>
                    <a:pt x="2991307" y="163728"/>
                  </a:lnTo>
                  <a:close/>
                </a:path>
                <a:path w="6059805" h="445770">
                  <a:moveTo>
                    <a:pt x="2995333" y="121386"/>
                  </a:moveTo>
                  <a:lnTo>
                    <a:pt x="2934855" y="119507"/>
                  </a:lnTo>
                  <a:lnTo>
                    <a:pt x="2902661" y="119481"/>
                  </a:lnTo>
                  <a:lnTo>
                    <a:pt x="2889326" y="122161"/>
                  </a:lnTo>
                  <a:lnTo>
                    <a:pt x="2876588" y="121970"/>
                  </a:lnTo>
                  <a:lnTo>
                    <a:pt x="2871127" y="123253"/>
                  </a:lnTo>
                  <a:lnTo>
                    <a:pt x="2908350" y="124269"/>
                  </a:lnTo>
                  <a:lnTo>
                    <a:pt x="2935173" y="123266"/>
                  </a:lnTo>
                  <a:lnTo>
                    <a:pt x="2961030" y="121780"/>
                  </a:lnTo>
                  <a:lnTo>
                    <a:pt x="2995333" y="121386"/>
                  </a:lnTo>
                  <a:close/>
                </a:path>
                <a:path w="6059805" h="445770">
                  <a:moveTo>
                    <a:pt x="3022841" y="160934"/>
                  </a:moveTo>
                  <a:lnTo>
                    <a:pt x="2999575" y="159600"/>
                  </a:lnTo>
                  <a:lnTo>
                    <a:pt x="2995269" y="161658"/>
                  </a:lnTo>
                  <a:lnTo>
                    <a:pt x="2991307" y="163728"/>
                  </a:lnTo>
                  <a:lnTo>
                    <a:pt x="3000933" y="163728"/>
                  </a:lnTo>
                  <a:lnTo>
                    <a:pt x="3015284" y="162915"/>
                  </a:lnTo>
                  <a:lnTo>
                    <a:pt x="3022841" y="160934"/>
                  </a:lnTo>
                  <a:close/>
                </a:path>
                <a:path w="6059805" h="445770">
                  <a:moveTo>
                    <a:pt x="3045676" y="122072"/>
                  </a:moveTo>
                  <a:lnTo>
                    <a:pt x="3043326" y="121234"/>
                  </a:lnTo>
                  <a:lnTo>
                    <a:pt x="3031794" y="120281"/>
                  </a:lnTo>
                  <a:lnTo>
                    <a:pt x="3032226" y="121462"/>
                  </a:lnTo>
                  <a:lnTo>
                    <a:pt x="3028899" y="121805"/>
                  </a:lnTo>
                  <a:lnTo>
                    <a:pt x="3027235" y="122135"/>
                  </a:lnTo>
                  <a:lnTo>
                    <a:pt x="3032633" y="123317"/>
                  </a:lnTo>
                  <a:lnTo>
                    <a:pt x="3042107" y="124294"/>
                  </a:lnTo>
                  <a:lnTo>
                    <a:pt x="3043682" y="123012"/>
                  </a:lnTo>
                  <a:lnTo>
                    <a:pt x="3045676" y="122072"/>
                  </a:lnTo>
                  <a:close/>
                </a:path>
                <a:path w="6059805" h="445770">
                  <a:moveTo>
                    <a:pt x="3225088" y="44653"/>
                  </a:moveTo>
                  <a:lnTo>
                    <a:pt x="3219704" y="42367"/>
                  </a:lnTo>
                  <a:lnTo>
                    <a:pt x="3199053" y="41541"/>
                  </a:lnTo>
                  <a:lnTo>
                    <a:pt x="3223171" y="47078"/>
                  </a:lnTo>
                  <a:lnTo>
                    <a:pt x="3223488" y="46774"/>
                  </a:lnTo>
                  <a:lnTo>
                    <a:pt x="3225088" y="44653"/>
                  </a:lnTo>
                  <a:close/>
                </a:path>
                <a:path w="6059805" h="445770">
                  <a:moveTo>
                    <a:pt x="3490404" y="125704"/>
                  </a:moveTo>
                  <a:lnTo>
                    <a:pt x="3483622" y="124815"/>
                  </a:lnTo>
                  <a:lnTo>
                    <a:pt x="3482175" y="124815"/>
                  </a:lnTo>
                  <a:lnTo>
                    <a:pt x="3490404" y="125704"/>
                  </a:lnTo>
                  <a:close/>
                </a:path>
                <a:path w="6059805" h="445770">
                  <a:moveTo>
                    <a:pt x="3561689" y="32677"/>
                  </a:moveTo>
                  <a:lnTo>
                    <a:pt x="3560229" y="25844"/>
                  </a:lnTo>
                  <a:lnTo>
                    <a:pt x="3500272" y="26492"/>
                  </a:lnTo>
                  <a:lnTo>
                    <a:pt x="3518662" y="29108"/>
                  </a:lnTo>
                  <a:lnTo>
                    <a:pt x="3512401" y="31737"/>
                  </a:lnTo>
                  <a:lnTo>
                    <a:pt x="3505289" y="34264"/>
                  </a:lnTo>
                  <a:lnTo>
                    <a:pt x="3521075" y="36588"/>
                  </a:lnTo>
                  <a:lnTo>
                    <a:pt x="3551974" y="35560"/>
                  </a:lnTo>
                  <a:lnTo>
                    <a:pt x="3561689" y="32677"/>
                  </a:lnTo>
                  <a:close/>
                </a:path>
                <a:path w="6059805" h="445770">
                  <a:moveTo>
                    <a:pt x="3580409" y="136055"/>
                  </a:moveTo>
                  <a:lnTo>
                    <a:pt x="3565436" y="132854"/>
                  </a:lnTo>
                  <a:lnTo>
                    <a:pt x="3566337" y="132854"/>
                  </a:lnTo>
                  <a:lnTo>
                    <a:pt x="3529838" y="131737"/>
                  </a:lnTo>
                  <a:lnTo>
                    <a:pt x="3505581" y="131902"/>
                  </a:lnTo>
                  <a:lnTo>
                    <a:pt x="3500196" y="131254"/>
                  </a:lnTo>
                  <a:lnTo>
                    <a:pt x="3445840" y="132854"/>
                  </a:lnTo>
                  <a:lnTo>
                    <a:pt x="3486035" y="132016"/>
                  </a:lnTo>
                  <a:lnTo>
                    <a:pt x="3506647" y="132016"/>
                  </a:lnTo>
                  <a:lnTo>
                    <a:pt x="3527018" y="134404"/>
                  </a:lnTo>
                  <a:lnTo>
                    <a:pt x="3546906" y="137579"/>
                  </a:lnTo>
                  <a:lnTo>
                    <a:pt x="3580409" y="136055"/>
                  </a:lnTo>
                  <a:close/>
                </a:path>
                <a:path w="6059805" h="445770">
                  <a:moveTo>
                    <a:pt x="3583457" y="87757"/>
                  </a:moveTo>
                  <a:lnTo>
                    <a:pt x="3559111" y="82219"/>
                  </a:lnTo>
                  <a:lnTo>
                    <a:pt x="3564750" y="86791"/>
                  </a:lnTo>
                  <a:lnTo>
                    <a:pt x="3583457" y="87757"/>
                  </a:lnTo>
                  <a:close/>
                </a:path>
                <a:path w="6059805" h="445770">
                  <a:moveTo>
                    <a:pt x="3630853" y="72872"/>
                  </a:moveTo>
                  <a:lnTo>
                    <a:pt x="3616045" y="74574"/>
                  </a:lnTo>
                  <a:lnTo>
                    <a:pt x="3596690" y="75145"/>
                  </a:lnTo>
                  <a:lnTo>
                    <a:pt x="3580854" y="75882"/>
                  </a:lnTo>
                  <a:lnTo>
                    <a:pt x="3576637" y="78105"/>
                  </a:lnTo>
                  <a:lnTo>
                    <a:pt x="3608387" y="76796"/>
                  </a:lnTo>
                  <a:lnTo>
                    <a:pt x="3624630" y="75806"/>
                  </a:lnTo>
                  <a:lnTo>
                    <a:pt x="3630422" y="74663"/>
                  </a:lnTo>
                  <a:lnTo>
                    <a:pt x="3630853" y="72872"/>
                  </a:lnTo>
                  <a:close/>
                </a:path>
                <a:path w="6059805" h="445770">
                  <a:moveTo>
                    <a:pt x="3686238" y="134213"/>
                  </a:moveTo>
                  <a:lnTo>
                    <a:pt x="3682263" y="133578"/>
                  </a:lnTo>
                  <a:lnTo>
                    <a:pt x="3672509" y="133578"/>
                  </a:lnTo>
                  <a:lnTo>
                    <a:pt x="3686238" y="134213"/>
                  </a:lnTo>
                  <a:close/>
                </a:path>
                <a:path w="6059805" h="445770">
                  <a:moveTo>
                    <a:pt x="3695039" y="30022"/>
                  </a:moveTo>
                  <a:lnTo>
                    <a:pt x="3656876" y="25057"/>
                  </a:lnTo>
                  <a:lnTo>
                    <a:pt x="3657650" y="25908"/>
                  </a:lnTo>
                  <a:lnTo>
                    <a:pt x="3661499" y="27266"/>
                  </a:lnTo>
                  <a:lnTo>
                    <a:pt x="3661003" y="28536"/>
                  </a:lnTo>
                  <a:lnTo>
                    <a:pt x="3648710" y="29146"/>
                  </a:lnTo>
                  <a:lnTo>
                    <a:pt x="3667823" y="29972"/>
                  </a:lnTo>
                  <a:lnTo>
                    <a:pt x="3679025" y="30327"/>
                  </a:lnTo>
                  <a:lnTo>
                    <a:pt x="3686645" y="30327"/>
                  </a:lnTo>
                  <a:lnTo>
                    <a:pt x="3695039" y="30022"/>
                  </a:lnTo>
                  <a:close/>
                </a:path>
                <a:path w="6059805" h="445770">
                  <a:moveTo>
                    <a:pt x="3728732" y="56375"/>
                  </a:moveTo>
                  <a:lnTo>
                    <a:pt x="3719169" y="54305"/>
                  </a:lnTo>
                  <a:lnTo>
                    <a:pt x="3717480" y="52705"/>
                  </a:lnTo>
                  <a:lnTo>
                    <a:pt x="3721138" y="51663"/>
                  </a:lnTo>
                  <a:lnTo>
                    <a:pt x="3727602" y="51269"/>
                  </a:lnTo>
                  <a:lnTo>
                    <a:pt x="3676548" y="50927"/>
                  </a:lnTo>
                  <a:lnTo>
                    <a:pt x="3709746" y="54368"/>
                  </a:lnTo>
                  <a:lnTo>
                    <a:pt x="3682454" y="55194"/>
                  </a:lnTo>
                  <a:lnTo>
                    <a:pt x="3649180" y="54356"/>
                  </a:lnTo>
                  <a:lnTo>
                    <a:pt x="3622052" y="53975"/>
                  </a:lnTo>
                  <a:lnTo>
                    <a:pt x="3613213" y="56159"/>
                  </a:lnTo>
                  <a:lnTo>
                    <a:pt x="3575164" y="51193"/>
                  </a:lnTo>
                  <a:lnTo>
                    <a:pt x="3536543" y="50761"/>
                  </a:lnTo>
                  <a:lnTo>
                    <a:pt x="3425914" y="47142"/>
                  </a:lnTo>
                  <a:lnTo>
                    <a:pt x="3364446" y="45453"/>
                  </a:lnTo>
                  <a:lnTo>
                    <a:pt x="3361512" y="45427"/>
                  </a:lnTo>
                  <a:lnTo>
                    <a:pt x="3362147" y="48729"/>
                  </a:lnTo>
                  <a:lnTo>
                    <a:pt x="3313900" y="47701"/>
                  </a:lnTo>
                  <a:lnTo>
                    <a:pt x="3297339" y="47891"/>
                  </a:lnTo>
                  <a:lnTo>
                    <a:pt x="3302457" y="50431"/>
                  </a:lnTo>
                  <a:lnTo>
                    <a:pt x="3265322" y="49517"/>
                  </a:lnTo>
                  <a:lnTo>
                    <a:pt x="3275177" y="51460"/>
                  </a:lnTo>
                  <a:lnTo>
                    <a:pt x="3285452" y="51498"/>
                  </a:lnTo>
                  <a:lnTo>
                    <a:pt x="3300831" y="51130"/>
                  </a:lnTo>
                  <a:lnTo>
                    <a:pt x="3325965" y="51879"/>
                  </a:lnTo>
                  <a:lnTo>
                    <a:pt x="3315563" y="54051"/>
                  </a:lnTo>
                  <a:lnTo>
                    <a:pt x="3302127" y="56197"/>
                  </a:lnTo>
                  <a:lnTo>
                    <a:pt x="3293097" y="58610"/>
                  </a:lnTo>
                  <a:lnTo>
                    <a:pt x="3295878" y="61620"/>
                  </a:lnTo>
                  <a:lnTo>
                    <a:pt x="3322015" y="60134"/>
                  </a:lnTo>
                  <a:lnTo>
                    <a:pt x="3409632" y="59728"/>
                  </a:lnTo>
                  <a:lnTo>
                    <a:pt x="3456546" y="57607"/>
                  </a:lnTo>
                  <a:lnTo>
                    <a:pt x="3437775" y="56654"/>
                  </a:lnTo>
                  <a:lnTo>
                    <a:pt x="3446030" y="54927"/>
                  </a:lnTo>
                  <a:lnTo>
                    <a:pt x="3461118" y="54749"/>
                  </a:lnTo>
                  <a:lnTo>
                    <a:pt x="3477260" y="55613"/>
                  </a:lnTo>
                  <a:lnTo>
                    <a:pt x="3488715" y="57023"/>
                  </a:lnTo>
                  <a:lnTo>
                    <a:pt x="3484549" y="58483"/>
                  </a:lnTo>
                  <a:lnTo>
                    <a:pt x="3481362" y="60223"/>
                  </a:lnTo>
                  <a:lnTo>
                    <a:pt x="3483305" y="61760"/>
                  </a:lnTo>
                  <a:lnTo>
                    <a:pt x="3494582" y="62611"/>
                  </a:lnTo>
                  <a:lnTo>
                    <a:pt x="3491458" y="59740"/>
                  </a:lnTo>
                  <a:lnTo>
                    <a:pt x="3500907" y="57175"/>
                  </a:lnTo>
                  <a:lnTo>
                    <a:pt x="3518446" y="56019"/>
                  </a:lnTo>
                  <a:lnTo>
                    <a:pt x="3539604" y="57391"/>
                  </a:lnTo>
                  <a:lnTo>
                    <a:pt x="3521621" y="59486"/>
                  </a:lnTo>
                  <a:lnTo>
                    <a:pt x="3548570" y="60236"/>
                  </a:lnTo>
                  <a:lnTo>
                    <a:pt x="3576383" y="59131"/>
                  </a:lnTo>
                  <a:lnTo>
                    <a:pt x="3600056" y="58889"/>
                  </a:lnTo>
                  <a:lnTo>
                    <a:pt x="3614610" y="62255"/>
                  </a:lnTo>
                  <a:lnTo>
                    <a:pt x="3601199" y="63817"/>
                  </a:lnTo>
                  <a:lnTo>
                    <a:pt x="3634651" y="64249"/>
                  </a:lnTo>
                  <a:lnTo>
                    <a:pt x="3650424" y="64135"/>
                  </a:lnTo>
                  <a:lnTo>
                    <a:pt x="3660825" y="63182"/>
                  </a:lnTo>
                  <a:lnTo>
                    <a:pt x="3638410" y="64147"/>
                  </a:lnTo>
                  <a:lnTo>
                    <a:pt x="3627463" y="62623"/>
                  </a:lnTo>
                  <a:lnTo>
                    <a:pt x="3621430" y="60121"/>
                  </a:lnTo>
                  <a:lnTo>
                    <a:pt x="3613721" y="58216"/>
                  </a:lnTo>
                  <a:lnTo>
                    <a:pt x="3633851" y="57353"/>
                  </a:lnTo>
                  <a:lnTo>
                    <a:pt x="3655199" y="58089"/>
                  </a:lnTo>
                  <a:lnTo>
                    <a:pt x="3669817" y="59626"/>
                  </a:lnTo>
                  <a:lnTo>
                    <a:pt x="3669728" y="61099"/>
                  </a:lnTo>
                  <a:lnTo>
                    <a:pt x="3678072" y="56997"/>
                  </a:lnTo>
                  <a:lnTo>
                    <a:pt x="3687737" y="59042"/>
                  </a:lnTo>
                  <a:lnTo>
                    <a:pt x="3696792" y="58229"/>
                  </a:lnTo>
                  <a:lnTo>
                    <a:pt x="3709149" y="56642"/>
                  </a:lnTo>
                  <a:lnTo>
                    <a:pt x="3728732" y="56375"/>
                  </a:lnTo>
                  <a:close/>
                </a:path>
                <a:path w="6059805" h="445770">
                  <a:moveTo>
                    <a:pt x="3736708" y="161988"/>
                  </a:moveTo>
                  <a:lnTo>
                    <a:pt x="3735527" y="161810"/>
                  </a:lnTo>
                  <a:lnTo>
                    <a:pt x="3730955" y="161137"/>
                  </a:lnTo>
                  <a:lnTo>
                    <a:pt x="3730472" y="161137"/>
                  </a:lnTo>
                  <a:lnTo>
                    <a:pt x="3724287" y="159105"/>
                  </a:lnTo>
                  <a:lnTo>
                    <a:pt x="3684473" y="159105"/>
                  </a:lnTo>
                  <a:lnTo>
                    <a:pt x="3709416" y="160121"/>
                  </a:lnTo>
                  <a:lnTo>
                    <a:pt x="3735616" y="161912"/>
                  </a:lnTo>
                  <a:lnTo>
                    <a:pt x="3736708" y="161988"/>
                  </a:lnTo>
                  <a:close/>
                </a:path>
                <a:path w="6059805" h="445770">
                  <a:moveTo>
                    <a:pt x="3746779" y="163931"/>
                  </a:moveTo>
                  <a:lnTo>
                    <a:pt x="3740594" y="162534"/>
                  </a:lnTo>
                  <a:lnTo>
                    <a:pt x="3736771" y="161988"/>
                  </a:lnTo>
                  <a:lnTo>
                    <a:pt x="3735730" y="161988"/>
                  </a:lnTo>
                  <a:lnTo>
                    <a:pt x="3739604" y="165709"/>
                  </a:lnTo>
                  <a:lnTo>
                    <a:pt x="3746779" y="163931"/>
                  </a:lnTo>
                  <a:close/>
                </a:path>
                <a:path w="6059805" h="445770">
                  <a:moveTo>
                    <a:pt x="3773817" y="133578"/>
                  </a:moveTo>
                  <a:lnTo>
                    <a:pt x="3770922" y="133324"/>
                  </a:lnTo>
                  <a:lnTo>
                    <a:pt x="3680676" y="133324"/>
                  </a:lnTo>
                  <a:lnTo>
                    <a:pt x="3682263" y="133578"/>
                  </a:lnTo>
                  <a:lnTo>
                    <a:pt x="3773817" y="133578"/>
                  </a:lnTo>
                  <a:close/>
                </a:path>
                <a:path w="6059805" h="445770">
                  <a:moveTo>
                    <a:pt x="3859288" y="133324"/>
                  </a:moveTo>
                  <a:lnTo>
                    <a:pt x="3771862" y="133324"/>
                  </a:lnTo>
                  <a:lnTo>
                    <a:pt x="3773817" y="133578"/>
                  </a:lnTo>
                  <a:lnTo>
                    <a:pt x="3858209" y="133578"/>
                  </a:lnTo>
                  <a:lnTo>
                    <a:pt x="3859288" y="133324"/>
                  </a:lnTo>
                  <a:close/>
                </a:path>
                <a:path w="6059805" h="445770">
                  <a:moveTo>
                    <a:pt x="3867912" y="9283"/>
                  </a:moveTo>
                  <a:lnTo>
                    <a:pt x="3865486" y="7708"/>
                  </a:lnTo>
                  <a:lnTo>
                    <a:pt x="3859822" y="5905"/>
                  </a:lnTo>
                  <a:lnTo>
                    <a:pt x="3856215" y="7226"/>
                  </a:lnTo>
                  <a:lnTo>
                    <a:pt x="3856545" y="9283"/>
                  </a:lnTo>
                  <a:lnTo>
                    <a:pt x="3867912" y="9283"/>
                  </a:lnTo>
                  <a:close/>
                </a:path>
                <a:path w="6059805" h="445770">
                  <a:moveTo>
                    <a:pt x="3869334" y="4648"/>
                  </a:moveTo>
                  <a:lnTo>
                    <a:pt x="3858628" y="5905"/>
                  </a:lnTo>
                  <a:lnTo>
                    <a:pt x="3858831" y="5905"/>
                  </a:lnTo>
                  <a:lnTo>
                    <a:pt x="3869334" y="4648"/>
                  </a:lnTo>
                  <a:close/>
                </a:path>
                <a:path w="6059805" h="445770">
                  <a:moveTo>
                    <a:pt x="3893731" y="158343"/>
                  </a:moveTo>
                  <a:lnTo>
                    <a:pt x="3748709" y="158343"/>
                  </a:lnTo>
                  <a:lnTo>
                    <a:pt x="3724287" y="159105"/>
                  </a:lnTo>
                  <a:lnTo>
                    <a:pt x="3891267" y="159105"/>
                  </a:lnTo>
                  <a:lnTo>
                    <a:pt x="3893731" y="158343"/>
                  </a:lnTo>
                  <a:close/>
                </a:path>
                <a:path w="6059805" h="445770">
                  <a:moveTo>
                    <a:pt x="3943439" y="107378"/>
                  </a:moveTo>
                  <a:lnTo>
                    <a:pt x="3943312" y="106781"/>
                  </a:lnTo>
                  <a:lnTo>
                    <a:pt x="3935641" y="106781"/>
                  </a:lnTo>
                  <a:lnTo>
                    <a:pt x="3943439" y="107378"/>
                  </a:lnTo>
                  <a:close/>
                </a:path>
                <a:path w="6059805" h="445770">
                  <a:moveTo>
                    <a:pt x="3968051" y="158343"/>
                  </a:moveTo>
                  <a:lnTo>
                    <a:pt x="3951782" y="157962"/>
                  </a:lnTo>
                  <a:lnTo>
                    <a:pt x="3947160" y="157962"/>
                  </a:lnTo>
                  <a:lnTo>
                    <a:pt x="3909784" y="156438"/>
                  </a:lnTo>
                  <a:lnTo>
                    <a:pt x="3907371" y="152501"/>
                  </a:lnTo>
                  <a:lnTo>
                    <a:pt x="3904488" y="155549"/>
                  </a:lnTo>
                  <a:lnTo>
                    <a:pt x="3893731" y="158343"/>
                  </a:lnTo>
                  <a:lnTo>
                    <a:pt x="3968051" y="158343"/>
                  </a:lnTo>
                  <a:close/>
                </a:path>
                <a:path w="6059805" h="445770">
                  <a:moveTo>
                    <a:pt x="3989209" y="44069"/>
                  </a:moveTo>
                  <a:lnTo>
                    <a:pt x="3986784" y="43815"/>
                  </a:lnTo>
                  <a:lnTo>
                    <a:pt x="3986644" y="43815"/>
                  </a:lnTo>
                  <a:lnTo>
                    <a:pt x="3989209" y="44069"/>
                  </a:lnTo>
                  <a:close/>
                </a:path>
                <a:path w="6059805" h="445770">
                  <a:moveTo>
                    <a:pt x="4188079" y="172910"/>
                  </a:moveTo>
                  <a:lnTo>
                    <a:pt x="4160697" y="170027"/>
                  </a:lnTo>
                  <a:lnTo>
                    <a:pt x="4179760" y="172313"/>
                  </a:lnTo>
                  <a:lnTo>
                    <a:pt x="4188079" y="172910"/>
                  </a:lnTo>
                  <a:close/>
                </a:path>
                <a:path w="6059805" h="445770">
                  <a:moveTo>
                    <a:pt x="4267047" y="6616"/>
                  </a:moveTo>
                  <a:lnTo>
                    <a:pt x="4259402" y="5194"/>
                  </a:lnTo>
                  <a:lnTo>
                    <a:pt x="4242841" y="4318"/>
                  </a:lnTo>
                  <a:lnTo>
                    <a:pt x="4225633" y="4508"/>
                  </a:lnTo>
                  <a:lnTo>
                    <a:pt x="4216095" y="6248"/>
                  </a:lnTo>
                  <a:lnTo>
                    <a:pt x="4247997" y="4635"/>
                  </a:lnTo>
                  <a:lnTo>
                    <a:pt x="4246067" y="6235"/>
                  </a:lnTo>
                  <a:lnTo>
                    <a:pt x="4250817" y="6781"/>
                  </a:lnTo>
                  <a:lnTo>
                    <a:pt x="4267047" y="6616"/>
                  </a:lnTo>
                  <a:close/>
                </a:path>
                <a:path w="6059805" h="445770">
                  <a:moveTo>
                    <a:pt x="4372978" y="148691"/>
                  </a:moveTo>
                  <a:lnTo>
                    <a:pt x="4358957" y="150215"/>
                  </a:lnTo>
                  <a:lnTo>
                    <a:pt x="4369854" y="150215"/>
                  </a:lnTo>
                  <a:lnTo>
                    <a:pt x="4372978" y="148691"/>
                  </a:lnTo>
                  <a:close/>
                </a:path>
                <a:path w="6059805" h="445770">
                  <a:moveTo>
                    <a:pt x="4405046" y="122275"/>
                  </a:moveTo>
                  <a:lnTo>
                    <a:pt x="4387164" y="120243"/>
                  </a:lnTo>
                  <a:lnTo>
                    <a:pt x="4372622" y="118592"/>
                  </a:lnTo>
                  <a:lnTo>
                    <a:pt x="4375251" y="118592"/>
                  </a:lnTo>
                  <a:lnTo>
                    <a:pt x="4326560" y="116941"/>
                  </a:lnTo>
                  <a:lnTo>
                    <a:pt x="4281767" y="115925"/>
                  </a:lnTo>
                  <a:lnTo>
                    <a:pt x="4249788" y="113893"/>
                  </a:lnTo>
                  <a:lnTo>
                    <a:pt x="4254919" y="116433"/>
                  </a:lnTo>
                  <a:lnTo>
                    <a:pt x="4250410" y="116941"/>
                  </a:lnTo>
                  <a:lnTo>
                    <a:pt x="4255427" y="119481"/>
                  </a:lnTo>
                  <a:lnTo>
                    <a:pt x="4214812" y="119481"/>
                  </a:lnTo>
                  <a:lnTo>
                    <a:pt x="4196346" y="118973"/>
                  </a:lnTo>
                  <a:lnTo>
                    <a:pt x="4173270" y="118338"/>
                  </a:lnTo>
                  <a:lnTo>
                    <a:pt x="4175175" y="118338"/>
                  </a:lnTo>
                  <a:lnTo>
                    <a:pt x="4168190" y="118173"/>
                  </a:lnTo>
                  <a:lnTo>
                    <a:pt x="4168190" y="118973"/>
                  </a:lnTo>
                  <a:lnTo>
                    <a:pt x="4164444" y="119227"/>
                  </a:lnTo>
                  <a:lnTo>
                    <a:pt x="4159059" y="118973"/>
                  </a:lnTo>
                  <a:lnTo>
                    <a:pt x="4168190" y="118973"/>
                  </a:lnTo>
                  <a:lnTo>
                    <a:pt x="4168190" y="118173"/>
                  </a:lnTo>
                  <a:lnTo>
                    <a:pt x="4106913" y="116687"/>
                  </a:lnTo>
                  <a:lnTo>
                    <a:pt x="4056430" y="116433"/>
                  </a:lnTo>
                  <a:lnTo>
                    <a:pt x="4056240" y="116306"/>
                  </a:lnTo>
                  <a:lnTo>
                    <a:pt x="4051363" y="113131"/>
                  </a:lnTo>
                  <a:lnTo>
                    <a:pt x="4050969" y="112877"/>
                  </a:lnTo>
                  <a:lnTo>
                    <a:pt x="4049788" y="113131"/>
                  </a:lnTo>
                  <a:lnTo>
                    <a:pt x="4045051" y="114147"/>
                  </a:lnTo>
                  <a:lnTo>
                    <a:pt x="4029468" y="114909"/>
                  </a:lnTo>
                  <a:lnTo>
                    <a:pt x="3986949" y="116179"/>
                  </a:lnTo>
                  <a:lnTo>
                    <a:pt x="3987660" y="115925"/>
                  </a:lnTo>
                  <a:lnTo>
                    <a:pt x="3997299" y="112496"/>
                  </a:lnTo>
                  <a:lnTo>
                    <a:pt x="3999446" y="111734"/>
                  </a:lnTo>
                  <a:lnTo>
                    <a:pt x="4004437" y="111734"/>
                  </a:lnTo>
                  <a:lnTo>
                    <a:pt x="3976636" y="110972"/>
                  </a:lnTo>
                  <a:lnTo>
                    <a:pt x="3973131" y="110972"/>
                  </a:lnTo>
                  <a:lnTo>
                    <a:pt x="3958336" y="109321"/>
                  </a:lnTo>
                  <a:lnTo>
                    <a:pt x="3955199" y="108813"/>
                  </a:lnTo>
                  <a:lnTo>
                    <a:pt x="3948950" y="107797"/>
                  </a:lnTo>
                  <a:lnTo>
                    <a:pt x="3943439" y="107378"/>
                  </a:lnTo>
                  <a:lnTo>
                    <a:pt x="3943527" y="107797"/>
                  </a:lnTo>
                  <a:lnTo>
                    <a:pt x="3942384" y="107797"/>
                  </a:lnTo>
                  <a:lnTo>
                    <a:pt x="3939044" y="108178"/>
                  </a:lnTo>
                  <a:lnTo>
                    <a:pt x="3917340" y="108559"/>
                  </a:lnTo>
                  <a:lnTo>
                    <a:pt x="3898963" y="108178"/>
                  </a:lnTo>
                  <a:lnTo>
                    <a:pt x="3910355" y="108178"/>
                  </a:lnTo>
                  <a:lnTo>
                    <a:pt x="3875303" y="107924"/>
                  </a:lnTo>
                  <a:lnTo>
                    <a:pt x="3875176" y="108178"/>
                  </a:lnTo>
                  <a:lnTo>
                    <a:pt x="3874579" y="109321"/>
                  </a:lnTo>
                  <a:lnTo>
                    <a:pt x="3861270" y="108813"/>
                  </a:lnTo>
                  <a:lnTo>
                    <a:pt x="3859339" y="108813"/>
                  </a:lnTo>
                  <a:lnTo>
                    <a:pt x="3843388" y="107378"/>
                  </a:lnTo>
                  <a:lnTo>
                    <a:pt x="3843185" y="107378"/>
                  </a:lnTo>
                  <a:lnTo>
                    <a:pt x="3822319" y="105003"/>
                  </a:lnTo>
                  <a:lnTo>
                    <a:pt x="3814495" y="104114"/>
                  </a:lnTo>
                  <a:lnTo>
                    <a:pt x="3812171" y="104114"/>
                  </a:lnTo>
                  <a:lnTo>
                    <a:pt x="3830332" y="102209"/>
                  </a:lnTo>
                  <a:lnTo>
                    <a:pt x="3830370" y="100939"/>
                  </a:lnTo>
                  <a:lnTo>
                    <a:pt x="3830383" y="100177"/>
                  </a:lnTo>
                  <a:lnTo>
                    <a:pt x="3819207" y="98272"/>
                  </a:lnTo>
                  <a:lnTo>
                    <a:pt x="3802494" y="96875"/>
                  </a:lnTo>
                  <a:lnTo>
                    <a:pt x="3803535" y="97764"/>
                  </a:lnTo>
                  <a:lnTo>
                    <a:pt x="3809238" y="98272"/>
                  </a:lnTo>
                  <a:lnTo>
                    <a:pt x="3814114" y="99161"/>
                  </a:lnTo>
                  <a:lnTo>
                    <a:pt x="3812641" y="100939"/>
                  </a:lnTo>
                  <a:lnTo>
                    <a:pt x="3801072" y="100685"/>
                  </a:lnTo>
                  <a:lnTo>
                    <a:pt x="3794468" y="100177"/>
                  </a:lnTo>
                  <a:lnTo>
                    <a:pt x="3793833" y="100177"/>
                  </a:lnTo>
                  <a:lnTo>
                    <a:pt x="3781704" y="98653"/>
                  </a:lnTo>
                  <a:lnTo>
                    <a:pt x="3779685" y="98399"/>
                  </a:lnTo>
                  <a:lnTo>
                    <a:pt x="3778504" y="98653"/>
                  </a:lnTo>
                  <a:lnTo>
                    <a:pt x="3771392" y="100177"/>
                  </a:lnTo>
                  <a:lnTo>
                    <a:pt x="3758412" y="100939"/>
                  </a:lnTo>
                  <a:lnTo>
                    <a:pt x="3750653" y="101828"/>
                  </a:lnTo>
                  <a:lnTo>
                    <a:pt x="3757980" y="104114"/>
                  </a:lnTo>
                  <a:lnTo>
                    <a:pt x="3742512" y="103225"/>
                  </a:lnTo>
                  <a:lnTo>
                    <a:pt x="3724833" y="102209"/>
                  </a:lnTo>
                  <a:lnTo>
                    <a:pt x="3718204" y="101828"/>
                  </a:lnTo>
                  <a:lnTo>
                    <a:pt x="3715296" y="101828"/>
                  </a:lnTo>
                  <a:lnTo>
                    <a:pt x="3732885" y="98653"/>
                  </a:lnTo>
                  <a:lnTo>
                    <a:pt x="3735247" y="98653"/>
                  </a:lnTo>
                  <a:lnTo>
                    <a:pt x="3708730" y="96621"/>
                  </a:lnTo>
                  <a:lnTo>
                    <a:pt x="3700576" y="95859"/>
                  </a:lnTo>
                  <a:lnTo>
                    <a:pt x="3689731" y="94843"/>
                  </a:lnTo>
                  <a:lnTo>
                    <a:pt x="3680231" y="93954"/>
                  </a:lnTo>
                  <a:lnTo>
                    <a:pt x="3681628" y="93954"/>
                  </a:lnTo>
                  <a:lnTo>
                    <a:pt x="3648481" y="92430"/>
                  </a:lnTo>
                  <a:lnTo>
                    <a:pt x="3622002" y="94843"/>
                  </a:lnTo>
                  <a:lnTo>
                    <a:pt x="3614699" y="92938"/>
                  </a:lnTo>
                  <a:lnTo>
                    <a:pt x="3607765" y="90779"/>
                  </a:lnTo>
                  <a:lnTo>
                    <a:pt x="3601809" y="89255"/>
                  </a:lnTo>
                  <a:lnTo>
                    <a:pt x="3597491" y="89255"/>
                  </a:lnTo>
                  <a:lnTo>
                    <a:pt x="3599142" y="91033"/>
                  </a:lnTo>
                  <a:lnTo>
                    <a:pt x="3594163" y="92049"/>
                  </a:lnTo>
                  <a:lnTo>
                    <a:pt x="3590086" y="93446"/>
                  </a:lnTo>
                  <a:lnTo>
                    <a:pt x="3594443" y="95859"/>
                  </a:lnTo>
                  <a:lnTo>
                    <a:pt x="3571075" y="94589"/>
                  </a:lnTo>
                  <a:lnTo>
                    <a:pt x="3559403" y="93954"/>
                  </a:lnTo>
                  <a:lnTo>
                    <a:pt x="3532047" y="90779"/>
                  </a:lnTo>
                  <a:lnTo>
                    <a:pt x="3532225" y="90779"/>
                  </a:lnTo>
                  <a:lnTo>
                    <a:pt x="3504209" y="87985"/>
                  </a:lnTo>
                  <a:lnTo>
                    <a:pt x="3499116" y="87477"/>
                  </a:lnTo>
                  <a:lnTo>
                    <a:pt x="3453892" y="86080"/>
                  </a:lnTo>
                  <a:lnTo>
                    <a:pt x="3482898" y="84048"/>
                  </a:lnTo>
                  <a:lnTo>
                    <a:pt x="3499205" y="82905"/>
                  </a:lnTo>
                  <a:lnTo>
                    <a:pt x="3497529" y="81889"/>
                  </a:lnTo>
                  <a:lnTo>
                    <a:pt x="3491623" y="81127"/>
                  </a:lnTo>
                  <a:lnTo>
                    <a:pt x="3491293" y="81127"/>
                  </a:lnTo>
                  <a:lnTo>
                    <a:pt x="3485451" y="79984"/>
                  </a:lnTo>
                  <a:lnTo>
                    <a:pt x="3488461" y="79095"/>
                  </a:lnTo>
                  <a:lnTo>
                    <a:pt x="3490912" y="79095"/>
                  </a:lnTo>
                  <a:lnTo>
                    <a:pt x="3513175" y="80492"/>
                  </a:lnTo>
                  <a:lnTo>
                    <a:pt x="3530777" y="79603"/>
                  </a:lnTo>
                  <a:lnTo>
                    <a:pt x="3537801" y="79095"/>
                  </a:lnTo>
                  <a:lnTo>
                    <a:pt x="3543084" y="78714"/>
                  </a:lnTo>
                  <a:lnTo>
                    <a:pt x="3546246" y="78714"/>
                  </a:lnTo>
                  <a:lnTo>
                    <a:pt x="3542157" y="78206"/>
                  </a:lnTo>
                  <a:lnTo>
                    <a:pt x="3545967" y="78206"/>
                  </a:lnTo>
                  <a:lnTo>
                    <a:pt x="3516134" y="76555"/>
                  </a:lnTo>
                  <a:lnTo>
                    <a:pt x="3487356" y="76555"/>
                  </a:lnTo>
                  <a:lnTo>
                    <a:pt x="3467265" y="78206"/>
                  </a:lnTo>
                  <a:lnTo>
                    <a:pt x="3470414" y="78206"/>
                  </a:lnTo>
                  <a:lnTo>
                    <a:pt x="3471697" y="84048"/>
                  </a:lnTo>
                  <a:lnTo>
                    <a:pt x="3445002" y="82905"/>
                  </a:lnTo>
                  <a:lnTo>
                    <a:pt x="3438664" y="82905"/>
                  </a:lnTo>
                  <a:lnTo>
                    <a:pt x="3441484" y="81127"/>
                  </a:lnTo>
                  <a:lnTo>
                    <a:pt x="3444697" y="79095"/>
                  </a:lnTo>
                  <a:lnTo>
                    <a:pt x="3447300" y="77444"/>
                  </a:lnTo>
                  <a:lnTo>
                    <a:pt x="3433432" y="79095"/>
                  </a:lnTo>
                  <a:lnTo>
                    <a:pt x="3431717" y="78714"/>
                  </a:lnTo>
                  <a:lnTo>
                    <a:pt x="3399675" y="71602"/>
                  </a:lnTo>
                  <a:lnTo>
                    <a:pt x="3376130" y="74777"/>
                  </a:lnTo>
                  <a:lnTo>
                    <a:pt x="3351250" y="77444"/>
                  </a:lnTo>
                  <a:lnTo>
                    <a:pt x="3350044" y="77444"/>
                  </a:lnTo>
                  <a:lnTo>
                    <a:pt x="3326117" y="78714"/>
                  </a:lnTo>
                  <a:lnTo>
                    <a:pt x="3303473" y="78714"/>
                  </a:lnTo>
                  <a:lnTo>
                    <a:pt x="3309353" y="76809"/>
                  </a:lnTo>
                  <a:lnTo>
                    <a:pt x="3308807" y="76555"/>
                  </a:lnTo>
                  <a:lnTo>
                    <a:pt x="3307448" y="75920"/>
                  </a:lnTo>
                  <a:lnTo>
                    <a:pt x="3306076" y="75285"/>
                  </a:lnTo>
                  <a:lnTo>
                    <a:pt x="3305797" y="75285"/>
                  </a:lnTo>
                  <a:lnTo>
                    <a:pt x="3305822" y="74015"/>
                  </a:lnTo>
                  <a:lnTo>
                    <a:pt x="3302660" y="74015"/>
                  </a:lnTo>
                  <a:lnTo>
                    <a:pt x="3315297" y="73507"/>
                  </a:lnTo>
                  <a:lnTo>
                    <a:pt x="3318167" y="73507"/>
                  </a:lnTo>
                  <a:lnTo>
                    <a:pt x="3340557" y="75285"/>
                  </a:lnTo>
                  <a:lnTo>
                    <a:pt x="3321621" y="73253"/>
                  </a:lnTo>
                  <a:lnTo>
                    <a:pt x="3317202" y="73431"/>
                  </a:lnTo>
                  <a:lnTo>
                    <a:pt x="3260585" y="68935"/>
                  </a:lnTo>
                  <a:lnTo>
                    <a:pt x="3289897" y="75920"/>
                  </a:lnTo>
                  <a:lnTo>
                    <a:pt x="3285553" y="75539"/>
                  </a:lnTo>
                  <a:lnTo>
                    <a:pt x="3268180" y="74015"/>
                  </a:lnTo>
                  <a:lnTo>
                    <a:pt x="3237115" y="72618"/>
                  </a:lnTo>
                  <a:lnTo>
                    <a:pt x="3208032" y="71602"/>
                  </a:lnTo>
                  <a:lnTo>
                    <a:pt x="3206826" y="71602"/>
                  </a:lnTo>
                  <a:lnTo>
                    <a:pt x="3177705" y="70078"/>
                  </a:lnTo>
                  <a:lnTo>
                    <a:pt x="3154095" y="73901"/>
                  </a:lnTo>
                  <a:lnTo>
                    <a:pt x="3135998" y="73228"/>
                  </a:lnTo>
                  <a:lnTo>
                    <a:pt x="3135998" y="105003"/>
                  </a:lnTo>
                  <a:lnTo>
                    <a:pt x="3108490" y="105003"/>
                  </a:lnTo>
                  <a:lnTo>
                    <a:pt x="3110649" y="104114"/>
                  </a:lnTo>
                  <a:lnTo>
                    <a:pt x="3120910" y="104114"/>
                  </a:lnTo>
                  <a:lnTo>
                    <a:pt x="3135376" y="104495"/>
                  </a:lnTo>
                  <a:lnTo>
                    <a:pt x="3135998" y="105003"/>
                  </a:lnTo>
                  <a:lnTo>
                    <a:pt x="3135998" y="73228"/>
                  </a:lnTo>
                  <a:lnTo>
                    <a:pt x="3092564" y="71602"/>
                  </a:lnTo>
                  <a:lnTo>
                    <a:pt x="3088335" y="71602"/>
                  </a:lnTo>
                  <a:lnTo>
                    <a:pt x="3067913" y="75539"/>
                  </a:lnTo>
                  <a:lnTo>
                    <a:pt x="3015475" y="74015"/>
                  </a:lnTo>
                  <a:lnTo>
                    <a:pt x="3022346" y="74015"/>
                  </a:lnTo>
                  <a:lnTo>
                    <a:pt x="2903182" y="73126"/>
                  </a:lnTo>
                  <a:lnTo>
                    <a:pt x="2859798" y="73507"/>
                  </a:lnTo>
                  <a:lnTo>
                    <a:pt x="2831858" y="76796"/>
                  </a:lnTo>
                  <a:lnTo>
                    <a:pt x="2869044" y="76784"/>
                  </a:lnTo>
                  <a:lnTo>
                    <a:pt x="2865082" y="78206"/>
                  </a:lnTo>
                  <a:lnTo>
                    <a:pt x="2865704" y="78206"/>
                  </a:lnTo>
                  <a:lnTo>
                    <a:pt x="2870936" y="80746"/>
                  </a:lnTo>
                  <a:lnTo>
                    <a:pt x="2867241" y="80746"/>
                  </a:lnTo>
                  <a:lnTo>
                    <a:pt x="2856928" y="81127"/>
                  </a:lnTo>
                  <a:lnTo>
                    <a:pt x="2817876" y="79095"/>
                  </a:lnTo>
                  <a:lnTo>
                    <a:pt x="2814929" y="79095"/>
                  </a:lnTo>
                  <a:lnTo>
                    <a:pt x="2815386" y="80746"/>
                  </a:lnTo>
                  <a:lnTo>
                    <a:pt x="2815425" y="81127"/>
                  </a:lnTo>
                  <a:lnTo>
                    <a:pt x="2815513" y="81889"/>
                  </a:lnTo>
                  <a:lnTo>
                    <a:pt x="2769285" y="81889"/>
                  </a:lnTo>
                  <a:lnTo>
                    <a:pt x="2780627" y="82905"/>
                  </a:lnTo>
                  <a:lnTo>
                    <a:pt x="2779687" y="82905"/>
                  </a:lnTo>
                  <a:lnTo>
                    <a:pt x="2784919" y="84302"/>
                  </a:lnTo>
                  <a:lnTo>
                    <a:pt x="2781998" y="86080"/>
                  </a:lnTo>
                  <a:lnTo>
                    <a:pt x="2765971" y="87477"/>
                  </a:lnTo>
                  <a:lnTo>
                    <a:pt x="2761462" y="87985"/>
                  </a:lnTo>
                  <a:lnTo>
                    <a:pt x="2747200" y="86588"/>
                  </a:lnTo>
                  <a:lnTo>
                    <a:pt x="2761742" y="89001"/>
                  </a:lnTo>
                  <a:lnTo>
                    <a:pt x="2738831" y="89001"/>
                  </a:lnTo>
                  <a:lnTo>
                    <a:pt x="2722105" y="90144"/>
                  </a:lnTo>
                  <a:lnTo>
                    <a:pt x="2709519" y="90779"/>
                  </a:lnTo>
                  <a:lnTo>
                    <a:pt x="2706408" y="89255"/>
                  </a:lnTo>
                  <a:lnTo>
                    <a:pt x="2703550" y="90144"/>
                  </a:lnTo>
                  <a:lnTo>
                    <a:pt x="2716771" y="91922"/>
                  </a:lnTo>
                  <a:lnTo>
                    <a:pt x="2716657" y="92430"/>
                  </a:lnTo>
                  <a:lnTo>
                    <a:pt x="2716555" y="92938"/>
                  </a:lnTo>
                  <a:lnTo>
                    <a:pt x="2716441" y="93446"/>
                  </a:lnTo>
                  <a:lnTo>
                    <a:pt x="2714155" y="93446"/>
                  </a:lnTo>
                  <a:lnTo>
                    <a:pt x="2703614" y="94589"/>
                  </a:lnTo>
                  <a:lnTo>
                    <a:pt x="2692831" y="93954"/>
                  </a:lnTo>
                  <a:lnTo>
                    <a:pt x="2692400" y="93954"/>
                  </a:lnTo>
                  <a:lnTo>
                    <a:pt x="2678531" y="92938"/>
                  </a:lnTo>
                  <a:lnTo>
                    <a:pt x="2672867" y="92938"/>
                  </a:lnTo>
                  <a:lnTo>
                    <a:pt x="2657170" y="93446"/>
                  </a:lnTo>
                  <a:lnTo>
                    <a:pt x="2665158" y="93446"/>
                  </a:lnTo>
                  <a:lnTo>
                    <a:pt x="2681414" y="93954"/>
                  </a:lnTo>
                  <a:lnTo>
                    <a:pt x="2691574" y="95605"/>
                  </a:lnTo>
                  <a:lnTo>
                    <a:pt x="2698800" y="97764"/>
                  </a:lnTo>
                  <a:lnTo>
                    <a:pt x="2699118" y="97764"/>
                  </a:lnTo>
                  <a:lnTo>
                    <a:pt x="2708656" y="99428"/>
                  </a:lnTo>
                  <a:lnTo>
                    <a:pt x="2739174" y="98653"/>
                  </a:lnTo>
                  <a:lnTo>
                    <a:pt x="2776588" y="98653"/>
                  </a:lnTo>
                  <a:lnTo>
                    <a:pt x="2807347" y="99542"/>
                  </a:lnTo>
                  <a:lnTo>
                    <a:pt x="2838272" y="101066"/>
                  </a:lnTo>
                  <a:lnTo>
                    <a:pt x="2824429" y="102082"/>
                  </a:lnTo>
                  <a:lnTo>
                    <a:pt x="2802077" y="101828"/>
                  </a:lnTo>
                  <a:lnTo>
                    <a:pt x="2780639" y="101828"/>
                  </a:lnTo>
                  <a:lnTo>
                    <a:pt x="2770301" y="103606"/>
                  </a:lnTo>
                  <a:lnTo>
                    <a:pt x="2753982" y="103606"/>
                  </a:lnTo>
                  <a:lnTo>
                    <a:pt x="2816301" y="104114"/>
                  </a:lnTo>
                  <a:lnTo>
                    <a:pt x="2843619" y="103606"/>
                  </a:lnTo>
                  <a:lnTo>
                    <a:pt x="2833255" y="106781"/>
                  </a:lnTo>
                  <a:lnTo>
                    <a:pt x="2843263" y="106781"/>
                  </a:lnTo>
                  <a:lnTo>
                    <a:pt x="2864789" y="107378"/>
                  </a:lnTo>
                  <a:lnTo>
                    <a:pt x="2870365" y="107378"/>
                  </a:lnTo>
                  <a:lnTo>
                    <a:pt x="2896501" y="107797"/>
                  </a:lnTo>
                  <a:lnTo>
                    <a:pt x="2889516" y="107797"/>
                  </a:lnTo>
                  <a:lnTo>
                    <a:pt x="2900235" y="109308"/>
                  </a:lnTo>
                  <a:lnTo>
                    <a:pt x="2899968" y="108178"/>
                  </a:lnTo>
                  <a:lnTo>
                    <a:pt x="2899867" y="107797"/>
                  </a:lnTo>
                  <a:lnTo>
                    <a:pt x="2899765" y="107378"/>
                  </a:lnTo>
                  <a:lnTo>
                    <a:pt x="2896755" y="107378"/>
                  </a:lnTo>
                  <a:lnTo>
                    <a:pt x="2885821" y="106781"/>
                  </a:lnTo>
                  <a:lnTo>
                    <a:pt x="2876931" y="106781"/>
                  </a:lnTo>
                  <a:lnTo>
                    <a:pt x="2893860" y="105765"/>
                  </a:lnTo>
                  <a:lnTo>
                    <a:pt x="2925026" y="104241"/>
                  </a:lnTo>
                  <a:lnTo>
                    <a:pt x="2953956" y="104241"/>
                  </a:lnTo>
                  <a:lnTo>
                    <a:pt x="2960001" y="107797"/>
                  </a:lnTo>
                  <a:lnTo>
                    <a:pt x="2970923" y="108813"/>
                  </a:lnTo>
                  <a:lnTo>
                    <a:pt x="2981769" y="109956"/>
                  </a:lnTo>
                  <a:lnTo>
                    <a:pt x="2981160" y="109956"/>
                  </a:lnTo>
                  <a:lnTo>
                    <a:pt x="2985947" y="110972"/>
                  </a:lnTo>
                  <a:lnTo>
                    <a:pt x="2984652" y="111937"/>
                  </a:lnTo>
                  <a:lnTo>
                    <a:pt x="3002254" y="111226"/>
                  </a:lnTo>
                  <a:lnTo>
                    <a:pt x="2988399" y="110083"/>
                  </a:lnTo>
                  <a:lnTo>
                    <a:pt x="2986494" y="107797"/>
                  </a:lnTo>
                  <a:lnTo>
                    <a:pt x="2985973" y="107378"/>
                  </a:lnTo>
                  <a:lnTo>
                    <a:pt x="2982607" y="105003"/>
                  </a:lnTo>
                  <a:lnTo>
                    <a:pt x="2974416" y="104241"/>
                  </a:lnTo>
                  <a:lnTo>
                    <a:pt x="2963494" y="103225"/>
                  </a:lnTo>
                  <a:lnTo>
                    <a:pt x="3018802" y="103225"/>
                  </a:lnTo>
                  <a:lnTo>
                    <a:pt x="3020149" y="108813"/>
                  </a:lnTo>
                  <a:lnTo>
                    <a:pt x="3020225" y="109194"/>
                  </a:lnTo>
                  <a:lnTo>
                    <a:pt x="3034017" y="107797"/>
                  </a:lnTo>
                  <a:lnTo>
                    <a:pt x="3034881" y="106781"/>
                  </a:lnTo>
                  <a:lnTo>
                    <a:pt x="3035109" y="106781"/>
                  </a:lnTo>
                  <a:lnTo>
                    <a:pt x="3035579" y="105003"/>
                  </a:lnTo>
                  <a:lnTo>
                    <a:pt x="3045434" y="104114"/>
                  </a:lnTo>
                  <a:lnTo>
                    <a:pt x="3047365" y="104114"/>
                  </a:lnTo>
                  <a:lnTo>
                    <a:pt x="3053651" y="105638"/>
                  </a:lnTo>
                  <a:lnTo>
                    <a:pt x="3054337" y="105638"/>
                  </a:lnTo>
                  <a:lnTo>
                    <a:pt x="3065234" y="106781"/>
                  </a:lnTo>
                  <a:lnTo>
                    <a:pt x="3065018" y="106781"/>
                  </a:lnTo>
                  <a:lnTo>
                    <a:pt x="3086163" y="108813"/>
                  </a:lnTo>
                  <a:lnTo>
                    <a:pt x="3085858" y="108813"/>
                  </a:lnTo>
                  <a:lnTo>
                    <a:pt x="3099079" y="110464"/>
                  </a:lnTo>
                  <a:lnTo>
                    <a:pt x="3092869" y="108178"/>
                  </a:lnTo>
                  <a:lnTo>
                    <a:pt x="3098152" y="106781"/>
                  </a:lnTo>
                  <a:lnTo>
                    <a:pt x="3106953" y="105638"/>
                  </a:lnTo>
                  <a:lnTo>
                    <a:pt x="3136773" y="105638"/>
                  </a:lnTo>
                  <a:lnTo>
                    <a:pt x="3137243" y="106019"/>
                  </a:lnTo>
                  <a:lnTo>
                    <a:pt x="3135642" y="108178"/>
                  </a:lnTo>
                  <a:lnTo>
                    <a:pt x="3136735" y="108178"/>
                  </a:lnTo>
                  <a:lnTo>
                    <a:pt x="3149727" y="109829"/>
                  </a:lnTo>
                  <a:lnTo>
                    <a:pt x="3144621" y="105638"/>
                  </a:lnTo>
                  <a:lnTo>
                    <a:pt x="3166859" y="105638"/>
                  </a:lnTo>
                  <a:lnTo>
                    <a:pt x="3170288" y="106781"/>
                  </a:lnTo>
                  <a:lnTo>
                    <a:pt x="3171063" y="106781"/>
                  </a:lnTo>
                  <a:lnTo>
                    <a:pt x="3170986" y="109321"/>
                  </a:lnTo>
                  <a:lnTo>
                    <a:pt x="3177857" y="111734"/>
                  </a:lnTo>
                  <a:lnTo>
                    <a:pt x="3143034" y="113639"/>
                  </a:lnTo>
                  <a:lnTo>
                    <a:pt x="3117532" y="113131"/>
                  </a:lnTo>
                  <a:lnTo>
                    <a:pt x="3113455" y="113131"/>
                  </a:lnTo>
                  <a:lnTo>
                    <a:pt x="3043402" y="109575"/>
                  </a:lnTo>
                  <a:lnTo>
                    <a:pt x="3047784" y="110972"/>
                  </a:lnTo>
                  <a:lnTo>
                    <a:pt x="3045587" y="111734"/>
                  </a:lnTo>
                  <a:lnTo>
                    <a:pt x="3046031" y="112496"/>
                  </a:lnTo>
                  <a:lnTo>
                    <a:pt x="3058337" y="114147"/>
                  </a:lnTo>
                  <a:lnTo>
                    <a:pt x="3058223" y="113131"/>
                  </a:lnTo>
                  <a:lnTo>
                    <a:pt x="3110446" y="114782"/>
                  </a:lnTo>
                  <a:lnTo>
                    <a:pt x="3175101" y="113639"/>
                  </a:lnTo>
                  <a:lnTo>
                    <a:pt x="3219526" y="112496"/>
                  </a:lnTo>
                  <a:lnTo>
                    <a:pt x="3271113" y="112623"/>
                  </a:lnTo>
                  <a:lnTo>
                    <a:pt x="3317570" y="116433"/>
                  </a:lnTo>
                  <a:lnTo>
                    <a:pt x="3290239" y="118592"/>
                  </a:lnTo>
                  <a:lnTo>
                    <a:pt x="3341014" y="118973"/>
                  </a:lnTo>
                  <a:lnTo>
                    <a:pt x="3348418" y="118592"/>
                  </a:lnTo>
                  <a:lnTo>
                    <a:pt x="3341573" y="118338"/>
                  </a:lnTo>
                  <a:lnTo>
                    <a:pt x="3334080" y="118338"/>
                  </a:lnTo>
                  <a:lnTo>
                    <a:pt x="3317786" y="117576"/>
                  </a:lnTo>
                  <a:lnTo>
                    <a:pt x="3336404" y="116306"/>
                  </a:lnTo>
                  <a:lnTo>
                    <a:pt x="3355429" y="115925"/>
                  </a:lnTo>
                  <a:lnTo>
                    <a:pt x="3367074" y="115925"/>
                  </a:lnTo>
                  <a:lnTo>
                    <a:pt x="3388283" y="116433"/>
                  </a:lnTo>
                  <a:lnTo>
                    <a:pt x="3411855" y="118338"/>
                  </a:lnTo>
                  <a:lnTo>
                    <a:pt x="3410077" y="118338"/>
                  </a:lnTo>
                  <a:lnTo>
                    <a:pt x="3402050" y="123418"/>
                  </a:lnTo>
                  <a:lnTo>
                    <a:pt x="3427590" y="123672"/>
                  </a:lnTo>
                  <a:lnTo>
                    <a:pt x="3452926" y="123418"/>
                  </a:lnTo>
                  <a:lnTo>
                    <a:pt x="3474910" y="123672"/>
                  </a:lnTo>
                  <a:lnTo>
                    <a:pt x="3483622" y="124815"/>
                  </a:lnTo>
                  <a:lnTo>
                    <a:pt x="3484067" y="124815"/>
                  </a:lnTo>
                  <a:lnTo>
                    <a:pt x="3523970" y="126466"/>
                  </a:lnTo>
                  <a:lnTo>
                    <a:pt x="3562578" y="125958"/>
                  </a:lnTo>
                  <a:lnTo>
                    <a:pt x="3598761" y="125958"/>
                  </a:lnTo>
                  <a:lnTo>
                    <a:pt x="3634511" y="129895"/>
                  </a:lnTo>
                  <a:lnTo>
                    <a:pt x="3630917" y="131165"/>
                  </a:lnTo>
                  <a:lnTo>
                    <a:pt x="3631273" y="131165"/>
                  </a:lnTo>
                  <a:lnTo>
                    <a:pt x="3631196" y="132054"/>
                  </a:lnTo>
                  <a:lnTo>
                    <a:pt x="3631133" y="132816"/>
                  </a:lnTo>
                  <a:lnTo>
                    <a:pt x="3630942" y="132816"/>
                  </a:lnTo>
                  <a:lnTo>
                    <a:pt x="3628186" y="134594"/>
                  </a:lnTo>
                  <a:lnTo>
                    <a:pt x="3627463" y="134594"/>
                  </a:lnTo>
                  <a:lnTo>
                    <a:pt x="3617315" y="135991"/>
                  </a:lnTo>
                  <a:lnTo>
                    <a:pt x="3638893" y="134594"/>
                  </a:lnTo>
                  <a:lnTo>
                    <a:pt x="3648481" y="133578"/>
                  </a:lnTo>
                  <a:lnTo>
                    <a:pt x="3672509" y="133578"/>
                  </a:lnTo>
                  <a:lnTo>
                    <a:pt x="3667023" y="133324"/>
                  </a:lnTo>
                  <a:lnTo>
                    <a:pt x="3653637" y="133324"/>
                  </a:lnTo>
                  <a:lnTo>
                    <a:pt x="3649675" y="133464"/>
                  </a:lnTo>
                  <a:lnTo>
                    <a:pt x="3650881" y="133324"/>
                  </a:lnTo>
                  <a:lnTo>
                    <a:pt x="3653637" y="133324"/>
                  </a:lnTo>
                  <a:lnTo>
                    <a:pt x="3661537" y="133070"/>
                  </a:lnTo>
                  <a:lnTo>
                    <a:pt x="3667023" y="133324"/>
                  </a:lnTo>
                  <a:lnTo>
                    <a:pt x="3680676" y="133324"/>
                  </a:lnTo>
                  <a:lnTo>
                    <a:pt x="3679088" y="133070"/>
                  </a:lnTo>
                  <a:lnTo>
                    <a:pt x="3677501" y="132816"/>
                  </a:lnTo>
                  <a:lnTo>
                    <a:pt x="3676053" y="132816"/>
                  </a:lnTo>
                  <a:lnTo>
                    <a:pt x="3684447" y="131165"/>
                  </a:lnTo>
                  <a:lnTo>
                    <a:pt x="3700881" y="129641"/>
                  </a:lnTo>
                  <a:lnTo>
                    <a:pt x="3715334" y="128752"/>
                  </a:lnTo>
                  <a:lnTo>
                    <a:pt x="3718852" y="128752"/>
                  </a:lnTo>
                  <a:lnTo>
                    <a:pt x="3770922" y="133324"/>
                  </a:lnTo>
                  <a:lnTo>
                    <a:pt x="3771862" y="133324"/>
                  </a:lnTo>
                  <a:lnTo>
                    <a:pt x="3764000" y="132308"/>
                  </a:lnTo>
                  <a:lnTo>
                    <a:pt x="3748455" y="130784"/>
                  </a:lnTo>
                  <a:lnTo>
                    <a:pt x="3737076" y="128752"/>
                  </a:lnTo>
                  <a:lnTo>
                    <a:pt x="3739781" y="125958"/>
                  </a:lnTo>
                  <a:lnTo>
                    <a:pt x="3774744" y="127482"/>
                  </a:lnTo>
                  <a:lnTo>
                    <a:pt x="3780663" y="127482"/>
                  </a:lnTo>
                  <a:lnTo>
                    <a:pt x="3807142" y="127863"/>
                  </a:lnTo>
                  <a:lnTo>
                    <a:pt x="3839197" y="129133"/>
                  </a:lnTo>
                  <a:lnTo>
                    <a:pt x="3861447" y="132816"/>
                  </a:lnTo>
                  <a:lnTo>
                    <a:pt x="3859288" y="133324"/>
                  </a:lnTo>
                  <a:lnTo>
                    <a:pt x="4060520" y="133324"/>
                  </a:lnTo>
                  <a:lnTo>
                    <a:pt x="4064012" y="132308"/>
                  </a:lnTo>
                  <a:lnTo>
                    <a:pt x="4067441" y="132308"/>
                  </a:lnTo>
                  <a:lnTo>
                    <a:pt x="4091406" y="133324"/>
                  </a:lnTo>
                  <a:lnTo>
                    <a:pt x="4113263" y="132308"/>
                  </a:lnTo>
                  <a:lnTo>
                    <a:pt x="4118737" y="132054"/>
                  </a:lnTo>
                  <a:lnTo>
                    <a:pt x="4139374" y="129895"/>
                  </a:lnTo>
                  <a:lnTo>
                    <a:pt x="4139996" y="129895"/>
                  </a:lnTo>
                  <a:lnTo>
                    <a:pt x="4151160" y="127482"/>
                  </a:lnTo>
                  <a:lnTo>
                    <a:pt x="4142016" y="125958"/>
                  </a:lnTo>
                  <a:lnTo>
                    <a:pt x="4126776" y="123418"/>
                  </a:lnTo>
                  <a:lnTo>
                    <a:pt x="4117632" y="121894"/>
                  </a:lnTo>
                  <a:lnTo>
                    <a:pt x="4154944" y="123926"/>
                  </a:lnTo>
                  <a:lnTo>
                    <a:pt x="4145483" y="122910"/>
                  </a:lnTo>
                  <a:lnTo>
                    <a:pt x="4148188" y="121894"/>
                  </a:lnTo>
                  <a:lnTo>
                    <a:pt x="4149877" y="121259"/>
                  </a:lnTo>
                  <a:lnTo>
                    <a:pt x="4149483" y="120243"/>
                  </a:lnTo>
                  <a:lnTo>
                    <a:pt x="4160710" y="119481"/>
                  </a:lnTo>
                  <a:lnTo>
                    <a:pt x="4169854" y="119481"/>
                  </a:lnTo>
                  <a:lnTo>
                    <a:pt x="4180649" y="119989"/>
                  </a:lnTo>
                  <a:lnTo>
                    <a:pt x="4195343" y="121894"/>
                  </a:lnTo>
                  <a:lnTo>
                    <a:pt x="4205782" y="124180"/>
                  </a:lnTo>
                  <a:lnTo>
                    <a:pt x="4213936" y="121259"/>
                  </a:lnTo>
                  <a:lnTo>
                    <a:pt x="4214368" y="121259"/>
                  </a:lnTo>
                  <a:lnTo>
                    <a:pt x="4214139" y="120243"/>
                  </a:lnTo>
                  <a:lnTo>
                    <a:pt x="4216082" y="120243"/>
                  </a:lnTo>
                  <a:lnTo>
                    <a:pt x="4247578" y="122275"/>
                  </a:lnTo>
                  <a:lnTo>
                    <a:pt x="4254627" y="122275"/>
                  </a:lnTo>
                  <a:lnTo>
                    <a:pt x="4335691" y="123418"/>
                  </a:lnTo>
                  <a:lnTo>
                    <a:pt x="4372254" y="124815"/>
                  </a:lnTo>
                  <a:lnTo>
                    <a:pt x="4359237" y="123418"/>
                  </a:lnTo>
                  <a:lnTo>
                    <a:pt x="4358106" y="123418"/>
                  </a:lnTo>
                  <a:lnTo>
                    <a:pt x="4357662" y="122275"/>
                  </a:lnTo>
                  <a:lnTo>
                    <a:pt x="4405046" y="122275"/>
                  </a:lnTo>
                  <a:close/>
                </a:path>
                <a:path w="6059805" h="445770">
                  <a:moveTo>
                    <a:pt x="4525213" y="165709"/>
                  </a:moveTo>
                  <a:lnTo>
                    <a:pt x="4520362" y="164820"/>
                  </a:lnTo>
                  <a:lnTo>
                    <a:pt x="4516907" y="164185"/>
                  </a:lnTo>
                  <a:lnTo>
                    <a:pt x="4501680" y="161391"/>
                  </a:lnTo>
                  <a:lnTo>
                    <a:pt x="4482973" y="159613"/>
                  </a:lnTo>
                  <a:lnTo>
                    <a:pt x="4465599" y="157962"/>
                  </a:lnTo>
                  <a:lnTo>
                    <a:pt x="4467669" y="157962"/>
                  </a:lnTo>
                  <a:lnTo>
                    <a:pt x="4435272" y="155930"/>
                  </a:lnTo>
                  <a:lnTo>
                    <a:pt x="4419066" y="154914"/>
                  </a:lnTo>
                  <a:lnTo>
                    <a:pt x="4408944" y="154279"/>
                  </a:lnTo>
                  <a:lnTo>
                    <a:pt x="4406087" y="154279"/>
                  </a:lnTo>
                  <a:lnTo>
                    <a:pt x="4368101" y="152882"/>
                  </a:lnTo>
                  <a:lnTo>
                    <a:pt x="4364393" y="152882"/>
                  </a:lnTo>
                  <a:lnTo>
                    <a:pt x="4369333" y="150469"/>
                  </a:lnTo>
                  <a:lnTo>
                    <a:pt x="4356620" y="150469"/>
                  </a:lnTo>
                  <a:lnTo>
                    <a:pt x="4337024" y="150469"/>
                  </a:lnTo>
                  <a:lnTo>
                    <a:pt x="4341698" y="153263"/>
                  </a:lnTo>
                  <a:lnTo>
                    <a:pt x="4326255" y="153263"/>
                  </a:lnTo>
                  <a:lnTo>
                    <a:pt x="4326255" y="153771"/>
                  </a:lnTo>
                  <a:lnTo>
                    <a:pt x="4295787" y="154774"/>
                  </a:lnTo>
                  <a:lnTo>
                    <a:pt x="4242790" y="154279"/>
                  </a:lnTo>
                  <a:lnTo>
                    <a:pt x="4216539" y="153771"/>
                  </a:lnTo>
                  <a:lnTo>
                    <a:pt x="4326255" y="153771"/>
                  </a:lnTo>
                  <a:lnTo>
                    <a:pt x="4326255" y="153263"/>
                  </a:lnTo>
                  <a:lnTo>
                    <a:pt x="4190288" y="153263"/>
                  </a:lnTo>
                  <a:lnTo>
                    <a:pt x="4162323" y="153263"/>
                  </a:lnTo>
                  <a:lnTo>
                    <a:pt x="4111383" y="155930"/>
                  </a:lnTo>
                  <a:lnTo>
                    <a:pt x="4101985" y="152120"/>
                  </a:lnTo>
                  <a:lnTo>
                    <a:pt x="4092892" y="147929"/>
                  </a:lnTo>
                  <a:lnTo>
                    <a:pt x="4090771" y="147421"/>
                  </a:lnTo>
                  <a:lnTo>
                    <a:pt x="4079671" y="144754"/>
                  </a:lnTo>
                  <a:lnTo>
                    <a:pt x="4057904" y="143357"/>
                  </a:lnTo>
                  <a:lnTo>
                    <a:pt x="4081246" y="142849"/>
                  </a:lnTo>
                  <a:lnTo>
                    <a:pt x="4093286" y="141960"/>
                  </a:lnTo>
                  <a:lnTo>
                    <a:pt x="4100118" y="140944"/>
                  </a:lnTo>
                  <a:lnTo>
                    <a:pt x="4103979" y="140309"/>
                  </a:lnTo>
                  <a:lnTo>
                    <a:pt x="4107827" y="139674"/>
                  </a:lnTo>
                  <a:lnTo>
                    <a:pt x="4077639" y="138531"/>
                  </a:lnTo>
                  <a:lnTo>
                    <a:pt x="4058729" y="137134"/>
                  </a:lnTo>
                  <a:lnTo>
                    <a:pt x="4053522" y="135356"/>
                  </a:lnTo>
                  <a:lnTo>
                    <a:pt x="4059644" y="133578"/>
                  </a:lnTo>
                  <a:lnTo>
                    <a:pt x="3858209" y="133578"/>
                  </a:lnTo>
                  <a:lnTo>
                    <a:pt x="3855516" y="134213"/>
                  </a:lnTo>
                  <a:lnTo>
                    <a:pt x="3846411" y="135229"/>
                  </a:lnTo>
                  <a:lnTo>
                    <a:pt x="3838181" y="136245"/>
                  </a:lnTo>
                  <a:lnTo>
                    <a:pt x="3834904" y="137896"/>
                  </a:lnTo>
                  <a:lnTo>
                    <a:pt x="3847147" y="140055"/>
                  </a:lnTo>
                  <a:lnTo>
                    <a:pt x="3857434" y="140690"/>
                  </a:lnTo>
                  <a:lnTo>
                    <a:pt x="3860800" y="140690"/>
                  </a:lnTo>
                  <a:lnTo>
                    <a:pt x="3886250" y="140309"/>
                  </a:lnTo>
                  <a:lnTo>
                    <a:pt x="3862832" y="142849"/>
                  </a:lnTo>
                  <a:lnTo>
                    <a:pt x="3860482" y="142849"/>
                  </a:lnTo>
                  <a:lnTo>
                    <a:pt x="3860482" y="143103"/>
                  </a:lnTo>
                  <a:lnTo>
                    <a:pt x="3859314" y="143230"/>
                  </a:lnTo>
                  <a:lnTo>
                    <a:pt x="3851745" y="143103"/>
                  </a:lnTo>
                  <a:lnTo>
                    <a:pt x="3860482" y="143103"/>
                  </a:lnTo>
                  <a:lnTo>
                    <a:pt x="3860482" y="142849"/>
                  </a:lnTo>
                  <a:lnTo>
                    <a:pt x="3837952" y="142849"/>
                  </a:lnTo>
                  <a:lnTo>
                    <a:pt x="3802227" y="142341"/>
                  </a:lnTo>
                  <a:lnTo>
                    <a:pt x="3799700" y="142849"/>
                  </a:lnTo>
                  <a:lnTo>
                    <a:pt x="3726726" y="142849"/>
                  </a:lnTo>
                  <a:lnTo>
                    <a:pt x="3713010" y="142595"/>
                  </a:lnTo>
                  <a:lnTo>
                    <a:pt x="3678059" y="142989"/>
                  </a:lnTo>
                  <a:lnTo>
                    <a:pt x="3676624" y="143002"/>
                  </a:lnTo>
                  <a:lnTo>
                    <a:pt x="3666413" y="143103"/>
                  </a:lnTo>
                  <a:lnTo>
                    <a:pt x="3637508" y="143103"/>
                  </a:lnTo>
                  <a:lnTo>
                    <a:pt x="3617277" y="147421"/>
                  </a:lnTo>
                  <a:lnTo>
                    <a:pt x="3614890" y="147421"/>
                  </a:lnTo>
                  <a:lnTo>
                    <a:pt x="3614890" y="147929"/>
                  </a:lnTo>
                  <a:lnTo>
                    <a:pt x="3606558" y="149707"/>
                  </a:lnTo>
                  <a:lnTo>
                    <a:pt x="3593681" y="148056"/>
                  </a:lnTo>
                  <a:lnTo>
                    <a:pt x="3588601" y="147929"/>
                  </a:lnTo>
                  <a:lnTo>
                    <a:pt x="3614890" y="147929"/>
                  </a:lnTo>
                  <a:lnTo>
                    <a:pt x="3614890" y="147421"/>
                  </a:lnTo>
                  <a:lnTo>
                    <a:pt x="3568331" y="147421"/>
                  </a:lnTo>
                  <a:lnTo>
                    <a:pt x="3577005" y="147650"/>
                  </a:lnTo>
                  <a:lnTo>
                    <a:pt x="3523297" y="147929"/>
                  </a:lnTo>
                  <a:lnTo>
                    <a:pt x="3552723" y="147929"/>
                  </a:lnTo>
                  <a:lnTo>
                    <a:pt x="3572903" y="149326"/>
                  </a:lnTo>
                  <a:lnTo>
                    <a:pt x="3569601" y="151612"/>
                  </a:lnTo>
                  <a:lnTo>
                    <a:pt x="3563747" y="153263"/>
                  </a:lnTo>
                  <a:lnTo>
                    <a:pt x="3563480" y="153339"/>
                  </a:lnTo>
                  <a:lnTo>
                    <a:pt x="3561943" y="153771"/>
                  </a:lnTo>
                  <a:lnTo>
                    <a:pt x="3570935" y="154914"/>
                  </a:lnTo>
                  <a:lnTo>
                    <a:pt x="3586594" y="153771"/>
                  </a:lnTo>
                  <a:lnTo>
                    <a:pt x="3612819" y="153771"/>
                  </a:lnTo>
                  <a:lnTo>
                    <a:pt x="3629241" y="154279"/>
                  </a:lnTo>
                  <a:lnTo>
                    <a:pt x="3670604" y="154914"/>
                  </a:lnTo>
                  <a:lnTo>
                    <a:pt x="3652469" y="154914"/>
                  </a:lnTo>
                  <a:lnTo>
                    <a:pt x="3635718" y="157594"/>
                  </a:lnTo>
                  <a:lnTo>
                    <a:pt x="3587254" y="155930"/>
                  </a:lnTo>
                  <a:lnTo>
                    <a:pt x="3582619" y="155930"/>
                  </a:lnTo>
                  <a:lnTo>
                    <a:pt x="3561829" y="159105"/>
                  </a:lnTo>
                  <a:lnTo>
                    <a:pt x="3592055" y="159105"/>
                  </a:lnTo>
                  <a:lnTo>
                    <a:pt x="3615194" y="159105"/>
                  </a:lnTo>
                  <a:lnTo>
                    <a:pt x="3680079" y="159105"/>
                  </a:lnTo>
                  <a:lnTo>
                    <a:pt x="3674567" y="158343"/>
                  </a:lnTo>
                  <a:lnTo>
                    <a:pt x="3657663" y="158343"/>
                  </a:lnTo>
                  <a:lnTo>
                    <a:pt x="3624859" y="158724"/>
                  </a:lnTo>
                  <a:lnTo>
                    <a:pt x="3644188" y="157962"/>
                  </a:lnTo>
                  <a:lnTo>
                    <a:pt x="3646767" y="157962"/>
                  </a:lnTo>
                  <a:lnTo>
                    <a:pt x="3649243" y="157962"/>
                  </a:lnTo>
                  <a:lnTo>
                    <a:pt x="3658908" y="156184"/>
                  </a:lnTo>
                  <a:lnTo>
                    <a:pt x="3674567" y="158343"/>
                  </a:lnTo>
                  <a:lnTo>
                    <a:pt x="3748709" y="158343"/>
                  </a:lnTo>
                  <a:lnTo>
                    <a:pt x="3760914" y="157962"/>
                  </a:lnTo>
                  <a:lnTo>
                    <a:pt x="3748176" y="156819"/>
                  </a:lnTo>
                  <a:lnTo>
                    <a:pt x="3744823" y="156184"/>
                  </a:lnTo>
                  <a:lnTo>
                    <a:pt x="3740112" y="155295"/>
                  </a:lnTo>
                  <a:lnTo>
                    <a:pt x="3740061" y="154914"/>
                  </a:lnTo>
                  <a:lnTo>
                    <a:pt x="3739959" y="154279"/>
                  </a:lnTo>
                  <a:lnTo>
                    <a:pt x="3739870" y="153771"/>
                  </a:lnTo>
                  <a:lnTo>
                    <a:pt x="3746004" y="153263"/>
                  </a:lnTo>
                  <a:lnTo>
                    <a:pt x="3750589" y="152882"/>
                  </a:lnTo>
                  <a:lnTo>
                    <a:pt x="3766896" y="154787"/>
                  </a:lnTo>
                  <a:lnTo>
                    <a:pt x="3777450" y="154279"/>
                  </a:lnTo>
                  <a:lnTo>
                    <a:pt x="3788257" y="153263"/>
                  </a:lnTo>
                  <a:lnTo>
                    <a:pt x="3810724" y="153263"/>
                  </a:lnTo>
                  <a:lnTo>
                    <a:pt x="3809479" y="152882"/>
                  </a:lnTo>
                  <a:lnTo>
                    <a:pt x="3799103" y="149707"/>
                  </a:lnTo>
                  <a:lnTo>
                    <a:pt x="3785819" y="145643"/>
                  </a:lnTo>
                  <a:lnTo>
                    <a:pt x="3749319" y="143357"/>
                  </a:lnTo>
                  <a:lnTo>
                    <a:pt x="3754145" y="143357"/>
                  </a:lnTo>
                  <a:lnTo>
                    <a:pt x="3740429" y="143103"/>
                  </a:lnTo>
                  <a:lnTo>
                    <a:pt x="3798430" y="143103"/>
                  </a:lnTo>
                  <a:lnTo>
                    <a:pt x="3785819" y="145643"/>
                  </a:lnTo>
                  <a:lnTo>
                    <a:pt x="3812171" y="147040"/>
                  </a:lnTo>
                  <a:lnTo>
                    <a:pt x="3838829" y="147929"/>
                  </a:lnTo>
                  <a:lnTo>
                    <a:pt x="3861257" y="149326"/>
                  </a:lnTo>
                  <a:lnTo>
                    <a:pt x="3874909" y="152006"/>
                  </a:lnTo>
                  <a:lnTo>
                    <a:pt x="3878338" y="149707"/>
                  </a:lnTo>
                  <a:lnTo>
                    <a:pt x="3877437" y="149707"/>
                  </a:lnTo>
                  <a:lnTo>
                    <a:pt x="3892639" y="147929"/>
                  </a:lnTo>
                  <a:lnTo>
                    <a:pt x="3910419" y="147421"/>
                  </a:lnTo>
                  <a:lnTo>
                    <a:pt x="3925024" y="148310"/>
                  </a:lnTo>
                  <a:lnTo>
                    <a:pt x="3911447" y="149961"/>
                  </a:lnTo>
                  <a:lnTo>
                    <a:pt x="3952125" y="150723"/>
                  </a:lnTo>
                  <a:lnTo>
                    <a:pt x="3993426" y="152501"/>
                  </a:lnTo>
                  <a:lnTo>
                    <a:pt x="4028871" y="155295"/>
                  </a:lnTo>
                  <a:lnTo>
                    <a:pt x="4049420" y="158343"/>
                  </a:lnTo>
                  <a:lnTo>
                    <a:pt x="4066349" y="158343"/>
                  </a:lnTo>
                  <a:lnTo>
                    <a:pt x="4052189" y="158762"/>
                  </a:lnTo>
                  <a:lnTo>
                    <a:pt x="4049420" y="158343"/>
                  </a:lnTo>
                  <a:lnTo>
                    <a:pt x="4001211" y="158343"/>
                  </a:lnTo>
                  <a:lnTo>
                    <a:pt x="4008297" y="159105"/>
                  </a:lnTo>
                  <a:lnTo>
                    <a:pt x="4040225" y="159105"/>
                  </a:lnTo>
                  <a:lnTo>
                    <a:pt x="4022826" y="159613"/>
                  </a:lnTo>
                  <a:lnTo>
                    <a:pt x="4009669" y="159613"/>
                  </a:lnTo>
                  <a:lnTo>
                    <a:pt x="4005897" y="159105"/>
                  </a:lnTo>
                  <a:lnTo>
                    <a:pt x="4008297" y="159105"/>
                  </a:lnTo>
                  <a:lnTo>
                    <a:pt x="3997655" y="157962"/>
                  </a:lnTo>
                  <a:lnTo>
                    <a:pt x="3997414" y="157962"/>
                  </a:lnTo>
                  <a:lnTo>
                    <a:pt x="4000233" y="158343"/>
                  </a:lnTo>
                  <a:lnTo>
                    <a:pt x="3976814" y="158343"/>
                  </a:lnTo>
                  <a:lnTo>
                    <a:pt x="3983037" y="159105"/>
                  </a:lnTo>
                  <a:lnTo>
                    <a:pt x="4005211" y="159105"/>
                  </a:lnTo>
                  <a:lnTo>
                    <a:pt x="4001605" y="160375"/>
                  </a:lnTo>
                  <a:lnTo>
                    <a:pt x="4001719" y="161391"/>
                  </a:lnTo>
                  <a:lnTo>
                    <a:pt x="3983037" y="159105"/>
                  </a:lnTo>
                  <a:lnTo>
                    <a:pt x="3891267" y="159105"/>
                  </a:lnTo>
                  <a:lnTo>
                    <a:pt x="3884688" y="161137"/>
                  </a:lnTo>
                  <a:lnTo>
                    <a:pt x="3886924" y="164185"/>
                  </a:lnTo>
                  <a:lnTo>
                    <a:pt x="3880218" y="163169"/>
                  </a:lnTo>
                  <a:lnTo>
                    <a:pt x="3871176" y="161810"/>
                  </a:lnTo>
                  <a:lnTo>
                    <a:pt x="3870045" y="161810"/>
                  </a:lnTo>
                  <a:lnTo>
                    <a:pt x="3828364" y="163169"/>
                  </a:lnTo>
                  <a:lnTo>
                    <a:pt x="3812489" y="161391"/>
                  </a:lnTo>
                  <a:lnTo>
                    <a:pt x="3819017" y="170027"/>
                  </a:lnTo>
                  <a:lnTo>
                    <a:pt x="3828808" y="168122"/>
                  </a:lnTo>
                  <a:lnTo>
                    <a:pt x="3832898" y="168122"/>
                  </a:lnTo>
                  <a:lnTo>
                    <a:pt x="3866108" y="171297"/>
                  </a:lnTo>
                  <a:lnTo>
                    <a:pt x="3893185" y="170789"/>
                  </a:lnTo>
                  <a:lnTo>
                    <a:pt x="3887825" y="169646"/>
                  </a:lnTo>
                  <a:lnTo>
                    <a:pt x="3890378" y="169138"/>
                  </a:lnTo>
                  <a:lnTo>
                    <a:pt x="3895179" y="168630"/>
                  </a:lnTo>
                  <a:lnTo>
                    <a:pt x="3896029" y="168630"/>
                  </a:lnTo>
                  <a:lnTo>
                    <a:pt x="3897452" y="168122"/>
                  </a:lnTo>
                  <a:lnTo>
                    <a:pt x="3901351" y="166725"/>
                  </a:lnTo>
                  <a:lnTo>
                    <a:pt x="3921836" y="167881"/>
                  </a:lnTo>
                  <a:lnTo>
                    <a:pt x="3934168" y="166725"/>
                  </a:lnTo>
                  <a:lnTo>
                    <a:pt x="3938270" y="166344"/>
                  </a:lnTo>
                  <a:lnTo>
                    <a:pt x="3958132" y="164820"/>
                  </a:lnTo>
                  <a:lnTo>
                    <a:pt x="3988930" y="165963"/>
                  </a:lnTo>
                  <a:lnTo>
                    <a:pt x="3948011" y="168630"/>
                  </a:lnTo>
                  <a:lnTo>
                    <a:pt x="3973817" y="169138"/>
                  </a:lnTo>
                  <a:lnTo>
                    <a:pt x="3967962" y="169138"/>
                  </a:lnTo>
                  <a:lnTo>
                    <a:pt x="3973893" y="170408"/>
                  </a:lnTo>
                  <a:lnTo>
                    <a:pt x="3983812" y="171678"/>
                  </a:lnTo>
                  <a:lnTo>
                    <a:pt x="4013568" y="171678"/>
                  </a:lnTo>
                  <a:lnTo>
                    <a:pt x="4008170" y="168122"/>
                  </a:lnTo>
                  <a:lnTo>
                    <a:pt x="4074172" y="168122"/>
                  </a:lnTo>
                  <a:lnTo>
                    <a:pt x="4090822" y="166725"/>
                  </a:lnTo>
                  <a:lnTo>
                    <a:pt x="4121962" y="168122"/>
                  </a:lnTo>
                  <a:lnTo>
                    <a:pt x="4158107" y="168249"/>
                  </a:lnTo>
                  <a:lnTo>
                    <a:pt x="4187533" y="169265"/>
                  </a:lnTo>
                  <a:lnTo>
                    <a:pt x="4198518" y="173075"/>
                  </a:lnTo>
                  <a:lnTo>
                    <a:pt x="4190568" y="173075"/>
                  </a:lnTo>
                  <a:lnTo>
                    <a:pt x="4189755" y="173075"/>
                  </a:lnTo>
                  <a:lnTo>
                    <a:pt x="4217606" y="175996"/>
                  </a:lnTo>
                  <a:lnTo>
                    <a:pt x="4216412" y="174853"/>
                  </a:lnTo>
                  <a:lnTo>
                    <a:pt x="4219994" y="173710"/>
                  </a:lnTo>
                  <a:lnTo>
                    <a:pt x="4225671" y="173075"/>
                  </a:lnTo>
                  <a:lnTo>
                    <a:pt x="4221988" y="173075"/>
                  </a:lnTo>
                  <a:lnTo>
                    <a:pt x="4239869" y="172313"/>
                  </a:lnTo>
                  <a:lnTo>
                    <a:pt x="4252734" y="171932"/>
                  </a:lnTo>
                  <a:lnTo>
                    <a:pt x="4267441" y="173075"/>
                  </a:lnTo>
                  <a:lnTo>
                    <a:pt x="4265955" y="173075"/>
                  </a:lnTo>
                  <a:lnTo>
                    <a:pt x="4274871" y="174345"/>
                  </a:lnTo>
                  <a:lnTo>
                    <a:pt x="4275582" y="174345"/>
                  </a:lnTo>
                  <a:lnTo>
                    <a:pt x="4281970" y="174853"/>
                  </a:lnTo>
                  <a:lnTo>
                    <a:pt x="4271899" y="175996"/>
                  </a:lnTo>
                  <a:lnTo>
                    <a:pt x="4303344" y="175996"/>
                  </a:lnTo>
                  <a:lnTo>
                    <a:pt x="4353471" y="173075"/>
                  </a:lnTo>
                  <a:lnTo>
                    <a:pt x="4366285" y="173075"/>
                  </a:lnTo>
                  <a:lnTo>
                    <a:pt x="4387342" y="173710"/>
                  </a:lnTo>
                  <a:lnTo>
                    <a:pt x="4385259" y="173710"/>
                  </a:lnTo>
                  <a:lnTo>
                    <a:pt x="4430065" y="176377"/>
                  </a:lnTo>
                  <a:lnTo>
                    <a:pt x="4425861" y="171932"/>
                  </a:lnTo>
                  <a:lnTo>
                    <a:pt x="4424057" y="170027"/>
                  </a:lnTo>
                  <a:lnTo>
                    <a:pt x="4425162" y="170027"/>
                  </a:lnTo>
                  <a:lnTo>
                    <a:pt x="4485335" y="176250"/>
                  </a:lnTo>
                  <a:lnTo>
                    <a:pt x="4483201" y="174599"/>
                  </a:lnTo>
                  <a:lnTo>
                    <a:pt x="4487240" y="174345"/>
                  </a:lnTo>
                  <a:lnTo>
                    <a:pt x="4487659" y="174345"/>
                  </a:lnTo>
                  <a:lnTo>
                    <a:pt x="4496676" y="173710"/>
                  </a:lnTo>
                  <a:lnTo>
                    <a:pt x="4498899" y="173710"/>
                  </a:lnTo>
                  <a:lnTo>
                    <a:pt x="4494187" y="172313"/>
                  </a:lnTo>
                  <a:lnTo>
                    <a:pt x="4497565" y="172313"/>
                  </a:lnTo>
                  <a:lnTo>
                    <a:pt x="4451883" y="170789"/>
                  </a:lnTo>
                  <a:lnTo>
                    <a:pt x="4454487" y="170027"/>
                  </a:lnTo>
                  <a:lnTo>
                    <a:pt x="4465764" y="166725"/>
                  </a:lnTo>
                  <a:lnTo>
                    <a:pt x="4469231" y="165709"/>
                  </a:lnTo>
                  <a:lnTo>
                    <a:pt x="4494555" y="167360"/>
                  </a:lnTo>
                  <a:lnTo>
                    <a:pt x="4505007" y="167360"/>
                  </a:lnTo>
                  <a:lnTo>
                    <a:pt x="4512869" y="166344"/>
                  </a:lnTo>
                  <a:lnTo>
                    <a:pt x="4522571" y="165709"/>
                  </a:lnTo>
                  <a:lnTo>
                    <a:pt x="4525213" y="165709"/>
                  </a:lnTo>
                  <a:close/>
                </a:path>
                <a:path w="6059805" h="445770">
                  <a:moveTo>
                    <a:pt x="4728184" y="14351"/>
                  </a:moveTo>
                  <a:lnTo>
                    <a:pt x="4698657" y="11176"/>
                  </a:lnTo>
                  <a:lnTo>
                    <a:pt x="4697260" y="11176"/>
                  </a:lnTo>
                  <a:lnTo>
                    <a:pt x="4692891" y="13843"/>
                  </a:lnTo>
                  <a:lnTo>
                    <a:pt x="4695761" y="13843"/>
                  </a:lnTo>
                  <a:lnTo>
                    <a:pt x="4700663" y="14351"/>
                  </a:lnTo>
                  <a:lnTo>
                    <a:pt x="4699635" y="14351"/>
                  </a:lnTo>
                  <a:lnTo>
                    <a:pt x="4701248" y="14643"/>
                  </a:lnTo>
                  <a:lnTo>
                    <a:pt x="4714329" y="14351"/>
                  </a:lnTo>
                  <a:lnTo>
                    <a:pt x="4728184" y="14351"/>
                  </a:lnTo>
                  <a:close/>
                </a:path>
                <a:path w="6059805" h="445770">
                  <a:moveTo>
                    <a:pt x="5070729" y="27940"/>
                  </a:moveTo>
                  <a:lnTo>
                    <a:pt x="5070589" y="27432"/>
                  </a:lnTo>
                  <a:lnTo>
                    <a:pt x="5070526" y="27178"/>
                  </a:lnTo>
                  <a:lnTo>
                    <a:pt x="5070449" y="26924"/>
                  </a:lnTo>
                  <a:lnTo>
                    <a:pt x="5070386" y="26670"/>
                  </a:lnTo>
                  <a:lnTo>
                    <a:pt x="5070310" y="26416"/>
                  </a:lnTo>
                  <a:lnTo>
                    <a:pt x="5070246" y="26162"/>
                  </a:lnTo>
                  <a:lnTo>
                    <a:pt x="5070183" y="25908"/>
                  </a:lnTo>
                  <a:lnTo>
                    <a:pt x="5070106" y="25654"/>
                  </a:lnTo>
                  <a:lnTo>
                    <a:pt x="5070043" y="25400"/>
                  </a:lnTo>
                  <a:lnTo>
                    <a:pt x="5069967" y="25146"/>
                  </a:lnTo>
                  <a:lnTo>
                    <a:pt x="5069865" y="24765"/>
                  </a:lnTo>
                  <a:lnTo>
                    <a:pt x="5069764" y="24384"/>
                  </a:lnTo>
                  <a:lnTo>
                    <a:pt x="5065369" y="24892"/>
                  </a:lnTo>
                  <a:lnTo>
                    <a:pt x="5070627" y="28194"/>
                  </a:lnTo>
                  <a:lnTo>
                    <a:pt x="5070729" y="27940"/>
                  </a:lnTo>
                  <a:close/>
                </a:path>
                <a:path w="6059805" h="445770">
                  <a:moveTo>
                    <a:pt x="5219903" y="53594"/>
                  </a:moveTo>
                  <a:lnTo>
                    <a:pt x="5045507" y="53594"/>
                  </a:lnTo>
                  <a:lnTo>
                    <a:pt x="5039550" y="53848"/>
                  </a:lnTo>
                  <a:lnTo>
                    <a:pt x="5219687" y="53848"/>
                  </a:lnTo>
                  <a:lnTo>
                    <a:pt x="5219903" y="53594"/>
                  </a:lnTo>
                  <a:close/>
                </a:path>
                <a:path w="6059805" h="445770">
                  <a:moveTo>
                    <a:pt x="5235219" y="0"/>
                  </a:moveTo>
                  <a:lnTo>
                    <a:pt x="5223040" y="825"/>
                  </a:lnTo>
                  <a:lnTo>
                    <a:pt x="5224386" y="825"/>
                  </a:lnTo>
                  <a:lnTo>
                    <a:pt x="5235219" y="0"/>
                  </a:lnTo>
                  <a:close/>
                </a:path>
                <a:path w="6059805" h="445770">
                  <a:moveTo>
                    <a:pt x="5343309" y="59893"/>
                  </a:moveTo>
                  <a:lnTo>
                    <a:pt x="5339448" y="59436"/>
                  </a:lnTo>
                  <a:lnTo>
                    <a:pt x="5340477" y="59893"/>
                  </a:lnTo>
                  <a:lnTo>
                    <a:pt x="5343309" y="59893"/>
                  </a:lnTo>
                  <a:close/>
                </a:path>
                <a:path w="6059805" h="445770">
                  <a:moveTo>
                    <a:pt x="5375668" y="60833"/>
                  </a:moveTo>
                  <a:lnTo>
                    <a:pt x="5343309" y="59893"/>
                  </a:lnTo>
                  <a:lnTo>
                    <a:pt x="5349049" y="60579"/>
                  </a:lnTo>
                  <a:lnTo>
                    <a:pt x="5369331" y="62611"/>
                  </a:lnTo>
                  <a:lnTo>
                    <a:pt x="5375668" y="60833"/>
                  </a:lnTo>
                  <a:close/>
                </a:path>
                <a:path w="6059805" h="445770">
                  <a:moveTo>
                    <a:pt x="5415394" y="29083"/>
                  </a:moveTo>
                  <a:lnTo>
                    <a:pt x="5408066" y="28956"/>
                  </a:lnTo>
                  <a:lnTo>
                    <a:pt x="5408777" y="29083"/>
                  </a:lnTo>
                  <a:lnTo>
                    <a:pt x="5415394" y="29083"/>
                  </a:lnTo>
                  <a:close/>
                </a:path>
                <a:path w="6059805" h="445770">
                  <a:moveTo>
                    <a:pt x="5512778" y="61849"/>
                  </a:moveTo>
                  <a:lnTo>
                    <a:pt x="5503113" y="59182"/>
                  </a:lnTo>
                  <a:lnTo>
                    <a:pt x="5481498" y="59893"/>
                  </a:lnTo>
                  <a:lnTo>
                    <a:pt x="5485244" y="59893"/>
                  </a:lnTo>
                  <a:lnTo>
                    <a:pt x="5470804" y="61087"/>
                  </a:lnTo>
                  <a:lnTo>
                    <a:pt x="5456923" y="60833"/>
                  </a:lnTo>
                  <a:lnTo>
                    <a:pt x="5452821" y="58166"/>
                  </a:lnTo>
                  <a:lnTo>
                    <a:pt x="5425529" y="58166"/>
                  </a:lnTo>
                  <a:lnTo>
                    <a:pt x="5448376" y="59893"/>
                  </a:lnTo>
                  <a:lnTo>
                    <a:pt x="5446395" y="59893"/>
                  </a:lnTo>
                  <a:lnTo>
                    <a:pt x="5415648" y="62496"/>
                  </a:lnTo>
                  <a:lnTo>
                    <a:pt x="5434596" y="61087"/>
                  </a:lnTo>
                  <a:lnTo>
                    <a:pt x="5438368" y="61087"/>
                  </a:lnTo>
                  <a:lnTo>
                    <a:pt x="5462994" y="62611"/>
                  </a:lnTo>
                  <a:lnTo>
                    <a:pt x="5464480" y="62611"/>
                  </a:lnTo>
                  <a:lnTo>
                    <a:pt x="5484038" y="63500"/>
                  </a:lnTo>
                  <a:lnTo>
                    <a:pt x="5510301" y="61849"/>
                  </a:lnTo>
                  <a:lnTo>
                    <a:pt x="5512778" y="61849"/>
                  </a:lnTo>
                  <a:close/>
                </a:path>
                <a:path w="6059805" h="445770">
                  <a:moveTo>
                    <a:pt x="5562409" y="58166"/>
                  </a:moveTo>
                  <a:lnTo>
                    <a:pt x="5557748" y="57912"/>
                  </a:lnTo>
                  <a:lnTo>
                    <a:pt x="5452427" y="57912"/>
                  </a:lnTo>
                  <a:lnTo>
                    <a:pt x="5452821" y="58166"/>
                  </a:lnTo>
                  <a:lnTo>
                    <a:pt x="5562409" y="58166"/>
                  </a:lnTo>
                  <a:close/>
                </a:path>
                <a:path w="6059805" h="445770">
                  <a:moveTo>
                    <a:pt x="5720575" y="56642"/>
                  </a:moveTo>
                  <a:lnTo>
                    <a:pt x="5708154" y="55626"/>
                  </a:lnTo>
                  <a:lnTo>
                    <a:pt x="5701360" y="55626"/>
                  </a:lnTo>
                  <a:lnTo>
                    <a:pt x="5692152" y="56261"/>
                  </a:lnTo>
                  <a:lnTo>
                    <a:pt x="5694019" y="56261"/>
                  </a:lnTo>
                  <a:lnTo>
                    <a:pt x="5686730" y="57277"/>
                  </a:lnTo>
                  <a:lnTo>
                    <a:pt x="5673039" y="57658"/>
                  </a:lnTo>
                  <a:lnTo>
                    <a:pt x="5665127" y="56642"/>
                  </a:lnTo>
                  <a:lnTo>
                    <a:pt x="5657215" y="55626"/>
                  </a:lnTo>
                  <a:lnTo>
                    <a:pt x="5658840" y="54991"/>
                  </a:lnTo>
                  <a:lnTo>
                    <a:pt x="5660301" y="54419"/>
                  </a:lnTo>
                  <a:lnTo>
                    <a:pt x="5656796" y="54419"/>
                  </a:lnTo>
                  <a:lnTo>
                    <a:pt x="5645378" y="54991"/>
                  </a:lnTo>
                  <a:lnTo>
                    <a:pt x="5640171" y="54991"/>
                  </a:lnTo>
                  <a:lnTo>
                    <a:pt x="5639917" y="53848"/>
                  </a:lnTo>
                  <a:lnTo>
                    <a:pt x="5639790" y="53340"/>
                  </a:lnTo>
                  <a:lnTo>
                    <a:pt x="5639701" y="52959"/>
                  </a:lnTo>
                  <a:lnTo>
                    <a:pt x="5639625" y="52578"/>
                  </a:lnTo>
                  <a:lnTo>
                    <a:pt x="5639562" y="52324"/>
                  </a:lnTo>
                  <a:lnTo>
                    <a:pt x="5639447" y="51816"/>
                  </a:lnTo>
                  <a:lnTo>
                    <a:pt x="5639295" y="51181"/>
                  </a:lnTo>
                  <a:lnTo>
                    <a:pt x="5639206" y="50800"/>
                  </a:lnTo>
                  <a:lnTo>
                    <a:pt x="5639117" y="50419"/>
                  </a:lnTo>
                  <a:lnTo>
                    <a:pt x="5639003" y="49911"/>
                  </a:lnTo>
                  <a:lnTo>
                    <a:pt x="5638889" y="49403"/>
                  </a:lnTo>
                  <a:lnTo>
                    <a:pt x="5638863" y="49276"/>
                  </a:lnTo>
                  <a:lnTo>
                    <a:pt x="5592673" y="49276"/>
                  </a:lnTo>
                  <a:lnTo>
                    <a:pt x="5590019" y="48768"/>
                  </a:lnTo>
                  <a:lnTo>
                    <a:pt x="5523458" y="48768"/>
                  </a:lnTo>
                  <a:lnTo>
                    <a:pt x="5523306" y="49022"/>
                  </a:lnTo>
                  <a:lnTo>
                    <a:pt x="5459958" y="48793"/>
                  </a:lnTo>
                  <a:lnTo>
                    <a:pt x="5457253" y="49276"/>
                  </a:lnTo>
                  <a:lnTo>
                    <a:pt x="5440959" y="52197"/>
                  </a:lnTo>
                  <a:lnTo>
                    <a:pt x="5451195" y="51816"/>
                  </a:lnTo>
                  <a:lnTo>
                    <a:pt x="5454662" y="51816"/>
                  </a:lnTo>
                  <a:lnTo>
                    <a:pt x="5454891" y="52324"/>
                  </a:lnTo>
                  <a:lnTo>
                    <a:pt x="5455005" y="52578"/>
                  </a:lnTo>
                  <a:lnTo>
                    <a:pt x="5455056" y="52705"/>
                  </a:lnTo>
                  <a:lnTo>
                    <a:pt x="5463387" y="53594"/>
                  </a:lnTo>
                  <a:lnTo>
                    <a:pt x="5465673" y="53594"/>
                  </a:lnTo>
                  <a:lnTo>
                    <a:pt x="5464581" y="53733"/>
                  </a:lnTo>
                  <a:lnTo>
                    <a:pt x="5463387" y="53594"/>
                  </a:lnTo>
                  <a:lnTo>
                    <a:pt x="5399062" y="53594"/>
                  </a:lnTo>
                  <a:lnTo>
                    <a:pt x="5405653" y="53848"/>
                  </a:lnTo>
                  <a:lnTo>
                    <a:pt x="5463489" y="53848"/>
                  </a:lnTo>
                  <a:lnTo>
                    <a:pt x="5434063" y="57277"/>
                  </a:lnTo>
                  <a:lnTo>
                    <a:pt x="5433047" y="57277"/>
                  </a:lnTo>
                  <a:lnTo>
                    <a:pt x="5433339" y="56769"/>
                  </a:lnTo>
                  <a:lnTo>
                    <a:pt x="5433403" y="56642"/>
                  </a:lnTo>
                  <a:lnTo>
                    <a:pt x="5433987" y="55626"/>
                  </a:lnTo>
                  <a:lnTo>
                    <a:pt x="5434355" y="54991"/>
                  </a:lnTo>
                  <a:lnTo>
                    <a:pt x="5431599" y="54991"/>
                  </a:lnTo>
                  <a:lnTo>
                    <a:pt x="5419750" y="54419"/>
                  </a:lnTo>
                  <a:lnTo>
                    <a:pt x="5420715" y="54419"/>
                  </a:lnTo>
                  <a:lnTo>
                    <a:pt x="5405653" y="53848"/>
                  </a:lnTo>
                  <a:lnTo>
                    <a:pt x="5398643" y="53848"/>
                  </a:lnTo>
                  <a:lnTo>
                    <a:pt x="5398643" y="57277"/>
                  </a:lnTo>
                  <a:lnTo>
                    <a:pt x="5391404" y="57404"/>
                  </a:lnTo>
                  <a:lnTo>
                    <a:pt x="5381714" y="57277"/>
                  </a:lnTo>
                  <a:lnTo>
                    <a:pt x="5398643" y="57277"/>
                  </a:lnTo>
                  <a:lnTo>
                    <a:pt x="5398643" y="53848"/>
                  </a:lnTo>
                  <a:lnTo>
                    <a:pt x="5219687" y="53848"/>
                  </a:lnTo>
                  <a:lnTo>
                    <a:pt x="5217553" y="56261"/>
                  </a:lnTo>
                  <a:lnTo>
                    <a:pt x="5218569" y="56261"/>
                  </a:lnTo>
                  <a:lnTo>
                    <a:pt x="5225300" y="58420"/>
                  </a:lnTo>
                  <a:lnTo>
                    <a:pt x="5228691" y="56261"/>
                  </a:lnTo>
                  <a:lnTo>
                    <a:pt x="5232984" y="56261"/>
                  </a:lnTo>
                  <a:lnTo>
                    <a:pt x="5267337" y="59817"/>
                  </a:lnTo>
                  <a:lnTo>
                    <a:pt x="5267236" y="59436"/>
                  </a:lnTo>
                  <a:lnTo>
                    <a:pt x="5267160" y="59182"/>
                  </a:lnTo>
                  <a:lnTo>
                    <a:pt x="5267058" y="58801"/>
                  </a:lnTo>
                  <a:lnTo>
                    <a:pt x="5308917" y="60198"/>
                  </a:lnTo>
                  <a:lnTo>
                    <a:pt x="5304434" y="58801"/>
                  </a:lnTo>
                  <a:lnTo>
                    <a:pt x="5304028" y="58674"/>
                  </a:lnTo>
                  <a:lnTo>
                    <a:pt x="5294706" y="58420"/>
                  </a:lnTo>
                  <a:lnTo>
                    <a:pt x="5289702" y="58420"/>
                  </a:lnTo>
                  <a:lnTo>
                    <a:pt x="5294109" y="56769"/>
                  </a:lnTo>
                  <a:lnTo>
                    <a:pt x="5312778" y="56756"/>
                  </a:lnTo>
                  <a:lnTo>
                    <a:pt x="5327472" y="58089"/>
                  </a:lnTo>
                  <a:lnTo>
                    <a:pt x="5309590" y="58166"/>
                  </a:lnTo>
                  <a:lnTo>
                    <a:pt x="5328424" y="58166"/>
                  </a:lnTo>
                  <a:lnTo>
                    <a:pt x="5331244" y="58420"/>
                  </a:lnTo>
                  <a:lnTo>
                    <a:pt x="5330914" y="58420"/>
                  </a:lnTo>
                  <a:lnTo>
                    <a:pt x="5339448" y="59436"/>
                  </a:lnTo>
                  <a:lnTo>
                    <a:pt x="5338762" y="59182"/>
                  </a:lnTo>
                  <a:lnTo>
                    <a:pt x="5336324" y="58166"/>
                  </a:lnTo>
                  <a:lnTo>
                    <a:pt x="5425529" y="58166"/>
                  </a:lnTo>
                  <a:lnTo>
                    <a:pt x="5422163" y="57912"/>
                  </a:lnTo>
                  <a:lnTo>
                    <a:pt x="5362473" y="57912"/>
                  </a:lnTo>
                  <a:lnTo>
                    <a:pt x="5336019" y="58051"/>
                  </a:lnTo>
                  <a:lnTo>
                    <a:pt x="5335727" y="57912"/>
                  </a:lnTo>
                  <a:lnTo>
                    <a:pt x="5362473" y="57912"/>
                  </a:lnTo>
                  <a:lnTo>
                    <a:pt x="5376938" y="57658"/>
                  </a:lnTo>
                  <a:lnTo>
                    <a:pt x="5410797" y="57658"/>
                  </a:lnTo>
                  <a:lnTo>
                    <a:pt x="5430177" y="57912"/>
                  </a:lnTo>
                  <a:lnTo>
                    <a:pt x="5452427" y="57912"/>
                  </a:lnTo>
                  <a:lnTo>
                    <a:pt x="5451449" y="57277"/>
                  </a:lnTo>
                  <a:lnTo>
                    <a:pt x="5488432" y="56642"/>
                  </a:lnTo>
                  <a:lnTo>
                    <a:pt x="5519928" y="56642"/>
                  </a:lnTo>
                  <a:lnTo>
                    <a:pt x="5555158" y="57658"/>
                  </a:lnTo>
                  <a:lnTo>
                    <a:pt x="5553087" y="57658"/>
                  </a:lnTo>
                  <a:lnTo>
                    <a:pt x="5557748" y="57912"/>
                  </a:lnTo>
                  <a:lnTo>
                    <a:pt x="5707583" y="57912"/>
                  </a:lnTo>
                  <a:lnTo>
                    <a:pt x="5717984" y="56642"/>
                  </a:lnTo>
                  <a:lnTo>
                    <a:pt x="5720575" y="56642"/>
                  </a:lnTo>
                  <a:close/>
                </a:path>
                <a:path w="6059805" h="445770">
                  <a:moveTo>
                    <a:pt x="5780341" y="61976"/>
                  </a:moveTo>
                  <a:lnTo>
                    <a:pt x="5770981" y="61976"/>
                  </a:lnTo>
                  <a:lnTo>
                    <a:pt x="5776734" y="62382"/>
                  </a:lnTo>
                  <a:lnTo>
                    <a:pt x="5780341" y="61976"/>
                  </a:lnTo>
                  <a:close/>
                </a:path>
                <a:path w="6059805" h="445770">
                  <a:moveTo>
                    <a:pt x="5804522" y="66548"/>
                  </a:moveTo>
                  <a:lnTo>
                    <a:pt x="5799379" y="65151"/>
                  </a:lnTo>
                  <a:lnTo>
                    <a:pt x="5792546" y="64008"/>
                  </a:lnTo>
                  <a:lnTo>
                    <a:pt x="5789511" y="63500"/>
                  </a:lnTo>
                  <a:lnTo>
                    <a:pt x="5787225" y="63119"/>
                  </a:lnTo>
                  <a:lnTo>
                    <a:pt x="5780011" y="62611"/>
                  </a:lnTo>
                  <a:lnTo>
                    <a:pt x="5775871" y="62611"/>
                  </a:lnTo>
                  <a:lnTo>
                    <a:pt x="5775998" y="63119"/>
                  </a:lnTo>
                  <a:lnTo>
                    <a:pt x="5776099" y="63500"/>
                  </a:lnTo>
                  <a:lnTo>
                    <a:pt x="5758015" y="61849"/>
                  </a:lnTo>
                  <a:lnTo>
                    <a:pt x="5752452" y="61341"/>
                  </a:lnTo>
                  <a:lnTo>
                    <a:pt x="5715101" y="61849"/>
                  </a:lnTo>
                  <a:lnTo>
                    <a:pt x="5690603" y="61849"/>
                  </a:lnTo>
                  <a:lnTo>
                    <a:pt x="5705500" y="58166"/>
                  </a:lnTo>
                  <a:lnTo>
                    <a:pt x="5562409" y="58166"/>
                  </a:lnTo>
                  <a:lnTo>
                    <a:pt x="5585739" y="59436"/>
                  </a:lnTo>
                  <a:lnTo>
                    <a:pt x="5548223" y="62611"/>
                  </a:lnTo>
                  <a:lnTo>
                    <a:pt x="5546788" y="62611"/>
                  </a:lnTo>
                  <a:lnTo>
                    <a:pt x="5537898" y="63119"/>
                  </a:lnTo>
                  <a:lnTo>
                    <a:pt x="5526506" y="63246"/>
                  </a:lnTo>
                  <a:lnTo>
                    <a:pt x="5544617" y="64516"/>
                  </a:lnTo>
                  <a:lnTo>
                    <a:pt x="5572468" y="64897"/>
                  </a:lnTo>
                  <a:lnTo>
                    <a:pt x="5592648" y="65786"/>
                  </a:lnTo>
                  <a:lnTo>
                    <a:pt x="5587771" y="68580"/>
                  </a:lnTo>
                  <a:lnTo>
                    <a:pt x="5649214" y="69723"/>
                  </a:lnTo>
                  <a:lnTo>
                    <a:pt x="5740717" y="64008"/>
                  </a:lnTo>
                  <a:lnTo>
                    <a:pt x="5799721" y="66040"/>
                  </a:lnTo>
                  <a:lnTo>
                    <a:pt x="5804522" y="66548"/>
                  </a:lnTo>
                  <a:close/>
                </a:path>
                <a:path w="6059805" h="445770">
                  <a:moveTo>
                    <a:pt x="5809970" y="57277"/>
                  </a:moveTo>
                  <a:lnTo>
                    <a:pt x="5798134" y="56261"/>
                  </a:lnTo>
                  <a:lnTo>
                    <a:pt x="5797969" y="56261"/>
                  </a:lnTo>
                  <a:lnTo>
                    <a:pt x="5784837" y="54991"/>
                  </a:lnTo>
                  <a:lnTo>
                    <a:pt x="5783262" y="54991"/>
                  </a:lnTo>
                  <a:lnTo>
                    <a:pt x="5783211" y="55626"/>
                  </a:lnTo>
                  <a:lnTo>
                    <a:pt x="5784024" y="55626"/>
                  </a:lnTo>
                  <a:lnTo>
                    <a:pt x="5788025" y="56261"/>
                  </a:lnTo>
                  <a:lnTo>
                    <a:pt x="5787174" y="56261"/>
                  </a:lnTo>
                  <a:lnTo>
                    <a:pt x="5798705" y="57150"/>
                  </a:lnTo>
                  <a:lnTo>
                    <a:pt x="5805081" y="57277"/>
                  </a:lnTo>
                  <a:lnTo>
                    <a:pt x="5809970" y="57277"/>
                  </a:lnTo>
                  <a:close/>
                </a:path>
                <a:path w="6059805" h="445770">
                  <a:moveTo>
                    <a:pt x="5895365" y="50419"/>
                  </a:moveTo>
                  <a:lnTo>
                    <a:pt x="5889980" y="49276"/>
                  </a:lnTo>
                  <a:lnTo>
                    <a:pt x="5855703" y="49276"/>
                  </a:lnTo>
                  <a:lnTo>
                    <a:pt x="5855703" y="51943"/>
                  </a:lnTo>
                  <a:lnTo>
                    <a:pt x="5854065" y="52070"/>
                  </a:lnTo>
                  <a:lnTo>
                    <a:pt x="5845353" y="51943"/>
                  </a:lnTo>
                  <a:lnTo>
                    <a:pt x="5855703" y="51943"/>
                  </a:lnTo>
                  <a:lnTo>
                    <a:pt x="5855703" y="49276"/>
                  </a:lnTo>
                  <a:lnTo>
                    <a:pt x="5741149" y="49276"/>
                  </a:lnTo>
                  <a:lnTo>
                    <a:pt x="5751093" y="54991"/>
                  </a:lnTo>
                  <a:lnTo>
                    <a:pt x="5765304" y="53848"/>
                  </a:lnTo>
                  <a:lnTo>
                    <a:pt x="5780887" y="54610"/>
                  </a:lnTo>
                  <a:lnTo>
                    <a:pt x="5783275" y="54851"/>
                  </a:lnTo>
                  <a:lnTo>
                    <a:pt x="5783313" y="54419"/>
                  </a:lnTo>
                  <a:lnTo>
                    <a:pt x="5788266" y="54419"/>
                  </a:lnTo>
                  <a:lnTo>
                    <a:pt x="5818086" y="54864"/>
                  </a:lnTo>
                  <a:lnTo>
                    <a:pt x="5823712" y="54419"/>
                  </a:lnTo>
                  <a:lnTo>
                    <a:pt x="5831179" y="53848"/>
                  </a:lnTo>
                  <a:lnTo>
                    <a:pt x="5850801" y="52324"/>
                  </a:lnTo>
                  <a:lnTo>
                    <a:pt x="5871502" y="52324"/>
                  </a:lnTo>
                  <a:lnTo>
                    <a:pt x="5888939" y="52578"/>
                  </a:lnTo>
                  <a:lnTo>
                    <a:pt x="5890831" y="51943"/>
                  </a:lnTo>
                  <a:lnTo>
                    <a:pt x="5895365" y="50419"/>
                  </a:lnTo>
                  <a:close/>
                </a:path>
                <a:path w="6059805" h="445770">
                  <a:moveTo>
                    <a:pt x="5922200" y="49276"/>
                  </a:moveTo>
                  <a:lnTo>
                    <a:pt x="5919825" y="48768"/>
                  </a:lnTo>
                  <a:lnTo>
                    <a:pt x="5887580" y="48768"/>
                  </a:lnTo>
                  <a:lnTo>
                    <a:pt x="5889980" y="49276"/>
                  </a:lnTo>
                  <a:lnTo>
                    <a:pt x="5922200" y="49276"/>
                  </a:lnTo>
                  <a:close/>
                </a:path>
                <a:path w="6059805" h="445770">
                  <a:moveTo>
                    <a:pt x="5988685" y="44069"/>
                  </a:moveTo>
                  <a:lnTo>
                    <a:pt x="5944870" y="41275"/>
                  </a:lnTo>
                  <a:lnTo>
                    <a:pt x="5823445" y="40640"/>
                  </a:lnTo>
                  <a:lnTo>
                    <a:pt x="5761075" y="38100"/>
                  </a:lnTo>
                  <a:lnTo>
                    <a:pt x="5766181" y="37719"/>
                  </a:lnTo>
                  <a:lnTo>
                    <a:pt x="5788279" y="36068"/>
                  </a:lnTo>
                  <a:lnTo>
                    <a:pt x="5744832" y="34290"/>
                  </a:lnTo>
                  <a:lnTo>
                    <a:pt x="5742914" y="34290"/>
                  </a:lnTo>
                  <a:lnTo>
                    <a:pt x="5751195" y="35179"/>
                  </a:lnTo>
                  <a:lnTo>
                    <a:pt x="5746864" y="36703"/>
                  </a:lnTo>
                  <a:lnTo>
                    <a:pt x="5746966" y="37719"/>
                  </a:lnTo>
                  <a:lnTo>
                    <a:pt x="5695302" y="37211"/>
                  </a:lnTo>
                  <a:lnTo>
                    <a:pt x="5649277" y="39116"/>
                  </a:lnTo>
                  <a:lnTo>
                    <a:pt x="5605069" y="41529"/>
                  </a:lnTo>
                  <a:lnTo>
                    <a:pt x="5595810" y="41529"/>
                  </a:lnTo>
                  <a:lnTo>
                    <a:pt x="5595810" y="41783"/>
                  </a:lnTo>
                  <a:lnTo>
                    <a:pt x="5570753" y="42481"/>
                  </a:lnTo>
                  <a:lnTo>
                    <a:pt x="5570753" y="45085"/>
                  </a:lnTo>
                  <a:lnTo>
                    <a:pt x="5525719" y="45085"/>
                  </a:lnTo>
                  <a:lnTo>
                    <a:pt x="5526494" y="43815"/>
                  </a:lnTo>
                  <a:lnTo>
                    <a:pt x="5564111" y="43815"/>
                  </a:lnTo>
                  <a:lnTo>
                    <a:pt x="5570753" y="45085"/>
                  </a:lnTo>
                  <a:lnTo>
                    <a:pt x="5570753" y="42481"/>
                  </a:lnTo>
                  <a:lnTo>
                    <a:pt x="5568061" y="42545"/>
                  </a:lnTo>
                  <a:lnTo>
                    <a:pt x="5147475" y="42545"/>
                  </a:lnTo>
                  <a:lnTo>
                    <a:pt x="5160073" y="42799"/>
                  </a:lnTo>
                  <a:lnTo>
                    <a:pt x="5558802" y="42799"/>
                  </a:lnTo>
                  <a:lnTo>
                    <a:pt x="5561457" y="43307"/>
                  </a:lnTo>
                  <a:lnTo>
                    <a:pt x="5526811" y="43307"/>
                  </a:lnTo>
                  <a:lnTo>
                    <a:pt x="5179669" y="43307"/>
                  </a:lnTo>
                  <a:lnTo>
                    <a:pt x="5172659" y="43053"/>
                  </a:lnTo>
                  <a:lnTo>
                    <a:pt x="5134876" y="42291"/>
                  </a:lnTo>
                  <a:lnTo>
                    <a:pt x="5115992" y="41910"/>
                  </a:lnTo>
                  <a:lnTo>
                    <a:pt x="5032019" y="42291"/>
                  </a:lnTo>
                  <a:lnTo>
                    <a:pt x="5012233" y="42291"/>
                  </a:lnTo>
                  <a:lnTo>
                    <a:pt x="5007140" y="41783"/>
                  </a:lnTo>
                  <a:lnTo>
                    <a:pt x="5595810" y="41783"/>
                  </a:lnTo>
                  <a:lnTo>
                    <a:pt x="5595810" y="41529"/>
                  </a:lnTo>
                  <a:lnTo>
                    <a:pt x="5004600" y="41529"/>
                  </a:lnTo>
                  <a:lnTo>
                    <a:pt x="4983010" y="39370"/>
                  </a:lnTo>
                  <a:lnTo>
                    <a:pt x="4977930" y="38862"/>
                  </a:lnTo>
                  <a:lnTo>
                    <a:pt x="4963579" y="37045"/>
                  </a:lnTo>
                  <a:lnTo>
                    <a:pt x="4963579" y="45085"/>
                  </a:lnTo>
                  <a:lnTo>
                    <a:pt x="4361383" y="45085"/>
                  </a:lnTo>
                  <a:lnTo>
                    <a:pt x="4339793" y="43053"/>
                  </a:lnTo>
                  <a:lnTo>
                    <a:pt x="4327436" y="45085"/>
                  </a:lnTo>
                  <a:lnTo>
                    <a:pt x="4326737" y="45085"/>
                  </a:lnTo>
                  <a:lnTo>
                    <a:pt x="4326661" y="45212"/>
                  </a:lnTo>
                  <a:lnTo>
                    <a:pt x="4326585" y="45339"/>
                  </a:lnTo>
                  <a:lnTo>
                    <a:pt x="4324909" y="48133"/>
                  </a:lnTo>
                  <a:lnTo>
                    <a:pt x="4330497" y="51816"/>
                  </a:lnTo>
                  <a:lnTo>
                    <a:pt x="4330738" y="51816"/>
                  </a:lnTo>
                  <a:lnTo>
                    <a:pt x="4337558" y="54610"/>
                  </a:lnTo>
                  <a:lnTo>
                    <a:pt x="4336669" y="54610"/>
                  </a:lnTo>
                  <a:lnTo>
                    <a:pt x="4314952" y="52324"/>
                  </a:lnTo>
                  <a:lnTo>
                    <a:pt x="4281182" y="48768"/>
                  </a:lnTo>
                  <a:lnTo>
                    <a:pt x="4295724" y="52324"/>
                  </a:lnTo>
                  <a:lnTo>
                    <a:pt x="4281551" y="51816"/>
                  </a:lnTo>
                  <a:lnTo>
                    <a:pt x="4276344" y="51816"/>
                  </a:lnTo>
                  <a:lnTo>
                    <a:pt x="4268851" y="50800"/>
                  </a:lnTo>
                  <a:lnTo>
                    <a:pt x="4261536" y="50165"/>
                  </a:lnTo>
                  <a:lnTo>
                    <a:pt x="4235247" y="49911"/>
                  </a:lnTo>
                  <a:lnTo>
                    <a:pt x="4235361" y="47625"/>
                  </a:lnTo>
                  <a:lnTo>
                    <a:pt x="4250004" y="46482"/>
                  </a:lnTo>
                  <a:lnTo>
                    <a:pt x="4267289" y="45339"/>
                  </a:lnTo>
                  <a:lnTo>
                    <a:pt x="4269803" y="44704"/>
                  </a:lnTo>
                  <a:lnTo>
                    <a:pt x="4275328" y="43307"/>
                  </a:lnTo>
                  <a:lnTo>
                    <a:pt x="4258691" y="43180"/>
                  </a:lnTo>
                  <a:lnTo>
                    <a:pt x="4256468" y="43307"/>
                  </a:lnTo>
                  <a:lnTo>
                    <a:pt x="4243159" y="44069"/>
                  </a:lnTo>
                  <a:lnTo>
                    <a:pt x="4227538" y="44704"/>
                  </a:lnTo>
                  <a:lnTo>
                    <a:pt x="4208996" y="43307"/>
                  </a:lnTo>
                  <a:lnTo>
                    <a:pt x="4211726" y="43307"/>
                  </a:lnTo>
                  <a:lnTo>
                    <a:pt x="4215866" y="42799"/>
                  </a:lnTo>
                  <a:lnTo>
                    <a:pt x="4951425" y="42799"/>
                  </a:lnTo>
                  <a:lnTo>
                    <a:pt x="4953228" y="43307"/>
                  </a:lnTo>
                  <a:lnTo>
                    <a:pt x="4952568" y="43307"/>
                  </a:lnTo>
                  <a:lnTo>
                    <a:pt x="4954117" y="43561"/>
                  </a:lnTo>
                  <a:lnTo>
                    <a:pt x="4955705" y="43815"/>
                  </a:lnTo>
                  <a:lnTo>
                    <a:pt x="4963579" y="45085"/>
                  </a:lnTo>
                  <a:lnTo>
                    <a:pt x="4963579" y="37045"/>
                  </a:lnTo>
                  <a:lnTo>
                    <a:pt x="4958994" y="36449"/>
                  </a:lnTo>
                  <a:lnTo>
                    <a:pt x="4950536" y="35382"/>
                  </a:lnTo>
                  <a:lnTo>
                    <a:pt x="4950536" y="42545"/>
                  </a:lnTo>
                  <a:lnTo>
                    <a:pt x="4217936" y="42545"/>
                  </a:lnTo>
                  <a:lnTo>
                    <a:pt x="4224159" y="41783"/>
                  </a:lnTo>
                  <a:lnTo>
                    <a:pt x="4947831" y="41783"/>
                  </a:lnTo>
                  <a:lnTo>
                    <a:pt x="4950536" y="42545"/>
                  </a:lnTo>
                  <a:lnTo>
                    <a:pt x="4950536" y="35382"/>
                  </a:lnTo>
                  <a:lnTo>
                    <a:pt x="4947031" y="34925"/>
                  </a:lnTo>
                  <a:lnTo>
                    <a:pt x="4948733" y="34925"/>
                  </a:lnTo>
                  <a:lnTo>
                    <a:pt x="4946929" y="34848"/>
                  </a:lnTo>
                  <a:lnTo>
                    <a:pt x="4946929" y="41529"/>
                  </a:lnTo>
                  <a:lnTo>
                    <a:pt x="4221188" y="41529"/>
                  </a:lnTo>
                  <a:lnTo>
                    <a:pt x="4212285" y="40767"/>
                  </a:lnTo>
                  <a:lnTo>
                    <a:pt x="4207840" y="40386"/>
                  </a:lnTo>
                  <a:lnTo>
                    <a:pt x="4172585" y="40767"/>
                  </a:lnTo>
                  <a:lnTo>
                    <a:pt x="4163745" y="39624"/>
                  </a:lnTo>
                  <a:lnTo>
                    <a:pt x="4159808" y="39116"/>
                  </a:lnTo>
                  <a:lnTo>
                    <a:pt x="4156506" y="39116"/>
                  </a:lnTo>
                  <a:lnTo>
                    <a:pt x="4191419" y="37211"/>
                  </a:lnTo>
                  <a:lnTo>
                    <a:pt x="4223601" y="36703"/>
                  </a:lnTo>
                  <a:lnTo>
                    <a:pt x="4274655" y="36703"/>
                  </a:lnTo>
                  <a:lnTo>
                    <a:pt x="4315663" y="37604"/>
                  </a:lnTo>
                  <a:lnTo>
                    <a:pt x="4315587" y="37211"/>
                  </a:lnTo>
                  <a:lnTo>
                    <a:pt x="4315460" y="36703"/>
                  </a:lnTo>
                  <a:lnTo>
                    <a:pt x="4315396" y="36449"/>
                  </a:lnTo>
                  <a:lnTo>
                    <a:pt x="4315307" y="36068"/>
                  </a:lnTo>
                  <a:lnTo>
                    <a:pt x="4315218" y="35687"/>
                  </a:lnTo>
                  <a:lnTo>
                    <a:pt x="4306989" y="35687"/>
                  </a:lnTo>
                  <a:lnTo>
                    <a:pt x="4302264" y="35179"/>
                  </a:lnTo>
                  <a:lnTo>
                    <a:pt x="4300779" y="35179"/>
                  </a:lnTo>
                  <a:lnTo>
                    <a:pt x="4307141" y="32512"/>
                  </a:lnTo>
                  <a:lnTo>
                    <a:pt x="4309694" y="31115"/>
                  </a:lnTo>
                  <a:lnTo>
                    <a:pt x="4311091" y="30353"/>
                  </a:lnTo>
                  <a:lnTo>
                    <a:pt x="4320489" y="28575"/>
                  </a:lnTo>
                  <a:lnTo>
                    <a:pt x="4319282" y="28575"/>
                  </a:lnTo>
                  <a:lnTo>
                    <a:pt x="4343654" y="26924"/>
                  </a:lnTo>
                  <a:lnTo>
                    <a:pt x="4349039" y="26924"/>
                  </a:lnTo>
                  <a:lnTo>
                    <a:pt x="4335005" y="26416"/>
                  </a:lnTo>
                  <a:lnTo>
                    <a:pt x="4331652" y="26416"/>
                  </a:lnTo>
                  <a:lnTo>
                    <a:pt x="4330141" y="25146"/>
                  </a:lnTo>
                  <a:lnTo>
                    <a:pt x="4329176" y="23495"/>
                  </a:lnTo>
                  <a:lnTo>
                    <a:pt x="4328846" y="23495"/>
                  </a:lnTo>
                  <a:lnTo>
                    <a:pt x="4332122" y="21844"/>
                  </a:lnTo>
                  <a:lnTo>
                    <a:pt x="4330928" y="21844"/>
                  </a:lnTo>
                  <a:lnTo>
                    <a:pt x="4342562" y="20828"/>
                  </a:lnTo>
                  <a:lnTo>
                    <a:pt x="4347299" y="20828"/>
                  </a:lnTo>
                  <a:lnTo>
                    <a:pt x="4373575" y="21844"/>
                  </a:lnTo>
                  <a:lnTo>
                    <a:pt x="4379061" y="23749"/>
                  </a:lnTo>
                  <a:lnTo>
                    <a:pt x="4378503" y="23749"/>
                  </a:lnTo>
                  <a:lnTo>
                    <a:pt x="4375683" y="25654"/>
                  </a:lnTo>
                  <a:lnTo>
                    <a:pt x="4380865" y="27432"/>
                  </a:lnTo>
                  <a:lnTo>
                    <a:pt x="4410507" y="28714"/>
                  </a:lnTo>
                  <a:lnTo>
                    <a:pt x="4418876" y="26924"/>
                  </a:lnTo>
                  <a:lnTo>
                    <a:pt x="4421848" y="26924"/>
                  </a:lnTo>
                  <a:lnTo>
                    <a:pt x="4412335" y="26416"/>
                  </a:lnTo>
                  <a:lnTo>
                    <a:pt x="4398327" y="26416"/>
                  </a:lnTo>
                  <a:lnTo>
                    <a:pt x="4386681" y="25146"/>
                  </a:lnTo>
                  <a:lnTo>
                    <a:pt x="4402061" y="22606"/>
                  </a:lnTo>
                  <a:lnTo>
                    <a:pt x="4427042" y="22606"/>
                  </a:lnTo>
                  <a:lnTo>
                    <a:pt x="4447654" y="22225"/>
                  </a:lnTo>
                  <a:lnTo>
                    <a:pt x="4449216" y="19939"/>
                  </a:lnTo>
                  <a:lnTo>
                    <a:pt x="4449305" y="19812"/>
                  </a:lnTo>
                  <a:lnTo>
                    <a:pt x="4449826" y="19050"/>
                  </a:lnTo>
                  <a:lnTo>
                    <a:pt x="4450562" y="19050"/>
                  </a:lnTo>
                  <a:lnTo>
                    <a:pt x="4460989" y="21082"/>
                  </a:lnTo>
                  <a:lnTo>
                    <a:pt x="4461230" y="21082"/>
                  </a:lnTo>
                  <a:lnTo>
                    <a:pt x="4480064" y="23749"/>
                  </a:lnTo>
                  <a:lnTo>
                    <a:pt x="4479633" y="23749"/>
                  </a:lnTo>
                  <a:lnTo>
                    <a:pt x="4488497" y="26162"/>
                  </a:lnTo>
                  <a:lnTo>
                    <a:pt x="4470412" y="27940"/>
                  </a:lnTo>
                  <a:lnTo>
                    <a:pt x="4490466" y="29718"/>
                  </a:lnTo>
                  <a:lnTo>
                    <a:pt x="4512856" y="29083"/>
                  </a:lnTo>
                  <a:lnTo>
                    <a:pt x="4515028" y="29083"/>
                  </a:lnTo>
                  <a:lnTo>
                    <a:pt x="4544923" y="27432"/>
                  </a:lnTo>
                  <a:lnTo>
                    <a:pt x="4567186" y="27178"/>
                  </a:lnTo>
                  <a:lnTo>
                    <a:pt x="4563300" y="26924"/>
                  </a:lnTo>
                  <a:lnTo>
                    <a:pt x="4559414" y="26670"/>
                  </a:lnTo>
                  <a:lnTo>
                    <a:pt x="4534713" y="26809"/>
                  </a:lnTo>
                  <a:lnTo>
                    <a:pt x="4551807" y="24384"/>
                  </a:lnTo>
                  <a:lnTo>
                    <a:pt x="4591253" y="24384"/>
                  </a:lnTo>
                  <a:lnTo>
                    <a:pt x="4604524" y="24892"/>
                  </a:lnTo>
                  <a:lnTo>
                    <a:pt x="4622584" y="27051"/>
                  </a:lnTo>
                  <a:lnTo>
                    <a:pt x="4619803" y="24892"/>
                  </a:lnTo>
                  <a:lnTo>
                    <a:pt x="4623676" y="23241"/>
                  </a:lnTo>
                  <a:lnTo>
                    <a:pt x="4623384" y="23241"/>
                  </a:lnTo>
                  <a:lnTo>
                    <a:pt x="4631067" y="21590"/>
                  </a:lnTo>
                  <a:lnTo>
                    <a:pt x="4639424" y="19939"/>
                  </a:lnTo>
                  <a:lnTo>
                    <a:pt x="4699178" y="21590"/>
                  </a:lnTo>
                  <a:lnTo>
                    <a:pt x="4701197" y="21590"/>
                  </a:lnTo>
                  <a:lnTo>
                    <a:pt x="4714418" y="21844"/>
                  </a:lnTo>
                  <a:lnTo>
                    <a:pt x="4713224" y="21844"/>
                  </a:lnTo>
                  <a:lnTo>
                    <a:pt x="4760087" y="22606"/>
                  </a:lnTo>
                  <a:lnTo>
                    <a:pt x="4760595" y="21082"/>
                  </a:lnTo>
                  <a:lnTo>
                    <a:pt x="4766234" y="19939"/>
                  </a:lnTo>
                  <a:lnTo>
                    <a:pt x="4766869" y="19812"/>
                  </a:lnTo>
                  <a:lnTo>
                    <a:pt x="4772279" y="19050"/>
                  </a:lnTo>
                  <a:lnTo>
                    <a:pt x="4773473" y="19050"/>
                  </a:lnTo>
                  <a:lnTo>
                    <a:pt x="4776838" y="17653"/>
                  </a:lnTo>
                  <a:lnTo>
                    <a:pt x="4777143" y="17526"/>
                  </a:lnTo>
                  <a:lnTo>
                    <a:pt x="4779937" y="17526"/>
                  </a:lnTo>
                  <a:lnTo>
                    <a:pt x="4794923" y="18288"/>
                  </a:lnTo>
                  <a:lnTo>
                    <a:pt x="4792764" y="18288"/>
                  </a:lnTo>
                  <a:lnTo>
                    <a:pt x="4796828" y="19812"/>
                  </a:lnTo>
                  <a:lnTo>
                    <a:pt x="4791380" y="21590"/>
                  </a:lnTo>
                  <a:lnTo>
                    <a:pt x="4790287" y="21590"/>
                  </a:lnTo>
                  <a:lnTo>
                    <a:pt x="4778349" y="22606"/>
                  </a:lnTo>
                  <a:lnTo>
                    <a:pt x="4805654" y="22225"/>
                  </a:lnTo>
                  <a:lnTo>
                    <a:pt x="4815497" y="22225"/>
                  </a:lnTo>
                  <a:lnTo>
                    <a:pt x="4828184" y="24384"/>
                  </a:lnTo>
                  <a:lnTo>
                    <a:pt x="4827917" y="24384"/>
                  </a:lnTo>
                  <a:lnTo>
                    <a:pt x="4836706" y="26670"/>
                  </a:lnTo>
                  <a:lnTo>
                    <a:pt x="4862868" y="27432"/>
                  </a:lnTo>
                  <a:lnTo>
                    <a:pt x="4854803" y="28829"/>
                  </a:lnTo>
                  <a:lnTo>
                    <a:pt x="4852035" y="30861"/>
                  </a:lnTo>
                  <a:lnTo>
                    <a:pt x="4845786" y="32766"/>
                  </a:lnTo>
                  <a:lnTo>
                    <a:pt x="4827308" y="33655"/>
                  </a:lnTo>
                  <a:lnTo>
                    <a:pt x="4827194" y="34925"/>
                  </a:lnTo>
                  <a:lnTo>
                    <a:pt x="4846142" y="36830"/>
                  </a:lnTo>
                  <a:lnTo>
                    <a:pt x="4851387" y="38100"/>
                  </a:lnTo>
                  <a:lnTo>
                    <a:pt x="4814481" y="38227"/>
                  </a:lnTo>
                  <a:lnTo>
                    <a:pt x="4835004" y="39878"/>
                  </a:lnTo>
                  <a:lnTo>
                    <a:pt x="4856073" y="39878"/>
                  </a:lnTo>
                  <a:lnTo>
                    <a:pt x="4892052" y="39370"/>
                  </a:lnTo>
                  <a:lnTo>
                    <a:pt x="4939296" y="39370"/>
                  </a:lnTo>
                  <a:lnTo>
                    <a:pt x="4946929" y="41529"/>
                  </a:lnTo>
                  <a:lnTo>
                    <a:pt x="4946929" y="34848"/>
                  </a:lnTo>
                  <a:lnTo>
                    <a:pt x="4908194" y="33020"/>
                  </a:lnTo>
                  <a:lnTo>
                    <a:pt x="4906708" y="33020"/>
                  </a:lnTo>
                  <a:lnTo>
                    <a:pt x="4911560" y="33528"/>
                  </a:lnTo>
                  <a:lnTo>
                    <a:pt x="4911026" y="33528"/>
                  </a:lnTo>
                  <a:lnTo>
                    <a:pt x="4915141" y="34290"/>
                  </a:lnTo>
                  <a:lnTo>
                    <a:pt x="4916462" y="35306"/>
                  </a:lnTo>
                  <a:lnTo>
                    <a:pt x="4910899" y="36449"/>
                  </a:lnTo>
                  <a:lnTo>
                    <a:pt x="4890681" y="34925"/>
                  </a:lnTo>
                  <a:lnTo>
                    <a:pt x="4885944" y="32766"/>
                  </a:lnTo>
                  <a:lnTo>
                    <a:pt x="4886058" y="32004"/>
                  </a:lnTo>
                  <a:lnTo>
                    <a:pt x="4886096" y="31750"/>
                  </a:lnTo>
                  <a:lnTo>
                    <a:pt x="4886198" y="31115"/>
                  </a:lnTo>
                  <a:lnTo>
                    <a:pt x="4886274" y="30607"/>
                  </a:lnTo>
                  <a:lnTo>
                    <a:pt x="4886579" y="30607"/>
                  </a:lnTo>
                  <a:lnTo>
                    <a:pt x="4881067" y="28194"/>
                  </a:lnTo>
                  <a:lnTo>
                    <a:pt x="4884166" y="28194"/>
                  </a:lnTo>
                  <a:lnTo>
                    <a:pt x="4912233" y="26924"/>
                  </a:lnTo>
                  <a:lnTo>
                    <a:pt x="4909769" y="26924"/>
                  </a:lnTo>
                  <a:lnTo>
                    <a:pt x="4951933" y="25908"/>
                  </a:lnTo>
                  <a:lnTo>
                    <a:pt x="5024310" y="26162"/>
                  </a:lnTo>
                  <a:lnTo>
                    <a:pt x="4992636" y="26162"/>
                  </a:lnTo>
                  <a:lnTo>
                    <a:pt x="5019713" y="26924"/>
                  </a:lnTo>
                  <a:lnTo>
                    <a:pt x="5029898" y="25908"/>
                  </a:lnTo>
                  <a:lnTo>
                    <a:pt x="5034991" y="25400"/>
                  </a:lnTo>
                  <a:lnTo>
                    <a:pt x="5036109" y="23241"/>
                  </a:lnTo>
                  <a:lnTo>
                    <a:pt x="5036820" y="22606"/>
                  </a:lnTo>
                  <a:lnTo>
                    <a:pt x="5037315" y="22225"/>
                  </a:lnTo>
                  <a:lnTo>
                    <a:pt x="5039106" y="20828"/>
                  </a:lnTo>
                  <a:lnTo>
                    <a:pt x="5059604" y="19304"/>
                  </a:lnTo>
                  <a:lnTo>
                    <a:pt x="5065026" y="20320"/>
                  </a:lnTo>
                  <a:lnTo>
                    <a:pt x="5071110" y="22225"/>
                  </a:lnTo>
                  <a:lnTo>
                    <a:pt x="5072634" y="23749"/>
                  </a:lnTo>
                  <a:lnTo>
                    <a:pt x="5075034" y="23749"/>
                  </a:lnTo>
                  <a:lnTo>
                    <a:pt x="5071821" y="24130"/>
                  </a:lnTo>
                  <a:lnTo>
                    <a:pt x="5060632" y="23241"/>
                  </a:lnTo>
                  <a:lnTo>
                    <a:pt x="5070259" y="24320"/>
                  </a:lnTo>
                  <a:lnTo>
                    <a:pt x="5069764" y="24384"/>
                  </a:lnTo>
                  <a:lnTo>
                    <a:pt x="5070894" y="24384"/>
                  </a:lnTo>
                  <a:lnTo>
                    <a:pt x="5075059" y="24384"/>
                  </a:lnTo>
                  <a:lnTo>
                    <a:pt x="5095875" y="26047"/>
                  </a:lnTo>
                  <a:lnTo>
                    <a:pt x="5132895" y="25654"/>
                  </a:lnTo>
                  <a:lnTo>
                    <a:pt x="5153723" y="25654"/>
                  </a:lnTo>
                  <a:lnTo>
                    <a:pt x="5187721" y="26162"/>
                  </a:lnTo>
                  <a:lnTo>
                    <a:pt x="5178984" y="26162"/>
                  </a:lnTo>
                  <a:lnTo>
                    <a:pt x="5168493" y="31623"/>
                  </a:lnTo>
                  <a:lnTo>
                    <a:pt x="5205831" y="29718"/>
                  </a:lnTo>
                  <a:lnTo>
                    <a:pt x="5231714" y="30607"/>
                  </a:lnTo>
                  <a:lnTo>
                    <a:pt x="5259451" y="32004"/>
                  </a:lnTo>
                  <a:lnTo>
                    <a:pt x="5302707" y="31877"/>
                  </a:lnTo>
                  <a:lnTo>
                    <a:pt x="5312359" y="34798"/>
                  </a:lnTo>
                  <a:lnTo>
                    <a:pt x="5338483" y="31750"/>
                  </a:lnTo>
                  <a:lnTo>
                    <a:pt x="5343918" y="31115"/>
                  </a:lnTo>
                  <a:lnTo>
                    <a:pt x="5339207" y="32766"/>
                  </a:lnTo>
                  <a:lnTo>
                    <a:pt x="5339943" y="32766"/>
                  </a:lnTo>
                  <a:lnTo>
                    <a:pt x="5344426" y="34290"/>
                  </a:lnTo>
                  <a:lnTo>
                    <a:pt x="5358574" y="35687"/>
                  </a:lnTo>
                  <a:lnTo>
                    <a:pt x="5378450" y="33274"/>
                  </a:lnTo>
                  <a:lnTo>
                    <a:pt x="5389169" y="31115"/>
                  </a:lnTo>
                  <a:lnTo>
                    <a:pt x="5396217" y="29718"/>
                  </a:lnTo>
                  <a:lnTo>
                    <a:pt x="5400738" y="28829"/>
                  </a:lnTo>
                  <a:lnTo>
                    <a:pt x="5407355" y="28829"/>
                  </a:lnTo>
                  <a:lnTo>
                    <a:pt x="5398109" y="27178"/>
                  </a:lnTo>
                  <a:lnTo>
                    <a:pt x="5391074" y="25654"/>
                  </a:lnTo>
                  <a:lnTo>
                    <a:pt x="5389905" y="25400"/>
                  </a:lnTo>
                  <a:lnTo>
                    <a:pt x="5383428" y="23749"/>
                  </a:lnTo>
                  <a:lnTo>
                    <a:pt x="5379339" y="22225"/>
                  </a:lnTo>
                  <a:lnTo>
                    <a:pt x="5381917" y="22225"/>
                  </a:lnTo>
                  <a:lnTo>
                    <a:pt x="5409692" y="24384"/>
                  </a:lnTo>
                  <a:lnTo>
                    <a:pt x="5446776" y="25654"/>
                  </a:lnTo>
                  <a:lnTo>
                    <a:pt x="5474436" y="25654"/>
                  </a:lnTo>
                  <a:lnTo>
                    <a:pt x="5496344" y="24765"/>
                  </a:lnTo>
                  <a:lnTo>
                    <a:pt x="5503862" y="24765"/>
                  </a:lnTo>
                  <a:lnTo>
                    <a:pt x="5420347" y="22352"/>
                  </a:lnTo>
                  <a:lnTo>
                    <a:pt x="5424729" y="21844"/>
                  </a:lnTo>
                  <a:lnTo>
                    <a:pt x="5419890" y="20320"/>
                  </a:lnTo>
                  <a:lnTo>
                    <a:pt x="5419776" y="19812"/>
                  </a:lnTo>
                  <a:lnTo>
                    <a:pt x="5419674" y="19304"/>
                  </a:lnTo>
                  <a:lnTo>
                    <a:pt x="5483949" y="19215"/>
                  </a:lnTo>
                  <a:lnTo>
                    <a:pt x="5496484" y="19304"/>
                  </a:lnTo>
                  <a:lnTo>
                    <a:pt x="5528437" y="20447"/>
                  </a:lnTo>
                  <a:lnTo>
                    <a:pt x="5563832" y="23495"/>
                  </a:lnTo>
                  <a:lnTo>
                    <a:pt x="5546458" y="28575"/>
                  </a:lnTo>
                  <a:lnTo>
                    <a:pt x="5562346" y="28575"/>
                  </a:lnTo>
                  <a:lnTo>
                    <a:pt x="5575071" y="28194"/>
                  </a:lnTo>
                  <a:lnTo>
                    <a:pt x="5564873" y="28194"/>
                  </a:lnTo>
                  <a:lnTo>
                    <a:pt x="5593981" y="27990"/>
                  </a:lnTo>
                  <a:lnTo>
                    <a:pt x="5602084" y="29464"/>
                  </a:lnTo>
                  <a:lnTo>
                    <a:pt x="5563413" y="31750"/>
                  </a:lnTo>
                  <a:lnTo>
                    <a:pt x="5568048" y="31750"/>
                  </a:lnTo>
                  <a:lnTo>
                    <a:pt x="5602986" y="33528"/>
                  </a:lnTo>
                  <a:lnTo>
                    <a:pt x="5603811" y="31115"/>
                  </a:lnTo>
                  <a:lnTo>
                    <a:pt x="5603900" y="30861"/>
                  </a:lnTo>
                  <a:lnTo>
                    <a:pt x="5603989" y="30607"/>
                  </a:lnTo>
                  <a:lnTo>
                    <a:pt x="5604078" y="30353"/>
                  </a:lnTo>
                  <a:lnTo>
                    <a:pt x="5604167" y="30099"/>
                  </a:lnTo>
                  <a:lnTo>
                    <a:pt x="5599341" y="27940"/>
                  </a:lnTo>
                  <a:lnTo>
                    <a:pt x="5596496" y="26670"/>
                  </a:lnTo>
                  <a:lnTo>
                    <a:pt x="5596839" y="26670"/>
                  </a:lnTo>
                  <a:lnTo>
                    <a:pt x="5581193" y="23495"/>
                  </a:lnTo>
                  <a:lnTo>
                    <a:pt x="5581726" y="23495"/>
                  </a:lnTo>
                  <a:lnTo>
                    <a:pt x="5559793" y="21082"/>
                  </a:lnTo>
                  <a:lnTo>
                    <a:pt x="5555056" y="21082"/>
                  </a:lnTo>
                  <a:lnTo>
                    <a:pt x="5576532" y="20320"/>
                  </a:lnTo>
                  <a:lnTo>
                    <a:pt x="5577979" y="20320"/>
                  </a:lnTo>
                  <a:lnTo>
                    <a:pt x="5592902" y="19431"/>
                  </a:lnTo>
                  <a:lnTo>
                    <a:pt x="5595658" y="19050"/>
                  </a:lnTo>
                  <a:lnTo>
                    <a:pt x="5601170" y="18288"/>
                  </a:lnTo>
                  <a:lnTo>
                    <a:pt x="5601525" y="18288"/>
                  </a:lnTo>
                  <a:lnTo>
                    <a:pt x="5611622" y="16002"/>
                  </a:lnTo>
                  <a:lnTo>
                    <a:pt x="5617095" y="16002"/>
                  </a:lnTo>
                  <a:lnTo>
                    <a:pt x="5599684" y="14986"/>
                  </a:lnTo>
                  <a:lnTo>
                    <a:pt x="5598795" y="12827"/>
                  </a:lnTo>
                  <a:lnTo>
                    <a:pt x="5598617" y="12827"/>
                  </a:lnTo>
                  <a:lnTo>
                    <a:pt x="5597715" y="12319"/>
                  </a:lnTo>
                  <a:lnTo>
                    <a:pt x="5595683" y="11176"/>
                  </a:lnTo>
                  <a:lnTo>
                    <a:pt x="5602351" y="11176"/>
                  </a:lnTo>
                  <a:lnTo>
                    <a:pt x="5574754" y="10668"/>
                  </a:lnTo>
                  <a:lnTo>
                    <a:pt x="5564289" y="12319"/>
                  </a:lnTo>
                  <a:lnTo>
                    <a:pt x="5533542" y="12319"/>
                  </a:lnTo>
                  <a:lnTo>
                    <a:pt x="5470296" y="11176"/>
                  </a:lnTo>
                  <a:lnTo>
                    <a:pt x="5465127" y="11176"/>
                  </a:lnTo>
                  <a:lnTo>
                    <a:pt x="5469877" y="11684"/>
                  </a:lnTo>
                  <a:lnTo>
                    <a:pt x="5468150" y="11684"/>
                  </a:lnTo>
                  <a:lnTo>
                    <a:pt x="5461076" y="13335"/>
                  </a:lnTo>
                  <a:lnTo>
                    <a:pt x="5459095" y="13335"/>
                  </a:lnTo>
                  <a:lnTo>
                    <a:pt x="5438889" y="14351"/>
                  </a:lnTo>
                  <a:lnTo>
                    <a:pt x="5427116" y="14351"/>
                  </a:lnTo>
                  <a:lnTo>
                    <a:pt x="5409082" y="13843"/>
                  </a:lnTo>
                  <a:lnTo>
                    <a:pt x="5405094" y="13843"/>
                  </a:lnTo>
                  <a:lnTo>
                    <a:pt x="5394134" y="11176"/>
                  </a:lnTo>
                  <a:lnTo>
                    <a:pt x="5389956" y="10160"/>
                  </a:lnTo>
                  <a:lnTo>
                    <a:pt x="5440629" y="9525"/>
                  </a:lnTo>
                  <a:lnTo>
                    <a:pt x="5385536" y="6858"/>
                  </a:lnTo>
                  <a:lnTo>
                    <a:pt x="5387886" y="6858"/>
                  </a:lnTo>
                  <a:lnTo>
                    <a:pt x="5378653" y="6629"/>
                  </a:lnTo>
                  <a:lnTo>
                    <a:pt x="5378653" y="21983"/>
                  </a:lnTo>
                  <a:lnTo>
                    <a:pt x="5377015" y="21844"/>
                  </a:lnTo>
                  <a:lnTo>
                    <a:pt x="5378310" y="21844"/>
                  </a:lnTo>
                  <a:lnTo>
                    <a:pt x="5378653" y="21983"/>
                  </a:lnTo>
                  <a:lnTo>
                    <a:pt x="5378653" y="6629"/>
                  </a:lnTo>
                  <a:lnTo>
                    <a:pt x="5362486" y="6223"/>
                  </a:lnTo>
                  <a:lnTo>
                    <a:pt x="5355818" y="6223"/>
                  </a:lnTo>
                  <a:lnTo>
                    <a:pt x="5343233" y="7239"/>
                  </a:lnTo>
                  <a:lnTo>
                    <a:pt x="5335740" y="9525"/>
                  </a:lnTo>
                  <a:lnTo>
                    <a:pt x="5325376" y="10668"/>
                  </a:lnTo>
                  <a:lnTo>
                    <a:pt x="5297424" y="11176"/>
                  </a:lnTo>
                  <a:lnTo>
                    <a:pt x="5291937" y="11176"/>
                  </a:lnTo>
                  <a:lnTo>
                    <a:pt x="5309324" y="9271"/>
                  </a:lnTo>
                  <a:lnTo>
                    <a:pt x="5314823" y="7747"/>
                  </a:lnTo>
                  <a:lnTo>
                    <a:pt x="5315547" y="6858"/>
                  </a:lnTo>
                  <a:lnTo>
                    <a:pt x="5316067" y="6223"/>
                  </a:lnTo>
                  <a:lnTo>
                    <a:pt x="5319522" y="4826"/>
                  </a:lnTo>
                  <a:lnTo>
                    <a:pt x="5296065" y="6223"/>
                  </a:lnTo>
                  <a:lnTo>
                    <a:pt x="5269065" y="6858"/>
                  </a:lnTo>
                  <a:lnTo>
                    <a:pt x="5245874" y="6858"/>
                  </a:lnTo>
                  <a:lnTo>
                    <a:pt x="5217807" y="5080"/>
                  </a:lnTo>
                  <a:lnTo>
                    <a:pt x="5236769" y="4064"/>
                  </a:lnTo>
                  <a:lnTo>
                    <a:pt x="5233873" y="3048"/>
                  </a:lnTo>
                  <a:lnTo>
                    <a:pt x="5231701" y="2286"/>
                  </a:lnTo>
                  <a:lnTo>
                    <a:pt x="5224386" y="825"/>
                  </a:lnTo>
                  <a:lnTo>
                    <a:pt x="5195468" y="3048"/>
                  </a:lnTo>
                  <a:lnTo>
                    <a:pt x="5156593" y="3048"/>
                  </a:lnTo>
                  <a:lnTo>
                    <a:pt x="5093525" y="2159"/>
                  </a:lnTo>
                  <a:lnTo>
                    <a:pt x="5041862" y="2540"/>
                  </a:lnTo>
                  <a:lnTo>
                    <a:pt x="5046599" y="3048"/>
                  </a:lnTo>
                  <a:lnTo>
                    <a:pt x="4950460" y="6858"/>
                  </a:lnTo>
                  <a:lnTo>
                    <a:pt x="4973612" y="7239"/>
                  </a:lnTo>
                  <a:lnTo>
                    <a:pt x="4953774" y="11684"/>
                  </a:lnTo>
                  <a:lnTo>
                    <a:pt x="4954981" y="11684"/>
                  </a:lnTo>
                  <a:lnTo>
                    <a:pt x="4917973" y="14351"/>
                  </a:lnTo>
                  <a:lnTo>
                    <a:pt x="4915928" y="14351"/>
                  </a:lnTo>
                  <a:lnTo>
                    <a:pt x="4879708" y="16002"/>
                  </a:lnTo>
                  <a:lnTo>
                    <a:pt x="4881892" y="16002"/>
                  </a:lnTo>
                  <a:lnTo>
                    <a:pt x="4851387" y="18288"/>
                  </a:lnTo>
                  <a:lnTo>
                    <a:pt x="4855667" y="17526"/>
                  </a:lnTo>
                  <a:lnTo>
                    <a:pt x="4856962" y="17526"/>
                  </a:lnTo>
                  <a:lnTo>
                    <a:pt x="4854054" y="16891"/>
                  </a:lnTo>
                  <a:lnTo>
                    <a:pt x="4849114" y="16383"/>
                  </a:lnTo>
                  <a:lnTo>
                    <a:pt x="4847399" y="16002"/>
                  </a:lnTo>
                  <a:lnTo>
                    <a:pt x="4846599" y="16002"/>
                  </a:lnTo>
                  <a:lnTo>
                    <a:pt x="4848149" y="17145"/>
                  </a:lnTo>
                  <a:lnTo>
                    <a:pt x="4842180" y="18034"/>
                  </a:lnTo>
                  <a:lnTo>
                    <a:pt x="4832540" y="18288"/>
                  </a:lnTo>
                  <a:lnTo>
                    <a:pt x="4824730" y="17526"/>
                  </a:lnTo>
                  <a:lnTo>
                    <a:pt x="4823434" y="17526"/>
                  </a:lnTo>
                  <a:lnTo>
                    <a:pt x="4823523" y="14859"/>
                  </a:lnTo>
                  <a:lnTo>
                    <a:pt x="4820653" y="14859"/>
                  </a:lnTo>
                  <a:lnTo>
                    <a:pt x="4832159" y="14351"/>
                  </a:lnTo>
                  <a:lnTo>
                    <a:pt x="4852530" y="14351"/>
                  </a:lnTo>
                  <a:lnTo>
                    <a:pt x="4858766" y="13335"/>
                  </a:lnTo>
                  <a:lnTo>
                    <a:pt x="4862665" y="13335"/>
                  </a:lnTo>
                  <a:lnTo>
                    <a:pt x="4822228" y="11684"/>
                  </a:lnTo>
                  <a:lnTo>
                    <a:pt x="4812893" y="11303"/>
                  </a:lnTo>
                  <a:lnTo>
                    <a:pt x="4812970" y="11684"/>
                  </a:lnTo>
                  <a:lnTo>
                    <a:pt x="4813897" y="16002"/>
                  </a:lnTo>
                  <a:lnTo>
                    <a:pt x="4813973" y="16383"/>
                  </a:lnTo>
                  <a:lnTo>
                    <a:pt x="4780559" y="16637"/>
                  </a:lnTo>
                  <a:lnTo>
                    <a:pt x="4750282" y="17653"/>
                  </a:lnTo>
                  <a:lnTo>
                    <a:pt x="4724057" y="17526"/>
                  </a:lnTo>
                  <a:lnTo>
                    <a:pt x="4717605" y="16637"/>
                  </a:lnTo>
                  <a:lnTo>
                    <a:pt x="4704677" y="14859"/>
                  </a:lnTo>
                  <a:lnTo>
                    <a:pt x="4702480" y="14859"/>
                  </a:lnTo>
                  <a:lnTo>
                    <a:pt x="4712462" y="16637"/>
                  </a:lnTo>
                  <a:lnTo>
                    <a:pt x="4692320" y="16002"/>
                  </a:lnTo>
                  <a:lnTo>
                    <a:pt x="4691151" y="16002"/>
                  </a:lnTo>
                  <a:lnTo>
                    <a:pt x="4665370" y="14859"/>
                  </a:lnTo>
                  <a:lnTo>
                    <a:pt x="4642040" y="14859"/>
                  </a:lnTo>
                  <a:lnTo>
                    <a:pt x="4629340" y="15887"/>
                  </a:lnTo>
                  <a:lnTo>
                    <a:pt x="4626940" y="15367"/>
                  </a:lnTo>
                  <a:lnTo>
                    <a:pt x="4617301" y="13335"/>
                  </a:lnTo>
                  <a:lnTo>
                    <a:pt x="4611878" y="12192"/>
                  </a:lnTo>
                  <a:lnTo>
                    <a:pt x="4610062" y="11823"/>
                  </a:lnTo>
                  <a:lnTo>
                    <a:pt x="4604283" y="12192"/>
                  </a:lnTo>
                  <a:lnTo>
                    <a:pt x="4590783" y="13081"/>
                  </a:lnTo>
                  <a:lnTo>
                    <a:pt x="4584547" y="12700"/>
                  </a:lnTo>
                  <a:lnTo>
                    <a:pt x="4584547" y="23749"/>
                  </a:lnTo>
                  <a:lnTo>
                    <a:pt x="4577994" y="23888"/>
                  </a:lnTo>
                  <a:lnTo>
                    <a:pt x="4574679" y="23749"/>
                  </a:lnTo>
                  <a:lnTo>
                    <a:pt x="4584547" y="23749"/>
                  </a:lnTo>
                  <a:lnTo>
                    <a:pt x="4584547" y="12700"/>
                  </a:lnTo>
                  <a:lnTo>
                    <a:pt x="4576457" y="12192"/>
                  </a:lnTo>
                  <a:lnTo>
                    <a:pt x="4576216" y="12192"/>
                  </a:lnTo>
                  <a:lnTo>
                    <a:pt x="4553102" y="10668"/>
                  </a:lnTo>
                  <a:lnTo>
                    <a:pt x="4528159" y="11684"/>
                  </a:lnTo>
                  <a:lnTo>
                    <a:pt x="4530839" y="11684"/>
                  </a:lnTo>
                  <a:lnTo>
                    <a:pt x="4533925" y="12192"/>
                  </a:lnTo>
                  <a:lnTo>
                    <a:pt x="4533455" y="12192"/>
                  </a:lnTo>
                  <a:lnTo>
                    <a:pt x="4536249" y="13335"/>
                  </a:lnTo>
                  <a:lnTo>
                    <a:pt x="4531157" y="14859"/>
                  </a:lnTo>
                  <a:lnTo>
                    <a:pt x="4515637" y="14859"/>
                  </a:lnTo>
                  <a:lnTo>
                    <a:pt x="4482909" y="15367"/>
                  </a:lnTo>
                  <a:lnTo>
                    <a:pt x="4469701" y="14859"/>
                  </a:lnTo>
                  <a:lnTo>
                    <a:pt x="4456481" y="14351"/>
                  </a:lnTo>
                  <a:lnTo>
                    <a:pt x="4454360" y="14351"/>
                  </a:lnTo>
                  <a:lnTo>
                    <a:pt x="4418533" y="12319"/>
                  </a:lnTo>
                  <a:lnTo>
                    <a:pt x="4403864" y="12192"/>
                  </a:lnTo>
                  <a:lnTo>
                    <a:pt x="4336783" y="12192"/>
                  </a:lnTo>
                  <a:lnTo>
                    <a:pt x="4276687" y="12827"/>
                  </a:lnTo>
                  <a:lnTo>
                    <a:pt x="4274578" y="12827"/>
                  </a:lnTo>
                  <a:lnTo>
                    <a:pt x="4208983" y="13843"/>
                  </a:lnTo>
                  <a:lnTo>
                    <a:pt x="4104983" y="14566"/>
                  </a:lnTo>
                  <a:lnTo>
                    <a:pt x="4056215" y="14351"/>
                  </a:lnTo>
                  <a:lnTo>
                    <a:pt x="4058069" y="12827"/>
                  </a:lnTo>
                  <a:lnTo>
                    <a:pt x="4044912" y="12192"/>
                  </a:lnTo>
                  <a:lnTo>
                    <a:pt x="4036961" y="11684"/>
                  </a:lnTo>
                  <a:lnTo>
                    <a:pt x="4029024" y="11176"/>
                  </a:lnTo>
                  <a:lnTo>
                    <a:pt x="4022687" y="8890"/>
                  </a:lnTo>
                  <a:lnTo>
                    <a:pt x="4018737" y="11442"/>
                  </a:lnTo>
                  <a:lnTo>
                    <a:pt x="4011625" y="10668"/>
                  </a:lnTo>
                  <a:lnTo>
                    <a:pt x="4007688" y="10668"/>
                  </a:lnTo>
                  <a:lnTo>
                    <a:pt x="3998214" y="12192"/>
                  </a:lnTo>
                  <a:lnTo>
                    <a:pt x="3997718" y="12192"/>
                  </a:lnTo>
                  <a:lnTo>
                    <a:pt x="3986072" y="13335"/>
                  </a:lnTo>
                  <a:lnTo>
                    <a:pt x="3985780" y="13335"/>
                  </a:lnTo>
                  <a:lnTo>
                    <a:pt x="3973093" y="14351"/>
                  </a:lnTo>
                  <a:lnTo>
                    <a:pt x="3958577" y="15367"/>
                  </a:lnTo>
                  <a:lnTo>
                    <a:pt x="3947414" y="15367"/>
                  </a:lnTo>
                  <a:lnTo>
                    <a:pt x="3936111" y="14986"/>
                  </a:lnTo>
                  <a:lnTo>
                    <a:pt x="3935793" y="14859"/>
                  </a:lnTo>
                  <a:lnTo>
                    <a:pt x="3933291" y="13843"/>
                  </a:lnTo>
                  <a:lnTo>
                    <a:pt x="3932961" y="13843"/>
                  </a:lnTo>
                  <a:lnTo>
                    <a:pt x="3930980" y="12192"/>
                  </a:lnTo>
                  <a:lnTo>
                    <a:pt x="3932097" y="12192"/>
                  </a:lnTo>
                  <a:lnTo>
                    <a:pt x="3916857" y="10668"/>
                  </a:lnTo>
                  <a:lnTo>
                    <a:pt x="3945763" y="10668"/>
                  </a:lnTo>
                  <a:lnTo>
                    <a:pt x="3897401" y="5715"/>
                  </a:lnTo>
                  <a:lnTo>
                    <a:pt x="3894315" y="8636"/>
                  </a:lnTo>
                  <a:lnTo>
                    <a:pt x="3900906" y="12192"/>
                  </a:lnTo>
                  <a:lnTo>
                    <a:pt x="3900246" y="12192"/>
                  </a:lnTo>
                  <a:lnTo>
                    <a:pt x="3898696" y="14351"/>
                  </a:lnTo>
                  <a:lnTo>
                    <a:pt x="3907586" y="14351"/>
                  </a:lnTo>
                  <a:lnTo>
                    <a:pt x="3871658" y="14859"/>
                  </a:lnTo>
                  <a:lnTo>
                    <a:pt x="3828351" y="14859"/>
                  </a:lnTo>
                  <a:lnTo>
                    <a:pt x="3793464" y="13335"/>
                  </a:lnTo>
                  <a:lnTo>
                    <a:pt x="3792740" y="13335"/>
                  </a:lnTo>
                  <a:lnTo>
                    <a:pt x="3749433" y="11176"/>
                  </a:lnTo>
                  <a:lnTo>
                    <a:pt x="3728948" y="10668"/>
                  </a:lnTo>
                  <a:lnTo>
                    <a:pt x="3713569" y="10287"/>
                  </a:lnTo>
                  <a:lnTo>
                    <a:pt x="3713797" y="10668"/>
                  </a:lnTo>
                  <a:lnTo>
                    <a:pt x="3715042" y="12827"/>
                  </a:lnTo>
                  <a:lnTo>
                    <a:pt x="3710736" y="12827"/>
                  </a:lnTo>
                  <a:lnTo>
                    <a:pt x="3676853" y="13843"/>
                  </a:lnTo>
                  <a:lnTo>
                    <a:pt x="3678072" y="16383"/>
                  </a:lnTo>
                  <a:lnTo>
                    <a:pt x="3640404" y="13335"/>
                  </a:lnTo>
                  <a:lnTo>
                    <a:pt x="3635679" y="12954"/>
                  </a:lnTo>
                  <a:lnTo>
                    <a:pt x="3636670" y="13335"/>
                  </a:lnTo>
                  <a:lnTo>
                    <a:pt x="3640937" y="14986"/>
                  </a:lnTo>
                  <a:lnTo>
                    <a:pt x="3636441" y="16002"/>
                  </a:lnTo>
                  <a:lnTo>
                    <a:pt x="3624859" y="16268"/>
                  </a:lnTo>
                  <a:lnTo>
                    <a:pt x="3608870" y="16141"/>
                  </a:lnTo>
                  <a:lnTo>
                    <a:pt x="3613721" y="16383"/>
                  </a:lnTo>
                  <a:lnTo>
                    <a:pt x="3635565" y="17526"/>
                  </a:lnTo>
                  <a:lnTo>
                    <a:pt x="3662083" y="19939"/>
                  </a:lnTo>
                  <a:lnTo>
                    <a:pt x="3691217" y="22225"/>
                  </a:lnTo>
                  <a:lnTo>
                    <a:pt x="3725735" y="23368"/>
                  </a:lnTo>
                  <a:lnTo>
                    <a:pt x="3734879" y="22352"/>
                  </a:lnTo>
                  <a:lnTo>
                    <a:pt x="3730040" y="20828"/>
                  </a:lnTo>
                  <a:lnTo>
                    <a:pt x="3729583" y="19939"/>
                  </a:lnTo>
                  <a:lnTo>
                    <a:pt x="3729520" y="19812"/>
                  </a:lnTo>
                  <a:lnTo>
                    <a:pt x="3743871" y="19939"/>
                  </a:lnTo>
                  <a:lnTo>
                    <a:pt x="3755707" y="20828"/>
                  </a:lnTo>
                  <a:lnTo>
                    <a:pt x="3755212" y="20828"/>
                  </a:lnTo>
                  <a:lnTo>
                    <a:pt x="3762425" y="21590"/>
                  </a:lnTo>
                  <a:lnTo>
                    <a:pt x="3771620" y="22225"/>
                  </a:lnTo>
                  <a:lnTo>
                    <a:pt x="3750856" y="23749"/>
                  </a:lnTo>
                  <a:lnTo>
                    <a:pt x="3743261" y="23749"/>
                  </a:lnTo>
                  <a:lnTo>
                    <a:pt x="3790162" y="24765"/>
                  </a:lnTo>
                  <a:lnTo>
                    <a:pt x="3815194" y="25908"/>
                  </a:lnTo>
                  <a:lnTo>
                    <a:pt x="3813264" y="25908"/>
                  </a:lnTo>
                  <a:lnTo>
                    <a:pt x="3828542" y="28194"/>
                  </a:lnTo>
                  <a:lnTo>
                    <a:pt x="3831082" y="26924"/>
                  </a:lnTo>
                  <a:lnTo>
                    <a:pt x="3831717" y="26670"/>
                  </a:lnTo>
                  <a:lnTo>
                    <a:pt x="3835412" y="25400"/>
                  </a:lnTo>
                  <a:lnTo>
                    <a:pt x="3842194" y="24384"/>
                  </a:lnTo>
                  <a:lnTo>
                    <a:pt x="3837482" y="24384"/>
                  </a:lnTo>
                  <a:lnTo>
                    <a:pt x="3859873" y="23495"/>
                  </a:lnTo>
                  <a:lnTo>
                    <a:pt x="3868051" y="23749"/>
                  </a:lnTo>
                  <a:lnTo>
                    <a:pt x="3870515" y="23749"/>
                  </a:lnTo>
                  <a:lnTo>
                    <a:pt x="3883596" y="24765"/>
                  </a:lnTo>
                  <a:lnTo>
                    <a:pt x="3882987" y="24765"/>
                  </a:lnTo>
                  <a:lnTo>
                    <a:pt x="3898430" y="26670"/>
                  </a:lnTo>
                  <a:lnTo>
                    <a:pt x="3895496" y="26670"/>
                  </a:lnTo>
                  <a:lnTo>
                    <a:pt x="3884079" y="27432"/>
                  </a:lnTo>
                  <a:lnTo>
                    <a:pt x="3879354" y="28575"/>
                  </a:lnTo>
                  <a:lnTo>
                    <a:pt x="3879202" y="28575"/>
                  </a:lnTo>
                  <a:lnTo>
                    <a:pt x="3876510" y="29083"/>
                  </a:lnTo>
                  <a:lnTo>
                    <a:pt x="3865626" y="29083"/>
                  </a:lnTo>
                  <a:lnTo>
                    <a:pt x="3884942" y="33159"/>
                  </a:lnTo>
                  <a:lnTo>
                    <a:pt x="3884866" y="32512"/>
                  </a:lnTo>
                  <a:lnTo>
                    <a:pt x="3884765" y="31750"/>
                  </a:lnTo>
                  <a:lnTo>
                    <a:pt x="3884676" y="31115"/>
                  </a:lnTo>
                  <a:lnTo>
                    <a:pt x="3916908" y="33020"/>
                  </a:lnTo>
                  <a:lnTo>
                    <a:pt x="3925519" y="35814"/>
                  </a:lnTo>
                  <a:lnTo>
                    <a:pt x="3924643" y="38862"/>
                  </a:lnTo>
                  <a:lnTo>
                    <a:pt x="3924846" y="38862"/>
                  </a:lnTo>
                  <a:lnTo>
                    <a:pt x="3928732" y="41783"/>
                  </a:lnTo>
                  <a:lnTo>
                    <a:pt x="3937927" y="41783"/>
                  </a:lnTo>
                  <a:lnTo>
                    <a:pt x="3963085" y="41783"/>
                  </a:lnTo>
                  <a:lnTo>
                    <a:pt x="3959898" y="41529"/>
                  </a:lnTo>
                  <a:lnTo>
                    <a:pt x="3937825" y="41529"/>
                  </a:lnTo>
                  <a:lnTo>
                    <a:pt x="3937533" y="40767"/>
                  </a:lnTo>
                  <a:lnTo>
                    <a:pt x="3937419" y="40386"/>
                  </a:lnTo>
                  <a:lnTo>
                    <a:pt x="3937304" y="39878"/>
                  </a:lnTo>
                  <a:lnTo>
                    <a:pt x="3937241" y="39624"/>
                  </a:lnTo>
                  <a:lnTo>
                    <a:pt x="3948734" y="40640"/>
                  </a:lnTo>
                  <a:lnTo>
                    <a:pt x="3974960" y="42659"/>
                  </a:lnTo>
                  <a:lnTo>
                    <a:pt x="3976814" y="42799"/>
                  </a:lnTo>
                  <a:lnTo>
                    <a:pt x="3976395" y="42799"/>
                  </a:lnTo>
                  <a:lnTo>
                    <a:pt x="3984180" y="43573"/>
                  </a:lnTo>
                  <a:lnTo>
                    <a:pt x="3997223" y="42799"/>
                  </a:lnTo>
                  <a:lnTo>
                    <a:pt x="4007218" y="42799"/>
                  </a:lnTo>
                  <a:lnTo>
                    <a:pt x="4030027" y="43815"/>
                  </a:lnTo>
                  <a:lnTo>
                    <a:pt x="4064787" y="45847"/>
                  </a:lnTo>
                  <a:lnTo>
                    <a:pt x="4100677" y="46736"/>
                  </a:lnTo>
                  <a:lnTo>
                    <a:pt x="4097134" y="43815"/>
                  </a:lnTo>
                  <a:lnTo>
                    <a:pt x="4094035" y="43815"/>
                  </a:lnTo>
                  <a:lnTo>
                    <a:pt x="4117594" y="42799"/>
                  </a:lnTo>
                  <a:lnTo>
                    <a:pt x="4144492" y="43053"/>
                  </a:lnTo>
                  <a:lnTo>
                    <a:pt x="4159631" y="43053"/>
                  </a:lnTo>
                  <a:lnTo>
                    <a:pt x="4139425" y="46863"/>
                  </a:lnTo>
                  <a:lnTo>
                    <a:pt x="4074147" y="51943"/>
                  </a:lnTo>
                  <a:lnTo>
                    <a:pt x="4055516" y="56261"/>
                  </a:lnTo>
                  <a:lnTo>
                    <a:pt x="4072039" y="56261"/>
                  </a:lnTo>
                  <a:lnTo>
                    <a:pt x="4095191" y="56642"/>
                  </a:lnTo>
                  <a:lnTo>
                    <a:pt x="4129252" y="58420"/>
                  </a:lnTo>
                  <a:lnTo>
                    <a:pt x="4160913" y="61087"/>
                  </a:lnTo>
                  <a:lnTo>
                    <a:pt x="4192308" y="64262"/>
                  </a:lnTo>
                  <a:lnTo>
                    <a:pt x="4226052" y="60579"/>
                  </a:lnTo>
                  <a:lnTo>
                    <a:pt x="4277436" y="60325"/>
                  </a:lnTo>
                  <a:lnTo>
                    <a:pt x="4329506" y="59436"/>
                  </a:lnTo>
                  <a:lnTo>
                    <a:pt x="4359745" y="54610"/>
                  </a:lnTo>
                  <a:lnTo>
                    <a:pt x="4364520" y="53848"/>
                  </a:lnTo>
                  <a:lnTo>
                    <a:pt x="4365561" y="53848"/>
                  </a:lnTo>
                  <a:lnTo>
                    <a:pt x="5039550" y="53848"/>
                  </a:lnTo>
                  <a:lnTo>
                    <a:pt x="5039487" y="53594"/>
                  </a:lnTo>
                  <a:lnTo>
                    <a:pt x="4366120" y="53594"/>
                  </a:lnTo>
                  <a:lnTo>
                    <a:pt x="4365320" y="53721"/>
                  </a:lnTo>
                  <a:lnTo>
                    <a:pt x="4361980" y="51943"/>
                  </a:lnTo>
                  <a:lnTo>
                    <a:pt x="4368584" y="48768"/>
                  </a:lnTo>
                  <a:lnTo>
                    <a:pt x="4368266" y="48768"/>
                  </a:lnTo>
                  <a:lnTo>
                    <a:pt x="4366895" y="45847"/>
                  </a:lnTo>
                  <a:lnTo>
                    <a:pt x="4366780" y="45593"/>
                  </a:lnTo>
                  <a:lnTo>
                    <a:pt x="4364088" y="45339"/>
                  </a:lnTo>
                  <a:lnTo>
                    <a:pt x="4965154" y="45339"/>
                  </a:lnTo>
                  <a:lnTo>
                    <a:pt x="4979327" y="47625"/>
                  </a:lnTo>
                  <a:lnTo>
                    <a:pt x="5009350" y="50165"/>
                  </a:lnTo>
                  <a:lnTo>
                    <a:pt x="5038649" y="49784"/>
                  </a:lnTo>
                  <a:lnTo>
                    <a:pt x="5039093" y="51816"/>
                  </a:lnTo>
                  <a:lnTo>
                    <a:pt x="5039207" y="52324"/>
                  </a:lnTo>
                  <a:lnTo>
                    <a:pt x="5039271" y="52578"/>
                  </a:lnTo>
                  <a:lnTo>
                    <a:pt x="5039347" y="52959"/>
                  </a:lnTo>
                  <a:lnTo>
                    <a:pt x="5039436" y="53340"/>
                  </a:lnTo>
                  <a:lnTo>
                    <a:pt x="5039487" y="53594"/>
                  </a:lnTo>
                  <a:lnTo>
                    <a:pt x="5045507" y="53594"/>
                  </a:lnTo>
                  <a:lnTo>
                    <a:pt x="5075275" y="52324"/>
                  </a:lnTo>
                  <a:lnTo>
                    <a:pt x="5120411" y="51816"/>
                  </a:lnTo>
                  <a:lnTo>
                    <a:pt x="5151742" y="51816"/>
                  </a:lnTo>
                  <a:lnTo>
                    <a:pt x="5191366" y="50927"/>
                  </a:lnTo>
                  <a:lnTo>
                    <a:pt x="5216576" y="51181"/>
                  </a:lnTo>
                  <a:lnTo>
                    <a:pt x="5220132" y="53340"/>
                  </a:lnTo>
                  <a:lnTo>
                    <a:pt x="5219903" y="53594"/>
                  </a:lnTo>
                  <a:lnTo>
                    <a:pt x="5399062" y="53594"/>
                  </a:lnTo>
                  <a:lnTo>
                    <a:pt x="5392471" y="53340"/>
                  </a:lnTo>
                  <a:lnTo>
                    <a:pt x="5380736" y="50927"/>
                  </a:lnTo>
                  <a:lnTo>
                    <a:pt x="5338737" y="49784"/>
                  </a:lnTo>
                  <a:lnTo>
                    <a:pt x="5337086" y="49784"/>
                  </a:lnTo>
                  <a:lnTo>
                    <a:pt x="5285994" y="47625"/>
                  </a:lnTo>
                  <a:lnTo>
                    <a:pt x="5193703" y="43815"/>
                  </a:lnTo>
                  <a:lnTo>
                    <a:pt x="5523535" y="43815"/>
                  </a:lnTo>
                  <a:lnTo>
                    <a:pt x="5515381" y="45085"/>
                  </a:lnTo>
                  <a:lnTo>
                    <a:pt x="5228755" y="45085"/>
                  </a:lnTo>
                  <a:lnTo>
                    <a:pt x="5234470" y="45339"/>
                  </a:lnTo>
                  <a:lnTo>
                    <a:pt x="5513743" y="45339"/>
                  </a:lnTo>
                  <a:lnTo>
                    <a:pt x="5504777" y="46736"/>
                  </a:lnTo>
                  <a:lnTo>
                    <a:pt x="5475465" y="47625"/>
                  </a:lnTo>
                  <a:lnTo>
                    <a:pt x="5477865" y="47625"/>
                  </a:lnTo>
                  <a:lnTo>
                    <a:pt x="5462917" y="48260"/>
                  </a:lnTo>
                  <a:lnTo>
                    <a:pt x="5460085" y="48768"/>
                  </a:lnTo>
                  <a:lnTo>
                    <a:pt x="5523458" y="48768"/>
                  </a:lnTo>
                  <a:lnTo>
                    <a:pt x="5525567" y="45339"/>
                  </a:lnTo>
                  <a:lnTo>
                    <a:pt x="5572074" y="45339"/>
                  </a:lnTo>
                  <a:lnTo>
                    <a:pt x="5590019" y="48768"/>
                  </a:lnTo>
                  <a:lnTo>
                    <a:pt x="5638736" y="48768"/>
                  </a:lnTo>
                  <a:lnTo>
                    <a:pt x="5638622" y="48260"/>
                  </a:lnTo>
                  <a:lnTo>
                    <a:pt x="5638597" y="48133"/>
                  </a:lnTo>
                  <a:lnTo>
                    <a:pt x="5694477" y="47117"/>
                  </a:lnTo>
                  <a:lnTo>
                    <a:pt x="5742419" y="47625"/>
                  </a:lnTo>
                  <a:lnTo>
                    <a:pt x="5722112" y="47625"/>
                  </a:lnTo>
                  <a:lnTo>
                    <a:pt x="5738647" y="48768"/>
                  </a:lnTo>
                  <a:lnTo>
                    <a:pt x="5691124" y="48768"/>
                  </a:lnTo>
                  <a:lnTo>
                    <a:pt x="5685091" y="49022"/>
                  </a:lnTo>
                  <a:lnTo>
                    <a:pt x="5686107" y="48768"/>
                  </a:lnTo>
                  <a:lnTo>
                    <a:pt x="5638736" y="48768"/>
                  </a:lnTo>
                  <a:lnTo>
                    <a:pt x="5638863" y="49276"/>
                  </a:lnTo>
                  <a:lnTo>
                    <a:pt x="5679059" y="49276"/>
                  </a:lnTo>
                  <a:lnTo>
                    <a:pt x="5666994" y="49784"/>
                  </a:lnTo>
                  <a:lnTo>
                    <a:pt x="5664339" y="51943"/>
                  </a:lnTo>
                  <a:lnTo>
                    <a:pt x="5660847" y="54216"/>
                  </a:lnTo>
                  <a:lnTo>
                    <a:pt x="5663082" y="53340"/>
                  </a:lnTo>
                  <a:lnTo>
                    <a:pt x="5662625" y="53340"/>
                  </a:lnTo>
                  <a:lnTo>
                    <a:pt x="5677433" y="50927"/>
                  </a:lnTo>
                  <a:lnTo>
                    <a:pt x="5684063" y="49276"/>
                  </a:lnTo>
                  <a:lnTo>
                    <a:pt x="5741149" y="49276"/>
                  </a:lnTo>
                  <a:lnTo>
                    <a:pt x="5740273" y="48768"/>
                  </a:lnTo>
                  <a:lnTo>
                    <a:pt x="5887580" y="48768"/>
                  </a:lnTo>
                  <a:lnTo>
                    <a:pt x="5885967" y="47625"/>
                  </a:lnTo>
                  <a:lnTo>
                    <a:pt x="5902604" y="47117"/>
                  </a:lnTo>
                  <a:lnTo>
                    <a:pt x="5910923" y="46863"/>
                  </a:lnTo>
                  <a:lnTo>
                    <a:pt x="5919825" y="48768"/>
                  </a:lnTo>
                  <a:lnTo>
                    <a:pt x="5964733" y="48768"/>
                  </a:lnTo>
                  <a:lnTo>
                    <a:pt x="5974435" y="46863"/>
                  </a:lnTo>
                  <a:lnTo>
                    <a:pt x="5988685" y="44069"/>
                  </a:lnTo>
                  <a:close/>
                </a:path>
                <a:path w="6059805" h="445770">
                  <a:moveTo>
                    <a:pt x="6014605" y="56769"/>
                  </a:moveTo>
                  <a:lnTo>
                    <a:pt x="6008878" y="56261"/>
                  </a:lnTo>
                  <a:lnTo>
                    <a:pt x="6005500" y="56261"/>
                  </a:lnTo>
                  <a:lnTo>
                    <a:pt x="6014605" y="56769"/>
                  </a:lnTo>
                  <a:close/>
                </a:path>
                <a:path w="6059805" h="445770">
                  <a:moveTo>
                    <a:pt x="6059627" y="51562"/>
                  </a:moveTo>
                  <a:lnTo>
                    <a:pt x="6042037" y="50927"/>
                  </a:lnTo>
                  <a:lnTo>
                    <a:pt x="6044095" y="50927"/>
                  </a:lnTo>
                  <a:lnTo>
                    <a:pt x="6042634" y="50800"/>
                  </a:lnTo>
                  <a:lnTo>
                    <a:pt x="6030938" y="49784"/>
                  </a:lnTo>
                  <a:lnTo>
                    <a:pt x="6022149" y="49276"/>
                  </a:lnTo>
                  <a:lnTo>
                    <a:pt x="6015558" y="48895"/>
                  </a:lnTo>
                  <a:lnTo>
                    <a:pt x="6013374" y="48768"/>
                  </a:lnTo>
                  <a:lnTo>
                    <a:pt x="5964733" y="48768"/>
                  </a:lnTo>
                  <a:lnTo>
                    <a:pt x="5962142" y="49276"/>
                  </a:lnTo>
                  <a:lnTo>
                    <a:pt x="5991123" y="49276"/>
                  </a:lnTo>
                  <a:lnTo>
                    <a:pt x="5999289" y="49276"/>
                  </a:lnTo>
                  <a:lnTo>
                    <a:pt x="5999327" y="49784"/>
                  </a:lnTo>
                  <a:lnTo>
                    <a:pt x="5999442" y="51181"/>
                  </a:lnTo>
                  <a:lnTo>
                    <a:pt x="5962142" y="49276"/>
                  </a:lnTo>
                  <a:lnTo>
                    <a:pt x="5922200" y="49276"/>
                  </a:lnTo>
                  <a:lnTo>
                    <a:pt x="5927534" y="50419"/>
                  </a:lnTo>
                  <a:lnTo>
                    <a:pt x="5952591" y="52959"/>
                  </a:lnTo>
                  <a:lnTo>
                    <a:pt x="5982170" y="54965"/>
                  </a:lnTo>
                  <a:lnTo>
                    <a:pt x="5972645" y="54419"/>
                  </a:lnTo>
                  <a:lnTo>
                    <a:pt x="6000432" y="56261"/>
                  </a:lnTo>
                  <a:lnTo>
                    <a:pt x="6005500" y="56261"/>
                  </a:lnTo>
                  <a:lnTo>
                    <a:pt x="5982830" y="54991"/>
                  </a:lnTo>
                  <a:lnTo>
                    <a:pt x="5984786" y="54991"/>
                  </a:lnTo>
                  <a:lnTo>
                    <a:pt x="5981522" y="53340"/>
                  </a:lnTo>
                  <a:lnTo>
                    <a:pt x="6010707" y="53594"/>
                  </a:lnTo>
                  <a:lnTo>
                    <a:pt x="6012332" y="53340"/>
                  </a:lnTo>
                  <a:lnTo>
                    <a:pt x="6021286" y="51943"/>
                  </a:lnTo>
                  <a:lnTo>
                    <a:pt x="6021451" y="51943"/>
                  </a:lnTo>
                  <a:lnTo>
                    <a:pt x="6027344" y="51181"/>
                  </a:lnTo>
                  <a:lnTo>
                    <a:pt x="6030290" y="50800"/>
                  </a:lnTo>
                  <a:lnTo>
                    <a:pt x="6059627" y="5156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90421" y="4551387"/>
              <a:ext cx="4725670" cy="448309"/>
            </a:xfrm>
            <a:custGeom>
              <a:avLst/>
              <a:gdLst/>
              <a:ahLst/>
              <a:cxnLst/>
              <a:rect l="l" t="t" r="r" b="b"/>
              <a:pathLst>
                <a:path w="4725670" h="448310">
                  <a:moveTo>
                    <a:pt x="106159" y="418579"/>
                  </a:moveTo>
                  <a:lnTo>
                    <a:pt x="98361" y="416852"/>
                  </a:lnTo>
                  <a:lnTo>
                    <a:pt x="80987" y="416826"/>
                  </a:lnTo>
                  <a:lnTo>
                    <a:pt x="61087" y="417080"/>
                  </a:lnTo>
                  <a:lnTo>
                    <a:pt x="45707" y="416217"/>
                  </a:lnTo>
                  <a:lnTo>
                    <a:pt x="82156" y="414108"/>
                  </a:lnTo>
                  <a:lnTo>
                    <a:pt x="72009" y="410032"/>
                  </a:lnTo>
                  <a:lnTo>
                    <a:pt x="69888" y="411048"/>
                  </a:lnTo>
                  <a:lnTo>
                    <a:pt x="71488" y="413092"/>
                  </a:lnTo>
                  <a:lnTo>
                    <a:pt x="67805" y="414782"/>
                  </a:lnTo>
                  <a:lnTo>
                    <a:pt x="49872" y="414680"/>
                  </a:lnTo>
                  <a:lnTo>
                    <a:pt x="41833" y="413143"/>
                  </a:lnTo>
                  <a:lnTo>
                    <a:pt x="35877" y="411365"/>
                  </a:lnTo>
                  <a:lnTo>
                    <a:pt x="27457" y="410248"/>
                  </a:lnTo>
                  <a:lnTo>
                    <a:pt x="12001" y="410730"/>
                  </a:lnTo>
                  <a:lnTo>
                    <a:pt x="36512" y="417258"/>
                  </a:lnTo>
                  <a:lnTo>
                    <a:pt x="5562" y="417639"/>
                  </a:lnTo>
                  <a:lnTo>
                    <a:pt x="0" y="418401"/>
                  </a:lnTo>
                  <a:lnTo>
                    <a:pt x="28105" y="417690"/>
                  </a:lnTo>
                  <a:lnTo>
                    <a:pt x="52908" y="417741"/>
                  </a:lnTo>
                  <a:lnTo>
                    <a:pt x="106159" y="418579"/>
                  </a:lnTo>
                  <a:close/>
                </a:path>
                <a:path w="4725670" h="448310">
                  <a:moveTo>
                    <a:pt x="285153" y="405434"/>
                  </a:moveTo>
                  <a:lnTo>
                    <a:pt x="264744" y="404444"/>
                  </a:lnTo>
                  <a:lnTo>
                    <a:pt x="265036" y="406488"/>
                  </a:lnTo>
                  <a:lnTo>
                    <a:pt x="232168" y="404025"/>
                  </a:lnTo>
                  <a:lnTo>
                    <a:pt x="226872" y="407606"/>
                  </a:lnTo>
                  <a:lnTo>
                    <a:pt x="205219" y="409752"/>
                  </a:lnTo>
                  <a:lnTo>
                    <a:pt x="182537" y="411238"/>
                  </a:lnTo>
                  <a:lnTo>
                    <a:pt x="174129" y="412826"/>
                  </a:lnTo>
                  <a:lnTo>
                    <a:pt x="178803" y="413321"/>
                  </a:lnTo>
                  <a:lnTo>
                    <a:pt x="192722" y="412788"/>
                  </a:lnTo>
                  <a:lnTo>
                    <a:pt x="197573" y="414286"/>
                  </a:lnTo>
                  <a:lnTo>
                    <a:pt x="182575" y="415518"/>
                  </a:lnTo>
                  <a:lnTo>
                    <a:pt x="172834" y="417029"/>
                  </a:lnTo>
                  <a:lnTo>
                    <a:pt x="159486" y="417982"/>
                  </a:lnTo>
                  <a:lnTo>
                    <a:pt x="133667" y="417537"/>
                  </a:lnTo>
                  <a:lnTo>
                    <a:pt x="157784" y="422033"/>
                  </a:lnTo>
                  <a:lnTo>
                    <a:pt x="156540" y="419430"/>
                  </a:lnTo>
                  <a:lnTo>
                    <a:pt x="169252" y="419125"/>
                  </a:lnTo>
                  <a:lnTo>
                    <a:pt x="198983" y="420395"/>
                  </a:lnTo>
                  <a:lnTo>
                    <a:pt x="189395" y="419404"/>
                  </a:lnTo>
                  <a:lnTo>
                    <a:pt x="234416" y="416420"/>
                  </a:lnTo>
                  <a:lnTo>
                    <a:pt x="252679" y="414578"/>
                  </a:lnTo>
                  <a:lnTo>
                    <a:pt x="275399" y="411530"/>
                  </a:lnTo>
                  <a:lnTo>
                    <a:pt x="272961" y="409638"/>
                  </a:lnTo>
                  <a:lnTo>
                    <a:pt x="282054" y="407390"/>
                  </a:lnTo>
                  <a:lnTo>
                    <a:pt x="285153" y="405434"/>
                  </a:lnTo>
                  <a:close/>
                </a:path>
                <a:path w="4725670" h="448310">
                  <a:moveTo>
                    <a:pt x="341515" y="438277"/>
                  </a:moveTo>
                  <a:lnTo>
                    <a:pt x="292315" y="436638"/>
                  </a:lnTo>
                  <a:lnTo>
                    <a:pt x="242824" y="435914"/>
                  </a:lnTo>
                  <a:lnTo>
                    <a:pt x="193243" y="435889"/>
                  </a:lnTo>
                  <a:lnTo>
                    <a:pt x="143764" y="436372"/>
                  </a:lnTo>
                  <a:lnTo>
                    <a:pt x="45923" y="438061"/>
                  </a:lnTo>
                  <a:lnTo>
                    <a:pt x="54330" y="440613"/>
                  </a:lnTo>
                  <a:lnTo>
                    <a:pt x="40093" y="442658"/>
                  </a:lnTo>
                  <a:lnTo>
                    <a:pt x="29311" y="444690"/>
                  </a:lnTo>
                  <a:lnTo>
                    <a:pt x="48069" y="447217"/>
                  </a:lnTo>
                  <a:lnTo>
                    <a:pt x="71742" y="444957"/>
                  </a:lnTo>
                  <a:lnTo>
                    <a:pt x="84480" y="442214"/>
                  </a:lnTo>
                  <a:lnTo>
                    <a:pt x="101676" y="440131"/>
                  </a:lnTo>
                  <a:lnTo>
                    <a:pt x="138747" y="439864"/>
                  </a:lnTo>
                  <a:lnTo>
                    <a:pt x="134010" y="439369"/>
                  </a:lnTo>
                  <a:lnTo>
                    <a:pt x="194983" y="438823"/>
                  </a:lnTo>
                  <a:lnTo>
                    <a:pt x="245110" y="440321"/>
                  </a:lnTo>
                  <a:lnTo>
                    <a:pt x="291553" y="441058"/>
                  </a:lnTo>
                  <a:lnTo>
                    <a:pt x="341515" y="438277"/>
                  </a:lnTo>
                  <a:close/>
                </a:path>
                <a:path w="4725670" h="448310">
                  <a:moveTo>
                    <a:pt x="473722" y="369836"/>
                  </a:moveTo>
                  <a:lnTo>
                    <a:pt x="445376" y="366864"/>
                  </a:lnTo>
                  <a:lnTo>
                    <a:pt x="431901" y="368427"/>
                  </a:lnTo>
                  <a:lnTo>
                    <a:pt x="473722" y="369836"/>
                  </a:lnTo>
                  <a:close/>
                </a:path>
                <a:path w="4725670" h="448310">
                  <a:moveTo>
                    <a:pt x="551599" y="346240"/>
                  </a:moveTo>
                  <a:lnTo>
                    <a:pt x="513029" y="346862"/>
                  </a:lnTo>
                  <a:lnTo>
                    <a:pt x="494868" y="347853"/>
                  </a:lnTo>
                  <a:lnTo>
                    <a:pt x="477405" y="348373"/>
                  </a:lnTo>
                  <a:lnTo>
                    <a:pt x="440969" y="347548"/>
                  </a:lnTo>
                  <a:lnTo>
                    <a:pt x="439966" y="342480"/>
                  </a:lnTo>
                  <a:lnTo>
                    <a:pt x="385292" y="345694"/>
                  </a:lnTo>
                  <a:lnTo>
                    <a:pt x="405688" y="346430"/>
                  </a:lnTo>
                  <a:lnTo>
                    <a:pt x="409486" y="348221"/>
                  </a:lnTo>
                  <a:lnTo>
                    <a:pt x="414210" y="350113"/>
                  </a:lnTo>
                  <a:lnTo>
                    <a:pt x="437362" y="351129"/>
                  </a:lnTo>
                  <a:lnTo>
                    <a:pt x="465963" y="349262"/>
                  </a:lnTo>
                  <a:lnTo>
                    <a:pt x="499808" y="349250"/>
                  </a:lnTo>
                  <a:lnTo>
                    <a:pt x="530987" y="348945"/>
                  </a:lnTo>
                  <a:lnTo>
                    <a:pt x="551599" y="346240"/>
                  </a:lnTo>
                  <a:close/>
                </a:path>
                <a:path w="4725670" h="448310">
                  <a:moveTo>
                    <a:pt x="603618" y="392328"/>
                  </a:moveTo>
                  <a:lnTo>
                    <a:pt x="595249" y="391121"/>
                  </a:lnTo>
                  <a:lnTo>
                    <a:pt x="580161" y="390880"/>
                  </a:lnTo>
                  <a:lnTo>
                    <a:pt x="561708" y="391033"/>
                  </a:lnTo>
                  <a:lnTo>
                    <a:pt x="543204" y="390969"/>
                  </a:lnTo>
                  <a:lnTo>
                    <a:pt x="559422" y="392595"/>
                  </a:lnTo>
                  <a:lnTo>
                    <a:pt x="577164" y="393166"/>
                  </a:lnTo>
                  <a:lnTo>
                    <a:pt x="593026" y="392976"/>
                  </a:lnTo>
                  <a:lnTo>
                    <a:pt x="603618" y="392328"/>
                  </a:lnTo>
                  <a:close/>
                </a:path>
                <a:path w="4725670" h="448310">
                  <a:moveTo>
                    <a:pt x="634606" y="448132"/>
                  </a:moveTo>
                  <a:lnTo>
                    <a:pt x="624192" y="445846"/>
                  </a:lnTo>
                  <a:lnTo>
                    <a:pt x="609523" y="444030"/>
                  </a:lnTo>
                  <a:lnTo>
                    <a:pt x="593420" y="443547"/>
                  </a:lnTo>
                  <a:lnTo>
                    <a:pt x="578700" y="445262"/>
                  </a:lnTo>
                  <a:lnTo>
                    <a:pt x="634606" y="448132"/>
                  </a:lnTo>
                  <a:close/>
                </a:path>
                <a:path w="4725670" h="448310">
                  <a:moveTo>
                    <a:pt x="792911" y="351688"/>
                  </a:moveTo>
                  <a:lnTo>
                    <a:pt x="746302" y="349783"/>
                  </a:lnTo>
                  <a:lnTo>
                    <a:pt x="749236" y="351599"/>
                  </a:lnTo>
                  <a:lnTo>
                    <a:pt x="760158" y="352209"/>
                  </a:lnTo>
                  <a:lnTo>
                    <a:pt x="773569" y="352336"/>
                  </a:lnTo>
                  <a:lnTo>
                    <a:pt x="783996" y="352704"/>
                  </a:lnTo>
                  <a:lnTo>
                    <a:pt x="792911" y="351688"/>
                  </a:lnTo>
                  <a:close/>
                </a:path>
                <a:path w="4725670" h="448310">
                  <a:moveTo>
                    <a:pt x="799134" y="305460"/>
                  </a:moveTo>
                  <a:lnTo>
                    <a:pt x="794461" y="304850"/>
                  </a:lnTo>
                  <a:lnTo>
                    <a:pt x="783793" y="304558"/>
                  </a:lnTo>
                  <a:lnTo>
                    <a:pt x="768210" y="303491"/>
                  </a:lnTo>
                  <a:lnTo>
                    <a:pt x="796734" y="307479"/>
                  </a:lnTo>
                  <a:lnTo>
                    <a:pt x="799134" y="305460"/>
                  </a:lnTo>
                  <a:close/>
                </a:path>
                <a:path w="4725670" h="448310">
                  <a:moveTo>
                    <a:pt x="823226" y="301282"/>
                  </a:moveTo>
                  <a:lnTo>
                    <a:pt x="808113" y="295732"/>
                  </a:lnTo>
                  <a:lnTo>
                    <a:pt x="799490" y="298818"/>
                  </a:lnTo>
                  <a:lnTo>
                    <a:pt x="823226" y="301282"/>
                  </a:lnTo>
                  <a:close/>
                </a:path>
                <a:path w="4725670" h="448310">
                  <a:moveTo>
                    <a:pt x="926249" y="410248"/>
                  </a:moveTo>
                  <a:lnTo>
                    <a:pt x="910844" y="408571"/>
                  </a:lnTo>
                  <a:lnTo>
                    <a:pt x="888619" y="407187"/>
                  </a:lnTo>
                  <a:lnTo>
                    <a:pt x="837425" y="404926"/>
                  </a:lnTo>
                  <a:lnTo>
                    <a:pt x="842505" y="407441"/>
                  </a:lnTo>
                  <a:lnTo>
                    <a:pt x="856246" y="406882"/>
                  </a:lnTo>
                  <a:lnTo>
                    <a:pt x="861479" y="409422"/>
                  </a:lnTo>
                  <a:lnTo>
                    <a:pt x="808748" y="405739"/>
                  </a:lnTo>
                  <a:lnTo>
                    <a:pt x="789152" y="405041"/>
                  </a:lnTo>
                  <a:lnTo>
                    <a:pt x="763663" y="405104"/>
                  </a:lnTo>
                  <a:lnTo>
                    <a:pt x="774941" y="406133"/>
                  </a:lnTo>
                  <a:lnTo>
                    <a:pt x="790460" y="406679"/>
                  </a:lnTo>
                  <a:lnTo>
                    <a:pt x="804303" y="407428"/>
                  </a:lnTo>
                  <a:lnTo>
                    <a:pt x="810539" y="409041"/>
                  </a:lnTo>
                  <a:lnTo>
                    <a:pt x="750189" y="408203"/>
                  </a:lnTo>
                  <a:lnTo>
                    <a:pt x="692442" y="409359"/>
                  </a:lnTo>
                  <a:lnTo>
                    <a:pt x="638162" y="411213"/>
                  </a:lnTo>
                  <a:lnTo>
                    <a:pt x="588187" y="412470"/>
                  </a:lnTo>
                  <a:lnTo>
                    <a:pt x="543369" y="411822"/>
                  </a:lnTo>
                  <a:lnTo>
                    <a:pt x="534123" y="411822"/>
                  </a:lnTo>
                  <a:lnTo>
                    <a:pt x="526770" y="412496"/>
                  </a:lnTo>
                  <a:lnTo>
                    <a:pt x="533387" y="413499"/>
                  </a:lnTo>
                  <a:lnTo>
                    <a:pt x="545223" y="414667"/>
                  </a:lnTo>
                  <a:lnTo>
                    <a:pt x="553567" y="415836"/>
                  </a:lnTo>
                  <a:lnTo>
                    <a:pt x="605701" y="414451"/>
                  </a:lnTo>
                  <a:lnTo>
                    <a:pt x="660539" y="413461"/>
                  </a:lnTo>
                  <a:lnTo>
                    <a:pt x="827887" y="411353"/>
                  </a:lnTo>
                  <a:lnTo>
                    <a:pt x="880186" y="410362"/>
                  </a:lnTo>
                  <a:lnTo>
                    <a:pt x="888771" y="407314"/>
                  </a:lnTo>
                  <a:lnTo>
                    <a:pt x="891463" y="408279"/>
                  </a:lnTo>
                  <a:lnTo>
                    <a:pt x="926249" y="410248"/>
                  </a:lnTo>
                  <a:close/>
                </a:path>
                <a:path w="4725670" h="448310">
                  <a:moveTo>
                    <a:pt x="1229156" y="320001"/>
                  </a:moveTo>
                  <a:lnTo>
                    <a:pt x="1214056" y="317373"/>
                  </a:lnTo>
                  <a:lnTo>
                    <a:pt x="1192530" y="316661"/>
                  </a:lnTo>
                  <a:lnTo>
                    <a:pt x="1165860" y="316166"/>
                  </a:lnTo>
                  <a:lnTo>
                    <a:pt x="1135316" y="314147"/>
                  </a:lnTo>
                  <a:lnTo>
                    <a:pt x="1135888" y="315861"/>
                  </a:lnTo>
                  <a:lnTo>
                    <a:pt x="1129830" y="317157"/>
                  </a:lnTo>
                  <a:lnTo>
                    <a:pt x="1117549" y="317982"/>
                  </a:lnTo>
                  <a:lnTo>
                    <a:pt x="1099477" y="318300"/>
                  </a:lnTo>
                  <a:lnTo>
                    <a:pt x="1090015" y="317411"/>
                  </a:lnTo>
                  <a:lnTo>
                    <a:pt x="1087437" y="316318"/>
                  </a:lnTo>
                  <a:lnTo>
                    <a:pt x="1089279" y="314274"/>
                  </a:lnTo>
                  <a:lnTo>
                    <a:pt x="1098689" y="314274"/>
                  </a:lnTo>
                  <a:lnTo>
                    <a:pt x="1074686" y="312686"/>
                  </a:lnTo>
                  <a:lnTo>
                    <a:pt x="1030109" y="310172"/>
                  </a:lnTo>
                  <a:lnTo>
                    <a:pt x="974077" y="306641"/>
                  </a:lnTo>
                  <a:lnTo>
                    <a:pt x="915708" y="302031"/>
                  </a:lnTo>
                  <a:lnTo>
                    <a:pt x="928077" y="303174"/>
                  </a:lnTo>
                  <a:lnTo>
                    <a:pt x="930287" y="305181"/>
                  </a:lnTo>
                  <a:lnTo>
                    <a:pt x="922070" y="307035"/>
                  </a:lnTo>
                  <a:lnTo>
                    <a:pt x="903198" y="307670"/>
                  </a:lnTo>
                  <a:lnTo>
                    <a:pt x="861606" y="308305"/>
                  </a:lnTo>
                  <a:lnTo>
                    <a:pt x="884097" y="309194"/>
                  </a:lnTo>
                  <a:lnTo>
                    <a:pt x="880630" y="310527"/>
                  </a:lnTo>
                  <a:lnTo>
                    <a:pt x="870280" y="312280"/>
                  </a:lnTo>
                  <a:lnTo>
                    <a:pt x="872134" y="314363"/>
                  </a:lnTo>
                  <a:lnTo>
                    <a:pt x="907491" y="315709"/>
                  </a:lnTo>
                  <a:lnTo>
                    <a:pt x="941158" y="315379"/>
                  </a:lnTo>
                  <a:lnTo>
                    <a:pt x="970635" y="315734"/>
                  </a:lnTo>
                  <a:lnTo>
                    <a:pt x="993470" y="319100"/>
                  </a:lnTo>
                  <a:lnTo>
                    <a:pt x="990371" y="316687"/>
                  </a:lnTo>
                  <a:lnTo>
                    <a:pt x="1003744" y="316090"/>
                  </a:lnTo>
                  <a:lnTo>
                    <a:pt x="1023277" y="315950"/>
                  </a:lnTo>
                  <a:lnTo>
                    <a:pt x="1038733" y="314909"/>
                  </a:lnTo>
                  <a:lnTo>
                    <a:pt x="1033703" y="316953"/>
                  </a:lnTo>
                  <a:lnTo>
                    <a:pt x="1044041" y="318084"/>
                  </a:lnTo>
                  <a:lnTo>
                    <a:pt x="1057770" y="319024"/>
                  </a:lnTo>
                  <a:lnTo>
                    <a:pt x="1062951" y="320446"/>
                  </a:lnTo>
                  <a:lnTo>
                    <a:pt x="1106119" y="318693"/>
                  </a:lnTo>
                  <a:lnTo>
                    <a:pt x="1150772" y="318109"/>
                  </a:lnTo>
                  <a:lnTo>
                    <a:pt x="1193063" y="318592"/>
                  </a:lnTo>
                  <a:lnTo>
                    <a:pt x="1229156" y="320001"/>
                  </a:lnTo>
                  <a:close/>
                </a:path>
                <a:path w="4725670" h="448310">
                  <a:moveTo>
                    <a:pt x="1312494" y="259308"/>
                  </a:moveTo>
                  <a:lnTo>
                    <a:pt x="1283868" y="255320"/>
                  </a:lnTo>
                  <a:lnTo>
                    <a:pt x="1284262" y="257352"/>
                  </a:lnTo>
                  <a:lnTo>
                    <a:pt x="1312494" y="259308"/>
                  </a:lnTo>
                  <a:close/>
                </a:path>
                <a:path w="4725670" h="448310">
                  <a:moveTo>
                    <a:pt x="1341704" y="267030"/>
                  </a:moveTo>
                  <a:lnTo>
                    <a:pt x="1328394" y="267030"/>
                  </a:lnTo>
                  <a:lnTo>
                    <a:pt x="1334770" y="269379"/>
                  </a:lnTo>
                  <a:lnTo>
                    <a:pt x="1334998" y="269201"/>
                  </a:lnTo>
                  <a:lnTo>
                    <a:pt x="1334795" y="269201"/>
                  </a:lnTo>
                  <a:lnTo>
                    <a:pt x="1340980" y="267855"/>
                  </a:lnTo>
                  <a:lnTo>
                    <a:pt x="1341704" y="267030"/>
                  </a:lnTo>
                  <a:close/>
                </a:path>
                <a:path w="4725670" h="448310">
                  <a:moveTo>
                    <a:pt x="1383372" y="236016"/>
                  </a:moveTo>
                  <a:lnTo>
                    <a:pt x="1381379" y="235153"/>
                  </a:lnTo>
                  <a:lnTo>
                    <a:pt x="1382649" y="233387"/>
                  </a:lnTo>
                  <a:lnTo>
                    <a:pt x="1380070" y="231673"/>
                  </a:lnTo>
                  <a:lnTo>
                    <a:pt x="1369250" y="232181"/>
                  </a:lnTo>
                  <a:lnTo>
                    <a:pt x="1359408" y="232867"/>
                  </a:lnTo>
                  <a:lnTo>
                    <a:pt x="1353096" y="233743"/>
                  </a:lnTo>
                  <a:lnTo>
                    <a:pt x="1352905" y="234772"/>
                  </a:lnTo>
                  <a:lnTo>
                    <a:pt x="1383372" y="236016"/>
                  </a:lnTo>
                  <a:close/>
                </a:path>
                <a:path w="4725670" h="448310">
                  <a:moveTo>
                    <a:pt x="1399565" y="236677"/>
                  </a:moveTo>
                  <a:lnTo>
                    <a:pt x="1383372" y="236016"/>
                  </a:lnTo>
                  <a:lnTo>
                    <a:pt x="1384338" y="236435"/>
                  </a:lnTo>
                  <a:lnTo>
                    <a:pt x="1399565" y="236677"/>
                  </a:lnTo>
                  <a:close/>
                </a:path>
                <a:path w="4725670" h="448310">
                  <a:moveTo>
                    <a:pt x="1438224" y="267373"/>
                  </a:moveTo>
                  <a:lnTo>
                    <a:pt x="1428991" y="264579"/>
                  </a:lnTo>
                  <a:lnTo>
                    <a:pt x="1430502" y="267030"/>
                  </a:lnTo>
                  <a:lnTo>
                    <a:pt x="1438224" y="267373"/>
                  </a:lnTo>
                  <a:close/>
                </a:path>
                <a:path w="4725670" h="448310">
                  <a:moveTo>
                    <a:pt x="1468716" y="297472"/>
                  </a:moveTo>
                  <a:lnTo>
                    <a:pt x="1452727" y="296214"/>
                  </a:lnTo>
                  <a:lnTo>
                    <a:pt x="1436255" y="296570"/>
                  </a:lnTo>
                  <a:lnTo>
                    <a:pt x="1423492" y="298043"/>
                  </a:lnTo>
                  <a:lnTo>
                    <a:pt x="1418678" y="300151"/>
                  </a:lnTo>
                  <a:lnTo>
                    <a:pt x="1433156" y="300723"/>
                  </a:lnTo>
                  <a:lnTo>
                    <a:pt x="1450962" y="300316"/>
                  </a:lnTo>
                  <a:lnTo>
                    <a:pt x="1465122" y="299173"/>
                  </a:lnTo>
                  <a:lnTo>
                    <a:pt x="1468716" y="297472"/>
                  </a:lnTo>
                  <a:close/>
                </a:path>
                <a:path w="4725670" h="448310">
                  <a:moveTo>
                    <a:pt x="1488719" y="283705"/>
                  </a:moveTo>
                  <a:lnTo>
                    <a:pt x="1431569" y="275729"/>
                  </a:lnTo>
                  <a:lnTo>
                    <a:pt x="1446339" y="280263"/>
                  </a:lnTo>
                  <a:lnTo>
                    <a:pt x="1437386" y="281292"/>
                  </a:lnTo>
                  <a:lnTo>
                    <a:pt x="1427454" y="278307"/>
                  </a:lnTo>
                  <a:lnTo>
                    <a:pt x="1423466" y="280847"/>
                  </a:lnTo>
                  <a:lnTo>
                    <a:pt x="1433804" y="282003"/>
                  </a:lnTo>
                  <a:lnTo>
                    <a:pt x="1473212" y="282562"/>
                  </a:lnTo>
                  <a:lnTo>
                    <a:pt x="1488719" y="283705"/>
                  </a:lnTo>
                  <a:close/>
                </a:path>
                <a:path w="4725670" h="448310">
                  <a:moveTo>
                    <a:pt x="1514614" y="214325"/>
                  </a:moveTo>
                  <a:lnTo>
                    <a:pt x="1507159" y="214325"/>
                  </a:lnTo>
                  <a:lnTo>
                    <a:pt x="1514297" y="214490"/>
                  </a:lnTo>
                  <a:lnTo>
                    <a:pt x="1514614" y="214325"/>
                  </a:lnTo>
                  <a:close/>
                </a:path>
                <a:path w="4725670" h="448310">
                  <a:moveTo>
                    <a:pt x="1536395" y="289687"/>
                  </a:moveTo>
                  <a:lnTo>
                    <a:pt x="1507756" y="285699"/>
                  </a:lnTo>
                  <a:lnTo>
                    <a:pt x="1508607" y="289737"/>
                  </a:lnTo>
                  <a:lnTo>
                    <a:pt x="1536395" y="289687"/>
                  </a:lnTo>
                  <a:close/>
                </a:path>
                <a:path w="4725670" h="448310">
                  <a:moveTo>
                    <a:pt x="1537246" y="212445"/>
                  </a:moveTo>
                  <a:lnTo>
                    <a:pt x="1518945" y="212013"/>
                  </a:lnTo>
                  <a:lnTo>
                    <a:pt x="1514614" y="214325"/>
                  </a:lnTo>
                  <a:lnTo>
                    <a:pt x="1516354" y="214325"/>
                  </a:lnTo>
                  <a:lnTo>
                    <a:pt x="1529118" y="213639"/>
                  </a:lnTo>
                  <a:lnTo>
                    <a:pt x="1537246" y="212445"/>
                  </a:lnTo>
                  <a:close/>
                </a:path>
                <a:path w="4725670" h="448310">
                  <a:moveTo>
                    <a:pt x="1543608" y="260718"/>
                  </a:moveTo>
                  <a:lnTo>
                    <a:pt x="1534439" y="259080"/>
                  </a:lnTo>
                  <a:lnTo>
                    <a:pt x="1519415" y="257327"/>
                  </a:lnTo>
                  <a:lnTo>
                    <a:pt x="1524660" y="257962"/>
                  </a:lnTo>
                  <a:lnTo>
                    <a:pt x="1543608" y="260718"/>
                  </a:lnTo>
                  <a:close/>
                </a:path>
                <a:path w="4725670" h="448310">
                  <a:moveTo>
                    <a:pt x="1580883" y="293928"/>
                  </a:moveTo>
                  <a:lnTo>
                    <a:pt x="1564347" y="291617"/>
                  </a:lnTo>
                  <a:lnTo>
                    <a:pt x="1559801" y="292633"/>
                  </a:lnTo>
                  <a:lnTo>
                    <a:pt x="1547418" y="293471"/>
                  </a:lnTo>
                  <a:lnTo>
                    <a:pt x="1540205" y="294284"/>
                  </a:lnTo>
                  <a:lnTo>
                    <a:pt x="1551165" y="295224"/>
                  </a:lnTo>
                  <a:lnTo>
                    <a:pt x="1535480" y="295351"/>
                  </a:lnTo>
                  <a:lnTo>
                    <a:pt x="1529130" y="296621"/>
                  </a:lnTo>
                  <a:lnTo>
                    <a:pt x="1520012" y="297243"/>
                  </a:lnTo>
                  <a:lnTo>
                    <a:pt x="1495996" y="295376"/>
                  </a:lnTo>
                  <a:lnTo>
                    <a:pt x="1552575" y="300304"/>
                  </a:lnTo>
                  <a:lnTo>
                    <a:pt x="1547837" y="299808"/>
                  </a:lnTo>
                  <a:lnTo>
                    <a:pt x="1565313" y="298272"/>
                  </a:lnTo>
                  <a:lnTo>
                    <a:pt x="1578775" y="296227"/>
                  </a:lnTo>
                  <a:lnTo>
                    <a:pt x="1580883" y="293928"/>
                  </a:lnTo>
                  <a:close/>
                </a:path>
                <a:path w="4725670" h="448310">
                  <a:moveTo>
                    <a:pt x="1612811" y="261023"/>
                  </a:moveTo>
                  <a:lnTo>
                    <a:pt x="1592160" y="260718"/>
                  </a:lnTo>
                  <a:lnTo>
                    <a:pt x="1581975" y="260718"/>
                  </a:lnTo>
                  <a:lnTo>
                    <a:pt x="1554835" y="262128"/>
                  </a:lnTo>
                  <a:lnTo>
                    <a:pt x="1524457" y="263194"/>
                  </a:lnTo>
                  <a:lnTo>
                    <a:pt x="1493012" y="261340"/>
                  </a:lnTo>
                  <a:lnTo>
                    <a:pt x="1497736" y="261835"/>
                  </a:lnTo>
                  <a:lnTo>
                    <a:pt x="1490853" y="263271"/>
                  </a:lnTo>
                  <a:lnTo>
                    <a:pt x="1478330" y="262902"/>
                  </a:lnTo>
                  <a:lnTo>
                    <a:pt x="1464538" y="261835"/>
                  </a:lnTo>
                  <a:lnTo>
                    <a:pt x="1452384" y="261023"/>
                  </a:lnTo>
                  <a:lnTo>
                    <a:pt x="1449222" y="261023"/>
                  </a:lnTo>
                  <a:lnTo>
                    <a:pt x="1477810" y="259943"/>
                  </a:lnTo>
                  <a:lnTo>
                    <a:pt x="1502054" y="258330"/>
                  </a:lnTo>
                  <a:lnTo>
                    <a:pt x="1524660" y="257962"/>
                  </a:lnTo>
                  <a:lnTo>
                    <a:pt x="1517891" y="257149"/>
                  </a:lnTo>
                  <a:lnTo>
                    <a:pt x="1498942" y="255892"/>
                  </a:lnTo>
                  <a:lnTo>
                    <a:pt x="1482585" y="256311"/>
                  </a:lnTo>
                  <a:lnTo>
                    <a:pt x="1478991" y="257962"/>
                  </a:lnTo>
                  <a:lnTo>
                    <a:pt x="1478686" y="257962"/>
                  </a:lnTo>
                  <a:lnTo>
                    <a:pt x="1473555" y="258927"/>
                  </a:lnTo>
                  <a:lnTo>
                    <a:pt x="1472920" y="258927"/>
                  </a:lnTo>
                  <a:lnTo>
                    <a:pt x="1465135" y="259473"/>
                  </a:lnTo>
                  <a:lnTo>
                    <a:pt x="1451063" y="259930"/>
                  </a:lnTo>
                  <a:lnTo>
                    <a:pt x="1451000" y="259473"/>
                  </a:lnTo>
                  <a:lnTo>
                    <a:pt x="1450911" y="258927"/>
                  </a:lnTo>
                  <a:lnTo>
                    <a:pt x="1428470" y="262534"/>
                  </a:lnTo>
                  <a:lnTo>
                    <a:pt x="1446098" y="264058"/>
                  </a:lnTo>
                  <a:lnTo>
                    <a:pt x="1469745" y="263499"/>
                  </a:lnTo>
                  <a:lnTo>
                    <a:pt x="1489252" y="263499"/>
                  </a:lnTo>
                  <a:lnTo>
                    <a:pt x="1494078" y="266420"/>
                  </a:lnTo>
                  <a:lnTo>
                    <a:pt x="1472488" y="267436"/>
                  </a:lnTo>
                  <a:lnTo>
                    <a:pt x="1448142" y="267817"/>
                  </a:lnTo>
                  <a:lnTo>
                    <a:pt x="1439786" y="267436"/>
                  </a:lnTo>
                  <a:lnTo>
                    <a:pt x="1438452" y="267436"/>
                  </a:lnTo>
                  <a:lnTo>
                    <a:pt x="1438910" y="267576"/>
                  </a:lnTo>
                  <a:lnTo>
                    <a:pt x="1337297" y="270319"/>
                  </a:lnTo>
                  <a:lnTo>
                    <a:pt x="1335049" y="269481"/>
                  </a:lnTo>
                  <a:lnTo>
                    <a:pt x="1334643" y="269481"/>
                  </a:lnTo>
                  <a:lnTo>
                    <a:pt x="1333461" y="270421"/>
                  </a:lnTo>
                  <a:lnTo>
                    <a:pt x="1337589" y="270421"/>
                  </a:lnTo>
                  <a:lnTo>
                    <a:pt x="1343101" y="272453"/>
                  </a:lnTo>
                  <a:lnTo>
                    <a:pt x="1333741" y="272453"/>
                  </a:lnTo>
                  <a:lnTo>
                    <a:pt x="1339100" y="274980"/>
                  </a:lnTo>
                  <a:lnTo>
                    <a:pt x="1361313" y="273634"/>
                  </a:lnTo>
                  <a:lnTo>
                    <a:pt x="1387652" y="272999"/>
                  </a:lnTo>
                  <a:lnTo>
                    <a:pt x="1436357" y="273634"/>
                  </a:lnTo>
                  <a:lnTo>
                    <a:pt x="1423276" y="273634"/>
                  </a:lnTo>
                  <a:lnTo>
                    <a:pt x="1454518" y="275183"/>
                  </a:lnTo>
                  <a:lnTo>
                    <a:pt x="1443901" y="272999"/>
                  </a:lnTo>
                  <a:lnTo>
                    <a:pt x="1435138" y="271208"/>
                  </a:lnTo>
                  <a:lnTo>
                    <a:pt x="1434604" y="271208"/>
                  </a:lnTo>
                  <a:lnTo>
                    <a:pt x="1450822" y="269481"/>
                  </a:lnTo>
                  <a:lnTo>
                    <a:pt x="1473619" y="270103"/>
                  </a:lnTo>
                  <a:lnTo>
                    <a:pt x="1495615" y="271208"/>
                  </a:lnTo>
                  <a:lnTo>
                    <a:pt x="1509064" y="270941"/>
                  </a:lnTo>
                  <a:lnTo>
                    <a:pt x="1510931" y="271627"/>
                  </a:lnTo>
                  <a:lnTo>
                    <a:pt x="1505877" y="272237"/>
                  </a:lnTo>
                  <a:lnTo>
                    <a:pt x="1499095" y="272846"/>
                  </a:lnTo>
                  <a:lnTo>
                    <a:pt x="1495234" y="273634"/>
                  </a:lnTo>
                  <a:lnTo>
                    <a:pt x="1497495" y="273634"/>
                  </a:lnTo>
                  <a:lnTo>
                    <a:pt x="1523796" y="275348"/>
                  </a:lnTo>
                  <a:lnTo>
                    <a:pt x="1537843" y="276123"/>
                  </a:lnTo>
                  <a:lnTo>
                    <a:pt x="1551787" y="276415"/>
                  </a:lnTo>
                  <a:lnTo>
                    <a:pt x="1540903" y="273926"/>
                  </a:lnTo>
                  <a:lnTo>
                    <a:pt x="1516697" y="271627"/>
                  </a:lnTo>
                  <a:lnTo>
                    <a:pt x="1511960" y="270941"/>
                  </a:lnTo>
                  <a:lnTo>
                    <a:pt x="1501990" y="269481"/>
                  </a:lnTo>
                  <a:lnTo>
                    <a:pt x="1500098" y="269201"/>
                  </a:lnTo>
                  <a:lnTo>
                    <a:pt x="1505966" y="267855"/>
                  </a:lnTo>
                  <a:lnTo>
                    <a:pt x="1512227" y="266420"/>
                  </a:lnTo>
                  <a:lnTo>
                    <a:pt x="1523136" y="266420"/>
                  </a:lnTo>
                  <a:lnTo>
                    <a:pt x="1581924" y="266700"/>
                  </a:lnTo>
                  <a:lnTo>
                    <a:pt x="1581912" y="266420"/>
                  </a:lnTo>
                  <a:lnTo>
                    <a:pt x="1581835" y="264172"/>
                  </a:lnTo>
                  <a:lnTo>
                    <a:pt x="1601673" y="263499"/>
                  </a:lnTo>
                  <a:lnTo>
                    <a:pt x="1609979" y="263271"/>
                  </a:lnTo>
                  <a:lnTo>
                    <a:pt x="1610258" y="263271"/>
                  </a:lnTo>
                  <a:lnTo>
                    <a:pt x="1612811" y="261023"/>
                  </a:lnTo>
                  <a:close/>
                </a:path>
                <a:path w="4725670" h="448310">
                  <a:moveTo>
                    <a:pt x="1653108" y="275132"/>
                  </a:moveTo>
                  <a:lnTo>
                    <a:pt x="1631480" y="273354"/>
                  </a:lnTo>
                  <a:lnTo>
                    <a:pt x="1604860" y="274548"/>
                  </a:lnTo>
                  <a:lnTo>
                    <a:pt x="1583118" y="272796"/>
                  </a:lnTo>
                  <a:lnTo>
                    <a:pt x="1578648" y="276415"/>
                  </a:lnTo>
                  <a:lnTo>
                    <a:pt x="1599641" y="276110"/>
                  </a:lnTo>
                  <a:lnTo>
                    <a:pt x="1629867" y="274726"/>
                  </a:lnTo>
                  <a:lnTo>
                    <a:pt x="1653108" y="275132"/>
                  </a:lnTo>
                  <a:close/>
                </a:path>
                <a:path w="4725670" h="448310">
                  <a:moveTo>
                    <a:pt x="1668043" y="259854"/>
                  </a:moveTo>
                  <a:lnTo>
                    <a:pt x="1622005" y="259981"/>
                  </a:lnTo>
                  <a:lnTo>
                    <a:pt x="1636318" y="262483"/>
                  </a:lnTo>
                  <a:lnTo>
                    <a:pt x="1668043" y="259854"/>
                  </a:lnTo>
                  <a:close/>
                </a:path>
                <a:path w="4725670" h="448310">
                  <a:moveTo>
                    <a:pt x="1691601" y="220662"/>
                  </a:moveTo>
                  <a:lnTo>
                    <a:pt x="1662277" y="219087"/>
                  </a:lnTo>
                  <a:lnTo>
                    <a:pt x="1648307" y="219214"/>
                  </a:lnTo>
                  <a:lnTo>
                    <a:pt x="1640890" y="221310"/>
                  </a:lnTo>
                  <a:lnTo>
                    <a:pt x="1649971" y="220916"/>
                  </a:lnTo>
                  <a:lnTo>
                    <a:pt x="1677212" y="221056"/>
                  </a:lnTo>
                  <a:lnTo>
                    <a:pt x="1691601" y="220662"/>
                  </a:lnTo>
                  <a:close/>
                </a:path>
                <a:path w="4725670" h="448310">
                  <a:moveTo>
                    <a:pt x="1691881" y="222681"/>
                  </a:moveTo>
                  <a:lnTo>
                    <a:pt x="1673733" y="222580"/>
                  </a:lnTo>
                  <a:lnTo>
                    <a:pt x="1664525" y="223786"/>
                  </a:lnTo>
                  <a:lnTo>
                    <a:pt x="1658835" y="225348"/>
                  </a:lnTo>
                  <a:lnTo>
                    <a:pt x="1651241" y="226339"/>
                  </a:lnTo>
                  <a:lnTo>
                    <a:pt x="1664093" y="225602"/>
                  </a:lnTo>
                  <a:lnTo>
                    <a:pt x="1678711" y="225247"/>
                  </a:lnTo>
                  <a:lnTo>
                    <a:pt x="1689747" y="224523"/>
                  </a:lnTo>
                  <a:lnTo>
                    <a:pt x="1691881" y="222681"/>
                  </a:lnTo>
                  <a:close/>
                </a:path>
                <a:path w="4725670" h="448310">
                  <a:moveTo>
                    <a:pt x="1750822" y="258597"/>
                  </a:moveTo>
                  <a:lnTo>
                    <a:pt x="1685340" y="254698"/>
                  </a:lnTo>
                  <a:lnTo>
                    <a:pt x="1687588" y="256819"/>
                  </a:lnTo>
                  <a:lnTo>
                    <a:pt x="1693697" y="258584"/>
                  </a:lnTo>
                  <a:lnTo>
                    <a:pt x="1704098" y="260045"/>
                  </a:lnTo>
                  <a:lnTo>
                    <a:pt x="1719211" y="261226"/>
                  </a:lnTo>
                  <a:lnTo>
                    <a:pt x="1725866" y="259740"/>
                  </a:lnTo>
                  <a:lnTo>
                    <a:pt x="1736547" y="258965"/>
                  </a:lnTo>
                  <a:lnTo>
                    <a:pt x="1750822" y="258597"/>
                  </a:lnTo>
                  <a:close/>
                </a:path>
                <a:path w="4725670" h="448310">
                  <a:moveTo>
                    <a:pt x="1805203" y="212725"/>
                  </a:moveTo>
                  <a:lnTo>
                    <a:pt x="1767852" y="210794"/>
                  </a:lnTo>
                  <a:lnTo>
                    <a:pt x="1781987" y="212280"/>
                  </a:lnTo>
                  <a:lnTo>
                    <a:pt x="1805203" y="212725"/>
                  </a:lnTo>
                  <a:close/>
                </a:path>
                <a:path w="4725670" h="448310">
                  <a:moveTo>
                    <a:pt x="1826514" y="205028"/>
                  </a:moveTo>
                  <a:lnTo>
                    <a:pt x="1771002" y="204190"/>
                  </a:lnTo>
                  <a:lnTo>
                    <a:pt x="1808416" y="207111"/>
                  </a:lnTo>
                  <a:lnTo>
                    <a:pt x="1826514" y="205028"/>
                  </a:lnTo>
                  <a:close/>
                </a:path>
                <a:path w="4725670" h="448310">
                  <a:moveTo>
                    <a:pt x="1845894" y="199948"/>
                  </a:moveTo>
                  <a:lnTo>
                    <a:pt x="1834349" y="198932"/>
                  </a:lnTo>
                  <a:lnTo>
                    <a:pt x="1843963" y="200190"/>
                  </a:lnTo>
                  <a:lnTo>
                    <a:pt x="1845894" y="199948"/>
                  </a:lnTo>
                  <a:close/>
                </a:path>
                <a:path w="4725670" h="448310">
                  <a:moveTo>
                    <a:pt x="1935594" y="204495"/>
                  </a:moveTo>
                  <a:lnTo>
                    <a:pt x="1859826" y="202272"/>
                  </a:lnTo>
                  <a:lnTo>
                    <a:pt x="1843963" y="200190"/>
                  </a:lnTo>
                  <a:lnTo>
                    <a:pt x="1838820" y="200863"/>
                  </a:lnTo>
                  <a:lnTo>
                    <a:pt x="1823961" y="201726"/>
                  </a:lnTo>
                  <a:lnTo>
                    <a:pt x="1812137" y="202526"/>
                  </a:lnTo>
                  <a:lnTo>
                    <a:pt x="1836204" y="204114"/>
                  </a:lnTo>
                  <a:lnTo>
                    <a:pt x="1864182" y="205638"/>
                  </a:lnTo>
                  <a:lnTo>
                    <a:pt x="1892871" y="206679"/>
                  </a:lnTo>
                  <a:lnTo>
                    <a:pt x="1919097" y="206819"/>
                  </a:lnTo>
                  <a:lnTo>
                    <a:pt x="1935594" y="204495"/>
                  </a:lnTo>
                  <a:close/>
                </a:path>
                <a:path w="4725670" h="448310">
                  <a:moveTo>
                    <a:pt x="1974062" y="305765"/>
                  </a:moveTo>
                  <a:lnTo>
                    <a:pt x="1932520" y="306387"/>
                  </a:lnTo>
                  <a:lnTo>
                    <a:pt x="1939061" y="307314"/>
                  </a:lnTo>
                  <a:lnTo>
                    <a:pt x="1944966" y="307428"/>
                  </a:lnTo>
                  <a:lnTo>
                    <a:pt x="1951659" y="307263"/>
                  </a:lnTo>
                  <a:lnTo>
                    <a:pt x="1960587" y="307327"/>
                  </a:lnTo>
                  <a:lnTo>
                    <a:pt x="1974062" y="305765"/>
                  </a:lnTo>
                  <a:close/>
                </a:path>
                <a:path w="4725670" h="448310">
                  <a:moveTo>
                    <a:pt x="1974494" y="287959"/>
                  </a:moveTo>
                  <a:lnTo>
                    <a:pt x="1932508" y="285546"/>
                  </a:lnTo>
                  <a:lnTo>
                    <a:pt x="1927072" y="286893"/>
                  </a:lnTo>
                  <a:lnTo>
                    <a:pt x="1925764" y="289064"/>
                  </a:lnTo>
                  <a:lnTo>
                    <a:pt x="1919960" y="290385"/>
                  </a:lnTo>
                  <a:lnTo>
                    <a:pt x="1901012" y="289204"/>
                  </a:lnTo>
                  <a:lnTo>
                    <a:pt x="1904199" y="291287"/>
                  </a:lnTo>
                  <a:lnTo>
                    <a:pt x="1916455" y="291439"/>
                  </a:lnTo>
                  <a:lnTo>
                    <a:pt x="1933765" y="290804"/>
                  </a:lnTo>
                  <a:lnTo>
                    <a:pt x="1952066" y="290550"/>
                  </a:lnTo>
                  <a:lnTo>
                    <a:pt x="1947506" y="288747"/>
                  </a:lnTo>
                  <a:lnTo>
                    <a:pt x="1949170" y="287769"/>
                  </a:lnTo>
                  <a:lnTo>
                    <a:pt x="1957895" y="287540"/>
                  </a:lnTo>
                  <a:lnTo>
                    <a:pt x="1974494" y="287959"/>
                  </a:lnTo>
                  <a:close/>
                </a:path>
                <a:path w="4725670" h="448310">
                  <a:moveTo>
                    <a:pt x="2027859" y="298500"/>
                  </a:moveTo>
                  <a:lnTo>
                    <a:pt x="1982724" y="295757"/>
                  </a:lnTo>
                  <a:lnTo>
                    <a:pt x="1961489" y="295452"/>
                  </a:lnTo>
                  <a:lnTo>
                    <a:pt x="1948916" y="297180"/>
                  </a:lnTo>
                  <a:lnTo>
                    <a:pt x="1943671" y="293662"/>
                  </a:lnTo>
                  <a:lnTo>
                    <a:pt x="1931263" y="293890"/>
                  </a:lnTo>
                  <a:lnTo>
                    <a:pt x="1931835" y="295656"/>
                  </a:lnTo>
                  <a:lnTo>
                    <a:pt x="1928114" y="297345"/>
                  </a:lnTo>
                  <a:lnTo>
                    <a:pt x="1902879" y="297332"/>
                  </a:lnTo>
                  <a:lnTo>
                    <a:pt x="1871548" y="295046"/>
                  </a:lnTo>
                  <a:lnTo>
                    <a:pt x="1860892" y="292887"/>
                  </a:lnTo>
                  <a:lnTo>
                    <a:pt x="1864233" y="290830"/>
                  </a:lnTo>
                  <a:lnTo>
                    <a:pt x="1886229" y="286829"/>
                  </a:lnTo>
                  <a:lnTo>
                    <a:pt x="1891538" y="284835"/>
                  </a:lnTo>
                  <a:lnTo>
                    <a:pt x="1884172" y="282790"/>
                  </a:lnTo>
                  <a:lnTo>
                    <a:pt x="1857438" y="280657"/>
                  </a:lnTo>
                  <a:lnTo>
                    <a:pt x="1840890" y="283908"/>
                  </a:lnTo>
                  <a:lnTo>
                    <a:pt x="1792452" y="284022"/>
                  </a:lnTo>
                  <a:lnTo>
                    <a:pt x="1738947" y="284708"/>
                  </a:lnTo>
                  <a:lnTo>
                    <a:pt x="1707210" y="289712"/>
                  </a:lnTo>
                  <a:lnTo>
                    <a:pt x="1680794" y="290423"/>
                  </a:lnTo>
                  <a:lnTo>
                    <a:pt x="1649628" y="288163"/>
                  </a:lnTo>
                  <a:lnTo>
                    <a:pt x="1628533" y="289445"/>
                  </a:lnTo>
                  <a:lnTo>
                    <a:pt x="1642567" y="290918"/>
                  </a:lnTo>
                  <a:lnTo>
                    <a:pt x="1624774" y="291668"/>
                  </a:lnTo>
                  <a:lnTo>
                    <a:pt x="1619631" y="293192"/>
                  </a:lnTo>
                  <a:lnTo>
                    <a:pt x="1617014" y="294627"/>
                  </a:lnTo>
                  <a:lnTo>
                    <a:pt x="1606829" y="295071"/>
                  </a:lnTo>
                  <a:lnTo>
                    <a:pt x="1692910" y="298132"/>
                  </a:lnTo>
                  <a:lnTo>
                    <a:pt x="1748218" y="300405"/>
                  </a:lnTo>
                  <a:lnTo>
                    <a:pt x="1793138" y="302691"/>
                  </a:lnTo>
                  <a:lnTo>
                    <a:pt x="1819046" y="301142"/>
                  </a:lnTo>
                  <a:lnTo>
                    <a:pt x="1850059" y="301332"/>
                  </a:lnTo>
                  <a:lnTo>
                    <a:pt x="1876666" y="301256"/>
                  </a:lnTo>
                  <a:lnTo>
                    <a:pt x="1889340" y="298869"/>
                  </a:lnTo>
                  <a:lnTo>
                    <a:pt x="1921294" y="299732"/>
                  </a:lnTo>
                  <a:lnTo>
                    <a:pt x="1963902" y="301726"/>
                  </a:lnTo>
                  <a:lnTo>
                    <a:pt x="1959165" y="301231"/>
                  </a:lnTo>
                  <a:lnTo>
                    <a:pt x="1977288" y="299212"/>
                  </a:lnTo>
                  <a:lnTo>
                    <a:pt x="2000275" y="299466"/>
                  </a:lnTo>
                  <a:lnTo>
                    <a:pt x="2019884" y="299923"/>
                  </a:lnTo>
                  <a:lnTo>
                    <a:pt x="2027859" y="298500"/>
                  </a:lnTo>
                  <a:close/>
                </a:path>
                <a:path w="4725670" h="448310">
                  <a:moveTo>
                    <a:pt x="2085962" y="167728"/>
                  </a:moveTo>
                  <a:lnTo>
                    <a:pt x="2080399" y="166319"/>
                  </a:lnTo>
                  <a:lnTo>
                    <a:pt x="2070887" y="164782"/>
                  </a:lnTo>
                  <a:lnTo>
                    <a:pt x="2057158" y="163741"/>
                  </a:lnTo>
                  <a:lnTo>
                    <a:pt x="2038972" y="163804"/>
                  </a:lnTo>
                  <a:lnTo>
                    <a:pt x="2085962" y="167728"/>
                  </a:lnTo>
                  <a:close/>
                </a:path>
                <a:path w="4725670" h="448310">
                  <a:moveTo>
                    <a:pt x="2141524" y="168605"/>
                  </a:moveTo>
                  <a:lnTo>
                    <a:pt x="2131047" y="163563"/>
                  </a:lnTo>
                  <a:lnTo>
                    <a:pt x="2112734" y="163614"/>
                  </a:lnTo>
                  <a:lnTo>
                    <a:pt x="2141524" y="168605"/>
                  </a:lnTo>
                  <a:close/>
                </a:path>
                <a:path w="4725670" h="448310">
                  <a:moveTo>
                    <a:pt x="2196261" y="267538"/>
                  </a:moveTo>
                  <a:lnTo>
                    <a:pt x="2191689" y="270332"/>
                  </a:lnTo>
                  <a:lnTo>
                    <a:pt x="2193163" y="270471"/>
                  </a:lnTo>
                  <a:lnTo>
                    <a:pt x="2196261" y="267538"/>
                  </a:lnTo>
                  <a:close/>
                </a:path>
                <a:path w="4725670" h="448310">
                  <a:moveTo>
                    <a:pt x="2239695" y="276072"/>
                  </a:moveTo>
                  <a:lnTo>
                    <a:pt x="2228697" y="273316"/>
                  </a:lnTo>
                  <a:lnTo>
                    <a:pt x="2207603" y="271830"/>
                  </a:lnTo>
                  <a:lnTo>
                    <a:pt x="2193163" y="270471"/>
                  </a:lnTo>
                  <a:lnTo>
                    <a:pt x="2192490" y="271106"/>
                  </a:lnTo>
                  <a:lnTo>
                    <a:pt x="2109355" y="271348"/>
                  </a:lnTo>
                  <a:lnTo>
                    <a:pt x="2132685" y="274891"/>
                  </a:lnTo>
                  <a:lnTo>
                    <a:pt x="2159393" y="278066"/>
                  </a:lnTo>
                  <a:lnTo>
                    <a:pt x="2189492" y="280835"/>
                  </a:lnTo>
                  <a:lnTo>
                    <a:pt x="2222970" y="283222"/>
                  </a:lnTo>
                  <a:lnTo>
                    <a:pt x="2212314" y="281139"/>
                  </a:lnTo>
                  <a:lnTo>
                    <a:pt x="2220772" y="278904"/>
                  </a:lnTo>
                  <a:lnTo>
                    <a:pt x="2234501" y="277050"/>
                  </a:lnTo>
                  <a:lnTo>
                    <a:pt x="2239695" y="276072"/>
                  </a:lnTo>
                  <a:close/>
                </a:path>
                <a:path w="4725670" h="448310">
                  <a:moveTo>
                    <a:pt x="2274925" y="228206"/>
                  </a:moveTo>
                  <a:lnTo>
                    <a:pt x="2268372" y="227215"/>
                  </a:lnTo>
                  <a:lnTo>
                    <a:pt x="2265743" y="227215"/>
                  </a:lnTo>
                  <a:lnTo>
                    <a:pt x="2274925" y="228206"/>
                  </a:lnTo>
                  <a:close/>
                </a:path>
                <a:path w="4725670" h="448310">
                  <a:moveTo>
                    <a:pt x="2306853" y="272910"/>
                  </a:moveTo>
                  <a:lnTo>
                    <a:pt x="2298344" y="270586"/>
                  </a:lnTo>
                  <a:lnTo>
                    <a:pt x="2287054" y="267995"/>
                  </a:lnTo>
                  <a:lnTo>
                    <a:pt x="2269858" y="266077"/>
                  </a:lnTo>
                  <a:lnTo>
                    <a:pt x="2242121" y="265391"/>
                  </a:lnTo>
                  <a:lnTo>
                    <a:pt x="2249741" y="268160"/>
                  </a:lnTo>
                  <a:lnTo>
                    <a:pt x="2265502" y="270090"/>
                  </a:lnTo>
                  <a:lnTo>
                    <a:pt x="2306853" y="272910"/>
                  </a:lnTo>
                  <a:close/>
                </a:path>
                <a:path w="4725670" h="448310">
                  <a:moveTo>
                    <a:pt x="2322893" y="153885"/>
                  </a:moveTo>
                  <a:lnTo>
                    <a:pt x="2308352" y="150355"/>
                  </a:lnTo>
                  <a:lnTo>
                    <a:pt x="2294712" y="151930"/>
                  </a:lnTo>
                  <a:lnTo>
                    <a:pt x="2295106" y="152946"/>
                  </a:lnTo>
                  <a:lnTo>
                    <a:pt x="2300833" y="153657"/>
                  </a:lnTo>
                  <a:lnTo>
                    <a:pt x="2309050" y="153797"/>
                  </a:lnTo>
                  <a:lnTo>
                    <a:pt x="2317254" y="153733"/>
                  </a:lnTo>
                  <a:lnTo>
                    <a:pt x="2322893" y="153885"/>
                  </a:lnTo>
                  <a:close/>
                </a:path>
                <a:path w="4725670" h="448310">
                  <a:moveTo>
                    <a:pt x="2336381" y="224396"/>
                  </a:moveTo>
                  <a:lnTo>
                    <a:pt x="2316873" y="224396"/>
                  </a:lnTo>
                  <a:lnTo>
                    <a:pt x="2306485" y="224586"/>
                  </a:lnTo>
                  <a:lnTo>
                    <a:pt x="2310676" y="221983"/>
                  </a:lnTo>
                  <a:lnTo>
                    <a:pt x="2314765" y="219443"/>
                  </a:lnTo>
                  <a:lnTo>
                    <a:pt x="2288590" y="221983"/>
                  </a:lnTo>
                  <a:lnTo>
                    <a:pt x="2267686" y="220980"/>
                  </a:lnTo>
                  <a:lnTo>
                    <a:pt x="2266023" y="220776"/>
                  </a:lnTo>
                  <a:lnTo>
                    <a:pt x="2248243" y="218643"/>
                  </a:lnTo>
                  <a:lnTo>
                    <a:pt x="2226411" y="217170"/>
                  </a:lnTo>
                  <a:lnTo>
                    <a:pt x="2207945" y="218643"/>
                  </a:lnTo>
                  <a:lnTo>
                    <a:pt x="2208288" y="218643"/>
                  </a:lnTo>
                  <a:lnTo>
                    <a:pt x="2194280" y="220497"/>
                  </a:lnTo>
                  <a:lnTo>
                    <a:pt x="2178316" y="221983"/>
                  </a:lnTo>
                  <a:lnTo>
                    <a:pt x="2158860" y="221983"/>
                  </a:lnTo>
                  <a:lnTo>
                    <a:pt x="2176602" y="223443"/>
                  </a:lnTo>
                  <a:lnTo>
                    <a:pt x="2208606" y="220776"/>
                  </a:lnTo>
                  <a:lnTo>
                    <a:pt x="2232037" y="221716"/>
                  </a:lnTo>
                  <a:lnTo>
                    <a:pt x="2267813" y="227139"/>
                  </a:lnTo>
                  <a:lnTo>
                    <a:pt x="2331796" y="224586"/>
                  </a:lnTo>
                  <a:lnTo>
                    <a:pt x="2336381" y="224396"/>
                  </a:lnTo>
                  <a:close/>
                </a:path>
                <a:path w="4725670" h="448310">
                  <a:moveTo>
                    <a:pt x="2348077" y="223939"/>
                  </a:moveTo>
                  <a:lnTo>
                    <a:pt x="2336381" y="224396"/>
                  </a:lnTo>
                  <a:lnTo>
                    <a:pt x="2339670" y="224396"/>
                  </a:lnTo>
                  <a:lnTo>
                    <a:pt x="2348077" y="223939"/>
                  </a:lnTo>
                  <a:close/>
                </a:path>
                <a:path w="4725670" h="448310">
                  <a:moveTo>
                    <a:pt x="2391918" y="275120"/>
                  </a:moveTo>
                  <a:lnTo>
                    <a:pt x="2378392" y="272846"/>
                  </a:lnTo>
                  <a:lnTo>
                    <a:pt x="2356535" y="271932"/>
                  </a:lnTo>
                  <a:lnTo>
                    <a:pt x="2331478" y="272148"/>
                  </a:lnTo>
                  <a:lnTo>
                    <a:pt x="2310917" y="273189"/>
                  </a:lnTo>
                  <a:lnTo>
                    <a:pt x="2326995" y="274281"/>
                  </a:lnTo>
                  <a:lnTo>
                    <a:pt x="2341499" y="273342"/>
                  </a:lnTo>
                  <a:lnTo>
                    <a:pt x="2364409" y="273380"/>
                  </a:lnTo>
                  <a:lnTo>
                    <a:pt x="2384831" y="274066"/>
                  </a:lnTo>
                  <a:lnTo>
                    <a:pt x="2391918" y="275120"/>
                  </a:lnTo>
                  <a:close/>
                </a:path>
                <a:path w="4725670" h="448310">
                  <a:moveTo>
                    <a:pt x="2460371" y="245872"/>
                  </a:moveTo>
                  <a:lnTo>
                    <a:pt x="2460333" y="245122"/>
                  </a:lnTo>
                  <a:lnTo>
                    <a:pt x="2440381" y="244513"/>
                  </a:lnTo>
                  <a:lnTo>
                    <a:pt x="2428760" y="246126"/>
                  </a:lnTo>
                  <a:lnTo>
                    <a:pt x="2438120" y="246862"/>
                  </a:lnTo>
                  <a:lnTo>
                    <a:pt x="2453538" y="247688"/>
                  </a:lnTo>
                  <a:lnTo>
                    <a:pt x="2460104" y="249529"/>
                  </a:lnTo>
                  <a:lnTo>
                    <a:pt x="2455341" y="247192"/>
                  </a:lnTo>
                  <a:lnTo>
                    <a:pt x="2460371" y="245872"/>
                  </a:lnTo>
                  <a:close/>
                </a:path>
                <a:path w="4725670" h="448310">
                  <a:moveTo>
                    <a:pt x="2486088" y="242354"/>
                  </a:moveTo>
                  <a:lnTo>
                    <a:pt x="2466644" y="238340"/>
                  </a:lnTo>
                  <a:lnTo>
                    <a:pt x="2467813" y="240957"/>
                  </a:lnTo>
                  <a:lnTo>
                    <a:pt x="2453957" y="240614"/>
                  </a:lnTo>
                  <a:lnTo>
                    <a:pt x="2433929" y="239801"/>
                  </a:lnTo>
                  <a:lnTo>
                    <a:pt x="2416556" y="241020"/>
                  </a:lnTo>
                  <a:lnTo>
                    <a:pt x="2486088" y="242354"/>
                  </a:lnTo>
                  <a:close/>
                </a:path>
                <a:path w="4725670" h="448310">
                  <a:moveTo>
                    <a:pt x="2615450" y="219290"/>
                  </a:moveTo>
                  <a:lnTo>
                    <a:pt x="2591701" y="218694"/>
                  </a:lnTo>
                  <a:lnTo>
                    <a:pt x="2614511" y="220002"/>
                  </a:lnTo>
                  <a:lnTo>
                    <a:pt x="2615450" y="219290"/>
                  </a:lnTo>
                  <a:close/>
                </a:path>
                <a:path w="4725670" h="448310">
                  <a:moveTo>
                    <a:pt x="2628722" y="219608"/>
                  </a:moveTo>
                  <a:lnTo>
                    <a:pt x="2623147" y="215036"/>
                  </a:lnTo>
                  <a:lnTo>
                    <a:pt x="2613799" y="216268"/>
                  </a:lnTo>
                  <a:lnTo>
                    <a:pt x="2616403" y="218554"/>
                  </a:lnTo>
                  <a:lnTo>
                    <a:pt x="2615450" y="219290"/>
                  </a:lnTo>
                  <a:lnTo>
                    <a:pt x="2628722" y="219608"/>
                  </a:lnTo>
                  <a:close/>
                </a:path>
                <a:path w="4725670" h="448310">
                  <a:moveTo>
                    <a:pt x="2659100" y="210883"/>
                  </a:moveTo>
                  <a:lnTo>
                    <a:pt x="2658427" y="207848"/>
                  </a:lnTo>
                  <a:lnTo>
                    <a:pt x="2635885" y="210439"/>
                  </a:lnTo>
                  <a:lnTo>
                    <a:pt x="2659100" y="210883"/>
                  </a:lnTo>
                  <a:close/>
                </a:path>
                <a:path w="4725670" h="448310">
                  <a:moveTo>
                    <a:pt x="2859773" y="240830"/>
                  </a:moveTo>
                  <a:lnTo>
                    <a:pt x="2836545" y="244525"/>
                  </a:lnTo>
                  <a:lnTo>
                    <a:pt x="2806979" y="244843"/>
                  </a:lnTo>
                  <a:lnTo>
                    <a:pt x="2772880" y="244144"/>
                  </a:lnTo>
                  <a:lnTo>
                    <a:pt x="2728404" y="244843"/>
                  </a:lnTo>
                  <a:lnTo>
                    <a:pt x="2736253" y="244843"/>
                  </a:lnTo>
                  <a:lnTo>
                    <a:pt x="2741320" y="248259"/>
                  </a:lnTo>
                  <a:lnTo>
                    <a:pt x="2706903" y="247116"/>
                  </a:lnTo>
                  <a:lnTo>
                    <a:pt x="2668930" y="243611"/>
                  </a:lnTo>
                  <a:lnTo>
                    <a:pt x="2629344" y="242493"/>
                  </a:lnTo>
                  <a:lnTo>
                    <a:pt x="2644813" y="243179"/>
                  </a:lnTo>
                  <a:lnTo>
                    <a:pt x="2655735" y="244525"/>
                  </a:lnTo>
                  <a:lnTo>
                    <a:pt x="2660624" y="246303"/>
                  </a:lnTo>
                  <a:lnTo>
                    <a:pt x="2658313" y="248475"/>
                  </a:lnTo>
                  <a:lnTo>
                    <a:pt x="2635224" y="246100"/>
                  </a:lnTo>
                  <a:lnTo>
                    <a:pt x="2637091" y="246100"/>
                  </a:lnTo>
                  <a:lnTo>
                    <a:pt x="2605722" y="245579"/>
                  </a:lnTo>
                  <a:lnTo>
                    <a:pt x="2582659" y="244843"/>
                  </a:lnTo>
                  <a:lnTo>
                    <a:pt x="2578963" y="244843"/>
                  </a:lnTo>
                  <a:lnTo>
                    <a:pt x="2559685" y="241147"/>
                  </a:lnTo>
                  <a:lnTo>
                    <a:pt x="2556052" y="243763"/>
                  </a:lnTo>
                  <a:lnTo>
                    <a:pt x="2554998" y="246100"/>
                  </a:lnTo>
                  <a:lnTo>
                    <a:pt x="2562491" y="247853"/>
                  </a:lnTo>
                  <a:lnTo>
                    <a:pt x="2584539" y="248704"/>
                  </a:lnTo>
                  <a:lnTo>
                    <a:pt x="2638221" y="249288"/>
                  </a:lnTo>
                  <a:lnTo>
                    <a:pt x="2671826" y="249288"/>
                  </a:lnTo>
                  <a:lnTo>
                    <a:pt x="2712809" y="250278"/>
                  </a:lnTo>
                  <a:lnTo>
                    <a:pt x="2742615" y="253352"/>
                  </a:lnTo>
                  <a:lnTo>
                    <a:pt x="2747911" y="251269"/>
                  </a:lnTo>
                  <a:lnTo>
                    <a:pt x="2753144" y="248996"/>
                  </a:lnTo>
                  <a:lnTo>
                    <a:pt x="2752750" y="248475"/>
                  </a:lnTo>
                  <a:lnTo>
                    <a:pt x="2752598" y="248259"/>
                  </a:lnTo>
                  <a:lnTo>
                    <a:pt x="2751556" y="246849"/>
                  </a:lnTo>
                  <a:lnTo>
                    <a:pt x="2752293" y="246849"/>
                  </a:lnTo>
                  <a:lnTo>
                    <a:pt x="2737002" y="244843"/>
                  </a:lnTo>
                  <a:lnTo>
                    <a:pt x="2737637" y="244843"/>
                  </a:lnTo>
                  <a:lnTo>
                    <a:pt x="2763367" y="246849"/>
                  </a:lnTo>
                  <a:lnTo>
                    <a:pt x="2770784" y="246849"/>
                  </a:lnTo>
                  <a:lnTo>
                    <a:pt x="2790190" y="247053"/>
                  </a:lnTo>
                  <a:lnTo>
                    <a:pt x="2818866" y="246849"/>
                  </a:lnTo>
                  <a:lnTo>
                    <a:pt x="2847263" y="247472"/>
                  </a:lnTo>
                  <a:lnTo>
                    <a:pt x="2859773" y="240830"/>
                  </a:lnTo>
                  <a:close/>
                </a:path>
                <a:path w="4725670" h="448310">
                  <a:moveTo>
                    <a:pt x="2974009" y="92138"/>
                  </a:moveTo>
                  <a:lnTo>
                    <a:pt x="2940774" y="88658"/>
                  </a:lnTo>
                  <a:lnTo>
                    <a:pt x="2936151" y="89192"/>
                  </a:lnTo>
                  <a:lnTo>
                    <a:pt x="2969399" y="92659"/>
                  </a:lnTo>
                  <a:lnTo>
                    <a:pt x="2974009" y="92138"/>
                  </a:lnTo>
                  <a:close/>
                </a:path>
                <a:path w="4725670" h="448310">
                  <a:moveTo>
                    <a:pt x="2974860" y="55562"/>
                  </a:moveTo>
                  <a:lnTo>
                    <a:pt x="2970949" y="54127"/>
                  </a:lnTo>
                  <a:lnTo>
                    <a:pt x="2969628" y="52781"/>
                  </a:lnTo>
                  <a:lnTo>
                    <a:pt x="2964827" y="51435"/>
                  </a:lnTo>
                  <a:lnTo>
                    <a:pt x="2950451" y="50012"/>
                  </a:lnTo>
                  <a:lnTo>
                    <a:pt x="2974860" y="55562"/>
                  </a:lnTo>
                  <a:close/>
                </a:path>
                <a:path w="4725670" h="448310">
                  <a:moveTo>
                    <a:pt x="3035503" y="200710"/>
                  </a:moveTo>
                  <a:lnTo>
                    <a:pt x="3007144" y="197739"/>
                  </a:lnTo>
                  <a:lnTo>
                    <a:pt x="2997797" y="197764"/>
                  </a:lnTo>
                  <a:lnTo>
                    <a:pt x="2998012" y="198780"/>
                  </a:lnTo>
                  <a:lnTo>
                    <a:pt x="3002699" y="199288"/>
                  </a:lnTo>
                  <a:lnTo>
                    <a:pt x="3035503" y="200710"/>
                  </a:lnTo>
                  <a:close/>
                </a:path>
                <a:path w="4725670" h="448310">
                  <a:moveTo>
                    <a:pt x="3046145" y="63969"/>
                  </a:moveTo>
                  <a:lnTo>
                    <a:pt x="3012795" y="59499"/>
                  </a:lnTo>
                  <a:lnTo>
                    <a:pt x="3013214" y="61544"/>
                  </a:lnTo>
                  <a:lnTo>
                    <a:pt x="3046145" y="63969"/>
                  </a:lnTo>
                  <a:close/>
                </a:path>
                <a:path w="4725670" h="448310">
                  <a:moveTo>
                    <a:pt x="3053524" y="219468"/>
                  </a:moveTo>
                  <a:lnTo>
                    <a:pt x="3030359" y="219024"/>
                  </a:lnTo>
                  <a:lnTo>
                    <a:pt x="3029851" y="216763"/>
                  </a:lnTo>
                  <a:lnTo>
                    <a:pt x="3029750" y="216293"/>
                  </a:lnTo>
                  <a:lnTo>
                    <a:pt x="3029686" y="215976"/>
                  </a:lnTo>
                  <a:lnTo>
                    <a:pt x="3015780" y="216293"/>
                  </a:lnTo>
                  <a:lnTo>
                    <a:pt x="3015043" y="217538"/>
                  </a:lnTo>
                  <a:lnTo>
                    <a:pt x="3015958" y="218871"/>
                  </a:lnTo>
                  <a:lnTo>
                    <a:pt x="3016046" y="219024"/>
                  </a:lnTo>
                  <a:lnTo>
                    <a:pt x="3016148" y="219151"/>
                  </a:lnTo>
                  <a:lnTo>
                    <a:pt x="3007385" y="220675"/>
                  </a:lnTo>
                  <a:lnTo>
                    <a:pt x="2988589" y="219671"/>
                  </a:lnTo>
                  <a:lnTo>
                    <a:pt x="2945346" y="217982"/>
                  </a:lnTo>
                  <a:lnTo>
                    <a:pt x="2923679" y="216763"/>
                  </a:lnTo>
                  <a:lnTo>
                    <a:pt x="2937941" y="218262"/>
                  </a:lnTo>
                  <a:lnTo>
                    <a:pt x="2912922" y="218643"/>
                  </a:lnTo>
                  <a:lnTo>
                    <a:pt x="2890342" y="220103"/>
                  </a:lnTo>
                  <a:lnTo>
                    <a:pt x="2865094" y="221107"/>
                  </a:lnTo>
                  <a:lnTo>
                    <a:pt x="2832671" y="220103"/>
                  </a:lnTo>
                  <a:lnTo>
                    <a:pt x="2832303" y="220103"/>
                  </a:lnTo>
                  <a:lnTo>
                    <a:pt x="2847365" y="221310"/>
                  </a:lnTo>
                  <a:lnTo>
                    <a:pt x="2862796" y="223291"/>
                  </a:lnTo>
                  <a:lnTo>
                    <a:pt x="2874822" y="225666"/>
                  </a:lnTo>
                  <a:lnTo>
                    <a:pt x="2879953" y="228066"/>
                  </a:lnTo>
                  <a:lnTo>
                    <a:pt x="2908363" y="226974"/>
                  </a:lnTo>
                  <a:lnTo>
                    <a:pt x="2921647" y="225983"/>
                  </a:lnTo>
                  <a:lnTo>
                    <a:pt x="2937929" y="225945"/>
                  </a:lnTo>
                  <a:lnTo>
                    <a:pt x="2967532" y="227330"/>
                  </a:lnTo>
                  <a:lnTo>
                    <a:pt x="2969666" y="225844"/>
                  </a:lnTo>
                  <a:lnTo>
                    <a:pt x="2969907" y="225666"/>
                  </a:lnTo>
                  <a:lnTo>
                    <a:pt x="2971723" y="225666"/>
                  </a:lnTo>
                  <a:lnTo>
                    <a:pt x="2952407" y="224256"/>
                  </a:lnTo>
                  <a:lnTo>
                    <a:pt x="2938691" y="223926"/>
                  </a:lnTo>
                  <a:lnTo>
                    <a:pt x="2927108" y="223647"/>
                  </a:lnTo>
                  <a:lnTo>
                    <a:pt x="2906776" y="223926"/>
                  </a:lnTo>
                  <a:lnTo>
                    <a:pt x="2906230" y="222961"/>
                  </a:lnTo>
                  <a:lnTo>
                    <a:pt x="2910446" y="222211"/>
                  </a:lnTo>
                  <a:lnTo>
                    <a:pt x="2921825" y="221107"/>
                  </a:lnTo>
                  <a:lnTo>
                    <a:pt x="2923959" y="220903"/>
                  </a:lnTo>
                  <a:lnTo>
                    <a:pt x="2992615" y="220903"/>
                  </a:lnTo>
                  <a:lnTo>
                    <a:pt x="3007258" y="220687"/>
                  </a:lnTo>
                  <a:lnTo>
                    <a:pt x="3007715" y="220687"/>
                  </a:lnTo>
                  <a:lnTo>
                    <a:pt x="3007842" y="220687"/>
                  </a:lnTo>
                  <a:lnTo>
                    <a:pt x="3025698" y="220421"/>
                  </a:lnTo>
                  <a:lnTo>
                    <a:pt x="3053524" y="219468"/>
                  </a:lnTo>
                  <a:close/>
                </a:path>
                <a:path w="4725670" h="448310">
                  <a:moveTo>
                    <a:pt x="3060852" y="88353"/>
                  </a:moveTo>
                  <a:lnTo>
                    <a:pt x="3037192" y="85877"/>
                  </a:lnTo>
                  <a:lnTo>
                    <a:pt x="3039834" y="86626"/>
                  </a:lnTo>
                  <a:lnTo>
                    <a:pt x="3036379" y="87388"/>
                  </a:lnTo>
                  <a:lnTo>
                    <a:pt x="3031172" y="88163"/>
                  </a:lnTo>
                  <a:lnTo>
                    <a:pt x="3028569" y="88938"/>
                  </a:lnTo>
                  <a:lnTo>
                    <a:pt x="3034576" y="90055"/>
                  </a:lnTo>
                  <a:lnTo>
                    <a:pt x="3043263" y="89979"/>
                  </a:lnTo>
                  <a:lnTo>
                    <a:pt x="3052686" y="89230"/>
                  </a:lnTo>
                  <a:lnTo>
                    <a:pt x="3060852" y="88353"/>
                  </a:lnTo>
                  <a:close/>
                </a:path>
                <a:path w="4725670" h="448310">
                  <a:moveTo>
                    <a:pt x="3066262" y="51244"/>
                  </a:moveTo>
                  <a:lnTo>
                    <a:pt x="3059404" y="48348"/>
                  </a:lnTo>
                  <a:lnTo>
                    <a:pt x="3043694" y="48615"/>
                  </a:lnTo>
                  <a:lnTo>
                    <a:pt x="3024733" y="49415"/>
                  </a:lnTo>
                  <a:lnTo>
                    <a:pt x="3066262" y="51244"/>
                  </a:lnTo>
                  <a:close/>
                </a:path>
                <a:path w="4725670" h="448310">
                  <a:moveTo>
                    <a:pt x="3100425" y="120243"/>
                  </a:moveTo>
                  <a:lnTo>
                    <a:pt x="3089833" y="119062"/>
                  </a:lnTo>
                  <a:lnTo>
                    <a:pt x="3083293" y="118579"/>
                  </a:lnTo>
                  <a:lnTo>
                    <a:pt x="3076054" y="118948"/>
                  </a:lnTo>
                  <a:lnTo>
                    <a:pt x="3063341" y="120332"/>
                  </a:lnTo>
                  <a:lnTo>
                    <a:pt x="3100425" y="120243"/>
                  </a:lnTo>
                  <a:close/>
                </a:path>
                <a:path w="4725670" h="448310">
                  <a:moveTo>
                    <a:pt x="3179178" y="190817"/>
                  </a:moveTo>
                  <a:lnTo>
                    <a:pt x="3172015" y="189407"/>
                  </a:lnTo>
                  <a:lnTo>
                    <a:pt x="3160814" y="187731"/>
                  </a:lnTo>
                  <a:lnTo>
                    <a:pt x="3161576" y="187731"/>
                  </a:lnTo>
                  <a:lnTo>
                    <a:pt x="3145523" y="186474"/>
                  </a:lnTo>
                  <a:lnTo>
                    <a:pt x="3129216" y="186728"/>
                  </a:lnTo>
                  <a:lnTo>
                    <a:pt x="3129496" y="187731"/>
                  </a:lnTo>
                  <a:lnTo>
                    <a:pt x="3134639" y="188277"/>
                  </a:lnTo>
                  <a:lnTo>
                    <a:pt x="3124936" y="188277"/>
                  </a:lnTo>
                  <a:lnTo>
                    <a:pt x="3179178" y="190817"/>
                  </a:lnTo>
                  <a:close/>
                </a:path>
                <a:path w="4725670" h="448310">
                  <a:moveTo>
                    <a:pt x="3182924" y="190995"/>
                  </a:moveTo>
                  <a:lnTo>
                    <a:pt x="3179178" y="190817"/>
                  </a:lnTo>
                  <a:lnTo>
                    <a:pt x="3181007" y="191173"/>
                  </a:lnTo>
                  <a:lnTo>
                    <a:pt x="3182924" y="190995"/>
                  </a:lnTo>
                  <a:close/>
                </a:path>
                <a:path w="4725670" h="448310">
                  <a:moveTo>
                    <a:pt x="3280981" y="61798"/>
                  </a:moveTo>
                  <a:lnTo>
                    <a:pt x="3247504" y="59918"/>
                  </a:lnTo>
                  <a:lnTo>
                    <a:pt x="3224314" y="61341"/>
                  </a:lnTo>
                  <a:lnTo>
                    <a:pt x="3199498" y="63334"/>
                  </a:lnTo>
                  <a:lnTo>
                    <a:pt x="3161220" y="63169"/>
                  </a:lnTo>
                  <a:lnTo>
                    <a:pt x="3177413" y="64287"/>
                  </a:lnTo>
                  <a:lnTo>
                    <a:pt x="3236734" y="63385"/>
                  </a:lnTo>
                  <a:lnTo>
                    <a:pt x="3263112" y="63893"/>
                  </a:lnTo>
                  <a:lnTo>
                    <a:pt x="3280981" y="61798"/>
                  </a:lnTo>
                  <a:close/>
                </a:path>
                <a:path w="4725670" h="448310">
                  <a:moveTo>
                    <a:pt x="3313328" y="122707"/>
                  </a:moveTo>
                  <a:lnTo>
                    <a:pt x="3272752" y="121183"/>
                  </a:lnTo>
                  <a:lnTo>
                    <a:pt x="3243351" y="119341"/>
                  </a:lnTo>
                  <a:lnTo>
                    <a:pt x="3186633" y="114414"/>
                  </a:lnTo>
                  <a:lnTo>
                    <a:pt x="3187141" y="115404"/>
                  </a:lnTo>
                  <a:lnTo>
                    <a:pt x="3168815" y="115608"/>
                  </a:lnTo>
                  <a:lnTo>
                    <a:pt x="3154591" y="114757"/>
                  </a:lnTo>
                  <a:lnTo>
                    <a:pt x="3143631" y="113131"/>
                  </a:lnTo>
                  <a:lnTo>
                    <a:pt x="3135122" y="111010"/>
                  </a:lnTo>
                  <a:lnTo>
                    <a:pt x="3139821" y="114528"/>
                  </a:lnTo>
                  <a:lnTo>
                    <a:pt x="3122638" y="119113"/>
                  </a:lnTo>
                  <a:lnTo>
                    <a:pt x="3111436" y="123583"/>
                  </a:lnTo>
                  <a:lnTo>
                    <a:pt x="3134106" y="126771"/>
                  </a:lnTo>
                  <a:lnTo>
                    <a:pt x="3138398" y="125234"/>
                  </a:lnTo>
                  <a:lnTo>
                    <a:pt x="3147415" y="124167"/>
                  </a:lnTo>
                  <a:lnTo>
                    <a:pt x="3142513" y="122682"/>
                  </a:lnTo>
                  <a:lnTo>
                    <a:pt x="3172676" y="124536"/>
                  </a:lnTo>
                  <a:lnTo>
                    <a:pt x="3215271" y="125831"/>
                  </a:lnTo>
                  <a:lnTo>
                    <a:pt x="3305213" y="127825"/>
                  </a:lnTo>
                  <a:lnTo>
                    <a:pt x="3292094" y="126631"/>
                  </a:lnTo>
                  <a:lnTo>
                    <a:pt x="3295408" y="125298"/>
                  </a:lnTo>
                  <a:lnTo>
                    <a:pt x="3305657" y="123952"/>
                  </a:lnTo>
                  <a:lnTo>
                    <a:pt x="3313328" y="122707"/>
                  </a:lnTo>
                  <a:close/>
                </a:path>
                <a:path w="4725670" h="448310">
                  <a:moveTo>
                    <a:pt x="3321329" y="198907"/>
                  </a:moveTo>
                  <a:lnTo>
                    <a:pt x="3301682" y="197180"/>
                  </a:lnTo>
                  <a:lnTo>
                    <a:pt x="3297885" y="194589"/>
                  </a:lnTo>
                  <a:lnTo>
                    <a:pt x="3298380" y="192024"/>
                  </a:lnTo>
                  <a:lnTo>
                    <a:pt x="3298787" y="192024"/>
                  </a:lnTo>
                  <a:lnTo>
                    <a:pt x="3291687" y="189852"/>
                  </a:lnTo>
                  <a:lnTo>
                    <a:pt x="3273653" y="189534"/>
                  </a:lnTo>
                  <a:lnTo>
                    <a:pt x="3228924" y="188620"/>
                  </a:lnTo>
                  <a:lnTo>
                    <a:pt x="3204311" y="188937"/>
                  </a:lnTo>
                  <a:lnTo>
                    <a:pt x="3182924" y="190995"/>
                  </a:lnTo>
                  <a:lnTo>
                    <a:pt x="3227603" y="193078"/>
                  </a:lnTo>
                  <a:lnTo>
                    <a:pt x="3227286" y="192024"/>
                  </a:lnTo>
                  <a:lnTo>
                    <a:pt x="3223361" y="191173"/>
                  </a:lnTo>
                  <a:lnTo>
                    <a:pt x="3219831" y="190309"/>
                  </a:lnTo>
                  <a:lnTo>
                    <a:pt x="3222142" y="189534"/>
                  </a:lnTo>
                  <a:lnTo>
                    <a:pt x="3278606" y="194462"/>
                  </a:lnTo>
                  <a:lnTo>
                    <a:pt x="3275825" y="195656"/>
                  </a:lnTo>
                  <a:lnTo>
                    <a:pt x="3267621" y="196392"/>
                  </a:lnTo>
                  <a:lnTo>
                    <a:pt x="3242310" y="197612"/>
                  </a:lnTo>
                  <a:lnTo>
                    <a:pt x="3288754" y="198488"/>
                  </a:lnTo>
                  <a:lnTo>
                    <a:pt x="3257143" y="201117"/>
                  </a:lnTo>
                  <a:lnTo>
                    <a:pt x="3266910" y="201117"/>
                  </a:lnTo>
                  <a:lnTo>
                    <a:pt x="3272879" y="201523"/>
                  </a:lnTo>
                  <a:lnTo>
                    <a:pt x="3285198" y="203085"/>
                  </a:lnTo>
                  <a:lnTo>
                    <a:pt x="3321329" y="198907"/>
                  </a:lnTo>
                  <a:close/>
                </a:path>
                <a:path w="4725670" h="448310">
                  <a:moveTo>
                    <a:pt x="3342398" y="108915"/>
                  </a:moveTo>
                  <a:lnTo>
                    <a:pt x="3326587" y="105537"/>
                  </a:lnTo>
                  <a:lnTo>
                    <a:pt x="3300260" y="105714"/>
                  </a:lnTo>
                  <a:lnTo>
                    <a:pt x="3270618" y="106667"/>
                  </a:lnTo>
                  <a:lnTo>
                    <a:pt x="3244850" y="105613"/>
                  </a:lnTo>
                  <a:lnTo>
                    <a:pt x="3234613" y="104800"/>
                  </a:lnTo>
                  <a:lnTo>
                    <a:pt x="3226435" y="103454"/>
                  </a:lnTo>
                  <a:lnTo>
                    <a:pt x="3222587" y="102184"/>
                  </a:lnTo>
                  <a:lnTo>
                    <a:pt x="3225304" y="101612"/>
                  </a:lnTo>
                  <a:lnTo>
                    <a:pt x="3166300" y="105346"/>
                  </a:lnTo>
                  <a:lnTo>
                    <a:pt x="3201251" y="107530"/>
                  </a:lnTo>
                  <a:lnTo>
                    <a:pt x="3249460" y="108864"/>
                  </a:lnTo>
                  <a:lnTo>
                    <a:pt x="3300120" y="109321"/>
                  </a:lnTo>
                  <a:lnTo>
                    <a:pt x="3342398" y="108915"/>
                  </a:lnTo>
                  <a:close/>
                </a:path>
                <a:path w="4725670" h="448310">
                  <a:moveTo>
                    <a:pt x="3376282" y="115100"/>
                  </a:moveTo>
                  <a:lnTo>
                    <a:pt x="3375710" y="113411"/>
                  </a:lnTo>
                  <a:lnTo>
                    <a:pt x="3360382" y="113728"/>
                  </a:lnTo>
                  <a:lnTo>
                    <a:pt x="3355987" y="114909"/>
                  </a:lnTo>
                  <a:lnTo>
                    <a:pt x="3352495" y="116395"/>
                  </a:lnTo>
                  <a:lnTo>
                    <a:pt x="3339871" y="117576"/>
                  </a:lnTo>
                  <a:lnTo>
                    <a:pt x="3357969" y="117233"/>
                  </a:lnTo>
                  <a:lnTo>
                    <a:pt x="3370237" y="116395"/>
                  </a:lnTo>
                  <a:lnTo>
                    <a:pt x="3376282" y="115100"/>
                  </a:lnTo>
                  <a:close/>
                </a:path>
                <a:path w="4725670" h="448310">
                  <a:moveTo>
                    <a:pt x="3379774" y="171297"/>
                  </a:moveTo>
                  <a:lnTo>
                    <a:pt x="3359391" y="169862"/>
                  </a:lnTo>
                  <a:lnTo>
                    <a:pt x="3340150" y="169646"/>
                  </a:lnTo>
                  <a:lnTo>
                    <a:pt x="3321050" y="170192"/>
                  </a:lnTo>
                  <a:lnTo>
                    <a:pt x="3301149" y="171030"/>
                  </a:lnTo>
                  <a:lnTo>
                    <a:pt x="3312490" y="172796"/>
                  </a:lnTo>
                  <a:lnTo>
                    <a:pt x="3333712" y="172326"/>
                  </a:lnTo>
                  <a:lnTo>
                    <a:pt x="3358311" y="171284"/>
                  </a:lnTo>
                  <a:lnTo>
                    <a:pt x="3379774" y="171297"/>
                  </a:lnTo>
                  <a:close/>
                </a:path>
                <a:path w="4725670" h="448310">
                  <a:moveTo>
                    <a:pt x="3394329" y="21882"/>
                  </a:moveTo>
                  <a:lnTo>
                    <a:pt x="3390989" y="20561"/>
                  </a:lnTo>
                  <a:lnTo>
                    <a:pt x="3386798" y="19329"/>
                  </a:lnTo>
                  <a:lnTo>
                    <a:pt x="3388588" y="21412"/>
                  </a:lnTo>
                  <a:lnTo>
                    <a:pt x="3377120" y="22301"/>
                  </a:lnTo>
                  <a:lnTo>
                    <a:pt x="3370783" y="22961"/>
                  </a:lnTo>
                  <a:lnTo>
                    <a:pt x="3387941" y="24434"/>
                  </a:lnTo>
                  <a:lnTo>
                    <a:pt x="3394189" y="23190"/>
                  </a:lnTo>
                  <a:lnTo>
                    <a:pt x="3394329" y="21882"/>
                  </a:lnTo>
                  <a:close/>
                </a:path>
                <a:path w="4725670" h="448310">
                  <a:moveTo>
                    <a:pt x="3428288" y="181343"/>
                  </a:moveTo>
                  <a:lnTo>
                    <a:pt x="3406559" y="180517"/>
                  </a:lnTo>
                  <a:lnTo>
                    <a:pt x="3408578" y="178917"/>
                  </a:lnTo>
                  <a:lnTo>
                    <a:pt x="3420046" y="177012"/>
                  </a:lnTo>
                  <a:lnTo>
                    <a:pt x="3426650" y="175260"/>
                  </a:lnTo>
                  <a:lnTo>
                    <a:pt x="3406051" y="177901"/>
                  </a:lnTo>
                  <a:lnTo>
                    <a:pt x="3372281" y="179717"/>
                  </a:lnTo>
                  <a:lnTo>
                    <a:pt x="3338042" y="179641"/>
                  </a:lnTo>
                  <a:lnTo>
                    <a:pt x="3316084" y="176580"/>
                  </a:lnTo>
                  <a:lnTo>
                    <a:pt x="3324872" y="175463"/>
                  </a:lnTo>
                  <a:lnTo>
                    <a:pt x="3342932" y="176276"/>
                  </a:lnTo>
                  <a:lnTo>
                    <a:pt x="3343808" y="175475"/>
                  </a:lnTo>
                  <a:lnTo>
                    <a:pt x="3320580" y="175120"/>
                  </a:lnTo>
                  <a:lnTo>
                    <a:pt x="3290608" y="175361"/>
                  </a:lnTo>
                  <a:lnTo>
                    <a:pt x="3260445" y="174853"/>
                  </a:lnTo>
                  <a:lnTo>
                    <a:pt x="3236684" y="172212"/>
                  </a:lnTo>
                  <a:lnTo>
                    <a:pt x="3234728" y="174371"/>
                  </a:lnTo>
                  <a:lnTo>
                    <a:pt x="3248964" y="175348"/>
                  </a:lnTo>
                  <a:lnTo>
                    <a:pt x="3270072" y="176110"/>
                  </a:lnTo>
                  <a:lnTo>
                    <a:pt x="3288754" y="177660"/>
                  </a:lnTo>
                  <a:lnTo>
                    <a:pt x="3288182" y="179832"/>
                  </a:lnTo>
                  <a:lnTo>
                    <a:pt x="3266960" y="180682"/>
                  </a:lnTo>
                  <a:lnTo>
                    <a:pt x="3239503" y="180695"/>
                  </a:lnTo>
                  <a:lnTo>
                    <a:pt x="3220224" y="180378"/>
                  </a:lnTo>
                  <a:lnTo>
                    <a:pt x="3230600" y="185432"/>
                  </a:lnTo>
                  <a:lnTo>
                    <a:pt x="3246259" y="182880"/>
                  </a:lnTo>
                  <a:lnTo>
                    <a:pt x="3266960" y="183184"/>
                  </a:lnTo>
                  <a:lnTo>
                    <a:pt x="3291370" y="184429"/>
                  </a:lnTo>
                  <a:lnTo>
                    <a:pt x="3318116" y="184696"/>
                  </a:lnTo>
                  <a:lnTo>
                    <a:pt x="3317379" y="181635"/>
                  </a:lnTo>
                  <a:lnTo>
                    <a:pt x="3350501" y="182689"/>
                  </a:lnTo>
                  <a:lnTo>
                    <a:pt x="3372916" y="182257"/>
                  </a:lnTo>
                  <a:lnTo>
                    <a:pt x="3395294" y="181432"/>
                  </a:lnTo>
                  <a:lnTo>
                    <a:pt x="3428288" y="181343"/>
                  </a:lnTo>
                  <a:close/>
                </a:path>
                <a:path w="4725670" h="448310">
                  <a:moveTo>
                    <a:pt x="3465474" y="19646"/>
                  </a:moveTo>
                  <a:lnTo>
                    <a:pt x="3438436" y="22771"/>
                  </a:lnTo>
                  <a:lnTo>
                    <a:pt x="3424224" y="21285"/>
                  </a:lnTo>
                  <a:lnTo>
                    <a:pt x="3429584" y="23837"/>
                  </a:lnTo>
                  <a:lnTo>
                    <a:pt x="3465474" y="19646"/>
                  </a:lnTo>
                  <a:close/>
                </a:path>
                <a:path w="4725670" h="448310">
                  <a:moveTo>
                    <a:pt x="3525215" y="59651"/>
                  </a:moveTo>
                  <a:lnTo>
                    <a:pt x="3513124" y="58610"/>
                  </a:lnTo>
                  <a:lnTo>
                    <a:pt x="3502368" y="59944"/>
                  </a:lnTo>
                  <a:lnTo>
                    <a:pt x="3488093" y="61302"/>
                  </a:lnTo>
                  <a:lnTo>
                    <a:pt x="3465474" y="60299"/>
                  </a:lnTo>
                  <a:lnTo>
                    <a:pt x="3475456" y="63322"/>
                  </a:lnTo>
                  <a:lnTo>
                    <a:pt x="3487750" y="62522"/>
                  </a:lnTo>
                  <a:lnTo>
                    <a:pt x="3502279" y="62039"/>
                  </a:lnTo>
                  <a:lnTo>
                    <a:pt x="3515842" y="61290"/>
                  </a:lnTo>
                  <a:lnTo>
                    <a:pt x="3525215" y="59651"/>
                  </a:lnTo>
                  <a:close/>
                </a:path>
                <a:path w="4725670" h="448310">
                  <a:moveTo>
                    <a:pt x="3531197" y="24536"/>
                  </a:moveTo>
                  <a:lnTo>
                    <a:pt x="3506787" y="21132"/>
                  </a:lnTo>
                  <a:lnTo>
                    <a:pt x="3493185" y="20167"/>
                  </a:lnTo>
                  <a:lnTo>
                    <a:pt x="3479520" y="21132"/>
                  </a:lnTo>
                  <a:lnTo>
                    <a:pt x="3503130" y="22593"/>
                  </a:lnTo>
                  <a:lnTo>
                    <a:pt x="3498672" y="24130"/>
                  </a:lnTo>
                  <a:lnTo>
                    <a:pt x="3531197" y="24536"/>
                  </a:lnTo>
                  <a:close/>
                </a:path>
                <a:path w="4725670" h="448310">
                  <a:moveTo>
                    <a:pt x="3585692" y="50622"/>
                  </a:moveTo>
                  <a:lnTo>
                    <a:pt x="3573234" y="46786"/>
                  </a:lnTo>
                  <a:lnTo>
                    <a:pt x="3569906" y="48031"/>
                  </a:lnTo>
                  <a:lnTo>
                    <a:pt x="3576091" y="49339"/>
                  </a:lnTo>
                  <a:lnTo>
                    <a:pt x="3585692" y="50622"/>
                  </a:lnTo>
                  <a:close/>
                </a:path>
                <a:path w="4725670" h="448310">
                  <a:moveTo>
                    <a:pt x="3615448" y="49237"/>
                  </a:moveTo>
                  <a:lnTo>
                    <a:pt x="3589210" y="51231"/>
                  </a:lnTo>
                  <a:lnTo>
                    <a:pt x="3592626" y="51816"/>
                  </a:lnTo>
                  <a:lnTo>
                    <a:pt x="3615448" y="49237"/>
                  </a:lnTo>
                  <a:close/>
                </a:path>
                <a:path w="4725670" h="448310">
                  <a:moveTo>
                    <a:pt x="3800462" y="71577"/>
                  </a:moveTo>
                  <a:lnTo>
                    <a:pt x="3788664" y="70866"/>
                  </a:lnTo>
                  <a:lnTo>
                    <a:pt x="3776624" y="70954"/>
                  </a:lnTo>
                  <a:lnTo>
                    <a:pt x="3767378" y="71894"/>
                  </a:lnTo>
                  <a:lnTo>
                    <a:pt x="3764000" y="73710"/>
                  </a:lnTo>
                  <a:lnTo>
                    <a:pt x="3774414" y="74142"/>
                  </a:lnTo>
                  <a:lnTo>
                    <a:pt x="3784142" y="73583"/>
                  </a:lnTo>
                  <a:lnTo>
                    <a:pt x="3792931" y="72567"/>
                  </a:lnTo>
                  <a:lnTo>
                    <a:pt x="3800462" y="71577"/>
                  </a:lnTo>
                  <a:close/>
                </a:path>
                <a:path w="4725670" h="448310">
                  <a:moveTo>
                    <a:pt x="3982262" y="58889"/>
                  </a:moveTo>
                  <a:lnTo>
                    <a:pt x="3977081" y="56362"/>
                  </a:lnTo>
                  <a:lnTo>
                    <a:pt x="3952252" y="56426"/>
                  </a:lnTo>
                  <a:lnTo>
                    <a:pt x="3934142" y="57670"/>
                  </a:lnTo>
                  <a:lnTo>
                    <a:pt x="3913378" y="58458"/>
                  </a:lnTo>
                  <a:lnTo>
                    <a:pt x="3880535" y="57137"/>
                  </a:lnTo>
                  <a:lnTo>
                    <a:pt x="3903764" y="59651"/>
                  </a:lnTo>
                  <a:lnTo>
                    <a:pt x="3928643" y="61315"/>
                  </a:lnTo>
                  <a:lnTo>
                    <a:pt x="3951668" y="62217"/>
                  </a:lnTo>
                  <a:lnTo>
                    <a:pt x="3969359" y="62484"/>
                  </a:lnTo>
                  <a:lnTo>
                    <a:pt x="3973588" y="60947"/>
                  </a:lnTo>
                  <a:lnTo>
                    <a:pt x="3982262" y="58889"/>
                  </a:lnTo>
                  <a:close/>
                </a:path>
                <a:path w="4725670" h="448310">
                  <a:moveTo>
                    <a:pt x="4262958" y="33705"/>
                  </a:moveTo>
                  <a:lnTo>
                    <a:pt x="4261497" y="27622"/>
                  </a:lnTo>
                  <a:lnTo>
                    <a:pt x="4220019" y="27228"/>
                  </a:lnTo>
                  <a:lnTo>
                    <a:pt x="4237037" y="27927"/>
                  </a:lnTo>
                  <a:lnTo>
                    <a:pt x="4248226" y="29692"/>
                  </a:lnTo>
                  <a:lnTo>
                    <a:pt x="4262958" y="33705"/>
                  </a:lnTo>
                  <a:close/>
                </a:path>
                <a:path w="4725670" h="448310">
                  <a:moveTo>
                    <a:pt x="4339768" y="6070"/>
                  </a:moveTo>
                  <a:lnTo>
                    <a:pt x="4317035" y="4876"/>
                  </a:lnTo>
                  <a:lnTo>
                    <a:pt x="4304690" y="3759"/>
                  </a:lnTo>
                  <a:lnTo>
                    <a:pt x="4292460" y="3200"/>
                  </a:lnTo>
                  <a:lnTo>
                    <a:pt x="4270070" y="3733"/>
                  </a:lnTo>
                  <a:lnTo>
                    <a:pt x="4266349" y="8305"/>
                  </a:lnTo>
                  <a:lnTo>
                    <a:pt x="4339768" y="6070"/>
                  </a:lnTo>
                  <a:close/>
                </a:path>
                <a:path w="4725670" h="448310">
                  <a:moveTo>
                    <a:pt x="4364063" y="10591"/>
                  </a:moveTo>
                  <a:lnTo>
                    <a:pt x="4344848" y="8610"/>
                  </a:lnTo>
                  <a:lnTo>
                    <a:pt x="4341292" y="12166"/>
                  </a:lnTo>
                  <a:lnTo>
                    <a:pt x="4364063" y="10591"/>
                  </a:lnTo>
                  <a:close/>
                </a:path>
                <a:path w="4725670" h="448310">
                  <a:moveTo>
                    <a:pt x="4460646" y="30645"/>
                  </a:moveTo>
                  <a:lnTo>
                    <a:pt x="4432490" y="30657"/>
                  </a:lnTo>
                  <a:lnTo>
                    <a:pt x="4417212" y="30543"/>
                  </a:lnTo>
                  <a:lnTo>
                    <a:pt x="4400524" y="30276"/>
                  </a:lnTo>
                  <a:lnTo>
                    <a:pt x="4409059" y="31775"/>
                  </a:lnTo>
                  <a:lnTo>
                    <a:pt x="4424083" y="31610"/>
                  </a:lnTo>
                  <a:lnTo>
                    <a:pt x="4442345" y="30886"/>
                  </a:lnTo>
                  <a:lnTo>
                    <a:pt x="4460646" y="30645"/>
                  </a:lnTo>
                  <a:close/>
                </a:path>
                <a:path w="4725670" h="448310">
                  <a:moveTo>
                    <a:pt x="4475086" y="12306"/>
                  </a:moveTo>
                  <a:lnTo>
                    <a:pt x="4451553" y="10744"/>
                  </a:lnTo>
                  <a:lnTo>
                    <a:pt x="4447171" y="7594"/>
                  </a:lnTo>
                  <a:lnTo>
                    <a:pt x="4450143" y="4000"/>
                  </a:lnTo>
                  <a:lnTo>
                    <a:pt x="4448645" y="1092"/>
                  </a:lnTo>
                  <a:lnTo>
                    <a:pt x="4430852" y="0"/>
                  </a:lnTo>
                  <a:lnTo>
                    <a:pt x="4384967" y="1879"/>
                  </a:lnTo>
                  <a:lnTo>
                    <a:pt x="4366336" y="4229"/>
                  </a:lnTo>
                  <a:lnTo>
                    <a:pt x="4367187" y="6959"/>
                  </a:lnTo>
                  <a:lnTo>
                    <a:pt x="4380928" y="9550"/>
                  </a:lnTo>
                  <a:lnTo>
                    <a:pt x="4400969" y="11518"/>
                  </a:lnTo>
                  <a:lnTo>
                    <a:pt x="4387494" y="13068"/>
                  </a:lnTo>
                  <a:lnTo>
                    <a:pt x="4475086" y="12306"/>
                  </a:lnTo>
                  <a:close/>
                </a:path>
                <a:path w="4725670" h="448310">
                  <a:moveTo>
                    <a:pt x="4681334" y="107289"/>
                  </a:moveTo>
                  <a:lnTo>
                    <a:pt x="4676635" y="106984"/>
                  </a:lnTo>
                  <a:lnTo>
                    <a:pt x="4669663" y="106984"/>
                  </a:lnTo>
                  <a:lnTo>
                    <a:pt x="4681334" y="107289"/>
                  </a:lnTo>
                  <a:close/>
                </a:path>
                <a:path w="4725670" h="448310">
                  <a:moveTo>
                    <a:pt x="4725505" y="100241"/>
                  </a:moveTo>
                  <a:lnTo>
                    <a:pt x="4722571" y="100241"/>
                  </a:lnTo>
                  <a:lnTo>
                    <a:pt x="4703673" y="101219"/>
                  </a:lnTo>
                  <a:lnTo>
                    <a:pt x="4677753" y="100685"/>
                  </a:lnTo>
                  <a:lnTo>
                    <a:pt x="4658461" y="100507"/>
                  </a:lnTo>
                  <a:lnTo>
                    <a:pt x="4657268" y="102781"/>
                  </a:lnTo>
                  <a:lnTo>
                    <a:pt x="4638827" y="101993"/>
                  </a:lnTo>
                  <a:lnTo>
                    <a:pt x="4637773" y="101993"/>
                  </a:lnTo>
                  <a:lnTo>
                    <a:pt x="4632807" y="100507"/>
                  </a:lnTo>
                  <a:lnTo>
                    <a:pt x="4632172" y="100241"/>
                  </a:lnTo>
                  <a:lnTo>
                    <a:pt x="4629112" y="98704"/>
                  </a:lnTo>
                  <a:lnTo>
                    <a:pt x="4614507" y="97307"/>
                  </a:lnTo>
                  <a:lnTo>
                    <a:pt x="4599648" y="98272"/>
                  </a:lnTo>
                  <a:lnTo>
                    <a:pt x="4580801" y="99161"/>
                  </a:lnTo>
                  <a:lnTo>
                    <a:pt x="4581334" y="99161"/>
                  </a:lnTo>
                  <a:lnTo>
                    <a:pt x="4569942" y="100241"/>
                  </a:lnTo>
                  <a:lnTo>
                    <a:pt x="4570298" y="100241"/>
                  </a:lnTo>
                  <a:lnTo>
                    <a:pt x="4573930" y="101993"/>
                  </a:lnTo>
                  <a:lnTo>
                    <a:pt x="4571009" y="101701"/>
                  </a:lnTo>
                  <a:lnTo>
                    <a:pt x="4540275" y="98704"/>
                  </a:lnTo>
                  <a:lnTo>
                    <a:pt x="4539754" y="98704"/>
                  </a:lnTo>
                  <a:lnTo>
                    <a:pt x="4493158" y="99847"/>
                  </a:lnTo>
                  <a:lnTo>
                    <a:pt x="4447171" y="101688"/>
                  </a:lnTo>
                  <a:lnTo>
                    <a:pt x="4419371" y="100507"/>
                  </a:lnTo>
                  <a:lnTo>
                    <a:pt x="4415714" y="100507"/>
                  </a:lnTo>
                  <a:lnTo>
                    <a:pt x="4394276" y="103987"/>
                  </a:lnTo>
                  <a:lnTo>
                    <a:pt x="4390618" y="103606"/>
                  </a:lnTo>
                  <a:lnTo>
                    <a:pt x="4367733" y="101219"/>
                  </a:lnTo>
                  <a:lnTo>
                    <a:pt x="4358373" y="100241"/>
                  </a:lnTo>
                  <a:lnTo>
                    <a:pt x="4356392" y="100037"/>
                  </a:lnTo>
                  <a:lnTo>
                    <a:pt x="4352734" y="100241"/>
                  </a:lnTo>
                  <a:lnTo>
                    <a:pt x="4335399" y="101219"/>
                  </a:lnTo>
                  <a:lnTo>
                    <a:pt x="4299204" y="101219"/>
                  </a:lnTo>
                  <a:lnTo>
                    <a:pt x="4276649" y="100241"/>
                  </a:lnTo>
                  <a:lnTo>
                    <a:pt x="4275671" y="100241"/>
                  </a:lnTo>
                  <a:lnTo>
                    <a:pt x="4259643" y="97891"/>
                  </a:lnTo>
                  <a:lnTo>
                    <a:pt x="4257484" y="97891"/>
                  </a:lnTo>
                  <a:lnTo>
                    <a:pt x="4232999" y="100241"/>
                  </a:lnTo>
                  <a:lnTo>
                    <a:pt x="4224833" y="101701"/>
                  </a:lnTo>
                  <a:lnTo>
                    <a:pt x="4227957" y="103441"/>
                  </a:lnTo>
                  <a:lnTo>
                    <a:pt x="4212183" y="102793"/>
                  </a:lnTo>
                  <a:lnTo>
                    <a:pt x="4209948" y="100685"/>
                  </a:lnTo>
                  <a:lnTo>
                    <a:pt x="4209440" y="100507"/>
                  </a:lnTo>
                  <a:lnTo>
                    <a:pt x="4206138" y="99339"/>
                  </a:lnTo>
                  <a:lnTo>
                    <a:pt x="4185640" y="101003"/>
                  </a:lnTo>
                  <a:lnTo>
                    <a:pt x="4198302" y="100507"/>
                  </a:lnTo>
                  <a:lnTo>
                    <a:pt x="4199509" y="100507"/>
                  </a:lnTo>
                  <a:lnTo>
                    <a:pt x="4199598" y="101003"/>
                  </a:lnTo>
                  <a:lnTo>
                    <a:pt x="4199712" y="101701"/>
                  </a:lnTo>
                  <a:lnTo>
                    <a:pt x="4201680" y="101701"/>
                  </a:lnTo>
                  <a:lnTo>
                    <a:pt x="4155389" y="109715"/>
                  </a:lnTo>
                  <a:lnTo>
                    <a:pt x="4146308" y="108966"/>
                  </a:lnTo>
                  <a:lnTo>
                    <a:pt x="4145648" y="108966"/>
                  </a:lnTo>
                  <a:lnTo>
                    <a:pt x="4136847" y="107327"/>
                  </a:lnTo>
                  <a:lnTo>
                    <a:pt x="4136618" y="107327"/>
                  </a:lnTo>
                  <a:lnTo>
                    <a:pt x="4131360" y="105346"/>
                  </a:lnTo>
                  <a:lnTo>
                    <a:pt x="4131056" y="105346"/>
                  </a:lnTo>
                  <a:lnTo>
                    <a:pt x="4130954" y="103606"/>
                  </a:lnTo>
                  <a:lnTo>
                    <a:pt x="4130929" y="103200"/>
                  </a:lnTo>
                  <a:lnTo>
                    <a:pt x="4163441" y="103606"/>
                  </a:lnTo>
                  <a:lnTo>
                    <a:pt x="4163606" y="103200"/>
                  </a:lnTo>
                  <a:lnTo>
                    <a:pt x="4165181" y="99504"/>
                  </a:lnTo>
                  <a:lnTo>
                    <a:pt x="4165257" y="99339"/>
                  </a:lnTo>
                  <a:lnTo>
                    <a:pt x="4165333" y="99161"/>
                  </a:lnTo>
                  <a:lnTo>
                    <a:pt x="4166260" y="97002"/>
                  </a:lnTo>
                  <a:lnTo>
                    <a:pt x="4191431" y="95402"/>
                  </a:lnTo>
                  <a:lnTo>
                    <a:pt x="4193870" y="95250"/>
                  </a:lnTo>
                  <a:lnTo>
                    <a:pt x="4215574" y="97002"/>
                  </a:lnTo>
                  <a:lnTo>
                    <a:pt x="4216133" y="97002"/>
                  </a:lnTo>
                  <a:lnTo>
                    <a:pt x="4229633" y="97891"/>
                  </a:lnTo>
                  <a:lnTo>
                    <a:pt x="4245851" y="95250"/>
                  </a:lnTo>
                  <a:lnTo>
                    <a:pt x="4248582" y="94805"/>
                  </a:lnTo>
                  <a:lnTo>
                    <a:pt x="4230560" y="94805"/>
                  </a:lnTo>
                  <a:lnTo>
                    <a:pt x="4252607" y="92240"/>
                  </a:lnTo>
                  <a:lnTo>
                    <a:pt x="4265701" y="90716"/>
                  </a:lnTo>
                  <a:lnTo>
                    <a:pt x="4267822" y="90716"/>
                  </a:lnTo>
                  <a:lnTo>
                    <a:pt x="4219562" y="86690"/>
                  </a:lnTo>
                  <a:lnTo>
                    <a:pt x="4184954" y="88125"/>
                  </a:lnTo>
                  <a:lnTo>
                    <a:pt x="4151719" y="88265"/>
                  </a:lnTo>
                  <a:lnTo>
                    <a:pt x="4117416" y="89115"/>
                  </a:lnTo>
                  <a:lnTo>
                    <a:pt x="4091470" y="92138"/>
                  </a:lnTo>
                  <a:lnTo>
                    <a:pt x="4075176" y="90170"/>
                  </a:lnTo>
                  <a:lnTo>
                    <a:pt x="4074693" y="89916"/>
                  </a:lnTo>
                  <a:lnTo>
                    <a:pt x="4071493" y="88265"/>
                  </a:lnTo>
                  <a:lnTo>
                    <a:pt x="4071201" y="88125"/>
                  </a:lnTo>
                  <a:lnTo>
                    <a:pt x="4070883" y="88125"/>
                  </a:lnTo>
                  <a:lnTo>
                    <a:pt x="4071823" y="85686"/>
                  </a:lnTo>
                  <a:lnTo>
                    <a:pt x="4071645" y="84988"/>
                  </a:lnTo>
                  <a:lnTo>
                    <a:pt x="4071023" y="83032"/>
                  </a:lnTo>
                  <a:lnTo>
                    <a:pt x="4060787" y="84353"/>
                  </a:lnTo>
                  <a:lnTo>
                    <a:pt x="4060672" y="86169"/>
                  </a:lnTo>
                  <a:lnTo>
                    <a:pt x="4054462" y="87731"/>
                  </a:lnTo>
                  <a:lnTo>
                    <a:pt x="4025938" y="88252"/>
                  </a:lnTo>
                  <a:lnTo>
                    <a:pt x="4001516" y="85686"/>
                  </a:lnTo>
                  <a:lnTo>
                    <a:pt x="3994899" y="84988"/>
                  </a:lnTo>
                  <a:lnTo>
                    <a:pt x="3962755" y="84988"/>
                  </a:lnTo>
                  <a:lnTo>
                    <a:pt x="3937635" y="85686"/>
                  </a:lnTo>
                  <a:lnTo>
                    <a:pt x="3909682" y="84988"/>
                  </a:lnTo>
                  <a:lnTo>
                    <a:pt x="3918064" y="83032"/>
                  </a:lnTo>
                  <a:lnTo>
                    <a:pt x="3940606" y="83032"/>
                  </a:lnTo>
                  <a:lnTo>
                    <a:pt x="3876179" y="82778"/>
                  </a:lnTo>
                  <a:lnTo>
                    <a:pt x="3832860" y="82029"/>
                  </a:lnTo>
                  <a:lnTo>
                    <a:pt x="3789362" y="80721"/>
                  </a:lnTo>
                  <a:lnTo>
                    <a:pt x="3746589" y="78828"/>
                  </a:lnTo>
                  <a:lnTo>
                    <a:pt x="3760876" y="81826"/>
                  </a:lnTo>
                  <a:lnTo>
                    <a:pt x="3784054" y="84353"/>
                  </a:lnTo>
                  <a:lnTo>
                    <a:pt x="3783914" y="84353"/>
                  </a:lnTo>
                  <a:lnTo>
                    <a:pt x="3797884" y="86842"/>
                  </a:lnTo>
                  <a:lnTo>
                    <a:pt x="3786251" y="89916"/>
                  </a:lnTo>
                  <a:lnTo>
                    <a:pt x="3759276" y="86309"/>
                  </a:lnTo>
                  <a:lnTo>
                    <a:pt x="3709809" y="86690"/>
                  </a:lnTo>
                  <a:lnTo>
                    <a:pt x="3720071" y="86690"/>
                  </a:lnTo>
                  <a:lnTo>
                    <a:pt x="3685057" y="88125"/>
                  </a:lnTo>
                  <a:lnTo>
                    <a:pt x="3652659" y="88265"/>
                  </a:lnTo>
                  <a:lnTo>
                    <a:pt x="3656419" y="88265"/>
                  </a:lnTo>
                  <a:lnTo>
                    <a:pt x="3650869" y="90716"/>
                  </a:lnTo>
                  <a:lnTo>
                    <a:pt x="3639362" y="91643"/>
                  </a:lnTo>
                  <a:lnTo>
                    <a:pt x="3632187" y="92659"/>
                  </a:lnTo>
                  <a:lnTo>
                    <a:pt x="3639604" y="95402"/>
                  </a:lnTo>
                  <a:lnTo>
                    <a:pt x="3620554" y="94056"/>
                  </a:lnTo>
                  <a:lnTo>
                    <a:pt x="3602659" y="92379"/>
                  </a:lnTo>
                  <a:lnTo>
                    <a:pt x="3598468" y="91643"/>
                  </a:lnTo>
                  <a:lnTo>
                    <a:pt x="3593223" y="90716"/>
                  </a:lnTo>
                  <a:lnTo>
                    <a:pt x="3592169" y="90716"/>
                  </a:lnTo>
                  <a:lnTo>
                    <a:pt x="3596576" y="88900"/>
                  </a:lnTo>
                  <a:lnTo>
                    <a:pt x="3559772" y="91567"/>
                  </a:lnTo>
                  <a:lnTo>
                    <a:pt x="3510254" y="89357"/>
                  </a:lnTo>
                  <a:lnTo>
                    <a:pt x="3486454" y="92240"/>
                  </a:lnTo>
                  <a:lnTo>
                    <a:pt x="3527133" y="93421"/>
                  </a:lnTo>
                  <a:lnTo>
                    <a:pt x="3532022" y="93421"/>
                  </a:lnTo>
                  <a:lnTo>
                    <a:pt x="3556063" y="93586"/>
                  </a:lnTo>
                  <a:lnTo>
                    <a:pt x="3581450" y="93421"/>
                  </a:lnTo>
                  <a:lnTo>
                    <a:pt x="3611562" y="93421"/>
                  </a:lnTo>
                  <a:lnTo>
                    <a:pt x="3600767" y="95402"/>
                  </a:lnTo>
                  <a:lnTo>
                    <a:pt x="3568268" y="97002"/>
                  </a:lnTo>
                  <a:lnTo>
                    <a:pt x="3569703" y="97002"/>
                  </a:lnTo>
                  <a:lnTo>
                    <a:pt x="3561969" y="99161"/>
                  </a:lnTo>
                  <a:lnTo>
                    <a:pt x="3532962" y="97002"/>
                  </a:lnTo>
                  <a:lnTo>
                    <a:pt x="3531057" y="97002"/>
                  </a:lnTo>
                  <a:lnTo>
                    <a:pt x="3548342" y="99504"/>
                  </a:lnTo>
                  <a:lnTo>
                    <a:pt x="3522662" y="101701"/>
                  </a:lnTo>
                  <a:lnTo>
                    <a:pt x="3522014" y="101701"/>
                  </a:lnTo>
                  <a:lnTo>
                    <a:pt x="3487051" y="103606"/>
                  </a:lnTo>
                  <a:lnTo>
                    <a:pt x="3489007" y="103606"/>
                  </a:lnTo>
                  <a:lnTo>
                    <a:pt x="3480358" y="105486"/>
                  </a:lnTo>
                  <a:lnTo>
                    <a:pt x="3449269" y="105918"/>
                  </a:lnTo>
                  <a:lnTo>
                    <a:pt x="3421202" y="105346"/>
                  </a:lnTo>
                  <a:lnTo>
                    <a:pt x="3420440" y="105346"/>
                  </a:lnTo>
                  <a:lnTo>
                    <a:pt x="3386645" y="104457"/>
                  </a:lnTo>
                  <a:lnTo>
                    <a:pt x="3356991" y="104457"/>
                  </a:lnTo>
                  <a:lnTo>
                    <a:pt x="3377311" y="106616"/>
                  </a:lnTo>
                  <a:lnTo>
                    <a:pt x="3383178" y="106616"/>
                  </a:lnTo>
                  <a:lnTo>
                    <a:pt x="3365233" y="107327"/>
                  </a:lnTo>
                  <a:lnTo>
                    <a:pt x="3370605" y="108966"/>
                  </a:lnTo>
                  <a:lnTo>
                    <a:pt x="3369830" y="108966"/>
                  </a:lnTo>
                  <a:lnTo>
                    <a:pt x="3365855" y="110375"/>
                  </a:lnTo>
                  <a:lnTo>
                    <a:pt x="3379089" y="109156"/>
                  </a:lnTo>
                  <a:lnTo>
                    <a:pt x="3397554" y="109969"/>
                  </a:lnTo>
                  <a:lnTo>
                    <a:pt x="3418789" y="111442"/>
                  </a:lnTo>
                  <a:lnTo>
                    <a:pt x="3440303" y="112217"/>
                  </a:lnTo>
                  <a:lnTo>
                    <a:pt x="3422205" y="114274"/>
                  </a:lnTo>
                  <a:lnTo>
                    <a:pt x="3437839" y="115684"/>
                  </a:lnTo>
                  <a:lnTo>
                    <a:pt x="3451542" y="116230"/>
                  </a:lnTo>
                  <a:lnTo>
                    <a:pt x="3466808" y="116014"/>
                  </a:lnTo>
                  <a:lnTo>
                    <a:pt x="3487178" y="115100"/>
                  </a:lnTo>
                  <a:lnTo>
                    <a:pt x="3520998" y="121640"/>
                  </a:lnTo>
                  <a:lnTo>
                    <a:pt x="3522700" y="119532"/>
                  </a:lnTo>
                  <a:lnTo>
                    <a:pt x="3533825" y="117449"/>
                  </a:lnTo>
                  <a:lnTo>
                    <a:pt x="3533229" y="117449"/>
                  </a:lnTo>
                  <a:lnTo>
                    <a:pt x="3553333" y="115684"/>
                  </a:lnTo>
                  <a:lnTo>
                    <a:pt x="3552126" y="115684"/>
                  </a:lnTo>
                  <a:lnTo>
                    <a:pt x="3572256" y="115100"/>
                  </a:lnTo>
                  <a:lnTo>
                    <a:pt x="3579330" y="114896"/>
                  </a:lnTo>
                  <a:lnTo>
                    <a:pt x="3592588" y="116014"/>
                  </a:lnTo>
                  <a:lnTo>
                    <a:pt x="3596894" y="116649"/>
                  </a:lnTo>
                  <a:lnTo>
                    <a:pt x="3597960" y="116649"/>
                  </a:lnTo>
                  <a:lnTo>
                    <a:pt x="3598659" y="117970"/>
                  </a:lnTo>
                  <a:lnTo>
                    <a:pt x="3561461" y="117970"/>
                  </a:lnTo>
                  <a:lnTo>
                    <a:pt x="3595776" y="126479"/>
                  </a:lnTo>
                  <a:lnTo>
                    <a:pt x="3606825" y="122923"/>
                  </a:lnTo>
                  <a:lnTo>
                    <a:pt x="3609124" y="118986"/>
                  </a:lnTo>
                  <a:lnTo>
                    <a:pt x="3616566" y="115684"/>
                  </a:lnTo>
                  <a:lnTo>
                    <a:pt x="3615588" y="115684"/>
                  </a:lnTo>
                  <a:lnTo>
                    <a:pt x="3626612" y="114896"/>
                  </a:lnTo>
                  <a:lnTo>
                    <a:pt x="3643795" y="113677"/>
                  </a:lnTo>
                  <a:lnTo>
                    <a:pt x="3637076" y="113220"/>
                  </a:lnTo>
                  <a:lnTo>
                    <a:pt x="3631920" y="112877"/>
                  </a:lnTo>
                  <a:lnTo>
                    <a:pt x="3619423" y="113220"/>
                  </a:lnTo>
                  <a:lnTo>
                    <a:pt x="3608717" y="113220"/>
                  </a:lnTo>
                  <a:lnTo>
                    <a:pt x="3601694" y="111252"/>
                  </a:lnTo>
                  <a:lnTo>
                    <a:pt x="3604945" y="109156"/>
                  </a:lnTo>
                  <a:lnTo>
                    <a:pt x="3605238" y="108966"/>
                  </a:lnTo>
                  <a:lnTo>
                    <a:pt x="3605047" y="108966"/>
                  </a:lnTo>
                  <a:lnTo>
                    <a:pt x="3616464" y="107708"/>
                  </a:lnTo>
                  <a:lnTo>
                    <a:pt x="3655961" y="105994"/>
                  </a:lnTo>
                  <a:lnTo>
                    <a:pt x="3685946" y="115100"/>
                  </a:lnTo>
                  <a:lnTo>
                    <a:pt x="3685756" y="114896"/>
                  </a:lnTo>
                  <a:lnTo>
                    <a:pt x="3685565" y="114401"/>
                  </a:lnTo>
                  <a:lnTo>
                    <a:pt x="3685514" y="114274"/>
                  </a:lnTo>
                  <a:lnTo>
                    <a:pt x="3685438" y="114071"/>
                  </a:lnTo>
                  <a:lnTo>
                    <a:pt x="3719182" y="115684"/>
                  </a:lnTo>
                  <a:lnTo>
                    <a:pt x="3718649" y="115684"/>
                  </a:lnTo>
                  <a:lnTo>
                    <a:pt x="3739565" y="117094"/>
                  </a:lnTo>
                  <a:lnTo>
                    <a:pt x="3740442" y="117094"/>
                  </a:lnTo>
                  <a:lnTo>
                    <a:pt x="3756063" y="118986"/>
                  </a:lnTo>
                  <a:lnTo>
                    <a:pt x="3755326" y="118986"/>
                  </a:lnTo>
                  <a:lnTo>
                    <a:pt x="3756063" y="120535"/>
                  </a:lnTo>
                  <a:lnTo>
                    <a:pt x="3756647" y="119938"/>
                  </a:lnTo>
                  <a:lnTo>
                    <a:pt x="3759708" y="117094"/>
                  </a:lnTo>
                  <a:lnTo>
                    <a:pt x="3788880" y="117094"/>
                  </a:lnTo>
                  <a:lnTo>
                    <a:pt x="3809352" y="117970"/>
                  </a:lnTo>
                  <a:lnTo>
                    <a:pt x="3807726" y="117970"/>
                  </a:lnTo>
                  <a:lnTo>
                    <a:pt x="3819677" y="119532"/>
                  </a:lnTo>
                  <a:lnTo>
                    <a:pt x="3830637" y="122339"/>
                  </a:lnTo>
                  <a:lnTo>
                    <a:pt x="3821138" y="122339"/>
                  </a:lnTo>
                  <a:lnTo>
                    <a:pt x="3819677" y="123202"/>
                  </a:lnTo>
                  <a:lnTo>
                    <a:pt x="3829431" y="123825"/>
                  </a:lnTo>
                  <a:lnTo>
                    <a:pt x="3840353" y="124764"/>
                  </a:lnTo>
                  <a:lnTo>
                    <a:pt x="3839222" y="124764"/>
                  </a:lnTo>
                  <a:lnTo>
                    <a:pt x="3840480" y="126352"/>
                  </a:lnTo>
                  <a:lnTo>
                    <a:pt x="3870833" y="123825"/>
                  </a:lnTo>
                  <a:lnTo>
                    <a:pt x="3878732" y="123825"/>
                  </a:lnTo>
                  <a:lnTo>
                    <a:pt x="3912908" y="124764"/>
                  </a:lnTo>
                  <a:lnTo>
                    <a:pt x="3956354" y="127254"/>
                  </a:lnTo>
                  <a:lnTo>
                    <a:pt x="3957243" y="127254"/>
                  </a:lnTo>
                  <a:lnTo>
                    <a:pt x="3993540" y="128485"/>
                  </a:lnTo>
                  <a:lnTo>
                    <a:pt x="3987533" y="127254"/>
                  </a:lnTo>
                  <a:lnTo>
                    <a:pt x="3986847" y="127254"/>
                  </a:lnTo>
                  <a:lnTo>
                    <a:pt x="3987609" y="125514"/>
                  </a:lnTo>
                  <a:lnTo>
                    <a:pt x="3994416" y="123964"/>
                  </a:lnTo>
                  <a:lnTo>
                    <a:pt x="4005173" y="122923"/>
                  </a:lnTo>
                  <a:lnTo>
                    <a:pt x="4007675" y="122923"/>
                  </a:lnTo>
                  <a:lnTo>
                    <a:pt x="4025531" y="123825"/>
                  </a:lnTo>
                  <a:lnTo>
                    <a:pt x="4022140" y="123825"/>
                  </a:lnTo>
                  <a:lnTo>
                    <a:pt x="4029113" y="125387"/>
                  </a:lnTo>
                  <a:lnTo>
                    <a:pt x="4036250" y="127254"/>
                  </a:lnTo>
                  <a:lnTo>
                    <a:pt x="4048925" y="128308"/>
                  </a:lnTo>
                  <a:lnTo>
                    <a:pt x="4043261" y="122923"/>
                  </a:lnTo>
                  <a:lnTo>
                    <a:pt x="4046664" y="122923"/>
                  </a:lnTo>
                  <a:lnTo>
                    <a:pt x="4064355" y="123825"/>
                  </a:lnTo>
                  <a:lnTo>
                    <a:pt x="4077385" y="122923"/>
                  </a:lnTo>
                  <a:lnTo>
                    <a:pt x="4079125" y="122923"/>
                  </a:lnTo>
                  <a:lnTo>
                    <a:pt x="4106634" y="118516"/>
                  </a:lnTo>
                  <a:lnTo>
                    <a:pt x="4130243" y="120967"/>
                  </a:lnTo>
                  <a:lnTo>
                    <a:pt x="4126471" y="118516"/>
                  </a:lnTo>
                  <a:lnTo>
                    <a:pt x="4124833" y="117449"/>
                  </a:lnTo>
                  <a:lnTo>
                    <a:pt x="4163745" y="118262"/>
                  </a:lnTo>
                  <a:lnTo>
                    <a:pt x="4177652" y="117449"/>
                  </a:lnTo>
                  <a:lnTo>
                    <a:pt x="4183723" y="117094"/>
                  </a:lnTo>
                  <a:lnTo>
                    <a:pt x="4183900" y="117094"/>
                  </a:lnTo>
                  <a:lnTo>
                    <a:pt x="4202392" y="115811"/>
                  </a:lnTo>
                  <a:lnTo>
                    <a:pt x="4230840" y="116649"/>
                  </a:lnTo>
                  <a:lnTo>
                    <a:pt x="4203966" y="119773"/>
                  </a:lnTo>
                  <a:lnTo>
                    <a:pt x="4233367" y="119202"/>
                  </a:lnTo>
                  <a:lnTo>
                    <a:pt x="4278846" y="120777"/>
                  </a:lnTo>
                  <a:lnTo>
                    <a:pt x="4305071" y="120726"/>
                  </a:lnTo>
                  <a:lnTo>
                    <a:pt x="4301629" y="122085"/>
                  </a:lnTo>
                  <a:lnTo>
                    <a:pt x="4303039" y="123825"/>
                  </a:lnTo>
                  <a:lnTo>
                    <a:pt x="4304462" y="123825"/>
                  </a:lnTo>
                  <a:lnTo>
                    <a:pt x="4309884" y="124764"/>
                  </a:lnTo>
                  <a:lnTo>
                    <a:pt x="4312882" y="124764"/>
                  </a:lnTo>
                  <a:lnTo>
                    <a:pt x="4320464" y="125031"/>
                  </a:lnTo>
                  <a:lnTo>
                    <a:pt x="4390047" y="120535"/>
                  </a:lnTo>
                  <a:lnTo>
                    <a:pt x="4410811" y="119202"/>
                  </a:lnTo>
                  <a:lnTo>
                    <a:pt x="4443476" y="117094"/>
                  </a:lnTo>
                  <a:lnTo>
                    <a:pt x="4439272" y="116649"/>
                  </a:lnTo>
                  <a:lnTo>
                    <a:pt x="4437075" y="116649"/>
                  </a:lnTo>
                  <a:lnTo>
                    <a:pt x="4458220" y="115811"/>
                  </a:lnTo>
                  <a:lnTo>
                    <a:pt x="4493463" y="114401"/>
                  </a:lnTo>
                  <a:lnTo>
                    <a:pt x="4458690" y="114274"/>
                  </a:lnTo>
                  <a:lnTo>
                    <a:pt x="4457192" y="114071"/>
                  </a:lnTo>
                  <a:lnTo>
                    <a:pt x="4436376" y="111252"/>
                  </a:lnTo>
                  <a:lnTo>
                    <a:pt x="4428655" y="109715"/>
                  </a:lnTo>
                  <a:lnTo>
                    <a:pt x="4419422" y="107873"/>
                  </a:lnTo>
                  <a:lnTo>
                    <a:pt x="4400918" y="106616"/>
                  </a:lnTo>
                  <a:lnTo>
                    <a:pt x="4404499" y="106616"/>
                  </a:lnTo>
                  <a:lnTo>
                    <a:pt x="4468990" y="107861"/>
                  </a:lnTo>
                  <a:lnTo>
                    <a:pt x="4460811" y="106984"/>
                  </a:lnTo>
                  <a:lnTo>
                    <a:pt x="4459287" y="106984"/>
                  </a:lnTo>
                  <a:lnTo>
                    <a:pt x="4460329" y="106616"/>
                  </a:lnTo>
                  <a:lnTo>
                    <a:pt x="4463872" y="105346"/>
                  </a:lnTo>
                  <a:lnTo>
                    <a:pt x="4459541" y="103987"/>
                  </a:lnTo>
                  <a:lnTo>
                    <a:pt x="4459021" y="103822"/>
                  </a:lnTo>
                  <a:lnTo>
                    <a:pt x="4516056" y="105994"/>
                  </a:lnTo>
                  <a:lnTo>
                    <a:pt x="4517720" y="105994"/>
                  </a:lnTo>
                  <a:lnTo>
                    <a:pt x="4550829" y="106984"/>
                  </a:lnTo>
                  <a:lnTo>
                    <a:pt x="4585233" y="107873"/>
                  </a:lnTo>
                  <a:lnTo>
                    <a:pt x="4621669" y="108966"/>
                  </a:lnTo>
                  <a:lnTo>
                    <a:pt x="4619142" y="107327"/>
                  </a:lnTo>
                  <a:lnTo>
                    <a:pt x="4617542" y="107327"/>
                  </a:lnTo>
                  <a:lnTo>
                    <a:pt x="4625086" y="106616"/>
                  </a:lnTo>
                  <a:lnTo>
                    <a:pt x="4624743" y="106616"/>
                  </a:lnTo>
                  <a:lnTo>
                    <a:pt x="4632998" y="105994"/>
                  </a:lnTo>
                  <a:lnTo>
                    <a:pt x="4634674" y="105994"/>
                  </a:lnTo>
                  <a:lnTo>
                    <a:pt x="4634611" y="105346"/>
                  </a:lnTo>
                  <a:lnTo>
                    <a:pt x="4634509" y="104457"/>
                  </a:lnTo>
                  <a:lnTo>
                    <a:pt x="4636160" y="104457"/>
                  </a:lnTo>
                  <a:lnTo>
                    <a:pt x="4673130" y="106768"/>
                  </a:lnTo>
                  <a:lnTo>
                    <a:pt x="4685449" y="105994"/>
                  </a:lnTo>
                  <a:lnTo>
                    <a:pt x="4686262" y="105994"/>
                  </a:lnTo>
                  <a:lnTo>
                    <a:pt x="4704321" y="104457"/>
                  </a:lnTo>
                  <a:lnTo>
                    <a:pt x="4711814" y="103822"/>
                  </a:lnTo>
                  <a:lnTo>
                    <a:pt x="4714354" y="103606"/>
                  </a:lnTo>
                  <a:lnTo>
                    <a:pt x="4714837" y="103606"/>
                  </a:lnTo>
                  <a:lnTo>
                    <a:pt x="4717440" y="102793"/>
                  </a:lnTo>
                  <a:lnTo>
                    <a:pt x="4722419" y="101219"/>
                  </a:lnTo>
                  <a:lnTo>
                    <a:pt x="4725505" y="10024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591143" y="4567351"/>
              <a:ext cx="4490085" cy="412750"/>
            </a:xfrm>
            <a:custGeom>
              <a:avLst/>
              <a:gdLst/>
              <a:ahLst/>
              <a:cxnLst/>
              <a:rect l="l" t="t" r="r" b="b"/>
              <a:pathLst>
                <a:path w="4490084" h="412750">
                  <a:moveTo>
                    <a:pt x="55956" y="412457"/>
                  </a:moveTo>
                  <a:lnTo>
                    <a:pt x="53746" y="409511"/>
                  </a:lnTo>
                  <a:lnTo>
                    <a:pt x="36360" y="410171"/>
                  </a:lnTo>
                  <a:lnTo>
                    <a:pt x="14782" y="411505"/>
                  </a:lnTo>
                  <a:lnTo>
                    <a:pt x="0" y="410591"/>
                  </a:lnTo>
                  <a:lnTo>
                    <a:pt x="7073" y="411962"/>
                  </a:lnTo>
                  <a:lnTo>
                    <a:pt x="22948" y="412102"/>
                  </a:lnTo>
                  <a:lnTo>
                    <a:pt x="41325" y="411962"/>
                  </a:lnTo>
                  <a:lnTo>
                    <a:pt x="55956" y="412457"/>
                  </a:lnTo>
                  <a:close/>
                </a:path>
                <a:path w="4490084" h="412750">
                  <a:moveTo>
                    <a:pt x="649541" y="382384"/>
                  </a:moveTo>
                  <a:lnTo>
                    <a:pt x="633196" y="380606"/>
                  </a:lnTo>
                  <a:lnTo>
                    <a:pt x="622287" y="379653"/>
                  </a:lnTo>
                  <a:lnTo>
                    <a:pt x="609866" y="379476"/>
                  </a:lnTo>
                  <a:lnTo>
                    <a:pt x="588962" y="380009"/>
                  </a:lnTo>
                  <a:lnTo>
                    <a:pt x="597395" y="381673"/>
                  </a:lnTo>
                  <a:lnTo>
                    <a:pt x="612470" y="381977"/>
                  </a:lnTo>
                  <a:lnTo>
                    <a:pt x="630936" y="381889"/>
                  </a:lnTo>
                  <a:lnTo>
                    <a:pt x="649541" y="382384"/>
                  </a:lnTo>
                  <a:close/>
                </a:path>
                <a:path w="4490084" h="412750">
                  <a:moveTo>
                    <a:pt x="1037209" y="320852"/>
                  </a:moveTo>
                  <a:lnTo>
                    <a:pt x="1016444" y="319722"/>
                  </a:lnTo>
                  <a:lnTo>
                    <a:pt x="1017473" y="317423"/>
                  </a:lnTo>
                  <a:lnTo>
                    <a:pt x="1021029" y="314833"/>
                  </a:lnTo>
                  <a:lnTo>
                    <a:pt x="1007846" y="312788"/>
                  </a:lnTo>
                  <a:lnTo>
                    <a:pt x="996975" y="314998"/>
                  </a:lnTo>
                  <a:lnTo>
                    <a:pt x="973759" y="318033"/>
                  </a:lnTo>
                  <a:lnTo>
                    <a:pt x="942492" y="320052"/>
                  </a:lnTo>
                  <a:lnTo>
                    <a:pt x="907478" y="319163"/>
                  </a:lnTo>
                  <a:lnTo>
                    <a:pt x="934681" y="320675"/>
                  </a:lnTo>
                  <a:lnTo>
                    <a:pt x="966749" y="320649"/>
                  </a:lnTo>
                  <a:lnTo>
                    <a:pt x="993762" y="321221"/>
                  </a:lnTo>
                  <a:lnTo>
                    <a:pt x="1005814" y="324485"/>
                  </a:lnTo>
                  <a:lnTo>
                    <a:pt x="1037209" y="320852"/>
                  </a:lnTo>
                  <a:close/>
                </a:path>
                <a:path w="4490084" h="412750">
                  <a:moveTo>
                    <a:pt x="1156220" y="336283"/>
                  </a:moveTo>
                  <a:lnTo>
                    <a:pt x="1126464" y="337388"/>
                  </a:lnTo>
                  <a:lnTo>
                    <a:pt x="1118984" y="338239"/>
                  </a:lnTo>
                  <a:lnTo>
                    <a:pt x="1123251" y="339483"/>
                  </a:lnTo>
                  <a:lnTo>
                    <a:pt x="1124546" y="338912"/>
                  </a:lnTo>
                  <a:lnTo>
                    <a:pt x="1152791" y="340842"/>
                  </a:lnTo>
                  <a:lnTo>
                    <a:pt x="1142149" y="339801"/>
                  </a:lnTo>
                  <a:lnTo>
                    <a:pt x="1145743" y="338391"/>
                  </a:lnTo>
                  <a:lnTo>
                    <a:pt x="1153718" y="337070"/>
                  </a:lnTo>
                  <a:lnTo>
                    <a:pt x="1156220" y="336283"/>
                  </a:lnTo>
                  <a:close/>
                </a:path>
                <a:path w="4490084" h="412750">
                  <a:moveTo>
                    <a:pt x="1301508" y="324700"/>
                  </a:moveTo>
                  <a:lnTo>
                    <a:pt x="1289342" y="322326"/>
                  </a:lnTo>
                  <a:lnTo>
                    <a:pt x="1257896" y="316179"/>
                  </a:lnTo>
                  <a:lnTo>
                    <a:pt x="1239532" y="316890"/>
                  </a:lnTo>
                  <a:lnTo>
                    <a:pt x="1235303" y="318528"/>
                  </a:lnTo>
                  <a:lnTo>
                    <a:pt x="1238135" y="320509"/>
                  </a:lnTo>
                  <a:lnTo>
                    <a:pt x="1240993" y="322326"/>
                  </a:lnTo>
                  <a:lnTo>
                    <a:pt x="1207401" y="317855"/>
                  </a:lnTo>
                  <a:lnTo>
                    <a:pt x="1203452" y="320382"/>
                  </a:lnTo>
                  <a:lnTo>
                    <a:pt x="1217777" y="322897"/>
                  </a:lnTo>
                  <a:lnTo>
                    <a:pt x="1218399" y="325310"/>
                  </a:lnTo>
                  <a:lnTo>
                    <a:pt x="1218488" y="325653"/>
                  </a:lnTo>
                  <a:lnTo>
                    <a:pt x="1218565" y="325945"/>
                  </a:lnTo>
                  <a:lnTo>
                    <a:pt x="1199146" y="324294"/>
                  </a:lnTo>
                  <a:lnTo>
                    <a:pt x="1200556" y="324294"/>
                  </a:lnTo>
                  <a:lnTo>
                    <a:pt x="1176997" y="323329"/>
                  </a:lnTo>
                  <a:lnTo>
                    <a:pt x="1153668" y="323329"/>
                  </a:lnTo>
                  <a:lnTo>
                    <a:pt x="1120863" y="324294"/>
                  </a:lnTo>
                  <a:lnTo>
                    <a:pt x="1145476" y="324294"/>
                  </a:lnTo>
                  <a:lnTo>
                    <a:pt x="1175029" y="324472"/>
                  </a:lnTo>
                  <a:lnTo>
                    <a:pt x="1202093" y="325310"/>
                  </a:lnTo>
                  <a:lnTo>
                    <a:pt x="1214742" y="327558"/>
                  </a:lnTo>
                  <a:lnTo>
                    <a:pt x="1214120" y="327558"/>
                  </a:lnTo>
                  <a:lnTo>
                    <a:pt x="1209649" y="329793"/>
                  </a:lnTo>
                  <a:lnTo>
                    <a:pt x="1221955" y="330631"/>
                  </a:lnTo>
                  <a:lnTo>
                    <a:pt x="1241145" y="331266"/>
                  </a:lnTo>
                  <a:lnTo>
                    <a:pt x="1247800" y="331978"/>
                  </a:lnTo>
                  <a:lnTo>
                    <a:pt x="1253578" y="331266"/>
                  </a:lnTo>
                  <a:lnTo>
                    <a:pt x="1250657" y="331266"/>
                  </a:lnTo>
                  <a:lnTo>
                    <a:pt x="1248270" y="331038"/>
                  </a:lnTo>
                  <a:lnTo>
                    <a:pt x="1265034" y="331038"/>
                  </a:lnTo>
                  <a:lnTo>
                    <a:pt x="1283182" y="331597"/>
                  </a:lnTo>
                  <a:lnTo>
                    <a:pt x="1293672" y="331597"/>
                  </a:lnTo>
                  <a:lnTo>
                    <a:pt x="1295628" y="331038"/>
                  </a:lnTo>
                  <a:lnTo>
                    <a:pt x="1298181" y="330301"/>
                  </a:lnTo>
                  <a:lnTo>
                    <a:pt x="1288986" y="330301"/>
                  </a:lnTo>
                  <a:lnTo>
                    <a:pt x="1275981" y="330073"/>
                  </a:lnTo>
                  <a:lnTo>
                    <a:pt x="1270076" y="329336"/>
                  </a:lnTo>
                  <a:lnTo>
                    <a:pt x="1270254" y="327558"/>
                  </a:lnTo>
                  <a:lnTo>
                    <a:pt x="1280502" y="326466"/>
                  </a:lnTo>
                  <a:lnTo>
                    <a:pt x="1288770" y="325945"/>
                  </a:lnTo>
                  <a:lnTo>
                    <a:pt x="1293393" y="325653"/>
                  </a:lnTo>
                  <a:lnTo>
                    <a:pt x="1301508" y="324700"/>
                  </a:lnTo>
                  <a:close/>
                </a:path>
                <a:path w="4490084" h="412750">
                  <a:moveTo>
                    <a:pt x="1343482" y="327126"/>
                  </a:moveTo>
                  <a:lnTo>
                    <a:pt x="1329182" y="324624"/>
                  </a:lnTo>
                  <a:lnTo>
                    <a:pt x="1329715" y="325602"/>
                  </a:lnTo>
                  <a:lnTo>
                    <a:pt x="1325448" y="326351"/>
                  </a:lnTo>
                  <a:lnTo>
                    <a:pt x="1311198" y="327723"/>
                  </a:lnTo>
                  <a:lnTo>
                    <a:pt x="1343482" y="327126"/>
                  </a:lnTo>
                  <a:close/>
                </a:path>
                <a:path w="4490084" h="412750">
                  <a:moveTo>
                    <a:pt x="1426781" y="378587"/>
                  </a:moveTo>
                  <a:lnTo>
                    <a:pt x="1412227" y="378333"/>
                  </a:lnTo>
                  <a:lnTo>
                    <a:pt x="1389964" y="378561"/>
                  </a:lnTo>
                  <a:lnTo>
                    <a:pt x="1369148" y="379399"/>
                  </a:lnTo>
                  <a:lnTo>
                    <a:pt x="1424546" y="379222"/>
                  </a:lnTo>
                  <a:lnTo>
                    <a:pt x="1426781" y="378587"/>
                  </a:lnTo>
                  <a:close/>
                </a:path>
                <a:path w="4490084" h="412750">
                  <a:moveTo>
                    <a:pt x="1484109" y="316064"/>
                  </a:moveTo>
                  <a:lnTo>
                    <a:pt x="1423631" y="313690"/>
                  </a:lnTo>
                  <a:lnTo>
                    <a:pt x="1424089" y="315722"/>
                  </a:lnTo>
                  <a:lnTo>
                    <a:pt x="1484109" y="316064"/>
                  </a:lnTo>
                  <a:close/>
                </a:path>
                <a:path w="4490084" h="412750">
                  <a:moveTo>
                    <a:pt x="1539328" y="287959"/>
                  </a:moveTo>
                  <a:lnTo>
                    <a:pt x="1537411" y="285940"/>
                  </a:lnTo>
                  <a:lnTo>
                    <a:pt x="1513192" y="286639"/>
                  </a:lnTo>
                  <a:lnTo>
                    <a:pt x="1466811" y="285115"/>
                  </a:lnTo>
                  <a:lnTo>
                    <a:pt x="1419034" y="285127"/>
                  </a:lnTo>
                  <a:lnTo>
                    <a:pt x="1390662" y="290423"/>
                  </a:lnTo>
                  <a:lnTo>
                    <a:pt x="1421422" y="289445"/>
                  </a:lnTo>
                  <a:lnTo>
                    <a:pt x="1454873" y="288848"/>
                  </a:lnTo>
                  <a:lnTo>
                    <a:pt x="1485188" y="289585"/>
                  </a:lnTo>
                  <a:lnTo>
                    <a:pt x="1506524" y="292633"/>
                  </a:lnTo>
                  <a:lnTo>
                    <a:pt x="1509712" y="290017"/>
                  </a:lnTo>
                  <a:lnTo>
                    <a:pt x="1539328" y="287959"/>
                  </a:lnTo>
                  <a:close/>
                </a:path>
                <a:path w="4490084" h="412750">
                  <a:moveTo>
                    <a:pt x="1557426" y="333654"/>
                  </a:moveTo>
                  <a:lnTo>
                    <a:pt x="1533055" y="330212"/>
                  </a:lnTo>
                  <a:lnTo>
                    <a:pt x="1508912" y="325970"/>
                  </a:lnTo>
                  <a:lnTo>
                    <a:pt x="1473911" y="323380"/>
                  </a:lnTo>
                  <a:lnTo>
                    <a:pt x="1416926" y="324904"/>
                  </a:lnTo>
                  <a:lnTo>
                    <a:pt x="1454073" y="327431"/>
                  </a:lnTo>
                  <a:lnTo>
                    <a:pt x="1485633" y="330225"/>
                  </a:lnTo>
                  <a:lnTo>
                    <a:pt x="1517954" y="332549"/>
                  </a:lnTo>
                  <a:lnTo>
                    <a:pt x="1557426" y="333654"/>
                  </a:lnTo>
                  <a:close/>
                </a:path>
                <a:path w="4490084" h="412750">
                  <a:moveTo>
                    <a:pt x="1593672" y="293916"/>
                  </a:moveTo>
                  <a:lnTo>
                    <a:pt x="1580311" y="292417"/>
                  </a:lnTo>
                  <a:lnTo>
                    <a:pt x="1581035" y="295452"/>
                  </a:lnTo>
                  <a:lnTo>
                    <a:pt x="1581429" y="296506"/>
                  </a:lnTo>
                  <a:lnTo>
                    <a:pt x="1581772" y="298526"/>
                  </a:lnTo>
                  <a:lnTo>
                    <a:pt x="1584134" y="297573"/>
                  </a:lnTo>
                  <a:lnTo>
                    <a:pt x="1591538" y="295833"/>
                  </a:lnTo>
                  <a:lnTo>
                    <a:pt x="1593672" y="293916"/>
                  </a:lnTo>
                  <a:close/>
                </a:path>
                <a:path w="4490084" h="412750">
                  <a:moveTo>
                    <a:pt x="1685277" y="245897"/>
                  </a:moveTo>
                  <a:lnTo>
                    <a:pt x="1659407" y="245275"/>
                  </a:lnTo>
                  <a:lnTo>
                    <a:pt x="1646161" y="246519"/>
                  </a:lnTo>
                  <a:lnTo>
                    <a:pt x="1636382" y="247751"/>
                  </a:lnTo>
                  <a:lnTo>
                    <a:pt x="1620926" y="247091"/>
                  </a:lnTo>
                  <a:lnTo>
                    <a:pt x="1643100" y="248589"/>
                  </a:lnTo>
                  <a:lnTo>
                    <a:pt x="1660702" y="249148"/>
                  </a:lnTo>
                  <a:lnTo>
                    <a:pt x="1674495" y="248373"/>
                  </a:lnTo>
                  <a:lnTo>
                    <a:pt x="1685277" y="245897"/>
                  </a:lnTo>
                  <a:close/>
                </a:path>
                <a:path w="4490084" h="412750">
                  <a:moveTo>
                    <a:pt x="1713801" y="229044"/>
                  </a:moveTo>
                  <a:lnTo>
                    <a:pt x="1713077" y="225996"/>
                  </a:lnTo>
                  <a:lnTo>
                    <a:pt x="1689976" y="225552"/>
                  </a:lnTo>
                  <a:lnTo>
                    <a:pt x="1713801" y="229044"/>
                  </a:lnTo>
                  <a:close/>
                </a:path>
                <a:path w="4490084" h="412750">
                  <a:moveTo>
                    <a:pt x="1808873" y="302463"/>
                  </a:moveTo>
                  <a:lnTo>
                    <a:pt x="1791728" y="301371"/>
                  </a:lnTo>
                  <a:lnTo>
                    <a:pt x="1773021" y="301434"/>
                  </a:lnTo>
                  <a:lnTo>
                    <a:pt x="1716786" y="302729"/>
                  </a:lnTo>
                  <a:lnTo>
                    <a:pt x="1731454" y="303199"/>
                  </a:lnTo>
                  <a:lnTo>
                    <a:pt x="1781543" y="303568"/>
                  </a:lnTo>
                  <a:lnTo>
                    <a:pt x="1781771" y="304558"/>
                  </a:lnTo>
                  <a:lnTo>
                    <a:pt x="1788147" y="305155"/>
                  </a:lnTo>
                  <a:lnTo>
                    <a:pt x="1786724" y="303733"/>
                  </a:lnTo>
                  <a:lnTo>
                    <a:pt x="1789595" y="302196"/>
                  </a:lnTo>
                  <a:lnTo>
                    <a:pt x="1808873" y="302463"/>
                  </a:lnTo>
                  <a:close/>
                </a:path>
                <a:path w="4490084" h="412750">
                  <a:moveTo>
                    <a:pt x="1833803" y="266738"/>
                  </a:moveTo>
                  <a:lnTo>
                    <a:pt x="1830857" y="266585"/>
                  </a:lnTo>
                  <a:lnTo>
                    <a:pt x="1826831" y="266382"/>
                  </a:lnTo>
                  <a:lnTo>
                    <a:pt x="1814741" y="266382"/>
                  </a:lnTo>
                  <a:lnTo>
                    <a:pt x="1831276" y="266700"/>
                  </a:lnTo>
                  <a:lnTo>
                    <a:pt x="1833803" y="266738"/>
                  </a:lnTo>
                  <a:close/>
                </a:path>
                <a:path w="4490084" h="412750">
                  <a:moveTo>
                    <a:pt x="1844725" y="236816"/>
                  </a:moveTo>
                  <a:lnTo>
                    <a:pt x="1811870" y="233362"/>
                  </a:lnTo>
                  <a:lnTo>
                    <a:pt x="1812823" y="237413"/>
                  </a:lnTo>
                  <a:lnTo>
                    <a:pt x="1844725" y="236816"/>
                  </a:lnTo>
                  <a:close/>
                </a:path>
                <a:path w="4490084" h="412750">
                  <a:moveTo>
                    <a:pt x="1879650" y="308876"/>
                  </a:moveTo>
                  <a:lnTo>
                    <a:pt x="1842071" y="305943"/>
                  </a:lnTo>
                  <a:lnTo>
                    <a:pt x="1833105" y="306971"/>
                  </a:lnTo>
                  <a:lnTo>
                    <a:pt x="1879650" y="308876"/>
                  </a:lnTo>
                  <a:close/>
                </a:path>
                <a:path w="4490084" h="412750">
                  <a:moveTo>
                    <a:pt x="1881632" y="317017"/>
                  </a:moveTo>
                  <a:lnTo>
                    <a:pt x="1860740" y="314693"/>
                  </a:lnTo>
                  <a:lnTo>
                    <a:pt x="1829498" y="314159"/>
                  </a:lnTo>
                  <a:lnTo>
                    <a:pt x="1801177" y="314871"/>
                  </a:lnTo>
                  <a:lnTo>
                    <a:pt x="1789036" y="316268"/>
                  </a:lnTo>
                  <a:lnTo>
                    <a:pt x="1858556" y="316560"/>
                  </a:lnTo>
                  <a:lnTo>
                    <a:pt x="1881632" y="317017"/>
                  </a:lnTo>
                  <a:close/>
                </a:path>
                <a:path w="4490084" h="412750">
                  <a:moveTo>
                    <a:pt x="1941144" y="193357"/>
                  </a:moveTo>
                  <a:lnTo>
                    <a:pt x="1904009" y="191439"/>
                  </a:lnTo>
                  <a:lnTo>
                    <a:pt x="1909076" y="193967"/>
                  </a:lnTo>
                  <a:lnTo>
                    <a:pt x="1900059" y="195021"/>
                  </a:lnTo>
                  <a:lnTo>
                    <a:pt x="1905304" y="197523"/>
                  </a:lnTo>
                  <a:lnTo>
                    <a:pt x="1941144" y="193357"/>
                  </a:lnTo>
                  <a:close/>
                </a:path>
                <a:path w="4490084" h="412750">
                  <a:moveTo>
                    <a:pt x="1958225" y="268528"/>
                  </a:moveTo>
                  <a:lnTo>
                    <a:pt x="1953856" y="267817"/>
                  </a:lnTo>
                  <a:lnTo>
                    <a:pt x="1951799" y="267487"/>
                  </a:lnTo>
                  <a:lnTo>
                    <a:pt x="1943214" y="266090"/>
                  </a:lnTo>
                  <a:lnTo>
                    <a:pt x="1927263" y="265734"/>
                  </a:lnTo>
                  <a:lnTo>
                    <a:pt x="1894001" y="265734"/>
                  </a:lnTo>
                  <a:lnTo>
                    <a:pt x="1860727" y="265239"/>
                  </a:lnTo>
                  <a:lnTo>
                    <a:pt x="1863661" y="267487"/>
                  </a:lnTo>
                  <a:lnTo>
                    <a:pt x="1850110" y="267487"/>
                  </a:lnTo>
                  <a:lnTo>
                    <a:pt x="1831936" y="266738"/>
                  </a:lnTo>
                  <a:lnTo>
                    <a:pt x="1831606" y="266738"/>
                  </a:lnTo>
                  <a:lnTo>
                    <a:pt x="1831454" y="266725"/>
                  </a:lnTo>
                  <a:lnTo>
                    <a:pt x="1834311" y="267335"/>
                  </a:lnTo>
                  <a:lnTo>
                    <a:pt x="1833511" y="268363"/>
                  </a:lnTo>
                  <a:lnTo>
                    <a:pt x="1799297" y="267335"/>
                  </a:lnTo>
                  <a:lnTo>
                    <a:pt x="1782191" y="267335"/>
                  </a:lnTo>
                  <a:lnTo>
                    <a:pt x="1764309" y="268033"/>
                  </a:lnTo>
                  <a:lnTo>
                    <a:pt x="1773288" y="268528"/>
                  </a:lnTo>
                  <a:lnTo>
                    <a:pt x="1781492" y="270687"/>
                  </a:lnTo>
                  <a:lnTo>
                    <a:pt x="1780717" y="270687"/>
                  </a:lnTo>
                  <a:lnTo>
                    <a:pt x="1778228" y="272580"/>
                  </a:lnTo>
                  <a:lnTo>
                    <a:pt x="1756130" y="273138"/>
                  </a:lnTo>
                  <a:lnTo>
                    <a:pt x="1730489" y="271449"/>
                  </a:lnTo>
                  <a:lnTo>
                    <a:pt x="1722780" y="268668"/>
                  </a:lnTo>
                  <a:lnTo>
                    <a:pt x="1712252" y="266382"/>
                  </a:lnTo>
                  <a:lnTo>
                    <a:pt x="1719783" y="266382"/>
                  </a:lnTo>
                  <a:lnTo>
                    <a:pt x="1675942" y="265734"/>
                  </a:lnTo>
                  <a:lnTo>
                    <a:pt x="1655826" y="266877"/>
                  </a:lnTo>
                  <a:lnTo>
                    <a:pt x="1634744" y="269595"/>
                  </a:lnTo>
                  <a:lnTo>
                    <a:pt x="1630248" y="272923"/>
                  </a:lnTo>
                  <a:lnTo>
                    <a:pt x="1659877" y="275932"/>
                  </a:lnTo>
                  <a:lnTo>
                    <a:pt x="1689785" y="275932"/>
                  </a:lnTo>
                  <a:lnTo>
                    <a:pt x="1726399" y="274243"/>
                  </a:lnTo>
                  <a:lnTo>
                    <a:pt x="1757895" y="273392"/>
                  </a:lnTo>
                  <a:lnTo>
                    <a:pt x="1779739" y="275615"/>
                  </a:lnTo>
                  <a:lnTo>
                    <a:pt x="1808899" y="275132"/>
                  </a:lnTo>
                  <a:lnTo>
                    <a:pt x="1829435" y="273392"/>
                  </a:lnTo>
                  <a:lnTo>
                    <a:pt x="1832267" y="273138"/>
                  </a:lnTo>
                  <a:lnTo>
                    <a:pt x="1845792" y="271932"/>
                  </a:lnTo>
                  <a:lnTo>
                    <a:pt x="1862086" y="272338"/>
                  </a:lnTo>
                  <a:lnTo>
                    <a:pt x="1857641" y="271932"/>
                  </a:lnTo>
                  <a:lnTo>
                    <a:pt x="1853882" y="271589"/>
                  </a:lnTo>
                  <a:lnTo>
                    <a:pt x="1845106" y="270687"/>
                  </a:lnTo>
                  <a:lnTo>
                    <a:pt x="1839417" y="269595"/>
                  </a:lnTo>
                  <a:lnTo>
                    <a:pt x="1838871" y="269595"/>
                  </a:lnTo>
                  <a:lnTo>
                    <a:pt x="1838452" y="268668"/>
                  </a:lnTo>
                  <a:lnTo>
                    <a:pt x="1838388" y="268528"/>
                  </a:lnTo>
                  <a:lnTo>
                    <a:pt x="1838325" y="268363"/>
                  </a:lnTo>
                  <a:lnTo>
                    <a:pt x="1838172" y="268033"/>
                  </a:lnTo>
                  <a:lnTo>
                    <a:pt x="1838083" y="267817"/>
                  </a:lnTo>
                  <a:lnTo>
                    <a:pt x="1926615" y="271157"/>
                  </a:lnTo>
                  <a:lnTo>
                    <a:pt x="1922272" y="270687"/>
                  </a:lnTo>
                  <a:lnTo>
                    <a:pt x="1921408" y="270687"/>
                  </a:lnTo>
                  <a:lnTo>
                    <a:pt x="1958225" y="268528"/>
                  </a:lnTo>
                  <a:close/>
                </a:path>
                <a:path w="4490084" h="412750">
                  <a:moveTo>
                    <a:pt x="1987702" y="275590"/>
                  </a:moveTo>
                  <a:lnTo>
                    <a:pt x="1971560" y="276720"/>
                  </a:lnTo>
                  <a:lnTo>
                    <a:pt x="1961146" y="276136"/>
                  </a:lnTo>
                  <a:lnTo>
                    <a:pt x="1952320" y="274802"/>
                  </a:lnTo>
                  <a:lnTo>
                    <a:pt x="1940979" y="273659"/>
                  </a:lnTo>
                  <a:lnTo>
                    <a:pt x="1932749" y="274548"/>
                  </a:lnTo>
                  <a:lnTo>
                    <a:pt x="1932787" y="275653"/>
                  </a:lnTo>
                  <a:lnTo>
                    <a:pt x="1937194" y="277025"/>
                  </a:lnTo>
                  <a:lnTo>
                    <a:pt x="1942096" y="278739"/>
                  </a:lnTo>
                  <a:lnTo>
                    <a:pt x="1970341" y="278079"/>
                  </a:lnTo>
                  <a:lnTo>
                    <a:pt x="1982825" y="277266"/>
                  </a:lnTo>
                  <a:lnTo>
                    <a:pt x="1987702" y="275590"/>
                  </a:lnTo>
                  <a:close/>
                </a:path>
                <a:path w="4490084" h="412750">
                  <a:moveTo>
                    <a:pt x="2162276" y="207619"/>
                  </a:moveTo>
                  <a:lnTo>
                    <a:pt x="2153107" y="205955"/>
                  </a:lnTo>
                  <a:lnTo>
                    <a:pt x="2150986" y="204165"/>
                  </a:lnTo>
                  <a:lnTo>
                    <a:pt x="2156091" y="203377"/>
                  </a:lnTo>
                  <a:lnTo>
                    <a:pt x="2157006" y="203238"/>
                  </a:lnTo>
                  <a:lnTo>
                    <a:pt x="2153716" y="203377"/>
                  </a:lnTo>
                  <a:lnTo>
                    <a:pt x="2144992" y="203796"/>
                  </a:lnTo>
                  <a:lnTo>
                    <a:pt x="2136089" y="204355"/>
                  </a:lnTo>
                  <a:lnTo>
                    <a:pt x="2128570" y="205041"/>
                  </a:lnTo>
                  <a:lnTo>
                    <a:pt x="2138362" y="205778"/>
                  </a:lnTo>
                  <a:lnTo>
                    <a:pt x="2146909" y="206832"/>
                  </a:lnTo>
                  <a:lnTo>
                    <a:pt x="2154542" y="207619"/>
                  </a:lnTo>
                  <a:lnTo>
                    <a:pt x="2162276" y="207619"/>
                  </a:lnTo>
                  <a:close/>
                </a:path>
                <a:path w="4490084" h="412750">
                  <a:moveTo>
                    <a:pt x="2188807" y="206400"/>
                  </a:moveTo>
                  <a:lnTo>
                    <a:pt x="2178951" y="203377"/>
                  </a:lnTo>
                  <a:lnTo>
                    <a:pt x="2175637" y="203377"/>
                  </a:lnTo>
                  <a:lnTo>
                    <a:pt x="2188807" y="206400"/>
                  </a:lnTo>
                  <a:close/>
                </a:path>
                <a:path w="4490084" h="412750">
                  <a:moveTo>
                    <a:pt x="2210422" y="218605"/>
                  </a:moveTo>
                  <a:lnTo>
                    <a:pt x="2210295" y="218135"/>
                  </a:lnTo>
                  <a:lnTo>
                    <a:pt x="2210219" y="217893"/>
                  </a:lnTo>
                  <a:lnTo>
                    <a:pt x="2207272" y="217716"/>
                  </a:lnTo>
                  <a:lnTo>
                    <a:pt x="2207730" y="217716"/>
                  </a:lnTo>
                  <a:lnTo>
                    <a:pt x="2181949" y="216598"/>
                  </a:lnTo>
                  <a:lnTo>
                    <a:pt x="2194445" y="218135"/>
                  </a:lnTo>
                  <a:lnTo>
                    <a:pt x="2201367" y="218605"/>
                  </a:lnTo>
                  <a:lnTo>
                    <a:pt x="2210422" y="218605"/>
                  </a:lnTo>
                  <a:close/>
                </a:path>
                <a:path w="4490084" h="412750">
                  <a:moveTo>
                    <a:pt x="2279053" y="155333"/>
                  </a:moveTo>
                  <a:lnTo>
                    <a:pt x="2258669" y="153898"/>
                  </a:lnTo>
                  <a:lnTo>
                    <a:pt x="2239429" y="153682"/>
                  </a:lnTo>
                  <a:lnTo>
                    <a:pt x="2220328" y="154228"/>
                  </a:lnTo>
                  <a:lnTo>
                    <a:pt x="2200427" y="155067"/>
                  </a:lnTo>
                  <a:lnTo>
                    <a:pt x="2211768" y="156832"/>
                  </a:lnTo>
                  <a:lnTo>
                    <a:pt x="2232990" y="156362"/>
                  </a:lnTo>
                  <a:lnTo>
                    <a:pt x="2257590" y="155321"/>
                  </a:lnTo>
                  <a:lnTo>
                    <a:pt x="2279053" y="155333"/>
                  </a:lnTo>
                  <a:close/>
                </a:path>
                <a:path w="4490084" h="412750">
                  <a:moveTo>
                    <a:pt x="2286368" y="249313"/>
                  </a:moveTo>
                  <a:lnTo>
                    <a:pt x="2286038" y="247307"/>
                  </a:lnTo>
                  <a:lnTo>
                    <a:pt x="2239937" y="247434"/>
                  </a:lnTo>
                  <a:lnTo>
                    <a:pt x="2263775" y="250901"/>
                  </a:lnTo>
                  <a:lnTo>
                    <a:pt x="2263102" y="248894"/>
                  </a:lnTo>
                  <a:lnTo>
                    <a:pt x="2286368" y="249313"/>
                  </a:lnTo>
                  <a:close/>
                </a:path>
                <a:path w="4490084" h="412750">
                  <a:moveTo>
                    <a:pt x="2346325" y="227838"/>
                  </a:moveTo>
                  <a:lnTo>
                    <a:pt x="2311222" y="218401"/>
                  </a:lnTo>
                  <a:lnTo>
                    <a:pt x="2292731" y="216306"/>
                  </a:lnTo>
                  <a:lnTo>
                    <a:pt x="2282723" y="217716"/>
                  </a:lnTo>
                  <a:lnTo>
                    <a:pt x="2274328" y="218401"/>
                  </a:lnTo>
                  <a:lnTo>
                    <a:pt x="2265578" y="218401"/>
                  </a:lnTo>
                  <a:lnTo>
                    <a:pt x="2255888" y="216306"/>
                  </a:lnTo>
                  <a:lnTo>
                    <a:pt x="2255380" y="216306"/>
                  </a:lnTo>
                  <a:lnTo>
                    <a:pt x="2261717" y="214274"/>
                  </a:lnTo>
                  <a:lnTo>
                    <a:pt x="2273973" y="212585"/>
                  </a:lnTo>
                  <a:lnTo>
                    <a:pt x="2281021" y="211455"/>
                  </a:lnTo>
                  <a:lnTo>
                    <a:pt x="2282367" y="211239"/>
                  </a:lnTo>
                  <a:lnTo>
                    <a:pt x="2251760" y="209270"/>
                  </a:lnTo>
                  <a:lnTo>
                    <a:pt x="2213914" y="209524"/>
                  </a:lnTo>
                  <a:lnTo>
                    <a:pt x="2174646" y="211112"/>
                  </a:lnTo>
                  <a:lnTo>
                    <a:pt x="2139785" y="213156"/>
                  </a:lnTo>
                  <a:lnTo>
                    <a:pt x="2208479" y="211455"/>
                  </a:lnTo>
                  <a:lnTo>
                    <a:pt x="2210181" y="217716"/>
                  </a:lnTo>
                  <a:lnTo>
                    <a:pt x="2210219" y="217893"/>
                  </a:lnTo>
                  <a:lnTo>
                    <a:pt x="2233447" y="219240"/>
                  </a:lnTo>
                  <a:lnTo>
                    <a:pt x="2261235" y="221272"/>
                  </a:lnTo>
                  <a:lnTo>
                    <a:pt x="2285073" y="223456"/>
                  </a:lnTo>
                  <a:lnTo>
                    <a:pt x="2285327" y="222554"/>
                  </a:lnTo>
                  <a:lnTo>
                    <a:pt x="2291283" y="222059"/>
                  </a:lnTo>
                  <a:lnTo>
                    <a:pt x="2299843" y="221856"/>
                  </a:lnTo>
                  <a:lnTo>
                    <a:pt x="2308123" y="221856"/>
                  </a:lnTo>
                  <a:lnTo>
                    <a:pt x="2321407" y="224383"/>
                  </a:lnTo>
                  <a:lnTo>
                    <a:pt x="2325649" y="226161"/>
                  </a:lnTo>
                  <a:lnTo>
                    <a:pt x="2330627" y="227266"/>
                  </a:lnTo>
                  <a:lnTo>
                    <a:pt x="2346325" y="227838"/>
                  </a:lnTo>
                  <a:close/>
                </a:path>
                <a:path w="4490084" h="412750">
                  <a:moveTo>
                    <a:pt x="2490647" y="193382"/>
                  </a:moveTo>
                  <a:lnTo>
                    <a:pt x="2449055" y="189699"/>
                  </a:lnTo>
                  <a:lnTo>
                    <a:pt x="2425331" y="189484"/>
                  </a:lnTo>
                  <a:lnTo>
                    <a:pt x="2425217" y="185178"/>
                  </a:lnTo>
                  <a:lnTo>
                    <a:pt x="2395817" y="181825"/>
                  </a:lnTo>
                  <a:lnTo>
                    <a:pt x="2362962" y="178663"/>
                  </a:lnTo>
                  <a:lnTo>
                    <a:pt x="2352471" y="174967"/>
                  </a:lnTo>
                  <a:lnTo>
                    <a:pt x="2363063" y="180009"/>
                  </a:lnTo>
                  <a:lnTo>
                    <a:pt x="2291499" y="182435"/>
                  </a:lnTo>
                  <a:lnTo>
                    <a:pt x="2255456" y="184010"/>
                  </a:lnTo>
                  <a:lnTo>
                    <a:pt x="2256078" y="184010"/>
                  </a:lnTo>
                  <a:lnTo>
                    <a:pt x="2230678" y="185966"/>
                  </a:lnTo>
                  <a:lnTo>
                    <a:pt x="2240496" y="188988"/>
                  </a:lnTo>
                  <a:lnTo>
                    <a:pt x="2171217" y="189699"/>
                  </a:lnTo>
                  <a:lnTo>
                    <a:pt x="2176132" y="190982"/>
                  </a:lnTo>
                  <a:lnTo>
                    <a:pt x="2180666" y="192519"/>
                  </a:lnTo>
                  <a:lnTo>
                    <a:pt x="2180729" y="193052"/>
                  </a:lnTo>
                  <a:lnTo>
                    <a:pt x="2180844" y="194157"/>
                  </a:lnTo>
                  <a:lnTo>
                    <a:pt x="2172703" y="195757"/>
                  </a:lnTo>
                  <a:lnTo>
                    <a:pt x="2152789" y="195503"/>
                  </a:lnTo>
                  <a:lnTo>
                    <a:pt x="2135225" y="195948"/>
                  </a:lnTo>
                  <a:lnTo>
                    <a:pt x="2118296" y="196989"/>
                  </a:lnTo>
                  <a:lnTo>
                    <a:pt x="2119084" y="196989"/>
                  </a:lnTo>
                  <a:lnTo>
                    <a:pt x="2108720" y="198005"/>
                  </a:lnTo>
                  <a:lnTo>
                    <a:pt x="2108466" y="196989"/>
                  </a:lnTo>
                  <a:lnTo>
                    <a:pt x="2108403" y="196710"/>
                  </a:lnTo>
                  <a:lnTo>
                    <a:pt x="2106955" y="191135"/>
                  </a:lnTo>
                  <a:lnTo>
                    <a:pt x="2106917" y="190982"/>
                  </a:lnTo>
                  <a:lnTo>
                    <a:pt x="2112467" y="190982"/>
                  </a:lnTo>
                  <a:lnTo>
                    <a:pt x="2056371" y="189699"/>
                  </a:lnTo>
                  <a:lnTo>
                    <a:pt x="2054326" y="189699"/>
                  </a:lnTo>
                  <a:lnTo>
                    <a:pt x="2038769" y="188074"/>
                  </a:lnTo>
                  <a:lnTo>
                    <a:pt x="2027377" y="184619"/>
                  </a:lnTo>
                  <a:lnTo>
                    <a:pt x="2037715" y="184619"/>
                  </a:lnTo>
                  <a:lnTo>
                    <a:pt x="2090699" y="184619"/>
                  </a:lnTo>
                  <a:lnTo>
                    <a:pt x="2094357" y="184619"/>
                  </a:lnTo>
                  <a:lnTo>
                    <a:pt x="2090826" y="184251"/>
                  </a:lnTo>
                  <a:lnTo>
                    <a:pt x="2069973" y="184404"/>
                  </a:lnTo>
                  <a:lnTo>
                    <a:pt x="2069680" y="184404"/>
                  </a:lnTo>
                  <a:lnTo>
                    <a:pt x="2056599" y="184251"/>
                  </a:lnTo>
                  <a:lnTo>
                    <a:pt x="2089581" y="184251"/>
                  </a:lnTo>
                  <a:lnTo>
                    <a:pt x="2090826" y="184251"/>
                  </a:lnTo>
                  <a:lnTo>
                    <a:pt x="2088540" y="184010"/>
                  </a:lnTo>
                  <a:lnTo>
                    <a:pt x="2056523" y="182257"/>
                  </a:lnTo>
                  <a:lnTo>
                    <a:pt x="2017788" y="181457"/>
                  </a:lnTo>
                  <a:lnTo>
                    <a:pt x="1980298" y="182562"/>
                  </a:lnTo>
                  <a:lnTo>
                    <a:pt x="2003044" y="184251"/>
                  </a:lnTo>
                  <a:lnTo>
                    <a:pt x="2007260" y="186512"/>
                  </a:lnTo>
                  <a:lnTo>
                    <a:pt x="2012213" y="188277"/>
                  </a:lnTo>
                  <a:lnTo>
                    <a:pt x="2037168" y="188518"/>
                  </a:lnTo>
                  <a:lnTo>
                    <a:pt x="2023427" y="191135"/>
                  </a:lnTo>
                  <a:lnTo>
                    <a:pt x="1975015" y="195275"/>
                  </a:lnTo>
                  <a:lnTo>
                    <a:pt x="1955241" y="198018"/>
                  </a:lnTo>
                  <a:lnTo>
                    <a:pt x="1957324" y="198018"/>
                  </a:lnTo>
                  <a:lnTo>
                    <a:pt x="1998789" y="202374"/>
                  </a:lnTo>
                  <a:lnTo>
                    <a:pt x="2007590" y="200901"/>
                  </a:lnTo>
                  <a:lnTo>
                    <a:pt x="2017509" y="199580"/>
                  </a:lnTo>
                  <a:lnTo>
                    <a:pt x="2017826" y="199580"/>
                  </a:lnTo>
                  <a:lnTo>
                    <a:pt x="2027745" y="198018"/>
                  </a:lnTo>
                  <a:lnTo>
                    <a:pt x="2028177" y="198018"/>
                  </a:lnTo>
                  <a:lnTo>
                    <a:pt x="2029726" y="196710"/>
                  </a:lnTo>
                  <a:lnTo>
                    <a:pt x="2064346" y="196989"/>
                  </a:lnTo>
                  <a:lnTo>
                    <a:pt x="2102091" y="197688"/>
                  </a:lnTo>
                  <a:lnTo>
                    <a:pt x="2108504" y="198018"/>
                  </a:lnTo>
                  <a:lnTo>
                    <a:pt x="2140115" y="199580"/>
                  </a:lnTo>
                  <a:lnTo>
                    <a:pt x="2138527" y="199580"/>
                  </a:lnTo>
                  <a:lnTo>
                    <a:pt x="2166531" y="203098"/>
                  </a:lnTo>
                  <a:lnTo>
                    <a:pt x="2163318" y="203098"/>
                  </a:lnTo>
                  <a:lnTo>
                    <a:pt x="2175345" y="203314"/>
                  </a:lnTo>
                  <a:lnTo>
                    <a:pt x="2171331" y="202399"/>
                  </a:lnTo>
                  <a:lnTo>
                    <a:pt x="2175218" y="199580"/>
                  </a:lnTo>
                  <a:lnTo>
                    <a:pt x="2174989" y="199580"/>
                  </a:lnTo>
                  <a:lnTo>
                    <a:pt x="2188387" y="196989"/>
                  </a:lnTo>
                  <a:lnTo>
                    <a:pt x="2188527" y="196989"/>
                  </a:lnTo>
                  <a:lnTo>
                    <a:pt x="2192782" y="195757"/>
                  </a:lnTo>
                  <a:lnTo>
                    <a:pt x="2200033" y="193662"/>
                  </a:lnTo>
                  <a:lnTo>
                    <a:pt x="2212213" y="195275"/>
                  </a:lnTo>
                  <a:lnTo>
                    <a:pt x="2212048" y="195275"/>
                  </a:lnTo>
                  <a:lnTo>
                    <a:pt x="2227237" y="199326"/>
                  </a:lnTo>
                  <a:lnTo>
                    <a:pt x="2250351" y="198805"/>
                  </a:lnTo>
                  <a:lnTo>
                    <a:pt x="2241194" y="198805"/>
                  </a:lnTo>
                  <a:lnTo>
                    <a:pt x="2233244" y="198018"/>
                  </a:lnTo>
                  <a:lnTo>
                    <a:pt x="2222131" y="196710"/>
                  </a:lnTo>
                  <a:lnTo>
                    <a:pt x="2223833" y="196710"/>
                  </a:lnTo>
                  <a:lnTo>
                    <a:pt x="2227732" y="195757"/>
                  </a:lnTo>
                  <a:lnTo>
                    <a:pt x="2229370" y="195757"/>
                  </a:lnTo>
                  <a:lnTo>
                    <a:pt x="2268372" y="199580"/>
                  </a:lnTo>
                  <a:lnTo>
                    <a:pt x="2285390" y="201612"/>
                  </a:lnTo>
                  <a:lnTo>
                    <a:pt x="2294534" y="203568"/>
                  </a:lnTo>
                  <a:lnTo>
                    <a:pt x="2267648" y="206705"/>
                  </a:lnTo>
                  <a:lnTo>
                    <a:pt x="2284984" y="207340"/>
                  </a:lnTo>
                  <a:lnTo>
                    <a:pt x="2302002" y="208203"/>
                  </a:lnTo>
                  <a:lnTo>
                    <a:pt x="2318067" y="208788"/>
                  </a:lnTo>
                  <a:lnTo>
                    <a:pt x="2332571" y="208559"/>
                  </a:lnTo>
                  <a:lnTo>
                    <a:pt x="2323782" y="207619"/>
                  </a:lnTo>
                  <a:lnTo>
                    <a:pt x="2313927" y="207619"/>
                  </a:lnTo>
                  <a:lnTo>
                    <a:pt x="2362847" y="207441"/>
                  </a:lnTo>
                  <a:lnTo>
                    <a:pt x="2380831" y="209753"/>
                  </a:lnTo>
                  <a:lnTo>
                    <a:pt x="2399220" y="212331"/>
                  </a:lnTo>
                  <a:lnTo>
                    <a:pt x="2435034" y="212331"/>
                  </a:lnTo>
                  <a:lnTo>
                    <a:pt x="2422918" y="210172"/>
                  </a:lnTo>
                  <a:lnTo>
                    <a:pt x="2403297" y="209372"/>
                  </a:lnTo>
                  <a:lnTo>
                    <a:pt x="2389162" y="208203"/>
                  </a:lnTo>
                  <a:lnTo>
                    <a:pt x="2388717" y="208203"/>
                  </a:lnTo>
                  <a:lnTo>
                    <a:pt x="2389505" y="207340"/>
                  </a:lnTo>
                  <a:lnTo>
                    <a:pt x="2391803" y="204812"/>
                  </a:lnTo>
                  <a:lnTo>
                    <a:pt x="2420747" y="205295"/>
                  </a:lnTo>
                  <a:lnTo>
                    <a:pt x="2420823" y="205041"/>
                  </a:lnTo>
                  <a:lnTo>
                    <a:pt x="2420886" y="204812"/>
                  </a:lnTo>
                  <a:lnTo>
                    <a:pt x="2421026" y="204355"/>
                  </a:lnTo>
                  <a:lnTo>
                    <a:pt x="2421077" y="204165"/>
                  </a:lnTo>
                  <a:lnTo>
                    <a:pt x="2421178" y="203796"/>
                  </a:lnTo>
                  <a:lnTo>
                    <a:pt x="2421305" y="203377"/>
                  </a:lnTo>
                  <a:lnTo>
                    <a:pt x="2421382" y="203098"/>
                  </a:lnTo>
                  <a:lnTo>
                    <a:pt x="2421521" y="202399"/>
                  </a:lnTo>
                  <a:lnTo>
                    <a:pt x="2421585" y="201993"/>
                  </a:lnTo>
                  <a:lnTo>
                    <a:pt x="2421661" y="201612"/>
                  </a:lnTo>
                  <a:lnTo>
                    <a:pt x="2421737" y="201244"/>
                  </a:lnTo>
                  <a:lnTo>
                    <a:pt x="2421801" y="200901"/>
                  </a:lnTo>
                  <a:lnTo>
                    <a:pt x="2421902" y="200317"/>
                  </a:lnTo>
                  <a:lnTo>
                    <a:pt x="2438933" y="199580"/>
                  </a:lnTo>
                  <a:lnTo>
                    <a:pt x="2447721" y="199580"/>
                  </a:lnTo>
                  <a:lnTo>
                    <a:pt x="2454808" y="200279"/>
                  </a:lnTo>
                  <a:lnTo>
                    <a:pt x="2452319" y="199580"/>
                  </a:lnTo>
                  <a:lnTo>
                    <a:pt x="2453335" y="199580"/>
                  </a:lnTo>
                  <a:lnTo>
                    <a:pt x="2452166" y="199542"/>
                  </a:lnTo>
                  <a:lnTo>
                    <a:pt x="2450515" y="199085"/>
                  </a:lnTo>
                  <a:lnTo>
                    <a:pt x="2445461" y="199301"/>
                  </a:lnTo>
                  <a:lnTo>
                    <a:pt x="2427300" y="198640"/>
                  </a:lnTo>
                  <a:lnTo>
                    <a:pt x="2439695" y="196710"/>
                  </a:lnTo>
                  <a:lnTo>
                    <a:pt x="2440736" y="196710"/>
                  </a:lnTo>
                  <a:lnTo>
                    <a:pt x="2438857" y="195757"/>
                  </a:lnTo>
                  <a:lnTo>
                    <a:pt x="2438349" y="195503"/>
                  </a:lnTo>
                  <a:lnTo>
                    <a:pt x="2438882" y="195503"/>
                  </a:lnTo>
                  <a:lnTo>
                    <a:pt x="2429065" y="194487"/>
                  </a:lnTo>
                  <a:lnTo>
                    <a:pt x="2424823" y="193662"/>
                  </a:lnTo>
                  <a:lnTo>
                    <a:pt x="2421674" y="193052"/>
                  </a:lnTo>
                  <a:lnTo>
                    <a:pt x="2472499" y="194462"/>
                  </a:lnTo>
                  <a:lnTo>
                    <a:pt x="2463038" y="193471"/>
                  </a:lnTo>
                  <a:lnTo>
                    <a:pt x="2466670" y="193052"/>
                  </a:lnTo>
                  <a:lnTo>
                    <a:pt x="2473566" y="193052"/>
                  </a:lnTo>
                  <a:lnTo>
                    <a:pt x="2490647" y="193382"/>
                  </a:lnTo>
                  <a:close/>
                </a:path>
                <a:path w="4490084" h="412750">
                  <a:moveTo>
                    <a:pt x="2497366" y="201993"/>
                  </a:moveTo>
                  <a:lnTo>
                    <a:pt x="2476817" y="202145"/>
                  </a:lnTo>
                  <a:lnTo>
                    <a:pt x="2460726" y="200901"/>
                  </a:lnTo>
                  <a:lnTo>
                    <a:pt x="2455253" y="200317"/>
                  </a:lnTo>
                  <a:lnTo>
                    <a:pt x="2454973" y="200317"/>
                  </a:lnTo>
                  <a:lnTo>
                    <a:pt x="2458275" y="201244"/>
                  </a:lnTo>
                  <a:lnTo>
                    <a:pt x="2469007" y="203098"/>
                  </a:lnTo>
                  <a:lnTo>
                    <a:pt x="2474645" y="203098"/>
                  </a:lnTo>
                  <a:lnTo>
                    <a:pt x="2479992" y="203288"/>
                  </a:lnTo>
                  <a:lnTo>
                    <a:pt x="2495359" y="202145"/>
                  </a:lnTo>
                  <a:lnTo>
                    <a:pt x="2497366" y="201993"/>
                  </a:lnTo>
                  <a:close/>
                </a:path>
                <a:path w="4490084" h="412750">
                  <a:moveTo>
                    <a:pt x="2501138" y="198450"/>
                  </a:moveTo>
                  <a:lnTo>
                    <a:pt x="2491435" y="196443"/>
                  </a:lnTo>
                  <a:lnTo>
                    <a:pt x="2478481" y="200025"/>
                  </a:lnTo>
                  <a:lnTo>
                    <a:pt x="2501138" y="198450"/>
                  </a:lnTo>
                  <a:close/>
                </a:path>
                <a:path w="4490084" h="412750">
                  <a:moveTo>
                    <a:pt x="2526436" y="187210"/>
                  </a:moveTo>
                  <a:lnTo>
                    <a:pt x="2474531" y="182765"/>
                  </a:lnTo>
                  <a:lnTo>
                    <a:pt x="2489593" y="188328"/>
                  </a:lnTo>
                  <a:lnTo>
                    <a:pt x="2526436" y="187210"/>
                  </a:lnTo>
                  <a:close/>
                </a:path>
                <a:path w="4490084" h="412750">
                  <a:moveTo>
                    <a:pt x="2536875" y="253733"/>
                  </a:moveTo>
                  <a:lnTo>
                    <a:pt x="2505176" y="255460"/>
                  </a:lnTo>
                  <a:lnTo>
                    <a:pt x="2477770" y="255460"/>
                  </a:lnTo>
                  <a:lnTo>
                    <a:pt x="2456307" y="255028"/>
                  </a:lnTo>
                  <a:lnTo>
                    <a:pt x="2460650" y="255028"/>
                  </a:lnTo>
                  <a:lnTo>
                    <a:pt x="2421686" y="254546"/>
                  </a:lnTo>
                  <a:lnTo>
                    <a:pt x="2426360" y="255028"/>
                  </a:lnTo>
                  <a:lnTo>
                    <a:pt x="2435606" y="255028"/>
                  </a:lnTo>
                  <a:lnTo>
                    <a:pt x="2437447" y="256717"/>
                  </a:lnTo>
                  <a:lnTo>
                    <a:pt x="2430894" y="257517"/>
                  </a:lnTo>
                  <a:lnTo>
                    <a:pt x="2408542" y="258152"/>
                  </a:lnTo>
                  <a:lnTo>
                    <a:pt x="2386609" y="255206"/>
                  </a:lnTo>
                  <a:lnTo>
                    <a:pt x="2375636" y="253733"/>
                  </a:lnTo>
                  <a:lnTo>
                    <a:pt x="2374912" y="253733"/>
                  </a:lnTo>
                  <a:lnTo>
                    <a:pt x="2379268" y="251764"/>
                  </a:lnTo>
                  <a:lnTo>
                    <a:pt x="2392540" y="251485"/>
                  </a:lnTo>
                  <a:lnTo>
                    <a:pt x="2414359" y="251485"/>
                  </a:lnTo>
                  <a:lnTo>
                    <a:pt x="2416213" y="251002"/>
                  </a:lnTo>
                  <a:lnTo>
                    <a:pt x="2394356" y="249428"/>
                  </a:lnTo>
                  <a:lnTo>
                    <a:pt x="2372233" y="250507"/>
                  </a:lnTo>
                  <a:lnTo>
                    <a:pt x="2360752" y="252895"/>
                  </a:lnTo>
                  <a:lnTo>
                    <a:pt x="2370861" y="255206"/>
                  </a:lnTo>
                  <a:lnTo>
                    <a:pt x="2315451" y="254355"/>
                  </a:lnTo>
                  <a:lnTo>
                    <a:pt x="2323782" y="255028"/>
                  </a:lnTo>
                  <a:lnTo>
                    <a:pt x="2323566" y="255028"/>
                  </a:lnTo>
                  <a:lnTo>
                    <a:pt x="2328545" y="255460"/>
                  </a:lnTo>
                  <a:lnTo>
                    <a:pt x="2328151" y="255460"/>
                  </a:lnTo>
                  <a:lnTo>
                    <a:pt x="2331974" y="256095"/>
                  </a:lnTo>
                  <a:lnTo>
                    <a:pt x="2329878" y="256844"/>
                  </a:lnTo>
                  <a:lnTo>
                    <a:pt x="2311679" y="258914"/>
                  </a:lnTo>
                  <a:lnTo>
                    <a:pt x="2353741" y="261048"/>
                  </a:lnTo>
                  <a:lnTo>
                    <a:pt x="2409202" y="261327"/>
                  </a:lnTo>
                  <a:lnTo>
                    <a:pt x="2519730" y="259867"/>
                  </a:lnTo>
                  <a:lnTo>
                    <a:pt x="2512644" y="259727"/>
                  </a:lnTo>
                  <a:lnTo>
                    <a:pt x="2505138" y="259461"/>
                  </a:lnTo>
                  <a:lnTo>
                    <a:pt x="2496807" y="259283"/>
                  </a:lnTo>
                  <a:lnTo>
                    <a:pt x="2487282" y="259448"/>
                  </a:lnTo>
                  <a:lnTo>
                    <a:pt x="2498433" y="258152"/>
                  </a:lnTo>
                  <a:lnTo>
                    <a:pt x="2521826" y="255460"/>
                  </a:lnTo>
                  <a:lnTo>
                    <a:pt x="2536875" y="253733"/>
                  </a:lnTo>
                  <a:close/>
                </a:path>
                <a:path w="4490084" h="412750">
                  <a:moveTo>
                    <a:pt x="2595422" y="200190"/>
                  </a:moveTo>
                  <a:lnTo>
                    <a:pt x="2587980" y="200533"/>
                  </a:lnTo>
                  <a:lnTo>
                    <a:pt x="2589936" y="200533"/>
                  </a:lnTo>
                  <a:lnTo>
                    <a:pt x="2585110" y="201269"/>
                  </a:lnTo>
                  <a:lnTo>
                    <a:pt x="2595359" y="200533"/>
                  </a:lnTo>
                  <a:lnTo>
                    <a:pt x="2595422" y="200190"/>
                  </a:lnTo>
                  <a:close/>
                </a:path>
                <a:path w="4490084" h="412750">
                  <a:moveTo>
                    <a:pt x="2597937" y="154051"/>
                  </a:moveTo>
                  <a:lnTo>
                    <a:pt x="2583078" y="152476"/>
                  </a:lnTo>
                  <a:lnTo>
                    <a:pt x="2595626" y="154051"/>
                  </a:lnTo>
                  <a:lnTo>
                    <a:pt x="2596223" y="154051"/>
                  </a:lnTo>
                  <a:lnTo>
                    <a:pt x="2597937" y="154051"/>
                  </a:lnTo>
                  <a:close/>
                </a:path>
                <a:path w="4490084" h="412750">
                  <a:moveTo>
                    <a:pt x="2637523" y="198056"/>
                  </a:moveTo>
                  <a:lnTo>
                    <a:pt x="2634640" y="196557"/>
                  </a:lnTo>
                  <a:lnTo>
                    <a:pt x="2603284" y="196215"/>
                  </a:lnTo>
                  <a:lnTo>
                    <a:pt x="2595803" y="198183"/>
                  </a:lnTo>
                  <a:lnTo>
                    <a:pt x="2595613" y="199161"/>
                  </a:lnTo>
                  <a:lnTo>
                    <a:pt x="2595499" y="199809"/>
                  </a:lnTo>
                  <a:lnTo>
                    <a:pt x="2595422" y="200190"/>
                  </a:lnTo>
                  <a:lnTo>
                    <a:pt x="2604249" y="199809"/>
                  </a:lnTo>
                  <a:lnTo>
                    <a:pt x="2621724" y="200190"/>
                  </a:lnTo>
                  <a:lnTo>
                    <a:pt x="2620022" y="200190"/>
                  </a:lnTo>
                  <a:lnTo>
                    <a:pt x="2631389" y="202133"/>
                  </a:lnTo>
                  <a:lnTo>
                    <a:pt x="2625382" y="200190"/>
                  </a:lnTo>
                  <a:lnTo>
                    <a:pt x="2626563" y="200190"/>
                  </a:lnTo>
                  <a:lnTo>
                    <a:pt x="2628328" y="199809"/>
                  </a:lnTo>
                  <a:lnTo>
                    <a:pt x="2631262" y="199161"/>
                  </a:lnTo>
                  <a:lnTo>
                    <a:pt x="2637523" y="198056"/>
                  </a:lnTo>
                  <a:close/>
                </a:path>
                <a:path w="4490084" h="412750">
                  <a:moveTo>
                    <a:pt x="2660294" y="208165"/>
                  </a:moveTo>
                  <a:lnTo>
                    <a:pt x="2568092" y="208407"/>
                  </a:lnTo>
                  <a:lnTo>
                    <a:pt x="2588691" y="209156"/>
                  </a:lnTo>
                  <a:lnTo>
                    <a:pt x="2610561" y="209753"/>
                  </a:lnTo>
                  <a:lnTo>
                    <a:pt x="2626512" y="211048"/>
                  </a:lnTo>
                  <a:lnTo>
                    <a:pt x="2629408" y="213842"/>
                  </a:lnTo>
                  <a:lnTo>
                    <a:pt x="2660294" y="208165"/>
                  </a:lnTo>
                  <a:close/>
                </a:path>
                <a:path w="4490084" h="412750">
                  <a:moveTo>
                    <a:pt x="2729217" y="226275"/>
                  </a:moveTo>
                  <a:lnTo>
                    <a:pt x="2696184" y="223824"/>
                  </a:lnTo>
                  <a:lnTo>
                    <a:pt x="2688539" y="224764"/>
                  </a:lnTo>
                  <a:lnTo>
                    <a:pt x="2681757" y="225894"/>
                  </a:lnTo>
                  <a:lnTo>
                    <a:pt x="2680144" y="227012"/>
                  </a:lnTo>
                  <a:lnTo>
                    <a:pt x="2688005" y="227914"/>
                  </a:lnTo>
                  <a:lnTo>
                    <a:pt x="2729217" y="226275"/>
                  </a:lnTo>
                  <a:close/>
                </a:path>
                <a:path w="4490084" h="412750">
                  <a:moveTo>
                    <a:pt x="2730563" y="159575"/>
                  </a:moveTo>
                  <a:lnTo>
                    <a:pt x="2730360" y="159575"/>
                  </a:lnTo>
                  <a:lnTo>
                    <a:pt x="2728277" y="159829"/>
                  </a:lnTo>
                  <a:lnTo>
                    <a:pt x="2728201" y="160743"/>
                  </a:lnTo>
                  <a:lnTo>
                    <a:pt x="2730563" y="159575"/>
                  </a:lnTo>
                  <a:close/>
                </a:path>
                <a:path w="4490084" h="412750">
                  <a:moveTo>
                    <a:pt x="2736367" y="156705"/>
                  </a:moveTo>
                  <a:lnTo>
                    <a:pt x="2732913" y="156375"/>
                  </a:lnTo>
                  <a:lnTo>
                    <a:pt x="2719120" y="155054"/>
                  </a:lnTo>
                  <a:lnTo>
                    <a:pt x="2726550" y="155054"/>
                  </a:lnTo>
                  <a:lnTo>
                    <a:pt x="2692781" y="154787"/>
                  </a:lnTo>
                  <a:lnTo>
                    <a:pt x="2668117" y="155054"/>
                  </a:lnTo>
                  <a:lnTo>
                    <a:pt x="2647835" y="154051"/>
                  </a:lnTo>
                  <a:lnTo>
                    <a:pt x="2639695" y="154051"/>
                  </a:lnTo>
                  <a:lnTo>
                    <a:pt x="2634450" y="154343"/>
                  </a:lnTo>
                  <a:lnTo>
                    <a:pt x="2636570" y="155054"/>
                  </a:lnTo>
                  <a:lnTo>
                    <a:pt x="2637002" y="155054"/>
                  </a:lnTo>
                  <a:lnTo>
                    <a:pt x="2640596" y="155625"/>
                  </a:lnTo>
                  <a:lnTo>
                    <a:pt x="2639377" y="156375"/>
                  </a:lnTo>
                  <a:lnTo>
                    <a:pt x="2628125" y="156070"/>
                  </a:lnTo>
                  <a:lnTo>
                    <a:pt x="2611488" y="155206"/>
                  </a:lnTo>
                  <a:lnTo>
                    <a:pt x="2596223" y="154051"/>
                  </a:lnTo>
                  <a:lnTo>
                    <a:pt x="2572969" y="156070"/>
                  </a:lnTo>
                  <a:lnTo>
                    <a:pt x="2572651" y="156070"/>
                  </a:lnTo>
                  <a:lnTo>
                    <a:pt x="2548344" y="157162"/>
                  </a:lnTo>
                  <a:lnTo>
                    <a:pt x="2492171" y="158826"/>
                  </a:lnTo>
                  <a:lnTo>
                    <a:pt x="2552217" y="161264"/>
                  </a:lnTo>
                  <a:lnTo>
                    <a:pt x="2580525" y="161518"/>
                  </a:lnTo>
                  <a:lnTo>
                    <a:pt x="2594025" y="159575"/>
                  </a:lnTo>
                  <a:lnTo>
                    <a:pt x="2617914" y="163042"/>
                  </a:lnTo>
                  <a:lnTo>
                    <a:pt x="2629141" y="161709"/>
                  </a:lnTo>
                  <a:lnTo>
                    <a:pt x="2643822" y="160566"/>
                  </a:lnTo>
                  <a:lnTo>
                    <a:pt x="2650896" y="159575"/>
                  </a:lnTo>
                  <a:lnTo>
                    <a:pt x="2653284" y="159245"/>
                  </a:lnTo>
                  <a:lnTo>
                    <a:pt x="2648788" y="157378"/>
                  </a:lnTo>
                  <a:lnTo>
                    <a:pt x="2736367" y="156705"/>
                  </a:lnTo>
                  <a:close/>
                </a:path>
                <a:path w="4490084" h="412750">
                  <a:moveTo>
                    <a:pt x="2745956" y="157619"/>
                  </a:moveTo>
                  <a:lnTo>
                    <a:pt x="2736367" y="156705"/>
                  </a:lnTo>
                  <a:lnTo>
                    <a:pt x="2730614" y="159550"/>
                  </a:lnTo>
                  <a:lnTo>
                    <a:pt x="2733167" y="159245"/>
                  </a:lnTo>
                  <a:lnTo>
                    <a:pt x="2733002" y="159245"/>
                  </a:lnTo>
                  <a:lnTo>
                    <a:pt x="2740761" y="158534"/>
                  </a:lnTo>
                  <a:lnTo>
                    <a:pt x="2745956" y="157619"/>
                  </a:lnTo>
                  <a:close/>
                </a:path>
                <a:path w="4490084" h="412750">
                  <a:moveTo>
                    <a:pt x="2784221" y="219798"/>
                  </a:moveTo>
                  <a:lnTo>
                    <a:pt x="2768993" y="218541"/>
                  </a:lnTo>
                  <a:lnTo>
                    <a:pt x="2769920" y="222364"/>
                  </a:lnTo>
                  <a:lnTo>
                    <a:pt x="2778264" y="221246"/>
                  </a:lnTo>
                  <a:lnTo>
                    <a:pt x="2784221" y="219798"/>
                  </a:lnTo>
                  <a:close/>
                </a:path>
                <a:path w="4490084" h="412750">
                  <a:moveTo>
                    <a:pt x="2802077" y="158508"/>
                  </a:moveTo>
                  <a:lnTo>
                    <a:pt x="2801226" y="156476"/>
                  </a:lnTo>
                  <a:lnTo>
                    <a:pt x="2759481" y="157086"/>
                  </a:lnTo>
                  <a:lnTo>
                    <a:pt x="2773667" y="157607"/>
                  </a:lnTo>
                  <a:lnTo>
                    <a:pt x="2781858" y="158419"/>
                  </a:lnTo>
                  <a:lnTo>
                    <a:pt x="2784856" y="159435"/>
                  </a:lnTo>
                  <a:lnTo>
                    <a:pt x="2783484" y="160566"/>
                  </a:lnTo>
                  <a:lnTo>
                    <a:pt x="2774353" y="160591"/>
                  </a:lnTo>
                  <a:lnTo>
                    <a:pt x="2793568" y="163588"/>
                  </a:lnTo>
                  <a:lnTo>
                    <a:pt x="2784691" y="161290"/>
                  </a:lnTo>
                  <a:lnTo>
                    <a:pt x="2792044" y="159854"/>
                  </a:lnTo>
                  <a:lnTo>
                    <a:pt x="2802077" y="158508"/>
                  </a:lnTo>
                  <a:close/>
                </a:path>
                <a:path w="4490084" h="412750">
                  <a:moveTo>
                    <a:pt x="2884754" y="159270"/>
                  </a:moveTo>
                  <a:lnTo>
                    <a:pt x="2828226" y="154355"/>
                  </a:lnTo>
                  <a:lnTo>
                    <a:pt x="2819349" y="155346"/>
                  </a:lnTo>
                  <a:lnTo>
                    <a:pt x="2821432" y="157111"/>
                  </a:lnTo>
                  <a:lnTo>
                    <a:pt x="2826156" y="159156"/>
                  </a:lnTo>
                  <a:lnTo>
                    <a:pt x="2825242" y="160972"/>
                  </a:lnTo>
                  <a:lnTo>
                    <a:pt x="2844533" y="161747"/>
                  </a:lnTo>
                  <a:lnTo>
                    <a:pt x="2864066" y="161810"/>
                  </a:lnTo>
                  <a:lnTo>
                    <a:pt x="2879064" y="161023"/>
                  </a:lnTo>
                  <a:lnTo>
                    <a:pt x="2884754" y="159270"/>
                  </a:lnTo>
                  <a:close/>
                </a:path>
                <a:path w="4490084" h="412750">
                  <a:moveTo>
                    <a:pt x="2918549" y="218452"/>
                  </a:moveTo>
                  <a:lnTo>
                    <a:pt x="2917634" y="217157"/>
                  </a:lnTo>
                  <a:lnTo>
                    <a:pt x="2916263" y="216103"/>
                  </a:lnTo>
                  <a:lnTo>
                    <a:pt x="2860459" y="214223"/>
                  </a:lnTo>
                  <a:lnTo>
                    <a:pt x="2870873" y="215188"/>
                  </a:lnTo>
                  <a:lnTo>
                    <a:pt x="2884297" y="215620"/>
                  </a:lnTo>
                  <a:lnTo>
                    <a:pt x="2895206" y="216344"/>
                  </a:lnTo>
                  <a:lnTo>
                    <a:pt x="2898152" y="218186"/>
                  </a:lnTo>
                  <a:lnTo>
                    <a:pt x="2891091" y="218300"/>
                  </a:lnTo>
                  <a:lnTo>
                    <a:pt x="2899689" y="219036"/>
                  </a:lnTo>
                  <a:lnTo>
                    <a:pt x="2903131" y="219697"/>
                  </a:lnTo>
                  <a:lnTo>
                    <a:pt x="2915031" y="219468"/>
                  </a:lnTo>
                  <a:lnTo>
                    <a:pt x="2918549" y="218452"/>
                  </a:lnTo>
                  <a:close/>
                </a:path>
                <a:path w="4490084" h="412750">
                  <a:moveTo>
                    <a:pt x="2918612" y="227888"/>
                  </a:moveTo>
                  <a:lnTo>
                    <a:pt x="2904934" y="226796"/>
                  </a:lnTo>
                  <a:lnTo>
                    <a:pt x="2825521" y="223469"/>
                  </a:lnTo>
                  <a:lnTo>
                    <a:pt x="2843276" y="220357"/>
                  </a:lnTo>
                  <a:lnTo>
                    <a:pt x="2833192" y="219125"/>
                  </a:lnTo>
                  <a:lnTo>
                    <a:pt x="2819958" y="219417"/>
                  </a:lnTo>
                  <a:lnTo>
                    <a:pt x="2806890" y="220472"/>
                  </a:lnTo>
                  <a:lnTo>
                    <a:pt x="2797289" y="221513"/>
                  </a:lnTo>
                  <a:lnTo>
                    <a:pt x="2820632" y="222059"/>
                  </a:lnTo>
                  <a:lnTo>
                    <a:pt x="2816987" y="224066"/>
                  </a:lnTo>
                  <a:lnTo>
                    <a:pt x="2810840" y="226542"/>
                  </a:lnTo>
                  <a:lnTo>
                    <a:pt x="2826702" y="228536"/>
                  </a:lnTo>
                  <a:lnTo>
                    <a:pt x="2848826" y="226441"/>
                  </a:lnTo>
                  <a:lnTo>
                    <a:pt x="2868422" y="226593"/>
                  </a:lnTo>
                  <a:lnTo>
                    <a:pt x="2885732" y="228168"/>
                  </a:lnTo>
                  <a:lnTo>
                    <a:pt x="2900984" y="230365"/>
                  </a:lnTo>
                  <a:lnTo>
                    <a:pt x="2902661" y="229235"/>
                  </a:lnTo>
                  <a:lnTo>
                    <a:pt x="2913202" y="228549"/>
                  </a:lnTo>
                  <a:lnTo>
                    <a:pt x="2918612" y="227888"/>
                  </a:lnTo>
                  <a:close/>
                </a:path>
                <a:path w="4490084" h="412750">
                  <a:moveTo>
                    <a:pt x="2932595" y="166255"/>
                  </a:moveTo>
                  <a:lnTo>
                    <a:pt x="2930055" y="165392"/>
                  </a:lnTo>
                  <a:lnTo>
                    <a:pt x="2930309" y="163525"/>
                  </a:lnTo>
                  <a:lnTo>
                    <a:pt x="2924505" y="161772"/>
                  </a:lnTo>
                  <a:lnTo>
                    <a:pt x="2903804" y="161251"/>
                  </a:lnTo>
                  <a:lnTo>
                    <a:pt x="2886100" y="164363"/>
                  </a:lnTo>
                  <a:lnTo>
                    <a:pt x="2932595" y="166255"/>
                  </a:lnTo>
                  <a:close/>
                </a:path>
                <a:path w="4490084" h="412750">
                  <a:moveTo>
                    <a:pt x="2942844" y="139928"/>
                  </a:moveTo>
                  <a:lnTo>
                    <a:pt x="2938615" y="139115"/>
                  </a:lnTo>
                  <a:lnTo>
                    <a:pt x="2932658" y="137909"/>
                  </a:lnTo>
                  <a:lnTo>
                    <a:pt x="2917152" y="138861"/>
                  </a:lnTo>
                  <a:lnTo>
                    <a:pt x="2942844" y="139928"/>
                  </a:lnTo>
                  <a:close/>
                </a:path>
                <a:path w="4490084" h="412750">
                  <a:moveTo>
                    <a:pt x="2949016" y="140284"/>
                  </a:moveTo>
                  <a:lnTo>
                    <a:pt x="2944520" y="139992"/>
                  </a:lnTo>
                  <a:lnTo>
                    <a:pt x="2943212" y="139992"/>
                  </a:lnTo>
                  <a:lnTo>
                    <a:pt x="2945422" y="140423"/>
                  </a:lnTo>
                  <a:lnTo>
                    <a:pt x="2949016" y="140284"/>
                  </a:lnTo>
                  <a:close/>
                </a:path>
                <a:path w="4490084" h="412750">
                  <a:moveTo>
                    <a:pt x="2972041" y="136690"/>
                  </a:moveTo>
                  <a:lnTo>
                    <a:pt x="2962706" y="138861"/>
                  </a:lnTo>
                  <a:lnTo>
                    <a:pt x="2963291" y="138861"/>
                  </a:lnTo>
                  <a:lnTo>
                    <a:pt x="2963354" y="139115"/>
                  </a:lnTo>
                  <a:lnTo>
                    <a:pt x="2963443" y="139458"/>
                  </a:lnTo>
                  <a:lnTo>
                    <a:pt x="2963519" y="139750"/>
                  </a:lnTo>
                  <a:lnTo>
                    <a:pt x="2949016" y="140284"/>
                  </a:lnTo>
                  <a:lnTo>
                    <a:pt x="2957233" y="140817"/>
                  </a:lnTo>
                  <a:lnTo>
                    <a:pt x="2968726" y="142265"/>
                  </a:lnTo>
                  <a:lnTo>
                    <a:pt x="2968472" y="140817"/>
                  </a:lnTo>
                  <a:lnTo>
                    <a:pt x="2968383" y="140284"/>
                  </a:lnTo>
                  <a:lnTo>
                    <a:pt x="2968637" y="139992"/>
                  </a:lnTo>
                  <a:lnTo>
                    <a:pt x="2972041" y="136690"/>
                  </a:lnTo>
                  <a:close/>
                </a:path>
                <a:path w="4490084" h="412750">
                  <a:moveTo>
                    <a:pt x="2984716" y="192544"/>
                  </a:moveTo>
                  <a:lnTo>
                    <a:pt x="2954401" y="192481"/>
                  </a:lnTo>
                  <a:lnTo>
                    <a:pt x="2929598" y="193840"/>
                  </a:lnTo>
                  <a:lnTo>
                    <a:pt x="2904655" y="194614"/>
                  </a:lnTo>
                  <a:lnTo>
                    <a:pt x="2873933" y="192836"/>
                  </a:lnTo>
                  <a:lnTo>
                    <a:pt x="2857423" y="194284"/>
                  </a:lnTo>
                  <a:lnTo>
                    <a:pt x="2856979" y="196507"/>
                  </a:lnTo>
                  <a:lnTo>
                    <a:pt x="2864307" y="198805"/>
                  </a:lnTo>
                  <a:lnTo>
                    <a:pt x="2871101" y="200482"/>
                  </a:lnTo>
                  <a:lnTo>
                    <a:pt x="2880525" y="201472"/>
                  </a:lnTo>
                  <a:lnTo>
                    <a:pt x="2865704" y="196938"/>
                  </a:lnTo>
                  <a:lnTo>
                    <a:pt x="2962389" y="194106"/>
                  </a:lnTo>
                  <a:lnTo>
                    <a:pt x="2984716" y="192544"/>
                  </a:lnTo>
                  <a:close/>
                </a:path>
                <a:path w="4490084" h="412750">
                  <a:moveTo>
                    <a:pt x="3185401" y="120357"/>
                  </a:moveTo>
                  <a:lnTo>
                    <a:pt x="3170898" y="117246"/>
                  </a:lnTo>
                  <a:lnTo>
                    <a:pt x="3166745" y="114033"/>
                  </a:lnTo>
                  <a:lnTo>
                    <a:pt x="3157613" y="111988"/>
                  </a:lnTo>
                  <a:lnTo>
                    <a:pt x="3128137" y="112382"/>
                  </a:lnTo>
                  <a:lnTo>
                    <a:pt x="3137776" y="113372"/>
                  </a:lnTo>
                  <a:lnTo>
                    <a:pt x="3142742" y="114884"/>
                  </a:lnTo>
                  <a:lnTo>
                    <a:pt x="3152152" y="115874"/>
                  </a:lnTo>
                  <a:lnTo>
                    <a:pt x="3156661" y="115328"/>
                  </a:lnTo>
                  <a:lnTo>
                    <a:pt x="3185401" y="120357"/>
                  </a:lnTo>
                  <a:close/>
                </a:path>
                <a:path w="4490084" h="412750">
                  <a:moveTo>
                    <a:pt x="3218624" y="124333"/>
                  </a:moveTo>
                  <a:lnTo>
                    <a:pt x="3201517" y="124752"/>
                  </a:lnTo>
                  <a:lnTo>
                    <a:pt x="3192056" y="125742"/>
                  </a:lnTo>
                  <a:lnTo>
                    <a:pt x="3201111" y="127927"/>
                  </a:lnTo>
                  <a:lnTo>
                    <a:pt x="3207842" y="126974"/>
                  </a:lnTo>
                  <a:lnTo>
                    <a:pt x="3211982" y="125476"/>
                  </a:lnTo>
                  <a:lnTo>
                    <a:pt x="3218624" y="124333"/>
                  </a:lnTo>
                  <a:close/>
                </a:path>
                <a:path w="4490084" h="412750">
                  <a:moveTo>
                    <a:pt x="3234880" y="114604"/>
                  </a:moveTo>
                  <a:lnTo>
                    <a:pt x="3234258" y="111569"/>
                  </a:lnTo>
                  <a:lnTo>
                    <a:pt x="3215944" y="112623"/>
                  </a:lnTo>
                  <a:lnTo>
                    <a:pt x="3234880" y="114604"/>
                  </a:lnTo>
                  <a:close/>
                </a:path>
                <a:path w="4490084" h="412750">
                  <a:moveTo>
                    <a:pt x="3237128" y="123761"/>
                  </a:moveTo>
                  <a:lnTo>
                    <a:pt x="3219704" y="124155"/>
                  </a:lnTo>
                  <a:lnTo>
                    <a:pt x="3218624" y="124333"/>
                  </a:lnTo>
                  <a:lnTo>
                    <a:pt x="3237128" y="123761"/>
                  </a:lnTo>
                  <a:close/>
                </a:path>
                <a:path w="4490084" h="412750">
                  <a:moveTo>
                    <a:pt x="3242373" y="147129"/>
                  </a:moveTo>
                  <a:lnTo>
                    <a:pt x="3241471" y="143052"/>
                  </a:lnTo>
                  <a:lnTo>
                    <a:pt x="3241649" y="144068"/>
                  </a:lnTo>
                  <a:lnTo>
                    <a:pt x="3214700" y="141008"/>
                  </a:lnTo>
                  <a:lnTo>
                    <a:pt x="3212363" y="137858"/>
                  </a:lnTo>
                  <a:lnTo>
                    <a:pt x="3217176" y="134886"/>
                  </a:lnTo>
                  <a:lnTo>
                    <a:pt x="3211715" y="132359"/>
                  </a:lnTo>
                  <a:lnTo>
                    <a:pt x="3178518" y="130530"/>
                  </a:lnTo>
                  <a:lnTo>
                    <a:pt x="3143885" y="135331"/>
                  </a:lnTo>
                  <a:lnTo>
                    <a:pt x="3091192" y="134772"/>
                  </a:lnTo>
                  <a:lnTo>
                    <a:pt x="3051111" y="139014"/>
                  </a:lnTo>
                  <a:lnTo>
                    <a:pt x="3022828" y="136042"/>
                  </a:lnTo>
                  <a:lnTo>
                    <a:pt x="3042208" y="140055"/>
                  </a:lnTo>
                  <a:lnTo>
                    <a:pt x="3027134" y="139573"/>
                  </a:lnTo>
                  <a:lnTo>
                    <a:pt x="3009265" y="140195"/>
                  </a:lnTo>
                  <a:lnTo>
                    <a:pt x="2997657" y="141655"/>
                  </a:lnTo>
                  <a:lnTo>
                    <a:pt x="3001353" y="143713"/>
                  </a:lnTo>
                  <a:lnTo>
                    <a:pt x="3037814" y="143992"/>
                  </a:lnTo>
                  <a:lnTo>
                    <a:pt x="3087992" y="143852"/>
                  </a:lnTo>
                  <a:lnTo>
                    <a:pt x="3136747" y="145059"/>
                  </a:lnTo>
                  <a:lnTo>
                    <a:pt x="3168942" y="149352"/>
                  </a:lnTo>
                  <a:lnTo>
                    <a:pt x="3155543" y="150901"/>
                  </a:lnTo>
                  <a:lnTo>
                    <a:pt x="3187090" y="148272"/>
                  </a:lnTo>
                  <a:lnTo>
                    <a:pt x="3163824" y="146824"/>
                  </a:lnTo>
                  <a:lnTo>
                    <a:pt x="3176143" y="144360"/>
                  </a:lnTo>
                  <a:lnTo>
                    <a:pt x="3200590" y="143725"/>
                  </a:lnTo>
                  <a:lnTo>
                    <a:pt x="3226295" y="144716"/>
                  </a:lnTo>
                  <a:lnTo>
                    <a:pt x="3242373" y="147129"/>
                  </a:lnTo>
                  <a:close/>
                </a:path>
                <a:path w="4490084" h="412750">
                  <a:moveTo>
                    <a:pt x="3254718" y="120662"/>
                  </a:moveTo>
                  <a:lnTo>
                    <a:pt x="3216859" y="116700"/>
                  </a:lnTo>
                  <a:lnTo>
                    <a:pt x="3212452" y="117208"/>
                  </a:lnTo>
                  <a:lnTo>
                    <a:pt x="3250336" y="121183"/>
                  </a:lnTo>
                  <a:lnTo>
                    <a:pt x="3254718" y="120662"/>
                  </a:lnTo>
                  <a:close/>
                </a:path>
                <a:path w="4490084" h="412750">
                  <a:moveTo>
                    <a:pt x="3307245" y="147967"/>
                  </a:moveTo>
                  <a:lnTo>
                    <a:pt x="3278848" y="146011"/>
                  </a:lnTo>
                  <a:lnTo>
                    <a:pt x="3298342" y="149999"/>
                  </a:lnTo>
                  <a:lnTo>
                    <a:pt x="3307245" y="147967"/>
                  </a:lnTo>
                  <a:close/>
                </a:path>
                <a:path w="4490084" h="412750">
                  <a:moveTo>
                    <a:pt x="3355467" y="137147"/>
                  </a:moveTo>
                  <a:lnTo>
                    <a:pt x="3322917" y="137058"/>
                  </a:lnTo>
                  <a:lnTo>
                    <a:pt x="3300107" y="137693"/>
                  </a:lnTo>
                  <a:lnTo>
                    <a:pt x="3284042" y="137350"/>
                  </a:lnTo>
                  <a:lnTo>
                    <a:pt x="3271736" y="134315"/>
                  </a:lnTo>
                  <a:lnTo>
                    <a:pt x="3274707" y="135420"/>
                  </a:lnTo>
                  <a:lnTo>
                    <a:pt x="3269564" y="137439"/>
                  </a:lnTo>
                  <a:lnTo>
                    <a:pt x="3267049" y="139560"/>
                  </a:lnTo>
                  <a:lnTo>
                    <a:pt x="3277882" y="140919"/>
                  </a:lnTo>
                  <a:lnTo>
                    <a:pt x="3282937" y="143446"/>
                  </a:lnTo>
                  <a:lnTo>
                    <a:pt x="3305022" y="141084"/>
                  </a:lnTo>
                  <a:lnTo>
                    <a:pt x="3320834" y="139725"/>
                  </a:lnTo>
                  <a:lnTo>
                    <a:pt x="3355467" y="137147"/>
                  </a:lnTo>
                  <a:close/>
                </a:path>
                <a:path w="4490084" h="412750">
                  <a:moveTo>
                    <a:pt x="3361347" y="60401"/>
                  </a:moveTo>
                  <a:lnTo>
                    <a:pt x="3305441" y="59550"/>
                  </a:lnTo>
                  <a:lnTo>
                    <a:pt x="3306292" y="62585"/>
                  </a:lnTo>
                  <a:lnTo>
                    <a:pt x="3340963" y="63004"/>
                  </a:lnTo>
                  <a:lnTo>
                    <a:pt x="3355606" y="62458"/>
                  </a:lnTo>
                  <a:lnTo>
                    <a:pt x="3361347" y="60401"/>
                  </a:lnTo>
                  <a:close/>
                </a:path>
                <a:path w="4490084" h="412750">
                  <a:moveTo>
                    <a:pt x="3400793" y="72517"/>
                  </a:moveTo>
                  <a:lnTo>
                    <a:pt x="3383076" y="71297"/>
                  </a:lnTo>
                  <a:lnTo>
                    <a:pt x="3378200" y="69380"/>
                  </a:lnTo>
                  <a:lnTo>
                    <a:pt x="3375050" y="67284"/>
                  </a:lnTo>
                  <a:lnTo>
                    <a:pt x="3362464" y="65493"/>
                  </a:lnTo>
                  <a:lnTo>
                    <a:pt x="3375088" y="67564"/>
                  </a:lnTo>
                  <a:lnTo>
                    <a:pt x="3371443" y="70167"/>
                  </a:lnTo>
                  <a:lnTo>
                    <a:pt x="3372891" y="72174"/>
                  </a:lnTo>
                  <a:lnTo>
                    <a:pt x="3400793" y="72517"/>
                  </a:lnTo>
                  <a:close/>
                </a:path>
                <a:path w="4490084" h="412750">
                  <a:moveTo>
                    <a:pt x="3417087" y="62293"/>
                  </a:moveTo>
                  <a:lnTo>
                    <a:pt x="3388677" y="59321"/>
                  </a:lnTo>
                  <a:lnTo>
                    <a:pt x="3389172" y="61353"/>
                  </a:lnTo>
                  <a:lnTo>
                    <a:pt x="3384854" y="62915"/>
                  </a:lnTo>
                  <a:lnTo>
                    <a:pt x="3398875" y="63360"/>
                  </a:lnTo>
                  <a:lnTo>
                    <a:pt x="3408134" y="63309"/>
                  </a:lnTo>
                  <a:lnTo>
                    <a:pt x="3412744" y="63817"/>
                  </a:lnTo>
                  <a:lnTo>
                    <a:pt x="3417087" y="62293"/>
                  </a:lnTo>
                  <a:close/>
                </a:path>
                <a:path w="4490084" h="412750">
                  <a:moveTo>
                    <a:pt x="3450031" y="58051"/>
                  </a:moveTo>
                  <a:lnTo>
                    <a:pt x="3441230" y="56883"/>
                  </a:lnTo>
                  <a:lnTo>
                    <a:pt x="3428911" y="55333"/>
                  </a:lnTo>
                  <a:lnTo>
                    <a:pt x="3424275" y="53111"/>
                  </a:lnTo>
                  <a:lnTo>
                    <a:pt x="3421723" y="55156"/>
                  </a:lnTo>
                  <a:lnTo>
                    <a:pt x="3425609" y="56743"/>
                  </a:lnTo>
                  <a:lnTo>
                    <a:pt x="3433775" y="58026"/>
                  </a:lnTo>
                  <a:lnTo>
                    <a:pt x="3444062" y="59169"/>
                  </a:lnTo>
                  <a:lnTo>
                    <a:pt x="3450031" y="58051"/>
                  </a:lnTo>
                  <a:close/>
                </a:path>
                <a:path w="4490084" h="412750">
                  <a:moveTo>
                    <a:pt x="3468205" y="97066"/>
                  </a:moveTo>
                  <a:lnTo>
                    <a:pt x="3466096" y="95567"/>
                  </a:lnTo>
                  <a:lnTo>
                    <a:pt x="3457054" y="93891"/>
                  </a:lnTo>
                  <a:lnTo>
                    <a:pt x="3451618" y="92684"/>
                  </a:lnTo>
                  <a:lnTo>
                    <a:pt x="3452863" y="97764"/>
                  </a:lnTo>
                  <a:lnTo>
                    <a:pt x="3468205" y="97066"/>
                  </a:lnTo>
                  <a:close/>
                </a:path>
                <a:path w="4490084" h="412750">
                  <a:moveTo>
                    <a:pt x="3519919" y="139661"/>
                  </a:moveTo>
                  <a:lnTo>
                    <a:pt x="3515347" y="138861"/>
                  </a:lnTo>
                  <a:lnTo>
                    <a:pt x="3507486" y="139001"/>
                  </a:lnTo>
                  <a:lnTo>
                    <a:pt x="3519919" y="139661"/>
                  </a:lnTo>
                  <a:close/>
                </a:path>
                <a:path w="4490084" h="412750">
                  <a:moveTo>
                    <a:pt x="3587445" y="35306"/>
                  </a:moveTo>
                  <a:lnTo>
                    <a:pt x="3572383" y="34556"/>
                  </a:lnTo>
                  <a:lnTo>
                    <a:pt x="3547084" y="34391"/>
                  </a:lnTo>
                  <a:lnTo>
                    <a:pt x="3526078" y="34036"/>
                  </a:lnTo>
                  <a:lnTo>
                    <a:pt x="3539413" y="34848"/>
                  </a:lnTo>
                  <a:lnTo>
                    <a:pt x="3555263" y="35356"/>
                  </a:lnTo>
                  <a:lnTo>
                    <a:pt x="3569436" y="36068"/>
                  </a:lnTo>
                  <a:lnTo>
                    <a:pt x="3577742" y="37465"/>
                  </a:lnTo>
                  <a:lnTo>
                    <a:pt x="3587445" y="35306"/>
                  </a:lnTo>
                  <a:close/>
                </a:path>
                <a:path w="4490084" h="412750">
                  <a:moveTo>
                    <a:pt x="3588334" y="44526"/>
                  </a:moveTo>
                  <a:lnTo>
                    <a:pt x="3555136" y="40068"/>
                  </a:lnTo>
                  <a:lnTo>
                    <a:pt x="3553803" y="41694"/>
                  </a:lnTo>
                  <a:lnTo>
                    <a:pt x="3552482" y="43497"/>
                  </a:lnTo>
                  <a:lnTo>
                    <a:pt x="3545751" y="44373"/>
                  </a:lnTo>
                  <a:lnTo>
                    <a:pt x="3528149" y="43192"/>
                  </a:lnTo>
                  <a:lnTo>
                    <a:pt x="3542461" y="44729"/>
                  </a:lnTo>
                  <a:lnTo>
                    <a:pt x="3556927" y="45186"/>
                  </a:lnTo>
                  <a:lnTo>
                    <a:pt x="3572052" y="44970"/>
                  </a:lnTo>
                  <a:lnTo>
                    <a:pt x="3588334" y="44526"/>
                  </a:lnTo>
                  <a:close/>
                </a:path>
                <a:path w="4490084" h="412750">
                  <a:moveTo>
                    <a:pt x="3623322" y="116598"/>
                  </a:moveTo>
                  <a:lnTo>
                    <a:pt x="3610699" y="115455"/>
                  </a:lnTo>
                  <a:lnTo>
                    <a:pt x="3606977" y="113398"/>
                  </a:lnTo>
                  <a:lnTo>
                    <a:pt x="3611054" y="111417"/>
                  </a:lnTo>
                  <a:lnTo>
                    <a:pt x="3621798" y="110502"/>
                  </a:lnTo>
                  <a:lnTo>
                    <a:pt x="3551593" y="106133"/>
                  </a:lnTo>
                  <a:lnTo>
                    <a:pt x="3503295" y="110705"/>
                  </a:lnTo>
                  <a:lnTo>
                    <a:pt x="3441750" y="112331"/>
                  </a:lnTo>
                  <a:lnTo>
                    <a:pt x="3340658" y="112801"/>
                  </a:lnTo>
                  <a:lnTo>
                    <a:pt x="3307753" y="109334"/>
                  </a:lnTo>
                  <a:lnTo>
                    <a:pt x="3367201" y="107657"/>
                  </a:lnTo>
                  <a:lnTo>
                    <a:pt x="3352025" y="105600"/>
                  </a:lnTo>
                  <a:lnTo>
                    <a:pt x="3317951" y="107784"/>
                  </a:lnTo>
                  <a:lnTo>
                    <a:pt x="3297771" y="106324"/>
                  </a:lnTo>
                  <a:lnTo>
                    <a:pt x="3308223" y="109626"/>
                  </a:lnTo>
                  <a:lnTo>
                    <a:pt x="3324491" y="112077"/>
                  </a:lnTo>
                  <a:lnTo>
                    <a:pt x="3347478" y="113753"/>
                  </a:lnTo>
                  <a:lnTo>
                    <a:pt x="3378022" y="114757"/>
                  </a:lnTo>
                  <a:lnTo>
                    <a:pt x="3382518" y="114211"/>
                  </a:lnTo>
                  <a:lnTo>
                    <a:pt x="3389693" y="115138"/>
                  </a:lnTo>
                  <a:lnTo>
                    <a:pt x="3411448" y="119227"/>
                  </a:lnTo>
                  <a:lnTo>
                    <a:pt x="3399256" y="119697"/>
                  </a:lnTo>
                  <a:lnTo>
                    <a:pt x="3379559" y="118516"/>
                  </a:lnTo>
                  <a:lnTo>
                    <a:pt x="3370135" y="119837"/>
                  </a:lnTo>
                  <a:lnTo>
                    <a:pt x="3382861" y="121450"/>
                  </a:lnTo>
                  <a:lnTo>
                    <a:pt x="3399955" y="121475"/>
                  </a:lnTo>
                  <a:lnTo>
                    <a:pt x="3412718" y="121780"/>
                  </a:lnTo>
                  <a:lnTo>
                    <a:pt x="3412515" y="124282"/>
                  </a:lnTo>
                  <a:lnTo>
                    <a:pt x="3430930" y="123215"/>
                  </a:lnTo>
                  <a:lnTo>
                    <a:pt x="3430384" y="121208"/>
                  </a:lnTo>
                  <a:lnTo>
                    <a:pt x="3433978" y="116611"/>
                  </a:lnTo>
                  <a:lnTo>
                    <a:pt x="3444862" y="116598"/>
                  </a:lnTo>
                  <a:lnTo>
                    <a:pt x="3455746" y="116293"/>
                  </a:lnTo>
                  <a:lnTo>
                    <a:pt x="3465042" y="116395"/>
                  </a:lnTo>
                  <a:lnTo>
                    <a:pt x="3471176" y="117538"/>
                  </a:lnTo>
                  <a:lnTo>
                    <a:pt x="3453765" y="122643"/>
                  </a:lnTo>
                  <a:lnTo>
                    <a:pt x="3485324" y="122339"/>
                  </a:lnTo>
                  <a:lnTo>
                    <a:pt x="3502825" y="124929"/>
                  </a:lnTo>
                  <a:lnTo>
                    <a:pt x="3513569" y="128498"/>
                  </a:lnTo>
                  <a:lnTo>
                    <a:pt x="3524872" y="131102"/>
                  </a:lnTo>
                  <a:lnTo>
                    <a:pt x="3535654" y="125564"/>
                  </a:lnTo>
                  <a:lnTo>
                    <a:pt x="3612578" y="122135"/>
                  </a:lnTo>
                  <a:lnTo>
                    <a:pt x="3623322" y="116598"/>
                  </a:lnTo>
                  <a:close/>
                </a:path>
                <a:path w="4490084" h="412750">
                  <a:moveTo>
                    <a:pt x="3658679" y="89573"/>
                  </a:moveTo>
                  <a:lnTo>
                    <a:pt x="3644646" y="89103"/>
                  </a:lnTo>
                  <a:lnTo>
                    <a:pt x="3631742" y="92697"/>
                  </a:lnTo>
                  <a:lnTo>
                    <a:pt x="3658679" y="89573"/>
                  </a:lnTo>
                  <a:close/>
                </a:path>
                <a:path w="4490084" h="412750">
                  <a:moveTo>
                    <a:pt x="3668585" y="112407"/>
                  </a:moveTo>
                  <a:lnTo>
                    <a:pt x="3649497" y="112661"/>
                  </a:lnTo>
                  <a:lnTo>
                    <a:pt x="3634282" y="113576"/>
                  </a:lnTo>
                  <a:lnTo>
                    <a:pt x="3641420" y="115519"/>
                  </a:lnTo>
                  <a:lnTo>
                    <a:pt x="3660470" y="117525"/>
                  </a:lnTo>
                  <a:lnTo>
                    <a:pt x="3668585" y="112407"/>
                  </a:lnTo>
                  <a:close/>
                </a:path>
                <a:path w="4490084" h="412750">
                  <a:moveTo>
                    <a:pt x="3726573" y="82778"/>
                  </a:moveTo>
                  <a:lnTo>
                    <a:pt x="3699548" y="81749"/>
                  </a:lnTo>
                  <a:lnTo>
                    <a:pt x="3678542" y="82461"/>
                  </a:lnTo>
                  <a:lnTo>
                    <a:pt x="3658324" y="82892"/>
                  </a:lnTo>
                  <a:lnTo>
                    <a:pt x="3633647" y="80987"/>
                  </a:lnTo>
                  <a:lnTo>
                    <a:pt x="3653256" y="83337"/>
                  </a:lnTo>
                  <a:lnTo>
                    <a:pt x="3678999" y="84366"/>
                  </a:lnTo>
                  <a:lnTo>
                    <a:pt x="3705301" y="84162"/>
                  </a:lnTo>
                  <a:lnTo>
                    <a:pt x="3726573" y="82778"/>
                  </a:lnTo>
                  <a:close/>
                </a:path>
                <a:path w="4490084" h="412750">
                  <a:moveTo>
                    <a:pt x="3748163" y="117779"/>
                  </a:moveTo>
                  <a:lnTo>
                    <a:pt x="3726205" y="116674"/>
                  </a:lnTo>
                  <a:lnTo>
                    <a:pt x="3712121" y="116230"/>
                  </a:lnTo>
                  <a:lnTo>
                    <a:pt x="3699865" y="116344"/>
                  </a:lnTo>
                  <a:lnTo>
                    <a:pt x="3683343" y="116967"/>
                  </a:lnTo>
                  <a:lnTo>
                    <a:pt x="3700462" y="118922"/>
                  </a:lnTo>
                  <a:lnTo>
                    <a:pt x="3719538" y="118491"/>
                  </a:lnTo>
                  <a:lnTo>
                    <a:pt x="3736733" y="117500"/>
                  </a:lnTo>
                  <a:lnTo>
                    <a:pt x="3748163" y="117779"/>
                  </a:lnTo>
                  <a:close/>
                </a:path>
                <a:path w="4490084" h="412750">
                  <a:moveTo>
                    <a:pt x="3815969" y="49491"/>
                  </a:moveTo>
                  <a:lnTo>
                    <a:pt x="3718585" y="48234"/>
                  </a:lnTo>
                  <a:lnTo>
                    <a:pt x="3722179" y="45605"/>
                  </a:lnTo>
                  <a:lnTo>
                    <a:pt x="3720388" y="43611"/>
                  </a:lnTo>
                  <a:lnTo>
                    <a:pt x="3712641" y="41910"/>
                  </a:lnTo>
                  <a:lnTo>
                    <a:pt x="3698405" y="40182"/>
                  </a:lnTo>
                  <a:lnTo>
                    <a:pt x="3737889" y="38862"/>
                  </a:lnTo>
                  <a:lnTo>
                    <a:pt x="3749103" y="37680"/>
                  </a:lnTo>
                  <a:lnTo>
                    <a:pt x="3752621" y="34950"/>
                  </a:lnTo>
                  <a:lnTo>
                    <a:pt x="3696551" y="32054"/>
                  </a:lnTo>
                  <a:lnTo>
                    <a:pt x="3666744" y="34150"/>
                  </a:lnTo>
                  <a:lnTo>
                    <a:pt x="3639172" y="36474"/>
                  </a:lnTo>
                  <a:lnTo>
                    <a:pt x="3614242" y="39065"/>
                  </a:lnTo>
                  <a:lnTo>
                    <a:pt x="3592398" y="41998"/>
                  </a:lnTo>
                  <a:lnTo>
                    <a:pt x="3611981" y="44691"/>
                  </a:lnTo>
                  <a:lnTo>
                    <a:pt x="3623767" y="47498"/>
                  </a:lnTo>
                  <a:lnTo>
                    <a:pt x="3632085" y="50317"/>
                  </a:lnTo>
                  <a:lnTo>
                    <a:pt x="3641318" y="53022"/>
                  </a:lnTo>
                  <a:lnTo>
                    <a:pt x="3675126" y="52463"/>
                  </a:lnTo>
                  <a:lnTo>
                    <a:pt x="3708654" y="52527"/>
                  </a:lnTo>
                  <a:lnTo>
                    <a:pt x="3743236" y="53251"/>
                  </a:lnTo>
                  <a:lnTo>
                    <a:pt x="3780231" y="54673"/>
                  </a:lnTo>
                  <a:lnTo>
                    <a:pt x="3779570" y="52539"/>
                  </a:lnTo>
                  <a:lnTo>
                    <a:pt x="3785692" y="51168"/>
                  </a:lnTo>
                  <a:lnTo>
                    <a:pt x="3798011" y="50266"/>
                  </a:lnTo>
                  <a:lnTo>
                    <a:pt x="3815969" y="49491"/>
                  </a:lnTo>
                  <a:close/>
                </a:path>
                <a:path w="4490084" h="412750">
                  <a:moveTo>
                    <a:pt x="3821480" y="73875"/>
                  </a:moveTo>
                  <a:lnTo>
                    <a:pt x="3797820" y="71869"/>
                  </a:lnTo>
                  <a:lnTo>
                    <a:pt x="3764292" y="71501"/>
                  </a:lnTo>
                  <a:lnTo>
                    <a:pt x="3732822" y="72263"/>
                  </a:lnTo>
                  <a:lnTo>
                    <a:pt x="3715308" y="73647"/>
                  </a:lnTo>
                  <a:lnTo>
                    <a:pt x="3722205" y="73723"/>
                  </a:lnTo>
                  <a:lnTo>
                    <a:pt x="3736835" y="75057"/>
                  </a:lnTo>
                  <a:lnTo>
                    <a:pt x="3749052" y="77076"/>
                  </a:lnTo>
                  <a:lnTo>
                    <a:pt x="3748735" y="79171"/>
                  </a:lnTo>
                  <a:lnTo>
                    <a:pt x="3743909" y="79984"/>
                  </a:lnTo>
                  <a:lnTo>
                    <a:pt x="3736835" y="80276"/>
                  </a:lnTo>
                  <a:lnTo>
                    <a:pt x="3721112" y="80251"/>
                  </a:lnTo>
                  <a:lnTo>
                    <a:pt x="3730536" y="80733"/>
                  </a:lnTo>
                  <a:lnTo>
                    <a:pt x="3772065" y="80619"/>
                  </a:lnTo>
                  <a:lnTo>
                    <a:pt x="3785019" y="76009"/>
                  </a:lnTo>
                  <a:lnTo>
                    <a:pt x="3775506" y="76339"/>
                  </a:lnTo>
                  <a:lnTo>
                    <a:pt x="3765181" y="77558"/>
                  </a:lnTo>
                  <a:lnTo>
                    <a:pt x="3752900" y="77609"/>
                  </a:lnTo>
                  <a:lnTo>
                    <a:pt x="3755263" y="74625"/>
                  </a:lnTo>
                  <a:lnTo>
                    <a:pt x="3772878" y="73888"/>
                  </a:lnTo>
                  <a:lnTo>
                    <a:pt x="3797643" y="74079"/>
                  </a:lnTo>
                  <a:lnTo>
                    <a:pt x="3821480" y="73875"/>
                  </a:lnTo>
                  <a:close/>
                </a:path>
                <a:path w="4490084" h="412750">
                  <a:moveTo>
                    <a:pt x="3834790" y="92138"/>
                  </a:moveTo>
                  <a:lnTo>
                    <a:pt x="3802430" y="87083"/>
                  </a:lnTo>
                  <a:lnTo>
                    <a:pt x="3801173" y="87414"/>
                  </a:lnTo>
                  <a:lnTo>
                    <a:pt x="3792626" y="89712"/>
                  </a:lnTo>
                  <a:lnTo>
                    <a:pt x="3834790" y="92138"/>
                  </a:lnTo>
                  <a:close/>
                </a:path>
                <a:path w="4490084" h="412750">
                  <a:moveTo>
                    <a:pt x="3850157" y="84429"/>
                  </a:moveTo>
                  <a:lnTo>
                    <a:pt x="3815562" y="82143"/>
                  </a:lnTo>
                  <a:lnTo>
                    <a:pt x="3826967" y="83146"/>
                  </a:lnTo>
                  <a:lnTo>
                    <a:pt x="3832695" y="83985"/>
                  </a:lnTo>
                  <a:lnTo>
                    <a:pt x="3833317" y="85013"/>
                  </a:lnTo>
                  <a:lnTo>
                    <a:pt x="3813860" y="85648"/>
                  </a:lnTo>
                  <a:lnTo>
                    <a:pt x="3804526" y="86334"/>
                  </a:lnTo>
                  <a:lnTo>
                    <a:pt x="3797630" y="86334"/>
                  </a:lnTo>
                  <a:lnTo>
                    <a:pt x="3802430" y="87083"/>
                  </a:lnTo>
                  <a:lnTo>
                    <a:pt x="3805351" y="86334"/>
                  </a:lnTo>
                  <a:lnTo>
                    <a:pt x="3805694" y="86334"/>
                  </a:lnTo>
                  <a:lnTo>
                    <a:pt x="3817810" y="86575"/>
                  </a:lnTo>
                  <a:lnTo>
                    <a:pt x="3849319" y="84429"/>
                  </a:lnTo>
                  <a:lnTo>
                    <a:pt x="3850157" y="84429"/>
                  </a:lnTo>
                  <a:close/>
                </a:path>
                <a:path w="4490084" h="412750">
                  <a:moveTo>
                    <a:pt x="3915702" y="21272"/>
                  </a:moveTo>
                  <a:lnTo>
                    <a:pt x="3900652" y="15735"/>
                  </a:lnTo>
                  <a:lnTo>
                    <a:pt x="3909834" y="15697"/>
                  </a:lnTo>
                  <a:lnTo>
                    <a:pt x="3904259" y="14782"/>
                  </a:lnTo>
                  <a:lnTo>
                    <a:pt x="3891115" y="14744"/>
                  </a:lnTo>
                  <a:lnTo>
                    <a:pt x="3859009" y="15341"/>
                  </a:lnTo>
                  <a:lnTo>
                    <a:pt x="3887406" y="18313"/>
                  </a:lnTo>
                  <a:lnTo>
                    <a:pt x="3882796" y="18834"/>
                  </a:lnTo>
                  <a:lnTo>
                    <a:pt x="3878008" y="18338"/>
                  </a:lnTo>
                  <a:lnTo>
                    <a:pt x="3873423" y="18859"/>
                  </a:lnTo>
                  <a:lnTo>
                    <a:pt x="3878415" y="20599"/>
                  </a:lnTo>
                  <a:lnTo>
                    <a:pt x="3889514" y="20650"/>
                  </a:lnTo>
                  <a:lnTo>
                    <a:pt x="3903154" y="20421"/>
                  </a:lnTo>
                  <a:lnTo>
                    <a:pt x="3915702" y="21272"/>
                  </a:lnTo>
                  <a:close/>
                </a:path>
                <a:path w="4490084" h="412750">
                  <a:moveTo>
                    <a:pt x="4011688" y="17475"/>
                  </a:moveTo>
                  <a:lnTo>
                    <a:pt x="3965524" y="16586"/>
                  </a:lnTo>
                  <a:lnTo>
                    <a:pt x="3952964" y="22212"/>
                  </a:lnTo>
                  <a:lnTo>
                    <a:pt x="3971912" y="21793"/>
                  </a:lnTo>
                  <a:lnTo>
                    <a:pt x="3987698" y="20764"/>
                  </a:lnTo>
                  <a:lnTo>
                    <a:pt x="4000792" y="19278"/>
                  </a:lnTo>
                  <a:lnTo>
                    <a:pt x="4011688" y="17475"/>
                  </a:lnTo>
                  <a:close/>
                </a:path>
                <a:path w="4490084" h="412750">
                  <a:moveTo>
                    <a:pt x="4237774" y="16332"/>
                  </a:moveTo>
                  <a:lnTo>
                    <a:pt x="4172458" y="12446"/>
                  </a:lnTo>
                  <a:lnTo>
                    <a:pt x="4179951" y="14503"/>
                  </a:lnTo>
                  <a:lnTo>
                    <a:pt x="4213225" y="15341"/>
                  </a:lnTo>
                  <a:lnTo>
                    <a:pt x="4210393" y="17437"/>
                  </a:lnTo>
                  <a:lnTo>
                    <a:pt x="4215257" y="16611"/>
                  </a:lnTo>
                  <a:lnTo>
                    <a:pt x="4222305" y="16319"/>
                  </a:lnTo>
                  <a:lnTo>
                    <a:pt x="4237774" y="16332"/>
                  </a:lnTo>
                  <a:close/>
                </a:path>
                <a:path w="4490084" h="412750">
                  <a:moveTo>
                    <a:pt x="4354817" y="22631"/>
                  </a:moveTo>
                  <a:lnTo>
                    <a:pt x="4342790" y="22148"/>
                  </a:lnTo>
                  <a:lnTo>
                    <a:pt x="4328617" y="21742"/>
                  </a:lnTo>
                  <a:lnTo>
                    <a:pt x="4313656" y="21805"/>
                  </a:lnTo>
                  <a:lnTo>
                    <a:pt x="4299318" y="22783"/>
                  </a:lnTo>
                  <a:lnTo>
                    <a:pt x="4314596" y="23444"/>
                  </a:lnTo>
                  <a:lnTo>
                    <a:pt x="4330687" y="23825"/>
                  </a:lnTo>
                  <a:lnTo>
                    <a:pt x="4344962" y="23647"/>
                  </a:lnTo>
                  <a:lnTo>
                    <a:pt x="4354817" y="22631"/>
                  </a:lnTo>
                  <a:close/>
                </a:path>
                <a:path w="4490084" h="412750">
                  <a:moveTo>
                    <a:pt x="4387964" y="189712"/>
                  </a:moveTo>
                  <a:lnTo>
                    <a:pt x="4359376" y="187439"/>
                  </a:lnTo>
                  <a:lnTo>
                    <a:pt x="4354906" y="187083"/>
                  </a:lnTo>
                  <a:lnTo>
                    <a:pt x="4356976" y="187083"/>
                  </a:lnTo>
                  <a:lnTo>
                    <a:pt x="4310418" y="185940"/>
                  </a:lnTo>
                  <a:lnTo>
                    <a:pt x="4315028" y="185940"/>
                  </a:lnTo>
                  <a:lnTo>
                    <a:pt x="4269308" y="185547"/>
                  </a:lnTo>
                  <a:lnTo>
                    <a:pt x="4253547" y="185127"/>
                  </a:lnTo>
                  <a:lnTo>
                    <a:pt x="4226395" y="184416"/>
                  </a:lnTo>
                  <a:lnTo>
                    <a:pt x="4215206" y="181952"/>
                  </a:lnTo>
                  <a:lnTo>
                    <a:pt x="4215346" y="181952"/>
                  </a:lnTo>
                  <a:lnTo>
                    <a:pt x="4202430" y="179768"/>
                  </a:lnTo>
                  <a:lnTo>
                    <a:pt x="4165206" y="181089"/>
                  </a:lnTo>
                  <a:lnTo>
                    <a:pt x="4184573" y="181089"/>
                  </a:lnTo>
                  <a:lnTo>
                    <a:pt x="4189615" y="181457"/>
                  </a:lnTo>
                  <a:lnTo>
                    <a:pt x="4196740" y="182486"/>
                  </a:lnTo>
                  <a:lnTo>
                    <a:pt x="4196486" y="182486"/>
                  </a:lnTo>
                  <a:lnTo>
                    <a:pt x="4198848" y="183515"/>
                  </a:lnTo>
                  <a:lnTo>
                    <a:pt x="4197464" y="184658"/>
                  </a:lnTo>
                  <a:lnTo>
                    <a:pt x="4178084" y="185127"/>
                  </a:lnTo>
                  <a:lnTo>
                    <a:pt x="4170083" y="184010"/>
                  </a:lnTo>
                  <a:lnTo>
                    <a:pt x="4167848" y="182956"/>
                  </a:lnTo>
                  <a:lnTo>
                    <a:pt x="4166832" y="182486"/>
                  </a:lnTo>
                  <a:lnTo>
                    <a:pt x="4166324" y="182245"/>
                  </a:lnTo>
                  <a:lnTo>
                    <a:pt x="4161332" y="181089"/>
                  </a:lnTo>
                  <a:lnTo>
                    <a:pt x="4148290" y="181089"/>
                  </a:lnTo>
                  <a:lnTo>
                    <a:pt x="4138244" y="181457"/>
                  </a:lnTo>
                  <a:lnTo>
                    <a:pt x="4145102" y="181457"/>
                  </a:lnTo>
                  <a:lnTo>
                    <a:pt x="4101084" y="182245"/>
                  </a:lnTo>
                  <a:lnTo>
                    <a:pt x="4076242" y="182245"/>
                  </a:lnTo>
                  <a:lnTo>
                    <a:pt x="4062844" y="181457"/>
                  </a:lnTo>
                  <a:lnTo>
                    <a:pt x="4017251" y="180124"/>
                  </a:lnTo>
                  <a:lnTo>
                    <a:pt x="3969296" y="178092"/>
                  </a:lnTo>
                  <a:lnTo>
                    <a:pt x="3968127" y="178092"/>
                  </a:lnTo>
                  <a:lnTo>
                    <a:pt x="3926230" y="174815"/>
                  </a:lnTo>
                  <a:lnTo>
                    <a:pt x="3925773" y="174815"/>
                  </a:lnTo>
                  <a:lnTo>
                    <a:pt x="3908031" y="170192"/>
                  </a:lnTo>
                  <a:lnTo>
                    <a:pt x="3928199" y="169341"/>
                  </a:lnTo>
                  <a:lnTo>
                    <a:pt x="3928300" y="168160"/>
                  </a:lnTo>
                  <a:lnTo>
                    <a:pt x="3928389" y="167220"/>
                  </a:lnTo>
                  <a:lnTo>
                    <a:pt x="3928440" y="166674"/>
                  </a:lnTo>
                  <a:lnTo>
                    <a:pt x="3928465" y="166382"/>
                  </a:lnTo>
                  <a:lnTo>
                    <a:pt x="3929684" y="165747"/>
                  </a:lnTo>
                  <a:lnTo>
                    <a:pt x="3933177" y="163893"/>
                  </a:lnTo>
                  <a:lnTo>
                    <a:pt x="3966654" y="164439"/>
                  </a:lnTo>
                  <a:lnTo>
                    <a:pt x="3962755" y="163893"/>
                  </a:lnTo>
                  <a:lnTo>
                    <a:pt x="3949357" y="162052"/>
                  </a:lnTo>
                  <a:lnTo>
                    <a:pt x="3940733" y="160858"/>
                  </a:lnTo>
                  <a:lnTo>
                    <a:pt x="3850436" y="158965"/>
                  </a:lnTo>
                  <a:lnTo>
                    <a:pt x="3847388" y="158673"/>
                  </a:lnTo>
                  <a:lnTo>
                    <a:pt x="3816858" y="155714"/>
                  </a:lnTo>
                  <a:lnTo>
                    <a:pt x="3867747" y="156083"/>
                  </a:lnTo>
                  <a:lnTo>
                    <a:pt x="3865740" y="155714"/>
                  </a:lnTo>
                  <a:lnTo>
                    <a:pt x="3849357" y="152717"/>
                  </a:lnTo>
                  <a:lnTo>
                    <a:pt x="3848531" y="152565"/>
                  </a:lnTo>
                  <a:lnTo>
                    <a:pt x="3842372" y="151434"/>
                  </a:lnTo>
                  <a:lnTo>
                    <a:pt x="3837597" y="146977"/>
                  </a:lnTo>
                  <a:lnTo>
                    <a:pt x="3837419" y="146799"/>
                  </a:lnTo>
                  <a:lnTo>
                    <a:pt x="3834409" y="144500"/>
                  </a:lnTo>
                  <a:lnTo>
                    <a:pt x="3831450" y="142240"/>
                  </a:lnTo>
                  <a:lnTo>
                    <a:pt x="3814076" y="139877"/>
                  </a:lnTo>
                  <a:lnTo>
                    <a:pt x="3803726" y="138468"/>
                  </a:lnTo>
                  <a:lnTo>
                    <a:pt x="3850322" y="140385"/>
                  </a:lnTo>
                  <a:lnTo>
                    <a:pt x="3850221" y="140068"/>
                  </a:lnTo>
                  <a:lnTo>
                    <a:pt x="3850157" y="139877"/>
                  </a:lnTo>
                  <a:lnTo>
                    <a:pt x="3850106" y="139687"/>
                  </a:lnTo>
                  <a:lnTo>
                    <a:pt x="3850017" y="139420"/>
                  </a:lnTo>
                  <a:lnTo>
                    <a:pt x="3849700" y="139420"/>
                  </a:lnTo>
                  <a:lnTo>
                    <a:pt x="3852519" y="138468"/>
                  </a:lnTo>
                  <a:lnTo>
                    <a:pt x="3852710" y="138468"/>
                  </a:lnTo>
                  <a:lnTo>
                    <a:pt x="3852811" y="137972"/>
                  </a:lnTo>
                  <a:lnTo>
                    <a:pt x="3852862" y="137680"/>
                  </a:lnTo>
                  <a:lnTo>
                    <a:pt x="3854056" y="137680"/>
                  </a:lnTo>
                  <a:lnTo>
                    <a:pt x="3845204" y="136867"/>
                  </a:lnTo>
                  <a:lnTo>
                    <a:pt x="3844823" y="136867"/>
                  </a:lnTo>
                  <a:lnTo>
                    <a:pt x="3845229" y="138468"/>
                  </a:lnTo>
                  <a:lnTo>
                    <a:pt x="3845331" y="138861"/>
                  </a:lnTo>
                  <a:lnTo>
                    <a:pt x="3845369" y="139001"/>
                  </a:lnTo>
                  <a:lnTo>
                    <a:pt x="3845483" y="139420"/>
                  </a:lnTo>
                  <a:lnTo>
                    <a:pt x="3807549" y="134899"/>
                  </a:lnTo>
                  <a:lnTo>
                    <a:pt x="3786809" y="134594"/>
                  </a:lnTo>
                  <a:lnTo>
                    <a:pt x="3756520" y="136258"/>
                  </a:lnTo>
                  <a:lnTo>
                    <a:pt x="3721684" y="137071"/>
                  </a:lnTo>
                  <a:lnTo>
                    <a:pt x="3687343" y="134213"/>
                  </a:lnTo>
                  <a:lnTo>
                    <a:pt x="3687267" y="134594"/>
                  </a:lnTo>
                  <a:lnTo>
                    <a:pt x="3687153" y="135267"/>
                  </a:lnTo>
                  <a:lnTo>
                    <a:pt x="3680828" y="136258"/>
                  </a:lnTo>
                  <a:lnTo>
                    <a:pt x="3676027" y="136753"/>
                  </a:lnTo>
                  <a:lnTo>
                    <a:pt x="3676027" y="165747"/>
                  </a:lnTo>
                  <a:lnTo>
                    <a:pt x="3674135" y="166674"/>
                  </a:lnTo>
                  <a:lnTo>
                    <a:pt x="3660571" y="166674"/>
                  </a:lnTo>
                  <a:lnTo>
                    <a:pt x="3676027" y="165747"/>
                  </a:lnTo>
                  <a:lnTo>
                    <a:pt x="3676027" y="136753"/>
                  </a:lnTo>
                  <a:lnTo>
                    <a:pt x="3660711" y="138328"/>
                  </a:lnTo>
                  <a:lnTo>
                    <a:pt x="3646030" y="135267"/>
                  </a:lnTo>
                  <a:lnTo>
                    <a:pt x="3646640" y="135267"/>
                  </a:lnTo>
                  <a:lnTo>
                    <a:pt x="3616795" y="133896"/>
                  </a:lnTo>
                  <a:lnTo>
                    <a:pt x="3582797" y="133705"/>
                  </a:lnTo>
                  <a:lnTo>
                    <a:pt x="3553168" y="134073"/>
                  </a:lnTo>
                  <a:lnTo>
                    <a:pt x="3558209" y="135229"/>
                  </a:lnTo>
                  <a:lnTo>
                    <a:pt x="3438207" y="134899"/>
                  </a:lnTo>
                  <a:lnTo>
                    <a:pt x="3443046" y="136867"/>
                  </a:lnTo>
                  <a:lnTo>
                    <a:pt x="3442398" y="136867"/>
                  </a:lnTo>
                  <a:lnTo>
                    <a:pt x="3440963" y="137680"/>
                  </a:lnTo>
                  <a:lnTo>
                    <a:pt x="3432225" y="137922"/>
                  </a:lnTo>
                  <a:lnTo>
                    <a:pt x="3422993" y="137680"/>
                  </a:lnTo>
                  <a:lnTo>
                    <a:pt x="3417747" y="137680"/>
                  </a:lnTo>
                  <a:lnTo>
                    <a:pt x="3445332" y="140068"/>
                  </a:lnTo>
                  <a:lnTo>
                    <a:pt x="3507435" y="139001"/>
                  </a:lnTo>
                  <a:lnTo>
                    <a:pt x="3500958" y="138468"/>
                  </a:lnTo>
                  <a:lnTo>
                    <a:pt x="3497249" y="138468"/>
                  </a:lnTo>
                  <a:lnTo>
                    <a:pt x="3501504" y="137972"/>
                  </a:lnTo>
                  <a:lnTo>
                    <a:pt x="3524783" y="135267"/>
                  </a:lnTo>
                  <a:lnTo>
                    <a:pt x="3558387" y="135267"/>
                  </a:lnTo>
                  <a:lnTo>
                    <a:pt x="3561892" y="136067"/>
                  </a:lnTo>
                  <a:lnTo>
                    <a:pt x="3553904" y="136867"/>
                  </a:lnTo>
                  <a:lnTo>
                    <a:pt x="3542182" y="137680"/>
                  </a:lnTo>
                  <a:lnTo>
                    <a:pt x="3542423" y="137680"/>
                  </a:lnTo>
                  <a:lnTo>
                    <a:pt x="3540722" y="139687"/>
                  </a:lnTo>
                  <a:lnTo>
                    <a:pt x="3529761" y="139852"/>
                  </a:lnTo>
                  <a:lnTo>
                    <a:pt x="3523119" y="139687"/>
                  </a:lnTo>
                  <a:lnTo>
                    <a:pt x="3520478" y="139687"/>
                  </a:lnTo>
                  <a:lnTo>
                    <a:pt x="3520097" y="139687"/>
                  </a:lnTo>
                  <a:lnTo>
                    <a:pt x="3532035" y="141744"/>
                  </a:lnTo>
                  <a:lnTo>
                    <a:pt x="3525685" y="143281"/>
                  </a:lnTo>
                  <a:lnTo>
                    <a:pt x="3508921" y="144500"/>
                  </a:lnTo>
                  <a:lnTo>
                    <a:pt x="3491750" y="144500"/>
                  </a:lnTo>
                  <a:lnTo>
                    <a:pt x="3476752" y="142913"/>
                  </a:lnTo>
                  <a:lnTo>
                    <a:pt x="3486950" y="146977"/>
                  </a:lnTo>
                  <a:lnTo>
                    <a:pt x="3466960" y="146799"/>
                  </a:lnTo>
                  <a:lnTo>
                    <a:pt x="3448012" y="145732"/>
                  </a:lnTo>
                  <a:lnTo>
                    <a:pt x="3440176" y="144157"/>
                  </a:lnTo>
                  <a:lnTo>
                    <a:pt x="3453523" y="142481"/>
                  </a:lnTo>
                  <a:lnTo>
                    <a:pt x="3358667" y="143281"/>
                  </a:lnTo>
                  <a:lnTo>
                    <a:pt x="3367887" y="143281"/>
                  </a:lnTo>
                  <a:lnTo>
                    <a:pt x="3406381" y="144500"/>
                  </a:lnTo>
                  <a:lnTo>
                    <a:pt x="3404374" y="144500"/>
                  </a:lnTo>
                  <a:lnTo>
                    <a:pt x="3418509" y="148107"/>
                  </a:lnTo>
                  <a:lnTo>
                    <a:pt x="3425647" y="152120"/>
                  </a:lnTo>
                  <a:lnTo>
                    <a:pt x="3441903" y="154317"/>
                  </a:lnTo>
                  <a:lnTo>
                    <a:pt x="3483686" y="152565"/>
                  </a:lnTo>
                  <a:lnTo>
                    <a:pt x="3549904" y="154533"/>
                  </a:lnTo>
                  <a:lnTo>
                    <a:pt x="3581527" y="154711"/>
                  </a:lnTo>
                  <a:lnTo>
                    <a:pt x="3608298" y="152717"/>
                  </a:lnTo>
                  <a:lnTo>
                    <a:pt x="3631006" y="154393"/>
                  </a:lnTo>
                  <a:lnTo>
                    <a:pt x="3655669" y="155079"/>
                  </a:lnTo>
                  <a:lnTo>
                    <a:pt x="3671151" y="156083"/>
                  </a:lnTo>
                  <a:lnTo>
                    <a:pt x="3670820" y="156083"/>
                  </a:lnTo>
                  <a:lnTo>
                    <a:pt x="3665194" y="158673"/>
                  </a:lnTo>
                  <a:lnTo>
                    <a:pt x="3604501" y="156286"/>
                  </a:lnTo>
                  <a:lnTo>
                    <a:pt x="3623322" y="157251"/>
                  </a:lnTo>
                  <a:lnTo>
                    <a:pt x="3566452" y="158483"/>
                  </a:lnTo>
                  <a:lnTo>
                    <a:pt x="3520884" y="161645"/>
                  </a:lnTo>
                  <a:lnTo>
                    <a:pt x="3476294" y="165290"/>
                  </a:lnTo>
                  <a:lnTo>
                    <a:pt x="3422370" y="167957"/>
                  </a:lnTo>
                  <a:lnTo>
                    <a:pt x="3398736" y="166192"/>
                  </a:lnTo>
                  <a:lnTo>
                    <a:pt x="3363379" y="162052"/>
                  </a:lnTo>
                  <a:lnTo>
                    <a:pt x="3342449" y="160566"/>
                  </a:lnTo>
                  <a:lnTo>
                    <a:pt x="3342970" y="163347"/>
                  </a:lnTo>
                  <a:lnTo>
                    <a:pt x="3343071" y="163893"/>
                  </a:lnTo>
                  <a:lnTo>
                    <a:pt x="3343173" y="164439"/>
                  </a:lnTo>
                  <a:lnTo>
                    <a:pt x="3343249" y="164807"/>
                  </a:lnTo>
                  <a:lnTo>
                    <a:pt x="3343338" y="165290"/>
                  </a:lnTo>
                  <a:lnTo>
                    <a:pt x="3343414" y="165747"/>
                  </a:lnTo>
                  <a:lnTo>
                    <a:pt x="3343503" y="166192"/>
                  </a:lnTo>
                  <a:lnTo>
                    <a:pt x="3343592" y="166674"/>
                  </a:lnTo>
                  <a:lnTo>
                    <a:pt x="3355721" y="167220"/>
                  </a:lnTo>
                  <a:lnTo>
                    <a:pt x="3352977" y="167220"/>
                  </a:lnTo>
                  <a:lnTo>
                    <a:pt x="3362807" y="169151"/>
                  </a:lnTo>
                  <a:lnTo>
                    <a:pt x="3373564" y="172008"/>
                  </a:lnTo>
                  <a:lnTo>
                    <a:pt x="3382480" y="174688"/>
                  </a:lnTo>
                  <a:lnTo>
                    <a:pt x="3354578" y="173748"/>
                  </a:lnTo>
                  <a:lnTo>
                    <a:pt x="3364509" y="175907"/>
                  </a:lnTo>
                  <a:lnTo>
                    <a:pt x="3382010" y="175247"/>
                  </a:lnTo>
                  <a:lnTo>
                    <a:pt x="3387039" y="174815"/>
                  </a:lnTo>
                  <a:lnTo>
                    <a:pt x="3401860" y="173532"/>
                  </a:lnTo>
                  <a:lnTo>
                    <a:pt x="3418827" y="172542"/>
                  </a:lnTo>
                  <a:lnTo>
                    <a:pt x="3426079" y="175437"/>
                  </a:lnTo>
                  <a:lnTo>
                    <a:pt x="3448062" y="176339"/>
                  </a:lnTo>
                  <a:lnTo>
                    <a:pt x="3467481" y="177342"/>
                  </a:lnTo>
                  <a:lnTo>
                    <a:pt x="3467379" y="178092"/>
                  </a:lnTo>
                  <a:lnTo>
                    <a:pt x="3467290" y="178790"/>
                  </a:lnTo>
                  <a:lnTo>
                    <a:pt x="3467189" y="179616"/>
                  </a:lnTo>
                  <a:lnTo>
                    <a:pt x="3467112" y="180124"/>
                  </a:lnTo>
                  <a:lnTo>
                    <a:pt x="3443884" y="180124"/>
                  </a:lnTo>
                  <a:lnTo>
                    <a:pt x="3456432" y="181457"/>
                  </a:lnTo>
                  <a:lnTo>
                    <a:pt x="3459175" y="181457"/>
                  </a:lnTo>
                  <a:lnTo>
                    <a:pt x="3470706" y="180124"/>
                  </a:lnTo>
                  <a:lnTo>
                    <a:pt x="3474999" y="180124"/>
                  </a:lnTo>
                  <a:lnTo>
                    <a:pt x="3492208" y="181952"/>
                  </a:lnTo>
                  <a:lnTo>
                    <a:pt x="3496068" y="184010"/>
                  </a:lnTo>
                  <a:lnTo>
                    <a:pt x="3500094" y="185940"/>
                  </a:lnTo>
                  <a:lnTo>
                    <a:pt x="3516807" y="187439"/>
                  </a:lnTo>
                  <a:lnTo>
                    <a:pt x="3551593" y="187439"/>
                  </a:lnTo>
                  <a:lnTo>
                    <a:pt x="3551148" y="186448"/>
                  </a:lnTo>
                  <a:lnTo>
                    <a:pt x="3578491" y="186448"/>
                  </a:lnTo>
                  <a:lnTo>
                    <a:pt x="3645179" y="187883"/>
                  </a:lnTo>
                  <a:lnTo>
                    <a:pt x="3649180" y="187883"/>
                  </a:lnTo>
                  <a:lnTo>
                    <a:pt x="3671913" y="188112"/>
                  </a:lnTo>
                  <a:lnTo>
                    <a:pt x="3677018" y="186448"/>
                  </a:lnTo>
                  <a:lnTo>
                    <a:pt x="3679799" y="185547"/>
                  </a:lnTo>
                  <a:lnTo>
                    <a:pt x="3676954" y="182956"/>
                  </a:lnTo>
                  <a:lnTo>
                    <a:pt x="3663200" y="181089"/>
                  </a:lnTo>
                  <a:lnTo>
                    <a:pt x="3664127" y="181089"/>
                  </a:lnTo>
                  <a:lnTo>
                    <a:pt x="3637813" y="180606"/>
                  </a:lnTo>
                  <a:lnTo>
                    <a:pt x="3610483" y="181089"/>
                  </a:lnTo>
                  <a:lnTo>
                    <a:pt x="3608451" y="181089"/>
                  </a:lnTo>
                  <a:lnTo>
                    <a:pt x="3567493" y="180365"/>
                  </a:lnTo>
                  <a:lnTo>
                    <a:pt x="3545446" y="180835"/>
                  </a:lnTo>
                  <a:lnTo>
                    <a:pt x="3553498" y="179616"/>
                  </a:lnTo>
                  <a:lnTo>
                    <a:pt x="3576853" y="178384"/>
                  </a:lnTo>
                  <a:lnTo>
                    <a:pt x="3581844" y="178092"/>
                  </a:lnTo>
                  <a:lnTo>
                    <a:pt x="3576955" y="177190"/>
                  </a:lnTo>
                  <a:lnTo>
                    <a:pt x="3521773" y="178384"/>
                  </a:lnTo>
                  <a:lnTo>
                    <a:pt x="3508845" y="174815"/>
                  </a:lnTo>
                  <a:lnTo>
                    <a:pt x="3514102" y="172542"/>
                  </a:lnTo>
                  <a:lnTo>
                    <a:pt x="3516757" y="171386"/>
                  </a:lnTo>
                  <a:lnTo>
                    <a:pt x="3529177" y="167957"/>
                  </a:lnTo>
                  <a:lnTo>
                    <a:pt x="3529850" y="167767"/>
                  </a:lnTo>
                  <a:lnTo>
                    <a:pt x="3532492" y="163601"/>
                  </a:lnTo>
                  <a:lnTo>
                    <a:pt x="3542169" y="166611"/>
                  </a:lnTo>
                  <a:lnTo>
                    <a:pt x="3546310" y="164807"/>
                  </a:lnTo>
                  <a:lnTo>
                    <a:pt x="3551491" y="163601"/>
                  </a:lnTo>
                  <a:lnTo>
                    <a:pt x="3552571" y="163347"/>
                  </a:lnTo>
                  <a:lnTo>
                    <a:pt x="3561499" y="162344"/>
                  </a:lnTo>
                  <a:lnTo>
                    <a:pt x="3570770" y="162052"/>
                  </a:lnTo>
                  <a:lnTo>
                    <a:pt x="3573653" y="162052"/>
                  </a:lnTo>
                  <a:lnTo>
                    <a:pt x="3578237" y="167182"/>
                  </a:lnTo>
                  <a:lnTo>
                    <a:pt x="3566350" y="167220"/>
                  </a:lnTo>
                  <a:lnTo>
                    <a:pt x="3578263" y="167208"/>
                  </a:lnTo>
                  <a:lnTo>
                    <a:pt x="3579482" y="168554"/>
                  </a:lnTo>
                  <a:lnTo>
                    <a:pt x="3599510" y="167220"/>
                  </a:lnTo>
                  <a:lnTo>
                    <a:pt x="3673017" y="167220"/>
                  </a:lnTo>
                  <a:lnTo>
                    <a:pt x="3667696" y="169837"/>
                  </a:lnTo>
                  <a:lnTo>
                    <a:pt x="3722967" y="169151"/>
                  </a:lnTo>
                  <a:lnTo>
                    <a:pt x="3831679" y="168160"/>
                  </a:lnTo>
                  <a:lnTo>
                    <a:pt x="3879570" y="167220"/>
                  </a:lnTo>
                  <a:lnTo>
                    <a:pt x="3882631" y="171005"/>
                  </a:lnTo>
                  <a:lnTo>
                    <a:pt x="3860977" y="178790"/>
                  </a:lnTo>
                  <a:lnTo>
                    <a:pt x="3861358" y="178790"/>
                  </a:lnTo>
                  <a:lnTo>
                    <a:pt x="3864483" y="182486"/>
                  </a:lnTo>
                  <a:lnTo>
                    <a:pt x="3854869" y="181952"/>
                  </a:lnTo>
                  <a:lnTo>
                    <a:pt x="3854627" y="181952"/>
                  </a:lnTo>
                  <a:lnTo>
                    <a:pt x="3840188" y="181089"/>
                  </a:lnTo>
                  <a:lnTo>
                    <a:pt x="3829177" y="181089"/>
                  </a:lnTo>
                  <a:lnTo>
                    <a:pt x="3832314" y="183108"/>
                  </a:lnTo>
                  <a:lnTo>
                    <a:pt x="3869525" y="183095"/>
                  </a:lnTo>
                  <a:lnTo>
                    <a:pt x="3896804" y="184416"/>
                  </a:lnTo>
                  <a:lnTo>
                    <a:pt x="3896080" y="184416"/>
                  </a:lnTo>
                  <a:lnTo>
                    <a:pt x="3920058" y="186296"/>
                  </a:lnTo>
                  <a:lnTo>
                    <a:pt x="3944277" y="187883"/>
                  </a:lnTo>
                  <a:lnTo>
                    <a:pt x="3926294" y="189953"/>
                  </a:lnTo>
                  <a:lnTo>
                    <a:pt x="3972725" y="190868"/>
                  </a:lnTo>
                  <a:lnTo>
                    <a:pt x="3958234" y="187439"/>
                  </a:lnTo>
                  <a:lnTo>
                    <a:pt x="3959326" y="187439"/>
                  </a:lnTo>
                  <a:lnTo>
                    <a:pt x="3988384" y="189382"/>
                  </a:lnTo>
                  <a:lnTo>
                    <a:pt x="4021963" y="190919"/>
                  </a:lnTo>
                  <a:lnTo>
                    <a:pt x="4055745" y="191566"/>
                  </a:lnTo>
                  <a:lnTo>
                    <a:pt x="4088155" y="191046"/>
                  </a:lnTo>
                  <a:lnTo>
                    <a:pt x="4083532" y="190538"/>
                  </a:lnTo>
                  <a:lnTo>
                    <a:pt x="4108119" y="190538"/>
                  </a:lnTo>
                  <a:lnTo>
                    <a:pt x="4135437" y="190919"/>
                  </a:lnTo>
                  <a:lnTo>
                    <a:pt x="4157738" y="192062"/>
                  </a:lnTo>
                  <a:lnTo>
                    <a:pt x="4167327" y="194398"/>
                  </a:lnTo>
                  <a:lnTo>
                    <a:pt x="4148099" y="195732"/>
                  </a:lnTo>
                  <a:lnTo>
                    <a:pt x="4126090" y="196024"/>
                  </a:lnTo>
                  <a:lnTo>
                    <a:pt x="4103928" y="195554"/>
                  </a:lnTo>
                  <a:lnTo>
                    <a:pt x="4084256" y="194602"/>
                  </a:lnTo>
                  <a:lnTo>
                    <a:pt x="4074642" y="195173"/>
                  </a:lnTo>
                  <a:lnTo>
                    <a:pt x="4076014" y="196024"/>
                  </a:lnTo>
                  <a:lnTo>
                    <a:pt x="4076357" y="196024"/>
                  </a:lnTo>
                  <a:lnTo>
                    <a:pt x="4081538" y="196824"/>
                  </a:lnTo>
                  <a:lnTo>
                    <a:pt x="4084993" y="197650"/>
                  </a:lnTo>
                  <a:lnTo>
                    <a:pt x="4122064" y="197612"/>
                  </a:lnTo>
                  <a:lnTo>
                    <a:pt x="4152608" y="198424"/>
                  </a:lnTo>
                  <a:lnTo>
                    <a:pt x="4178249" y="200050"/>
                  </a:lnTo>
                  <a:lnTo>
                    <a:pt x="4182770" y="201968"/>
                  </a:lnTo>
                  <a:lnTo>
                    <a:pt x="4221569" y="197485"/>
                  </a:lnTo>
                  <a:lnTo>
                    <a:pt x="4236809" y="195732"/>
                  </a:lnTo>
                  <a:lnTo>
                    <a:pt x="4213872" y="195732"/>
                  </a:lnTo>
                  <a:lnTo>
                    <a:pt x="4205059" y="195364"/>
                  </a:lnTo>
                  <a:lnTo>
                    <a:pt x="4200779" y="194170"/>
                  </a:lnTo>
                  <a:lnTo>
                    <a:pt x="4203738" y="192252"/>
                  </a:lnTo>
                  <a:lnTo>
                    <a:pt x="4359351" y="190677"/>
                  </a:lnTo>
                  <a:lnTo>
                    <a:pt x="4363237" y="190538"/>
                  </a:lnTo>
                  <a:lnTo>
                    <a:pt x="4387964" y="189712"/>
                  </a:lnTo>
                  <a:close/>
                </a:path>
                <a:path w="4490084" h="412750">
                  <a:moveTo>
                    <a:pt x="4398099" y="30124"/>
                  </a:moveTo>
                  <a:lnTo>
                    <a:pt x="4378871" y="28143"/>
                  </a:lnTo>
                  <a:lnTo>
                    <a:pt x="4365574" y="30721"/>
                  </a:lnTo>
                  <a:lnTo>
                    <a:pt x="4398099" y="30124"/>
                  </a:lnTo>
                  <a:close/>
                </a:path>
                <a:path w="4490084" h="412750">
                  <a:moveTo>
                    <a:pt x="4447806" y="37274"/>
                  </a:moveTo>
                  <a:lnTo>
                    <a:pt x="4445635" y="36347"/>
                  </a:lnTo>
                  <a:lnTo>
                    <a:pt x="4440009" y="35433"/>
                  </a:lnTo>
                  <a:lnTo>
                    <a:pt x="4440542" y="34582"/>
                  </a:lnTo>
                  <a:lnTo>
                    <a:pt x="4399394" y="36207"/>
                  </a:lnTo>
                  <a:lnTo>
                    <a:pt x="4436884" y="38150"/>
                  </a:lnTo>
                  <a:lnTo>
                    <a:pt x="4447806" y="37274"/>
                  </a:lnTo>
                  <a:close/>
                </a:path>
                <a:path w="4490084" h="412750">
                  <a:moveTo>
                    <a:pt x="4467745" y="11645"/>
                  </a:moveTo>
                  <a:lnTo>
                    <a:pt x="4444581" y="8839"/>
                  </a:lnTo>
                  <a:lnTo>
                    <a:pt x="4410900" y="5575"/>
                  </a:lnTo>
                  <a:lnTo>
                    <a:pt x="4377334" y="2882"/>
                  </a:lnTo>
                  <a:lnTo>
                    <a:pt x="4322737" y="0"/>
                  </a:lnTo>
                  <a:lnTo>
                    <a:pt x="4289768" y="698"/>
                  </a:lnTo>
                  <a:lnTo>
                    <a:pt x="4212412" y="5740"/>
                  </a:lnTo>
                  <a:lnTo>
                    <a:pt x="4219676" y="6972"/>
                  </a:lnTo>
                  <a:lnTo>
                    <a:pt x="4237482" y="6997"/>
                  </a:lnTo>
                  <a:lnTo>
                    <a:pt x="4250766" y="5981"/>
                  </a:lnTo>
                  <a:lnTo>
                    <a:pt x="4244429" y="4127"/>
                  </a:lnTo>
                  <a:lnTo>
                    <a:pt x="4274540" y="6604"/>
                  </a:lnTo>
                  <a:lnTo>
                    <a:pt x="4263885" y="8902"/>
                  </a:lnTo>
                  <a:lnTo>
                    <a:pt x="4239311" y="10871"/>
                  </a:lnTo>
                  <a:lnTo>
                    <a:pt x="4227627" y="12319"/>
                  </a:lnTo>
                  <a:lnTo>
                    <a:pt x="4283976" y="16205"/>
                  </a:lnTo>
                  <a:lnTo>
                    <a:pt x="4287977" y="13677"/>
                  </a:lnTo>
                  <a:lnTo>
                    <a:pt x="4309999" y="14960"/>
                  </a:lnTo>
                  <a:lnTo>
                    <a:pt x="4337926" y="15290"/>
                  </a:lnTo>
                  <a:lnTo>
                    <a:pt x="4367441" y="14859"/>
                  </a:lnTo>
                  <a:lnTo>
                    <a:pt x="4394200" y="13868"/>
                  </a:lnTo>
                  <a:lnTo>
                    <a:pt x="4390491" y="17437"/>
                  </a:lnTo>
                  <a:lnTo>
                    <a:pt x="4419384" y="16497"/>
                  </a:lnTo>
                  <a:lnTo>
                    <a:pt x="4432528" y="14541"/>
                  </a:lnTo>
                  <a:lnTo>
                    <a:pt x="4443958" y="12598"/>
                  </a:lnTo>
                  <a:lnTo>
                    <a:pt x="4467745" y="11645"/>
                  </a:lnTo>
                  <a:close/>
                </a:path>
                <a:path w="4490084" h="412750">
                  <a:moveTo>
                    <a:pt x="4489742" y="6997"/>
                  </a:moveTo>
                  <a:lnTo>
                    <a:pt x="4487113" y="4978"/>
                  </a:lnTo>
                  <a:lnTo>
                    <a:pt x="4468495" y="4902"/>
                  </a:lnTo>
                  <a:lnTo>
                    <a:pt x="4446536" y="5410"/>
                  </a:lnTo>
                  <a:lnTo>
                    <a:pt x="4433900" y="5143"/>
                  </a:lnTo>
                  <a:lnTo>
                    <a:pt x="4446765" y="6553"/>
                  </a:lnTo>
                  <a:lnTo>
                    <a:pt x="4462056" y="7213"/>
                  </a:lnTo>
                  <a:lnTo>
                    <a:pt x="4477220" y="7289"/>
                  </a:lnTo>
                  <a:lnTo>
                    <a:pt x="4489742" y="699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634674" y="4540872"/>
              <a:ext cx="4819650" cy="384175"/>
            </a:xfrm>
            <a:custGeom>
              <a:avLst/>
              <a:gdLst/>
              <a:ahLst/>
              <a:cxnLst/>
              <a:rect l="l" t="t" r="r" b="b"/>
              <a:pathLst>
                <a:path w="4819650" h="384175">
                  <a:moveTo>
                    <a:pt x="67271" y="365061"/>
                  </a:moveTo>
                  <a:lnTo>
                    <a:pt x="52120" y="366268"/>
                  </a:lnTo>
                  <a:lnTo>
                    <a:pt x="26619" y="366509"/>
                  </a:lnTo>
                  <a:lnTo>
                    <a:pt x="0" y="365417"/>
                  </a:lnTo>
                  <a:lnTo>
                    <a:pt x="65201" y="368261"/>
                  </a:lnTo>
                  <a:lnTo>
                    <a:pt x="67271" y="365061"/>
                  </a:lnTo>
                  <a:close/>
                </a:path>
                <a:path w="4819650" h="384175">
                  <a:moveTo>
                    <a:pt x="112712" y="353415"/>
                  </a:moveTo>
                  <a:lnTo>
                    <a:pt x="98894" y="352894"/>
                  </a:lnTo>
                  <a:lnTo>
                    <a:pt x="89623" y="353225"/>
                  </a:lnTo>
                  <a:lnTo>
                    <a:pt x="80441" y="353923"/>
                  </a:lnTo>
                  <a:lnTo>
                    <a:pt x="66890" y="354533"/>
                  </a:lnTo>
                  <a:lnTo>
                    <a:pt x="112712" y="353415"/>
                  </a:lnTo>
                  <a:close/>
                </a:path>
                <a:path w="4819650" h="384175">
                  <a:moveTo>
                    <a:pt x="318528" y="365036"/>
                  </a:moveTo>
                  <a:lnTo>
                    <a:pt x="316852" y="362077"/>
                  </a:lnTo>
                  <a:lnTo>
                    <a:pt x="264350" y="361048"/>
                  </a:lnTo>
                  <a:lnTo>
                    <a:pt x="252247" y="358101"/>
                  </a:lnTo>
                  <a:lnTo>
                    <a:pt x="267398" y="362635"/>
                  </a:lnTo>
                  <a:lnTo>
                    <a:pt x="249516" y="363232"/>
                  </a:lnTo>
                  <a:lnTo>
                    <a:pt x="234797" y="362470"/>
                  </a:lnTo>
                  <a:lnTo>
                    <a:pt x="220027" y="361327"/>
                  </a:lnTo>
                  <a:lnTo>
                    <a:pt x="201980" y="360768"/>
                  </a:lnTo>
                  <a:lnTo>
                    <a:pt x="198589" y="362381"/>
                  </a:lnTo>
                  <a:lnTo>
                    <a:pt x="209816" y="363943"/>
                  </a:lnTo>
                  <a:lnTo>
                    <a:pt x="227850" y="365290"/>
                  </a:lnTo>
                  <a:lnTo>
                    <a:pt x="244868" y="366255"/>
                  </a:lnTo>
                  <a:lnTo>
                    <a:pt x="291134" y="366128"/>
                  </a:lnTo>
                  <a:lnTo>
                    <a:pt x="283349" y="365620"/>
                  </a:lnTo>
                  <a:lnTo>
                    <a:pt x="268020" y="364985"/>
                  </a:lnTo>
                  <a:lnTo>
                    <a:pt x="262839" y="364172"/>
                  </a:lnTo>
                  <a:lnTo>
                    <a:pt x="295719" y="363639"/>
                  </a:lnTo>
                  <a:lnTo>
                    <a:pt x="310273" y="363829"/>
                  </a:lnTo>
                  <a:lnTo>
                    <a:pt x="318528" y="365036"/>
                  </a:lnTo>
                  <a:close/>
                </a:path>
                <a:path w="4819650" h="384175">
                  <a:moveTo>
                    <a:pt x="372008" y="376580"/>
                  </a:moveTo>
                  <a:lnTo>
                    <a:pt x="354431" y="376974"/>
                  </a:lnTo>
                  <a:lnTo>
                    <a:pt x="334746" y="375653"/>
                  </a:lnTo>
                  <a:lnTo>
                    <a:pt x="321868" y="373557"/>
                  </a:lnTo>
                  <a:lnTo>
                    <a:pt x="324675" y="371602"/>
                  </a:lnTo>
                  <a:lnTo>
                    <a:pt x="288886" y="376809"/>
                  </a:lnTo>
                  <a:lnTo>
                    <a:pt x="354203" y="379679"/>
                  </a:lnTo>
                  <a:lnTo>
                    <a:pt x="372008" y="376580"/>
                  </a:lnTo>
                  <a:close/>
                </a:path>
                <a:path w="4819650" h="384175">
                  <a:moveTo>
                    <a:pt x="436359" y="376377"/>
                  </a:moveTo>
                  <a:lnTo>
                    <a:pt x="394931" y="376008"/>
                  </a:lnTo>
                  <a:lnTo>
                    <a:pt x="381533" y="377571"/>
                  </a:lnTo>
                  <a:lnTo>
                    <a:pt x="436359" y="376377"/>
                  </a:lnTo>
                  <a:close/>
                </a:path>
                <a:path w="4819650" h="384175">
                  <a:moveTo>
                    <a:pt x="463194" y="372262"/>
                  </a:moveTo>
                  <a:lnTo>
                    <a:pt x="434555" y="371055"/>
                  </a:lnTo>
                  <a:lnTo>
                    <a:pt x="408292" y="368985"/>
                  </a:lnTo>
                  <a:lnTo>
                    <a:pt x="380365" y="367487"/>
                  </a:lnTo>
                  <a:lnTo>
                    <a:pt x="346760" y="368007"/>
                  </a:lnTo>
                  <a:lnTo>
                    <a:pt x="351713" y="368503"/>
                  </a:lnTo>
                  <a:lnTo>
                    <a:pt x="356679" y="370014"/>
                  </a:lnTo>
                  <a:lnTo>
                    <a:pt x="360908" y="368465"/>
                  </a:lnTo>
                  <a:lnTo>
                    <a:pt x="371259" y="373519"/>
                  </a:lnTo>
                  <a:lnTo>
                    <a:pt x="398551" y="373164"/>
                  </a:lnTo>
                  <a:lnTo>
                    <a:pt x="420827" y="373659"/>
                  </a:lnTo>
                  <a:lnTo>
                    <a:pt x="441299" y="373773"/>
                  </a:lnTo>
                  <a:lnTo>
                    <a:pt x="463194" y="372262"/>
                  </a:lnTo>
                  <a:close/>
                </a:path>
                <a:path w="4819650" h="384175">
                  <a:moveTo>
                    <a:pt x="740854" y="272427"/>
                  </a:moveTo>
                  <a:lnTo>
                    <a:pt x="712457" y="269849"/>
                  </a:lnTo>
                  <a:lnTo>
                    <a:pt x="683006" y="266725"/>
                  </a:lnTo>
                  <a:lnTo>
                    <a:pt x="652246" y="265518"/>
                  </a:lnTo>
                  <a:lnTo>
                    <a:pt x="619963" y="268681"/>
                  </a:lnTo>
                  <a:lnTo>
                    <a:pt x="656983" y="268579"/>
                  </a:lnTo>
                  <a:lnTo>
                    <a:pt x="635939" y="270256"/>
                  </a:lnTo>
                  <a:lnTo>
                    <a:pt x="642683" y="272046"/>
                  </a:lnTo>
                  <a:lnTo>
                    <a:pt x="658139" y="274015"/>
                  </a:lnTo>
                  <a:lnTo>
                    <a:pt x="663232" y="276199"/>
                  </a:lnTo>
                  <a:lnTo>
                    <a:pt x="611733" y="272757"/>
                  </a:lnTo>
                  <a:lnTo>
                    <a:pt x="605802" y="273926"/>
                  </a:lnTo>
                  <a:lnTo>
                    <a:pt x="607695" y="275450"/>
                  </a:lnTo>
                  <a:lnTo>
                    <a:pt x="606069" y="276783"/>
                  </a:lnTo>
                  <a:lnTo>
                    <a:pt x="589635" y="277380"/>
                  </a:lnTo>
                  <a:lnTo>
                    <a:pt x="664489" y="282295"/>
                  </a:lnTo>
                  <a:lnTo>
                    <a:pt x="658952" y="277736"/>
                  </a:lnTo>
                  <a:lnTo>
                    <a:pt x="723417" y="276529"/>
                  </a:lnTo>
                  <a:lnTo>
                    <a:pt x="708456" y="275285"/>
                  </a:lnTo>
                  <a:lnTo>
                    <a:pt x="713079" y="274332"/>
                  </a:lnTo>
                  <a:lnTo>
                    <a:pt x="740854" y="272427"/>
                  </a:lnTo>
                  <a:close/>
                </a:path>
                <a:path w="4819650" h="384175">
                  <a:moveTo>
                    <a:pt x="790270" y="273748"/>
                  </a:moveTo>
                  <a:lnTo>
                    <a:pt x="788428" y="272910"/>
                  </a:lnTo>
                  <a:lnTo>
                    <a:pt x="773201" y="272821"/>
                  </a:lnTo>
                  <a:lnTo>
                    <a:pt x="773468" y="273837"/>
                  </a:lnTo>
                  <a:lnTo>
                    <a:pt x="769150" y="275374"/>
                  </a:lnTo>
                  <a:lnTo>
                    <a:pt x="783170" y="275844"/>
                  </a:lnTo>
                  <a:lnTo>
                    <a:pt x="786066" y="274878"/>
                  </a:lnTo>
                  <a:lnTo>
                    <a:pt x="790270" y="273748"/>
                  </a:lnTo>
                  <a:close/>
                </a:path>
                <a:path w="4819650" h="384175">
                  <a:moveTo>
                    <a:pt x="812584" y="365188"/>
                  </a:moveTo>
                  <a:lnTo>
                    <a:pt x="770597" y="363804"/>
                  </a:lnTo>
                  <a:lnTo>
                    <a:pt x="789762" y="365785"/>
                  </a:lnTo>
                  <a:lnTo>
                    <a:pt x="812584" y="365188"/>
                  </a:lnTo>
                  <a:close/>
                </a:path>
                <a:path w="4819650" h="384175">
                  <a:moveTo>
                    <a:pt x="875080" y="254368"/>
                  </a:moveTo>
                  <a:lnTo>
                    <a:pt x="861402" y="253276"/>
                  </a:lnTo>
                  <a:lnTo>
                    <a:pt x="781989" y="249948"/>
                  </a:lnTo>
                  <a:lnTo>
                    <a:pt x="799744" y="246837"/>
                  </a:lnTo>
                  <a:lnTo>
                    <a:pt x="789660" y="245605"/>
                  </a:lnTo>
                  <a:lnTo>
                    <a:pt x="776427" y="245897"/>
                  </a:lnTo>
                  <a:lnTo>
                    <a:pt x="763358" y="246951"/>
                  </a:lnTo>
                  <a:lnTo>
                    <a:pt x="753757" y="247992"/>
                  </a:lnTo>
                  <a:lnTo>
                    <a:pt x="777100" y="248539"/>
                  </a:lnTo>
                  <a:lnTo>
                    <a:pt x="773455" y="250545"/>
                  </a:lnTo>
                  <a:lnTo>
                    <a:pt x="767308" y="253022"/>
                  </a:lnTo>
                  <a:lnTo>
                    <a:pt x="783170" y="255016"/>
                  </a:lnTo>
                  <a:lnTo>
                    <a:pt x="805294" y="252920"/>
                  </a:lnTo>
                  <a:lnTo>
                    <a:pt x="824890" y="253072"/>
                  </a:lnTo>
                  <a:lnTo>
                    <a:pt x="842200" y="254647"/>
                  </a:lnTo>
                  <a:lnTo>
                    <a:pt x="857453" y="256844"/>
                  </a:lnTo>
                  <a:lnTo>
                    <a:pt x="859129" y="255714"/>
                  </a:lnTo>
                  <a:lnTo>
                    <a:pt x="869670" y="255028"/>
                  </a:lnTo>
                  <a:lnTo>
                    <a:pt x="875080" y="254368"/>
                  </a:lnTo>
                  <a:close/>
                </a:path>
                <a:path w="4819650" h="384175">
                  <a:moveTo>
                    <a:pt x="893445" y="294347"/>
                  </a:moveTo>
                  <a:lnTo>
                    <a:pt x="863130" y="292773"/>
                  </a:lnTo>
                  <a:lnTo>
                    <a:pt x="850023" y="290779"/>
                  </a:lnTo>
                  <a:lnTo>
                    <a:pt x="835291" y="289369"/>
                  </a:lnTo>
                  <a:lnTo>
                    <a:pt x="800087" y="289547"/>
                  </a:lnTo>
                  <a:lnTo>
                    <a:pt x="792314" y="291376"/>
                  </a:lnTo>
                  <a:lnTo>
                    <a:pt x="797547" y="293370"/>
                  </a:lnTo>
                  <a:lnTo>
                    <a:pt x="797521" y="294982"/>
                  </a:lnTo>
                  <a:lnTo>
                    <a:pt x="773925" y="295719"/>
                  </a:lnTo>
                  <a:lnTo>
                    <a:pt x="834898" y="300113"/>
                  </a:lnTo>
                  <a:lnTo>
                    <a:pt x="853757" y="298678"/>
                  </a:lnTo>
                  <a:lnTo>
                    <a:pt x="858685" y="295516"/>
                  </a:lnTo>
                  <a:lnTo>
                    <a:pt x="866368" y="293217"/>
                  </a:lnTo>
                  <a:lnTo>
                    <a:pt x="893445" y="294347"/>
                  </a:lnTo>
                  <a:close/>
                </a:path>
                <a:path w="4819650" h="384175">
                  <a:moveTo>
                    <a:pt x="904163" y="259765"/>
                  </a:moveTo>
                  <a:lnTo>
                    <a:pt x="900188" y="258838"/>
                  </a:lnTo>
                  <a:lnTo>
                    <a:pt x="890765" y="258737"/>
                  </a:lnTo>
                  <a:lnTo>
                    <a:pt x="878789" y="258914"/>
                  </a:lnTo>
                  <a:lnTo>
                    <a:pt x="867130" y="258864"/>
                  </a:lnTo>
                  <a:lnTo>
                    <a:pt x="873061" y="259702"/>
                  </a:lnTo>
                  <a:lnTo>
                    <a:pt x="882396" y="260083"/>
                  </a:lnTo>
                  <a:lnTo>
                    <a:pt x="893356" y="260070"/>
                  </a:lnTo>
                  <a:lnTo>
                    <a:pt x="904163" y="259765"/>
                  </a:lnTo>
                  <a:close/>
                </a:path>
                <a:path w="4819650" h="384175">
                  <a:moveTo>
                    <a:pt x="935824" y="256133"/>
                  </a:moveTo>
                  <a:lnTo>
                    <a:pt x="920496" y="249580"/>
                  </a:lnTo>
                  <a:lnTo>
                    <a:pt x="884097" y="251701"/>
                  </a:lnTo>
                  <a:lnTo>
                    <a:pt x="910183" y="251904"/>
                  </a:lnTo>
                  <a:lnTo>
                    <a:pt x="916711" y="253504"/>
                  </a:lnTo>
                  <a:lnTo>
                    <a:pt x="919861" y="255308"/>
                  </a:lnTo>
                  <a:lnTo>
                    <a:pt x="935824" y="256133"/>
                  </a:lnTo>
                  <a:close/>
                </a:path>
                <a:path w="4819650" h="384175">
                  <a:moveTo>
                    <a:pt x="982992" y="383032"/>
                  </a:moveTo>
                  <a:lnTo>
                    <a:pt x="950379" y="381622"/>
                  </a:lnTo>
                  <a:lnTo>
                    <a:pt x="932345" y="383679"/>
                  </a:lnTo>
                  <a:lnTo>
                    <a:pt x="982992" y="383032"/>
                  </a:lnTo>
                  <a:close/>
                </a:path>
                <a:path w="4819650" h="384175">
                  <a:moveTo>
                    <a:pt x="1039749" y="307670"/>
                  </a:moveTo>
                  <a:lnTo>
                    <a:pt x="1015733" y="303161"/>
                  </a:lnTo>
                  <a:lnTo>
                    <a:pt x="1006563" y="304215"/>
                  </a:lnTo>
                  <a:lnTo>
                    <a:pt x="1039749" y="307670"/>
                  </a:lnTo>
                  <a:close/>
                </a:path>
                <a:path w="4819650" h="384175">
                  <a:moveTo>
                    <a:pt x="1047584" y="246227"/>
                  </a:moveTo>
                  <a:lnTo>
                    <a:pt x="937463" y="243408"/>
                  </a:lnTo>
                  <a:lnTo>
                    <a:pt x="975283" y="247357"/>
                  </a:lnTo>
                  <a:lnTo>
                    <a:pt x="992517" y="246227"/>
                  </a:lnTo>
                  <a:lnTo>
                    <a:pt x="1047584" y="246227"/>
                  </a:lnTo>
                  <a:close/>
                </a:path>
                <a:path w="4819650" h="384175">
                  <a:moveTo>
                    <a:pt x="1115618" y="234302"/>
                  </a:moveTo>
                  <a:lnTo>
                    <a:pt x="1082357" y="233299"/>
                  </a:lnTo>
                  <a:lnTo>
                    <a:pt x="1038898" y="232714"/>
                  </a:lnTo>
                  <a:lnTo>
                    <a:pt x="995680" y="232905"/>
                  </a:lnTo>
                  <a:lnTo>
                    <a:pt x="963117" y="234200"/>
                  </a:lnTo>
                  <a:lnTo>
                    <a:pt x="981532" y="234149"/>
                  </a:lnTo>
                  <a:lnTo>
                    <a:pt x="992581" y="241249"/>
                  </a:lnTo>
                  <a:lnTo>
                    <a:pt x="1011034" y="237159"/>
                  </a:lnTo>
                  <a:lnTo>
                    <a:pt x="1043127" y="235521"/>
                  </a:lnTo>
                  <a:lnTo>
                    <a:pt x="1115618" y="234302"/>
                  </a:lnTo>
                  <a:close/>
                </a:path>
                <a:path w="4819650" h="384175">
                  <a:moveTo>
                    <a:pt x="1140231" y="221005"/>
                  </a:moveTo>
                  <a:lnTo>
                    <a:pt x="1111681" y="220865"/>
                  </a:lnTo>
                  <a:lnTo>
                    <a:pt x="1078153" y="219468"/>
                  </a:lnTo>
                  <a:lnTo>
                    <a:pt x="1045692" y="218922"/>
                  </a:lnTo>
                  <a:lnTo>
                    <a:pt x="1020368" y="221348"/>
                  </a:lnTo>
                  <a:lnTo>
                    <a:pt x="1049896" y="223405"/>
                  </a:lnTo>
                  <a:lnTo>
                    <a:pt x="1077315" y="223469"/>
                  </a:lnTo>
                  <a:lnTo>
                    <a:pt x="1140231" y="221005"/>
                  </a:lnTo>
                  <a:close/>
                </a:path>
                <a:path w="4819650" h="384175">
                  <a:moveTo>
                    <a:pt x="1181023" y="258000"/>
                  </a:moveTo>
                  <a:lnTo>
                    <a:pt x="1173289" y="254812"/>
                  </a:lnTo>
                  <a:lnTo>
                    <a:pt x="1155573" y="253377"/>
                  </a:lnTo>
                  <a:lnTo>
                    <a:pt x="1132751" y="252133"/>
                  </a:lnTo>
                  <a:lnTo>
                    <a:pt x="1109700" y="249555"/>
                  </a:lnTo>
                  <a:lnTo>
                    <a:pt x="1137081" y="247434"/>
                  </a:lnTo>
                  <a:lnTo>
                    <a:pt x="1113777" y="246646"/>
                  </a:lnTo>
                  <a:lnTo>
                    <a:pt x="1090612" y="249008"/>
                  </a:lnTo>
                  <a:lnTo>
                    <a:pt x="1072451" y="247624"/>
                  </a:lnTo>
                  <a:lnTo>
                    <a:pt x="1100505" y="250609"/>
                  </a:lnTo>
                  <a:lnTo>
                    <a:pt x="1071257" y="253060"/>
                  </a:lnTo>
                  <a:lnTo>
                    <a:pt x="1010894" y="249986"/>
                  </a:lnTo>
                  <a:lnTo>
                    <a:pt x="976414" y="252463"/>
                  </a:lnTo>
                  <a:lnTo>
                    <a:pt x="1009523" y="253898"/>
                  </a:lnTo>
                  <a:lnTo>
                    <a:pt x="1048461" y="254292"/>
                  </a:lnTo>
                  <a:lnTo>
                    <a:pt x="1087310" y="254304"/>
                  </a:lnTo>
                  <a:lnTo>
                    <a:pt x="1120165" y="254609"/>
                  </a:lnTo>
                  <a:lnTo>
                    <a:pt x="1139342" y="255968"/>
                  </a:lnTo>
                  <a:lnTo>
                    <a:pt x="1136878" y="257213"/>
                  </a:lnTo>
                  <a:lnTo>
                    <a:pt x="1127455" y="258305"/>
                  </a:lnTo>
                  <a:lnTo>
                    <a:pt x="1125816" y="259181"/>
                  </a:lnTo>
                  <a:lnTo>
                    <a:pt x="1181023" y="258000"/>
                  </a:lnTo>
                  <a:close/>
                </a:path>
                <a:path w="4819650" h="384175">
                  <a:moveTo>
                    <a:pt x="1256893" y="206451"/>
                  </a:moveTo>
                  <a:lnTo>
                    <a:pt x="1219428" y="203530"/>
                  </a:lnTo>
                  <a:lnTo>
                    <a:pt x="1212329" y="205486"/>
                  </a:lnTo>
                  <a:lnTo>
                    <a:pt x="1219111" y="207314"/>
                  </a:lnTo>
                  <a:lnTo>
                    <a:pt x="1231023" y="208762"/>
                  </a:lnTo>
                  <a:lnTo>
                    <a:pt x="1239304" y="209550"/>
                  </a:lnTo>
                  <a:lnTo>
                    <a:pt x="1220025" y="206578"/>
                  </a:lnTo>
                  <a:lnTo>
                    <a:pt x="1256893" y="206451"/>
                  </a:lnTo>
                  <a:close/>
                </a:path>
                <a:path w="4819650" h="384175">
                  <a:moveTo>
                    <a:pt x="1299819" y="210908"/>
                  </a:moveTo>
                  <a:lnTo>
                    <a:pt x="1291158" y="209880"/>
                  </a:lnTo>
                  <a:lnTo>
                    <a:pt x="1294942" y="208343"/>
                  </a:lnTo>
                  <a:lnTo>
                    <a:pt x="1296187" y="207098"/>
                  </a:lnTo>
                  <a:lnTo>
                    <a:pt x="1275435" y="206413"/>
                  </a:lnTo>
                  <a:lnTo>
                    <a:pt x="1276819" y="209638"/>
                  </a:lnTo>
                  <a:lnTo>
                    <a:pt x="1276921" y="209880"/>
                  </a:lnTo>
                  <a:lnTo>
                    <a:pt x="1277315" y="209880"/>
                  </a:lnTo>
                  <a:lnTo>
                    <a:pt x="1299819" y="210908"/>
                  </a:lnTo>
                  <a:close/>
                </a:path>
                <a:path w="4819650" h="384175">
                  <a:moveTo>
                    <a:pt x="1309268" y="211086"/>
                  </a:moveTo>
                  <a:lnTo>
                    <a:pt x="1303858" y="211086"/>
                  </a:lnTo>
                  <a:lnTo>
                    <a:pt x="1301381" y="211086"/>
                  </a:lnTo>
                  <a:lnTo>
                    <a:pt x="1304290" y="211429"/>
                  </a:lnTo>
                  <a:lnTo>
                    <a:pt x="1309268" y="211086"/>
                  </a:lnTo>
                  <a:close/>
                </a:path>
                <a:path w="4819650" h="384175">
                  <a:moveTo>
                    <a:pt x="1322501" y="206806"/>
                  </a:moveTo>
                  <a:lnTo>
                    <a:pt x="1317040" y="206806"/>
                  </a:lnTo>
                  <a:lnTo>
                    <a:pt x="1317421" y="207810"/>
                  </a:lnTo>
                  <a:lnTo>
                    <a:pt x="1322501" y="206806"/>
                  </a:lnTo>
                  <a:close/>
                </a:path>
                <a:path w="4819650" h="384175">
                  <a:moveTo>
                    <a:pt x="1377924" y="210731"/>
                  </a:moveTo>
                  <a:lnTo>
                    <a:pt x="1372425" y="209638"/>
                  </a:lnTo>
                  <a:lnTo>
                    <a:pt x="1362316" y="208343"/>
                  </a:lnTo>
                  <a:lnTo>
                    <a:pt x="1362494" y="208343"/>
                  </a:lnTo>
                  <a:lnTo>
                    <a:pt x="1344206" y="206590"/>
                  </a:lnTo>
                  <a:lnTo>
                    <a:pt x="1330439" y="205244"/>
                  </a:lnTo>
                  <a:lnTo>
                    <a:pt x="1322920" y="206730"/>
                  </a:lnTo>
                  <a:lnTo>
                    <a:pt x="1332395" y="206590"/>
                  </a:lnTo>
                  <a:lnTo>
                    <a:pt x="1339710" y="207314"/>
                  </a:lnTo>
                  <a:lnTo>
                    <a:pt x="1342771" y="208521"/>
                  </a:lnTo>
                  <a:lnTo>
                    <a:pt x="1345552" y="209880"/>
                  </a:lnTo>
                  <a:lnTo>
                    <a:pt x="1345018" y="209880"/>
                  </a:lnTo>
                  <a:lnTo>
                    <a:pt x="1341716" y="210731"/>
                  </a:lnTo>
                  <a:lnTo>
                    <a:pt x="1377924" y="210731"/>
                  </a:lnTo>
                  <a:close/>
                </a:path>
                <a:path w="4819650" h="384175">
                  <a:moveTo>
                    <a:pt x="1383169" y="211772"/>
                  </a:moveTo>
                  <a:lnTo>
                    <a:pt x="1379740" y="211086"/>
                  </a:lnTo>
                  <a:lnTo>
                    <a:pt x="1340345" y="211086"/>
                  </a:lnTo>
                  <a:lnTo>
                    <a:pt x="1337602" y="211264"/>
                  </a:lnTo>
                  <a:lnTo>
                    <a:pt x="1364424" y="211772"/>
                  </a:lnTo>
                  <a:lnTo>
                    <a:pt x="1383169" y="211772"/>
                  </a:lnTo>
                  <a:close/>
                </a:path>
                <a:path w="4819650" h="384175">
                  <a:moveTo>
                    <a:pt x="1387640" y="253873"/>
                  </a:moveTo>
                  <a:lnTo>
                    <a:pt x="1381290" y="254546"/>
                  </a:lnTo>
                  <a:lnTo>
                    <a:pt x="1369656" y="255320"/>
                  </a:lnTo>
                  <a:lnTo>
                    <a:pt x="1354353" y="255536"/>
                  </a:lnTo>
                  <a:lnTo>
                    <a:pt x="1336979" y="254520"/>
                  </a:lnTo>
                  <a:lnTo>
                    <a:pt x="1356118" y="257517"/>
                  </a:lnTo>
                  <a:lnTo>
                    <a:pt x="1337767" y="257568"/>
                  </a:lnTo>
                  <a:lnTo>
                    <a:pt x="1333652" y="259105"/>
                  </a:lnTo>
                  <a:lnTo>
                    <a:pt x="1354594" y="258889"/>
                  </a:lnTo>
                  <a:lnTo>
                    <a:pt x="1369695" y="257797"/>
                  </a:lnTo>
                  <a:lnTo>
                    <a:pt x="1380261" y="256044"/>
                  </a:lnTo>
                  <a:lnTo>
                    <a:pt x="1387640" y="253873"/>
                  </a:lnTo>
                  <a:close/>
                </a:path>
                <a:path w="4819650" h="384175">
                  <a:moveTo>
                    <a:pt x="1396530" y="292468"/>
                  </a:moveTo>
                  <a:lnTo>
                    <a:pt x="1390624" y="286893"/>
                  </a:lnTo>
                  <a:lnTo>
                    <a:pt x="1354836" y="291084"/>
                  </a:lnTo>
                  <a:lnTo>
                    <a:pt x="1365288" y="291985"/>
                  </a:lnTo>
                  <a:lnTo>
                    <a:pt x="1375752" y="292519"/>
                  </a:lnTo>
                  <a:lnTo>
                    <a:pt x="1386166" y="292671"/>
                  </a:lnTo>
                  <a:lnTo>
                    <a:pt x="1396530" y="292468"/>
                  </a:lnTo>
                  <a:close/>
                </a:path>
                <a:path w="4819650" h="384175">
                  <a:moveTo>
                    <a:pt x="1405978" y="303758"/>
                  </a:moveTo>
                  <a:lnTo>
                    <a:pt x="1389608" y="302653"/>
                  </a:lnTo>
                  <a:lnTo>
                    <a:pt x="1388681" y="304609"/>
                  </a:lnTo>
                  <a:lnTo>
                    <a:pt x="1375879" y="305676"/>
                  </a:lnTo>
                  <a:lnTo>
                    <a:pt x="1369136" y="306641"/>
                  </a:lnTo>
                  <a:lnTo>
                    <a:pt x="1386344" y="308241"/>
                  </a:lnTo>
                  <a:lnTo>
                    <a:pt x="1390446" y="306489"/>
                  </a:lnTo>
                  <a:lnTo>
                    <a:pt x="1401622" y="305015"/>
                  </a:lnTo>
                  <a:lnTo>
                    <a:pt x="1405978" y="303758"/>
                  </a:lnTo>
                  <a:close/>
                </a:path>
                <a:path w="4819650" h="384175">
                  <a:moveTo>
                    <a:pt x="1424038" y="189230"/>
                  </a:moveTo>
                  <a:lnTo>
                    <a:pt x="1396250" y="189306"/>
                  </a:lnTo>
                  <a:lnTo>
                    <a:pt x="1387297" y="190373"/>
                  </a:lnTo>
                  <a:lnTo>
                    <a:pt x="1424038" y="189230"/>
                  </a:lnTo>
                  <a:close/>
                </a:path>
                <a:path w="4819650" h="384175">
                  <a:moveTo>
                    <a:pt x="1433080" y="325691"/>
                  </a:moveTo>
                  <a:lnTo>
                    <a:pt x="1431429" y="323850"/>
                  </a:lnTo>
                  <a:lnTo>
                    <a:pt x="1419148" y="325882"/>
                  </a:lnTo>
                  <a:lnTo>
                    <a:pt x="1403223" y="325031"/>
                  </a:lnTo>
                  <a:lnTo>
                    <a:pt x="1386332" y="323507"/>
                  </a:lnTo>
                  <a:lnTo>
                    <a:pt x="1371180" y="323557"/>
                  </a:lnTo>
                  <a:lnTo>
                    <a:pt x="1385265" y="324002"/>
                  </a:lnTo>
                  <a:lnTo>
                    <a:pt x="1380921" y="325539"/>
                  </a:lnTo>
                  <a:lnTo>
                    <a:pt x="1385938" y="327050"/>
                  </a:lnTo>
                  <a:lnTo>
                    <a:pt x="1402803" y="326593"/>
                  </a:lnTo>
                  <a:lnTo>
                    <a:pt x="1421028" y="326377"/>
                  </a:lnTo>
                  <a:lnTo>
                    <a:pt x="1433080" y="325691"/>
                  </a:lnTo>
                  <a:close/>
                </a:path>
                <a:path w="4819650" h="384175">
                  <a:moveTo>
                    <a:pt x="1463090" y="361886"/>
                  </a:moveTo>
                  <a:lnTo>
                    <a:pt x="1433728" y="357200"/>
                  </a:lnTo>
                  <a:lnTo>
                    <a:pt x="1401597" y="353504"/>
                  </a:lnTo>
                  <a:lnTo>
                    <a:pt x="1363675" y="350672"/>
                  </a:lnTo>
                  <a:lnTo>
                    <a:pt x="1316913" y="348589"/>
                  </a:lnTo>
                  <a:lnTo>
                    <a:pt x="1313484" y="350583"/>
                  </a:lnTo>
                  <a:lnTo>
                    <a:pt x="1303997" y="352691"/>
                  </a:lnTo>
                  <a:lnTo>
                    <a:pt x="1290751" y="353669"/>
                  </a:lnTo>
                  <a:lnTo>
                    <a:pt x="1276057" y="352259"/>
                  </a:lnTo>
                  <a:lnTo>
                    <a:pt x="1272743" y="354241"/>
                  </a:lnTo>
                  <a:lnTo>
                    <a:pt x="1313484" y="353504"/>
                  </a:lnTo>
                  <a:lnTo>
                    <a:pt x="1323047" y="355168"/>
                  </a:lnTo>
                  <a:lnTo>
                    <a:pt x="1345260" y="351548"/>
                  </a:lnTo>
                  <a:lnTo>
                    <a:pt x="1350378" y="354076"/>
                  </a:lnTo>
                  <a:lnTo>
                    <a:pt x="1346555" y="357644"/>
                  </a:lnTo>
                  <a:lnTo>
                    <a:pt x="1347063" y="359664"/>
                  </a:lnTo>
                  <a:lnTo>
                    <a:pt x="1346949" y="358635"/>
                  </a:lnTo>
                  <a:lnTo>
                    <a:pt x="1360716" y="359422"/>
                  </a:lnTo>
                  <a:lnTo>
                    <a:pt x="1376819" y="360807"/>
                  </a:lnTo>
                  <a:lnTo>
                    <a:pt x="1388668" y="362483"/>
                  </a:lnTo>
                  <a:lnTo>
                    <a:pt x="1389672" y="364109"/>
                  </a:lnTo>
                  <a:lnTo>
                    <a:pt x="1463090" y="361886"/>
                  </a:lnTo>
                  <a:close/>
                </a:path>
                <a:path w="4819650" h="384175">
                  <a:moveTo>
                    <a:pt x="1534198" y="288048"/>
                  </a:moveTo>
                  <a:lnTo>
                    <a:pt x="1531607" y="287807"/>
                  </a:lnTo>
                  <a:lnTo>
                    <a:pt x="1527911" y="287807"/>
                  </a:lnTo>
                  <a:lnTo>
                    <a:pt x="1534198" y="288048"/>
                  </a:lnTo>
                  <a:close/>
                </a:path>
                <a:path w="4819650" h="384175">
                  <a:moveTo>
                    <a:pt x="1549933" y="297637"/>
                  </a:moveTo>
                  <a:lnTo>
                    <a:pt x="1521701" y="294678"/>
                  </a:lnTo>
                  <a:lnTo>
                    <a:pt x="1517586" y="297205"/>
                  </a:lnTo>
                  <a:lnTo>
                    <a:pt x="1549933" y="297637"/>
                  </a:lnTo>
                  <a:close/>
                </a:path>
                <a:path w="4819650" h="384175">
                  <a:moveTo>
                    <a:pt x="1659318" y="147447"/>
                  </a:moveTo>
                  <a:lnTo>
                    <a:pt x="1650301" y="149491"/>
                  </a:lnTo>
                  <a:lnTo>
                    <a:pt x="1655660" y="152019"/>
                  </a:lnTo>
                  <a:lnTo>
                    <a:pt x="1659318" y="147447"/>
                  </a:lnTo>
                  <a:close/>
                </a:path>
                <a:path w="4819650" h="384175">
                  <a:moveTo>
                    <a:pt x="1741157" y="325526"/>
                  </a:moveTo>
                  <a:lnTo>
                    <a:pt x="1703628" y="323621"/>
                  </a:lnTo>
                  <a:lnTo>
                    <a:pt x="1696313" y="324129"/>
                  </a:lnTo>
                  <a:lnTo>
                    <a:pt x="1706245" y="324396"/>
                  </a:lnTo>
                  <a:lnTo>
                    <a:pt x="1719681" y="325018"/>
                  </a:lnTo>
                  <a:lnTo>
                    <a:pt x="1722907" y="326631"/>
                  </a:lnTo>
                  <a:lnTo>
                    <a:pt x="1658200" y="326796"/>
                  </a:lnTo>
                  <a:lnTo>
                    <a:pt x="1685658" y="327431"/>
                  </a:lnTo>
                  <a:lnTo>
                    <a:pt x="1703501" y="327698"/>
                  </a:lnTo>
                  <a:lnTo>
                    <a:pt x="1719427" y="327202"/>
                  </a:lnTo>
                  <a:lnTo>
                    <a:pt x="1741157" y="325526"/>
                  </a:lnTo>
                  <a:close/>
                </a:path>
                <a:path w="4819650" h="384175">
                  <a:moveTo>
                    <a:pt x="1761718" y="212686"/>
                  </a:moveTo>
                  <a:lnTo>
                    <a:pt x="1751736" y="211048"/>
                  </a:lnTo>
                  <a:lnTo>
                    <a:pt x="1749361" y="208927"/>
                  </a:lnTo>
                  <a:lnTo>
                    <a:pt x="1743608" y="207187"/>
                  </a:lnTo>
                  <a:lnTo>
                    <a:pt x="1723504" y="206717"/>
                  </a:lnTo>
                  <a:lnTo>
                    <a:pt x="1710537" y="210312"/>
                  </a:lnTo>
                  <a:lnTo>
                    <a:pt x="1650085" y="208953"/>
                  </a:lnTo>
                  <a:lnTo>
                    <a:pt x="1683207" y="212407"/>
                  </a:lnTo>
                  <a:lnTo>
                    <a:pt x="1694497" y="210959"/>
                  </a:lnTo>
                  <a:lnTo>
                    <a:pt x="1713649" y="211620"/>
                  </a:lnTo>
                  <a:lnTo>
                    <a:pt x="1737207" y="212750"/>
                  </a:lnTo>
                  <a:lnTo>
                    <a:pt x="1761718" y="212686"/>
                  </a:lnTo>
                  <a:close/>
                </a:path>
                <a:path w="4819650" h="384175">
                  <a:moveTo>
                    <a:pt x="1785670" y="142646"/>
                  </a:moveTo>
                  <a:lnTo>
                    <a:pt x="1768754" y="142049"/>
                  </a:lnTo>
                  <a:lnTo>
                    <a:pt x="1781136" y="143598"/>
                  </a:lnTo>
                  <a:lnTo>
                    <a:pt x="1782635" y="142646"/>
                  </a:lnTo>
                  <a:lnTo>
                    <a:pt x="1785670" y="142646"/>
                  </a:lnTo>
                  <a:close/>
                </a:path>
                <a:path w="4819650" h="384175">
                  <a:moveTo>
                    <a:pt x="1824367" y="147116"/>
                  </a:moveTo>
                  <a:lnTo>
                    <a:pt x="1802485" y="147116"/>
                  </a:lnTo>
                  <a:lnTo>
                    <a:pt x="1790458" y="145681"/>
                  </a:lnTo>
                  <a:lnTo>
                    <a:pt x="1781759" y="143675"/>
                  </a:lnTo>
                  <a:lnTo>
                    <a:pt x="1781022" y="143675"/>
                  </a:lnTo>
                  <a:lnTo>
                    <a:pt x="1778787" y="145072"/>
                  </a:lnTo>
                  <a:lnTo>
                    <a:pt x="1778965" y="145681"/>
                  </a:lnTo>
                  <a:lnTo>
                    <a:pt x="1779079" y="146075"/>
                  </a:lnTo>
                  <a:lnTo>
                    <a:pt x="1772158" y="146850"/>
                  </a:lnTo>
                  <a:lnTo>
                    <a:pt x="1764360" y="147523"/>
                  </a:lnTo>
                  <a:lnTo>
                    <a:pt x="1754784" y="148005"/>
                  </a:lnTo>
                  <a:lnTo>
                    <a:pt x="1742503" y="148221"/>
                  </a:lnTo>
                  <a:lnTo>
                    <a:pt x="1736699" y="142646"/>
                  </a:lnTo>
                  <a:lnTo>
                    <a:pt x="1729295" y="143979"/>
                  </a:lnTo>
                  <a:lnTo>
                    <a:pt x="1731175" y="146278"/>
                  </a:lnTo>
                  <a:lnTo>
                    <a:pt x="1726907" y="148310"/>
                  </a:lnTo>
                  <a:lnTo>
                    <a:pt x="1701076" y="148844"/>
                  </a:lnTo>
                  <a:lnTo>
                    <a:pt x="1711553" y="150444"/>
                  </a:lnTo>
                  <a:lnTo>
                    <a:pt x="1767128" y="150444"/>
                  </a:lnTo>
                  <a:lnTo>
                    <a:pt x="1789671" y="152146"/>
                  </a:lnTo>
                  <a:lnTo>
                    <a:pt x="1793176" y="150710"/>
                  </a:lnTo>
                  <a:lnTo>
                    <a:pt x="1802333" y="149402"/>
                  </a:lnTo>
                  <a:lnTo>
                    <a:pt x="1812798" y="148310"/>
                  </a:lnTo>
                  <a:lnTo>
                    <a:pt x="1824367" y="147116"/>
                  </a:lnTo>
                  <a:close/>
                </a:path>
                <a:path w="4819650" h="384175">
                  <a:moveTo>
                    <a:pt x="1839709" y="169291"/>
                  </a:moveTo>
                  <a:lnTo>
                    <a:pt x="1802447" y="168402"/>
                  </a:lnTo>
                  <a:lnTo>
                    <a:pt x="1826348" y="171894"/>
                  </a:lnTo>
                  <a:lnTo>
                    <a:pt x="1839709" y="169291"/>
                  </a:lnTo>
                  <a:close/>
                </a:path>
                <a:path w="4819650" h="384175">
                  <a:moveTo>
                    <a:pt x="1850250" y="313131"/>
                  </a:moveTo>
                  <a:lnTo>
                    <a:pt x="1817814" y="311556"/>
                  </a:lnTo>
                  <a:lnTo>
                    <a:pt x="1815579" y="311556"/>
                  </a:lnTo>
                  <a:lnTo>
                    <a:pt x="1814271" y="311556"/>
                  </a:lnTo>
                  <a:lnTo>
                    <a:pt x="1831962" y="313131"/>
                  </a:lnTo>
                  <a:lnTo>
                    <a:pt x="1850250" y="313131"/>
                  </a:lnTo>
                  <a:close/>
                </a:path>
                <a:path w="4819650" h="384175">
                  <a:moveTo>
                    <a:pt x="1881911" y="151917"/>
                  </a:moveTo>
                  <a:lnTo>
                    <a:pt x="1853285" y="147929"/>
                  </a:lnTo>
                  <a:lnTo>
                    <a:pt x="1853742" y="149961"/>
                  </a:lnTo>
                  <a:lnTo>
                    <a:pt x="1858187" y="149415"/>
                  </a:lnTo>
                  <a:lnTo>
                    <a:pt x="1881911" y="151917"/>
                  </a:lnTo>
                  <a:close/>
                </a:path>
                <a:path w="4819650" h="384175">
                  <a:moveTo>
                    <a:pt x="1968995" y="186016"/>
                  </a:moveTo>
                  <a:lnTo>
                    <a:pt x="1963407" y="185242"/>
                  </a:lnTo>
                  <a:lnTo>
                    <a:pt x="1963483" y="185686"/>
                  </a:lnTo>
                  <a:lnTo>
                    <a:pt x="1963559" y="186232"/>
                  </a:lnTo>
                  <a:lnTo>
                    <a:pt x="1968995" y="186016"/>
                  </a:lnTo>
                  <a:close/>
                </a:path>
                <a:path w="4819650" h="384175">
                  <a:moveTo>
                    <a:pt x="1992464" y="189280"/>
                  </a:moveTo>
                  <a:lnTo>
                    <a:pt x="1983435" y="188023"/>
                  </a:lnTo>
                  <a:lnTo>
                    <a:pt x="1964372" y="189280"/>
                  </a:lnTo>
                  <a:lnTo>
                    <a:pt x="1992464" y="189280"/>
                  </a:lnTo>
                  <a:close/>
                </a:path>
                <a:path w="4819650" h="384175">
                  <a:moveTo>
                    <a:pt x="2077300" y="116827"/>
                  </a:moveTo>
                  <a:lnTo>
                    <a:pt x="2067788" y="115087"/>
                  </a:lnTo>
                  <a:lnTo>
                    <a:pt x="2049373" y="113906"/>
                  </a:lnTo>
                  <a:lnTo>
                    <a:pt x="2035238" y="112445"/>
                  </a:lnTo>
                  <a:lnTo>
                    <a:pt x="2038642" y="109829"/>
                  </a:lnTo>
                  <a:lnTo>
                    <a:pt x="2031606" y="112496"/>
                  </a:lnTo>
                  <a:lnTo>
                    <a:pt x="1980234" y="113182"/>
                  </a:lnTo>
                  <a:lnTo>
                    <a:pt x="1970633" y="115582"/>
                  </a:lnTo>
                  <a:lnTo>
                    <a:pt x="1986127" y="114528"/>
                  </a:lnTo>
                  <a:lnTo>
                    <a:pt x="2000097" y="115824"/>
                  </a:lnTo>
                  <a:lnTo>
                    <a:pt x="2013407" y="117970"/>
                  </a:lnTo>
                  <a:lnTo>
                    <a:pt x="2026983" y="119507"/>
                  </a:lnTo>
                  <a:lnTo>
                    <a:pt x="2044623" y="119278"/>
                  </a:lnTo>
                  <a:lnTo>
                    <a:pt x="2062264" y="117322"/>
                  </a:lnTo>
                  <a:lnTo>
                    <a:pt x="2077300" y="116827"/>
                  </a:lnTo>
                  <a:close/>
                </a:path>
                <a:path w="4819650" h="384175">
                  <a:moveTo>
                    <a:pt x="2084717" y="307517"/>
                  </a:moveTo>
                  <a:lnTo>
                    <a:pt x="2078316" y="306946"/>
                  </a:lnTo>
                  <a:lnTo>
                    <a:pt x="2078139" y="306946"/>
                  </a:lnTo>
                  <a:lnTo>
                    <a:pt x="2078748" y="307517"/>
                  </a:lnTo>
                  <a:lnTo>
                    <a:pt x="2084717" y="307517"/>
                  </a:lnTo>
                  <a:close/>
                </a:path>
                <a:path w="4819650" h="384175">
                  <a:moveTo>
                    <a:pt x="2103450" y="253453"/>
                  </a:moveTo>
                  <a:lnTo>
                    <a:pt x="2070658" y="251015"/>
                  </a:lnTo>
                  <a:lnTo>
                    <a:pt x="2066201" y="252526"/>
                  </a:lnTo>
                  <a:lnTo>
                    <a:pt x="2103450" y="253453"/>
                  </a:lnTo>
                  <a:close/>
                </a:path>
                <a:path w="4819650" h="384175">
                  <a:moveTo>
                    <a:pt x="2135340" y="277876"/>
                  </a:moveTo>
                  <a:lnTo>
                    <a:pt x="2131466" y="275209"/>
                  </a:lnTo>
                  <a:lnTo>
                    <a:pt x="2048624" y="276415"/>
                  </a:lnTo>
                  <a:lnTo>
                    <a:pt x="2055609" y="278104"/>
                  </a:lnTo>
                  <a:lnTo>
                    <a:pt x="2060448" y="280035"/>
                  </a:lnTo>
                  <a:lnTo>
                    <a:pt x="2060956" y="282079"/>
                  </a:lnTo>
                  <a:lnTo>
                    <a:pt x="2054987" y="284086"/>
                  </a:lnTo>
                  <a:lnTo>
                    <a:pt x="2115020" y="284391"/>
                  </a:lnTo>
                  <a:lnTo>
                    <a:pt x="2096236" y="282422"/>
                  </a:lnTo>
                  <a:lnTo>
                    <a:pt x="2124418" y="279920"/>
                  </a:lnTo>
                  <a:lnTo>
                    <a:pt x="2135340" y="277876"/>
                  </a:lnTo>
                  <a:close/>
                </a:path>
                <a:path w="4819650" h="384175">
                  <a:moveTo>
                    <a:pt x="2139289" y="298754"/>
                  </a:moveTo>
                  <a:lnTo>
                    <a:pt x="2136533" y="297561"/>
                  </a:lnTo>
                  <a:lnTo>
                    <a:pt x="2106841" y="295744"/>
                  </a:lnTo>
                  <a:lnTo>
                    <a:pt x="2081987" y="296303"/>
                  </a:lnTo>
                  <a:lnTo>
                    <a:pt x="2062657" y="298183"/>
                  </a:lnTo>
                  <a:lnTo>
                    <a:pt x="2049475" y="300342"/>
                  </a:lnTo>
                  <a:lnTo>
                    <a:pt x="2030069" y="297332"/>
                  </a:lnTo>
                  <a:lnTo>
                    <a:pt x="2019782" y="299389"/>
                  </a:lnTo>
                  <a:lnTo>
                    <a:pt x="2030564" y="300951"/>
                  </a:lnTo>
                  <a:lnTo>
                    <a:pt x="2044077" y="302260"/>
                  </a:lnTo>
                  <a:lnTo>
                    <a:pt x="2045131" y="301866"/>
                  </a:lnTo>
                  <a:lnTo>
                    <a:pt x="2049627" y="301345"/>
                  </a:lnTo>
                  <a:lnTo>
                    <a:pt x="2063991" y="302844"/>
                  </a:lnTo>
                  <a:lnTo>
                    <a:pt x="2060333" y="304698"/>
                  </a:lnTo>
                  <a:lnTo>
                    <a:pt x="2047760" y="305993"/>
                  </a:lnTo>
                  <a:lnTo>
                    <a:pt x="2044115" y="305993"/>
                  </a:lnTo>
                  <a:lnTo>
                    <a:pt x="2038426" y="306184"/>
                  </a:lnTo>
                  <a:lnTo>
                    <a:pt x="2013737" y="306539"/>
                  </a:lnTo>
                  <a:lnTo>
                    <a:pt x="2007806" y="303784"/>
                  </a:lnTo>
                  <a:lnTo>
                    <a:pt x="2000580" y="300431"/>
                  </a:lnTo>
                  <a:lnTo>
                    <a:pt x="2000732" y="300431"/>
                  </a:lnTo>
                  <a:lnTo>
                    <a:pt x="1968842" y="296621"/>
                  </a:lnTo>
                  <a:lnTo>
                    <a:pt x="1935467" y="293027"/>
                  </a:lnTo>
                  <a:lnTo>
                    <a:pt x="1925955" y="290144"/>
                  </a:lnTo>
                  <a:lnTo>
                    <a:pt x="1922386" y="289052"/>
                  </a:lnTo>
                  <a:lnTo>
                    <a:pt x="1918258" y="287807"/>
                  </a:lnTo>
                  <a:lnTo>
                    <a:pt x="1914410" y="287807"/>
                  </a:lnTo>
                  <a:lnTo>
                    <a:pt x="1903387" y="289052"/>
                  </a:lnTo>
                  <a:lnTo>
                    <a:pt x="1875078" y="288048"/>
                  </a:lnTo>
                  <a:lnTo>
                    <a:pt x="1874558" y="288048"/>
                  </a:lnTo>
                  <a:lnTo>
                    <a:pt x="1876285" y="290144"/>
                  </a:lnTo>
                  <a:lnTo>
                    <a:pt x="1871814" y="289610"/>
                  </a:lnTo>
                  <a:lnTo>
                    <a:pt x="1856701" y="287807"/>
                  </a:lnTo>
                  <a:lnTo>
                    <a:pt x="1853526" y="287807"/>
                  </a:lnTo>
                  <a:lnTo>
                    <a:pt x="1850123" y="284949"/>
                  </a:lnTo>
                  <a:lnTo>
                    <a:pt x="1849945" y="284949"/>
                  </a:lnTo>
                  <a:lnTo>
                    <a:pt x="1858416" y="282892"/>
                  </a:lnTo>
                  <a:lnTo>
                    <a:pt x="1858111" y="282892"/>
                  </a:lnTo>
                  <a:lnTo>
                    <a:pt x="1870633" y="280936"/>
                  </a:lnTo>
                  <a:lnTo>
                    <a:pt x="1870786" y="280936"/>
                  </a:lnTo>
                  <a:lnTo>
                    <a:pt x="1876679" y="279488"/>
                  </a:lnTo>
                  <a:lnTo>
                    <a:pt x="1877364" y="279323"/>
                  </a:lnTo>
                  <a:lnTo>
                    <a:pt x="1878317" y="279323"/>
                  </a:lnTo>
                  <a:lnTo>
                    <a:pt x="1870595" y="277774"/>
                  </a:lnTo>
                  <a:lnTo>
                    <a:pt x="1852485" y="276999"/>
                  </a:lnTo>
                  <a:lnTo>
                    <a:pt x="1840890" y="276517"/>
                  </a:lnTo>
                  <a:lnTo>
                    <a:pt x="1795386" y="276999"/>
                  </a:lnTo>
                  <a:lnTo>
                    <a:pt x="1749590" y="276263"/>
                  </a:lnTo>
                  <a:lnTo>
                    <a:pt x="1705356" y="274739"/>
                  </a:lnTo>
                  <a:lnTo>
                    <a:pt x="1698561" y="274434"/>
                  </a:lnTo>
                  <a:lnTo>
                    <a:pt x="1664500" y="272923"/>
                  </a:lnTo>
                  <a:lnTo>
                    <a:pt x="1665719" y="271653"/>
                  </a:lnTo>
                  <a:lnTo>
                    <a:pt x="1665846" y="271399"/>
                  </a:lnTo>
                  <a:lnTo>
                    <a:pt x="1665973" y="270992"/>
                  </a:lnTo>
                  <a:lnTo>
                    <a:pt x="1666036" y="270725"/>
                  </a:lnTo>
                  <a:lnTo>
                    <a:pt x="1666113" y="270484"/>
                  </a:lnTo>
                  <a:lnTo>
                    <a:pt x="1666214" y="270129"/>
                  </a:lnTo>
                  <a:lnTo>
                    <a:pt x="1670177" y="269062"/>
                  </a:lnTo>
                  <a:lnTo>
                    <a:pt x="1682089" y="268820"/>
                  </a:lnTo>
                  <a:lnTo>
                    <a:pt x="1649349" y="266382"/>
                  </a:lnTo>
                  <a:lnTo>
                    <a:pt x="1636217" y="270992"/>
                  </a:lnTo>
                  <a:lnTo>
                    <a:pt x="1561401" y="270725"/>
                  </a:lnTo>
                  <a:lnTo>
                    <a:pt x="1548866" y="270725"/>
                  </a:lnTo>
                  <a:lnTo>
                    <a:pt x="1553248" y="271183"/>
                  </a:lnTo>
                  <a:lnTo>
                    <a:pt x="1524368" y="271653"/>
                  </a:lnTo>
                  <a:lnTo>
                    <a:pt x="1505127" y="271399"/>
                  </a:lnTo>
                  <a:lnTo>
                    <a:pt x="1502537" y="271399"/>
                  </a:lnTo>
                  <a:lnTo>
                    <a:pt x="1441843" y="268465"/>
                  </a:lnTo>
                  <a:lnTo>
                    <a:pt x="1416100" y="273875"/>
                  </a:lnTo>
                  <a:lnTo>
                    <a:pt x="1390129" y="274434"/>
                  </a:lnTo>
                  <a:lnTo>
                    <a:pt x="1353324" y="273126"/>
                  </a:lnTo>
                  <a:lnTo>
                    <a:pt x="1295082" y="272923"/>
                  </a:lnTo>
                  <a:lnTo>
                    <a:pt x="1305115" y="270484"/>
                  </a:lnTo>
                  <a:lnTo>
                    <a:pt x="1329664" y="270725"/>
                  </a:lnTo>
                  <a:lnTo>
                    <a:pt x="1326654" y="270725"/>
                  </a:lnTo>
                  <a:lnTo>
                    <a:pt x="1336865" y="270891"/>
                  </a:lnTo>
                  <a:lnTo>
                    <a:pt x="1339215" y="270484"/>
                  </a:lnTo>
                  <a:lnTo>
                    <a:pt x="1340370" y="270281"/>
                  </a:lnTo>
                  <a:lnTo>
                    <a:pt x="1348994" y="268820"/>
                  </a:lnTo>
                  <a:lnTo>
                    <a:pt x="1347889" y="268820"/>
                  </a:lnTo>
                  <a:lnTo>
                    <a:pt x="1323200" y="270281"/>
                  </a:lnTo>
                  <a:lnTo>
                    <a:pt x="1281061" y="267131"/>
                  </a:lnTo>
                  <a:lnTo>
                    <a:pt x="1256512" y="269062"/>
                  </a:lnTo>
                  <a:lnTo>
                    <a:pt x="1271816" y="269062"/>
                  </a:lnTo>
                  <a:lnTo>
                    <a:pt x="1281696" y="269786"/>
                  </a:lnTo>
                  <a:lnTo>
                    <a:pt x="1290142" y="270725"/>
                  </a:lnTo>
                  <a:lnTo>
                    <a:pt x="1299425" y="271399"/>
                  </a:lnTo>
                  <a:lnTo>
                    <a:pt x="1275969" y="275526"/>
                  </a:lnTo>
                  <a:lnTo>
                    <a:pt x="1229995" y="275894"/>
                  </a:lnTo>
                  <a:lnTo>
                    <a:pt x="1182039" y="275132"/>
                  </a:lnTo>
                  <a:lnTo>
                    <a:pt x="1150632" y="275894"/>
                  </a:lnTo>
                  <a:lnTo>
                    <a:pt x="1153045" y="275894"/>
                  </a:lnTo>
                  <a:lnTo>
                    <a:pt x="1185710" y="279323"/>
                  </a:lnTo>
                  <a:lnTo>
                    <a:pt x="1162939" y="280936"/>
                  </a:lnTo>
                  <a:lnTo>
                    <a:pt x="1198156" y="281749"/>
                  </a:lnTo>
                  <a:lnTo>
                    <a:pt x="1196936" y="281749"/>
                  </a:lnTo>
                  <a:lnTo>
                    <a:pt x="1230198" y="282892"/>
                  </a:lnTo>
                  <a:lnTo>
                    <a:pt x="1228305" y="282892"/>
                  </a:lnTo>
                  <a:lnTo>
                    <a:pt x="1250835" y="284683"/>
                  </a:lnTo>
                  <a:lnTo>
                    <a:pt x="1256931" y="287807"/>
                  </a:lnTo>
                  <a:lnTo>
                    <a:pt x="1268374" y="287807"/>
                  </a:lnTo>
                  <a:lnTo>
                    <a:pt x="1288491" y="289458"/>
                  </a:lnTo>
                  <a:lnTo>
                    <a:pt x="1310627" y="291058"/>
                  </a:lnTo>
                  <a:lnTo>
                    <a:pt x="1331214" y="289610"/>
                  </a:lnTo>
                  <a:lnTo>
                    <a:pt x="1313599" y="287807"/>
                  </a:lnTo>
                  <a:lnTo>
                    <a:pt x="1298232" y="285889"/>
                  </a:lnTo>
                  <a:lnTo>
                    <a:pt x="1297889" y="285889"/>
                  </a:lnTo>
                  <a:lnTo>
                    <a:pt x="1287627" y="283349"/>
                  </a:lnTo>
                  <a:lnTo>
                    <a:pt x="1287500" y="281127"/>
                  </a:lnTo>
                  <a:lnTo>
                    <a:pt x="1287449" y="280187"/>
                  </a:lnTo>
                  <a:lnTo>
                    <a:pt x="1292199" y="280187"/>
                  </a:lnTo>
                  <a:lnTo>
                    <a:pt x="1354874" y="282041"/>
                  </a:lnTo>
                  <a:lnTo>
                    <a:pt x="1380261" y="282371"/>
                  </a:lnTo>
                  <a:lnTo>
                    <a:pt x="1407985" y="281749"/>
                  </a:lnTo>
                  <a:lnTo>
                    <a:pt x="1407807" y="281127"/>
                  </a:lnTo>
                  <a:lnTo>
                    <a:pt x="1407680" y="280733"/>
                  </a:lnTo>
                  <a:lnTo>
                    <a:pt x="1453959" y="281660"/>
                  </a:lnTo>
                  <a:lnTo>
                    <a:pt x="1445196" y="280733"/>
                  </a:lnTo>
                  <a:lnTo>
                    <a:pt x="1440014" y="280187"/>
                  </a:lnTo>
                  <a:lnTo>
                    <a:pt x="1438554" y="280187"/>
                  </a:lnTo>
                  <a:lnTo>
                    <a:pt x="1464157" y="279488"/>
                  </a:lnTo>
                  <a:lnTo>
                    <a:pt x="1493570" y="280187"/>
                  </a:lnTo>
                  <a:lnTo>
                    <a:pt x="1528114" y="281749"/>
                  </a:lnTo>
                  <a:lnTo>
                    <a:pt x="1527810" y="281749"/>
                  </a:lnTo>
                  <a:lnTo>
                    <a:pt x="1551292" y="282892"/>
                  </a:lnTo>
                  <a:lnTo>
                    <a:pt x="1534401" y="283870"/>
                  </a:lnTo>
                  <a:lnTo>
                    <a:pt x="1525485" y="285889"/>
                  </a:lnTo>
                  <a:lnTo>
                    <a:pt x="1525193" y="287807"/>
                  </a:lnTo>
                  <a:lnTo>
                    <a:pt x="1527784" y="287807"/>
                  </a:lnTo>
                  <a:lnTo>
                    <a:pt x="1529753" y="286702"/>
                  </a:lnTo>
                  <a:lnTo>
                    <a:pt x="1534871" y="285889"/>
                  </a:lnTo>
                  <a:lnTo>
                    <a:pt x="1534693" y="285889"/>
                  </a:lnTo>
                  <a:lnTo>
                    <a:pt x="1542503" y="284949"/>
                  </a:lnTo>
                  <a:lnTo>
                    <a:pt x="1576590" y="292493"/>
                  </a:lnTo>
                  <a:lnTo>
                    <a:pt x="1571510" y="289953"/>
                  </a:lnTo>
                  <a:lnTo>
                    <a:pt x="1600619" y="289610"/>
                  </a:lnTo>
                  <a:lnTo>
                    <a:pt x="1600898" y="289610"/>
                  </a:lnTo>
                  <a:lnTo>
                    <a:pt x="1627022" y="290690"/>
                  </a:lnTo>
                  <a:lnTo>
                    <a:pt x="1650009" y="292735"/>
                  </a:lnTo>
                  <a:lnTo>
                    <a:pt x="1669681" y="295275"/>
                  </a:lnTo>
                  <a:lnTo>
                    <a:pt x="1648739" y="298513"/>
                  </a:lnTo>
                  <a:lnTo>
                    <a:pt x="1647672" y="301345"/>
                  </a:lnTo>
                  <a:lnTo>
                    <a:pt x="1647558" y="301650"/>
                  </a:lnTo>
                  <a:lnTo>
                    <a:pt x="1647482" y="301866"/>
                  </a:lnTo>
                  <a:lnTo>
                    <a:pt x="1647393" y="302107"/>
                  </a:lnTo>
                  <a:lnTo>
                    <a:pt x="1647329" y="302260"/>
                  </a:lnTo>
                  <a:lnTo>
                    <a:pt x="1647253" y="302475"/>
                  </a:lnTo>
                  <a:lnTo>
                    <a:pt x="1647126" y="302844"/>
                  </a:lnTo>
                  <a:lnTo>
                    <a:pt x="1653578" y="306946"/>
                  </a:lnTo>
                  <a:lnTo>
                    <a:pt x="1654454" y="307517"/>
                  </a:lnTo>
                  <a:lnTo>
                    <a:pt x="1659407" y="311099"/>
                  </a:lnTo>
                  <a:lnTo>
                    <a:pt x="1658035" y="311099"/>
                  </a:lnTo>
                  <a:lnTo>
                    <a:pt x="1631302" y="312356"/>
                  </a:lnTo>
                  <a:lnTo>
                    <a:pt x="1554264" y="314528"/>
                  </a:lnTo>
                  <a:lnTo>
                    <a:pt x="1561185" y="314528"/>
                  </a:lnTo>
                  <a:lnTo>
                    <a:pt x="1642351" y="318223"/>
                  </a:lnTo>
                  <a:lnTo>
                    <a:pt x="1658035" y="315671"/>
                  </a:lnTo>
                  <a:lnTo>
                    <a:pt x="1658226" y="315671"/>
                  </a:lnTo>
                  <a:lnTo>
                    <a:pt x="1665808" y="312699"/>
                  </a:lnTo>
                  <a:lnTo>
                    <a:pt x="1665782" y="309359"/>
                  </a:lnTo>
                  <a:lnTo>
                    <a:pt x="1658188" y="305993"/>
                  </a:lnTo>
                  <a:lnTo>
                    <a:pt x="1679676" y="307517"/>
                  </a:lnTo>
                  <a:lnTo>
                    <a:pt x="1692313" y="306184"/>
                  </a:lnTo>
                  <a:lnTo>
                    <a:pt x="1693456" y="305993"/>
                  </a:lnTo>
                  <a:lnTo>
                    <a:pt x="1703933" y="304203"/>
                  </a:lnTo>
                  <a:lnTo>
                    <a:pt x="1722386" y="303784"/>
                  </a:lnTo>
                  <a:lnTo>
                    <a:pt x="1725383" y="306946"/>
                  </a:lnTo>
                  <a:lnTo>
                    <a:pt x="1728597" y="309778"/>
                  </a:lnTo>
                  <a:lnTo>
                    <a:pt x="1728901" y="310057"/>
                  </a:lnTo>
                  <a:lnTo>
                    <a:pt x="1726285" y="312699"/>
                  </a:lnTo>
                  <a:lnTo>
                    <a:pt x="1710817" y="314477"/>
                  </a:lnTo>
                  <a:lnTo>
                    <a:pt x="1687779" y="314020"/>
                  </a:lnTo>
                  <a:lnTo>
                    <a:pt x="1734388" y="315937"/>
                  </a:lnTo>
                  <a:lnTo>
                    <a:pt x="1740128" y="314528"/>
                  </a:lnTo>
                  <a:lnTo>
                    <a:pt x="1748955" y="312356"/>
                  </a:lnTo>
                  <a:lnTo>
                    <a:pt x="1780590" y="311099"/>
                  </a:lnTo>
                  <a:lnTo>
                    <a:pt x="1815312" y="311531"/>
                  </a:lnTo>
                  <a:lnTo>
                    <a:pt x="1811718" y="311099"/>
                  </a:lnTo>
                  <a:lnTo>
                    <a:pt x="1800326" y="309778"/>
                  </a:lnTo>
                  <a:lnTo>
                    <a:pt x="1789506" y="308787"/>
                  </a:lnTo>
                  <a:lnTo>
                    <a:pt x="1786699" y="308787"/>
                  </a:lnTo>
                  <a:lnTo>
                    <a:pt x="1811210" y="306539"/>
                  </a:lnTo>
                  <a:lnTo>
                    <a:pt x="1811680" y="306539"/>
                  </a:lnTo>
                  <a:lnTo>
                    <a:pt x="1826437" y="307975"/>
                  </a:lnTo>
                  <a:lnTo>
                    <a:pt x="1838947" y="309524"/>
                  </a:lnTo>
                  <a:lnTo>
                    <a:pt x="1857121" y="307975"/>
                  </a:lnTo>
                  <a:lnTo>
                    <a:pt x="1851456" y="309778"/>
                  </a:lnTo>
                  <a:lnTo>
                    <a:pt x="1852345" y="309778"/>
                  </a:lnTo>
                  <a:lnTo>
                    <a:pt x="1864741" y="312064"/>
                  </a:lnTo>
                  <a:lnTo>
                    <a:pt x="1865528" y="312064"/>
                  </a:lnTo>
                  <a:lnTo>
                    <a:pt x="1885645" y="314020"/>
                  </a:lnTo>
                  <a:lnTo>
                    <a:pt x="1886610" y="314020"/>
                  </a:lnTo>
                  <a:lnTo>
                    <a:pt x="1905076" y="314972"/>
                  </a:lnTo>
                  <a:lnTo>
                    <a:pt x="1930171" y="312064"/>
                  </a:lnTo>
                  <a:lnTo>
                    <a:pt x="1932317" y="312064"/>
                  </a:lnTo>
                  <a:lnTo>
                    <a:pt x="1942896" y="319925"/>
                  </a:lnTo>
                  <a:lnTo>
                    <a:pt x="1958771" y="317779"/>
                  </a:lnTo>
                  <a:lnTo>
                    <a:pt x="1986241" y="317144"/>
                  </a:lnTo>
                  <a:lnTo>
                    <a:pt x="2013902" y="317461"/>
                  </a:lnTo>
                  <a:lnTo>
                    <a:pt x="2030412" y="318198"/>
                  </a:lnTo>
                  <a:lnTo>
                    <a:pt x="2030476" y="317144"/>
                  </a:lnTo>
                  <a:lnTo>
                    <a:pt x="2030514" y="316611"/>
                  </a:lnTo>
                  <a:lnTo>
                    <a:pt x="2030387" y="316611"/>
                  </a:lnTo>
                  <a:lnTo>
                    <a:pt x="2033714" y="315048"/>
                  </a:lnTo>
                  <a:lnTo>
                    <a:pt x="2043125" y="314198"/>
                  </a:lnTo>
                  <a:lnTo>
                    <a:pt x="2061857" y="314528"/>
                  </a:lnTo>
                  <a:lnTo>
                    <a:pt x="2066188" y="314198"/>
                  </a:lnTo>
                  <a:lnTo>
                    <a:pt x="2066772" y="314198"/>
                  </a:lnTo>
                  <a:lnTo>
                    <a:pt x="2057615" y="313448"/>
                  </a:lnTo>
                  <a:lnTo>
                    <a:pt x="2043620" y="312699"/>
                  </a:lnTo>
                  <a:lnTo>
                    <a:pt x="2028939" y="312064"/>
                  </a:lnTo>
                  <a:lnTo>
                    <a:pt x="2049691" y="310057"/>
                  </a:lnTo>
                  <a:lnTo>
                    <a:pt x="2049297" y="309778"/>
                  </a:lnTo>
                  <a:lnTo>
                    <a:pt x="2049500" y="309778"/>
                  </a:lnTo>
                  <a:lnTo>
                    <a:pt x="2045220" y="309029"/>
                  </a:lnTo>
                  <a:lnTo>
                    <a:pt x="2048649" y="307975"/>
                  </a:lnTo>
                  <a:lnTo>
                    <a:pt x="2055075" y="305993"/>
                  </a:lnTo>
                  <a:lnTo>
                    <a:pt x="2057908" y="305993"/>
                  </a:lnTo>
                  <a:lnTo>
                    <a:pt x="2076450" y="306539"/>
                  </a:lnTo>
                  <a:lnTo>
                    <a:pt x="2073833" y="306539"/>
                  </a:lnTo>
                  <a:lnTo>
                    <a:pt x="2078113" y="306933"/>
                  </a:lnTo>
                  <a:lnTo>
                    <a:pt x="2072792" y="301866"/>
                  </a:lnTo>
                  <a:lnTo>
                    <a:pt x="2074024" y="301866"/>
                  </a:lnTo>
                  <a:lnTo>
                    <a:pt x="2089531" y="302475"/>
                  </a:lnTo>
                  <a:lnTo>
                    <a:pt x="2104186" y="302475"/>
                  </a:lnTo>
                  <a:lnTo>
                    <a:pt x="2117052" y="302107"/>
                  </a:lnTo>
                  <a:lnTo>
                    <a:pt x="2122932" y="301866"/>
                  </a:lnTo>
                  <a:lnTo>
                    <a:pt x="2128139" y="301650"/>
                  </a:lnTo>
                  <a:lnTo>
                    <a:pt x="2128774" y="301345"/>
                  </a:lnTo>
                  <a:lnTo>
                    <a:pt x="2130679" y="300431"/>
                  </a:lnTo>
                  <a:lnTo>
                    <a:pt x="2135873" y="299593"/>
                  </a:lnTo>
                  <a:lnTo>
                    <a:pt x="2139289" y="298754"/>
                  </a:lnTo>
                  <a:close/>
                </a:path>
                <a:path w="4819650" h="384175">
                  <a:moveTo>
                    <a:pt x="2141143" y="163677"/>
                  </a:moveTo>
                  <a:lnTo>
                    <a:pt x="2140102" y="162763"/>
                  </a:lnTo>
                  <a:lnTo>
                    <a:pt x="2139264" y="162026"/>
                  </a:lnTo>
                  <a:lnTo>
                    <a:pt x="2137943" y="160858"/>
                  </a:lnTo>
                  <a:lnTo>
                    <a:pt x="2124379" y="162026"/>
                  </a:lnTo>
                  <a:lnTo>
                    <a:pt x="2110384" y="161569"/>
                  </a:lnTo>
                  <a:lnTo>
                    <a:pt x="2096223" y="160553"/>
                  </a:lnTo>
                  <a:lnTo>
                    <a:pt x="2082152" y="159994"/>
                  </a:lnTo>
                  <a:lnTo>
                    <a:pt x="2114207" y="158407"/>
                  </a:lnTo>
                  <a:lnTo>
                    <a:pt x="2091042" y="155968"/>
                  </a:lnTo>
                  <a:lnTo>
                    <a:pt x="2071725" y="153936"/>
                  </a:lnTo>
                  <a:lnTo>
                    <a:pt x="2072119" y="155968"/>
                  </a:lnTo>
                  <a:lnTo>
                    <a:pt x="2010752" y="149529"/>
                  </a:lnTo>
                  <a:lnTo>
                    <a:pt x="2013953" y="149250"/>
                  </a:lnTo>
                  <a:lnTo>
                    <a:pt x="2046820" y="146380"/>
                  </a:lnTo>
                  <a:lnTo>
                    <a:pt x="2006625" y="146037"/>
                  </a:lnTo>
                  <a:lnTo>
                    <a:pt x="1964029" y="144881"/>
                  </a:lnTo>
                  <a:lnTo>
                    <a:pt x="1922373" y="144208"/>
                  </a:lnTo>
                  <a:lnTo>
                    <a:pt x="1884972" y="145300"/>
                  </a:lnTo>
                  <a:lnTo>
                    <a:pt x="1954682" y="146621"/>
                  </a:lnTo>
                  <a:lnTo>
                    <a:pt x="1922830" y="149250"/>
                  </a:lnTo>
                  <a:lnTo>
                    <a:pt x="1933333" y="150393"/>
                  </a:lnTo>
                  <a:lnTo>
                    <a:pt x="1972157" y="149250"/>
                  </a:lnTo>
                  <a:lnTo>
                    <a:pt x="1974951" y="149250"/>
                  </a:lnTo>
                  <a:lnTo>
                    <a:pt x="1992541" y="150596"/>
                  </a:lnTo>
                  <a:lnTo>
                    <a:pt x="2007260" y="153530"/>
                  </a:lnTo>
                  <a:lnTo>
                    <a:pt x="2019782" y="156527"/>
                  </a:lnTo>
                  <a:lnTo>
                    <a:pt x="2036445" y="158673"/>
                  </a:lnTo>
                  <a:lnTo>
                    <a:pt x="2063546" y="159029"/>
                  </a:lnTo>
                  <a:lnTo>
                    <a:pt x="2043874" y="159994"/>
                  </a:lnTo>
                  <a:lnTo>
                    <a:pt x="2045169" y="159994"/>
                  </a:lnTo>
                  <a:lnTo>
                    <a:pt x="2037892" y="162407"/>
                  </a:lnTo>
                  <a:lnTo>
                    <a:pt x="2029053" y="164033"/>
                  </a:lnTo>
                  <a:lnTo>
                    <a:pt x="2004314" y="162763"/>
                  </a:lnTo>
                  <a:lnTo>
                    <a:pt x="2028393" y="164147"/>
                  </a:lnTo>
                  <a:lnTo>
                    <a:pt x="2028177" y="164185"/>
                  </a:lnTo>
                  <a:lnTo>
                    <a:pt x="2029129" y="164185"/>
                  </a:lnTo>
                  <a:lnTo>
                    <a:pt x="2032241" y="164185"/>
                  </a:lnTo>
                  <a:lnTo>
                    <a:pt x="2041969" y="164680"/>
                  </a:lnTo>
                  <a:lnTo>
                    <a:pt x="2018106" y="166458"/>
                  </a:lnTo>
                  <a:lnTo>
                    <a:pt x="2001583" y="167894"/>
                  </a:lnTo>
                  <a:lnTo>
                    <a:pt x="1982406" y="169062"/>
                  </a:lnTo>
                  <a:lnTo>
                    <a:pt x="1950618" y="170014"/>
                  </a:lnTo>
                  <a:lnTo>
                    <a:pt x="1930425" y="171970"/>
                  </a:lnTo>
                  <a:lnTo>
                    <a:pt x="1928291" y="173507"/>
                  </a:lnTo>
                  <a:lnTo>
                    <a:pt x="1929168" y="174650"/>
                  </a:lnTo>
                  <a:lnTo>
                    <a:pt x="1956282" y="174358"/>
                  </a:lnTo>
                  <a:lnTo>
                    <a:pt x="1964359" y="174358"/>
                  </a:lnTo>
                  <a:lnTo>
                    <a:pt x="1997049" y="171030"/>
                  </a:lnTo>
                  <a:lnTo>
                    <a:pt x="2022208" y="169532"/>
                  </a:lnTo>
                  <a:lnTo>
                    <a:pt x="2039150" y="174358"/>
                  </a:lnTo>
                  <a:lnTo>
                    <a:pt x="2056053" y="171970"/>
                  </a:lnTo>
                  <a:lnTo>
                    <a:pt x="2056193" y="171970"/>
                  </a:lnTo>
                  <a:lnTo>
                    <a:pt x="2066417" y="169532"/>
                  </a:lnTo>
                  <a:lnTo>
                    <a:pt x="2068398" y="169062"/>
                  </a:lnTo>
                  <a:lnTo>
                    <a:pt x="2068703" y="169062"/>
                  </a:lnTo>
                  <a:lnTo>
                    <a:pt x="2068068" y="166458"/>
                  </a:lnTo>
                  <a:lnTo>
                    <a:pt x="2068004" y="166192"/>
                  </a:lnTo>
                  <a:lnTo>
                    <a:pt x="2046312" y="164185"/>
                  </a:lnTo>
                  <a:lnTo>
                    <a:pt x="2068372" y="162763"/>
                  </a:lnTo>
                  <a:lnTo>
                    <a:pt x="2069058" y="162763"/>
                  </a:lnTo>
                  <a:lnTo>
                    <a:pt x="2080768" y="164185"/>
                  </a:lnTo>
                  <a:lnTo>
                    <a:pt x="2080501" y="164185"/>
                  </a:lnTo>
                  <a:lnTo>
                    <a:pt x="2087905" y="166458"/>
                  </a:lnTo>
                  <a:lnTo>
                    <a:pt x="2088273" y="166458"/>
                  </a:lnTo>
                  <a:lnTo>
                    <a:pt x="2097811" y="167563"/>
                  </a:lnTo>
                  <a:lnTo>
                    <a:pt x="2099170" y="172669"/>
                  </a:lnTo>
                  <a:lnTo>
                    <a:pt x="2121649" y="169202"/>
                  </a:lnTo>
                  <a:lnTo>
                    <a:pt x="2135035" y="166458"/>
                  </a:lnTo>
                  <a:lnTo>
                    <a:pt x="2135403" y="166458"/>
                  </a:lnTo>
                  <a:lnTo>
                    <a:pt x="2141143" y="163677"/>
                  </a:lnTo>
                  <a:close/>
                </a:path>
                <a:path w="4819650" h="384175">
                  <a:moveTo>
                    <a:pt x="2191588" y="316204"/>
                  </a:moveTo>
                  <a:lnTo>
                    <a:pt x="2167750" y="315404"/>
                  </a:lnTo>
                  <a:lnTo>
                    <a:pt x="2149589" y="314794"/>
                  </a:lnTo>
                  <a:lnTo>
                    <a:pt x="2155698" y="312064"/>
                  </a:lnTo>
                  <a:lnTo>
                    <a:pt x="2156930" y="311556"/>
                  </a:lnTo>
                  <a:lnTo>
                    <a:pt x="2164143" y="308787"/>
                  </a:lnTo>
                  <a:lnTo>
                    <a:pt x="2164410" y="308787"/>
                  </a:lnTo>
                  <a:lnTo>
                    <a:pt x="2165705" y="306184"/>
                  </a:lnTo>
                  <a:lnTo>
                    <a:pt x="2165807" y="305993"/>
                  </a:lnTo>
                  <a:lnTo>
                    <a:pt x="2166658" y="305993"/>
                  </a:lnTo>
                  <a:lnTo>
                    <a:pt x="2152688" y="304203"/>
                  </a:lnTo>
                  <a:lnTo>
                    <a:pt x="2151532" y="304203"/>
                  </a:lnTo>
                  <a:lnTo>
                    <a:pt x="2145144" y="306184"/>
                  </a:lnTo>
                  <a:lnTo>
                    <a:pt x="2147443" y="306184"/>
                  </a:lnTo>
                  <a:lnTo>
                    <a:pt x="2120227" y="307517"/>
                  </a:lnTo>
                  <a:lnTo>
                    <a:pt x="2084717" y="307517"/>
                  </a:lnTo>
                  <a:lnTo>
                    <a:pt x="2098751" y="308787"/>
                  </a:lnTo>
                  <a:lnTo>
                    <a:pt x="2119045" y="309359"/>
                  </a:lnTo>
                  <a:lnTo>
                    <a:pt x="2115947" y="309359"/>
                  </a:lnTo>
                  <a:lnTo>
                    <a:pt x="2109660" y="312064"/>
                  </a:lnTo>
                  <a:lnTo>
                    <a:pt x="2109787" y="312064"/>
                  </a:lnTo>
                  <a:lnTo>
                    <a:pt x="2107349" y="314020"/>
                  </a:lnTo>
                  <a:lnTo>
                    <a:pt x="2107615" y="314020"/>
                  </a:lnTo>
                  <a:lnTo>
                    <a:pt x="2114296" y="315671"/>
                  </a:lnTo>
                  <a:lnTo>
                    <a:pt x="2136305" y="317373"/>
                  </a:lnTo>
                  <a:lnTo>
                    <a:pt x="2145195" y="315404"/>
                  </a:lnTo>
                  <a:lnTo>
                    <a:pt x="2174824" y="317906"/>
                  </a:lnTo>
                  <a:lnTo>
                    <a:pt x="2191588" y="316204"/>
                  </a:lnTo>
                  <a:close/>
                </a:path>
                <a:path w="4819650" h="384175">
                  <a:moveTo>
                    <a:pt x="2191588" y="275551"/>
                  </a:moveTo>
                  <a:lnTo>
                    <a:pt x="2173338" y="275628"/>
                  </a:lnTo>
                  <a:lnTo>
                    <a:pt x="2178456" y="279158"/>
                  </a:lnTo>
                  <a:lnTo>
                    <a:pt x="2191588" y="275551"/>
                  </a:lnTo>
                  <a:close/>
                </a:path>
                <a:path w="4819650" h="384175">
                  <a:moveTo>
                    <a:pt x="2193836" y="183578"/>
                  </a:moveTo>
                  <a:lnTo>
                    <a:pt x="2175878" y="181838"/>
                  </a:lnTo>
                  <a:lnTo>
                    <a:pt x="2136229" y="184658"/>
                  </a:lnTo>
                  <a:lnTo>
                    <a:pt x="2116950" y="184010"/>
                  </a:lnTo>
                  <a:lnTo>
                    <a:pt x="2110663" y="183807"/>
                  </a:lnTo>
                  <a:lnTo>
                    <a:pt x="2096312" y="182041"/>
                  </a:lnTo>
                  <a:lnTo>
                    <a:pt x="2095792" y="182041"/>
                  </a:lnTo>
                  <a:lnTo>
                    <a:pt x="2097684" y="179628"/>
                  </a:lnTo>
                  <a:lnTo>
                    <a:pt x="2102040" y="176923"/>
                  </a:lnTo>
                  <a:lnTo>
                    <a:pt x="2100834" y="176441"/>
                  </a:lnTo>
                  <a:lnTo>
                    <a:pt x="2095119" y="174358"/>
                  </a:lnTo>
                  <a:lnTo>
                    <a:pt x="2091728" y="174358"/>
                  </a:lnTo>
                  <a:lnTo>
                    <a:pt x="2060790" y="176085"/>
                  </a:lnTo>
                  <a:lnTo>
                    <a:pt x="2052497" y="179628"/>
                  </a:lnTo>
                  <a:lnTo>
                    <a:pt x="2052523" y="182905"/>
                  </a:lnTo>
                  <a:lnTo>
                    <a:pt x="2043607" y="184010"/>
                  </a:lnTo>
                  <a:lnTo>
                    <a:pt x="2020214" y="182041"/>
                  </a:lnTo>
                  <a:lnTo>
                    <a:pt x="2008492" y="181051"/>
                  </a:lnTo>
                  <a:lnTo>
                    <a:pt x="2012124" y="177723"/>
                  </a:lnTo>
                  <a:lnTo>
                    <a:pt x="2012391" y="177482"/>
                  </a:lnTo>
                  <a:lnTo>
                    <a:pt x="1991499" y="177203"/>
                  </a:lnTo>
                  <a:lnTo>
                    <a:pt x="1929206" y="174675"/>
                  </a:lnTo>
                  <a:lnTo>
                    <a:pt x="1929638" y="175209"/>
                  </a:lnTo>
                  <a:lnTo>
                    <a:pt x="1919909" y="177723"/>
                  </a:lnTo>
                  <a:lnTo>
                    <a:pt x="1889861" y="176923"/>
                  </a:lnTo>
                  <a:lnTo>
                    <a:pt x="1886064" y="177723"/>
                  </a:lnTo>
                  <a:lnTo>
                    <a:pt x="1874316" y="179882"/>
                  </a:lnTo>
                  <a:lnTo>
                    <a:pt x="1900135" y="182905"/>
                  </a:lnTo>
                  <a:lnTo>
                    <a:pt x="1971014" y="182041"/>
                  </a:lnTo>
                  <a:lnTo>
                    <a:pt x="1986686" y="185686"/>
                  </a:lnTo>
                  <a:lnTo>
                    <a:pt x="1977390" y="185686"/>
                  </a:lnTo>
                  <a:lnTo>
                    <a:pt x="1968995" y="186016"/>
                  </a:lnTo>
                  <a:lnTo>
                    <a:pt x="1983435" y="188023"/>
                  </a:lnTo>
                  <a:lnTo>
                    <a:pt x="2001951" y="186804"/>
                  </a:lnTo>
                  <a:lnTo>
                    <a:pt x="2076272" y="186626"/>
                  </a:lnTo>
                  <a:lnTo>
                    <a:pt x="2103983" y="186791"/>
                  </a:lnTo>
                  <a:lnTo>
                    <a:pt x="2138451" y="186461"/>
                  </a:lnTo>
                  <a:lnTo>
                    <a:pt x="2154047" y="186309"/>
                  </a:lnTo>
                  <a:lnTo>
                    <a:pt x="2177999" y="184658"/>
                  </a:lnTo>
                  <a:lnTo>
                    <a:pt x="2193836" y="183578"/>
                  </a:lnTo>
                  <a:close/>
                </a:path>
                <a:path w="4819650" h="384175">
                  <a:moveTo>
                    <a:pt x="2200389" y="232854"/>
                  </a:moveTo>
                  <a:lnTo>
                    <a:pt x="2161844" y="232562"/>
                  </a:lnTo>
                  <a:lnTo>
                    <a:pt x="2175192" y="233807"/>
                  </a:lnTo>
                  <a:lnTo>
                    <a:pt x="2190280" y="234657"/>
                  </a:lnTo>
                  <a:lnTo>
                    <a:pt x="2200389" y="232854"/>
                  </a:lnTo>
                  <a:close/>
                </a:path>
                <a:path w="4819650" h="384175">
                  <a:moveTo>
                    <a:pt x="2210752" y="340042"/>
                  </a:moveTo>
                  <a:lnTo>
                    <a:pt x="2185289" y="338061"/>
                  </a:lnTo>
                  <a:lnTo>
                    <a:pt x="2158250" y="334784"/>
                  </a:lnTo>
                  <a:lnTo>
                    <a:pt x="2130234" y="331038"/>
                  </a:lnTo>
                  <a:lnTo>
                    <a:pt x="2101824" y="327609"/>
                  </a:lnTo>
                  <a:lnTo>
                    <a:pt x="2102332" y="329666"/>
                  </a:lnTo>
                  <a:lnTo>
                    <a:pt x="2051113" y="326796"/>
                  </a:lnTo>
                  <a:lnTo>
                    <a:pt x="1998002" y="322973"/>
                  </a:lnTo>
                  <a:lnTo>
                    <a:pt x="1947125" y="321233"/>
                  </a:lnTo>
                  <a:lnTo>
                    <a:pt x="1902599" y="324612"/>
                  </a:lnTo>
                  <a:lnTo>
                    <a:pt x="1931784" y="326301"/>
                  </a:lnTo>
                  <a:lnTo>
                    <a:pt x="1960803" y="324789"/>
                  </a:lnTo>
                  <a:lnTo>
                    <a:pt x="1987372" y="323748"/>
                  </a:lnTo>
                  <a:lnTo>
                    <a:pt x="2009165" y="326859"/>
                  </a:lnTo>
                  <a:lnTo>
                    <a:pt x="2000211" y="326872"/>
                  </a:lnTo>
                  <a:lnTo>
                    <a:pt x="2035924" y="330835"/>
                  </a:lnTo>
                  <a:lnTo>
                    <a:pt x="2062949" y="334340"/>
                  </a:lnTo>
                  <a:lnTo>
                    <a:pt x="2088375" y="338239"/>
                  </a:lnTo>
                  <a:lnTo>
                    <a:pt x="2119325" y="343344"/>
                  </a:lnTo>
                  <a:lnTo>
                    <a:pt x="2170176" y="343687"/>
                  </a:lnTo>
                  <a:lnTo>
                    <a:pt x="2155964" y="342201"/>
                  </a:lnTo>
                  <a:lnTo>
                    <a:pt x="2155583" y="341198"/>
                  </a:lnTo>
                  <a:lnTo>
                    <a:pt x="2177402" y="341693"/>
                  </a:lnTo>
                  <a:lnTo>
                    <a:pt x="2194229" y="339521"/>
                  </a:lnTo>
                  <a:lnTo>
                    <a:pt x="2210752" y="340042"/>
                  </a:lnTo>
                  <a:close/>
                </a:path>
                <a:path w="4819650" h="384175">
                  <a:moveTo>
                    <a:pt x="2257577" y="179336"/>
                  </a:moveTo>
                  <a:lnTo>
                    <a:pt x="2202065" y="178473"/>
                  </a:lnTo>
                  <a:lnTo>
                    <a:pt x="2201913" y="179616"/>
                  </a:lnTo>
                  <a:lnTo>
                    <a:pt x="2207044" y="180746"/>
                  </a:lnTo>
                  <a:lnTo>
                    <a:pt x="2215680" y="181864"/>
                  </a:lnTo>
                  <a:lnTo>
                    <a:pt x="2226081" y="182981"/>
                  </a:lnTo>
                  <a:lnTo>
                    <a:pt x="2224074" y="180860"/>
                  </a:lnTo>
                  <a:lnTo>
                    <a:pt x="2234666" y="180416"/>
                  </a:lnTo>
                  <a:lnTo>
                    <a:pt x="2248852" y="180340"/>
                  </a:lnTo>
                  <a:lnTo>
                    <a:pt x="2257577" y="179336"/>
                  </a:lnTo>
                  <a:close/>
                </a:path>
                <a:path w="4819650" h="384175">
                  <a:moveTo>
                    <a:pt x="2354122" y="258851"/>
                  </a:moveTo>
                  <a:lnTo>
                    <a:pt x="2353640" y="257124"/>
                  </a:lnTo>
                  <a:lnTo>
                    <a:pt x="2353589" y="256921"/>
                  </a:lnTo>
                  <a:lnTo>
                    <a:pt x="2351125" y="256921"/>
                  </a:lnTo>
                  <a:lnTo>
                    <a:pt x="2354122" y="258851"/>
                  </a:lnTo>
                  <a:close/>
                </a:path>
                <a:path w="4819650" h="384175">
                  <a:moveTo>
                    <a:pt x="2368131" y="256679"/>
                  </a:moveTo>
                  <a:lnTo>
                    <a:pt x="2348636" y="255308"/>
                  </a:lnTo>
                  <a:lnTo>
                    <a:pt x="2351024" y="256857"/>
                  </a:lnTo>
                  <a:lnTo>
                    <a:pt x="2365908" y="256679"/>
                  </a:lnTo>
                  <a:lnTo>
                    <a:pt x="2368131" y="256679"/>
                  </a:lnTo>
                  <a:close/>
                </a:path>
                <a:path w="4819650" h="384175">
                  <a:moveTo>
                    <a:pt x="2380615" y="256921"/>
                  </a:moveTo>
                  <a:lnTo>
                    <a:pt x="2377592" y="256679"/>
                  </a:lnTo>
                  <a:lnTo>
                    <a:pt x="2368131" y="256679"/>
                  </a:lnTo>
                  <a:lnTo>
                    <a:pt x="2374519" y="257124"/>
                  </a:lnTo>
                  <a:lnTo>
                    <a:pt x="2380615" y="256921"/>
                  </a:lnTo>
                  <a:close/>
                </a:path>
                <a:path w="4819650" h="384175">
                  <a:moveTo>
                    <a:pt x="2447010" y="253936"/>
                  </a:moveTo>
                  <a:lnTo>
                    <a:pt x="2435720" y="252514"/>
                  </a:lnTo>
                  <a:lnTo>
                    <a:pt x="2426398" y="254076"/>
                  </a:lnTo>
                  <a:lnTo>
                    <a:pt x="2403221" y="256171"/>
                  </a:lnTo>
                  <a:lnTo>
                    <a:pt x="2380615" y="256921"/>
                  </a:lnTo>
                  <a:lnTo>
                    <a:pt x="2396591" y="258216"/>
                  </a:lnTo>
                  <a:lnTo>
                    <a:pt x="2415260" y="259511"/>
                  </a:lnTo>
                  <a:lnTo>
                    <a:pt x="2431427" y="258216"/>
                  </a:lnTo>
                  <a:lnTo>
                    <a:pt x="2432164" y="258216"/>
                  </a:lnTo>
                  <a:lnTo>
                    <a:pt x="2436660" y="256679"/>
                  </a:lnTo>
                  <a:lnTo>
                    <a:pt x="2444381" y="255308"/>
                  </a:lnTo>
                  <a:lnTo>
                    <a:pt x="2447010" y="253936"/>
                  </a:lnTo>
                  <a:close/>
                </a:path>
                <a:path w="4819650" h="384175">
                  <a:moveTo>
                    <a:pt x="2460294" y="75615"/>
                  </a:moveTo>
                  <a:lnTo>
                    <a:pt x="2443480" y="75514"/>
                  </a:lnTo>
                  <a:lnTo>
                    <a:pt x="2436926" y="76657"/>
                  </a:lnTo>
                  <a:lnTo>
                    <a:pt x="2433040" y="78066"/>
                  </a:lnTo>
                  <a:lnTo>
                    <a:pt x="2424226" y="78778"/>
                  </a:lnTo>
                  <a:lnTo>
                    <a:pt x="2440457" y="79679"/>
                  </a:lnTo>
                  <a:lnTo>
                    <a:pt x="2449423" y="78701"/>
                  </a:lnTo>
                  <a:lnTo>
                    <a:pt x="2454808" y="76962"/>
                  </a:lnTo>
                  <a:lnTo>
                    <a:pt x="2460294" y="75615"/>
                  </a:lnTo>
                  <a:close/>
                </a:path>
                <a:path w="4819650" h="384175">
                  <a:moveTo>
                    <a:pt x="2513774" y="254800"/>
                  </a:moveTo>
                  <a:lnTo>
                    <a:pt x="2509888" y="253326"/>
                  </a:lnTo>
                  <a:lnTo>
                    <a:pt x="2468397" y="253974"/>
                  </a:lnTo>
                  <a:lnTo>
                    <a:pt x="2491917" y="256451"/>
                  </a:lnTo>
                  <a:lnTo>
                    <a:pt x="2493594" y="256667"/>
                  </a:lnTo>
                  <a:lnTo>
                    <a:pt x="2504617" y="256019"/>
                  </a:lnTo>
                  <a:lnTo>
                    <a:pt x="2513774" y="254800"/>
                  </a:lnTo>
                  <a:close/>
                </a:path>
                <a:path w="4819650" h="384175">
                  <a:moveTo>
                    <a:pt x="2540647" y="245732"/>
                  </a:moveTo>
                  <a:lnTo>
                    <a:pt x="2526398" y="245148"/>
                  </a:lnTo>
                  <a:lnTo>
                    <a:pt x="2526461" y="246176"/>
                  </a:lnTo>
                  <a:lnTo>
                    <a:pt x="2530310" y="245732"/>
                  </a:lnTo>
                  <a:lnTo>
                    <a:pt x="2540647" y="245732"/>
                  </a:lnTo>
                  <a:close/>
                </a:path>
                <a:path w="4819650" h="384175">
                  <a:moveTo>
                    <a:pt x="2564650" y="128181"/>
                  </a:moveTo>
                  <a:lnTo>
                    <a:pt x="2558973" y="123634"/>
                  </a:lnTo>
                  <a:lnTo>
                    <a:pt x="2547416" y="125145"/>
                  </a:lnTo>
                  <a:lnTo>
                    <a:pt x="2536647" y="124510"/>
                  </a:lnTo>
                  <a:lnTo>
                    <a:pt x="2523109" y="123228"/>
                  </a:lnTo>
                  <a:lnTo>
                    <a:pt x="2503233" y="122758"/>
                  </a:lnTo>
                  <a:lnTo>
                    <a:pt x="2536596" y="127241"/>
                  </a:lnTo>
                  <a:lnTo>
                    <a:pt x="2541498" y="126606"/>
                  </a:lnTo>
                  <a:lnTo>
                    <a:pt x="2548686" y="126771"/>
                  </a:lnTo>
                  <a:lnTo>
                    <a:pt x="2556853" y="127406"/>
                  </a:lnTo>
                  <a:lnTo>
                    <a:pt x="2564650" y="128181"/>
                  </a:lnTo>
                  <a:close/>
                </a:path>
                <a:path w="4819650" h="384175">
                  <a:moveTo>
                    <a:pt x="2573375" y="247078"/>
                  </a:moveTo>
                  <a:lnTo>
                    <a:pt x="2540647" y="245732"/>
                  </a:lnTo>
                  <a:lnTo>
                    <a:pt x="2542463" y="246913"/>
                  </a:lnTo>
                  <a:lnTo>
                    <a:pt x="2536977" y="247865"/>
                  </a:lnTo>
                  <a:lnTo>
                    <a:pt x="2528849" y="248742"/>
                  </a:lnTo>
                  <a:lnTo>
                    <a:pt x="2522893" y="249745"/>
                  </a:lnTo>
                  <a:lnTo>
                    <a:pt x="2547480" y="249745"/>
                  </a:lnTo>
                  <a:lnTo>
                    <a:pt x="2554859" y="248399"/>
                  </a:lnTo>
                  <a:lnTo>
                    <a:pt x="2558605" y="247078"/>
                  </a:lnTo>
                  <a:lnTo>
                    <a:pt x="2573375" y="247078"/>
                  </a:lnTo>
                  <a:close/>
                </a:path>
                <a:path w="4819650" h="384175">
                  <a:moveTo>
                    <a:pt x="2755950" y="234594"/>
                  </a:moveTo>
                  <a:lnTo>
                    <a:pt x="2754617" y="233235"/>
                  </a:lnTo>
                  <a:lnTo>
                    <a:pt x="2746349" y="231711"/>
                  </a:lnTo>
                  <a:lnTo>
                    <a:pt x="2735542" y="230390"/>
                  </a:lnTo>
                  <a:lnTo>
                    <a:pt x="2722956" y="231635"/>
                  </a:lnTo>
                  <a:lnTo>
                    <a:pt x="2726906" y="232930"/>
                  </a:lnTo>
                  <a:lnTo>
                    <a:pt x="2737764" y="234213"/>
                  </a:lnTo>
                  <a:lnTo>
                    <a:pt x="2745956" y="235419"/>
                  </a:lnTo>
                  <a:lnTo>
                    <a:pt x="2755950" y="234594"/>
                  </a:lnTo>
                  <a:close/>
                </a:path>
                <a:path w="4819650" h="384175">
                  <a:moveTo>
                    <a:pt x="2788907" y="37617"/>
                  </a:moveTo>
                  <a:lnTo>
                    <a:pt x="2787942" y="33578"/>
                  </a:lnTo>
                  <a:lnTo>
                    <a:pt x="2779649" y="37642"/>
                  </a:lnTo>
                  <a:lnTo>
                    <a:pt x="2788907" y="37617"/>
                  </a:lnTo>
                  <a:close/>
                </a:path>
                <a:path w="4819650" h="384175">
                  <a:moveTo>
                    <a:pt x="2856128" y="69443"/>
                  </a:moveTo>
                  <a:lnTo>
                    <a:pt x="2832303" y="65963"/>
                  </a:lnTo>
                  <a:lnTo>
                    <a:pt x="2818828" y="67525"/>
                  </a:lnTo>
                  <a:lnTo>
                    <a:pt x="2856128" y="69443"/>
                  </a:lnTo>
                  <a:close/>
                </a:path>
                <a:path w="4819650" h="384175">
                  <a:moveTo>
                    <a:pt x="2859062" y="225450"/>
                  </a:moveTo>
                  <a:lnTo>
                    <a:pt x="2850184" y="223177"/>
                  </a:lnTo>
                  <a:lnTo>
                    <a:pt x="2826054" y="222364"/>
                  </a:lnTo>
                  <a:lnTo>
                    <a:pt x="2798534" y="221754"/>
                  </a:lnTo>
                  <a:lnTo>
                    <a:pt x="2779484" y="220091"/>
                  </a:lnTo>
                  <a:lnTo>
                    <a:pt x="2738209" y="219875"/>
                  </a:lnTo>
                  <a:lnTo>
                    <a:pt x="2703538" y="221945"/>
                  </a:lnTo>
                  <a:lnTo>
                    <a:pt x="2672562" y="224955"/>
                  </a:lnTo>
                  <a:lnTo>
                    <a:pt x="2642374" y="227584"/>
                  </a:lnTo>
                  <a:lnTo>
                    <a:pt x="2645867" y="221957"/>
                  </a:lnTo>
                  <a:lnTo>
                    <a:pt x="2624975" y="221589"/>
                  </a:lnTo>
                  <a:lnTo>
                    <a:pt x="2583815" y="223139"/>
                  </a:lnTo>
                  <a:lnTo>
                    <a:pt x="2562847" y="222199"/>
                  </a:lnTo>
                  <a:lnTo>
                    <a:pt x="2556840" y="221310"/>
                  </a:lnTo>
                  <a:lnTo>
                    <a:pt x="2558097" y="221830"/>
                  </a:lnTo>
                  <a:lnTo>
                    <a:pt x="2562961" y="222910"/>
                  </a:lnTo>
                  <a:lnTo>
                    <a:pt x="2567762" y="223710"/>
                  </a:lnTo>
                  <a:lnTo>
                    <a:pt x="2488920" y="222427"/>
                  </a:lnTo>
                  <a:lnTo>
                    <a:pt x="2474112" y="225234"/>
                  </a:lnTo>
                  <a:lnTo>
                    <a:pt x="2484399" y="227888"/>
                  </a:lnTo>
                  <a:lnTo>
                    <a:pt x="2489403" y="229984"/>
                  </a:lnTo>
                  <a:lnTo>
                    <a:pt x="2458707" y="231127"/>
                  </a:lnTo>
                  <a:lnTo>
                    <a:pt x="2459113" y="227799"/>
                  </a:lnTo>
                  <a:lnTo>
                    <a:pt x="2439733" y="226669"/>
                  </a:lnTo>
                  <a:lnTo>
                    <a:pt x="2417902" y="226009"/>
                  </a:lnTo>
                  <a:lnTo>
                    <a:pt x="2410980" y="224129"/>
                  </a:lnTo>
                  <a:lnTo>
                    <a:pt x="2373045" y="226212"/>
                  </a:lnTo>
                  <a:lnTo>
                    <a:pt x="2326678" y="227215"/>
                  </a:lnTo>
                  <a:lnTo>
                    <a:pt x="2245347" y="227660"/>
                  </a:lnTo>
                  <a:lnTo>
                    <a:pt x="2231085" y="231876"/>
                  </a:lnTo>
                  <a:lnTo>
                    <a:pt x="2250656" y="234086"/>
                  </a:lnTo>
                  <a:lnTo>
                    <a:pt x="2317000" y="236639"/>
                  </a:lnTo>
                  <a:lnTo>
                    <a:pt x="2326551" y="239115"/>
                  </a:lnTo>
                  <a:lnTo>
                    <a:pt x="2329992" y="234530"/>
                  </a:lnTo>
                  <a:lnTo>
                    <a:pt x="2377033" y="235305"/>
                  </a:lnTo>
                  <a:lnTo>
                    <a:pt x="2404008" y="237426"/>
                  </a:lnTo>
                  <a:lnTo>
                    <a:pt x="2426766" y="240030"/>
                  </a:lnTo>
                  <a:lnTo>
                    <a:pt x="2461145" y="242290"/>
                  </a:lnTo>
                  <a:lnTo>
                    <a:pt x="2405799" y="242443"/>
                  </a:lnTo>
                  <a:lnTo>
                    <a:pt x="2426970" y="244538"/>
                  </a:lnTo>
                  <a:lnTo>
                    <a:pt x="2437409" y="244779"/>
                  </a:lnTo>
                  <a:lnTo>
                    <a:pt x="2461590" y="244309"/>
                  </a:lnTo>
                  <a:lnTo>
                    <a:pt x="2469096" y="241896"/>
                  </a:lnTo>
                  <a:lnTo>
                    <a:pt x="2459240" y="239242"/>
                  </a:lnTo>
                  <a:lnTo>
                    <a:pt x="2444115" y="236232"/>
                  </a:lnTo>
                  <a:lnTo>
                    <a:pt x="2435822" y="232714"/>
                  </a:lnTo>
                  <a:lnTo>
                    <a:pt x="2497569" y="234835"/>
                  </a:lnTo>
                  <a:lnTo>
                    <a:pt x="2545207" y="233984"/>
                  </a:lnTo>
                  <a:lnTo>
                    <a:pt x="2593797" y="233629"/>
                  </a:lnTo>
                  <a:lnTo>
                    <a:pt x="2658376" y="237185"/>
                  </a:lnTo>
                  <a:lnTo>
                    <a:pt x="2698953" y="232498"/>
                  </a:lnTo>
                  <a:lnTo>
                    <a:pt x="2692133" y="230492"/>
                  </a:lnTo>
                  <a:lnTo>
                    <a:pt x="2670124" y="228219"/>
                  </a:lnTo>
                  <a:lnTo>
                    <a:pt x="2660637" y="226504"/>
                  </a:lnTo>
                  <a:lnTo>
                    <a:pt x="2708249" y="227952"/>
                  </a:lnTo>
                  <a:lnTo>
                    <a:pt x="2808909" y="224307"/>
                  </a:lnTo>
                  <a:lnTo>
                    <a:pt x="2859062" y="225450"/>
                  </a:lnTo>
                  <a:close/>
                </a:path>
                <a:path w="4819650" h="384175">
                  <a:moveTo>
                    <a:pt x="2883192" y="147650"/>
                  </a:moveTo>
                  <a:lnTo>
                    <a:pt x="2863519" y="143637"/>
                  </a:lnTo>
                  <a:lnTo>
                    <a:pt x="2859798" y="147180"/>
                  </a:lnTo>
                  <a:lnTo>
                    <a:pt x="2873603" y="146634"/>
                  </a:lnTo>
                  <a:lnTo>
                    <a:pt x="2878734" y="149161"/>
                  </a:lnTo>
                  <a:lnTo>
                    <a:pt x="2883192" y="147650"/>
                  </a:lnTo>
                  <a:close/>
                </a:path>
                <a:path w="4819650" h="384175">
                  <a:moveTo>
                    <a:pt x="2975102" y="146367"/>
                  </a:moveTo>
                  <a:lnTo>
                    <a:pt x="2959544" y="138785"/>
                  </a:lnTo>
                  <a:lnTo>
                    <a:pt x="2909951" y="144513"/>
                  </a:lnTo>
                  <a:lnTo>
                    <a:pt x="2926943" y="143281"/>
                  </a:lnTo>
                  <a:lnTo>
                    <a:pt x="2943783" y="143344"/>
                  </a:lnTo>
                  <a:lnTo>
                    <a:pt x="2960001" y="144449"/>
                  </a:lnTo>
                  <a:lnTo>
                    <a:pt x="2975102" y="146367"/>
                  </a:lnTo>
                  <a:close/>
                </a:path>
                <a:path w="4819650" h="384175">
                  <a:moveTo>
                    <a:pt x="2978353" y="38633"/>
                  </a:moveTo>
                  <a:lnTo>
                    <a:pt x="2940659" y="39001"/>
                  </a:lnTo>
                  <a:lnTo>
                    <a:pt x="2907550" y="36779"/>
                  </a:lnTo>
                  <a:lnTo>
                    <a:pt x="2876105" y="34188"/>
                  </a:lnTo>
                  <a:lnTo>
                    <a:pt x="2843339" y="33413"/>
                  </a:lnTo>
                  <a:lnTo>
                    <a:pt x="2838551" y="34556"/>
                  </a:lnTo>
                  <a:lnTo>
                    <a:pt x="2816682" y="37579"/>
                  </a:lnTo>
                  <a:lnTo>
                    <a:pt x="2841790" y="39293"/>
                  </a:lnTo>
                  <a:lnTo>
                    <a:pt x="2872956" y="39243"/>
                  </a:lnTo>
                  <a:lnTo>
                    <a:pt x="2898152" y="39687"/>
                  </a:lnTo>
                  <a:lnTo>
                    <a:pt x="2905379" y="42913"/>
                  </a:lnTo>
                  <a:lnTo>
                    <a:pt x="2927604" y="40995"/>
                  </a:lnTo>
                  <a:lnTo>
                    <a:pt x="2964027" y="40817"/>
                  </a:lnTo>
                  <a:lnTo>
                    <a:pt x="2978353" y="38633"/>
                  </a:lnTo>
                  <a:close/>
                </a:path>
                <a:path w="4819650" h="384175">
                  <a:moveTo>
                    <a:pt x="3066656" y="143078"/>
                  </a:moveTo>
                  <a:lnTo>
                    <a:pt x="3059353" y="141109"/>
                  </a:lnTo>
                  <a:lnTo>
                    <a:pt x="3038741" y="139534"/>
                  </a:lnTo>
                  <a:lnTo>
                    <a:pt x="3015729" y="139001"/>
                  </a:lnTo>
                  <a:lnTo>
                    <a:pt x="3001289" y="140220"/>
                  </a:lnTo>
                  <a:lnTo>
                    <a:pt x="3021152" y="139573"/>
                  </a:lnTo>
                  <a:lnTo>
                    <a:pt x="3032290" y="141084"/>
                  </a:lnTo>
                  <a:lnTo>
                    <a:pt x="3044279" y="142887"/>
                  </a:lnTo>
                  <a:lnTo>
                    <a:pt x="3066656" y="143078"/>
                  </a:lnTo>
                  <a:close/>
                </a:path>
                <a:path w="4819650" h="384175">
                  <a:moveTo>
                    <a:pt x="3081223" y="146583"/>
                  </a:moveTo>
                  <a:lnTo>
                    <a:pt x="3069628" y="145186"/>
                  </a:lnTo>
                  <a:lnTo>
                    <a:pt x="3052699" y="145072"/>
                  </a:lnTo>
                  <a:lnTo>
                    <a:pt x="3035033" y="145643"/>
                  </a:lnTo>
                  <a:lnTo>
                    <a:pt x="3021203" y="146240"/>
                  </a:lnTo>
                  <a:lnTo>
                    <a:pt x="3035909" y="146710"/>
                  </a:lnTo>
                  <a:lnTo>
                    <a:pt x="3051352" y="146799"/>
                  </a:lnTo>
                  <a:lnTo>
                    <a:pt x="3081223" y="146583"/>
                  </a:lnTo>
                  <a:close/>
                </a:path>
                <a:path w="4819650" h="384175">
                  <a:moveTo>
                    <a:pt x="3087293" y="154889"/>
                  </a:moveTo>
                  <a:lnTo>
                    <a:pt x="3083217" y="153517"/>
                  </a:lnTo>
                  <a:lnTo>
                    <a:pt x="3077895" y="152196"/>
                  </a:lnTo>
                  <a:lnTo>
                    <a:pt x="3064357" y="152742"/>
                  </a:lnTo>
                  <a:lnTo>
                    <a:pt x="3069209" y="154241"/>
                  </a:lnTo>
                  <a:lnTo>
                    <a:pt x="3065043" y="155765"/>
                  </a:lnTo>
                  <a:lnTo>
                    <a:pt x="3083458" y="155803"/>
                  </a:lnTo>
                  <a:lnTo>
                    <a:pt x="3087293" y="154889"/>
                  </a:lnTo>
                  <a:close/>
                </a:path>
                <a:path w="4819650" h="384175">
                  <a:moveTo>
                    <a:pt x="3193084" y="130530"/>
                  </a:moveTo>
                  <a:lnTo>
                    <a:pt x="3173907" y="127533"/>
                  </a:lnTo>
                  <a:lnTo>
                    <a:pt x="3169856" y="129057"/>
                  </a:lnTo>
                  <a:lnTo>
                    <a:pt x="3174758" y="130581"/>
                  </a:lnTo>
                  <a:lnTo>
                    <a:pt x="3172891" y="130657"/>
                  </a:lnTo>
                  <a:lnTo>
                    <a:pt x="3175330" y="130644"/>
                  </a:lnTo>
                  <a:lnTo>
                    <a:pt x="3183585" y="130695"/>
                  </a:lnTo>
                  <a:lnTo>
                    <a:pt x="3193084" y="130530"/>
                  </a:lnTo>
                  <a:close/>
                </a:path>
                <a:path w="4819650" h="384175">
                  <a:moveTo>
                    <a:pt x="3198774" y="73609"/>
                  </a:moveTo>
                  <a:lnTo>
                    <a:pt x="3196107" y="71691"/>
                  </a:lnTo>
                  <a:lnTo>
                    <a:pt x="3180054" y="69773"/>
                  </a:lnTo>
                  <a:lnTo>
                    <a:pt x="3158147" y="68922"/>
                  </a:lnTo>
                  <a:lnTo>
                    <a:pt x="3137903" y="70218"/>
                  </a:lnTo>
                  <a:lnTo>
                    <a:pt x="3198774" y="73609"/>
                  </a:lnTo>
                  <a:close/>
                </a:path>
                <a:path w="4819650" h="384175">
                  <a:moveTo>
                    <a:pt x="3270250" y="182397"/>
                  </a:moveTo>
                  <a:lnTo>
                    <a:pt x="3261220" y="181406"/>
                  </a:lnTo>
                  <a:lnTo>
                    <a:pt x="3232124" y="180225"/>
                  </a:lnTo>
                  <a:lnTo>
                    <a:pt x="3250781" y="181165"/>
                  </a:lnTo>
                  <a:lnTo>
                    <a:pt x="3246501" y="182727"/>
                  </a:lnTo>
                  <a:lnTo>
                    <a:pt x="3246780" y="183718"/>
                  </a:lnTo>
                  <a:lnTo>
                    <a:pt x="3269945" y="184175"/>
                  </a:lnTo>
                  <a:lnTo>
                    <a:pt x="3270250" y="182397"/>
                  </a:lnTo>
                  <a:close/>
                </a:path>
                <a:path w="4819650" h="384175">
                  <a:moveTo>
                    <a:pt x="3294240" y="128206"/>
                  </a:moveTo>
                  <a:lnTo>
                    <a:pt x="3279343" y="127736"/>
                  </a:lnTo>
                  <a:lnTo>
                    <a:pt x="3268942" y="128295"/>
                  </a:lnTo>
                  <a:lnTo>
                    <a:pt x="3262147" y="129603"/>
                  </a:lnTo>
                  <a:lnTo>
                    <a:pt x="3258045" y="131356"/>
                  </a:lnTo>
                  <a:lnTo>
                    <a:pt x="3268776" y="130568"/>
                  </a:lnTo>
                  <a:lnTo>
                    <a:pt x="3279635" y="130162"/>
                  </a:lnTo>
                  <a:lnTo>
                    <a:pt x="3288754" y="129565"/>
                  </a:lnTo>
                  <a:lnTo>
                    <a:pt x="3294240" y="128206"/>
                  </a:lnTo>
                  <a:close/>
                </a:path>
                <a:path w="4819650" h="384175">
                  <a:moveTo>
                    <a:pt x="3347643" y="119964"/>
                  </a:moveTo>
                  <a:lnTo>
                    <a:pt x="3267887" y="113690"/>
                  </a:lnTo>
                  <a:lnTo>
                    <a:pt x="3216389" y="112344"/>
                  </a:lnTo>
                  <a:lnTo>
                    <a:pt x="3164141" y="111366"/>
                  </a:lnTo>
                  <a:lnTo>
                    <a:pt x="3162439" y="111366"/>
                  </a:lnTo>
                  <a:lnTo>
                    <a:pt x="3171825" y="111747"/>
                  </a:lnTo>
                  <a:lnTo>
                    <a:pt x="3171494" y="111747"/>
                  </a:lnTo>
                  <a:lnTo>
                    <a:pt x="3171279" y="112141"/>
                  </a:lnTo>
                  <a:lnTo>
                    <a:pt x="3171177" y="112344"/>
                  </a:lnTo>
                  <a:lnTo>
                    <a:pt x="3164802" y="113068"/>
                  </a:lnTo>
                  <a:lnTo>
                    <a:pt x="3158642" y="113690"/>
                  </a:lnTo>
                  <a:lnTo>
                    <a:pt x="3156229" y="113690"/>
                  </a:lnTo>
                  <a:lnTo>
                    <a:pt x="3146031" y="111747"/>
                  </a:lnTo>
                  <a:lnTo>
                    <a:pt x="3146945" y="111747"/>
                  </a:lnTo>
                  <a:lnTo>
                    <a:pt x="3115868" y="109486"/>
                  </a:lnTo>
                  <a:lnTo>
                    <a:pt x="3114522" y="109486"/>
                  </a:lnTo>
                  <a:lnTo>
                    <a:pt x="3104769" y="107391"/>
                  </a:lnTo>
                  <a:lnTo>
                    <a:pt x="3106115" y="109791"/>
                  </a:lnTo>
                  <a:lnTo>
                    <a:pt x="3105264" y="112141"/>
                  </a:lnTo>
                  <a:lnTo>
                    <a:pt x="3104781" y="112141"/>
                  </a:lnTo>
                  <a:lnTo>
                    <a:pt x="3096361" y="113690"/>
                  </a:lnTo>
                  <a:lnTo>
                    <a:pt x="3094875" y="113690"/>
                  </a:lnTo>
                  <a:lnTo>
                    <a:pt x="3074060" y="114096"/>
                  </a:lnTo>
                  <a:lnTo>
                    <a:pt x="3070072" y="112141"/>
                  </a:lnTo>
                  <a:lnTo>
                    <a:pt x="3069272" y="111747"/>
                  </a:lnTo>
                  <a:lnTo>
                    <a:pt x="3069412" y="111366"/>
                  </a:lnTo>
                  <a:lnTo>
                    <a:pt x="3069488" y="111137"/>
                  </a:lnTo>
                  <a:lnTo>
                    <a:pt x="3069945" y="109791"/>
                  </a:lnTo>
                  <a:lnTo>
                    <a:pt x="3070047" y="109486"/>
                  </a:lnTo>
                  <a:lnTo>
                    <a:pt x="3069666" y="109486"/>
                  </a:lnTo>
                  <a:lnTo>
                    <a:pt x="3076956" y="106997"/>
                  </a:lnTo>
                  <a:lnTo>
                    <a:pt x="3090240" y="104902"/>
                  </a:lnTo>
                  <a:lnTo>
                    <a:pt x="3070060" y="104902"/>
                  </a:lnTo>
                  <a:lnTo>
                    <a:pt x="3056217" y="106502"/>
                  </a:lnTo>
                  <a:lnTo>
                    <a:pt x="3036532" y="111137"/>
                  </a:lnTo>
                  <a:lnTo>
                    <a:pt x="3009239" y="110172"/>
                  </a:lnTo>
                  <a:lnTo>
                    <a:pt x="3008642" y="110197"/>
                  </a:lnTo>
                  <a:lnTo>
                    <a:pt x="3009125" y="110172"/>
                  </a:lnTo>
                  <a:lnTo>
                    <a:pt x="2989669" y="109486"/>
                  </a:lnTo>
                  <a:lnTo>
                    <a:pt x="2882201" y="109486"/>
                  </a:lnTo>
                  <a:lnTo>
                    <a:pt x="2841942" y="108610"/>
                  </a:lnTo>
                  <a:lnTo>
                    <a:pt x="2840990" y="104902"/>
                  </a:lnTo>
                  <a:lnTo>
                    <a:pt x="2840913" y="104571"/>
                  </a:lnTo>
                  <a:lnTo>
                    <a:pt x="2823172" y="107645"/>
                  </a:lnTo>
                  <a:lnTo>
                    <a:pt x="2844063" y="110172"/>
                  </a:lnTo>
                  <a:lnTo>
                    <a:pt x="2868307" y="110642"/>
                  </a:lnTo>
                  <a:lnTo>
                    <a:pt x="2893314" y="110832"/>
                  </a:lnTo>
                  <a:lnTo>
                    <a:pt x="2916491" y="112496"/>
                  </a:lnTo>
                  <a:lnTo>
                    <a:pt x="2935757" y="111747"/>
                  </a:lnTo>
                  <a:lnTo>
                    <a:pt x="2933814" y="111747"/>
                  </a:lnTo>
                  <a:lnTo>
                    <a:pt x="2970225" y="111137"/>
                  </a:lnTo>
                  <a:lnTo>
                    <a:pt x="2973374" y="111137"/>
                  </a:lnTo>
                  <a:lnTo>
                    <a:pt x="2991764" y="110642"/>
                  </a:lnTo>
                  <a:lnTo>
                    <a:pt x="3007398" y="110642"/>
                  </a:lnTo>
                  <a:lnTo>
                    <a:pt x="3004401" y="111747"/>
                  </a:lnTo>
                  <a:lnTo>
                    <a:pt x="3002102" y="112890"/>
                  </a:lnTo>
                  <a:lnTo>
                    <a:pt x="2996146" y="113525"/>
                  </a:lnTo>
                  <a:lnTo>
                    <a:pt x="2981414" y="113322"/>
                  </a:lnTo>
                  <a:lnTo>
                    <a:pt x="2990075" y="114096"/>
                  </a:lnTo>
                  <a:lnTo>
                    <a:pt x="2997377" y="114096"/>
                  </a:lnTo>
                  <a:lnTo>
                    <a:pt x="3011551" y="113525"/>
                  </a:lnTo>
                  <a:lnTo>
                    <a:pt x="3016402" y="113322"/>
                  </a:lnTo>
                  <a:lnTo>
                    <a:pt x="3017316" y="113322"/>
                  </a:lnTo>
                  <a:lnTo>
                    <a:pt x="3036646" y="112141"/>
                  </a:lnTo>
                  <a:lnTo>
                    <a:pt x="3054908" y="112496"/>
                  </a:lnTo>
                  <a:lnTo>
                    <a:pt x="3054185" y="112496"/>
                  </a:lnTo>
                  <a:lnTo>
                    <a:pt x="3062719" y="114096"/>
                  </a:lnTo>
                  <a:lnTo>
                    <a:pt x="3062147" y="114096"/>
                  </a:lnTo>
                  <a:lnTo>
                    <a:pt x="3065373" y="115874"/>
                  </a:lnTo>
                  <a:lnTo>
                    <a:pt x="3070161" y="117652"/>
                  </a:lnTo>
                  <a:lnTo>
                    <a:pt x="3048279" y="118605"/>
                  </a:lnTo>
                  <a:lnTo>
                    <a:pt x="3034068" y="118605"/>
                  </a:lnTo>
                  <a:lnTo>
                    <a:pt x="2982430" y="117373"/>
                  </a:lnTo>
                  <a:lnTo>
                    <a:pt x="2991421" y="120002"/>
                  </a:lnTo>
                  <a:lnTo>
                    <a:pt x="2973438" y="121094"/>
                  </a:lnTo>
                  <a:lnTo>
                    <a:pt x="2970415" y="121094"/>
                  </a:lnTo>
                  <a:lnTo>
                    <a:pt x="2951391" y="121399"/>
                  </a:lnTo>
                  <a:lnTo>
                    <a:pt x="2941790" y="122047"/>
                  </a:lnTo>
                  <a:lnTo>
                    <a:pt x="2954299" y="125209"/>
                  </a:lnTo>
                  <a:lnTo>
                    <a:pt x="2981947" y="126136"/>
                  </a:lnTo>
                  <a:lnTo>
                    <a:pt x="3012783" y="125717"/>
                  </a:lnTo>
                  <a:lnTo>
                    <a:pt x="3034842" y="124841"/>
                  </a:lnTo>
                  <a:lnTo>
                    <a:pt x="3022714" y="124536"/>
                  </a:lnTo>
                  <a:lnTo>
                    <a:pt x="3014395" y="123698"/>
                  </a:lnTo>
                  <a:lnTo>
                    <a:pt x="3010331" y="122555"/>
                  </a:lnTo>
                  <a:lnTo>
                    <a:pt x="3010966" y="121399"/>
                  </a:lnTo>
                  <a:lnTo>
                    <a:pt x="3012656" y="121399"/>
                  </a:lnTo>
                  <a:lnTo>
                    <a:pt x="3042869" y="122047"/>
                  </a:lnTo>
                  <a:lnTo>
                    <a:pt x="3040062" y="122047"/>
                  </a:lnTo>
                  <a:lnTo>
                    <a:pt x="3099155" y="126568"/>
                  </a:lnTo>
                  <a:lnTo>
                    <a:pt x="3132150" y="127139"/>
                  </a:lnTo>
                  <a:lnTo>
                    <a:pt x="3129788" y="124294"/>
                  </a:lnTo>
                  <a:lnTo>
                    <a:pt x="3120237" y="122288"/>
                  </a:lnTo>
                  <a:lnTo>
                    <a:pt x="3113963" y="121399"/>
                  </a:lnTo>
                  <a:lnTo>
                    <a:pt x="3108325" y="120599"/>
                  </a:lnTo>
                  <a:lnTo>
                    <a:pt x="3099358" y="118859"/>
                  </a:lnTo>
                  <a:lnTo>
                    <a:pt x="3250349" y="119608"/>
                  </a:lnTo>
                  <a:lnTo>
                    <a:pt x="3301898" y="121094"/>
                  </a:lnTo>
                  <a:lnTo>
                    <a:pt x="3296996" y="120599"/>
                  </a:lnTo>
                  <a:lnTo>
                    <a:pt x="3296996" y="119608"/>
                  </a:lnTo>
                  <a:lnTo>
                    <a:pt x="3303587" y="119608"/>
                  </a:lnTo>
                  <a:lnTo>
                    <a:pt x="3347643" y="119964"/>
                  </a:lnTo>
                  <a:close/>
                </a:path>
                <a:path w="4819650" h="384175">
                  <a:moveTo>
                    <a:pt x="3380575" y="142303"/>
                  </a:moveTo>
                  <a:lnTo>
                    <a:pt x="3376257" y="141795"/>
                  </a:lnTo>
                  <a:lnTo>
                    <a:pt x="3375672" y="141795"/>
                  </a:lnTo>
                  <a:lnTo>
                    <a:pt x="3380575" y="142303"/>
                  </a:lnTo>
                  <a:close/>
                </a:path>
                <a:path w="4819650" h="384175">
                  <a:moveTo>
                    <a:pt x="3474174" y="148056"/>
                  </a:moveTo>
                  <a:lnTo>
                    <a:pt x="3469106" y="145516"/>
                  </a:lnTo>
                  <a:lnTo>
                    <a:pt x="3436874" y="146126"/>
                  </a:lnTo>
                  <a:lnTo>
                    <a:pt x="3474174" y="148056"/>
                  </a:lnTo>
                  <a:close/>
                </a:path>
                <a:path w="4819650" h="384175">
                  <a:moveTo>
                    <a:pt x="3520440" y="128104"/>
                  </a:moveTo>
                  <a:lnTo>
                    <a:pt x="3501898" y="127152"/>
                  </a:lnTo>
                  <a:lnTo>
                    <a:pt x="3503091" y="132232"/>
                  </a:lnTo>
                  <a:lnTo>
                    <a:pt x="3520440" y="128104"/>
                  </a:lnTo>
                  <a:close/>
                </a:path>
                <a:path w="4819650" h="384175">
                  <a:moveTo>
                    <a:pt x="3663404" y="86550"/>
                  </a:moveTo>
                  <a:lnTo>
                    <a:pt x="3663251" y="85661"/>
                  </a:lnTo>
                  <a:lnTo>
                    <a:pt x="3653942" y="85661"/>
                  </a:lnTo>
                  <a:lnTo>
                    <a:pt x="3659949" y="87058"/>
                  </a:lnTo>
                  <a:lnTo>
                    <a:pt x="3663404" y="86550"/>
                  </a:lnTo>
                  <a:close/>
                </a:path>
                <a:path w="4819650" h="384175">
                  <a:moveTo>
                    <a:pt x="3835743" y="113499"/>
                  </a:moveTo>
                  <a:lnTo>
                    <a:pt x="3807676" y="111569"/>
                  </a:lnTo>
                  <a:lnTo>
                    <a:pt x="3794163" y="113131"/>
                  </a:lnTo>
                  <a:lnTo>
                    <a:pt x="3835743" y="113499"/>
                  </a:lnTo>
                  <a:close/>
                </a:path>
                <a:path w="4819650" h="384175">
                  <a:moveTo>
                    <a:pt x="3870350" y="103263"/>
                  </a:moveTo>
                  <a:lnTo>
                    <a:pt x="3842397" y="101295"/>
                  </a:lnTo>
                  <a:lnTo>
                    <a:pt x="3839248" y="107911"/>
                  </a:lnTo>
                  <a:lnTo>
                    <a:pt x="3870350" y="103263"/>
                  </a:lnTo>
                  <a:close/>
                </a:path>
                <a:path w="4819650" h="384175">
                  <a:moveTo>
                    <a:pt x="4164101" y="152971"/>
                  </a:moveTo>
                  <a:lnTo>
                    <a:pt x="4159554" y="150812"/>
                  </a:lnTo>
                  <a:lnTo>
                    <a:pt x="4159250" y="150812"/>
                  </a:lnTo>
                  <a:lnTo>
                    <a:pt x="4159351" y="150304"/>
                  </a:lnTo>
                  <a:lnTo>
                    <a:pt x="4159440" y="149923"/>
                  </a:lnTo>
                  <a:lnTo>
                    <a:pt x="4159491" y="149669"/>
                  </a:lnTo>
                  <a:lnTo>
                    <a:pt x="4159567" y="149288"/>
                  </a:lnTo>
                  <a:lnTo>
                    <a:pt x="4159643" y="148907"/>
                  </a:lnTo>
                  <a:lnTo>
                    <a:pt x="4142028" y="148272"/>
                  </a:lnTo>
                  <a:lnTo>
                    <a:pt x="4128719" y="148272"/>
                  </a:lnTo>
                  <a:lnTo>
                    <a:pt x="4125760" y="149923"/>
                  </a:lnTo>
                  <a:lnTo>
                    <a:pt x="4124769" y="149669"/>
                  </a:lnTo>
                  <a:lnTo>
                    <a:pt x="4106621" y="144970"/>
                  </a:lnTo>
                  <a:lnTo>
                    <a:pt x="4082326" y="142938"/>
                  </a:lnTo>
                  <a:lnTo>
                    <a:pt x="4080802" y="142811"/>
                  </a:lnTo>
                  <a:lnTo>
                    <a:pt x="4070172" y="141922"/>
                  </a:lnTo>
                  <a:lnTo>
                    <a:pt x="4052570" y="140779"/>
                  </a:lnTo>
                  <a:lnTo>
                    <a:pt x="4034955" y="139636"/>
                  </a:lnTo>
                  <a:lnTo>
                    <a:pt x="4033761" y="139636"/>
                  </a:lnTo>
                  <a:lnTo>
                    <a:pt x="4011688" y="135953"/>
                  </a:lnTo>
                  <a:lnTo>
                    <a:pt x="3996906" y="137134"/>
                  </a:lnTo>
                  <a:lnTo>
                    <a:pt x="3996906" y="139255"/>
                  </a:lnTo>
                  <a:lnTo>
                    <a:pt x="3995293" y="140779"/>
                  </a:lnTo>
                  <a:lnTo>
                    <a:pt x="3971226" y="140652"/>
                  </a:lnTo>
                  <a:lnTo>
                    <a:pt x="3969677" y="139636"/>
                  </a:lnTo>
                  <a:lnTo>
                    <a:pt x="3968521" y="138874"/>
                  </a:lnTo>
                  <a:lnTo>
                    <a:pt x="3966400" y="137477"/>
                  </a:lnTo>
                  <a:lnTo>
                    <a:pt x="3995928" y="137477"/>
                  </a:lnTo>
                  <a:lnTo>
                    <a:pt x="3996906" y="139255"/>
                  </a:lnTo>
                  <a:lnTo>
                    <a:pt x="3996906" y="137134"/>
                  </a:lnTo>
                  <a:lnTo>
                    <a:pt x="3995788" y="137223"/>
                  </a:lnTo>
                  <a:lnTo>
                    <a:pt x="3966019" y="137223"/>
                  </a:lnTo>
                  <a:lnTo>
                    <a:pt x="3962311" y="137223"/>
                  </a:lnTo>
                  <a:lnTo>
                    <a:pt x="3954703" y="137223"/>
                  </a:lnTo>
                  <a:lnTo>
                    <a:pt x="3954703" y="137477"/>
                  </a:lnTo>
                  <a:lnTo>
                    <a:pt x="3920528" y="138620"/>
                  </a:lnTo>
                  <a:lnTo>
                    <a:pt x="3900589" y="138874"/>
                  </a:lnTo>
                  <a:lnTo>
                    <a:pt x="3878402" y="138874"/>
                  </a:lnTo>
                  <a:lnTo>
                    <a:pt x="3862692" y="137274"/>
                  </a:lnTo>
                  <a:lnTo>
                    <a:pt x="3864699" y="137477"/>
                  </a:lnTo>
                  <a:lnTo>
                    <a:pt x="3954703" y="137477"/>
                  </a:lnTo>
                  <a:lnTo>
                    <a:pt x="3954703" y="137223"/>
                  </a:lnTo>
                  <a:lnTo>
                    <a:pt x="3862197" y="137223"/>
                  </a:lnTo>
                  <a:lnTo>
                    <a:pt x="3852227" y="136207"/>
                  </a:lnTo>
                  <a:lnTo>
                    <a:pt x="3810584" y="131889"/>
                  </a:lnTo>
                  <a:lnTo>
                    <a:pt x="3802329" y="130873"/>
                  </a:lnTo>
                  <a:lnTo>
                    <a:pt x="3780650" y="128206"/>
                  </a:lnTo>
                  <a:lnTo>
                    <a:pt x="3760470" y="124523"/>
                  </a:lnTo>
                  <a:lnTo>
                    <a:pt x="3769512" y="124523"/>
                  </a:lnTo>
                  <a:lnTo>
                    <a:pt x="3857040" y="125666"/>
                  </a:lnTo>
                  <a:lnTo>
                    <a:pt x="3853484" y="124523"/>
                  </a:lnTo>
                  <a:lnTo>
                    <a:pt x="3849928" y="123380"/>
                  </a:lnTo>
                  <a:lnTo>
                    <a:pt x="3847160" y="122491"/>
                  </a:lnTo>
                  <a:lnTo>
                    <a:pt x="3817480" y="121729"/>
                  </a:lnTo>
                  <a:lnTo>
                    <a:pt x="3777488" y="122364"/>
                  </a:lnTo>
                  <a:lnTo>
                    <a:pt x="3783622" y="122364"/>
                  </a:lnTo>
                  <a:lnTo>
                    <a:pt x="3768687" y="123380"/>
                  </a:lnTo>
                  <a:lnTo>
                    <a:pt x="3743172" y="120713"/>
                  </a:lnTo>
                  <a:lnTo>
                    <a:pt x="3743083" y="120586"/>
                  </a:lnTo>
                  <a:lnTo>
                    <a:pt x="3742601" y="119951"/>
                  </a:lnTo>
                  <a:lnTo>
                    <a:pt x="3740226" y="116776"/>
                  </a:lnTo>
                  <a:lnTo>
                    <a:pt x="3734854" y="113347"/>
                  </a:lnTo>
                  <a:lnTo>
                    <a:pt x="3734651" y="113220"/>
                  </a:lnTo>
                  <a:lnTo>
                    <a:pt x="3701300" y="111315"/>
                  </a:lnTo>
                  <a:lnTo>
                    <a:pt x="3728224" y="109918"/>
                  </a:lnTo>
                  <a:lnTo>
                    <a:pt x="3759123" y="108902"/>
                  </a:lnTo>
                  <a:lnTo>
                    <a:pt x="3790848" y="107759"/>
                  </a:lnTo>
                  <a:lnTo>
                    <a:pt x="3801351" y="107124"/>
                  </a:lnTo>
                  <a:lnTo>
                    <a:pt x="3820249" y="105981"/>
                  </a:lnTo>
                  <a:lnTo>
                    <a:pt x="3792702" y="107124"/>
                  </a:lnTo>
                  <a:lnTo>
                    <a:pt x="3792817" y="105981"/>
                  </a:lnTo>
                  <a:lnTo>
                    <a:pt x="3798620" y="105092"/>
                  </a:lnTo>
                  <a:lnTo>
                    <a:pt x="3813797" y="103568"/>
                  </a:lnTo>
                  <a:lnTo>
                    <a:pt x="3816223" y="103568"/>
                  </a:lnTo>
                  <a:lnTo>
                    <a:pt x="3809250" y="102806"/>
                  </a:lnTo>
                  <a:lnTo>
                    <a:pt x="3792778" y="102298"/>
                  </a:lnTo>
                  <a:lnTo>
                    <a:pt x="3788067" y="101663"/>
                  </a:lnTo>
                  <a:lnTo>
                    <a:pt x="3786441" y="101663"/>
                  </a:lnTo>
                  <a:lnTo>
                    <a:pt x="3794633" y="100139"/>
                  </a:lnTo>
                  <a:lnTo>
                    <a:pt x="3799408" y="99250"/>
                  </a:lnTo>
                  <a:lnTo>
                    <a:pt x="3844137" y="98742"/>
                  </a:lnTo>
                  <a:lnTo>
                    <a:pt x="3856799" y="97472"/>
                  </a:lnTo>
                  <a:lnTo>
                    <a:pt x="3864394" y="96710"/>
                  </a:lnTo>
                  <a:lnTo>
                    <a:pt x="3845623" y="96202"/>
                  </a:lnTo>
                  <a:lnTo>
                    <a:pt x="3841877" y="96202"/>
                  </a:lnTo>
                  <a:lnTo>
                    <a:pt x="3826776" y="94170"/>
                  </a:lnTo>
                  <a:lnTo>
                    <a:pt x="3812781" y="92900"/>
                  </a:lnTo>
                  <a:lnTo>
                    <a:pt x="3784028" y="94170"/>
                  </a:lnTo>
                  <a:lnTo>
                    <a:pt x="3788181" y="94170"/>
                  </a:lnTo>
                  <a:lnTo>
                    <a:pt x="3767455" y="97472"/>
                  </a:lnTo>
                  <a:lnTo>
                    <a:pt x="3745090" y="95567"/>
                  </a:lnTo>
                  <a:lnTo>
                    <a:pt x="3746779" y="95313"/>
                  </a:lnTo>
                  <a:lnTo>
                    <a:pt x="3757752" y="93662"/>
                  </a:lnTo>
                  <a:lnTo>
                    <a:pt x="3758019" y="93662"/>
                  </a:lnTo>
                  <a:lnTo>
                    <a:pt x="3766896" y="92646"/>
                  </a:lnTo>
                  <a:lnTo>
                    <a:pt x="3773563" y="91884"/>
                  </a:lnTo>
                  <a:lnTo>
                    <a:pt x="3774871" y="91884"/>
                  </a:lnTo>
                  <a:lnTo>
                    <a:pt x="3770350" y="88963"/>
                  </a:lnTo>
                  <a:lnTo>
                    <a:pt x="3770020" y="88963"/>
                  </a:lnTo>
                  <a:lnTo>
                    <a:pt x="3766058" y="92646"/>
                  </a:lnTo>
                  <a:lnTo>
                    <a:pt x="3733355" y="92646"/>
                  </a:lnTo>
                  <a:lnTo>
                    <a:pt x="3724402" y="90995"/>
                  </a:lnTo>
                  <a:lnTo>
                    <a:pt x="3727246" y="89979"/>
                  </a:lnTo>
                  <a:lnTo>
                    <a:pt x="3731882" y="88328"/>
                  </a:lnTo>
                  <a:lnTo>
                    <a:pt x="3729901" y="88963"/>
                  </a:lnTo>
                  <a:lnTo>
                    <a:pt x="3726840" y="89979"/>
                  </a:lnTo>
                  <a:lnTo>
                    <a:pt x="3707396" y="89979"/>
                  </a:lnTo>
                  <a:lnTo>
                    <a:pt x="3690607" y="89471"/>
                  </a:lnTo>
                  <a:lnTo>
                    <a:pt x="3676040" y="89217"/>
                  </a:lnTo>
                  <a:lnTo>
                    <a:pt x="3669309" y="89217"/>
                  </a:lnTo>
                  <a:lnTo>
                    <a:pt x="3660521" y="87185"/>
                  </a:lnTo>
                  <a:lnTo>
                    <a:pt x="3659949" y="87058"/>
                  </a:lnTo>
                  <a:lnTo>
                    <a:pt x="3659035" y="87185"/>
                  </a:lnTo>
                  <a:lnTo>
                    <a:pt x="3636518" y="86550"/>
                  </a:lnTo>
                  <a:lnTo>
                    <a:pt x="3628428" y="86550"/>
                  </a:lnTo>
                  <a:lnTo>
                    <a:pt x="3589007" y="88074"/>
                  </a:lnTo>
                  <a:lnTo>
                    <a:pt x="3566249" y="88074"/>
                  </a:lnTo>
                  <a:lnTo>
                    <a:pt x="3602393" y="88963"/>
                  </a:lnTo>
                  <a:lnTo>
                    <a:pt x="3594163" y="88963"/>
                  </a:lnTo>
                  <a:lnTo>
                    <a:pt x="3604260" y="89852"/>
                  </a:lnTo>
                  <a:lnTo>
                    <a:pt x="3602736" y="89852"/>
                  </a:lnTo>
                  <a:lnTo>
                    <a:pt x="3600132" y="91884"/>
                  </a:lnTo>
                  <a:lnTo>
                    <a:pt x="3567480" y="91884"/>
                  </a:lnTo>
                  <a:lnTo>
                    <a:pt x="3510927" y="92646"/>
                  </a:lnTo>
                  <a:lnTo>
                    <a:pt x="3495675" y="92646"/>
                  </a:lnTo>
                  <a:lnTo>
                    <a:pt x="3465893" y="90741"/>
                  </a:lnTo>
                  <a:lnTo>
                    <a:pt x="3456228" y="91884"/>
                  </a:lnTo>
                  <a:lnTo>
                    <a:pt x="3455441" y="91884"/>
                  </a:lnTo>
                  <a:lnTo>
                    <a:pt x="3444341" y="92646"/>
                  </a:lnTo>
                  <a:lnTo>
                    <a:pt x="3437496" y="93662"/>
                  </a:lnTo>
                  <a:lnTo>
                    <a:pt x="3436048" y="93662"/>
                  </a:lnTo>
                  <a:lnTo>
                    <a:pt x="3443795" y="95313"/>
                  </a:lnTo>
                  <a:lnTo>
                    <a:pt x="3425634" y="94678"/>
                  </a:lnTo>
                  <a:lnTo>
                    <a:pt x="3414992" y="94170"/>
                  </a:lnTo>
                  <a:lnTo>
                    <a:pt x="3404362" y="93662"/>
                  </a:lnTo>
                  <a:lnTo>
                    <a:pt x="3402596" y="93662"/>
                  </a:lnTo>
                  <a:lnTo>
                    <a:pt x="3389363" y="93281"/>
                  </a:lnTo>
                  <a:lnTo>
                    <a:pt x="3374072" y="94043"/>
                  </a:lnTo>
                  <a:lnTo>
                    <a:pt x="3373653" y="91884"/>
                  </a:lnTo>
                  <a:lnTo>
                    <a:pt x="3373577" y="91503"/>
                  </a:lnTo>
                  <a:lnTo>
                    <a:pt x="3373475" y="90995"/>
                  </a:lnTo>
                  <a:lnTo>
                    <a:pt x="3373348" y="90360"/>
                  </a:lnTo>
                  <a:lnTo>
                    <a:pt x="3373247" y="89852"/>
                  </a:lnTo>
                  <a:lnTo>
                    <a:pt x="3373132" y="89217"/>
                  </a:lnTo>
                  <a:lnTo>
                    <a:pt x="3373082" y="88963"/>
                  </a:lnTo>
                  <a:lnTo>
                    <a:pt x="3361296" y="91503"/>
                  </a:lnTo>
                  <a:lnTo>
                    <a:pt x="3337001" y="91503"/>
                  </a:lnTo>
                  <a:lnTo>
                    <a:pt x="3314496" y="90741"/>
                  </a:lnTo>
                  <a:lnTo>
                    <a:pt x="3303244" y="90360"/>
                  </a:lnTo>
                  <a:lnTo>
                    <a:pt x="3285617" y="90741"/>
                  </a:lnTo>
                  <a:lnTo>
                    <a:pt x="3298964" y="88074"/>
                  </a:lnTo>
                  <a:lnTo>
                    <a:pt x="3262287" y="89217"/>
                  </a:lnTo>
                  <a:lnTo>
                    <a:pt x="3268065" y="89852"/>
                  </a:lnTo>
                  <a:lnTo>
                    <a:pt x="3277552" y="89852"/>
                  </a:lnTo>
                  <a:lnTo>
                    <a:pt x="3282340" y="90360"/>
                  </a:lnTo>
                  <a:lnTo>
                    <a:pt x="3280321" y="90360"/>
                  </a:lnTo>
                  <a:lnTo>
                    <a:pt x="3272853" y="91503"/>
                  </a:lnTo>
                  <a:lnTo>
                    <a:pt x="3273514" y="91503"/>
                  </a:lnTo>
                  <a:lnTo>
                    <a:pt x="3257042" y="92900"/>
                  </a:lnTo>
                  <a:lnTo>
                    <a:pt x="3256115" y="92900"/>
                  </a:lnTo>
                  <a:lnTo>
                    <a:pt x="3241560" y="93662"/>
                  </a:lnTo>
                  <a:lnTo>
                    <a:pt x="3221939" y="93916"/>
                  </a:lnTo>
                  <a:lnTo>
                    <a:pt x="3227984" y="92900"/>
                  </a:lnTo>
                  <a:lnTo>
                    <a:pt x="3229508" y="92646"/>
                  </a:lnTo>
                  <a:lnTo>
                    <a:pt x="3233712" y="92646"/>
                  </a:lnTo>
                  <a:lnTo>
                    <a:pt x="3225635" y="91884"/>
                  </a:lnTo>
                  <a:lnTo>
                    <a:pt x="3226841" y="91884"/>
                  </a:lnTo>
                  <a:lnTo>
                    <a:pt x="3215297" y="91313"/>
                  </a:lnTo>
                  <a:lnTo>
                    <a:pt x="3215297" y="94005"/>
                  </a:lnTo>
                  <a:lnTo>
                    <a:pt x="3209099" y="94094"/>
                  </a:lnTo>
                  <a:lnTo>
                    <a:pt x="3212452" y="92900"/>
                  </a:lnTo>
                  <a:lnTo>
                    <a:pt x="3215297" y="94005"/>
                  </a:lnTo>
                  <a:lnTo>
                    <a:pt x="3215297" y="91313"/>
                  </a:lnTo>
                  <a:lnTo>
                    <a:pt x="3211487" y="91122"/>
                  </a:lnTo>
                  <a:lnTo>
                    <a:pt x="3202381" y="89979"/>
                  </a:lnTo>
                  <a:lnTo>
                    <a:pt x="3193580" y="90995"/>
                  </a:lnTo>
                  <a:lnTo>
                    <a:pt x="3199828" y="91503"/>
                  </a:lnTo>
                  <a:lnTo>
                    <a:pt x="3198279" y="91503"/>
                  </a:lnTo>
                  <a:lnTo>
                    <a:pt x="3198342" y="91884"/>
                  </a:lnTo>
                  <a:lnTo>
                    <a:pt x="3198418" y="92392"/>
                  </a:lnTo>
                  <a:lnTo>
                    <a:pt x="3202889" y="91884"/>
                  </a:lnTo>
                  <a:lnTo>
                    <a:pt x="3207461" y="94107"/>
                  </a:lnTo>
                  <a:lnTo>
                    <a:pt x="3202305" y="94170"/>
                  </a:lnTo>
                  <a:lnTo>
                    <a:pt x="3207601" y="94170"/>
                  </a:lnTo>
                  <a:lnTo>
                    <a:pt x="3208134" y="94424"/>
                  </a:lnTo>
                  <a:lnTo>
                    <a:pt x="3208845" y="94170"/>
                  </a:lnTo>
                  <a:lnTo>
                    <a:pt x="3215729" y="94170"/>
                  </a:lnTo>
                  <a:lnTo>
                    <a:pt x="3220999" y="96202"/>
                  </a:lnTo>
                  <a:lnTo>
                    <a:pt x="3197796" y="97091"/>
                  </a:lnTo>
                  <a:lnTo>
                    <a:pt x="3164014" y="97091"/>
                  </a:lnTo>
                  <a:lnTo>
                    <a:pt x="3140862" y="97980"/>
                  </a:lnTo>
                  <a:lnTo>
                    <a:pt x="3149511" y="101282"/>
                  </a:lnTo>
                  <a:lnTo>
                    <a:pt x="3163976" y="100139"/>
                  </a:lnTo>
                  <a:lnTo>
                    <a:pt x="3183458" y="100393"/>
                  </a:lnTo>
                  <a:lnTo>
                    <a:pt x="3204324" y="101663"/>
                  </a:lnTo>
                  <a:lnTo>
                    <a:pt x="3203270" y="101663"/>
                  </a:lnTo>
                  <a:lnTo>
                    <a:pt x="3214611" y="103060"/>
                  </a:lnTo>
                  <a:lnTo>
                    <a:pt x="3210166" y="101663"/>
                  </a:lnTo>
                  <a:lnTo>
                    <a:pt x="3211614" y="101663"/>
                  </a:lnTo>
                  <a:lnTo>
                    <a:pt x="3248393" y="104203"/>
                  </a:lnTo>
                  <a:lnTo>
                    <a:pt x="3286569" y="104711"/>
                  </a:lnTo>
                  <a:lnTo>
                    <a:pt x="3336620" y="104546"/>
                  </a:lnTo>
                  <a:lnTo>
                    <a:pt x="3362718" y="104711"/>
                  </a:lnTo>
                  <a:lnTo>
                    <a:pt x="3359759" y="104457"/>
                  </a:lnTo>
                  <a:lnTo>
                    <a:pt x="3349434" y="103568"/>
                  </a:lnTo>
                  <a:lnTo>
                    <a:pt x="3348723" y="103568"/>
                  </a:lnTo>
                  <a:lnTo>
                    <a:pt x="3343389" y="102679"/>
                  </a:lnTo>
                  <a:lnTo>
                    <a:pt x="3343440" y="101663"/>
                  </a:lnTo>
                  <a:lnTo>
                    <a:pt x="3374987" y="103568"/>
                  </a:lnTo>
                  <a:lnTo>
                    <a:pt x="3394862" y="105981"/>
                  </a:lnTo>
                  <a:lnTo>
                    <a:pt x="3417265" y="108394"/>
                  </a:lnTo>
                  <a:lnTo>
                    <a:pt x="3456419" y="110553"/>
                  </a:lnTo>
                  <a:lnTo>
                    <a:pt x="3516109" y="108902"/>
                  </a:lnTo>
                  <a:lnTo>
                    <a:pt x="3535629" y="113347"/>
                  </a:lnTo>
                  <a:lnTo>
                    <a:pt x="3548634" y="114490"/>
                  </a:lnTo>
                  <a:lnTo>
                    <a:pt x="3568014" y="113347"/>
                  </a:lnTo>
                  <a:lnTo>
                    <a:pt x="3576624" y="115252"/>
                  </a:lnTo>
                  <a:lnTo>
                    <a:pt x="3579177" y="117284"/>
                  </a:lnTo>
                  <a:lnTo>
                    <a:pt x="3573056" y="119062"/>
                  </a:lnTo>
                  <a:lnTo>
                    <a:pt x="3555619" y="119951"/>
                  </a:lnTo>
                  <a:lnTo>
                    <a:pt x="3518408" y="119062"/>
                  </a:lnTo>
                  <a:lnTo>
                    <a:pt x="3528199" y="119697"/>
                  </a:lnTo>
                  <a:lnTo>
                    <a:pt x="3533851" y="120967"/>
                  </a:lnTo>
                  <a:lnTo>
                    <a:pt x="3541255" y="122364"/>
                  </a:lnTo>
                  <a:lnTo>
                    <a:pt x="3556343" y="122999"/>
                  </a:lnTo>
                  <a:lnTo>
                    <a:pt x="3560140" y="120586"/>
                  </a:lnTo>
                  <a:lnTo>
                    <a:pt x="3574986" y="120586"/>
                  </a:lnTo>
                  <a:lnTo>
                    <a:pt x="3591280" y="122110"/>
                  </a:lnTo>
                  <a:lnTo>
                    <a:pt x="3626332" y="126301"/>
                  </a:lnTo>
                  <a:lnTo>
                    <a:pt x="3595052" y="131000"/>
                  </a:lnTo>
                  <a:lnTo>
                    <a:pt x="3610229" y="131000"/>
                  </a:lnTo>
                  <a:lnTo>
                    <a:pt x="3614890" y="131889"/>
                  </a:lnTo>
                  <a:lnTo>
                    <a:pt x="3614991" y="133667"/>
                  </a:lnTo>
                  <a:lnTo>
                    <a:pt x="3614839" y="134048"/>
                  </a:lnTo>
                  <a:lnTo>
                    <a:pt x="3566299" y="134048"/>
                  </a:lnTo>
                  <a:lnTo>
                    <a:pt x="3568535" y="134302"/>
                  </a:lnTo>
                  <a:lnTo>
                    <a:pt x="3614737" y="134302"/>
                  </a:lnTo>
                  <a:lnTo>
                    <a:pt x="3614445" y="135064"/>
                  </a:lnTo>
                  <a:lnTo>
                    <a:pt x="3611270" y="135064"/>
                  </a:lnTo>
                  <a:lnTo>
                    <a:pt x="3611270" y="135318"/>
                  </a:lnTo>
                  <a:lnTo>
                    <a:pt x="3600196" y="136207"/>
                  </a:lnTo>
                  <a:lnTo>
                    <a:pt x="3585146" y="135826"/>
                  </a:lnTo>
                  <a:lnTo>
                    <a:pt x="3577945" y="135191"/>
                  </a:lnTo>
                  <a:lnTo>
                    <a:pt x="3579393" y="135318"/>
                  </a:lnTo>
                  <a:lnTo>
                    <a:pt x="3611270" y="135318"/>
                  </a:lnTo>
                  <a:lnTo>
                    <a:pt x="3611270" y="135064"/>
                  </a:lnTo>
                  <a:lnTo>
                    <a:pt x="3576510" y="135064"/>
                  </a:lnTo>
                  <a:lnTo>
                    <a:pt x="3570757" y="134556"/>
                  </a:lnTo>
                  <a:lnTo>
                    <a:pt x="3559606" y="133286"/>
                  </a:lnTo>
                  <a:lnTo>
                    <a:pt x="3558590" y="133286"/>
                  </a:lnTo>
                  <a:lnTo>
                    <a:pt x="3557587" y="132016"/>
                  </a:lnTo>
                  <a:lnTo>
                    <a:pt x="3557486" y="131889"/>
                  </a:lnTo>
                  <a:lnTo>
                    <a:pt x="3562642" y="131000"/>
                  </a:lnTo>
                  <a:lnTo>
                    <a:pt x="3564090" y="130365"/>
                  </a:lnTo>
                  <a:lnTo>
                    <a:pt x="3566630" y="130365"/>
                  </a:lnTo>
                  <a:lnTo>
                    <a:pt x="3555390" y="129730"/>
                  </a:lnTo>
                  <a:lnTo>
                    <a:pt x="3552304" y="129730"/>
                  </a:lnTo>
                  <a:lnTo>
                    <a:pt x="3550259" y="130048"/>
                  </a:lnTo>
                  <a:lnTo>
                    <a:pt x="3550259" y="137223"/>
                  </a:lnTo>
                  <a:lnTo>
                    <a:pt x="3546665" y="136969"/>
                  </a:lnTo>
                  <a:lnTo>
                    <a:pt x="3532314" y="135953"/>
                  </a:lnTo>
                  <a:lnTo>
                    <a:pt x="3505898" y="135318"/>
                  </a:lnTo>
                  <a:lnTo>
                    <a:pt x="3545522" y="135318"/>
                  </a:lnTo>
                  <a:lnTo>
                    <a:pt x="3546513" y="136207"/>
                  </a:lnTo>
                  <a:lnTo>
                    <a:pt x="3550259" y="137223"/>
                  </a:lnTo>
                  <a:lnTo>
                    <a:pt x="3550259" y="130048"/>
                  </a:lnTo>
                  <a:lnTo>
                    <a:pt x="3545243" y="130797"/>
                  </a:lnTo>
                  <a:lnTo>
                    <a:pt x="3545243" y="135064"/>
                  </a:lnTo>
                  <a:lnTo>
                    <a:pt x="3499269" y="135064"/>
                  </a:lnTo>
                  <a:lnTo>
                    <a:pt x="3479381" y="134302"/>
                  </a:lnTo>
                  <a:lnTo>
                    <a:pt x="3541661" y="134302"/>
                  </a:lnTo>
                  <a:lnTo>
                    <a:pt x="3545243" y="135064"/>
                  </a:lnTo>
                  <a:lnTo>
                    <a:pt x="3545243" y="130797"/>
                  </a:lnTo>
                  <a:lnTo>
                    <a:pt x="3526244" y="133667"/>
                  </a:lnTo>
                  <a:lnTo>
                    <a:pt x="3540480" y="134048"/>
                  </a:lnTo>
                  <a:lnTo>
                    <a:pt x="3477463" y="134048"/>
                  </a:lnTo>
                  <a:lnTo>
                    <a:pt x="3461156" y="131889"/>
                  </a:lnTo>
                  <a:lnTo>
                    <a:pt x="3457067" y="133286"/>
                  </a:lnTo>
                  <a:lnTo>
                    <a:pt x="3465601" y="134048"/>
                  </a:lnTo>
                  <a:lnTo>
                    <a:pt x="3435502" y="134048"/>
                  </a:lnTo>
                  <a:lnTo>
                    <a:pt x="3436594" y="134302"/>
                  </a:lnTo>
                  <a:lnTo>
                    <a:pt x="3467925" y="134302"/>
                  </a:lnTo>
                  <a:lnTo>
                    <a:pt x="3474351" y="135204"/>
                  </a:lnTo>
                  <a:lnTo>
                    <a:pt x="3475278" y="135318"/>
                  </a:lnTo>
                  <a:lnTo>
                    <a:pt x="3473513" y="135318"/>
                  </a:lnTo>
                  <a:lnTo>
                    <a:pt x="3462451" y="136969"/>
                  </a:lnTo>
                  <a:lnTo>
                    <a:pt x="3454374" y="136207"/>
                  </a:lnTo>
                  <a:lnTo>
                    <a:pt x="3438220" y="134683"/>
                  </a:lnTo>
                  <a:lnTo>
                    <a:pt x="3435502" y="134048"/>
                  </a:lnTo>
                  <a:lnTo>
                    <a:pt x="3427869" y="132270"/>
                  </a:lnTo>
                  <a:lnTo>
                    <a:pt x="3419259" y="129730"/>
                  </a:lnTo>
                  <a:lnTo>
                    <a:pt x="3400247" y="127444"/>
                  </a:lnTo>
                  <a:lnTo>
                    <a:pt x="3421367" y="127444"/>
                  </a:lnTo>
                  <a:lnTo>
                    <a:pt x="3437559" y="126428"/>
                  </a:lnTo>
                  <a:lnTo>
                    <a:pt x="3451263" y="125793"/>
                  </a:lnTo>
                  <a:lnTo>
                    <a:pt x="3463861" y="127203"/>
                  </a:lnTo>
                  <a:lnTo>
                    <a:pt x="3459429" y="126301"/>
                  </a:lnTo>
                  <a:lnTo>
                    <a:pt x="3456559" y="125793"/>
                  </a:lnTo>
                  <a:lnTo>
                    <a:pt x="3449358" y="124523"/>
                  </a:lnTo>
                  <a:lnTo>
                    <a:pt x="3437610" y="123380"/>
                  </a:lnTo>
                  <a:lnTo>
                    <a:pt x="3434283" y="123380"/>
                  </a:lnTo>
                  <a:lnTo>
                    <a:pt x="3412185" y="124777"/>
                  </a:lnTo>
                  <a:lnTo>
                    <a:pt x="3393846" y="126936"/>
                  </a:lnTo>
                  <a:lnTo>
                    <a:pt x="3379774" y="128968"/>
                  </a:lnTo>
                  <a:lnTo>
                    <a:pt x="3368459" y="130111"/>
                  </a:lnTo>
                  <a:lnTo>
                    <a:pt x="3379063" y="130365"/>
                  </a:lnTo>
                  <a:lnTo>
                    <a:pt x="3383940" y="132016"/>
                  </a:lnTo>
                  <a:lnTo>
                    <a:pt x="3383826" y="133286"/>
                  </a:lnTo>
                  <a:lnTo>
                    <a:pt x="3383750" y="134175"/>
                  </a:lnTo>
                  <a:lnTo>
                    <a:pt x="3383750" y="134302"/>
                  </a:lnTo>
                  <a:lnTo>
                    <a:pt x="3383470" y="134302"/>
                  </a:lnTo>
                  <a:lnTo>
                    <a:pt x="3379216" y="136207"/>
                  </a:lnTo>
                  <a:lnTo>
                    <a:pt x="3360051" y="135318"/>
                  </a:lnTo>
                  <a:lnTo>
                    <a:pt x="3321100" y="137464"/>
                  </a:lnTo>
                  <a:lnTo>
                    <a:pt x="3320656" y="137477"/>
                  </a:lnTo>
                  <a:lnTo>
                    <a:pt x="3296323" y="137477"/>
                  </a:lnTo>
                  <a:lnTo>
                    <a:pt x="3311906" y="139255"/>
                  </a:lnTo>
                  <a:lnTo>
                    <a:pt x="3307664" y="139255"/>
                  </a:lnTo>
                  <a:lnTo>
                    <a:pt x="3366528" y="140652"/>
                  </a:lnTo>
                  <a:lnTo>
                    <a:pt x="3375964" y="141770"/>
                  </a:lnTo>
                  <a:lnTo>
                    <a:pt x="3385401" y="140652"/>
                  </a:lnTo>
                  <a:lnTo>
                    <a:pt x="3403003" y="139636"/>
                  </a:lnTo>
                  <a:lnTo>
                    <a:pt x="3421951" y="139636"/>
                  </a:lnTo>
                  <a:lnTo>
                    <a:pt x="3431171" y="140652"/>
                  </a:lnTo>
                  <a:lnTo>
                    <a:pt x="3407232" y="143319"/>
                  </a:lnTo>
                  <a:lnTo>
                    <a:pt x="3504450" y="143243"/>
                  </a:lnTo>
                  <a:lnTo>
                    <a:pt x="3532746" y="144081"/>
                  </a:lnTo>
                  <a:lnTo>
                    <a:pt x="3557181" y="146875"/>
                  </a:lnTo>
                  <a:lnTo>
                    <a:pt x="3572878" y="143319"/>
                  </a:lnTo>
                  <a:lnTo>
                    <a:pt x="3579977" y="143192"/>
                  </a:lnTo>
                  <a:lnTo>
                    <a:pt x="3637026" y="143141"/>
                  </a:lnTo>
                  <a:lnTo>
                    <a:pt x="3640632" y="143192"/>
                  </a:lnTo>
                  <a:lnTo>
                    <a:pt x="3645700" y="143141"/>
                  </a:lnTo>
                  <a:lnTo>
                    <a:pt x="3666845" y="143129"/>
                  </a:lnTo>
                  <a:lnTo>
                    <a:pt x="3712337" y="144970"/>
                  </a:lnTo>
                  <a:lnTo>
                    <a:pt x="3745560" y="148907"/>
                  </a:lnTo>
                  <a:lnTo>
                    <a:pt x="3746106" y="148907"/>
                  </a:lnTo>
                  <a:lnTo>
                    <a:pt x="3779926" y="151574"/>
                  </a:lnTo>
                  <a:lnTo>
                    <a:pt x="3831107" y="150812"/>
                  </a:lnTo>
                  <a:lnTo>
                    <a:pt x="3839667" y="150812"/>
                  </a:lnTo>
                  <a:lnTo>
                    <a:pt x="3839527" y="150304"/>
                  </a:lnTo>
                  <a:lnTo>
                    <a:pt x="3839426" y="149923"/>
                  </a:lnTo>
                  <a:lnTo>
                    <a:pt x="3839362" y="149669"/>
                  </a:lnTo>
                  <a:lnTo>
                    <a:pt x="3855186" y="150812"/>
                  </a:lnTo>
                  <a:lnTo>
                    <a:pt x="3865003" y="150812"/>
                  </a:lnTo>
                  <a:lnTo>
                    <a:pt x="3888168" y="151066"/>
                  </a:lnTo>
                  <a:lnTo>
                    <a:pt x="3928961" y="152844"/>
                  </a:lnTo>
                  <a:lnTo>
                    <a:pt x="3923969" y="152844"/>
                  </a:lnTo>
                  <a:lnTo>
                    <a:pt x="3937876" y="157035"/>
                  </a:lnTo>
                  <a:lnTo>
                    <a:pt x="3932123" y="151447"/>
                  </a:lnTo>
                  <a:lnTo>
                    <a:pt x="3963047" y="152844"/>
                  </a:lnTo>
                  <a:lnTo>
                    <a:pt x="3960418" y="152844"/>
                  </a:lnTo>
                  <a:lnTo>
                    <a:pt x="3963797" y="155130"/>
                  </a:lnTo>
                  <a:lnTo>
                    <a:pt x="3964635" y="155638"/>
                  </a:lnTo>
                  <a:lnTo>
                    <a:pt x="3970096" y="158178"/>
                  </a:lnTo>
                  <a:lnTo>
                    <a:pt x="4003065" y="158813"/>
                  </a:lnTo>
                  <a:lnTo>
                    <a:pt x="3999687" y="164401"/>
                  </a:lnTo>
                  <a:lnTo>
                    <a:pt x="4016565" y="164909"/>
                  </a:lnTo>
                  <a:lnTo>
                    <a:pt x="4033215" y="164655"/>
                  </a:lnTo>
                  <a:lnTo>
                    <a:pt x="4051516" y="163893"/>
                  </a:lnTo>
                  <a:lnTo>
                    <a:pt x="4073347" y="163258"/>
                  </a:lnTo>
                  <a:lnTo>
                    <a:pt x="4063885" y="162242"/>
                  </a:lnTo>
                  <a:lnTo>
                    <a:pt x="4074058" y="160845"/>
                  </a:lnTo>
                  <a:lnTo>
                    <a:pt x="4085094" y="161353"/>
                  </a:lnTo>
                  <a:lnTo>
                    <a:pt x="4097147" y="162496"/>
                  </a:lnTo>
                  <a:lnTo>
                    <a:pt x="4110355" y="163131"/>
                  </a:lnTo>
                  <a:lnTo>
                    <a:pt x="4102760" y="160845"/>
                  </a:lnTo>
                  <a:lnTo>
                    <a:pt x="4085463" y="155638"/>
                  </a:lnTo>
                  <a:lnTo>
                    <a:pt x="4118025" y="156019"/>
                  </a:lnTo>
                  <a:lnTo>
                    <a:pt x="4113060" y="155638"/>
                  </a:lnTo>
                  <a:lnTo>
                    <a:pt x="4106430" y="155130"/>
                  </a:lnTo>
                  <a:lnTo>
                    <a:pt x="4099598" y="154241"/>
                  </a:lnTo>
                  <a:lnTo>
                    <a:pt x="4097058" y="153098"/>
                  </a:lnTo>
                  <a:lnTo>
                    <a:pt x="4098213" y="152082"/>
                  </a:lnTo>
                  <a:lnTo>
                    <a:pt x="4096702" y="152082"/>
                  </a:lnTo>
                  <a:lnTo>
                    <a:pt x="4104983" y="151447"/>
                  </a:lnTo>
                  <a:lnTo>
                    <a:pt x="4119867" y="150304"/>
                  </a:lnTo>
                  <a:lnTo>
                    <a:pt x="4133989" y="150812"/>
                  </a:lnTo>
                  <a:lnTo>
                    <a:pt x="4146537" y="152082"/>
                  </a:lnTo>
                  <a:lnTo>
                    <a:pt x="4163288" y="152844"/>
                  </a:lnTo>
                  <a:lnTo>
                    <a:pt x="4164101" y="152971"/>
                  </a:lnTo>
                  <a:close/>
                </a:path>
                <a:path w="4819650" h="384175">
                  <a:moveTo>
                    <a:pt x="4176369" y="149288"/>
                  </a:moveTo>
                  <a:lnTo>
                    <a:pt x="4159720" y="148526"/>
                  </a:lnTo>
                  <a:lnTo>
                    <a:pt x="4159643" y="148907"/>
                  </a:lnTo>
                  <a:lnTo>
                    <a:pt x="4176369" y="149288"/>
                  </a:lnTo>
                  <a:close/>
                </a:path>
                <a:path w="4819650" h="384175">
                  <a:moveTo>
                    <a:pt x="4197312" y="78981"/>
                  </a:moveTo>
                  <a:lnTo>
                    <a:pt x="4178046" y="74980"/>
                  </a:lnTo>
                  <a:lnTo>
                    <a:pt x="4168698" y="75006"/>
                  </a:lnTo>
                  <a:lnTo>
                    <a:pt x="4178668" y="77012"/>
                  </a:lnTo>
                  <a:lnTo>
                    <a:pt x="4174109" y="77520"/>
                  </a:lnTo>
                  <a:lnTo>
                    <a:pt x="4197312" y="78981"/>
                  </a:lnTo>
                  <a:close/>
                </a:path>
                <a:path w="4819650" h="384175">
                  <a:moveTo>
                    <a:pt x="4748695" y="4813"/>
                  </a:moveTo>
                  <a:lnTo>
                    <a:pt x="4732769" y="1422"/>
                  </a:lnTo>
                  <a:lnTo>
                    <a:pt x="4699940" y="1460"/>
                  </a:lnTo>
                  <a:lnTo>
                    <a:pt x="4668101" y="1968"/>
                  </a:lnTo>
                  <a:lnTo>
                    <a:pt x="4655147" y="0"/>
                  </a:lnTo>
                  <a:lnTo>
                    <a:pt x="4636287" y="2032"/>
                  </a:lnTo>
                  <a:lnTo>
                    <a:pt x="4615523" y="3403"/>
                  </a:lnTo>
                  <a:lnTo>
                    <a:pt x="4596587" y="5156"/>
                  </a:lnTo>
                  <a:lnTo>
                    <a:pt x="4583252" y="8305"/>
                  </a:lnTo>
                  <a:lnTo>
                    <a:pt x="4584039" y="11226"/>
                  </a:lnTo>
                  <a:lnTo>
                    <a:pt x="4624603" y="12928"/>
                  </a:lnTo>
                  <a:lnTo>
                    <a:pt x="4635779" y="15824"/>
                  </a:lnTo>
                  <a:lnTo>
                    <a:pt x="4648251" y="14312"/>
                  </a:lnTo>
                  <a:lnTo>
                    <a:pt x="4664989" y="12674"/>
                  </a:lnTo>
                  <a:lnTo>
                    <a:pt x="4685385" y="11811"/>
                  </a:lnTo>
                  <a:lnTo>
                    <a:pt x="4708804" y="12547"/>
                  </a:lnTo>
                  <a:lnTo>
                    <a:pt x="4719345" y="12547"/>
                  </a:lnTo>
                  <a:lnTo>
                    <a:pt x="4691558" y="11163"/>
                  </a:lnTo>
                  <a:lnTo>
                    <a:pt x="4675835" y="10096"/>
                  </a:lnTo>
                  <a:lnTo>
                    <a:pt x="4695571" y="7442"/>
                  </a:lnTo>
                  <a:lnTo>
                    <a:pt x="4709604" y="6654"/>
                  </a:lnTo>
                  <a:lnTo>
                    <a:pt x="4726165" y="7416"/>
                  </a:lnTo>
                  <a:lnTo>
                    <a:pt x="4716183" y="4406"/>
                  </a:lnTo>
                  <a:lnTo>
                    <a:pt x="4748695" y="4813"/>
                  </a:lnTo>
                  <a:close/>
                </a:path>
                <a:path w="4819650" h="384175">
                  <a:moveTo>
                    <a:pt x="4819472" y="6400"/>
                  </a:moveTo>
                  <a:lnTo>
                    <a:pt x="4816360" y="4914"/>
                  </a:lnTo>
                  <a:lnTo>
                    <a:pt x="4803749" y="3644"/>
                  </a:lnTo>
                  <a:lnTo>
                    <a:pt x="4800485" y="9258"/>
                  </a:lnTo>
                  <a:lnTo>
                    <a:pt x="4813909" y="7912"/>
                  </a:lnTo>
                  <a:lnTo>
                    <a:pt x="4819472" y="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383096" y="4526483"/>
              <a:ext cx="5013325" cy="424815"/>
            </a:xfrm>
            <a:custGeom>
              <a:avLst/>
              <a:gdLst/>
              <a:ahLst/>
              <a:cxnLst/>
              <a:rect l="l" t="t" r="r" b="b"/>
              <a:pathLst>
                <a:path w="5013325" h="424814">
                  <a:moveTo>
                    <a:pt x="73939" y="372275"/>
                  </a:moveTo>
                  <a:lnTo>
                    <a:pt x="0" y="372452"/>
                  </a:lnTo>
                  <a:lnTo>
                    <a:pt x="65366" y="374294"/>
                  </a:lnTo>
                  <a:lnTo>
                    <a:pt x="73939" y="372275"/>
                  </a:lnTo>
                  <a:close/>
                </a:path>
                <a:path w="5013325" h="424814">
                  <a:moveTo>
                    <a:pt x="207784" y="372402"/>
                  </a:moveTo>
                  <a:lnTo>
                    <a:pt x="184937" y="371970"/>
                  </a:lnTo>
                  <a:lnTo>
                    <a:pt x="137934" y="373595"/>
                  </a:lnTo>
                  <a:lnTo>
                    <a:pt x="120256" y="373138"/>
                  </a:lnTo>
                  <a:lnTo>
                    <a:pt x="116090" y="373684"/>
                  </a:lnTo>
                  <a:lnTo>
                    <a:pt x="120637" y="374408"/>
                  </a:lnTo>
                  <a:lnTo>
                    <a:pt x="134797" y="375640"/>
                  </a:lnTo>
                  <a:lnTo>
                    <a:pt x="156413" y="374535"/>
                  </a:lnTo>
                  <a:lnTo>
                    <a:pt x="174815" y="374383"/>
                  </a:lnTo>
                  <a:lnTo>
                    <a:pt x="191452" y="374065"/>
                  </a:lnTo>
                  <a:lnTo>
                    <a:pt x="207784" y="372402"/>
                  </a:lnTo>
                  <a:close/>
                </a:path>
                <a:path w="5013325" h="424814">
                  <a:moveTo>
                    <a:pt x="285496" y="388442"/>
                  </a:moveTo>
                  <a:lnTo>
                    <a:pt x="272161" y="388048"/>
                  </a:lnTo>
                  <a:lnTo>
                    <a:pt x="262470" y="386537"/>
                  </a:lnTo>
                  <a:lnTo>
                    <a:pt x="250113" y="384759"/>
                  </a:lnTo>
                  <a:lnTo>
                    <a:pt x="228803" y="383527"/>
                  </a:lnTo>
                  <a:lnTo>
                    <a:pt x="266839" y="388505"/>
                  </a:lnTo>
                  <a:lnTo>
                    <a:pt x="251434" y="389636"/>
                  </a:lnTo>
                  <a:lnTo>
                    <a:pt x="243230" y="391604"/>
                  </a:lnTo>
                  <a:lnTo>
                    <a:pt x="247180" y="393547"/>
                  </a:lnTo>
                  <a:lnTo>
                    <a:pt x="268312" y="394589"/>
                  </a:lnTo>
                  <a:lnTo>
                    <a:pt x="285496" y="388442"/>
                  </a:lnTo>
                  <a:close/>
                </a:path>
                <a:path w="5013325" h="424814">
                  <a:moveTo>
                    <a:pt x="513270" y="416280"/>
                  </a:moveTo>
                  <a:lnTo>
                    <a:pt x="498881" y="415950"/>
                  </a:lnTo>
                  <a:lnTo>
                    <a:pt x="484352" y="415340"/>
                  </a:lnTo>
                  <a:lnTo>
                    <a:pt x="471576" y="415112"/>
                  </a:lnTo>
                  <a:lnTo>
                    <a:pt x="462445" y="415925"/>
                  </a:lnTo>
                  <a:lnTo>
                    <a:pt x="473151" y="416674"/>
                  </a:lnTo>
                  <a:lnTo>
                    <a:pt x="488149" y="417233"/>
                  </a:lnTo>
                  <a:lnTo>
                    <a:pt x="502996" y="417220"/>
                  </a:lnTo>
                  <a:lnTo>
                    <a:pt x="513270" y="416280"/>
                  </a:lnTo>
                  <a:close/>
                </a:path>
                <a:path w="5013325" h="424814">
                  <a:moveTo>
                    <a:pt x="521843" y="351713"/>
                  </a:moveTo>
                  <a:lnTo>
                    <a:pt x="509803" y="350672"/>
                  </a:lnTo>
                  <a:lnTo>
                    <a:pt x="496747" y="350824"/>
                  </a:lnTo>
                  <a:lnTo>
                    <a:pt x="484670" y="351459"/>
                  </a:lnTo>
                  <a:lnTo>
                    <a:pt x="475576" y="351853"/>
                  </a:lnTo>
                  <a:lnTo>
                    <a:pt x="485787" y="353250"/>
                  </a:lnTo>
                  <a:lnTo>
                    <a:pt x="499110" y="353301"/>
                  </a:lnTo>
                  <a:lnTo>
                    <a:pt x="512229" y="352602"/>
                  </a:lnTo>
                  <a:lnTo>
                    <a:pt x="521843" y="351713"/>
                  </a:lnTo>
                  <a:close/>
                </a:path>
                <a:path w="5013325" h="424814">
                  <a:moveTo>
                    <a:pt x="528218" y="346532"/>
                  </a:moveTo>
                  <a:lnTo>
                    <a:pt x="527685" y="344398"/>
                  </a:lnTo>
                  <a:lnTo>
                    <a:pt x="521119" y="342379"/>
                  </a:lnTo>
                  <a:lnTo>
                    <a:pt x="505612" y="341083"/>
                  </a:lnTo>
                  <a:lnTo>
                    <a:pt x="505421" y="344182"/>
                  </a:lnTo>
                  <a:lnTo>
                    <a:pt x="458787" y="344004"/>
                  </a:lnTo>
                  <a:lnTo>
                    <a:pt x="456133" y="346798"/>
                  </a:lnTo>
                  <a:lnTo>
                    <a:pt x="441934" y="346341"/>
                  </a:lnTo>
                  <a:lnTo>
                    <a:pt x="477037" y="347662"/>
                  </a:lnTo>
                  <a:lnTo>
                    <a:pt x="502285" y="348335"/>
                  </a:lnTo>
                  <a:lnTo>
                    <a:pt x="525627" y="348145"/>
                  </a:lnTo>
                  <a:lnTo>
                    <a:pt x="528218" y="346532"/>
                  </a:lnTo>
                  <a:close/>
                </a:path>
                <a:path w="5013325" h="424814">
                  <a:moveTo>
                    <a:pt x="645769" y="368642"/>
                  </a:moveTo>
                  <a:lnTo>
                    <a:pt x="637209" y="365734"/>
                  </a:lnTo>
                  <a:lnTo>
                    <a:pt x="619798" y="363829"/>
                  </a:lnTo>
                  <a:lnTo>
                    <a:pt x="593140" y="363004"/>
                  </a:lnTo>
                  <a:lnTo>
                    <a:pt x="556831" y="363296"/>
                  </a:lnTo>
                  <a:lnTo>
                    <a:pt x="580669" y="366814"/>
                  </a:lnTo>
                  <a:lnTo>
                    <a:pt x="585127" y="366293"/>
                  </a:lnTo>
                  <a:lnTo>
                    <a:pt x="618324" y="369747"/>
                  </a:lnTo>
                  <a:lnTo>
                    <a:pt x="581799" y="371881"/>
                  </a:lnTo>
                  <a:lnTo>
                    <a:pt x="606285" y="372338"/>
                  </a:lnTo>
                  <a:lnTo>
                    <a:pt x="624560" y="372148"/>
                  </a:lnTo>
                  <a:lnTo>
                    <a:pt x="637451" y="371005"/>
                  </a:lnTo>
                  <a:lnTo>
                    <a:pt x="645769" y="368642"/>
                  </a:lnTo>
                  <a:close/>
                </a:path>
                <a:path w="5013325" h="424814">
                  <a:moveTo>
                    <a:pt x="798385" y="354622"/>
                  </a:moveTo>
                  <a:lnTo>
                    <a:pt x="781024" y="355079"/>
                  </a:lnTo>
                  <a:lnTo>
                    <a:pt x="790714" y="356069"/>
                  </a:lnTo>
                  <a:lnTo>
                    <a:pt x="798385" y="354622"/>
                  </a:lnTo>
                  <a:close/>
                </a:path>
                <a:path w="5013325" h="424814">
                  <a:moveTo>
                    <a:pt x="801331" y="354088"/>
                  </a:moveTo>
                  <a:lnTo>
                    <a:pt x="798385" y="354622"/>
                  </a:lnTo>
                  <a:lnTo>
                    <a:pt x="800176" y="354622"/>
                  </a:lnTo>
                  <a:lnTo>
                    <a:pt x="801331" y="354088"/>
                  </a:lnTo>
                  <a:close/>
                </a:path>
                <a:path w="5013325" h="424814">
                  <a:moveTo>
                    <a:pt x="816051" y="350774"/>
                  </a:moveTo>
                  <a:lnTo>
                    <a:pt x="812126" y="349402"/>
                  </a:lnTo>
                  <a:lnTo>
                    <a:pt x="803554" y="351015"/>
                  </a:lnTo>
                  <a:lnTo>
                    <a:pt x="803656" y="352513"/>
                  </a:lnTo>
                  <a:lnTo>
                    <a:pt x="803694" y="352983"/>
                  </a:lnTo>
                  <a:lnTo>
                    <a:pt x="801331" y="354088"/>
                  </a:lnTo>
                  <a:lnTo>
                    <a:pt x="810082" y="352513"/>
                  </a:lnTo>
                  <a:lnTo>
                    <a:pt x="816051" y="350774"/>
                  </a:lnTo>
                  <a:close/>
                </a:path>
                <a:path w="5013325" h="424814">
                  <a:moveTo>
                    <a:pt x="902512" y="341020"/>
                  </a:moveTo>
                  <a:lnTo>
                    <a:pt x="869594" y="340448"/>
                  </a:lnTo>
                  <a:lnTo>
                    <a:pt x="829894" y="340842"/>
                  </a:lnTo>
                  <a:lnTo>
                    <a:pt x="798525" y="339877"/>
                  </a:lnTo>
                  <a:lnTo>
                    <a:pt x="790549" y="335241"/>
                  </a:lnTo>
                  <a:lnTo>
                    <a:pt x="797356" y="334060"/>
                  </a:lnTo>
                  <a:lnTo>
                    <a:pt x="809091" y="333209"/>
                  </a:lnTo>
                  <a:lnTo>
                    <a:pt x="821880" y="333222"/>
                  </a:lnTo>
                  <a:lnTo>
                    <a:pt x="831913" y="334619"/>
                  </a:lnTo>
                  <a:lnTo>
                    <a:pt x="826274" y="330047"/>
                  </a:lnTo>
                  <a:lnTo>
                    <a:pt x="787209" y="331190"/>
                  </a:lnTo>
                  <a:lnTo>
                    <a:pt x="778967" y="335013"/>
                  </a:lnTo>
                  <a:lnTo>
                    <a:pt x="788098" y="339153"/>
                  </a:lnTo>
                  <a:lnTo>
                    <a:pt x="801141" y="341287"/>
                  </a:lnTo>
                  <a:lnTo>
                    <a:pt x="828802" y="341782"/>
                  </a:lnTo>
                  <a:lnTo>
                    <a:pt x="855675" y="342671"/>
                  </a:lnTo>
                  <a:lnTo>
                    <a:pt x="880618" y="342798"/>
                  </a:lnTo>
                  <a:lnTo>
                    <a:pt x="902512" y="341020"/>
                  </a:lnTo>
                  <a:close/>
                </a:path>
                <a:path w="5013325" h="424814">
                  <a:moveTo>
                    <a:pt x="1113053" y="353161"/>
                  </a:moveTo>
                  <a:lnTo>
                    <a:pt x="1104099" y="353174"/>
                  </a:lnTo>
                  <a:lnTo>
                    <a:pt x="1100201" y="356730"/>
                  </a:lnTo>
                  <a:lnTo>
                    <a:pt x="1113053" y="353161"/>
                  </a:lnTo>
                  <a:close/>
                </a:path>
                <a:path w="5013325" h="424814">
                  <a:moveTo>
                    <a:pt x="1130808" y="288556"/>
                  </a:moveTo>
                  <a:lnTo>
                    <a:pt x="1114806" y="287388"/>
                  </a:lnTo>
                  <a:lnTo>
                    <a:pt x="1104696" y="287667"/>
                  </a:lnTo>
                  <a:lnTo>
                    <a:pt x="1093800" y="288442"/>
                  </a:lnTo>
                  <a:lnTo>
                    <a:pt x="1075423" y="288721"/>
                  </a:lnTo>
                  <a:lnTo>
                    <a:pt x="1117574" y="291134"/>
                  </a:lnTo>
                  <a:lnTo>
                    <a:pt x="1117574" y="290118"/>
                  </a:lnTo>
                  <a:lnTo>
                    <a:pt x="1130808" y="288556"/>
                  </a:lnTo>
                  <a:close/>
                </a:path>
                <a:path w="5013325" h="424814">
                  <a:moveTo>
                    <a:pt x="1145413" y="331711"/>
                  </a:moveTo>
                  <a:lnTo>
                    <a:pt x="1133271" y="329260"/>
                  </a:lnTo>
                  <a:lnTo>
                    <a:pt x="1134897" y="326301"/>
                  </a:lnTo>
                  <a:lnTo>
                    <a:pt x="1133182" y="323900"/>
                  </a:lnTo>
                  <a:lnTo>
                    <a:pt x="1111021" y="323176"/>
                  </a:lnTo>
                  <a:lnTo>
                    <a:pt x="1133348" y="319532"/>
                  </a:lnTo>
                  <a:lnTo>
                    <a:pt x="1110335" y="318401"/>
                  </a:lnTo>
                  <a:lnTo>
                    <a:pt x="1105115" y="317601"/>
                  </a:lnTo>
                  <a:lnTo>
                    <a:pt x="1122337" y="316839"/>
                  </a:lnTo>
                  <a:lnTo>
                    <a:pt x="1121854" y="314502"/>
                  </a:lnTo>
                  <a:lnTo>
                    <a:pt x="1119416" y="311416"/>
                  </a:lnTo>
                  <a:lnTo>
                    <a:pt x="1130795" y="308381"/>
                  </a:lnTo>
                  <a:lnTo>
                    <a:pt x="1112240" y="308787"/>
                  </a:lnTo>
                  <a:lnTo>
                    <a:pt x="1109179" y="307111"/>
                  </a:lnTo>
                  <a:lnTo>
                    <a:pt x="1108557" y="304952"/>
                  </a:lnTo>
                  <a:lnTo>
                    <a:pt x="1097343" y="303911"/>
                  </a:lnTo>
                  <a:lnTo>
                    <a:pt x="1048004" y="305104"/>
                  </a:lnTo>
                  <a:lnTo>
                    <a:pt x="996048" y="306997"/>
                  </a:lnTo>
                  <a:lnTo>
                    <a:pt x="945222" y="308305"/>
                  </a:lnTo>
                  <a:lnTo>
                    <a:pt x="899274" y="307746"/>
                  </a:lnTo>
                  <a:lnTo>
                    <a:pt x="861936" y="304038"/>
                  </a:lnTo>
                  <a:lnTo>
                    <a:pt x="866343" y="306882"/>
                  </a:lnTo>
                  <a:lnTo>
                    <a:pt x="854798" y="308254"/>
                  </a:lnTo>
                  <a:lnTo>
                    <a:pt x="834364" y="308698"/>
                  </a:lnTo>
                  <a:lnTo>
                    <a:pt x="812126" y="308787"/>
                  </a:lnTo>
                  <a:lnTo>
                    <a:pt x="818540" y="305638"/>
                  </a:lnTo>
                  <a:lnTo>
                    <a:pt x="812228" y="303669"/>
                  </a:lnTo>
                  <a:lnTo>
                    <a:pt x="793953" y="302514"/>
                  </a:lnTo>
                  <a:lnTo>
                    <a:pt x="764501" y="301777"/>
                  </a:lnTo>
                  <a:lnTo>
                    <a:pt x="762165" y="303847"/>
                  </a:lnTo>
                  <a:lnTo>
                    <a:pt x="740892" y="304050"/>
                  </a:lnTo>
                  <a:lnTo>
                    <a:pt x="751484" y="306387"/>
                  </a:lnTo>
                  <a:lnTo>
                    <a:pt x="751090" y="304342"/>
                  </a:lnTo>
                  <a:lnTo>
                    <a:pt x="791476" y="309194"/>
                  </a:lnTo>
                  <a:lnTo>
                    <a:pt x="848563" y="311442"/>
                  </a:lnTo>
                  <a:lnTo>
                    <a:pt x="903998" y="314058"/>
                  </a:lnTo>
                  <a:lnTo>
                    <a:pt x="939419" y="320078"/>
                  </a:lnTo>
                  <a:lnTo>
                    <a:pt x="900823" y="319125"/>
                  </a:lnTo>
                  <a:lnTo>
                    <a:pt x="857224" y="319036"/>
                  </a:lnTo>
                  <a:lnTo>
                    <a:pt x="812076" y="319722"/>
                  </a:lnTo>
                  <a:lnTo>
                    <a:pt x="768832" y="321068"/>
                  </a:lnTo>
                  <a:lnTo>
                    <a:pt x="812469" y="323951"/>
                  </a:lnTo>
                  <a:lnTo>
                    <a:pt x="927760" y="323773"/>
                  </a:lnTo>
                  <a:lnTo>
                    <a:pt x="986828" y="326059"/>
                  </a:lnTo>
                  <a:lnTo>
                    <a:pt x="1009370" y="322440"/>
                  </a:lnTo>
                  <a:lnTo>
                    <a:pt x="952842" y="317525"/>
                  </a:lnTo>
                  <a:lnTo>
                    <a:pt x="992809" y="317411"/>
                  </a:lnTo>
                  <a:lnTo>
                    <a:pt x="1029944" y="316534"/>
                  </a:lnTo>
                  <a:lnTo>
                    <a:pt x="1065453" y="316064"/>
                  </a:lnTo>
                  <a:lnTo>
                    <a:pt x="1100493" y="317106"/>
                  </a:lnTo>
                  <a:lnTo>
                    <a:pt x="1083017" y="319125"/>
                  </a:lnTo>
                  <a:lnTo>
                    <a:pt x="1061999" y="320763"/>
                  </a:lnTo>
                  <a:lnTo>
                    <a:pt x="1044422" y="322402"/>
                  </a:lnTo>
                  <a:lnTo>
                    <a:pt x="1037323" y="324396"/>
                  </a:lnTo>
                  <a:lnTo>
                    <a:pt x="1145413" y="331711"/>
                  </a:lnTo>
                  <a:close/>
                </a:path>
                <a:path w="5013325" h="424814">
                  <a:moveTo>
                    <a:pt x="1208278" y="309410"/>
                  </a:moveTo>
                  <a:lnTo>
                    <a:pt x="1194777" y="307479"/>
                  </a:lnTo>
                  <a:lnTo>
                    <a:pt x="1144612" y="308864"/>
                  </a:lnTo>
                  <a:lnTo>
                    <a:pt x="1196644" y="313309"/>
                  </a:lnTo>
                  <a:lnTo>
                    <a:pt x="1165415" y="317944"/>
                  </a:lnTo>
                  <a:lnTo>
                    <a:pt x="1193101" y="318884"/>
                  </a:lnTo>
                  <a:lnTo>
                    <a:pt x="1190993" y="316712"/>
                  </a:lnTo>
                  <a:lnTo>
                    <a:pt x="1201534" y="313016"/>
                  </a:lnTo>
                  <a:lnTo>
                    <a:pt x="1208278" y="309410"/>
                  </a:lnTo>
                  <a:close/>
                </a:path>
                <a:path w="5013325" h="424814">
                  <a:moveTo>
                    <a:pt x="1244028" y="318325"/>
                  </a:moveTo>
                  <a:lnTo>
                    <a:pt x="1238072" y="319087"/>
                  </a:lnTo>
                  <a:lnTo>
                    <a:pt x="1215453" y="320611"/>
                  </a:lnTo>
                  <a:lnTo>
                    <a:pt x="1197635" y="322554"/>
                  </a:lnTo>
                  <a:lnTo>
                    <a:pt x="1198168" y="322554"/>
                  </a:lnTo>
                  <a:lnTo>
                    <a:pt x="1199172" y="325196"/>
                  </a:lnTo>
                  <a:lnTo>
                    <a:pt x="1199286" y="325488"/>
                  </a:lnTo>
                  <a:lnTo>
                    <a:pt x="1152499" y="322554"/>
                  </a:lnTo>
                  <a:lnTo>
                    <a:pt x="1160640" y="325196"/>
                  </a:lnTo>
                  <a:lnTo>
                    <a:pt x="1182649" y="325843"/>
                  </a:lnTo>
                  <a:lnTo>
                    <a:pt x="1207236" y="326199"/>
                  </a:lnTo>
                  <a:lnTo>
                    <a:pt x="1223111" y="327964"/>
                  </a:lnTo>
                  <a:lnTo>
                    <a:pt x="1210983" y="325488"/>
                  </a:lnTo>
                  <a:lnTo>
                    <a:pt x="1203452" y="323951"/>
                  </a:lnTo>
                  <a:lnTo>
                    <a:pt x="1220076" y="322554"/>
                  </a:lnTo>
                  <a:lnTo>
                    <a:pt x="1220762" y="322554"/>
                  </a:lnTo>
                  <a:lnTo>
                    <a:pt x="1234973" y="320179"/>
                  </a:lnTo>
                  <a:lnTo>
                    <a:pt x="1244028" y="318325"/>
                  </a:lnTo>
                  <a:close/>
                </a:path>
                <a:path w="5013325" h="424814">
                  <a:moveTo>
                    <a:pt x="1245044" y="344170"/>
                  </a:moveTo>
                  <a:lnTo>
                    <a:pt x="1156550" y="343395"/>
                  </a:lnTo>
                  <a:lnTo>
                    <a:pt x="1115364" y="342480"/>
                  </a:lnTo>
                  <a:lnTo>
                    <a:pt x="1118603" y="344322"/>
                  </a:lnTo>
                  <a:lnTo>
                    <a:pt x="1113802" y="345516"/>
                  </a:lnTo>
                  <a:lnTo>
                    <a:pt x="1101991" y="346354"/>
                  </a:lnTo>
                  <a:lnTo>
                    <a:pt x="1084211" y="347116"/>
                  </a:lnTo>
                  <a:lnTo>
                    <a:pt x="1114691" y="348703"/>
                  </a:lnTo>
                  <a:lnTo>
                    <a:pt x="1173772" y="350520"/>
                  </a:lnTo>
                  <a:lnTo>
                    <a:pt x="1191450" y="352425"/>
                  </a:lnTo>
                  <a:lnTo>
                    <a:pt x="1181354" y="348399"/>
                  </a:lnTo>
                  <a:lnTo>
                    <a:pt x="1214056" y="349821"/>
                  </a:lnTo>
                  <a:lnTo>
                    <a:pt x="1208925" y="347738"/>
                  </a:lnTo>
                  <a:lnTo>
                    <a:pt x="1217269" y="346075"/>
                  </a:lnTo>
                  <a:lnTo>
                    <a:pt x="1231760" y="344855"/>
                  </a:lnTo>
                  <a:lnTo>
                    <a:pt x="1245044" y="344170"/>
                  </a:lnTo>
                  <a:close/>
                </a:path>
                <a:path w="5013325" h="424814">
                  <a:moveTo>
                    <a:pt x="1252867" y="317195"/>
                  </a:moveTo>
                  <a:lnTo>
                    <a:pt x="1245095" y="318109"/>
                  </a:lnTo>
                  <a:lnTo>
                    <a:pt x="1244028" y="318325"/>
                  </a:lnTo>
                  <a:lnTo>
                    <a:pt x="1252867" y="317195"/>
                  </a:lnTo>
                  <a:close/>
                </a:path>
                <a:path w="5013325" h="424814">
                  <a:moveTo>
                    <a:pt x="1343888" y="271208"/>
                  </a:moveTo>
                  <a:lnTo>
                    <a:pt x="1315161" y="266204"/>
                  </a:lnTo>
                  <a:lnTo>
                    <a:pt x="1318094" y="268173"/>
                  </a:lnTo>
                  <a:lnTo>
                    <a:pt x="1304734" y="268605"/>
                  </a:lnTo>
                  <a:lnTo>
                    <a:pt x="1269568" y="268376"/>
                  </a:lnTo>
                  <a:lnTo>
                    <a:pt x="1278877" y="265938"/>
                  </a:lnTo>
                  <a:lnTo>
                    <a:pt x="1268450" y="263918"/>
                  </a:lnTo>
                  <a:lnTo>
                    <a:pt x="1251178" y="262115"/>
                  </a:lnTo>
                  <a:lnTo>
                    <a:pt x="1239913" y="260299"/>
                  </a:lnTo>
                  <a:lnTo>
                    <a:pt x="1203007" y="260426"/>
                  </a:lnTo>
                  <a:lnTo>
                    <a:pt x="1190167" y="265023"/>
                  </a:lnTo>
                  <a:lnTo>
                    <a:pt x="1212342" y="265595"/>
                  </a:lnTo>
                  <a:lnTo>
                    <a:pt x="1218869" y="265226"/>
                  </a:lnTo>
                  <a:lnTo>
                    <a:pt x="1226947" y="263918"/>
                  </a:lnTo>
                  <a:lnTo>
                    <a:pt x="1246936" y="266915"/>
                  </a:lnTo>
                  <a:lnTo>
                    <a:pt x="1272108" y="269887"/>
                  </a:lnTo>
                  <a:lnTo>
                    <a:pt x="1303934" y="271703"/>
                  </a:lnTo>
                  <a:lnTo>
                    <a:pt x="1343888" y="271208"/>
                  </a:lnTo>
                  <a:close/>
                </a:path>
                <a:path w="5013325" h="424814">
                  <a:moveTo>
                    <a:pt x="1357630" y="331139"/>
                  </a:moveTo>
                  <a:lnTo>
                    <a:pt x="1338859" y="331139"/>
                  </a:lnTo>
                  <a:lnTo>
                    <a:pt x="1311186" y="330111"/>
                  </a:lnTo>
                  <a:lnTo>
                    <a:pt x="1287183" y="330034"/>
                  </a:lnTo>
                  <a:lnTo>
                    <a:pt x="1279423" y="332879"/>
                  </a:lnTo>
                  <a:lnTo>
                    <a:pt x="1290142" y="331749"/>
                  </a:lnTo>
                  <a:lnTo>
                    <a:pt x="1307922" y="331279"/>
                  </a:lnTo>
                  <a:lnTo>
                    <a:pt x="1357630" y="331139"/>
                  </a:lnTo>
                  <a:close/>
                </a:path>
                <a:path w="5013325" h="424814">
                  <a:moveTo>
                    <a:pt x="1369314" y="260959"/>
                  </a:moveTo>
                  <a:lnTo>
                    <a:pt x="1361414" y="261073"/>
                  </a:lnTo>
                  <a:lnTo>
                    <a:pt x="1346923" y="260972"/>
                  </a:lnTo>
                  <a:lnTo>
                    <a:pt x="1329829" y="261175"/>
                  </a:lnTo>
                  <a:lnTo>
                    <a:pt x="1314145" y="262166"/>
                  </a:lnTo>
                  <a:lnTo>
                    <a:pt x="1337919" y="264642"/>
                  </a:lnTo>
                  <a:lnTo>
                    <a:pt x="1369314" y="260959"/>
                  </a:lnTo>
                  <a:close/>
                </a:path>
                <a:path w="5013325" h="424814">
                  <a:moveTo>
                    <a:pt x="1395349" y="252780"/>
                  </a:moveTo>
                  <a:lnTo>
                    <a:pt x="1377746" y="251815"/>
                  </a:lnTo>
                  <a:lnTo>
                    <a:pt x="1367751" y="251726"/>
                  </a:lnTo>
                  <a:lnTo>
                    <a:pt x="1353591" y="252412"/>
                  </a:lnTo>
                  <a:lnTo>
                    <a:pt x="1366977" y="254152"/>
                  </a:lnTo>
                  <a:lnTo>
                    <a:pt x="1381645" y="253707"/>
                  </a:lnTo>
                  <a:lnTo>
                    <a:pt x="1392732" y="252704"/>
                  </a:lnTo>
                  <a:lnTo>
                    <a:pt x="1395349" y="252780"/>
                  </a:lnTo>
                  <a:close/>
                </a:path>
                <a:path w="5013325" h="424814">
                  <a:moveTo>
                    <a:pt x="1462519" y="264769"/>
                  </a:moveTo>
                  <a:lnTo>
                    <a:pt x="1405940" y="258851"/>
                  </a:lnTo>
                  <a:lnTo>
                    <a:pt x="1396682" y="260629"/>
                  </a:lnTo>
                  <a:lnTo>
                    <a:pt x="1398612" y="262178"/>
                  </a:lnTo>
                  <a:lnTo>
                    <a:pt x="1405775" y="263715"/>
                  </a:lnTo>
                  <a:lnTo>
                    <a:pt x="1412138" y="265442"/>
                  </a:lnTo>
                  <a:lnTo>
                    <a:pt x="1411566" y="263398"/>
                  </a:lnTo>
                  <a:lnTo>
                    <a:pt x="1428661" y="263728"/>
                  </a:lnTo>
                  <a:lnTo>
                    <a:pt x="1437271" y="264858"/>
                  </a:lnTo>
                  <a:lnTo>
                    <a:pt x="1445768" y="265582"/>
                  </a:lnTo>
                  <a:lnTo>
                    <a:pt x="1462519" y="264769"/>
                  </a:lnTo>
                  <a:close/>
                </a:path>
                <a:path w="5013325" h="424814">
                  <a:moveTo>
                    <a:pt x="1527060" y="325081"/>
                  </a:moveTo>
                  <a:lnTo>
                    <a:pt x="1517904" y="325081"/>
                  </a:lnTo>
                  <a:lnTo>
                    <a:pt x="1526794" y="325259"/>
                  </a:lnTo>
                  <a:lnTo>
                    <a:pt x="1527060" y="325081"/>
                  </a:lnTo>
                  <a:close/>
                </a:path>
                <a:path w="5013325" h="424814">
                  <a:moveTo>
                    <a:pt x="1539430" y="350850"/>
                  </a:moveTo>
                  <a:lnTo>
                    <a:pt x="1527238" y="348145"/>
                  </a:lnTo>
                  <a:lnTo>
                    <a:pt x="1507299" y="345744"/>
                  </a:lnTo>
                  <a:lnTo>
                    <a:pt x="1485163" y="343496"/>
                  </a:lnTo>
                  <a:lnTo>
                    <a:pt x="1476527" y="345160"/>
                  </a:lnTo>
                  <a:lnTo>
                    <a:pt x="1479283" y="345605"/>
                  </a:lnTo>
                  <a:lnTo>
                    <a:pt x="1486369" y="346138"/>
                  </a:lnTo>
                  <a:lnTo>
                    <a:pt x="1490764" y="348056"/>
                  </a:lnTo>
                  <a:lnTo>
                    <a:pt x="1445221" y="346138"/>
                  </a:lnTo>
                  <a:lnTo>
                    <a:pt x="1422666" y="345808"/>
                  </a:lnTo>
                  <a:lnTo>
                    <a:pt x="1407464" y="347268"/>
                  </a:lnTo>
                  <a:lnTo>
                    <a:pt x="1417929" y="347865"/>
                  </a:lnTo>
                  <a:lnTo>
                    <a:pt x="1417624" y="348818"/>
                  </a:lnTo>
                  <a:lnTo>
                    <a:pt x="1411249" y="349897"/>
                  </a:lnTo>
                  <a:lnTo>
                    <a:pt x="1403502" y="350837"/>
                  </a:lnTo>
                  <a:lnTo>
                    <a:pt x="1442732" y="351421"/>
                  </a:lnTo>
                  <a:lnTo>
                    <a:pt x="1481061" y="351637"/>
                  </a:lnTo>
                  <a:lnTo>
                    <a:pt x="1514309" y="352247"/>
                  </a:lnTo>
                  <a:lnTo>
                    <a:pt x="1538325" y="354025"/>
                  </a:lnTo>
                  <a:lnTo>
                    <a:pt x="1539430" y="350850"/>
                  </a:lnTo>
                  <a:close/>
                </a:path>
                <a:path w="5013325" h="424814">
                  <a:moveTo>
                    <a:pt x="1551749" y="312928"/>
                  </a:moveTo>
                  <a:lnTo>
                    <a:pt x="1546415" y="312610"/>
                  </a:lnTo>
                  <a:lnTo>
                    <a:pt x="1542986" y="312610"/>
                  </a:lnTo>
                  <a:lnTo>
                    <a:pt x="1551749" y="312928"/>
                  </a:lnTo>
                  <a:close/>
                </a:path>
                <a:path w="5013325" h="424814">
                  <a:moveTo>
                    <a:pt x="1569364" y="287121"/>
                  </a:moveTo>
                  <a:lnTo>
                    <a:pt x="1559839" y="287121"/>
                  </a:lnTo>
                  <a:lnTo>
                    <a:pt x="1563116" y="287286"/>
                  </a:lnTo>
                  <a:lnTo>
                    <a:pt x="1569364" y="287121"/>
                  </a:lnTo>
                  <a:close/>
                </a:path>
                <a:path w="5013325" h="424814">
                  <a:moveTo>
                    <a:pt x="1579067" y="248208"/>
                  </a:moveTo>
                  <a:lnTo>
                    <a:pt x="1513865" y="246354"/>
                  </a:lnTo>
                  <a:lnTo>
                    <a:pt x="1546771" y="248805"/>
                  </a:lnTo>
                  <a:lnTo>
                    <a:pt x="1579067" y="248208"/>
                  </a:lnTo>
                  <a:close/>
                </a:path>
                <a:path w="5013325" h="424814">
                  <a:moveTo>
                    <a:pt x="1588744" y="332524"/>
                  </a:moveTo>
                  <a:lnTo>
                    <a:pt x="1583321" y="330365"/>
                  </a:lnTo>
                  <a:lnTo>
                    <a:pt x="1578279" y="329831"/>
                  </a:lnTo>
                  <a:lnTo>
                    <a:pt x="1569453" y="328904"/>
                  </a:lnTo>
                  <a:lnTo>
                    <a:pt x="1559077" y="327621"/>
                  </a:lnTo>
                  <a:lnTo>
                    <a:pt x="1564182" y="325996"/>
                  </a:lnTo>
                  <a:lnTo>
                    <a:pt x="1526794" y="325259"/>
                  </a:lnTo>
                  <a:lnTo>
                    <a:pt x="1524355" y="326847"/>
                  </a:lnTo>
                  <a:lnTo>
                    <a:pt x="1512658" y="327406"/>
                  </a:lnTo>
                  <a:lnTo>
                    <a:pt x="1496822" y="327621"/>
                  </a:lnTo>
                  <a:lnTo>
                    <a:pt x="1498714" y="327621"/>
                  </a:lnTo>
                  <a:lnTo>
                    <a:pt x="1490853" y="328218"/>
                  </a:lnTo>
                  <a:lnTo>
                    <a:pt x="1501686" y="335305"/>
                  </a:lnTo>
                  <a:lnTo>
                    <a:pt x="1507845" y="333883"/>
                  </a:lnTo>
                  <a:lnTo>
                    <a:pt x="1511211" y="331482"/>
                  </a:lnTo>
                  <a:lnTo>
                    <a:pt x="1519974" y="329831"/>
                  </a:lnTo>
                  <a:lnTo>
                    <a:pt x="1542262" y="330619"/>
                  </a:lnTo>
                  <a:lnTo>
                    <a:pt x="1546580" y="332727"/>
                  </a:lnTo>
                  <a:lnTo>
                    <a:pt x="1557159" y="333324"/>
                  </a:lnTo>
                  <a:lnTo>
                    <a:pt x="1571904" y="333057"/>
                  </a:lnTo>
                  <a:lnTo>
                    <a:pt x="1588744" y="332524"/>
                  </a:lnTo>
                  <a:close/>
                </a:path>
                <a:path w="5013325" h="424814">
                  <a:moveTo>
                    <a:pt x="1603235" y="315061"/>
                  </a:moveTo>
                  <a:lnTo>
                    <a:pt x="1575993" y="313791"/>
                  </a:lnTo>
                  <a:lnTo>
                    <a:pt x="1551749" y="312928"/>
                  </a:lnTo>
                  <a:lnTo>
                    <a:pt x="1585709" y="315061"/>
                  </a:lnTo>
                  <a:lnTo>
                    <a:pt x="1603235" y="315061"/>
                  </a:lnTo>
                  <a:close/>
                </a:path>
                <a:path w="5013325" h="424814">
                  <a:moveTo>
                    <a:pt x="1620316" y="288226"/>
                  </a:moveTo>
                  <a:lnTo>
                    <a:pt x="1620037" y="287210"/>
                  </a:lnTo>
                  <a:lnTo>
                    <a:pt x="1617256" y="288759"/>
                  </a:lnTo>
                  <a:lnTo>
                    <a:pt x="1618818" y="288759"/>
                  </a:lnTo>
                  <a:lnTo>
                    <a:pt x="1620316" y="288226"/>
                  </a:lnTo>
                  <a:close/>
                </a:path>
                <a:path w="5013325" h="424814">
                  <a:moveTo>
                    <a:pt x="1629283" y="204889"/>
                  </a:moveTo>
                  <a:lnTo>
                    <a:pt x="1587627" y="204495"/>
                  </a:lnTo>
                  <a:lnTo>
                    <a:pt x="1624660" y="205409"/>
                  </a:lnTo>
                  <a:lnTo>
                    <a:pt x="1629283" y="204889"/>
                  </a:lnTo>
                  <a:close/>
                </a:path>
                <a:path w="5013325" h="424814">
                  <a:moveTo>
                    <a:pt x="1644205" y="290741"/>
                  </a:moveTo>
                  <a:lnTo>
                    <a:pt x="1636255" y="289890"/>
                  </a:lnTo>
                  <a:lnTo>
                    <a:pt x="1625155" y="289369"/>
                  </a:lnTo>
                  <a:lnTo>
                    <a:pt x="1618818" y="288759"/>
                  </a:lnTo>
                  <a:lnTo>
                    <a:pt x="1615617" y="289890"/>
                  </a:lnTo>
                  <a:lnTo>
                    <a:pt x="1617192" y="289890"/>
                  </a:lnTo>
                  <a:lnTo>
                    <a:pt x="1625612" y="290741"/>
                  </a:lnTo>
                  <a:lnTo>
                    <a:pt x="1644205" y="290741"/>
                  </a:lnTo>
                  <a:close/>
                </a:path>
                <a:path w="5013325" h="424814">
                  <a:moveTo>
                    <a:pt x="1682800" y="319493"/>
                  </a:moveTo>
                  <a:lnTo>
                    <a:pt x="1682407" y="317601"/>
                  </a:lnTo>
                  <a:lnTo>
                    <a:pt x="1682369" y="317436"/>
                  </a:lnTo>
                  <a:lnTo>
                    <a:pt x="1682064" y="317601"/>
                  </a:lnTo>
                  <a:lnTo>
                    <a:pt x="1680692" y="318871"/>
                  </a:lnTo>
                  <a:lnTo>
                    <a:pt x="1682800" y="319493"/>
                  </a:lnTo>
                  <a:close/>
                </a:path>
                <a:path w="5013325" h="424814">
                  <a:moveTo>
                    <a:pt x="1697520" y="323951"/>
                  </a:moveTo>
                  <a:lnTo>
                    <a:pt x="1689303" y="321411"/>
                  </a:lnTo>
                  <a:lnTo>
                    <a:pt x="1682800" y="319493"/>
                  </a:lnTo>
                  <a:lnTo>
                    <a:pt x="1683194" y="321411"/>
                  </a:lnTo>
                  <a:lnTo>
                    <a:pt x="1664970" y="320141"/>
                  </a:lnTo>
                  <a:lnTo>
                    <a:pt x="1654035" y="320141"/>
                  </a:lnTo>
                  <a:lnTo>
                    <a:pt x="1641500" y="321411"/>
                  </a:lnTo>
                  <a:lnTo>
                    <a:pt x="1655495" y="321411"/>
                  </a:lnTo>
                  <a:lnTo>
                    <a:pt x="1675307" y="322681"/>
                  </a:lnTo>
                  <a:lnTo>
                    <a:pt x="1689950" y="323951"/>
                  </a:lnTo>
                  <a:lnTo>
                    <a:pt x="1697520" y="323951"/>
                  </a:lnTo>
                  <a:close/>
                </a:path>
                <a:path w="5013325" h="424814">
                  <a:moveTo>
                    <a:pt x="1698586" y="329031"/>
                  </a:moveTo>
                  <a:lnTo>
                    <a:pt x="1689125" y="327761"/>
                  </a:lnTo>
                  <a:lnTo>
                    <a:pt x="1671916" y="326491"/>
                  </a:lnTo>
                  <a:lnTo>
                    <a:pt x="1647291" y="323951"/>
                  </a:lnTo>
                  <a:lnTo>
                    <a:pt x="1632432" y="321411"/>
                  </a:lnTo>
                  <a:lnTo>
                    <a:pt x="1618449" y="321411"/>
                  </a:lnTo>
                  <a:lnTo>
                    <a:pt x="1635544" y="323951"/>
                  </a:lnTo>
                  <a:lnTo>
                    <a:pt x="1627009" y="326491"/>
                  </a:lnTo>
                  <a:lnTo>
                    <a:pt x="1619326" y="327761"/>
                  </a:lnTo>
                  <a:lnTo>
                    <a:pt x="1638947" y="330301"/>
                  </a:lnTo>
                  <a:lnTo>
                    <a:pt x="1633829" y="327761"/>
                  </a:lnTo>
                  <a:lnTo>
                    <a:pt x="1652778" y="327761"/>
                  </a:lnTo>
                  <a:lnTo>
                    <a:pt x="1668056" y="329031"/>
                  </a:lnTo>
                  <a:lnTo>
                    <a:pt x="1679092" y="330301"/>
                  </a:lnTo>
                  <a:lnTo>
                    <a:pt x="1685290" y="331571"/>
                  </a:lnTo>
                  <a:lnTo>
                    <a:pt x="1685175" y="330301"/>
                  </a:lnTo>
                  <a:lnTo>
                    <a:pt x="1698586" y="329031"/>
                  </a:lnTo>
                  <a:close/>
                </a:path>
                <a:path w="5013325" h="424814">
                  <a:moveTo>
                    <a:pt x="1791411" y="187159"/>
                  </a:moveTo>
                  <a:lnTo>
                    <a:pt x="1741347" y="187236"/>
                  </a:lnTo>
                  <a:lnTo>
                    <a:pt x="1735848" y="186309"/>
                  </a:lnTo>
                  <a:lnTo>
                    <a:pt x="1718297" y="188137"/>
                  </a:lnTo>
                  <a:lnTo>
                    <a:pt x="1689417" y="187756"/>
                  </a:lnTo>
                  <a:lnTo>
                    <a:pt x="1666684" y="187845"/>
                  </a:lnTo>
                  <a:lnTo>
                    <a:pt x="1667598" y="191071"/>
                  </a:lnTo>
                  <a:lnTo>
                    <a:pt x="1765490" y="195364"/>
                  </a:lnTo>
                  <a:lnTo>
                    <a:pt x="1751469" y="193865"/>
                  </a:lnTo>
                  <a:lnTo>
                    <a:pt x="1751050" y="192862"/>
                  </a:lnTo>
                  <a:lnTo>
                    <a:pt x="1756613" y="192138"/>
                  </a:lnTo>
                  <a:lnTo>
                    <a:pt x="1764880" y="192189"/>
                  </a:lnTo>
                  <a:lnTo>
                    <a:pt x="1773275" y="192798"/>
                  </a:lnTo>
                  <a:lnTo>
                    <a:pt x="1779244" y="193802"/>
                  </a:lnTo>
                  <a:lnTo>
                    <a:pt x="1791411" y="187159"/>
                  </a:lnTo>
                  <a:close/>
                </a:path>
                <a:path w="5013325" h="424814">
                  <a:moveTo>
                    <a:pt x="1859940" y="244894"/>
                  </a:moveTo>
                  <a:lnTo>
                    <a:pt x="1851850" y="243687"/>
                  </a:lnTo>
                  <a:lnTo>
                    <a:pt x="1842160" y="243052"/>
                  </a:lnTo>
                  <a:lnTo>
                    <a:pt x="1830870" y="243001"/>
                  </a:lnTo>
                  <a:lnTo>
                    <a:pt x="1818005" y="243509"/>
                  </a:lnTo>
                  <a:lnTo>
                    <a:pt x="1826717" y="244932"/>
                  </a:lnTo>
                  <a:lnTo>
                    <a:pt x="1840763" y="244767"/>
                  </a:lnTo>
                  <a:lnTo>
                    <a:pt x="1853920" y="244322"/>
                  </a:lnTo>
                  <a:lnTo>
                    <a:pt x="1859940" y="244894"/>
                  </a:lnTo>
                  <a:close/>
                </a:path>
                <a:path w="5013325" h="424814">
                  <a:moveTo>
                    <a:pt x="1904009" y="256463"/>
                  </a:moveTo>
                  <a:lnTo>
                    <a:pt x="1852282" y="252031"/>
                  </a:lnTo>
                  <a:lnTo>
                    <a:pt x="1846541" y="253530"/>
                  </a:lnTo>
                  <a:lnTo>
                    <a:pt x="1831936" y="254000"/>
                  </a:lnTo>
                  <a:lnTo>
                    <a:pt x="1813839" y="254292"/>
                  </a:lnTo>
                  <a:lnTo>
                    <a:pt x="1797608" y="255231"/>
                  </a:lnTo>
                  <a:lnTo>
                    <a:pt x="1814766" y="255066"/>
                  </a:lnTo>
                  <a:lnTo>
                    <a:pt x="1842338" y="256832"/>
                  </a:lnTo>
                  <a:lnTo>
                    <a:pt x="1874139" y="258102"/>
                  </a:lnTo>
                  <a:lnTo>
                    <a:pt x="1904009" y="256463"/>
                  </a:lnTo>
                  <a:close/>
                </a:path>
                <a:path w="5013325" h="424814">
                  <a:moveTo>
                    <a:pt x="1910156" y="160909"/>
                  </a:moveTo>
                  <a:lnTo>
                    <a:pt x="1868220" y="159524"/>
                  </a:lnTo>
                  <a:lnTo>
                    <a:pt x="1878469" y="163537"/>
                  </a:lnTo>
                  <a:lnTo>
                    <a:pt x="1885962" y="162839"/>
                  </a:lnTo>
                  <a:lnTo>
                    <a:pt x="1902688" y="161607"/>
                  </a:lnTo>
                  <a:lnTo>
                    <a:pt x="1910156" y="160909"/>
                  </a:lnTo>
                  <a:close/>
                </a:path>
                <a:path w="5013325" h="424814">
                  <a:moveTo>
                    <a:pt x="1921865" y="192900"/>
                  </a:moveTo>
                  <a:lnTo>
                    <a:pt x="1889467" y="191465"/>
                  </a:lnTo>
                  <a:lnTo>
                    <a:pt x="1885137" y="193001"/>
                  </a:lnTo>
                  <a:lnTo>
                    <a:pt x="1899158" y="194487"/>
                  </a:lnTo>
                  <a:lnTo>
                    <a:pt x="1921865" y="192900"/>
                  </a:lnTo>
                  <a:close/>
                </a:path>
                <a:path w="5013325" h="424814">
                  <a:moveTo>
                    <a:pt x="1981466" y="197573"/>
                  </a:moveTo>
                  <a:lnTo>
                    <a:pt x="1981060" y="196354"/>
                  </a:lnTo>
                  <a:lnTo>
                    <a:pt x="1974748" y="195643"/>
                  </a:lnTo>
                  <a:lnTo>
                    <a:pt x="1959622" y="195859"/>
                  </a:lnTo>
                  <a:lnTo>
                    <a:pt x="1956384" y="197485"/>
                  </a:lnTo>
                  <a:lnTo>
                    <a:pt x="1966074" y="198882"/>
                  </a:lnTo>
                  <a:lnTo>
                    <a:pt x="1977351" y="199504"/>
                  </a:lnTo>
                  <a:lnTo>
                    <a:pt x="1978901" y="198831"/>
                  </a:lnTo>
                  <a:lnTo>
                    <a:pt x="1981466" y="197573"/>
                  </a:lnTo>
                  <a:close/>
                </a:path>
                <a:path w="5013325" h="424814">
                  <a:moveTo>
                    <a:pt x="2168055" y="353161"/>
                  </a:moveTo>
                  <a:lnTo>
                    <a:pt x="2167483" y="353161"/>
                  </a:lnTo>
                  <a:lnTo>
                    <a:pt x="2165388" y="354431"/>
                  </a:lnTo>
                  <a:lnTo>
                    <a:pt x="2166848" y="356971"/>
                  </a:lnTo>
                  <a:lnTo>
                    <a:pt x="2168055" y="353161"/>
                  </a:lnTo>
                  <a:close/>
                </a:path>
                <a:path w="5013325" h="424814">
                  <a:moveTo>
                    <a:pt x="2178278" y="141389"/>
                  </a:moveTo>
                  <a:lnTo>
                    <a:pt x="2158949" y="138404"/>
                  </a:lnTo>
                  <a:lnTo>
                    <a:pt x="2145804" y="140970"/>
                  </a:lnTo>
                  <a:lnTo>
                    <a:pt x="2178278" y="141389"/>
                  </a:lnTo>
                  <a:close/>
                </a:path>
                <a:path w="5013325" h="424814">
                  <a:moveTo>
                    <a:pt x="2188464" y="348081"/>
                  </a:moveTo>
                  <a:lnTo>
                    <a:pt x="2173935" y="348081"/>
                  </a:lnTo>
                  <a:lnTo>
                    <a:pt x="2126996" y="344271"/>
                  </a:lnTo>
                  <a:lnTo>
                    <a:pt x="2130806" y="346811"/>
                  </a:lnTo>
                  <a:lnTo>
                    <a:pt x="2150262" y="350621"/>
                  </a:lnTo>
                  <a:lnTo>
                    <a:pt x="2167585" y="353098"/>
                  </a:lnTo>
                  <a:lnTo>
                    <a:pt x="2169579" y="351891"/>
                  </a:lnTo>
                  <a:lnTo>
                    <a:pt x="2179942" y="349351"/>
                  </a:lnTo>
                  <a:lnTo>
                    <a:pt x="2188464" y="348081"/>
                  </a:lnTo>
                  <a:close/>
                </a:path>
                <a:path w="5013325" h="424814">
                  <a:moveTo>
                    <a:pt x="2192375" y="348081"/>
                  </a:moveTo>
                  <a:lnTo>
                    <a:pt x="2189696" y="347903"/>
                  </a:lnTo>
                  <a:lnTo>
                    <a:pt x="2188464" y="348081"/>
                  </a:lnTo>
                  <a:lnTo>
                    <a:pt x="2192375" y="348081"/>
                  </a:lnTo>
                  <a:close/>
                </a:path>
                <a:path w="5013325" h="424814">
                  <a:moveTo>
                    <a:pt x="2218359" y="339191"/>
                  </a:moveTo>
                  <a:lnTo>
                    <a:pt x="2199398" y="336651"/>
                  </a:lnTo>
                  <a:lnTo>
                    <a:pt x="2178786" y="334987"/>
                  </a:lnTo>
                  <a:lnTo>
                    <a:pt x="2185035" y="336651"/>
                  </a:lnTo>
                  <a:lnTo>
                    <a:pt x="2209050" y="339191"/>
                  </a:lnTo>
                  <a:lnTo>
                    <a:pt x="2218359" y="339191"/>
                  </a:lnTo>
                  <a:close/>
                </a:path>
                <a:path w="5013325" h="424814">
                  <a:moveTo>
                    <a:pt x="2253069" y="115125"/>
                  </a:moveTo>
                  <a:lnTo>
                    <a:pt x="2250630" y="114515"/>
                  </a:lnTo>
                  <a:lnTo>
                    <a:pt x="2250744" y="115265"/>
                  </a:lnTo>
                  <a:lnTo>
                    <a:pt x="2253069" y="115125"/>
                  </a:lnTo>
                  <a:close/>
                </a:path>
                <a:path w="5013325" h="424814">
                  <a:moveTo>
                    <a:pt x="2253767" y="185216"/>
                  </a:moveTo>
                  <a:lnTo>
                    <a:pt x="2252332" y="183870"/>
                  </a:lnTo>
                  <a:lnTo>
                    <a:pt x="2240711" y="184277"/>
                  </a:lnTo>
                  <a:lnTo>
                    <a:pt x="2227427" y="185343"/>
                  </a:lnTo>
                  <a:lnTo>
                    <a:pt x="2213953" y="185839"/>
                  </a:lnTo>
                  <a:lnTo>
                    <a:pt x="2201722" y="184518"/>
                  </a:lnTo>
                  <a:lnTo>
                    <a:pt x="2206460" y="185864"/>
                  </a:lnTo>
                  <a:lnTo>
                    <a:pt x="2216734" y="186956"/>
                  </a:lnTo>
                  <a:lnTo>
                    <a:pt x="2227808" y="187947"/>
                  </a:lnTo>
                  <a:lnTo>
                    <a:pt x="2234908" y="188988"/>
                  </a:lnTo>
                  <a:lnTo>
                    <a:pt x="2238959" y="187604"/>
                  </a:lnTo>
                  <a:lnTo>
                    <a:pt x="2247277" y="186397"/>
                  </a:lnTo>
                  <a:lnTo>
                    <a:pt x="2253767" y="185216"/>
                  </a:lnTo>
                  <a:close/>
                </a:path>
                <a:path w="5013325" h="424814">
                  <a:moveTo>
                    <a:pt x="2268626" y="112153"/>
                  </a:moveTo>
                  <a:lnTo>
                    <a:pt x="2250046" y="112153"/>
                  </a:lnTo>
                  <a:lnTo>
                    <a:pt x="2246261" y="113055"/>
                  </a:lnTo>
                  <a:lnTo>
                    <a:pt x="2250541" y="114515"/>
                  </a:lnTo>
                  <a:lnTo>
                    <a:pt x="2250592" y="114249"/>
                  </a:lnTo>
                  <a:lnTo>
                    <a:pt x="2268626" y="112153"/>
                  </a:lnTo>
                  <a:close/>
                </a:path>
                <a:path w="5013325" h="424814">
                  <a:moveTo>
                    <a:pt x="2273744" y="114693"/>
                  </a:moveTo>
                  <a:lnTo>
                    <a:pt x="2269452" y="114249"/>
                  </a:lnTo>
                  <a:lnTo>
                    <a:pt x="2268093" y="114249"/>
                  </a:lnTo>
                  <a:lnTo>
                    <a:pt x="2253069" y="115125"/>
                  </a:lnTo>
                  <a:lnTo>
                    <a:pt x="2255596" y="115760"/>
                  </a:lnTo>
                  <a:lnTo>
                    <a:pt x="2273744" y="114693"/>
                  </a:lnTo>
                  <a:close/>
                </a:path>
                <a:path w="5013325" h="424814">
                  <a:moveTo>
                    <a:pt x="2286203" y="250850"/>
                  </a:moveTo>
                  <a:lnTo>
                    <a:pt x="2276398" y="248843"/>
                  </a:lnTo>
                  <a:lnTo>
                    <a:pt x="2254186" y="252463"/>
                  </a:lnTo>
                  <a:lnTo>
                    <a:pt x="2286203" y="250850"/>
                  </a:lnTo>
                  <a:close/>
                </a:path>
                <a:path w="5013325" h="424814">
                  <a:moveTo>
                    <a:pt x="2325357" y="241096"/>
                  </a:moveTo>
                  <a:lnTo>
                    <a:pt x="2316784" y="240169"/>
                  </a:lnTo>
                  <a:lnTo>
                    <a:pt x="2302548" y="239420"/>
                  </a:lnTo>
                  <a:lnTo>
                    <a:pt x="2289111" y="238379"/>
                  </a:lnTo>
                  <a:lnTo>
                    <a:pt x="2282939" y="236626"/>
                  </a:lnTo>
                  <a:lnTo>
                    <a:pt x="2269972" y="240207"/>
                  </a:lnTo>
                  <a:lnTo>
                    <a:pt x="2282710" y="241325"/>
                  </a:lnTo>
                  <a:lnTo>
                    <a:pt x="2297823" y="241401"/>
                  </a:lnTo>
                  <a:lnTo>
                    <a:pt x="2312847" y="241096"/>
                  </a:lnTo>
                  <a:lnTo>
                    <a:pt x="2325357" y="241096"/>
                  </a:lnTo>
                  <a:close/>
                </a:path>
                <a:path w="5013325" h="424814">
                  <a:moveTo>
                    <a:pt x="2356472" y="318871"/>
                  </a:moveTo>
                  <a:lnTo>
                    <a:pt x="2356459" y="318693"/>
                  </a:lnTo>
                  <a:lnTo>
                    <a:pt x="2352903" y="318871"/>
                  </a:lnTo>
                  <a:lnTo>
                    <a:pt x="2356472" y="318871"/>
                  </a:lnTo>
                  <a:close/>
                </a:path>
                <a:path w="5013325" h="424814">
                  <a:moveTo>
                    <a:pt x="2378456" y="107772"/>
                  </a:moveTo>
                  <a:lnTo>
                    <a:pt x="2369108" y="106464"/>
                  </a:lnTo>
                  <a:lnTo>
                    <a:pt x="2358237" y="105714"/>
                  </a:lnTo>
                  <a:lnTo>
                    <a:pt x="2349373" y="105905"/>
                  </a:lnTo>
                  <a:lnTo>
                    <a:pt x="2346045" y="107403"/>
                  </a:lnTo>
                  <a:lnTo>
                    <a:pt x="2378456" y="107772"/>
                  </a:lnTo>
                  <a:close/>
                </a:path>
                <a:path w="5013325" h="424814">
                  <a:moveTo>
                    <a:pt x="2381262" y="199326"/>
                  </a:moveTo>
                  <a:lnTo>
                    <a:pt x="2371128" y="198247"/>
                  </a:lnTo>
                  <a:lnTo>
                    <a:pt x="2379065" y="199326"/>
                  </a:lnTo>
                  <a:lnTo>
                    <a:pt x="2381262" y="199326"/>
                  </a:lnTo>
                  <a:close/>
                </a:path>
                <a:path w="5013325" h="424814">
                  <a:moveTo>
                    <a:pt x="2384094" y="317436"/>
                  </a:moveTo>
                  <a:lnTo>
                    <a:pt x="2351684" y="316331"/>
                  </a:lnTo>
                  <a:lnTo>
                    <a:pt x="2356370" y="317601"/>
                  </a:lnTo>
                  <a:lnTo>
                    <a:pt x="2356459" y="318693"/>
                  </a:lnTo>
                  <a:lnTo>
                    <a:pt x="2377846" y="317601"/>
                  </a:lnTo>
                  <a:lnTo>
                    <a:pt x="2384094" y="317436"/>
                  </a:lnTo>
                  <a:close/>
                </a:path>
                <a:path w="5013325" h="424814">
                  <a:moveTo>
                    <a:pt x="2388997" y="317601"/>
                  </a:moveTo>
                  <a:lnTo>
                    <a:pt x="2388895" y="317436"/>
                  </a:lnTo>
                  <a:lnTo>
                    <a:pt x="2384094" y="317436"/>
                  </a:lnTo>
                  <a:lnTo>
                    <a:pt x="2388997" y="317601"/>
                  </a:lnTo>
                  <a:close/>
                </a:path>
                <a:path w="5013325" h="424814">
                  <a:moveTo>
                    <a:pt x="2406815" y="110782"/>
                  </a:moveTo>
                  <a:lnTo>
                    <a:pt x="2396667" y="106730"/>
                  </a:lnTo>
                  <a:lnTo>
                    <a:pt x="2387536" y="110921"/>
                  </a:lnTo>
                  <a:lnTo>
                    <a:pt x="2359075" y="111975"/>
                  </a:lnTo>
                  <a:lnTo>
                    <a:pt x="2324392" y="112001"/>
                  </a:lnTo>
                  <a:lnTo>
                    <a:pt x="2296579" y="113106"/>
                  </a:lnTo>
                  <a:lnTo>
                    <a:pt x="2297341" y="112115"/>
                  </a:lnTo>
                  <a:lnTo>
                    <a:pt x="2312720" y="110502"/>
                  </a:lnTo>
                  <a:lnTo>
                    <a:pt x="2318664" y="109512"/>
                  </a:lnTo>
                  <a:lnTo>
                    <a:pt x="2286609" y="110109"/>
                  </a:lnTo>
                  <a:lnTo>
                    <a:pt x="2292731" y="112864"/>
                  </a:lnTo>
                  <a:lnTo>
                    <a:pt x="2349855" y="117132"/>
                  </a:lnTo>
                  <a:lnTo>
                    <a:pt x="2353322" y="119062"/>
                  </a:lnTo>
                  <a:lnTo>
                    <a:pt x="2376487" y="120523"/>
                  </a:lnTo>
                  <a:lnTo>
                    <a:pt x="2365171" y="119659"/>
                  </a:lnTo>
                  <a:lnTo>
                    <a:pt x="2366200" y="117690"/>
                  </a:lnTo>
                  <a:lnTo>
                    <a:pt x="2369782" y="115608"/>
                  </a:lnTo>
                  <a:lnTo>
                    <a:pt x="2366111" y="114452"/>
                  </a:lnTo>
                  <a:lnTo>
                    <a:pt x="2385568" y="114554"/>
                  </a:lnTo>
                  <a:lnTo>
                    <a:pt x="2387435" y="111252"/>
                  </a:lnTo>
                  <a:lnTo>
                    <a:pt x="2406815" y="110782"/>
                  </a:lnTo>
                  <a:close/>
                </a:path>
                <a:path w="5013325" h="424814">
                  <a:moveTo>
                    <a:pt x="2445296" y="343001"/>
                  </a:moveTo>
                  <a:lnTo>
                    <a:pt x="2412492" y="340461"/>
                  </a:lnTo>
                  <a:lnTo>
                    <a:pt x="2410498" y="341045"/>
                  </a:lnTo>
                  <a:lnTo>
                    <a:pt x="2445296" y="343001"/>
                  </a:lnTo>
                  <a:close/>
                </a:path>
                <a:path w="5013325" h="424814">
                  <a:moveTo>
                    <a:pt x="2474150" y="163436"/>
                  </a:moveTo>
                  <a:lnTo>
                    <a:pt x="2470581" y="161810"/>
                  </a:lnTo>
                  <a:lnTo>
                    <a:pt x="2470353" y="161810"/>
                  </a:lnTo>
                  <a:lnTo>
                    <a:pt x="2464562" y="162458"/>
                  </a:lnTo>
                  <a:lnTo>
                    <a:pt x="2474150" y="163436"/>
                  </a:lnTo>
                  <a:close/>
                </a:path>
                <a:path w="5013325" h="424814">
                  <a:moveTo>
                    <a:pt x="2512072" y="311251"/>
                  </a:moveTo>
                  <a:lnTo>
                    <a:pt x="2507234" y="309981"/>
                  </a:lnTo>
                  <a:lnTo>
                    <a:pt x="2498433" y="311251"/>
                  </a:lnTo>
                  <a:lnTo>
                    <a:pt x="2512072" y="311251"/>
                  </a:lnTo>
                  <a:close/>
                </a:path>
                <a:path w="5013325" h="424814">
                  <a:moveTo>
                    <a:pt x="2565920" y="414121"/>
                  </a:moveTo>
                  <a:lnTo>
                    <a:pt x="2565108" y="414121"/>
                  </a:lnTo>
                  <a:lnTo>
                    <a:pt x="2554059" y="415391"/>
                  </a:lnTo>
                  <a:lnTo>
                    <a:pt x="2559977" y="415391"/>
                  </a:lnTo>
                  <a:lnTo>
                    <a:pt x="2565920" y="414121"/>
                  </a:lnTo>
                  <a:close/>
                </a:path>
                <a:path w="5013325" h="424814">
                  <a:moveTo>
                    <a:pt x="2593962" y="162090"/>
                  </a:moveTo>
                  <a:lnTo>
                    <a:pt x="2591016" y="161213"/>
                  </a:lnTo>
                  <a:lnTo>
                    <a:pt x="2587891" y="160286"/>
                  </a:lnTo>
                  <a:lnTo>
                    <a:pt x="2582494" y="157962"/>
                  </a:lnTo>
                  <a:lnTo>
                    <a:pt x="2582265" y="157962"/>
                  </a:lnTo>
                  <a:lnTo>
                    <a:pt x="2577617" y="156489"/>
                  </a:lnTo>
                  <a:lnTo>
                    <a:pt x="2569895" y="155613"/>
                  </a:lnTo>
                  <a:lnTo>
                    <a:pt x="2569629" y="155613"/>
                  </a:lnTo>
                  <a:lnTo>
                    <a:pt x="2574023" y="156489"/>
                  </a:lnTo>
                  <a:lnTo>
                    <a:pt x="2573401" y="156489"/>
                  </a:lnTo>
                  <a:lnTo>
                    <a:pt x="2568664" y="157962"/>
                  </a:lnTo>
                  <a:lnTo>
                    <a:pt x="2558148" y="159778"/>
                  </a:lnTo>
                  <a:lnTo>
                    <a:pt x="2547467" y="161213"/>
                  </a:lnTo>
                  <a:lnTo>
                    <a:pt x="2542324" y="160909"/>
                  </a:lnTo>
                  <a:lnTo>
                    <a:pt x="2502738" y="158572"/>
                  </a:lnTo>
                  <a:lnTo>
                    <a:pt x="2474938" y="156984"/>
                  </a:lnTo>
                  <a:lnTo>
                    <a:pt x="2466136" y="156489"/>
                  </a:lnTo>
                  <a:lnTo>
                    <a:pt x="2474315" y="156489"/>
                  </a:lnTo>
                  <a:lnTo>
                    <a:pt x="2422194" y="155613"/>
                  </a:lnTo>
                  <a:lnTo>
                    <a:pt x="2389784" y="158572"/>
                  </a:lnTo>
                  <a:lnTo>
                    <a:pt x="2421852" y="156984"/>
                  </a:lnTo>
                  <a:lnTo>
                    <a:pt x="2436164" y="159461"/>
                  </a:lnTo>
                  <a:lnTo>
                    <a:pt x="2436037" y="158775"/>
                  </a:lnTo>
                  <a:lnTo>
                    <a:pt x="2436012" y="158572"/>
                  </a:lnTo>
                  <a:lnTo>
                    <a:pt x="2456421" y="158572"/>
                  </a:lnTo>
                  <a:lnTo>
                    <a:pt x="2465209" y="159778"/>
                  </a:lnTo>
                  <a:lnTo>
                    <a:pt x="2470518" y="161798"/>
                  </a:lnTo>
                  <a:lnTo>
                    <a:pt x="2477986" y="160909"/>
                  </a:lnTo>
                  <a:lnTo>
                    <a:pt x="2495042" y="162648"/>
                  </a:lnTo>
                  <a:lnTo>
                    <a:pt x="2510866" y="164934"/>
                  </a:lnTo>
                  <a:lnTo>
                    <a:pt x="2525649" y="166547"/>
                  </a:lnTo>
                  <a:lnTo>
                    <a:pt x="2538095" y="166331"/>
                  </a:lnTo>
                  <a:lnTo>
                    <a:pt x="2530094" y="166331"/>
                  </a:lnTo>
                  <a:lnTo>
                    <a:pt x="2537853" y="164312"/>
                  </a:lnTo>
                  <a:lnTo>
                    <a:pt x="2553157" y="163283"/>
                  </a:lnTo>
                  <a:lnTo>
                    <a:pt x="2593962" y="162090"/>
                  </a:lnTo>
                  <a:close/>
                </a:path>
                <a:path w="5013325" h="424814">
                  <a:moveTo>
                    <a:pt x="2598013" y="180378"/>
                  </a:moveTo>
                  <a:lnTo>
                    <a:pt x="2551011" y="177457"/>
                  </a:lnTo>
                  <a:lnTo>
                    <a:pt x="2589174" y="181419"/>
                  </a:lnTo>
                  <a:lnTo>
                    <a:pt x="2598013" y="180378"/>
                  </a:lnTo>
                  <a:close/>
                </a:path>
                <a:path w="5013325" h="424814">
                  <a:moveTo>
                    <a:pt x="2619832" y="113258"/>
                  </a:moveTo>
                  <a:lnTo>
                    <a:pt x="2547086" y="113068"/>
                  </a:lnTo>
                  <a:lnTo>
                    <a:pt x="2517102" y="112534"/>
                  </a:lnTo>
                  <a:lnTo>
                    <a:pt x="2480678" y="110578"/>
                  </a:lnTo>
                  <a:lnTo>
                    <a:pt x="2475560" y="111810"/>
                  </a:lnTo>
                  <a:lnTo>
                    <a:pt x="2476042" y="113068"/>
                  </a:lnTo>
                  <a:lnTo>
                    <a:pt x="2475623" y="114223"/>
                  </a:lnTo>
                  <a:lnTo>
                    <a:pt x="2467775" y="115189"/>
                  </a:lnTo>
                  <a:lnTo>
                    <a:pt x="2478494" y="121246"/>
                  </a:lnTo>
                  <a:lnTo>
                    <a:pt x="2490228" y="118872"/>
                  </a:lnTo>
                  <a:lnTo>
                    <a:pt x="2514790" y="119240"/>
                  </a:lnTo>
                  <a:lnTo>
                    <a:pt x="2566339" y="122542"/>
                  </a:lnTo>
                  <a:lnTo>
                    <a:pt x="2554897" y="120916"/>
                  </a:lnTo>
                  <a:lnTo>
                    <a:pt x="2523375" y="119011"/>
                  </a:lnTo>
                  <a:lnTo>
                    <a:pt x="2514257" y="117081"/>
                  </a:lnTo>
                  <a:lnTo>
                    <a:pt x="2544724" y="117513"/>
                  </a:lnTo>
                  <a:lnTo>
                    <a:pt x="2572499" y="116090"/>
                  </a:lnTo>
                  <a:lnTo>
                    <a:pt x="2597543" y="114211"/>
                  </a:lnTo>
                  <a:lnTo>
                    <a:pt x="2619832" y="113258"/>
                  </a:lnTo>
                  <a:close/>
                </a:path>
                <a:path w="5013325" h="424814">
                  <a:moveTo>
                    <a:pt x="2619997" y="318871"/>
                  </a:moveTo>
                  <a:lnTo>
                    <a:pt x="2606103" y="318871"/>
                  </a:lnTo>
                  <a:lnTo>
                    <a:pt x="2589060" y="317601"/>
                  </a:lnTo>
                  <a:lnTo>
                    <a:pt x="2574785" y="317601"/>
                  </a:lnTo>
                  <a:lnTo>
                    <a:pt x="2569159" y="318871"/>
                  </a:lnTo>
                  <a:lnTo>
                    <a:pt x="2543505" y="317601"/>
                  </a:lnTo>
                  <a:lnTo>
                    <a:pt x="2541447" y="316331"/>
                  </a:lnTo>
                  <a:lnTo>
                    <a:pt x="2539390" y="315061"/>
                  </a:lnTo>
                  <a:lnTo>
                    <a:pt x="2541028" y="313791"/>
                  </a:lnTo>
                  <a:lnTo>
                    <a:pt x="2532646" y="311251"/>
                  </a:lnTo>
                  <a:lnTo>
                    <a:pt x="2512072" y="311251"/>
                  </a:lnTo>
                  <a:lnTo>
                    <a:pt x="2507284" y="312610"/>
                  </a:lnTo>
                  <a:lnTo>
                    <a:pt x="2469337" y="312610"/>
                  </a:lnTo>
                  <a:lnTo>
                    <a:pt x="2405735" y="315061"/>
                  </a:lnTo>
                  <a:lnTo>
                    <a:pt x="2369604" y="313791"/>
                  </a:lnTo>
                  <a:lnTo>
                    <a:pt x="2375166" y="315061"/>
                  </a:lnTo>
                  <a:lnTo>
                    <a:pt x="2382494" y="315061"/>
                  </a:lnTo>
                  <a:lnTo>
                    <a:pt x="2388222" y="316331"/>
                  </a:lnTo>
                  <a:lnTo>
                    <a:pt x="2388806" y="317322"/>
                  </a:lnTo>
                  <a:lnTo>
                    <a:pt x="2425319" y="316331"/>
                  </a:lnTo>
                  <a:lnTo>
                    <a:pt x="2457691" y="316331"/>
                  </a:lnTo>
                  <a:lnTo>
                    <a:pt x="2498318" y="320141"/>
                  </a:lnTo>
                  <a:lnTo>
                    <a:pt x="2510040" y="322681"/>
                  </a:lnTo>
                  <a:lnTo>
                    <a:pt x="2526144" y="320141"/>
                  </a:lnTo>
                  <a:lnTo>
                    <a:pt x="2556357" y="321411"/>
                  </a:lnTo>
                  <a:lnTo>
                    <a:pt x="2590901" y="321411"/>
                  </a:lnTo>
                  <a:lnTo>
                    <a:pt x="2605443" y="320141"/>
                  </a:lnTo>
                  <a:lnTo>
                    <a:pt x="2619997" y="318871"/>
                  </a:lnTo>
                  <a:close/>
                </a:path>
                <a:path w="5013325" h="424814">
                  <a:moveTo>
                    <a:pt x="2654541" y="164452"/>
                  </a:moveTo>
                  <a:lnTo>
                    <a:pt x="2606979" y="158496"/>
                  </a:lnTo>
                  <a:lnTo>
                    <a:pt x="2644394" y="166763"/>
                  </a:lnTo>
                  <a:lnTo>
                    <a:pt x="2654541" y="164452"/>
                  </a:lnTo>
                  <a:close/>
                </a:path>
                <a:path w="5013325" h="424814">
                  <a:moveTo>
                    <a:pt x="2656116" y="212229"/>
                  </a:moveTo>
                  <a:lnTo>
                    <a:pt x="2631300" y="210604"/>
                  </a:lnTo>
                  <a:lnTo>
                    <a:pt x="2605760" y="209448"/>
                  </a:lnTo>
                  <a:lnTo>
                    <a:pt x="2588755" y="207695"/>
                  </a:lnTo>
                  <a:lnTo>
                    <a:pt x="2588869" y="207225"/>
                  </a:lnTo>
                  <a:lnTo>
                    <a:pt x="2589403" y="204952"/>
                  </a:lnTo>
                  <a:lnTo>
                    <a:pt x="2589568" y="204292"/>
                  </a:lnTo>
                  <a:lnTo>
                    <a:pt x="2529598" y="204952"/>
                  </a:lnTo>
                  <a:lnTo>
                    <a:pt x="2508834" y="202031"/>
                  </a:lnTo>
                  <a:lnTo>
                    <a:pt x="2505964" y="200240"/>
                  </a:lnTo>
                  <a:lnTo>
                    <a:pt x="2518905" y="197866"/>
                  </a:lnTo>
                  <a:lnTo>
                    <a:pt x="2480284" y="198107"/>
                  </a:lnTo>
                  <a:lnTo>
                    <a:pt x="2435187" y="200380"/>
                  </a:lnTo>
                  <a:lnTo>
                    <a:pt x="2395004" y="201485"/>
                  </a:lnTo>
                  <a:lnTo>
                    <a:pt x="2379065" y="199326"/>
                  </a:lnTo>
                  <a:lnTo>
                    <a:pt x="2333460" y="201485"/>
                  </a:lnTo>
                  <a:lnTo>
                    <a:pt x="2339568" y="201485"/>
                  </a:lnTo>
                  <a:lnTo>
                    <a:pt x="2373896" y="202031"/>
                  </a:lnTo>
                  <a:lnTo>
                    <a:pt x="2368613" y="202031"/>
                  </a:lnTo>
                  <a:lnTo>
                    <a:pt x="2391448" y="203746"/>
                  </a:lnTo>
                  <a:lnTo>
                    <a:pt x="2413228" y="205854"/>
                  </a:lnTo>
                  <a:lnTo>
                    <a:pt x="2437917" y="207225"/>
                  </a:lnTo>
                  <a:lnTo>
                    <a:pt x="2389022" y="207098"/>
                  </a:lnTo>
                  <a:lnTo>
                    <a:pt x="2258669" y="210312"/>
                  </a:lnTo>
                  <a:lnTo>
                    <a:pt x="2207704" y="210934"/>
                  </a:lnTo>
                  <a:lnTo>
                    <a:pt x="2199970" y="214109"/>
                  </a:lnTo>
                  <a:lnTo>
                    <a:pt x="2213521" y="215988"/>
                  </a:lnTo>
                  <a:lnTo>
                    <a:pt x="2233968" y="217843"/>
                  </a:lnTo>
                  <a:lnTo>
                    <a:pt x="2246922" y="220954"/>
                  </a:lnTo>
                  <a:lnTo>
                    <a:pt x="2283091" y="220954"/>
                  </a:lnTo>
                  <a:lnTo>
                    <a:pt x="2333472" y="220599"/>
                  </a:lnTo>
                  <a:lnTo>
                    <a:pt x="2377833" y="219329"/>
                  </a:lnTo>
                  <a:lnTo>
                    <a:pt x="2411399" y="216547"/>
                  </a:lnTo>
                  <a:lnTo>
                    <a:pt x="2413495" y="216547"/>
                  </a:lnTo>
                  <a:lnTo>
                    <a:pt x="2436736" y="218211"/>
                  </a:lnTo>
                  <a:lnTo>
                    <a:pt x="2465755" y="218211"/>
                  </a:lnTo>
                  <a:lnTo>
                    <a:pt x="2492540" y="218567"/>
                  </a:lnTo>
                  <a:lnTo>
                    <a:pt x="2489416" y="218567"/>
                  </a:lnTo>
                  <a:lnTo>
                    <a:pt x="2491778" y="220814"/>
                  </a:lnTo>
                  <a:lnTo>
                    <a:pt x="2517140" y="217233"/>
                  </a:lnTo>
                  <a:lnTo>
                    <a:pt x="2564854" y="219811"/>
                  </a:lnTo>
                  <a:lnTo>
                    <a:pt x="2580106" y="217233"/>
                  </a:lnTo>
                  <a:lnTo>
                    <a:pt x="2584183" y="216547"/>
                  </a:lnTo>
                  <a:lnTo>
                    <a:pt x="2587472" y="215988"/>
                  </a:lnTo>
                  <a:lnTo>
                    <a:pt x="2587764" y="215988"/>
                  </a:lnTo>
                  <a:lnTo>
                    <a:pt x="2615882" y="218948"/>
                  </a:lnTo>
                  <a:lnTo>
                    <a:pt x="2622435" y="216547"/>
                  </a:lnTo>
                  <a:lnTo>
                    <a:pt x="2625445" y="215988"/>
                  </a:lnTo>
                  <a:lnTo>
                    <a:pt x="2630576" y="215036"/>
                  </a:lnTo>
                  <a:lnTo>
                    <a:pt x="2656116" y="212229"/>
                  </a:lnTo>
                  <a:close/>
                </a:path>
                <a:path w="5013325" h="424814">
                  <a:moveTo>
                    <a:pt x="2693873" y="94234"/>
                  </a:moveTo>
                  <a:lnTo>
                    <a:pt x="2665539" y="92456"/>
                  </a:lnTo>
                  <a:lnTo>
                    <a:pt x="2621661" y="90995"/>
                  </a:lnTo>
                  <a:lnTo>
                    <a:pt x="2570975" y="90144"/>
                  </a:lnTo>
                  <a:lnTo>
                    <a:pt x="2522220" y="90144"/>
                  </a:lnTo>
                  <a:lnTo>
                    <a:pt x="2552166" y="93205"/>
                  </a:lnTo>
                  <a:lnTo>
                    <a:pt x="2598153" y="94513"/>
                  </a:lnTo>
                  <a:lnTo>
                    <a:pt x="2649093" y="94653"/>
                  </a:lnTo>
                  <a:lnTo>
                    <a:pt x="2693873" y="94234"/>
                  </a:lnTo>
                  <a:close/>
                </a:path>
                <a:path w="5013325" h="424814">
                  <a:moveTo>
                    <a:pt x="2781833" y="158470"/>
                  </a:moveTo>
                  <a:lnTo>
                    <a:pt x="2779966" y="157441"/>
                  </a:lnTo>
                  <a:lnTo>
                    <a:pt x="2767939" y="155524"/>
                  </a:lnTo>
                  <a:lnTo>
                    <a:pt x="2764498" y="161099"/>
                  </a:lnTo>
                  <a:lnTo>
                    <a:pt x="2775889" y="159423"/>
                  </a:lnTo>
                  <a:lnTo>
                    <a:pt x="2781833" y="158470"/>
                  </a:lnTo>
                  <a:close/>
                </a:path>
                <a:path w="5013325" h="424814">
                  <a:moveTo>
                    <a:pt x="2787713" y="199250"/>
                  </a:moveTo>
                  <a:lnTo>
                    <a:pt x="2786583" y="198170"/>
                  </a:lnTo>
                  <a:lnTo>
                    <a:pt x="2780690" y="198767"/>
                  </a:lnTo>
                  <a:lnTo>
                    <a:pt x="2787713" y="199250"/>
                  </a:lnTo>
                  <a:close/>
                </a:path>
                <a:path w="5013325" h="424814">
                  <a:moveTo>
                    <a:pt x="2788996" y="187477"/>
                  </a:moveTo>
                  <a:lnTo>
                    <a:pt x="2772511" y="187807"/>
                  </a:lnTo>
                  <a:lnTo>
                    <a:pt x="2756966" y="188696"/>
                  </a:lnTo>
                  <a:lnTo>
                    <a:pt x="2741320" y="189014"/>
                  </a:lnTo>
                  <a:lnTo>
                    <a:pt x="2724416" y="187642"/>
                  </a:lnTo>
                  <a:lnTo>
                    <a:pt x="2732341" y="186702"/>
                  </a:lnTo>
                  <a:lnTo>
                    <a:pt x="2734754" y="186702"/>
                  </a:lnTo>
                  <a:lnTo>
                    <a:pt x="2721318" y="185737"/>
                  </a:lnTo>
                  <a:lnTo>
                    <a:pt x="2672346" y="182194"/>
                  </a:lnTo>
                  <a:lnTo>
                    <a:pt x="2677185" y="183730"/>
                  </a:lnTo>
                  <a:lnTo>
                    <a:pt x="2686710" y="184708"/>
                  </a:lnTo>
                  <a:lnTo>
                    <a:pt x="2686812" y="185280"/>
                  </a:lnTo>
                  <a:lnTo>
                    <a:pt x="2686875" y="185737"/>
                  </a:lnTo>
                  <a:lnTo>
                    <a:pt x="2666441" y="185280"/>
                  </a:lnTo>
                  <a:lnTo>
                    <a:pt x="2652484" y="186702"/>
                  </a:lnTo>
                  <a:lnTo>
                    <a:pt x="2642133" y="188696"/>
                  </a:lnTo>
                  <a:lnTo>
                    <a:pt x="2632494" y="189928"/>
                  </a:lnTo>
                  <a:lnTo>
                    <a:pt x="2657246" y="190944"/>
                  </a:lnTo>
                  <a:lnTo>
                    <a:pt x="2672880" y="192036"/>
                  </a:lnTo>
                  <a:lnTo>
                    <a:pt x="2703055" y="195313"/>
                  </a:lnTo>
                  <a:lnTo>
                    <a:pt x="2687891" y="195745"/>
                  </a:lnTo>
                  <a:lnTo>
                    <a:pt x="2682278" y="197993"/>
                  </a:lnTo>
                  <a:lnTo>
                    <a:pt x="2672372" y="200355"/>
                  </a:lnTo>
                  <a:lnTo>
                    <a:pt x="2642412" y="201142"/>
                  </a:lnTo>
                  <a:lnTo>
                    <a:pt x="2645092" y="201142"/>
                  </a:lnTo>
                  <a:lnTo>
                    <a:pt x="2664574" y="202438"/>
                  </a:lnTo>
                  <a:lnTo>
                    <a:pt x="2701239" y="203276"/>
                  </a:lnTo>
                  <a:lnTo>
                    <a:pt x="2719057" y="204965"/>
                  </a:lnTo>
                  <a:lnTo>
                    <a:pt x="2780690" y="198767"/>
                  </a:lnTo>
                  <a:lnTo>
                    <a:pt x="2780525" y="198767"/>
                  </a:lnTo>
                  <a:lnTo>
                    <a:pt x="2745244" y="195910"/>
                  </a:lnTo>
                  <a:lnTo>
                    <a:pt x="2715196" y="193027"/>
                  </a:lnTo>
                  <a:lnTo>
                    <a:pt x="2692514" y="190271"/>
                  </a:lnTo>
                  <a:lnTo>
                    <a:pt x="2722842" y="190868"/>
                  </a:lnTo>
                  <a:lnTo>
                    <a:pt x="2743784" y="190271"/>
                  </a:lnTo>
                  <a:lnTo>
                    <a:pt x="2745206" y="190271"/>
                  </a:lnTo>
                  <a:lnTo>
                    <a:pt x="2764586" y="189014"/>
                  </a:lnTo>
                  <a:lnTo>
                    <a:pt x="2788996" y="187477"/>
                  </a:lnTo>
                  <a:close/>
                </a:path>
                <a:path w="5013325" h="424814">
                  <a:moveTo>
                    <a:pt x="2809087" y="200723"/>
                  </a:moveTo>
                  <a:lnTo>
                    <a:pt x="2787713" y="199250"/>
                  </a:lnTo>
                  <a:lnTo>
                    <a:pt x="2788043" y="199555"/>
                  </a:lnTo>
                  <a:lnTo>
                    <a:pt x="2797175" y="200355"/>
                  </a:lnTo>
                  <a:lnTo>
                    <a:pt x="2798991" y="200355"/>
                  </a:lnTo>
                  <a:lnTo>
                    <a:pt x="2809087" y="200723"/>
                  </a:lnTo>
                  <a:close/>
                </a:path>
                <a:path w="5013325" h="424814">
                  <a:moveTo>
                    <a:pt x="2852178" y="160388"/>
                  </a:moveTo>
                  <a:lnTo>
                    <a:pt x="2805963" y="160489"/>
                  </a:lnTo>
                  <a:lnTo>
                    <a:pt x="2823616" y="161366"/>
                  </a:lnTo>
                  <a:lnTo>
                    <a:pt x="2835237" y="162445"/>
                  </a:lnTo>
                  <a:lnTo>
                    <a:pt x="2841625" y="163537"/>
                  </a:lnTo>
                  <a:lnTo>
                    <a:pt x="2843657" y="164452"/>
                  </a:lnTo>
                  <a:lnTo>
                    <a:pt x="2843441" y="162445"/>
                  </a:lnTo>
                  <a:lnTo>
                    <a:pt x="2838310" y="160909"/>
                  </a:lnTo>
                  <a:lnTo>
                    <a:pt x="2852178" y="160388"/>
                  </a:lnTo>
                  <a:close/>
                </a:path>
                <a:path w="5013325" h="424814">
                  <a:moveTo>
                    <a:pt x="2887027" y="411581"/>
                  </a:moveTo>
                  <a:lnTo>
                    <a:pt x="2886862" y="411581"/>
                  </a:lnTo>
                  <a:lnTo>
                    <a:pt x="2885363" y="412877"/>
                  </a:lnTo>
                  <a:lnTo>
                    <a:pt x="2886037" y="412877"/>
                  </a:lnTo>
                  <a:lnTo>
                    <a:pt x="2887027" y="411581"/>
                  </a:lnTo>
                  <a:close/>
                </a:path>
                <a:path w="5013325" h="424814">
                  <a:moveTo>
                    <a:pt x="2893695" y="406501"/>
                  </a:moveTo>
                  <a:lnTo>
                    <a:pt x="2882100" y="407771"/>
                  </a:lnTo>
                  <a:lnTo>
                    <a:pt x="2882785" y="409041"/>
                  </a:lnTo>
                  <a:lnTo>
                    <a:pt x="2886951" y="411505"/>
                  </a:lnTo>
                  <a:lnTo>
                    <a:pt x="2887345" y="411175"/>
                  </a:lnTo>
                  <a:lnTo>
                    <a:pt x="2888335" y="410311"/>
                  </a:lnTo>
                  <a:lnTo>
                    <a:pt x="2893695" y="406501"/>
                  </a:lnTo>
                  <a:close/>
                </a:path>
                <a:path w="5013325" h="424814">
                  <a:moveTo>
                    <a:pt x="2962059" y="95516"/>
                  </a:moveTo>
                  <a:lnTo>
                    <a:pt x="2958033" y="93586"/>
                  </a:lnTo>
                  <a:lnTo>
                    <a:pt x="2933281" y="94107"/>
                  </a:lnTo>
                  <a:lnTo>
                    <a:pt x="2929445" y="94107"/>
                  </a:lnTo>
                  <a:lnTo>
                    <a:pt x="2962059" y="95516"/>
                  </a:lnTo>
                  <a:close/>
                </a:path>
                <a:path w="5013325" h="424814">
                  <a:moveTo>
                    <a:pt x="2962910" y="57924"/>
                  </a:moveTo>
                  <a:lnTo>
                    <a:pt x="2954210" y="58267"/>
                  </a:lnTo>
                  <a:lnTo>
                    <a:pt x="2938678" y="58623"/>
                  </a:lnTo>
                  <a:lnTo>
                    <a:pt x="2921495" y="59182"/>
                  </a:lnTo>
                  <a:lnTo>
                    <a:pt x="2907855" y="60121"/>
                  </a:lnTo>
                  <a:lnTo>
                    <a:pt x="2945269" y="62064"/>
                  </a:lnTo>
                  <a:lnTo>
                    <a:pt x="2962427" y="61798"/>
                  </a:lnTo>
                  <a:lnTo>
                    <a:pt x="2961170" y="60731"/>
                  </a:lnTo>
                  <a:lnTo>
                    <a:pt x="2956382" y="59296"/>
                  </a:lnTo>
                  <a:lnTo>
                    <a:pt x="2962910" y="57924"/>
                  </a:lnTo>
                  <a:close/>
                </a:path>
                <a:path w="5013325" h="424814">
                  <a:moveTo>
                    <a:pt x="2966224" y="420471"/>
                  </a:moveTo>
                  <a:lnTo>
                    <a:pt x="2956039" y="419201"/>
                  </a:lnTo>
                  <a:lnTo>
                    <a:pt x="2927527" y="419201"/>
                  </a:lnTo>
                  <a:lnTo>
                    <a:pt x="2915513" y="420471"/>
                  </a:lnTo>
                  <a:lnTo>
                    <a:pt x="2966224" y="420471"/>
                  </a:lnTo>
                  <a:close/>
                </a:path>
                <a:path w="5013325" h="424814">
                  <a:moveTo>
                    <a:pt x="2974175" y="93586"/>
                  </a:moveTo>
                  <a:lnTo>
                    <a:pt x="2970682" y="92468"/>
                  </a:lnTo>
                  <a:lnTo>
                    <a:pt x="2956826" y="93002"/>
                  </a:lnTo>
                  <a:lnTo>
                    <a:pt x="2958033" y="93586"/>
                  </a:lnTo>
                  <a:lnTo>
                    <a:pt x="2974175" y="93586"/>
                  </a:lnTo>
                  <a:close/>
                </a:path>
                <a:path w="5013325" h="424814">
                  <a:moveTo>
                    <a:pt x="2980271" y="94449"/>
                  </a:moveTo>
                  <a:lnTo>
                    <a:pt x="2975038" y="93586"/>
                  </a:lnTo>
                  <a:lnTo>
                    <a:pt x="2974175" y="93586"/>
                  </a:lnTo>
                  <a:lnTo>
                    <a:pt x="2975813" y="94107"/>
                  </a:lnTo>
                  <a:lnTo>
                    <a:pt x="2976727" y="94107"/>
                  </a:lnTo>
                  <a:lnTo>
                    <a:pt x="2980271" y="94449"/>
                  </a:lnTo>
                  <a:close/>
                </a:path>
                <a:path w="5013325" h="424814">
                  <a:moveTo>
                    <a:pt x="3023082" y="149440"/>
                  </a:moveTo>
                  <a:lnTo>
                    <a:pt x="3009150" y="148196"/>
                  </a:lnTo>
                  <a:lnTo>
                    <a:pt x="2996196" y="147218"/>
                  </a:lnTo>
                  <a:lnTo>
                    <a:pt x="2983039" y="149440"/>
                  </a:lnTo>
                  <a:lnTo>
                    <a:pt x="3023082" y="149440"/>
                  </a:lnTo>
                  <a:close/>
                </a:path>
                <a:path w="5013325" h="424814">
                  <a:moveTo>
                    <a:pt x="3038640" y="146164"/>
                  </a:moveTo>
                  <a:lnTo>
                    <a:pt x="3024238" y="145681"/>
                  </a:lnTo>
                  <a:lnTo>
                    <a:pt x="3028962" y="146164"/>
                  </a:lnTo>
                  <a:lnTo>
                    <a:pt x="3037395" y="146456"/>
                  </a:lnTo>
                  <a:lnTo>
                    <a:pt x="3038233" y="146164"/>
                  </a:lnTo>
                  <a:lnTo>
                    <a:pt x="3038640" y="146164"/>
                  </a:lnTo>
                  <a:close/>
                </a:path>
                <a:path w="5013325" h="424814">
                  <a:moveTo>
                    <a:pt x="3039999" y="149440"/>
                  </a:moveTo>
                  <a:lnTo>
                    <a:pt x="3036227" y="148348"/>
                  </a:lnTo>
                  <a:lnTo>
                    <a:pt x="3023082" y="149440"/>
                  </a:lnTo>
                  <a:lnTo>
                    <a:pt x="3039999" y="149440"/>
                  </a:lnTo>
                  <a:close/>
                </a:path>
                <a:path w="5013325" h="424814">
                  <a:moveTo>
                    <a:pt x="3042831" y="146646"/>
                  </a:moveTo>
                  <a:lnTo>
                    <a:pt x="3037395" y="146456"/>
                  </a:lnTo>
                  <a:lnTo>
                    <a:pt x="3033928" y="147688"/>
                  </a:lnTo>
                  <a:lnTo>
                    <a:pt x="3036227" y="148348"/>
                  </a:lnTo>
                  <a:lnTo>
                    <a:pt x="3038170" y="148196"/>
                  </a:lnTo>
                  <a:lnTo>
                    <a:pt x="3038500" y="148196"/>
                  </a:lnTo>
                  <a:lnTo>
                    <a:pt x="3042831" y="146646"/>
                  </a:lnTo>
                  <a:close/>
                </a:path>
                <a:path w="5013325" h="424814">
                  <a:moveTo>
                    <a:pt x="3071050" y="20789"/>
                  </a:moveTo>
                  <a:lnTo>
                    <a:pt x="3067939" y="19304"/>
                  </a:lnTo>
                  <a:lnTo>
                    <a:pt x="3055328" y="18034"/>
                  </a:lnTo>
                  <a:lnTo>
                    <a:pt x="3052064" y="23647"/>
                  </a:lnTo>
                  <a:lnTo>
                    <a:pt x="3065488" y="22301"/>
                  </a:lnTo>
                  <a:lnTo>
                    <a:pt x="3071050" y="20789"/>
                  </a:lnTo>
                  <a:close/>
                </a:path>
                <a:path w="5013325" h="424814">
                  <a:moveTo>
                    <a:pt x="3073476" y="159766"/>
                  </a:moveTo>
                  <a:lnTo>
                    <a:pt x="3056928" y="158623"/>
                  </a:lnTo>
                  <a:lnTo>
                    <a:pt x="3020847" y="159410"/>
                  </a:lnTo>
                  <a:lnTo>
                    <a:pt x="3022142" y="157353"/>
                  </a:lnTo>
                  <a:lnTo>
                    <a:pt x="2980766" y="156933"/>
                  </a:lnTo>
                  <a:lnTo>
                    <a:pt x="2940494" y="157835"/>
                  </a:lnTo>
                  <a:lnTo>
                    <a:pt x="2902013" y="159131"/>
                  </a:lnTo>
                  <a:lnTo>
                    <a:pt x="2865983" y="159842"/>
                  </a:lnTo>
                  <a:lnTo>
                    <a:pt x="2866885" y="164896"/>
                  </a:lnTo>
                  <a:lnTo>
                    <a:pt x="2905810" y="164274"/>
                  </a:lnTo>
                  <a:lnTo>
                    <a:pt x="2954578" y="164452"/>
                  </a:lnTo>
                  <a:lnTo>
                    <a:pt x="2996107" y="163537"/>
                  </a:lnTo>
                  <a:lnTo>
                    <a:pt x="2986468" y="162534"/>
                  </a:lnTo>
                  <a:lnTo>
                    <a:pt x="3010268" y="161594"/>
                  </a:lnTo>
                  <a:lnTo>
                    <a:pt x="3032442" y="161404"/>
                  </a:lnTo>
                  <a:lnTo>
                    <a:pt x="3051416" y="162369"/>
                  </a:lnTo>
                  <a:lnTo>
                    <a:pt x="3065640" y="164858"/>
                  </a:lnTo>
                  <a:lnTo>
                    <a:pt x="3073476" y="159766"/>
                  </a:lnTo>
                  <a:close/>
                </a:path>
                <a:path w="5013325" h="424814">
                  <a:moveTo>
                    <a:pt x="3118967" y="54444"/>
                  </a:moveTo>
                  <a:lnTo>
                    <a:pt x="3079204" y="52743"/>
                  </a:lnTo>
                  <a:lnTo>
                    <a:pt x="3034842" y="49733"/>
                  </a:lnTo>
                  <a:lnTo>
                    <a:pt x="2994431" y="48793"/>
                  </a:lnTo>
                  <a:lnTo>
                    <a:pt x="2966529" y="53327"/>
                  </a:lnTo>
                  <a:lnTo>
                    <a:pt x="2980994" y="54089"/>
                  </a:lnTo>
                  <a:lnTo>
                    <a:pt x="2991650" y="54991"/>
                  </a:lnTo>
                  <a:lnTo>
                    <a:pt x="3001264" y="55029"/>
                  </a:lnTo>
                  <a:lnTo>
                    <a:pt x="3012567" y="53200"/>
                  </a:lnTo>
                  <a:lnTo>
                    <a:pt x="3036798" y="58750"/>
                  </a:lnTo>
                  <a:lnTo>
                    <a:pt x="3061017" y="56464"/>
                  </a:lnTo>
                  <a:lnTo>
                    <a:pt x="3077768" y="55829"/>
                  </a:lnTo>
                  <a:lnTo>
                    <a:pt x="3094571" y="55575"/>
                  </a:lnTo>
                  <a:lnTo>
                    <a:pt x="3118967" y="54444"/>
                  </a:lnTo>
                  <a:close/>
                </a:path>
                <a:path w="5013325" h="424814">
                  <a:moveTo>
                    <a:pt x="3184169" y="56286"/>
                  </a:moveTo>
                  <a:lnTo>
                    <a:pt x="3172231" y="53606"/>
                  </a:lnTo>
                  <a:lnTo>
                    <a:pt x="3151352" y="51752"/>
                  </a:lnTo>
                  <a:lnTo>
                    <a:pt x="3131274" y="49796"/>
                  </a:lnTo>
                  <a:lnTo>
                    <a:pt x="3121723" y="46799"/>
                  </a:lnTo>
                  <a:lnTo>
                    <a:pt x="3117748" y="49555"/>
                  </a:lnTo>
                  <a:lnTo>
                    <a:pt x="3130600" y="52197"/>
                  </a:lnTo>
                  <a:lnTo>
                    <a:pt x="3147720" y="54533"/>
                  </a:lnTo>
                  <a:lnTo>
                    <a:pt x="3156559" y="56375"/>
                  </a:lnTo>
                  <a:lnTo>
                    <a:pt x="3155873" y="54343"/>
                  </a:lnTo>
                  <a:lnTo>
                    <a:pt x="3164840" y="54292"/>
                  </a:lnTo>
                  <a:lnTo>
                    <a:pt x="3171660" y="54749"/>
                  </a:lnTo>
                  <a:lnTo>
                    <a:pt x="3184169" y="56286"/>
                  </a:lnTo>
                  <a:close/>
                </a:path>
                <a:path w="5013325" h="424814">
                  <a:moveTo>
                    <a:pt x="3185807" y="22758"/>
                  </a:moveTo>
                  <a:lnTo>
                    <a:pt x="3160839" y="22275"/>
                  </a:lnTo>
                  <a:lnTo>
                    <a:pt x="3132340" y="21513"/>
                  </a:lnTo>
                  <a:lnTo>
                    <a:pt x="3107537" y="21691"/>
                  </a:lnTo>
                  <a:lnTo>
                    <a:pt x="3093669" y="24015"/>
                  </a:lnTo>
                  <a:lnTo>
                    <a:pt x="3117342" y="24371"/>
                  </a:lnTo>
                  <a:lnTo>
                    <a:pt x="3139871" y="23774"/>
                  </a:lnTo>
                  <a:lnTo>
                    <a:pt x="3162338" y="22987"/>
                  </a:lnTo>
                  <a:lnTo>
                    <a:pt x="3185807" y="22758"/>
                  </a:lnTo>
                  <a:close/>
                </a:path>
                <a:path w="5013325" h="424814">
                  <a:moveTo>
                    <a:pt x="3194862" y="143675"/>
                  </a:moveTo>
                  <a:lnTo>
                    <a:pt x="3177336" y="142506"/>
                  </a:lnTo>
                  <a:lnTo>
                    <a:pt x="3174428" y="140817"/>
                  </a:lnTo>
                  <a:lnTo>
                    <a:pt x="3176803" y="139306"/>
                  </a:lnTo>
                  <a:lnTo>
                    <a:pt x="3175076" y="138645"/>
                  </a:lnTo>
                  <a:lnTo>
                    <a:pt x="3152483" y="141262"/>
                  </a:lnTo>
                  <a:lnTo>
                    <a:pt x="3194862" y="143675"/>
                  </a:lnTo>
                  <a:close/>
                </a:path>
                <a:path w="5013325" h="424814">
                  <a:moveTo>
                    <a:pt x="3297656" y="68186"/>
                  </a:moveTo>
                  <a:lnTo>
                    <a:pt x="3286239" y="68211"/>
                  </a:lnTo>
                  <a:lnTo>
                    <a:pt x="3268903" y="68910"/>
                  </a:lnTo>
                  <a:lnTo>
                    <a:pt x="3249726" y="69037"/>
                  </a:lnTo>
                  <a:lnTo>
                    <a:pt x="3232785" y="67348"/>
                  </a:lnTo>
                  <a:lnTo>
                    <a:pt x="3246996" y="68821"/>
                  </a:lnTo>
                  <a:lnTo>
                    <a:pt x="3182048" y="68745"/>
                  </a:lnTo>
                  <a:lnTo>
                    <a:pt x="3154515" y="68084"/>
                  </a:lnTo>
                  <a:lnTo>
                    <a:pt x="3191383" y="70827"/>
                  </a:lnTo>
                  <a:lnTo>
                    <a:pt x="3211715" y="71412"/>
                  </a:lnTo>
                  <a:lnTo>
                    <a:pt x="3238258" y="70891"/>
                  </a:lnTo>
                  <a:lnTo>
                    <a:pt x="3263036" y="71145"/>
                  </a:lnTo>
                  <a:lnTo>
                    <a:pt x="3271443" y="71729"/>
                  </a:lnTo>
                  <a:lnTo>
                    <a:pt x="3270948" y="73342"/>
                  </a:lnTo>
                  <a:lnTo>
                    <a:pt x="3291446" y="72567"/>
                  </a:lnTo>
                  <a:lnTo>
                    <a:pt x="3279927" y="69240"/>
                  </a:lnTo>
                  <a:lnTo>
                    <a:pt x="3297656" y="68186"/>
                  </a:lnTo>
                  <a:close/>
                </a:path>
                <a:path w="5013325" h="424814">
                  <a:moveTo>
                    <a:pt x="3543604" y="134581"/>
                  </a:moveTo>
                  <a:lnTo>
                    <a:pt x="3535451" y="133362"/>
                  </a:lnTo>
                  <a:lnTo>
                    <a:pt x="3522395" y="133121"/>
                  </a:lnTo>
                  <a:lnTo>
                    <a:pt x="3509454" y="133248"/>
                  </a:lnTo>
                  <a:lnTo>
                    <a:pt x="3501669" y="133172"/>
                  </a:lnTo>
                  <a:lnTo>
                    <a:pt x="3515385" y="133464"/>
                  </a:lnTo>
                  <a:lnTo>
                    <a:pt x="3517582" y="134480"/>
                  </a:lnTo>
                  <a:lnTo>
                    <a:pt x="3522294" y="135204"/>
                  </a:lnTo>
                  <a:lnTo>
                    <a:pt x="3543604" y="134581"/>
                  </a:lnTo>
                  <a:close/>
                </a:path>
                <a:path w="5013325" h="424814">
                  <a:moveTo>
                    <a:pt x="3563543" y="100990"/>
                  </a:moveTo>
                  <a:lnTo>
                    <a:pt x="3543592" y="93941"/>
                  </a:lnTo>
                  <a:lnTo>
                    <a:pt x="3528098" y="95516"/>
                  </a:lnTo>
                  <a:lnTo>
                    <a:pt x="3501491" y="94272"/>
                  </a:lnTo>
                  <a:lnTo>
                    <a:pt x="3488766" y="96126"/>
                  </a:lnTo>
                  <a:lnTo>
                    <a:pt x="3456673" y="95250"/>
                  </a:lnTo>
                  <a:lnTo>
                    <a:pt x="3434308" y="93154"/>
                  </a:lnTo>
                  <a:lnTo>
                    <a:pt x="3428365" y="90932"/>
                  </a:lnTo>
                  <a:lnTo>
                    <a:pt x="3445548" y="89636"/>
                  </a:lnTo>
                  <a:lnTo>
                    <a:pt x="3409175" y="88519"/>
                  </a:lnTo>
                  <a:lnTo>
                    <a:pt x="3358527" y="91935"/>
                  </a:lnTo>
                  <a:lnTo>
                    <a:pt x="3335032" y="89928"/>
                  </a:lnTo>
                  <a:lnTo>
                    <a:pt x="3339528" y="90424"/>
                  </a:lnTo>
                  <a:lnTo>
                    <a:pt x="3308007" y="90436"/>
                  </a:lnTo>
                  <a:lnTo>
                    <a:pt x="3273514" y="89217"/>
                  </a:lnTo>
                  <a:lnTo>
                    <a:pt x="3244062" y="87414"/>
                  </a:lnTo>
                  <a:lnTo>
                    <a:pt x="3227667" y="85661"/>
                  </a:lnTo>
                  <a:lnTo>
                    <a:pt x="3180118" y="88226"/>
                  </a:lnTo>
                  <a:lnTo>
                    <a:pt x="3124162" y="89814"/>
                  </a:lnTo>
                  <a:lnTo>
                    <a:pt x="3067177" y="90741"/>
                  </a:lnTo>
                  <a:lnTo>
                    <a:pt x="3016567" y="91300"/>
                  </a:lnTo>
                  <a:lnTo>
                    <a:pt x="3017291" y="94348"/>
                  </a:lnTo>
                  <a:lnTo>
                    <a:pt x="3029737" y="94500"/>
                  </a:lnTo>
                  <a:lnTo>
                    <a:pt x="3043694" y="93776"/>
                  </a:lnTo>
                  <a:lnTo>
                    <a:pt x="3056077" y="93827"/>
                  </a:lnTo>
                  <a:lnTo>
                    <a:pt x="3063798" y="96253"/>
                  </a:lnTo>
                  <a:lnTo>
                    <a:pt x="3063163" y="93205"/>
                  </a:lnTo>
                  <a:lnTo>
                    <a:pt x="3115005" y="94996"/>
                  </a:lnTo>
                  <a:lnTo>
                    <a:pt x="3167100" y="95758"/>
                  </a:lnTo>
                  <a:lnTo>
                    <a:pt x="3218510" y="95834"/>
                  </a:lnTo>
                  <a:lnTo>
                    <a:pt x="3315512" y="95338"/>
                  </a:lnTo>
                  <a:lnTo>
                    <a:pt x="3359200" y="95440"/>
                  </a:lnTo>
                  <a:lnTo>
                    <a:pt x="3355606" y="100025"/>
                  </a:lnTo>
                  <a:lnTo>
                    <a:pt x="3378174" y="99822"/>
                  </a:lnTo>
                  <a:lnTo>
                    <a:pt x="3394392" y="100520"/>
                  </a:lnTo>
                  <a:lnTo>
                    <a:pt x="3409797" y="101688"/>
                  </a:lnTo>
                  <a:lnTo>
                    <a:pt x="3429927" y="102857"/>
                  </a:lnTo>
                  <a:lnTo>
                    <a:pt x="3425583" y="101053"/>
                  </a:lnTo>
                  <a:lnTo>
                    <a:pt x="3431400" y="100418"/>
                  </a:lnTo>
                  <a:lnTo>
                    <a:pt x="3457257" y="99783"/>
                  </a:lnTo>
                  <a:lnTo>
                    <a:pt x="3416287" y="99796"/>
                  </a:lnTo>
                  <a:lnTo>
                    <a:pt x="3410813" y="98856"/>
                  </a:lnTo>
                  <a:lnTo>
                    <a:pt x="3452647" y="98158"/>
                  </a:lnTo>
                  <a:lnTo>
                    <a:pt x="3497415" y="99148"/>
                  </a:lnTo>
                  <a:lnTo>
                    <a:pt x="3537064" y="100533"/>
                  </a:lnTo>
                  <a:lnTo>
                    <a:pt x="3563543" y="100990"/>
                  </a:lnTo>
                  <a:close/>
                </a:path>
                <a:path w="5013325" h="424814">
                  <a:moveTo>
                    <a:pt x="3578314" y="63868"/>
                  </a:moveTo>
                  <a:lnTo>
                    <a:pt x="3557498" y="64503"/>
                  </a:lnTo>
                  <a:lnTo>
                    <a:pt x="3559467" y="64744"/>
                  </a:lnTo>
                  <a:lnTo>
                    <a:pt x="3578314" y="63868"/>
                  </a:lnTo>
                  <a:close/>
                </a:path>
                <a:path w="5013325" h="424814">
                  <a:moveTo>
                    <a:pt x="3624846" y="101968"/>
                  </a:moveTo>
                  <a:lnTo>
                    <a:pt x="3609810" y="100876"/>
                  </a:lnTo>
                  <a:lnTo>
                    <a:pt x="3600043" y="101612"/>
                  </a:lnTo>
                  <a:lnTo>
                    <a:pt x="3593439" y="102768"/>
                  </a:lnTo>
                  <a:lnTo>
                    <a:pt x="3592944" y="104000"/>
                  </a:lnTo>
                  <a:lnTo>
                    <a:pt x="3601529" y="104952"/>
                  </a:lnTo>
                  <a:lnTo>
                    <a:pt x="3604437" y="102958"/>
                  </a:lnTo>
                  <a:lnTo>
                    <a:pt x="3624846" y="101968"/>
                  </a:lnTo>
                  <a:close/>
                </a:path>
                <a:path w="5013325" h="424814">
                  <a:moveTo>
                    <a:pt x="3751491" y="381101"/>
                  </a:moveTo>
                  <a:lnTo>
                    <a:pt x="3730307" y="380593"/>
                  </a:lnTo>
                  <a:lnTo>
                    <a:pt x="3728656" y="381101"/>
                  </a:lnTo>
                  <a:lnTo>
                    <a:pt x="3751491" y="381101"/>
                  </a:lnTo>
                  <a:close/>
                </a:path>
                <a:path w="5013325" h="424814">
                  <a:moveTo>
                    <a:pt x="3758654" y="104521"/>
                  </a:moveTo>
                  <a:lnTo>
                    <a:pt x="3741521" y="103759"/>
                  </a:lnTo>
                  <a:lnTo>
                    <a:pt x="3737864" y="102997"/>
                  </a:lnTo>
                  <a:lnTo>
                    <a:pt x="3735171" y="102514"/>
                  </a:lnTo>
                  <a:lnTo>
                    <a:pt x="3720935" y="102590"/>
                  </a:lnTo>
                  <a:lnTo>
                    <a:pt x="3731501" y="103543"/>
                  </a:lnTo>
                  <a:lnTo>
                    <a:pt x="3741775" y="104902"/>
                  </a:lnTo>
                  <a:lnTo>
                    <a:pt x="3751059" y="105587"/>
                  </a:lnTo>
                  <a:lnTo>
                    <a:pt x="3758654" y="104521"/>
                  </a:lnTo>
                  <a:close/>
                </a:path>
                <a:path w="5013325" h="424814">
                  <a:moveTo>
                    <a:pt x="3761130" y="95897"/>
                  </a:moveTo>
                  <a:lnTo>
                    <a:pt x="3700653" y="94538"/>
                  </a:lnTo>
                  <a:lnTo>
                    <a:pt x="3710787" y="98552"/>
                  </a:lnTo>
                  <a:lnTo>
                    <a:pt x="3761130" y="95897"/>
                  </a:lnTo>
                  <a:close/>
                </a:path>
                <a:path w="5013325" h="424814">
                  <a:moveTo>
                    <a:pt x="3765423" y="77939"/>
                  </a:moveTo>
                  <a:lnTo>
                    <a:pt x="3746830" y="77470"/>
                  </a:lnTo>
                  <a:lnTo>
                    <a:pt x="3742169" y="76377"/>
                  </a:lnTo>
                  <a:lnTo>
                    <a:pt x="3741648" y="76377"/>
                  </a:lnTo>
                  <a:lnTo>
                    <a:pt x="3741521" y="75057"/>
                  </a:lnTo>
                  <a:lnTo>
                    <a:pt x="3741470" y="74447"/>
                  </a:lnTo>
                  <a:lnTo>
                    <a:pt x="3740315" y="74142"/>
                  </a:lnTo>
                  <a:lnTo>
                    <a:pt x="3732492" y="72085"/>
                  </a:lnTo>
                  <a:lnTo>
                    <a:pt x="3728047" y="72593"/>
                  </a:lnTo>
                  <a:lnTo>
                    <a:pt x="3728161" y="73621"/>
                  </a:lnTo>
                  <a:lnTo>
                    <a:pt x="3733114" y="74142"/>
                  </a:lnTo>
                  <a:lnTo>
                    <a:pt x="3723475" y="73444"/>
                  </a:lnTo>
                  <a:lnTo>
                    <a:pt x="3698506" y="71628"/>
                  </a:lnTo>
                  <a:lnTo>
                    <a:pt x="3661194" y="70434"/>
                  </a:lnTo>
                  <a:lnTo>
                    <a:pt x="3635032" y="68745"/>
                  </a:lnTo>
                  <a:lnTo>
                    <a:pt x="3634155" y="65532"/>
                  </a:lnTo>
                  <a:lnTo>
                    <a:pt x="3634067" y="65227"/>
                  </a:lnTo>
                  <a:lnTo>
                    <a:pt x="3634003" y="64985"/>
                  </a:lnTo>
                  <a:lnTo>
                    <a:pt x="3633940" y="64744"/>
                  </a:lnTo>
                  <a:lnTo>
                    <a:pt x="3578453" y="67970"/>
                  </a:lnTo>
                  <a:lnTo>
                    <a:pt x="3580320" y="67970"/>
                  </a:lnTo>
                  <a:lnTo>
                    <a:pt x="3596589" y="68541"/>
                  </a:lnTo>
                  <a:lnTo>
                    <a:pt x="3606876" y="70078"/>
                  </a:lnTo>
                  <a:lnTo>
                    <a:pt x="3609454" y="71920"/>
                  </a:lnTo>
                  <a:lnTo>
                    <a:pt x="3603790" y="73444"/>
                  </a:lnTo>
                  <a:lnTo>
                    <a:pt x="3579838" y="69951"/>
                  </a:lnTo>
                  <a:lnTo>
                    <a:pt x="3580168" y="71628"/>
                  </a:lnTo>
                  <a:lnTo>
                    <a:pt x="3580257" y="72085"/>
                  </a:lnTo>
                  <a:lnTo>
                    <a:pt x="3580358" y="72593"/>
                  </a:lnTo>
                  <a:lnTo>
                    <a:pt x="3580447" y="73063"/>
                  </a:lnTo>
                  <a:lnTo>
                    <a:pt x="3580561" y="73621"/>
                  </a:lnTo>
                  <a:lnTo>
                    <a:pt x="3580663" y="74142"/>
                  </a:lnTo>
                  <a:lnTo>
                    <a:pt x="3580714" y="74447"/>
                  </a:lnTo>
                  <a:lnTo>
                    <a:pt x="3580841" y="75057"/>
                  </a:lnTo>
                  <a:lnTo>
                    <a:pt x="3547986" y="74726"/>
                  </a:lnTo>
                  <a:lnTo>
                    <a:pt x="3538842" y="74726"/>
                  </a:lnTo>
                  <a:lnTo>
                    <a:pt x="3547135" y="72250"/>
                  </a:lnTo>
                  <a:lnTo>
                    <a:pt x="3557638" y="69380"/>
                  </a:lnTo>
                  <a:lnTo>
                    <a:pt x="3558781" y="67741"/>
                  </a:lnTo>
                  <a:lnTo>
                    <a:pt x="3559492" y="66725"/>
                  </a:lnTo>
                  <a:lnTo>
                    <a:pt x="3541509" y="64985"/>
                  </a:lnTo>
                  <a:lnTo>
                    <a:pt x="3557498" y="64503"/>
                  </a:lnTo>
                  <a:lnTo>
                    <a:pt x="3550577" y="63677"/>
                  </a:lnTo>
                  <a:lnTo>
                    <a:pt x="3541623" y="62242"/>
                  </a:lnTo>
                  <a:lnTo>
                    <a:pt x="3522624" y="61988"/>
                  </a:lnTo>
                  <a:lnTo>
                    <a:pt x="3496665" y="65227"/>
                  </a:lnTo>
                  <a:lnTo>
                    <a:pt x="3481362" y="66725"/>
                  </a:lnTo>
                  <a:lnTo>
                    <a:pt x="3480968" y="66725"/>
                  </a:lnTo>
                  <a:lnTo>
                    <a:pt x="3463734" y="67741"/>
                  </a:lnTo>
                  <a:lnTo>
                    <a:pt x="3441077" y="67741"/>
                  </a:lnTo>
                  <a:lnTo>
                    <a:pt x="3366719" y="66497"/>
                  </a:lnTo>
                  <a:lnTo>
                    <a:pt x="3338639" y="65532"/>
                  </a:lnTo>
                  <a:lnTo>
                    <a:pt x="3365754" y="67970"/>
                  </a:lnTo>
                  <a:lnTo>
                    <a:pt x="3410724" y="70599"/>
                  </a:lnTo>
                  <a:lnTo>
                    <a:pt x="3449929" y="74142"/>
                  </a:lnTo>
                  <a:lnTo>
                    <a:pt x="3451199" y="74142"/>
                  </a:lnTo>
                  <a:lnTo>
                    <a:pt x="3460013" y="77470"/>
                  </a:lnTo>
                  <a:lnTo>
                    <a:pt x="3765423" y="77939"/>
                  </a:lnTo>
                  <a:close/>
                </a:path>
                <a:path w="5013325" h="424814">
                  <a:moveTo>
                    <a:pt x="3823652" y="73063"/>
                  </a:moveTo>
                  <a:lnTo>
                    <a:pt x="3801922" y="72402"/>
                  </a:lnTo>
                  <a:lnTo>
                    <a:pt x="3804310" y="74726"/>
                  </a:lnTo>
                  <a:lnTo>
                    <a:pt x="3804551" y="75057"/>
                  </a:lnTo>
                  <a:lnTo>
                    <a:pt x="3793782" y="75895"/>
                  </a:lnTo>
                  <a:lnTo>
                    <a:pt x="3791801" y="75895"/>
                  </a:lnTo>
                  <a:lnTo>
                    <a:pt x="3777310" y="76377"/>
                  </a:lnTo>
                  <a:lnTo>
                    <a:pt x="3780650" y="76377"/>
                  </a:lnTo>
                  <a:lnTo>
                    <a:pt x="3771658" y="77939"/>
                  </a:lnTo>
                  <a:lnTo>
                    <a:pt x="3817035" y="77939"/>
                  </a:lnTo>
                  <a:lnTo>
                    <a:pt x="3804031" y="75895"/>
                  </a:lnTo>
                  <a:lnTo>
                    <a:pt x="3806520" y="75895"/>
                  </a:lnTo>
                  <a:lnTo>
                    <a:pt x="3815715" y="74447"/>
                  </a:lnTo>
                  <a:lnTo>
                    <a:pt x="3823652" y="73063"/>
                  </a:lnTo>
                  <a:close/>
                </a:path>
                <a:path w="5013325" h="424814">
                  <a:moveTo>
                    <a:pt x="3841369" y="103390"/>
                  </a:moveTo>
                  <a:lnTo>
                    <a:pt x="3837673" y="102882"/>
                  </a:lnTo>
                  <a:lnTo>
                    <a:pt x="3836479" y="102882"/>
                  </a:lnTo>
                  <a:lnTo>
                    <a:pt x="3841369" y="103390"/>
                  </a:lnTo>
                  <a:close/>
                </a:path>
                <a:path w="5013325" h="424814">
                  <a:moveTo>
                    <a:pt x="3868890" y="85102"/>
                  </a:moveTo>
                  <a:lnTo>
                    <a:pt x="3858145" y="83743"/>
                  </a:lnTo>
                  <a:lnTo>
                    <a:pt x="3841381" y="82473"/>
                  </a:lnTo>
                  <a:lnTo>
                    <a:pt x="3851618" y="83908"/>
                  </a:lnTo>
                  <a:lnTo>
                    <a:pt x="3867823" y="85102"/>
                  </a:lnTo>
                  <a:lnTo>
                    <a:pt x="3868890" y="85102"/>
                  </a:lnTo>
                  <a:close/>
                </a:path>
                <a:path w="5013325" h="424814">
                  <a:moveTo>
                    <a:pt x="3880891" y="74726"/>
                  </a:moveTo>
                  <a:lnTo>
                    <a:pt x="3872293" y="74447"/>
                  </a:lnTo>
                  <a:lnTo>
                    <a:pt x="3866832" y="74282"/>
                  </a:lnTo>
                  <a:lnTo>
                    <a:pt x="3868902" y="74447"/>
                  </a:lnTo>
                  <a:lnTo>
                    <a:pt x="3876002" y="75057"/>
                  </a:lnTo>
                  <a:lnTo>
                    <a:pt x="3874998" y="75057"/>
                  </a:lnTo>
                  <a:lnTo>
                    <a:pt x="3879405" y="75285"/>
                  </a:lnTo>
                  <a:lnTo>
                    <a:pt x="3880891" y="74726"/>
                  </a:lnTo>
                  <a:close/>
                </a:path>
                <a:path w="5013325" h="424814">
                  <a:moveTo>
                    <a:pt x="3906469" y="85331"/>
                  </a:moveTo>
                  <a:lnTo>
                    <a:pt x="3885984" y="85610"/>
                  </a:lnTo>
                  <a:lnTo>
                    <a:pt x="3868890" y="85102"/>
                  </a:lnTo>
                  <a:lnTo>
                    <a:pt x="3874287" y="85788"/>
                  </a:lnTo>
                  <a:lnTo>
                    <a:pt x="3890226" y="86893"/>
                  </a:lnTo>
                  <a:lnTo>
                    <a:pt x="3903459" y="85610"/>
                  </a:lnTo>
                  <a:lnTo>
                    <a:pt x="3906469" y="85331"/>
                  </a:lnTo>
                  <a:close/>
                </a:path>
                <a:path w="5013325" h="424814">
                  <a:moveTo>
                    <a:pt x="3950881" y="77076"/>
                  </a:moveTo>
                  <a:lnTo>
                    <a:pt x="3930510" y="75895"/>
                  </a:lnTo>
                  <a:lnTo>
                    <a:pt x="3910317" y="74726"/>
                  </a:lnTo>
                  <a:lnTo>
                    <a:pt x="3908780" y="74726"/>
                  </a:lnTo>
                  <a:lnTo>
                    <a:pt x="3908780" y="75895"/>
                  </a:lnTo>
                  <a:lnTo>
                    <a:pt x="3891254" y="75895"/>
                  </a:lnTo>
                  <a:lnTo>
                    <a:pt x="3880904" y="75361"/>
                  </a:lnTo>
                  <a:lnTo>
                    <a:pt x="3879202" y="75361"/>
                  </a:lnTo>
                  <a:lnTo>
                    <a:pt x="3876497" y="76377"/>
                  </a:lnTo>
                  <a:lnTo>
                    <a:pt x="3876776" y="76377"/>
                  </a:lnTo>
                  <a:lnTo>
                    <a:pt x="3876878" y="77266"/>
                  </a:lnTo>
                  <a:lnTo>
                    <a:pt x="3863733" y="76771"/>
                  </a:lnTo>
                  <a:lnTo>
                    <a:pt x="3851910" y="76517"/>
                  </a:lnTo>
                  <a:lnTo>
                    <a:pt x="3847579" y="76377"/>
                  </a:lnTo>
                  <a:lnTo>
                    <a:pt x="3843807" y="76377"/>
                  </a:lnTo>
                  <a:lnTo>
                    <a:pt x="3830282" y="75361"/>
                  </a:lnTo>
                  <a:lnTo>
                    <a:pt x="3830421" y="75895"/>
                  </a:lnTo>
                  <a:lnTo>
                    <a:pt x="3830548" y="76377"/>
                  </a:lnTo>
                  <a:lnTo>
                    <a:pt x="3830574" y="76517"/>
                  </a:lnTo>
                  <a:lnTo>
                    <a:pt x="3830688" y="77076"/>
                  </a:lnTo>
                  <a:lnTo>
                    <a:pt x="3830764" y="77470"/>
                  </a:lnTo>
                  <a:lnTo>
                    <a:pt x="3830853" y="77939"/>
                  </a:lnTo>
                  <a:lnTo>
                    <a:pt x="3830942" y="78409"/>
                  </a:lnTo>
                  <a:lnTo>
                    <a:pt x="3820795" y="78066"/>
                  </a:lnTo>
                  <a:lnTo>
                    <a:pt x="3770934" y="78066"/>
                  </a:lnTo>
                  <a:lnTo>
                    <a:pt x="3765804" y="77939"/>
                  </a:lnTo>
                  <a:lnTo>
                    <a:pt x="3765423" y="77939"/>
                  </a:lnTo>
                  <a:lnTo>
                    <a:pt x="3461258" y="77939"/>
                  </a:lnTo>
                  <a:lnTo>
                    <a:pt x="3466871" y="80060"/>
                  </a:lnTo>
                  <a:lnTo>
                    <a:pt x="3472700" y="80060"/>
                  </a:lnTo>
                  <a:lnTo>
                    <a:pt x="3528961" y="81330"/>
                  </a:lnTo>
                  <a:lnTo>
                    <a:pt x="3526663" y="81330"/>
                  </a:lnTo>
                  <a:lnTo>
                    <a:pt x="3518268" y="84378"/>
                  </a:lnTo>
                  <a:lnTo>
                    <a:pt x="3533292" y="83210"/>
                  </a:lnTo>
                  <a:lnTo>
                    <a:pt x="3534143" y="83210"/>
                  </a:lnTo>
                  <a:lnTo>
                    <a:pt x="3541788" y="81330"/>
                  </a:lnTo>
                  <a:lnTo>
                    <a:pt x="3541204" y="81330"/>
                  </a:lnTo>
                  <a:lnTo>
                    <a:pt x="3551694" y="80060"/>
                  </a:lnTo>
                  <a:lnTo>
                    <a:pt x="3557778" y="80060"/>
                  </a:lnTo>
                  <a:lnTo>
                    <a:pt x="3577361" y="80645"/>
                  </a:lnTo>
                  <a:lnTo>
                    <a:pt x="3580041" y="83210"/>
                  </a:lnTo>
                  <a:lnTo>
                    <a:pt x="3580257" y="83210"/>
                  </a:lnTo>
                  <a:lnTo>
                    <a:pt x="3587686" y="85305"/>
                  </a:lnTo>
                  <a:lnTo>
                    <a:pt x="3591928" y="87299"/>
                  </a:lnTo>
                  <a:lnTo>
                    <a:pt x="3583990" y="89230"/>
                  </a:lnTo>
                  <a:lnTo>
                    <a:pt x="3550983" y="85801"/>
                  </a:lnTo>
                  <a:lnTo>
                    <a:pt x="3534867" y="89319"/>
                  </a:lnTo>
                  <a:lnTo>
                    <a:pt x="3517239" y="89700"/>
                  </a:lnTo>
                  <a:lnTo>
                    <a:pt x="3495891" y="88950"/>
                  </a:lnTo>
                  <a:lnTo>
                    <a:pt x="3468586" y="89077"/>
                  </a:lnTo>
                  <a:lnTo>
                    <a:pt x="3511931" y="91249"/>
                  </a:lnTo>
                  <a:lnTo>
                    <a:pt x="3567836" y="91795"/>
                  </a:lnTo>
                  <a:lnTo>
                    <a:pt x="3612946" y="93040"/>
                  </a:lnTo>
                  <a:lnTo>
                    <a:pt x="3622827" y="97282"/>
                  </a:lnTo>
                  <a:lnTo>
                    <a:pt x="3677945" y="96113"/>
                  </a:lnTo>
                  <a:lnTo>
                    <a:pt x="3668585" y="94754"/>
                  </a:lnTo>
                  <a:lnTo>
                    <a:pt x="3661537" y="94322"/>
                  </a:lnTo>
                  <a:lnTo>
                    <a:pt x="3650284" y="94322"/>
                  </a:lnTo>
                  <a:lnTo>
                    <a:pt x="3636073" y="94716"/>
                  </a:lnTo>
                  <a:lnTo>
                    <a:pt x="3633940" y="91249"/>
                  </a:lnTo>
                  <a:lnTo>
                    <a:pt x="3629456" y="89700"/>
                  </a:lnTo>
                  <a:lnTo>
                    <a:pt x="3628364" y="89319"/>
                  </a:lnTo>
                  <a:lnTo>
                    <a:pt x="3626764" y="88760"/>
                  </a:lnTo>
                  <a:lnTo>
                    <a:pt x="3621328" y="86461"/>
                  </a:lnTo>
                  <a:lnTo>
                    <a:pt x="3624465" y="83566"/>
                  </a:lnTo>
                  <a:lnTo>
                    <a:pt x="3652380" y="83794"/>
                  </a:lnTo>
                  <a:lnTo>
                    <a:pt x="3653866" y="83794"/>
                  </a:lnTo>
                  <a:lnTo>
                    <a:pt x="3662934" y="84378"/>
                  </a:lnTo>
                  <a:lnTo>
                    <a:pt x="3666617" y="85979"/>
                  </a:lnTo>
                  <a:lnTo>
                    <a:pt x="3701224" y="84226"/>
                  </a:lnTo>
                  <a:lnTo>
                    <a:pt x="3712095" y="83566"/>
                  </a:lnTo>
                  <a:lnTo>
                    <a:pt x="3731514" y="82384"/>
                  </a:lnTo>
                  <a:lnTo>
                    <a:pt x="3757574" y="81915"/>
                  </a:lnTo>
                  <a:lnTo>
                    <a:pt x="3761079" y="81915"/>
                  </a:lnTo>
                  <a:lnTo>
                    <a:pt x="3790835" y="84112"/>
                  </a:lnTo>
                  <a:lnTo>
                    <a:pt x="3782720" y="83210"/>
                  </a:lnTo>
                  <a:lnTo>
                    <a:pt x="3783279" y="82105"/>
                  </a:lnTo>
                  <a:lnTo>
                    <a:pt x="3783965" y="81915"/>
                  </a:lnTo>
                  <a:lnTo>
                    <a:pt x="3787368" y="80975"/>
                  </a:lnTo>
                  <a:lnTo>
                    <a:pt x="3789807" y="80060"/>
                  </a:lnTo>
                  <a:lnTo>
                    <a:pt x="3825633" y="79590"/>
                  </a:lnTo>
                  <a:lnTo>
                    <a:pt x="3870350" y="80060"/>
                  </a:lnTo>
                  <a:lnTo>
                    <a:pt x="3864673" y="80060"/>
                  </a:lnTo>
                  <a:lnTo>
                    <a:pt x="3897884" y="81330"/>
                  </a:lnTo>
                  <a:lnTo>
                    <a:pt x="3929164" y="83756"/>
                  </a:lnTo>
                  <a:lnTo>
                    <a:pt x="3929164" y="81915"/>
                  </a:lnTo>
                  <a:lnTo>
                    <a:pt x="3934764" y="80225"/>
                  </a:lnTo>
                  <a:lnTo>
                    <a:pt x="3938028" y="79590"/>
                  </a:lnTo>
                  <a:lnTo>
                    <a:pt x="3944061" y="78409"/>
                  </a:lnTo>
                  <a:lnTo>
                    <a:pt x="3949903" y="77266"/>
                  </a:lnTo>
                  <a:lnTo>
                    <a:pt x="3950881" y="77076"/>
                  </a:lnTo>
                  <a:close/>
                </a:path>
                <a:path w="5013325" h="424814">
                  <a:moveTo>
                    <a:pt x="3990784" y="70332"/>
                  </a:moveTo>
                  <a:lnTo>
                    <a:pt x="3982504" y="68834"/>
                  </a:lnTo>
                  <a:lnTo>
                    <a:pt x="3968369" y="68122"/>
                  </a:lnTo>
                  <a:lnTo>
                    <a:pt x="3952659" y="68160"/>
                  </a:lnTo>
                  <a:lnTo>
                    <a:pt x="3939717" y="68948"/>
                  </a:lnTo>
                  <a:lnTo>
                    <a:pt x="3951630" y="69443"/>
                  </a:lnTo>
                  <a:lnTo>
                    <a:pt x="3965143" y="69265"/>
                  </a:lnTo>
                  <a:lnTo>
                    <a:pt x="3978694" y="69278"/>
                  </a:lnTo>
                  <a:lnTo>
                    <a:pt x="3990784" y="70332"/>
                  </a:lnTo>
                  <a:close/>
                </a:path>
                <a:path w="5013325" h="424814">
                  <a:moveTo>
                    <a:pt x="3997998" y="77558"/>
                  </a:moveTo>
                  <a:lnTo>
                    <a:pt x="3996753" y="75920"/>
                  </a:lnTo>
                  <a:lnTo>
                    <a:pt x="3984485" y="75311"/>
                  </a:lnTo>
                  <a:lnTo>
                    <a:pt x="3979532" y="76479"/>
                  </a:lnTo>
                  <a:lnTo>
                    <a:pt x="3976471" y="78409"/>
                  </a:lnTo>
                  <a:lnTo>
                    <a:pt x="3969816" y="80048"/>
                  </a:lnTo>
                  <a:lnTo>
                    <a:pt x="3984574" y="79527"/>
                  </a:lnTo>
                  <a:lnTo>
                    <a:pt x="3992702" y="78828"/>
                  </a:lnTo>
                  <a:lnTo>
                    <a:pt x="3993578" y="78828"/>
                  </a:lnTo>
                  <a:lnTo>
                    <a:pt x="3997998" y="77558"/>
                  </a:lnTo>
                  <a:close/>
                </a:path>
                <a:path w="5013325" h="424814">
                  <a:moveTo>
                    <a:pt x="4065930" y="403961"/>
                  </a:moveTo>
                  <a:lnTo>
                    <a:pt x="4051681" y="400151"/>
                  </a:lnTo>
                  <a:lnTo>
                    <a:pt x="3998379" y="400151"/>
                  </a:lnTo>
                  <a:lnTo>
                    <a:pt x="3945026" y="398881"/>
                  </a:lnTo>
                  <a:lnTo>
                    <a:pt x="3895331" y="398881"/>
                  </a:lnTo>
                  <a:lnTo>
                    <a:pt x="3853027" y="400151"/>
                  </a:lnTo>
                  <a:lnTo>
                    <a:pt x="3835412" y="397611"/>
                  </a:lnTo>
                  <a:lnTo>
                    <a:pt x="3800170" y="392531"/>
                  </a:lnTo>
                  <a:lnTo>
                    <a:pt x="3763505" y="395071"/>
                  </a:lnTo>
                  <a:lnTo>
                    <a:pt x="3687241" y="395071"/>
                  </a:lnTo>
                  <a:lnTo>
                    <a:pt x="3657422" y="392531"/>
                  </a:lnTo>
                  <a:lnTo>
                    <a:pt x="3664712" y="391261"/>
                  </a:lnTo>
                  <a:lnTo>
                    <a:pt x="3653002" y="388721"/>
                  </a:lnTo>
                  <a:lnTo>
                    <a:pt x="3614204" y="386181"/>
                  </a:lnTo>
                  <a:lnTo>
                    <a:pt x="3616109" y="387451"/>
                  </a:lnTo>
                  <a:lnTo>
                    <a:pt x="3610013" y="388721"/>
                  </a:lnTo>
                  <a:lnTo>
                    <a:pt x="3591331" y="388721"/>
                  </a:lnTo>
                  <a:lnTo>
                    <a:pt x="3589007" y="386181"/>
                  </a:lnTo>
                  <a:lnTo>
                    <a:pt x="3594735" y="384911"/>
                  </a:lnTo>
                  <a:lnTo>
                    <a:pt x="3595408" y="383641"/>
                  </a:lnTo>
                  <a:lnTo>
                    <a:pt x="3596094" y="382371"/>
                  </a:lnTo>
                  <a:lnTo>
                    <a:pt x="3580676" y="381101"/>
                  </a:lnTo>
                  <a:lnTo>
                    <a:pt x="3576612" y="383641"/>
                  </a:lnTo>
                  <a:lnTo>
                    <a:pt x="3562972" y="383641"/>
                  </a:lnTo>
                  <a:lnTo>
                    <a:pt x="3550958" y="382371"/>
                  </a:lnTo>
                  <a:lnTo>
                    <a:pt x="3542398" y="381101"/>
                  </a:lnTo>
                  <a:lnTo>
                    <a:pt x="3539083" y="381101"/>
                  </a:lnTo>
                  <a:lnTo>
                    <a:pt x="3591445" y="379831"/>
                  </a:lnTo>
                  <a:lnTo>
                    <a:pt x="3698532" y="379831"/>
                  </a:lnTo>
                  <a:lnTo>
                    <a:pt x="3730307" y="380593"/>
                  </a:lnTo>
                  <a:lnTo>
                    <a:pt x="3732771" y="379831"/>
                  </a:lnTo>
                  <a:lnTo>
                    <a:pt x="3727640" y="377291"/>
                  </a:lnTo>
                  <a:lnTo>
                    <a:pt x="3741343" y="377291"/>
                  </a:lnTo>
                  <a:lnTo>
                    <a:pt x="3763314" y="378561"/>
                  </a:lnTo>
                  <a:lnTo>
                    <a:pt x="3790429" y="379831"/>
                  </a:lnTo>
                  <a:lnTo>
                    <a:pt x="3807231" y="381101"/>
                  </a:lnTo>
                  <a:lnTo>
                    <a:pt x="3798265" y="383641"/>
                  </a:lnTo>
                  <a:lnTo>
                    <a:pt x="3872306" y="383641"/>
                  </a:lnTo>
                  <a:lnTo>
                    <a:pt x="3858234" y="382371"/>
                  </a:lnTo>
                  <a:lnTo>
                    <a:pt x="3882491" y="381101"/>
                  </a:lnTo>
                  <a:lnTo>
                    <a:pt x="3927843" y="381101"/>
                  </a:lnTo>
                  <a:lnTo>
                    <a:pt x="3931031" y="378561"/>
                  </a:lnTo>
                  <a:lnTo>
                    <a:pt x="3925887" y="377291"/>
                  </a:lnTo>
                  <a:lnTo>
                    <a:pt x="3907929" y="377291"/>
                  </a:lnTo>
                  <a:lnTo>
                    <a:pt x="3860647" y="376021"/>
                  </a:lnTo>
                  <a:lnTo>
                    <a:pt x="3777691" y="370941"/>
                  </a:lnTo>
                  <a:lnTo>
                    <a:pt x="3730460" y="368401"/>
                  </a:lnTo>
                  <a:lnTo>
                    <a:pt x="3722725" y="370941"/>
                  </a:lnTo>
                  <a:lnTo>
                    <a:pt x="3666223" y="370941"/>
                  </a:lnTo>
                  <a:lnTo>
                    <a:pt x="3660851" y="368401"/>
                  </a:lnTo>
                  <a:lnTo>
                    <a:pt x="3658171" y="367131"/>
                  </a:lnTo>
                  <a:lnTo>
                    <a:pt x="3655479" y="365861"/>
                  </a:lnTo>
                  <a:lnTo>
                    <a:pt x="3616922" y="364591"/>
                  </a:lnTo>
                  <a:lnTo>
                    <a:pt x="3565779" y="367131"/>
                  </a:lnTo>
                  <a:lnTo>
                    <a:pt x="3517277" y="365861"/>
                  </a:lnTo>
                  <a:lnTo>
                    <a:pt x="3522345" y="368401"/>
                  </a:lnTo>
                  <a:lnTo>
                    <a:pt x="3475342" y="364591"/>
                  </a:lnTo>
                  <a:lnTo>
                    <a:pt x="3415779" y="364591"/>
                  </a:lnTo>
                  <a:lnTo>
                    <a:pt x="3367354" y="363321"/>
                  </a:lnTo>
                  <a:lnTo>
                    <a:pt x="3353739" y="356971"/>
                  </a:lnTo>
                  <a:lnTo>
                    <a:pt x="3383496" y="356971"/>
                  </a:lnTo>
                  <a:lnTo>
                    <a:pt x="3289135" y="354431"/>
                  </a:lnTo>
                  <a:lnTo>
                    <a:pt x="3265411" y="353161"/>
                  </a:lnTo>
                  <a:lnTo>
                    <a:pt x="3241687" y="351891"/>
                  </a:lnTo>
                  <a:lnTo>
                    <a:pt x="3142323" y="349351"/>
                  </a:lnTo>
                  <a:lnTo>
                    <a:pt x="3088856" y="350621"/>
                  </a:lnTo>
                  <a:lnTo>
                    <a:pt x="3089541" y="351891"/>
                  </a:lnTo>
                  <a:lnTo>
                    <a:pt x="3047784" y="351891"/>
                  </a:lnTo>
                  <a:lnTo>
                    <a:pt x="2995879" y="353161"/>
                  </a:lnTo>
                  <a:lnTo>
                    <a:pt x="2949067" y="351891"/>
                  </a:lnTo>
                  <a:lnTo>
                    <a:pt x="2922562" y="349351"/>
                  </a:lnTo>
                  <a:lnTo>
                    <a:pt x="2828861" y="351891"/>
                  </a:lnTo>
                  <a:lnTo>
                    <a:pt x="2784678" y="351891"/>
                  </a:lnTo>
                  <a:lnTo>
                    <a:pt x="2752598" y="354431"/>
                  </a:lnTo>
                  <a:lnTo>
                    <a:pt x="2705290" y="350621"/>
                  </a:lnTo>
                  <a:lnTo>
                    <a:pt x="2491422" y="350621"/>
                  </a:lnTo>
                  <a:lnTo>
                    <a:pt x="2440851" y="349351"/>
                  </a:lnTo>
                  <a:lnTo>
                    <a:pt x="2395080" y="345541"/>
                  </a:lnTo>
                  <a:lnTo>
                    <a:pt x="2403792" y="343001"/>
                  </a:lnTo>
                  <a:lnTo>
                    <a:pt x="2410498" y="341045"/>
                  </a:lnTo>
                  <a:lnTo>
                    <a:pt x="2399246" y="340461"/>
                  </a:lnTo>
                  <a:lnTo>
                    <a:pt x="2379281" y="341731"/>
                  </a:lnTo>
                  <a:lnTo>
                    <a:pt x="2371293" y="343001"/>
                  </a:lnTo>
                  <a:lnTo>
                    <a:pt x="2361019" y="340461"/>
                  </a:lnTo>
                  <a:lnTo>
                    <a:pt x="2307971" y="337921"/>
                  </a:lnTo>
                  <a:lnTo>
                    <a:pt x="2282266" y="336651"/>
                  </a:lnTo>
                  <a:lnTo>
                    <a:pt x="2282418" y="337921"/>
                  </a:lnTo>
                  <a:lnTo>
                    <a:pt x="2259266" y="335381"/>
                  </a:lnTo>
                  <a:lnTo>
                    <a:pt x="2231059" y="334111"/>
                  </a:lnTo>
                  <a:lnTo>
                    <a:pt x="2206180" y="332841"/>
                  </a:lnTo>
                  <a:lnTo>
                    <a:pt x="2193036" y="330301"/>
                  </a:lnTo>
                  <a:lnTo>
                    <a:pt x="2182418" y="326491"/>
                  </a:lnTo>
                  <a:lnTo>
                    <a:pt x="2192261" y="323951"/>
                  </a:lnTo>
                  <a:lnTo>
                    <a:pt x="2210041" y="321411"/>
                  </a:lnTo>
                  <a:lnTo>
                    <a:pt x="2223249" y="320141"/>
                  </a:lnTo>
                  <a:lnTo>
                    <a:pt x="2259342" y="321411"/>
                  </a:lnTo>
                  <a:lnTo>
                    <a:pt x="2286724" y="322681"/>
                  </a:lnTo>
                  <a:lnTo>
                    <a:pt x="2308263" y="326491"/>
                  </a:lnTo>
                  <a:lnTo>
                    <a:pt x="2326779" y="329031"/>
                  </a:lnTo>
                  <a:lnTo>
                    <a:pt x="2325306" y="330301"/>
                  </a:lnTo>
                  <a:lnTo>
                    <a:pt x="2337270" y="332841"/>
                  </a:lnTo>
                  <a:lnTo>
                    <a:pt x="2346680" y="334111"/>
                  </a:lnTo>
                  <a:lnTo>
                    <a:pt x="2337536" y="336651"/>
                  </a:lnTo>
                  <a:lnTo>
                    <a:pt x="2356497" y="334111"/>
                  </a:lnTo>
                  <a:lnTo>
                    <a:pt x="2356815" y="331571"/>
                  </a:lnTo>
                  <a:lnTo>
                    <a:pt x="2345855" y="330301"/>
                  </a:lnTo>
                  <a:lnTo>
                    <a:pt x="2330958" y="327761"/>
                  </a:lnTo>
                  <a:lnTo>
                    <a:pt x="2376005" y="326491"/>
                  </a:lnTo>
                  <a:lnTo>
                    <a:pt x="2406408" y="329031"/>
                  </a:lnTo>
                  <a:lnTo>
                    <a:pt x="2438552" y="332841"/>
                  </a:lnTo>
                  <a:lnTo>
                    <a:pt x="2488793" y="331571"/>
                  </a:lnTo>
                  <a:lnTo>
                    <a:pt x="2478011" y="331571"/>
                  </a:lnTo>
                  <a:lnTo>
                    <a:pt x="2460828" y="330301"/>
                  </a:lnTo>
                  <a:lnTo>
                    <a:pt x="2440254" y="329031"/>
                  </a:lnTo>
                  <a:lnTo>
                    <a:pt x="2419261" y="330301"/>
                  </a:lnTo>
                  <a:lnTo>
                    <a:pt x="2428214" y="327761"/>
                  </a:lnTo>
                  <a:lnTo>
                    <a:pt x="2445067" y="326491"/>
                  </a:lnTo>
                  <a:lnTo>
                    <a:pt x="2463698" y="325221"/>
                  </a:lnTo>
                  <a:lnTo>
                    <a:pt x="2477986" y="323951"/>
                  </a:lnTo>
                  <a:lnTo>
                    <a:pt x="2461717" y="323951"/>
                  </a:lnTo>
                  <a:lnTo>
                    <a:pt x="2389670" y="321411"/>
                  </a:lnTo>
                  <a:lnTo>
                    <a:pt x="2384298" y="323951"/>
                  </a:lnTo>
                  <a:lnTo>
                    <a:pt x="2357132" y="323951"/>
                  </a:lnTo>
                  <a:lnTo>
                    <a:pt x="2349093" y="325221"/>
                  </a:lnTo>
                  <a:lnTo>
                    <a:pt x="2334780" y="323951"/>
                  </a:lnTo>
                  <a:lnTo>
                    <a:pt x="2320455" y="323951"/>
                  </a:lnTo>
                  <a:lnTo>
                    <a:pt x="2305278" y="325221"/>
                  </a:lnTo>
                  <a:lnTo>
                    <a:pt x="2288400" y="322681"/>
                  </a:lnTo>
                  <a:lnTo>
                    <a:pt x="2327973" y="320141"/>
                  </a:lnTo>
                  <a:lnTo>
                    <a:pt x="2352903" y="318871"/>
                  </a:lnTo>
                  <a:lnTo>
                    <a:pt x="2328811" y="318871"/>
                  </a:lnTo>
                  <a:lnTo>
                    <a:pt x="2313686" y="317601"/>
                  </a:lnTo>
                  <a:lnTo>
                    <a:pt x="2300274" y="316331"/>
                  </a:lnTo>
                  <a:lnTo>
                    <a:pt x="2277745" y="316331"/>
                  </a:lnTo>
                  <a:lnTo>
                    <a:pt x="2287524" y="315061"/>
                  </a:lnTo>
                  <a:lnTo>
                    <a:pt x="2302522" y="313791"/>
                  </a:lnTo>
                  <a:lnTo>
                    <a:pt x="2341765" y="313791"/>
                  </a:lnTo>
                  <a:lnTo>
                    <a:pt x="2307628" y="312610"/>
                  </a:lnTo>
                  <a:lnTo>
                    <a:pt x="2266226" y="311251"/>
                  </a:lnTo>
                  <a:lnTo>
                    <a:pt x="2198128" y="311251"/>
                  </a:lnTo>
                  <a:lnTo>
                    <a:pt x="2197722" y="309981"/>
                  </a:lnTo>
                  <a:lnTo>
                    <a:pt x="2215870" y="307441"/>
                  </a:lnTo>
                  <a:lnTo>
                    <a:pt x="2211019" y="307441"/>
                  </a:lnTo>
                  <a:lnTo>
                    <a:pt x="2204593" y="308711"/>
                  </a:lnTo>
                  <a:lnTo>
                    <a:pt x="2188311" y="309981"/>
                  </a:lnTo>
                  <a:lnTo>
                    <a:pt x="2168487" y="308711"/>
                  </a:lnTo>
                  <a:lnTo>
                    <a:pt x="2151405" y="308711"/>
                  </a:lnTo>
                  <a:lnTo>
                    <a:pt x="2145182" y="307441"/>
                  </a:lnTo>
                  <a:lnTo>
                    <a:pt x="2120252" y="302361"/>
                  </a:lnTo>
                  <a:lnTo>
                    <a:pt x="2081022" y="301091"/>
                  </a:lnTo>
                  <a:lnTo>
                    <a:pt x="2035898" y="301091"/>
                  </a:lnTo>
                  <a:lnTo>
                    <a:pt x="1987118" y="297281"/>
                  </a:lnTo>
                  <a:lnTo>
                    <a:pt x="1983181" y="299821"/>
                  </a:lnTo>
                  <a:lnTo>
                    <a:pt x="1937994" y="299821"/>
                  </a:lnTo>
                  <a:lnTo>
                    <a:pt x="1838782" y="297281"/>
                  </a:lnTo>
                  <a:lnTo>
                    <a:pt x="1806448" y="296011"/>
                  </a:lnTo>
                  <a:lnTo>
                    <a:pt x="1810994" y="294741"/>
                  </a:lnTo>
                  <a:lnTo>
                    <a:pt x="1815528" y="293471"/>
                  </a:lnTo>
                  <a:lnTo>
                    <a:pt x="1786547" y="293471"/>
                  </a:lnTo>
                  <a:lnTo>
                    <a:pt x="1727657" y="290931"/>
                  </a:lnTo>
                  <a:lnTo>
                    <a:pt x="1703273" y="288391"/>
                  </a:lnTo>
                  <a:lnTo>
                    <a:pt x="1670659" y="289661"/>
                  </a:lnTo>
                  <a:lnTo>
                    <a:pt x="1634172" y="294741"/>
                  </a:lnTo>
                  <a:lnTo>
                    <a:pt x="1598612" y="294741"/>
                  </a:lnTo>
                  <a:lnTo>
                    <a:pt x="1597025" y="293471"/>
                  </a:lnTo>
                  <a:lnTo>
                    <a:pt x="1595437" y="292201"/>
                  </a:lnTo>
                  <a:lnTo>
                    <a:pt x="1594523" y="289661"/>
                  </a:lnTo>
                  <a:lnTo>
                    <a:pt x="1585963" y="288391"/>
                  </a:lnTo>
                  <a:lnTo>
                    <a:pt x="1563116" y="287286"/>
                  </a:lnTo>
                  <a:lnTo>
                    <a:pt x="1367104" y="292201"/>
                  </a:lnTo>
                  <a:lnTo>
                    <a:pt x="1357630" y="290931"/>
                  </a:lnTo>
                  <a:lnTo>
                    <a:pt x="1352740" y="289661"/>
                  </a:lnTo>
                  <a:lnTo>
                    <a:pt x="1343266" y="288391"/>
                  </a:lnTo>
                  <a:lnTo>
                    <a:pt x="1311948" y="290931"/>
                  </a:lnTo>
                  <a:lnTo>
                    <a:pt x="1224648" y="293471"/>
                  </a:lnTo>
                  <a:lnTo>
                    <a:pt x="1182497" y="292201"/>
                  </a:lnTo>
                  <a:lnTo>
                    <a:pt x="1186675" y="290931"/>
                  </a:lnTo>
                  <a:lnTo>
                    <a:pt x="1177290" y="289661"/>
                  </a:lnTo>
                  <a:lnTo>
                    <a:pt x="1144905" y="289661"/>
                  </a:lnTo>
                  <a:lnTo>
                    <a:pt x="1156779" y="293471"/>
                  </a:lnTo>
                  <a:lnTo>
                    <a:pt x="1172070" y="297281"/>
                  </a:lnTo>
                  <a:lnTo>
                    <a:pt x="1194155" y="301091"/>
                  </a:lnTo>
                  <a:lnTo>
                    <a:pt x="1226439" y="303631"/>
                  </a:lnTo>
                  <a:lnTo>
                    <a:pt x="1242656" y="303631"/>
                  </a:lnTo>
                  <a:lnTo>
                    <a:pt x="1255572" y="306171"/>
                  </a:lnTo>
                  <a:lnTo>
                    <a:pt x="1272908" y="309981"/>
                  </a:lnTo>
                  <a:lnTo>
                    <a:pt x="1303477" y="312610"/>
                  </a:lnTo>
                  <a:lnTo>
                    <a:pt x="1301750" y="312610"/>
                  </a:lnTo>
                  <a:lnTo>
                    <a:pt x="1275638" y="316331"/>
                  </a:lnTo>
                  <a:lnTo>
                    <a:pt x="1307884" y="315061"/>
                  </a:lnTo>
                  <a:lnTo>
                    <a:pt x="1302905" y="315061"/>
                  </a:lnTo>
                  <a:lnTo>
                    <a:pt x="1303845" y="313791"/>
                  </a:lnTo>
                  <a:lnTo>
                    <a:pt x="1325740" y="313791"/>
                  </a:lnTo>
                  <a:lnTo>
                    <a:pt x="1350264" y="318871"/>
                  </a:lnTo>
                  <a:lnTo>
                    <a:pt x="1358480" y="317601"/>
                  </a:lnTo>
                  <a:lnTo>
                    <a:pt x="1362811" y="316331"/>
                  </a:lnTo>
                  <a:lnTo>
                    <a:pt x="1362837" y="315061"/>
                  </a:lnTo>
                  <a:lnTo>
                    <a:pt x="1358099" y="313791"/>
                  </a:lnTo>
                  <a:lnTo>
                    <a:pt x="1380832" y="313791"/>
                  </a:lnTo>
                  <a:lnTo>
                    <a:pt x="1391348" y="315061"/>
                  </a:lnTo>
                  <a:lnTo>
                    <a:pt x="1395971" y="317601"/>
                  </a:lnTo>
                  <a:lnTo>
                    <a:pt x="1400975" y="318871"/>
                  </a:lnTo>
                  <a:lnTo>
                    <a:pt x="1407109" y="313791"/>
                  </a:lnTo>
                  <a:lnTo>
                    <a:pt x="1408531" y="312610"/>
                  </a:lnTo>
                  <a:lnTo>
                    <a:pt x="1459763" y="312610"/>
                  </a:lnTo>
                  <a:lnTo>
                    <a:pt x="1510753" y="315061"/>
                  </a:lnTo>
                  <a:lnTo>
                    <a:pt x="1484045" y="318871"/>
                  </a:lnTo>
                  <a:lnTo>
                    <a:pt x="1530032" y="318871"/>
                  </a:lnTo>
                  <a:lnTo>
                    <a:pt x="1520621" y="317601"/>
                  </a:lnTo>
                  <a:lnTo>
                    <a:pt x="1515605" y="316331"/>
                  </a:lnTo>
                  <a:lnTo>
                    <a:pt x="1519770" y="313791"/>
                  </a:lnTo>
                  <a:lnTo>
                    <a:pt x="1542986" y="312610"/>
                  </a:lnTo>
                  <a:lnTo>
                    <a:pt x="1463738" y="312610"/>
                  </a:lnTo>
                  <a:lnTo>
                    <a:pt x="1475879" y="308711"/>
                  </a:lnTo>
                  <a:lnTo>
                    <a:pt x="1508467" y="309981"/>
                  </a:lnTo>
                  <a:lnTo>
                    <a:pt x="1553349" y="311251"/>
                  </a:lnTo>
                  <a:lnTo>
                    <a:pt x="1602041" y="309981"/>
                  </a:lnTo>
                  <a:lnTo>
                    <a:pt x="1613763" y="311251"/>
                  </a:lnTo>
                  <a:lnTo>
                    <a:pt x="1632927" y="311251"/>
                  </a:lnTo>
                  <a:lnTo>
                    <a:pt x="1658188" y="312610"/>
                  </a:lnTo>
                  <a:lnTo>
                    <a:pt x="1681365" y="312610"/>
                  </a:lnTo>
                  <a:lnTo>
                    <a:pt x="1682369" y="317436"/>
                  </a:lnTo>
                  <a:lnTo>
                    <a:pt x="1683435" y="316331"/>
                  </a:lnTo>
                  <a:lnTo>
                    <a:pt x="1734794" y="313791"/>
                  </a:lnTo>
                  <a:lnTo>
                    <a:pt x="1762493" y="315061"/>
                  </a:lnTo>
                  <a:lnTo>
                    <a:pt x="1790306" y="317601"/>
                  </a:lnTo>
                  <a:lnTo>
                    <a:pt x="1816150" y="318871"/>
                  </a:lnTo>
                  <a:lnTo>
                    <a:pt x="1778952" y="316331"/>
                  </a:lnTo>
                  <a:lnTo>
                    <a:pt x="1794700" y="313791"/>
                  </a:lnTo>
                  <a:lnTo>
                    <a:pt x="1797494" y="311251"/>
                  </a:lnTo>
                  <a:lnTo>
                    <a:pt x="1791690" y="309981"/>
                  </a:lnTo>
                  <a:lnTo>
                    <a:pt x="1786674" y="308711"/>
                  </a:lnTo>
                  <a:lnTo>
                    <a:pt x="1781657" y="307441"/>
                  </a:lnTo>
                  <a:lnTo>
                    <a:pt x="1822284" y="303631"/>
                  </a:lnTo>
                  <a:lnTo>
                    <a:pt x="1817547" y="302361"/>
                  </a:lnTo>
                  <a:lnTo>
                    <a:pt x="1803412" y="302361"/>
                  </a:lnTo>
                  <a:lnTo>
                    <a:pt x="1803120" y="299821"/>
                  </a:lnTo>
                  <a:lnTo>
                    <a:pt x="1844992" y="302361"/>
                  </a:lnTo>
                  <a:lnTo>
                    <a:pt x="1830806" y="301091"/>
                  </a:lnTo>
                  <a:lnTo>
                    <a:pt x="1844725" y="299821"/>
                  </a:lnTo>
                  <a:lnTo>
                    <a:pt x="1867115" y="299821"/>
                  </a:lnTo>
                  <a:lnTo>
                    <a:pt x="1888820" y="301091"/>
                  </a:lnTo>
                  <a:lnTo>
                    <a:pt x="1900682" y="303631"/>
                  </a:lnTo>
                  <a:lnTo>
                    <a:pt x="1888261" y="303631"/>
                  </a:lnTo>
                  <a:lnTo>
                    <a:pt x="1881314" y="304901"/>
                  </a:lnTo>
                  <a:lnTo>
                    <a:pt x="1854962" y="304901"/>
                  </a:lnTo>
                  <a:lnTo>
                    <a:pt x="1872602" y="306171"/>
                  </a:lnTo>
                  <a:lnTo>
                    <a:pt x="1881301" y="304914"/>
                  </a:lnTo>
                  <a:lnTo>
                    <a:pt x="1903272" y="307441"/>
                  </a:lnTo>
                  <a:lnTo>
                    <a:pt x="1917573" y="308711"/>
                  </a:lnTo>
                  <a:lnTo>
                    <a:pt x="1920849" y="309981"/>
                  </a:lnTo>
                  <a:lnTo>
                    <a:pt x="1943138" y="307441"/>
                  </a:lnTo>
                  <a:lnTo>
                    <a:pt x="1979714" y="307441"/>
                  </a:lnTo>
                  <a:lnTo>
                    <a:pt x="2022500" y="308711"/>
                  </a:lnTo>
                  <a:lnTo>
                    <a:pt x="2063432" y="308711"/>
                  </a:lnTo>
                  <a:lnTo>
                    <a:pt x="2055660" y="315061"/>
                  </a:lnTo>
                  <a:lnTo>
                    <a:pt x="2096731" y="315061"/>
                  </a:lnTo>
                  <a:lnTo>
                    <a:pt x="2153145" y="317601"/>
                  </a:lnTo>
                  <a:lnTo>
                    <a:pt x="2181783" y="321411"/>
                  </a:lnTo>
                  <a:lnTo>
                    <a:pt x="2151062" y="323951"/>
                  </a:lnTo>
                  <a:lnTo>
                    <a:pt x="2129828" y="329031"/>
                  </a:lnTo>
                  <a:lnTo>
                    <a:pt x="2111044" y="332841"/>
                  </a:lnTo>
                  <a:lnTo>
                    <a:pt x="2087714" y="334111"/>
                  </a:lnTo>
                  <a:lnTo>
                    <a:pt x="2129180" y="332841"/>
                  </a:lnTo>
                  <a:lnTo>
                    <a:pt x="2168042" y="334111"/>
                  </a:lnTo>
                  <a:lnTo>
                    <a:pt x="2178786" y="334987"/>
                  </a:lnTo>
                  <a:lnTo>
                    <a:pt x="2175522" y="334111"/>
                  </a:lnTo>
                  <a:lnTo>
                    <a:pt x="2205228" y="334111"/>
                  </a:lnTo>
                  <a:lnTo>
                    <a:pt x="2223782" y="335381"/>
                  </a:lnTo>
                  <a:lnTo>
                    <a:pt x="2238222" y="339191"/>
                  </a:lnTo>
                  <a:lnTo>
                    <a:pt x="2255596" y="340461"/>
                  </a:lnTo>
                  <a:lnTo>
                    <a:pt x="2243264" y="343001"/>
                  </a:lnTo>
                  <a:lnTo>
                    <a:pt x="2230031" y="345541"/>
                  </a:lnTo>
                  <a:lnTo>
                    <a:pt x="2211387" y="346811"/>
                  </a:lnTo>
                  <a:lnTo>
                    <a:pt x="2182799" y="345541"/>
                  </a:lnTo>
                  <a:lnTo>
                    <a:pt x="2183523" y="344271"/>
                  </a:lnTo>
                  <a:lnTo>
                    <a:pt x="2190915" y="344271"/>
                  </a:lnTo>
                  <a:lnTo>
                    <a:pt x="2200986" y="343001"/>
                  </a:lnTo>
                  <a:lnTo>
                    <a:pt x="2209736" y="343001"/>
                  </a:lnTo>
                  <a:lnTo>
                    <a:pt x="2172474" y="340461"/>
                  </a:lnTo>
                  <a:lnTo>
                    <a:pt x="2165718" y="344271"/>
                  </a:lnTo>
                  <a:lnTo>
                    <a:pt x="2165540" y="345541"/>
                  </a:lnTo>
                  <a:lnTo>
                    <a:pt x="2173808" y="346811"/>
                  </a:lnTo>
                  <a:lnTo>
                    <a:pt x="2189696" y="347903"/>
                  </a:lnTo>
                  <a:lnTo>
                    <a:pt x="2196998" y="346811"/>
                  </a:lnTo>
                  <a:lnTo>
                    <a:pt x="2248370" y="348081"/>
                  </a:lnTo>
                  <a:lnTo>
                    <a:pt x="2285212" y="351891"/>
                  </a:lnTo>
                  <a:lnTo>
                    <a:pt x="2317648" y="355701"/>
                  </a:lnTo>
                  <a:lnTo>
                    <a:pt x="2355799" y="355701"/>
                  </a:lnTo>
                  <a:lnTo>
                    <a:pt x="2369794" y="356971"/>
                  </a:lnTo>
                  <a:lnTo>
                    <a:pt x="2378684" y="359511"/>
                  </a:lnTo>
                  <a:lnTo>
                    <a:pt x="2385834" y="362051"/>
                  </a:lnTo>
                  <a:lnTo>
                    <a:pt x="2394623" y="364591"/>
                  </a:lnTo>
                  <a:lnTo>
                    <a:pt x="2358059" y="364591"/>
                  </a:lnTo>
                  <a:lnTo>
                    <a:pt x="2396159" y="369671"/>
                  </a:lnTo>
                  <a:lnTo>
                    <a:pt x="2428989" y="369671"/>
                  </a:lnTo>
                  <a:lnTo>
                    <a:pt x="2499055" y="372211"/>
                  </a:lnTo>
                  <a:lnTo>
                    <a:pt x="2516860" y="373481"/>
                  </a:lnTo>
                  <a:lnTo>
                    <a:pt x="2470772" y="373481"/>
                  </a:lnTo>
                  <a:lnTo>
                    <a:pt x="2561501" y="376021"/>
                  </a:lnTo>
                  <a:lnTo>
                    <a:pt x="2600363" y="378561"/>
                  </a:lnTo>
                  <a:lnTo>
                    <a:pt x="2651379" y="376021"/>
                  </a:lnTo>
                  <a:lnTo>
                    <a:pt x="2654897" y="378561"/>
                  </a:lnTo>
                  <a:lnTo>
                    <a:pt x="2643784" y="381101"/>
                  </a:lnTo>
                  <a:lnTo>
                    <a:pt x="2630106" y="382371"/>
                  </a:lnTo>
                  <a:lnTo>
                    <a:pt x="2625902" y="384911"/>
                  </a:lnTo>
                  <a:lnTo>
                    <a:pt x="2651925" y="386181"/>
                  </a:lnTo>
                  <a:lnTo>
                    <a:pt x="2677401" y="386181"/>
                  </a:lnTo>
                  <a:lnTo>
                    <a:pt x="2696984" y="387451"/>
                  </a:lnTo>
                  <a:lnTo>
                    <a:pt x="2705303" y="389991"/>
                  </a:lnTo>
                  <a:lnTo>
                    <a:pt x="2670238" y="389991"/>
                  </a:lnTo>
                  <a:lnTo>
                    <a:pt x="2638666" y="391261"/>
                  </a:lnTo>
                  <a:lnTo>
                    <a:pt x="2606827" y="391261"/>
                  </a:lnTo>
                  <a:lnTo>
                    <a:pt x="2570950" y="388721"/>
                  </a:lnTo>
                  <a:lnTo>
                    <a:pt x="2530602" y="392531"/>
                  </a:lnTo>
                  <a:lnTo>
                    <a:pt x="2568803" y="396341"/>
                  </a:lnTo>
                  <a:lnTo>
                    <a:pt x="2581808" y="398881"/>
                  </a:lnTo>
                  <a:lnTo>
                    <a:pt x="2583370" y="401421"/>
                  </a:lnTo>
                  <a:lnTo>
                    <a:pt x="2569908" y="402691"/>
                  </a:lnTo>
                  <a:lnTo>
                    <a:pt x="2550731" y="402691"/>
                  </a:lnTo>
                  <a:lnTo>
                    <a:pt x="2537714" y="403961"/>
                  </a:lnTo>
                  <a:lnTo>
                    <a:pt x="2542730" y="406501"/>
                  </a:lnTo>
                  <a:lnTo>
                    <a:pt x="2545486" y="403961"/>
                  </a:lnTo>
                  <a:lnTo>
                    <a:pt x="2569019" y="403961"/>
                  </a:lnTo>
                  <a:lnTo>
                    <a:pt x="2575026" y="405231"/>
                  </a:lnTo>
                  <a:lnTo>
                    <a:pt x="2556941" y="407771"/>
                  </a:lnTo>
                  <a:lnTo>
                    <a:pt x="2578747" y="407771"/>
                  </a:lnTo>
                  <a:lnTo>
                    <a:pt x="2593136" y="406501"/>
                  </a:lnTo>
                  <a:lnTo>
                    <a:pt x="2606878" y="407771"/>
                  </a:lnTo>
                  <a:lnTo>
                    <a:pt x="2626753" y="410311"/>
                  </a:lnTo>
                  <a:lnTo>
                    <a:pt x="2606802" y="410311"/>
                  </a:lnTo>
                  <a:lnTo>
                    <a:pt x="2575928" y="412877"/>
                  </a:lnTo>
                  <a:lnTo>
                    <a:pt x="2594991" y="412877"/>
                  </a:lnTo>
                  <a:lnTo>
                    <a:pt x="2597112" y="415391"/>
                  </a:lnTo>
                  <a:lnTo>
                    <a:pt x="2598229" y="416661"/>
                  </a:lnTo>
                  <a:lnTo>
                    <a:pt x="2602814" y="419201"/>
                  </a:lnTo>
                  <a:lnTo>
                    <a:pt x="2615311" y="420471"/>
                  </a:lnTo>
                  <a:lnTo>
                    <a:pt x="2623362" y="420471"/>
                  </a:lnTo>
                  <a:lnTo>
                    <a:pt x="2624836" y="419201"/>
                  </a:lnTo>
                  <a:lnTo>
                    <a:pt x="2627172" y="417931"/>
                  </a:lnTo>
                  <a:lnTo>
                    <a:pt x="2637853" y="417931"/>
                  </a:lnTo>
                  <a:lnTo>
                    <a:pt x="2686062" y="419201"/>
                  </a:lnTo>
                  <a:lnTo>
                    <a:pt x="2785541" y="419201"/>
                  </a:lnTo>
                  <a:lnTo>
                    <a:pt x="2800667" y="423011"/>
                  </a:lnTo>
                  <a:lnTo>
                    <a:pt x="2787256" y="424281"/>
                  </a:lnTo>
                  <a:lnTo>
                    <a:pt x="2851442" y="424281"/>
                  </a:lnTo>
                  <a:lnTo>
                    <a:pt x="2840177" y="423011"/>
                  </a:lnTo>
                  <a:lnTo>
                    <a:pt x="2837421" y="423011"/>
                  </a:lnTo>
                  <a:lnTo>
                    <a:pt x="2838069" y="421741"/>
                  </a:lnTo>
                  <a:lnTo>
                    <a:pt x="2837002" y="420471"/>
                  </a:lnTo>
                  <a:lnTo>
                    <a:pt x="2915513" y="420471"/>
                  </a:lnTo>
                  <a:lnTo>
                    <a:pt x="2889847" y="417931"/>
                  </a:lnTo>
                  <a:lnTo>
                    <a:pt x="2883916" y="414121"/>
                  </a:lnTo>
                  <a:lnTo>
                    <a:pt x="2885363" y="412877"/>
                  </a:lnTo>
                  <a:lnTo>
                    <a:pt x="2841764" y="414121"/>
                  </a:lnTo>
                  <a:lnTo>
                    <a:pt x="2807944" y="412877"/>
                  </a:lnTo>
                  <a:lnTo>
                    <a:pt x="2807652" y="412877"/>
                  </a:lnTo>
                  <a:lnTo>
                    <a:pt x="2776359" y="410311"/>
                  </a:lnTo>
                  <a:lnTo>
                    <a:pt x="2742006" y="409041"/>
                  </a:lnTo>
                  <a:lnTo>
                    <a:pt x="2753245" y="407771"/>
                  </a:lnTo>
                  <a:lnTo>
                    <a:pt x="2764485" y="406501"/>
                  </a:lnTo>
                  <a:lnTo>
                    <a:pt x="2719540" y="406501"/>
                  </a:lnTo>
                  <a:lnTo>
                    <a:pt x="2704744" y="407771"/>
                  </a:lnTo>
                  <a:lnTo>
                    <a:pt x="2698991" y="406501"/>
                  </a:lnTo>
                  <a:lnTo>
                    <a:pt x="2687485" y="403961"/>
                  </a:lnTo>
                  <a:lnTo>
                    <a:pt x="2688907" y="401421"/>
                  </a:lnTo>
                  <a:lnTo>
                    <a:pt x="2703436" y="398881"/>
                  </a:lnTo>
                  <a:lnTo>
                    <a:pt x="2725547" y="397611"/>
                  </a:lnTo>
                  <a:lnTo>
                    <a:pt x="2734640" y="398881"/>
                  </a:lnTo>
                  <a:lnTo>
                    <a:pt x="2747467" y="400151"/>
                  </a:lnTo>
                  <a:lnTo>
                    <a:pt x="2764510" y="400151"/>
                  </a:lnTo>
                  <a:lnTo>
                    <a:pt x="2786291" y="401421"/>
                  </a:lnTo>
                  <a:lnTo>
                    <a:pt x="2783052" y="398881"/>
                  </a:lnTo>
                  <a:lnTo>
                    <a:pt x="2785122" y="397611"/>
                  </a:lnTo>
                  <a:lnTo>
                    <a:pt x="2787180" y="396341"/>
                  </a:lnTo>
                  <a:lnTo>
                    <a:pt x="2797378" y="395071"/>
                  </a:lnTo>
                  <a:lnTo>
                    <a:pt x="2812338" y="393801"/>
                  </a:lnTo>
                  <a:lnTo>
                    <a:pt x="2864421" y="393801"/>
                  </a:lnTo>
                  <a:lnTo>
                    <a:pt x="2896997" y="395071"/>
                  </a:lnTo>
                  <a:lnTo>
                    <a:pt x="2923133" y="393801"/>
                  </a:lnTo>
                  <a:lnTo>
                    <a:pt x="2909595" y="391261"/>
                  </a:lnTo>
                  <a:lnTo>
                    <a:pt x="2897365" y="388721"/>
                  </a:lnTo>
                  <a:lnTo>
                    <a:pt x="2885960" y="387451"/>
                  </a:lnTo>
                  <a:lnTo>
                    <a:pt x="2874937" y="384911"/>
                  </a:lnTo>
                  <a:lnTo>
                    <a:pt x="2750553" y="384911"/>
                  </a:lnTo>
                  <a:lnTo>
                    <a:pt x="2703512" y="382371"/>
                  </a:lnTo>
                  <a:lnTo>
                    <a:pt x="2718714" y="379831"/>
                  </a:lnTo>
                  <a:lnTo>
                    <a:pt x="2744419" y="378561"/>
                  </a:lnTo>
                  <a:lnTo>
                    <a:pt x="2770403" y="379831"/>
                  </a:lnTo>
                  <a:lnTo>
                    <a:pt x="2786456" y="381101"/>
                  </a:lnTo>
                  <a:lnTo>
                    <a:pt x="2784589" y="378561"/>
                  </a:lnTo>
                  <a:lnTo>
                    <a:pt x="2799600" y="378561"/>
                  </a:lnTo>
                  <a:lnTo>
                    <a:pt x="2818142" y="377291"/>
                  </a:lnTo>
                  <a:lnTo>
                    <a:pt x="2826918" y="376021"/>
                  </a:lnTo>
                  <a:lnTo>
                    <a:pt x="2859481" y="378561"/>
                  </a:lnTo>
                  <a:lnTo>
                    <a:pt x="2911411" y="376021"/>
                  </a:lnTo>
                  <a:lnTo>
                    <a:pt x="2933103" y="376021"/>
                  </a:lnTo>
                  <a:lnTo>
                    <a:pt x="2990799" y="386181"/>
                  </a:lnTo>
                  <a:lnTo>
                    <a:pt x="2971901" y="387451"/>
                  </a:lnTo>
                  <a:lnTo>
                    <a:pt x="2966580" y="388721"/>
                  </a:lnTo>
                  <a:lnTo>
                    <a:pt x="2958541" y="389991"/>
                  </a:lnTo>
                  <a:lnTo>
                    <a:pt x="2931528" y="389991"/>
                  </a:lnTo>
                  <a:lnTo>
                    <a:pt x="2956560" y="391261"/>
                  </a:lnTo>
                  <a:lnTo>
                    <a:pt x="2962592" y="393801"/>
                  </a:lnTo>
                  <a:lnTo>
                    <a:pt x="2972041" y="396341"/>
                  </a:lnTo>
                  <a:lnTo>
                    <a:pt x="3007322" y="397611"/>
                  </a:lnTo>
                  <a:lnTo>
                    <a:pt x="3032772" y="396341"/>
                  </a:lnTo>
                  <a:lnTo>
                    <a:pt x="3065056" y="395071"/>
                  </a:lnTo>
                  <a:lnTo>
                    <a:pt x="3127184" y="397611"/>
                  </a:lnTo>
                  <a:lnTo>
                    <a:pt x="3124720" y="400151"/>
                  </a:lnTo>
                  <a:lnTo>
                    <a:pt x="3141510" y="401421"/>
                  </a:lnTo>
                  <a:lnTo>
                    <a:pt x="3164141" y="402691"/>
                  </a:lnTo>
                  <a:lnTo>
                    <a:pt x="3179203" y="402691"/>
                  </a:lnTo>
                  <a:lnTo>
                    <a:pt x="3137154" y="400151"/>
                  </a:lnTo>
                  <a:lnTo>
                    <a:pt x="3136887" y="398881"/>
                  </a:lnTo>
                  <a:lnTo>
                    <a:pt x="3156293" y="398881"/>
                  </a:lnTo>
                  <a:lnTo>
                    <a:pt x="3145726" y="397611"/>
                  </a:lnTo>
                  <a:lnTo>
                    <a:pt x="3170390" y="397611"/>
                  </a:lnTo>
                  <a:lnTo>
                    <a:pt x="3193808" y="398881"/>
                  </a:lnTo>
                  <a:lnTo>
                    <a:pt x="3213049" y="400151"/>
                  </a:lnTo>
                  <a:lnTo>
                    <a:pt x="3225190" y="402691"/>
                  </a:lnTo>
                  <a:lnTo>
                    <a:pt x="3243923" y="402691"/>
                  </a:lnTo>
                  <a:lnTo>
                    <a:pt x="3246374" y="401421"/>
                  </a:lnTo>
                  <a:lnTo>
                    <a:pt x="3246221" y="400151"/>
                  </a:lnTo>
                  <a:lnTo>
                    <a:pt x="3257181" y="400151"/>
                  </a:lnTo>
                  <a:lnTo>
                    <a:pt x="3270847" y="402691"/>
                  </a:lnTo>
                  <a:lnTo>
                    <a:pt x="3318078" y="402691"/>
                  </a:lnTo>
                  <a:lnTo>
                    <a:pt x="3313836" y="405231"/>
                  </a:lnTo>
                  <a:lnTo>
                    <a:pt x="3262896" y="405231"/>
                  </a:lnTo>
                  <a:lnTo>
                    <a:pt x="3279152" y="409041"/>
                  </a:lnTo>
                  <a:lnTo>
                    <a:pt x="3304476" y="410311"/>
                  </a:lnTo>
                  <a:lnTo>
                    <a:pt x="3338245" y="411581"/>
                  </a:lnTo>
                  <a:lnTo>
                    <a:pt x="3371621" y="411581"/>
                  </a:lnTo>
                  <a:lnTo>
                    <a:pt x="3359899" y="409041"/>
                  </a:lnTo>
                  <a:lnTo>
                    <a:pt x="3355987" y="407771"/>
                  </a:lnTo>
                  <a:lnTo>
                    <a:pt x="3368687" y="405231"/>
                  </a:lnTo>
                  <a:lnTo>
                    <a:pt x="3382086" y="406501"/>
                  </a:lnTo>
                  <a:lnTo>
                    <a:pt x="3397440" y="407771"/>
                  </a:lnTo>
                  <a:lnTo>
                    <a:pt x="3415995" y="407771"/>
                  </a:lnTo>
                  <a:lnTo>
                    <a:pt x="3393643" y="411581"/>
                  </a:lnTo>
                  <a:lnTo>
                    <a:pt x="3468116" y="411581"/>
                  </a:lnTo>
                  <a:lnTo>
                    <a:pt x="3503269" y="410311"/>
                  </a:lnTo>
                  <a:lnTo>
                    <a:pt x="3531412" y="407771"/>
                  </a:lnTo>
                  <a:lnTo>
                    <a:pt x="3641560" y="410311"/>
                  </a:lnTo>
                  <a:lnTo>
                    <a:pt x="3694430" y="410311"/>
                  </a:lnTo>
                  <a:lnTo>
                    <a:pt x="3744887" y="411581"/>
                  </a:lnTo>
                  <a:lnTo>
                    <a:pt x="3734638" y="407771"/>
                  </a:lnTo>
                  <a:lnTo>
                    <a:pt x="3793261" y="410311"/>
                  </a:lnTo>
                  <a:lnTo>
                    <a:pt x="3849573" y="409041"/>
                  </a:lnTo>
                  <a:lnTo>
                    <a:pt x="3904958" y="405231"/>
                  </a:lnTo>
                  <a:lnTo>
                    <a:pt x="3960787" y="406501"/>
                  </a:lnTo>
                  <a:lnTo>
                    <a:pt x="3990835" y="403961"/>
                  </a:lnTo>
                  <a:lnTo>
                    <a:pt x="4065930" y="403961"/>
                  </a:lnTo>
                  <a:close/>
                </a:path>
                <a:path w="5013325" h="424814">
                  <a:moveTo>
                    <a:pt x="4066171" y="77127"/>
                  </a:moveTo>
                  <a:lnTo>
                    <a:pt x="4060025" y="76657"/>
                  </a:lnTo>
                  <a:lnTo>
                    <a:pt x="4056253" y="75780"/>
                  </a:lnTo>
                  <a:lnTo>
                    <a:pt x="4051808" y="74752"/>
                  </a:lnTo>
                  <a:lnTo>
                    <a:pt x="3991165" y="72402"/>
                  </a:lnTo>
                  <a:lnTo>
                    <a:pt x="3996753" y="75920"/>
                  </a:lnTo>
                  <a:lnTo>
                    <a:pt x="4015219" y="75882"/>
                  </a:lnTo>
                  <a:lnTo>
                    <a:pt x="4024579" y="77000"/>
                  </a:lnTo>
                  <a:lnTo>
                    <a:pt x="4034891" y="78409"/>
                  </a:lnTo>
                  <a:lnTo>
                    <a:pt x="4052824" y="78828"/>
                  </a:lnTo>
                  <a:lnTo>
                    <a:pt x="4064317" y="77558"/>
                  </a:lnTo>
                  <a:lnTo>
                    <a:pt x="4065092" y="77558"/>
                  </a:lnTo>
                  <a:lnTo>
                    <a:pt x="4066171" y="77127"/>
                  </a:lnTo>
                  <a:close/>
                </a:path>
                <a:path w="5013325" h="424814">
                  <a:moveTo>
                    <a:pt x="4241724" y="15265"/>
                  </a:moveTo>
                  <a:lnTo>
                    <a:pt x="4229709" y="14579"/>
                  </a:lnTo>
                  <a:lnTo>
                    <a:pt x="4227144" y="14871"/>
                  </a:lnTo>
                  <a:lnTo>
                    <a:pt x="4229201" y="14871"/>
                  </a:lnTo>
                  <a:lnTo>
                    <a:pt x="4241724" y="15265"/>
                  </a:lnTo>
                  <a:close/>
                </a:path>
                <a:path w="5013325" h="424814">
                  <a:moveTo>
                    <a:pt x="4243260" y="136410"/>
                  </a:moveTo>
                  <a:lnTo>
                    <a:pt x="4231691" y="135267"/>
                  </a:lnTo>
                  <a:lnTo>
                    <a:pt x="4240644" y="137248"/>
                  </a:lnTo>
                  <a:lnTo>
                    <a:pt x="4243260" y="136410"/>
                  </a:lnTo>
                  <a:close/>
                </a:path>
                <a:path w="5013325" h="424814">
                  <a:moveTo>
                    <a:pt x="4541494" y="140093"/>
                  </a:moveTo>
                  <a:lnTo>
                    <a:pt x="4541024" y="140093"/>
                  </a:lnTo>
                  <a:lnTo>
                    <a:pt x="4533963" y="140855"/>
                  </a:lnTo>
                  <a:lnTo>
                    <a:pt x="4536389" y="141020"/>
                  </a:lnTo>
                  <a:lnTo>
                    <a:pt x="4541494" y="140093"/>
                  </a:lnTo>
                  <a:close/>
                </a:path>
                <a:path w="5013325" h="424814">
                  <a:moveTo>
                    <a:pt x="4584674" y="6604"/>
                  </a:moveTo>
                  <a:lnTo>
                    <a:pt x="4572609" y="5321"/>
                  </a:lnTo>
                  <a:lnTo>
                    <a:pt x="4571809" y="5321"/>
                  </a:lnTo>
                  <a:lnTo>
                    <a:pt x="4571708" y="5041"/>
                  </a:lnTo>
                  <a:lnTo>
                    <a:pt x="4553610" y="4864"/>
                  </a:lnTo>
                  <a:lnTo>
                    <a:pt x="4549051" y="4864"/>
                  </a:lnTo>
                  <a:lnTo>
                    <a:pt x="4539107" y="3810"/>
                  </a:lnTo>
                  <a:lnTo>
                    <a:pt x="4545292" y="3086"/>
                  </a:lnTo>
                  <a:lnTo>
                    <a:pt x="4552467" y="2247"/>
                  </a:lnTo>
                  <a:lnTo>
                    <a:pt x="4515282" y="2070"/>
                  </a:lnTo>
                  <a:lnTo>
                    <a:pt x="4472571" y="558"/>
                  </a:lnTo>
                  <a:lnTo>
                    <a:pt x="4435208" y="0"/>
                  </a:lnTo>
                  <a:lnTo>
                    <a:pt x="4414113" y="2628"/>
                  </a:lnTo>
                  <a:lnTo>
                    <a:pt x="4403572" y="4864"/>
                  </a:lnTo>
                  <a:lnTo>
                    <a:pt x="4409262" y="7086"/>
                  </a:lnTo>
                  <a:lnTo>
                    <a:pt x="4410265" y="7454"/>
                  </a:lnTo>
                  <a:lnTo>
                    <a:pt x="4419130" y="9842"/>
                  </a:lnTo>
                  <a:lnTo>
                    <a:pt x="4416412" y="11785"/>
                  </a:lnTo>
                  <a:lnTo>
                    <a:pt x="4441291" y="11239"/>
                  </a:lnTo>
                  <a:lnTo>
                    <a:pt x="4441114" y="10439"/>
                  </a:lnTo>
                  <a:lnTo>
                    <a:pt x="4441037" y="10147"/>
                  </a:lnTo>
                  <a:lnTo>
                    <a:pt x="4442028" y="10147"/>
                  </a:lnTo>
                  <a:lnTo>
                    <a:pt x="4413770" y="6604"/>
                  </a:lnTo>
                  <a:lnTo>
                    <a:pt x="4413161" y="6604"/>
                  </a:lnTo>
                  <a:lnTo>
                    <a:pt x="4409135" y="4660"/>
                  </a:lnTo>
                  <a:lnTo>
                    <a:pt x="4428147" y="3086"/>
                  </a:lnTo>
                  <a:lnTo>
                    <a:pt x="4438878" y="5664"/>
                  </a:lnTo>
                  <a:lnTo>
                    <a:pt x="4455579" y="6604"/>
                  </a:lnTo>
                  <a:lnTo>
                    <a:pt x="4480103" y="6604"/>
                  </a:lnTo>
                  <a:lnTo>
                    <a:pt x="4497463" y="5473"/>
                  </a:lnTo>
                  <a:lnTo>
                    <a:pt x="4497794" y="5473"/>
                  </a:lnTo>
                  <a:lnTo>
                    <a:pt x="4517796" y="11518"/>
                  </a:lnTo>
                  <a:lnTo>
                    <a:pt x="4521517" y="7937"/>
                  </a:lnTo>
                  <a:lnTo>
                    <a:pt x="4577143" y="8813"/>
                  </a:lnTo>
                  <a:lnTo>
                    <a:pt x="4567644" y="7937"/>
                  </a:lnTo>
                  <a:lnTo>
                    <a:pt x="4569765" y="7937"/>
                  </a:lnTo>
                  <a:lnTo>
                    <a:pt x="4553724" y="7454"/>
                  </a:lnTo>
                  <a:lnTo>
                    <a:pt x="4545050" y="6921"/>
                  </a:lnTo>
                  <a:lnTo>
                    <a:pt x="4544250" y="6921"/>
                  </a:lnTo>
                  <a:lnTo>
                    <a:pt x="4544149" y="6184"/>
                  </a:lnTo>
                  <a:lnTo>
                    <a:pt x="4544047" y="5473"/>
                  </a:lnTo>
                  <a:lnTo>
                    <a:pt x="4544022" y="5321"/>
                  </a:lnTo>
                  <a:lnTo>
                    <a:pt x="4581982" y="6604"/>
                  </a:lnTo>
                  <a:lnTo>
                    <a:pt x="4584674" y="6604"/>
                  </a:lnTo>
                  <a:close/>
                </a:path>
                <a:path w="5013325" h="424814">
                  <a:moveTo>
                    <a:pt x="4597781" y="10147"/>
                  </a:moveTo>
                  <a:lnTo>
                    <a:pt x="4593780" y="10439"/>
                  </a:lnTo>
                  <a:lnTo>
                    <a:pt x="4594568" y="10439"/>
                  </a:lnTo>
                  <a:lnTo>
                    <a:pt x="4591748" y="12306"/>
                  </a:lnTo>
                  <a:lnTo>
                    <a:pt x="4597781" y="10147"/>
                  </a:lnTo>
                  <a:close/>
                </a:path>
                <a:path w="5013325" h="424814">
                  <a:moveTo>
                    <a:pt x="4598022" y="5321"/>
                  </a:moveTo>
                  <a:lnTo>
                    <a:pt x="4592269" y="4660"/>
                  </a:lnTo>
                  <a:lnTo>
                    <a:pt x="4592586" y="4660"/>
                  </a:lnTo>
                  <a:lnTo>
                    <a:pt x="4583023" y="3987"/>
                  </a:lnTo>
                  <a:lnTo>
                    <a:pt x="4571403" y="4216"/>
                  </a:lnTo>
                  <a:lnTo>
                    <a:pt x="4571568" y="4660"/>
                  </a:lnTo>
                  <a:lnTo>
                    <a:pt x="4571644" y="4864"/>
                  </a:lnTo>
                  <a:lnTo>
                    <a:pt x="4571708" y="5041"/>
                  </a:lnTo>
                  <a:lnTo>
                    <a:pt x="4598022" y="5321"/>
                  </a:lnTo>
                  <a:close/>
                </a:path>
                <a:path w="5013325" h="424814">
                  <a:moveTo>
                    <a:pt x="4599267" y="5473"/>
                  </a:moveTo>
                  <a:lnTo>
                    <a:pt x="4598047" y="5321"/>
                  </a:lnTo>
                  <a:lnTo>
                    <a:pt x="4592332" y="5321"/>
                  </a:lnTo>
                  <a:lnTo>
                    <a:pt x="4599267" y="5473"/>
                  </a:lnTo>
                  <a:close/>
                </a:path>
                <a:path w="5013325" h="424814">
                  <a:moveTo>
                    <a:pt x="4631652" y="12725"/>
                  </a:moveTo>
                  <a:lnTo>
                    <a:pt x="4624324" y="12725"/>
                  </a:lnTo>
                  <a:lnTo>
                    <a:pt x="4629899" y="16281"/>
                  </a:lnTo>
                  <a:lnTo>
                    <a:pt x="4627346" y="13639"/>
                  </a:lnTo>
                  <a:lnTo>
                    <a:pt x="4631652" y="12725"/>
                  </a:lnTo>
                  <a:close/>
                </a:path>
                <a:path w="5013325" h="424814">
                  <a:moveTo>
                    <a:pt x="4729505" y="8928"/>
                  </a:moveTo>
                  <a:lnTo>
                    <a:pt x="4715903" y="7937"/>
                  </a:lnTo>
                  <a:lnTo>
                    <a:pt x="4715700" y="7937"/>
                  </a:lnTo>
                  <a:lnTo>
                    <a:pt x="4708626" y="6921"/>
                  </a:lnTo>
                  <a:lnTo>
                    <a:pt x="4706353" y="6604"/>
                  </a:lnTo>
                  <a:lnTo>
                    <a:pt x="4706099" y="6604"/>
                  </a:lnTo>
                  <a:lnTo>
                    <a:pt x="4719231" y="4864"/>
                  </a:lnTo>
                  <a:lnTo>
                    <a:pt x="4718380" y="4864"/>
                  </a:lnTo>
                  <a:lnTo>
                    <a:pt x="4665764" y="6184"/>
                  </a:lnTo>
                  <a:lnTo>
                    <a:pt x="4623854" y="5981"/>
                  </a:lnTo>
                  <a:lnTo>
                    <a:pt x="4599724" y="5473"/>
                  </a:lnTo>
                  <a:lnTo>
                    <a:pt x="4599432" y="5473"/>
                  </a:lnTo>
                  <a:lnTo>
                    <a:pt x="4599267" y="5473"/>
                  </a:lnTo>
                  <a:lnTo>
                    <a:pt x="4609236" y="6184"/>
                  </a:lnTo>
                  <a:lnTo>
                    <a:pt x="4608868" y="6184"/>
                  </a:lnTo>
                  <a:lnTo>
                    <a:pt x="4597781" y="10147"/>
                  </a:lnTo>
                  <a:lnTo>
                    <a:pt x="4607318" y="9461"/>
                  </a:lnTo>
                  <a:lnTo>
                    <a:pt x="4623511" y="8928"/>
                  </a:lnTo>
                  <a:lnTo>
                    <a:pt x="4637049" y="8115"/>
                  </a:lnTo>
                  <a:lnTo>
                    <a:pt x="4641977" y="10439"/>
                  </a:lnTo>
                  <a:lnTo>
                    <a:pt x="4631652" y="12725"/>
                  </a:lnTo>
                  <a:lnTo>
                    <a:pt x="4642739" y="12725"/>
                  </a:lnTo>
                  <a:lnTo>
                    <a:pt x="4670831" y="12636"/>
                  </a:lnTo>
                  <a:lnTo>
                    <a:pt x="4686097" y="13055"/>
                  </a:lnTo>
                  <a:lnTo>
                    <a:pt x="4694136" y="15062"/>
                  </a:lnTo>
                  <a:lnTo>
                    <a:pt x="4694669" y="13055"/>
                  </a:lnTo>
                  <a:lnTo>
                    <a:pt x="4694758" y="12725"/>
                  </a:lnTo>
                  <a:lnTo>
                    <a:pt x="4694796" y="12547"/>
                  </a:lnTo>
                  <a:lnTo>
                    <a:pt x="4697146" y="12534"/>
                  </a:lnTo>
                  <a:lnTo>
                    <a:pt x="4657547" y="11239"/>
                  </a:lnTo>
                  <a:lnTo>
                    <a:pt x="4655604" y="11239"/>
                  </a:lnTo>
                  <a:lnTo>
                    <a:pt x="4650968" y="8597"/>
                  </a:lnTo>
                  <a:lnTo>
                    <a:pt x="4652276" y="8115"/>
                  </a:lnTo>
                  <a:lnTo>
                    <a:pt x="4655045" y="7086"/>
                  </a:lnTo>
                  <a:lnTo>
                    <a:pt x="4678248" y="7023"/>
                  </a:lnTo>
                  <a:lnTo>
                    <a:pt x="4706099" y="7937"/>
                  </a:lnTo>
                  <a:lnTo>
                    <a:pt x="4703978" y="7937"/>
                  </a:lnTo>
                  <a:lnTo>
                    <a:pt x="4725073" y="9410"/>
                  </a:lnTo>
                  <a:lnTo>
                    <a:pt x="4727575" y="8928"/>
                  </a:lnTo>
                  <a:lnTo>
                    <a:pt x="4729505" y="8928"/>
                  </a:lnTo>
                  <a:close/>
                </a:path>
                <a:path w="5013325" h="424814">
                  <a:moveTo>
                    <a:pt x="4782794" y="22999"/>
                  </a:moveTo>
                  <a:lnTo>
                    <a:pt x="4760023" y="19989"/>
                  </a:lnTo>
                  <a:lnTo>
                    <a:pt x="4693742" y="19354"/>
                  </a:lnTo>
                  <a:lnTo>
                    <a:pt x="4583442" y="20510"/>
                  </a:lnTo>
                  <a:lnTo>
                    <a:pt x="4580026" y="20510"/>
                  </a:lnTo>
                  <a:lnTo>
                    <a:pt x="4558868" y="20751"/>
                  </a:lnTo>
                  <a:lnTo>
                    <a:pt x="4556861" y="20510"/>
                  </a:lnTo>
                  <a:lnTo>
                    <a:pt x="4555452" y="20789"/>
                  </a:lnTo>
                  <a:lnTo>
                    <a:pt x="4502823" y="20510"/>
                  </a:lnTo>
                  <a:lnTo>
                    <a:pt x="4450867" y="18707"/>
                  </a:lnTo>
                  <a:lnTo>
                    <a:pt x="4388980" y="14871"/>
                  </a:lnTo>
                  <a:lnTo>
                    <a:pt x="4385881" y="13677"/>
                  </a:lnTo>
                  <a:lnTo>
                    <a:pt x="4382211" y="12280"/>
                  </a:lnTo>
                  <a:lnTo>
                    <a:pt x="4382287" y="11379"/>
                  </a:lnTo>
                  <a:lnTo>
                    <a:pt x="4382401" y="10210"/>
                  </a:lnTo>
                  <a:lnTo>
                    <a:pt x="4381068" y="9715"/>
                  </a:lnTo>
                  <a:lnTo>
                    <a:pt x="4377410" y="8356"/>
                  </a:lnTo>
                  <a:lnTo>
                    <a:pt x="4373626" y="8013"/>
                  </a:lnTo>
                  <a:lnTo>
                    <a:pt x="4355109" y="6337"/>
                  </a:lnTo>
                  <a:lnTo>
                    <a:pt x="4304373" y="8013"/>
                  </a:lnTo>
                  <a:lnTo>
                    <a:pt x="4249725" y="7175"/>
                  </a:lnTo>
                  <a:lnTo>
                    <a:pt x="4141406" y="4191"/>
                  </a:lnTo>
                  <a:lnTo>
                    <a:pt x="4094073" y="5118"/>
                  </a:lnTo>
                  <a:lnTo>
                    <a:pt x="4055516" y="9715"/>
                  </a:lnTo>
                  <a:lnTo>
                    <a:pt x="4109491" y="11379"/>
                  </a:lnTo>
                  <a:lnTo>
                    <a:pt x="4192663" y="12471"/>
                  </a:lnTo>
                  <a:lnTo>
                    <a:pt x="4229709" y="14579"/>
                  </a:lnTo>
                  <a:lnTo>
                    <a:pt x="4232135" y="14300"/>
                  </a:lnTo>
                  <a:lnTo>
                    <a:pt x="4232021" y="13284"/>
                  </a:lnTo>
                  <a:lnTo>
                    <a:pt x="4264368" y="13677"/>
                  </a:lnTo>
                  <a:lnTo>
                    <a:pt x="4254944" y="13284"/>
                  </a:lnTo>
                  <a:lnTo>
                    <a:pt x="4253865" y="13284"/>
                  </a:lnTo>
                  <a:lnTo>
                    <a:pt x="4248848" y="12090"/>
                  </a:lnTo>
                  <a:lnTo>
                    <a:pt x="4249280" y="10744"/>
                  </a:lnTo>
                  <a:lnTo>
                    <a:pt x="4253954" y="9715"/>
                  </a:lnTo>
                  <a:lnTo>
                    <a:pt x="4255401" y="9715"/>
                  </a:lnTo>
                  <a:lnTo>
                    <a:pt x="4279735" y="10744"/>
                  </a:lnTo>
                  <a:lnTo>
                    <a:pt x="4280814" y="12966"/>
                  </a:lnTo>
                  <a:lnTo>
                    <a:pt x="4279506" y="15544"/>
                  </a:lnTo>
                  <a:lnTo>
                    <a:pt x="4279443" y="15671"/>
                  </a:lnTo>
                  <a:lnTo>
                    <a:pt x="4297578" y="18186"/>
                  </a:lnTo>
                  <a:lnTo>
                    <a:pt x="4299902" y="17119"/>
                  </a:lnTo>
                  <a:lnTo>
                    <a:pt x="4293120" y="16103"/>
                  </a:lnTo>
                  <a:lnTo>
                    <a:pt x="4287151" y="15011"/>
                  </a:lnTo>
                  <a:lnTo>
                    <a:pt x="4291787" y="13677"/>
                  </a:lnTo>
                  <a:lnTo>
                    <a:pt x="4292422" y="13677"/>
                  </a:lnTo>
                  <a:lnTo>
                    <a:pt x="4316755" y="15544"/>
                  </a:lnTo>
                  <a:lnTo>
                    <a:pt x="4322076" y="18707"/>
                  </a:lnTo>
                  <a:lnTo>
                    <a:pt x="4321873" y="18707"/>
                  </a:lnTo>
                  <a:lnTo>
                    <a:pt x="4318622" y="22136"/>
                  </a:lnTo>
                  <a:lnTo>
                    <a:pt x="4317860" y="25247"/>
                  </a:lnTo>
                  <a:lnTo>
                    <a:pt x="4343539" y="23622"/>
                  </a:lnTo>
                  <a:lnTo>
                    <a:pt x="4370641" y="24345"/>
                  </a:lnTo>
                  <a:lnTo>
                    <a:pt x="4394365" y="25476"/>
                  </a:lnTo>
                  <a:lnTo>
                    <a:pt x="4401591" y="25247"/>
                  </a:lnTo>
                  <a:lnTo>
                    <a:pt x="4410316" y="25247"/>
                  </a:lnTo>
                  <a:lnTo>
                    <a:pt x="4413555" y="27368"/>
                  </a:lnTo>
                  <a:lnTo>
                    <a:pt x="4414075" y="27660"/>
                  </a:lnTo>
                  <a:lnTo>
                    <a:pt x="4424248" y="29451"/>
                  </a:lnTo>
                  <a:lnTo>
                    <a:pt x="4441025" y="30441"/>
                  </a:lnTo>
                  <a:lnTo>
                    <a:pt x="4462018" y="30441"/>
                  </a:lnTo>
                  <a:lnTo>
                    <a:pt x="4488764" y="27368"/>
                  </a:lnTo>
                  <a:lnTo>
                    <a:pt x="4511218" y="26441"/>
                  </a:lnTo>
                  <a:lnTo>
                    <a:pt x="4529569" y="25247"/>
                  </a:lnTo>
                  <a:lnTo>
                    <a:pt x="4531741" y="25247"/>
                  </a:lnTo>
                  <a:lnTo>
                    <a:pt x="4540428" y="23622"/>
                  </a:lnTo>
                  <a:lnTo>
                    <a:pt x="4555033" y="20866"/>
                  </a:lnTo>
                  <a:lnTo>
                    <a:pt x="4559909" y="20866"/>
                  </a:lnTo>
                  <a:lnTo>
                    <a:pt x="4592879" y="24574"/>
                  </a:lnTo>
                  <a:lnTo>
                    <a:pt x="4641824" y="26441"/>
                  </a:lnTo>
                  <a:lnTo>
                    <a:pt x="4691494" y="27660"/>
                  </a:lnTo>
                  <a:lnTo>
                    <a:pt x="4729696" y="29705"/>
                  </a:lnTo>
                  <a:lnTo>
                    <a:pt x="4743285" y="27165"/>
                  </a:lnTo>
                  <a:lnTo>
                    <a:pt x="4767872" y="25247"/>
                  </a:lnTo>
                  <a:lnTo>
                    <a:pt x="4768494" y="25247"/>
                  </a:lnTo>
                  <a:lnTo>
                    <a:pt x="4782794" y="22999"/>
                  </a:lnTo>
                  <a:close/>
                </a:path>
                <a:path w="5013325" h="424814">
                  <a:moveTo>
                    <a:pt x="5012931" y="137426"/>
                  </a:moveTo>
                  <a:lnTo>
                    <a:pt x="4983251" y="135902"/>
                  </a:lnTo>
                  <a:lnTo>
                    <a:pt x="4975834" y="135521"/>
                  </a:lnTo>
                  <a:lnTo>
                    <a:pt x="4947793" y="132600"/>
                  </a:lnTo>
                  <a:lnTo>
                    <a:pt x="4924514" y="130314"/>
                  </a:lnTo>
                  <a:lnTo>
                    <a:pt x="4925873" y="130314"/>
                  </a:lnTo>
                  <a:lnTo>
                    <a:pt x="4885906" y="128409"/>
                  </a:lnTo>
                  <a:lnTo>
                    <a:pt x="4881245" y="129933"/>
                  </a:lnTo>
                  <a:lnTo>
                    <a:pt x="4870894" y="131076"/>
                  </a:lnTo>
                  <a:lnTo>
                    <a:pt x="4859985" y="132092"/>
                  </a:lnTo>
                  <a:lnTo>
                    <a:pt x="4860887" y="132092"/>
                  </a:lnTo>
                  <a:lnTo>
                    <a:pt x="4859083" y="132600"/>
                  </a:lnTo>
                  <a:lnTo>
                    <a:pt x="4839322" y="132346"/>
                  </a:lnTo>
                  <a:lnTo>
                    <a:pt x="4684801" y="130568"/>
                  </a:lnTo>
                  <a:lnTo>
                    <a:pt x="4645838" y="128028"/>
                  </a:lnTo>
                  <a:lnTo>
                    <a:pt x="4633950" y="126377"/>
                  </a:lnTo>
                  <a:lnTo>
                    <a:pt x="4630839" y="126377"/>
                  </a:lnTo>
                  <a:lnTo>
                    <a:pt x="4633392" y="125869"/>
                  </a:lnTo>
                  <a:lnTo>
                    <a:pt x="4639145" y="124726"/>
                  </a:lnTo>
                  <a:lnTo>
                    <a:pt x="4639399" y="124726"/>
                  </a:lnTo>
                  <a:lnTo>
                    <a:pt x="4646498" y="122440"/>
                  </a:lnTo>
                  <a:lnTo>
                    <a:pt x="4636325" y="120027"/>
                  </a:lnTo>
                  <a:lnTo>
                    <a:pt x="4629886" y="118503"/>
                  </a:lnTo>
                  <a:lnTo>
                    <a:pt x="4616247" y="120027"/>
                  </a:lnTo>
                  <a:lnTo>
                    <a:pt x="4612602" y="119011"/>
                  </a:lnTo>
                  <a:lnTo>
                    <a:pt x="4609452" y="118503"/>
                  </a:lnTo>
                  <a:lnTo>
                    <a:pt x="4607877" y="118249"/>
                  </a:lnTo>
                  <a:lnTo>
                    <a:pt x="4603140" y="117487"/>
                  </a:lnTo>
                  <a:lnTo>
                    <a:pt x="4602810" y="117487"/>
                  </a:lnTo>
                  <a:lnTo>
                    <a:pt x="4596892" y="115836"/>
                  </a:lnTo>
                  <a:lnTo>
                    <a:pt x="4594872" y="115836"/>
                  </a:lnTo>
                  <a:lnTo>
                    <a:pt x="4602658" y="115201"/>
                  </a:lnTo>
                  <a:lnTo>
                    <a:pt x="4605769" y="114947"/>
                  </a:lnTo>
                  <a:lnTo>
                    <a:pt x="4574324" y="115201"/>
                  </a:lnTo>
                  <a:lnTo>
                    <a:pt x="4544060" y="114947"/>
                  </a:lnTo>
                  <a:lnTo>
                    <a:pt x="4518037" y="114439"/>
                  </a:lnTo>
                  <a:lnTo>
                    <a:pt x="4499318" y="113804"/>
                  </a:lnTo>
                  <a:lnTo>
                    <a:pt x="4504944" y="118249"/>
                  </a:lnTo>
                  <a:lnTo>
                    <a:pt x="4453661" y="115836"/>
                  </a:lnTo>
                  <a:lnTo>
                    <a:pt x="4445571" y="115455"/>
                  </a:lnTo>
                  <a:lnTo>
                    <a:pt x="4339488" y="111391"/>
                  </a:lnTo>
                  <a:lnTo>
                    <a:pt x="4291952" y="108343"/>
                  </a:lnTo>
                  <a:lnTo>
                    <a:pt x="4275302" y="106438"/>
                  </a:lnTo>
                  <a:lnTo>
                    <a:pt x="4248645" y="103390"/>
                  </a:lnTo>
                  <a:lnTo>
                    <a:pt x="4246397" y="103390"/>
                  </a:lnTo>
                  <a:lnTo>
                    <a:pt x="4256595" y="102247"/>
                  </a:lnTo>
                  <a:lnTo>
                    <a:pt x="4174426" y="106438"/>
                  </a:lnTo>
                  <a:lnTo>
                    <a:pt x="4153636" y="104025"/>
                  </a:lnTo>
                  <a:lnTo>
                    <a:pt x="4140504" y="102882"/>
                  </a:lnTo>
                  <a:lnTo>
                    <a:pt x="4125239" y="102120"/>
                  </a:lnTo>
                  <a:lnTo>
                    <a:pt x="4122089" y="102120"/>
                  </a:lnTo>
                  <a:lnTo>
                    <a:pt x="4123931" y="101739"/>
                  </a:lnTo>
                  <a:lnTo>
                    <a:pt x="4124541" y="101612"/>
                  </a:lnTo>
                  <a:lnTo>
                    <a:pt x="4132491" y="99961"/>
                  </a:lnTo>
                  <a:lnTo>
                    <a:pt x="4144124" y="97548"/>
                  </a:lnTo>
                  <a:lnTo>
                    <a:pt x="4145927" y="97548"/>
                  </a:lnTo>
                  <a:lnTo>
                    <a:pt x="4154259" y="98437"/>
                  </a:lnTo>
                  <a:lnTo>
                    <a:pt x="4155821" y="97548"/>
                  </a:lnTo>
                  <a:lnTo>
                    <a:pt x="4157611" y="96532"/>
                  </a:lnTo>
                  <a:lnTo>
                    <a:pt x="4158945" y="95770"/>
                  </a:lnTo>
                  <a:lnTo>
                    <a:pt x="4162145" y="94500"/>
                  </a:lnTo>
                  <a:lnTo>
                    <a:pt x="4161726" y="94500"/>
                  </a:lnTo>
                  <a:lnTo>
                    <a:pt x="4169740" y="93103"/>
                  </a:lnTo>
                  <a:lnTo>
                    <a:pt x="4183469" y="91833"/>
                  </a:lnTo>
                  <a:lnTo>
                    <a:pt x="4189260" y="91833"/>
                  </a:lnTo>
                  <a:lnTo>
                    <a:pt x="4198086" y="92087"/>
                  </a:lnTo>
                  <a:lnTo>
                    <a:pt x="4209605" y="93103"/>
                  </a:lnTo>
                  <a:lnTo>
                    <a:pt x="4227461" y="95135"/>
                  </a:lnTo>
                  <a:lnTo>
                    <a:pt x="4166705" y="96532"/>
                  </a:lnTo>
                  <a:lnTo>
                    <a:pt x="4174350" y="96532"/>
                  </a:lnTo>
                  <a:lnTo>
                    <a:pt x="4195483" y="97815"/>
                  </a:lnTo>
                  <a:lnTo>
                    <a:pt x="4224909" y="97548"/>
                  </a:lnTo>
                  <a:lnTo>
                    <a:pt x="4269511" y="96151"/>
                  </a:lnTo>
                  <a:lnTo>
                    <a:pt x="4274121" y="96151"/>
                  </a:lnTo>
                  <a:lnTo>
                    <a:pt x="4268000" y="94754"/>
                  </a:lnTo>
                  <a:lnTo>
                    <a:pt x="4268317" y="94754"/>
                  </a:lnTo>
                  <a:lnTo>
                    <a:pt x="4265765" y="93357"/>
                  </a:lnTo>
                  <a:lnTo>
                    <a:pt x="4265244" y="93103"/>
                  </a:lnTo>
                  <a:lnTo>
                    <a:pt x="4262425" y="91833"/>
                  </a:lnTo>
                  <a:lnTo>
                    <a:pt x="4261574" y="91452"/>
                  </a:lnTo>
                  <a:lnTo>
                    <a:pt x="4255909" y="90436"/>
                  </a:lnTo>
                  <a:lnTo>
                    <a:pt x="4259821" y="90436"/>
                  </a:lnTo>
                  <a:lnTo>
                    <a:pt x="4282008" y="91833"/>
                  </a:lnTo>
                  <a:lnTo>
                    <a:pt x="4282554" y="91833"/>
                  </a:lnTo>
                  <a:lnTo>
                    <a:pt x="4365980" y="95770"/>
                  </a:lnTo>
                  <a:lnTo>
                    <a:pt x="4347997" y="97929"/>
                  </a:lnTo>
                  <a:lnTo>
                    <a:pt x="4365815" y="97167"/>
                  </a:lnTo>
                  <a:lnTo>
                    <a:pt x="4375988" y="95770"/>
                  </a:lnTo>
                  <a:lnTo>
                    <a:pt x="4376737" y="95770"/>
                  </a:lnTo>
                  <a:lnTo>
                    <a:pt x="4380077" y="93357"/>
                  </a:lnTo>
                  <a:lnTo>
                    <a:pt x="4374045" y="90690"/>
                  </a:lnTo>
                  <a:lnTo>
                    <a:pt x="4367200" y="89801"/>
                  </a:lnTo>
                  <a:lnTo>
                    <a:pt x="4362310" y="89166"/>
                  </a:lnTo>
                  <a:lnTo>
                    <a:pt x="4351566" y="87769"/>
                  </a:lnTo>
                  <a:lnTo>
                    <a:pt x="4313199" y="87388"/>
                  </a:lnTo>
                  <a:lnTo>
                    <a:pt x="4260634" y="88277"/>
                  </a:lnTo>
                  <a:lnTo>
                    <a:pt x="4253776" y="88277"/>
                  </a:lnTo>
                  <a:lnTo>
                    <a:pt x="4253776" y="90068"/>
                  </a:lnTo>
                  <a:lnTo>
                    <a:pt x="4249750" y="89801"/>
                  </a:lnTo>
                  <a:lnTo>
                    <a:pt x="4252366" y="89801"/>
                  </a:lnTo>
                  <a:lnTo>
                    <a:pt x="4253776" y="90068"/>
                  </a:lnTo>
                  <a:lnTo>
                    <a:pt x="4253776" y="88277"/>
                  </a:lnTo>
                  <a:lnTo>
                    <a:pt x="4225645" y="88277"/>
                  </a:lnTo>
                  <a:lnTo>
                    <a:pt x="4225887" y="88912"/>
                  </a:lnTo>
                  <a:lnTo>
                    <a:pt x="4225937" y="89052"/>
                  </a:lnTo>
                  <a:lnTo>
                    <a:pt x="4216171" y="87388"/>
                  </a:lnTo>
                  <a:lnTo>
                    <a:pt x="4189755" y="87388"/>
                  </a:lnTo>
                  <a:lnTo>
                    <a:pt x="4119702" y="88912"/>
                  </a:lnTo>
                  <a:lnTo>
                    <a:pt x="4138244" y="89801"/>
                  </a:lnTo>
                  <a:lnTo>
                    <a:pt x="4138752" y="91452"/>
                  </a:lnTo>
                  <a:lnTo>
                    <a:pt x="4138866" y="91833"/>
                  </a:lnTo>
                  <a:lnTo>
                    <a:pt x="4143832" y="93357"/>
                  </a:lnTo>
                  <a:lnTo>
                    <a:pt x="4105592" y="94386"/>
                  </a:lnTo>
                  <a:lnTo>
                    <a:pt x="4075226" y="93865"/>
                  </a:lnTo>
                  <a:lnTo>
                    <a:pt x="4047934" y="92468"/>
                  </a:lnTo>
                  <a:lnTo>
                    <a:pt x="4047604" y="92468"/>
                  </a:lnTo>
                  <a:lnTo>
                    <a:pt x="4013314" y="90436"/>
                  </a:lnTo>
                  <a:lnTo>
                    <a:pt x="4006837" y="90436"/>
                  </a:lnTo>
                  <a:lnTo>
                    <a:pt x="4040695" y="86499"/>
                  </a:lnTo>
                  <a:lnTo>
                    <a:pt x="4033316" y="85737"/>
                  </a:lnTo>
                  <a:lnTo>
                    <a:pt x="4019766" y="84340"/>
                  </a:lnTo>
                  <a:lnTo>
                    <a:pt x="3995153" y="84721"/>
                  </a:lnTo>
                  <a:lnTo>
                    <a:pt x="3969016" y="85737"/>
                  </a:lnTo>
                  <a:lnTo>
                    <a:pt x="3943477" y="85229"/>
                  </a:lnTo>
                  <a:lnTo>
                    <a:pt x="3952684" y="87769"/>
                  </a:lnTo>
                  <a:lnTo>
                    <a:pt x="3950233" y="87769"/>
                  </a:lnTo>
                  <a:lnTo>
                    <a:pt x="3961917" y="88277"/>
                  </a:lnTo>
                  <a:lnTo>
                    <a:pt x="3975290" y="88277"/>
                  </a:lnTo>
                  <a:lnTo>
                    <a:pt x="3990263" y="89166"/>
                  </a:lnTo>
                  <a:lnTo>
                    <a:pt x="3990162" y="88277"/>
                  </a:lnTo>
                  <a:lnTo>
                    <a:pt x="3993096" y="88277"/>
                  </a:lnTo>
                  <a:lnTo>
                    <a:pt x="4007878" y="88912"/>
                  </a:lnTo>
                  <a:lnTo>
                    <a:pt x="4004805" y="88912"/>
                  </a:lnTo>
                  <a:lnTo>
                    <a:pt x="4003421" y="90436"/>
                  </a:lnTo>
                  <a:lnTo>
                    <a:pt x="4000246" y="92468"/>
                  </a:lnTo>
                  <a:lnTo>
                    <a:pt x="4011460" y="94500"/>
                  </a:lnTo>
                  <a:lnTo>
                    <a:pt x="4005415" y="94500"/>
                  </a:lnTo>
                  <a:lnTo>
                    <a:pt x="3986822" y="95529"/>
                  </a:lnTo>
                  <a:lnTo>
                    <a:pt x="3969715" y="95135"/>
                  </a:lnTo>
                  <a:lnTo>
                    <a:pt x="3975392" y="95135"/>
                  </a:lnTo>
                  <a:lnTo>
                    <a:pt x="3941241" y="94754"/>
                  </a:lnTo>
                  <a:lnTo>
                    <a:pt x="3918178" y="96532"/>
                  </a:lnTo>
                  <a:lnTo>
                    <a:pt x="3889375" y="96151"/>
                  </a:lnTo>
                  <a:lnTo>
                    <a:pt x="3854259" y="94500"/>
                  </a:lnTo>
                  <a:lnTo>
                    <a:pt x="3785082" y="90436"/>
                  </a:lnTo>
                  <a:lnTo>
                    <a:pt x="3783114" y="90436"/>
                  </a:lnTo>
                  <a:lnTo>
                    <a:pt x="3786746" y="93103"/>
                  </a:lnTo>
                  <a:lnTo>
                    <a:pt x="3785044" y="94754"/>
                  </a:lnTo>
                  <a:lnTo>
                    <a:pt x="3781615" y="96532"/>
                  </a:lnTo>
                  <a:lnTo>
                    <a:pt x="3780231" y="99961"/>
                  </a:lnTo>
                  <a:lnTo>
                    <a:pt x="3752545" y="99072"/>
                  </a:lnTo>
                  <a:lnTo>
                    <a:pt x="3783419" y="100342"/>
                  </a:lnTo>
                  <a:lnTo>
                    <a:pt x="3810762" y="101104"/>
                  </a:lnTo>
                  <a:lnTo>
                    <a:pt x="3834130" y="102120"/>
                  </a:lnTo>
                  <a:lnTo>
                    <a:pt x="3832136" y="102120"/>
                  </a:lnTo>
                  <a:lnTo>
                    <a:pt x="3836797" y="102768"/>
                  </a:lnTo>
                  <a:lnTo>
                    <a:pt x="3839984" y="101612"/>
                  </a:lnTo>
                  <a:lnTo>
                    <a:pt x="3849459" y="101739"/>
                  </a:lnTo>
                  <a:lnTo>
                    <a:pt x="3861663" y="102120"/>
                  </a:lnTo>
                  <a:lnTo>
                    <a:pt x="3873385" y="101739"/>
                  </a:lnTo>
                  <a:lnTo>
                    <a:pt x="3874020" y="103390"/>
                  </a:lnTo>
                  <a:lnTo>
                    <a:pt x="3877348" y="105041"/>
                  </a:lnTo>
                  <a:lnTo>
                    <a:pt x="3885844" y="106311"/>
                  </a:lnTo>
                  <a:lnTo>
                    <a:pt x="3902024" y="106692"/>
                  </a:lnTo>
                  <a:lnTo>
                    <a:pt x="3879697" y="110375"/>
                  </a:lnTo>
                  <a:lnTo>
                    <a:pt x="3903700" y="111137"/>
                  </a:lnTo>
                  <a:lnTo>
                    <a:pt x="3904907" y="114439"/>
                  </a:lnTo>
                  <a:lnTo>
                    <a:pt x="3911257" y="117487"/>
                  </a:lnTo>
                  <a:lnTo>
                    <a:pt x="3950703" y="117741"/>
                  </a:lnTo>
                  <a:lnTo>
                    <a:pt x="3941178" y="116725"/>
                  </a:lnTo>
                  <a:lnTo>
                    <a:pt x="3963403" y="115836"/>
                  </a:lnTo>
                  <a:lnTo>
                    <a:pt x="3992803" y="116725"/>
                  </a:lnTo>
                  <a:lnTo>
                    <a:pt x="3990683" y="116725"/>
                  </a:lnTo>
                  <a:lnTo>
                    <a:pt x="4015676" y="118249"/>
                  </a:lnTo>
                  <a:lnTo>
                    <a:pt x="4043565" y="119519"/>
                  </a:lnTo>
                  <a:lnTo>
                    <a:pt x="4033990" y="118630"/>
                  </a:lnTo>
                  <a:lnTo>
                    <a:pt x="4079989" y="118630"/>
                  </a:lnTo>
                  <a:lnTo>
                    <a:pt x="4124896" y="119519"/>
                  </a:lnTo>
                  <a:lnTo>
                    <a:pt x="4173994" y="119900"/>
                  </a:lnTo>
                  <a:lnTo>
                    <a:pt x="4227322" y="118630"/>
                  </a:lnTo>
                  <a:lnTo>
                    <a:pt x="4232643" y="118503"/>
                  </a:lnTo>
                  <a:lnTo>
                    <a:pt x="4319702" y="125615"/>
                  </a:lnTo>
                  <a:lnTo>
                    <a:pt x="4365460" y="128409"/>
                  </a:lnTo>
                  <a:lnTo>
                    <a:pt x="4367238" y="128409"/>
                  </a:lnTo>
                  <a:lnTo>
                    <a:pt x="4405871" y="129679"/>
                  </a:lnTo>
                  <a:lnTo>
                    <a:pt x="4411421" y="127901"/>
                  </a:lnTo>
                  <a:lnTo>
                    <a:pt x="4406239" y="127901"/>
                  </a:lnTo>
                  <a:lnTo>
                    <a:pt x="4441837" y="127139"/>
                  </a:lnTo>
                  <a:lnTo>
                    <a:pt x="4437380" y="125107"/>
                  </a:lnTo>
                  <a:lnTo>
                    <a:pt x="4455515" y="124726"/>
                  </a:lnTo>
                  <a:lnTo>
                    <a:pt x="4470146" y="126885"/>
                  </a:lnTo>
                  <a:lnTo>
                    <a:pt x="4488434" y="126504"/>
                  </a:lnTo>
                  <a:lnTo>
                    <a:pt x="4486186" y="129171"/>
                  </a:lnTo>
                  <a:lnTo>
                    <a:pt x="4486084" y="129298"/>
                  </a:lnTo>
                  <a:lnTo>
                    <a:pt x="4498162" y="131838"/>
                  </a:lnTo>
                  <a:lnTo>
                    <a:pt x="4498340" y="131838"/>
                  </a:lnTo>
                  <a:lnTo>
                    <a:pt x="4510748" y="133870"/>
                  </a:lnTo>
                  <a:lnTo>
                    <a:pt x="4513516" y="136029"/>
                  </a:lnTo>
                  <a:lnTo>
                    <a:pt x="4550486" y="135902"/>
                  </a:lnTo>
                  <a:lnTo>
                    <a:pt x="4527486" y="135013"/>
                  </a:lnTo>
                  <a:lnTo>
                    <a:pt x="4536732" y="133362"/>
                  </a:lnTo>
                  <a:lnTo>
                    <a:pt x="4550156" y="131330"/>
                  </a:lnTo>
                  <a:lnTo>
                    <a:pt x="4542434" y="129552"/>
                  </a:lnTo>
                  <a:lnTo>
                    <a:pt x="4539678" y="128917"/>
                  </a:lnTo>
                  <a:lnTo>
                    <a:pt x="4525810" y="129552"/>
                  </a:lnTo>
                  <a:lnTo>
                    <a:pt x="4517339" y="129171"/>
                  </a:lnTo>
                  <a:lnTo>
                    <a:pt x="4512970" y="127901"/>
                  </a:lnTo>
                  <a:lnTo>
                    <a:pt x="4511903" y="126504"/>
                  </a:lnTo>
                  <a:lnTo>
                    <a:pt x="4511421" y="125869"/>
                  </a:lnTo>
                  <a:lnTo>
                    <a:pt x="4530560" y="126377"/>
                  </a:lnTo>
                  <a:lnTo>
                    <a:pt x="4553940" y="126377"/>
                  </a:lnTo>
                  <a:lnTo>
                    <a:pt x="4569320" y="126885"/>
                  </a:lnTo>
                  <a:lnTo>
                    <a:pt x="4565815" y="126885"/>
                  </a:lnTo>
                  <a:lnTo>
                    <a:pt x="4572178" y="129298"/>
                  </a:lnTo>
                  <a:lnTo>
                    <a:pt x="4563110" y="130314"/>
                  </a:lnTo>
                  <a:lnTo>
                    <a:pt x="4579709" y="130822"/>
                  </a:lnTo>
                  <a:lnTo>
                    <a:pt x="4597984" y="131076"/>
                  </a:lnTo>
                  <a:lnTo>
                    <a:pt x="4612881" y="132092"/>
                  </a:lnTo>
                  <a:lnTo>
                    <a:pt x="4619345" y="134251"/>
                  </a:lnTo>
                  <a:lnTo>
                    <a:pt x="4610506" y="135267"/>
                  </a:lnTo>
                  <a:lnTo>
                    <a:pt x="4624197" y="134251"/>
                  </a:lnTo>
                  <a:lnTo>
                    <a:pt x="4621581" y="134251"/>
                  </a:lnTo>
                  <a:lnTo>
                    <a:pt x="4638903" y="133743"/>
                  </a:lnTo>
                  <a:lnTo>
                    <a:pt x="4650105" y="132854"/>
                  </a:lnTo>
                  <a:lnTo>
                    <a:pt x="4660150" y="130568"/>
                  </a:lnTo>
                  <a:lnTo>
                    <a:pt x="4688421" y="132854"/>
                  </a:lnTo>
                  <a:lnTo>
                    <a:pt x="4726432" y="132346"/>
                  </a:lnTo>
                  <a:lnTo>
                    <a:pt x="4759363" y="132346"/>
                  </a:lnTo>
                  <a:lnTo>
                    <a:pt x="4772418" y="136410"/>
                  </a:lnTo>
                  <a:lnTo>
                    <a:pt x="4725924" y="135521"/>
                  </a:lnTo>
                  <a:lnTo>
                    <a:pt x="4729861" y="138442"/>
                  </a:lnTo>
                  <a:lnTo>
                    <a:pt x="4727727" y="138442"/>
                  </a:lnTo>
                  <a:lnTo>
                    <a:pt x="4714049" y="139331"/>
                  </a:lnTo>
                  <a:lnTo>
                    <a:pt x="4688954" y="140093"/>
                  </a:lnTo>
                  <a:lnTo>
                    <a:pt x="4692281" y="140093"/>
                  </a:lnTo>
                  <a:lnTo>
                    <a:pt x="4681105" y="141757"/>
                  </a:lnTo>
                  <a:lnTo>
                    <a:pt x="4676953" y="140093"/>
                  </a:lnTo>
                  <a:lnTo>
                    <a:pt x="4670869" y="137680"/>
                  </a:lnTo>
                  <a:lnTo>
                    <a:pt x="4661459" y="139585"/>
                  </a:lnTo>
                  <a:lnTo>
                    <a:pt x="4647819" y="139966"/>
                  </a:lnTo>
                  <a:lnTo>
                    <a:pt x="4633214" y="139839"/>
                  </a:lnTo>
                  <a:lnTo>
                    <a:pt x="4620819" y="140347"/>
                  </a:lnTo>
                  <a:lnTo>
                    <a:pt x="4620717" y="139839"/>
                  </a:lnTo>
                  <a:lnTo>
                    <a:pt x="4620615" y="139331"/>
                  </a:lnTo>
                  <a:lnTo>
                    <a:pt x="4620552" y="139077"/>
                  </a:lnTo>
                  <a:lnTo>
                    <a:pt x="4620476" y="138696"/>
                  </a:lnTo>
                  <a:lnTo>
                    <a:pt x="4620425" y="138442"/>
                  </a:lnTo>
                  <a:lnTo>
                    <a:pt x="4617885" y="138442"/>
                  </a:lnTo>
                  <a:lnTo>
                    <a:pt x="4605464" y="139077"/>
                  </a:lnTo>
                  <a:lnTo>
                    <a:pt x="4588776" y="136664"/>
                  </a:lnTo>
                  <a:lnTo>
                    <a:pt x="4573981" y="137426"/>
                  </a:lnTo>
                  <a:lnTo>
                    <a:pt x="4581004" y="139331"/>
                  </a:lnTo>
                  <a:lnTo>
                    <a:pt x="4598924" y="140093"/>
                  </a:lnTo>
                  <a:lnTo>
                    <a:pt x="4603813" y="140093"/>
                  </a:lnTo>
                  <a:lnTo>
                    <a:pt x="4619549" y="140347"/>
                  </a:lnTo>
                  <a:lnTo>
                    <a:pt x="4612729" y="140347"/>
                  </a:lnTo>
                  <a:lnTo>
                    <a:pt x="4621098" y="141363"/>
                  </a:lnTo>
                  <a:lnTo>
                    <a:pt x="4617453" y="142760"/>
                  </a:lnTo>
                  <a:lnTo>
                    <a:pt x="4602899" y="143776"/>
                  </a:lnTo>
                  <a:lnTo>
                    <a:pt x="4602454" y="143776"/>
                  </a:lnTo>
                  <a:lnTo>
                    <a:pt x="4588853" y="144538"/>
                  </a:lnTo>
                  <a:lnTo>
                    <a:pt x="4590427" y="144538"/>
                  </a:lnTo>
                  <a:lnTo>
                    <a:pt x="4584865" y="145567"/>
                  </a:lnTo>
                  <a:lnTo>
                    <a:pt x="4580013" y="143903"/>
                  </a:lnTo>
                  <a:lnTo>
                    <a:pt x="4570425" y="143268"/>
                  </a:lnTo>
                  <a:lnTo>
                    <a:pt x="4536389" y="141020"/>
                  </a:lnTo>
                  <a:lnTo>
                    <a:pt x="4524616" y="143154"/>
                  </a:lnTo>
                  <a:lnTo>
                    <a:pt x="4515116" y="141871"/>
                  </a:lnTo>
                  <a:lnTo>
                    <a:pt x="4506239" y="141617"/>
                  </a:lnTo>
                  <a:lnTo>
                    <a:pt x="4494860" y="141617"/>
                  </a:lnTo>
                  <a:lnTo>
                    <a:pt x="4483506" y="141363"/>
                  </a:lnTo>
                  <a:lnTo>
                    <a:pt x="4477702" y="141363"/>
                  </a:lnTo>
                  <a:lnTo>
                    <a:pt x="4474134" y="144792"/>
                  </a:lnTo>
                  <a:lnTo>
                    <a:pt x="4438878" y="143522"/>
                  </a:lnTo>
                  <a:lnTo>
                    <a:pt x="4402340" y="144157"/>
                  </a:lnTo>
                  <a:lnTo>
                    <a:pt x="4372991" y="146062"/>
                  </a:lnTo>
                  <a:lnTo>
                    <a:pt x="4359326" y="148729"/>
                  </a:lnTo>
                  <a:lnTo>
                    <a:pt x="4340987" y="146697"/>
                  </a:lnTo>
                  <a:lnTo>
                    <a:pt x="4321492" y="144538"/>
                  </a:lnTo>
                  <a:lnTo>
                    <a:pt x="4287164" y="143014"/>
                  </a:lnTo>
                  <a:lnTo>
                    <a:pt x="4257014" y="140855"/>
                  </a:lnTo>
                  <a:lnTo>
                    <a:pt x="4241482" y="137426"/>
                  </a:lnTo>
                  <a:lnTo>
                    <a:pt x="4240085" y="137426"/>
                  </a:lnTo>
                  <a:lnTo>
                    <a:pt x="4239298" y="137680"/>
                  </a:lnTo>
                  <a:lnTo>
                    <a:pt x="4235005" y="139331"/>
                  </a:lnTo>
                  <a:lnTo>
                    <a:pt x="4236224" y="139331"/>
                  </a:lnTo>
                  <a:lnTo>
                    <a:pt x="4246892" y="140855"/>
                  </a:lnTo>
                  <a:lnTo>
                    <a:pt x="4152087" y="140093"/>
                  </a:lnTo>
                  <a:lnTo>
                    <a:pt x="4096131" y="140093"/>
                  </a:lnTo>
                  <a:lnTo>
                    <a:pt x="4057612" y="140855"/>
                  </a:lnTo>
                  <a:lnTo>
                    <a:pt x="4072191" y="144411"/>
                  </a:lnTo>
                  <a:lnTo>
                    <a:pt x="4044708" y="144157"/>
                  </a:lnTo>
                  <a:lnTo>
                    <a:pt x="4012730" y="144792"/>
                  </a:lnTo>
                  <a:lnTo>
                    <a:pt x="4014698" y="144792"/>
                  </a:lnTo>
                  <a:lnTo>
                    <a:pt x="3979951" y="145681"/>
                  </a:lnTo>
                  <a:lnTo>
                    <a:pt x="4040695" y="147713"/>
                  </a:lnTo>
                  <a:lnTo>
                    <a:pt x="4039959" y="147713"/>
                  </a:lnTo>
                  <a:lnTo>
                    <a:pt x="4086009" y="149618"/>
                  </a:lnTo>
                  <a:lnTo>
                    <a:pt x="4122763" y="150507"/>
                  </a:lnTo>
                  <a:lnTo>
                    <a:pt x="4142638" y="149745"/>
                  </a:lnTo>
                  <a:lnTo>
                    <a:pt x="4138028" y="149237"/>
                  </a:lnTo>
                  <a:lnTo>
                    <a:pt x="4142194" y="147713"/>
                  </a:lnTo>
                  <a:lnTo>
                    <a:pt x="4142105" y="147459"/>
                  </a:lnTo>
                  <a:lnTo>
                    <a:pt x="4142003" y="147205"/>
                  </a:lnTo>
                  <a:lnTo>
                    <a:pt x="4141901" y="146951"/>
                  </a:lnTo>
                  <a:lnTo>
                    <a:pt x="4141800" y="146697"/>
                  </a:lnTo>
                  <a:lnTo>
                    <a:pt x="4168190" y="149872"/>
                  </a:lnTo>
                  <a:lnTo>
                    <a:pt x="4205427" y="151523"/>
                  </a:lnTo>
                  <a:lnTo>
                    <a:pt x="4235704" y="153301"/>
                  </a:lnTo>
                  <a:lnTo>
                    <a:pt x="4241266" y="157111"/>
                  </a:lnTo>
                  <a:lnTo>
                    <a:pt x="4202734" y="155968"/>
                  </a:lnTo>
                  <a:lnTo>
                    <a:pt x="4162983" y="157619"/>
                  </a:lnTo>
                  <a:lnTo>
                    <a:pt x="4129849" y="158000"/>
                  </a:lnTo>
                  <a:lnTo>
                    <a:pt x="4126217" y="157111"/>
                  </a:lnTo>
                  <a:lnTo>
                    <a:pt x="4111142" y="153428"/>
                  </a:lnTo>
                  <a:lnTo>
                    <a:pt x="4079583" y="157111"/>
                  </a:lnTo>
                  <a:lnTo>
                    <a:pt x="4069740" y="155333"/>
                  </a:lnTo>
                  <a:lnTo>
                    <a:pt x="4051897" y="154698"/>
                  </a:lnTo>
                  <a:lnTo>
                    <a:pt x="4031437" y="153682"/>
                  </a:lnTo>
                  <a:lnTo>
                    <a:pt x="4013758" y="151142"/>
                  </a:lnTo>
                  <a:lnTo>
                    <a:pt x="4019169" y="154698"/>
                  </a:lnTo>
                  <a:lnTo>
                    <a:pt x="3977475" y="154317"/>
                  </a:lnTo>
                  <a:lnTo>
                    <a:pt x="3972560" y="152793"/>
                  </a:lnTo>
                  <a:lnTo>
                    <a:pt x="3986301" y="152285"/>
                  </a:lnTo>
                  <a:lnTo>
                    <a:pt x="3990771" y="151650"/>
                  </a:lnTo>
                  <a:lnTo>
                    <a:pt x="3968508" y="149364"/>
                  </a:lnTo>
                  <a:lnTo>
                    <a:pt x="3940048" y="146443"/>
                  </a:lnTo>
                  <a:lnTo>
                    <a:pt x="3937292" y="146443"/>
                  </a:lnTo>
                  <a:lnTo>
                    <a:pt x="3902405" y="149364"/>
                  </a:lnTo>
                  <a:lnTo>
                    <a:pt x="3899446" y="149237"/>
                  </a:lnTo>
                  <a:lnTo>
                    <a:pt x="3857980" y="147459"/>
                  </a:lnTo>
                  <a:lnTo>
                    <a:pt x="3852062" y="147205"/>
                  </a:lnTo>
                  <a:lnTo>
                    <a:pt x="3828643" y="147205"/>
                  </a:lnTo>
                  <a:lnTo>
                    <a:pt x="3787724" y="147459"/>
                  </a:lnTo>
                  <a:lnTo>
                    <a:pt x="3727996" y="147459"/>
                  </a:lnTo>
                  <a:lnTo>
                    <a:pt x="3679634" y="143903"/>
                  </a:lnTo>
                  <a:lnTo>
                    <a:pt x="3685629" y="144538"/>
                  </a:lnTo>
                  <a:lnTo>
                    <a:pt x="3682682" y="144538"/>
                  </a:lnTo>
                  <a:lnTo>
                    <a:pt x="3656571" y="146443"/>
                  </a:lnTo>
                  <a:lnTo>
                    <a:pt x="3655872" y="146443"/>
                  </a:lnTo>
                  <a:lnTo>
                    <a:pt x="3629114" y="147840"/>
                  </a:lnTo>
                  <a:lnTo>
                    <a:pt x="3598938" y="148856"/>
                  </a:lnTo>
                  <a:lnTo>
                    <a:pt x="3587089" y="149072"/>
                  </a:lnTo>
                  <a:lnTo>
                    <a:pt x="3583660" y="148729"/>
                  </a:lnTo>
                  <a:lnTo>
                    <a:pt x="3583038" y="149136"/>
                  </a:lnTo>
                  <a:lnTo>
                    <a:pt x="3569906" y="149364"/>
                  </a:lnTo>
                  <a:lnTo>
                    <a:pt x="3580981" y="146697"/>
                  </a:lnTo>
                  <a:lnTo>
                    <a:pt x="3581590" y="146697"/>
                  </a:lnTo>
                  <a:lnTo>
                    <a:pt x="3580688" y="145300"/>
                  </a:lnTo>
                  <a:lnTo>
                    <a:pt x="3579799" y="143903"/>
                  </a:lnTo>
                  <a:lnTo>
                    <a:pt x="3579711" y="143776"/>
                  </a:lnTo>
                  <a:lnTo>
                    <a:pt x="3580092" y="143776"/>
                  </a:lnTo>
                  <a:lnTo>
                    <a:pt x="3578263" y="143268"/>
                  </a:lnTo>
                  <a:lnTo>
                    <a:pt x="3576434" y="142760"/>
                  </a:lnTo>
                  <a:lnTo>
                    <a:pt x="3570173" y="141020"/>
                  </a:lnTo>
                  <a:lnTo>
                    <a:pt x="3569220" y="140855"/>
                  </a:lnTo>
                  <a:lnTo>
                    <a:pt x="3559302" y="139331"/>
                  </a:lnTo>
                  <a:lnTo>
                    <a:pt x="3558705" y="139331"/>
                  </a:lnTo>
                  <a:lnTo>
                    <a:pt x="3564559" y="142646"/>
                  </a:lnTo>
                  <a:lnTo>
                    <a:pt x="3542919" y="141998"/>
                  </a:lnTo>
                  <a:lnTo>
                    <a:pt x="3540442" y="141871"/>
                  </a:lnTo>
                  <a:lnTo>
                    <a:pt x="3510673" y="140347"/>
                  </a:lnTo>
                  <a:lnTo>
                    <a:pt x="3493947" y="140347"/>
                  </a:lnTo>
                  <a:lnTo>
                    <a:pt x="3489655" y="140855"/>
                  </a:lnTo>
                  <a:lnTo>
                    <a:pt x="3489655" y="141871"/>
                  </a:lnTo>
                  <a:lnTo>
                    <a:pt x="3454158" y="141020"/>
                  </a:lnTo>
                  <a:lnTo>
                    <a:pt x="3452685" y="141020"/>
                  </a:lnTo>
                  <a:lnTo>
                    <a:pt x="3457930" y="138442"/>
                  </a:lnTo>
                  <a:lnTo>
                    <a:pt x="3461042" y="136918"/>
                  </a:lnTo>
                  <a:lnTo>
                    <a:pt x="3456533" y="138442"/>
                  </a:lnTo>
                  <a:lnTo>
                    <a:pt x="3456457" y="138061"/>
                  </a:lnTo>
                  <a:lnTo>
                    <a:pt x="3456343" y="137426"/>
                  </a:lnTo>
                  <a:lnTo>
                    <a:pt x="3456241" y="136918"/>
                  </a:lnTo>
                  <a:lnTo>
                    <a:pt x="3455733" y="134378"/>
                  </a:lnTo>
                  <a:lnTo>
                    <a:pt x="3435210" y="133870"/>
                  </a:lnTo>
                  <a:lnTo>
                    <a:pt x="3398253" y="134251"/>
                  </a:lnTo>
                  <a:lnTo>
                    <a:pt x="3406825" y="134251"/>
                  </a:lnTo>
                  <a:lnTo>
                    <a:pt x="3384385" y="135013"/>
                  </a:lnTo>
                  <a:lnTo>
                    <a:pt x="3359188" y="136156"/>
                  </a:lnTo>
                  <a:lnTo>
                    <a:pt x="3372777" y="138061"/>
                  </a:lnTo>
                  <a:lnTo>
                    <a:pt x="3385489" y="140093"/>
                  </a:lnTo>
                  <a:lnTo>
                    <a:pt x="3387763" y="141871"/>
                  </a:lnTo>
                  <a:lnTo>
                    <a:pt x="3370021" y="143268"/>
                  </a:lnTo>
                  <a:lnTo>
                    <a:pt x="3352266" y="141363"/>
                  </a:lnTo>
                  <a:lnTo>
                    <a:pt x="3351187" y="141363"/>
                  </a:lnTo>
                  <a:lnTo>
                    <a:pt x="3351974" y="142379"/>
                  </a:lnTo>
                  <a:lnTo>
                    <a:pt x="3356826" y="143522"/>
                  </a:lnTo>
                  <a:lnTo>
                    <a:pt x="3359391" y="144538"/>
                  </a:lnTo>
                  <a:lnTo>
                    <a:pt x="3358083" y="144538"/>
                  </a:lnTo>
                  <a:lnTo>
                    <a:pt x="3352101" y="145300"/>
                  </a:lnTo>
                  <a:lnTo>
                    <a:pt x="3346259" y="144792"/>
                  </a:lnTo>
                  <a:lnTo>
                    <a:pt x="3334562" y="143776"/>
                  </a:lnTo>
                  <a:lnTo>
                    <a:pt x="3329190" y="143903"/>
                  </a:lnTo>
                  <a:lnTo>
                    <a:pt x="3321354" y="144665"/>
                  </a:lnTo>
                  <a:lnTo>
                    <a:pt x="3296475" y="144538"/>
                  </a:lnTo>
                  <a:lnTo>
                    <a:pt x="3338169" y="145935"/>
                  </a:lnTo>
                  <a:lnTo>
                    <a:pt x="3320872" y="149999"/>
                  </a:lnTo>
                  <a:lnTo>
                    <a:pt x="3378873" y="150634"/>
                  </a:lnTo>
                  <a:lnTo>
                    <a:pt x="3541153" y="150037"/>
                  </a:lnTo>
                  <a:lnTo>
                    <a:pt x="3579596" y="151396"/>
                  </a:lnTo>
                  <a:lnTo>
                    <a:pt x="3581920" y="149872"/>
                  </a:lnTo>
                  <a:lnTo>
                    <a:pt x="3582695" y="149364"/>
                  </a:lnTo>
                  <a:lnTo>
                    <a:pt x="3582886" y="149237"/>
                  </a:lnTo>
                  <a:lnTo>
                    <a:pt x="3588893" y="149237"/>
                  </a:lnTo>
                  <a:lnTo>
                    <a:pt x="3615055" y="151777"/>
                  </a:lnTo>
                  <a:lnTo>
                    <a:pt x="3690493" y="152793"/>
                  </a:lnTo>
                  <a:lnTo>
                    <a:pt x="3719017" y="154952"/>
                  </a:lnTo>
                  <a:lnTo>
                    <a:pt x="3773843" y="156476"/>
                  </a:lnTo>
                  <a:lnTo>
                    <a:pt x="3875481" y="154698"/>
                  </a:lnTo>
                  <a:lnTo>
                    <a:pt x="3922699" y="156476"/>
                  </a:lnTo>
                  <a:lnTo>
                    <a:pt x="3920604" y="158762"/>
                  </a:lnTo>
                  <a:lnTo>
                    <a:pt x="3905923" y="159016"/>
                  </a:lnTo>
                  <a:lnTo>
                    <a:pt x="3889400" y="159016"/>
                  </a:lnTo>
                  <a:lnTo>
                    <a:pt x="3881780" y="160159"/>
                  </a:lnTo>
                  <a:lnTo>
                    <a:pt x="3927703" y="159016"/>
                  </a:lnTo>
                  <a:lnTo>
                    <a:pt x="3938028" y="164096"/>
                  </a:lnTo>
                  <a:lnTo>
                    <a:pt x="3962209" y="162826"/>
                  </a:lnTo>
                  <a:lnTo>
                    <a:pt x="3990263" y="162826"/>
                  </a:lnTo>
                  <a:lnTo>
                    <a:pt x="4015321" y="164096"/>
                  </a:lnTo>
                  <a:lnTo>
                    <a:pt x="4040187" y="165747"/>
                  </a:lnTo>
                  <a:lnTo>
                    <a:pt x="4039971" y="164858"/>
                  </a:lnTo>
                  <a:lnTo>
                    <a:pt x="4079544" y="165493"/>
                  </a:lnTo>
                  <a:lnTo>
                    <a:pt x="4107332" y="164858"/>
                  </a:lnTo>
                  <a:lnTo>
                    <a:pt x="4180586" y="162826"/>
                  </a:lnTo>
                  <a:lnTo>
                    <a:pt x="4175595" y="162826"/>
                  </a:lnTo>
                  <a:lnTo>
                    <a:pt x="4240301" y="161937"/>
                  </a:lnTo>
                  <a:lnTo>
                    <a:pt x="4290822" y="163080"/>
                  </a:lnTo>
                  <a:lnTo>
                    <a:pt x="4331259" y="167525"/>
                  </a:lnTo>
                  <a:lnTo>
                    <a:pt x="4411332" y="173875"/>
                  </a:lnTo>
                  <a:lnTo>
                    <a:pt x="4429887" y="171970"/>
                  </a:lnTo>
                  <a:lnTo>
                    <a:pt x="4457027" y="169557"/>
                  </a:lnTo>
                  <a:lnTo>
                    <a:pt x="4464405" y="168795"/>
                  </a:lnTo>
                  <a:lnTo>
                    <a:pt x="4465625" y="168668"/>
                  </a:lnTo>
                  <a:lnTo>
                    <a:pt x="4438358" y="168668"/>
                  </a:lnTo>
                  <a:lnTo>
                    <a:pt x="4428693" y="168795"/>
                  </a:lnTo>
                  <a:lnTo>
                    <a:pt x="4433074" y="166763"/>
                  </a:lnTo>
                  <a:lnTo>
                    <a:pt x="4454677" y="166382"/>
                  </a:lnTo>
                  <a:lnTo>
                    <a:pt x="4446105" y="164731"/>
                  </a:lnTo>
                  <a:lnTo>
                    <a:pt x="4417428" y="162318"/>
                  </a:lnTo>
                  <a:lnTo>
                    <a:pt x="4403839" y="161175"/>
                  </a:lnTo>
                  <a:lnTo>
                    <a:pt x="4404042" y="161937"/>
                  </a:lnTo>
                  <a:lnTo>
                    <a:pt x="4404131" y="162318"/>
                  </a:lnTo>
                  <a:lnTo>
                    <a:pt x="4399966" y="161937"/>
                  </a:lnTo>
                  <a:lnTo>
                    <a:pt x="4379112" y="160032"/>
                  </a:lnTo>
                  <a:lnTo>
                    <a:pt x="4345876" y="159905"/>
                  </a:lnTo>
                  <a:lnTo>
                    <a:pt x="4312590" y="159397"/>
                  </a:lnTo>
                  <a:lnTo>
                    <a:pt x="4302303" y="158000"/>
                  </a:lnTo>
                  <a:lnTo>
                    <a:pt x="4295762" y="157111"/>
                  </a:lnTo>
                  <a:lnTo>
                    <a:pt x="4287355" y="155968"/>
                  </a:lnTo>
                  <a:lnTo>
                    <a:pt x="4293222" y="153301"/>
                  </a:lnTo>
                  <a:lnTo>
                    <a:pt x="4291114" y="153301"/>
                  </a:lnTo>
                  <a:lnTo>
                    <a:pt x="4319854" y="151777"/>
                  </a:lnTo>
                  <a:lnTo>
                    <a:pt x="4387342" y="149618"/>
                  </a:lnTo>
                  <a:lnTo>
                    <a:pt x="4383227" y="151142"/>
                  </a:lnTo>
                  <a:lnTo>
                    <a:pt x="4395660" y="152031"/>
                  </a:lnTo>
                  <a:lnTo>
                    <a:pt x="4426610" y="152158"/>
                  </a:lnTo>
                  <a:lnTo>
                    <a:pt x="4456519" y="151142"/>
                  </a:lnTo>
                  <a:lnTo>
                    <a:pt x="4462729" y="149618"/>
                  </a:lnTo>
                  <a:lnTo>
                    <a:pt x="4465840" y="148856"/>
                  </a:lnTo>
                  <a:lnTo>
                    <a:pt x="4462335" y="148729"/>
                  </a:lnTo>
                  <a:lnTo>
                    <a:pt x="4451807" y="148348"/>
                  </a:lnTo>
                  <a:lnTo>
                    <a:pt x="4455642" y="146951"/>
                  </a:lnTo>
                  <a:lnTo>
                    <a:pt x="4456011" y="146951"/>
                  </a:lnTo>
                  <a:lnTo>
                    <a:pt x="4455922" y="146443"/>
                  </a:lnTo>
                  <a:lnTo>
                    <a:pt x="4455833" y="145935"/>
                  </a:lnTo>
                  <a:lnTo>
                    <a:pt x="4455719" y="145300"/>
                  </a:lnTo>
                  <a:lnTo>
                    <a:pt x="4455630" y="144792"/>
                  </a:lnTo>
                  <a:lnTo>
                    <a:pt x="4494377" y="145935"/>
                  </a:lnTo>
                  <a:lnTo>
                    <a:pt x="4535576" y="146697"/>
                  </a:lnTo>
                  <a:lnTo>
                    <a:pt x="4539577" y="146697"/>
                  </a:lnTo>
                  <a:lnTo>
                    <a:pt x="4594784" y="147459"/>
                  </a:lnTo>
                  <a:lnTo>
                    <a:pt x="4597692" y="145681"/>
                  </a:lnTo>
                  <a:lnTo>
                    <a:pt x="4598721" y="145046"/>
                  </a:lnTo>
                  <a:lnTo>
                    <a:pt x="4623511" y="147091"/>
                  </a:lnTo>
                  <a:lnTo>
                    <a:pt x="4680216" y="146443"/>
                  </a:lnTo>
                  <a:lnTo>
                    <a:pt x="4691824" y="148729"/>
                  </a:lnTo>
                  <a:lnTo>
                    <a:pt x="4700308" y="146443"/>
                  </a:lnTo>
                  <a:lnTo>
                    <a:pt x="4704537" y="145300"/>
                  </a:lnTo>
                  <a:lnTo>
                    <a:pt x="4695926" y="145300"/>
                  </a:lnTo>
                  <a:lnTo>
                    <a:pt x="4714087" y="145046"/>
                  </a:lnTo>
                  <a:lnTo>
                    <a:pt x="4750409" y="144538"/>
                  </a:lnTo>
                  <a:lnTo>
                    <a:pt x="4763681" y="144538"/>
                  </a:lnTo>
                  <a:lnTo>
                    <a:pt x="4860747" y="147205"/>
                  </a:lnTo>
                  <a:lnTo>
                    <a:pt x="4913211" y="145681"/>
                  </a:lnTo>
                  <a:lnTo>
                    <a:pt x="4919561" y="145681"/>
                  </a:lnTo>
                  <a:lnTo>
                    <a:pt x="4945240" y="147332"/>
                  </a:lnTo>
                  <a:lnTo>
                    <a:pt x="4966246" y="146443"/>
                  </a:lnTo>
                  <a:lnTo>
                    <a:pt x="4971974" y="145681"/>
                  </a:lnTo>
                  <a:lnTo>
                    <a:pt x="4983454" y="144157"/>
                  </a:lnTo>
                  <a:lnTo>
                    <a:pt x="4996789" y="141871"/>
                  </a:lnTo>
                  <a:lnTo>
                    <a:pt x="4999748" y="141363"/>
                  </a:lnTo>
                  <a:lnTo>
                    <a:pt x="4982045" y="140601"/>
                  </a:lnTo>
                  <a:lnTo>
                    <a:pt x="4969713" y="138823"/>
                  </a:lnTo>
                  <a:lnTo>
                    <a:pt x="4961687" y="136918"/>
                  </a:lnTo>
                  <a:lnTo>
                    <a:pt x="4959299" y="136410"/>
                  </a:lnTo>
                  <a:lnTo>
                    <a:pt x="4956911" y="135902"/>
                  </a:lnTo>
                  <a:lnTo>
                    <a:pt x="4967084" y="136918"/>
                  </a:lnTo>
                  <a:lnTo>
                    <a:pt x="4967363" y="136918"/>
                  </a:lnTo>
                  <a:lnTo>
                    <a:pt x="4981181" y="138696"/>
                  </a:lnTo>
                  <a:lnTo>
                    <a:pt x="4994643" y="139217"/>
                  </a:lnTo>
                  <a:lnTo>
                    <a:pt x="5006314" y="137426"/>
                  </a:lnTo>
                  <a:lnTo>
                    <a:pt x="5012931" y="1374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540244" y="4542027"/>
              <a:ext cx="4872355" cy="427990"/>
            </a:xfrm>
            <a:custGeom>
              <a:avLst/>
              <a:gdLst/>
              <a:ahLst/>
              <a:cxnLst/>
              <a:rect l="l" t="t" r="r" b="b"/>
              <a:pathLst>
                <a:path w="4872355" h="427989">
                  <a:moveTo>
                    <a:pt x="74815" y="392658"/>
                  </a:moveTo>
                  <a:lnTo>
                    <a:pt x="22466" y="386194"/>
                  </a:lnTo>
                  <a:lnTo>
                    <a:pt x="27571" y="387705"/>
                  </a:lnTo>
                  <a:lnTo>
                    <a:pt x="23215" y="389623"/>
                  </a:lnTo>
                  <a:lnTo>
                    <a:pt x="11912" y="391375"/>
                  </a:lnTo>
                  <a:lnTo>
                    <a:pt x="0" y="392125"/>
                  </a:lnTo>
                  <a:lnTo>
                    <a:pt x="6553" y="392493"/>
                  </a:lnTo>
                  <a:lnTo>
                    <a:pt x="29210" y="392595"/>
                  </a:lnTo>
                  <a:lnTo>
                    <a:pt x="52654" y="392417"/>
                  </a:lnTo>
                  <a:lnTo>
                    <a:pt x="74815" y="392658"/>
                  </a:lnTo>
                  <a:close/>
                </a:path>
                <a:path w="4872355" h="427989">
                  <a:moveTo>
                    <a:pt x="123228" y="402691"/>
                  </a:moveTo>
                  <a:lnTo>
                    <a:pt x="43370" y="397319"/>
                  </a:lnTo>
                  <a:lnTo>
                    <a:pt x="43548" y="399999"/>
                  </a:lnTo>
                  <a:lnTo>
                    <a:pt x="57721" y="401535"/>
                  </a:lnTo>
                  <a:lnTo>
                    <a:pt x="77800" y="402577"/>
                  </a:lnTo>
                  <a:lnTo>
                    <a:pt x="95719" y="403771"/>
                  </a:lnTo>
                  <a:lnTo>
                    <a:pt x="123228" y="402691"/>
                  </a:lnTo>
                  <a:close/>
                </a:path>
                <a:path w="4872355" h="427989">
                  <a:moveTo>
                    <a:pt x="275894" y="403796"/>
                  </a:moveTo>
                  <a:lnTo>
                    <a:pt x="263296" y="400837"/>
                  </a:lnTo>
                  <a:lnTo>
                    <a:pt x="234937" y="399021"/>
                  </a:lnTo>
                  <a:lnTo>
                    <a:pt x="202311" y="397497"/>
                  </a:lnTo>
                  <a:lnTo>
                    <a:pt x="176923" y="395414"/>
                  </a:lnTo>
                  <a:lnTo>
                    <a:pt x="173266" y="392493"/>
                  </a:lnTo>
                  <a:lnTo>
                    <a:pt x="168795" y="389864"/>
                  </a:lnTo>
                  <a:lnTo>
                    <a:pt x="171335" y="387578"/>
                  </a:lnTo>
                  <a:lnTo>
                    <a:pt x="188645" y="385737"/>
                  </a:lnTo>
                  <a:lnTo>
                    <a:pt x="160426" y="383781"/>
                  </a:lnTo>
                  <a:lnTo>
                    <a:pt x="143548" y="386651"/>
                  </a:lnTo>
                  <a:lnTo>
                    <a:pt x="142113" y="389178"/>
                  </a:lnTo>
                  <a:lnTo>
                    <a:pt x="149250" y="391680"/>
                  </a:lnTo>
                  <a:lnTo>
                    <a:pt x="158115" y="394449"/>
                  </a:lnTo>
                  <a:lnTo>
                    <a:pt x="140106" y="393268"/>
                  </a:lnTo>
                  <a:lnTo>
                    <a:pt x="122783" y="393357"/>
                  </a:lnTo>
                  <a:lnTo>
                    <a:pt x="108292" y="394665"/>
                  </a:lnTo>
                  <a:lnTo>
                    <a:pt x="98767" y="397154"/>
                  </a:lnTo>
                  <a:lnTo>
                    <a:pt x="117640" y="398259"/>
                  </a:lnTo>
                  <a:lnTo>
                    <a:pt x="144145" y="398564"/>
                  </a:lnTo>
                  <a:lnTo>
                    <a:pt x="165544" y="399275"/>
                  </a:lnTo>
                  <a:lnTo>
                    <a:pt x="169100" y="401548"/>
                  </a:lnTo>
                  <a:lnTo>
                    <a:pt x="191249" y="397916"/>
                  </a:lnTo>
                  <a:lnTo>
                    <a:pt x="212686" y="400532"/>
                  </a:lnTo>
                  <a:lnTo>
                    <a:pt x="226847" y="401650"/>
                  </a:lnTo>
                  <a:lnTo>
                    <a:pt x="275894" y="403796"/>
                  </a:lnTo>
                  <a:close/>
                </a:path>
                <a:path w="4872355" h="427989">
                  <a:moveTo>
                    <a:pt x="477951" y="374802"/>
                  </a:moveTo>
                  <a:lnTo>
                    <a:pt x="452348" y="372973"/>
                  </a:lnTo>
                  <a:lnTo>
                    <a:pt x="422059" y="369735"/>
                  </a:lnTo>
                  <a:lnTo>
                    <a:pt x="387705" y="367919"/>
                  </a:lnTo>
                  <a:lnTo>
                    <a:pt x="351840" y="374154"/>
                  </a:lnTo>
                  <a:lnTo>
                    <a:pt x="353644" y="374154"/>
                  </a:lnTo>
                  <a:lnTo>
                    <a:pt x="390982" y="375805"/>
                  </a:lnTo>
                  <a:lnTo>
                    <a:pt x="434517" y="375666"/>
                  </a:lnTo>
                  <a:lnTo>
                    <a:pt x="477951" y="374802"/>
                  </a:lnTo>
                  <a:close/>
                </a:path>
                <a:path w="4872355" h="427989">
                  <a:moveTo>
                    <a:pt x="509346" y="403364"/>
                  </a:moveTo>
                  <a:lnTo>
                    <a:pt x="506171" y="401129"/>
                  </a:lnTo>
                  <a:lnTo>
                    <a:pt x="491210" y="400773"/>
                  </a:lnTo>
                  <a:lnTo>
                    <a:pt x="484212" y="401066"/>
                  </a:lnTo>
                  <a:lnTo>
                    <a:pt x="479056" y="401916"/>
                  </a:lnTo>
                  <a:lnTo>
                    <a:pt x="469658" y="403250"/>
                  </a:lnTo>
                  <a:lnTo>
                    <a:pt x="500443" y="403872"/>
                  </a:lnTo>
                  <a:lnTo>
                    <a:pt x="509346" y="403364"/>
                  </a:lnTo>
                  <a:close/>
                </a:path>
                <a:path w="4872355" h="427989">
                  <a:moveTo>
                    <a:pt x="523074" y="374154"/>
                  </a:moveTo>
                  <a:lnTo>
                    <a:pt x="477951" y="374802"/>
                  </a:lnTo>
                  <a:lnTo>
                    <a:pt x="484162" y="375246"/>
                  </a:lnTo>
                  <a:lnTo>
                    <a:pt x="523074" y="374154"/>
                  </a:lnTo>
                  <a:close/>
                </a:path>
                <a:path w="4872355" h="427989">
                  <a:moveTo>
                    <a:pt x="542163" y="356336"/>
                  </a:moveTo>
                  <a:lnTo>
                    <a:pt x="530707" y="354037"/>
                  </a:lnTo>
                  <a:lnTo>
                    <a:pt x="509409" y="352285"/>
                  </a:lnTo>
                  <a:lnTo>
                    <a:pt x="485635" y="350837"/>
                  </a:lnTo>
                  <a:lnTo>
                    <a:pt x="466712" y="349415"/>
                  </a:lnTo>
                  <a:lnTo>
                    <a:pt x="445884" y="351891"/>
                  </a:lnTo>
                  <a:lnTo>
                    <a:pt x="452755" y="356743"/>
                  </a:lnTo>
                  <a:lnTo>
                    <a:pt x="431774" y="358660"/>
                  </a:lnTo>
                  <a:lnTo>
                    <a:pt x="473862" y="361086"/>
                  </a:lnTo>
                  <a:lnTo>
                    <a:pt x="467664" y="358597"/>
                  </a:lnTo>
                  <a:lnTo>
                    <a:pt x="454812" y="355600"/>
                  </a:lnTo>
                  <a:lnTo>
                    <a:pt x="453301" y="353060"/>
                  </a:lnTo>
                  <a:lnTo>
                    <a:pt x="481152" y="351942"/>
                  </a:lnTo>
                  <a:lnTo>
                    <a:pt x="490791" y="351942"/>
                  </a:lnTo>
                  <a:lnTo>
                    <a:pt x="499224" y="352564"/>
                  </a:lnTo>
                  <a:lnTo>
                    <a:pt x="513943" y="354368"/>
                  </a:lnTo>
                  <a:lnTo>
                    <a:pt x="497624" y="355269"/>
                  </a:lnTo>
                  <a:lnTo>
                    <a:pt x="482155" y="356362"/>
                  </a:lnTo>
                  <a:lnTo>
                    <a:pt x="477113" y="357606"/>
                  </a:lnTo>
                  <a:lnTo>
                    <a:pt x="492010" y="359003"/>
                  </a:lnTo>
                  <a:lnTo>
                    <a:pt x="491337" y="355981"/>
                  </a:lnTo>
                  <a:lnTo>
                    <a:pt x="542163" y="356336"/>
                  </a:lnTo>
                  <a:close/>
                </a:path>
                <a:path w="4872355" h="427989">
                  <a:moveTo>
                    <a:pt x="699300" y="356908"/>
                  </a:moveTo>
                  <a:lnTo>
                    <a:pt x="550341" y="352234"/>
                  </a:lnTo>
                  <a:lnTo>
                    <a:pt x="612838" y="362724"/>
                  </a:lnTo>
                  <a:lnTo>
                    <a:pt x="638632" y="361569"/>
                  </a:lnTo>
                  <a:lnTo>
                    <a:pt x="668388" y="360730"/>
                  </a:lnTo>
                  <a:lnTo>
                    <a:pt x="691972" y="359435"/>
                  </a:lnTo>
                  <a:lnTo>
                    <a:pt x="699300" y="356908"/>
                  </a:lnTo>
                  <a:close/>
                </a:path>
                <a:path w="4872355" h="427989">
                  <a:moveTo>
                    <a:pt x="833247" y="357060"/>
                  </a:moveTo>
                  <a:lnTo>
                    <a:pt x="758469" y="353187"/>
                  </a:lnTo>
                  <a:lnTo>
                    <a:pt x="765860" y="354444"/>
                  </a:lnTo>
                  <a:lnTo>
                    <a:pt x="764108" y="355396"/>
                  </a:lnTo>
                  <a:lnTo>
                    <a:pt x="759752" y="356260"/>
                  </a:lnTo>
                  <a:lnTo>
                    <a:pt x="759358" y="357263"/>
                  </a:lnTo>
                  <a:lnTo>
                    <a:pt x="833247" y="357060"/>
                  </a:lnTo>
                  <a:close/>
                </a:path>
                <a:path w="4872355" h="427989">
                  <a:moveTo>
                    <a:pt x="960170" y="427837"/>
                  </a:moveTo>
                  <a:lnTo>
                    <a:pt x="954582" y="423278"/>
                  </a:lnTo>
                  <a:lnTo>
                    <a:pt x="936434" y="426377"/>
                  </a:lnTo>
                  <a:lnTo>
                    <a:pt x="960170" y="427837"/>
                  </a:lnTo>
                  <a:close/>
                </a:path>
                <a:path w="4872355" h="427989">
                  <a:moveTo>
                    <a:pt x="971156" y="395274"/>
                  </a:moveTo>
                  <a:lnTo>
                    <a:pt x="965098" y="393331"/>
                  </a:lnTo>
                  <a:lnTo>
                    <a:pt x="946327" y="392557"/>
                  </a:lnTo>
                  <a:lnTo>
                    <a:pt x="922540" y="392557"/>
                  </a:lnTo>
                  <a:lnTo>
                    <a:pt x="901446" y="392925"/>
                  </a:lnTo>
                  <a:lnTo>
                    <a:pt x="910805" y="395389"/>
                  </a:lnTo>
                  <a:lnTo>
                    <a:pt x="931456" y="395859"/>
                  </a:lnTo>
                  <a:lnTo>
                    <a:pt x="954532" y="395439"/>
                  </a:lnTo>
                  <a:lnTo>
                    <a:pt x="971156" y="395274"/>
                  </a:lnTo>
                  <a:close/>
                </a:path>
                <a:path w="4872355" h="427989">
                  <a:moveTo>
                    <a:pt x="1042885" y="365099"/>
                  </a:moveTo>
                  <a:lnTo>
                    <a:pt x="1005243" y="362178"/>
                  </a:lnTo>
                  <a:lnTo>
                    <a:pt x="996569" y="364210"/>
                  </a:lnTo>
                  <a:lnTo>
                    <a:pt x="1042885" y="365099"/>
                  </a:lnTo>
                  <a:close/>
                </a:path>
                <a:path w="4872355" h="427989">
                  <a:moveTo>
                    <a:pt x="1103807" y="308025"/>
                  </a:moveTo>
                  <a:lnTo>
                    <a:pt x="1089875" y="307568"/>
                  </a:lnTo>
                  <a:lnTo>
                    <a:pt x="1076756" y="311150"/>
                  </a:lnTo>
                  <a:lnTo>
                    <a:pt x="1103807" y="308025"/>
                  </a:lnTo>
                  <a:close/>
                </a:path>
                <a:path w="4872355" h="427989">
                  <a:moveTo>
                    <a:pt x="1121664" y="345579"/>
                  </a:moveTo>
                  <a:lnTo>
                    <a:pt x="1101585" y="344043"/>
                  </a:lnTo>
                  <a:lnTo>
                    <a:pt x="1091641" y="345528"/>
                  </a:lnTo>
                  <a:lnTo>
                    <a:pt x="1081913" y="347980"/>
                  </a:lnTo>
                  <a:lnTo>
                    <a:pt x="1062494" y="349300"/>
                  </a:lnTo>
                  <a:lnTo>
                    <a:pt x="1088021" y="349326"/>
                  </a:lnTo>
                  <a:lnTo>
                    <a:pt x="1097280" y="348005"/>
                  </a:lnTo>
                  <a:lnTo>
                    <a:pt x="1103947" y="346405"/>
                  </a:lnTo>
                  <a:lnTo>
                    <a:pt x="1121664" y="345579"/>
                  </a:lnTo>
                  <a:close/>
                </a:path>
                <a:path w="4872355" h="427989">
                  <a:moveTo>
                    <a:pt x="1148829" y="281990"/>
                  </a:moveTo>
                  <a:lnTo>
                    <a:pt x="1102677" y="282143"/>
                  </a:lnTo>
                  <a:lnTo>
                    <a:pt x="1139596" y="283032"/>
                  </a:lnTo>
                  <a:lnTo>
                    <a:pt x="1148829" y="281990"/>
                  </a:lnTo>
                  <a:close/>
                </a:path>
                <a:path w="4872355" h="427989">
                  <a:moveTo>
                    <a:pt x="1272374" y="379247"/>
                  </a:moveTo>
                  <a:lnTo>
                    <a:pt x="1254747" y="377444"/>
                  </a:lnTo>
                  <a:lnTo>
                    <a:pt x="1227632" y="377901"/>
                  </a:lnTo>
                  <a:lnTo>
                    <a:pt x="1196340" y="379234"/>
                  </a:lnTo>
                  <a:lnTo>
                    <a:pt x="1166139" y="380047"/>
                  </a:lnTo>
                  <a:lnTo>
                    <a:pt x="1192771" y="381088"/>
                  </a:lnTo>
                  <a:lnTo>
                    <a:pt x="1221460" y="381711"/>
                  </a:lnTo>
                  <a:lnTo>
                    <a:pt x="1249057" y="381304"/>
                  </a:lnTo>
                  <a:lnTo>
                    <a:pt x="1272374" y="379247"/>
                  </a:lnTo>
                  <a:close/>
                </a:path>
                <a:path w="4872355" h="427989">
                  <a:moveTo>
                    <a:pt x="1575549" y="250342"/>
                  </a:moveTo>
                  <a:lnTo>
                    <a:pt x="1569123" y="250875"/>
                  </a:lnTo>
                  <a:lnTo>
                    <a:pt x="1553794" y="250393"/>
                  </a:lnTo>
                  <a:lnTo>
                    <a:pt x="1536801" y="250291"/>
                  </a:lnTo>
                  <a:lnTo>
                    <a:pt x="1525384" y="252006"/>
                  </a:lnTo>
                  <a:lnTo>
                    <a:pt x="1553464" y="254977"/>
                  </a:lnTo>
                  <a:lnTo>
                    <a:pt x="1575549" y="250342"/>
                  </a:lnTo>
                  <a:close/>
                </a:path>
                <a:path w="4872355" h="427989">
                  <a:moveTo>
                    <a:pt x="1656283" y="282321"/>
                  </a:moveTo>
                  <a:lnTo>
                    <a:pt x="1653578" y="280276"/>
                  </a:lnTo>
                  <a:lnTo>
                    <a:pt x="1651190" y="278091"/>
                  </a:lnTo>
                  <a:lnTo>
                    <a:pt x="1640103" y="278955"/>
                  </a:lnTo>
                  <a:lnTo>
                    <a:pt x="1633804" y="279971"/>
                  </a:lnTo>
                  <a:lnTo>
                    <a:pt x="1631835" y="281063"/>
                  </a:lnTo>
                  <a:lnTo>
                    <a:pt x="1633778" y="282181"/>
                  </a:lnTo>
                  <a:lnTo>
                    <a:pt x="1612849" y="282232"/>
                  </a:lnTo>
                  <a:lnTo>
                    <a:pt x="1604543" y="280631"/>
                  </a:lnTo>
                  <a:lnTo>
                    <a:pt x="1597825" y="278434"/>
                  </a:lnTo>
                  <a:lnTo>
                    <a:pt x="1581708" y="276733"/>
                  </a:lnTo>
                  <a:lnTo>
                    <a:pt x="1534350" y="278561"/>
                  </a:lnTo>
                  <a:lnTo>
                    <a:pt x="1488147" y="279476"/>
                  </a:lnTo>
                  <a:lnTo>
                    <a:pt x="1397825" y="280301"/>
                  </a:lnTo>
                  <a:lnTo>
                    <a:pt x="1434350" y="281838"/>
                  </a:lnTo>
                  <a:lnTo>
                    <a:pt x="1513713" y="281851"/>
                  </a:lnTo>
                  <a:lnTo>
                    <a:pt x="1555559" y="283946"/>
                  </a:lnTo>
                  <a:lnTo>
                    <a:pt x="1563954" y="279857"/>
                  </a:lnTo>
                  <a:lnTo>
                    <a:pt x="1577416" y="282486"/>
                  </a:lnTo>
                  <a:lnTo>
                    <a:pt x="1598955" y="284378"/>
                  </a:lnTo>
                  <a:lnTo>
                    <a:pt x="1622894" y="285610"/>
                  </a:lnTo>
                  <a:lnTo>
                    <a:pt x="1643634" y="286232"/>
                  </a:lnTo>
                  <a:lnTo>
                    <a:pt x="1654556" y="284289"/>
                  </a:lnTo>
                  <a:lnTo>
                    <a:pt x="1656283" y="282321"/>
                  </a:lnTo>
                  <a:close/>
                </a:path>
                <a:path w="4872355" h="427989">
                  <a:moveTo>
                    <a:pt x="1817700" y="290398"/>
                  </a:moveTo>
                  <a:lnTo>
                    <a:pt x="1810105" y="290398"/>
                  </a:lnTo>
                  <a:lnTo>
                    <a:pt x="1811108" y="290868"/>
                  </a:lnTo>
                  <a:lnTo>
                    <a:pt x="1817700" y="290398"/>
                  </a:lnTo>
                  <a:close/>
                </a:path>
                <a:path w="4872355" h="427989">
                  <a:moveTo>
                    <a:pt x="1828317" y="203403"/>
                  </a:moveTo>
                  <a:lnTo>
                    <a:pt x="1795614" y="201968"/>
                  </a:lnTo>
                  <a:lnTo>
                    <a:pt x="1782267" y="204546"/>
                  </a:lnTo>
                  <a:lnTo>
                    <a:pt x="1828317" y="203403"/>
                  </a:lnTo>
                  <a:close/>
                </a:path>
                <a:path w="4872355" h="427989">
                  <a:moveTo>
                    <a:pt x="1844878" y="297395"/>
                  </a:moveTo>
                  <a:lnTo>
                    <a:pt x="1839125" y="295046"/>
                  </a:lnTo>
                  <a:lnTo>
                    <a:pt x="1795246" y="293001"/>
                  </a:lnTo>
                  <a:lnTo>
                    <a:pt x="1797202" y="290398"/>
                  </a:lnTo>
                  <a:lnTo>
                    <a:pt x="1810105" y="290398"/>
                  </a:lnTo>
                  <a:lnTo>
                    <a:pt x="1807603" y="289267"/>
                  </a:lnTo>
                  <a:lnTo>
                    <a:pt x="1806943" y="288963"/>
                  </a:lnTo>
                  <a:lnTo>
                    <a:pt x="1805178" y="288163"/>
                  </a:lnTo>
                  <a:lnTo>
                    <a:pt x="1788617" y="288378"/>
                  </a:lnTo>
                  <a:lnTo>
                    <a:pt x="1770392" y="288963"/>
                  </a:lnTo>
                  <a:lnTo>
                    <a:pt x="1759496" y="287439"/>
                  </a:lnTo>
                  <a:lnTo>
                    <a:pt x="1748167" y="289737"/>
                  </a:lnTo>
                  <a:lnTo>
                    <a:pt x="1772907" y="289267"/>
                  </a:lnTo>
                  <a:lnTo>
                    <a:pt x="1792579" y="290918"/>
                  </a:lnTo>
                  <a:lnTo>
                    <a:pt x="1760918" y="293522"/>
                  </a:lnTo>
                  <a:lnTo>
                    <a:pt x="1784807" y="293738"/>
                  </a:lnTo>
                  <a:lnTo>
                    <a:pt x="1810156" y="294474"/>
                  </a:lnTo>
                  <a:lnTo>
                    <a:pt x="1829574" y="295694"/>
                  </a:lnTo>
                  <a:lnTo>
                    <a:pt x="1835683" y="297395"/>
                  </a:lnTo>
                  <a:lnTo>
                    <a:pt x="1827580" y="297243"/>
                  </a:lnTo>
                  <a:lnTo>
                    <a:pt x="1825701" y="297243"/>
                  </a:lnTo>
                  <a:lnTo>
                    <a:pt x="1815312" y="296875"/>
                  </a:lnTo>
                  <a:lnTo>
                    <a:pt x="1811604" y="297243"/>
                  </a:lnTo>
                  <a:lnTo>
                    <a:pt x="1812975" y="298983"/>
                  </a:lnTo>
                  <a:lnTo>
                    <a:pt x="1844306" y="297395"/>
                  </a:lnTo>
                  <a:lnTo>
                    <a:pt x="1844878" y="297395"/>
                  </a:lnTo>
                  <a:close/>
                </a:path>
                <a:path w="4872355" h="427989">
                  <a:moveTo>
                    <a:pt x="1882584" y="280492"/>
                  </a:moveTo>
                  <a:lnTo>
                    <a:pt x="1770773" y="276733"/>
                  </a:lnTo>
                  <a:lnTo>
                    <a:pt x="1772424" y="277787"/>
                  </a:lnTo>
                  <a:lnTo>
                    <a:pt x="1778393" y="278777"/>
                  </a:lnTo>
                  <a:lnTo>
                    <a:pt x="1780692" y="279704"/>
                  </a:lnTo>
                  <a:lnTo>
                    <a:pt x="1771789" y="280797"/>
                  </a:lnTo>
                  <a:lnTo>
                    <a:pt x="1762201" y="278777"/>
                  </a:lnTo>
                  <a:lnTo>
                    <a:pt x="1754149" y="283895"/>
                  </a:lnTo>
                  <a:lnTo>
                    <a:pt x="1754543" y="285915"/>
                  </a:lnTo>
                  <a:lnTo>
                    <a:pt x="1769414" y="283464"/>
                  </a:lnTo>
                  <a:lnTo>
                    <a:pt x="1787575" y="284060"/>
                  </a:lnTo>
                  <a:lnTo>
                    <a:pt x="1809127" y="285915"/>
                  </a:lnTo>
                  <a:lnTo>
                    <a:pt x="1810359" y="285915"/>
                  </a:lnTo>
                  <a:lnTo>
                    <a:pt x="1828482" y="286753"/>
                  </a:lnTo>
                  <a:lnTo>
                    <a:pt x="1832673" y="288163"/>
                  </a:lnTo>
                  <a:lnTo>
                    <a:pt x="1832241" y="288163"/>
                  </a:lnTo>
                  <a:lnTo>
                    <a:pt x="1830019" y="289267"/>
                  </a:lnTo>
                  <a:lnTo>
                    <a:pt x="1829269" y="289267"/>
                  </a:lnTo>
                  <a:lnTo>
                    <a:pt x="1822869" y="290042"/>
                  </a:lnTo>
                  <a:lnTo>
                    <a:pt x="1817700" y="290398"/>
                  </a:lnTo>
                  <a:lnTo>
                    <a:pt x="1819706" y="290398"/>
                  </a:lnTo>
                  <a:lnTo>
                    <a:pt x="1837169" y="290918"/>
                  </a:lnTo>
                  <a:lnTo>
                    <a:pt x="1835772" y="290918"/>
                  </a:lnTo>
                  <a:lnTo>
                    <a:pt x="1848878" y="291884"/>
                  </a:lnTo>
                  <a:lnTo>
                    <a:pt x="1862569" y="293243"/>
                  </a:lnTo>
                  <a:lnTo>
                    <a:pt x="1828317" y="284721"/>
                  </a:lnTo>
                  <a:lnTo>
                    <a:pt x="1844052" y="284060"/>
                  </a:lnTo>
                  <a:lnTo>
                    <a:pt x="1844294" y="284060"/>
                  </a:lnTo>
                  <a:lnTo>
                    <a:pt x="1852371" y="283464"/>
                  </a:lnTo>
                  <a:lnTo>
                    <a:pt x="1859064" y="282981"/>
                  </a:lnTo>
                  <a:lnTo>
                    <a:pt x="1871700" y="281724"/>
                  </a:lnTo>
                  <a:lnTo>
                    <a:pt x="1879904" y="280797"/>
                  </a:lnTo>
                  <a:lnTo>
                    <a:pt x="1882584" y="280492"/>
                  </a:lnTo>
                  <a:close/>
                </a:path>
                <a:path w="4872355" h="427989">
                  <a:moveTo>
                    <a:pt x="1909165" y="213842"/>
                  </a:moveTo>
                  <a:lnTo>
                    <a:pt x="1874215" y="209702"/>
                  </a:lnTo>
                  <a:lnTo>
                    <a:pt x="1840433" y="208648"/>
                  </a:lnTo>
                  <a:lnTo>
                    <a:pt x="1806244" y="209778"/>
                  </a:lnTo>
                  <a:lnTo>
                    <a:pt x="1770100" y="212191"/>
                  </a:lnTo>
                  <a:lnTo>
                    <a:pt x="1791195" y="211556"/>
                  </a:lnTo>
                  <a:lnTo>
                    <a:pt x="1811210" y="212394"/>
                  </a:lnTo>
                  <a:lnTo>
                    <a:pt x="1827072" y="214109"/>
                  </a:lnTo>
                  <a:lnTo>
                    <a:pt x="1835683" y="216077"/>
                  </a:lnTo>
                  <a:lnTo>
                    <a:pt x="1839302" y="213385"/>
                  </a:lnTo>
                  <a:lnTo>
                    <a:pt x="1854669" y="212852"/>
                  </a:lnTo>
                  <a:lnTo>
                    <a:pt x="1875421" y="213258"/>
                  </a:lnTo>
                  <a:lnTo>
                    <a:pt x="1895246" y="213360"/>
                  </a:lnTo>
                  <a:lnTo>
                    <a:pt x="1872716" y="215976"/>
                  </a:lnTo>
                  <a:lnTo>
                    <a:pt x="1909165" y="213842"/>
                  </a:lnTo>
                  <a:close/>
                </a:path>
                <a:path w="4872355" h="427989">
                  <a:moveTo>
                    <a:pt x="1929231" y="223875"/>
                  </a:moveTo>
                  <a:lnTo>
                    <a:pt x="1923148" y="222008"/>
                  </a:lnTo>
                  <a:lnTo>
                    <a:pt x="1907514" y="220256"/>
                  </a:lnTo>
                  <a:lnTo>
                    <a:pt x="1887308" y="219519"/>
                  </a:lnTo>
                  <a:lnTo>
                    <a:pt x="1887816" y="221221"/>
                  </a:lnTo>
                  <a:lnTo>
                    <a:pt x="1878190" y="222135"/>
                  </a:lnTo>
                  <a:lnTo>
                    <a:pt x="1864131" y="222783"/>
                  </a:lnTo>
                  <a:lnTo>
                    <a:pt x="1851355" y="223672"/>
                  </a:lnTo>
                  <a:lnTo>
                    <a:pt x="1864487" y="223926"/>
                  </a:lnTo>
                  <a:lnTo>
                    <a:pt x="1876425" y="224802"/>
                  </a:lnTo>
                  <a:lnTo>
                    <a:pt x="1887639" y="226352"/>
                  </a:lnTo>
                  <a:lnTo>
                    <a:pt x="1898573" y="228612"/>
                  </a:lnTo>
                  <a:lnTo>
                    <a:pt x="1904453" y="227330"/>
                  </a:lnTo>
                  <a:lnTo>
                    <a:pt x="1906041" y="226060"/>
                  </a:lnTo>
                  <a:lnTo>
                    <a:pt x="1909470" y="225158"/>
                  </a:lnTo>
                  <a:lnTo>
                    <a:pt x="1920836" y="225005"/>
                  </a:lnTo>
                  <a:lnTo>
                    <a:pt x="1929231" y="223875"/>
                  </a:lnTo>
                  <a:close/>
                </a:path>
                <a:path w="4872355" h="427989">
                  <a:moveTo>
                    <a:pt x="1936521" y="191909"/>
                  </a:moveTo>
                  <a:lnTo>
                    <a:pt x="1926628" y="189941"/>
                  </a:lnTo>
                  <a:lnTo>
                    <a:pt x="1883219" y="188709"/>
                  </a:lnTo>
                  <a:lnTo>
                    <a:pt x="1870684" y="187020"/>
                  </a:lnTo>
                  <a:lnTo>
                    <a:pt x="1921344" y="186359"/>
                  </a:lnTo>
                  <a:lnTo>
                    <a:pt x="1917052" y="184277"/>
                  </a:lnTo>
                  <a:lnTo>
                    <a:pt x="1910816" y="183172"/>
                  </a:lnTo>
                  <a:lnTo>
                    <a:pt x="1900428" y="182930"/>
                  </a:lnTo>
                  <a:lnTo>
                    <a:pt x="1883714" y="183426"/>
                  </a:lnTo>
                  <a:lnTo>
                    <a:pt x="1875307" y="186499"/>
                  </a:lnTo>
                  <a:lnTo>
                    <a:pt x="1837994" y="184569"/>
                  </a:lnTo>
                  <a:lnTo>
                    <a:pt x="1845322" y="184975"/>
                  </a:lnTo>
                  <a:lnTo>
                    <a:pt x="1852498" y="185991"/>
                  </a:lnTo>
                  <a:lnTo>
                    <a:pt x="1857197" y="187312"/>
                  </a:lnTo>
                  <a:lnTo>
                    <a:pt x="1857108" y="188595"/>
                  </a:lnTo>
                  <a:lnTo>
                    <a:pt x="1844738" y="188137"/>
                  </a:lnTo>
                  <a:lnTo>
                    <a:pt x="1822856" y="185686"/>
                  </a:lnTo>
                  <a:lnTo>
                    <a:pt x="1810207" y="184645"/>
                  </a:lnTo>
                  <a:lnTo>
                    <a:pt x="1797900" y="186601"/>
                  </a:lnTo>
                  <a:lnTo>
                    <a:pt x="1784972" y="187845"/>
                  </a:lnTo>
                  <a:lnTo>
                    <a:pt x="1767547" y="188429"/>
                  </a:lnTo>
                  <a:lnTo>
                    <a:pt x="1741703" y="188391"/>
                  </a:lnTo>
                  <a:lnTo>
                    <a:pt x="1783207" y="188760"/>
                  </a:lnTo>
                  <a:lnTo>
                    <a:pt x="1834642" y="190804"/>
                  </a:lnTo>
                  <a:lnTo>
                    <a:pt x="1879015" y="192303"/>
                  </a:lnTo>
                  <a:lnTo>
                    <a:pt x="1899323" y="190995"/>
                  </a:lnTo>
                  <a:lnTo>
                    <a:pt x="1906663" y="192138"/>
                  </a:lnTo>
                  <a:lnTo>
                    <a:pt x="1918246" y="192976"/>
                  </a:lnTo>
                  <a:lnTo>
                    <a:pt x="1929663" y="193065"/>
                  </a:lnTo>
                  <a:lnTo>
                    <a:pt x="1936521" y="191909"/>
                  </a:lnTo>
                  <a:close/>
                </a:path>
                <a:path w="4872355" h="427989">
                  <a:moveTo>
                    <a:pt x="2001100" y="212585"/>
                  </a:moveTo>
                  <a:lnTo>
                    <a:pt x="1959051" y="209156"/>
                  </a:lnTo>
                  <a:lnTo>
                    <a:pt x="1995347" y="214769"/>
                  </a:lnTo>
                  <a:lnTo>
                    <a:pt x="2001100" y="212585"/>
                  </a:lnTo>
                  <a:close/>
                </a:path>
                <a:path w="4872355" h="427989">
                  <a:moveTo>
                    <a:pt x="2059813" y="307949"/>
                  </a:moveTo>
                  <a:lnTo>
                    <a:pt x="2051494" y="304355"/>
                  </a:lnTo>
                  <a:lnTo>
                    <a:pt x="2051265" y="303733"/>
                  </a:lnTo>
                  <a:lnTo>
                    <a:pt x="2050186" y="303199"/>
                  </a:lnTo>
                  <a:lnTo>
                    <a:pt x="2039366" y="299897"/>
                  </a:lnTo>
                  <a:lnTo>
                    <a:pt x="2028545" y="301066"/>
                  </a:lnTo>
                  <a:lnTo>
                    <a:pt x="2028202" y="302209"/>
                  </a:lnTo>
                  <a:lnTo>
                    <a:pt x="2034844" y="303326"/>
                  </a:lnTo>
                  <a:lnTo>
                    <a:pt x="2044992" y="304431"/>
                  </a:lnTo>
                  <a:lnTo>
                    <a:pt x="2037372" y="307035"/>
                  </a:lnTo>
                  <a:lnTo>
                    <a:pt x="2017636" y="308013"/>
                  </a:lnTo>
                  <a:lnTo>
                    <a:pt x="1993417" y="308508"/>
                  </a:lnTo>
                  <a:lnTo>
                    <a:pt x="1972348" y="309702"/>
                  </a:lnTo>
                  <a:lnTo>
                    <a:pt x="1995030" y="311912"/>
                  </a:lnTo>
                  <a:lnTo>
                    <a:pt x="2014702" y="310553"/>
                  </a:lnTo>
                  <a:lnTo>
                    <a:pt x="2035073" y="308330"/>
                  </a:lnTo>
                  <a:lnTo>
                    <a:pt x="2059813" y="307949"/>
                  </a:lnTo>
                  <a:close/>
                </a:path>
                <a:path w="4872355" h="427989">
                  <a:moveTo>
                    <a:pt x="2093163" y="284213"/>
                  </a:moveTo>
                  <a:lnTo>
                    <a:pt x="2072601" y="283514"/>
                  </a:lnTo>
                  <a:lnTo>
                    <a:pt x="2082533" y="286537"/>
                  </a:lnTo>
                  <a:lnTo>
                    <a:pt x="2055139" y="282435"/>
                  </a:lnTo>
                  <a:lnTo>
                    <a:pt x="2008289" y="282232"/>
                  </a:lnTo>
                  <a:lnTo>
                    <a:pt x="1958924" y="282524"/>
                  </a:lnTo>
                  <a:lnTo>
                    <a:pt x="1923999" y="279869"/>
                  </a:lnTo>
                  <a:lnTo>
                    <a:pt x="1915718" y="280758"/>
                  </a:lnTo>
                  <a:lnTo>
                    <a:pt x="1915236" y="281800"/>
                  </a:lnTo>
                  <a:lnTo>
                    <a:pt x="1918233" y="283032"/>
                  </a:lnTo>
                  <a:lnTo>
                    <a:pt x="1920392" y="284467"/>
                  </a:lnTo>
                  <a:lnTo>
                    <a:pt x="1887982" y="284048"/>
                  </a:lnTo>
                  <a:lnTo>
                    <a:pt x="1894408" y="285597"/>
                  </a:lnTo>
                  <a:lnTo>
                    <a:pt x="1891982" y="286321"/>
                  </a:lnTo>
                  <a:lnTo>
                    <a:pt x="1891322" y="287032"/>
                  </a:lnTo>
                  <a:lnTo>
                    <a:pt x="1903031" y="288556"/>
                  </a:lnTo>
                  <a:lnTo>
                    <a:pt x="1902917" y="287566"/>
                  </a:lnTo>
                  <a:lnTo>
                    <a:pt x="1916290" y="285991"/>
                  </a:lnTo>
                  <a:lnTo>
                    <a:pt x="1941588" y="288036"/>
                  </a:lnTo>
                  <a:lnTo>
                    <a:pt x="1946833" y="289648"/>
                  </a:lnTo>
                  <a:lnTo>
                    <a:pt x="1940382" y="290982"/>
                  </a:lnTo>
                  <a:lnTo>
                    <a:pt x="1930577" y="292163"/>
                  </a:lnTo>
                  <a:lnTo>
                    <a:pt x="1925777" y="293306"/>
                  </a:lnTo>
                  <a:lnTo>
                    <a:pt x="1934324" y="294551"/>
                  </a:lnTo>
                  <a:lnTo>
                    <a:pt x="1964575" y="296024"/>
                  </a:lnTo>
                  <a:lnTo>
                    <a:pt x="1987054" y="292392"/>
                  </a:lnTo>
                  <a:lnTo>
                    <a:pt x="1969376" y="291312"/>
                  </a:lnTo>
                  <a:lnTo>
                    <a:pt x="1961857" y="290614"/>
                  </a:lnTo>
                  <a:lnTo>
                    <a:pt x="1958543" y="289433"/>
                  </a:lnTo>
                  <a:lnTo>
                    <a:pt x="1989201" y="289661"/>
                  </a:lnTo>
                  <a:lnTo>
                    <a:pt x="2023033" y="288632"/>
                  </a:lnTo>
                  <a:lnTo>
                    <a:pt x="2056955" y="288163"/>
                  </a:lnTo>
                  <a:lnTo>
                    <a:pt x="2087930" y="290093"/>
                  </a:lnTo>
                  <a:lnTo>
                    <a:pt x="2082723" y="287642"/>
                  </a:lnTo>
                  <a:lnTo>
                    <a:pt x="2090496" y="285635"/>
                  </a:lnTo>
                  <a:lnTo>
                    <a:pt x="2093163" y="284213"/>
                  </a:lnTo>
                  <a:close/>
                </a:path>
                <a:path w="4872355" h="427989">
                  <a:moveTo>
                    <a:pt x="2114981" y="266128"/>
                  </a:moveTo>
                  <a:lnTo>
                    <a:pt x="2105520" y="265137"/>
                  </a:lnTo>
                  <a:lnTo>
                    <a:pt x="2083142" y="268757"/>
                  </a:lnTo>
                  <a:lnTo>
                    <a:pt x="2114981" y="266128"/>
                  </a:lnTo>
                  <a:close/>
                </a:path>
                <a:path w="4872355" h="427989">
                  <a:moveTo>
                    <a:pt x="2138769" y="297522"/>
                  </a:moveTo>
                  <a:lnTo>
                    <a:pt x="2128278" y="297027"/>
                  </a:lnTo>
                  <a:lnTo>
                    <a:pt x="2113483" y="296443"/>
                  </a:lnTo>
                  <a:lnTo>
                    <a:pt x="2107666" y="295122"/>
                  </a:lnTo>
                  <a:lnTo>
                    <a:pt x="2112848" y="296379"/>
                  </a:lnTo>
                  <a:lnTo>
                    <a:pt x="2112835" y="297637"/>
                  </a:lnTo>
                  <a:lnTo>
                    <a:pt x="2116239" y="298526"/>
                  </a:lnTo>
                  <a:lnTo>
                    <a:pt x="2131669" y="298602"/>
                  </a:lnTo>
                  <a:lnTo>
                    <a:pt x="2138769" y="297522"/>
                  </a:lnTo>
                  <a:close/>
                </a:path>
                <a:path w="4872355" h="427989">
                  <a:moveTo>
                    <a:pt x="2150707" y="300621"/>
                  </a:moveTo>
                  <a:lnTo>
                    <a:pt x="2145474" y="299072"/>
                  </a:lnTo>
                  <a:lnTo>
                    <a:pt x="2149360" y="300621"/>
                  </a:lnTo>
                  <a:lnTo>
                    <a:pt x="2150707" y="300621"/>
                  </a:lnTo>
                  <a:close/>
                </a:path>
                <a:path w="4872355" h="427989">
                  <a:moveTo>
                    <a:pt x="2155621" y="303110"/>
                  </a:moveTo>
                  <a:lnTo>
                    <a:pt x="2149360" y="300621"/>
                  </a:lnTo>
                  <a:lnTo>
                    <a:pt x="2136686" y="301129"/>
                  </a:lnTo>
                  <a:lnTo>
                    <a:pt x="2132342" y="301650"/>
                  </a:lnTo>
                  <a:lnTo>
                    <a:pt x="2155621" y="303110"/>
                  </a:lnTo>
                  <a:close/>
                </a:path>
                <a:path w="4872355" h="427989">
                  <a:moveTo>
                    <a:pt x="2253399" y="245922"/>
                  </a:moveTo>
                  <a:lnTo>
                    <a:pt x="2215807" y="241973"/>
                  </a:lnTo>
                  <a:lnTo>
                    <a:pt x="2206739" y="243014"/>
                  </a:lnTo>
                  <a:lnTo>
                    <a:pt x="2253399" y="245922"/>
                  </a:lnTo>
                  <a:close/>
                </a:path>
                <a:path w="4872355" h="427989">
                  <a:moveTo>
                    <a:pt x="2303653" y="202603"/>
                  </a:moveTo>
                  <a:lnTo>
                    <a:pt x="2297341" y="194995"/>
                  </a:lnTo>
                  <a:lnTo>
                    <a:pt x="2248306" y="195440"/>
                  </a:lnTo>
                  <a:lnTo>
                    <a:pt x="2149157" y="191757"/>
                  </a:lnTo>
                  <a:lnTo>
                    <a:pt x="2102815" y="192481"/>
                  </a:lnTo>
                  <a:lnTo>
                    <a:pt x="2092909" y="191389"/>
                  </a:lnTo>
                  <a:lnTo>
                    <a:pt x="2097862" y="190715"/>
                  </a:lnTo>
                  <a:lnTo>
                    <a:pt x="2106244" y="190042"/>
                  </a:lnTo>
                  <a:lnTo>
                    <a:pt x="2106650" y="188912"/>
                  </a:lnTo>
                  <a:lnTo>
                    <a:pt x="2085924" y="189636"/>
                  </a:lnTo>
                  <a:lnTo>
                    <a:pt x="2048725" y="193713"/>
                  </a:lnTo>
                  <a:lnTo>
                    <a:pt x="2020366" y="194741"/>
                  </a:lnTo>
                  <a:lnTo>
                    <a:pt x="2131822" y="197472"/>
                  </a:lnTo>
                  <a:lnTo>
                    <a:pt x="2125103" y="198780"/>
                  </a:lnTo>
                  <a:lnTo>
                    <a:pt x="2128761" y="199771"/>
                  </a:lnTo>
                  <a:lnTo>
                    <a:pt x="2137651" y="200748"/>
                  </a:lnTo>
                  <a:lnTo>
                    <a:pt x="2146655" y="202018"/>
                  </a:lnTo>
                  <a:lnTo>
                    <a:pt x="2127326" y="198996"/>
                  </a:lnTo>
                  <a:lnTo>
                    <a:pt x="2170582" y="199821"/>
                  </a:lnTo>
                  <a:lnTo>
                    <a:pt x="2215350" y="200063"/>
                  </a:lnTo>
                  <a:lnTo>
                    <a:pt x="2260181" y="200672"/>
                  </a:lnTo>
                  <a:lnTo>
                    <a:pt x="2303653" y="202603"/>
                  </a:lnTo>
                  <a:close/>
                </a:path>
                <a:path w="4872355" h="427989">
                  <a:moveTo>
                    <a:pt x="2328291" y="310261"/>
                  </a:moveTo>
                  <a:lnTo>
                    <a:pt x="2302370" y="309689"/>
                  </a:lnTo>
                  <a:lnTo>
                    <a:pt x="2274430" y="309841"/>
                  </a:lnTo>
                  <a:lnTo>
                    <a:pt x="2217369" y="310578"/>
                  </a:lnTo>
                  <a:lnTo>
                    <a:pt x="2230285" y="306997"/>
                  </a:lnTo>
                  <a:lnTo>
                    <a:pt x="2188641" y="306590"/>
                  </a:lnTo>
                  <a:lnTo>
                    <a:pt x="2188553" y="308495"/>
                  </a:lnTo>
                  <a:lnTo>
                    <a:pt x="2181415" y="310032"/>
                  </a:lnTo>
                  <a:lnTo>
                    <a:pt x="2168868" y="310654"/>
                  </a:lnTo>
                  <a:lnTo>
                    <a:pt x="2152510" y="309740"/>
                  </a:lnTo>
                  <a:lnTo>
                    <a:pt x="2159381" y="310667"/>
                  </a:lnTo>
                  <a:lnTo>
                    <a:pt x="2175179" y="310756"/>
                  </a:lnTo>
                  <a:lnTo>
                    <a:pt x="2208022" y="310591"/>
                  </a:lnTo>
                  <a:lnTo>
                    <a:pt x="2209266" y="315633"/>
                  </a:lnTo>
                  <a:lnTo>
                    <a:pt x="2249703" y="314185"/>
                  </a:lnTo>
                  <a:lnTo>
                    <a:pt x="2289822" y="314807"/>
                  </a:lnTo>
                  <a:lnTo>
                    <a:pt x="2319426" y="314502"/>
                  </a:lnTo>
                  <a:lnTo>
                    <a:pt x="2328291" y="310261"/>
                  </a:lnTo>
                  <a:close/>
                </a:path>
                <a:path w="4872355" h="427989">
                  <a:moveTo>
                    <a:pt x="2386457" y="119037"/>
                  </a:moveTo>
                  <a:lnTo>
                    <a:pt x="2378303" y="117817"/>
                  </a:lnTo>
                  <a:lnTo>
                    <a:pt x="2365248" y="117576"/>
                  </a:lnTo>
                  <a:lnTo>
                    <a:pt x="2352306" y="117703"/>
                  </a:lnTo>
                  <a:lnTo>
                    <a:pt x="2344521" y="117627"/>
                  </a:lnTo>
                  <a:lnTo>
                    <a:pt x="2358237" y="117919"/>
                  </a:lnTo>
                  <a:lnTo>
                    <a:pt x="2360434" y="118935"/>
                  </a:lnTo>
                  <a:lnTo>
                    <a:pt x="2365146" y="119659"/>
                  </a:lnTo>
                  <a:lnTo>
                    <a:pt x="2386457" y="119037"/>
                  </a:lnTo>
                  <a:close/>
                </a:path>
                <a:path w="4872355" h="427989">
                  <a:moveTo>
                    <a:pt x="2413952" y="260743"/>
                  </a:moveTo>
                  <a:lnTo>
                    <a:pt x="2394902" y="260273"/>
                  </a:lnTo>
                  <a:lnTo>
                    <a:pt x="2350122" y="260477"/>
                  </a:lnTo>
                  <a:lnTo>
                    <a:pt x="2325751" y="259448"/>
                  </a:lnTo>
                  <a:lnTo>
                    <a:pt x="2315667" y="255422"/>
                  </a:lnTo>
                  <a:lnTo>
                    <a:pt x="2292146" y="257124"/>
                  </a:lnTo>
                  <a:lnTo>
                    <a:pt x="2263203" y="257975"/>
                  </a:lnTo>
                  <a:lnTo>
                    <a:pt x="2230729" y="258648"/>
                  </a:lnTo>
                  <a:lnTo>
                    <a:pt x="2196592" y="259791"/>
                  </a:lnTo>
                  <a:lnTo>
                    <a:pt x="2198243" y="257721"/>
                  </a:lnTo>
                  <a:lnTo>
                    <a:pt x="2188349" y="256463"/>
                  </a:lnTo>
                  <a:lnTo>
                    <a:pt x="2174189" y="255511"/>
                  </a:lnTo>
                  <a:lnTo>
                    <a:pt x="2163000" y="254292"/>
                  </a:lnTo>
                  <a:lnTo>
                    <a:pt x="2187460" y="259829"/>
                  </a:lnTo>
                  <a:lnTo>
                    <a:pt x="2159381" y="258889"/>
                  </a:lnTo>
                  <a:lnTo>
                    <a:pt x="2199144" y="261962"/>
                  </a:lnTo>
                  <a:lnTo>
                    <a:pt x="2246553" y="262597"/>
                  </a:lnTo>
                  <a:lnTo>
                    <a:pt x="2296858" y="262293"/>
                  </a:lnTo>
                  <a:lnTo>
                    <a:pt x="2345309" y="262547"/>
                  </a:lnTo>
                  <a:lnTo>
                    <a:pt x="2387181" y="264871"/>
                  </a:lnTo>
                  <a:lnTo>
                    <a:pt x="2413952" y="260743"/>
                  </a:lnTo>
                  <a:close/>
                </a:path>
                <a:path w="4872355" h="427989">
                  <a:moveTo>
                    <a:pt x="2465057" y="180835"/>
                  </a:moveTo>
                  <a:lnTo>
                    <a:pt x="2464333" y="178384"/>
                  </a:lnTo>
                  <a:lnTo>
                    <a:pt x="2452573" y="176923"/>
                  </a:lnTo>
                  <a:lnTo>
                    <a:pt x="2434056" y="176047"/>
                  </a:lnTo>
                  <a:lnTo>
                    <a:pt x="2413050" y="175374"/>
                  </a:lnTo>
                  <a:lnTo>
                    <a:pt x="2424011" y="177368"/>
                  </a:lnTo>
                  <a:lnTo>
                    <a:pt x="2439200" y="178866"/>
                  </a:lnTo>
                  <a:lnTo>
                    <a:pt x="2465057" y="180835"/>
                  </a:lnTo>
                  <a:close/>
                </a:path>
                <a:path w="4872355" h="427989">
                  <a:moveTo>
                    <a:pt x="2500782" y="276758"/>
                  </a:moveTo>
                  <a:lnTo>
                    <a:pt x="2483561" y="276225"/>
                  </a:lnTo>
                  <a:lnTo>
                    <a:pt x="2461082" y="275221"/>
                  </a:lnTo>
                  <a:lnTo>
                    <a:pt x="2435301" y="274802"/>
                  </a:lnTo>
                  <a:lnTo>
                    <a:pt x="2408148" y="276009"/>
                  </a:lnTo>
                  <a:lnTo>
                    <a:pt x="2432380" y="276593"/>
                  </a:lnTo>
                  <a:lnTo>
                    <a:pt x="2459659" y="276948"/>
                  </a:lnTo>
                  <a:lnTo>
                    <a:pt x="2484348" y="277012"/>
                  </a:lnTo>
                  <a:lnTo>
                    <a:pt x="2500782" y="276758"/>
                  </a:lnTo>
                  <a:close/>
                </a:path>
                <a:path w="4872355" h="427989">
                  <a:moveTo>
                    <a:pt x="2511260" y="222364"/>
                  </a:moveTo>
                  <a:lnTo>
                    <a:pt x="2474074" y="220421"/>
                  </a:lnTo>
                  <a:lnTo>
                    <a:pt x="2497912" y="223913"/>
                  </a:lnTo>
                  <a:lnTo>
                    <a:pt x="2511260" y="222364"/>
                  </a:lnTo>
                  <a:close/>
                </a:path>
                <a:path w="4872355" h="427989">
                  <a:moveTo>
                    <a:pt x="2547455" y="177533"/>
                  </a:moveTo>
                  <a:lnTo>
                    <a:pt x="2529027" y="177609"/>
                  </a:lnTo>
                  <a:lnTo>
                    <a:pt x="2534094" y="180124"/>
                  </a:lnTo>
                  <a:lnTo>
                    <a:pt x="2547455" y="177533"/>
                  </a:lnTo>
                  <a:close/>
                </a:path>
                <a:path w="4872355" h="427989">
                  <a:moveTo>
                    <a:pt x="2636228" y="243357"/>
                  </a:moveTo>
                  <a:lnTo>
                    <a:pt x="2617635" y="243763"/>
                  </a:lnTo>
                  <a:lnTo>
                    <a:pt x="2611678" y="242417"/>
                  </a:lnTo>
                  <a:lnTo>
                    <a:pt x="2610764" y="240296"/>
                  </a:lnTo>
                  <a:lnTo>
                    <a:pt x="2607310" y="238353"/>
                  </a:lnTo>
                  <a:lnTo>
                    <a:pt x="2616200" y="238290"/>
                  </a:lnTo>
                  <a:lnTo>
                    <a:pt x="2623083" y="238760"/>
                  </a:lnTo>
                  <a:lnTo>
                    <a:pt x="2635707" y="240309"/>
                  </a:lnTo>
                  <a:lnTo>
                    <a:pt x="2617559" y="237642"/>
                  </a:lnTo>
                  <a:lnTo>
                    <a:pt x="2543822" y="233934"/>
                  </a:lnTo>
                  <a:lnTo>
                    <a:pt x="2517914" y="230987"/>
                  </a:lnTo>
                  <a:lnTo>
                    <a:pt x="2517737" y="232041"/>
                  </a:lnTo>
                  <a:lnTo>
                    <a:pt x="2511971" y="232968"/>
                  </a:lnTo>
                  <a:lnTo>
                    <a:pt x="2495727" y="234607"/>
                  </a:lnTo>
                  <a:lnTo>
                    <a:pt x="2520175" y="237578"/>
                  </a:lnTo>
                  <a:lnTo>
                    <a:pt x="2559088" y="239268"/>
                  </a:lnTo>
                  <a:lnTo>
                    <a:pt x="2594622" y="241338"/>
                  </a:lnTo>
                  <a:lnTo>
                    <a:pt x="2608935" y="245465"/>
                  </a:lnTo>
                  <a:lnTo>
                    <a:pt x="2636228" y="243357"/>
                  </a:lnTo>
                  <a:close/>
                </a:path>
                <a:path w="4872355" h="427989">
                  <a:moveTo>
                    <a:pt x="2660993" y="168935"/>
                  </a:moveTo>
                  <a:lnTo>
                    <a:pt x="2642298" y="168148"/>
                  </a:lnTo>
                  <a:lnTo>
                    <a:pt x="2630843" y="167132"/>
                  </a:lnTo>
                  <a:lnTo>
                    <a:pt x="2627807" y="165125"/>
                  </a:lnTo>
                  <a:lnTo>
                    <a:pt x="2628227" y="167132"/>
                  </a:lnTo>
                  <a:lnTo>
                    <a:pt x="2628328" y="167563"/>
                  </a:lnTo>
                  <a:lnTo>
                    <a:pt x="2642349" y="168529"/>
                  </a:lnTo>
                  <a:lnTo>
                    <a:pt x="2660993" y="168935"/>
                  </a:lnTo>
                  <a:close/>
                </a:path>
                <a:path w="4872355" h="427989">
                  <a:moveTo>
                    <a:pt x="2670200" y="169595"/>
                  </a:moveTo>
                  <a:lnTo>
                    <a:pt x="2660129" y="168935"/>
                  </a:lnTo>
                  <a:lnTo>
                    <a:pt x="2659735" y="168935"/>
                  </a:lnTo>
                  <a:lnTo>
                    <a:pt x="2670200" y="169595"/>
                  </a:lnTo>
                  <a:close/>
                </a:path>
                <a:path w="4872355" h="427989">
                  <a:moveTo>
                    <a:pt x="2678252" y="143637"/>
                  </a:moveTo>
                  <a:lnTo>
                    <a:pt x="2627185" y="142265"/>
                  </a:lnTo>
                  <a:lnTo>
                    <a:pt x="2650693" y="144741"/>
                  </a:lnTo>
                  <a:lnTo>
                    <a:pt x="2678252" y="143637"/>
                  </a:lnTo>
                  <a:close/>
                </a:path>
                <a:path w="4872355" h="427989">
                  <a:moveTo>
                    <a:pt x="2716961" y="183413"/>
                  </a:moveTo>
                  <a:lnTo>
                    <a:pt x="2701950" y="181825"/>
                  </a:lnTo>
                  <a:lnTo>
                    <a:pt x="2681757" y="180441"/>
                  </a:lnTo>
                  <a:lnTo>
                    <a:pt x="2677122" y="179209"/>
                  </a:lnTo>
                  <a:lnTo>
                    <a:pt x="2657856" y="178663"/>
                  </a:lnTo>
                  <a:lnTo>
                    <a:pt x="2634894" y="179019"/>
                  </a:lnTo>
                  <a:lnTo>
                    <a:pt x="2617876" y="178879"/>
                  </a:lnTo>
                  <a:lnTo>
                    <a:pt x="2616428" y="176847"/>
                  </a:lnTo>
                  <a:lnTo>
                    <a:pt x="2591574" y="177368"/>
                  </a:lnTo>
                  <a:lnTo>
                    <a:pt x="2579395" y="178549"/>
                  </a:lnTo>
                  <a:lnTo>
                    <a:pt x="2569908" y="180200"/>
                  </a:lnTo>
                  <a:lnTo>
                    <a:pt x="2553131" y="182092"/>
                  </a:lnTo>
                  <a:lnTo>
                    <a:pt x="2568841" y="183680"/>
                  </a:lnTo>
                  <a:lnTo>
                    <a:pt x="2610828" y="184683"/>
                  </a:lnTo>
                  <a:lnTo>
                    <a:pt x="2662212" y="185178"/>
                  </a:lnTo>
                  <a:lnTo>
                    <a:pt x="2706090" y="185280"/>
                  </a:lnTo>
                  <a:lnTo>
                    <a:pt x="2716961" y="183413"/>
                  </a:lnTo>
                  <a:close/>
                </a:path>
                <a:path w="4872355" h="427989">
                  <a:moveTo>
                    <a:pt x="2790850" y="171310"/>
                  </a:moveTo>
                  <a:lnTo>
                    <a:pt x="2697924" y="169519"/>
                  </a:lnTo>
                  <a:lnTo>
                    <a:pt x="2707246" y="171831"/>
                  </a:lnTo>
                  <a:lnTo>
                    <a:pt x="2723515" y="172554"/>
                  </a:lnTo>
                  <a:lnTo>
                    <a:pt x="2742196" y="172618"/>
                  </a:lnTo>
                  <a:lnTo>
                    <a:pt x="2758795" y="172923"/>
                  </a:lnTo>
                  <a:lnTo>
                    <a:pt x="2749321" y="171932"/>
                  </a:lnTo>
                  <a:lnTo>
                    <a:pt x="2790850" y="171310"/>
                  </a:lnTo>
                  <a:close/>
                </a:path>
                <a:path w="4872355" h="427989">
                  <a:moveTo>
                    <a:pt x="2865463" y="175145"/>
                  </a:moveTo>
                  <a:lnTo>
                    <a:pt x="2850464" y="170624"/>
                  </a:lnTo>
                  <a:lnTo>
                    <a:pt x="2851264" y="173659"/>
                  </a:lnTo>
                  <a:lnTo>
                    <a:pt x="2865463" y="175145"/>
                  </a:lnTo>
                  <a:close/>
                </a:path>
                <a:path w="4872355" h="427989">
                  <a:moveTo>
                    <a:pt x="2920352" y="172974"/>
                  </a:moveTo>
                  <a:lnTo>
                    <a:pt x="2910992" y="171983"/>
                  </a:lnTo>
                  <a:lnTo>
                    <a:pt x="2915069" y="173583"/>
                  </a:lnTo>
                  <a:lnTo>
                    <a:pt x="2920352" y="172974"/>
                  </a:lnTo>
                  <a:close/>
                </a:path>
                <a:path w="4872355" h="427989">
                  <a:moveTo>
                    <a:pt x="2921203" y="176009"/>
                  </a:moveTo>
                  <a:lnTo>
                    <a:pt x="2919984" y="175526"/>
                  </a:lnTo>
                  <a:lnTo>
                    <a:pt x="2915069" y="173583"/>
                  </a:lnTo>
                  <a:lnTo>
                    <a:pt x="2911449" y="174015"/>
                  </a:lnTo>
                  <a:lnTo>
                    <a:pt x="2916351" y="175526"/>
                  </a:lnTo>
                  <a:lnTo>
                    <a:pt x="2902483" y="175056"/>
                  </a:lnTo>
                  <a:lnTo>
                    <a:pt x="2921203" y="176009"/>
                  </a:lnTo>
                  <a:close/>
                </a:path>
                <a:path w="4872355" h="427989">
                  <a:moveTo>
                    <a:pt x="2983763" y="187540"/>
                  </a:moveTo>
                  <a:lnTo>
                    <a:pt x="2958706" y="186258"/>
                  </a:lnTo>
                  <a:lnTo>
                    <a:pt x="2941015" y="184912"/>
                  </a:lnTo>
                  <a:lnTo>
                    <a:pt x="2922549" y="184035"/>
                  </a:lnTo>
                  <a:lnTo>
                    <a:pt x="2895168" y="184200"/>
                  </a:lnTo>
                  <a:lnTo>
                    <a:pt x="2906915" y="186601"/>
                  </a:lnTo>
                  <a:lnTo>
                    <a:pt x="2929496" y="187439"/>
                  </a:lnTo>
                  <a:lnTo>
                    <a:pt x="2983763" y="187540"/>
                  </a:lnTo>
                  <a:close/>
                </a:path>
                <a:path w="4872355" h="427989">
                  <a:moveTo>
                    <a:pt x="3042755" y="325589"/>
                  </a:moveTo>
                  <a:lnTo>
                    <a:pt x="3022701" y="323723"/>
                  </a:lnTo>
                  <a:lnTo>
                    <a:pt x="2971673" y="324421"/>
                  </a:lnTo>
                  <a:lnTo>
                    <a:pt x="2954274" y="322275"/>
                  </a:lnTo>
                  <a:lnTo>
                    <a:pt x="2986240" y="320649"/>
                  </a:lnTo>
                  <a:lnTo>
                    <a:pt x="2969945" y="320700"/>
                  </a:lnTo>
                  <a:lnTo>
                    <a:pt x="2960090" y="320433"/>
                  </a:lnTo>
                  <a:lnTo>
                    <a:pt x="2953435" y="319214"/>
                  </a:lnTo>
                  <a:lnTo>
                    <a:pt x="2971355" y="317157"/>
                  </a:lnTo>
                  <a:lnTo>
                    <a:pt x="2938437" y="313677"/>
                  </a:lnTo>
                  <a:lnTo>
                    <a:pt x="2938665" y="314667"/>
                  </a:lnTo>
                  <a:lnTo>
                    <a:pt x="2914383" y="312356"/>
                  </a:lnTo>
                  <a:lnTo>
                    <a:pt x="2913570" y="308483"/>
                  </a:lnTo>
                  <a:lnTo>
                    <a:pt x="2908452" y="304698"/>
                  </a:lnTo>
                  <a:lnTo>
                    <a:pt x="2871266" y="302666"/>
                  </a:lnTo>
                  <a:lnTo>
                    <a:pt x="2862364" y="303707"/>
                  </a:lnTo>
                  <a:lnTo>
                    <a:pt x="2882036" y="304063"/>
                  </a:lnTo>
                  <a:lnTo>
                    <a:pt x="2889783" y="304380"/>
                  </a:lnTo>
                  <a:lnTo>
                    <a:pt x="2895041" y="305168"/>
                  </a:lnTo>
                  <a:lnTo>
                    <a:pt x="2886418" y="306324"/>
                  </a:lnTo>
                  <a:lnTo>
                    <a:pt x="2870289" y="306298"/>
                  </a:lnTo>
                  <a:lnTo>
                    <a:pt x="2834919" y="304825"/>
                  </a:lnTo>
                  <a:lnTo>
                    <a:pt x="2829280" y="300253"/>
                  </a:lnTo>
                  <a:lnTo>
                    <a:pt x="2783433" y="302298"/>
                  </a:lnTo>
                  <a:lnTo>
                    <a:pt x="2734780" y="303606"/>
                  </a:lnTo>
                  <a:lnTo>
                    <a:pt x="2685211" y="304685"/>
                  </a:lnTo>
                  <a:lnTo>
                    <a:pt x="2636583" y="305993"/>
                  </a:lnTo>
                  <a:lnTo>
                    <a:pt x="2590787" y="308025"/>
                  </a:lnTo>
                  <a:lnTo>
                    <a:pt x="2574963" y="304482"/>
                  </a:lnTo>
                  <a:lnTo>
                    <a:pt x="2536837" y="299300"/>
                  </a:lnTo>
                  <a:lnTo>
                    <a:pt x="2549880" y="296227"/>
                  </a:lnTo>
                  <a:lnTo>
                    <a:pt x="2589415" y="293420"/>
                  </a:lnTo>
                  <a:lnTo>
                    <a:pt x="2591866" y="292265"/>
                  </a:lnTo>
                  <a:lnTo>
                    <a:pt x="2540736" y="290880"/>
                  </a:lnTo>
                  <a:lnTo>
                    <a:pt x="2541422" y="293941"/>
                  </a:lnTo>
                  <a:lnTo>
                    <a:pt x="2512009" y="291477"/>
                  </a:lnTo>
                  <a:lnTo>
                    <a:pt x="2495283" y="290918"/>
                  </a:lnTo>
                  <a:lnTo>
                    <a:pt x="2476385" y="292074"/>
                  </a:lnTo>
                  <a:lnTo>
                    <a:pt x="2468956" y="294246"/>
                  </a:lnTo>
                  <a:lnTo>
                    <a:pt x="2458796" y="295935"/>
                  </a:lnTo>
                  <a:lnTo>
                    <a:pt x="2444991" y="296887"/>
                  </a:lnTo>
                  <a:lnTo>
                    <a:pt x="2380996" y="296545"/>
                  </a:lnTo>
                  <a:lnTo>
                    <a:pt x="2338971" y="294805"/>
                  </a:lnTo>
                  <a:lnTo>
                    <a:pt x="2297811" y="292773"/>
                  </a:lnTo>
                  <a:lnTo>
                    <a:pt x="2254745" y="291655"/>
                  </a:lnTo>
                  <a:lnTo>
                    <a:pt x="2230424" y="293268"/>
                  </a:lnTo>
                  <a:lnTo>
                    <a:pt x="2210270" y="294195"/>
                  </a:lnTo>
                  <a:lnTo>
                    <a:pt x="2191969" y="295694"/>
                  </a:lnTo>
                  <a:lnTo>
                    <a:pt x="2173198" y="298970"/>
                  </a:lnTo>
                  <a:lnTo>
                    <a:pt x="2196452" y="299948"/>
                  </a:lnTo>
                  <a:lnTo>
                    <a:pt x="2217864" y="298526"/>
                  </a:lnTo>
                  <a:lnTo>
                    <a:pt x="2233434" y="300355"/>
                  </a:lnTo>
                  <a:lnTo>
                    <a:pt x="2206383" y="303479"/>
                  </a:lnTo>
                  <a:lnTo>
                    <a:pt x="2224582" y="304139"/>
                  </a:lnTo>
                  <a:lnTo>
                    <a:pt x="2232164" y="304787"/>
                  </a:lnTo>
                  <a:lnTo>
                    <a:pt x="2239416" y="305943"/>
                  </a:lnTo>
                  <a:lnTo>
                    <a:pt x="2247417" y="303060"/>
                  </a:lnTo>
                  <a:lnTo>
                    <a:pt x="2253589" y="302399"/>
                  </a:lnTo>
                  <a:lnTo>
                    <a:pt x="2266518" y="302818"/>
                  </a:lnTo>
                  <a:lnTo>
                    <a:pt x="2275649" y="305155"/>
                  </a:lnTo>
                  <a:lnTo>
                    <a:pt x="2345385" y="307746"/>
                  </a:lnTo>
                  <a:lnTo>
                    <a:pt x="2365197" y="311175"/>
                  </a:lnTo>
                  <a:lnTo>
                    <a:pt x="2366886" y="308991"/>
                  </a:lnTo>
                  <a:lnTo>
                    <a:pt x="2381859" y="308089"/>
                  </a:lnTo>
                  <a:lnTo>
                    <a:pt x="2420035" y="307975"/>
                  </a:lnTo>
                  <a:lnTo>
                    <a:pt x="2422423" y="309587"/>
                  </a:lnTo>
                  <a:lnTo>
                    <a:pt x="2416937" y="310273"/>
                  </a:lnTo>
                  <a:lnTo>
                    <a:pt x="2392921" y="311086"/>
                  </a:lnTo>
                  <a:lnTo>
                    <a:pt x="2408580" y="311912"/>
                  </a:lnTo>
                  <a:lnTo>
                    <a:pt x="2423718" y="312102"/>
                  </a:lnTo>
                  <a:lnTo>
                    <a:pt x="2443048" y="311607"/>
                  </a:lnTo>
                  <a:lnTo>
                    <a:pt x="2471318" y="310375"/>
                  </a:lnTo>
                  <a:lnTo>
                    <a:pt x="2473718" y="313232"/>
                  </a:lnTo>
                  <a:lnTo>
                    <a:pt x="2476398" y="315264"/>
                  </a:lnTo>
                  <a:lnTo>
                    <a:pt x="2485110" y="316992"/>
                  </a:lnTo>
                  <a:lnTo>
                    <a:pt x="2505583" y="318909"/>
                  </a:lnTo>
                  <a:lnTo>
                    <a:pt x="2513584" y="313804"/>
                  </a:lnTo>
                  <a:lnTo>
                    <a:pt x="2543860" y="315874"/>
                  </a:lnTo>
                  <a:lnTo>
                    <a:pt x="2571686" y="321030"/>
                  </a:lnTo>
                  <a:lnTo>
                    <a:pt x="2594000" y="322237"/>
                  </a:lnTo>
                  <a:lnTo>
                    <a:pt x="2619667" y="320789"/>
                  </a:lnTo>
                  <a:lnTo>
                    <a:pt x="2649359" y="319481"/>
                  </a:lnTo>
                  <a:lnTo>
                    <a:pt x="2672931" y="318084"/>
                  </a:lnTo>
                  <a:lnTo>
                    <a:pt x="2680284" y="316407"/>
                  </a:lnTo>
                  <a:lnTo>
                    <a:pt x="2658783" y="315391"/>
                  </a:lnTo>
                  <a:lnTo>
                    <a:pt x="2650820" y="314718"/>
                  </a:lnTo>
                  <a:lnTo>
                    <a:pt x="2647594" y="313956"/>
                  </a:lnTo>
                  <a:lnTo>
                    <a:pt x="2700401" y="314172"/>
                  </a:lnTo>
                  <a:lnTo>
                    <a:pt x="2751937" y="316357"/>
                  </a:lnTo>
                  <a:lnTo>
                    <a:pt x="2829280" y="321094"/>
                  </a:lnTo>
                  <a:lnTo>
                    <a:pt x="2806179" y="321665"/>
                  </a:lnTo>
                  <a:lnTo>
                    <a:pt x="2845701" y="323138"/>
                  </a:lnTo>
                  <a:lnTo>
                    <a:pt x="2924467" y="324535"/>
                  </a:lnTo>
                  <a:lnTo>
                    <a:pt x="2945892" y="326326"/>
                  </a:lnTo>
                  <a:lnTo>
                    <a:pt x="2938780" y="327621"/>
                  </a:lnTo>
                  <a:lnTo>
                    <a:pt x="2922016" y="326923"/>
                  </a:lnTo>
                  <a:lnTo>
                    <a:pt x="2927959" y="328434"/>
                  </a:lnTo>
                  <a:lnTo>
                    <a:pt x="2992818" y="329260"/>
                  </a:lnTo>
                  <a:lnTo>
                    <a:pt x="2983242" y="328295"/>
                  </a:lnTo>
                  <a:lnTo>
                    <a:pt x="3042755" y="325589"/>
                  </a:lnTo>
                  <a:close/>
                </a:path>
                <a:path w="4872355" h="427989">
                  <a:moveTo>
                    <a:pt x="3315398" y="81445"/>
                  </a:moveTo>
                  <a:lnTo>
                    <a:pt x="3264395" y="81076"/>
                  </a:lnTo>
                  <a:lnTo>
                    <a:pt x="3297313" y="83527"/>
                  </a:lnTo>
                  <a:lnTo>
                    <a:pt x="3315398" y="81445"/>
                  </a:lnTo>
                  <a:close/>
                </a:path>
                <a:path w="4872355" h="427989">
                  <a:moveTo>
                    <a:pt x="3474097" y="80162"/>
                  </a:moveTo>
                  <a:lnTo>
                    <a:pt x="3466820" y="78486"/>
                  </a:lnTo>
                  <a:lnTo>
                    <a:pt x="3464623" y="79730"/>
                  </a:lnTo>
                  <a:lnTo>
                    <a:pt x="3453473" y="80048"/>
                  </a:lnTo>
                  <a:lnTo>
                    <a:pt x="3438753" y="79997"/>
                  </a:lnTo>
                  <a:lnTo>
                    <a:pt x="3425799" y="80124"/>
                  </a:lnTo>
                  <a:lnTo>
                    <a:pt x="3449459" y="82575"/>
                  </a:lnTo>
                  <a:lnTo>
                    <a:pt x="3455225" y="81140"/>
                  </a:lnTo>
                  <a:lnTo>
                    <a:pt x="3466833" y="80695"/>
                  </a:lnTo>
                  <a:lnTo>
                    <a:pt x="3474097" y="80162"/>
                  </a:lnTo>
                  <a:close/>
                </a:path>
                <a:path w="4872355" h="427989">
                  <a:moveTo>
                    <a:pt x="3475799" y="14935"/>
                  </a:moveTo>
                  <a:lnTo>
                    <a:pt x="3415550" y="14592"/>
                  </a:lnTo>
                  <a:lnTo>
                    <a:pt x="3420148" y="15354"/>
                  </a:lnTo>
                  <a:lnTo>
                    <a:pt x="3443274" y="16814"/>
                  </a:lnTo>
                  <a:lnTo>
                    <a:pt x="3453028" y="17538"/>
                  </a:lnTo>
                  <a:lnTo>
                    <a:pt x="3475799" y="14935"/>
                  </a:lnTo>
                  <a:close/>
                </a:path>
                <a:path w="4872355" h="427989">
                  <a:moveTo>
                    <a:pt x="3511689" y="72263"/>
                  </a:moveTo>
                  <a:lnTo>
                    <a:pt x="3496627" y="71196"/>
                  </a:lnTo>
                  <a:lnTo>
                    <a:pt x="3489782" y="71818"/>
                  </a:lnTo>
                  <a:lnTo>
                    <a:pt x="3484816" y="73202"/>
                  </a:lnTo>
                  <a:lnTo>
                    <a:pt x="3475444" y="74409"/>
                  </a:lnTo>
                  <a:lnTo>
                    <a:pt x="3485832" y="74841"/>
                  </a:lnTo>
                  <a:lnTo>
                    <a:pt x="3495548" y="74269"/>
                  </a:lnTo>
                  <a:lnTo>
                    <a:pt x="3504285" y="73240"/>
                  </a:lnTo>
                  <a:lnTo>
                    <a:pt x="3511689" y="72263"/>
                  </a:lnTo>
                  <a:close/>
                </a:path>
                <a:path w="4872355" h="427989">
                  <a:moveTo>
                    <a:pt x="3541953" y="144843"/>
                  </a:moveTo>
                  <a:lnTo>
                    <a:pt x="3494951" y="140893"/>
                  </a:lnTo>
                  <a:lnTo>
                    <a:pt x="3486696" y="143662"/>
                  </a:lnTo>
                  <a:lnTo>
                    <a:pt x="3466185" y="143840"/>
                  </a:lnTo>
                  <a:lnTo>
                    <a:pt x="3442868" y="142976"/>
                  </a:lnTo>
                  <a:lnTo>
                    <a:pt x="3426269" y="142621"/>
                  </a:lnTo>
                  <a:lnTo>
                    <a:pt x="3486340" y="145834"/>
                  </a:lnTo>
                  <a:lnTo>
                    <a:pt x="3515918" y="146316"/>
                  </a:lnTo>
                  <a:lnTo>
                    <a:pt x="3541953" y="144843"/>
                  </a:lnTo>
                  <a:close/>
                </a:path>
                <a:path w="4872355" h="427989">
                  <a:moveTo>
                    <a:pt x="3636899" y="86360"/>
                  </a:moveTo>
                  <a:lnTo>
                    <a:pt x="3616223" y="84175"/>
                  </a:lnTo>
                  <a:lnTo>
                    <a:pt x="3607651" y="87249"/>
                  </a:lnTo>
                  <a:lnTo>
                    <a:pt x="3636899" y="86360"/>
                  </a:lnTo>
                  <a:close/>
                </a:path>
                <a:path w="4872355" h="427989">
                  <a:moveTo>
                    <a:pt x="3654399" y="72974"/>
                  </a:moveTo>
                  <a:lnTo>
                    <a:pt x="3644011" y="72605"/>
                  </a:lnTo>
                  <a:lnTo>
                    <a:pt x="3627755" y="72936"/>
                  </a:lnTo>
                  <a:lnTo>
                    <a:pt x="3613632" y="73012"/>
                  </a:lnTo>
                  <a:lnTo>
                    <a:pt x="3616198" y="73520"/>
                  </a:lnTo>
                  <a:lnTo>
                    <a:pt x="3626878" y="73406"/>
                  </a:lnTo>
                  <a:lnTo>
                    <a:pt x="3640251" y="73571"/>
                  </a:lnTo>
                  <a:lnTo>
                    <a:pt x="3650932" y="74942"/>
                  </a:lnTo>
                  <a:lnTo>
                    <a:pt x="3654399" y="72974"/>
                  </a:lnTo>
                  <a:close/>
                </a:path>
                <a:path w="4872355" h="427989">
                  <a:moveTo>
                    <a:pt x="3706901" y="16344"/>
                  </a:moveTo>
                  <a:lnTo>
                    <a:pt x="3654247" y="15532"/>
                  </a:lnTo>
                  <a:lnTo>
                    <a:pt x="3628275" y="15633"/>
                  </a:lnTo>
                  <a:lnTo>
                    <a:pt x="3605530" y="16624"/>
                  </a:lnTo>
                  <a:lnTo>
                    <a:pt x="3619830" y="19126"/>
                  </a:lnTo>
                  <a:lnTo>
                    <a:pt x="3624402" y="18605"/>
                  </a:lnTo>
                  <a:lnTo>
                    <a:pt x="3635895" y="19875"/>
                  </a:lnTo>
                  <a:lnTo>
                    <a:pt x="3645598" y="20688"/>
                  </a:lnTo>
                  <a:lnTo>
                    <a:pt x="3658616" y="20916"/>
                  </a:lnTo>
                  <a:lnTo>
                    <a:pt x="3680079" y="20459"/>
                  </a:lnTo>
                  <a:lnTo>
                    <a:pt x="3706901" y="16344"/>
                  </a:lnTo>
                  <a:close/>
                </a:path>
                <a:path w="4872355" h="427989">
                  <a:moveTo>
                    <a:pt x="3723741" y="70650"/>
                  </a:moveTo>
                  <a:lnTo>
                    <a:pt x="3695700" y="71767"/>
                  </a:lnTo>
                  <a:lnTo>
                    <a:pt x="3684003" y="72936"/>
                  </a:lnTo>
                  <a:lnTo>
                    <a:pt x="3684511" y="74637"/>
                  </a:lnTo>
                  <a:lnTo>
                    <a:pt x="3693033" y="77343"/>
                  </a:lnTo>
                  <a:lnTo>
                    <a:pt x="3686454" y="74701"/>
                  </a:lnTo>
                  <a:lnTo>
                    <a:pt x="3703040" y="73075"/>
                  </a:lnTo>
                  <a:lnTo>
                    <a:pt x="3722293" y="71920"/>
                  </a:lnTo>
                  <a:lnTo>
                    <a:pt x="3723741" y="70650"/>
                  </a:lnTo>
                  <a:close/>
                </a:path>
                <a:path w="4872355" h="427989">
                  <a:moveTo>
                    <a:pt x="3730625" y="18834"/>
                  </a:moveTo>
                  <a:lnTo>
                    <a:pt x="3725672" y="17297"/>
                  </a:lnTo>
                  <a:lnTo>
                    <a:pt x="3727920" y="19126"/>
                  </a:lnTo>
                  <a:lnTo>
                    <a:pt x="3730625" y="18834"/>
                  </a:lnTo>
                  <a:close/>
                </a:path>
                <a:path w="4872355" h="427989">
                  <a:moveTo>
                    <a:pt x="3731298" y="21856"/>
                  </a:moveTo>
                  <a:lnTo>
                    <a:pt x="3727920" y="19126"/>
                  </a:lnTo>
                  <a:lnTo>
                    <a:pt x="3725938" y="19329"/>
                  </a:lnTo>
                  <a:lnTo>
                    <a:pt x="3717048" y="20358"/>
                  </a:lnTo>
                  <a:lnTo>
                    <a:pt x="3731298" y="21856"/>
                  </a:lnTo>
                  <a:close/>
                </a:path>
                <a:path w="4872355" h="427989">
                  <a:moveTo>
                    <a:pt x="3738448" y="53340"/>
                  </a:moveTo>
                  <a:lnTo>
                    <a:pt x="3713937" y="47828"/>
                  </a:lnTo>
                  <a:lnTo>
                    <a:pt x="3709822" y="50393"/>
                  </a:lnTo>
                  <a:lnTo>
                    <a:pt x="3700424" y="48374"/>
                  </a:lnTo>
                  <a:lnTo>
                    <a:pt x="3691064" y="48387"/>
                  </a:lnTo>
                  <a:lnTo>
                    <a:pt x="3687114" y="50965"/>
                  </a:lnTo>
                  <a:lnTo>
                    <a:pt x="3738448" y="53340"/>
                  </a:lnTo>
                  <a:close/>
                </a:path>
                <a:path w="4872355" h="427989">
                  <a:moveTo>
                    <a:pt x="3755098" y="72605"/>
                  </a:moveTo>
                  <a:lnTo>
                    <a:pt x="3742525" y="71615"/>
                  </a:lnTo>
                  <a:lnTo>
                    <a:pt x="3747109" y="73774"/>
                  </a:lnTo>
                  <a:lnTo>
                    <a:pt x="3738003" y="74752"/>
                  </a:lnTo>
                  <a:lnTo>
                    <a:pt x="3724541" y="75463"/>
                  </a:lnTo>
                  <a:lnTo>
                    <a:pt x="3716032" y="76771"/>
                  </a:lnTo>
                  <a:lnTo>
                    <a:pt x="3743655" y="76708"/>
                  </a:lnTo>
                  <a:lnTo>
                    <a:pt x="3743934" y="74841"/>
                  </a:lnTo>
                  <a:lnTo>
                    <a:pt x="3751656" y="73571"/>
                  </a:lnTo>
                  <a:lnTo>
                    <a:pt x="3755098" y="72605"/>
                  </a:lnTo>
                  <a:close/>
                </a:path>
                <a:path w="4872355" h="427989">
                  <a:moveTo>
                    <a:pt x="3787825" y="5956"/>
                  </a:moveTo>
                  <a:lnTo>
                    <a:pt x="3769118" y="5981"/>
                  </a:lnTo>
                  <a:lnTo>
                    <a:pt x="3769576" y="7023"/>
                  </a:lnTo>
                  <a:lnTo>
                    <a:pt x="3769969" y="9042"/>
                  </a:lnTo>
                  <a:lnTo>
                    <a:pt x="3737165" y="6591"/>
                  </a:lnTo>
                  <a:lnTo>
                    <a:pt x="3742906" y="7785"/>
                  </a:lnTo>
                  <a:lnTo>
                    <a:pt x="3743947" y="8940"/>
                  </a:lnTo>
                  <a:lnTo>
                    <a:pt x="3747528" y="9791"/>
                  </a:lnTo>
                  <a:lnTo>
                    <a:pt x="3760889" y="10096"/>
                  </a:lnTo>
                  <a:lnTo>
                    <a:pt x="3777589" y="10198"/>
                  </a:lnTo>
                  <a:lnTo>
                    <a:pt x="3783165" y="8953"/>
                  </a:lnTo>
                  <a:lnTo>
                    <a:pt x="3784333" y="7251"/>
                  </a:lnTo>
                  <a:lnTo>
                    <a:pt x="3787825" y="5956"/>
                  </a:lnTo>
                  <a:close/>
                </a:path>
                <a:path w="4872355" h="427989">
                  <a:moveTo>
                    <a:pt x="3803040" y="32334"/>
                  </a:moveTo>
                  <a:lnTo>
                    <a:pt x="3788435" y="29235"/>
                  </a:lnTo>
                  <a:lnTo>
                    <a:pt x="3763594" y="26733"/>
                  </a:lnTo>
                  <a:lnTo>
                    <a:pt x="3733990" y="25958"/>
                  </a:lnTo>
                  <a:lnTo>
                    <a:pt x="3705098" y="28041"/>
                  </a:lnTo>
                  <a:lnTo>
                    <a:pt x="3737787" y="30492"/>
                  </a:lnTo>
                  <a:lnTo>
                    <a:pt x="3732758" y="27965"/>
                  </a:lnTo>
                  <a:lnTo>
                    <a:pt x="3803040" y="32334"/>
                  </a:lnTo>
                  <a:close/>
                </a:path>
                <a:path w="4872355" h="427989">
                  <a:moveTo>
                    <a:pt x="3820680" y="50088"/>
                  </a:moveTo>
                  <a:lnTo>
                    <a:pt x="3820033" y="47625"/>
                  </a:lnTo>
                  <a:lnTo>
                    <a:pt x="3801592" y="46837"/>
                  </a:lnTo>
                  <a:lnTo>
                    <a:pt x="3785349" y="46266"/>
                  </a:lnTo>
                  <a:lnTo>
                    <a:pt x="3806875" y="49618"/>
                  </a:lnTo>
                  <a:lnTo>
                    <a:pt x="3796614" y="50190"/>
                  </a:lnTo>
                  <a:lnTo>
                    <a:pt x="3786898" y="51003"/>
                  </a:lnTo>
                  <a:lnTo>
                    <a:pt x="3770642" y="52768"/>
                  </a:lnTo>
                  <a:lnTo>
                    <a:pt x="3784295" y="51968"/>
                  </a:lnTo>
                  <a:lnTo>
                    <a:pt x="3797617" y="51981"/>
                  </a:lnTo>
                  <a:lnTo>
                    <a:pt x="3809962" y="51714"/>
                  </a:lnTo>
                  <a:lnTo>
                    <a:pt x="3820680" y="50088"/>
                  </a:lnTo>
                  <a:close/>
                </a:path>
                <a:path w="4872355" h="427989">
                  <a:moveTo>
                    <a:pt x="3861765" y="6756"/>
                  </a:moveTo>
                  <a:lnTo>
                    <a:pt x="3838384" y="4305"/>
                  </a:lnTo>
                  <a:lnTo>
                    <a:pt x="3827945" y="5562"/>
                  </a:lnTo>
                  <a:lnTo>
                    <a:pt x="3819728" y="6959"/>
                  </a:lnTo>
                  <a:lnTo>
                    <a:pt x="3817620" y="8432"/>
                  </a:lnTo>
                  <a:lnTo>
                    <a:pt x="3825519" y="9931"/>
                  </a:lnTo>
                  <a:lnTo>
                    <a:pt x="3820503" y="10388"/>
                  </a:lnTo>
                  <a:lnTo>
                    <a:pt x="3822852" y="10871"/>
                  </a:lnTo>
                  <a:lnTo>
                    <a:pt x="3830497" y="11417"/>
                  </a:lnTo>
                  <a:lnTo>
                    <a:pt x="3839553" y="10375"/>
                  </a:lnTo>
                  <a:lnTo>
                    <a:pt x="3829862" y="8382"/>
                  </a:lnTo>
                  <a:lnTo>
                    <a:pt x="3834041" y="6832"/>
                  </a:lnTo>
                  <a:lnTo>
                    <a:pt x="3861765" y="6756"/>
                  </a:lnTo>
                  <a:close/>
                </a:path>
                <a:path w="4872355" h="427989">
                  <a:moveTo>
                    <a:pt x="3910292" y="16802"/>
                  </a:moveTo>
                  <a:lnTo>
                    <a:pt x="3895585" y="13284"/>
                  </a:lnTo>
                  <a:lnTo>
                    <a:pt x="3896258" y="16332"/>
                  </a:lnTo>
                  <a:lnTo>
                    <a:pt x="3887063" y="16357"/>
                  </a:lnTo>
                  <a:lnTo>
                    <a:pt x="3910292" y="16802"/>
                  </a:lnTo>
                  <a:close/>
                </a:path>
                <a:path w="4872355" h="427989">
                  <a:moveTo>
                    <a:pt x="3931158" y="62407"/>
                  </a:moveTo>
                  <a:lnTo>
                    <a:pt x="3911130" y="61518"/>
                  </a:lnTo>
                  <a:lnTo>
                    <a:pt x="3916032" y="63017"/>
                  </a:lnTo>
                  <a:lnTo>
                    <a:pt x="3916540" y="65049"/>
                  </a:lnTo>
                  <a:lnTo>
                    <a:pt x="3930789" y="66535"/>
                  </a:lnTo>
                  <a:lnTo>
                    <a:pt x="3920947" y="64490"/>
                  </a:lnTo>
                  <a:lnTo>
                    <a:pt x="3927754" y="63258"/>
                  </a:lnTo>
                  <a:lnTo>
                    <a:pt x="3931158" y="62407"/>
                  </a:lnTo>
                  <a:close/>
                </a:path>
                <a:path w="4872355" h="427989">
                  <a:moveTo>
                    <a:pt x="4000169" y="47053"/>
                  </a:moveTo>
                  <a:lnTo>
                    <a:pt x="3975633" y="46189"/>
                  </a:lnTo>
                  <a:lnTo>
                    <a:pt x="3946931" y="46304"/>
                  </a:lnTo>
                  <a:lnTo>
                    <a:pt x="3918343" y="46990"/>
                  </a:lnTo>
                  <a:lnTo>
                    <a:pt x="3894112" y="47853"/>
                  </a:lnTo>
                  <a:lnTo>
                    <a:pt x="3908806" y="47421"/>
                  </a:lnTo>
                  <a:lnTo>
                    <a:pt x="3918470" y="48145"/>
                  </a:lnTo>
                  <a:lnTo>
                    <a:pt x="3923106" y="49466"/>
                  </a:lnTo>
                  <a:lnTo>
                    <a:pt x="3922674" y="50812"/>
                  </a:lnTo>
                  <a:lnTo>
                    <a:pt x="3894950" y="50901"/>
                  </a:lnTo>
                  <a:lnTo>
                    <a:pt x="3937508" y="55346"/>
                  </a:lnTo>
                  <a:lnTo>
                    <a:pt x="3949738" y="53479"/>
                  </a:lnTo>
                  <a:lnTo>
                    <a:pt x="3954983" y="51231"/>
                  </a:lnTo>
                  <a:lnTo>
                    <a:pt x="3967149" y="48983"/>
                  </a:lnTo>
                  <a:lnTo>
                    <a:pt x="4000169" y="47053"/>
                  </a:lnTo>
                  <a:close/>
                </a:path>
                <a:path w="4872355" h="427989">
                  <a:moveTo>
                    <a:pt x="4051922" y="10604"/>
                  </a:moveTo>
                  <a:lnTo>
                    <a:pt x="4050601" y="9474"/>
                  </a:lnTo>
                  <a:lnTo>
                    <a:pt x="4046766" y="8293"/>
                  </a:lnTo>
                  <a:lnTo>
                    <a:pt x="4051554" y="10604"/>
                  </a:lnTo>
                  <a:lnTo>
                    <a:pt x="4051922" y="10604"/>
                  </a:lnTo>
                  <a:close/>
                </a:path>
                <a:path w="4872355" h="427989">
                  <a:moveTo>
                    <a:pt x="4078554" y="5676"/>
                  </a:moveTo>
                  <a:lnTo>
                    <a:pt x="4036517" y="3251"/>
                  </a:lnTo>
                  <a:lnTo>
                    <a:pt x="4041140" y="3721"/>
                  </a:lnTo>
                  <a:lnTo>
                    <a:pt x="4020782" y="5321"/>
                  </a:lnTo>
                  <a:lnTo>
                    <a:pt x="3997325" y="6578"/>
                  </a:lnTo>
                  <a:lnTo>
                    <a:pt x="3976586" y="8128"/>
                  </a:lnTo>
                  <a:lnTo>
                    <a:pt x="3964381" y="10553"/>
                  </a:lnTo>
                  <a:lnTo>
                    <a:pt x="3953865" y="8737"/>
                  </a:lnTo>
                  <a:lnTo>
                    <a:pt x="3956050" y="7594"/>
                  </a:lnTo>
                  <a:lnTo>
                    <a:pt x="3957497" y="6921"/>
                  </a:lnTo>
                  <a:lnTo>
                    <a:pt x="3946423" y="6578"/>
                  </a:lnTo>
                  <a:lnTo>
                    <a:pt x="3944886" y="6578"/>
                  </a:lnTo>
                  <a:lnTo>
                    <a:pt x="3951554" y="9271"/>
                  </a:lnTo>
                  <a:lnTo>
                    <a:pt x="3957713" y="12865"/>
                  </a:lnTo>
                  <a:lnTo>
                    <a:pt x="3974223" y="16040"/>
                  </a:lnTo>
                  <a:lnTo>
                    <a:pt x="4012006" y="17538"/>
                  </a:lnTo>
                  <a:lnTo>
                    <a:pt x="4062450" y="15875"/>
                  </a:lnTo>
                  <a:lnTo>
                    <a:pt x="4053179" y="11391"/>
                  </a:lnTo>
                  <a:lnTo>
                    <a:pt x="4051554" y="10604"/>
                  </a:lnTo>
                  <a:lnTo>
                    <a:pt x="4045369" y="11391"/>
                  </a:lnTo>
                  <a:lnTo>
                    <a:pt x="4029024" y="11391"/>
                  </a:lnTo>
                  <a:lnTo>
                    <a:pt x="4028833" y="10604"/>
                  </a:lnTo>
                  <a:lnTo>
                    <a:pt x="4027932" y="6921"/>
                  </a:lnTo>
                  <a:lnTo>
                    <a:pt x="4027855" y="6578"/>
                  </a:lnTo>
                  <a:lnTo>
                    <a:pt x="4027779" y="6299"/>
                  </a:lnTo>
                  <a:lnTo>
                    <a:pt x="4078554" y="5676"/>
                  </a:lnTo>
                  <a:close/>
                </a:path>
                <a:path w="4872355" h="427989">
                  <a:moveTo>
                    <a:pt x="4253598" y="3162"/>
                  </a:moveTo>
                  <a:lnTo>
                    <a:pt x="4222153" y="7823"/>
                  </a:lnTo>
                  <a:lnTo>
                    <a:pt x="4230979" y="7581"/>
                  </a:lnTo>
                  <a:lnTo>
                    <a:pt x="4237723" y="7708"/>
                  </a:lnTo>
                  <a:lnTo>
                    <a:pt x="4243667" y="8115"/>
                  </a:lnTo>
                  <a:lnTo>
                    <a:pt x="4250042" y="8763"/>
                  </a:lnTo>
                  <a:lnTo>
                    <a:pt x="4253598" y="3162"/>
                  </a:lnTo>
                  <a:close/>
                </a:path>
                <a:path w="4872355" h="427989">
                  <a:moveTo>
                    <a:pt x="4388574" y="8369"/>
                  </a:moveTo>
                  <a:lnTo>
                    <a:pt x="4346194" y="4940"/>
                  </a:lnTo>
                  <a:lnTo>
                    <a:pt x="4350804" y="5435"/>
                  </a:lnTo>
                  <a:lnTo>
                    <a:pt x="4346968" y="6502"/>
                  </a:lnTo>
                  <a:lnTo>
                    <a:pt x="4335043" y="6616"/>
                  </a:lnTo>
                  <a:lnTo>
                    <a:pt x="4326610" y="6921"/>
                  </a:lnTo>
                  <a:lnTo>
                    <a:pt x="4333227" y="8496"/>
                  </a:lnTo>
                  <a:lnTo>
                    <a:pt x="4388574" y="8369"/>
                  </a:lnTo>
                  <a:close/>
                </a:path>
                <a:path w="4872355" h="427989">
                  <a:moveTo>
                    <a:pt x="4430268" y="8763"/>
                  </a:moveTo>
                  <a:lnTo>
                    <a:pt x="4406265" y="4254"/>
                  </a:lnTo>
                  <a:lnTo>
                    <a:pt x="4392561" y="5803"/>
                  </a:lnTo>
                  <a:lnTo>
                    <a:pt x="4430268" y="8763"/>
                  </a:lnTo>
                  <a:close/>
                </a:path>
                <a:path w="4872355" h="427989">
                  <a:moveTo>
                    <a:pt x="4770539" y="2755"/>
                  </a:moveTo>
                  <a:lnTo>
                    <a:pt x="4728667" y="1346"/>
                  </a:lnTo>
                  <a:lnTo>
                    <a:pt x="4766488" y="5283"/>
                  </a:lnTo>
                  <a:lnTo>
                    <a:pt x="4770539" y="2755"/>
                  </a:lnTo>
                  <a:close/>
                </a:path>
                <a:path w="4872355" h="427989">
                  <a:moveTo>
                    <a:pt x="4872037" y="1473"/>
                  </a:moveTo>
                  <a:lnTo>
                    <a:pt x="4867414" y="1993"/>
                  </a:lnTo>
                  <a:lnTo>
                    <a:pt x="4862512" y="469"/>
                  </a:lnTo>
                  <a:lnTo>
                    <a:pt x="4833658" y="0"/>
                  </a:lnTo>
                  <a:lnTo>
                    <a:pt x="4802568" y="1143"/>
                  </a:lnTo>
                  <a:lnTo>
                    <a:pt x="4789055" y="3390"/>
                  </a:lnTo>
                  <a:lnTo>
                    <a:pt x="4812919" y="6210"/>
                  </a:lnTo>
                  <a:lnTo>
                    <a:pt x="4832324" y="5727"/>
                  </a:lnTo>
                  <a:lnTo>
                    <a:pt x="4834217" y="2425"/>
                  </a:lnTo>
                  <a:lnTo>
                    <a:pt x="4853775" y="2540"/>
                  </a:lnTo>
                  <a:lnTo>
                    <a:pt x="4858918" y="5067"/>
                  </a:lnTo>
                  <a:lnTo>
                    <a:pt x="4872037" y="14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4384954"/>
              <a:ext cx="13119735" cy="697230"/>
            </a:xfrm>
            <a:custGeom>
              <a:avLst/>
              <a:gdLst/>
              <a:ahLst/>
              <a:cxnLst/>
              <a:rect l="l" t="t" r="r" b="b"/>
              <a:pathLst>
                <a:path w="13119735" h="697229">
                  <a:moveTo>
                    <a:pt x="333552" y="114300"/>
                  </a:moveTo>
                  <a:lnTo>
                    <a:pt x="327939" y="113258"/>
                  </a:lnTo>
                  <a:lnTo>
                    <a:pt x="330136" y="114300"/>
                  </a:lnTo>
                  <a:lnTo>
                    <a:pt x="333552" y="114300"/>
                  </a:lnTo>
                  <a:close/>
                </a:path>
                <a:path w="13119735" h="697229">
                  <a:moveTo>
                    <a:pt x="340423" y="115570"/>
                  </a:moveTo>
                  <a:lnTo>
                    <a:pt x="335483" y="114300"/>
                  </a:lnTo>
                  <a:lnTo>
                    <a:pt x="333552" y="114300"/>
                  </a:lnTo>
                  <a:lnTo>
                    <a:pt x="340423" y="115570"/>
                  </a:lnTo>
                  <a:close/>
                </a:path>
                <a:path w="13119735" h="697229">
                  <a:moveTo>
                    <a:pt x="774420" y="34290"/>
                  </a:moveTo>
                  <a:lnTo>
                    <a:pt x="762660" y="33642"/>
                  </a:lnTo>
                  <a:lnTo>
                    <a:pt x="762215" y="34290"/>
                  </a:lnTo>
                  <a:lnTo>
                    <a:pt x="774420" y="34290"/>
                  </a:lnTo>
                  <a:close/>
                </a:path>
                <a:path w="13119735" h="697229">
                  <a:moveTo>
                    <a:pt x="804291" y="33020"/>
                  </a:moveTo>
                  <a:lnTo>
                    <a:pt x="778319" y="32270"/>
                  </a:lnTo>
                  <a:lnTo>
                    <a:pt x="790359" y="33020"/>
                  </a:lnTo>
                  <a:lnTo>
                    <a:pt x="804291" y="33020"/>
                  </a:lnTo>
                  <a:close/>
                </a:path>
                <a:path w="13119735" h="697229">
                  <a:moveTo>
                    <a:pt x="848474" y="34290"/>
                  </a:moveTo>
                  <a:lnTo>
                    <a:pt x="821093" y="33020"/>
                  </a:lnTo>
                  <a:lnTo>
                    <a:pt x="804291" y="33020"/>
                  </a:lnTo>
                  <a:lnTo>
                    <a:pt x="848474" y="34290"/>
                  </a:lnTo>
                  <a:close/>
                </a:path>
                <a:path w="13119735" h="697229">
                  <a:moveTo>
                    <a:pt x="905103" y="121920"/>
                  </a:moveTo>
                  <a:lnTo>
                    <a:pt x="899871" y="119380"/>
                  </a:lnTo>
                  <a:lnTo>
                    <a:pt x="878776" y="119380"/>
                  </a:lnTo>
                  <a:lnTo>
                    <a:pt x="867067" y="120650"/>
                  </a:lnTo>
                  <a:lnTo>
                    <a:pt x="889368" y="120650"/>
                  </a:lnTo>
                  <a:lnTo>
                    <a:pt x="905103" y="121920"/>
                  </a:lnTo>
                  <a:close/>
                </a:path>
                <a:path w="13119735" h="697229">
                  <a:moveTo>
                    <a:pt x="993076" y="3810"/>
                  </a:moveTo>
                  <a:lnTo>
                    <a:pt x="979779" y="2540"/>
                  </a:lnTo>
                  <a:lnTo>
                    <a:pt x="905954" y="0"/>
                  </a:lnTo>
                  <a:lnTo>
                    <a:pt x="740664" y="3810"/>
                  </a:lnTo>
                  <a:lnTo>
                    <a:pt x="791070" y="23088"/>
                  </a:lnTo>
                  <a:lnTo>
                    <a:pt x="842238" y="25400"/>
                  </a:lnTo>
                  <a:lnTo>
                    <a:pt x="871270" y="25400"/>
                  </a:lnTo>
                  <a:lnTo>
                    <a:pt x="901395" y="24130"/>
                  </a:lnTo>
                  <a:lnTo>
                    <a:pt x="822718" y="13970"/>
                  </a:lnTo>
                  <a:lnTo>
                    <a:pt x="822718" y="6350"/>
                  </a:lnTo>
                  <a:lnTo>
                    <a:pt x="859472" y="5080"/>
                  </a:lnTo>
                  <a:lnTo>
                    <a:pt x="892111" y="5080"/>
                  </a:lnTo>
                  <a:lnTo>
                    <a:pt x="917803" y="3810"/>
                  </a:lnTo>
                  <a:lnTo>
                    <a:pt x="933729" y="3810"/>
                  </a:lnTo>
                  <a:lnTo>
                    <a:pt x="986650" y="6565"/>
                  </a:lnTo>
                  <a:lnTo>
                    <a:pt x="993076" y="3810"/>
                  </a:lnTo>
                  <a:close/>
                </a:path>
                <a:path w="13119735" h="697229">
                  <a:moveTo>
                    <a:pt x="1006944" y="7620"/>
                  </a:moveTo>
                  <a:lnTo>
                    <a:pt x="986650" y="6565"/>
                  </a:lnTo>
                  <a:lnTo>
                    <a:pt x="975271" y="11430"/>
                  </a:lnTo>
                  <a:lnTo>
                    <a:pt x="971334" y="11430"/>
                  </a:lnTo>
                  <a:lnTo>
                    <a:pt x="987907" y="13970"/>
                  </a:lnTo>
                  <a:lnTo>
                    <a:pt x="1005103" y="15240"/>
                  </a:lnTo>
                  <a:lnTo>
                    <a:pt x="1002995" y="12700"/>
                  </a:lnTo>
                  <a:lnTo>
                    <a:pt x="1006944" y="7620"/>
                  </a:lnTo>
                  <a:close/>
                </a:path>
                <a:path w="13119735" h="697229">
                  <a:moveTo>
                    <a:pt x="1053388" y="41910"/>
                  </a:moveTo>
                  <a:lnTo>
                    <a:pt x="1038783" y="39370"/>
                  </a:lnTo>
                  <a:lnTo>
                    <a:pt x="1037755" y="39535"/>
                  </a:lnTo>
                  <a:lnTo>
                    <a:pt x="1053388" y="41910"/>
                  </a:lnTo>
                  <a:close/>
                </a:path>
                <a:path w="13119735" h="697229">
                  <a:moveTo>
                    <a:pt x="1220241" y="56692"/>
                  </a:moveTo>
                  <a:lnTo>
                    <a:pt x="1205699" y="55880"/>
                  </a:lnTo>
                  <a:lnTo>
                    <a:pt x="1201254" y="55880"/>
                  </a:lnTo>
                  <a:lnTo>
                    <a:pt x="1213548" y="57150"/>
                  </a:lnTo>
                  <a:lnTo>
                    <a:pt x="1218501" y="57150"/>
                  </a:lnTo>
                  <a:lnTo>
                    <a:pt x="1220241" y="56692"/>
                  </a:lnTo>
                  <a:close/>
                </a:path>
                <a:path w="13119735" h="697229">
                  <a:moveTo>
                    <a:pt x="1246187" y="45720"/>
                  </a:moveTo>
                  <a:lnTo>
                    <a:pt x="1240345" y="45720"/>
                  </a:lnTo>
                  <a:lnTo>
                    <a:pt x="1238656" y="46990"/>
                  </a:lnTo>
                  <a:lnTo>
                    <a:pt x="1246187" y="45720"/>
                  </a:lnTo>
                  <a:close/>
                </a:path>
                <a:path w="13119735" h="697229">
                  <a:moveTo>
                    <a:pt x="1298409" y="43180"/>
                  </a:moveTo>
                  <a:lnTo>
                    <a:pt x="1261046" y="41910"/>
                  </a:lnTo>
                  <a:lnTo>
                    <a:pt x="1288376" y="39370"/>
                  </a:lnTo>
                  <a:lnTo>
                    <a:pt x="1267980" y="31750"/>
                  </a:lnTo>
                  <a:lnTo>
                    <a:pt x="1241082" y="31750"/>
                  </a:lnTo>
                  <a:lnTo>
                    <a:pt x="1232687" y="33020"/>
                  </a:lnTo>
                  <a:lnTo>
                    <a:pt x="1226058" y="35560"/>
                  </a:lnTo>
                  <a:lnTo>
                    <a:pt x="1204404" y="35560"/>
                  </a:lnTo>
                  <a:lnTo>
                    <a:pt x="1261211" y="43180"/>
                  </a:lnTo>
                  <a:lnTo>
                    <a:pt x="1246187" y="45720"/>
                  </a:lnTo>
                  <a:lnTo>
                    <a:pt x="1257274" y="45720"/>
                  </a:lnTo>
                  <a:lnTo>
                    <a:pt x="1285722" y="48260"/>
                  </a:lnTo>
                  <a:lnTo>
                    <a:pt x="1298409" y="43180"/>
                  </a:lnTo>
                  <a:close/>
                </a:path>
                <a:path w="13119735" h="697229">
                  <a:moveTo>
                    <a:pt x="1342682" y="49530"/>
                  </a:moveTo>
                  <a:lnTo>
                    <a:pt x="1342174" y="49263"/>
                  </a:lnTo>
                  <a:lnTo>
                    <a:pt x="1322984" y="50800"/>
                  </a:lnTo>
                  <a:lnTo>
                    <a:pt x="1342682" y="49530"/>
                  </a:lnTo>
                  <a:close/>
                </a:path>
                <a:path w="13119735" h="697229">
                  <a:moveTo>
                    <a:pt x="1440268" y="58420"/>
                  </a:moveTo>
                  <a:lnTo>
                    <a:pt x="1439926" y="57150"/>
                  </a:lnTo>
                  <a:lnTo>
                    <a:pt x="1421993" y="58420"/>
                  </a:lnTo>
                  <a:lnTo>
                    <a:pt x="1440268" y="58420"/>
                  </a:lnTo>
                  <a:close/>
                </a:path>
                <a:path w="13119735" h="697229">
                  <a:moveTo>
                    <a:pt x="3970197" y="157480"/>
                  </a:moveTo>
                  <a:lnTo>
                    <a:pt x="3932148" y="152400"/>
                  </a:lnTo>
                  <a:lnTo>
                    <a:pt x="3911041" y="153670"/>
                  </a:lnTo>
                  <a:lnTo>
                    <a:pt x="3882898" y="153670"/>
                  </a:lnTo>
                  <a:lnTo>
                    <a:pt x="3860101" y="154940"/>
                  </a:lnTo>
                  <a:lnTo>
                    <a:pt x="3855008" y="158750"/>
                  </a:lnTo>
                  <a:lnTo>
                    <a:pt x="3830307" y="156210"/>
                  </a:lnTo>
                  <a:lnTo>
                    <a:pt x="3798620" y="152400"/>
                  </a:lnTo>
                  <a:lnTo>
                    <a:pt x="3787787" y="151130"/>
                  </a:lnTo>
                  <a:lnTo>
                    <a:pt x="3760609" y="149860"/>
                  </a:lnTo>
                  <a:lnTo>
                    <a:pt x="3797693" y="149860"/>
                  </a:lnTo>
                  <a:lnTo>
                    <a:pt x="3744163" y="148590"/>
                  </a:lnTo>
                  <a:lnTo>
                    <a:pt x="3646754" y="148590"/>
                  </a:lnTo>
                  <a:lnTo>
                    <a:pt x="3598253" y="146050"/>
                  </a:lnTo>
                  <a:lnTo>
                    <a:pt x="3596094" y="147320"/>
                  </a:lnTo>
                  <a:lnTo>
                    <a:pt x="3584651" y="149860"/>
                  </a:lnTo>
                  <a:lnTo>
                    <a:pt x="3553396" y="152400"/>
                  </a:lnTo>
                  <a:lnTo>
                    <a:pt x="3523513" y="151130"/>
                  </a:lnTo>
                  <a:lnTo>
                    <a:pt x="3495116" y="152400"/>
                  </a:lnTo>
                  <a:lnTo>
                    <a:pt x="3465804" y="152400"/>
                  </a:lnTo>
                  <a:lnTo>
                    <a:pt x="3433127" y="151130"/>
                  </a:lnTo>
                  <a:lnTo>
                    <a:pt x="3428682" y="153670"/>
                  </a:lnTo>
                  <a:lnTo>
                    <a:pt x="3407143" y="156210"/>
                  </a:lnTo>
                  <a:lnTo>
                    <a:pt x="3379559" y="158750"/>
                  </a:lnTo>
                  <a:lnTo>
                    <a:pt x="3356940" y="161290"/>
                  </a:lnTo>
                  <a:lnTo>
                    <a:pt x="3348571" y="158750"/>
                  </a:lnTo>
                  <a:lnTo>
                    <a:pt x="3321659" y="154940"/>
                  </a:lnTo>
                  <a:lnTo>
                    <a:pt x="3313150" y="151130"/>
                  </a:lnTo>
                  <a:lnTo>
                    <a:pt x="3329355" y="149860"/>
                  </a:lnTo>
                  <a:lnTo>
                    <a:pt x="3345561" y="148590"/>
                  </a:lnTo>
                  <a:lnTo>
                    <a:pt x="3386150" y="147320"/>
                  </a:lnTo>
                  <a:lnTo>
                    <a:pt x="3430346" y="147320"/>
                  </a:lnTo>
                  <a:lnTo>
                    <a:pt x="3473602" y="146050"/>
                  </a:lnTo>
                  <a:lnTo>
                    <a:pt x="3483711" y="142240"/>
                  </a:lnTo>
                  <a:lnTo>
                    <a:pt x="3490455" y="139700"/>
                  </a:lnTo>
                  <a:lnTo>
                    <a:pt x="3472700" y="142240"/>
                  </a:lnTo>
                  <a:lnTo>
                    <a:pt x="3461537" y="139700"/>
                  </a:lnTo>
                  <a:lnTo>
                    <a:pt x="3450374" y="137160"/>
                  </a:lnTo>
                  <a:lnTo>
                    <a:pt x="3433635" y="133350"/>
                  </a:lnTo>
                  <a:lnTo>
                    <a:pt x="3420795" y="137160"/>
                  </a:lnTo>
                  <a:lnTo>
                    <a:pt x="3406267" y="135890"/>
                  </a:lnTo>
                  <a:lnTo>
                    <a:pt x="3391738" y="134620"/>
                  </a:lnTo>
                  <a:lnTo>
                    <a:pt x="3381679" y="133350"/>
                  </a:lnTo>
                  <a:lnTo>
                    <a:pt x="3380308" y="130810"/>
                  </a:lnTo>
                  <a:lnTo>
                    <a:pt x="3377336" y="129540"/>
                  </a:lnTo>
                  <a:lnTo>
                    <a:pt x="3360102" y="134620"/>
                  </a:lnTo>
                  <a:lnTo>
                    <a:pt x="3291967" y="129540"/>
                  </a:lnTo>
                  <a:lnTo>
                    <a:pt x="3254667" y="128270"/>
                  </a:lnTo>
                  <a:lnTo>
                    <a:pt x="3210928" y="128270"/>
                  </a:lnTo>
                  <a:lnTo>
                    <a:pt x="3218040" y="125730"/>
                  </a:lnTo>
                  <a:lnTo>
                    <a:pt x="3232239" y="120650"/>
                  </a:lnTo>
                  <a:lnTo>
                    <a:pt x="3272193" y="121920"/>
                  </a:lnTo>
                  <a:lnTo>
                    <a:pt x="3431159" y="121920"/>
                  </a:lnTo>
                  <a:lnTo>
                    <a:pt x="3423526" y="120650"/>
                  </a:lnTo>
                  <a:lnTo>
                    <a:pt x="3415893" y="119380"/>
                  </a:lnTo>
                  <a:lnTo>
                    <a:pt x="3412274" y="118110"/>
                  </a:lnTo>
                  <a:lnTo>
                    <a:pt x="3408654" y="116840"/>
                  </a:lnTo>
                  <a:lnTo>
                    <a:pt x="3403955" y="113030"/>
                  </a:lnTo>
                  <a:lnTo>
                    <a:pt x="3396284" y="110490"/>
                  </a:lnTo>
                  <a:lnTo>
                    <a:pt x="3326955" y="110490"/>
                  </a:lnTo>
                  <a:lnTo>
                    <a:pt x="3384245" y="118110"/>
                  </a:lnTo>
                  <a:lnTo>
                    <a:pt x="3368256" y="118110"/>
                  </a:lnTo>
                  <a:lnTo>
                    <a:pt x="3357219" y="116840"/>
                  </a:lnTo>
                  <a:lnTo>
                    <a:pt x="3344735" y="116840"/>
                  </a:lnTo>
                  <a:lnTo>
                    <a:pt x="3324250" y="119380"/>
                  </a:lnTo>
                  <a:lnTo>
                    <a:pt x="3331730" y="115570"/>
                  </a:lnTo>
                  <a:lnTo>
                    <a:pt x="3325647" y="114300"/>
                  </a:lnTo>
                  <a:lnTo>
                    <a:pt x="3313480" y="111760"/>
                  </a:lnTo>
                  <a:lnTo>
                    <a:pt x="3288461" y="110490"/>
                  </a:lnTo>
                  <a:lnTo>
                    <a:pt x="3275571" y="107950"/>
                  </a:lnTo>
                  <a:lnTo>
                    <a:pt x="3214268" y="105410"/>
                  </a:lnTo>
                  <a:lnTo>
                    <a:pt x="3161309" y="102870"/>
                  </a:lnTo>
                  <a:lnTo>
                    <a:pt x="3111538" y="101600"/>
                  </a:lnTo>
                  <a:lnTo>
                    <a:pt x="3000718" y="96520"/>
                  </a:lnTo>
                  <a:lnTo>
                    <a:pt x="2971927" y="91440"/>
                  </a:lnTo>
                  <a:lnTo>
                    <a:pt x="3001480" y="92710"/>
                  </a:lnTo>
                  <a:lnTo>
                    <a:pt x="3031579" y="92710"/>
                  </a:lnTo>
                  <a:lnTo>
                    <a:pt x="3057575" y="95250"/>
                  </a:lnTo>
                  <a:lnTo>
                    <a:pt x="3074822" y="97790"/>
                  </a:lnTo>
                  <a:lnTo>
                    <a:pt x="3069526" y="95250"/>
                  </a:lnTo>
                  <a:lnTo>
                    <a:pt x="3101327" y="96520"/>
                  </a:lnTo>
                  <a:lnTo>
                    <a:pt x="3132188" y="96520"/>
                  </a:lnTo>
                  <a:lnTo>
                    <a:pt x="3159683" y="97790"/>
                  </a:lnTo>
                  <a:lnTo>
                    <a:pt x="3181388" y="100330"/>
                  </a:lnTo>
                  <a:lnTo>
                    <a:pt x="3208617" y="96520"/>
                  </a:lnTo>
                  <a:lnTo>
                    <a:pt x="3227768" y="99060"/>
                  </a:lnTo>
                  <a:lnTo>
                    <a:pt x="3254324" y="100330"/>
                  </a:lnTo>
                  <a:lnTo>
                    <a:pt x="3275761" y="101600"/>
                  </a:lnTo>
                  <a:lnTo>
                    <a:pt x="3279571" y="105410"/>
                  </a:lnTo>
                  <a:lnTo>
                    <a:pt x="3307753" y="104140"/>
                  </a:lnTo>
                  <a:lnTo>
                    <a:pt x="3312579" y="100330"/>
                  </a:lnTo>
                  <a:lnTo>
                    <a:pt x="3320046" y="97790"/>
                  </a:lnTo>
                  <a:lnTo>
                    <a:pt x="3356152" y="96520"/>
                  </a:lnTo>
                  <a:lnTo>
                    <a:pt x="3388245" y="96520"/>
                  </a:lnTo>
                  <a:lnTo>
                    <a:pt x="3500717" y="100203"/>
                  </a:lnTo>
                  <a:lnTo>
                    <a:pt x="3506724" y="99060"/>
                  </a:lnTo>
                  <a:lnTo>
                    <a:pt x="3569233" y="99060"/>
                  </a:lnTo>
                  <a:lnTo>
                    <a:pt x="3515652" y="96520"/>
                  </a:lnTo>
                  <a:lnTo>
                    <a:pt x="3503549" y="95250"/>
                  </a:lnTo>
                  <a:lnTo>
                    <a:pt x="3479317" y="92710"/>
                  </a:lnTo>
                  <a:lnTo>
                    <a:pt x="3449383" y="88900"/>
                  </a:lnTo>
                  <a:lnTo>
                    <a:pt x="3414992" y="91440"/>
                  </a:lnTo>
                  <a:lnTo>
                    <a:pt x="3406787" y="88900"/>
                  </a:lnTo>
                  <a:lnTo>
                    <a:pt x="3398583" y="86360"/>
                  </a:lnTo>
                  <a:lnTo>
                    <a:pt x="3390366" y="83820"/>
                  </a:lnTo>
                  <a:lnTo>
                    <a:pt x="3378695" y="86360"/>
                  </a:lnTo>
                  <a:lnTo>
                    <a:pt x="3345954" y="86360"/>
                  </a:lnTo>
                  <a:lnTo>
                    <a:pt x="3325888" y="85090"/>
                  </a:lnTo>
                  <a:lnTo>
                    <a:pt x="3335858" y="88900"/>
                  </a:lnTo>
                  <a:lnTo>
                    <a:pt x="3326625" y="87630"/>
                  </a:lnTo>
                  <a:lnTo>
                    <a:pt x="3317392" y="86360"/>
                  </a:lnTo>
                  <a:lnTo>
                    <a:pt x="3302787" y="85090"/>
                  </a:lnTo>
                  <a:lnTo>
                    <a:pt x="3288182" y="83820"/>
                  </a:lnTo>
                  <a:lnTo>
                    <a:pt x="3254768" y="82550"/>
                  </a:lnTo>
                  <a:lnTo>
                    <a:pt x="3223666" y="82550"/>
                  </a:lnTo>
                  <a:lnTo>
                    <a:pt x="3191992" y="85090"/>
                  </a:lnTo>
                  <a:lnTo>
                    <a:pt x="3176828" y="80010"/>
                  </a:lnTo>
                  <a:lnTo>
                    <a:pt x="3042983" y="80010"/>
                  </a:lnTo>
                  <a:lnTo>
                    <a:pt x="3054121" y="81280"/>
                  </a:lnTo>
                  <a:lnTo>
                    <a:pt x="3080296" y="81280"/>
                  </a:lnTo>
                  <a:lnTo>
                    <a:pt x="3057664" y="83820"/>
                  </a:lnTo>
                  <a:lnTo>
                    <a:pt x="3031058" y="86360"/>
                  </a:lnTo>
                  <a:lnTo>
                    <a:pt x="3001746" y="87630"/>
                  </a:lnTo>
                  <a:lnTo>
                    <a:pt x="2971025" y="87630"/>
                  </a:lnTo>
                  <a:lnTo>
                    <a:pt x="2964129" y="86360"/>
                  </a:lnTo>
                  <a:lnTo>
                    <a:pt x="2936532" y="81280"/>
                  </a:lnTo>
                  <a:lnTo>
                    <a:pt x="2929623" y="80010"/>
                  </a:lnTo>
                  <a:lnTo>
                    <a:pt x="2922727" y="78740"/>
                  </a:lnTo>
                  <a:lnTo>
                    <a:pt x="2929356" y="77470"/>
                  </a:lnTo>
                  <a:lnTo>
                    <a:pt x="2936951" y="76200"/>
                  </a:lnTo>
                  <a:lnTo>
                    <a:pt x="2946374" y="74930"/>
                  </a:lnTo>
                  <a:lnTo>
                    <a:pt x="2958452" y="73660"/>
                  </a:lnTo>
                  <a:lnTo>
                    <a:pt x="3000324" y="74930"/>
                  </a:lnTo>
                  <a:lnTo>
                    <a:pt x="2995168" y="72390"/>
                  </a:lnTo>
                  <a:lnTo>
                    <a:pt x="2990011" y="69850"/>
                  </a:lnTo>
                  <a:lnTo>
                    <a:pt x="3054426" y="68580"/>
                  </a:lnTo>
                  <a:lnTo>
                    <a:pt x="3019958" y="59690"/>
                  </a:lnTo>
                  <a:lnTo>
                    <a:pt x="3015030" y="58420"/>
                  </a:lnTo>
                  <a:lnTo>
                    <a:pt x="2895396" y="59690"/>
                  </a:lnTo>
                  <a:lnTo>
                    <a:pt x="2845828" y="57150"/>
                  </a:lnTo>
                  <a:lnTo>
                    <a:pt x="2677693" y="57150"/>
                  </a:lnTo>
                  <a:lnTo>
                    <a:pt x="2663494" y="55880"/>
                  </a:lnTo>
                  <a:lnTo>
                    <a:pt x="2635085" y="53340"/>
                  </a:lnTo>
                  <a:lnTo>
                    <a:pt x="2586190" y="52070"/>
                  </a:lnTo>
                  <a:lnTo>
                    <a:pt x="2476538" y="52070"/>
                  </a:lnTo>
                  <a:lnTo>
                    <a:pt x="2423426" y="55880"/>
                  </a:lnTo>
                  <a:lnTo>
                    <a:pt x="2425865" y="53340"/>
                  </a:lnTo>
                  <a:lnTo>
                    <a:pt x="2427084" y="52070"/>
                  </a:lnTo>
                  <a:lnTo>
                    <a:pt x="2412047" y="53340"/>
                  </a:lnTo>
                  <a:lnTo>
                    <a:pt x="2357310" y="49530"/>
                  </a:lnTo>
                  <a:lnTo>
                    <a:pt x="2348395" y="52070"/>
                  </a:lnTo>
                  <a:lnTo>
                    <a:pt x="2352014" y="54610"/>
                  </a:lnTo>
                  <a:lnTo>
                    <a:pt x="2353030" y="57150"/>
                  </a:lnTo>
                  <a:lnTo>
                    <a:pt x="2336304" y="59690"/>
                  </a:lnTo>
                  <a:lnTo>
                    <a:pt x="2420328" y="63500"/>
                  </a:lnTo>
                  <a:lnTo>
                    <a:pt x="2309749" y="64770"/>
                  </a:lnTo>
                  <a:lnTo>
                    <a:pt x="2315387" y="68580"/>
                  </a:lnTo>
                  <a:lnTo>
                    <a:pt x="2385034" y="68580"/>
                  </a:lnTo>
                  <a:lnTo>
                    <a:pt x="2390114" y="72390"/>
                  </a:lnTo>
                  <a:lnTo>
                    <a:pt x="2329929" y="71120"/>
                  </a:lnTo>
                  <a:lnTo>
                    <a:pt x="2326043" y="73660"/>
                  </a:lnTo>
                  <a:lnTo>
                    <a:pt x="2288057" y="69850"/>
                  </a:lnTo>
                  <a:lnTo>
                    <a:pt x="2294585" y="72390"/>
                  </a:lnTo>
                  <a:lnTo>
                    <a:pt x="2281796" y="72390"/>
                  </a:lnTo>
                  <a:lnTo>
                    <a:pt x="2275979" y="73660"/>
                  </a:lnTo>
                  <a:lnTo>
                    <a:pt x="2303386" y="76200"/>
                  </a:lnTo>
                  <a:lnTo>
                    <a:pt x="2280704" y="74930"/>
                  </a:lnTo>
                  <a:lnTo>
                    <a:pt x="2269528" y="72390"/>
                  </a:lnTo>
                  <a:lnTo>
                    <a:pt x="2261006" y="69850"/>
                  </a:lnTo>
                  <a:lnTo>
                    <a:pt x="2246236" y="68580"/>
                  </a:lnTo>
                  <a:lnTo>
                    <a:pt x="2225357" y="69850"/>
                  </a:lnTo>
                  <a:lnTo>
                    <a:pt x="2199411" y="71120"/>
                  </a:lnTo>
                  <a:lnTo>
                    <a:pt x="2145080" y="71120"/>
                  </a:lnTo>
                  <a:lnTo>
                    <a:pt x="2146096" y="76200"/>
                  </a:lnTo>
                  <a:lnTo>
                    <a:pt x="2128443" y="77470"/>
                  </a:lnTo>
                  <a:lnTo>
                    <a:pt x="2105736" y="78740"/>
                  </a:lnTo>
                  <a:lnTo>
                    <a:pt x="2083841" y="78740"/>
                  </a:lnTo>
                  <a:lnTo>
                    <a:pt x="2068614" y="80010"/>
                  </a:lnTo>
                  <a:lnTo>
                    <a:pt x="2042553" y="77470"/>
                  </a:lnTo>
                  <a:lnTo>
                    <a:pt x="2000491" y="80010"/>
                  </a:lnTo>
                  <a:lnTo>
                    <a:pt x="1967115" y="80010"/>
                  </a:lnTo>
                  <a:lnTo>
                    <a:pt x="1965350" y="77470"/>
                  </a:lnTo>
                  <a:lnTo>
                    <a:pt x="1981644" y="76200"/>
                  </a:lnTo>
                  <a:lnTo>
                    <a:pt x="2004148" y="74930"/>
                  </a:lnTo>
                  <a:lnTo>
                    <a:pt x="2020989" y="73660"/>
                  </a:lnTo>
                  <a:lnTo>
                    <a:pt x="1989150" y="72390"/>
                  </a:lnTo>
                  <a:lnTo>
                    <a:pt x="1909749" y="72390"/>
                  </a:lnTo>
                  <a:lnTo>
                    <a:pt x="1913940" y="69850"/>
                  </a:lnTo>
                  <a:lnTo>
                    <a:pt x="1921256" y="68580"/>
                  </a:lnTo>
                  <a:lnTo>
                    <a:pt x="1950605" y="68580"/>
                  </a:lnTo>
                  <a:lnTo>
                    <a:pt x="1952015" y="64770"/>
                  </a:lnTo>
                  <a:lnTo>
                    <a:pt x="1953425" y="60960"/>
                  </a:lnTo>
                  <a:lnTo>
                    <a:pt x="1856143" y="59690"/>
                  </a:lnTo>
                  <a:lnTo>
                    <a:pt x="1859495" y="55880"/>
                  </a:lnTo>
                  <a:lnTo>
                    <a:pt x="1835543" y="54610"/>
                  </a:lnTo>
                  <a:lnTo>
                    <a:pt x="1813445" y="54610"/>
                  </a:lnTo>
                  <a:lnTo>
                    <a:pt x="1822348" y="53340"/>
                  </a:lnTo>
                  <a:lnTo>
                    <a:pt x="1812531" y="54610"/>
                  </a:lnTo>
                  <a:lnTo>
                    <a:pt x="1767535" y="54610"/>
                  </a:lnTo>
                  <a:lnTo>
                    <a:pt x="1744179" y="53340"/>
                  </a:lnTo>
                  <a:lnTo>
                    <a:pt x="1741995" y="52070"/>
                  </a:lnTo>
                  <a:lnTo>
                    <a:pt x="1739811" y="50800"/>
                  </a:lnTo>
                  <a:lnTo>
                    <a:pt x="1733245" y="46990"/>
                  </a:lnTo>
                  <a:lnTo>
                    <a:pt x="1701800" y="50800"/>
                  </a:lnTo>
                  <a:lnTo>
                    <a:pt x="1680908" y="48260"/>
                  </a:lnTo>
                  <a:lnTo>
                    <a:pt x="1649552" y="44450"/>
                  </a:lnTo>
                  <a:lnTo>
                    <a:pt x="1647939" y="46990"/>
                  </a:lnTo>
                  <a:lnTo>
                    <a:pt x="1632445" y="48260"/>
                  </a:lnTo>
                  <a:lnTo>
                    <a:pt x="1610664" y="46990"/>
                  </a:lnTo>
                  <a:lnTo>
                    <a:pt x="1590217" y="46990"/>
                  </a:lnTo>
                  <a:lnTo>
                    <a:pt x="1606181" y="48260"/>
                  </a:lnTo>
                  <a:lnTo>
                    <a:pt x="1615655" y="49530"/>
                  </a:lnTo>
                  <a:lnTo>
                    <a:pt x="1613890" y="52070"/>
                  </a:lnTo>
                  <a:lnTo>
                    <a:pt x="1596136" y="53340"/>
                  </a:lnTo>
                  <a:lnTo>
                    <a:pt x="1647850" y="52070"/>
                  </a:lnTo>
                  <a:lnTo>
                    <a:pt x="1700644" y="53340"/>
                  </a:lnTo>
                  <a:lnTo>
                    <a:pt x="1744395" y="57150"/>
                  </a:lnTo>
                  <a:lnTo>
                    <a:pt x="1768970" y="60960"/>
                  </a:lnTo>
                  <a:lnTo>
                    <a:pt x="1729981" y="64770"/>
                  </a:lnTo>
                  <a:lnTo>
                    <a:pt x="1633220" y="64770"/>
                  </a:lnTo>
                  <a:lnTo>
                    <a:pt x="1598218" y="62230"/>
                  </a:lnTo>
                  <a:lnTo>
                    <a:pt x="1560182" y="57150"/>
                  </a:lnTo>
                  <a:lnTo>
                    <a:pt x="1535315" y="62230"/>
                  </a:lnTo>
                  <a:lnTo>
                    <a:pt x="1532623" y="64770"/>
                  </a:lnTo>
                  <a:lnTo>
                    <a:pt x="1548574" y="68580"/>
                  </a:lnTo>
                  <a:lnTo>
                    <a:pt x="1484426" y="68580"/>
                  </a:lnTo>
                  <a:lnTo>
                    <a:pt x="1427632" y="63500"/>
                  </a:lnTo>
                  <a:lnTo>
                    <a:pt x="1432725" y="62230"/>
                  </a:lnTo>
                  <a:lnTo>
                    <a:pt x="1425219" y="60960"/>
                  </a:lnTo>
                  <a:lnTo>
                    <a:pt x="1421993" y="58420"/>
                  </a:lnTo>
                  <a:lnTo>
                    <a:pt x="1389481" y="58420"/>
                  </a:lnTo>
                  <a:lnTo>
                    <a:pt x="1384401" y="57150"/>
                  </a:lnTo>
                  <a:lnTo>
                    <a:pt x="1379321" y="55880"/>
                  </a:lnTo>
                  <a:lnTo>
                    <a:pt x="1378826" y="54610"/>
                  </a:lnTo>
                  <a:lnTo>
                    <a:pt x="1377823" y="52070"/>
                  </a:lnTo>
                  <a:lnTo>
                    <a:pt x="1385036" y="49530"/>
                  </a:lnTo>
                  <a:lnTo>
                    <a:pt x="1393037" y="48260"/>
                  </a:lnTo>
                  <a:lnTo>
                    <a:pt x="1401038" y="46990"/>
                  </a:lnTo>
                  <a:lnTo>
                    <a:pt x="1417637" y="48260"/>
                  </a:lnTo>
                  <a:lnTo>
                    <a:pt x="1426654" y="49530"/>
                  </a:lnTo>
                  <a:lnTo>
                    <a:pt x="1428915" y="50800"/>
                  </a:lnTo>
                  <a:lnTo>
                    <a:pt x="1425257" y="53340"/>
                  </a:lnTo>
                  <a:lnTo>
                    <a:pt x="1443012" y="49530"/>
                  </a:lnTo>
                  <a:lnTo>
                    <a:pt x="1498803" y="52070"/>
                  </a:lnTo>
                  <a:lnTo>
                    <a:pt x="1498409" y="49530"/>
                  </a:lnTo>
                  <a:lnTo>
                    <a:pt x="1582039" y="52070"/>
                  </a:lnTo>
                  <a:lnTo>
                    <a:pt x="1547672" y="49530"/>
                  </a:lnTo>
                  <a:lnTo>
                    <a:pt x="1530477" y="48260"/>
                  </a:lnTo>
                  <a:lnTo>
                    <a:pt x="1541399" y="46990"/>
                  </a:lnTo>
                  <a:lnTo>
                    <a:pt x="1565287" y="46990"/>
                  </a:lnTo>
                  <a:lnTo>
                    <a:pt x="1576527" y="48260"/>
                  </a:lnTo>
                  <a:lnTo>
                    <a:pt x="1572806" y="46990"/>
                  </a:lnTo>
                  <a:lnTo>
                    <a:pt x="1561655" y="43180"/>
                  </a:lnTo>
                  <a:lnTo>
                    <a:pt x="1672043" y="40640"/>
                  </a:lnTo>
                  <a:lnTo>
                    <a:pt x="1400302" y="40640"/>
                  </a:lnTo>
                  <a:lnTo>
                    <a:pt x="1349565" y="39370"/>
                  </a:lnTo>
                  <a:lnTo>
                    <a:pt x="1301673" y="36830"/>
                  </a:lnTo>
                  <a:lnTo>
                    <a:pt x="1316456" y="40640"/>
                  </a:lnTo>
                  <a:lnTo>
                    <a:pt x="1335316" y="45720"/>
                  </a:lnTo>
                  <a:lnTo>
                    <a:pt x="1342174" y="49263"/>
                  </a:lnTo>
                  <a:lnTo>
                    <a:pt x="1354759" y="48260"/>
                  </a:lnTo>
                  <a:lnTo>
                    <a:pt x="1368005" y="49530"/>
                  </a:lnTo>
                  <a:lnTo>
                    <a:pt x="1368717" y="50800"/>
                  </a:lnTo>
                  <a:lnTo>
                    <a:pt x="1361668" y="52070"/>
                  </a:lnTo>
                  <a:lnTo>
                    <a:pt x="1351597" y="54610"/>
                  </a:lnTo>
                  <a:lnTo>
                    <a:pt x="1244473" y="49530"/>
                  </a:lnTo>
                  <a:lnTo>
                    <a:pt x="1243088" y="48260"/>
                  </a:lnTo>
                  <a:lnTo>
                    <a:pt x="1238656" y="46990"/>
                  </a:lnTo>
                  <a:lnTo>
                    <a:pt x="1234579" y="49530"/>
                  </a:lnTo>
                  <a:lnTo>
                    <a:pt x="1233119" y="53340"/>
                  </a:lnTo>
                  <a:lnTo>
                    <a:pt x="1220241" y="56692"/>
                  </a:lnTo>
                  <a:lnTo>
                    <a:pt x="1250962" y="58420"/>
                  </a:lnTo>
                  <a:lnTo>
                    <a:pt x="1232077" y="57150"/>
                  </a:lnTo>
                  <a:lnTo>
                    <a:pt x="1283474" y="59690"/>
                  </a:lnTo>
                  <a:lnTo>
                    <a:pt x="1238275" y="63500"/>
                  </a:lnTo>
                  <a:lnTo>
                    <a:pt x="1241475" y="63500"/>
                  </a:lnTo>
                  <a:lnTo>
                    <a:pt x="1235671" y="64770"/>
                  </a:lnTo>
                  <a:lnTo>
                    <a:pt x="1239202" y="64770"/>
                  </a:lnTo>
                  <a:lnTo>
                    <a:pt x="1270393" y="62230"/>
                  </a:lnTo>
                  <a:lnTo>
                    <a:pt x="1261376" y="64770"/>
                  </a:lnTo>
                  <a:lnTo>
                    <a:pt x="1251546" y="66040"/>
                  </a:lnTo>
                  <a:lnTo>
                    <a:pt x="1246987" y="68580"/>
                  </a:lnTo>
                  <a:lnTo>
                    <a:pt x="1253782" y="71120"/>
                  </a:lnTo>
                  <a:lnTo>
                    <a:pt x="1296441" y="74930"/>
                  </a:lnTo>
                  <a:lnTo>
                    <a:pt x="1323378" y="72390"/>
                  </a:lnTo>
                  <a:lnTo>
                    <a:pt x="1379562" y="74930"/>
                  </a:lnTo>
                  <a:lnTo>
                    <a:pt x="1385531" y="81280"/>
                  </a:lnTo>
                  <a:lnTo>
                    <a:pt x="1363256" y="80010"/>
                  </a:lnTo>
                  <a:lnTo>
                    <a:pt x="1335278" y="78740"/>
                  </a:lnTo>
                  <a:lnTo>
                    <a:pt x="1305610" y="78740"/>
                  </a:lnTo>
                  <a:lnTo>
                    <a:pt x="1278293" y="77470"/>
                  </a:lnTo>
                  <a:lnTo>
                    <a:pt x="1279474" y="82550"/>
                  </a:lnTo>
                  <a:lnTo>
                    <a:pt x="1238097" y="82550"/>
                  </a:lnTo>
                  <a:lnTo>
                    <a:pt x="1265936" y="83820"/>
                  </a:lnTo>
                  <a:lnTo>
                    <a:pt x="1259116" y="85090"/>
                  </a:lnTo>
                  <a:lnTo>
                    <a:pt x="1251331" y="85090"/>
                  </a:lnTo>
                  <a:lnTo>
                    <a:pt x="1241767" y="86360"/>
                  </a:lnTo>
                  <a:lnTo>
                    <a:pt x="1229601" y="86360"/>
                  </a:lnTo>
                  <a:lnTo>
                    <a:pt x="1213878" y="82550"/>
                  </a:lnTo>
                  <a:lnTo>
                    <a:pt x="1163929" y="77470"/>
                  </a:lnTo>
                  <a:lnTo>
                    <a:pt x="1148334" y="73660"/>
                  </a:lnTo>
                  <a:lnTo>
                    <a:pt x="1155090" y="72390"/>
                  </a:lnTo>
                  <a:lnTo>
                    <a:pt x="1207541" y="74930"/>
                  </a:lnTo>
                  <a:lnTo>
                    <a:pt x="1222273" y="74930"/>
                  </a:lnTo>
                  <a:lnTo>
                    <a:pt x="1203020" y="72390"/>
                  </a:lnTo>
                  <a:lnTo>
                    <a:pt x="1172438" y="71120"/>
                  </a:lnTo>
                  <a:lnTo>
                    <a:pt x="1147876" y="69850"/>
                  </a:lnTo>
                  <a:lnTo>
                    <a:pt x="1147470" y="68580"/>
                  </a:lnTo>
                  <a:lnTo>
                    <a:pt x="1147051" y="67310"/>
                  </a:lnTo>
                  <a:lnTo>
                    <a:pt x="1146644" y="66040"/>
                  </a:lnTo>
                  <a:lnTo>
                    <a:pt x="1134402" y="67310"/>
                  </a:lnTo>
                  <a:lnTo>
                    <a:pt x="1127899" y="64770"/>
                  </a:lnTo>
                  <a:lnTo>
                    <a:pt x="1121689" y="64770"/>
                  </a:lnTo>
                  <a:lnTo>
                    <a:pt x="1110297" y="68580"/>
                  </a:lnTo>
                  <a:lnTo>
                    <a:pt x="1113675" y="63500"/>
                  </a:lnTo>
                  <a:lnTo>
                    <a:pt x="1178598" y="64770"/>
                  </a:lnTo>
                  <a:lnTo>
                    <a:pt x="1170559" y="63500"/>
                  </a:lnTo>
                  <a:lnTo>
                    <a:pt x="1154468" y="60960"/>
                  </a:lnTo>
                  <a:lnTo>
                    <a:pt x="1191171" y="59690"/>
                  </a:lnTo>
                  <a:lnTo>
                    <a:pt x="1175105" y="58420"/>
                  </a:lnTo>
                  <a:lnTo>
                    <a:pt x="1163878" y="55880"/>
                  </a:lnTo>
                  <a:lnTo>
                    <a:pt x="1161237" y="53340"/>
                  </a:lnTo>
                  <a:lnTo>
                    <a:pt x="1170927" y="50800"/>
                  </a:lnTo>
                  <a:lnTo>
                    <a:pt x="1110691" y="49530"/>
                  </a:lnTo>
                  <a:lnTo>
                    <a:pt x="1113180" y="46990"/>
                  </a:lnTo>
                  <a:lnTo>
                    <a:pt x="1114412" y="45720"/>
                  </a:lnTo>
                  <a:lnTo>
                    <a:pt x="1085075" y="44450"/>
                  </a:lnTo>
                  <a:lnTo>
                    <a:pt x="1067168" y="44450"/>
                  </a:lnTo>
                  <a:lnTo>
                    <a:pt x="1058951" y="45720"/>
                  </a:lnTo>
                  <a:lnTo>
                    <a:pt x="1058684" y="45720"/>
                  </a:lnTo>
                  <a:lnTo>
                    <a:pt x="1048372" y="44450"/>
                  </a:lnTo>
                  <a:lnTo>
                    <a:pt x="1036713" y="41910"/>
                  </a:lnTo>
                  <a:lnTo>
                    <a:pt x="1031062" y="40640"/>
                  </a:lnTo>
                  <a:lnTo>
                    <a:pt x="1037755" y="39535"/>
                  </a:lnTo>
                  <a:lnTo>
                    <a:pt x="1019898" y="36830"/>
                  </a:lnTo>
                  <a:lnTo>
                    <a:pt x="1020978" y="41910"/>
                  </a:lnTo>
                  <a:lnTo>
                    <a:pt x="942352" y="40640"/>
                  </a:lnTo>
                  <a:lnTo>
                    <a:pt x="929601" y="39370"/>
                  </a:lnTo>
                  <a:lnTo>
                    <a:pt x="904100" y="36830"/>
                  </a:lnTo>
                  <a:lnTo>
                    <a:pt x="844638" y="38100"/>
                  </a:lnTo>
                  <a:lnTo>
                    <a:pt x="837653" y="39370"/>
                  </a:lnTo>
                  <a:lnTo>
                    <a:pt x="825131" y="38100"/>
                  </a:lnTo>
                  <a:lnTo>
                    <a:pt x="821423" y="38100"/>
                  </a:lnTo>
                  <a:lnTo>
                    <a:pt x="840854" y="41910"/>
                  </a:lnTo>
                  <a:lnTo>
                    <a:pt x="804125" y="40640"/>
                  </a:lnTo>
                  <a:lnTo>
                    <a:pt x="742226" y="35560"/>
                  </a:lnTo>
                  <a:lnTo>
                    <a:pt x="705497" y="35560"/>
                  </a:lnTo>
                  <a:lnTo>
                    <a:pt x="727760" y="31750"/>
                  </a:lnTo>
                  <a:lnTo>
                    <a:pt x="762660" y="33642"/>
                  </a:lnTo>
                  <a:lnTo>
                    <a:pt x="763092" y="33020"/>
                  </a:lnTo>
                  <a:lnTo>
                    <a:pt x="760107" y="31750"/>
                  </a:lnTo>
                  <a:lnTo>
                    <a:pt x="778319" y="32270"/>
                  </a:lnTo>
                  <a:lnTo>
                    <a:pt x="769874" y="31750"/>
                  </a:lnTo>
                  <a:lnTo>
                    <a:pt x="773239" y="27940"/>
                  </a:lnTo>
                  <a:lnTo>
                    <a:pt x="802957" y="27940"/>
                  </a:lnTo>
                  <a:lnTo>
                    <a:pt x="800404" y="26670"/>
                  </a:lnTo>
                  <a:lnTo>
                    <a:pt x="780872" y="26670"/>
                  </a:lnTo>
                  <a:lnTo>
                    <a:pt x="781227" y="26123"/>
                  </a:lnTo>
                  <a:lnTo>
                    <a:pt x="751954" y="25311"/>
                  </a:lnTo>
                  <a:lnTo>
                    <a:pt x="779208" y="24130"/>
                  </a:lnTo>
                  <a:lnTo>
                    <a:pt x="781710" y="25400"/>
                  </a:lnTo>
                  <a:lnTo>
                    <a:pt x="781227" y="26123"/>
                  </a:lnTo>
                  <a:lnTo>
                    <a:pt x="800404" y="26670"/>
                  </a:lnTo>
                  <a:lnTo>
                    <a:pt x="793775" y="24130"/>
                  </a:lnTo>
                  <a:lnTo>
                    <a:pt x="791070" y="23088"/>
                  </a:lnTo>
                  <a:lnTo>
                    <a:pt x="785799" y="22860"/>
                  </a:lnTo>
                  <a:lnTo>
                    <a:pt x="751306" y="25285"/>
                  </a:lnTo>
                  <a:lnTo>
                    <a:pt x="620115" y="21590"/>
                  </a:lnTo>
                  <a:lnTo>
                    <a:pt x="659460" y="29210"/>
                  </a:lnTo>
                  <a:lnTo>
                    <a:pt x="674560" y="44450"/>
                  </a:lnTo>
                  <a:lnTo>
                    <a:pt x="755307" y="40640"/>
                  </a:lnTo>
                  <a:lnTo>
                    <a:pt x="861263" y="54610"/>
                  </a:lnTo>
                  <a:lnTo>
                    <a:pt x="886625" y="48260"/>
                  </a:lnTo>
                  <a:lnTo>
                    <a:pt x="949566" y="49530"/>
                  </a:lnTo>
                  <a:lnTo>
                    <a:pt x="980262" y="48260"/>
                  </a:lnTo>
                  <a:lnTo>
                    <a:pt x="1010945" y="46990"/>
                  </a:lnTo>
                  <a:lnTo>
                    <a:pt x="1082179" y="53340"/>
                  </a:lnTo>
                  <a:lnTo>
                    <a:pt x="1074343" y="72390"/>
                  </a:lnTo>
                  <a:lnTo>
                    <a:pt x="1115364" y="73660"/>
                  </a:lnTo>
                  <a:lnTo>
                    <a:pt x="1183271" y="83820"/>
                  </a:lnTo>
                  <a:lnTo>
                    <a:pt x="1185240" y="91440"/>
                  </a:lnTo>
                  <a:lnTo>
                    <a:pt x="1063231" y="90170"/>
                  </a:lnTo>
                  <a:lnTo>
                    <a:pt x="1148448" y="93980"/>
                  </a:lnTo>
                  <a:lnTo>
                    <a:pt x="1121003" y="101600"/>
                  </a:lnTo>
                  <a:lnTo>
                    <a:pt x="1082179" y="96520"/>
                  </a:lnTo>
                  <a:lnTo>
                    <a:pt x="965403" y="102870"/>
                  </a:lnTo>
                  <a:lnTo>
                    <a:pt x="949566" y="91440"/>
                  </a:lnTo>
                  <a:lnTo>
                    <a:pt x="886625" y="105410"/>
                  </a:lnTo>
                  <a:lnTo>
                    <a:pt x="832396" y="100330"/>
                  </a:lnTo>
                  <a:lnTo>
                    <a:pt x="791730" y="96520"/>
                  </a:lnTo>
                  <a:lnTo>
                    <a:pt x="781380" y="95250"/>
                  </a:lnTo>
                  <a:lnTo>
                    <a:pt x="729615" y="88900"/>
                  </a:lnTo>
                  <a:lnTo>
                    <a:pt x="620687" y="88900"/>
                  </a:lnTo>
                  <a:lnTo>
                    <a:pt x="573125" y="96520"/>
                  </a:lnTo>
                  <a:lnTo>
                    <a:pt x="365061" y="97790"/>
                  </a:lnTo>
                  <a:lnTo>
                    <a:pt x="274726" y="93980"/>
                  </a:lnTo>
                  <a:lnTo>
                    <a:pt x="262877" y="100330"/>
                  </a:lnTo>
                  <a:lnTo>
                    <a:pt x="268960" y="87630"/>
                  </a:lnTo>
                  <a:lnTo>
                    <a:pt x="273824" y="77470"/>
                  </a:lnTo>
                  <a:lnTo>
                    <a:pt x="226479" y="80010"/>
                  </a:lnTo>
                  <a:lnTo>
                    <a:pt x="97713" y="76200"/>
                  </a:lnTo>
                  <a:lnTo>
                    <a:pt x="0" y="80010"/>
                  </a:lnTo>
                  <a:lnTo>
                    <a:pt x="43561" y="85090"/>
                  </a:lnTo>
                  <a:lnTo>
                    <a:pt x="94157" y="87630"/>
                  </a:lnTo>
                  <a:lnTo>
                    <a:pt x="55613" y="82550"/>
                  </a:lnTo>
                  <a:lnTo>
                    <a:pt x="143192" y="80010"/>
                  </a:lnTo>
                  <a:lnTo>
                    <a:pt x="159562" y="81280"/>
                  </a:lnTo>
                  <a:lnTo>
                    <a:pt x="176860" y="81280"/>
                  </a:lnTo>
                  <a:lnTo>
                    <a:pt x="189115" y="82550"/>
                  </a:lnTo>
                  <a:lnTo>
                    <a:pt x="190360" y="85090"/>
                  </a:lnTo>
                  <a:lnTo>
                    <a:pt x="130670" y="86360"/>
                  </a:lnTo>
                  <a:lnTo>
                    <a:pt x="158648" y="88900"/>
                  </a:lnTo>
                  <a:lnTo>
                    <a:pt x="181800" y="87630"/>
                  </a:lnTo>
                  <a:lnTo>
                    <a:pt x="205003" y="87630"/>
                  </a:lnTo>
                  <a:lnTo>
                    <a:pt x="233133" y="91440"/>
                  </a:lnTo>
                  <a:lnTo>
                    <a:pt x="179539" y="99060"/>
                  </a:lnTo>
                  <a:lnTo>
                    <a:pt x="154381" y="99060"/>
                  </a:lnTo>
                  <a:lnTo>
                    <a:pt x="129641" y="100330"/>
                  </a:lnTo>
                  <a:lnTo>
                    <a:pt x="109397" y="101600"/>
                  </a:lnTo>
                  <a:lnTo>
                    <a:pt x="97713" y="104140"/>
                  </a:lnTo>
                  <a:lnTo>
                    <a:pt x="110502" y="106680"/>
                  </a:lnTo>
                  <a:lnTo>
                    <a:pt x="125958" y="102870"/>
                  </a:lnTo>
                  <a:lnTo>
                    <a:pt x="143751" y="102870"/>
                  </a:lnTo>
                  <a:lnTo>
                    <a:pt x="146392" y="104140"/>
                  </a:lnTo>
                  <a:lnTo>
                    <a:pt x="149504" y="106680"/>
                  </a:lnTo>
                  <a:lnTo>
                    <a:pt x="156921" y="107950"/>
                  </a:lnTo>
                  <a:lnTo>
                    <a:pt x="172491" y="107950"/>
                  </a:lnTo>
                  <a:lnTo>
                    <a:pt x="158242" y="106680"/>
                  </a:lnTo>
                  <a:lnTo>
                    <a:pt x="292303" y="106680"/>
                  </a:lnTo>
                  <a:lnTo>
                    <a:pt x="327939" y="113258"/>
                  </a:lnTo>
                  <a:lnTo>
                    <a:pt x="327444" y="113030"/>
                  </a:lnTo>
                  <a:lnTo>
                    <a:pt x="330454" y="111760"/>
                  </a:lnTo>
                  <a:lnTo>
                    <a:pt x="341464" y="114300"/>
                  </a:lnTo>
                  <a:lnTo>
                    <a:pt x="349084" y="113030"/>
                  </a:lnTo>
                  <a:lnTo>
                    <a:pt x="360133" y="111760"/>
                  </a:lnTo>
                  <a:lnTo>
                    <a:pt x="381406" y="113030"/>
                  </a:lnTo>
                  <a:lnTo>
                    <a:pt x="367817" y="111760"/>
                  </a:lnTo>
                  <a:lnTo>
                    <a:pt x="354228" y="110490"/>
                  </a:lnTo>
                  <a:lnTo>
                    <a:pt x="339039" y="109220"/>
                  </a:lnTo>
                  <a:lnTo>
                    <a:pt x="320586" y="110490"/>
                  </a:lnTo>
                  <a:lnTo>
                    <a:pt x="327787" y="106680"/>
                  </a:lnTo>
                  <a:lnTo>
                    <a:pt x="334987" y="102870"/>
                  </a:lnTo>
                  <a:lnTo>
                    <a:pt x="337388" y="101600"/>
                  </a:lnTo>
                  <a:lnTo>
                    <a:pt x="354444" y="101600"/>
                  </a:lnTo>
                  <a:lnTo>
                    <a:pt x="371678" y="100330"/>
                  </a:lnTo>
                  <a:lnTo>
                    <a:pt x="389001" y="100330"/>
                  </a:lnTo>
                  <a:lnTo>
                    <a:pt x="406311" y="101600"/>
                  </a:lnTo>
                  <a:lnTo>
                    <a:pt x="384162" y="104140"/>
                  </a:lnTo>
                  <a:lnTo>
                    <a:pt x="444296" y="105410"/>
                  </a:lnTo>
                  <a:lnTo>
                    <a:pt x="438873" y="102870"/>
                  </a:lnTo>
                  <a:lnTo>
                    <a:pt x="517271" y="101600"/>
                  </a:lnTo>
                  <a:lnTo>
                    <a:pt x="545909" y="105410"/>
                  </a:lnTo>
                  <a:lnTo>
                    <a:pt x="607352" y="101600"/>
                  </a:lnTo>
                  <a:lnTo>
                    <a:pt x="627837" y="100330"/>
                  </a:lnTo>
                  <a:lnTo>
                    <a:pt x="624878" y="99060"/>
                  </a:lnTo>
                  <a:lnTo>
                    <a:pt x="619734" y="97790"/>
                  </a:lnTo>
                  <a:lnTo>
                    <a:pt x="617207" y="96520"/>
                  </a:lnTo>
                  <a:lnTo>
                    <a:pt x="622033" y="95250"/>
                  </a:lnTo>
                  <a:lnTo>
                    <a:pt x="654735" y="96520"/>
                  </a:lnTo>
                  <a:lnTo>
                    <a:pt x="676884" y="100330"/>
                  </a:lnTo>
                  <a:lnTo>
                    <a:pt x="699630" y="102870"/>
                  </a:lnTo>
                  <a:lnTo>
                    <a:pt x="734123" y="100330"/>
                  </a:lnTo>
                  <a:lnTo>
                    <a:pt x="747496" y="102870"/>
                  </a:lnTo>
                  <a:lnTo>
                    <a:pt x="762165" y="104140"/>
                  </a:lnTo>
                  <a:lnTo>
                    <a:pt x="772566" y="106680"/>
                  </a:lnTo>
                  <a:lnTo>
                    <a:pt x="773125" y="109220"/>
                  </a:lnTo>
                  <a:lnTo>
                    <a:pt x="782523" y="110490"/>
                  </a:lnTo>
                  <a:lnTo>
                    <a:pt x="773391" y="110490"/>
                  </a:lnTo>
                  <a:lnTo>
                    <a:pt x="731088" y="107950"/>
                  </a:lnTo>
                  <a:lnTo>
                    <a:pt x="741184" y="109220"/>
                  </a:lnTo>
                  <a:lnTo>
                    <a:pt x="744372" y="110490"/>
                  </a:lnTo>
                  <a:lnTo>
                    <a:pt x="742340" y="111760"/>
                  </a:lnTo>
                  <a:lnTo>
                    <a:pt x="736777" y="113030"/>
                  </a:lnTo>
                  <a:lnTo>
                    <a:pt x="685266" y="109220"/>
                  </a:lnTo>
                  <a:lnTo>
                    <a:pt x="688987" y="111760"/>
                  </a:lnTo>
                  <a:lnTo>
                    <a:pt x="667639" y="111760"/>
                  </a:lnTo>
                  <a:lnTo>
                    <a:pt x="681939" y="115570"/>
                  </a:lnTo>
                  <a:lnTo>
                    <a:pt x="645756" y="113030"/>
                  </a:lnTo>
                  <a:lnTo>
                    <a:pt x="581418" y="115570"/>
                  </a:lnTo>
                  <a:lnTo>
                    <a:pt x="547649" y="113030"/>
                  </a:lnTo>
                  <a:lnTo>
                    <a:pt x="493610" y="119380"/>
                  </a:lnTo>
                  <a:lnTo>
                    <a:pt x="396621" y="118110"/>
                  </a:lnTo>
                  <a:lnTo>
                    <a:pt x="396468" y="118110"/>
                  </a:lnTo>
                  <a:lnTo>
                    <a:pt x="439547" y="119380"/>
                  </a:lnTo>
                  <a:lnTo>
                    <a:pt x="479844" y="121920"/>
                  </a:lnTo>
                  <a:lnTo>
                    <a:pt x="519061" y="123190"/>
                  </a:lnTo>
                  <a:lnTo>
                    <a:pt x="559028" y="123190"/>
                  </a:lnTo>
                  <a:lnTo>
                    <a:pt x="530974" y="120650"/>
                  </a:lnTo>
                  <a:lnTo>
                    <a:pt x="641591" y="119380"/>
                  </a:lnTo>
                  <a:lnTo>
                    <a:pt x="678078" y="119380"/>
                  </a:lnTo>
                  <a:lnTo>
                    <a:pt x="708723" y="120650"/>
                  </a:lnTo>
                  <a:lnTo>
                    <a:pt x="728916" y="121920"/>
                  </a:lnTo>
                  <a:lnTo>
                    <a:pt x="743546" y="121920"/>
                  </a:lnTo>
                  <a:lnTo>
                    <a:pt x="742975" y="119380"/>
                  </a:lnTo>
                  <a:lnTo>
                    <a:pt x="756678" y="119380"/>
                  </a:lnTo>
                  <a:lnTo>
                    <a:pt x="783031" y="120650"/>
                  </a:lnTo>
                  <a:lnTo>
                    <a:pt x="810272" y="120650"/>
                  </a:lnTo>
                  <a:lnTo>
                    <a:pt x="826604" y="121920"/>
                  </a:lnTo>
                  <a:lnTo>
                    <a:pt x="830834" y="119380"/>
                  </a:lnTo>
                  <a:lnTo>
                    <a:pt x="846658" y="121920"/>
                  </a:lnTo>
                  <a:lnTo>
                    <a:pt x="866406" y="120650"/>
                  </a:lnTo>
                  <a:lnTo>
                    <a:pt x="853986" y="120650"/>
                  </a:lnTo>
                  <a:lnTo>
                    <a:pt x="866838" y="115570"/>
                  </a:lnTo>
                  <a:lnTo>
                    <a:pt x="921804" y="118110"/>
                  </a:lnTo>
                  <a:lnTo>
                    <a:pt x="951877" y="118110"/>
                  </a:lnTo>
                  <a:lnTo>
                    <a:pt x="982599" y="116840"/>
                  </a:lnTo>
                  <a:lnTo>
                    <a:pt x="988110" y="121920"/>
                  </a:lnTo>
                  <a:lnTo>
                    <a:pt x="1081049" y="124460"/>
                  </a:lnTo>
                  <a:lnTo>
                    <a:pt x="1071359" y="121920"/>
                  </a:lnTo>
                  <a:lnTo>
                    <a:pt x="1071130" y="120650"/>
                  </a:lnTo>
                  <a:lnTo>
                    <a:pt x="1084643" y="119380"/>
                  </a:lnTo>
                  <a:lnTo>
                    <a:pt x="1168908" y="124460"/>
                  </a:lnTo>
                  <a:lnTo>
                    <a:pt x="1169924" y="121920"/>
                  </a:lnTo>
                  <a:lnTo>
                    <a:pt x="1180439" y="119380"/>
                  </a:lnTo>
                  <a:lnTo>
                    <a:pt x="1199832" y="116840"/>
                  </a:lnTo>
                  <a:lnTo>
                    <a:pt x="1227582" y="118110"/>
                  </a:lnTo>
                  <a:lnTo>
                    <a:pt x="1225016" y="116840"/>
                  </a:lnTo>
                  <a:lnTo>
                    <a:pt x="1222451" y="115570"/>
                  </a:lnTo>
                  <a:lnTo>
                    <a:pt x="1278509" y="119380"/>
                  </a:lnTo>
                  <a:lnTo>
                    <a:pt x="1283906" y="113030"/>
                  </a:lnTo>
                  <a:lnTo>
                    <a:pt x="1286065" y="110490"/>
                  </a:lnTo>
                  <a:lnTo>
                    <a:pt x="1297660" y="111760"/>
                  </a:lnTo>
                  <a:lnTo>
                    <a:pt x="1308785" y="111760"/>
                  </a:lnTo>
                  <a:lnTo>
                    <a:pt x="1315783" y="113030"/>
                  </a:lnTo>
                  <a:lnTo>
                    <a:pt x="1314983" y="116840"/>
                  </a:lnTo>
                  <a:lnTo>
                    <a:pt x="1336268" y="116840"/>
                  </a:lnTo>
                  <a:lnTo>
                    <a:pt x="1357287" y="118110"/>
                  </a:lnTo>
                  <a:lnTo>
                    <a:pt x="1375778" y="118110"/>
                  </a:lnTo>
                  <a:lnTo>
                    <a:pt x="1389761" y="120650"/>
                  </a:lnTo>
                  <a:lnTo>
                    <a:pt x="1376006" y="121920"/>
                  </a:lnTo>
                  <a:lnTo>
                    <a:pt x="1413319" y="123190"/>
                  </a:lnTo>
                  <a:lnTo>
                    <a:pt x="1420914" y="115570"/>
                  </a:lnTo>
                  <a:lnTo>
                    <a:pt x="1439951" y="118110"/>
                  </a:lnTo>
                  <a:lnTo>
                    <a:pt x="1437297" y="115570"/>
                  </a:lnTo>
                  <a:lnTo>
                    <a:pt x="1434807" y="115570"/>
                  </a:lnTo>
                  <a:lnTo>
                    <a:pt x="1428927" y="114300"/>
                  </a:lnTo>
                  <a:lnTo>
                    <a:pt x="1416075" y="114300"/>
                  </a:lnTo>
                  <a:lnTo>
                    <a:pt x="1439227" y="111760"/>
                  </a:lnTo>
                  <a:lnTo>
                    <a:pt x="1498638" y="111760"/>
                  </a:lnTo>
                  <a:lnTo>
                    <a:pt x="1516672" y="110490"/>
                  </a:lnTo>
                  <a:lnTo>
                    <a:pt x="1515846" y="111760"/>
                  </a:lnTo>
                  <a:lnTo>
                    <a:pt x="1511109" y="113030"/>
                  </a:lnTo>
                  <a:lnTo>
                    <a:pt x="1500212" y="114300"/>
                  </a:lnTo>
                  <a:lnTo>
                    <a:pt x="1480934" y="115570"/>
                  </a:lnTo>
                  <a:lnTo>
                    <a:pt x="1528483" y="115570"/>
                  </a:lnTo>
                  <a:lnTo>
                    <a:pt x="1566189" y="111760"/>
                  </a:lnTo>
                  <a:lnTo>
                    <a:pt x="1604835" y="109220"/>
                  </a:lnTo>
                  <a:lnTo>
                    <a:pt x="1655191" y="110490"/>
                  </a:lnTo>
                  <a:lnTo>
                    <a:pt x="1654937" y="109220"/>
                  </a:lnTo>
                  <a:lnTo>
                    <a:pt x="1654683" y="107950"/>
                  </a:lnTo>
                  <a:lnTo>
                    <a:pt x="1645107" y="105410"/>
                  </a:lnTo>
                  <a:lnTo>
                    <a:pt x="1649044" y="102870"/>
                  </a:lnTo>
                  <a:lnTo>
                    <a:pt x="1686585" y="106680"/>
                  </a:lnTo>
                  <a:lnTo>
                    <a:pt x="1704682" y="109220"/>
                  </a:lnTo>
                  <a:lnTo>
                    <a:pt x="1753476" y="115570"/>
                  </a:lnTo>
                  <a:lnTo>
                    <a:pt x="1716849" y="116840"/>
                  </a:lnTo>
                  <a:lnTo>
                    <a:pt x="1689379" y="115570"/>
                  </a:lnTo>
                  <a:lnTo>
                    <a:pt x="1662315" y="113030"/>
                  </a:lnTo>
                  <a:lnTo>
                    <a:pt x="1634578" y="111760"/>
                  </a:lnTo>
                  <a:lnTo>
                    <a:pt x="1605140" y="113030"/>
                  </a:lnTo>
                  <a:lnTo>
                    <a:pt x="1624939" y="118110"/>
                  </a:lnTo>
                  <a:lnTo>
                    <a:pt x="1647774" y="119380"/>
                  </a:lnTo>
                  <a:lnTo>
                    <a:pt x="1685874" y="118110"/>
                  </a:lnTo>
                  <a:lnTo>
                    <a:pt x="1726133" y="118110"/>
                  </a:lnTo>
                  <a:lnTo>
                    <a:pt x="1754771" y="121920"/>
                  </a:lnTo>
                  <a:lnTo>
                    <a:pt x="1749285" y="120650"/>
                  </a:lnTo>
                  <a:lnTo>
                    <a:pt x="1739798" y="119380"/>
                  </a:lnTo>
                  <a:lnTo>
                    <a:pt x="1736445" y="118110"/>
                  </a:lnTo>
                  <a:lnTo>
                    <a:pt x="1749336" y="118110"/>
                  </a:lnTo>
                  <a:lnTo>
                    <a:pt x="1761998" y="119380"/>
                  </a:lnTo>
                  <a:lnTo>
                    <a:pt x="1758200" y="120650"/>
                  </a:lnTo>
                  <a:lnTo>
                    <a:pt x="1759508" y="123190"/>
                  </a:lnTo>
                  <a:lnTo>
                    <a:pt x="1787512" y="123190"/>
                  </a:lnTo>
                  <a:lnTo>
                    <a:pt x="1709458" y="125730"/>
                  </a:lnTo>
                  <a:lnTo>
                    <a:pt x="1690370" y="128270"/>
                  </a:lnTo>
                  <a:lnTo>
                    <a:pt x="1678571" y="132080"/>
                  </a:lnTo>
                  <a:lnTo>
                    <a:pt x="1670202" y="135890"/>
                  </a:lnTo>
                  <a:lnTo>
                    <a:pt x="1661439" y="137160"/>
                  </a:lnTo>
                  <a:lnTo>
                    <a:pt x="1572348" y="132080"/>
                  </a:lnTo>
                  <a:lnTo>
                    <a:pt x="1578432" y="135890"/>
                  </a:lnTo>
                  <a:lnTo>
                    <a:pt x="1562925" y="138430"/>
                  </a:lnTo>
                  <a:lnTo>
                    <a:pt x="1551647" y="140970"/>
                  </a:lnTo>
                  <a:lnTo>
                    <a:pt x="1570329" y="143510"/>
                  </a:lnTo>
                  <a:lnTo>
                    <a:pt x="1585404" y="140970"/>
                  </a:lnTo>
                  <a:lnTo>
                    <a:pt x="1644535" y="144780"/>
                  </a:lnTo>
                  <a:lnTo>
                    <a:pt x="1649234" y="140970"/>
                  </a:lnTo>
                  <a:lnTo>
                    <a:pt x="1652371" y="138430"/>
                  </a:lnTo>
                  <a:lnTo>
                    <a:pt x="1693392" y="137160"/>
                  </a:lnTo>
                  <a:lnTo>
                    <a:pt x="1774278" y="134620"/>
                  </a:lnTo>
                  <a:lnTo>
                    <a:pt x="1812658" y="132080"/>
                  </a:lnTo>
                  <a:lnTo>
                    <a:pt x="1812569" y="130810"/>
                  </a:lnTo>
                  <a:lnTo>
                    <a:pt x="1812480" y="129540"/>
                  </a:lnTo>
                  <a:lnTo>
                    <a:pt x="1812391" y="128270"/>
                  </a:lnTo>
                  <a:lnTo>
                    <a:pt x="1847418" y="125730"/>
                  </a:lnTo>
                  <a:lnTo>
                    <a:pt x="1847303" y="123190"/>
                  </a:lnTo>
                  <a:lnTo>
                    <a:pt x="1847253" y="121920"/>
                  </a:lnTo>
                  <a:lnTo>
                    <a:pt x="1903374" y="124460"/>
                  </a:lnTo>
                  <a:lnTo>
                    <a:pt x="1911502" y="123190"/>
                  </a:lnTo>
                  <a:lnTo>
                    <a:pt x="1922462" y="121920"/>
                  </a:lnTo>
                  <a:lnTo>
                    <a:pt x="1949297" y="124460"/>
                  </a:lnTo>
                  <a:lnTo>
                    <a:pt x="1947405" y="121920"/>
                  </a:lnTo>
                  <a:lnTo>
                    <a:pt x="1945500" y="119380"/>
                  </a:lnTo>
                  <a:lnTo>
                    <a:pt x="1914690" y="118110"/>
                  </a:lnTo>
                  <a:lnTo>
                    <a:pt x="1885810" y="118110"/>
                  </a:lnTo>
                  <a:lnTo>
                    <a:pt x="1888274" y="119380"/>
                  </a:lnTo>
                  <a:lnTo>
                    <a:pt x="1893684" y="123190"/>
                  </a:lnTo>
                  <a:lnTo>
                    <a:pt x="1886546" y="121920"/>
                  </a:lnTo>
                  <a:lnTo>
                    <a:pt x="1865147" y="118110"/>
                  </a:lnTo>
                  <a:lnTo>
                    <a:pt x="1848993" y="116840"/>
                  </a:lnTo>
                  <a:lnTo>
                    <a:pt x="1734337" y="107950"/>
                  </a:lnTo>
                  <a:lnTo>
                    <a:pt x="1737296" y="105410"/>
                  </a:lnTo>
                  <a:lnTo>
                    <a:pt x="1783842" y="109220"/>
                  </a:lnTo>
                  <a:lnTo>
                    <a:pt x="1886102" y="111760"/>
                  </a:lnTo>
                  <a:lnTo>
                    <a:pt x="1919897" y="116840"/>
                  </a:lnTo>
                  <a:lnTo>
                    <a:pt x="1955457" y="110490"/>
                  </a:lnTo>
                  <a:lnTo>
                    <a:pt x="1965045" y="111760"/>
                  </a:lnTo>
                  <a:lnTo>
                    <a:pt x="1978431" y="113030"/>
                  </a:lnTo>
                  <a:lnTo>
                    <a:pt x="2011299" y="113030"/>
                  </a:lnTo>
                  <a:lnTo>
                    <a:pt x="2010168" y="114300"/>
                  </a:lnTo>
                  <a:lnTo>
                    <a:pt x="2006092" y="116840"/>
                  </a:lnTo>
                  <a:lnTo>
                    <a:pt x="2009660" y="119380"/>
                  </a:lnTo>
                  <a:lnTo>
                    <a:pt x="2031479" y="119380"/>
                  </a:lnTo>
                  <a:lnTo>
                    <a:pt x="2034692" y="114300"/>
                  </a:lnTo>
                  <a:lnTo>
                    <a:pt x="2052332" y="115570"/>
                  </a:lnTo>
                  <a:lnTo>
                    <a:pt x="2065274" y="118110"/>
                  </a:lnTo>
                  <a:lnTo>
                    <a:pt x="2077034" y="119380"/>
                  </a:lnTo>
                  <a:lnTo>
                    <a:pt x="2091372" y="119380"/>
                  </a:lnTo>
                  <a:lnTo>
                    <a:pt x="2080044" y="120650"/>
                  </a:lnTo>
                  <a:lnTo>
                    <a:pt x="2081784" y="123190"/>
                  </a:lnTo>
                  <a:lnTo>
                    <a:pt x="2088794" y="124460"/>
                  </a:lnTo>
                  <a:lnTo>
                    <a:pt x="2093239" y="127000"/>
                  </a:lnTo>
                  <a:lnTo>
                    <a:pt x="2118868" y="125730"/>
                  </a:lnTo>
                  <a:lnTo>
                    <a:pt x="2171242" y="125730"/>
                  </a:lnTo>
                  <a:lnTo>
                    <a:pt x="2153602" y="129540"/>
                  </a:lnTo>
                  <a:lnTo>
                    <a:pt x="2185936" y="128270"/>
                  </a:lnTo>
                  <a:lnTo>
                    <a:pt x="2220264" y="138430"/>
                  </a:lnTo>
                  <a:lnTo>
                    <a:pt x="2261285" y="135890"/>
                  </a:lnTo>
                  <a:lnTo>
                    <a:pt x="2345321" y="139700"/>
                  </a:lnTo>
                  <a:lnTo>
                    <a:pt x="2336685" y="142240"/>
                  </a:lnTo>
                  <a:lnTo>
                    <a:pt x="2360638" y="143510"/>
                  </a:lnTo>
                  <a:lnTo>
                    <a:pt x="2384387" y="140970"/>
                  </a:lnTo>
                  <a:lnTo>
                    <a:pt x="2400350" y="139700"/>
                  </a:lnTo>
                  <a:lnTo>
                    <a:pt x="2400935" y="140970"/>
                  </a:lnTo>
                  <a:lnTo>
                    <a:pt x="2414930" y="142240"/>
                  </a:lnTo>
                  <a:lnTo>
                    <a:pt x="2426271" y="144780"/>
                  </a:lnTo>
                  <a:lnTo>
                    <a:pt x="2432418" y="147320"/>
                  </a:lnTo>
                  <a:lnTo>
                    <a:pt x="2430805" y="149860"/>
                  </a:lnTo>
                  <a:lnTo>
                    <a:pt x="2470251" y="151130"/>
                  </a:lnTo>
                  <a:lnTo>
                    <a:pt x="2523655" y="149860"/>
                  </a:lnTo>
                  <a:lnTo>
                    <a:pt x="2578074" y="149860"/>
                  </a:lnTo>
                  <a:lnTo>
                    <a:pt x="2620556" y="151130"/>
                  </a:lnTo>
                  <a:lnTo>
                    <a:pt x="2630474" y="154940"/>
                  </a:lnTo>
                  <a:lnTo>
                    <a:pt x="2593390" y="154940"/>
                  </a:lnTo>
                  <a:lnTo>
                    <a:pt x="2606294" y="157480"/>
                  </a:lnTo>
                  <a:lnTo>
                    <a:pt x="2623616" y="157480"/>
                  </a:lnTo>
                  <a:lnTo>
                    <a:pt x="2636672" y="158750"/>
                  </a:lnTo>
                  <a:lnTo>
                    <a:pt x="2636723" y="162560"/>
                  </a:lnTo>
                  <a:lnTo>
                    <a:pt x="2618740" y="163830"/>
                  </a:lnTo>
                  <a:lnTo>
                    <a:pt x="2575699" y="157480"/>
                  </a:lnTo>
                  <a:lnTo>
                    <a:pt x="2558567" y="163830"/>
                  </a:lnTo>
                  <a:lnTo>
                    <a:pt x="2637409" y="165100"/>
                  </a:lnTo>
                  <a:lnTo>
                    <a:pt x="2695625" y="176530"/>
                  </a:lnTo>
                  <a:lnTo>
                    <a:pt x="2717876" y="173990"/>
                  </a:lnTo>
                  <a:lnTo>
                    <a:pt x="2680119" y="170180"/>
                  </a:lnTo>
                  <a:lnTo>
                    <a:pt x="2686367" y="163830"/>
                  </a:lnTo>
                  <a:lnTo>
                    <a:pt x="2687612" y="162560"/>
                  </a:lnTo>
                  <a:lnTo>
                    <a:pt x="2695981" y="163830"/>
                  </a:lnTo>
                  <a:lnTo>
                    <a:pt x="2717469" y="165100"/>
                  </a:lnTo>
                  <a:lnTo>
                    <a:pt x="2737929" y="163830"/>
                  </a:lnTo>
                  <a:lnTo>
                    <a:pt x="2743187" y="163830"/>
                  </a:lnTo>
                  <a:lnTo>
                    <a:pt x="2741257" y="162560"/>
                  </a:lnTo>
                  <a:lnTo>
                    <a:pt x="2725458" y="161290"/>
                  </a:lnTo>
                  <a:lnTo>
                    <a:pt x="2673362" y="161290"/>
                  </a:lnTo>
                  <a:lnTo>
                    <a:pt x="2661729" y="160489"/>
                  </a:lnTo>
                  <a:lnTo>
                    <a:pt x="2661729" y="163830"/>
                  </a:lnTo>
                  <a:lnTo>
                    <a:pt x="2646426" y="163830"/>
                  </a:lnTo>
                  <a:lnTo>
                    <a:pt x="2656751" y="160731"/>
                  </a:lnTo>
                  <a:lnTo>
                    <a:pt x="2657957" y="161290"/>
                  </a:lnTo>
                  <a:lnTo>
                    <a:pt x="2661729" y="163830"/>
                  </a:lnTo>
                  <a:lnTo>
                    <a:pt x="2661729" y="160489"/>
                  </a:lnTo>
                  <a:lnTo>
                    <a:pt x="2658402" y="160248"/>
                  </a:lnTo>
                  <a:lnTo>
                    <a:pt x="2659151" y="160020"/>
                  </a:lnTo>
                  <a:lnTo>
                    <a:pt x="2787751" y="156210"/>
                  </a:lnTo>
                  <a:lnTo>
                    <a:pt x="2771673" y="154940"/>
                  </a:lnTo>
                  <a:lnTo>
                    <a:pt x="2764002" y="153670"/>
                  </a:lnTo>
                  <a:lnTo>
                    <a:pt x="2752953" y="151130"/>
                  </a:lnTo>
                  <a:lnTo>
                    <a:pt x="2726728" y="151130"/>
                  </a:lnTo>
                  <a:lnTo>
                    <a:pt x="2744749" y="149860"/>
                  </a:lnTo>
                  <a:lnTo>
                    <a:pt x="2766491" y="149860"/>
                  </a:lnTo>
                  <a:lnTo>
                    <a:pt x="2817647" y="152400"/>
                  </a:lnTo>
                  <a:lnTo>
                    <a:pt x="2847721" y="154940"/>
                  </a:lnTo>
                  <a:lnTo>
                    <a:pt x="2915805" y="151130"/>
                  </a:lnTo>
                  <a:lnTo>
                    <a:pt x="2965335" y="151130"/>
                  </a:lnTo>
                  <a:lnTo>
                    <a:pt x="3011195" y="152400"/>
                  </a:lnTo>
                  <a:lnTo>
                    <a:pt x="3162630" y="160020"/>
                  </a:lnTo>
                  <a:lnTo>
                    <a:pt x="3136074" y="160020"/>
                  </a:lnTo>
                  <a:lnTo>
                    <a:pt x="3111169" y="158750"/>
                  </a:lnTo>
                  <a:lnTo>
                    <a:pt x="3089046" y="158750"/>
                  </a:lnTo>
                  <a:lnTo>
                    <a:pt x="3070822" y="161290"/>
                  </a:lnTo>
                  <a:lnTo>
                    <a:pt x="3113151" y="165100"/>
                  </a:lnTo>
                  <a:lnTo>
                    <a:pt x="3140151" y="162560"/>
                  </a:lnTo>
                  <a:lnTo>
                    <a:pt x="3159417" y="165100"/>
                  </a:lnTo>
                  <a:lnTo>
                    <a:pt x="3200857" y="163830"/>
                  </a:lnTo>
                  <a:lnTo>
                    <a:pt x="3225533" y="162560"/>
                  </a:lnTo>
                  <a:lnTo>
                    <a:pt x="3250349" y="160020"/>
                  </a:lnTo>
                  <a:lnTo>
                    <a:pt x="3292195" y="160020"/>
                  </a:lnTo>
                  <a:lnTo>
                    <a:pt x="3274263" y="163830"/>
                  </a:lnTo>
                  <a:lnTo>
                    <a:pt x="3381794" y="168910"/>
                  </a:lnTo>
                  <a:lnTo>
                    <a:pt x="3389973" y="165100"/>
                  </a:lnTo>
                  <a:lnTo>
                    <a:pt x="3417481" y="166370"/>
                  </a:lnTo>
                  <a:lnTo>
                    <a:pt x="3444659" y="168910"/>
                  </a:lnTo>
                  <a:lnTo>
                    <a:pt x="3472561" y="170180"/>
                  </a:lnTo>
                  <a:lnTo>
                    <a:pt x="3502215" y="170180"/>
                  </a:lnTo>
                  <a:lnTo>
                    <a:pt x="3474351" y="167640"/>
                  </a:lnTo>
                  <a:lnTo>
                    <a:pt x="3459899" y="165100"/>
                  </a:lnTo>
                  <a:lnTo>
                    <a:pt x="3456838" y="162560"/>
                  </a:lnTo>
                  <a:lnTo>
                    <a:pt x="3463163" y="161290"/>
                  </a:lnTo>
                  <a:lnTo>
                    <a:pt x="3491623" y="163830"/>
                  </a:lnTo>
                  <a:lnTo>
                    <a:pt x="3501009" y="161290"/>
                  </a:lnTo>
                  <a:lnTo>
                    <a:pt x="3530460" y="160020"/>
                  </a:lnTo>
                  <a:lnTo>
                    <a:pt x="3601809" y="162560"/>
                  </a:lnTo>
                  <a:lnTo>
                    <a:pt x="3603447" y="163830"/>
                  </a:lnTo>
                  <a:lnTo>
                    <a:pt x="3638753" y="163830"/>
                  </a:lnTo>
                  <a:lnTo>
                    <a:pt x="3635171" y="166370"/>
                  </a:lnTo>
                  <a:lnTo>
                    <a:pt x="3683800" y="165100"/>
                  </a:lnTo>
                  <a:lnTo>
                    <a:pt x="3779685" y="165100"/>
                  </a:lnTo>
                  <a:lnTo>
                    <a:pt x="3810774" y="166370"/>
                  </a:lnTo>
                  <a:lnTo>
                    <a:pt x="3813987" y="168910"/>
                  </a:lnTo>
                  <a:lnTo>
                    <a:pt x="3805364" y="171450"/>
                  </a:lnTo>
                  <a:lnTo>
                    <a:pt x="3775430" y="173990"/>
                  </a:lnTo>
                  <a:lnTo>
                    <a:pt x="3821874" y="175260"/>
                  </a:lnTo>
                  <a:lnTo>
                    <a:pt x="3843070" y="165100"/>
                  </a:lnTo>
                  <a:lnTo>
                    <a:pt x="3851008" y="161290"/>
                  </a:lnTo>
                  <a:lnTo>
                    <a:pt x="3920718" y="163830"/>
                  </a:lnTo>
                  <a:lnTo>
                    <a:pt x="3940518" y="161290"/>
                  </a:lnTo>
                  <a:lnTo>
                    <a:pt x="3950411" y="160020"/>
                  </a:lnTo>
                  <a:lnTo>
                    <a:pt x="3960304" y="158750"/>
                  </a:lnTo>
                  <a:lnTo>
                    <a:pt x="3970197" y="157480"/>
                  </a:lnTo>
                  <a:close/>
                </a:path>
                <a:path w="13119735" h="697229">
                  <a:moveTo>
                    <a:pt x="8717978" y="586841"/>
                  </a:moveTo>
                  <a:lnTo>
                    <a:pt x="8693239" y="587756"/>
                  </a:lnTo>
                  <a:lnTo>
                    <a:pt x="8681187" y="588314"/>
                  </a:lnTo>
                  <a:lnTo>
                    <a:pt x="8672182" y="589000"/>
                  </a:lnTo>
                  <a:lnTo>
                    <a:pt x="8688476" y="589076"/>
                  </a:lnTo>
                  <a:lnTo>
                    <a:pt x="8702307" y="589432"/>
                  </a:lnTo>
                  <a:lnTo>
                    <a:pt x="8712517" y="589038"/>
                  </a:lnTo>
                  <a:lnTo>
                    <a:pt x="8717978" y="586841"/>
                  </a:lnTo>
                  <a:close/>
                </a:path>
                <a:path w="13119735" h="697229">
                  <a:moveTo>
                    <a:pt x="8836965" y="582447"/>
                  </a:moveTo>
                  <a:lnTo>
                    <a:pt x="8809838" y="581875"/>
                  </a:lnTo>
                  <a:lnTo>
                    <a:pt x="8783447" y="580834"/>
                  </a:lnTo>
                  <a:lnTo>
                    <a:pt x="8757234" y="580542"/>
                  </a:lnTo>
                  <a:lnTo>
                    <a:pt x="8730615" y="582256"/>
                  </a:lnTo>
                  <a:lnTo>
                    <a:pt x="8746693" y="582663"/>
                  </a:lnTo>
                  <a:lnTo>
                    <a:pt x="8745855" y="582663"/>
                  </a:lnTo>
                  <a:lnTo>
                    <a:pt x="8744814" y="583742"/>
                  </a:lnTo>
                  <a:lnTo>
                    <a:pt x="8740356" y="585241"/>
                  </a:lnTo>
                  <a:lnTo>
                    <a:pt x="8745436" y="586790"/>
                  </a:lnTo>
                  <a:lnTo>
                    <a:pt x="8735606" y="587921"/>
                  </a:lnTo>
                  <a:lnTo>
                    <a:pt x="8731491" y="588378"/>
                  </a:lnTo>
                  <a:lnTo>
                    <a:pt x="8731898" y="588378"/>
                  </a:lnTo>
                  <a:lnTo>
                    <a:pt x="8734412" y="588848"/>
                  </a:lnTo>
                  <a:lnTo>
                    <a:pt x="8746223" y="589813"/>
                  </a:lnTo>
                  <a:lnTo>
                    <a:pt x="8754897" y="588848"/>
                  </a:lnTo>
                  <a:lnTo>
                    <a:pt x="8757780" y="587832"/>
                  </a:lnTo>
                  <a:lnTo>
                    <a:pt x="8764372" y="585533"/>
                  </a:lnTo>
                  <a:lnTo>
                    <a:pt x="8781745" y="582663"/>
                  </a:lnTo>
                  <a:lnTo>
                    <a:pt x="8814130" y="583044"/>
                  </a:lnTo>
                  <a:lnTo>
                    <a:pt x="8818982" y="584542"/>
                  </a:lnTo>
                  <a:lnTo>
                    <a:pt x="8836965" y="582447"/>
                  </a:lnTo>
                  <a:close/>
                </a:path>
                <a:path w="13119735" h="697229">
                  <a:moveTo>
                    <a:pt x="9344076" y="550938"/>
                  </a:moveTo>
                  <a:lnTo>
                    <a:pt x="9342006" y="550075"/>
                  </a:lnTo>
                  <a:lnTo>
                    <a:pt x="9324035" y="550926"/>
                  </a:lnTo>
                  <a:lnTo>
                    <a:pt x="9313253" y="549656"/>
                  </a:lnTo>
                  <a:lnTo>
                    <a:pt x="9304198" y="548754"/>
                  </a:lnTo>
                  <a:lnTo>
                    <a:pt x="9291460" y="550722"/>
                  </a:lnTo>
                  <a:lnTo>
                    <a:pt x="9308071" y="551815"/>
                  </a:lnTo>
                  <a:lnTo>
                    <a:pt x="9329179" y="551700"/>
                  </a:lnTo>
                  <a:lnTo>
                    <a:pt x="9344076" y="550938"/>
                  </a:lnTo>
                  <a:close/>
                </a:path>
                <a:path w="13119735" h="697229">
                  <a:moveTo>
                    <a:pt x="9391256" y="563156"/>
                  </a:moveTo>
                  <a:lnTo>
                    <a:pt x="9376613" y="559663"/>
                  </a:lnTo>
                  <a:lnTo>
                    <a:pt x="9363100" y="561225"/>
                  </a:lnTo>
                  <a:lnTo>
                    <a:pt x="9363367" y="562216"/>
                  </a:lnTo>
                  <a:lnTo>
                    <a:pt x="9367812" y="562648"/>
                  </a:lnTo>
                  <a:lnTo>
                    <a:pt x="9374022" y="563079"/>
                  </a:lnTo>
                  <a:lnTo>
                    <a:pt x="9381871" y="563308"/>
                  </a:lnTo>
                  <a:lnTo>
                    <a:pt x="9391256" y="563156"/>
                  </a:lnTo>
                  <a:close/>
                </a:path>
                <a:path w="13119735" h="697229">
                  <a:moveTo>
                    <a:pt x="9432811" y="552754"/>
                  </a:moveTo>
                  <a:lnTo>
                    <a:pt x="9423336" y="549922"/>
                  </a:lnTo>
                  <a:lnTo>
                    <a:pt x="9392717" y="549440"/>
                  </a:lnTo>
                  <a:lnTo>
                    <a:pt x="9422816" y="560527"/>
                  </a:lnTo>
                  <a:lnTo>
                    <a:pt x="9431896" y="558482"/>
                  </a:lnTo>
                  <a:lnTo>
                    <a:pt x="9432036" y="556196"/>
                  </a:lnTo>
                  <a:lnTo>
                    <a:pt x="9432811" y="552754"/>
                  </a:lnTo>
                  <a:close/>
                </a:path>
                <a:path w="13119735" h="697229">
                  <a:moveTo>
                    <a:pt x="9455112" y="542099"/>
                  </a:moveTo>
                  <a:lnTo>
                    <a:pt x="9418815" y="540143"/>
                  </a:lnTo>
                  <a:lnTo>
                    <a:pt x="9413418" y="537705"/>
                  </a:lnTo>
                  <a:lnTo>
                    <a:pt x="9418244" y="540067"/>
                  </a:lnTo>
                  <a:lnTo>
                    <a:pt x="9428074" y="541477"/>
                  </a:lnTo>
                  <a:lnTo>
                    <a:pt x="9437776" y="542505"/>
                  </a:lnTo>
                  <a:lnTo>
                    <a:pt x="9442259" y="543737"/>
                  </a:lnTo>
                  <a:lnTo>
                    <a:pt x="9455112" y="542099"/>
                  </a:lnTo>
                  <a:close/>
                </a:path>
                <a:path w="13119735" h="697229">
                  <a:moveTo>
                    <a:pt x="9612173" y="580339"/>
                  </a:moveTo>
                  <a:lnTo>
                    <a:pt x="9602241" y="577888"/>
                  </a:lnTo>
                  <a:lnTo>
                    <a:pt x="9594926" y="575437"/>
                  </a:lnTo>
                  <a:lnTo>
                    <a:pt x="9580804" y="573570"/>
                  </a:lnTo>
                  <a:lnTo>
                    <a:pt x="9550514" y="572871"/>
                  </a:lnTo>
                  <a:lnTo>
                    <a:pt x="9569323" y="574624"/>
                  </a:lnTo>
                  <a:lnTo>
                    <a:pt x="9574378" y="575411"/>
                  </a:lnTo>
                  <a:lnTo>
                    <a:pt x="9574301" y="576402"/>
                  </a:lnTo>
                  <a:lnTo>
                    <a:pt x="9552686" y="577430"/>
                  </a:lnTo>
                  <a:lnTo>
                    <a:pt x="9527959" y="577837"/>
                  </a:lnTo>
                  <a:lnTo>
                    <a:pt x="9509023" y="577202"/>
                  </a:lnTo>
                  <a:lnTo>
                    <a:pt x="9504820" y="575030"/>
                  </a:lnTo>
                  <a:lnTo>
                    <a:pt x="9477184" y="575729"/>
                  </a:lnTo>
                  <a:lnTo>
                    <a:pt x="9466301" y="578091"/>
                  </a:lnTo>
                  <a:lnTo>
                    <a:pt x="9476207" y="580567"/>
                  </a:lnTo>
                  <a:lnTo>
                    <a:pt x="9510954" y="581634"/>
                  </a:lnTo>
                  <a:lnTo>
                    <a:pt x="9529267" y="580999"/>
                  </a:lnTo>
                  <a:lnTo>
                    <a:pt x="9588627" y="580986"/>
                  </a:lnTo>
                  <a:lnTo>
                    <a:pt x="9612173" y="580339"/>
                  </a:lnTo>
                  <a:close/>
                </a:path>
                <a:path w="13119735" h="697229">
                  <a:moveTo>
                    <a:pt x="9743592" y="569302"/>
                  </a:moveTo>
                  <a:lnTo>
                    <a:pt x="9727730" y="566953"/>
                  </a:lnTo>
                  <a:lnTo>
                    <a:pt x="9719970" y="564248"/>
                  </a:lnTo>
                  <a:lnTo>
                    <a:pt x="9706267" y="562216"/>
                  </a:lnTo>
                  <a:lnTo>
                    <a:pt x="9672574" y="561898"/>
                  </a:lnTo>
                  <a:lnTo>
                    <a:pt x="9668866" y="565442"/>
                  </a:lnTo>
                  <a:lnTo>
                    <a:pt x="9647758" y="565391"/>
                  </a:lnTo>
                  <a:lnTo>
                    <a:pt x="9628048" y="565873"/>
                  </a:lnTo>
                  <a:lnTo>
                    <a:pt x="9612503" y="565683"/>
                  </a:lnTo>
                  <a:lnTo>
                    <a:pt x="9603880" y="563600"/>
                  </a:lnTo>
                  <a:lnTo>
                    <a:pt x="9638208" y="573151"/>
                  </a:lnTo>
                  <a:lnTo>
                    <a:pt x="9610369" y="572211"/>
                  </a:lnTo>
                  <a:lnTo>
                    <a:pt x="9638373" y="574167"/>
                  </a:lnTo>
                  <a:lnTo>
                    <a:pt x="9642323" y="570598"/>
                  </a:lnTo>
                  <a:lnTo>
                    <a:pt x="9743592" y="569302"/>
                  </a:lnTo>
                  <a:close/>
                </a:path>
                <a:path w="13119735" h="697229">
                  <a:moveTo>
                    <a:pt x="9868535" y="467334"/>
                  </a:moveTo>
                  <a:lnTo>
                    <a:pt x="9842614" y="466763"/>
                  </a:lnTo>
                  <a:lnTo>
                    <a:pt x="9814674" y="466915"/>
                  </a:lnTo>
                  <a:lnTo>
                    <a:pt x="9757613" y="467652"/>
                  </a:lnTo>
                  <a:lnTo>
                    <a:pt x="9770529" y="464070"/>
                  </a:lnTo>
                  <a:lnTo>
                    <a:pt x="9728886" y="463664"/>
                  </a:lnTo>
                  <a:lnTo>
                    <a:pt x="9728797" y="465569"/>
                  </a:lnTo>
                  <a:lnTo>
                    <a:pt x="9721659" y="467106"/>
                  </a:lnTo>
                  <a:lnTo>
                    <a:pt x="9709112" y="467728"/>
                  </a:lnTo>
                  <a:lnTo>
                    <a:pt x="9692754" y="466813"/>
                  </a:lnTo>
                  <a:lnTo>
                    <a:pt x="9699625" y="467741"/>
                  </a:lnTo>
                  <a:lnTo>
                    <a:pt x="9715424" y="467829"/>
                  </a:lnTo>
                  <a:lnTo>
                    <a:pt x="9748266" y="467664"/>
                  </a:lnTo>
                  <a:lnTo>
                    <a:pt x="9749511" y="472706"/>
                  </a:lnTo>
                  <a:lnTo>
                    <a:pt x="9789947" y="471258"/>
                  </a:lnTo>
                  <a:lnTo>
                    <a:pt x="9830067" y="471881"/>
                  </a:lnTo>
                  <a:lnTo>
                    <a:pt x="9859670" y="471576"/>
                  </a:lnTo>
                  <a:lnTo>
                    <a:pt x="9868535" y="467334"/>
                  </a:lnTo>
                  <a:close/>
                </a:path>
                <a:path w="13119735" h="697229">
                  <a:moveTo>
                    <a:pt x="10193350" y="454761"/>
                  </a:moveTo>
                  <a:lnTo>
                    <a:pt x="10181958" y="453631"/>
                  </a:lnTo>
                  <a:lnTo>
                    <a:pt x="10169080" y="451967"/>
                  </a:lnTo>
                  <a:lnTo>
                    <a:pt x="10155542" y="451358"/>
                  </a:lnTo>
                  <a:lnTo>
                    <a:pt x="10142131" y="453377"/>
                  </a:lnTo>
                  <a:lnTo>
                    <a:pt x="10165804" y="455879"/>
                  </a:lnTo>
                  <a:lnTo>
                    <a:pt x="10171392" y="455117"/>
                  </a:lnTo>
                  <a:lnTo>
                    <a:pt x="10179558" y="454926"/>
                  </a:lnTo>
                  <a:lnTo>
                    <a:pt x="10187749" y="454939"/>
                  </a:lnTo>
                  <a:lnTo>
                    <a:pt x="10193350" y="454761"/>
                  </a:lnTo>
                  <a:close/>
                </a:path>
                <a:path w="13119735" h="697229">
                  <a:moveTo>
                    <a:pt x="10244379" y="407454"/>
                  </a:moveTo>
                  <a:lnTo>
                    <a:pt x="10240112" y="407746"/>
                  </a:lnTo>
                  <a:lnTo>
                    <a:pt x="10238219" y="407746"/>
                  </a:lnTo>
                  <a:lnTo>
                    <a:pt x="10215232" y="408444"/>
                  </a:lnTo>
                  <a:lnTo>
                    <a:pt x="10234181" y="410425"/>
                  </a:lnTo>
                  <a:lnTo>
                    <a:pt x="10237991" y="408012"/>
                  </a:lnTo>
                  <a:lnTo>
                    <a:pt x="10236695" y="408012"/>
                  </a:lnTo>
                  <a:lnTo>
                    <a:pt x="10240315" y="407746"/>
                  </a:lnTo>
                  <a:lnTo>
                    <a:pt x="10240708" y="407746"/>
                  </a:lnTo>
                  <a:lnTo>
                    <a:pt x="10244379" y="407454"/>
                  </a:lnTo>
                  <a:close/>
                </a:path>
                <a:path w="13119735" h="697229">
                  <a:moveTo>
                    <a:pt x="10306240" y="484428"/>
                  </a:moveTo>
                  <a:lnTo>
                    <a:pt x="10277729" y="480466"/>
                  </a:lnTo>
                  <a:lnTo>
                    <a:pt x="10306240" y="487324"/>
                  </a:lnTo>
                  <a:lnTo>
                    <a:pt x="10306240" y="484428"/>
                  </a:lnTo>
                  <a:close/>
                </a:path>
                <a:path w="13119735" h="697229">
                  <a:moveTo>
                    <a:pt x="10309644" y="411314"/>
                  </a:moveTo>
                  <a:lnTo>
                    <a:pt x="10272039" y="411314"/>
                  </a:lnTo>
                  <a:lnTo>
                    <a:pt x="10271493" y="411314"/>
                  </a:lnTo>
                  <a:lnTo>
                    <a:pt x="10271188" y="411314"/>
                  </a:lnTo>
                  <a:lnTo>
                    <a:pt x="10256456" y="411314"/>
                  </a:lnTo>
                  <a:lnTo>
                    <a:pt x="10248443" y="412953"/>
                  </a:lnTo>
                  <a:lnTo>
                    <a:pt x="10271646" y="412953"/>
                  </a:lnTo>
                  <a:lnTo>
                    <a:pt x="10298481" y="412242"/>
                  </a:lnTo>
                  <a:lnTo>
                    <a:pt x="10309644" y="411314"/>
                  </a:lnTo>
                  <a:close/>
                </a:path>
                <a:path w="13119735" h="697229">
                  <a:moveTo>
                    <a:pt x="10312438" y="491020"/>
                  </a:moveTo>
                  <a:lnTo>
                    <a:pt x="10301580" y="488696"/>
                  </a:lnTo>
                  <a:lnTo>
                    <a:pt x="10277742" y="488264"/>
                  </a:lnTo>
                  <a:lnTo>
                    <a:pt x="10251338" y="488124"/>
                  </a:lnTo>
                  <a:lnTo>
                    <a:pt x="10232809" y="486664"/>
                  </a:lnTo>
                  <a:lnTo>
                    <a:pt x="10251059" y="484568"/>
                  </a:lnTo>
                  <a:lnTo>
                    <a:pt x="10221925" y="487857"/>
                  </a:lnTo>
                  <a:lnTo>
                    <a:pt x="10225176" y="490702"/>
                  </a:lnTo>
                  <a:lnTo>
                    <a:pt x="10243160" y="493407"/>
                  </a:lnTo>
                  <a:lnTo>
                    <a:pt x="10258184" y="496252"/>
                  </a:lnTo>
                  <a:lnTo>
                    <a:pt x="10263480" y="497509"/>
                  </a:lnTo>
                  <a:lnTo>
                    <a:pt x="10267505" y="499084"/>
                  </a:lnTo>
                  <a:lnTo>
                    <a:pt x="10273995" y="499986"/>
                  </a:lnTo>
                  <a:lnTo>
                    <a:pt x="10286682" y="499198"/>
                  </a:lnTo>
                  <a:lnTo>
                    <a:pt x="10288537" y="496951"/>
                  </a:lnTo>
                  <a:lnTo>
                    <a:pt x="10277678" y="495693"/>
                  </a:lnTo>
                  <a:lnTo>
                    <a:pt x="10268585" y="494411"/>
                  </a:lnTo>
                  <a:lnTo>
                    <a:pt x="10275697" y="492137"/>
                  </a:lnTo>
                  <a:lnTo>
                    <a:pt x="10293985" y="491210"/>
                  </a:lnTo>
                  <a:lnTo>
                    <a:pt x="10302697" y="490931"/>
                  </a:lnTo>
                  <a:lnTo>
                    <a:pt x="10312438" y="491020"/>
                  </a:lnTo>
                  <a:close/>
                </a:path>
                <a:path w="13119735" h="697229">
                  <a:moveTo>
                    <a:pt x="10317353" y="410679"/>
                  </a:moveTo>
                  <a:lnTo>
                    <a:pt x="10316642" y="408444"/>
                  </a:lnTo>
                  <a:lnTo>
                    <a:pt x="10316553" y="408165"/>
                  </a:lnTo>
                  <a:lnTo>
                    <a:pt x="10274567" y="405765"/>
                  </a:lnTo>
                  <a:lnTo>
                    <a:pt x="10292664" y="404672"/>
                  </a:lnTo>
                  <a:lnTo>
                    <a:pt x="10283050" y="404672"/>
                  </a:lnTo>
                  <a:lnTo>
                    <a:pt x="10248659" y="407162"/>
                  </a:lnTo>
                  <a:lnTo>
                    <a:pt x="10248887" y="407162"/>
                  </a:lnTo>
                  <a:lnTo>
                    <a:pt x="10259568" y="408012"/>
                  </a:lnTo>
                  <a:lnTo>
                    <a:pt x="10271658" y="409575"/>
                  </a:lnTo>
                  <a:lnTo>
                    <a:pt x="10284955" y="410806"/>
                  </a:lnTo>
                  <a:lnTo>
                    <a:pt x="10276345" y="411124"/>
                  </a:lnTo>
                  <a:lnTo>
                    <a:pt x="10311994" y="411124"/>
                  </a:lnTo>
                  <a:lnTo>
                    <a:pt x="10317353" y="410679"/>
                  </a:lnTo>
                  <a:close/>
                </a:path>
                <a:path w="13119735" h="697229">
                  <a:moveTo>
                    <a:pt x="10321569" y="551472"/>
                  </a:moveTo>
                  <a:lnTo>
                    <a:pt x="10270630" y="552119"/>
                  </a:lnTo>
                  <a:lnTo>
                    <a:pt x="10278567" y="553186"/>
                  </a:lnTo>
                  <a:lnTo>
                    <a:pt x="10287267" y="553593"/>
                  </a:lnTo>
                  <a:lnTo>
                    <a:pt x="10303535" y="553554"/>
                  </a:lnTo>
                  <a:lnTo>
                    <a:pt x="10304551" y="557593"/>
                  </a:lnTo>
                  <a:lnTo>
                    <a:pt x="10321569" y="551472"/>
                  </a:lnTo>
                  <a:close/>
                </a:path>
                <a:path w="13119735" h="697229">
                  <a:moveTo>
                    <a:pt x="10348544" y="667410"/>
                  </a:moveTo>
                  <a:lnTo>
                    <a:pt x="10346842" y="667181"/>
                  </a:lnTo>
                  <a:lnTo>
                    <a:pt x="10346715" y="667169"/>
                  </a:lnTo>
                  <a:lnTo>
                    <a:pt x="10346588" y="667143"/>
                  </a:lnTo>
                  <a:lnTo>
                    <a:pt x="10344366" y="666838"/>
                  </a:lnTo>
                  <a:lnTo>
                    <a:pt x="10325138" y="667143"/>
                  </a:lnTo>
                  <a:lnTo>
                    <a:pt x="10329329" y="667143"/>
                  </a:lnTo>
                  <a:lnTo>
                    <a:pt x="10348544" y="667410"/>
                  </a:lnTo>
                  <a:close/>
                </a:path>
                <a:path w="13119735" h="697229">
                  <a:moveTo>
                    <a:pt x="10349459" y="667423"/>
                  </a:moveTo>
                  <a:lnTo>
                    <a:pt x="10346842" y="667181"/>
                  </a:lnTo>
                  <a:lnTo>
                    <a:pt x="10348900" y="667410"/>
                  </a:lnTo>
                  <a:lnTo>
                    <a:pt x="10349459" y="667423"/>
                  </a:lnTo>
                  <a:close/>
                </a:path>
                <a:path w="13119735" h="697229">
                  <a:moveTo>
                    <a:pt x="10397998" y="671703"/>
                  </a:moveTo>
                  <a:lnTo>
                    <a:pt x="10349751" y="667550"/>
                  </a:lnTo>
                  <a:lnTo>
                    <a:pt x="10352380" y="667918"/>
                  </a:lnTo>
                  <a:lnTo>
                    <a:pt x="10355491" y="669391"/>
                  </a:lnTo>
                  <a:lnTo>
                    <a:pt x="10360673" y="670687"/>
                  </a:lnTo>
                  <a:lnTo>
                    <a:pt x="10356177" y="670687"/>
                  </a:lnTo>
                  <a:lnTo>
                    <a:pt x="10323373" y="671703"/>
                  </a:lnTo>
                  <a:lnTo>
                    <a:pt x="10397998" y="671703"/>
                  </a:lnTo>
                  <a:close/>
                </a:path>
                <a:path w="13119735" h="697229">
                  <a:moveTo>
                    <a:pt x="10411790" y="420128"/>
                  </a:moveTo>
                  <a:lnTo>
                    <a:pt x="10392207" y="418363"/>
                  </a:lnTo>
                  <a:lnTo>
                    <a:pt x="10374630" y="416471"/>
                  </a:lnTo>
                  <a:lnTo>
                    <a:pt x="10357980" y="415048"/>
                  </a:lnTo>
                  <a:lnTo>
                    <a:pt x="10341178" y="414731"/>
                  </a:lnTo>
                  <a:lnTo>
                    <a:pt x="10353827" y="415963"/>
                  </a:lnTo>
                  <a:lnTo>
                    <a:pt x="10349763" y="416483"/>
                  </a:lnTo>
                  <a:lnTo>
                    <a:pt x="10340454" y="417017"/>
                  </a:lnTo>
                  <a:lnTo>
                    <a:pt x="10337343" y="418299"/>
                  </a:lnTo>
                  <a:lnTo>
                    <a:pt x="10300081" y="416369"/>
                  </a:lnTo>
                  <a:lnTo>
                    <a:pt x="10302583" y="417106"/>
                  </a:lnTo>
                  <a:lnTo>
                    <a:pt x="10298671" y="417830"/>
                  </a:lnTo>
                  <a:lnTo>
                    <a:pt x="10286962" y="418947"/>
                  </a:lnTo>
                  <a:lnTo>
                    <a:pt x="10307739" y="422338"/>
                  </a:lnTo>
                  <a:lnTo>
                    <a:pt x="10341419" y="423176"/>
                  </a:lnTo>
                  <a:lnTo>
                    <a:pt x="10379062" y="422186"/>
                  </a:lnTo>
                  <a:lnTo>
                    <a:pt x="10411790" y="420128"/>
                  </a:lnTo>
                  <a:close/>
                </a:path>
                <a:path w="13119735" h="697229">
                  <a:moveTo>
                    <a:pt x="10432986" y="575043"/>
                  </a:moveTo>
                  <a:lnTo>
                    <a:pt x="10427411" y="574967"/>
                  </a:lnTo>
                  <a:lnTo>
                    <a:pt x="10404958" y="570992"/>
                  </a:lnTo>
                  <a:lnTo>
                    <a:pt x="10369652" y="567728"/>
                  </a:lnTo>
                  <a:lnTo>
                    <a:pt x="10325570" y="569760"/>
                  </a:lnTo>
                  <a:lnTo>
                    <a:pt x="10334866" y="569722"/>
                  </a:lnTo>
                  <a:lnTo>
                    <a:pt x="10338219" y="571830"/>
                  </a:lnTo>
                  <a:lnTo>
                    <a:pt x="10334714" y="574167"/>
                  </a:lnTo>
                  <a:lnTo>
                    <a:pt x="10336378" y="576300"/>
                  </a:lnTo>
                  <a:lnTo>
                    <a:pt x="10355224" y="577824"/>
                  </a:lnTo>
                  <a:lnTo>
                    <a:pt x="10432986" y="575043"/>
                  </a:lnTo>
                  <a:close/>
                </a:path>
                <a:path w="13119735" h="697229">
                  <a:moveTo>
                    <a:pt x="10567340" y="547255"/>
                  </a:moveTo>
                  <a:lnTo>
                    <a:pt x="10564673" y="547255"/>
                  </a:lnTo>
                  <a:lnTo>
                    <a:pt x="10538968" y="545604"/>
                  </a:lnTo>
                  <a:lnTo>
                    <a:pt x="10513289" y="544233"/>
                  </a:lnTo>
                  <a:lnTo>
                    <a:pt x="10522077" y="541845"/>
                  </a:lnTo>
                  <a:lnTo>
                    <a:pt x="10494797" y="541845"/>
                  </a:lnTo>
                  <a:lnTo>
                    <a:pt x="10495051" y="544233"/>
                  </a:lnTo>
                  <a:lnTo>
                    <a:pt x="10495140" y="545071"/>
                  </a:lnTo>
                  <a:lnTo>
                    <a:pt x="10489501" y="547598"/>
                  </a:lnTo>
                  <a:lnTo>
                    <a:pt x="10489819" y="547598"/>
                  </a:lnTo>
                  <a:lnTo>
                    <a:pt x="10492029" y="549630"/>
                  </a:lnTo>
                  <a:lnTo>
                    <a:pt x="10515587" y="551954"/>
                  </a:lnTo>
                  <a:lnTo>
                    <a:pt x="10517416" y="549376"/>
                  </a:lnTo>
                  <a:lnTo>
                    <a:pt x="10514482" y="549376"/>
                  </a:lnTo>
                  <a:lnTo>
                    <a:pt x="10525074" y="548894"/>
                  </a:lnTo>
                  <a:lnTo>
                    <a:pt x="10538193" y="548894"/>
                  </a:lnTo>
                  <a:lnTo>
                    <a:pt x="10556062" y="547255"/>
                  </a:lnTo>
                  <a:lnTo>
                    <a:pt x="10564254" y="548551"/>
                  </a:lnTo>
                  <a:lnTo>
                    <a:pt x="10566756" y="549300"/>
                  </a:lnTo>
                  <a:lnTo>
                    <a:pt x="10567251" y="547598"/>
                  </a:lnTo>
                  <a:lnTo>
                    <a:pt x="10567340" y="547255"/>
                  </a:lnTo>
                  <a:close/>
                </a:path>
                <a:path w="13119735" h="697229">
                  <a:moveTo>
                    <a:pt x="10570235" y="679513"/>
                  </a:moveTo>
                  <a:lnTo>
                    <a:pt x="10560583" y="678649"/>
                  </a:lnTo>
                  <a:lnTo>
                    <a:pt x="10569346" y="680123"/>
                  </a:lnTo>
                  <a:lnTo>
                    <a:pt x="10570235" y="679513"/>
                  </a:lnTo>
                  <a:close/>
                </a:path>
                <a:path w="13119735" h="697229">
                  <a:moveTo>
                    <a:pt x="10572598" y="550900"/>
                  </a:moveTo>
                  <a:lnTo>
                    <a:pt x="10572191" y="550900"/>
                  </a:lnTo>
                  <a:lnTo>
                    <a:pt x="10567060" y="549376"/>
                  </a:lnTo>
                  <a:lnTo>
                    <a:pt x="10566743" y="549376"/>
                  </a:lnTo>
                  <a:lnTo>
                    <a:pt x="10566311" y="550900"/>
                  </a:lnTo>
                  <a:lnTo>
                    <a:pt x="10566197" y="551281"/>
                  </a:lnTo>
                  <a:lnTo>
                    <a:pt x="10572598" y="550900"/>
                  </a:lnTo>
                  <a:close/>
                </a:path>
                <a:path w="13119735" h="697229">
                  <a:moveTo>
                    <a:pt x="10601998" y="566940"/>
                  </a:moveTo>
                  <a:lnTo>
                    <a:pt x="10559377" y="562483"/>
                  </a:lnTo>
                  <a:lnTo>
                    <a:pt x="10559618" y="563524"/>
                  </a:lnTo>
                  <a:lnTo>
                    <a:pt x="10555491" y="565061"/>
                  </a:lnTo>
                  <a:lnTo>
                    <a:pt x="10542080" y="566597"/>
                  </a:lnTo>
                  <a:lnTo>
                    <a:pt x="10556672" y="567220"/>
                  </a:lnTo>
                  <a:lnTo>
                    <a:pt x="10568623" y="567169"/>
                  </a:lnTo>
                  <a:lnTo>
                    <a:pt x="10582275" y="566928"/>
                  </a:lnTo>
                  <a:lnTo>
                    <a:pt x="10601998" y="566940"/>
                  </a:lnTo>
                  <a:close/>
                </a:path>
                <a:path w="13119735" h="697229">
                  <a:moveTo>
                    <a:pt x="10618216" y="549033"/>
                  </a:moveTo>
                  <a:lnTo>
                    <a:pt x="10616070" y="547598"/>
                  </a:lnTo>
                  <a:lnTo>
                    <a:pt x="10613123" y="549376"/>
                  </a:lnTo>
                  <a:lnTo>
                    <a:pt x="10599941" y="549986"/>
                  </a:lnTo>
                  <a:lnTo>
                    <a:pt x="10582072" y="550341"/>
                  </a:lnTo>
                  <a:lnTo>
                    <a:pt x="10572598" y="550900"/>
                  </a:lnTo>
                  <a:lnTo>
                    <a:pt x="10585094" y="552716"/>
                  </a:lnTo>
                  <a:lnTo>
                    <a:pt x="10608069" y="552716"/>
                  </a:lnTo>
                  <a:lnTo>
                    <a:pt x="10608577" y="551561"/>
                  </a:lnTo>
                  <a:lnTo>
                    <a:pt x="10613835" y="550341"/>
                  </a:lnTo>
                  <a:lnTo>
                    <a:pt x="10618216" y="549033"/>
                  </a:lnTo>
                  <a:close/>
                </a:path>
                <a:path w="13119735" h="697229">
                  <a:moveTo>
                    <a:pt x="10642829" y="433616"/>
                  </a:moveTo>
                  <a:lnTo>
                    <a:pt x="10636504" y="430860"/>
                  </a:lnTo>
                  <a:lnTo>
                    <a:pt x="10627741" y="428777"/>
                  </a:lnTo>
                  <a:lnTo>
                    <a:pt x="10621429" y="428167"/>
                  </a:lnTo>
                  <a:lnTo>
                    <a:pt x="10621543" y="429209"/>
                  </a:lnTo>
                  <a:lnTo>
                    <a:pt x="10626395" y="429679"/>
                  </a:lnTo>
                  <a:lnTo>
                    <a:pt x="10617200" y="429729"/>
                  </a:lnTo>
                  <a:lnTo>
                    <a:pt x="10496105" y="424967"/>
                  </a:lnTo>
                  <a:lnTo>
                    <a:pt x="10486974" y="427037"/>
                  </a:lnTo>
                  <a:lnTo>
                    <a:pt x="10490022" y="429183"/>
                  </a:lnTo>
                  <a:lnTo>
                    <a:pt x="10499954" y="431114"/>
                  </a:lnTo>
                  <a:lnTo>
                    <a:pt x="10511485" y="432562"/>
                  </a:lnTo>
                  <a:lnTo>
                    <a:pt x="10486530" y="432371"/>
                  </a:lnTo>
                  <a:lnTo>
                    <a:pt x="10460761" y="432574"/>
                  </a:lnTo>
                  <a:lnTo>
                    <a:pt x="10435095" y="433336"/>
                  </a:lnTo>
                  <a:lnTo>
                    <a:pt x="10410495" y="434848"/>
                  </a:lnTo>
                  <a:lnTo>
                    <a:pt x="10452544" y="435800"/>
                  </a:lnTo>
                  <a:lnTo>
                    <a:pt x="10521683" y="432396"/>
                  </a:lnTo>
                  <a:lnTo>
                    <a:pt x="10553522" y="433933"/>
                  </a:lnTo>
                  <a:lnTo>
                    <a:pt x="10538930" y="431469"/>
                  </a:lnTo>
                  <a:lnTo>
                    <a:pt x="10539209" y="432485"/>
                  </a:lnTo>
                  <a:lnTo>
                    <a:pt x="10519778" y="431660"/>
                  </a:lnTo>
                  <a:lnTo>
                    <a:pt x="10516146" y="430060"/>
                  </a:lnTo>
                  <a:lnTo>
                    <a:pt x="10516768" y="428180"/>
                  </a:lnTo>
                  <a:lnTo>
                    <a:pt x="10510075" y="426466"/>
                  </a:lnTo>
                  <a:lnTo>
                    <a:pt x="10555110" y="428942"/>
                  </a:lnTo>
                  <a:lnTo>
                    <a:pt x="10580383" y="429907"/>
                  </a:lnTo>
                  <a:lnTo>
                    <a:pt x="10603395" y="430250"/>
                  </a:lnTo>
                  <a:lnTo>
                    <a:pt x="10621086" y="431304"/>
                  </a:lnTo>
                  <a:lnTo>
                    <a:pt x="10624007" y="435203"/>
                  </a:lnTo>
                  <a:lnTo>
                    <a:pt x="10641787" y="436257"/>
                  </a:lnTo>
                  <a:lnTo>
                    <a:pt x="10642829" y="433616"/>
                  </a:lnTo>
                  <a:close/>
                </a:path>
                <a:path w="13119735" h="697229">
                  <a:moveTo>
                    <a:pt x="10655198" y="536841"/>
                  </a:moveTo>
                  <a:lnTo>
                    <a:pt x="10646855" y="534885"/>
                  </a:lnTo>
                  <a:lnTo>
                    <a:pt x="10635933" y="532942"/>
                  </a:lnTo>
                  <a:lnTo>
                    <a:pt x="10631945" y="531177"/>
                  </a:lnTo>
                  <a:lnTo>
                    <a:pt x="10644429" y="529742"/>
                  </a:lnTo>
                  <a:lnTo>
                    <a:pt x="10608564" y="527850"/>
                  </a:lnTo>
                  <a:lnTo>
                    <a:pt x="10578656" y="527329"/>
                  </a:lnTo>
                  <a:lnTo>
                    <a:pt x="10544493" y="527100"/>
                  </a:lnTo>
                  <a:lnTo>
                    <a:pt x="10495813" y="526097"/>
                  </a:lnTo>
                  <a:lnTo>
                    <a:pt x="10509847" y="526554"/>
                  </a:lnTo>
                  <a:lnTo>
                    <a:pt x="10505110" y="527075"/>
                  </a:lnTo>
                  <a:lnTo>
                    <a:pt x="10505516" y="528104"/>
                  </a:lnTo>
                  <a:lnTo>
                    <a:pt x="10456113" y="525754"/>
                  </a:lnTo>
                  <a:lnTo>
                    <a:pt x="10421683" y="522554"/>
                  </a:lnTo>
                  <a:lnTo>
                    <a:pt x="10384879" y="520217"/>
                  </a:lnTo>
                  <a:lnTo>
                    <a:pt x="10328326" y="520471"/>
                  </a:lnTo>
                  <a:lnTo>
                    <a:pt x="10333545" y="522160"/>
                  </a:lnTo>
                  <a:lnTo>
                    <a:pt x="10355516" y="523024"/>
                  </a:lnTo>
                  <a:lnTo>
                    <a:pt x="10347617" y="524459"/>
                  </a:lnTo>
                  <a:lnTo>
                    <a:pt x="10329240" y="524510"/>
                  </a:lnTo>
                  <a:lnTo>
                    <a:pt x="10372585" y="532015"/>
                  </a:lnTo>
                  <a:lnTo>
                    <a:pt x="10363263" y="532053"/>
                  </a:lnTo>
                  <a:lnTo>
                    <a:pt x="10441902" y="532714"/>
                  </a:lnTo>
                  <a:lnTo>
                    <a:pt x="10496220" y="534111"/>
                  </a:lnTo>
                  <a:lnTo>
                    <a:pt x="10535374" y="537159"/>
                  </a:lnTo>
                  <a:lnTo>
                    <a:pt x="10535107" y="536117"/>
                  </a:lnTo>
                  <a:lnTo>
                    <a:pt x="10591178" y="539038"/>
                  </a:lnTo>
                  <a:lnTo>
                    <a:pt x="10586072" y="536854"/>
                  </a:lnTo>
                  <a:lnTo>
                    <a:pt x="10588473" y="535178"/>
                  </a:lnTo>
                  <a:lnTo>
                    <a:pt x="10591762" y="533387"/>
                  </a:lnTo>
                  <a:lnTo>
                    <a:pt x="10589311" y="530910"/>
                  </a:lnTo>
                  <a:lnTo>
                    <a:pt x="10602481" y="532980"/>
                  </a:lnTo>
                  <a:lnTo>
                    <a:pt x="10619067" y="535025"/>
                  </a:lnTo>
                  <a:lnTo>
                    <a:pt x="10637241" y="536511"/>
                  </a:lnTo>
                  <a:lnTo>
                    <a:pt x="10655198" y="536841"/>
                  </a:lnTo>
                  <a:close/>
                </a:path>
                <a:path w="13119735" h="697229">
                  <a:moveTo>
                    <a:pt x="10709186" y="509765"/>
                  </a:moveTo>
                  <a:lnTo>
                    <a:pt x="10688892" y="507238"/>
                  </a:lnTo>
                  <a:lnTo>
                    <a:pt x="10661574" y="506006"/>
                  </a:lnTo>
                  <a:lnTo>
                    <a:pt x="10633786" y="506603"/>
                  </a:lnTo>
                  <a:lnTo>
                    <a:pt x="10612082" y="509524"/>
                  </a:lnTo>
                  <a:lnTo>
                    <a:pt x="10638485" y="510171"/>
                  </a:lnTo>
                  <a:lnTo>
                    <a:pt x="10662806" y="511340"/>
                  </a:lnTo>
                  <a:lnTo>
                    <a:pt x="10686047" y="511670"/>
                  </a:lnTo>
                  <a:lnTo>
                    <a:pt x="10709186" y="509765"/>
                  </a:lnTo>
                  <a:close/>
                </a:path>
                <a:path w="13119735" h="697229">
                  <a:moveTo>
                    <a:pt x="10750372" y="386168"/>
                  </a:moveTo>
                  <a:lnTo>
                    <a:pt x="10717682" y="383717"/>
                  </a:lnTo>
                  <a:lnTo>
                    <a:pt x="10715384" y="384479"/>
                  </a:lnTo>
                  <a:lnTo>
                    <a:pt x="10719092" y="385229"/>
                  </a:lnTo>
                  <a:lnTo>
                    <a:pt x="10724515" y="385978"/>
                  </a:lnTo>
                  <a:lnTo>
                    <a:pt x="10727385" y="386715"/>
                  </a:lnTo>
                  <a:lnTo>
                    <a:pt x="10736898" y="387731"/>
                  </a:lnTo>
                  <a:lnTo>
                    <a:pt x="10750372" y="386168"/>
                  </a:lnTo>
                  <a:close/>
                </a:path>
                <a:path w="13119735" h="697229">
                  <a:moveTo>
                    <a:pt x="10755046" y="364058"/>
                  </a:moveTo>
                  <a:lnTo>
                    <a:pt x="10749902" y="364223"/>
                  </a:lnTo>
                  <a:lnTo>
                    <a:pt x="10730611" y="364502"/>
                  </a:lnTo>
                  <a:lnTo>
                    <a:pt x="10719118" y="365379"/>
                  </a:lnTo>
                  <a:lnTo>
                    <a:pt x="10720451" y="365379"/>
                  </a:lnTo>
                  <a:lnTo>
                    <a:pt x="10732287" y="367398"/>
                  </a:lnTo>
                  <a:lnTo>
                    <a:pt x="10748328" y="367157"/>
                  </a:lnTo>
                  <a:lnTo>
                    <a:pt x="10753217" y="365379"/>
                  </a:lnTo>
                  <a:lnTo>
                    <a:pt x="10755046" y="364058"/>
                  </a:lnTo>
                  <a:close/>
                </a:path>
                <a:path w="13119735" h="697229">
                  <a:moveTo>
                    <a:pt x="10761866" y="497420"/>
                  </a:moveTo>
                  <a:lnTo>
                    <a:pt x="10761358" y="496366"/>
                  </a:lnTo>
                  <a:lnTo>
                    <a:pt x="10755655" y="495515"/>
                  </a:lnTo>
                  <a:lnTo>
                    <a:pt x="10742435" y="494423"/>
                  </a:lnTo>
                  <a:lnTo>
                    <a:pt x="10752303" y="496430"/>
                  </a:lnTo>
                  <a:lnTo>
                    <a:pt x="10718038" y="497776"/>
                  </a:lnTo>
                  <a:lnTo>
                    <a:pt x="10680497" y="497954"/>
                  </a:lnTo>
                  <a:lnTo>
                    <a:pt x="10645343" y="497065"/>
                  </a:lnTo>
                  <a:lnTo>
                    <a:pt x="10618229" y="495261"/>
                  </a:lnTo>
                  <a:lnTo>
                    <a:pt x="10612425" y="496303"/>
                  </a:lnTo>
                  <a:lnTo>
                    <a:pt x="10552760" y="498881"/>
                  </a:lnTo>
                  <a:lnTo>
                    <a:pt x="10544112" y="499808"/>
                  </a:lnTo>
                  <a:lnTo>
                    <a:pt x="10561371" y="499364"/>
                  </a:lnTo>
                  <a:lnTo>
                    <a:pt x="10592308" y="498919"/>
                  </a:lnTo>
                  <a:lnTo>
                    <a:pt x="10618902" y="498309"/>
                  </a:lnTo>
                  <a:lnTo>
                    <a:pt x="10622801" y="500100"/>
                  </a:lnTo>
                  <a:lnTo>
                    <a:pt x="10620591" y="501243"/>
                  </a:lnTo>
                  <a:lnTo>
                    <a:pt x="10601541" y="503453"/>
                  </a:lnTo>
                  <a:lnTo>
                    <a:pt x="10641800" y="503682"/>
                  </a:lnTo>
                  <a:lnTo>
                    <a:pt x="10683735" y="501764"/>
                  </a:lnTo>
                  <a:lnTo>
                    <a:pt x="10724642" y="499186"/>
                  </a:lnTo>
                  <a:lnTo>
                    <a:pt x="10761866" y="497420"/>
                  </a:lnTo>
                  <a:close/>
                </a:path>
                <a:path w="13119735" h="697229">
                  <a:moveTo>
                    <a:pt x="10763834" y="363778"/>
                  </a:moveTo>
                  <a:lnTo>
                    <a:pt x="10755440" y="363778"/>
                  </a:lnTo>
                  <a:lnTo>
                    <a:pt x="10755046" y="364058"/>
                  </a:lnTo>
                  <a:lnTo>
                    <a:pt x="10763834" y="363778"/>
                  </a:lnTo>
                  <a:close/>
                </a:path>
                <a:path w="13119735" h="697229">
                  <a:moveTo>
                    <a:pt x="10916374" y="687527"/>
                  </a:moveTo>
                  <a:lnTo>
                    <a:pt x="10911700" y="687527"/>
                  </a:lnTo>
                  <a:lnTo>
                    <a:pt x="10903331" y="687781"/>
                  </a:lnTo>
                  <a:lnTo>
                    <a:pt x="10879607" y="688873"/>
                  </a:lnTo>
                  <a:lnTo>
                    <a:pt x="10849039" y="690016"/>
                  </a:lnTo>
                  <a:lnTo>
                    <a:pt x="10846346" y="690016"/>
                  </a:lnTo>
                  <a:lnTo>
                    <a:pt x="10818457" y="690460"/>
                  </a:lnTo>
                  <a:lnTo>
                    <a:pt x="10780484" y="690016"/>
                  </a:lnTo>
                  <a:lnTo>
                    <a:pt x="10744429" y="688873"/>
                  </a:lnTo>
                  <a:lnTo>
                    <a:pt x="10713631" y="687527"/>
                  </a:lnTo>
                  <a:lnTo>
                    <a:pt x="10691495" y="686435"/>
                  </a:lnTo>
                  <a:lnTo>
                    <a:pt x="10691876" y="687463"/>
                  </a:lnTo>
                  <a:lnTo>
                    <a:pt x="10653116" y="686435"/>
                  </a:lnTo>
                  <a:lnTo>
                    <a:pt x="10651617" y="686435"/>
                  </a:lnTo>
                  <a:lnTo>
                    <a:pt x="10610850" y="684441"/>
                  </a:lnTo>
                  <a:lnTo>
                    <a:pt x="10579481" y="681824"/>
                  </a:lnTo>
                  <a:lnTo>
                    <a:pt x="10569346" y="680123"/>
                  </a:lnTo>
                  <a:lnTo>
                    <a:pt x="10568000" y="681062"/>
                  </a:lnTo>
                  <a:lnTo>
                    <a:pt x="10558907" y="682815"/>
                  </a:lnTo>
                  <a:lnTo>
                    <a:pt x="10547998" y="684301"/>
                  </a:lnTo>
                  <a:lnTo>
                    <a:pt x="10528122" y="683717"/>
                  </a:lnTo>
                  <a:lnTo>
                    <a:pt x="10472776" y="682421"/>
                  </a:lnTo>
                  <a:lnTo>
                    <a:pt x="10467442" y="682078"/>
                  </a:lnTo>
                  <a:lnTo>
                    <a:pt x="10451008" y="681062"/>
                  </a:lnTo>
                  <a:lnTo>
                    <a:pt x="10449814" y="681062"/>
                  </a:lnTo>
                  <a:lnTo>
                    <a:pt x="10465575" y="678154"/>
                  </a:lnTo>
                  <a:lnTo>
                    <a:pt x="10469372" y="678154"/>
                  </a:lnTo>
                  <a:lnTo>
                    <a:pt x="10506227" y="678421"/>
                  </a:lnTo>
                  <a:lnTo>
                    <a:pt x="10548328" y="678154"/>
                  </a:lnTo>
                  <a:lnTo>
                    <a:pt x="10562996" y="674839"/>
                  </a:lnTo>
                  <a:lnTo>
                    <a:pt x="10568686" y="673557"/>
                  </a:lnTo>
                  <a:lnTo>
                    <a:pt x="10556227" y="673125"/>
                  </a:lnTo>
                  <a:lnTo>
                    <a:pt x="10554157" y="673125"/>
                  </a:lnTo>
                  <a:lnTo>
                    <a:pt x="10531767" y="671703"/>
                  </a:lnTo>
                  <a:lnTo>
                    <a:pt x="10504792" y="670090"/>
                  </a:lnTo>
                  <a:lnTo>
                    <a:pt x="10479811" y="669226"/>
                  </a:lnTo>
                  <a:lnTo>
                    <a:pt x="10513403" y="674738"/>
                  </a:lnTo>
                  <a:lnTo>
                    <a:pt x="10488219" y="674471"/>
                  </a:lnTo>
                  <a:lnTo>
                    <a:pt x="10465778" y="673125"/>
                  </a:lnTo>
                  <a:lnTo>
                    <a:pt x="10464863" y="673125"/>
                  </a:lnTo>
                  <a:lnTo>
                    <a:pt x="10460507" y="672566"/>
                  </a:lnTo>
                  <a:lnTo>
                    <a:pt x="10454996" y="671868"/>
                  </a:lnTo>
                  <a:lnTo>
                    <a:pt x="10445648" y="670687"/>
                  </a:lnTo>
                  <a:lnTo>
                    <a:pt x="10438244" y="667918"/>
                  </a:lnTo>
                  <a:lnTo>
                    <a:pt x="10437711" y="667918"/>
                  </a:lnTo>
                  <a:lnTo>
                    <a:pt x="10429723" y="671868"/>
                  </a:lnTo>
                  <a:lnTo>
                    <a:pt x="10323373" y="671703"/>
                  </a:lnTo>
                  <a:lnTo>
                    <a:pt x="10317035" y="669607"/>
                  </a:lnTo>
                  <a:lnTo>
                    <a:pt x="10306939" y="667550"/>
                  </a:lnTo>
                  <a:lnTo>
                    <a:pt x="10307333" y="667550"/>
                  </a:lnTo>
                  <a:lnTo>
                    <a:pt x="10292156" y="665632"/>
                  </a:lnTo>
                  <a:lnTo>
                    <a:pt x="10275633" y="664705"/>
                  </a:lnTo>
                  <a:lnTo>
                    <a:pt x="10265321" y="666165"/>
                  </a:lnTo>
                  <a:lnTo>
                    <a:pt x="10267798" y="668477"/>
                  </a:lnTo>
                  <a:lnTo>
                    <a:pt x="10271252" y="671080"/>
                  </a:lnTo>
                  <a:lnTo>
                    <a:pt x="10263822" y="673379"/>
                  </a:lnTo>
                  <a:lnTo>
                    <a:pt x="10230802" y="672566"/>
                  </a:lnTo>
                  <a:lnTo>
                    <a:pt x="10227399" y="672566"/>
                  </a:lnTo>
                  <a:lnTo>
                    <a:pt x="10231323" y="673125"/>
                  </a:lnTo>
                  <a:lnTo>
                    <a:pt x="10249459" y="673976"/>
                  </a:lnTo>
                  <a:lnTo>
                    <a:pt x="10266934" y="675703"/>
                  </a:lnTo>
                  <a:lnTo>
                    <a:pt x="10269626" y="678954"/>
                  </a:lnTo>
                  <a:lnTo>
                    <a:pt x="10272865" y="673557"/>
                  </a:lnTo>
                  <a:lnTo>
                    <a:pt x="10272966" y="673379"/>
                  </a:lnTo>
                  <a:lnTo>
                    <a:pt x="10273208" y="673379"/>
                  </a:lnTo>
                  <a:lnTo>
                    <a:pt x="10289959" y="675360"/>
                  </a:lnTo>
                  <a:lnTo>
                    <a:pt x="10317963" y="674471"/>
                  </a:lnTo>
                  <a:lnTo>
                    <a:pt x="10319525" y="674471"/>
                  </a:lnTo>
                  <a:lnTo>
                    <a:pt x="10333749" y="676744"/>
                  </a:lnTo>
                  <a:lnTo>
                    <a:pt x="10353370" y="674471"/>
                  </a:lnTo>
                  <a:lnTo>
                    <a:pt x="10369753" y="672566"/>
                  </a:lnTo>
                  <a:lnTo>
                    <a:pt x="10372052" y="675360"/>
                  </a:lnTo>
                  <a:lnTo>
                    <a:pt x="10371607" y="675360"/>
                  </a:lnTo>
                  <a:lnTo>
                    <a:pt x="10362603" y="678154"/>
                  </a:lnTo>
                  <a:lnTo>
                    <a:pt x="10352278" y="681062"/>
                  </a:lnTo>
                  <a:lnTo>
                    <a:pt x="10349382" y="684441"/>
                  </a:lnTo>
                  <a:lnTo>
                    <a:pt x="10356723" y="684441"/>
                  </a:lnTo>
                  <a:lnTo>
                    <a:pt x="10372077" y="684657"/>
                  </a:lnTo>
                  <a:lnTo>
                    <a:pt x="10395661" y="684657"/>
                  </a:lnTo>
                  <a:lnTo>
                    <a:pt x="10421582" y="685050"/>
                  </a:lnTo>
                  <a:lnTo>
                    <a:pt x="10414775" y="685050"/>
                  </a:lnTo>
                  <a:lnTo>
                    <a:pt x="10423690" y="686142"/>
                  </a:lnTo>
                  <a:lnTo>
                    <a:pt x="10433431" y="685977"/>
                  </a:lnTo>
                  <a:lnTo>
                    <a:pt x="10425227" y="685050"/>
                  </a:lnTo>
                  <a:lnTo>
                    <a:pt x="10416388" y="683717"/>
                  </a:lnTo>
                  <a:lnTo>
                    <a:pt x="10415765" y="683717"/>
                  </a:lnTo>
                  <a:lnTo>
                    <a:pt x="10422788" y="682078"/>
                  </a:lnTo>
                  <a:lnTo>
                    <a:pt x="10472141" y="685050"/>
                  </a:lnTo>
                  <a:lnTo>
                    <a:pt x="10505859" y="689546"/>
                  </a:lnTo>
                  <a:lnTo>
                    <a:pt x="10540225" y="692988"/>
                  </a:lnTo>
                  <a:lnTo>
                    <a:pt x="10591521" y="692810"/>
                  </a:lnTo>
                  <a:lnTo>
                    <a:pt x="10591165" y="691934"/>
                  </a:lnTo>
                  <a:lnTo>
                    <a:pt x="10641140" y="691934"/>
                  </a:lnTo>
                  <a:lnTo>
                    <a:pt x="10673156" y="694550"/>
                  </a:lnTo>
                  <a:lnTo>
                    <a:pt x="10705897" y="696696"/>
                  </a:lnTo>
                  <a:lnTo>
                    <a:pt x="10758157" y="695388"/>
                  </a:lnTo>
                  <a:lnTo>
                    <a:pt x="10748353" y="692378"/>
                  </a:lnTo>
                  <a:lnTo>
                    <a:pt x="10759275" y="691934"/>
                  </a:lnTo>
                  <a:lnTo>
                    <a:pt x="10763885" y="691934"/>
                  </a:lnTo>
                  <a:lnTo>
                    <a:pt x="10792714" y="693699"/>
                  </a:lnTo>
                  <a:lnTo>
                    <a:pt x="10827779" y="693991"/>
                  </a:lnTo>
                  <a:lnTo>
                    <a:pt x="10841380" y="693699"/>
                  </a:lnTo>
                  <a:lnTo>
                    <a:pt x="10910202" y="693432"/>
                  </a:lnTo>
                  <a:lnTo>
                    <a:pt x="10900156" y="691934"/>
                  </a:lnTo>
                  <a:lnTo>
                    <a:pt x="10890314" y="690460"/>
                  </a:lnTo>
                  <a:lnTo>
                    <a:pt x="10916374" y="687527"/>
                  </a:lnTo>
                  <a:close/>
                </a:path>
                <a:path w="13119735" h="697229">
                  <a:moveTo>
                    <a:pt x="10942587" y="379564"/>
                  </a:moveTo>
                  <a:lnTo>
                    <a:pt x="10887494" y="379704"/>
                  </a:lnTo>
                  <a:lnTo>
                    <a:pt x="10914888" y="380809"/>
                  </a:lnTo>
                  <a:lnTo>
                    <a:pt x="10927575" y="381647"/>
                  </a:lnTo>
                  <a:lnTo>
                    <a:pt x="10939107" y="383108"/>
                  </a:lnTo>
                  <a:lnTo>
                    <a:pt x="10940250" y="380809"/>
                  </a:lnTo>
                  <a:lnTo>
                    <a:pt x="10940377" y="380555"/>
                  </a:lnTo>
                  <a:lnTo>
                    <a:pt x="10942587" y="379564"/>
                  </a:lnTo>
                  <a:close/>
                </a:path>
                <a:path w="13119735" h="697229">
                  <a:moveTo>
                    <a:pt x="10993209" y="672401"/>
                  </a:moveTo>
                  <a:lnTo>
                    <a:pt x="10982046" y="664311"/>
                  </a:lnTo>
                  <a:lnTo>
                    <a:pt x="10949432" y="665670"/>
                  </a:lnTo>
                  <a:lnTo>
                    <a:pt x="10922876" y="665162"/>
                  </a:lnTo>
                  <a:lnTo>
                    <a:pt x="10897006" y="664171"/>
                  </a:lnTo>
                  <a:lnTo>
                    <a:pt x="10866526" y="664095"/>
                  </a:lnTo>
                  <a:lnTo>
                    <a:pt x="10869244" y="665607"/>
                  </a:lnTo>
                  <a:lnTo>
                    <a:pt x="10882351" y="667372"/>
                  </a:lnTo>
                  <a:lnTo>
                    <a:pt x="10903979" y="668731"/>
                  </a:lnTo>
                  <a:lnTo>
                    <a:pt x="10932287" y="669023"/>
                  </a:lnTo>
                  <a:lnTo>
                    <a:pt x="10914647" y="672096"/>
                  </a:lnTo>
                  <a:lnTo>
                    <a:pt x="10942980" y="671461"/>
                  </a:lnTo>
                  <a:lnTo>
                    <a:pt x="10972673" y="673303"/>
                  </a:lnTo>
                  <a:lnTo>
                    <a:pt x="10993209" y="672401"/>
                  </a:lnTo>
                  <a:close/>
                </a:path>
                <a:path w="13119735" h="697229">
                  <a:moveTo>
                    <a:pt x="10997730" y="377342"/>
                  </a:moveTo>
                  <a:lnTo>
                    <a:pt x="10978896" y="375831"/>
                  </a:lnTo>
                  <a:lnTo>
                    <a:pt x="10977702" y="375818"/>
                  </a:lnTo>
                  <a:lnTo>
                    <a:pt x="10974273" y="375894"/>
                  </a:lnTo>
                  <a:lnTo>
                    <a:pt x="10977702" y="375831"/>
                  </a:lnTo>
                  <a:lnTo>
                    <a:pt x="10943476" y="375272"/>
                  </a:lnTo>
                  <a:lnTo>
                    <a:pt x="10932351" y="373456"/>
                  </a:lnTo>
                  <a:lnTo>
                    <a:pt x="10942714" y="379501"/>
                  </a:lnTo>
                  <a:lnTo>
                    <a:pt x="10946016" y="378002"/>
                  </a:lnTo>
                  <a:lnTo>
                    <a:pt x="10957014" y="376199"/>
                  </a:lnTo>
                  <a:lnTo>
                    <a:pt x="10974134" y="376199"/>
                  </a:lnTo>
                  <a:lnTo>
                    <a:pt x="10971238" y="382511"/>
                  </a:lnTo>
                  <a:lnTo>
                    <a:pt x="10985691" y="381381"/>
                  </a:lnTo>
                  <a:lnTo>
                    <a:pt x="10980966" y="379552"/>
                  </a:lnTo>
                  <a:lnTo>
                    <a:pt x="10978185" y="378002"/>
                  </a:lnTo>
                  <a:lnTo>
                    <a:pt x="10974553" y="378002"/>
                  </a:lnTo>
                  <a:lnTo>
                    <a:pt x="10997730" y="377342"/>
                  </a:lnTo>
                  <a:close/>
                </a:path>
                <a:path w="13119735" h="697229">
                  <a:moveTo>
                    <a:pt x="11032033" y="406742"/>
                  </a:moveTo>
                  <a:lnTo>
                    <a:pt x="11011446" y="405409"/>
                  </a:lnTo>
                  <a:lnTo>
                    <a:pt x="11006531" y="402666"/>
                  </a:lnTo>
                  <a:lnTo>
                    <a:pt x="10999127" y="400596"/>
                  </a:lnTo>
                  <a:lnTo>
                    <a:pt x="10971047" y="401294"/>
                  </a:lnTo>
                  <a:lnTo>
                    <a:pt x="10985538" y="401421"/>
                  </a:lnTo>
                  <a:lnTo>
                    <a:pt x="10994530" y="403656"/>
                  </a:lnTo>
                  <a:lnTo>
                    <a:pt x="11007014" y="406069"/>
                  </a:lnTo>
                  <a:lnTo>
                    <a:pt x="11032033" y="406742"/>
                  </a:lnTo>
                  <a:close/>
                </a:path>
                <a:path w="13119735" h="697229">
                  <a:moveTo>
                    <a:pt x="11037684" y="329996"/>
                  </a:moveTo>
                  <a:lnTo>
                    <a:pt x="11014012" y="326517"/>
                  </a:lnTo>
                  <a:lnTo>
                    <a:pt x="11014520" y="328536"/>
                  </a:lnTo>
                  <a:lnTo>
                    <a:pt x="11037684" y="329996"/>
                  </a:lnTo>
                  <a:close/>
                </a:path>
                <a:path w="13119735" h="697229">
                  <a:moveTo>
                    <a:pt x="11061751" y="689483"/>
                  </a:moveTo>
                  <a:lnTo>
                    <a:pt x="11001731" y="690156"/>
                  </a:lnTo>
                  <a:lnTo>
                    <a:pt x="11017923" y="691311"/>
                  </a:lnTo>
                  <a:lnTo>
                    <a:pt x="11032084" y="691337"/>
                  </a:lnTo>
                  <a:lnTo>
                    <a:pt x="11046079" y="690600"/>
                  </a:lnTo>
                  <a:lnTo>
                    <a:pt x="11061751" y="689483"/>
                  </a:lnTo>
                  <a:close/>
                </a:path>
                <a:path w="13119735" h="697229">
                  <a:moveTo>
                    <a:pt x="11113808" y="694918"/>
                  </a:moveTo>
                  <a:lnTo>
                    <a:pt x="11072101" y="694524"/>
                  </a:lnTo>
                  <a:lnTo>
                    <a:pt x="11085182" y="690930"/>
                  </a:lnTo>
                  <a:lnTo>
                    <a:pt x="11077600" y="691642"/>
                  </a:lnTo>
                  <a:lnTo>
                    <a:pt x="11058995" y="693089"/>
                  </a:lnTo>
                  <a:lnTo>
                    <a:pt x="11048886" y="694105"/>
                  </a:lnTo>
                  <a:lnTo>
                    <a:pt x="11058639" y="695439"/>
                  </a:lnTo>
                  <a:lnTo>
                    <a:pt x="11076610" y="696607"/>
                  </a:lnTo>
                  <a:lnTo>
                    <a:pt x="11096955" y="696734"/>
                  </a:lnTo>
                  <a:lnTo>
                    <a:pt x="11113808" y="694918"/>
                  </a:lnTo>
                  <a:close/>
                </a:path>
                <a:path w="13119735" h="697229">
                  <a:moveTo>
                    <a:pt x="11131461" y="498436"/>
                  </a:moveTo>
                  <a:lnTo>
                    <a:pt x="11093412" y="493471"/>
                  </a:lnTo>
                  <a:lnTo>
                    <a:pt x="11085309" y="494944"/>
                  </a:lnTo>
                  <a:lnTo>
                    <a:pt x="11085411" y="496341"/>
                  </a:lnTo>
                  <a:lnTo>
                    <a:pt x="11094885" y="499554"/>
                  </a:lnTo>
                  <a:lnTo>
                    <a:pt x="11102264" y="498449"/>
                  </a:lnTo>
                  <a:lnTo>
                    <a:pt x="11111116" y="498055"/>
                  </a:lnTo>
                  <a:lnTo>
                    <a:pt x="11120996" y="498132"/>
                  </a:lnTo>
                  <a:lnTo>
                    <a:pt x="11131461" y="498436"/>
                  </a:lnTo>
                  <a:close/>
                </a:path>
                <a:path w="13119735" h="697229">
                  <a:moveTo>
                    <a:pt x="11199698" y="310222"/>
                  </a:moveTo>
                  <a:lnTo>
                    <a:pt x="11167326" y="309918"/>
                  </a:lnTo>
                  <a:lnTo>
                    <a:pt x="11140910" y="307911"/>
                  </a:lnTo>
                  <a:lnTo>
                    <a:pt x="11113757" y="306387"/>
                  </a:lnTo>
                  <a:lnTo>
                    <a:pt x="11078985" y="307505"/>
                  </a:lnTo>
                  <a:lnTo>
                    <a:pt x="11116005" y="308432"/>
                  </a:lnTo>
                  <a:lnTo>
                    <a:pt x="11107674" y="309664"/>
                  </a:lnTo>
                  <a:lnTo>
                    <a:pt x="11113122" y="310857"/>
                  </a:lnTo>
                  <a:lnTo>
                    <a:pt x="11127156" y="311835"/>
                  </a:lnTo>
                  <a:lnTo>
                    <a:pt x="11144631" y="312420"/>
                  </a:lnTo>
                  <a:lnTo>
                    <a:pt x="11199698" y="310222"/>
                  </a:lnTo>
                  <a:close/>
                </a:path>
                <a:path w="13119735" h="697229">
                  <a:moveTo>
                    <a:pt x="11227079" y="309130"/>
                  </a:moveTo>
                  <a:lnTo>
                    <a:pt x="11223981" y="307911"/>
                  </a:lnTo>
                  <a:lnTo>
                    <a:pt x="11222787" y="307505"/>
                  </a:lnTo>
                  <a:lnTo>
                    <a:pt x="11219231" y="306387"/>
                  </a:lnTo>
                  <a:lnTo>
                    <a:pt x="11219599" y="306387"/>
                  </a:lnTo>
                  <a:lnTo>
                    <a:pt x="11210900" y="305244"/>
                  </a:lnTo>
                  <a:lnTo>
                    <a:pt x="11214303" y="305244"/>
                  </a:lnTo>
                  <a:lnTo>
                    <a:pt x="11197349" y="304774"/>
                  </a:lnTo>
                  <a:lnTo>
                    <a:pt x="11155832" y="305244"/>
                  </a:lnTo>
                  <a:lnTo>
                    <a:pt x="11164659" y="305244"/>
                  </a:lnTo>
                  <a:lnTo>
                    <a:pt x="11157141" y="305765"/>
                  </a:lnTo>
                  <a:lnTo>
                    <a:pt x="11181372" y="307911"/>
                  </a:lnTo>
                  <a:lnTo>
                    <a:pt x="11181182" y="307911"/>
                  </a:lnTo>
                  <a:lnTo>
                    <a:pt x="11190973" y="308902"/>
                  </a:lnTo>
                  <a:lnTo>
                    <a:pt x="11199825" y="310222"/>
                  </a:lnTo>
                  <a:lnTo>
                    <a:pt x="11227079" y="309130"/>
                  </a:lnTo>
                  <a:close/>
                </a:path>
                <a:path w="13119735" h="697229">
                  <a:moveTo>
                    <a:pt x="11297196" y="333336"/>
                  </a:moveTo>
                  <a:lnTo>
                    <a:pt x="11265751" y="331343"/>
                  </a:lnTo>
                  <a:lnTo>
                    <a:pt x="11235068" y="329057"/>
                  </a:lnTo>
                  <a:lnTo>
                    <a:pt x="11206099" y="326593"/>
                  </a:lnTo>
                  <a:lnTo>
                    <a:pt x="11179797" y="324015"/>
                  </a:lnTo>
                  <a:lnTo>
                    <a:pt x="11182020" y="325602"/>
                  </a:lnTo>
                  <a:lnTo>
                    <a:pt x="11171428" y="325742"/>
                  </a:lnTo>
                  <a:lnTo>
                    <a:pt x="11154702" y="325424"/>
                  </a:lnTo>
                  <a:lnTo>
                    <a:pt x="11138548" y="325640"/>
                  </a:lnTo>
                  <a:lnTo>
                    <a:pt x="11137265" y="320535"/>
                  </a:lnTo>
                  <a:lnTo>
                    <a:pt x="11125683" y="321195"/>
                  </a:lnTo>
                  <a:lnTo>
                    <a:pt x="11112589" y="320941"/>
                  </a:lnTo>
                  <a:lnTo>
                    <a:pt x="11100168" y="320027"/>
                  </a:lnTo>
                  <a:lnTo>
                    <a:pt x="11090593" y="318655"/>
                  </a:lnTo>
                  <a:lnTo>
                    <a:pt x="11092028" y="320903"/>
                  </a:lnTo>
                  <a:lnTo>
                    <a:pt x="11091380" y="323684"/>
                  </a:lnTo>
                  <a:lnTo>
                    <a:pt x="11082642" y="325615"/>
                  </a:lnTo>
                  <a:lnTo>
                    <a:pt x="11059871" y="325348"/>
                  </a:lnTo>
                  <a:lnTo>
                    <a:pt x="11066056" y="326936"/>
                  </a:lnTo>
                  <a:lnTo>
                    <a:pt x="11080941" y="326288"/>
                  </a:lnTo>
                  <a:lnTo>
                    <a:pt x="11097235" y="327266"/>
                  </a:lnTo>
                  <a:lnTo>
                    <a:pt x="11089691" y="328841"/>
                  </a:lnTo>
                  <a:lnTo>
                    <a:pt x="11083442" y="330441"/>
                  </a:lnTo>
                  <a:lnTo>
                    <a:pt x="11083303" y="332117"/>
                  </a:lnTo>
                  <a:lnTo>
                    <a:pt x="11094072" y="333883"/>
                  </a:lnTo>
                  <a:lnTo>
                    <a:pt x="11128400" y="333908"/>
                  </a:lnTo>
                  <a:lnTo>
                    <a:pt x="11157153" y="334175"/>
                  </a:lnTo>
                  <a:lnTo>
                    <a:pt x="11183633" y="335876"/>
                  </a:lnTo>
                  <a:lnTo>
                    <a:pt x="11211128" y="340182"/>
                  </a:lnTo>
                  <a:lnTo>
                    <a:pt x="11188217" y="336181"/>
                  </a:lnTo>
                  <a:lnTo>
                    <a:pt x="11183569" y="333540"/>
                  </a:lnTo>
                  <a:lnTo>
                    <a:pt x="11214176" y="333552"/>
                  </a:lnTo>
                  <a:lnTo>
                    <a:pt x="11216691" y="333235"/>
                  </a:lnTo>
                  <a:lnTo>
                    <a:pt x="11231537" y="333654"/>
                  </a:lnTo>
                  <a:lnTo>
                    <a:pt x="11248238" y="334632"/>
                  </a:lnTo>
                  <a:lnTo>
                    <a:pt x="11256277" y="336003"/>
                  </a:lnTo>
                  <a:lnTo>
                    <a:pt x="11243704" y="336804"/>
                  </a:lnTo>
                  <a:lnTo>
                    <a:pt x="11240821" y="336486"/>
                  </a:lnTo>
                  <a:lnTo>
                    <a:pt x="11238713" y="335686"/>
                  </a:lnTo>
                  <a:lnTo>
                    <a:pt x="11228489" y="335038"/>
                  </a:lnTo>
                  <a:lnTo>
                    <a:pt x="11236770" y="336778"/>
                  </a:lnTo>
                  <a:lnTo>
                    <a:pt x="11272203" y="339229"/>
                  </a:lnTo>
                  <a:lnTo>
                    <a:pt x="11280673" y="341515"/>
                  </a:lnTo>
                  <a:lnTo>
                    <a:pt x="11293831" y="340017"/>
                  </a:lnTo>
                  <a:lnTo>
                    <a:pt x="11294224" y="337731"/>
                  </a:lnTo>
                  <a:lnTo>
                    <a:pt x="11285118" y="335572"/>
                  </a:lnTo>
                  <a:lnTo>
                    <a:pt x="11269739" y="334429"/>
                  </a:lnTo>
                  <a:lnTo>
                    <a:pt x="11297196" y="333336"/>
                  </a:lnTo>
                  <a:close/>
                </a:path>
                <a:path w="13119735" h="697229">
                  <a:moveTo>
                    <a:pt x="11304562" y="660374"/>
                  </a:moveTo>
                  <a:lnTo>
                    <a:pt x="11287785" y="657275"/>
                  </a:lnTo>
                  <a:lnTo>
                    <a:pt x="11287747" y="657745"/>
                  </a:lnTo>
                  <a:lnTo>
                    <a:pt x="11291024" y="659307"/>
                  </a:lnTo>
                  <a:lnTo>
                    <a:pt x="11304562" y="660374"/>
                  </a:lnTo>
                  <a:close/>
                </a:path>
                <a:path w="13119735" h="697229">
                  <a:moveTo>
                    <a:pt x="11335461" y="654685"/>
                  </a:moveTo>
                  <a:lnTo>
                    <a:pt x="11316614" y="654329"/>
                  </a:lnTo>
                  <a:lnTo>
                    <a:pt x="11315548" y="654329"/>
                  </a:lnTo>
                  <a:lnTo>
                    <a:pt x="11293056" y="653465"/>
                  </a:lnTo>
                  <a:lnTo>
                    <a:pt x="11270818" y="652932"/>
                  </a:lnTo>
                  <a:lnTo>
                    <a:pt x="11244313" y="653465"/>
                  </a:lnTo>
                  <a:lnTo>
                    <a:pt x="11247806" y="653465"/>
                  </a:lnTo>
                  <a:lnTo>
                    <a:pt x="11258728" y="656132"/>
                  </a:lnTo>
                  <a:lnTo>
                    <a:pt x="11270666" y="656323"/>
                  </a:lnTo>
                  <a:lnTo>
                    <a:pt x="11285296" y="656805"/>
                  </a:lnTo>
                  <a:lnTo>
                    <a:pt x="11287785" y="657275"/>
                  </a:lnTo>
                  <a:lnTo>
                    <a:pt x="11287900" y="655980"/>
                  </a:lnTo>
                  <a:lnTo>
                    <a:pt x="11284610" y="654329"/>
                  </a:lnTo>
                  <a:lnTo>
                    <a:pt x="11335461" y="654685"/>
                  </a:lnTo>
                  <a:close/>
                </a:path>
                <a:path w="13119735" h="697229">
                  <a:moveTo>
                    <a:pt x="11337658" y="663829"/>
                  </a:moveTo>
                  <a:lnTo>
                    <a:pt x="11328070" y="662495"/>
                  </a:lnTo>
                  <a:lnTo>
                    <a:pt x="11315357" y="662495"/>
                  </a:lnTo>
                  <a:lnTo>
                    <a:pt x="11301044" y="663067"/>
                  </a:lnTo>
                  <a:lnTo>
                    <a:pt x="11286642" y="663473"/>
                  </a:lnTo>
                  <a:lnTo>
                    <a:pt x="11296790" y="667486"/>
                  </a:lnTo>
                  <a:lnTo>
                    <a:pt x="11305667" y="666343"/>
                  </a:lnTo>
                  <a:lnTo>
                    <a:pt x="11328845" y="664984"/>
                  </a:lnTo>
                  <a:lnTo>
                    <a:pt x="11337658" y="663829"/>
                  </a:lnTo>
                  <a:close/>
                </a:path>
                <a:path w="13119735" h="697229">
                  <a:moveTo>
                    <a:pt x="11340186" y="634352"/>
                  </a:moveTo>
                  <a:lnTo>
                    <a:pt x="11334204" y="632040"/>
                  </a:lnTo>
                  <a:lnTo>
                    <a:pt x="11329695" y="628662"/>
                  </a:lnTo>
                  <a:lnTo>
                    <a:pt x="11314989" y="626275"/>
                  </a:lnTo>
                  <a:lnTo>
                    <a:pt x="11278426" y="626910"/>
                  </a:lnTo>
                  <a:lnTo>
                    <a:pt x="11260392" y="628992"/>
                  </a:lnTo>
                  <a:lnTo>
                    <a:pt x="11340186" y="634352"/>
                  </a:lnTo>
                  <a:close/>
                </a:path>
                <a:path w="13119735" h="697229">
                  <a:moveTo>
                    <a:pt x="11476038" y="288505"/>
                  </a:moveTo>
                  <a:lnTo>
                    <a:pt x="11471504" y="286092"/>
                  </a:lnTo>
                  <a:lnTo>
                    <a:pt x="11415535" y="285254"/>
                  </a:lnTo>
                  <a:lnTo>
                    <a:pt x="11409261" y="286499"/>
                  </a:lnTo>
                  <a:lnTo>
                    <a:pt x="11415573" y="287858"/>
                  </a:lnTo>
                  <a:lnTo>
                    <a:pt x="11421059" y="289306"/>
                  </a:lnTo>
                  <a:lnTo>
                    <a:pt x="11412322" y="290855"/>
                  </a:lnTo>
                  <a:lnTo>
                    <a:pt x="11426939" y="292557"/>
                  </a:lnTo>
                  <a:lnTo>
                    <a:pt x="11438039" y="292176"/>
                  </a:lnTo>
                  <a:lnTo>
                    <a:pt x="11457940" y="291401"/>
                  </a:lnTo>
                  <a:lnTo>
                    <a:pt x="11458740" y="291401"/>
                  </a:lnTo>
                  <a:lnTo>
                    <a:pt x="11444669" y="290258"/>
                  </a:lnTo>
                  <a:lnTo>
                    <a:pt x="11452631" y="289306"/>
                  </a:lnTo>
                  <a:lnTo>
                    <a:pt x="11445862" y="289306"/>
                  </a:lnTo>
                  <a:lnTo>
                    <a:pt x="11466830" y="289102"/>
                  </a:lnTo>
                  <a:lnTo>
                    <a:pt x="11476038" y="288505"/>
                  </a:lnTo>
                  <a:close/>
                </a:path>
                <a:path w="13119735" h="697229">
                  <a:moveTo>
                    <a:pt x="11491278" y="292176"/>
                  </a:moveTo>
                  <a:lnTo>
                    <a:pt x="11487722" y="291566"/>
                  </a:lnTo>
                  <a:lnTo>
                    <a:pt x="11474882" y="291566"/>
                  </a:lnTo>
                  <a:lnTo>
                    <a:pt x="11460785" y="291401"/>
                  </a:lnTo>
                  <a:lnTo>
                    <a:pt x="11459845" y="291401"/>
                  </a:lnTo>
                  <a:lnTo>
                    <a:pt x="11491278" y="292176"/>
                  </a:lnTo>
                  <a:close/>
                </a:path>
                <a:path w="13119735" h="697229">
                  <a:moveTo>
                    <a:pt x="11540020" y="364667"/>
                  </a:moveTo>
                  <a:lnTo>
                    <a:pt x="11512194" y="364769"/>
                  </a:lnTo>
                  <a:lnTo>
                    <a:pt x="11508245" y="367322"/>
                  </a:lnTo>
                  <a:lnTo>
                    <a:pt x="11540020" y="364667"/>
                  </a:lnTo>
                  <a:close/>
                </a:path>
                <a:path w="13119735" h="697229">
                  <a:moveTo>
                    <a:pt x="11596878" y="652729"/>
                  </a:moveTo>
                  <a:lnTo>
                    <a:pt x="11593170" y="650951"/>
                  </a:lnTo>
                  <a:lnTo>
                    <a:pt x="11579504" y="651548"/>
                  </a:lnTo>
                  <a:lnTo>
                    <a:pt x="11551107" y="650341"/>
                  </a:lnTo>
                  <a:lnTo>
                    <a:pt x="11523396" y="648589"/>
                  </a:lnTo>
                  <a:lnTo>
                    <a:pt x="11558702" y="651281"/>
                  </a:lnTo>
                  <a:lnTo>
                    <a:pt x="11574805" y="651738"/>
                  </a:lnTo>
                  <a:lnTo>
                    <a:pt x="11583530" y="651738"/>
                  </a:lnTo>
                  <a:lnTo>
                    <a:pt x="11596878" y="652729"/>
                  </a:lnTo>
                  <a:close/>
                </a:path>
                <a:path w="13119735" h="697229">
                  <a:moveTo>
                    <a:pt x="11604422" y="653288"/>
                  </a:moveTo>
                  <a:lnTo>
                    <a:pt x="11596878" y="652729"/>
                  </a:lnTo>
                  <a:lnTo>
                    <a:pt x="11603647" y="655980"/>
                  </a:lnTo>
                  <a:lnTo>
                    <a:pt x="11604422" y="653288"/>
                  </a:lnTo>
                  <a:close/>
                </a:path>
                <a:path w="13119735" h="697229">
                  <a:moveTo>
                    <a:pt x="11610480" y="665619"/>
                  </a:moveTo>
                  <a:lnTo>
                    <a:pt x="11569129" y="661543"/>
                  </a:lnTo>
                  <a:lnTo>
                    <a:pt x="11549253" y="659206"/>
                  </a:lnTo>
                  <a:lnTo>
                    <a:pt x="11534559" y="656678"/>
                  </a:lnTo>
                  <a:lnTo>
                    <a:pt x="11552923" y="656615"/>
                  </a:lnTo>
                  <a:lnTo>
                    <a:pt x="11501082" y="651179"/>
                  </a:lnTo>
                  <a:lnTo>
                    <a:pt x="11496142" y="652157"/>
                  </a:lnTo>
                  <a:lnTo>
                    <a:pt x="11488128" y="652805"/>
                  </a:lnTo>
                  <a:lnTo>
                    <a:pt x="11477447" y="653173"/>
                  </a:lnTo>
                  <a:lnTo>
                    <a:pt x="11464557" y="653313"/>
                  </a:lnTo>
                  <a:lnTo>
                    <a:pt x="11464506" y="651598"/>
                  </a:lnTo>
                  <a:lnTo>
                    <a:pt x="11466538" y="649439"/>
                  </a:lnTo>
                  <a:lnTo>
                    <a:pt x="11462664" y="647966"/>
                  </a:lnTo>
                  <a:lnTo>
                    <a:pt x="11444897" y="648284"/>
                  </a:lnTo>
                  <a:lnTo>
                    <a:pt x="11441532" y="646137"/>
                  </a:lnTo>
                  <a:lnTo>
                    <a:pt x="11470056" y="644791"/>
                  </a:lnTo>
                  <a:lnTo>
                    <a:pt x="11466589" y="642632"/>
                  </a:lnTo>
                  <a:lnTo>
                    <a:pt x="11431842" y="642124"/>
                  </a:lnTo>
                  <a:lnTo>
                    <a:pt x="11407280" y="642861"/>
                  </a:lnTo>
                  <a:lnTo>
                    <a:pt x="11387163" y="644067"/>
                  </a:lnTo>
                  <a:lnTo>
                    <a:pt x="11365725" y="644956"/>
                  </a:lnTo>
                  <a:lnTo>
                    <a:pt x="11431600" y="650595"/>
                  </a:lnTo>
                  <a:lnTo>
                    <a:pt x="11411763" y="659117"/>
                  </a:lnTo>
                  <a:lnTo>
                    <a:pt x="11500117" y="659117"/>
                  </a:lnTo>
                  <a:lnTo>
                    <a:pt x="11495519" y="662051"/>
                  </a:lnTo>
                  <a:lnTo>
                    <a:pt x="11495875" y="663727"/>
                  </a:lnTo>
                  <a:lnTo>
                    <a:pt x="11502885" y="664794"/>
                  </a:lnTo>
                  <a:lnTo>
                    <a:pt x="11518265" y="665873"/>
                  </a:lnTo>
                  <a:lnTo>
                    <a:pt x="11521021" y="665518"/>
                  </a:lnTo>
                  <a:lnTo>
                    <a:pt x="11543449" y="664616"/>
                  </a:lnTo>
                  <a:lnTo>
                    <a:pt x="11548821" y="663956"/>
                  </a:lnTo>
                  <a:lnTo>
                    <a:pt x="11610480" y="665619"/>
                  </a:lnTo>
                  <a:close/>
                </a:path>
                <a:path w="13119735" h="697229">
                  <a:moveTo>
                    <a:pt x="11641392" y="621728"/>
                  </a:moveTo>
                  <a:lnTo>
                    <a:pt x="11636578" y="621372"/>
                  </a:lnTo>
                  <a:lnTo>
                    <a:pt x="11633073" y="623379"/>
                  </a:lnTo>
                  <a:lnTo>
                    <a:pt x="11641392" y="621728"/>
                  </a:lnTo>
                  <a:close/>
                </a:path>
                <a:path w="13119735" h="697229">
                  <a:moveTo>
                    <a:pt x="11660784" y="663956"/>
                  </a:moveTo>
                  <a:lnTo>
                    <a:pt x="11624272" y="665060"/>
                  </a:lnTo>
                  <a:lnTo>
                    <a:pt x="11647310" y="665518"/>
                  </a:lnTo>
                  <a:lnTo>
                    <a:pt x="11660784" y="663956"/>
                  </a:lnTo>
                  <a:close/>
                </a:path>
                <a:path w="13119735" h="697229">
                  <a:moveTo>
                    <a:pt x="11682324" y="615645"/>
                  </a:moveTo>
                  <a:lnTo>
                    <a:pt x="11679149" y="615315"/>
                  </a:lnTo>
                  <a:lnTo>
                    <a:pt x="11665217" y="615315"/>
                  </a:lnTo>
                  <a:lnTo>
                    <a:pt x="11652187" y="614705"/>
                  </a:lnTo>
                  <a:lnTo>
                    <a:pt x="11653863" y="612648"/>
                  </a:lnTo>
                  <a:lnTo>
                    <a:pt x="11635194" y="614108"/>
                  </a:lnTo>
                  <a:lnTo>
                    <a:pt x="11634153" y="617029"/>
                  </a:lnTo>
                  <a:lnTo>
                    <a:pt x="11629530" y="619582"/>
                  </a:lnTo>
                  <a:lnTo>
                    <a:pt x="11600155" y="619925"/>
                  </a:lnTo>
                  <a:lnTo>
                    <a:pt x="11615090" y="620649"/>
                  </a:lnTo>
                  <a:lnTo>
                    <a:pt x="11632121" y="621042"/>
                  </a:lnTo>
                  <a:lnTo>
                    <a:pt x="11636578" y="621372"/>
                  </a:lnTo>
                  <a:lnTo>
                    <a:pt x="11637162" y="621042"/>
                  </a:lnTo>
                  <a:lnTo>
                    <a:pt x="11636718" y="621042"/>
                  </a:lnTo>
                  <a:lnTo>
                    <a:pt x="11652364" y="618947"/>
                  </a:lnTo>
                  <a:lnTo>
                    <a:pt x="11670106" y="617207"/>
                  </a:lnTo>
                  <a:lnTo>
                    <a:pt x="11682324" y="615645"/>
                  </a:lnTo>
                  <a:close/>
                </a:path>
                <a:path w="13119735" h="697229">
                  <a:moveTo>
                    <a:pt x="11686261" y="511060"/>
                  </a:moveTo>
                  <a:lnTo>
                    <a:pt x="11674221" y="509663"/>
                  </a:lnTo>
                  <a:lnTo>
                    <a:pt x="11658092" y="509155"/>
                  </a:lnTo>
                  <a:lnTo>
                    <a:pt x="11653012" y="508901"/>
                  </a:lnTo>
                  <a:lnTo>
                    <a:pt x="11624183" y="508901"/>
                  </a:lnTo>
                  <a:lnTo>
                    <a:pt x="11621681" y="509663"/>
                  </a:lnTo>
                  <a:lnTo>
                    <a:pt x="11601272" y="510425"/>
                  </a:lnTo>
                  <a:lnTo>
                    <a:pt x="11578158" y="510679"/>
                  </a:lnTo>
                  <a:lnTo>
                    <a:pt x="11561712" y="511822"/>
                  </a:lnTo>
                  <a:lnTo>
                    <a:pt x="11553787" y="511187"/>
                  </a:lnTo>
                  <a:lnTo>
                    <a:pt x="11544186" y="510806"/>
                  </a:lnTo>
                  <a:lnTo>
                    <a:pt x="11532908" y="510552"/>
                  </a:lnTo>
                  <a:lnTo>
                    <a:pt x="11519954" y="510425"/>
                  </a:lnTo>
                  <a:lnTo>
                    <a:pt x="11529771" y="513473"/>
                  </a:lnTo>
                  <a:lnTo>
                    <a:pt x="11569040" y="512584"/>
                  </a:lnTo>
                  <a:lnTo>
                    <a:pt x="11613591" y="513981"/>
                  </a:lnTo>
                  <a:lnTo>
                    <a:pt x="11655362" y="514489"/>
                  </a:lnTo>
                  <a:lnTo>
                    <a:pt x="11672532" y="512584"/>
                  </a:lnTo>
                  <a:lnTo>
                    <a:pt x="11678247" y="511949"/>
                  </a:lnTo>
                  <a:lnTo>
                    <a:pt x="11686261" y="511060"/>
                  </a:lnTo>
                  <a:close/>
                </a:path>
                <a:path w="13119735" h="697229">
                  <a:moveTo>
                    <a:pt x="11748757" y="501662"/>
                  </a:moveTo>
                  <a:lnTo>
                    <a:pt x="11739575" y="502627"/>
                  </a:lnTo>
                  <a:lnTo>
                    <a:pt x="11747576" y="503085"/>
                  </a:lnTo>
                  <a:lnTo>
                    <a:pt x="11748757" y="501662"/>
                  </a:lnTo>
                  <a:close/>
                </a:path>
                <a:path w="13119735" h="697229">
                  <a:moveTo>
                    <a:pt x="11767503" y="508901"/>
                  </a:moveTo>
                  <a:lnTo>
                    <a:pt x="11766880" y="508774"/>
                  </a:lnTo>
                  <a:lnTo>
                    <a:pt x="11650472" y="508774"/>
                  </a:lnTo>
                  <a:lnTo>
                    <a:pt x="11653012" y="508901"/>
                  </a:lnTo>
                  <a:lnTo>
                    <a:pt x="11767503" y="508901"/>
                  </a:lnTo>
                  <a:close/>
                </a:path>
                <a:path w="13119735" h="697229">
                  <a:moveTo>
                    <a:pt x="11779021" y="655497"/>
                  </a:moveTo>
                  <a:lnTo>
                    <a:pt x="11760606" y="655548"/>
                  </a:lnTo>
                  <a:lnTo>
                    <a:pt x="11756822" y="659117"/>
                  </a:lnTo>
                  <a:lnTo>
                    <a:pt x="11779021" y="655497"/>
                  </a:lnTo>
                  <a:close/>
                </a:path>
                <a:path w="13119735" h="697229">
                  <a:moveTo>
                    <a:pt x="11793550" y="508901"/>
                  </a:moveTo>
                  <a:lnTo>
                    <a:pt x="11767503" y="508901"/>
                  </a:lnTo>
                  <a:lnTo>
                    <a:pt x="11769382" y="509282"/>
                  </a:lnTo>
                  <a:lnTo>
                    <a:pt x="11769458" y="510425"/>
                  </a:lnTo>
                  <a:lnTo>
                    <a:pt x="11769560" y="511822"/>
                  </a:lnTo>
                  <a:lnTo>
                    <a:pt x="11775694" y="510425"/>
                  </a:lnTo>
                  <a:lnTo>
                    <a:pt x="11775402" y="510425"/>
                  </a:lnTo>
                  <a:lnTo>
                    <a:pt x="11783936" y="509155"/>
                  </a:lnTo>
                  <a:lnTo>
                    <a:pt x="11793550" y="508901"/>
                  </a:lnTo>
                  <a:close/>
                </a:path>
                <a:path w="13119735" h="697229">
                  <a:moveTo>
                    <a:pt x="11807457" y="508901"/>
                  </a:moveTo>
                  <a:lnTo>
                    <a:pt x="11793550" y="508901"/>
                  </a:lnTo>
                  <a:lnTo>
                    <a:pt x="11806022" y="509663"/>
                  </a:lnTo>
                  <a:lnTo>
                    <a:pt x="11807457" y="508901"/>
                  </a:lnTo>
                  <a:close/>
                </a:path>
                <a:path w="13119735" h="697229">
                  <a:moveTo>
                    <a:pt x="11810657" y="507314"/>
                  </a:moveTo>
                  <a:lnTo>
                    <a:pt x="11807850" y="505091"/>
                  </a:lnTo>
                  <a:lnTo>
                    <a:pt x="11805031" y="504075"/>
                  </a:lnTo>
                  <a:lnTo>
                    <a:pt x="11802567" y="503186"/>
                  </a:lnTo>
                  <a:lnTo>
                    <a:pt x="11799418" y="501027"/>
                  </a:lnTo>
                  <a:lnTo>
                    <a:pt x="11765064" y="504075"/>
                  </a:lnTo>
                  <a:lnTo>
                    <a:pt x="11749494" y="503186"/>
                  </a:lnTo>
                  <a:lnTo>
                    <a:pt x="11747500" y="503186"/>
                  </a:lnTo>
                  <a:lnTo>
                    <a:pt x="11746560" y="504329"/>
                  </a:lnTo>
                  <a:lnTo>
                    <a:pt x="11746459" y="504456"/>
                  </a:lnTo>
                  <a:lnTo>
                    <a:pt x="11758130" y="506996"/>
                  </a:lnTo>
                  <a:lnTo>
                    <a:pt x="11766880" y="508774"/>
                  </a:lnTo>
                  <a:lnTo>
                    <a:pt x="11807698" y="508774"/>
                  </a:lnTo>
                  <a:lnTo>
                    <a:pt x="11810467" y="507314"/>
                  </a:lnTo>
                  <a:lnTo>
                    <a:pt x="11810657" y="507314"/>
                  </a:lnTo>
                  <a:close/>
                </a:path>
                <a:path w="13119735" h="697229">
                  <a:moveTo>
                    <a:pt x="11812956" y="642213"/>
                  </a:moveTo>
                  <a:lnTo>
                    <a:pt x="11775808" y="641299"/>
                  </a:lnTo>
                  <a:lnTo>
                    <a:pt x="11780545" y="641769"/>
                  </a:lnTo>
                  <a:lnTo>
                    <a:pt x="11780787" y="642797"/>
                  </a:lnTo>
                  <a:lnTo>
                    <a:pt x="11776266" y="643305"/>
                  </a:lnTo>
                  <a:lnTo>
                    <a:pt x="11720919" y="643483"/>
                  </a:lnTo>
                  <a:lnTo>
                    <a:pt x="11777053" y="646353"/>
                  </a:lnTo>
                  <a:lnTo>
                    <a:pt x="11787010" y="645058"/>
                  </a:lnTo>
                  <a:lnTo>
                    <a:pt x="11786095" y="643356"/>
                  </a:lnTo>
                  <a:lnTo>
                    <a:pt x="11789639" y="642124"/>
                  </a:lnTo>
                  <a:lnTo>
                    <a:pt x="11812956" y="642213"/>
                  </a:lnTo>
                  <a:close/>
                </a:path>
                <a:path w="13119735" h="697229">
                  <a:moveTo>
                    <a:pt x="11815991" y="492899"/>
                  </a:moveTo>
                  <a:lnTo>
                    <a:pt x="11777878" y="490613"/>
                  </a:lnTo>
                  <a:lnTo>
                    <a:pt x="11787353" y="490613"/>
                  </a:lnTo>
                  <a:lnTo>
                    <a:pt x="11682184" y="489724"/>
                  </a:lnTo>
                  <a:lnTo>
                    <a:pt x="11639487" y="488327"/>
                  </a:lnTo>
                  <a:lnTo>
                    <a:pt x="11636578" y="489102"/>
                  </a:lnTo>
                  <a:lnTo>
                    <a:pt x="11636578" y="506996"/>
                  </a:lnTo>
                  <a:lnTo>
                    <a:pt x="11630012" y="507136"/>
                  </a:lnTo>
                  <a:lnTo>
                    <a:pt x="11630431" y="506996"/>
                  </a:lnTo>
                  <a:lnTo>
                    <a:pt x="11636578" y="506996"/>
                  </a:lnTo>
                  <a:lnTo>
                    <a:pt x="11636578" y="489102"/>
                  </a:lnTo>
                  <a:lnTo>
                    <a:pt x="11622088" y="492899"/>
                  </a:lnTo>
                  <a:lnTo>
                    <a:pt x="11590249" y="494931"/>
                  </a:lnTo>
                  <a:lnTo>
                    <a:pt x="11558334" y="496582"/>
                  </a:lnTo>
                  <a:lnTo>
                    <a:pt x="11540757" y="500646"/>
                  </a:lnTo>
                  <a:lnTo>
                    <a:pt x="11549952" y="500646"/>
                  </a:lnTo>
                  <a:lnTo>
                    <a:pt x="11554422" y="502805"/>
                  </a:lnTo>
                  <a:lnTo>
                    <a:pt x="11544300" y="503694"/>
                  </a:lnTo>
                  <a:lnTo>
                    <a:pt x="11528019" y="504075"/>
                  </a:lnTo>
                  <a:lnTo>
                    <a:pt x="11513985" y="504837"/>
                  </a:lnTo>
                  <a:lnTo>
                    <a:pt x="11541239" y="506996"/>
                  </a:lnTo>
                  <a:lnTo>
                    <a:pt x="11543576" y="506996"/>
                  </a:lnTo>
                  <a:lnTo>
                    <a:pt x="11567224" y="507758"/>
                  </a:lnTo>
                  <a:lnTo>
                    <a:pt x="11597183" y="507758"/>
                  </a:lnTo>
                  <a:lnTo>
                    <a:pt x="11620335" y="507314"/>
                  </a:lnTo>
                  <a:lnTo>
                    <a:pt x="11629403" y="507314"/>
                  </a:lnTo>
                  <a:lnTo>
                    <a:pt x="11624602" y="508774"/>
                  </a:lnTo>
                  <a:lnTo>
                    <a:pt x="11650472" y="508774"/>
                  </a:lnTo>
                  <a:lnTo>
                    <a:pt x="11645392" y="508520"/>
                  </a:lnTo>
                  <a:lnTo>
                    <a:pt x="11643665" y="506488"/>
                  </a:lnTo>
                  <a:lnTo>
                    <a:pt x="11668379" y="505091"/>
                  </a:lnTo>
                  <a:lnTo>
                    <a:pt x="11688178" y="504837"/>
                  </a:lnTo>
                  <a:lnTo>
                    <a:pt x="11693284" y="504837"/>
                  </a:lnTo>
                  <a:lnTo>
                    <a:pt x="11726837" y="503948"/>
                  </a:lnTo>
                  <a:lnTo>
                    <a:pt x="11739575" y="502627"/>
                  </a:lnTo>
                  <a:lnTo>
                    <a:pt x="11733936" y="502297"/>
                  </a:lnTo>
                  <a:lnTo>
                    <a:pt x="11704168" y="498868"/>
                  </a:lnTo>
                  <a:lnTo>
                    <a:pt x="11673865" y="496836"/>
                  </a:lnTo>
                  <a:lnTo>
                    <a:pt x="11717668" y="498614"/>
                  </a:lnTo>
                  <a:lnTo>
                    <a:pt x="11758600" y="496836"/>
                  </a:lnTo>
                  <a:lnTo>
                    <a:pt x="11798376" y="495439"/>
                  </a:lnTo>
                  <a:lnTo>
                    <a:pt x="11802872" y="495439"/>
                  </a:lnTo>
                  <a:lnTo>
                    <a:pt x="11802085" y="495211"/>
                  </a:lnTo>
                  <a:lnTo>
                    <a:pt x="11801602" y="495058"/>
                  </a:lnTo>
                  <a:lnTo>
                    <a:pt x="11800345" y="494677"/>
                  </a:lnTo>
                  <a:lnTo>
                    <a:pt x="11804294" y="493915"/>
                  </a:lnTo>
                  <a:lnTo>
                    <a:pt x="11815991" y="492899"/>
                  </a:lnTo>
                  <a:close/>
                </a:path>
                <a:path w="13119735" h="697229">
                  <a:moveTo>
                    <a:pt x="11822963" y="675373"/>
                  </a:moveTo>
                  <a:lnTo>
                    <a:pt x="11804980" y="673900"/>
                  </a:lnTo>
                  <a:lnTo>
                    <a:pt x="11778094" y="674382"/>
                  </a:lnTo>
                  <a:lnTo>
                    <a:pt x="11753710" y="674573"/>
                  </a:lnTo>
                  <a:lnTo>
                    <a:pt x="11727066" y="670902"/>
                  </a:lnTo>
                  <a:lnTo>
                    <a:pt x="11745633" y="669874"/>
                  </a:lnTo>
                  <a:lnTo>
                    <a:pt x="11748414" y="668032"/>
                  </a:lnTo>
                  <a:lnTo>
                    <a:pt x="11749354" y="665822"/>
                  </a:lnTo>
                  <a:lnTo>
                    <a:pt x="11762410" y="663676"/>
                  </a:lnTo>
                  <a:lnTo>
                    <a:pt x="11752529" y="663562"/>
                  </a:lnTo>
                  <a:lnTo>
                    <a:pt x="11742585" y="662965"/>
                  </a:lnTo>
                  <a:lnTo>
                    <a:pt x="11731003" y="662762"/>
                  </a:lnTo>
                  <a:lnTo>
                    <a:pt x="11716195" y="663790"/>
                  </a:lnTo>
                  <a:lnTo>
                    <a:pt x="11715521" y="666965"/>
                  </a:lnTo>
                  <a:lnTo>
                    <a:pt x="11706466" y="669353"/>
                  </a:lnTo>
                  <a:lnTo>
                    <a:pt x="11701717" y="671626"/>
                  </a:lnTo>
                  <a:lnTo>
                    <a:pt x="11713985" y="674471"/>
                  </a:lnTo>
                  <a:lnTo>
                    <a:pt x="11750967" y="674382"/>
                  </a:lnTo>
                  <a:lnTo>
                    <a:pt x="11743271" y="676808"/>
                  </a:lnTo>
                  <a:lnTo>
                    <a:pt x="11754993" y="679145"/>
                  </a:lnTo>
                  <a:lnTo>
                    <a:pt x="11777828" y="680961"/>
                  </a:lnTo>
                  <a:lnTo>
                    <a:pt x="11803482" y="681850"/>
                  </a:lnTo>
                  <a:lnTo>
                    <a:pt x="11806555" y="679678"/>
                  </a:lnTo>
                  <a:lnTo>
                    <a:pt x="11807165" y="677799"/>
                  </a:lnTo>
                  <a:lnTo>
                    <a:pt x="11811330" y="676275"/>
                  </a:lnTo>
                  <a:lnTo>
                    <a:pt x="11822963" y="675373"/>
                  </a:lnTo>
                  <a:close/>
                </a:path>
                <a:path w="13119735" h="697229">
                  <a:moveTo>
                    <a:pt x="11890718" y="516521"/>
                  </a:moveTo>
                  <a:lnTo>
                    <a:pt x="11860721" y="515886"/>
                  </a:lnTo>
                  <a:lnTo>
                    <a:pt x="11859374" y="515505"/>
                  </a:lnTo>
                  <a:lnTo>
                    <a:pt x="11848211" y="512330"/>
                  </a:lnTo>
                  <a:lnTo>
                    <a:pt x="11835790" y="509155"/>
                  </a:lnTo>
                  <a:lnTo>
                    <a:pt x="11806022" y="509663"/>
                  </a:lnTo>
                  <a:lnTo>
                    <a:pt x="11792102" y="511949"/>
                  </a:lnTo>
                  <a:lnTo>
                    <a:pt x="11795493" y="514235"/>
                  </a:lnTo>
                  <a:lnTo>
                    <a:pt x="11802364" y="516521"/>
                  </a:lnTo>
                  <a:lnTo>
                    <a:pt x="11798910" y="518807"/>
                  </a:lnTo>
                  <a:lnTo>
                    <a:pt x="11826646" y="518680"/>
                  </a:lnTo>
                  <a:lnTo>
                    <a:pt x="11817566" y="517791"/>
                  </a:lnTo>
                  <a:lnTo>
                    <a:pt x="11812372" y="517283"/>
                  </a:lnTo>
                  <a:lnTo>
                    <a:pt x="11807762" y="517791"/>
                  </a:lnTo>
                  <a:lnTo>
                    <a:pt x="11827459" y="515505"/>
                  </a:lnTo>
                  <a:lnTo>
                    <a:pt x="11844160" y="517410"/>
                  </a:lnTo>
                  <a:lnTo>
                    <a:pt x="11863400" y="519061"/>
                  </a:lnTo>
                  <a:lnTo>
                    <a:pt x="11890718" y="516521"/>
                  </a:lnTo>
                  <a:close/>
                </a:path>
                <a:path w="13119735" h="697229">
                  <a:moveTo>
                    <a:pt x="11919585" y="492125"/>
                  </a:moveTo>
                  <a:lnTo>
                    <a:pt x="11908015" y="490613"/>
                  </a:lnTo>
                  <a:lnTo>
                    <a:pt x="11915991" y="492264"/>
                  </a:lnTo>
                  <a:lnTo>
                    <a:pt x="11919585" y="492125"/>
                  </a:lnTo>
                  <a:close/>
                </a:path>
                <a:path w="13119735" h="697229">
                  <a:moveTo>
                    <a:pt x="11948935" y="508774"/>
                  </a:moveTo>
                  <a:lnTo>
                    <a:pt x="11944210" y="507758"/>
                  </a:lnTo>
                  <a:lnTo>
                    <a:pt x="11944210" y="508266"/>
                  </a:lnTo>
                  <a:lnTo>
                    <a:pt x="11948935" y="508774"/>
                  </a:lnTo>
                  <a:close/>
                </a:path>
                <a:path w="13119735" h="697229">
                  <a:moveTo>
                    <a:pt x="11956212" y="508901"/>
                  </a:moveTo>
                  <a:lnTo>
                    <a:pt x="11955247" y="508774"/>
                  </a:lnTo>
                  <a:lnTo>
                    <a:pt x="11948935" y="508774"/>
                  </a:lnTo>
                  <a:lnTo>
                    <a:pt x="11807698" y="508774"/>
                  </a:lnTo>
                  <a:lnTo>
                    <a:pt x="11807457" y="508901"/>
                  </a:lnTo>
                  <a:lnTo>
                    <a:pt x="11956212" y="508901"/>
                  </a:lnTo>
                  <a:close/>
                </a:path>
                <a:path w="13119735" h="697229">
                  <a:moveTo>
                    <a:pt x="11968988" y="220205"/>
                  </a:moveTo>
                  <a:lnTo>
                    <a:pt x="11885244" y="217373"/>
                  </a:lnTo>
                  <a:lnTo>
                    <a:pt x="11889981" y="217893"/>
                  </a:lnTo>
                  <a:lnTo>
                    <a:pt x="11885536" y="219443"/>
                  </a:lnTo>
                  <a:lnTo>
                    <a:pt x="11885752" y="220433"/>
                  </a:lnTo>
                  <a:lnTo>
                    <a:pt x="11830583" y="220599"/>
                  </a:lnTo>
                  <a:lnTo>
                    <a:pt x="11830456" y="222199"/>
                  </a:lnTo>
                  <a:lnTo>
                    <a:pt x="11847906" y="225767"/>
                  </a:lnTo>
                  <a:lnTo>
                    <a:pt x="11850637" y="227647"/>
                  </a:lnTo>
                  <a:lnTo>
                    <a:pt x="11878399" y="227076"/>
                  </a:lnTo>
                  <a:lnTo>
                    <a:pt x="11920804" y="228600"/>
                  </a:lnTo>
                  <a:lnTo>
                    <a:pt x="11937937" y="226898"/>
                  </a:lnTo>
                  <a:lnTo>
                    <a:pt x="11931853" y="220306"/>
                  </a:lnTo>
                  <a:lnTo>
                    <a:pt x="11968988" y="220205"/>
                  </a:lnTo>
                  <a:close/>
                </a:path>
                <a:path w="13119735" h="697229">
                  <a:moveTo>
                    <a:pt x="11983199" y="660044"/>
                  </a:moveTo>
                  <a:lnTo>
                    <a:pt x="11950586" y="660044"/>
                  </a:lnTo>
                  <a:lnTo>
                    <a:pt x="11965407" y="663117"/>
                  </a:lnTo>
                  <a:lnTo>
                    <a:pt x="11972849" y="663117"/>
                  </a:lnTo>
                  <a:lnTo>
                    <a:pt x="11972849" y="661924"/>
                  </a:lnTo>
                  <a:lnTo>
                    <a:pt x="11973395" y="660895"/>
                  </a:lnTo>
                  <a:lnTo>
                    <a:pt x="11983199" y="660044"/>
                  </a:lnTo>
                  <a:close/>
                </a:path>
                <a:path w="13119735" h="697229">
                  <a:moveTo>
                    <a:pt x="12025071" y="645934"/>
                  </a:moveTo>
                  <a:lnTo>
                    <a:pt x="12023903" y="645210"/>
                  </a:lnTo>
                  <a:lnTo>
                    <a:pt x="12016740" y="644677"/>
                  </a:lnTo>
                  <a:lnTo>
                    <a:pt x="11997855" y="642708"/>
                  </a:lnTo>
                  <a:lnTo>
                    <a:pt x="12012613" y="647255"/>
                  </a:lnTo>
                  <a:lnTo>
                    <a:pt x="12021045" y="646684"/>
                  </a:lnTo>
                  <a:lnTo>
                    <a:pt x="12025071" y="645934"/>
                  </a:lnTo>
                  <a:close/>
                </a:path>
                <a:path w="13119735" h="697229">
                  <a:moveTo>
                    <a:pt x="12035612" y="660044"/>
                  </a:moveTo>
                  <a:lnTo>
                    <a:pt x="11983199" y="660044"/>
                  </a:lnTo>
                  <a:lnTo>
                    <a:pt x="12029808" y="661924"/>
                  </a:lnTo>
                  <a:lnTo>
                    <a:pt x="12027256" y="661174"/>
                  </a:lnTo>
                  <a:lnTo>
                    <a:pt x="12031205" y="660463"/>
                  </a:lnTo>
                  <a:lnTo>
                    <a:pt x="12035612" y="660044"/>
                  </a:lnTo>
                  <a:close/>
                </a:path>
                <a:path w="13119735" h="697229">
                  <a:moveTo>
                    <a:pt x="12056643" y="657783"/>
                  </a:moveTo>
                  <a:lnTo>
                    <a:pt x="12042496" y="656323"/>
                  </a:lnTo>
                  <a:lnTo>
                    <a:pt x="12040146" y="656323"/>
                  </a:lnTo>
                  <a:lnTo>
                    <a:pt x="12056643" y="657783"/>
                  </a:lnTo>
                  <a:close/>
                </a:path>
                <a:path w="13119735" h="697229">
                  <a:moveTo>
                    <a:pt x="12078233" y="465848"/>
                  </a:moveTo>
                  <a:lnTo>
                    <a:pt x="12073255" y="466229"/>
                  </a:lnTo>
                  <a:lnTo>
                    <a:pt x="12077624" y="466407"/>
                  </a:lnTo>
                  <a:lnTo>
                    <a:pt x="12078233" y="465848"/>
                  </a:lnTo>
                  <a:close/>
                </a:path>
                <a:path w="13119735" h="697229">
                  <a:moveTo>
                    <a:pt x="12082831" y="651637"/>
                  </a:moveTo>
                  <a:lnTo>
                    <a:pt x="12069509" y="652741"/>
                  </a:lnTo>
                  <a:lnTo>
                    <a:pt x="12042165" y="652551"/>
                  </a:lnTo>
                  <a:lnTo>
                    <a:pt x="12005539" y="651332"/>
                  </a:lnTo>
                  <a:lnTo>
                    <a:pt x="11977637" y="649478"/>
                  </a:lnTo>
                  <a:lnTo>
                    <a:pt x="11976354" y="649478"/>
                  </a:lnTo>
                  <a:lnTo>
                    <a:pt x="11968950" y="646531"/>
                  </a:lnTo>
                  <a:lnTo>
                    <a:pt x="11981193" y="643585"/>
                  </a:lnTo>
                  <a:lnTo>
                    <a:pt x="11989219" y="641121"/>
                  </a:lnTo>
                  <a:lnTo>
                    <a:pt x="11969382" y="639749"/>
                  </a:lnTo>
                  <a:lnTo>
                    <a:pt x="11953507" y="642861"/>
                  </a:lnTo>
                  <a:lnTo>
                    <a:pt x="11951907" y="644232"/>
                  </a:lnTo>
                  <a:lnTo>
                    <a:pt x="11953812" y="645782"/>
                  </a:lnTo>
                  <a:lnTo>
                    <a:pt x="11948414" y="649465"/>
                  </a:lnTo>
                  <a:lnTo>
                    <a:pt x="11933542" y="647649"/>
                  </a:lnTo>
                  <a:lnTo>
                    <a:pt x="11926494" y="647141"/>
                  </a:lnTo>
                  <a:lnTo>
                    <a:pt x="11915635" y="646988"/>
                  </a:lnTo>
                  <a:lnTo>
                    <a:pt x="11939359" y="649478"/>
                  </a:lnTo>
                  <a:lnTo>
                    <a:pt x="11906301" y="651865"/>
                  </a:lnTo>
                  <a:lnTo>
                    <a:pt x="11889918" y="652551"/>
                  </a:lnTo>
                  <a:lnTo>
                    <a:pt x="11883847" y="652551"/>
                  </a:lnTo>
                  <a:lnTo>
                    <a:pt x="11863616" y="652754"/>
                  </a:lnTo>
                  <a:lnTo>
                    <a:pt x="11866245" y="652754"/>
                  </a:lnTo>
                  <a:lnTo>
                    <a:pt x="11875973" y="653910"/>
                  </a:lnTo>
                  <a:lnTo>
                    <a:pt x="11888419" y="654697"/>
                  </a:lnTo>
                  <a:lnTo>
                    <a:pt x="11899176" y="655485"/>
                  </a:lnTo>
                  <a:lnTo>
                    <a:pt x="11904066" y="656691"/>
                  </a:lnTo>
                  <a:lnTo>
                    <a:pt x="11903469" y="656691"/>
                  </a:lnTo>
                  <a:lnTo>
                    <a:pt x="11889600" y="657021"/>
                  </a:lnTo>
                  <a:lnTo>
                    <a:pt x="11878894" y="656691"/>
                  </a:lnTo>
                  <a:lnTo>
                    <a:pt x="11876253" y="656691"/>
                  </a:lnTo>
                  <a:lnTo>
                    <a:pt x="11860886" y="655485"/>
                  </a:lnTo>
                  <a:lnTo>
                    <a:pt x="11860606" y="655485"/>
                  </a:lnTo>
                  <a:lnTo>
                    <a:pt x="11847894" y="653770"/>
                  </a:lnTo>
                  <a:lnTo>
                    <a:pt x="11838330" y="656323"/>
                  </a:lnTo>
                  <a:lnTo>
                    <a:pt x="11837607" y="656323"/>
                  </a:lnTo>
                  <a:lnTo>
                    <a:pt x="11831777" y="656691"/>
                  </a:lnTo>
                  <a:lnTo>
                    <a:pt x="11830901" y="657313"/>
                  </a:lnTo>
                  <a:lnTo>
                    <a:pt x="11831460" y="657313"/>
                  </a:lnTo>
                  <a:lnTo>
                    <a:pt x="11839994" y="659917"/>
                  </a:lnTo>
                  <a:lnTo>
                    <a:pt x="11807596" y="659485"/>
                  </a:lnTo>
                  <a:lnTo>
                    <a:pt x="11841798" y="660463"/>
                  </a:lnTo>
                  <a:lnTo>
                    <a:pt x="11855145" y="662978"/>
                  </a:lnTo>
                  <a:lnTo>
                    <a:pt x="11869242" y="664819"/>
                  </a:lnTo>
                  <a:lnTo>
                    <a:pt x="11905666" y="663790"/>
                  </a:lnTo>
                  <a:lnTo>
                    <a:pt x="11887810" y="661924"/>
                  </a:lnTo>
                  <a:lnTo>
                    <a:pt x="11886095" y="661924"/>
                  </a:lnTo>
                  <a:lnTo>
                    <a:pt x="11894058" y="660463"/>
                  </a:lnTo>
                  <a:lnTo>
                    <a:pt x="11892864" y="660463"/>
                  </a:lnTo>
                  <a:lnTo>
                    <a:pt x="11904790" y="659917"/>
                  </a:lnTo>
                  <a:lnTo>
                    <a:pt x="11897004" y="659917"/>
                  </a:lnTo>
                  <a:lnTo>
                    <a:pt x="11946065" y="659104"/>
                  </a:lnTo>
                  <a:lnTo>
                    <a:pt x="11949976" y="659917"/>
                  </a:lnTo>
                  <a:lnTo>
                    <a:pt x="12036908" y="659917"/>
                  </a:lnTo>
                  <a:lnTo>
                    <a:pt x="12041848" y="659485"/>
                  </a:lnTo>
                  <a:lnTo>
                    <a:pt x="12044413" y="659485"/>
                  </a:lnTo>
                  <a:lnTo>
                    <a:pt x="12040235" y="659104"/>
                  </a:lnTo>
                  <a:lnTo>
                    <a:pt x="12035650" y="658685"/>
                  </a:lnTo>
                  <a:lnTo>
                    <a:pt x="12029478" y="658050"/>
                  </a:lnTo>
                  <a:lnTo>
                    <a:pt x="12027649" y="657313"/>
                  </a:lnTo>
                  <a:lnTo>
                    <a:pt x="12029275" y="657021"/>
                  </a:lnTo>
                  <a:lnTo>
                    <a:pt x="12033136" y="656323"/>
                  </a:lnTo>
                  <a:lnTo>
                    <a:pt x="12038736" y="656323"/>
                  </a:lnTo>
                  <a:lnTo>
                    <a:pt x="12046649" y="654697"/>
                  </a:lnTo>
                  <a:lnTo>
                    <a:pt x="12045798" y="654697"/>
                  </a:lnTo>
                  <a:lnTo>
                    <a:pt x="12069280" y="652754"/>
                  </a:lnTo>
                  <a:lnTo>
                    <a:pt x="12072442" y="652754"/>
                  </a:lnTo>
                  <a:lnTo>
                    <a:pt x="12082831" y="651637"/>
                  </a:lnTo>
                  <a:close/>
                </a:path>
                <a:path w="13119735" h="697229">
                  <a:moveTo>
                    <a:pt x="12121020" y="450405"/>
                  </a:moveTo>
                  <a:lnTo>
                    <a:pt x="12111063" y="449338"/>
                  </a:lnTo>
                  <a:lnTo>
                    <a:pt x="12119674" y="450405"/>
                  </a:lnTo>
                  <a:lnTo>
                    <a:pt x="12121020" y="450405"/>
                  </a:lnTo>
                  <a:close/>
                </a:path>
                <a:path w="13119735" h="697229">
                  <a:moveTo>
                    <a:pt x="12162447" y="477659"/>
                  </a:moveTo>
                  <a:lnTo>
                    <a:pt x="12157875" y="477354"/>
                  </a:lnTo>
                  <a:lnTo>
                    <a:pt x="12157723" y="477354"/>
                  </a:lnTo>
                  <a:lnTo>
                    <a:pt x="12162447" y="477659"/>
                  </a:lnTo>
                  <a:close/>
                </a:path>
                <a:path w="13119735" h="697229">
                  <a:moveTo>
                    <a:pt x="12212561" y="653313"/>
                  </a:moveTo>
                  <a:lnTo>
                    <a:pt x="12180888" y="655929"/>
                  </a:lnTo>
                  <a:lnTo>
                    <a:pt x="12208624" y="655840"/>
                  </a:lnTo>
                  <a:lnTo>
                    <a:pt x="12212561" y="653313"/>
                  </a:lnTo>
                  <a:close/>
                </a:path>
                <a:path w="13119735" h="697229">
                  <a:moveTo>
                    <a:pt x="12285028" y="647001"/>
                  </a:moveTo>
                  <a:lnTo>
                    <a:pt x="12273496" y="646709"/>
                  </a:lnTo>
                  <a:lnTo>
                    <a:pt x="12272467" y="646925"/>
                  </a:lnTo>
                  <a:lnTo>
                    <a:pt x="12242038" y="646709"/>
                  </a:lnTo>
                  <a:lnTo>
                    <a:pt x="12234761" y="646709"/>
                  </a:lnTo>
                  <a:lnTo>
                    <a:pt x="12257697" y="649109"/>
                  </a:lnTo>
                  <a:lnTo>
                    <a:pt x="12266549" y="648563"/>
                  </a:lnTo>
                  <a:lnTo>
                    <a:pt x="12269572" y="647496"/>
                  </a:lnTo>
                  <a:lnTo>
                    <a:pt x="12272048" y="647001"/>
                  </a:lnTo>
                  <a:lnTo>
                    <a:pt x="12285028" y="647001"/>
                  </a:lnTo>
                  <a:close/>
                </a:path>
                <a:path w="13119735" h="697229">
                  <a:moveTo>
                    <a:pt x="12299010" y="483882"/>
                  </a:moveTo>
                  <a:lnTo>
                    <a:pt x="12286158" y="483882"/>
                  </a:lnTo>
                  <a:lnTo>
                    <a:pt x="12285205" y="484517"/>
                  </a:lnTo>
                  <a:lnTo>
                    <a:pt x="12299010" y="483882"/>
                  </a:lnTo>
                  <a:close/>
                </a:path>
                <a:path w="13119735" h="697229">
                  <a:moveTo>
                    <a:pt x="12299290" y="689140"/>
                  </a:moveTo>
                  <a:lnTo>
                    <a:pt x="12224449" y="685292"/>
                  </a:lnTo>
                  <a:lnTo>
                    <a:pt x="12191378" y="681824"/>
                  </a:lnTo>
                  <a:lnTo>
                    <a:pt x="12146064" y="685990"/>
                  </a:lnTo>
                  <a:lnTo>
                    <a:pt x="11984609" y="681215"/>
                  </a:lnTo>
                  <a:lnTo>
                    <a:pt x="11950967" y="680427"/>
                  </a:lnTo>
                  <a:lnTo>
                    <a:pt x="11963654" y="680948"/>
                  </a:lnTo>
                  <a:lnTo>
                    <a:pt x="11969064" y="681710"/>
                  </a:lnTo>
                  <a:lnTo>
                    <a:pt x="11970220" y="682599"/>
                  </a:lnTo>
                  <a:lnTo>
                    <a:pt x="11970131" y="683437"/>
                  </a:lnTo>
                  <a:lnTo>
                    <a:pt x="11943448" y="683831"/>
                  </a:lnTo>
                  <a:lnTo>
                    <a:pt x="11915546" y="684657"/>
                  </a:lnTo>
                  <a:lnTo>
                    <a:pt x="11891747" y="684441"/>
                  </a:lnTo>
                  <a:lnTo>
                    <a:pt x="11877370" y="681672"/>
                  </a:lnTo>
                  <a:lnTo>
                    <a:pt x="11844096" y="683882"/>
                  </a:lnTo>
                  <a:lnTo>
                    <a:pt x="11836895" y="686587"/>
                  </a:lnTo>
                  <a:lnTo>
                    <a:pt x="11829618" y="688924"/>
                  </a:lnTo>
                  <a:lnTo>
                    <a:pt x="11796090" y="689991"/>
                  </a:lnTo>
                  <a:lnTo>
                    <a:pt x="11851551" y="689851"/>
                  </a:lnTo>
                  <a:lnTo>
                    <a:pt x="11850078" y="683755"/>
                  </a:lnTo>
                  <a:lnTo>
                    <a:pt x="11886705" y="685457"/>
                  </a:lnTo>
                  <a:lnTo>
                    <a:pt x="11905475" y="688822"/>
                  </a:lnTo>
                  <a:lnTo>
                    <a:pt x="11925910" y="691984"/>
                  </a:lnTo>
                  <a:lnTo>
                    <a:pt x="11967578" y="693077"/>
                  </a:lnTo>
                  <a:lnTo>
                    <a:pt x="12021972" y="688860"/>
                  </a:lnTo>
                  <a:lnTo>
                    <a:pt x="12040400" y="690626"/>
                  </a:lnTo>
                  <a:lnTo>
                    <a:pt x="12055767" y="692531"/>
                  </a:lnTo>
                  <a:lnTo>
                    <a:pt x="12071871" y="693953"/>
                  </a:lnTo>
                  <a:lnTo>
                    <a:pt x="12092521" y="694270"/>
                  </a:lnTo>
                  <a:lnTo>
                    <a:pt x="12087619" y="692759"/>
                  </a:lnTo>
                  <a:lnTo>
                    <a:pt x="12073420" y="691273"/>
                  </a:lnTo>
                  <a:lnTo>
                    <a:pt x="12077370" y="688733"/>
                  </a:lnTo>
                  <a:lnTo>
                    <a:pt x="12110339" y="691172"/>
                  </a:lnTo>
                  <a:lnTo>
                    <a:pt x="12111279" y="689800"/>
                  </a:lnTo>
                  <a:lnTo>
                    <a:pt x="12123484" y="690448"/>
                  </a:lnTo>
                  <a:lnTo>
                    <a:pt x="12127662" y="690067"/>
                  </a:lnTo>
                  <a:lnTo>
                    <a:pt x="12104535" y="685609"/>
                  </a:lnTo>
                  <a:lnTo>
                    <a:pt x="12137898" y="690079"/>
                  </a:lnTo>
                  <a:lnTo>
                    <a:pt x="12175388" y="689991"/>
                  </a:lnTo>
                  <a:lnTo>
                    <a:pt x="12203354" y="691489"/>
                  </a:lnTo>
                  <a:lnTo>
                    <a:pt x="12228881" y="693483"/>
                  </a:lnTo>
                  <a:lnTo>
                    <a:pt x="12259056" y="694817"/>
                  </a:lnTo>
                  <a:lnTo>
                    <a:pt x="12299290" y="689140"/>
                  </a:lnTo>
                  <a:close/>
                </a:path>
                <a:path w="13119735" h="697229">
                  <a:moveTo>
                    <a:pt x="12326252" y="463181"/>
                  </a:moveTo>
                  <a:lnTo>
                    <a:pt x="12299315" y="462800"/>
                  </a:lnTo>
                  <a:lnTo>
                    <a:pt x="12296661" y="463181"/>
                  </a:lnTo>
                  <a:lnTo>
                    <a:pt x="12326252" y="463181"/>
                  </a:lnTo>
                  <a:close/>
                </a:path>
                <a:path w="13119735" h="697229">
                  <a:moveTo>
                    <a:pt x="12349785" y="509409"/>
                  </a:moveTo>
                  <a:lnTo>
                    <a:pt x="11960085" y="509409"/>
                  </a:lnTo>
                  <a:lnTo>
                    <a:pt x="11968798" y="510552"/>
                  </a:lnTo>
                  <a:lnTo>
                    <a:pt x="12052097" y="511568"/>
                  </a:lnTo>
                  <a:lnTo>
                    <a:pt x="12066143" y="516013"/>
                  </a:lnTo>
                  <a:lnTo>
                    <a:pt x="12111850" y="512584"/>
                  </a:lnTo>
                  <a:lnTo>
                    <a:pt x="12159615" y="510933"/>
                  </a:lnTo>
                  <a:lnTo>
                    <a:pt x="12258091" y="510552"/>
                  </a:lnTo>
                  <a:lnTo>
                    <a:pt x="12307189" y="510425"/>
                  </a:lnTo>
                  <a:lnTo>
                    <a:pt x="12349785" y="509409"/>
                  </a:lnTo>
                  <a:close/>
                </a:path>
                <a:path w="13119735" h="697229">
                  <a:moveTo>
                    <a:pt x="12361380" y="508901"/>
                  </a:moveTo>
                  <a:lnTo>
                    <a:pt x="11956212" y="508901"/>
                  </a:lnTo>
                  <a:lnTo>
                    <a:pt x="11959120" y="509282"/>
                  </a:lnTo>
                  <a:lnTo>
                    <a:pt x="12355106" y="509282"/>
                  </a:lnTo>
                  <a:lnTo>
                    <a:pt x="12361380" y="508901"/>
                  </a:lnTo>
                  <a:close/>
                </a:path>
                <a:path w="13119735" h="697229">
                  <a:moveTo>
                    <a:pt x="12369686" y="243065"/>
                  </a:moveTo>
                  <a:lnTo>
                    <a:pt x="12368873" y="240271"/>
                  </a:lnTo>
                  <a:lnTo>
                    <a:pt x="12354662" y="235902"/>
                  </a:lnTo>
                  <a:lnTo>
                    <a:pt x="12313831" y="234518"/>
                  </a:lnTo>
                  <a:lnTo>
                    <a:pt x="12320956" y="236639"/>
                  </a:lnTo>
                  <a:lnTo>
                    <a:pt x="12316066" y="239090"/>
                  </a:lnTo>
                  <a:lnTo>
                    <a:pt x="12312714" y="241642"/>
                  </a:lnTo>
                  <a:lnTo>
                    <a:pt x="12313590" y="241642"/>
                  </a:lnTo>
                  <a:lnTo>
                    <a:pt x="12325109" y="243624"/>
                  </a:lnTo>
                  <a:lnTo>
                    <a:pt x="12351296" y="241642"/>
                  </a:lnTo>
                  <a:lnTo>
                    <a:pt x="12364225" y="241642"/>
                  </a:lnTo>
                  <a:lnTo>
                    <a:pt x="12369686" y="243065"/>
                  </a:lnTo>
                  <a:close/>
                </a:path>
                <a:path w="13119735" h="697229">
                  <a:moveTo>
                    <a:pt x="12371857" y="243624"/>
                  </a:moveTo>
                  <a:lnTo>
                    <a:pt x="12369686" y="243065"/>
                  </a:lnTo>
                  <a:lnTo>
                    <a:pt x="12369851" y="243624"/>
                  </a:lnTo>
                  <a:lnTo>
                    <a:pt x="12369965" y="244017"/>
                  </a:lnTo>
                  <a:lnTo>
                    <a:pt x="12371083" y="243624"/>
                  </a:lnTo>
                  <a:lnTo>
                    <a:pt x="12371857" y="243624"/>
                  </a:lnTo>
                  <a:close/>
                </a:path>
                <a:path w="13119735" h="697229">
                  <a:moveTo>
                    <a:pt x="12416219" y="508901"/>
                  </a:moveTo>
                  <a:lnTo>
                    <a:pt x="12415418" y="508774"/>
                  </a:lnTo>
                  <a:lnTo>
                    <a:pt x="12363463" y="508774"/>
                  </a:lnTo>
                  <a:lnTo>
                    <a:pt x="12361380" y="508901"/>
                  </a:lnTo>
                  <a:lnTo>
                    <a:pt x="12416219" y="508901"/>
                  </a:lnTo>
                  <a:close/>
                </a:path>
                <a:path w="13119735" h="697229">
                  <a:moveTo>
                    <a:pt x="12419889" y="509409"/>
                  </a:moveTo>
                  <a:lnTo>
                    <a:pt x="12418936" y="509282"/>
                  </a:lnTo>
                  <a:lnTo>
                    <a:pt x="12355106" y="509282"/>
                  </a:lnTo>
                  <a:lnTo>
                    <a:pt x="12349785" y="509409"/>
                  </a:lnTo>
                  <a:lnTo>
                    <a:pt x="12419889" y="509409"/>
                  </a:lnTo>
                  <a:close/>
                </a:path>
                <a:path w="13119735" h="697229">
                  <a:moveTo>
                    <a:pt x="12475223" y="172085"/>
                  </a:moveTo>
                  <a:lnTo>
                    <a:pt x="12462739" y="171411"/>
                  </a:lnTo>
                  <a:lnTo>
                    <a:pt x="12458789" y="170345"/>
                  </a:lnTo>
                  <a:lnTo>
                    <a:pt x="12461735" y="169252"/>
                  </a:lnTo>
                  <a:lnTo>
                    <a:pt x="12469990" y="168541"/>
                  </a:lnTo>
                  <a:lnTo>
                    <a:pt x="12400674" y="168224"/>
                  </a:lnTo>
                  <a:lnTo>
                    <a:pt x="12401525" y="172288"/>
                  </a:lnTo>
                  <a:lnTo>
                    <a:pt x="12405639" y="170751"/>
                  </a:lnTo>
                  <a:lnTo>
                    <a:pt x="12475223" y="172085"/>
                  </a:lnTo>
                  <a:close/>
                </a:path>
                <a:path w="13119735" h="697229">
                  <a:moveTo>
                    <a:pt x="12555766" y="160680"/>
                  </a:moveTo>
                  <a:lnTo>
                    <a:pt x="12534608" y="158800"/>
                  </a:lnTo>
                  <a:lnTo>
                    <a:pt x="12513335" y="156730"/>
                  </a:lnTo>
                  <a:lnTo>
                    <a:pt x="12492241" y="155422"/>
                  </a:lnTo>
                  <a:lnTo>
                    <a:pt x="12471629" y="155829"/>
                  </a:lnTo>
                  <a:lnTo>
                    <a:pt x="12514009" y="160274"/>
                  </a:lnTo>
                  <a:lnTo>
                    <a:pt x="12509894" y="161810"/>
                  </a:lnTo>
                  <a:lnTo>
                    <a:pt x="12490907" y="159842"/>
                  </a:lnTo>
                  <a:lnTo>
                    <a:pt x="12495251" y="163131"/>
                  </a:lnTo>
                  <a:lnTo>
                    <a:pt x="12513437" y="162572"/>
                  </a:lnTo>
                  <a:lnTo>
                    <a:pt x="12536576" y="160858"/>
                  </a:lnTo>
                  <a:lnTo>
                    <a:pt x="12555766" y="160680"/>
                  </a:lnTo>
                  <a:close/>
                </a:path>
                <a:path w="13119735" h="697229">
                  <a:moveTo>
                    <a:pt x="12566472" y="523760"/>
                  </a:moveTo>
                  <a:lnTo>
                    <a:pt x="12513755" y="523125"/>
                  </a:lnTo>
                  <a:lnTo>
                    <a:pt x="12448540" y="516026"/>
                  </a:lnTo>
                  <a:lnTo>
                    <a:pt x="12398350" y="515086"/>
                  </a:lnTo>
                  <a:lnTo>
                    <a:pt x="12381052" y="520217"/>
                  </a:lnTo>
                  <a:lnTo>
                    <a:pt x="12367476" y="520230"/>
                  </a:lnTo>
                  <a:lnTo>
                    <a:pt x="12358980" y="519645"/>
                  </a:lnTo>
                  <a:lnTo>
                    <a:pt x="12352198" y="518858"/>
                  </a:lnTo>
                  <a:lnTo>
                    <a:pt x="12343752" y="518261"/>
                  </a:lnTo>
                  <a:lnTo>
                    <a:pt x="12340552" y="521449"/>
                  </a:lnTo>
                  <a:lnTo>
                    <a:pt x="12358370" y="521804"/>
                  </a:lnTo>
                  <a:lnTo>
                    <a:pt x="12379579" y="521754"/>
                  </a:lnTo>
                  <a:lnTo>
                    <a:pt x="12386589" y="523735"/>
                  </a:lnTo>
                  <a:lnTo>
                    <a:pt x="12408954" y="521144"/>
                  </a:lnTo>
                  <a:lnTo>
                    <a:pt x="12439548" y="526148"/>
                  </a:lnTo>
                  <a:lnTo>
                    <a:pt x="12475756" y="525411"/>
                  </a:lnTo>
                  <a:lnTo>
                    <a:pt x="12513475" y="523722"/>
                  </a:lnTo>
                  <a:lnTo>
                    <a:pt x="12523737" y="524357"/>
                  </a:lnTo>
                  <a:lnTo>
                    <a:pt x="12524994" y="523367"/>
                  </a:lnTo>
                  <a:lnTo>
                    <a:pt x="12566472" y="523760"/>
                  </a:lnTo>
                  <a:close/>
                </a:path>
                <a:path w="13119735" h="697229">
                  <a:moveTo>
                    <a:pt x="12588608" y="489724"/>
                  </a:moveTo>
                  <a:lnTo>
                    <a:pt x="12567882" y="488200"/>
                  </a:lnTo>
                  <a:lnTo>
                    <a:pt x="12573406" y="489242"/>
                  </a:lnTo>
                  <a:lnTo>
                    <a:pt x="12572403" y="491159"/>
                  </a:lnTo>
                  <a:lnTo>
                    <a:pt x="12577966" y="492213"/>
                  </a:lnTo>
                  <a:lnTo>
                    <a:pt x="12531306" y="490359"/>
                  </a:lnTo>
                  <a:lnTo>
                    <a:pt x="12527852" y="491705"/>
                  </a:lnTo>
                  <a:lnTo>
                    <a:pt x="12526188" y="493268"/>
                  </a:lnTo>
                  <a:lnTo>
                    <a:pt x="12529680" y="494626"/>
                  </a:lnTo>
                  <a:lnTo>
                    <a:pt x="12541720" y="495388"/>
                  </a:lnTo>
                  <a:lnTo>
                    <a:pt x="12536030" y="493293"/>
                  </a:lnTo>
                  <a:lnTo>
                    <a:pt x="12548578" y="493014"/>
                  </a:lnTo>
                  <a:lnTo>
                    <a:pt x="12569127" y="493369"/>
                  </a:lnTo>
                  <a:lnTo>
                    <a:pt x="12587427" y="493229"/>
                  </a:lnTo>
                  <a:lnTo>
                    <a:pt x="12574372" y="491413"/>
                  </a:lnTo>
                  <a:lnTo>
                    <a:pt x="12582766" y="490524"/>
                  </a:lnTo>
                  <a:lnTo>
                    <a:pt x="12588608" y="489724"/>
                  </a:lnTo>
                  <a:close/>
                </a:path>
                <a:path w="13119735" h="697229">
                  <a:moveTo>
                    <a:pt x="12615901" y="537870"/>
                  </a:moveTo>
                  <a:lnTo>
                    <a:pt x="12615672" y="536841"/>
                  </a:lnTo>
                  <a:lnTo>
                    <a:pt x="12609855" y="536130"/>
                  </a:lnTo>
                  <a:lnTo>
                    <a:pt x="12601626" y="535990"/>
                  </a:lnTo>
                  <a:lnTo>
                    <a:pt x="12593447" y="536067"/>
                  </a:lnTo>
                  <a:lnTo>
                    <a:pt x="12587834" y="535952"/>
                  </a:lnTo>
                  <a:lnTo>
                    <a:pt x="12594971" y="537819"/>
                  </a:lnTo>
                  <a:lnTo>
                    <a:pt x="12586792" y="539026"/>
                  </a:lnTo>
                  <a:lnTo>
                    <a:pt x="12582766" y="539559"/>
                  </a:lnTo>
                  <a:lnTo>
                    <a:pt x="12602375" y="539419"/>
                  </a:lnTo>
                  <a:lnTo>
                    <a:pt x="12615901" y="537870"/>
                  </a:lnTo>
                  <a:close/>
                </a:path>
                <a:path w="13119735" h="697229">
                  <a:moveTo>
                    <a:pt x="12626581" y="509409"/>
                  </a:moveTo>
                  <a:lnTo>
                    <a:pt x="12419889" y="509409"/>
                  </a:lnTo>
                  <a:lnTo>
                    <a:pt x="12428487" y="510552"/>
                  </a:lnTo>
                  <a:lnTo>
                    <a:pt x="12445073" y="511695"/>
                  </a:lnTo>
                  <a:lnTo>
                    <a:pt x="12476353" y="512330"/>
                  </a:lnTo>
                  <a:lnTo>
                    <a:pt x="12584900" y="510552"/>
                  </a:lnTo>
                  <a:lnTo>
                    <a:pt x="12626581" y="509409"/>
                  </a:lnTo>
                  <a:close/>
                </a:path>
                <a:path w="13119735" h="697229">
                  <a:moveTo>
                    <a:pt x="12639332" y="508901"/>
                  </a:moveTo>
                  <a:lnTo>
                    <a:pt x="12416219" y="508901"/>
                  </a:lnTo>
                  <a:lnTo>
                    <a:pt x="12417019" y="509028"/>
                  </a:lnTo>
                  <a:lnTo>
                    <a:pt x="12418936" y="509282"/>
                  </a:lnTo>
                  <a:lnTo>
                    <a:pt x="12631217" y="509282"/>
                  </a:lnTo>
                  <a:lnTo>
                    <a:pt x="12635852" y="509155"/>
                  </a:lnTo>
                  <a:lnTo>
                    <a:pt x="12639332" y="508901"/>
                  </a:lnTo>
                  <a:close/>
                </a:path>
                <a:path w="13119735" h="697229">
                  <a:moveTo>
                    <a:pt x="12659081" y="491756"/>
                  </a:moveTo>
                  <a:lnTo>
                    <a:pt x="12647054" y="491528"/>
                  </a:lnTo>
                  <a:lnTo>
                    <a:pt x="12647168" y="492556"/>
                  </a:lnTo>
                  <a:lnTo>
                    <a:pt x="12659081" y="491756"/>
                  </a:lnTo>
                  <a:close/>
                </a:path>
                <a:path w="13119735" h="697229">
                  <a:moveTo>
                    <a:pt x="12693383" y="492404"/>
                  </a:moveTo>
                  <a:lnTo>
                    <a:pt x="12689040" y="491959"/>
                  </a:lnTo>
                  <a:lnTo>
                    <a:pt x="12687173" y="491756"/>
                  </a:lnTo>
                  <a:lnTo>
                    <a:pt x="12688723" y="491947"/>
                  </a:lnTo>
                  <a:lnTo>
                    <a:pt x="12670206" y="491007"/>
                  </a:lnTo>
                  <a:lnTo>
                    <a:pt x="12659081" y="491756"/>
                  </a:lnTo>
                  <a:lnTo>
                    <a:pt x="12693383" y="492404"/>
                  </a:lnTo>
                  <a:close/>
                </a:path>
                <a:path w="13119735" h="697229">
                  <a:moveTo>
                    <a:pt x="12704775" y="508901"/>
                  </a:moveTo>
                  <a:lnTo>
                    <a:pt x="12704140" y="508774"/>
                  </a:lnTo>
                  <a:lnTo>
                    <a:pt x="12641059" y="508774"/>
                  </a:lnTo>
                  <a:lnTo>
                    <a:pt x="12639332" y="508901"/>
                  </a:lnTo>
                  <a:lnTo>
                    <a:pt x="12704775" y="508901"/>
                  </a:lnTo>
                  <a:close/>
                </a:path>
                <a:path w="13119735" h="697229">
                  <a:moveTo>
                    <a:pt x="12707315" y="509409"/>
                  </a:moveTo>
                  <a:lnTo>
                    <a:pt x="12706680" y="509282"/>
                  </a:lnTo>
                  <a:lnTo>
                    <a:pt x="12631217" y="509282"/>
                  </a:lnTo>
                  <a:lnTo>
                    <a:pt x="12626581" y="509409"/>
                  </a:lnTo>
                  <a:lnTo>
                    <a:pt x="12707315" y="509409"/>
                  </a:lnTo>
                  <a:close/>
                </a:path>
                <a:path w="13119735" h="697229">
                  <a:moveTo>
                    <a:pt x="12732703" y="509282"/>
                  </a:moveTo>
                  <a:lnTo>
                    <a:pt x="12730823" y="508901"/>
                  </a:lnTo>
                  <a:lnTo>
                    <a:pt x="12704775" y="508901"/>
                  </a:lnTo>
                  <a:lnTo>
                    <a:pt x="12706680" y="509282"/>
                  </a:lnTo>
                  <a:lnTo>
                    <a:pt x="12732703" y="509282"/>
                  </a:lnTo>
                  <a:close/>
                </a:path>
                <a:path w="13119735" h="697229">
                  <a:moveTo>
                    <a:pt x="12736398" y="510552"/>
                  </a:moveTo>
                  <a:lnTo>
                    <a:pt x="12733325" y="509409"/>
                  </a:lnTo>
                  <a:lnTo>
                    <a:pt x="12707315" y="509409"/>
                  </a:lnTo>
                  <a:lnTo>
                    <a:pt x="12713030" y="510552"/>
                  </a:lnTo>
                  <a:lnTo>
                    <a:pt x="12736398" y="510552"/>
                  </a:lnTo>
                  <a:close/>
                </a:path>
                <a:path w="13119735" h="697229">
                  <a:moveTo>
                    <a:pt x="12750076" y="508901"/>
                  </a:moveTo>
                  <a:lnTo>
                    <a:pt x="12749390" y="508774"/>
                  </a:lnTo>
                  <a:lnTo>
                    <a:pt x="12730201" y="508774"/>
                  </a:lnTo>
                  <a:lnTo>
                    <a:pt x="12730823" y="508901"/>
                  </a:lnTo>
                  <a:lnTo>
                    <a:pt x="12750076" y="508901"/>
                  </a:lnTo>
                  <a:close/>
                </a:path>
                <a:path w="13119735" h="697229">
                  <a:moveTo>
                    <a:pt x="12752870" y="509409"/>
                  </a:moveTo>
                  <a:lnTo>
                    <a:pt x="12752172" y="509282"/>
                  </a:lnTo>
                  <a:lnTo>
                    <a:pt x="12732703" y="509282"/>
                  </a:lnTo>
                  <a:lnTo>
                    <a:pt x="12733325" y="509409"/>
                  </a:lnTo>
                  <a:lnTo>
                    <a:pt x="12752870" y="509409"/>
                  </a:lnTo>
                  <a:close/>
                </a:path>
                <a:path w="13119735" h="697229">
                  <a:moveTo>
                    <a:pt x="12762179" y="509409"/>
                  </a:moveTo>
                  <a:lnTo>
                    <a:pt x="12752870" y="509409"/>
                  </a:lnTo>
                  <a:lnTo>
                    <a:pt x="12753569" y="509536"/>
                  </a:lnTo>
                  <a:lnTo>
                    <a:pt x="12761963" y="509536"/>
                  </a:lnTo>
                  <a:lnTo>
                    <a:pt x="12762179" y="509409"/>
                  </a:lnTo>
                  <a:close/>
                </a:path>
                <a:path w="13119735" h="697229">
                  <a:moveTo>
                    <a:pt x="12763018" y="508901"/>
                  </a:moveTo>
                  <a:lnTo>
                    <a:pt x="12750076" y="508901"/>
                  </a:lnTo>
                  <a:lnTo>
                    <a:pt x="12752172" y="509282"/>
                  </a:lnTo>
                  <a:lnTo>
                    <a:pt x="12762383" y="509282"/>
                  </a:lnTo>
                  <a:lnTo>
                    <a:pt x="12763018" y="508901"/>
                  </a:lnTo>
                  <a:close/>
                </a:path>
                <a:path w="13119735" h="697229">
                  <a:moveTo>
                    <a:pt x="12763208" y="515632"/>
                  </a:moveTo>
                  <a:lnTo>
                    <a:pt x="12749378" y="514489"/>
                  </a:lnTo>
                  <a:lnTo>
                    <a:pt x="12740500" y="512076"/>
                  </a:lnTo>
                  <a:lnTo>
                    <a:pt x="12736741" y="510679"/>
                  </a:lnTo>
                  <a:lnTo>
                    <a:pt x="12713665" y="510679"/>
                  </a:lnTo>
                  <a:lnTo>
                    <a:pt x="12728893" y="513727"/>
                  </a:lnTo>
                  <a:lnTo>
                    <a:pt x="12763208" y="515632"/>
                  </a:lnTo>
                  <a:close/>
                </a:path>
                <a:path w="13119735" h="697229">
                  <a:moveTo>
                    <a:pt x="12764910" y="507758"/>
                  </a:moveTo>
                  <a:lnTo>
                    <a:pt x="12742761" y="507758"/>
                  </a:lnTo>
                  <a:lnTo>
                    <a:pt x="12746596" y="508266"/>
                  </a:lnTo>
                  <a:lnTo>
                    <a:pt x="12749390" y="508774"/>
                  </a:lnTo>
                  <a:lnTo>
                    <a:pt x="12763233" y="508774"/>
                  </a:lnTo>
                  <a:lnTo>
                    <a:pt x="12764910" y="507758"/>
                  </a:lnTo>
                  <a:close/>
                </a:path>
                <a:path w="13119735" h="697229">
                  <a:moveTo>
                    <a:pt x="12767031" y="506488"/>
                  </a:moveTo>
                  <a:lnTo>
                    <a:pt x="12761862" y="503948"/>
                  </a:lnTo>
                  <a:lnTo>
                    <a:pt x="12744742" y="502297"/>
                  </a:lnTo>
                  <a:lnTo>
                    <a:pt x="12741313" y="502221"/>
                  </a:lnTo>
                  <a:lnTo>
                    <a:pt x="12741313" y="506996"/>
                  </a:lnTo>
                  <a:lnTo>
                    <a:pt x="12737973" y="507136"/>
                  </a:lnTo>
                  <a:lnTo>
                    <a:pt x="12737021" y="506996"/>
                  </a:lnTo>
                  <a:lnTo>
                    <a:pt x="12741313" y="506996"/>
                  </a:lnTo>
                  <a:lnTo>
                    <a:pt x="12741313" y="502221"/>
                  </a:lnTo>
                  <a:lnTo>
                    <a:pt x="12719076" y="501662"/>
                  </a:lnTo>
                  <a:lnTo>
                    <a:pt x="12715113" y="501662"/>
                  </a:lnTo>
                  <a:lnTo>
                    <a:pt x="12718618" y="502043"/>
                  </a:lnTo>
                  <a:lnTo>
                    <a:pt x="12679718" y="504329"/>
                  </a:lnTo>
                  <a:lnTo>
                    <a:pt x="12672352" y="504482"/>
                  </a:lnTo>
                  <a:lnTo>
                    <a:pt x="12672352" y="506488"/>
                  </a:lnTo>
                  <a:lnTo>
                    <a:pt x="12668872" y="506742"/>
                  </a:lnTo>
                  <a:lnTo>
                    <a:pt x="12659233" y="506488"/>
                  </a:lnTo>
                  <a:lnTo>
                    <a:pt x="12672352" y="506488"/>
                  </a:lnTo>
                  <a:lnTo>
                    <a:pt x="12672352" y="504482"/>
                  </a:lnTo>
                  <a:lnTo>
                    <a:pt x="12596101" y="505980"/>
                  </a:lnTo>
                  <a:lnTo>
                    <a:pt x="12567374" y="506996"/>
                  </a:lnTo>
                  <a:lnTo>
                    <a:pt x="12561024" y="506488"/>
                  </a:lnTo>
                  <a:lnTo>
                    <a:pt x="12549924" y="505599"/>
                  </a:lnTo>
                  <a:lnTo>
                    <a:pt x="12554547" y="503948"/>
                  </a:lnTo>
                  <a:lnTo>
                    <a:pt x="12561773" y="502297"/>
                  </a:lnTo>
                  <a:lnTo>
                    <a:pt x="12554903" y="501027"/>
                  </a:lnTo>
                  <a:lnTo>
                    <a:pt x="12552159" y="500519"/>
                  </a:lnTo>
                  <a:lnTo>
                    <a:pt x="12502045" y="501027"/>
                  </a:lnTo>
                  <a:lnTo>
                    <a:pt x="12371883" y="499376"/>
                  </a:lnTo>
                  <a:lnTo>
                    <a:pt x="12373216" y="498741"/>
                  </a:lnTo>
                  <a:lnTo>
                    <a:pt x="12375071" y="497852"/>
                  </a:lnTo>
                  <a:lnTo>
                    <a:pt x="12375871" y="497471"/>
                  </a:lnTo>
                  <a:lnTo>
                    <a:pt x="12392266" y="497420"/>
                  </a:lnTo>
                  <a:lnTo>
                    <a:pt x="12405805" y="497852"/>
                  </a:lnTo>
                  <a:lnTo>
                    <a:pt x="12413018" y="497852"/>
                  </a:lnTo>
                  <a:lnTo>
                    <a:pt x="12409399" y="497344"/>
                  </a:lnTo>
                  <a:lnTo>
                    <a:pt x="12396762" y="495566"/>
                  </a:lnTo>
                  <a:lnTo>
                    <a:pt x="12390438" y="494677"/>
                  </a:lnTo>
                  <a:lnTo>
                    <a:pt x="12382525" y="492125"/>
                  </a:lnTo>
                  <a:lnTo>
                    <a:pt x="12368530" y="487692"/>
                  </a:lnTo>
                  <a:lnTo>
                    <a:pt x="12367717" y="487438"/>
                  </a:lnTo>
                  <a:lnTo>
                    <a:pt x="12345340" y="484771"/>
                  </a:lnTo>
                  <a:lnTo>
                    <a:pt x="12328919" y="487692"/>
                  </a:lnTo>
                  <a:lnTo>
                    <a:pt x="12304471" y="487057"/>
                  </a:lnTo>
                  <a:lnTo>
                    <a:pt x="12301322" y="487057"/>
                  </a:lnTo>
                  <a:lnTo>
                    <a:pt x="12269953" y="484771"/>
                  </a:lnTo>
                  <a:lnTo>
                    <a:pt x="12252681" y="482993"/>
                  </a:lnTo>
                  <a:lnTo>
                    <a:pt x="12286513" y="483654"/>
                  </a:lnTo>
                  <a:lnTo>
                    <a:pt x="12287491" y="482993"/>
                  </a:lnTo>
                  <a:lnTo>
                    <a:pt x="12287872" y="482739"/>
                  </a:lnTo>
                  <a:lnTo>
                    <a:pt x="12288634" y="482231"/>
                  </a:lnTo>
                  <a:lnTo>
                    <a:pt x="12289206" y="481850"/>
                  </a:lnTo>
                  <a:lnTo>
                    <a:pt x="12289155" y="480961"/>
                  </a:lnTo>
                  <a:lnTo>
                    <a:pt x="12283859" y="480961"/>
                  </a:lnTo>
                  <a:lnTo>
                    <a:pt x="12305005" y="480453"/>
                  </a:lnTo>
                  <a:lnTo>
                    <a:pt x="12312256" y="480453"/>
                  </a:lnTo>
                  <a:lnTo>
                    <a:pt x="12333897" y="481850"/>
                  </a:lnTo>
                  <a:lnTo>
                    <a:pt x="12335231" y="481850"/>
                  </a:lnTo>
                  <a:lnTo>
                    <a:pt x="12351741" y="482485"/>
                  </a:lnTo>
                  <a:lnTo>
                    <a:pt x="12365634" y="480453"/>
                  </a:lnTo>
                  <a:lnTo>
                    <a:pt x="12367374" y="480199"/>
                  </a:lnTo>
                  <a:lnTo>
                    <a:pt x="12364199" y="477659"/>
                  </a:lnTo>
                  <a:lnTo>
                    <a:pt x="12365838" y="473341"/>
                  </a:lnTo>
                  <a:lnTo>
                    <a:pt x="12358408" y="469658"/>
                  </a:lnTo>
                  <a:lnTo>
                    <a:pt x="12357125" y="469023"/>
                  </a:lnTo>
                  <a:lnTo>
                    <a:pt x="12351715" y="468642"/>
                  </a:lnTo>
                  <a:lnTo>
                    <a:pt x="12324652" y="466737"/>
                  </a:lnTo>
                  <a:lnTo>
                    <a:pt x="12322531" y="466737"/>
                  </a:lnTo>
                  <a:lnTo>
                    <a:pt x="12319648" y="467880"/>
                  </a:lnTo>
                  <a:lnTo>
                    <a:pt x="12318517" y="467880"/>
                  </a:lnTo>
                  <a:lnTo>
                    <a:pt x="12312726" y="468388"/>
                  </a:lnTo>
                  <a:lnTo>
                    <a:pt x="12303684" y="468642"/>
                  </a:lnTo>
                  <a:lnTo>
                    <a:pt x="12295454" y="468642"/>
                  </a:lnTo>
                  <a:lnTo>
                    <a:pt x="12288596" y="467118"/>
                  </a:lnTo>
                  <a:lnTo>
                    <a:pt x="12286869" y="466737"/>
                  </a:lnTo>
                  <a:lnTo>
                    <a:pt x="12288584" y="464451"/>
                  </a:lnTo>
                  <a:lnTo>
                    <a:pt x="12287783" y="464451"/>
                  </a:lnTo>
                  <a:lnTo>
                    <a:pt x="12289561" y="464197"/>
                  </a:lnTo>
                  <a:lnTo>
                    <a:pt x="12296661" y="463181"/>
                  </a:lnTo>
                  <a:lnTo>
                    <a:pt x="12295022" y="463181"/>
                  </a:lnTo>
                  <a:lnTo>
                    <a:pt x="12267311" y="464197"/>
                  </a:lnTo>
                  <a:lnTo>
                    <a:pt x="12245467" y="464197"/>
                  </a:lnTo>
                  <a:lnTo>
                    <a:pt x="12221388" y="461911"/>
                  </a:lnTo>
                  <a:lnTo>
                    <a:pt x="12219851" y="461911"/>
                  </a:lnTo>
                  <a:lnTo>
                    <a:pt x="12222061" y="460514"/>
                  </a:lnTo>
                  <a:lnTo>
                    <a:pt x="12223471" y="459625"/>
                  </a:lnTo>
                  <a:lnTo>
                    <a:pt x="12224068" y="459244"/>
                  </a:lnTo>
                  <a:lnTo>
                    <a:pt x="12121947" y="456450"/>
                  </a:lnTo>
                  <a:lnTo>
                    <a:pt x="12142686" y="452005"/>
                  </a:lnTo>
                  <a:lnTo>
                    <a:pt x="12136806" y="452005"/>
                  </a:lnTo>
                  <a:lnTo>
                    <a:pt x="12127636" y="451370"/>
                  </a:lnTo>
                  <a:lnTo>
                    <a:pt x="12119674" y="450405"/>
                  </a:lnTo>
                  <a:lnTo>
                    <a:pt x="12079237" y="452005"/>
                  </a:lnTo>
                  <a:lnTo>
                    <a:pt x="12104205" y="454545"/>
                  </a:lnTo>
                  <a:lnTo>
                    <a:pt x="12102186" y="454545"/>
                  </a:lnTo>
                  <a:lnTo>
                    <a:pt x="12092203" y="456196"/>
                  </a:lnTo>
                  <a:lnTo>
                    <a:pt x="12080494" y="457466"/>
                  </a:lnTo>
                  <a:lnTo>
                    <a:pt x="12057926" y="459625"/>
                  </a:lnTo>
                  <a:lnTo>
                    <a:pt x="12049519" y="456704"/>
                  </a:lnTo>
                  <a:lnTo>
                    <a:pt x="12025821" y="455434"/>
                  </a:lnTo>
                  <a:lnTo>
                    <a:pt x="11997004" y="454545"/>
                  </a:lnTo>
                  <a:lnTo>
                    <a:pt x="11973217" y="452767"/>
                  </a:lnTo>
                  <a:lnTo>
                    <a:pt x="11982641" y="453783"/>
                  </a:lnTo>
                  <a:lnTo>
                    <a:pt x="11946065" y="454926"/>
                  </a:lnTo>
                  <a:lnTo>
                    <a:pt x="11975617" y="456196"/>
                  </a:lnTo>
                  <a:lnTo>
                    <a:pt x="11974360" y="456196"/>
                  </a:lnTo>
                  <a:lnTo>
                    <a:pt x="12053926" y="462292"/>
                  </a:lnTo>
                  <a:lnTo>
                    <a:pt x="12076506" y="461911"/>
                  </a:lnTo>
                  <a:lnTo>
                    <a:pt x="12092838" y="460895"/>
                  </a:lnTo>
                  <a:lnTo>
                    <a:pt x="12109336" y="460514"/>
                  </a:lnTo>
                  <a:lnTo>
                    <a:pt x="12132424" y="462546"/>
                  </a:lnTo>
                  <a:lnTo>
                    <a:pt x="12110923" y="463689"/>
                  </a:lnTo>
                  <a:lnTo>
                    <a:pt x="12114403" y="464451"/>
                  </a:lnTo>
                  <a:lnTo>
                    <a:pt x="12121375" y="465467"/>
                  </a:lnTo>
                  <a:lnTo>
                    <a:pt x="12110339" y="467118"/>
                  </a:lnTo>
                  <a:lnTo>
                    <a:pt x="12091975" y="467118"/>
                  </a:lnTo>
                  <a:lnTo>
                    <a:pt x="12085295" y="466737"/>
                  </a:lnTo>
                  <a:lnTo>
                    <a:pt x="12086323" y="466737"/>
                  </a:lnTo>
                  <a:lnTo>
                    <a:pt x="12077624" y="466407"/>
                  </a:lnTo>
                  <a:lnTo>
                    <a:pt x="12075986" y="467880"/>
                  </a:lnTo>
                  <a:lnTo>
                    <a:pt x="12080799" y="470547"/>
                  </a:lnTo>
                  <a:lnTo>
                    <a:pt x="12106948" y="471690"/>
                  </a:lnTo>
                  <a:lnTo>
                    <a:pt x="12117426" y="471182"/>
                  </a:lnTo>
                  <a:lnTo>
                    <a:pt x="12136780" y="471182"/>
                  </a:lnTo>
                  <a:lnTo>
                    <a:pt x="12153570" y="471563"/>
                  </a:lnTo>
                  <a:lnTo>
                    <a:pt x="12166867" y="472071"/>
                  </a:lnTo>
                  <a:lnTo>
                    <a:pt x="12151678" y="472833"/>
                  </a:lnTo>
                  <a:lnTo>
                    <a:pt x="12147779" y="473849"/>
                  </a:lnTo>
                  <a:lnTo>
                    <a:pt x="12145594" y="474992"/>
                  </a:lnTo>
                  <a:lnTo>
                    <a:pt x="12135523" y="475754"/>
                  </a:lnTo>
                  <a:lnTo>
                    <a:pt x="12144858" y="476516"/>
                  </a:lnTo>
                  <a:lnTo>
                    <a:pt x="12145239" y="476516"/>
                  </a:lnTo>
                  <a:lnTo>
                    <a:pt x="12157570" y="477342"/>
                  </a:lnTo>
                  <a:lnTo>
                    <a:pt x="12152884" y="476008"/>
                  </a:lnTo>
                  <a:lnTo>
                    <a:pt x="12153163" y="474992"/>
                  </a:lnTo>
                  <a:lnTo>
                    <a:pt x="12153265" y="474611"/>
                  </a:lnTo>
                  <a:lnTo>
                    <a:pt x="12157951" y="473087"/>
                  </a:lnTo>
                  <a:lnTo>
                    <a:pt x="12173979" y="473849"/>
                  </a:lnTo>
                  <a:lnTo>
                    <a:pt x="12176214" y="473087"/>
                  </a:lnTo>
                  <a:lnTo>
                    <a:pt x="12180672" y="471563"/>
                  </a:lnTo>
                  <a:lnTo>
                    <a:pt x="12182729" y="471182"/>
                  </a:lnTo>
                  <a:lnTo>
                    <a:pt x="12190933" y="469658"/>
                  </a:lnTo>
                  <a:lnTo>
                    <a:pt x="12219534" y="471563"/>
                  </a:lnTo>
                  <a:lnTo>
                    <a:pt x="12217197" y="471563"/>
                  </a:lnTo>
                  <a:lnTo>
                    <a:pt x="12200395" y="476516"/>
                  </a:lnTo>
                  <a:lnTo>
                    <a:pt x="12214250" y="477024"/>
                  </a:lnTo>
                  <a:lnTo>
                    <a:pt x="12203722" y="478421"/>
                  </a:lnTo>
                  <a:lnTo>
                    <a:pt x="12190616" y="479691"/>
                  </a:lnTo>
                  <a:lnTo>
                    <a:pt x="12181840" y="480961"/>
                  </a:lnTo>
                  <a:lnTo>
                    <a:pt x="12183186" y="480961"/>
                  </a:lnTo>
                  <a:lnTo>
                    <a:pt x="12187822" y="482231"/>
                  </a:lnTo>
                  <a:lnTo>
                    <a:pt x="12173407" y="482104"/>
                  </a:lnTo>
                  <a:lnTo>
                    <a:pt x="12163247" y="481342"/>
                  </a:lnTo>
                  <a:lnTo>
                    <a:pt x="12154802" y="480453"/>
                  </a:lnTo>
                  <a:lnTo>
                    <a:pt x="12145556" y="479691"/>
                  </a:lnTo>
                  <a:lnTo>
                    <a:pt x="12145670" y="480199"/>
                  </a:lnTo>
                  <a:lnTo>
                    <a:pt x="12145721" y="480453"/>
                  </a:lnTo>
                  <a:lnTo>
                    <a:pt x="12145836" y="480961"/>
                  </a:lnTo>
                  <a:lnTo>
                    <a:pt x="12145924" y="481342"/>
                  </a:lnTo>
                  <a:lnTo>
                    <a:pt x="12146039" y="481850"/>
                  </a:lnTo>
                  <a:lnTo>
                    <a:pt x="12146128" y="482231"/>
                  </a:lnTo>
                  <a:lnTo>
                    <a:pt x="12146242" y="482739"/>
                  </a:lnTo>
                  <a:lnTo>
                    <a:pt x="12122963" y="481342"/>
                  </a:lnTo>
                  <a:lnTo>
                    <a:pt x="12165343" y="485787"/>
                  </a:lnTo>
                  <a:lnTo>
                    <a:pt x="12135231" y="486549"/>
                  </a:lnTo>
                  <a:lnTo>
                    <a:pt x="12128424" y="488581"/>
                  </a:lnTo>
                  <a:lnTo>
                    <a:pt x="12128932" y="490613"/>
                  </a:lnTo>
                  <a:lnTo>
                    <a:pt x="12128957" y="490740"/>
                  </a:lnTo>
                  <a:lnTo>
                    <a:pt x="12120918" y="492023"/>
                  </a:lnTo>
                  <a:lnTo>
                    <a:pt x="12088355" y="491629"/>
                  </a:lnTo>
                  <a:lnTo>
                    <a:pt x="12081066" y="488835"/>
                  </a:lnTo>
                  <a:lnTo>
                    <a:pt x="12082920" y="486549"/>
                  </a:lnTo>
                  <a:lnTo>
                    <a:pt x="12084964" y="484771"/>
                  </a:lnTo>
                  <a:lnTo>
                    <a:pt x="12085866" y="484009"/>
                  </a:lnTo>
                  <a:lnTo>
                    <a:pt x="12081320" y="480961"/>
                  </a:lnTo>
                  <a:lnTo>
                    <a:pt x="12073039" y="483501"/>
                  </a:lnTo>
                  <a:lnTo>
                    <a:pt x="12046344" y="484644"/>
                  </a:lnTo>
                  <a:lnTo>
                    <a:pt x="12010542" y="484517"/>
                  </a:lnTo>
                  <a:lnTo>
                    <a:pt x="11981409" y="483882"/>
                  </a:lnTo>
                  <a:lnTo>
                    <a:pt x="11975021" y="483882"/>
                  </a:lnTo>
                  <a:lnTo>
                    <a:pt x="11983936" y="481850"/>
                  </a:lnTo>
                  <a:lnTo>
                    <a:pt x="11919979" y="481850"/>
                  </a:lnTo>
                  <a:lnTo>
                    <a:pt x="11920804" y="486549"/>
                  </a:lnTo>
                  <a:lnTo>
                    <a:pt x="11920893" y="487057"/>
                  </a:lnTo>
                  <a:lnTo>
                    <a:pt x="11922963" y="487057"/>
                  </a:lnTo>
                  <a:lnTo>
                    <a:pt x="11937657" y="487946"/>
                  </a:lnTo>
                  <a:lnTo>
                    <a:pt x="11952719" y="487057"/>
                  </a:lnTo>
                  <a:lnTo>
                    <a:pt x="11966931" y="486549"/>
                  </a:lnTo>
                  <a:lnTo>
                    <a:pt x="11981231" y="488327"/>
                  </a:lnTo>
                  <a:lnTo>
                    <a:pt x="11938140" y="491375"/>
                  </a:lnTo>
                  <a:lnTo>
                    <a:pt x="11919585" y="492125"/>
                  </a:lnTo>
                  <a:lnTo>
                    <a:pt x="11946065" y="495566"/>
                  </a:lnTo>
                  <a:lnTo>
                    <a:pt x="11942255" y="495439"/>
                  </a:lnTo>
                  <a:lnTo>
                    <a:pt x="11939156" y="495338"/>
                  </a:lnTo>
                  <a:lnTo>
                    <a:pt x="11939156" y="506628"/>
                  </a:lnTo>
                  <a:lnTo>
                    <a:pt x="11938483" y="506488"/>
                  </a:lnTo>
                  <a:lnTo>
                    <a:pt x="11938737" y="506488"/>
                  </a:lnTo>
                  <a:lnTo>
                    <a:pt x="11939156" y="506628"/>
                  </a:lnTo>
                  <a:lnTo>
                    <a:pt x="11939156" y="495338"/>
                  </a:lnTo>
                  <a:lnTo>
                    <a:pt x="11866169" y="492899"/>
                  </a:lnTo>
                  <a:lnTo>
                    <a:pt x="11862194" y="492899"/>
                  </a:lnTo>
                  <a:lnTo>
                    <a:pt x="11859806" y="494677"/>
                  </a:lnTo>
                  <a:lnTo>
                    <a:pt x="11847322" y="495058"/>
                  </a:lnTo>
                  <a:lnTo>
                    <a:pt x="11821249" y="495058"/>
                  </a:lnTo>
                  <a:lnTo>
                    <a:pt x="11804028" y="495427"/>
                  </a:lnTo>
                  <a:lnTo>
                    <a:pt x="11802872" y="495439"/>
                  </a:lnTo>
                  <a:lnTo>
                    <a:pt x="11804256" y="495439"/>
                  </a:lnTo>
                  <a:lnTo>
                    <a:pt x="11835943" y="498868"/>
                  </a:lnTo>
                  <a:lnTo>
                    <a:pt x="11832336" y="503440"/>
                  </a:lnTo>
                  <a:lnTo>
                    <a:pt x="11835194" y="501662"/>
                  </a:lnTo>
                  <a:lnTo>
                    <a:pt x="11862562" y="502297"/>
                  </a:lnTo>
                  <a:lnTo>
                    <a:pt x="11866994" y="501662"/>
                  </a:lnTo>
                  <a:lnTo>
                    <a:pt x="11873192" y="500773"/>
                  </a:lnTo>
                  <a:lnTo>
                    <a:pt x="11867693" y="500392"/>
                  </a:lnTo>
                  <a:lnTo>
                    <a:pt x="11860340" y="499757"/>
                  </a:lnTo>
                  <a:lnTo>
                    <a:pt x="11854625" y="498868"/>
                  </a:lnTo>
                  <a:lnTo>
                    <a:pt x="11854028" y="497852"/>
                  </a:lnTo>
                  <a:lnTo>
                    <a:pt x="11866537" y="498106"/>
                  </a:lnTo>
                  <a:lnTo>
                    <a:pt x="11876951" y="498995"/>
                  </a:lnTo>
                  <a:lnTo>
                    <a:pt x="11896522" y="501281"/>
                  </a:lnTo>
                  <a:lnTo>
                    <a:pt x="11905539" y="500265"/>
                  </a:lnTo>
                  <a:lnTo>
                    <a:pt x="11900814" y="499757"/>
                  </a:lnTo>
                  <a:lnTo>
                    <a:pt x="11900700" y="499376"/>
                  </a:lnTo>
                  <a:lnTo>
                    <a:pt x="11900599" y="498995"/>
                  </a:lnTo>
                  <a:lnTo>
                    <a:pt x="11900522" y="498741"/>
                  </a:lnTo>
                  <a:lnTo>
                    <a:pt x="11909654" y="501154"/>
                  </a:lnTo>
                  <a:lnTo>
                    <a:pt x="11939549" y="506755"/>
                  </a:lnTo>
                  <a:lnTo>
                    <a:pt x="11940311" y="506996"/>
                  </a:lnTo>
                  <a:lnTo>
                    <a:pt x="11940858" y="506996"/>
                  </a:lnTo>
                  <a:lnTo>
                    <a:pt x="11944210" y="507758"/>
                  </a:lnTo>
                  <a:lnTo>
                    <a:pt x="11944083" y="507314"/>
                  </a:lnTo>
                  <a:lnTo>
                    <a:pt x="11941696" y="506996"/>
                  </a:lnTo>
                  <a:lnTo>
                    <a:pt x="11944083" y="507314"/>
                  </a:lnTo>
                  <a:lnTo>
                    <a:pt x="11955247" y="508774"/>
                  </a:lnTo>
                  <a:lnTo>
                    <a:pt x="12363463" y="508774"/>
                  </a:lnTo>
                  <a:lnTo>
                    <a:pt x="12387542" y="507314"/>
                  </a:lnTo>
                  <a:lnTo>
                    <a:pt x="12401067" y="506488"/>
                  </a:lnTo>
                  <a:lnTo>
                    <a:pt x="12415418" y="508774"/>
                  </a:lnTo>
                  <a:lnTo>
                    <a:pt x="12641059" y="508774"/>
                  </a:lnTo>
                  <a:lnTo>
                    <a:pt x="12665393" y="506996"/>
                  </a:lnTo>
                  <a:lnTo>
                    <a:pt x="12678512" y="506996"/>
                  </a:lnTo>
                  <a:lnTo>
                    <a:pt x="12697790" y="507504"/>
                  </a:lnTo>
                  <a:lnTo>
                    <a:pt x="12704140" y="508774"/>
                  </a:lnTo>
                  <a:lnTo>
                    <a:pt x="12730201" y="508774"/>
                  </a:lnTo>
                  <a:lnTo>
                    <a:pt x="12725222" y="507758"/>
                  </a:lnTo>
                  <a:lnTo>
                    <a:pt x="12742761" y="507758"/>
                  </a:lnTo>
                  <a:lnTo>
                    <a:pt x="12740856" y="507504"/>
                  </a:lnTo>
                  <a:lnTo>
                    <a:pt x="12727940" y="507504"/>
                  </a:lnTo>
                  <a:lnTo>
                    <a:pt x="12724600" y="507631"/>
                  </a:lnTo>
                  <a:lnTo>
                    <a:pt x="12723978" y="507504"/>
                  </a:lnTo>
                  <a:lnTo>
                    <a:pt x="12727940" y="507504"/>
                  </a:lnTo>
                  <a:lnTo>
                    <a:pt x="12733046" y="507314"/>
                  </a:lnTo>
                  <a:lnTo>
                    <a:pt x="12739383" y="507314"/>
                  </a:lnTo>
                  <a:lnTo>
                    <a:pt x="12740856" y="507504"/>
                  </a:lnTo>
                  <a:lnTo>
                    <a:pt x="12765342" y="507504"/>
                  </a:lnTo>
                  <a:lnTo>
                    <a:pt x="12767031" y="506488"/>
                  </a:lnTo>
                  <a:close/>
                </a:path>
                <a:path w="13119735" h="697229">
                  <a:moveTo>
                    <a:pt x="12814554" y="553910"/>
                  </a:moveTo>
                  <a:lnTo>
                    <a:pt x="12747930" y="549706"/>
                  </a:lnTo>
                  <a:lnTo>
                    <a:pt x="12781115" y="560501"/>
                  </a:lnTo>
                  <a:lnTo>
                    <a:pt x="12814554" y="553910"/>
                  </a:lnTo>
                  <a:close/>
                </a:path>
                <a:path w="13119735" h="697229">
                  <a:moveTo>
                    <a:pt x="12816218" y="495401"/>
                  </a:moveTo>
                  <a:lnTo>
                    <a:pt x="12744666" y="494817"/>
                  </a:lnTo>
                  <a:lnTo>
                    <a:pt x="12734417" y="495947"/>
                  </a:lnTo>
                  <a:lnTo>
                    <a:pt x="12719876" y="497179"/>
                  </a:lnTo>
                  <a:lnTo>
                    <a:pt x="12705156" y="497649"/>
                  </a:lnTo>
                  <a:lnTo>
                    <a:pt x="12694399" y="496481"/>
                  </a:lnTo>
                  <a:lnTo>
                    <a:pt x="12692901" y="497332"/>
                  </a:lnTo>
                  <a:lnTo>
                    <a:pt x="12699302" y="498259"/>
                  </a:lnTo>
                  <a:lnTo>
                    <a:pt x="12718288" y="499973"/>
                  </a:lnTo>
                  <a:lnTo>
                    <a:pt x="12816218" y="495401"/>
                  </a:lnTo>
                  <a:close/>
                </a:path>
                <a:path w="13119735" h="697229">
                  <a:moveTo>
                    <a:pt x="12892189" y="554875"/>
                  </a:moveTo>
                  <a:lnTo>
                    <a:pt x="12851067" y="556514"/>
                  </a:lnTo>
                  <a:lnTo>
                    <a:pt x="12879527" y="560501"/>
                  </a:lnTo>
                  <a:lnTo>
                    <a:pt x="12874257" y="558863"/>
                  </a:lnTo>
                  <a:lnTo>
                    <a:pt x="12877216" y="557530"/>
                  </a:lnTo>
                  <a:lnTo>
                    <a:pt x="12892189" y="554875"/>
                  </a:lnTo>
                  <a:close/>
                </a:path>
                <a:path w="13119735" h="697229">
                  <a:moveTo>
                    <a:pt x="12988811" y="532282"/>
                  </a:moveTo>
                  <a:lnTo>
                    <a:pt x="12987350" y="531329"/>
                  </a:lnTo>
                  <a:lnTo>
                    <a:pt x="12983464" y="528802"/>
                  </a:lnTo>
                  <a:lnTo>
                    <a:pt x="12983413" y="528993"/>
                  </a:lnTo>
                  <a:lnTo>
                    <a:pt x="12983731" y="529932"/>
                  </a:lnTo>
                  <a:lnTo>
                    <a:pt x="12983832" y="530250"/>
                  </a:lnTo>
                  <a:lnTo>
                    <a:pt x="12974561" y="530771"/>
                  </a:lnTo>
                  <a:lnTo>
                    <a:pt x="12961760" y="530923"/>
                  </a:lnTo>
                  <a:lnTo>
                    <a:pt x="12951663" y="531329"/>
                  </a:lnTo>
                  <a:lnTo>
                    <a:pt x="12937643" y="530250"/>
                  </a:lnTo>
                  <a:lnTo>
                    <a:pt x="12934252" y="528802"/>
                  </a:lnTo>
                  <a:lnTo>
                    <a:pt x="12934899" y="528523"/>
                  </a:lnTo>
                  <a:lnTo>
                    <a:pt x="12937071" y="527621"/>
                  </a:lnTo>
                  <a:lnTo>
                    <a:pt x="12941453" y="527329"/>
                  </a:lnTo>
                  <a:lnTo>
                    <a:pt x="12886182" y="528472"/>
                  </a:lnTo>
                  <a:lnTo>
                    <a:pt x="12885153" y="523722"/>
                  </a:lnTo>
                  <a:lnTo>
                    <a:pt x="12885065" y="523290"/>
                  </a:lnTo>
                  <a:lnTo>
                    <a:pt x="12884950" y="522770"/>
                  </a:lnTo>
                  <a:lnTo>
                    <a:pt x="12884912" y="522579"/>
                  </a:lnTo>
                  <a:lnTo>
                    <a:pt x="12892748" y="522579"/>
                  </a:lnTo>
                  <a:lnTo>
                    <a:pt x="12922136" y="523290"/>
                  </a:lnTo>
                  <a:lnTo>
                    <a:pt x="12917005" y="522579"/>
                  </a:lnTo>
                  <a:lnTo>
                    <a:pt x="12912560" y="521970"/>
                  </a:lnTo>
                  <a:lnTo>
                    <a:pt x="12893561" y="519328"/>
                  </a:lnTo>
                  <a:lnTo>
                    <a:pt x="12883426" y="521004"/>
                  </a:lnTo>
                  <a:lnTo>
                    <a:pt x="12872746" y="521970"/>
                  </a:lnTo>
                  <a:lnTo>
                    <a:pt x="12861633" y="521970"/>
                  </a:lnTo>
                  <a:lnTo>
                    <a:pt x="12849111" y="520611"/>
                  </a:lnTo>
                  <a:lnTo>
                    <a:pt x="12847727" y="520611"/>
                  </a:lnTo>
                  <a:lnTo>
                    <a:pt x="12846698" y="518972"/>
                  </a:lnTo>
                  <a:lnTo>
                    <a:pt x="12846418" y="518528"/>
                  </a:lnTo>
                  <a:lnTo>
                    <a:pt x="12861189" y="517918"/>
                  </a:lnTo>
                  <a:lnTo>
                    <a:pt x="12879286" y="517220"/>
                  </a:lnTo>
                  <a:lnTo>
                    <a:pt x="12883236" y="515251"/>
                  </a:lnTo>
                  <a:lnTo>
                    <a:pt x="12872707" y="516953"/>
                  </a:lnTo>
                  <a:lnTo>
                    <a:pt x="12851600" y="517918"/>
                  </a:lnTo>
                  <a:lnTo>
                    <a:pt x="12826746" y="517728"/>
                  </a:lnTo>
                  <a:lnTo>
                    <a:pt x="12804966" y="515988"/>
                  </a:lnTo>
                  <a:lnTo>
                    <a:pt x="12815113" y="520039"/>
                  </a:lnTo>
                  <a:lnTo>
                    <a:pt x="12750292" y="519201"/>
                  </a:lnTo>
                  <a:lnTo>
                    <a:pt x="12769964" y="520611"/>
                  </a:lnTo>
                  <a:lnTo>
                    <a:pt x="12768123" y="522160"/>
                  </a:lnTo>
                  <a:lnTo>
                    <a:pt x="12767653" y="522579"/>
                  </a:lnTo>
                  <a:lnTo>
                    <a:pt x="12766345" y="524497"/>
                  </a:lnTo>
                  <a:lnTo>
                    <a:pt x="12788684" y="526199"/>
                  </a:lnTo>
                  <a:lnTo>
                    <a:pt x="12779324" y="525233"/>
                  </a:lnTo>
                  <a:lnTo>
                    <a:pt x="12783566" y="523722"/>
                  </a:lnTo>
                  <a:lnTo>
                    <a:pt x="12783757" y="523722"/>
                  </a:lnTo>
                  <a:lnTo>
                    <a:pt x="12778537" y="522160"/>
                  </a:lnTo>
                  <a:lnTo>
                    <a:pt x="12785712" y="522160"/>
                  </a:lnTo>
                  <a:lnTo>
                    <a:pt x="12799987" y="522770"/>
                  </a:lnTo>
                  <a:lnTo>
                    <a:pt x="12808623" y="522960"/>
                  </a:lnTo>
                  <a:lnTo>
                    <a:pt x="12820295" y="522579"/>
                  </a:lnTo>
                  <a:lnTo>
                    <a:pt x="12820739" y="522160"/>
                  </a:lnTo>
                  <a:lnTo>
                    <a:pt x="12823000" y="520039"/>
                  </a:lnTo>
                  <a:lnTo>
                    <a:pt x="12824130" y="518972"/>
                  </a:lnTo>
                  <a:lnTo>
                    <a:pt x="12840462" y="520611"/>
                  </a:lnTo>
                  <a:lnTo>
                    <a:pt x="12839941" y="520611"/>
                  </a:lnTo>
                  <a:lnTo>
                    <a:pt x="12840932" y="522579"/>
                  </a:lnTo>
                  <a:lnTo>
                    <a:pt x="12842304" y="525094"/>
                  </a:lnTo>
                  <a:lnTo>
                    <a:pt x="12857760" y="525513"/>
                  </a:lnTo>
                  <a:lnTo>
                    <a:pt x="12836373" y="527329"/>
                  </a:lnTo>
                  <a:lnTo>
                    <a:pt x="12836563" y="527329"/>
                  </a:lnTo>
                  <a:lnTo>
                    <a:pt x="12821907" y="529932"/>
                  </a:lnTo>
                  <a:lnTo>
                    <a:pt x="12803442" y="531812"/>
                  </a:lnTo>
                  <a:lnTo>
                    <a:pt x="12771476" y="531329"/>
                  </a:lnTo>
                  <a:lnTo>
                    <a:pt x="12769114" y="533501"/>
                  </a:lnTo>
                  <a:lnTo>
                    <a:pt x="12777483" y="534936"/>
                  </a:lnTo>
                  <a:lnTo>
                    <a:pt x="12790500" y="536130"/>
                  </a:lnTo>
                  <a:lnTo>
                    <a:pt x="12800622" y="537375"/>
                  </a:lnTo>
                  <a:lnTo>
                    <a:pt x="12807214" y="536130"/>
                  </a:lnTo>
                  <a:lnTo>
                    <a:pt x="12809690" y="534936"/>
                  </a:lnTo>
                  <a:lnTo>
                    <a:pt x="12813449" y="533679"/>
                  </a:lnTo>
                  <a:lnTo>
                    <a:pt x="12822720" y="532726"/>
                  </a:lnTo>
                  <a:lnTo>
                    <a:pt x="12826086" y="535355"/>
                  </a:lnTo>
                  <a:lnTo>
                    <a:pt x="12828956" y="535355"/>
                  </a:lnTo>
                  <a:lnTo>
                    <a:pt x="12838290" y="535609"/>
                  </a:lnTo>
                  <a:lnTo>
                    <a:pt x="12855651" y="535355"/>
                  </a:lnTo>
                  <a:lnTo>
                    <a:pt x="12874244" y="536130"/>
                  </a:lnTo>
                  <a:lnTo>
                    <a:pt x="12894539" y="536130"/>
                  </a:lnTo>
                  <a:lnTo>
                    <a:pt x="12921018" y="533869"/>
                  </a:lnTo>
                  <a:lnTo>
                    <a:pt x="12938252" y="532726"/>
                  </a:lnTo>
                  <a:lnTo>
                    <a:pt x="12952197" y="531812"/>
                  </a:lnTo>
                  <a:lnTo>
                    <a:pt x="12953822" y="531812"/>
                  </a:lnTo>
                  <a:lnTo>
                    <a:pt x="12988811" y="532282"/>
                  </a:lnTo>
                  <a:close/>
                </a:path>
                <a:path w="13119735" h="697229">
                  <a:moveTo>
                    <a:pt x="13016954" y="526199"/>
                  </a:moveTo>
                  <a:lnTo>
                    <a:pt x="12992595" y="524776"/>
                  </a:lnTo>
                  <a:lnTo>
                    <a:pt x="12976124" y="522770"/>
                  </a:lnTo>
                  <a:lnTo>
                    <a:pt x="12958394" y="521004"/>
                  </a:lnTo>
                  <a:lnTo>
                    <a:pt x="12959499" y="521004"/>
                  </a:lnTo>
                  <a:lnTo>
                    <a:pt x="12930594" y="520217"/>
                  </a:lnTo>
                  <a:lnTo>
                    <a:pt x="12944018" y="521677"/>
                  </a:lnTo>
                  <a:lnTo>
                    <a:pt x="12964694" y="526199"/>
                  </a:lnTo>
                  <a:lnTo>
                    <a:pt x="12964884" y="526199"/>
                  </a:lnTo>
                  <a:lnTo>
                    <a:pt x="12984023" y="528802"/>
                  </a:lnTo>
                  <a:lnTo>
                    <a:pt x="12987554" y="528802"/>
                  </a:lnTo>
                  <a:lnTo>
                    <a:pt x="12996278" y="528993"/>
                  </a:lnTo>
                  <a:lnTo>
                    <a:pt x="13006413" y="528523"/>
                  </a:lnTo>
                  <a:lnTo>
                    <a:pt x="13012141" y="527621"/>
                  </a:lnTo>
                  <a:lnTo>
                    <a:pt x="13012750" y="527621"/>
                  </a:lnTo>
                  <a:lnTo>
                    <a:pt x="13014833" y="526199"/>
                  </a:lnTo>
                  <a:lnTo>
                    <a:pt x="13016954" y="526199"/>
                  </a:lnTo>
                  <a:close/>
                </a:path>
                <a:path w="13119735" h="697229">
                  <a:moveTo>
                    <a:pt x="13072377" y="489356"/>
                  </a:moveTo>
                  <a:lnTo>
                    <a:pt x="13064452" y="486130"/>
                  </a:lnTo>
                  <a:lnTo>
                    <a:pt x="13044284" y="477901"/>
                  </a:lnTo>
                  <a:lnTo>
                    <a:pt x="13046126" y="477901"/>
                  </a:lnTo>
                  <a:lnTo>
                    <a:pt x="13041262" y="477621"/>
                  </a:lnTo>
                  <a:lnTo>
                    <a:pt x="13036322" y="477240"/>
                  </a:lnTo>
                  <a:lnTo>
                    <a:pt x="13033985" y="476758"/>
                  </a:lnTo>
                  <a:lnTo>
                    <a:pt x="13021958" y="477901"/>
                  </a:lnTo>
                  <a:lnTo>
                    <a:pt x="13011480" y="479729"/>
                  </a:lnTo>
                  <a:lnTo>
                    <a:pt x="13007162" y="482015"/>
                  </a:lnTo>
                  <a:lnTo>
                    <a:pt x="13008623" y="484987"/>
                  </a:lnTo>
                  <a:lnTo>
                    <a:pt x="13035636" y="486498"/>
                  </a:lnTo>
                  <a:lnTo>
                    <a:pt x="13044538" y="486130"/>
                  </a:lnTo>
                  <a:lnTo>
                    <a:pt x="13055410" y="486130"/>
                  </a:lnTo>
                  <a:lnTo>
                    <a:pt x="13072377" y="489356"/>
                  </a:lnTo>
                  <a:close/>
                </a:path>
                <a:path w="13119735" h="697229">
                  <a:moveTo>
                    <a:pt x="13073101" y="497497"/>
                  </a:moveTo>
                  <a:lnTo>
                    <a:pt x="12884709" y="495960"/>
                  </a:lnTo>
                  <a:lnTo>
                    <a:pt x="12865049" y="498094"/>
                  </a:lnTo>
                  <a:lnTo>
                    <a:pt x="12818593" y="502615"/>
                  </a:lnTo>
                  <a:lnTo>
                    <a:pt x="12788900" y="506399"/>
                  </a:lnTo>
                  <a:lnTo>
                    <a:pt x="12838252" y="504367"/>
                  </a:lnTo>
                  <a:lnTo>
                    <a:pt x="12892189" y="503567"/>
                  </a:lnTo>
                  <a:lnTo>
                    <a:pt x="12942786" y="503542"/>
                  </a:lnTo>
                  <a:lnTo>
                    <a:pt x="12982143" y="503834"/>
                  </a:lnTo>
                  <a:lnTo>
                    <a:pt x="12986030" y="500253"/>
                  </a:lnTo>
                  <a:lnTo>
                    <a:pt x="13034925" y="499414"/>
                  </a:lnTo>
                  <a:lnTo>
                    <a:pt x="13056464" y="498703"/>
                  </a:lnTo>
                  <a:lnTo>
                    <a:pt x="13073101" y="497497"/>
                  </a:lnTo>
                  <a:close/>
                </a:path>
                <a:path w="13119735" h="697229">
                  <a:moveTo>
                    <a:pt x="13103327" y="495452"/>
                  </a:moveTo>
                  <a:lnTo>
                    <a:pt x="13053657" y="492467"/>
                  </a:lnTo>
                  <a:lnTo>
                    <a:pt x="13020980" y="491020"/>
                  </a:lnTo>
                  <a:lnTo>
                    <a:pt x="13048183" y="493903"/>
                  </a:lnTo>
                  <a:lnTo>
                    <a:pt x="13074942" y="494792"/>
                  </a:lnTo>
                  <a:lnTo>
                    <a:pt x="13103327" y="495452"/>
                  </a:lnTo>
                  <a:close/>
                </a:path>
                <a:path w="13119735" h="697229">
                  <a:moveTo>
                    <a:pt x="13108661" y="408978"/>
                  </a:moveTo>
                  <a:lnTo>
                    <a:pt x="13070510" y="403974"/>
                  </a:lnTo>
                  <a:lnTo>
                    <a:pt x="13041173" y="405714"/>
                  </a:lnTo>
                  <a:lnTo>
                    <a:pt x="13009664" y="405549"/>
                  </a:lnTo>
                  <a:lnTo>
                    <a:pt x="12990411" y="405917"/>
                  </a:lnTo>
                  <a:lnTo>
                    <a:pt x="12997802" y="409257"/>
                  </a:lnTo>
                  <a:lnTo>
                    <a:pt x="12974015" y="405777"/>
                  </a:lnTo>
                  <a:lnTo>
                    <a:pt x="12970815" y="412407"/>
                  </a:lnTo>
                  <a:lnTo>
                    <a:pt x="12995478" y="412229"/>
                  </a:lnTo>
                  <a:lnTo>
                    <a:pt x="13022580" y="411365"/>
                  </a:lnTo>
                  <a:lnTo>
                    <a:pt x="13044665" y="411492"/>
                  </a:lnTo>
                  <a:lnTo>
                    <a:pt x="13054330" y="414210"/>
                  </a:lnTo>
                  <a:lnTo>
                    <a:pt x="13056667" y="413410"/>
                  </a:lnTo>
                  <a:lnTo>
                    <a:pt x="13049123" y="411276"/>
                  </a:lnTo>
                  <a:lnTo>
                    <a:pt x="13048691" y="409613"/>
                  </a:lnTo>
                  <a:lnTo>
                    <a:pt x="13108661" y="408978"/>
                  </a:lnTo>
                  <a:close/>
                </a:path>
                <a:path w="13119735" h="697229">
                  <a:moveTo>
                    <a:pt x="13113563" y="431304"/>
                  </a:moveTo>
                  <a:lnTo>
                    <a:pt x="13068872" y="427507"/>
                  </a:lnTo>
                  <a:lnTo>
                    <a:pt x="12998539" y="432930"/>
                  </a:lnTo>
                  <a:lnTo>
                    <a:pt x="13023812" y="433019"/>
                  </a:lnTo>
                  <a:lnTo>
                    <a:pt x="13090982" y="430936"/>
                  </a:lnTo>
                  <a:lnTo>
                    <a:pt x="13113563" y="431304"/>
                  </a:lnTo>
                  <a:close/>
                </a:path>
                <a:path w="13119735" h="697229">
                  <a:moveTo>
                    <a:pt x="13119354" y="518160"/>
                  </a:moveTo>
                  <a:lnTo>
                    <a:pt x="13106260" y="514438"/>
                  </a:lnTo>
                  <a:lnTo>
                    <a:pt x="13039992" y="514337"/>
                  </a:lnTo>
                  <a:lnTo>
                    <a:pt x="13034505" y="510311"/>
                  </a:lnTo>
                  <a:lnTo>
                    <a:pt x="13030505" y="511784"/>
                  </a:lnTo>
                  <a:lnTo>
                    <a:pt x="13028168" y="512978"/>
                  </a:lnTo>
                  <a:lnTo>
                    <a:pt x="13022263" y="513600"/>
                  </a:lnTo>
                  <a:lnTo>
                    <a:pt x="13007505" y="513397"/>
                  </a:lnTo>
                  <a:lnTo>
                    <a:pt x="13030010" y="513943"/>
                  </a:lnTo>
                  <a:lnTo>
                    <a:pt x="13031724" y="516178"/>
                  </a:lnTo>
                  <a:lnTo>
                    <a:pt x="13024409" y="519290"/>
                  </a:lnTo>
                  <a:lnTo>
                    <a:pt x="13019786" y="522427"/>
                  </a:lnTo>
                  <a:lnTo>
                    <a:pt x="13029603" y="524751"/>
                  </a:lnTo>
                  <a:lnTo>
                    <a:pt x="13065608" y="525449"/>
                  </a:lnTo>
                  <a:lnTo>
                    <a:pt x="13039674" y="522160"/>
                  </a:lnTo>
                  <a:lnTo>
                    <a:pt x="13047231" y="516788"/>
                  </a:lnTo>
                  <a:lnTo>
                    <a:pt x="13056019" y="519074"/>
                  </a:lnTo>
                  <a:lnTo>
                    <a:pt x="13081762" y="519074"/>
                  </a:lnTo>
                  <a:lnTo>
                    <a:pt x="13092316" y="515251"/>
                  </a:lnTo>
                  <a:lnTo>
                    <a:pt x="13099529" y="516623"/>
                  </a:lnTo>
                  <a:lnTo>
                    <a:pt x="13119354" y="5181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391663" y="4730711"/>
              <a:ext cx="3714750" cy="342900"/>
            </a:xfrm>
            <a:custGeom>
              <a:avLst/>
              <a:gdLst/>
              <a:ahLst/>
              <a:cxnLst/>
              <a:rect l="l" t="t" r="r" b="b"/>
              <a:pathLst>
                <a:path w="3714750" h="342900">
                  <a:moveTo>
                    <a:pt x="32956" y="332981"/>
                  </a:moveTo>
                  <a:lnTo>
                    <a:pt x="32778" y="331952"/>
                  </a:lnTo>
                  <a:lnTo>
                    <a:pt x="0" y="330504"/>
                  </a:lnTo>
                  <a:lnTo>
                    <a:pt x="32956" y="332981"/>
                  </a:lnTo>
                  <a:close/>
                </a:path>
                <a:path w="3714750" h="342900">
                  <a:moveTo>
                    <a:pt x="120929" y="334251"/>
                  </a:moveTo>
                  <a:lnTo>
                    <a:pt x="109181" y="335495"/>
                  </a:lnTo>
                  <a:lnTo>
                    <a:pt x="94462" y="334835"/>
                  </a:lnTo>
                  <a:lnTo>
                    <a:pt x="77927" y="333794"/>
                  </a:lnTo>
                  <a:lnTo>
                    <a:pt x="60452" y="333908"/>
                  </a:lnTo>
                  <a:lnTo>
                    <a:pt x="71932" y="334581"/>
                  </a:lnTo>
                  <a:lnTo>
                    <a:pt x="82664" y="335927"/>
                  </a:lnTo>
                  <a:lnTo>
                    <a:pt x="80137" y="337921"/>
                  </a:lnTo>
                  <a:lnTo>
                    <a:pt x="71310" y="337985"/>
                  </a:lnTo>
                  <a:lnTo>
                    <a:pt x="64490" y="337527"/>
                  </a:lnTo>
                  <a:lnTo>
                    <a:pt x="52070" y="335965"/>
                  </a:lnTo>
                  <a:lnTo>
                    <a:pt x="69037" y="338289"/>
                  </a:lnTo>
                  <a:lnTo>
                    <a:pt x="107162" y="338531"/>
                  </a:lnTo>
                  <a:lnTo>
                    <a:pt x="108534" y="340893"/>
                  </a:lnTo>
                  <a:lnTo>
                    <a:pt x="120929" y="334251"/>
                  </a:lnTo>
                  <a:close/>
                </a:path>
                <a:path w="3714750" h="342900">
                  <a:moveTo>
                    <a:pt x="225412" y="327355"/>
                  </a:moveTo>
                  <a:lnTo>
                    <a:pt x="201396" y="327202"/>
                  </a:lnTo>
                  <a:lnTo>
                    <a:pt x="177850" y="325716"/>
                  </a:lnTo>
                  <a:lnTo>
                    <a:pt x="156146" y="324980"/>
                  </a:lnTo>
                  <a:lnTo>
                    <a:pt x="137668" y="327088"/>
                  </a:lnTo>
                  <a:lnTo>
                    <a:pt x="182245" y="329895"/>
                  </a:lnTo>
                  <a:lnTo>
                    <a:pt x="204597" y="330047"/>
                  </a:lnTo>
                  <a:lnTo>
                    <a:pt x="225412" y="327355"/>
                  </a:lnTo>
                  <a:close/>
                </a:path>
                <a:path w="3714750" h="342900">
                  <a:moveTo>
                    <a:pt x="257937" y="306946"/>
                  </a:moveTo>
                  <a:lnTo>
                    <a:pt x="240030" y="307301"/>
                  </a:lnTo>
                  <a:lnTo>
                    <a:pt x="218160" y="307238"/>
                  </a:lnTo>
                  <a:lnTo>
                    <a:pt x="198945" y="307467"/>
                  </a:lnTo>
                  <a:lnTo>
                    <a:pt x="189064" y="308660"/>
                  </a:lnTo>
                  <a:lnTo>
                    <a:pt x="231330" y="312077"/>
                  </a:lnTo>
                  <a:lnTo>
                    <a:pt x="212166" y="309105"/>
                  </a:lnTo>
                  <a:lnTo>
                    <a:pt x="257937" y="306946"/>
                  </a:lnTo>
                  <a:close/>
                </a:path>
                <a:path w="3714750" h="342900">
                  <a:moveTo>
                    <a:pt x="373341" y="327952"/>
                  </a:moveTo>
                  <a:lnTo>
                    <a:pt x="276415" y="327723"/>
                  </a:lnTo>
                  <a:lnTo>
                    <a:pt x="295173" y="328091"/>
                  </a:lnTo>
                  <a:lnTo>
                    <a:pt x="318681" y="328307"/>
                  </a:lnTo>
                  <a:lnTo>
                    <a:pt x="339750" y="329209"/>
                  </a:lnTo>
                  <a:lnTo>
                    <a:pt x="351205" y="331597"/>
                  </a:lnTo>
                  <a:lnTo>
                    <a:pt x="351320" y="330530"/>
                  </a:lnTo>
                  <a:lnTo>
                    <a:pt x="357098" y="329603"/>
                  </a:lnTo>
                  <a:lnTo>
                    <a:pt x="373341" y="327952"/>
                  </a:lnTo>
                  <a:close/>
                </a:path>
                <a:path w="3714750" h="342900">
                  <a:moveTo>
                    <a:pt x="419341" y="92329"/>
                  </a:moveTo>
                  <a:lnTo>
                    <a:pt x="399453" y="91567"/>
                  </a:lnTo>
                  <a:lnTo>
                    <a:pt x="399008" y="91567"/>
                  </a:lnTo>
                  <a:lnTo>
                    <a:pt x="419341" y="92329"/>
                  </a:lnTo>
                  <a:close/>
                </a:path>
                <a:path w="3714750" h="342900">
                  <a:moveTo>
                    <a:pt x="464654" y="313156"/>
                  </a:moveTo>
                  <a:lnTo>
                    <a:pt x="454571" y="308686"/>
                  </a:lnTo>
                  <a:lnTo>
                    <a:pt x="430936" y="305790"/>
                  </a:lnTo>
                  <a:lnTo>
                    <a:pt x="391541" y="306070"/>
                  </a:lnTo>
                  <a:lnTo>
                    <a:pt x="381571" y="303047"/>
                  </a:lnTo>
                  <a:lnTo>
                    <a:pt x="446214" y="302844"/>
                  </a:lnTo>
                  <a:lnTo>
                    <a:pt x="414515" y="300875"/>
                  </a:lnTo>
                  <a:lnTo>
                    <a:pt x="379183" y="302158"/>
                  </a:lnTo>
                  <a:lnTo>
                    <a:pt x="354050" y="302831"/>
                  </a:lnTo>
                  <a:lnTo>
                    <a:pt x="352945" y="299046"/>
                  </a:lnTo>
                  <a:lnTo>
                    <a:pt x="323888" y="298310"/>
                  </a:lnTo>
                  <a:lnTo>
                    <a:pt x="291109" y="298399"/>
                  </a:lnTo>
                  <a:lnTo>
                    <a:pt x="262902" y="299516"/>
                  </a:lnTo>
                  <a:lnTo>
                    <a:pt x="247561" y="301879"/>
                  </a:lnTo>
                  <a:lnTo>
                    <a:pt x="271678" y="301917"/>
                  </a:lnTo>
                  <a:lnTo>
                    <a:pt x="277990" y="303707"/>
                  </a:lnTo>
                  <a:lnTo>
                    <a:pt x="280974" y="306082"/>
                  </a:lnTo>
                  <a:lnTo>
                    <a:pt x="295059" y="307848"/>
                  </a:lnTo>
                  <a:lnTo>
                    <a:pt x="295897" y="308178"/>
                  </a:lnTo>
                  <a:lnTo>
                    <a:pt x="294373" y="307416"/>
                  </a:lnTo>
                  <a:lnTo>
                    <a:pt x="295376" y="306362"/>
                  </a:lnTo>
                  <a:lnTo>
                    <a:pt x="303745" y="305803"/>
                  </a:lnTo>
                  <a:lnTo>
                    <a:pt x="337375" y="306984"/>
                  </a:lnTo>
                  <a:lnTo>
                    <a:pt x="344271" y="309587"/>
                  </a:lnTo>
                  <a:lnTo>
                    <a:pt x="341553" y="312762"/>
                  </a:lnTo>
                  <a:lnTo>
                    <a:pt x="346278" y="315633"/>
                  </a:lnTo>
                  <a:lnTo>
                    <a:pt x="375539" y="317309"/>
                  </a:lnTo>
                  <a:lnTo>
                    <a:pt x="392684" y="314909"/>
                  </a:lnTo>
                  <a:lnTo>
                    <a:pt x="419227" y="315899"/>
                  </a:lnTo>
                  <a:lnTo>
                    <a:pt x="445884" y="317665"/>
                  </a:lnTo>
                  <a:lnTo>
                    <a:pt x="463397" y="317550"/>
                  </a:lnTo>
                  <a:lnTo>
                    <a:pt x="464654" y="313156"/>
                  </a:lnTo>
                  <a:close/>
                </a:path>
                <a:path w="3714750" h="342900">
                  <a:moveTo>
                    <a:pt x="483743" y="101600"/>
                  </a:moveTo>
                  <a:lnTo>
                    <a:pt x="469938" y="101092"/>
                  </a:lnTo>
                  <a:lnTo>
                    <a:pt x="475056" y="103632"/>
                  </a:lnTo>
                  <a:lnTo>
                    <a:pt x="483743" y="101600"/>
                  </a:lnTo>
                  <a:close/>
                </a:path>
                <a:path w="3714750" h="342900">
                  <a:moveTo>
                    <a:pt x="484416" y="83820"/>
                  </a:moveTo>
                  <a:lnTo>
                    <a:pt x="463981" y="85344"/>
                  </a:lnTo>
                  <a:lnTo>
                    <a:pt x="455879" y="85344"/>
                  </a:lnTo>
                  <a:lnTo>
                    <a:pt x="450126" y="85471"/>
                  </a:lnTo>
                  <a:lnTo>
                    <a:pt x="474827" y="85344"/>
                  </a:lnTo>
                  <a:lnTo>
                    <a:pt x="484416" y="83820"/>
                  </a:lnTo>
                  <a:close/>
                </a:path>
                <a:path w="3714750" h="342900">
                  <a:moveTo>
                    <a:pt x="503478" y="82118"/>
                  </a:moveTo>
                  <a:lnTo>
                    <a:pt x="502348" y="81788"/>
                  </a:lnTo>
                  <a:lnTo>
                    <a:pt x="493204" y="81788"/>
                  </a:lnTo>
                  <a:lnTo>
                    <a:pt x="503478" y="82118"/>
                  </a:lnTo>
                  <a:close/>
                </a:path>
                <a:path w="3714750" h="342900">
                  <a:moveTo>
                    <a:pt x="528320" y="93345"/>
                  </a:moveTo>
                  <a:lnTo>
                    <a:pt x="523671" y="91567"/>
                  </a:lnTo>
                  <a:lnTo>
                    <a:pt x="520915" y="91567"/>
                  </a:lnTo>
                  <a:lnTo>
                    <a:pt x="528320" y="93345"/>
                  </a:lnTo>
                  <a:close/>
                </a:path>
                <a:path w="3714750" h="342900">
                  <a:moveTo>
                    <a:pt x="528777" y="341261"/>
                  </a:moveTo>
                  <a:lnTo>
                    <a:pt x="528307" y="340194"/>
                  </a:lnTo>
                  <a:lnTo>
                    <a:pt x="522617" y="339255"/>
                  </a:lnTo>
                  <a:lnTo>
                    <a:pt x="515175" y="338302"/>
                  </a:lnTo>
                  <a:lnTo>
                    <a:pt x="509447" y="337248"/>
                  </a:lnTo>
                  <a:lnTo>
                    <a:pt x="478409" y="341922"/>
                  </a:lnTo>
                  <a:lnTo>
                    <a:pt x="496849" y="342785"/>
                  </a:lnTo>
                  <a:lnTo>
                    <a:pt x="503643" y="341972"/>
                  </a:lnTo>
                  <a:lnTo>
                    <a:pt x="510413" y="340969"/>
                  </a:lnTo>
                  <a:lnTo>
                    <a:pt x="528777" y="341261"/>
                  </a:lnTo>
                  <a:close/>
                </a:path>
                <a:path w="3714750" h="342900">
                  <a:moveTo>
                    <a:pt x="577418" y="331470"/>
                  </a:moveTo>
                  <a:lnTo>
                    <a:pt x="567156" y="327431"/>
                  </a:lnTo>
                  <a:lnTo>
                    <a:pt x="557390" y="329247"/>
                  </a:lnTo>
                  <a:lnTo>
                    <a:pt x="555205" y="330276"/>
                  </a:lnTo>
                  <a:lnTo>
                    <a:pt x="561555" y="330885"/>
                  </a:lnTo>
                  <a:lnTo>
                    <a:pt x="577418" y="331470"/>
                  </a:lnTo>
                  <a:close/>
                </a:path>
                <a:path w="3714750" h="342900">
                  <a:moveTo>
                    <a:pt x="622782" y="286626"/>
                  </a:moveTo>
                  <a:lnTo>
                    <a:pt x="607783" y="282105"/>
                  </a:lnTo>
                  <a:lnTo>
                    <a:pt x="591502" y="291274"/>
                  </a:lnTo>
                  <a:lnTo>
                    <a:pt x="622782" y="286626"/>
                  </a:lnTo>
                  <a:close/>
                </a:path>
                <a:path w="3714750" h="342900">
                  <a:moveTo>
                    <a:pt x="715759" y="289433"/>
                  </a:moveTo>
                  <a:lnTo>
                    <a:pt x="699287" y="288239"/>
                  </a:lnTo>
                  <a:lnTo>
                    <a:pt x="676135" y="288023"/>
                  </a:lnTo>
                  <a:lnTo>
                    <a:pt x="653097" y="288175"/>
                  </a:lnTo>
                  <a:lnTo>
                    <a:pt x="636981" y="288112"/>
                  </a:lnTo>
                  <a:lnTo>
                    <a:pt x="645185" y="290385"/>
                  </a:lnTo>
                  <a:lnTo>
                    <a:pt x="661149" y="290664"/>
                  </a:lnTo>
                  <a:lnTo>
                    <a:pt x="674446" y="290664"/>
                  </a:lnTo>
                  <a:lnTo>
                    <a:pt x="674636" y="292087"/>
                  </a:lnTo>
                  <a:lnTo>
                    <a:pt x="680313" y="290741"/>
                  </a:lnTo>
                  <a:lnTo>
                    <a:pt x="707542" y="290499"/>
                  </a:lnTo>
                  <a:lnTo>
                    <a:pt x="715759" y="289433"/>
                  </a:lnTo>
                  <a:close/>
                </a:path>
                <a:path w="3714750" h="342900">
                  <a:moveTo>
                    <a:pt x="785634" y="251142"/>
                  </a:moveTo>
                  <a:lnTo>
                    <a:pt x="770470" y="245592"/>
                  </a:lnTo>
                  <a:lnTo>
                    <a:pt x="756780" y="247396"/>
                  </a:lnTo>
                  <a:lnTo>
                    <a:pt x="734910" y="249174"/>
                  </a:lnTo>
                  <a:lnTo>
                    <a:pt x="724369" y="251206"/>
                  </a:lnTo>
                  <a:lnTo>
                    <a:pt x="744613" y="253784"/>
                  </a:lnTo>
                  <a:lnTo>
                    <a:pt x="747039" y="253263"/>
                  </a:lnTo>
                  <a:lnTo>
                    <a:pt x="737196" y="252018"/>
                  </a:lnTo>
                  <a:lnTo>
                    <a:pt x="730745" y="250393"/>
                  </a:lnTo>
                  <a:lnTo>
                    <a:pt x="743305" y="248704"/>
                  </a:lnTo>
                  <a:lnTo>
                    <a:pt x="785634" y="251142"/>
                  </a:lnTo>
                  <a:close/>
                </a:path>
                <a:path w="3714750" h="342900">
                  <a:moveTo>
                    <a:pt x="818603" y="335915"/>
                  </a:moveTo>
                  <a:lnTo>
                    <a:pt x="804468" y="334403"/>
                  </a:lnTo>
                  <a:lnTo>
                    <a:pt x="781634" y="336003"/>
                  </a:lnTo>
                  <a:lnTo>
                    <a:pt x="818603" y="335915"/>
                  </a:lnTo>
                  <a:close/>
                </a:path>
                <a:path w="3714750" h="342900">
                  <a:moveTo>
                    <a:pt x="882802" y="106680"/>
                  </a:moveTo>
                  <a:lnTo>
                    <a:pt x="862520" y="106553"/>
                  </a:lnTo>
                  <a:lnTo>
                    <a:pt x="860298" y="106680"/>
                  </a:lnTo>
                  <a:lnTo>
                    <a:pt x="882802" y="106680"/>
                  </a:lnTo>
                  <a:close/>
                </a:path>
                <a:path w="3714750" h="342900">
                  <a:moveTo>
                    <a:pt x="896708" y="314337"/>
                  </a:moveTo>
                  <a:lnTo>
                    <a:pt x="863904" y="311912"/>
                  </a:lnTo>
                  <a:lnTo>
                    <a:pt x="850836" y="315480"/>
                  </a:lnTo>
                  <a:lnTo>
                    <a:pt x="896708" y="314337"/>
                  </a:lnTo>
                  <a:close/>
                </a:path>
                <a:path w="3714750" h="342900">
                  <a:moveTo>
                    <a:pt x="907110" y="285915"/>
                  </a:moveTo>
                  <a:lnTo>
                    <a:pt x="885228" y="283349"/>
                  </a:lnTo>
                  <a:lnTo>
                    <a:pt x="865695" y="286410"/>
                  </a:lnTo>
                  <a:lnTo>
                    <a:pt x="863574" y="288213"/>
                  </a:lnTo>
                  <a:lnTo>
                    <a:pt x="877620" y="290487"/>
                  </a:lnTo>
                  <a:lnTo>
                    <a:pt x="873975" y="288188"/>
                  </a:lnTo>
                  <a:lnTo>
                    <a:pt x="893584" y="287096"/>
                  </a:lnTo>
                  <a:lnTo>
                    <a:pt x="907110" y="285915"/>
                  </a:lnTo>
                  <a:close/>
                </a:path>
                <a:path w="3714750" h="342900">
                  <a:moveTo>
                    <a:pt x="954633" y="284721"/>
                  </a:moveTo>
                  <a:lnTo>
                    <a:pt x="931252" y="282232"/>
                  </a:lnTo>
                  <a:lnTo>
                    <a:pt x="916012" y="283349"/>
                  </a:lnTo>
                  <a:lnTo>
                    <a:pt x="915682" y="285203"/>
                  </a:lnTo>
                  <a:lnTo>
                    <a:pt x="925715" y="286829"/>
                  </a:lnTo>
                  <a:lnTo>
                    <a:pt x="941578" y="287299"/>
                  </a:lnTo>
                  <a:lnTo>
                    <a:pt x="938936" y="286258"/>
                  </a:lnTo>
                  <a:lnTo>
                    <a:pt x="942886" y="285826"/>
                  </a:lnTo>
                  <a:lnTo>
                    <a:pt x="949452" y="285483"/>
                  </a:lnTo>
                  <a:lnTo>
                    <a:pt x="954633" y="284721"/>
                  </a:lnTo>
                  <a:close/>
                </a:path>
                <a:path w="3714750" h="342900">
                  <a:moveTo>
                    <a:pt x="1077379" y="293649"/>
                  </a:moveTo>
                  <a:lnTo>
                    <a:pt x="1067473" y="292519"/>
                  </a:lnTo>
                  <a:lnTo>
                    <a:pt x="1040295" y="295656"/>
                  </a:lnTo>
                  <a:lnTo>
                    <a:pt x="1036040" y="293611"/>
                  </a:lnTo>
                  <a:lnTo>
                    <a:pt x="1026020" y="291058"/>
                  </a:lnTo>
                  <a:lnTo>
                    <a:pt x="1013485" y="288798"/>
                  </a:lnTo>
                  <a:lnTo>
                    <a:pt x="1001649" y="287642"/>
                  </a:lnTo>
                  <a:lnTo>
                    <a:pt x="1016355" y="292163"/>
                  </a:lnTo>
                  <a:lnTo>
                    <a:pt x="999528" y="292227"/>
                  </a:lnTo>
                  <a:lnTo>
                    <a:pt x="985177" y="291604"/>
                  </a:lnTo>
                  <a:lnTo>
                    <a:pt x="975855" y="290410"/>
                  </a:lnTo>
                  <a:lnTo>
                    <a:pt x="974140" y="288709"/>
                  </a:lnTo>
                  <a:lnTo>
                    <a:pt x="947432" y="292874"/>
                  </a:lnTo>
                  <a:lnTo>
                    <a:pt x="923658" y="290372"/>
                  </a:lnTo>
                  <a:lnTo>
                    <a:pt x="929284" y="294957"/>
                  </a:lnTo>
                  <a:lnTo>
                    <a:pt x="962723" y="294005"/>
                  </a:lnTo>
                  <a:lnTo>
                    <a:pt x="993546" y="295211"/>
                  </a:lnTo>
                  <a:lnTo>
                    <a:pt x="1020267" y="297472"/>
                  </a:lnTo>
                  <a:lnTo>
                    <a:pt x="1041374" y="299720"/>
                  </a:lnTo>
                  <a:lnTo>
                    <a:pt x="1037285" y="298373"/>
                  </a:lnTo>
                  <a:lnTo>
                    <a:pt x="1038987" y="297243"/>
                  </a:lnTo>
                  <a:lnTo>
                    <a:pt x="1045070" y="296202"/>
                  </a:lnTo>
                  <a:lnTo>
                    <a:pt x="1054176" y="295109"/>
                  </a:lnTo>
                  <a:lnTo>
                    <a:pt x="1068489" y="297586"/>
                  </a:lnTo>
                  <a:lnTo>
                    <a:pt x="1071448" y="296151"/>
                  </a:lnTo>
                  <a:lnTo>
                    <a:pt x="1076553" y="294843"/>
                  </a:lnTo>
                  <a:lnTo>
                    <a:pt x="1077379" y="293649"/>
                  </a:lnTo>
                  <a:close/>
                </a:path>
                <a:path w="3714750" h="342900">
                  <a:moveTo>
                    <a:pt x="1140244" y="229666"/>
                  </a:moveTo>
                  <a:lnTo>
                    <a:pt x="1131430" y="229666"/>
                  </a:lnTo>
                  <a:lnTo>
                    <a:pt x="1131912" y="229946"/>
                  </a:lnTo>
                  <a:lnTo>
                    <a:pt x="1140244" y="229666"/>
                  </a:lnTo>
                  <a:close/>
                </a:path>
                <a:path w="3714750" h="342900">
                  <a:moveTo>
                    <a:pt x="1142301" y="235915"/>
                  </a:moveTo>
                  <a:lnTo>
                    <a:pt x="1132103" y="230047"/>
                  </a:lnTo>
                  <a:lnTo>
                    <a:pt x="1128839" y="230047"/>
                  </a:lnTo>
                  <a:lnTo>
                    <a:pt x="1113637" y="230047"/>
                  </a:lnTo>
                  <a:lnTo>
                    <a:pt x="1098854" y="228422"/>
                  </a:lnTo>
                  <a:lnTo>
                    <a:pt x="1110729" y="231927"/>
                  </a:lnTo>
                  <a:lnTo>
                    <a:pt x="1119212" y="233883"/>
                  </a:lnTo>
                  <a:lnTo>
                    <a:pt x="1128382" y="234975"/>
                  </a:lnTo>
                  <a:lnTo>
                    <a:pt x="1142301" y="235915"/>
                  </a:lnTo>
                  <a:close/>
                </a:path>
                <a:path w="3714750" h="342900">
                  <a:moveTo>
                    <a:pt x="1149616" y="133350"/>
                  </a:moveTo>
                  <a:lnTo>
                    <a:pt x="1148143" y="133159"/>
                  </a:lnTo>
                  <a:lnTo>
                    <a:pt x="1147838" y="133159"/>
                  </a:lnTo>
                  <a:lnTo>
                    <a:pt x="1149616" y="133350"/>
                  </a:lnTo>
                  <a:close/>
                </a:path>
                <a:path w="3714750" h="342900">
                  <a:moveTo>
                    <a:pt x="1184414" y="136271"/>
                  </a:moveTo>
                  <a:lnTo>
                    <a:pt x="1149654" y="133350"/>
                  </a:lnTo>
                  <a:lnTo>
                    <a:pt x="1166139" y="135128"/>
                  </a:lnTo>
                  <a:lnTo>
                    <a:pt x="1184414" y="136271"/>
                  </a:lnTo>
                  <a:close/>
                </a:path>
                <a:path w="3714750" h="342900">
                  <a:moveTo>
                    <a:pt x="1196428" y="119761"/>
                  </a:moveTo>
                  <a:lnTo>
                    <a:pt x="1180338" y="118999"/>
                  </a:lnTo>
                  <a:lnTo>
                    <a:pt x="1160589" y="117729"/>
                  </a:lnTo>
                  <a:lnTo>
                    <a:pt x="1142707" y="117221"/>
                  </a:lnTo>
                  <a:lnTo>
                    <a:pt x="1129525" y="118618"/>
                  </a:lnTo>
                  <a:lnTo>
                    <a:pt x="1155103" y="119761"/>
                  </a:lnTo>
                  <a:lnTo>
                    <a:pt x="1196428" y="119761"/>
                  </a:lnTo>
                  <a:close/>
                </a:path>
                <a:path w="3714750" h="342900">
                  <a:moveTo>
                    <a:pt x="1199108" y="119888"/>
                  </a:moveTo>
                  <a:lnTo>
                    <a:pt x="1198372" y="119761"/>
                  </a:lnTo>
                  <a:lnTo>
                    <a:pt x="1196428" y="119761"/>
                  </a:lnTo>
                  <a:lnTo>
                    <a:pt x="1199108" y="119888"/>
                  </a:lnTo>
                  <a:close/>
                </a:path>
                <a:path w="3714750" h="342900">
                  <a:moveTo>
                    <a:pt x="1246339" y="328129"/>
                  </a:moveTo>
                  <a:lnTo>
                    <a:pt x="1235633" y="326948"/>
                  </a:lnTo>
                  <a:lnTo>
                    <a:pt x="1225194" y="326910"/>
                  </a:lnTo>
                  <a:lnTo>
                    <a:pt x="1214932" y="327634"/>
                  </a:lnTo>
                  <a:lnTo>
                    <a:pt x="1204798" y="328726"/>
                  </a:lnTo>
                  <a:lnTo>
                    <a:pt x="1224953" y="328891"/>
                  </a:lnTo>
                  <a:lnTo>
                    <a:pt x="1230541" y="329946"/>
                  </a:lnTo>
                  <a:lnTo>
                    <a:pt x="1232712" y="331381"/>
                  </a:lnTo>
                  <a:lnTo>
                    <a:pt x="1242631" y="332689"/>
                  </a:lnTo>
                  <a:lnTo>
                    <a:pt x="1240497" y="331279"/>
                  </a:lnTo>
                  <a:lnTo>
                    <a:pt x="1237513" y="330060"/>
                  </a:lnTo>
                  <a:lnTo>
                    <a:pt x="1238008" y="329006"/>
                  </a:lnTo>
                  <a:lnTo>
                    <a:pt x="1246339" y="328129"/>
                  </a:lnTo>
                  <a:close/>
                </a:path>
                <a:path w="3714750" h="342900">
                  <a:moveTo>
                    <a:pt x="1286421" y="316572"/>
                  </a:moveTo>
                  <a:lnTo>
                    <a:pt x="1286319" y="315404"/>
                  </a:lnTo>
                  <a:lnTo>
                    <a:pt x="1266126" y="313334"/>
                  </a:lnTo>
                  <a:lnTo>
                    <a:pt x="1257960" y="314731"/>
                  </a:lnTo>
                  <a:lnTo>
                    <a:pt x="1240713" y="316128"/>
                  </a:lnTo>
                  <a:lnTo>
                    <a:pt x="1226121" y="317792"/>
                  </a:lnTo>
                  <a:lnTo>
                    <a:pt x="1225943" y="320040"/>
                  </a:lnTo>
                  <a:lnTo>
                    <a:pt x="1242339" y="319582"/>
                  </a:lnTo>
                  <a:lnTo>
                    <a:pt x="1261059" y="319747"/>
                  </a:lnTo>
                  <a:lnTo>
                    <a:pt x="1277302" y="320408"/>
                  </a:lnTo>
                  <a:lnTo>
                    <a:pt x="1286306" y="321411"/>
                  </a:lnTo>
                  <a:lnTo>
                    <a:pt x="1281417" y="318147"/>
                  </a:lnTo>
                  <a:lnTo>
                    <a:pt x="1286421" y="316572"/>
                  </a:lnTo>
                  <a:close/>
                </a:path>
                <a:path w="3714750" h="342900">
                  <a:moveTo>
                    <a:pt x="1311008" y="310984"/>
                  </a:moveTo>
                  <a:lnTo>
                    <a:pt x="1300518" y="310108"/>
                  </a:lnTo>
                  <a:lnTo>
                    <a:pt x="1284046" y="309549"/>
                  </a:lnTo>
                  <a:lnTo>
                    <a:pt x="1269669" y="308737"/>
                  </a:lnTo>
                  <a:lnTo>
                    <a:pt x="1265110" y="309270"/>
                  </a:lnTo>
                  <a:lnTo>
                    <a:pt x="1307490" y="312712"/>
                  </a:lnTo>
                  <a:lnTo>
                    <a:pt x="1311008" y="310984"/>
                  </a:lnTo>
                  <a:close/>
                </a:path>
                <a:path w="3714750" h="342900">
                  <a:moveTo>
                    <a:pt x="1340726" y="292544"/>
                  </a:moveTo>
                  <a:lnTo>
                    <a:pt x="1339608" y="291261"/>
                  </a:lnTo>
                  <a:lnTo>
                    <a:pt x="1339672" y="292277"/>
                  </a:lnTo>
                  <a:lnTo>
                    <a:pt x="1340180" y="293662"/>
                  </a:lnTo>
                  <a:lnTo>
                    <a:pt x="1340726" y="292544"/>
                  </a:lnTo>
                  <a:close/>
                </a:path>
                <a:path w="3714750" h="342900">
                  <a:moveTo>
                    <a:pt x="1341945" y="294386"/>
                  </a:moveTo>
                  <a:lnTo>
                    <a:pt x="1340256" y="293852"/>
                  </a:lnTo>
                  <a:lnTo>
                    <a:pt x="1340459" y="294386"/>
                  </a:lnTo>
                  <a:lnTo>
                    <a:pt x="1341945" y="294386"/>
                  </a:lnTo>
                  <a:close/>
                </a:path>
                <a:path w="3714750" h="342900">
                  <a:moveTo>
                    <a:pt x="1345298" y="214515"/>
                  </a:moveTo>
                  <a:lnTo>
                    <a:pt x="1330871" y="212026"/>
                  </a:lnTo>
                  <a:lnTo>
                    <a:pt x="1311325" y="212737"/>
                  </a:lnTo>
                  <a:lnTo>
                    <a:pt x="1301343" y="211658"/>
                  </a:lnTo>
                  <a:lnTo>
                    <a:pt x="1292313" y="211048"/>
                  </a:lnTo>
                  <a:lnTo>
                    <a:pt x="1275638" y="213182"/>
                  </a:lnTo>
                  <a:lnTo>
                    <a:pt x="1303870" y="215138"/>
                  </a:lnTo>
                  <a:lnTo>
                    <a:pt x="1299083" y="214642"/>
                  </a:lnTo>
                  <a:lnTo>
                    <a:pt x="1345298" y="214515"/>
                  </a:lnTo>
                  <a:close/>
                </a:path>
                <a:path w="3714750" h="342900">
                  <a:moveTo>
                    <a:pt x="1354099" y="294779"/>
                  </a:moveTo>
                  <a:lnTo>
                    <a:pt x="1341945" y="294386"/>
                  </a:lnTo>
                  <a:lnTo>
                    <a:pt x="1343177" y="294779"/>
                  </a:lnTo>
                  <a:lnTo>
                    <a:pt x="1354099" y="294779"/>
                  </a:lnTo>
                  <a:close/>
                </a:path>
                <a:path w="3714750" h="342900">
                  <a:moveTo>
                    <a:pt x="1358874" y="233794"/>
                  </a:moveTo>
                  <a:lnTo>
                    <a:pt x="1340358" y="232333"/>
                  </a:lnTo>
                  <a:lnTo>
                    <a:pt x="1337373" y="230809"/>
                  </a:lnTo>
                  <a:lnTo>
                    <a:pt x="1344777" y="229260"/>
                  </a:lnTo>
                  <a:lnTo>
                    <a:pt x="1357414" y="227698"/>
                  </a:lnTo>
                  <a:lnTo>
                    <a:pt x="1337983" y="227164"/>
                  </a:lnTo>
                  <a:lnTo>
                    <a:pt x="1334490" y="228409"/>
                  </a:lnTo>
                  <a:lnTo>
                    <a:pt x="1334579" y="230212"/>
                  </a:lnTo>
                  <a:lnTo>
                    <a:pt x="1325867" y="231355"/>
                  </a:lnTo>
                  <a:lnTo>
                    <a:pt x="1358874" y="233794"/>
                  </a:lnTo>
                  <a:close/>
                </a:path>
                <a:path w="3714750" h="342900">
                  <a:moveTo>
                    <a:pt x="1421650" y="216573"/>
                  </a:moveTo>
                  <a:lnTo>
                    <a:pt x="1409204" y="214185"/>
                  </a:lnTo>
                  <a:lnTo>
                    <a:pt x="1392643" y="212648"/>
                  </a:lnTo>
                  <a:lnTo>
                    <a:pt x="1386281" y="211886"/>
                  </a:lnTo>
                  <a:lnTo>
                    <a:pt x="1387094" y="214007"/>
                  </a:lnTo>
                  <a:lnTo>
                    <a:pt x="1400810" y="215519"/>
                  </a:lnTo>
                  <a:lnTo>
                    <a:pt x="1414602" y="217233"/>
                  </a:lnTo>
                  <a:lnTo>
                    <a:pt x="1415694" y="219913"/>
                  </a:lnTo>
                  <a:lnTo>
                    <a:pt x="1421650" y="216573"/>
                  </a:lnTo>
                  <a:close/>
                </a:path>
                <a:path w="3714750" h="342900">
                  <a:moveTo>
                    <a:pt x="1429677" y="318973"/>
                  </a:moveTo>
                  <a:lnTo>
                    <a:pt x="1414754" y="318096"/>
                  </a:lnTo>
                  <a:lnTo>
                    <a:pt x="1410868" y="316826"/>
                  </a:lnTo>
                  <a:lnTo>
                    <a:pt x="1409890" y="316509"/>
                  </a:lnTo>
                  <a:lnTo>
                    <a:pt x="1375524" y="316826"/>
                  </a:lnTo>
                  <a:lnTo>
                    <a:pt x="1366075" y="314261"/>
                  </a:lnTo>
                  <a:lnTo>
                    <a:pt x="1357312" y="310845"/>
                  </a:lnTo>
                  <a:lnTo>
                    <a:pt x="1325003" y="308584"/>
                  </a:lnTo>
                  <a:lnTo>
                    <a:pt x="1348270" y="311200"/>
                  </a:lnTo>
                  <a:lnTo>
                    <a:pt x="1337652" y="313524"/>
                  </a:lnTo>
                  <a:lnTo>
                    <a:pt x="1319796" y="316103"/>
                  </a:lnTo>
                  <a:lnTo>
                    <a:pt x="1320203" y="316103"/>
                  </a:lnTo>
                  <a:lnTo>
                    <a:pt x="1322984" y="319468"/>
                  </a:lnTo>
                  <a:lnTo>
                    <a:pt x="1345133" y="319468"/>
                  </a:lnTo>
                  <a:lnTo>
                    <a:pt x="1356017" y="318427"/>
                  </a:lnTo>
                  <a:lnTo>
                    <a:pt x="1359916" y="317169"/>
                  </a:lnTo>
                  <a:lnTo>
                    <a:pt x="1368132" y="316103"/>
                  </a:lnTo>
                  <a:lnTo>
                    <a:pt x="1373759" y="320649"/>
                  </a:lnTo>
                  <a:lnTo>
                    <a:pt x="1396365" y="320370"/>
                  </a:lnTo>
                  <a:lnTo>
                    <a:pt x="1429258" y="318973"/>
                  </a:lnTo>
                  <a:lnTo>
                    <a:pt x="1429677" y="318973"/>
                  </a:lnTo>
                  <a:close/>
                </a:path>
                <a:path w="3714750" h="342900">
                  <a:moveTo>
                    <a:pt x="1432572" y="90551"/>
                  </a:moveTo>
                  <a:lnTo>
                    <a:pt x="1404607" y="89789"/>
                  </a:lnTo>
                  <a:lnTo>
                    <a:pt x="1401279" y="89789"/>
                  </a:lnTo>
                  <a:lnTo>
                    <a:pt x="1387906" y="88519"/>
                  </a:lnTo>
                  <a:lnTo>
                    <a:pt x="1383893" y="88138"/>
                  </a:lnTo>
                  <a:lnTo>
                    <a:pt x="1382763" y="88138"/>
                  </a:lnTo>
                  <a:lnTo>
                    <a:pt x="1379677" y="87630"/>
                  </a:lnTo>
                  <a:lnTo>
                    <a:pt x="1376603" y="87122"/>
                  </a:lnTo>
                  <a:lnTo>
                    <a:pt x="1365821" y="85344"/>
                  </a:lnTo>
                  <a:lnTo>
                    <a:pt x="1357312" y="84201"/>
                  </a:lnTo>
                  <a:lnTo>
                    <a:pt x="1347838" y="82931"/>
                  </a:lnTo>
                  <a:lnTo>
                    <a:pt x="1365453" y="79375"/>
                  </a:lnTo>
                  <a:lnTo>
                    <a:pt x="1383068" y="75819"/>
                  </a:lnTo>
                  <a:lnTo>
                    <a:pt x="1370977" y="76200"/>
                  </a:lnTo>
                  <a:lnTo>
                    <a:pt x="1358734" y="77978"/>
                  </a:lnTo>
                  <a:lnTo>
                    <a:pt x="1340345" y="79375"/>
                  </a:lnTo>
                  <a:lnTo>
                    <a:pt x="1309852" y="78994"/>
                  </a:lnTo>
                  <a:lnTo>
                    <a:pt x="1307744" y="77978"/>
                  </a:lnTo>
                  <a:lnTo>
                    <a:pt x="1307338" y="77978"/>
                  </a:lnTo>
                  <a:lnTo>
                    <a:pt x="1308252" y="77216"/>
                  </a:lnTo>
                  <a:lnTo>
                    <a:pt x="1309776" y="75946"/>
                  </a:lnTo>
                  <a:lnTo>
                    <a:pt x="1309712" y="75565"/>
                  </a:lnTo>
                  <a:lnTo>
                    <a:pt x="1309636" y="75057"/>
                  </a:lnTo>
                  <a:lnTo>
                    <a:pt x="1309535" y="74422"/>
                  </a:lnTo>
                  <a:lnTo>
                    <a:pt x="1309446" y="73914"/>
                  </a:lnTo>
                  <a:lnTo>
                    <a:pt x="1309382" y="73533"/>
                  </a:lnTo>
                  <a:lnTo>
                    <a:pt x="1298968" y="70866"/>
                  </a:lnTo>
                  <a:lnTo>
                    <a:pt x="1299464" y="73279"/>
                  </a:lnTo>
                  <a:lnTo>
                    <a:pt x="1299514" y="73533"/>
                  </a:lnTo>
                  <a:lnTo>
                    <a:pt x="1299591" y="73914"/>
                  </a:lnTo>
                  <a:lnTo>
                    <a:pt x="1270190" y="73914"/>
                  </a:lnTo>
                  <a:lnTo>
                    <a:pt x="1244981" y="75057"/>
                  </a:lnTo>
                  <a:lnTo>
                    <a:pt x="1224165" y="76581"/>
                  </a:lnTo>
                  <a:lnTo>
                    <a:pt x="1207909" y="77216"/>
                  </a:lnTo>
                  <a:lnTo>
                    <a:pt x="1200302" y="76581"/>
                  </a:lnTo>
                  <a:lnTo>
                    <a:pt x="1182027" y="75057"/>
                  </a:lnTo>
                  <a:lnTo>
                    <a:pt x="1172387" y="75057"/>
                  </a:lnTo>
                  <a:lnTo>
                    <a:pt x="1139939" y="75565"/>
                  </a:lnTo>
                  <a:lnTo>
                    <a:pt x="1144549" y="75565"/>
                  </a:lnTo>
                  <a:lnTo>
                    <a:pt x="1120025" y="76466"/>
                  </a:lnTo>
                  <a:lnTo>
                    <a:pt x="1105903" y="75565"/>
                  </a:lnTo>
                  <a:lnTo>
                    <a:pt x="1072946" y="76835"/>
                  </a:lnTo>
                  <a:lnTo>
                    <a:pt x="1047940" y="76835"/>
                  </a:lnTo>
                  <a:lnTo>
                    <a:pt x="1018641" y="77216"/>
                  </a:lnTo>
                  <a:lnTo>
                    <a:pt x="972858" y="79375"/>
                  </a:lnTo>
                  <a:lnTo>
                    <a:pt x="971321" y="82931"/>
                  </a:lnTo>
                  <a:lnTo>
                    <a:pt x="970661" y="82931"/>
                  </a:lnTo>
                  <a:lnTo>
                    <a:pt x="963549" y="84201"/>
                  </a:lnTo>
                  <a:lnTo>
                    <a:pt x="942657" y="84201"/>
                  </a:lnTo>
                  <a:lnTo>
                    <a:pt x="939419" y="83820"/>
                  </a:lnTo>
                  <a:lnTo>
                    <a:pt x="927569" y="82423"/>
                  </a:lnTo>
                  <a:lnTo>
                    <a:pt x="904913" y="83312"/>
                  </a:lnTo>
                  <a:lnTo>
                    <a:pt x="908405" y="83312"/>
                  </a:lnTo>
                  <a:lnTo>
                    <a:pt x="881494" y="83820"/>
                  </a:lnTo>
                  <a:lnTo>
                    <a:pt x="874166" y="83820"/>
                  </a:lnTo>
                  <a:lnTo>
                    <a:pt x="857707" y="80264"/>
                  </a:lnTo>
                  <a:lnTo>
                    <a:pt x="849096" y="82931"/>
                  </a:lnTo>
                  <a:lnTo>
                    <a:pt x="782916" y="84836"/>
                  </a:lnTo>
                  <a:lnTo>
                    <a:pt x="790829" y="84836"/>
                  </a:lnTo>
                  <a:lnTo>
                    <a:pt x="771423" y="87122"/>
                  </a:lnTo>
                  <a:lnTo>
                    <a:pt x="748690" y="86741"/>
                  </a:lnTo>
                  <a:lnTo>
                    <a:pt x="737387" y="85725"/>
                  </a:lnTo>
                  <a:lnTo>
                    <a:pt x="733158" y="85344"/>
                  </a:lnTo>
                  <a:lnTo>
                    <a:pt x="733425" y="85344"/>
                  </a:lnTo>
                  <a:lnTo>
                    <a:pt x="718286" y="84201"/>
                  </a:lnTo>
                  <a:lnTo>
                    <a:pt x="714908" y="83959"/>
                  </a:lnTo>
                  <a:lnTo>
                    <a:pt x="707478" y="84201"/>
                  </a:lnTo>
                  <a:lnTo>
                    <a:pt x="688860" y="84836"/>
                  </a:lnTo>
                  <a:lnTo>
                    <a:pt x="693737" y="84836"/>
                  </a:lnTo>
                  <a:lnTo>
                    <a:pt x="701840" y="85725"/>
                  </a:lnTo>
                  <a:lnTo>
                    <a:pt x="655586" y="83820"/>
                  </a:lnTo>
                  <a:lnTo>
                    <a:pt x="713232" y="83820"/>
                  </a:lnTo>
                  <a:lnTo>
                    <a:pt x="718642" y="83820"/>
                  </a:lnTo>
                  <a:lnTo>
                    <a:pt x="758507" y="83820"/>
                  </a:lnTo>
                  <a:lnTo>
                    <a:pt x="540308" y="83312"/>
                  </a:lnTo>
                  <a:lnTo>
                    <a:pt x="503478" y="82118"/>
                  </a:lnTo>
                  <a:lnTo>
                    <a:pt x="512749" y="84836"/>
                  </a:lnTo>
                  <a:lnTo>
                    <a:pt x="512343" y="84836"/>
                  </a:lnTo>
                  <a:lnTo>
                    <a:pt x="512737" y="86614"/>
                  </a:lnTo>
                  <a:lnTo>
                    <a:pt x="512762" y="86741"/>
                  </a:lnTo>
                  <a:lnTo>
                    <a:pt x="462038" y="87388"/>
                  </a:lnTo>
                  <a:lnTo>
                    <a:pt x="474027" y="85471"/>
                  </a:lnTo>
                  <a:lnTo>
                    <a:pt x="450126" y="85471"/>
                  </a:lnTo>
                  <a:lnTo>
                    <a:pt x="415442" y="85471"/>
                  </a:lnTo>
                  <a:lnTo>
                    <a:pt x="428015" y="86614"/>
                  </a:lnTo>
                  <a:lnTo>
                    <a:pt x="426847" y="86614"/>
                  </a:lnTo>
                  <a:lnTo>
                    <a:pt x="433362" y="87630"/>
                  </a:lnTo>
                  <a:lnTo>
                    <a:pt x="439801" y="89154"/>
                  </a:lnTo>
                  <a:lnTo>
                    <a:pt x="444461" y="90551"/>
                  </a:lnTo>
                  <a:lnTo>
                    <a:pt x="434073" y="92329"/>
                  </a:lnTo>
                  <a:lnTo>
                    <a:pt x="419633" y="92329"/>
                  </a:lnTo>
                  <a:lnTo>
                    <a:pt x="419341" y="92329"/>
                  </a:lnTo>
                  <a:lnTo>
                    <a:pt x="429285" y="92710"/>
                  </a:lnTo>
                  <a:lnTo>
                    <a:pt x="453301" y="93218"/>
                  </a:lnTo>
                  <a:lnTo>
                    <a:pt x="468083" y="92964"/>
                  </a:lnTo>
                  <a:lnTo>
                    <a:pt x="476478" y="89916"/>
                  </a:lnTo>
                  <a:lnTo>
                    <a:pt x="491058" y="90551"/>
                  </a:lnTo>
                  <a:lnTo>
                    <a:pt x="509016" y="90805"/>
                  </a:lnTo>
                  <a:lnTo>
                    <a:pt x="520141" y="91389"/>
                  </a:lnTo>
                  <a:lnTo>
                    <a:pt x="514032" y="89916"/>
                  </a:lnTo>
                  <a:lnTo>
                    <a:pt x="513499" y="89789"/>
                  </a:lnTo>
                  <a:lnTo>
                    <a:pt x="546290" y="88519"/>
                  </a:lnTo>
                  <a:lnTo>
                    <a:pt x="572389" y="90551"/>
                  </a:lnTo>
                  <a:lnTo>
                    <a:pt x="571411" y="90551"/>
                  </a:lnTo>
                  <a:lnTo>
                    <a:pt x="587756" y="93726"/>
                  </a:lnTo>
                  <a:lnTo>
                    <a:pt x="598131" y="96774"/>
                  </a:lnTo>
                  <a:lnTo>
                    <a:pt x="570382" y="95504"/>
                  </a:lnTo>
                  <a:lnTo>
                    <a:pt x="565670" y="95504"/>
                  </a:lnTo>
                  <a:lnTo>
                    <a:pt x="509625" y="98933"/>
                  </a:lnTo>
                  <a:lnTo>
                    <a:pt x="505015" y="98044"/>
                  </a:lnTo>
                  <a:lnTo>
                    <a:pt x="491693" y="95504"/>
                  </a:lnTo>
                  <a:lnTo>
                    <a:pt x="474535" y="96139"/>
                  </a:lnTo>
                  <a:lnTo>
                    <a:pt x="463765" y="97917"/>
                  </a:lnTo>
                  <a:lnTo>
                    <a:pt x="464299" y="97917"/>
                  </a:lnTo>
                  <a:lnTo>
                    <a:pt x="461505" y="99441"/>
                  </a:lnTo>
                  <a:lnTo>
                    <a:pt x="465264" y="100584"/>
                  </a:lnTo>
                  <a:lnTo>
                    <a:pt x="469938" y="101092"/>
                  </a:lnTo>
                  <a:lnTo>
                    <a:pt x="469874" y="100838"/>
                  </a:lnTo>
                  <a:lnTo>
                    <a:pt x="469798" y="100584"/>
                  </a:lnTo>
                  <a:lnTo>
                    <a:pt x="469734" y="100330"/>
                  </a:lnTo>
                  <a:lnTo>
                    <a:pt x="469658" y="100076"/>
                  </a:lnTo>
                  <a:lnTo>
                    <a:pt x="469595" y="99822"/>
                  </a:lnTo>
                  <a:lnTo>
                    <a:pt x="469480" y="99441"/>
                  </a:lnTo>
                  <a:lnTo>
                    <a:pt x="469379" y="99060"/>
                  </a:lnTo>
                  <a:lnTo>
                    <a:pt x="469315" y="98679"/>
                  </a:lnTo>
                  <a:lnTo>
                    <a:pt x="469214" y="98044"/>
                  </a:lnTo>
                  <a:lnTo>
                    <a:pt x="497700" y="98044"/>
                  </a:lnTo>
                  <a:lnTo>
                    <a:pt x="506730" y="100330"/>
                  </a:lnTo>
                  <a:lnTo>
                    <a:pt x="507809" y="100584"/>
                  </a:lnTo>
                  <a:lnTo>
                    <a:pt x="517613" y="102743"/>
                  </a:lnTo>
                  <a:lnTo>
                    <a:pt x="548601" y="102489"/>
                  </a:lnTo>
                  <a:lnTo>
                    <a:pt x="559955" y="100076"/>
                  </a:lnTo>
                  <a:lnTo>
                    <a:pt x="536067" y="100076"/>
                  </a:lnTo>
                  <a:lnTo>
                    <a:pt x="597560" y="99885"/>
                  </a:lnTo>
                  <a:lnTo>
                    <a:pt x="613029" y="99961"/>
                  </a:lnTo>
                  <a:lnTo>
                    <a:pt x="615289" y="99822"/>
                  </a:lnTo>
                  <a:lnTo>
                    <a:pt x="628764" y="99060"/>
                  </a:lnTo>
                  <a:lnTo>
                    <a:pt x="635508" y="98679"/>
                  </a:lnTo>
                  <a:lnTo>
                    <a:pt x="617385" y="98679"/>
                  </a:lnTo>
                  <a:lnTo>
                    <a:pt x="607479" y="96901"/>
                  </a:lnTo>
                  <a:lnTo>
                    <a:pt x="600849" y="94488"/>
                  </a:lnTo>
                  <a:lnTo>
                    <a:pt x="593013" y="92329"/>
                  </a:lnTo>
                  <a:lnTo>
                    <a:pt x="595807" y="92329"/>
                  </a:lnTo>
                  <a:lnTo>
                    <a:pt x="618515" y="93218"/>
                  </a:lnTo>
                  <a:lnTo>
                    <a:pt x="622985" y="92329"/>
                  </a:lnTo>
                  <a:lnTo>
                    <a:pt x="626821" y="91567"/>
                  </a:lnTo>
                  <a:lnTo>
                    <a:pt x="627265" y="91567"/>
                  </a:lnTo>
                  <a:lnTo>
                    <a:pt x="685787" y="91567"/>
                  </a:lnTo>
                  <a:lnTo>
                    <a:pt x="682891" y="90805"/>
                  </a:lnTo>
                  <a:lnTo>
                    <a:pt x="630643" y="90805"/>
                  </a:lnTo>
                  <a:lnTo>
                    <a:pt x="628713" y="91198"/>
                  </a:lnTo>
                  <a:lnTo>
                    <a:pt x="637997" y="88773"/>
                  </a:lnTo>
                  <a:lnTo>
                    <a:pt x="653402" y="88519"/>
                  </a:lnTo>
                  <a:lnTo>
                    <a:pt x="662482" y="88519"/>
                  </a:lnTo>
                  <a:lnTo>
                    <a:pt x="680478" y="90170"/>
                  </a:lnTo>
                  <a:lnTo>
                    <a:pt x="682891" y="90805"/>
                  </a:lnTo>
                  <a:lnTo>
                    <a:pt x="1425803" y="90805"/>
                  </a:lnTo>
                  <a:lnTo>
                    <a:pt x="1427213" y="90551"/>
                  </a:lnTo>
                  <a:lnTo>
                    <a:pt x="1432572" y="90551"/>
                  </a:lnTo>
                  <a:close/>
                </a:path>
                <a:path w="3714750" h="342900">
                  <a:moveTo>
                    <a:pt x="1447812" y="137033"/>
                  </a:moveTo>
                  <a:lnTo>
                    <a:pt x="1425892" y="133350"/>
                  </a:lnTo>
                  <a:lnTo>
                    <a:pt x="1423657" y="133159"/>
                  </a:lnTo>
                  <a:lnTo>
                    <a:pt x="1422539" y="133159"/>
                  </a:lnTo>
                  <a:lnTo>
                    <a:pt x="1426908" y="134239"/>
                  </a:lnTo>
                  <a:lnTo>
                    <a:pt x="1439900" y="136398"/>
                  </a:lnTo>
                  <a:lnTo>
                    <a:pt x="1447812" y="137033"/>
                  </a:lnTo>
                  <a:close/>
                </a:path>
                <a:path w="3714750" h="342900">
                  <a:moveTo>
                    <a:pt x="1449019" y="319468"/>
                  </a:moveTo>
                  <a:lnTo>
                    <a:pt x="1437805" y="318973"/>
                  </a:lnTo>
                  <a:lnTo>
                    <a:pt x="1435900" y="318973"/>
                  </a:lnTo>
                  <a:lnTo>
                    <a:pt x="1449019" y="319468"/>
                  </a:lnTo>
                  <a:close/>
                </a:path>
                <a:path w="3714750" h="342900">
                  <a:moveTo>
                    <a:pt x="1498638" y="280174"/>
                  </a:moveTo>
                  <a:lnTo>
                    <a:pt x="1471307" y="281254"/>
                  </a:lnTo>
                  <a:lnTo>
                    <a:pt x="1481074" y="284289"/>
                  </a:lnTo>
                  <a:lnTo>
                    <a:pt x="1498638" y="280174"/>
                  </a:lnTo>
                  <a:close/>
                </a:path>
                <a:path w="3714750" h="342900">
                  <a:moveTo>
                    <a:pt x="1503489" y="179514"/>
                  </a:moveTo>
                  <a:lnTo>
                    <a:pt x="1447927" y="178676"/>
                  </a:lnTo>
                  <a:lnTo>
                    <a:pt x="1490014" y="181076"/>
                  </a:lnTo>
                  <a:lnTo>
                    <a:pt x="1503489" y="179514"/>
                  </a:lnTo>
                  <a:close/>
                </a:path>
                <a:path w="3714750" h="342900">
                  <a:moveTo>
                    <a:pt x="1505686" y="331470"/>
                  </a:moveTo>
                  <a:lnTo>
                    <a:pt x="1455864" y="332701"/>
                  </a:lnTo>
                  <a:lnTo>
                    <a:pt x="1474292" y="333273"/>
                  </a:lnTo>
                  <a:lnTo>
                    <a:pt x="1490967" y="334543"/>
                  </a:lnTo>
                  <a:lnTo>
                    <a:pt x="1502016" y="336067"/>
                  </a:lnTo>
                  <a:lnTo>
                    <a:pt x="1505686" y="331470"/>
                  </a:lnTo>
                  <a:close/>
                </a:path>
                <a:path w="3714750" h="342900">
                  <a:moveTo>
                    <a:pt x="1575206" y="121412"/>
                  </a:moveTo>
                  <a:lnTo>
                    <a:pt x="1565071" y="119888"/>
                  </a:lnTo>
                  <a:lnTo>
                    <a:pt x="1199108" y="119888"/>
                  </a:lnTo>
                  <a:lnTo>
                    <a:pt x="1157947" y="119888"/>
                  </a:lnTo>
                  <a:lnTo>
                    <a:pt x="1192047" y="121412"/>
                  </a:lnTo>
                  <a:lnTo>
                    <a:pt x="1575206" y="121412"/>
                  </a:lnTo>
                  <a:close/>
                </a:path>
                <a:path w="3714750" h="342900">
                  <a:moveTo>
                    <a:pt x="1601546" y="326644"/>
                  </a:moveTo>
                  <a:lnTo>
                    <a:pt x="1590382" y="318554"/>
                  </a:lnTo>
                  <a:lnTo>
                    <a:pt x="1557769" y="319913"/>
                  </a:lnTo>
                  <a:lnTo>
                    <a:pt x="1531213" y="319405"/>
                  </a:lnTo>
                  <a:lnTo>
                    <a:pt x="1505343" y="318414"/>
                  </a:lnTo>
                  <a:lnTo>
                    <a:pt x="1474863" y="318338"/>
                  </a:lnTo>
                  <a:lnTo>
                    <a:pt x="1477581" y="319849"/>
                  </a:lnTo>
                  <a:lnTo>
                    <a:pt x="1490687" y="321614"/>
                  </a:lnTo>
                  <a:lnTo>
                    <a:pt x="1512316" y="322973"/>
                  </a:lnTo>
                  <a:lnTo>
                    <a:pt x="1540624" y="323265"/>
                  </a:lnTo>
                  <a:lnTo>
                    <a:pt x="1522984" y="326339"/>
                  </a:lnTo>
                  <a:lnTo>
                    <a:pt x="1551317" y="325704"/>
                  </a:lnTo>
                  <a:lnTo>
                    <a:pt x="1581010" y="327545"/>
                  </a:lnTo>
                  <a:lnTo>
                    <a:pt x="1601546" y="326644"/>
                  </a:lnTo>
                  <a:close/>
                </a:path>
                <a:path w="3714750" h="342900">
                  <a:moveTo>
                    <a:pt x="1625892" y="127596"/>
                  </a:moveTo>
                  <a:lnTo>
                    <a:pt x="1622577" y="127596"/>
                  </a:lnTo>
                  <a:lnTo>
                    <a:pt x="1621967" y="127774"/>
                  </a:lnTo>
                  <a:lnTo>
                    <a:pt x="1625892" y="127596"/>
                  </a:lnTo>
                  <a:close/>
                </a:path>
                <a:path w="3714750" h="342900">
                  <a:moveTo>
                    <a:pt x="1627733" y="297294"/>
                  </a:moveTo>
                  <a:lnTo>
                    <a:pt x="1617992" y="293966"/>
                  </a:lnTo>
                  <a:lnTo>
                    <a:pt x="1602676" y="291071"/>
                  </a:lnTo>
                  <a:lnTo>
                    <a:pt x="1580997" y="291896"/>
                  </a:lnTo>
                  <a:lnTo>
                    <a:pt x="1556219" y="292404"/>
                  </a:lnTo>
                  <a:lnTo>
                    <a:pt x="1537601" y="293179"/>
                  </a:lnTo>
                  <a:lnTo>
                    <a:pt x="1534375" y="294817"/>
                  </a:lnTo>
                  <a:lnTo>
                    <a:pt x="1502829" y="292455"/>
                  </a:lnTo>
                  <a:lnTo>
                    <a:pt x="1492846" y="289839"/>
                  </a:lnTo>
                  <a:lnTo>
                    <a:pt x="1484591" y="287223"/>
                  </a:lnTo>
                  <a:lnTo>
                    <a:pt x="1458175" y="284848"/>
                  </a:lnTo>
                  <a:lnTo>
                    <a:pt x="1468666" y="290918"/>
                  </a:lnTo>
                  <a:lnTo>
                    <a:pt x="1413598" y="292087"/>
                  </a:lnTo>
                  <a:lnTo>
                    <a:pt x="1429296" y="293395"/>
                  </a:lnTo>
                  <a:lnTo>
                    <a:pt x="1426286" y="294525"/>
                  </a:lnTo>
                  <a:lnTo>
                    <a:pt x="1400810" y="296697"/>
                  </a:lnTo>
                  <a:lnTo>
                    <a:pt x="1446199" y="298145"/>
                  </a:lnTo>
                  <a:lnTo>
                    <a:pt x="1494955" y="297141"/>
                  </a:lnTo>
                  <a:lnTo>
                    <a:pt x="1542986" y="296811"/>
                  </a:lnTo>
                  <a:lnTo>
                    <a:pt x="1586217" y="300253"/>
                  </a:lnTo>
                  <a:lnTo>
                    <a:pt x="1620837" y="299796"/>
                  </a:lnTo>
                  <a:lnTo>
                    <a:pt x="1627733" y="297294"/>
                  </a:lnTo>
                  <a:close/>
                </a:path>
                <a:path w="3714750" h="342900">
                  <a:moveTo>
                    <a:pt x="1639252" y="288937"/>
                  </a:moveTo>
                  <a:lnTo>
                    <a:pt x="1634667" y="288061"/>
                  </a:lnTo>
                  <a:lnTo>
                    <a:pt x="1627987" y="287629"/>
                  </a:lnTo>
                  <a:lnTo>
                    <a:pt x="1618729" y="287489"/>
                  </a:lnTo>
                  <a:lnTo>
                    <a:pt x="1606448" y="287502"/>
                  </a:lnTo>
                  <a:lnTo>
                    <a:pt x="1615020" y="288505"/>
                  </a:lnTo>
                  <a:lnTo>
                    <a:pt x="1621497" y="289941"/>
                  </a:lnTo>
                  <a:lnTo>
                    <a:pt x="1628635" y="290512"/>
                  </a:lnTo>
                  <a:lnTo>
                    <a:pt x="1639252" y="288937"/>
                  </a:lnTo>
                  <a:close/>
                </a:path>
                <a:path w="3714750" h="342900">
                  <a:moveTo>
                    <a:pt x="1657959" y="310743"/>
                  </a:moveTo>
                  <a:lnTo>
                    <a:pt x="1645577" y="310426"/>
                  </a:lnTo>
                  <a:lnTo>
                    <a:pt x="1635709" y="309651"/>
                  </a:lnTo>
                  <a:lnTo>
                    <a:pt x="1620304" y="307797"/>
                  </a:lnTo>
                  <a:lnTo>
                    <a:pt x="1649387" y="313791"/>
                  </a:lnTo>
                  <a:lnTo>
                    <a:pt x="1649272" y="312801"/>
                  </a:lnTo>
                  <a:lnTo>
                    <a:pt x="1644091" y="311277"/>
                  </a:lnTo>
                  <a:lnTo>
                    <a:pt x="1657959" y="310743"/>
                  </a:lnTo>
                  <a:close/>
                </a:path>
                <a:path w="3714750" h="342900">
                  <a:moveTo>
                    <a:pt x="1661287" y="305142"/>
                  </a:moveTo>
                  <a:lnTo>
                    <a:pt x="1633842" y="306209"/>
                  </a:lnTo>
                  <a:lnTo>
                    <a:pt x="1652549" y="307187"/>
                  </a:lnTo>
                  <a:lnTo>
                    <a:pt x="1661287" y="305142"/>
                  </a:lnTo>
                  <a:close/>
                </a:path>
                <a:path w="3714750" h="342900">
                  <a:moveTo>
                    <a:pt x="1712455" y="265861"/>
                  </a:moveTo>
                  <a:lnTo>
                    <a:pt x="1647532" y="262140"/>
                  </a:lnTo>
                  <a:lnTo>
                    <a:pt x="1670748" y="265468"/>
                  </a:lnTo>
                  <a:lnTo>
                    <a:pt x="1712455" y="265861"/>
                  </a:lnTo>
                  <a:close/>
                </a:path>
                <a:path w="3714750" h="342900">
                  <a:moveTo>
                    <a:pt x="1723834" y="295795"/>
                  </a:moveTo>
                  <a:lnTo>
                    <a:pt x="1694154" y="293370"/>
                  </a:lnTo>
                  <a:lnTo>
                    <a:pt x="1683194" y="289560"/>
                  </a:lnTo>
                  <a:lnTo>
                    <a:pt x="1682534" y="285343"/>
                  </a:lnTo>
                  <a:lnTo>
                    <a:pt x="1683753" y="281698"/>
                  </a:lnTo>
                  <a:lnTo>
                    <a:pt x="1581416" y="278930"/>
                  </a:lnTo>
                  <a:lnTo>
                    <a:pt x="1581404" y="279958"/>
                  </a:lnTo>
                  <a:lnTo>
                    <a:pt x="1579841" y="281851"/>
                  </a:lnTo>
                  <a:lnTo>
                    <a:pt x="1585239" y="283921"/>
                  </a:lnTo>
                  <a:lnTo>
                    <a:pt x="1606118" y="285470"/>
                  </a:lnTo>
                  <a:lnTo>
                    <a:pt x="1586953" y="282460"/>
                  </a:lnTo>
                  <a:lnTo>
                    <a:pt x="1607121" y="282663"/>
                  </a:lnTo>
                  <a:lnTo>
                    <a:pt x="1626768" y="282422"/>
                  </a:lnTo>
                  <a:lnTo>
                    <a:pt x="1647380" y="282663"/>
                  </a:lnTo>
                  <a:lnTo>
                    <a:pt x="1670456" y="284264"/>
                  </a:lnTo>
                  <a:lnTo>
                    <a:pt x="1672856" y="287350"/>
                  </a:lnTo>
                  <a:lnTo>
                    <a:pt x="1678787" y="290601"/>
                  </a:lnTo>
                  <a:lnTo>
                    <a:pt x="1677619" y="293103"/>
                  </a:lnTo>
                  <a:lnTo>
                    <a:pt x="1658734" y="293941"/>
                  </a:lnTo>
                  <a:lnTo>
                    <a:pt x="1723834" y="295795"/>
                  </a:lnTo>
                  <a:close/>
                </a:path>
                <a:path w="3714750" h="342900">
                  <a:moveTo>
                    <a:pt x="1728711" y="126238"/>
                  </a:moveTo>
                  <a:lnTo>
                    <a:pt x="1728012" y="123825"/>
                  </a:lnTo>
                  <a:lnTo>
                    <a:pt x="1727936" y="123571"/>
                  </a:lnTo>
                  <a:lnTo>
                    <a:pt x="1712277" y="122174"/>
                  </a:lnTo>
                  <a:lnTo>
                    <a:pt x="1697545" y="123190"/>
                  </a:lnTo>
                  <a:lnTo>
                    <a:pt x="1588071" y="123190"/>
                  </a:lnTo>
                  <a:lnTo>
                    <a:pt x="1589036" y="123317"/>
                  </a:lnTo>
                  <a:lnTo>
                    <a:pt x="1696808" y="123317"/>
                  </a:lnTo>
                  <a:lnTo>
                    <a:pt x="1690204" y="124460"/>
                  </a:lnTo>
                  <a:lnTo>
                    <a:pt x="1682711" y="125196"/>
                  </a:lnTo>
                  <a:lnTo>
                    <a:pt x="1671256" y="124714"/>
                  </a:lnTo>
                  <a:lnTo>
                    <a:pt x="1675942" y="125222"/>
                  </a:lnTo>
                  <a:lnTo>
                    <a:pt x="1682330" y="125222"/>
                  </a:lnTo>
                  <a:lnTo>
                    <a:pt x="1683639" y="125222"/>
                  </a:lnTo>
                  <a:lnTo>
                    <a:pt x="1685277" y="125222"/>
                  </a:lnTo>
                  <a:lnTo>
                    <a:pt x="1689912" y="125730"/>
                  </a:lnTo>
                  <a:lnTo>
                    <a:pt x="1678317" y="127482"/>
                  </a:lnTo>
                  <a:lnTo>
                    <a:pt x="1636369" y="127127"/>
                  </a:lnTo>
                  <a:lnTo>
                    <a:pt x="1625892" y="127596"/>
                  </a:lnTo>
                  <a:lnTo>
                    <a:pt x="1678406" y="129159"/>
                  </a:lnTo>
                  <a:lnTo>
                    <a:pt x="1691944" y="127596"/>
                  </a:lnTo>
                  <a:lnTo>
                    <a:pt x="1699323" y="126746"/>
                  </a:lnTo>
                  <a:lnTo>
                    <a:pt x="1699475" y="127127"/>
                  </a:lnTo>
                  <a:lnTo>
                    <a:pt x="1699564" y="127381"/>
                  </a:lnTo>
                  <a:lnTo>
                    <a:pt x="1699653" y="127596"/>
                  </a:lnTo>
                  <a:lnTo>
                    <a:pt x="1699768" y="127889"/>
                  </a:lnTo>
                  <a:lnTo>
                    <a:pt x="1705864" y="127889"/>
                  </a:lnTo>
                  <a:lnTo>
                    <a:pt x="1718144" y="128143"/>
                  </a:lnTo>
                  <a:lnTo>
                    <a:pt x="1725891" y="126746"/>
                  </a:lnTo>
                  <a:lnTo>
                    <a:pt x="1728711" y="126238"/>
                  </a:lnTo>
                  <a:close/>
                </a:path>
                <a:path w="3714750" h="342900">
                  <a:moveTo>
                    <a:pt x="1775625" y="119888"/>
                  </a:moveTo>
                  <a:lnTo>
                    <a:pt x="1773809" y="119761"/>
                  </a:lnTo>
                  <a:lnTo>
                    <a:pt x="1564233" y="119761"/>
                  </a:lnTo>
                  <a:lnTo>
                    <a:pt x="1565071" y="119888"/>
                  </a:lnTo>
                  <a:lnTo>
                    <a:pt x="1775625" y="119888"/>
                  </a:lnTo>
                  <a:close/>
                </a:path>
                <a:path w="3714750" h="342900">
                  <a:moveTo>
                    <a:pt x="1785874" y="284467"/>
                  </a:moveTo>
                  <a:lnTo>
                    <a:pt x="1771611" y="283946"/>
                  </a:lnTo>
                  <a:lnTo>
                    <a:pt x="1768741" y="282409"/>
                  </a:lnTo>
                  <a:lnTo>
                    <a:pt x="1765058" y="281165"/>
                  </a:lnTo>
                  <a:lnTo>
                    <a:pt x="1748345" y="281520"/>
                  </a:lnTo>
                  <a:lnTo>
                    <a:pt x="1756397" y="282905"/>
                  </a:lnTo>
                  <a:lnTo>
                    <a:pt x="1765820" y="284708"/>
                  </a:lnTo>
                  <a:lnTo>
                    <a:pt x="1775904" y="285661"/>
                  </a:lnTo>
                  <a:lnTo>
                    <a:pt x="1785874" y="284467"/>
                  </a:lnTo>
                  <a:close/>
                </a:path>
                <a:path w="3714750" h="342900">
                  <a:moveTo>
                    <a:pt x="1799209" y="121539"/>
                  </a:moveTo>
                  <a:lnTo>
                    <a:pt x="1797405" y="121412"/>
                  </a:lnTo>
                  <a:lnTo>
                    <a:pt x="1575206" y="121412"/>
                  </a:lnTo>
                  <a:lnTo>
                    <a:pt x="1799209" y="121539"/>
                  </a:lnTo>
                  <a:close/>
                </a:path>
                <a:path w="3714750" h="342900">
                  <a:moveTo>
                    <a:pt x="1800339" y="121285"/>
                  </a:moveTo>
                  <a:lnTo>
                    <a:pt x="1794281" y="120396"/>
                  </a:lnTo>
                  <a:lnTo>
                    <a:pt x="1799120" y="119888"/>
                  </a:lnTo>
                  <a:lnTo>
                    <a:pt x="1775625" y="119888"/>
                  </a:lnTo>
                  <a:lnTo>
                    <a:pt x="1795589" y="121285"/>
                  </a:lnTo>
                  <a:lnTo>
                    <a:pt x="1800339" y="121285"/>
                  </a:lnTo>
                  <a:close/>
                </a:path>
                <a:path w="3714750" h="342900">
                  <a:moveTo>
                    <a:pt x="1804657" y="121920"/>
                  </a:moveTo>
                  <a:lnTo>
                    <a:pt x="1802066" y="121539"/>
                  </a:lnTo>
                  <a:lnTo>
                    <a:pt x="1799209" y="121539"/>
                  </a:lnTo>
                  <a:lnTo>
                    <a:pt x="1804657" y="121920"/>
                  </a:lnTo>
                  <a:close/>
                </a:path>
                <a:path w="3714750" h="342900">
                  <a:moveTo>
                    <a:pt x="1810004" y="288988"/>
                  </a:moveTo>
                  <a:lnTo>
                    <a:pt x="1731391" y="288683"/>
                  </a:lnTo>
                  <a:lnTo>
                    <a:pt x="1734769" y="290652"/>
                  </a:lnTo>
                  <a:lnTo>
                    <a:pt x="1751660" y="291160"/>
                  </a:lnTo>
                  <a:lnTo>
                    <a:pt x="1773631" y="291274"/>
                  </a:lnTo>
                  <a:lnTo>
                    <a:pt x="1792262" y="292087"/>
                  </a:lnTo>
                  <a:lnTo>
                    <a:pt x="1792351" y="291172"/>
                  </a:lnTo>
                  <a:lnTo>
                    <a:pt x="1797659" y="290537"/>
                  </a:lnTo>
                  <a:lnTo>
                    <a:pt x="1804708" y="289890"/>
                  </a:lnTo>
                  <a:lnTo>
                    <a:pt x="1810004" y="288988"/>
                  </a:lnTo>
                  <a:close/>
                </a:path>
                <a:path w="3714750" h="342900">
                  <a:moveTo>
                    <a:pt x="1813204" y="118745"/>
                  </a:moveTo>
                  <a:lnTo>
                    <a:pt x="1761972" y="118745"/>
                  </a:lnTo>
                  <a:lnTo>
                    <a:pt x="1764258" y="118999"/>
                  </a:lnTo>
                  <a:lnTo>
                    <a:pt x="1809508" y="118999"/>
                  </a:lnTo>
                  <a:lnTo>
                    <a:pt x="1813204" y="118745"/>
                  </a:lnTo>
                  <a:close/>
                </a:path>
                <a:path w="3714750" h="342900">
                  <a:moveTo>
                    <a:pt x="1813509" y="157213"/>
                  </a:moveTo>
                  <a:lnTo>
                    <a:pt x="1803704" y="156400"/>
                  </a:lnTo>
                  <a:lnTo>
                    <a:pt x="1803463" y="156400"/>
                  </a:lnTo>
                  <a:lnTo>
                    <a:pt x="1810346" y="157632"/>
                  </a:lnTo>
                  <a:lnTo>
                    <a:pt x="1812264" y="157213"/>
                  </a:lnTo>
                  <a:lnTo>
                    <a:pt x="1813509" y="157213"/>
                  </a:lnTo>
                  <a:close/>
                </a:path>
                <a:path w="3714750" h="342900">
                  <a:moveTo>
                    <a:pt x="1821472" y="118110"/>
                  </a:moveTo>
                  <a:lnTo>
                    <a:pt x="1756244" y="118110"/>
                  </a:lnTo>
                  <a:lnTo>
                    <a:pt x="1760829" y="118618"/>
                  </a:lnTo>
                  <a:lnTo>
                    <a:pt x="1815058" y="118618"/>
                  </a:lnTo>
                  <a:lnTo>
                    <a:pt x="1820595" y="118237"/>
                  </a:lnTo>
                  <a:lnTo>
                    <a:pt x="1821472" y="118110"/>
                  </a:lnTo>
                  <a:close/>
                </a:path>
                <a:path w="3714750" h="342900">
                  <a:moveTo>
                    <a:pt x="1848713" y="113538"/>
                  </a:moveTo>
                  <a:lnTo>
                    <a:pt x="1840153" y="112903"/>
                  </a:lnTo>
                  <a:lnTo>
                    <a:pt x="1839417" y="112903"/>
                  </a:lnTo>
                  <a:lnTo>
                    <a:pt x="1839506" y="113284"/>
                  </a:lnTo>
                  <a:lnTo>
                    <a:pt x="1839582" y="113665"/>
                  </a:lnTo>
                  <a:lnTo>
                    <a:pt x="1848713" y="113538"/>
                  </a:lnTo>
                  <a:close/>
                </a:path>
                <a:path w="3714750" h="342900">
                  <a:moveTo>
                    <a:pt x="1861400" y="190233"/>
                  </a:moveTo>
                  <a:lnTo>
                    <a:pt x="1847418" y="188760"/>
                  </a:lnTo>
                  <a:lnTo>
                    <a:pt x="1843811" y="190144"/>
                  </a:lnTo>
                  <a:lnTo>
                    <a:pt x="1837613" y="191325"/>
                  </a:lnTo>
                  <a:lnTo>
                    <a:pt x="1836585" y="192506"/>
                  </a:lnTo>
                  <a:lnTo>
                    <a:pt x="1848561" y="193827"/>
                  </a:lnTo>
                  <a:lnTo>
                    <a:pt x="1845957" y="193078"/>
                  </a:lnTo>
                  <a:lnTo>
                    <a:pt x="1849843" y="192252"/>
                  </a:lnTo>
                  <a:lnTo>
                    <a:pt x="1856295" y="191325"/>
                  </a:lnTo>
                  <a:lnTo>
                    <a:pt x="1861400" y="190233"/>
                  </a:lnTo>
                  <a:close/>
                </a:path>
                <a:path w="3714750" h="342900">
                  <a:moveTo>
                    <a:pt x="1936178" y="122809"/>
                  </a:moveTo>
                  <a:lnTo>
                    <a:pt x="1935327" y="122618"/>
                  </a:lnTo>
                  <a:lnTo>
                    <a:pt x="1931822" y="122618"/>
                  </a:lnTo>
                  <a:lnTo>
                    <a:pt x="1920328" y="122618"/>
                  </a:lnTo>
                  <a:lnTo>
                    <a:pt x="1936178" y="122809"/>
                  </a:lnTo>
                  <a:close/>
                </a:path>
                <a:path w="3714750" h="342900">
                  <a:moveTo>
                    <a:pt x="2088642" y="115951"/>
                  </a:moveTo>
                  <a:lnTo>
                    <a:pt x="2062162" y="115951"/>
                  </a:lnTo>
                  <a:lnTo>
                    <a:pt x="2061908" y="116078"/>
                  </a:lnTo>
                  <a:lnTo>
                    <a:pt x="2081276" y="116205"/>
                  </a:lnTo>
                  <a:lnTo>
                    <a:pt x="2088642" y="115951"/>
                  </a:lnTo>
                  <a:close/>
                </a:path>
                <a:path w="3714750" h="342900">
                  <a:moveTo>
                    <a:pt x="2092947" y="115697"/>
                  </a:moveTo>
                  <a:lnTo>
                    <a:pt x="2062670" y="115697"/>
                  </a:lnTo>
                  <a:lnTo>
                    <a:pt x="2062416" y="115824"/>
                  </a:lnTo>
                  <a:lnTo>
                    <a:pt x="2092337" y="115824"/>
                  </a:lnTo>
                  <a:lnTo>
                    <a:pt x="2092947" y="115697"/>
                  </a:lnTo>
                  <a:close/>
                </a:path>
                <a:path w="3714750" h="342900">
                  <a:moveTo>
                    <a:pt x="2094776" y="115316"/>
                  </a:moveTo>
                  <a:lnTo>
                    <a:pt x="2063445" y="115316"/>
                  </a:lnTo>
                  <a:lnTo>
                    <a:pt x="2062924" y="115570"/>
                  </a:lnTo>
                  <a:lnTo>
                    <a:pt x="2093556" y="115570"/>
                  </a:lnTo>
                  <a:lnTo>
                    <a:pt x="2094776" y="115316"/>
                  </a:lnTo>
                  <a:close/>
                </a:path>
                <a:path w="3714750" h="342900">
                  <a:moveTo>
                    <a:pt x="2103755" y="170357"/>
                  </a:moveTo>
                  <a:lnTo>
                    <a:pt x="2101532" y="169011"/>
                  </a:lnTo>
                  <a:lnTo>
                    <a:pt x="2098509" y="168313"/>
                  </a:lnTo>
                  <a:lnTo>
                    <a:pt x="2095868" y="167690"/>
                  </a:lnTo>
                  <a:lnTo>
                    <a:pt x="2095982" y="167208"/>
                  </a:lnTo>
                  <a:lnTo>
                    <a:pt x="2096109" y="166751"/>
                  </a:lnTo>
                  <a:lnTo>
                    <a:pt x="2096211" y="166319"/>
                  </a:lnTo>
                  <a:lnTo>
                    <a:pt x="2093569" y="166319"/>
                  </a:lnTo>
                  <a:lnTo>
                    <a:pt x="2062556" y="167208"/>
                  </a:lnTo>
                  <a:lnTo>
                    <a:pt x="2030349" y="166319"/>
                  </a:lnTo>
                  <a:lnTo>
                    <a:pt x="2029942" y="166319"/>
                  </a:lnTo>
                  <a:lnTo>
                    <a:pt x="1995881" y="164795"/>
                  </a:lnTo>
                  <a:lnTo>
                    <a:pt x="1961819" y="164071"/>
                  </a:lnTo>
                  <a:lnTo>
                    <a:pt x="1965579" y="163487"/>
                  </a:lnTo>
                  <a:lnTo>
                    <a:pt x="1974126" y="162166"/>
                  </a:lnTo>
                  <a:lnTo>
                    <a:pt x="1978787" y="161442"/>
                  </a:lnTo>
                  <a:lnTo>
                    <a:pt x="2014855" y="161658"/>
                  </a:lnTo>
                  <a:lnTo>
                    <a:pt x="2029548" y="161658"/>
                  </a:lnTo>
                  <a:lnTo>
                    <a:pt x="2030628" y="161442"/>
                  </a:lnTo>
                  <a:lnTo>
                    <a:pt x="2043874" y="158750"/>
                  </a:lnTo>
                  <a:lnTo>
                    <a:pt x="2010676" y="158203"/>
                  </a:lnTo>
                  <a:lnTo>
                    <a:pt x="1968614" y="158203"/>
                  </a:lnTo>
                  <a:lnTo>
                    <a:pt x="1939518" y="157632"/>
                  </a:lnTo>
                  <a:lnTo>
                    <a:pt x="1933435" y="157632"/>
                  </a:lnTo>
                  <a:lnTo>
                    <a:pt x="1899970" y="154597"/>
                  </a:lnTo>
                  <a:lnTo>
                    <a:pt x="1899742" y="154597"/>
                  </a:lnTo>
                  <a:lnTo>
                    <a:pt x="1900859" y="155765"/>
                  </a:lnTo>
                  <a:lnTo>
                    <a:pt x="1914144" y="157213"/>
                  </a:lnTo>
                  <a:lnTo>
                    <a:pt x="1924329" y="159283"/>
                  </a:lnTo>
                  <a:lnTo>
                    <a:pt x="1923948" y="159283"/>
                  </a:lnTo>
                  <a:lnTo>
                    <a:pt x="1915223" y="162166"/>
                  </a:lnTo>
                  <a:lnTo>
                    <a:pt x="1907768" y="161442"/>
                  </a:lnTo>
                  <a:lnTo>
                    <a:pt x="1891207" y="159829"/>
                  </a:lnTo>
                  <a:lnTo>
                    <a:pt x="1885543" y="159283"/>
                  </a:lnTo>
                  <a:lnTo>
                    <a:pt x="1850555" y="159677"/>
                  </a:lnTo>
                  <a:lnTo>
                    <a:pt x="1822526" y="159829"/>
                  </a:lnTo>
                  <a:lnTo>
                    <a:pt x="1810346" y="157632"/>
                  </a:lnTo>
                  <a:lnTo>
                    <a:pt x="1807946" y="158203"/>
                  </a:lnTo>
                  <a:lnTo>
                    <a:pt x="1803311" y="159677"/>
                  </a:lnTo>
                  <a:lnTo>
                    <a:pt x="1804720" y="159677"/>
                  </a:lnTo>
                  <a:lnTo>
                    <a:pt x="1813534" y="161417"/>
                  </a:lnTo>
                  <a:lnTo>
                    <a:pt x="1783905" y="161175"/>
                  </a:lnTo>
                  <a:lnTo>
                    <a:pt x="1737385" y="163487"/>
                  </a:lnTo>
                  <a:lnTo>
                    <a:pt x="1707769" y="163233"/>
                  </a:lnTo>
                  <a:lnTo>
                    <a:pt x="1698777" y="159677"/>
                  </a:lnTo>
                  <a:lnTo>
                    <a:pt x="1669973" y="157632"/>
                  </a:lnTo>
                  <a:lnTo>
                    <a:pt x="1670646" y="157632"/>
                  </a:lnTo>
                  <a:lnTo>
                    <a:pt x="1660677" y="157213"/>
                  </a:lnTo>
                  <a:lnTo>
                    <a:pt x="1633994" y="156057"/>
                  </a:lnTo>
                  <a:lnTo>
                    <a:pt x="1633118" y="156057"/>
                  </a:lnTo>
                  <a:lnTo>
                    <a:pt x="1599349" y="153873"/>
                  </a:lnTo>
                  <a:lnTo>
                    <a:pt x="1570824" y="157060"/>
                  </a:lnTo>
                  <a:lnTo>
                    <a:pt x="1471561" y="154597"/>
                  </a:lnTo>
                  <a:lnTo>
                    <a:pt x="1424432" y="156400"/>
                  </a:lnTo>
                  <a:lnTo>
                    <a:pt x="1493481" y="157632"/>
                  </a:lnTo>
                  <a:lnTo>
                    <a:pt x="1487258" y="157632"/>
                  </a:lnTo>
                  <a:lnTo>
                    <a:pt x="1534375" y="159677"/>
                  </a:lnTo>
                  <a:lnTo>
                    <a:pt x="1533626" y="159677"/>
                  </a:lnTo>
                  <a:lnTo>
                    <a:pt x="1618589" y="164579"/>
                  </a:lnTo>
                  <a:lnTo>
                    <a:pt x="1666062" y="166319"/>
                  </a:lnTo>
                  <a:lnTo>
                    <a:pt x="1722323" y="166751"/>
                  </a:lnTo>
                  <a:lnTo>
                    <a:pt x="1691157" y="171437"/>
                  </a:lnTo>
                  <a:lnTo>
                    <a:pt x="1723186" y="172123"/>
                  </a:lnTo>
                  <a:lnTo>
                    <a:pt x="1749844" y="175691"/>
                  </a:lnTo>
                  <a:lnTo>
                    <a:pt x="1779727" y="178308"/>
                  </a:lnTo>
                  <a:lnTo>
                    <a:pt x="1859661" y="174447"/>
                  </a:lnTo>
                  <a:lnTo>
                    <a:pt x="1913940" y="174307"/>
                  </a:lnTo>
                  <a:lnTo>
                    <a:pt x="1938629" y="174752"/>
                  </a:lnTo>
                  <a:lnTo>
                    <a:pt x="1964639" y="176250"/>
                  </a:lnTo>
                  <a:lnTo>
                    <a:pt x="1972297" y="174155"/>
                  </a:lnTo>
                  <a:lnTo>
                    <a:pt x="1977771" y="172656"/>
                  </a:lnTo>
                  <a:lnTo>
                    <a:pt x="2008835" y="174155"/>
                  </a:lnTo>
                  <a:lnTo>
                    <a:pt x="2033778" y="173329"/>
                  </a:lnTo>
                  <a:lnTo>
                    <a:pt x="2040483" y="172656"/>
                  </a:lnTo>
                  <a:lnTo>
                    <a:pt x="2055837" y="171094"/>
                  </a:lnTo>
                  <a:lnTo>
                    <a:pt x="2078253" y="168313"/>
                  </a:lnTo>
                  <a:lnTo>
                    <a:pt x="2093074" y="171856"/>
                  </a:lnTo>
                  <a:lnTo>
                    <a:pt x="2103755" y="170357"/>
                  </a:lnTo>
                  <a:close/>
                </a:path>
                <a:path w="3714750" h="342900">
                  <a:moveTo>
                    <a:pt x="2125230" y="115316"/>
                  </a:moveTo>
                  <a:lnTo>
                    <a:pt x="2123808" y="115189"/>
                  </a:lnTo>
                  <a:lnTo>
                    <a:pt x="2095385" y="115189"/>
                  </a:lnTo>
                  <a:lnTo>
                    <a:pt x="2094776" y="115316"/>
                  </a:lnTo>
                  <a:lnTo>
                    <a:pt x="2125230" y="115316"/>
                  </a:lnTo>
                  <a:close/>
                </a:path>
                <a:path w="3714750" h="342900">
                  <a:moveTo>
                    <a:pt x="2129802" y="115697"/>
                  </a:moveTo>
                  <a:lnTo>
                    <a:pt x="2128101" y="115570"/>
                  </a:lnTo>
                  <a:lnTo>
                    <a:pt x="2093556" y="115570"/>
                  </a:lnTo>
                  <a:lnTo>
                    <a:pt x="2092947" y="115697"/>
                  </a:lnTo>
                  <a:lnTo>
                    <a:pt x="2129802" y="115697"/>
                  </a:lnTo>
                  <a:close/>
                </a:path>
                <a:path w="3714750" h="342900">
                  <a:moveTo>
                    <a:pt x="2133206" y="115951"/>
                  </a:moveTo>
                  <a:lnTo>
                    <a:pt x="2131504" y="115824"/>
                  </a:lnTo>
                  <a:lnTo>
                    <a:pt x="2092337" y="115824"/>
                  </a:lnTo>
                  <a:lnTo>
                    <a:pt x="2088642" y="115951"/>
                  </a:lnTo>
                  <a:lnTo>
                    <a:pt x="2133206" y="115951"/>
                  </a:lnTo>
                  <a:close/>
                </a:path>
                <a:path w="3714750" h="342900">
                  <a:moveTo>
                    <a:pt x="2221077" y="100012"/>
                  </a:moveTo>
                  <a:lnTo>
                    <a:pt x="2210282" y="98831"/>
                  </a:lnTo>
                  <a:lnTo>
                    <a:pt x="2198370" y="99263"/>
                  </a:lnTo>
                  <a:lnTo>
                    <a:pt x="2190153" y="98958"/>
                  </a:lnTo>
                  <a:lnTo>
                    <a:pt x="2186076" y="97980"/>
                  </a:lnTo>
                  <a:lnTo>
                    <a:pt x="2186622" y="96367"/>
                  </a:lnTo>
                  <a:lnTo>
                    <a:pt x="2150770" y="100545"/>
                  </a:lnTo>
                  <a:lnTo>
                    <a:pt x="2168385" y="99390"/>
                  </a:lnTo>
                  <a:lnTo>
                    <a:pt x="2182926" y="99949"/>
                  </a:lnTo>
                  <a:lnTo>
                    <a:pt x="2197646" y="101269"/>
                  </a:lnTo>
                  <a:lnTo>
                    <a:pt x="2215756" y="102387"/>
                  </a:lnTo>
                  <a:lnTo>
                    <a:pt x="2207539" y="100926"/>
                  </a:lnTo>
                  <a:lnTo>
                    <a:pt x="2221077" y="100012"/>
                  </a:lnTo>
                  <a:close/>
                </a:path>
                <a:path w="3714750" h="342900">
                  <a:moveTo>
                    <a:pt x="2235581" y="118618"/>
                  </a:moveTo>
                  <a:lnTo>
                    <a:pt x="2234552" y="118110"/>
                  </a:lnTo>
                  <a:lnTo>
                    <a:pt x="2162098" y="118110"/>
                  </a:lnTo>
                  <a:lnTo>
                    <a:pt x="2173821" y="118618"/>
                  </a:lnTo>
                  <a:lnTo>
                    <a:pt x="2235581" y="118618"/>
                  </a:lnTo>
                  <a:close/>
                </a:path>
                <a:path w="3714750" h="342900">
                  <a:moveTo>
                    <a:pt x="2240292" y="118999"/>
                  </a:moveTo>
                  <a:lnTo>
                    <a:pt x="2235847" y="118745"/>
                  </a:lnTo>
                  <a:lnTo>
                    <a:pt x="2176754" y="118745"/>
                  </a:lnTo>
                  <a:lnTo>
                    <a:pt x="2182609" y="118999"/>
                  </a:lnTo>
                  <a:lnTo>
                    <a:pt x="2240292" y="118999"/>
                  </a:lnTo>
                  <a:close/>
                </a:path>
                <a:path w="3714750" h="342900">
                  <a:moveTo>
                    <a:pt x="2277910" y="91567"/>
                  </a:moveTo>
                  <a:lnTo>
                    <a:pt x="2240851" y="90805"/>
                  </a:lnTo>
                  <a:lnTo>
                    <a:pt x="2189886" y="90805"/>
                  </a:lnTo>
                  <a:lnTo>
                    <a:pt x="2187702" y="91567"/>
                  </a:lnTo>
                  <a:lnTo>
                    <a:pt x="2277910" y="91567"/>
                  </a:lnTo>
                  <a:close/>
                </a:path>
                <a:path w="3714750" h="342900">
                  <a:moveTo>
                    <a:pt x="2301367" y="118618"/>
                  </a:moveTo>
                  <a:lnTo>
                    <a:pt x="2235581" y="118618"/>
                  </a:lnTo>
                  <a:lnTo>
                    <a:pt x="2235847" y="118745"/>
                  </a:lnTo>
                  <a:lnTo>
                    <a:pt x="2300262" y="118745"/>
                  </a:lnTo>
                  <a:lnTo>
                    <a:pt x="2301367" y="118618"/>
                  </a:lnTo>
                  <a:close/>
                </a:path>
                <a:path w="3714750" h="342900">
                  <a:moveTo>
                    <a:pt x="2305278" y="118745"/>
                  </a:moveTo>
                  <a:lnTo>
                    <a:pt x="2300262" y="118745"/>
                  </a:lnTo>
                  <a:lnTo>
                    <a:pt x="2298039" y="118999"/>
                  </a:lnTo>
                  <a:lnTo>
                    <a:pt x="2301379" y="118999"/>
                  </a:lnTo>
                  <a:lnTo>
                    <a:pt x="2305278" y="118745"/>
                  </a:lnTo>
                  <a:close/>
                </a:path>
                <a:path w="3714750" h="342900">
                  <a:moveTo>
                    <a:pt x="2306942" y="117983"/>
                  </a:moveTo>
                  <a:lnTo>
                    <a:pt x="2234285" y="117983"/>
                  </a:lnTo>
                  <a:lnTo>
                    <a:pt x="2234552" y="118110"/>
                  </a:lnTo>
                  <a:lnTo>
                    <a:pt x="2305824" y="118110"/>
                  </a:lnTo>
                  <a:lnTo>
                    <a:pt x="2306942" y="117983"/>
                  </a:lnTo>
                  <a:close/>
                </a:path>
                <a:path w="3714750" h="342900">
                  <a:moveTo>
                    <a:pt x="2315019" y="118110"/>
                  </a:moveTo>
                  <a:lnTo>
                    <a:pt x="2305824" y="118110"/>
                  </a:lnTo>
                  <a:lnTo>
                    <a:pt x="2301367" y="118618"/>
                  </a:lnTo>
                  <a:lnTo>
                    <a:pt x="2307221" y="118618"/>
                  </a:lnTo>
                  <a:lnTo>
                    <a:pt x="2315019" y="118110"/>
                  </a:lnTo>
                  <a:close/>
                </a:path>
                <a:path w="3714750" h="342900">
                  <a:moveTo>
                    <a:pt x="2336406" y="118110"/>
                  </a:moveTo>
                  <a:lnTo>
                    <a:pt x="2336215" y="117983"/>
                  </a:lnTo>
                  <a:lnTo>
                    <a:pt x="2316962" y="117983"/>
                  </a:lnTo>
                  <a:lnTo>
                    <a:pt x="2315019" y="118110"/>
                  </a:lnTo>
                  <a:lnTo>
                    <a:pt x="2336406" y="118110"/>
                  </a:lnTo>
                  <a:close/>
                </a:path>
                <a:path w="3714750" h="342900">
                  <a:moveTo>
                    <a:pt x="2337371" y="118745"/>
                  </a:moveTo>
                  <a:lnTo>
                    <a:pt x="2337181" y="118618"/>
                  </a:lnTo>
                  <a:lnTo>
                    <a:pt x="2307221" y="118618"/>
                  </a:lnTo>
                  <a:lnTo>
                    <a:pt x="2305278" y="118745"/>
                  </a:lnTo>
                  <a:lnTo>
                    <a:pt x="2337371" y="118745"/>
                  </a:lnTo>
                  <a:close/>
                </a:path>
                <a:path w="3714750" h="342900">
                  <a:moveTo>
                    <a:pt x="2338514" y="119507"/>
                  </a:moveTo>
                  <a:lnTo>
                    <a:pt x="2338324" y="119380"/>
                  </a:lnTo>
                  <a:lnTo>
                    <a:pt x="2295537" y="119380"/>
                  </a:lnTo>
                  <a:lnTo>
                    <a:pt x="2293582" y="119507"/>
                  </a:lnTo>
                  <a:lnTo>
                    <a:pt x="2338514" y="119507"/>
                  </a:lnTo>
                  <a:close/>
                </a:path>
                <a:path w="3714750" h="342900">
                  <a:moveTo>
                    <a:pt x="2339670" y="119761"/>
                  </a:moveTo>
                  <a:lnTo>
                    <a:pt x="2339606" y="119507"/>
                  </a:lnTo>
                  <a:lnTo>
                    <a:pt x="2338514" y="119507"/>
                  </a:lnTo>
                  <a:lnTo>
                    <a:pt x="2338895" y="119761"/>
                  </a:lnTo>
                  <a:lnTo>
                    <a:pt x="2339670" y="119761"/>
                  </a:lnTo>
                  <a:close/>
                </a:path>
                <a:path w="3714750" h="342900">
                  <a:moveTo>
                    <a:pt x="2339848" y="120396"/>
                  </a:moveTo>
                  <a:lnTo>
                    <a:pt x="2339784" y="120142"/>
                  </a:lnTo>
                  <a:lnTo>
                    <a:pt x="2339708" y="119888"/>
                  </a:lnTo>
                  <a:lnTo>
                    <a:pt x="2339086" y="119888"/>
                  </a:lnTo>
                  <a:lnTo>
                    <a:pt x="2339848" y="120396"/>
                  </a:lnTo>
                  <a:close/>
                </a:path>
                <a:path w="3714750" h="342900">
                  <a:moveTo>
                    <a:pt x="2341422" y="118745"/>
                  </a:moveTo>
                  <a:lnTo>
                    <a:pt x="2337371" y="118745"/>
                  </a:lnTo>
                  <a:lnTo>
                    <a:pt x="2337752" y="118999"/>
                  </a:lnTo>
                  <a:lnTo>
                    <a:pt x="2340686" y="118999"/>
                  </a:lnTo>
                  <a:lnTo>
                    <a:pt x="2341422" y="118745"/>
                  </a:lnTo>
                  <a:close/>
                </a:path>
                <a:path w="3714750" h="342900">
                  <a:moveTo>
                    <a:pt x="2343289" y="118110"/>
                  </a:moveTo>
                  <a:lnTo>
                    <a:pt x="2336406" y="118110"/>
                  </a:lnTo>
                  <a:lnTo>
                    <a:pt x="2337181" y="118618"/>
                  </a:lnTo>
                  <a:lnTo>
                    <a:pt x="2341803" y="118618"/>
                  </a:lnTo>
                  <a:lnTo>
                    <a:pt x="2343289" y="118110"/>
                  </a:lnTo>
                  <a:close/>
                </a:path>
                <a:path w="3714750" h="342900">
                  <a:moveTo>
                    <a:pt x="2344026" y="117856"/>
                  </a:moveTo>
                  <a:lnTo>
                    <a:pt x="2343912" y="117475"/>
                  </a:lnTo>
                  <a:lnTo>
                    <a:pt x="2343835" y="117221"/>
                  </a:lnTo>
                  <a:lnTo>
                    <a:pt x="2343721" y="116840"/>
                  </a:lnTo>
                  <a:lnTo>
                    <a:pt x="2343594" y="116459"/>
                  </a:lnTo>
                  <a:lnTo>
                    <a:pt x="2343480" y="116078"/>
                  </a:lnTo>
                  <a:lnTo>
                    <a:pt x="2343442" y="115951"/>
                  </a:lnTo>
                  <a:lnTo>
                    <a:pt x="2133206" y="115951"/>
                  </a:lnTo>
                  <a:lnTo>
                    <a:pt x="2160409" y="117983"/>
                  </a:lnTo>
                  <a:lnTo>
                    <a:pt x="2234285" y="117983"/>
                  </a:lnTo>
                  <a:lnTo>
                    <a:pt x="2234400" y="117221"/>
                  </a:lnTo>
                  <a:lnTo>
                    <a:pt x="2232723" y="116078"/>
                  </a:lnTo>
                  <a:lnTo>
                    <a:pt x="2311387" y="117475"/>
                  </a:lnTo>
                  <a:lnTo>
                    <a:pt x="2306942" y="117983"/>
                  </a:lnTo>
                  <a:lnTo>
                    <a:pt x="2316962" y="117983"/>
                  </a:lnTo>
                  <a:lnTo>
                    <a:pt x="2334501" y="116840"/>
                  </a:lnTo>
                  <a:lnTo>
                    <a:pt x="2336215" y="117983"/>
                  </a:lnTo>
                  <a:lnTo>
                    <a:pt x="2343658" y="117983"/>
                  </a:lnTo>
                  <a:lnTo>
                    <a:pt x="2344026" y="117856"/>
                  </a:lnTo>
                  <a:close/>
                </a:path>
                <a:path w="3714750" h="342900">
                  <a:moveTo>
                    <a:pt x="2351544" y="115697"/>
                  </a:moveTo>
                  <a:lnTo>
                    <a:pt x="2129802" y="115697"/>
                  </a:lnTo>
                  <a:lnTo>
                    <a:pt x="2131504" y="115824"/>
                  </a:lnTo>
                  <a:lnTo>
                    <a:pt x="2343404" y="115824"/>
                  </a:lnTo>
                  <a:lnTo>
                    <a:pt x="2351544" y="115697"/>
                  </a:lnTo>
                  <a:close/>
                </a:path>
                <a:path w="3714750" h="342900">
                  <a:moveTo>
                    <a:pt x="2363152" y="115697"/>
                  </a:moveTo>
                  <a:lnTo>
                    <a:pt x="2359685" y="115570"/>
                  </a:lnTo>
                  <a:lnTo>
                    <a:pt x="2351544" y="115697"/>
                  </a:lnTo>
                  <a:lnTo>
                    <a:pt x="2363152" y="115697"/>
                  </a:lnTo>
                  <a:close/>
                </a:path>
                <a:path w="3714750" h="342900">
                  <a:moveTo>
                    <a:pt x="2370074" y="115951"/>
                  </a:moveTo>
                  <a:lnTo>
                    <a:pt x="2366619" y="115824"/>
                  </a:lnTo>
                  <a:lnTo>
                    <a:pt x="2343404" y="115824"/>
                  </a:lnTo>
                  <a:lnTo>
                    <a:pt x="2343442" y="115951"/>
                  </a:lnTo>
                  <a:lnTo>
                    <a:pt x="2370074" y="115951"/>
                  </a:lnTo>
                  <a:close/>
                </a:path>
                <a:path w="3714750" h="342900">
                  <a:moveTo>
                    <a:pt x="2380983" y="115824"/>
                  </a:moveTo>
                  <a:lnTo>
                    <a:pt x="2380437" y="115697"/>
                  </a:lnTo>
                  <a:lnTo>
                    <a:pt x="2363152" y="115697"/>
                  </a:lnTo>
                  <a:lnTo>
                    <a:pt x="2366619" y="115824"/>
                  </a:lnTo>
                  <a:lnTo>
                    <a:pt x="2380983" y="115824"/>
                  </a:lnTo>
                  <a:close/>
                </a:path>
                <a:path w="3714750" h="342900">
                  <a:moveTo>
                    <a:pt x="2383510" y="119888"/>
                  </a:moveTo>
                  <a:lnTo>
                    <a:pt x="2381110" y="119761"/>
                  </a:lnTo>
                  <a:lnTo>
                    <a:pt x="2339670" y="119761"/>
                  </a:lnTo>
                  <a:lnTo>
                    <a:pt x="2339708" y="119888"/>
                  </a:lnTo>
                  <a:lnTo>
                    <a:pt x="2383510" y="119888"/>
                  </a:lnTo>
                  <a:close/>
                </a:path>
                <a:path w="3714750" h="342900">
                  <a:moveTo>
                    <a:pt x="2388793" y="115316"/>
                  </a:moveTo>
                  <a:lnTo>
                    <a:pt x="2125230" y="115316"/>
                  </a:lnTo>
                  <a:lnTo>
                    <a:pt x="2128101" y="115570"/>
                  </a:lnTo>
                  <a:lnTo>
                    <a:pt x="2359685" y="115570"/>
                  </a:lnTo>
                  <a:lnTo>
                    <a:pt x="2383218" y="115570"/>
                  </a:lnTo>
                  <a:lnTo>
                    <a:pt x="2388793" y="115316"/>
                  </a:lnTo>
                  <a:close/>
                </a:path>
                <a:path w="3714750" h="342900">
                  <a:moveTo>
                    <a:pt x="2389251" y="117729"/>
                  </a:moveTo>
                  <a:lnTo>
                    <a:pt x="2381542" y="115951"/>
                  </a:lnTo>
                  <a:lnTo>
                    <a:pt x="2370074" y="115951"/>
                  </a:lnTo>
                  <a:lnTo>
                    <a:pt x="2377008" y="116205"/>
                  </a:lnTo>
                  <a:lnTo>
                    <a:pt x="2389251" y="117729"/>
                  </a:lnTo>
                  <a:close/>
                </a:path>
                <a:path w="3714750" h="342900">
                  <a:moveTo>
                    <a:pt x="2389492" y="118110"/>
                  </a:moveTo>
                  <a:lnTo>
                    <a:pt x="2389416" y="117983"/>
                  </a:lnTo>
                  <a:lnTo>
                    <a:pt x="2343658" y="117983"/>
                  </a:lnTo>
                  <a:lnTo>
                    <a:pt x="2343289" y="118110"/>
                  </a:lnTo>
                  <a:lnTo>
                    <a:pt x="2389492" y="118110"/>
                  </a:lnTo>
                  <a:close/>
                </a:path>
                <a:path w="3714750" h="342900">
                  <a:moveTo>
                    <a:pt x="2389848" y="118745"/>
                  </a:moveTo>
                  <a:lnTo>
                    <a:pt x="2389771" y="118618"/>
                  </a:lnTo>
                  <a:lnTo>
                    <a:pt x="2341803" y="118618"/>
                  </a:lnTo>
                  <a:lnTo>
                    <a:pt x="2341422" y="118745"/>
                  </a:lnTo>
                  <a:lnTo>
                    <a:pt x="2389848" y="118745"/>
                  </a:lnTo>
                  <a:close/>
                </a:path>
                <a:path w="3714750" h="342900">
                  <a:moveTo>
                    <a:pt x="2390267" y="119507"/>
                  </a:moveTo>
                  <a:lnTo>
                    <a:pt x="2390190" y="119380"/>
                  </a:lnTo>
                  <a:lnTo>
                    <a:pt x="2339568" y="119380"/>
                  </a:lnTo>
                  <a:lnTo>
                    <a:pt x="2390267" y="119507"/>
                  </a:lnTo>
                  <a:close/>
                </a:path>
                <a:path w="3714750" h="342900">
                  <a:moveTo>
                    <a:pt x="2390343" y="117983"/>
                  </a:moveTo>
                  <a:lnTo>
                    <a:pt x="2389251" y="117729"/>
                  </a:lnTo>
                  <a:lnTo>
                    <a:pt x="2389352" y="117856"/>
                  </a:lnTo>
                  <a:lnTo>
                    <a:pt x="2389416" y="117983"/>
                  </a:lnTo>
                  <a:lnTo>
                    <a:pt x="2390343" y="117983"/>
                  </a:lnTo>
                  <a:close/>
                </a:path>
                <a:path w="3714750" h="342900">
                  <a:moveTo>
                    <a:pt x="2393099" y="118618"/>
                  </a:moveTo>
                  <a:lnTo>
                    <a:pt x="2391448" y="118237"/>
                  </a:lnTo>
                  <a:lnTo>
                    <a:pt x="2389555" y="118237"/>
                  </a:lnTo>
                  <a:lnTo>
                    <a:pt x="2389771" y="118618"/>
                  </a:lnTo>
                  <a:lnTo>
                    <a:pt x="2393099" y="118618"/>
                  </a:lnTo>
                  <a:close/>
                </a:path>
                <a:path w="3714750" h="342900">
                  <a:moveTo>
                    <a:pt x="2394750" y="118999"/>
                  </a:moveTo>
                  <a:lnTo>
                    <a:pt x="2393645" y="118745"/>
                  </a:lnTo>
                  <a:lnTo>
                    <a:pt x="2389848" y="118745"/>
                  </a:lnTo>
                  <a:lnTo>
                    <a:pt x="2389911" y="118872"/>
                  </a:lnTo>
                  <a:lnTo>
                    <a:pt x="2389987" y="118999"/>
                  </a:lnTo>
                  <a:lnTo>
                    <a:pt x="2394750" y="118999"/>
                  </a:lnTo>
                  <a:close/>
                </a:path>
                <a:path w="3714750" h="342900">
                  <a:moveTo>
                    <a:pt x="2398052" y="119761"/>
                  </a:moveTo>
                  <a:lnTo>
                    <a:pt x="2396947" y="119507"/>
                  </a:lnTo>
                  <a:lnTo>
                    <a:pt x="2390267" y="119507"/>
                  </a:lnTo>
                  <a:lnTo>
                    <a:pt x="2390406" y="119761"/>
                  </a:lnTo>
                  <a:lnTo>
                    <a:pt x="2398052" y="119761"/>
                  </a:lnTo>
                  <a:close/>
                </a:path>
                <a:path w="3714750" h="342900">
                  <a:moveTo>
                    <a:pt x="2404656" y="121285"/>
                  </a:moveTo>
                  <a:lnTo>
                    <a:pt x="2398598" y="119888"/>
                  </a:lnTo>
                  <a:lnTo>
                    <a:pt x="2383510" y="119888"/>
                  </a:lnTo>
                  <a:lnTo>
                    <a:pt x="2390698" y="120269"/>
                  </a:lnTo>
                  <a:lnTo>
                    <a:pt x="2393912" y="121285"/>
                  </a:lnTo>
                  <a:lnTo>
                    <a:pt x="2404656" y="121285"/>
                  </a:lnTo>
                  <a:close/>
                </a:path>
                <a:path w="3714750" h="342900">
                  <a:moveTo>
                    <a:pt x="2425890" y="201663"/>
                  </a:moveTo>
                  <a:lnTo>
                    <a:pt x="2408720" y="199910"/>
                  </a:lnTo>
                  <a:lnTo>
                    <a:pt x="2398484" y="201295"/>
                  </a:lnTo>
                  <a:lnTo>
                    <a:pt x="2386990" y="200875"/>
                  </a:lnTo>
                  <a:lnTo>
                    <a:pt x="2373642" y="199885"/>
                  </a:lnTo>
                  <a:lnTo>
                    <a:pt x="2357831" y="199567"/>
                  </a:lnTo>
                  <a:lnTo>
                    <a:pt x="2400592" y="205016"/>
                  </a:lnTo>
                  <a:lnTo>
                    <a:pt x="2409456" y="203200"/>
                  </a:lnTo>
                  <a:lnTo>
                    <a:pt x="2422017" y="202425"/>
                  </a:lnTo>
                  <a:lnTo>
                    <a:pt x="2425890" y="201663"/>
                  </a:lnTo>
                  <a:close/>
                </a:path>
                <a:path w="3714750" h="342900">
                  <a:moveTo>
                    <a:pt x="2429345" y="51485"/>
                  </a:moveTo>
                  <a:lnTo>
                    <a:pt x="2426601" y="48933"/>
                  </a:lnTo>
                  <a:lnTo>
                    <a:pt x="2410637" y="45466"/>
                  </a:lnTo>
                  <a:lnTo>
                    <a:pt x="2389428" y="48818"/>
                  </a:lnTo>
                  <a:lnTo>
                    <a:pt x="2376474" y="49834"/>
                  </a:lnTo>
                  <a:lnTo>
                    <a:pt x="2360523" y="49149"/>
                  </a:lnTo>
                  <a:lnTo>
                    <a:pt x="2376398" y="47371"/>
                  </a:lnTo>
                  <a:lnTo>
                    <a:pt x="2372004" y="45872"/>
                  </a:lnTo>
                  <a:lnTo>
                    <a:pt x="2361565" y="44500"/>
                  </a:lnTo>
                  <a:lnTo>
                    <a:pt x="2359304" y="43065"/>
                  </a:lnTo>
                  <a:lnTo>
                    <a:pt x="2332329" y="46393"/>
                  </a:lnTo>
                  <a:lnTo>
                    <a:pt x="2339454" y="49504"/>
                  </a:lnTo>
                  <a:lnTo>
                    <a:pt x="2359558" y="52692"/>
                  </a:lnTo>
                  <a:lnTo>
                    <a:pt x="2371521" y="56222"/>
                  </a:lnTo>
                  <a:lnTo>
                    <a:pt x="2367902" y="54914"/>
                  </a:lnTo>
                  <a:lnTo>
                    <a:pt x="2375751" y="54432"/>
                  </a:lnTo>
                  <a:lnTo>
                    <a:pt x="2408047" y="54089"/>
                  </a:lnTo>
                  <a:lnTo>
                    <a:pt x="2408936" y="58166"/>
                  </a:lnTo>
                  <a:lnTo>
                    <a:pt x="2426919" y="56070"/>
                  </a:lnTo>
                  <a:lnTo>
                    <a:pt x="2426792" y="53682"/>
                  </a:lnTo>
                  <a:lnTo>
                    <a:pt x="2429345" y="51485"/>
                  </a:lnTo>
                  <a:close/>
                </a:path>
                <a:path w="3714750" h="342900">
                  <a:moveTo>
                    <a:pt x="2433002" y="120269"/>
                  </a:moveTo>
                  <a:lnTo>
                    <a:pt x="2432278" y="120142"/>
                  </a:lnTo>
                  <a:lnTo>
                    <a:pt x="2429205" y="120269"/>
                  </a:lnTo>
                  <a:lnTo>
                    <a:pt x="2433002" y="120269"/>
                  </a:lnTo>
                  <a:close/>
                </a:path>
                <a:path w="3714750" h="342900">
                  <a:moveTo>
                    <a:pt x="2438755" y="121285"/>
                  </a:moveTo>
                  <a:lnTo>
                    <a:pt x="2433726" y="120396"/>
                  </a:lnTo>
                  <a:lnTo>
                    <a:pt x="2426144" y="120396"/>
                  </a:lnTo>
                  <a:lnTo>
                    <a:pt x="2404656" y="121285"/>
                  </a:lnTo>
                  <a:lnTo>
                    <a:pt x="2438755" y="121285"/>
                  </a:lnTo>
                  <a:close/>
                </a:path>
                <a:path w="3714750" h="342900">
                  <a:moveTo>
                    <a:pt x="2444521" y="122301"/>
                  </a:moveTo>
                  <a:lnTo>
                    <a:pt x="2440203" y="121539"/>
                  </a:lnTo>
                  <a:lnTo>
                    <a:pt x="2397849" y="121539"/>
                  </a:lnTo>
                  <a:lnTo>
                    <a:pt x="2397849" y="123190"/>
                  </a:lnTo>
                  <a:lnTo>
                    <a:pt x="2054910" y="123190"/>
                  </a:lnTo>
                  <a:lnTo>
                    <a:pt x="2056028" y="122859"/>
                  </a:lnTo>
                  <a:lnTo>
                    <a:pt x="2067890" y="122605"/>
                  </a:lnTo>
                  <a:lnTo>
                    <a:pt x="2066213" y="122174"/>
                  </a:lnTo>
                  <a:lnTo>
                    <a:pt x="2395347" y="122174"/>
                  </a:lnTo>
                  <a:lnTo>
                    <a:pt x="2396210" y="122809"/>
                  </a:lnTo>
                  <a:lnTo>
                    <a:pt x="2397849" y="123190"/>
                  </a:lnTo>
                  <a:lnTo>
                    <a:pt x="2397849" y="121539"/>
                  </a:lnTo>
                  <a:lnTo>
                    <a:pt x="2394483" y="121539"/>
                  </a:lnTo>
                  <a:lnTo>
                    <a:pt x="2395169" y="122047"/>
                  </a:lnTo>
                  <a:lnTo>
                    <a:pt x="2065718" y="122047"/>
                  </a:lnTo>
                  <a:lnTo>
                    <a:pt x="2063750" y="121539"/>
                  </a:lnTo>
                  <a:lnTo>
                    <a:pt x="2394483" y="121539"/>
                  </a:lnTo>
                  <a:lnTo>
                    <a:pt x="2394318" y="121412"/>
                  </a:lnTo>
                  <a:lnTo>
                    <a:pt x="2393912" y="121285"/>
                  </a:lnTo>
                  <a:lnTo>
                    <a:pt x="2062759" y="121285"/>
                  </a:lnTo>
                  <a:lnTo>
                    <a:pt x="2062124" y="121119"/>
                  </a:lnTo>
                  <a:lnTo>
                    <a:pt x="2057336" y="119888"/>
                  </a:lnTo>
                  <a:lnTo>
                    <a:pt x="2339086" y="119888"/>
                  </a:lnTo>
                  <a:lnTo>
                    <a:pt x="2338895" y="119761"/>
                  </a:lnTo>
                  <a:lnTo>
                    <a:pt x="2200198" y="119761"/>
                  </a:lnTo>
                  <a:lnTo>
                    <a:pt x="2056841" y="119761"/>
                  </a:lnTo>
                  <a:lnTo>
                    <a:pt x="2055469" y="119405"/>
                  </a:lnTo>
                  <a:lnTo>
                    <a:pt x="2054415" y="119761"/>
                  </a:lnTo>
                  <a:lnTo>
                    <a:pt x="2054034" y="119761"/>
                  </a:lnTo>
                  <a:lnTo>
                    <a:pt x="2054034" y="119888"/>
                  </a:lnTo>
                  <a:lnTo>
                    <a:pt x="2053399" y="120103"/>
                  </a:lnTo>
                  <a:lnTo>
                    <a:pt x="2053628" y="121119"/>
                  </a:lnTo>
                  <a:lnTo>
                    <a:pt x="2044217" y="121119"/>
                  </a:lnTo>
                  <a:lnTo>
                    <a:pt x="2035683" y="120484"/>
                  </a:lnTo>
                  <a:lnTo>
                    <a:pt x="2030806" y="119888"/>
                  </a:lnTo>
                  <a:lnTo>
                    <a:pt x="2054034" y="119888"/>
                  </a:lnTo>
                  <a:lnTo>
                    <a:pt x="2054034" y="119761"/>
                  </a:lnTo>
                  <a:lnTo>
                    <a:pt x="2029764" y="119761"/>
                  </a:lnTo>
                  <a:lnTo>
                    <a:pt x="2025611" y="119253"/>
                  </a:lnTo>
                  <a:lnTo>
                    <a:pt x="2054872" y="119253"/>
                  </a:lnTo>
                  <a:lnTo>
                    <a:pt x="2055469" y="119405"/>
                  </a:lnTo>
                  <a:lnTo>
                    <a:pt x="2055914" y="119253"/>
                  </a:lnTo>
                  <a:lnTo>
                    <a:pt x="2188464" y="119253"/>
                  </a:lnTo>
                  <a:lnTo>
                    <a:pt x="2200198" y="119761"/>
                  </a:lnTo>
                  <a:lnTo>
                    <a:pt x="2234057" y="119253"/>
                  </a:lnTo>
                  <a:lnTo>
                    <a:pt x="2295804" y="119253"/>
                  </a:lnTo>
                  <a:lnTo>
                    <a:pt x="2294699" y="119380"/>
                  </a:lnTo>
                  <a:lnTo>
                    <a:pt x="2295537" y="119380"/>
                  </a:lnTo>
                  <a:lnTo>
                    <a:pt x="2297480" y="119253"/>
                  </a:lnTo>
                  <a:lnTo>
                    <a:pt x="2338133" y="119253"/>
                  </a:lnTo>
                  <a:lnTo>
                    <a:pt x="2338324" y="119380"/>
                  </a:lnTo>
                  <a:lnTo>
                    <a:pt x="2339568" y="119380"/>
                  </a:lnTo>
                  <a:lnTo>
                    <a:pt x="2339937" y="119253"/>
                  </a:lnTo>
                  <a:lnTo>
                    <a:pt x="2390127" y="119253"/>
                  </a:lnTo>
                  <a:lnTo>
                    <a:pt x="2395855" y="119253"/>
                  </a:lnTo>
                  <a:lnTo>
                    <a:pt x="2395296" y="119126"/>
                  </a:lnTo>
                  <a:lnTo>
                    <a:pt x="2390051" y="119126"/>
                  </a:lnTo>
                  <a:lnTo>
                    <a:pt x="2389987" y="118999"/>
                  </a:lnTo>
                  <a:lnTo>
                    <a:pt x="2340686" y="118999"/>
                  </a:lnTo>
                  <a:lnTo>
                    <a:pt x="2340318" y="119126"/>
                  </a:lnTo>
                  <a:lnTo>
                    <a:pt x="2337943" y="119126"/>
                  </a:lnTo>
                  <a:lnTo>
                    <a:pt x="2337752" y="118999"/>
                  </a:lnTo>
                  <a:lnTo>
                    <a:pt x="2301379" y="118999"/>
                  </a:lnTo>
                  <a:lnTo>
                    <a:pt x="2299424" y="119126"/>
                  </a:lnTo>
                  <a:lnTo>
                    <a:pt x="2296922" y="119126"/>
                  </a:lnTo>
                  <a:lnTo>
                    <a:pt x="2298039" y="118999"/>
                  </a:lnTo>
                  <a:lnTo>
                    <a:pt x="2240292" y="118999"/>
                  </a:lnTo>
                  <a:lnTo>
                    <a:pt x="2242515" y="119126"/>
                  </a:lnTo>
                  <a:lnTo>
                    <a:pt x="2185543" y="119126"/>
                  </a:lnTo>
                  <a:lnTo>
                    <a:pt x="2182609" y="118999"/>
                  </a:lnTo>
                  <a:lnTo>
                    <a:pt x="2056650" y="118999"/>
                  </a:lnTo>
                  <a:lnTo>
                    <a:pt x="2057400" y="118745"/>
                  </a:lnTo>
                  <a:lnTo>
                    <a:pt x="2176754" y="118745"/>
                  </a:lnTo>
                  <a:lnTo>
                    <a:pt x="2173821" y="118618"/>
                  </a:lnTo>
                  <a:lnTo>
                    <a:pt x="2058085" y="118618"/>
                  </a:lnTo>
                  <a:lnTo>
                    <a:pt x="2053894" y="118173"/>
                  </a:lnTo>
                  <a:lnTo>
                    <a:pt x="2053894" y="118999"/>
                  </a:lnTo>
                  <a:lnTo>
                    <a:pt x="2024430" y="118999"/>
                  </a:lnTo>
                  <a:lnTo>
                    <a:pt x="2024430" y="120484"/>
                  </a:lnTo>
                  <a:lnTo>
                    <a:pt x="2023833" y="120484"/>
                  </a:lnTo>
                  <a:lnTo>
                    <a:pt x="2020874" y="121285"/>
                  </a:lnTo>
                  <a:lnTo>
                    <a:pt x="2017928" y="121285"/>
                  </a:lnTo>
                  <a:lnTo>
                    <a:pt x="2017928" y="121539"/>
                  </a:lnTo>
                  <a:lnTo>
                    <a:pt x="2012035" y="122047"/>
                  </a:lnTo>
                  <a:lnTo>
                    <a:pt x="1947672" y="122047"/>
                  </a:lnTo>
                  <a:lnTo>
                    <a:pt x="1947633" y="121920"/>
                  </a:lnTo>
                  <a:lnTo>
                    <a:pt x="1947418" y="122047"/>
                  </a:lnTo>
                  <a:lnTo>
                    <a:pt x="1930361" y="122047"/>
                  </a:lnTo>
                  <a:lnTo>
                    <a:pt x="1929371" y="121653"/>
                  </a:lnTo>
                  <a:lnTo>
                    <a:pt x="1929053" y="121653"/>
                  </a:lnTo>
                  <a:lnTo>
                    <a:pt x="1929295" y="121539"/>
                  </a:lnTo>
                  <a:lnTo>
                    <a:pt x="2017928" y="121539"/>
                  </a:lnTo>
                  <a:lnTo>
                    <a:pt x="2017928" y="121285"/>
                  </a:lnTo>
                  <a:lnTo>
                    <a:pt x="1929853" y="121285"/>
                  </a:lnTo>
                  <a:lnTo>
                    <a:pt x="1930565" y="120967"/>
                  </a:lnTo>
                  <a:lnTo>
                    <a:pt x="1932914" y="119888"/>
                  </a:lnTo>
                  <a:lnTo>
                    <a:pt x="2023275" y="119888"/>
                  </a:lnTo>
                  <a:lnTo>
                    <a:pt x="2024430" y="120484"/>
                  </a:lnTo>
                  <a:lnTo>
                    <a:pt x="2024430" y="118999"/>
                  </a:lnTo>
                  <a:lnTo>
                    <a:pt x="2023541" y="118999"/>
                  </a:lnTo>
                  <a:lnTo>
                    <a:pt x="2023033" y="118948"/>
                  </a:lnTo>
                  <a:lnTo>
                    <a:pt x="2023033" y="119761"/>
                  </a:lnTo>
                  <a:lnTo>
                    <a:pt x="1933206" y="119761"/>
                  </a:lnTo>
                  <a:lnTo>
                    <a:pt x="1934413" y="119253"/>
                  </a:lnTo>
                  <a:lnTo>
                    <a:pt x="2022043" y="119253"/>
                  </a:lnTo>
                  <a:lnTo>
                    <a:pt x="2023033" y="119761"/>
                  </a:lnTo>
                  <a:lnTo>
                    <a:pt x="2023033" y="118948"/>
                  </a:lnTo>
                  <a:lnTo>
                    <a:pt x="2021560" y="118757"/>
                  </a:lnTo>
                  <a:lnTo>
                    <a:pt x="2021560" y="118999"/>
                  </a:lnTo>
                  <a:lnTo>
                    <a:pt x="1935022" y="118999"/>
                  </a:lnTo>
                  <a:lnTo>
                    <a:pt x="1935619" y="118745"/>
                  </a:lnTo>
                  <a:lnTo>
                    <a:pt x="2021065" y="118745"/>
                  </a:lnTo>
                  <a:lnTo>
                    <a:pt x="2021560" y="118999"/>
                  </a:lnTo>
                  <a:lnTo>
                    <a:pt x="2021560" y="118757"/>
                  </a:lnTo>
                  <a:lnTo>
                    <a:pt x="2052904" y="118745"/>
                  </a:lnTo>
                  <a:lnTo>
                    <a:pt x="2053894" y="118999"/>
                  </a:lnTo>
                  <a:lnTo>
                    <a:pt x="2053894" y="118173"/>
                  </a:lnTo>
                  <a:lnTo>
                    <a:pt x="2053361" y="118110"/>
                  </a:lnTo>
                  <a:lnTo>
                    <a:pt x="2162098" y="118110"/>
                  </a:lnTo>
                  <a:lnTo>
                    <a:pt x="2160409" y="117983"/>
                  </a:lnTo>
                  <a:lnTo>
                    <a:pt x="2052421" y="117983"/>
                  </a:lnTo>
                  <a:lnTo>
                    <a:pt x="2052421" y="118618"/>
                  </a:lnTo>
                  <a:lnTo>
                    <a:pt x="1935924" y="118618"/>
                  </a:lnTo>
                  <a:lnTo>
                    <a:pt x="1937143" y="118110"/>
                  </a:lnTo>
                  <a:lnTo>
                    <a:pt x="2050453" y="118110"/>
                  </a:lnTo>
                  <a:lnTo>
                    <a:pt x="2052421" y="118618"/>
                  </a:lnTo>
                  <a:lnTo>
                    <a:pt x="2052421" y="117983"/>
                  </a:lnTo>
                  <a:lnTo>
                    <a:pt x="2052167" y="117983"/>
                  </a:lnTo>
                  <a:lnTo>
                    <a:pt x="2048395" y="117576"/>
                  </a:lnTo>
                  <a:lnTo>
                    <a:pt x="2049957" y="117983"/>
                  </a:lnTo>
                  <a:lnTo>
                    <a:pt x="1937435" y="117983"/>
                  </a:lnTo>
                  <a:lnTo>
                    <a:pt x="1937689" y="117881"/>
                  </a:lnTo>
                  <a:lnTo>
                    <a:pt x="1935848" y="117983"/>
                  </a:lnTo>
                  <a:lnTo>
                    <a:pt x="1933536" y="117983"/>
                  </a:lnTo>
                  <a:lnTo>
                    <a:pt x="1933536" y="118110"/>
                  </a:lnTo>
                  <a:lnTo>
                    <a:pt x="1924342" y="118618"/>
                  </a:lnTo>
                  <a:lnTo>
                    <a:pt x="1922195" y="118618"/>
                  </a:lnTo>
                  <a:lnTo>
                    <a:pt x="1922195" y="118745"/>
                  </a:lnTo>
                  <a:lnTo>
                    <a:pt x="1920773" y="118999"/>
                  </a:lnTo>
                  <a:lnTo>
                    <a:pt x="1919363" y="118999"/>
                  </a:lnTo>
                  <a:lnTo>
                    <a:pt x="1919363" y="119253"/>
                  </a:lnTo>
                  <a:lnTo>
                    <a:pt x="1916518" y="119761"/>
                  </a:lnTo>
                  <a:lnTo>
                    <a:pt x="1915807" y="119761"/>
                  </a:lnTo>
                  <a:lnTo>
                    <a:pt x="1915807" y="119888"/>
                  </a:lnTo>
                  <a:lnTo>
                    <a:pt x="1913902" y="120230"/>
                  </a:lnTo>
                  <a:lnTo>
                    <a:pt x="1907133" y="120967"/>
                  </a:lnTo>
                  <a:lnTo>
                    <a:pt x="1901126" y="120154"/>
                  </a:lnTo>
                  <a:lnTo>
                    <a:pt x="1901126" y="121285"/>
                  </a:lnTo>
                  <a:lnTo>
                    <a:pt x="1838071" y="121285"/>
                  </a:lnTo>
                  <a:lnTo>
                    <a:pt x="1846986" y="120624"/>
                  </a:lnTo>
                  <a:lnTo>
                    <a:pt x="1865896" y="120307"/>
                  </a:lnTo>
                  <a:lnTo>
                    <a:pt x="1873592" y="119888"/>
                  </a:lnTo>
                  <a:lnTo>
                    <a:pt x="1897418" y="119888"/>
                  </a:lnTo>
                  <a:lnTo>
                    <a:pt x="1901126" y="121285"/>
                  </a:lnTo>
                  <a:lnTo>
                    <a:pt x="1901126" y="120154"/>
                  </a:lnTo>
                  <a:lnTo>
                    <a:pt x="1899158" y="119888"/>
                  </a:lnTo>
                  <a:lnTo>
                    <a:pt x="1915807" y="119888"/>
                  </a:lnTo>
                  <a:lnTo>
                    <a:pt x="1915807" y="119761"/>
                  </a:lnTo>
                  <a:lnTo>
                    <a:pt x="1898218" y="119761"/>
                  </a:lnTo>
                  <a:lnTo>
                    <a:pt x="1896440" y="119519"/>
                  </a:lnTo>
                  <a:lnTo>
                    <a:pt x="1897075" y="119761"/>
                  </a:lnTo>
                  <a:lnTo>
                    <a:pt x="1875917" y="119761"/>
                  </a:lnTo>
                  <a:lnTo>
                    <a:pt x="1880362" y="119519"/>
                  </a:lnTo>
                  <a:lnTo>
                    <a:pt x="1880527" y="119253"/>
                  </a:lnTo>
                  <a:lnTo>
                    <a:pt x="1919363" y="119253"/>
                  </a:lnTo>
                  <a:lnTo>
                    <a:pt x="1919363" y="118999"/>
                  </a:lnTo>
                  <a:lnTo>
                    <a:pt x="1880679" y="118999"/>
                  </a:lnTo>
                  <a:lnTo>
                    <a:pt x="1880831" y="118745"/>
                  </a:lnTo>
                  <a:lnTo>
                    <a:pt x="1922195" y="118745"/>
                  </a:lnTo>
                  <a:lnTo>
                    <a:pt x="1922195" y="118618"/>
                  </a:lnTo>
                  <a:lnTo>
                    <a:pt x="1880908" y="118618"/>
                  </a:lnTo>
                  <a:lnTo>
                    <a:pt x="1881225" y="118110"/>
                  </a:lnTo>
                  <a:lnTo>
                    <a:pt x="1933536" y="118110"/>
                  </a:lnTo>
                  <a:lnTo>
                    <a:pt x="1933536" y="117983"/>
                  </a:lnTo>
                  <a:lnTo>
                    <a:pt x="1881301" y="117983"/>
                  </a:lnTo>
                  <a:lnTo>
                    <a:pt x="1881911" y="117017"/>
                  </a:lnTo>
                  <a:lnTo>
                    <a:pt x="1868195" y="117563"/>
                  </a:lnTo>
                  <a:lnTo>
                    <a:pt x="1863775" y="117983"/>
                  </a:lnTo>
                  <a:lnTo>
                    <a:pt x="1822348" y="117983"/>
                  </a:lnTo>
                  <a:lnTo>
                    <a:pt x="1821472" y="118110"/>
                  </a:lnTo>
                  <a:lnTo>
                    <a:pt x="1862442" y="118110"/>
                  </a:lnTo>
                  <a:lnTo>
                    <a:pt x="1857095" y="118618"/>
                  </a:lnTo>
                  <a:lnTo>
                    <a:pt x="1815058" y="118618"/>
                  </a:lnTo>
                  <a:lnTo>
                    <a:pt x="1813204" y="118745"/>
                  </a:lnTo>
                  <a:lnTo>
                    <a:pt x="1855762" y="118745"/>
                  </a:lnTo>
                  <a:lnTo>
                    <a:pt x="1855101" y="118808"/>
                  </a:lnTo>
                  <a:lnTo>
                    <a:pt x="1853590" y="118999"/>
                  </a:lnTo>
                  <a:lnTo>
                    <a:pt x="1809508" y="118999"/>
                  </a:lnTo>
                  <a:lnTo>
                    <a:pt x="1807654" y="119126"/>
                  </a:lnTo>
                  <a:lnTo>
                    <a:pt x="1765401" y="119126"/>
                  </a:lnTo>
                  <a:lnTo>
                    <a:pt x="1649882" y="119126"/>
                  </a:lnTo>
                  <a:lnTo>
                    <a:pt x="1655813" y="118872"/>
                  </a:lnTo>
                  <a:lnTo>
                    <a:pt x="1644472" y="117462"/>
                  </a:lnTo>
                  <a:lnTo>
                    <a:pt x="1644472" y="119126"/>
                  </a:lnTo>
                  <a:lnTo>
                    <a:pt x="1560004" y="119126"/>
                  </a:lnTo>
                  <a:lnTo>
                    <a:pt x="1549196" y="115951"/>
                  </a:lnTo>
                  <a:lnTo>
                    <a:pt x="1576717" y="116205"/>
                  </a:lnTo>
                  <a:lnTo>
                    <a:pt x="1603108" y="116967"/>
                  </a:lnTo>
                  <a:lnTo>
                    <a:pt x="1644472" y="119126"/>
                  </a:lnTo>
                  <a:lnTo>
                    <a:pt x="1644472" y="117462"/>
                  </a:lnTo>
                  <a:lnTo>
                    <a:pt x="1638579" y="116713"/>
                  </a:lnTo>
                  <a:lnTo>
                    <a:pt x="1637703" y="115951"/>
                  </a:lnTo>
                  <a:lnTo>
                    <a:pt x="1636826" y="115189"/>
                  </a:lnTo>
                  <a:lnTo>
                    <a:pt x="1646415" y="115189"/>
                  </a:lnTo>
                  <a:lnTo>
                    <a:pt x="1654860" y="115824"/>
                  </a:lnTo>
                  <a:lnTo>
                    <a:pt x="1669669" y="117614"/>
                  </a:lnTo>
                  <a:lnTo>
                    <a:pt x="1663928" y="116459"/>
                  </a:lnTo>
                  <a:lnTo>
                    <a:pt x="1657083" y="115189"/>
                  </a:lnTo>
                  <a:lnTo>
                    <a:pt x="1656397" y="115062"/>
                  </a:lnTo>
                  <a:lnTo>
                    <a:pt x="1650542" y="113411"/>
                  </a:lnTo>
                  <a:lnTo>
                    <a:pt x="1649793" y="111633"/>
                  </a:lnTo>
                  <a:lnTo>
                    <a:pt x="1700504" y="112788"/>
                  </a:lnTo>
                  <a:lnTo>
                    <a:pt x="1706130" y="112903"/>
                  </a:lnTo>
                  <a:lnTo>
                    <a:pt x="1701965" y="112903"/>
                  </a:lnTo>
                  <a:lnTo>
                    <a:pt x="1735632" y="115824"/>
                  </a:lnTo>
                  <a:lnTo>
                    <a:pt x="1755101" y="117983"/>
                  </a:lnTo>
                  <a:lnTo>
                    <a:pt x="1822348" y="117983"/>
                  </a:lnTo>
                  <a:lnTo>
                    <a:pt x="1831086" y="116713"/>
                  </a:lnTo>
                  <a:lnTo>
                    <a:pt x="1813585" y="116713"/>
                  </a:lnTo>
                  <a:lnTo>
                    <a:pt x="1798548" y="115951"/>
                  </a:lnTo>
                  <a:lnTo>
                    <a:pt x="1790306" y="114554"/>
                  </a:lnTo>
                  <a:lnTo>
                    <a:pt x="1792947" y="112903"/>
                  </a:lnTo>
                  <a:lnTo>
                    <a:pt x="1793151" y="112788"/>
                  </a:lnTo>
                  <a:lnTo>
                    <a:pt x="1793367" y="112649"/>
                  </a:lnTo>
                  <a:lnTo>
                    <a:pt x="1796783" y="112649"/>
                  </a:lnTo>
                  <a:lnTo>
                    <a:pt x="1807629" y="112268"/>
                  </a:lnTo>
                  <a:lnTo>
                    <a:pt x="1822589" y="112268"/>
                  </a:lnTo>
                  <a:lnTo>
                    <a:pt x="1836724" y="112649"/>
                  </a:lnTo>
                  <a:lnTo>
                    <a:pt x="1839404" y="112852"/>
                  </a:lnTo>
                  <a:lnTo>
                    <a:pt x="1839366" y="112649"/>
                  </a:lnTo>
                  <a:lnTo>
                    <a:pt x="1839239" y="112268"/>
                  </a:lnTo>
                  <a:lnTo>
                    <a:pt x="1839023" y="111633"/>
                  </a:lnTo>
                  <a:lnTo>
                    <a:pt x="1859191" y="112903"/>
                  </a:lnTo>
                  <a:lnTo>
                    <a:pt x="1874697" y="113284"/>
                  </a:lnTo>
                  <a:lnTo>
                    <a:pt x="1879777" y="113284"/>
                  </a:lnTo>
                  <a:lnTo>
                    <a:pt x="1899716" y="114046"/>
                  </a:lnTo>
                  <a:lnTo>
                    <a:pt x="1917026" y="111633"/>
                  </a:lnTo>
                  <a:lnTo>
                    <a:pt x="1938896" y="108585"/>
                  </a:lnTo>
                  <a:lnTo>
                    <a:pt x="1948916" y="107188"/>
                  </a:lnTo>
                  <a:lnTo>
                    <a:pt x="1945030" y="110871"/>
                  </a:lnTo>
                  <a:lnTo>
                    <a:pt x="2005215" y="111125"/>
                  </a:lnTo>
                  <a:lnTo>
                    <a:pt x="2006231" y="113284"/>
                  </a:lnTo>
                  <a:lnTo>
                    <a:pt x="2006587" y="114554"/>
                  </a:lnTo>
                  <a:lnTo>
                    <a:pt x="2006663" y="114808"/>
                  </a:lnTo>
                  <a:lnTo>
                    <a:pt x="2006727" y="115062"/>
                  </a:lnTo>
                  <a:lnTo>
                    <a:pt x="2006803" y="115316"/>
                  </a:lnTo>
                  <a:lnTo>
                    <a:pt x="2014982" y="116586"/>
                  </a:lnTo>
                  <a:lnTo>
                    <a:pt x="2038858" y="116713"/>
                  </a:lnTo>
                  <a:lnTo>
                    <a:pt x="2033333" y="112141"/>
                  </a:lnTo>
                  <a:lnTo>
                    <a:pt x="2069833" y="112141"/>
                  </a:lnTo>
                  <a:lnTo>
                    <a:pt x="2063699" y="115189"/>
                  </a:lnTo>
                  <a:lnTo>
                    <a:pt x="2095385" y="115189"/>
                  </a:lnTo>
                  <a:lnTo>
                    <a:pt x="2097214" y="114808"/>
                  </a:lnTo>
                  <a:lnTo>
                    <a:pt x="2098027" y="112903"/>
                  </a:lnTo>
                  <a:lnTo>
                    <a:pt x="2123808" y="115189"/>
                  </a:lnTo>
                  <a:lnTo>
                    <a:pt x="2391575" y="115189"/>
                  </a:lnTo>
                  <a:lnTo>
                    <a:pt x="2399931" y="114808"/>
                  </a:lnTo>
                  <a:lnTo>
                    <a:pt x="2406332" y="113284"/>
                  </a:lnTo>
                  <a:lnTo>
                    <a:pt x="2408072" y="112903"/>
                  </a:lnTo>
                  <a:lnTo>
                    <a:pt x="2412136" y="112014"/>
                  </a:lnTo>
                  <a:lnTo>
                    <a:pt x="2413889" y="111633"/>
                  </a:lnTo>
                  <a:lnTo>
                    <a:pt x="2412403" y="111633"/>
                  </a:lnTo>
                  <a:lnTo>
                    <a:pt x="2439162" y="109982"/>
                  </a:lnTo>
                  <a:lnTo>
                    <a:pt x="2426817" y="109728"/>
                  </a:lnTo>
                  <a:lnTo>
                    <a:pt x="2416899" y="108839"/>
                  </a:lnTo>
                  <a:lnTo>
                    <a:pt x="2405773" y="107569"/>
                  </a:lnTo>
                  <a:lnTo>
                    <a:pt x="2406294" y="107569"/>
                  </a:lnTo>
                  <a:lnTo>
                    <a:pt x="2402573" y="107188"/>
                  </a:lnTo>
                  <a:lnTo>
                    <a:pt x="2402446" y="107188"/>
                  </a:lnTo>
                  <a:lnTo>
                    <a:pt x="2405608" y="107556"/>
                  </a:lnTo>
                  <a:lnTo>
                    <a:pt x="2391816" y="107188"/>
                  </a:lnTo>
                  <a:lnTo>
                    <a:pt x="2372499" y="106680"/>
                  </a:lnTo>
                  <a:lnTo>
                    <a:pt x="2362847" y="106426"/>
                  </a:lnTo>
                  <a:lnTo>
                    <a:pt x="2362047" y="106426"/>
                  </a:lnTo>
                  <a:lnTo>
                    <a:pt x="2309723" y="104775"/>
                  </a:lnTo>
                  <a:lnTo>
                    <a:pt x="2260003" y="104394"/>
                  </a:lnTo>
                  <a:lnTo>
                    <a:pt x="2207476" y="106565"/>
                  </a:lnTo>
                  <a:lnTo>
                    <a:pt x="2215337" y="105156"/>
                  </a:lnTo>
                  <a:lnTo>
                    <a:pt x="2224633" y="103505"/>
                  </a:lnTo>
                  <a:lnTo>
                    <a:pt x="2226843" y="103505"/>
                  </a:lnTo>
                  <a:lnTo>
                    <a:pt x="2208834" y="101981"/>
                  </a:lnTo>
                  <a:lnTo>
                    <a:pt x="2196947" y="103505"/>
                  </a:lnTo>
                  <a:lnTo>
                    <a:pt x="2180844" y="105156"/>
                  </a:lnTo>
                  <a:lnTo>
                    <a:pt x="2158962" y="104775"/>
                  </a:lnTo>
                  <a:lnTo>
                    <a:pt x="2152319" y="104775"/>
                  </a:lnTo>
                  <a:lnTo>
                    <a:pt x="2136254" y="101600"/>
                  </a:lnTo>
                  <a:lnTo>
                    <a:pt x="2132406" y="100838"/>
                  </a:lnTo>
                  <a:lnTo>
                    <a:pt x="2128558" y="100076"/>
                  </a:lnTo>
                  <a:lnTo>
                    <a:pt x="2149500" y="96647"/>
                  </a:lnTo>
                  <a:lnTo>
                    <a:pt x="2149056" y="96647"/>
                  </a:lnTo>
                  <a:lnTo>
                    <a:pt x="2153958" y="96139"/>
                  </a:lnTo>
                  <a:lnTo>
                    <a:pt x="2173554" y="94107"/>
                  </a:lnTo>
                  <a:lnTo>
                    <a:pt x="2184565" y="92964"/>
                  </a:lnTo>
                  <a:lnTo>
                    <a:pt x="2183714" y="92964"/>
                  </a:lnTo>
                  <a:lnTo>
                    <a:pt x="2187702" y="91567"/>
                  </a:lnTo>
                  <a:lnTo>
                    <a:pt x="1558937" y="91567"/>
                  </a:lnTo>
                  <a:lnTo>
                    <a:pt x="1560499" y="92329"/>
                  </a:lnTo>
                  <a:lnTo>
                    <a:pt x="1557820" y="92329"/>
                  </a:lnTo>
                  <a:lnTo>
                    <a:pt x="1548917" y="94107"/>
                  </a:lnTo>
                  <a:lnTo>
                    <a:pt x="1533728" y="92329"/>
                  </a:lnTo>
                  <a:lnTo>
                    <a:pt x="1537550" y="92329"/>
                  </a:lnTo>
                  <a:lnTo>
                    <a:pt x="1519567" y="91567"/>
                  </a:lnTo>
                  <a:lnTo>
                    <a:pt x="1558937" y="91567"/>
                  </a:lnTo>
                  <a:lnTo>
                    <a:pt x="1557388" y="90805"/>
                  </a:lnTo>
                  <a:lnTo>
                    <a:pt x="1425803" y="90805"/>
                  </a:lnTo>
                  <a:lnTo>
                    <a:pt x="1421587" y="91567"/>
                  </a:lnTo>
                  <a:lnTo>
                    <a:pt x="1488490" y="91567"/>
                  </a:lnTo>
                  <a:lnTo>
                    <a:pt x="1465275" y="92329"/>
                  </a:lnTo>
                  <a:lnTo>
                    <a:pt x="1471307" y="97917"/>
                  </a:lnTo>
                  <a:lnTo>
                    <a:pt x="1480337" y="97917"/>
                  </a:lnTo>
                  <a:lnTo>
                    <a:pt x="1480223" y="96901"/>
                  </a:lnTo>
                  <a:lnTo>
                    <a:pt x="1475473" y="96393"/>
                  </a:lnTo>
                  <a:lnTo>
                    <a:pt x="1494370" y="96139"/>
                  </a:lnTo>
                  <a:lnTo>
                    <a:pt x="1505737" y="97155"/>
                  </a:lnTo>
                  <a:lnTo>
                    <a:pt x="1513039" y="98679"/>
                  </a:lnTo>
                  <a:lnTo>
                    <a:pt x="1522653" y="100330"/>
                  </a:lnTo>
                  <a:lnTo>
                    <a:pt x="1495336" y="100838"/>
                  </a:lnTo>
                  <a:lnTo>
                    <a:pt x="1472717" y="99822"/>
                  </a:lnTo>
                  <a:lnTo>
                    <a:pt x="1471142" y="99822"/>
                  </a:lnTo>
                  <a:lnTo>
                    <a:pt x="1448562" y="97536"/>
                  </a:lnTo>
                  <a:lnTo>
                    <a:pt x="1433601" y="94996"/>
                  </a:lnTo>
                  <a:lnTo>
                    <a:pt x="1442415" y="96901"/>
                  </a:lnTo>
                  <a:lnTo>
                    <a:pt x="1442275" y="96901"/>
                  </a:lnTo>
                  <a:lnTo>
                    <a:pt x="1448422" y="98679"/>
                  </a:lnTo>
                  <a:lnTo>
                    <a:pt x="1448803" y="98679"/>
                  </a:lnTo>
                  <a:lnTo>
                    <a:pt x="1449793" y="100584"/>
                  </a:lnTo>
                  <a:lnTo>
                    <a:pt x="1438262" y="101600"/>
                  </a:lnTo>
                  <a:lnTo>
                    <a:pt x="1418602" y="101600"/>
                  </a:lnTo>
                  <a:lnTo>
                    <a:pt x="1395145" y="100838"/>
                  </a:lnTo>
                  <a:lnTo>
                    <a:pt x="1377581" y="99187"/>
                  </a:lnTo>
                  <a:lnTo>
                    <a:pt x="1376895" y="98679"/>
                  </a:lnTo>
                  <a:lnTo>
                    <a:pt x="1374140" y="96647"/>
                  </a:lnTo>
                  <a:lnTo>
                    <a:pt x="1391462" y="96393"/>
                  </a:lnTo>
                  <a:lnTo>
                    <a:pt x="1399247" y="96393"/>
                  </a:lnTo>
                  <a:lnTo>
                    <a:pt x="1403692" y="95758"/>
                  </a:lnTo>
                  <a:lnTo>
                    <a:pt x="1409026" y="94996"/>
                  </a:lnTo>
                  <a:lnTo>
                    <a:pt x="1409598" y="94996"/>
                  </a:lnTo>
                  <a:lnTo>
                    <a:pt x="1415249" y="92710"/>
                  </a:lnTo>
                  <a:lnTo>
                    <a:pt x="1421587" y="91567"/>
                  </a:lnTo>
                  <a:lnTo>
                    <a:pt x="685787" y="91567"/>
                  </a:lnTo>
                  <a:lnTo>
                    <a:pt x="690130" y="92710"/>
                  </a:lnTo>
                  <a:lnTo>
                    <a:pt x="689584" y="92710"/>
                  </a:lnTo>
                  <a:lnTo>
                    <a:pt x="688263" y="94996"/>
                  </a:lnTo>
                  <a:lnTo>
                    <a:pt x="686028" y="94996"/>
                  </a:lnTo>
                  <a:lnTo>
                    <a:pt x="675411" y="96139"/>
                  </a:lnTo>
                  <a:lnTo>
                    <a:pt x="712139" y="96113"/>
                  </a:lnTo>
                  <a:lnTo>
                    <a:pt x="728078" y="96901"/>
                  </a:lnTo>
                  <a:lnTo>
                    <a:pt x="745401" y="99060"/>
                  </a:lnTo>
                  <a:lnTo>
                    <a:pt x="756335" y="101346"/>
                  </a:lnTo>
                  <a:lnTo>
                    <a:pt x="731583" y="100330"/>
                  </a:lnTo>
                  <a:lnTo>
                    <a:pt x="702335" y="101346"/>
                  </a:lnTo>
                  <a:lnTo>
                    <a:pt x="704735" y="101346"/>
                  </a:lnTo>
                  <a:lnTo>
                    <a:pt x="688428" y="102997"/>
                  </a:lnTo>
                  <a:lnTo>
                    <a:pt x="688352" y="103251"/>
                  </a:lnTo>
                  <a:lnTo>
                    <a:pt x="688263" y="103505"/>
                  </a:lnTo>
                  <a:lnTo>
                    <a:pt x="688187" y="103759"/>
                  </a:lnTo>
                  <a:lnTo>
                    <a:pt x="688073" y="104140"/>
                  </a:lnTo>
                  <a:lnTo>
                    <a:pt x="687997" y="104394"/>
                  </a:lnTo>
                  <a:lnTo>
                    <a:pt x="687870" y="104775"/>
                  </a:lnTo>
                  <a:lnTo>
                    <a:pt x="687755" y="105156"/>
                  </a:lnTo>
                  <a:lnTo>
                    <a:pt x="695299" y="104775"/>
                  </a:lnTo>
                  <a:lnTo>
                    <a:pt x="695858" y="104775"/>
                  </a:lnTo>
                  <a:lnTo>
                    <a:pt x="705573" y="104140"/>
                  </a:lnTo>
                  <a:lnTo>
                    <a:pt x="708926" y="103251"/>
                  </a:lnTo>
                  <a:lnTo>
                    <a:pt x="705675" y="101981"/>
                  </a:lnTo>
                  <a:lnTo>
                    <a:pt x="736104" y="104775"/>
                  </a:lnTo>
                  <a:lnTo>
                    <a:pt x="740181" y="104775"/>
                  </a:lnTo>
                  <a:lnTo>
                    <a:pt x="811123" y="106426"/>
                  </a:lnTo>
                  <a:lnTo>
                    <a:pt x="827176" y="108839"/>
                  </a:lnTo>
                  <a:lnTo>
                    <a:pt x="822248" y="106426"/>
                  </a:lnTo>
                  <a:lnTo>
                    <a:pt x="842251" y="106426"/>
                  </a:lnTo>
                  <a:lnTo>
                    <a:pt x="864755" y="106426"/>
                  </a:lnTo>
                  <a:lnTo>
                    <a:pt x="889254" y="105029"/>
                  </a:lnTo>
                  <a:lnTo>
                    <a:pt x="916940" y="103759"/>
                  </a:lnTo>
                  <a:lnTo>
                    <a:pt x="960335" y="104902"/>
                  </a:lnTo>
                  <a:lnTo>
                    <a:pt x="958303" y="103759"/>
                  </a:lnTo>
                  <a:lnTo>
                    <a:pt x="957389" y="103251"/>
                  </a:lnTo>
                  <a:lnTo>
                    <a:pt x="956767" y="103251"/>
                  </a:lnTo>
                  <a:lnTo>
                    <a:pt x="960729" y="101981"/>
                  </a:lnTo>
                  <a:lnTo>
                    <a:pt x="961910" y="101600"/>
                  </a:lnTo>
                  <a:lnTo>
                    <a:pt x="960666" y="101600"/>
                  </a:lnTo>
                  <a:lnTo>
                    <a:pt x="973797" y="100584"/>
                  </a:lnTo>
                  <a:lnTo>
                    <a:pt x="985837" y="100584"/>
                  </a:lnTo>
                  <a:lnTo>
                    <a:pt x="1006640" y="100838"/>
                  </a:lnTo>
                  <a:lnTo>
                    <a:pt x="995883" y="100838"/>
                  </a:lnTo>
                  <a:lnTo>
                    <a:pt x="991958" y="102235"/>
                  </a:lnTo>
                  <a:lnTo>
                    <a:pt x="1024890" y="104775"/>
                  </a:lnTo>
                  <a:lnTo>
                    <a:pt x="1056919" y="103505"/>
                  </a:lnTo>
                  <a:lnTo>
                    <a:pt x="1085354" y="101600"/>
                  </a:lnTo>
                  <a:lnTo>
                    <a:pt x="1109535" y="102438"/>
                  </a:lnTo>
                  <a:lnTo>
                    <a:pt x="1100886" y="101600"/>
                  </a:lnTo>
                  <a:lnTo>
                    <a:pt x="1096886" y="100584"/>
                  </a:lnTo>
                  <a:lnTo>
                    <a:pt x="1095883" y="100330"/>
                  </a:lnTo>
                  <a:lnTo>
                    <a:pt x="1109865" y="99060"/>
                  </a:lnTo>
                  <a:lnTo>
                    <a:pt x="1113637" y="99060"/>
                  </a:lnTo>
                  <a:lnTo>
                    <a:pt x="1120736" y="99441"/>
                  </a:lnTo>
                  <a:lnTo>
                    <a:pt x="1137539" y="100076"/>
                  </a:lnTo>
                  <a:lnTo>
                    <a:pt x="1155065" y="100076"/>
                  </a:lnTo>
                  <a:lnTo>
                    <a:pt x="1163497" y="99060"/>
                  </a:lnTo>
                  <a:lnTo>
                    <a:pt x="1166660" y="98679"/>
                  </a:lnTo>
                  <a:lnTo>
                    <a:pt x="1207947" y="99822"/>
                  </a:lnTo>
                  <a:lnTo>
                    <a:pt x="1205344" y="99822"/>
                  </a:lnTo>
                  <a:lnTo>
                    <a:pt x="1237272" y="101854"/>
                  </a:lnTo>
                  <a:lnTo>
                    <a:pt x="1270114" y="105029"/>
                  </a:lnTo>
                  <a:lnTo>
                    <a:pt x="1269822" y="105029"/>
                  </a:lnTo>
                  <a:lnTo>
                    <a:pt x="1298308" y="108585"/>
                  </a:lnTo>
                  <a:lnTo>
                    <a:pt x="1272235" y="107569"/>
                  </a:lnTo>
                  <a:lnTo>
                    <a:pt x="1247673" y="107188"/>
                  </a:lnTo>
                  <a:lnTo>
                    <a:pt x="1230769" y="106172"/>
                  </a:lnTo>
                  <a:lnTo>
                    <a:pt x="1227810" y="103251"/>
                  </a:lnTo>
                  <a:lnTo>
                    <a:pt x="1226388" y="103251"/>
                  </a:lnTo>
                  <a:lnTo>
                    <a:pt x="1208239" y="105029"/>
                  </a:lnTo>
                  <a:lnTo>
                    <a:pt x="1208455" y="105029"/>
                  </a:lnTo>
                  <a:lnTo>
                    <a:pt x="1194447" y="106680"/>
                  </a:lnTo>
                  <a:lnTo>
                    <a:pt x="1180096" y="108077"/>
                  </a:lnTo>
                  <a:lnTo>
                    <a:pt x="1164170" y="108331"/>
                  </a:lnTo>
                  <a:lnTo>
                    <a:pt x="1158303" y="111633"/>
                  </a:lnTo>
                  <a:lnTo>
                    <a:pt x="1167930" y="114554"/>
                  </a:lnTo>
                  <a:lnTo>
                    <a:pt x="1198372" y="119761"/>
                  </a:lnTo>
                  <a:lnTo>
                    <a:pt x="1564233" y="119761"/>
                  </a:lnTo>
                  <a:lnTo>
                    <a:pt x="1560855" y="119253"/>
                  </a:lnTo>
                  <a:lnTo>
                    <a:pt x="1646910" y="119253"/>
                  </a:lnTo>
                  <a:lnTo>
                    <a:pt x="1766557" y="119253"/>
                  </a:lnTo>
                  <a:lnTo>
                    <a:pt x="1773809" y="119761"/>
                  </a:lnTo>
                  <a:lnTo>
                    <a:pt x="1800326" y="119761"/>
                  </a:lnTo>
                  <a:lnTo>
                    <a:pt x="1803958" y="119380"/>
                  </a:lnTo>
                  <a:lnTo>
                    <a:pt x="1805813" y="119253"/>
                  </a:lnTo>
                  <a:lnTo>
                    <a:pt x="1851596" y="119253"/>
                  </a:lnTo>
                  <a:lnTo>
                    <a:pt x="1847596" y="119761"/>
                  </a:lnTo>
                  <a:lnTo>
                    <a:pt x="1800326" y="119761"/>
                  </a:lnTo>
                  <a:lnTo>
                    <a:pt x="1799120" y="119888"/>
                  </a:lnTo>
                  <a:lnTo>
                    <a:pt x="1846592" y="119888"/>
                  </a:lnTo>
                  <a:lnTo>
                    <a:pt x="1835581" y="121285"/>
                  </a:lnTo>
                  <a:lnTo>
                    <a:pt x="1800339" y="121285"/>
                  </a:lnTo>
                  <a:lnTo>
                    <a:pt x="1802066" y="121539"/>
                  </a:lnTo>
                  <a:lnTo>
                    <a:pt x="1833587" y="121539"/>
                  </a:lnTo>
                  <a:lnTo>
                    <a:pt x="1832089" y="121729"/>
                  </a:lnTo>
                  <a:lnTo>
                    <a:pt x="1834654" y="121539"/>
                  </a:lnTo>
                  <a:lnTo>
                    <a:pt x="1901812" y="121539"/>
                  </a:lnTo>
                  <a:lnTo>
                    <a:pt x="1902117" y="121653"/>
                  </a:lnTo>
                  <a:lnTo>
                    <a:pt x="1915655" y="122047"/>
                  </a:lnTo>
                  <a:lnTo>
                    <a:pt x="1579422" y="122047"/>
                  </a:lnTo>
                  <a:lnTo>
                    <a:pt x="1576044" y="121539"/>
                  </a:lnTo>
                  <a:lnTo>
                    <a:pt x="1194892" y="121539"/>
                  </a:lnTo>
                  <a:lnTo>
                    <a:pt x="1136523" y="125222"/>
                  </a:lnTo>
                  <a:lnTo>
                    <a:pt x="1131354" y="125222"/>
                  </a:lnTo>
                  <a:lnTo>
                    <a:pt x="1095425" y="125857"/>
                  </a:lnTo>
                  <a:lnTo>
                    <a:pt x="1050340" y="125476"/>
                  </a:lnTo>
                  <a:lnTo>
                    <a:pt x="1025055" y="125857"/>
                  </a:lnTo>
                  <a:lnTo>
                    <a:pt x="1034770" y="128016"/>
                  </a:lnTo>
                  <a:lnTo>
                    <a:pt x="1041120" y="130683"/>
                  </a:lnTo>
                  <a:lnTo>
                    <a:pt x="1067981" y="132080"/>
                  </a:lnTo>
                  <a:lnTo>
                    <a:pt x="1059129" y="131064"/>
                  </a:lnTo>
                  <a:lnTo>
                    <a:pt x="1057567" y="129540"/>
                  </a:lnTo>
                  <a:lnTo>
                    <a:pt x="1058430" y="128143"/>
                  </a:lnTo>
                  <a:lnTo>
                    <a:pt x="1058506" y="128016"/>
                  </a:lnTo>
                  <a:lnTo>
                    <a:pt x="1058583" y="127889"/>
                  </a:lnTo>
                  <a:lnTo>
                    <a:pt x="1057592" y="126238"/>
                  </a:lnTo>
                  <a:lnTo>
                    <a:pt x="1057516" y="126111"/>
                  </a:lnTo>
                  <a:lnTo>
                    <a:pt x="1057440" y="125984"/>
                  </a:lnTo>
                  <a:lnTo>
                    <a:pt x="1082344" y="130048"/>
                  </a:lnTo>
                  <a:lnTo>
                    <a:pt x="1112342" y="131699"/>
                  </a:lnTo>
                  <a:lnTo>
                    <a:pt x="1147648" y="133146"/>
                  </a:lnTo>
                  <a:lnTo>
                    <a:pt x="1143723" y="132715"/>
                  </a:lnTo>
                  <a:lnTo>
                    <a:pt x="1134224" y="129921"/>
                  </a:lnTo>
                  <a:lnTo>
                    <a:pt x="1154658" y="127254"/>
                  </a:lnTo>
                  <a:lnTo>
                    <a:pt x="1193584" y="125984"/>
                  </a:lnTo>
                  <a:lnTo>
                    <a:pt x="1197470" y="125857"/>
                  </a:lnTo>
                  <a:lnTo>
                    <a:pt x="1201369" y="125730"/>
                  </a:lnTo>
                  <a:lnTo>
                    <a:pt x="1250213" y="126111"/>
                  </a:lnTo>
                  <a:lnTo>
                    <a:pt x="1339672" y="128778"/>
                  </a:lnTo>
                  <a:lnTo>
                    <a:pt x="1341183" y="126238"/>
                  </a:lnTo>
                  <a:lnTo>
                    <a:pt x="1341259" y="126111"/>
                  </a:lnTo>
                  <a:lnTo>
                    <a:pt x="1341335" y="125984"/>
                  </a:lnTo>
                  <a:lnTo>
                    <a:pt x="1341412" y="125857"/>
                  </a:lnTo>
                  <a:lnTo>
                    <a:pt x="1341475" y="125730"/>
                  </a:lnTo>
                  <a:lnTo>
                    <a:pt x="1342910" y="123317"/>
                  </a:lnTo>
                  <a:lnTo>
                    <a:pt x="1356144" y="123317"/>
                  </a:lnTo>
                  <a:lnTo>
                    <a:pt x="1384744" y="123571"/>
                  </a:lnTo>
                  <a:lnTo>
                    <a:pt x="1370317" y="127381"/>
                  </a:lnTo>
                  <a:lnTo>
                    <a:pt x="1392034" y="130429"/>
                  </a:lnTo>
                  <a:lnTo>
                    <a:pt x="1421942" y="133019"/>
                  </a:lnTo>
                  <a:lnTo>
                    <a:pt x="1414614" y="131191"/>
                  </a:lnTo>
                  <a:lnTo>
                    <a:pt x="1408747" y="128016"/>
                  </a:lnTo>
                  <a:lnTo>
                    <a:pt x="1432090" y="128651"/>
                  </a:lnTo>
                  <a:lnTo>
                    <a:pt x="1445310" y="128778"/>
                  </a:lnTo>
                  <a:lnTo>
                    <a:pt x="1457617" y="128524"/>
                  </a:lnTo>
                  <a:lnTo>
                    <a:pt x="1478191" y="128397"/>
                  </a:lnTo>
                  <a:lnTo>
                    <a:pt x="1478114" y="128016"/>
                  </a:lnTo>
                  <a:lnTo>
                    <a:pt x="1478026" y="127596"/>
                  </a:lnTo>
                  <a:lnTo>
                    <a:pt x="1477924" y="127127"/>
                  </a:lnTo>
                  <a:lnTo>
                    <a:pt x="1477835" y="126746"/>
                  </a:lnTo>
                  <a:lnTo>
                    <a:pt x="1477721" y="126238"/>
                  </a:lnTo>
                  <a:lnTo>
                    <a:pt x="1477619" y="125730"/>
                  </a:lnTo>
                  <a:lnTo>
                    <a:pt x="1477505" y="125222"/>
                  </a:lnTo>
                  <a:lnTo>
                    <a:pt x="1501076" y="126746"/>
                  </a:lnTo>
                  <a:lnTo>
                    <a:pt x="1532229" y="127381"/>
                  </a:lnTo>
                  <a:lnTo>
                    <a:pt x="1564957" y="127381"/>
                  </a:lnTo>
                  <a:lnTo>
                    <a:pt x="1593202" y="126492"/>
                  </a:lnTo>
                  <a:lnTo>
                    <a:pt x="1612430" y="130556"/>
                  </a:lnTo>
                  <a:lnTo>
                    <a:pt x="1621142" y="128016"/>
                  </a:lnTo>
                  <a:lnTo>
                    <a:pt x="1621574" y="127889"/>
                  </a:lnTo>
                  <a:lnTo>
                    <a:pt x="1619415" y="127889"/>
                  </a:lnTo>
                  <a:lnTo>
                    <a:pt x="1616583" y="128016"/>
                  </a:lnTo>
                  <a:lnTo>
                    <a:pt x="1608899" y="126492"/>
                  </a:lnTo>
                  <a:lnTo>
                    <a:pt x="1602498" y="125222"/>
                  </a:lnTo>
                  <a:lnTo>
                    <a:pt x="1600568" y="124841"/>
                  </a:lnTo>
                  <a:lnTo>
                    <a:pt x="1588071" y="123190"/>
                  </a:lnTo>
                  <a:lnTo>
                    <a:pt x="1580388" y="122174"/>
                  </a:lnTo>
                  <a:lnTo>
                    <a:pt x="1712277" y="122174"/>
                  </a:lnTo>
                  <a:lnTo>
                    <a:pt x="1920024" y="122174"/>
                  </a:lnTo>
                  <a:lnTo>
                    <a:pt x="1931543" y="122516"/>
                  </a:lnTo>
                  <a:lnTo>
                    <a:pt x="1930692" y="122174"/>
                  </a:lnTo>
                  <a:lnTo>
                    <a:pt x="1947214" y="122174"/>
                  </a:lnTo>
                  <a:lnTo>
                    <a:pt x="1946008" y="122936"/>
                  </a:lnTo>
                  <a:lnTo>
                    <a:pt x="1947964" y="122948"/>
                  </a:lnTo>
                  <a:lnTo>
                    <a:pt x="1947722" y="122186"/>
                  </a:lnTo>
                  <a:lnTo>
                    <a:pt x="2010562" y="122174"/>
                  </a:lnTo>
                  <a:lnTo>
                    <a:pt x="2002624" y="122859"/>
                  </a:lnTo>
                  <a:lnTo>
                    <a:pt x="2004212" y="122859"/>
                  </a:lnTo>
                  <a:lnTo>
                    <a:pt x="2009216" y="123190"/>
                  </a:lnTo>
                  <a:lnTo>
                    <a:pt x="1945589" y="123190"/>
                  </a:lnTo>
                  <a:lnTo>
                    <a:pt x="1945982" y="122948"/>
                  </a:lnTo>
                  <a:lnTo>
                    <a:pt x="1936813" y="122948"/>
                  </a:lnTo>
                  <a:lnTo>
                    <a:pt x="1937880" y="123190"/>
                  </a:lnTo>
                  <a:lnTo>
                    <a:pt x="1723669" y="123190"/>
                  </a:lnTo>
                  <a:lnTo>
                    <a:pt x="1725091" y="123317"/>
                  </a:lnTo>
                  <a:lnTo>
                    <a:pt x="1938451" y="123317"/>
                  </a:lnTo>
                  <a:lnTo>
                    <a:pt x="1943557" y="124460"/>
                  </a:lnTo>
                  <a:lnTo>
                    <a:pt x="1945386" y="123317"/>
                  </a:lnTo>
                  <a:lnTo>
                    <a:pt x="2011146" y="123317"/>
                  </a:lnTo>
                  <a:lnTo>
                    <a:pt x="2054885" y="126199"/>
                  </a:lnTo>
                  <a:lnTo>
                    <a:pt x="2053577" y="125171"/>
                  </a:lnTo>
                  <a:lnTo>
                    <a:pt x="2052612" y="123875"/>
                  </a:lnTo>
                  <a:lnTo>
                    <a:pt x="2054479" y="123317"/>
                  </a:lnTo>
                  <a:lnTo>
                    <a:pt x="2398407" y="123317"/>
                  </a:lnTo>
                  <a:lnTo>
                    <a:pt x="2400604" y="123825"/>
                  </a:lnTo>
                  <a:lnTo>
                    <a:pt x="2414663" y="123317"/>
                  </a:lnTo>
                  <a:lnTo>
                    <a:pt x="2433980" y="123063"/>
                  </a:lnTo>
                  <a:lnTo>
                    <a:pt x="2444521" y="122301"/>
                  </a:lnTo>
                  <a:close/>
                </a:path>
                <a:path w="3714750" h="342900">
                  <a:moveTo>
                    <a:pt x="2485364" y="130594"/>
                  </a:moveTo>
                  <a:lnTo>
                    <a:pt x="2475674" y="128612"/>
                  </a:lnTo>
                  <a:lnTo>
                    <a:pt x="2448052" y="128676"/>
                  </a:lnTo>
                  <a:lnTo>
                    <a:pt x="2485364" y="130594"/>
                  </a:lnTo>
                  <a:close/>
                </a:path>
                <a:path w="3714750" h="342900">
                  <a:moveTo>
                    <a:pt x="2486660" y="115900"/>
                  </a:moveTo>
                  <a:lnTo>
                    <a:pt x="2486126" y="114973"/>
                  </a:lnTo>
                  <a:lnTo>
                    <a:pt x="2480500" y="114363"/>
                  </a:lnTo>
                  <a:lnTo>
                    <a:pt x="2473172" y="113766"/>
                  </a:lnTo>
                  <a:lnTo>
                    <a:pt x="2467495" y="112877"/>
                  </a:lnTo>
                  <a:lnTo>
                    <a:pt x="2444724" y="114465"/>
                  </a:lnTo>
                  <a:lnTo>
                    <a:pt x="2486660" y="115900"/>
                  </a:lnTo>
                  <a:close/>
                </a:path>
                <a:path w="3714750" h="342900">
                  <a:moveTo>
                    <a:pt x="2523299" y="158902"/>
                  </a:moveTo>
                  <a:lnTo>
                    <a:pt x="2500706" y="156972"/>
                  </a:lnTo>
                  <a:lnTo>
                    <a:pt x="2500528" y="158381"/>
                  </a:lnTo>
                  <a:lnTo>
                    <a:pt x="2494902" y="160235"/>
                  </a:lnTo>
                  <a:lnTo>
                    <a:pt x="2486787" y="162382"/>
                  </a:lnTo>
                  <a:lnTo>
                    <a:pt x="2479167" y="164680"/>
                  </a:lnTo>
                  <a:lnTo>
                    <a:pt x="2488044" y="164007"/>
                  </a:lnTo>
                  <a:lnTo>
                    <a:pt x="2498661" y="163728"/>
                  </a:lnTo>
                  <a:lnTo>
                    <a:pt x="2507627" y="164020"/>
                  </a:lnTo>
                  <a:lnTo>
                    <a:pt x="2511564" y="165087"/>
                  </a:lnTo>
                  <a:lnTo>
                    <a:pt x="2504554" y="163118"/>
                  </a:lnTo>
                  <a:lnTo>
                    <a:pt x="2516530" y="160997"/>
                  </a:lnTo>
                  <a:lnTo>
                    <a:pt x="2523299" y="158902"/>
                  </a:lnTo>
                  <a:close/>
                </a:path>
                <a:path w="3714750" h="342900">
                  <a:moveTo>
                    <a:pt x="2535428" y="38557"/>
                  </a:moveTo>
                  <a:lnTo>
                    <a:pt x="2519807" y="38036"/>
                  </a:lnTo>
                  <a:lnTo>
                    <a:pt x="2533929" y="39090"/>
                  </a:lnTo>
                  <a:lnTo>
                    <a:pt x="2533827" y="38557"/>
                  </a:lnTo>
                  <a:lnTo>
                    <a:pt x="2535428" y="38557"/>
                  </a:lnTo>
                  <a:close/>
                </a:path>
                <a:path w="3714750" h="342900">
                  <a:moveTo>
                    <a:pt x="2555354" y="113144"/>
                  </a:moveTo>
                  <a:lnTo>
                    <a:pt x="2545029" y="112928"/>
                  </a:lnTo>
                  <a:lnTo>
                    <a:pt x="2535631" y="112814"/>
                  </a:lnTo>
                  <a:lnTo>
                    <a:pt x="2527909" y="112496"/>
                  </a:lnTo>
                  <a:lnTo>
                    <a:pt x="2522664" y="111683"/>
                  </a:lnTo>
                  <a:lnTo>
                    <a:pt x="2532862" y="116738"/>
                  </a:lnTo>
                  <a:lnTo>
                    <a:pt x="2555354" y="113144"/>
                  </a:lnTo>
                  <a:close/>
                </a:path>
                <a:path w="3714750" h="342900">
                  <a:moveTo>
                    <a:pt x="2567470" y="102450"/>
                  </a:moveTo>
                  <a:lnTo>
                    <a:pt x="2542565" y="97917"/>
                  </a:lnTo>
                  <a:lnTo>
                    <a:pt x="2527541" y="100330"/>
                  </a:lnTo>
                  <a:lnTo>
                    <a:pt x="2530970" y="101180"/>
                  </a:lnTo>
                  <a:lnTo>
                    <a:pt x="2543759" y="103022"/>
                  </a:lnTo>
                  <a:lnTo>
                    <a:pt x="2465362" y="103746"/>
                  </a:lnTo>
                  <a:lnTo>
                    <a:pt x="2489593" y="108242"/>
                  </a:lnTo>
                  <a:lnTo>
                    <a:pt x="2506776" y="105892"/>
                  </a:lnTo>
                  <a:lnTo>
                    <a:pt x="2544140" y="104533"/>
                  </a:lnTo>
                  <a:lnTo>
                    <a:pt x="2567470" y="102450"/>
                  </a:lnTo>
                  <a:close/>
                </a:path>
                <a:path w="3714750" h="342900">
                  <a:moveTo>
                    <a:pt x="2626982" y="37452"/>
                  </a:moveTo>
                  <a:lnTo>
                    <a:pt x="2621115" y="36715"/>
                  </a:lnTo>
                  <a:lnTo>
                    <a:pt x="2621165" y="36995"/>
                  </a:lnTo>
                  <a:lnTo>
                    <a:pt x="2621267" y="37452"/>
                  </a:lnTo>
                  <a:lnTo>
                    <a:pt x="2626982" y="37452"/>
                  </a:lnTo>
                  <a:close/>
                </a:path>
                <a:path w="3714750" h="342900">
                  <a:moveTo>
                    <a:pt x="2700871" y="100139"/>
                  </a:moveTo>
                  <a:lnTo>
                    <a:pt x="2699740" y="98539"/>
                  </a:lnTo>
                  <a:lnTo>
                    <a:pt x="2683637" y="98463"/>
                  </a:lnTo>
                  <a:lnTo>
                    <a:pt x="2674924" y="98513"/>
                  </a:lnTo>
                  <a:lnTo>
                    <a:pt x="2670670" y="99237"/>
                  </a:lnTo>
                  <a:lnTo>
                    <a:pt x="2667965" y="101155"/>
                  </a:lnTo>
                  <a:lnTo>
                    <a:pt x="2685453" y="101485"/>
                  </a:lnTo>
                  <a:lnTo>
                    <a:pt x="2696273" y="101130"/>
                  </a:lnTo>
                  <a:lnTo>
                    <a:pt x="2700871" y="100139"/>
                  </a:lnTo>
                  <a:close/>
                </a:path>
                <a:path w="3714750" h="342900">
                  <a:moveTo>
                    <a:pt x="2718282" y="20599"/>
                  </a:moveTo>
                  <a:lnTo>
                    <a:pt x="2704287" y="19164"/>
                  </a:lnTo>
                  <a:lnTo>
                    <a:pt x="2667724" y="17830"/>
                  </a:lnTo>
                  <a:lnTo>
                    <a:pt x="2631084" y="19926"/>
                  </a:lnTo>
                  <a:lnTo>
                    <a:pt x="2630576" y="16878"/>
                  </a:lnTo>
                  <a:lnTo>
                    <a:pt x="2608161" y="20510"/>
                  </a:lnTo>
                  <a:lnTo>
                    <a:pt x="2628481" y="20891"/>
                  </a:lnTo>
                  <a:lnTo>
                    <a:pt x="2637599" y="21348"/>
                  </a:lnTo>
                  <a:lnTo>
                    <a:pt x="2645638" y="22428"/>
                  </a:lnTo>
                  <a:lnTo>
                    <a:pt x="2645232" y="21424"/>
                  </a:lnTo>
                  <a:lnTo>
                    <a:pt x="2663596" y="20472"/>
                  </a:lnTo>
                  <a:lnTo>
                    <a:pt x="2679357" y="21386"/>
                  </a:lnTo>
                  <a:lnTo>
                    <a:pt x="2694381" y="22796"/>
                  </a:lnTo>
                  <a:lnTo>
                    <a:pt x="2710548" y="23279"/>
                  </a:lnTo>
                  <a:lnTo>
                    <a:pt x="2718282" y="20599"/>
                  </a:lnTo>
                  <a:close/>
                </a:path>
                <a:path w="3714750" h="342900">
                  <a:moveTo>
                    <a:pt x="2721267" y="71120"/>
                  </a:moveTo>
                  <a:lnTo>
                    <a:pt x="2711513" y="70866"/>
                  </a:lnTo>
                  <a:lnTo>
                    <a:pt x="2701772" y="70612"/>
                  </a:lnTo>
                  <a:lnTo>
                    <a:pt x="2698051" y="70612"/>
                  </a:lnTo>
                  <a:lnTo>
                    <a:pt x="2678404" y="68453"/>
                  </a:lnTo>
                  <a:lnTo>
                    <a:pt x="2679179" y="68453"/>
                  </a:lnTo>
                  <a:lnTo>
                    <a:pt x="2657640" y="66675"/>
                  </a:lnTo>
                  <a:lnTo>
                    <a:pt x="2646946" y="66675"/>
                  </a:lnTo>
                  <a:lnTo>
                    <a:pt x="2627934" y="67310"/>
                  </a:lnTo>
                  <a:lnTo>
                    <a:pt x="2626614" y="67310"/>
                  </a:lnTo>
                  <a:lnTo>
                    <a:pt x="2631148" y="68453"/>
                  </a:lnTo>
                  <a:lnTo>
                    <a:pt x="2633319" y="69977"/>
                  </a:lnTo>
                  <a:lnTo>
                    <a:pt x="2632011" y="69977"/>
                  </a:lnTo>
                  <a:lnTo>
                    <a:pt x="2624163" y="70866"/>
                  </a:lnTo>
                  <a:lnTo>
                    <a:pt x="2610116" y="69977"/>
                  </a:lnTo>
                  <a:lnTo>
                    <a:pt x="2557907" y="66675"/>
                  </a:lnTo>
                  <a:lnTo>
                    <a:pt x="2554274" y="66675"/>
                  </a:lnTo>
                  <a:lnTo>
                    <a:pt x="2556954" y="68453"/>
                  </a:lnTo>
                  <a:lnTo>
                    <a:pt x="2554986" y="68453"/>
                  </a:lnTo>
                  <a:lnTo>
                    <a:pt x="2540685" y="69469"/>
                  </a:lnTo>
                  <a:lnTo>
                    <a:pt x="2540114" y="69469"/>
                  </a:lnTo>
                  <a:lnTo>
                    <a:pt x="2530691" y="69977"/>
                  </a:lnTo>
                  <a:lnTo>
                    <a:pt x="2541041" y="71120"/>
                  </a:lnTo>
                  <a:lnTo>
                    <a:pt x="2543391" y="69977"/>
                  </a:lnTo>
                  <a:lnTo>
                    <a:pt x="2554186" y="69977"/>
                  </a:lnTo>
                  <a:lnTo>
                    <a:pt x="2567622" y="70231"/>
                  </a:lnTo>
                  <a:lnTo>
                    <a:pt x="2577896" y="69977"/>
                  </a:lnTo>
                  <a:lnTo>
                    <a:pt x="2574455" y="75565"/>
                  </a:lnTo>
                  <a:lnTo>
                    <a:pt x="2548991" y="75565"/>
                  </a:lnTo>
                  <a:lnTo>
                    <a:pt x="2526055" y="73279"/>
                  </a:lnTo>
                  <a:lnTo>
                    <a:pt x="2508427" y="70866"/>
                  </a:lnTo>
                  <a:lnTo>
                    <a:pt x="2503779" y="70231"/>
                  </a:lnTo>
                  <a:lnTo>
                    <a:pt x="2481465" y="67818"/>
                  </a:lnTo>
                  <a:lnTo>
                    <a:pt x="2478532" y="67818"/>
                  </a:lnTo>
                  <a:lnTo>
                    <a:pt x="2490774" y="66929"/>
                  </a:lnTo>
                  <a:lnTo>
                    <a:pt x="2503005" y="66040"/>
                  </a:lnTo>
                  <a:lnTo>
                    <a:pt x="2458732" y="66929"/>
                  </a:lnTo>
                  <a:lnTo>
                    <a:pt x="2417292" y="66675"/>
                  </a:lnTo>
                  <a:lnTo>
                    <a:pt x="2325243" y="65278"/>
                  </a:lnTo>
                  <a:lnTo>
                    <a:pt x="2314371" y="65278"/>
                  </a:lnTo>
                  <a:lnTo>
                    <a:pt x="2346718" y="69596"/>
                  </a:lnTo>
                  <a:lnTo>
                    <a:pt x="2340470" y="70866"/>
                  </a:lnTo>
                  <a:lnTo>
                    <a:pt x="2330894" y="70866"/>
                  </a:lnTo>
                  <a:lnTo>
                    <a:pt x="2317153" y="70612"/>
                  </a:lnTo>
                  <a:lnTo>
                    <a:pt x="2300909" y="70739"/>
                  </a:lnTo>
                  <a:lnTo>
                    <a:pt x="2293861" y="68580"/>
                  </a:lnTo>
                  <a:lnTo>
                    <a:pt x="2281021" y="64643"/>
                  </a:lnTo>
                  <a:lnTo>
                    <a:pt x="2215565" y="68580"/>
                  </a:lnTo>
                  <a:lnTo>
                    <a:pt x="2165896" y="66675"/>
                  </a:lnTo>
                  <a:lnTo>
                    <a:pt x="2164435" y="66675"/>
                  </a:lnTo>
                  <a:lnTo>
                    <a:pt x="2144115" y="65278"/>
                  </a:lnTo>
                  <a:lnTo>
                    <a:pt x="2114550" y="63246"/>
                  </a:lnTo>
                  <a:lnTo>
                    <a:pt x="2072233" y="63677"/>
                  </a:lnTo>
                  <a:lnTo>
                    <a:pt x="2068372" y="63246"/>
                  </a:lnTo>
                  <a:lnTo>
                    <a:pt x="2063889" y="63754"/>
                  </a:lnTo>
                  <a:lnTo>
                    <a:pt x="2038565" y="64008"/>
                  </a:lnTo>
                  <a:lnTo>
                    <a:pt x="2061654" y="64008"/>
                  </a:lnTo>
                  <a:lnTo>
                    <a:pt x="2075319" y="64008"/>
                  </a:lnTo>
                  <a:lnTo>
                    <a:pt x="2077631" y="64262"/>
                  </a:lnTo>
                  <a:lnTo>
                    <a:pt x="2046655" y="65278"/>
                  </a:lnTo>
                  <a:lnTo>
                    <a:pt x="2031568" y="64008"/>
                  </a:lnTo>
                  <a:lnTo>
                    <a:pt x="2016366" y="62484"/>
                  </a:lnTo>
                  <a:lnTo>
                    <a:pt x="1983930" y="62484"/>
                  </a:lnTo>
                  <a:lnTo>
                    <a:pt x="1970468" y="64008"/>
                  </a:lnTo>
                  <a:lnTo>
                    <a:pt x="1970443" y="64262"/>
                  </a:lnTo>
                  <a:lnTo>
                    <a:pt x="1970341" y="65278"/>
                  </a:lnTo>
                  <a:lnTo>
                    <a:pt x="1970265" y="66040"/>
                  </a:lnTo>
                  <a:lnTo>
                    <a:pt x="1977783" y="67818"/>
                  </a:lnTo>
                  <a:lnTo>
                    <a:pt x="1986394" y="68580"/>
                  </a:lnTo>
                  <a:lnTo>
                    <a:pt x="1960219" y="70866"/>
                  </a:lnTo>
                  <a:lnTo>
                    <a:pt x="1934375" y="68453"/>
                  </a:lnTo>
                  <a:lnTo>
                    <a:pt x="1930412" y="68084"/>
                  </a:lnTo>
                  <a:lnTo>
                    <a:pt x="1919871" y="68453"/>
                  </a:lnTo>
                  <a:lnTo>
                    <a:pt x="1898764" y="69215"/>
                  </a:lnTo>
                  <a:lnTo>
                    <a:pt x="1887220" y="66929"/>
                  </a:lnTo>
                  <a:lnTo>
                    <a:pt x="1886331" y="66675"/>
                  </a:lnTo>
                  <a:lnTo>
                    <a:pt x="1879180" y="64643"/>
                  </a:lnTo>
                  <a:lnTo>
                    <a:pt x="1879396" y="64643"/>
                  </a:lnTo>
                  <a:lnTo>
                    <a:pt x="1876082" y="64008"/>
                  </a:lnTo>
                  <a:lnTo>
                    <a:pt x="1869478" y="62738"/>
                  </a:lnTo>
                  <a:lnTo>
                    <a:pt x="1855647" y="61722"/>
                  </a:lnTo>
                  <a:lnTo>
                    <a:pt x="1846732" y="63881"/>
                  </a:lnTo>
                  <a:lnTo>
                    <a:pt x="1822069" y="63500"/>
                  </a:lnTo>
                  <a:lnTo>
                    <a:pt x="1819617" y="62484"/>
                  </a:lnTo>
                  <a:lnTo>
                    <a:pt x="1819198" y="62484"/>
                  </a:lnTo>
                  <a:lnTo>
                    <a:pt x="1820748" y="60706"/>
                  </a:lnTo>
                  <a:lnTo>
                    <a:pt x="1808645" y="58801"/>
                  </a:lnTo>
                  <a:lnTo>
                    <a:pt x="1755292" y="62103"/>
                  </a:lnTo>
                  <a:lnTo>
                    <a:pt x="1707553" y="65278"/>
                  </a:lnTo>
                  <a:lnTo>
                    <a:pt x="1703336" y="65278"/>
                  </a:lnTo>
                  <a:lnTo>
                    <a:pt x="1659140" y="66675"/>
                  </a:lnTo>
                  <a:lnTo>
                    <a:pt x="1596364" y="65659"/>
                  </a:lnTo>
                  <a:lnTo>
                    <a:pt x="1587969" y="65659"/>
                  </a:lnTo>
                  <a:lnTo>
                    <a:pt x="1598422" y="63246"/>
                  </a:lnTo>
                  <a:lnTo>
                    <a:pt x="1606118" y="61468"/>
                  </a:lnTo>
                  <a:lnTo>
                    <a:pt x="1592605" y="63246"/>
                  </a:lnTo>
                  <a:lnTo>
                    <a:pt x="1580159" y="62484"/>
                  </a:lnTo>
                  <a:lnTo>
                    <a:pt x="1579803" y="62484"/>
                  </a:lnTo>
                  <a:lnTo>
                    <a:pt x="1574660" y="62103"/>
                  </a:lnTo>
                  <a:lnTo>
                    <a:pt x="1562646" y="61214"/>
                  </a:lnTo>
                  <a:lnTo>
                    <a:pt x="1546377" y="62103"/>
                  </a:lnTo>
                  <a:lnTo>
                    <a:pt x="1552308" y="60706"/>
                  </a:lnTo>
                  <a:lnTo>
                    <a:pt x="1550847" y="59182"/>
                  </a:lnTo>
                  <a:lnTo>
                    <a:pt x="1543418" y="58039"/>
                  </a:lnTo>
                  <a:lnTo>
                    <a:pt x="1531442" y="57531"/>
                  </a:lnTo>
                  <a:lnTo>
                    <a:pt x="1544535" y="59436"/>
                  </a:lnTo>
                  <a:lnTo>
                    <a:pt x="1531988" y="60706"/>
                  </a:lnTo>
                  <a:lnTo>
                    <a:pt x="1531416" y="60706"/>
                  </a:lnTo>
                  <a:lnTo>
                    <a:pt x="1516773" y="61722"/>
                  </a:lnTo>
                  <a:lnTo>
                    <a:pt x="1514017" y="64008"/>
                  </a:lnTo>
                  <a:lnTo>
                    <a:pt x="1515275" y="64008"/>
                  </a:lnTo>
                  <a:lnTo>
                    <a:pt x="1520037" y="65278"/>
                  </a:lnTo>
                  <a:lnTo>
                    <a:pt x="1562150" y="65278"/>
                  </a:lnTo>
                  <a:lnTo>
                    <a:pt x="1570202" y="65659"/>
                  </a:lnTo>
                  <a:lnTo>
                    <a:pt x="1525028" y="68453"/>
                  </a:lnTo>
                  <a:lnTo>
                    <a:pt x="1534858" y="68453"/>
                  </a:lnTo>
                  <a:lnTo>
                    <a:pt x="1557782" y="69469"/>
                  </a:lnTo>
                  <a:lnTo>
                    <a:pt x="1595653" y="69469"/>
                  </a:lnTo>
                  <a:lnTo>
                    <a:pt x="1630553" y="70612"/>
                  </a:lnTo>
                  <a:lnTo>
                    <a:pt x="1625815" y="70612"/>
                  </a:lnTo>
                  <a:lnTo>
                    <a:pt x="1599704" y="74422"/>
                  </a:lnTo>
                  <a:lnTo>
                    <a:pt x="1574812" y="76200"/>
                  </a:lnTo>
                  <a:lnTo>
                    <a:pt x="1546428" y="77597"/>
                  </a:lnTo>
                  <a:lnTo>
                    <a:pt x="1508963" y="81026"/>
                  </a:lnTo>
                  <a:lnTo>
                    <a:pt x="1545666" y="84836"/>
                  </a:lnTo>
                  <a:lnTo>
                    <a:pt x="1547977" y="84836"/>
                  </a:lnTo>
                  <a:lnTo>
                    <a:pt x="1519656" y="88138"/>
                  </a:lnTo>
                  <a:lnTo>
                    <a:pt x="1541945" y="88138"/>
                  </a:lnTo>
                  <a:lnTo>
                    <a:pt x="1557121" y="89789"/>
                  </a:lnTo>
                  <a:lnTo>
                    <a:pt x="1555305" y="89789"/>
                  </a:lnTo>
                  <a:lnTo>
                    <a:pt x="1557388" y="90805"/>
                  </a:lnTo>
                  <a:lnTo>
                    <a:pt x="2189886" y="90805"/>
                  </a:lnTo>
                  <a:lnTo>
                    <a:pt x="2194610" y="89154"/>
                  </a:lnTo>
                  <a:lnTo>
                    <a:pt x="2178799" y="89154"/>
                  </a:lnTo>
                  <a:lnTo>
                    <a:pt x="2175281" y="88519"/>
                  </a:lnTo>
                  <a:lnTo>
                    <a:pt x="2174481" y="88519"/>
                  </a:lnTo>
                  <a:lnTo>
                    <a:pt x="2175103" y="87630"/>
                  </a:lnTo>
                  <a:lnTo>
                    <a:pt x="2195436" y="87630"/>
                  </a:lnTo>
                  <a:lnTo>
                    <a:pt x="2197811" y="87122"/>
                  </a:lnTo>
                  <a:lnTo>
                    <a:pt x="2198535" y="87122"/>
                  </a:lnTo>
                  <a:lnTo>
                    <a:pt x="2197087" y="85725"/>
                  </a:lnTo>
                  <a:lnTo>
                    <a:pt x="2206193" y="83820"/>
                  </a:lnTo>
                  <a:lnTo>
                    <a:pt x="2208746" y="83820"/>
                  </a:lnTo>
                  <a:lnTo>
                    <a:pt x="2231974" y="85344"/>
                  </a:lnTo>
                  <a:lnTo>
                    <a:pt x="2229942" y="85344"/>
                  </a:lnTo>
                  <a:lnTo>
                    <a:pt x="2228278" y="87630"/>
                  </a:lnTo>
                  <a:lnTo>
                    <a:pt x="2228024" y="88138"/>
                  </a:lnTo>
                  <a:lnTo>
                    <a:pt x="2228354" y="89789"/>
                  </a:lnTo>
                  <a:lnTo>
                    <a:pt x="2228431" y="90170"/>
                  </a:lnTo>
                  <a:lnTo>
                    <a:pt x="2228507" y="90551"/>
                  </a:lnTo>
                  <a:lnTo>
                    <a:pt x="2240851" y="90805"/>
                  </a:lnTo>
                  <a:lnTo>
                    <a:pt x="2264156" y="90805"/>
                  </a:lnTo>
                  <a:lnTo>
                    <a:pt x="2284857" y="89154"/>
                  </a:lnTo>
                  <a:lnTo>
                    <a:pt x="2286076" y="89154"/>
                  </a:lnTo>
                  <a:lnTo>
                    <a:pt x="2301570" y="83820"/>
                  </a:lnTo>
                  <a:lnTo>
                    <a:pt x="2320633" y="80772"/>
                  </a:lnTo>
                  <a:lnTo>
                    <a:pt x="2359520" y="84836"/>
                  </a:lnTo>
                  <a:lnTo>
                    <a:pt x="2435275" y="84836"/>
                  </a:lnTo>
                  <a:lnTo>
                    <a:pt x="2446769" y="85344"/>
                  </a:lnTo>
                  <a:lnTo>
                    <a:pt x="2472753" y="88773"/>
                  </a:lnTo>
                  <a:lnTo>
                    <a:pt x="2489987" y="89547"/>
                  </a:lnTo>
                  <a:lnTo>
                    <a:pt x="2497937" y="86614"/>
                  </a:lnTo>
                  <a:lnTo>
                    <a:pt x="2495181" y="86614"/>
                  </a:lnTo>
                  <a:lnTo>
                    <a:pt x="2523058" y="85471"/>
                  </a:lnTo>
                  <a:lnTo>
                    <a:pt x="2550820" y="85979"/>
                  </a:lnTo>
                  <a:lnTo>
                    <a:pt x="2566847" y="87630"/>
                  </a:lnTo>
                  <a:lnTo>
                    <a:pt x="2567889" y="87630"/>
                  </a:lnTo>
                  <a:lnTo>
                    <a:pt x="2564536" y="85471"/>
                  </a:lnTo>
                  <a:lnTo>
                    <a:pt x="2564333" y="85344"/>
                  </a:lnTo>
                  <a:lnTo>
                    <a:pt x="2562568" y="84201"/>
                  </a:lnTo>
                  <a:lnTo>
                    <a:pt x="2579293" y="85090"/>
                  </a:lnTo>
                  <a:lnTo>
                    <a:pt x="2594470" y="84836"/>
                  </a:lnTo>
                  <a:lnTo>
                    <a:pt x="2608834" y="84836"/>
                  </a:lnTo>
                  <a:lnTo>
                    <a:pt x="2623147" y="86614"/>
                  </a:lnTo>
                  <a:lnTo>
                    <a:pt x="2620403" y="85725"/>
                  </a:lnTo>
                  <a:lnTo>
                    <a:pt x="2617533" y="84836"/>
                  </a:lnTo>
                  <a:lnTo>
                    <a:pt x="2615488" y="84201"/>
                  </a:lnTo>
                  <a:lnTo>
                    <a:pt x="2616352" y="84201"/>
                  </a:lnTo>
                  <a:lnTo>
                    <a:pt x="2616428" y="83820"/>
                  </a:lnTo>
                  <a:lnTo>
                    <a:pt x="2616530" y="83312"/>
                  </a:lnTo>
                  <a:lnTo>
                    <a:pt x="2623680" y="82423"/>
                  </a:lnTo>
                  <a:lnTo>
                    <a:pt x="2626106" y="82118"/>
                  </a:lnTo>
                  <a:lnTo>
                    <a:pt x="2623553" y="82118"/>
                  </a:lnTo>
                  <a:lnTo>
                    <a:pt x="2616416" y="82296"/>
                  </a:lnTo>
                  <a:lnTo>
                    <a:pt x="2609215" y="82118"/>
                  </a:lnTo>
                  <a:lnTo>
                    <a:pt x="2607614" y="82118"/>
                  </a:lnTo>
                  <a:lnTo>
                    <a:pt x="2595448" y="81534"/>
                  </a:lnTo>
                  <a:lnTo>
                    <a:pt x="2586355" y="80772"/>
                  </a:lnTo>
                  <a:lnTo>
                    <a:pt x="2584843" y="80645"/>
                  </a:lnTo>
                  <a:lnTo>
                    <a:pt x="2622943" y="78613"/>
                  </a:lnTo>
                  <a:lnTo>
                    <a:pt x="2655087" y="75565"/>
                  </a:lnTo>
                  <a:lnTo>
                    <a:pt x="2688234" y="72517"/>
                  </a:lnTo>
                  <a:lnTo>
                    <a:pt x="2721267" y="71120"/>
                  </a:lnTo>
                  <a:close/>
                </a:path>
                <a:path w="3714750" h="342900">
                  <a:moveTo>
                    <a:pt x="2721508" y="183997"/>
                  </a:moveTo>
                  <a:lnTo>
                    <a:pt x="2654668" y="183299"/>
                  </a:lnTo>
                  <a:lnTo>
                    <a:pt x="2599283" y="180086"/>
                  </a:lnTo>
                  <a:lnTo>
                    <a:pt x="2551861" y="179209"/>
                  </a:lnTo>
                  <a:lnTo>
                    <a:pt x="2571064" y="182206"/>
                  </a:lnTo>
                  <a:lnTo>
                    <a:pt x="2546248" y="183997"/>
                  </a:lnTo>
                  <a:lnTo>
                    <a:pt x="2537066" y="182549"/>
                  </a:lnTo>
                  <a:lnTo>
                    <a:pt x="2536787" y="182549"/>
                  </a:lnTo>
                  <a:lnTo>
                    <a:pt x="2526182" y="179895"/>
                  </a:lnTo>
                  <a:lnTo>
                    <a:pt x="2500858" y="178828"/>
                  </a:lnTo>
                  <a:lnTo>
                    <a:pt x="2500211" y="179578"/>
                  </a:lnTo>
                  <a:lnTo>
                    <a:pt x="2504935" y="181254"/>
                  </a:lnTo>
                  <a:lnTo>
                    <a:pt x="2504490" y="183121"/>
                  </a:lnTo>
                  <a:lnTo>
                    <a:pt x="2485720" y="184670"/>
                  </a:lnTo>
                  <a:lnTo>
                    <a:pt x="2469057" y="184670"/>
                  </a:lnTo>
                  <a:lnTo>
                    <a:pt x="2465044" y="183515"/>
                  </a:lnTo>
                  <a:lnTo>
                    <a:pt x="2464460" y="182206"/>
                  </a:lnTo>
                  <a:lnTo>
                    <a:pt x="2464358" y="181952"/>
                  </a:lnTo>
                  <a:lnTo>
                    <a:pt x="2455138" y="181013"/>
                  </a:lnTo>
                  <a:lnTo>
                    <a:pt x="2460447" y="183515"/>
                  </a:lnTo>
                  <a:lnTo>
                    <a:pt x="2451316" y="184556"/>
                  </a:lnTo>
                  <a:lnTo>
                    <a:pt x="2446642" y="183121"/>
                  </a:lnTo>
                  <a:lnTo>
                    <a:pt x="2446947" y="183121"/>
                  </a:lnTo>
                  <a:lnTo>
                    <a:pt x="2441740" y="182549"/>
                  </a:lnTo>
                  <a:lnTo>
                    <a:pt x="2442870" y="187642"/>
                  </a:lnTo>
                  <a:lnTo>
                    <a:pt x="2399487" y="188125"/>
                  </a:lnTo>
                  <a:lnTo>
                    <a:pt x="2400744" y="188125"/>
                  </a:lnTo>
                  <a:lnTo>
                    <a:pt x="2373134" y="188531"/>
                  </a:lnTo>
                  <a:lnTo>
                    <a:pt x="2343581" y="188125"/>
                  </a:lnTo>
                  <a:lnTo>
                    <a:pt x="2314333" y="186055"/>
                  </a:lnTo>
                  <a:lnTo>
                    <a:pt x="2313178" y="186055"/>
                  </a:lnTo>
                  <a:lnTo>
                    <a:pt x="2310942" y="188125"/>
                  </a:lnTo>
                  <a:lnTo>
                    <a:pt x="2313851" y="188125"/>
                  </a:lnTo>
                  <a:lnTo>
                    <a:pt x="2319617" y="188556"/>
                  </a:lnTo>
                  <a:lnTo>
                    <a:pt x="2370937" y="188556"/>
                  </a:lnTo>
                  <a:lnTo>
                    <a:pt x="2321407" y="188696"/>
                  </a:lnTo>
                  <a:lnTo>
                    <a:pt x="2319617" y="188556"/>
                  </a:lnTo>
                  <a:lnTo>
                    <a:pt x="2290648" y="188556"/>
                  </a:lnTo>
                  <a:lnTo>
                    <a:pt x="2280907" y="188556"/>
                  </a:lnTo>
                  <a:lnTo>
                    <a:pt x="2284819" y="188785"/>
                  </a:lnTo>
                  <a:lnTo>
                    <a:pt x="2213051" y="188976"/>
                  </a:lnTo>
                  <a:lnTo>
                    <a:pt x="2261844" y="188976"/>
                  </a:lnTo>
                  <a:lnTo>
                    <a:pt x="2249627" y="191211"/>
                  </a:lnTo>
                  <a:lnTo>
                    <a:pt x="2249703" y="191579"/>
                  </a:lnTo>
                  <a:lnTo>
                    <a:pt x="2249805" y="192036"/>
                  </a:lnTo>
                  <a:lnTo>
                    <a:pt x="2249843" y="192227"/>
                  </a:lnTo>
                  <a:lnTo>
                    <a:pt x="2285974" y="188976"/>
                  </a:lnTo>
                  <a:lnTo>
                    <a:pt x="2288082" y="188976"/>
                  </a:lnTo>
                  <a:lnTo>
                    <a:pt x="2291257" y="189166"/>
                  </a:lnTo>
                  <a:lnTo>
                    <a:pt x="2290991" y="188976"/>
                  </a:lnTo>
                  <a:lnTo>
                    <a:pt x="2325344" y="188976"/>
                  </a:lnTo>
                  <a:lnTo>
                    <a:pt x="2339276" y="190360"/>
                  </a:lnTo>
                  <a:lnTo>
                    <a:pt x="2334196" y="190360"/>
                  </a:lnTo>
                  <a:lnTo>
                    <a:pt x="2323782" y="192036"/>
                  </a:lnTo>
                  <a:lnTo>
                    <a:pt x="2309355" y="190360"/>
                  </a:lnTo>
                  <a:lnTo>
                    <a:pt x="2311273" y="190360"/>
                  </a:lnTo>
                  <a:lnTo>
                    <a:pt x="2291257" y="189166"/>
                  </a:lnTo>
                  <a:lnTo>
                    <a:pt x="2292108" y="190360"/>
                  </a:lnTo>
                  <a:lnTo>
                    <a:pt x="2289937" y="191579"/>
                  </a:lnTo>
                  <a:lnTo>
                    <a:pt x="2288997" y="192036"/>
                  </a:lnTo>
                  <a:lnTo>
                    <a:pt x="2282444" y="193509"/>
                  </a:lnTo>
                  <a:lnTo>
                    <a:pt x="2282266" y="193509"/>
                  </a:lnTo>
                  <a:lnTo>
                    <a:pt x="2273579" y="194716"/>
                  </a:lnTo>
                  <a:lnTo>
                    <a:pt x="2301710" y="193040"/>
                  </a:lnTo>
                  <a:lnTo>
                    <a:pt x="2302497" y="193040"/>
                  </a:lnTo>
                  <a:lnTo>
                    <a:pt x="2327529" y="194259"/>
                  </a:lnTo>
                  <a:lnTo>
                    <a:pt x="2349589" y="194995"/>
                  </a:lnTo>
                  <a:lnTo>
                    <a:pt x="2362365" y="193040"/>
                  </a:lnTo>
                  <a:lnTo>
                    <a:pt x="2369007" y="192036"/>
                  </a:lnTo>
                  <a:lnTo>
                    <a:pt x="2370086" y="192036"/>
                  </a:lnTo>
                  <a:lnTo>
                    <a:pt x="2372360" y="193205"/>
                  </a:lnTo>
                  <a:lnTo>
                    <a:pt x="2374595" y="194716"/>
                  </a:lnTo>
                  <a:lnTo>
                    <a:pt x="2374747" y="194716"/>
                  </a:lnTo>
                  <a:lnTo>
                    <a:pt x="2379205" y="195973"/>
                  </a:lnTo>
                  <a:lnTo>
                    <a:pt x="2389505" y="196938"/>
                  </a:lnTo>
                  <a:lnTo>
                    <a:pt x="2406967" y="192824"/>
                  </a:lnTo>
                  <a:lnTo>
                    <a:pt x="2420556" y="192278"/>
                  </a:lnTo>
                  <a:lnTo>
                    <a:pt x="2443124" y="192036"/>
                  </a:lnTo>
                  <a:lnTo>
                    <a:pt x="2456573" y="192036"/>
                  </a:lnTo>
                  <a:lnTo>
                    <a:pt x="2489987" y="191579"/>
                  </a:lnTo>
                  <a:lnTo>
                    <a:pt x="2476296" y="193040"/>
                  </a:lnTo>
                  <a:lnTo>
                    <a:pt x="2458237" y="194449"/>
                  </a:lnTo>
                  <a:lnTo>
                    <a:pt x="2450566" y="195821"/>
                  </a:lnTo>
                  <a:lnTo>
                    <a:pt x="2468003" y="197256"/>
                  </a:lnTo>
                  <a:lnTo>
                    <a:pt x="2483027" y="196570"/>
                  </a:lnTo>
                  <a:lnTo>
                    <a:pt x="2490622" y="195313"/>
                  </a:lnTo>
                  <a:lnTo>
                    <a:pt x="2500452" y="193916"/>
                  </a:lnTo>
                  <a:lnTo>
                    <a:pt x="2517940" y="193509"/>
                  </a:lnTo>
                  <a:lnTo>
                    <a:pt x="2523452" y="197078"/>
                  </a:lnTo>
                  <a:lnTo>
                    <a:pt x="2551519" y="197637"/>
                  </a:lnTo>
                  <a:lnTo>
                    <a:pt x="2569883" y="195618"/>
                  </a:lnTo>
                  <a:lnTo>
                    <a:pt x="2585809" y="194259"/>
                  </a:lnTo>
                  <a:lnTo>
                    <a:pt x="2606459" y="196850"/>
                  </a:lnTo>
                  <a:lnTo>
                    <a:pt x="2669463" y="194259"/>
                  </a:lnTo>
                  <a:lnTo>
                    <a:pt x="2682583" y="193649"/>
                  </a:lnTo>
                  <a:lnTo>
                    <a:pt x="2684132" y="193509"/>
                  </a:lnTo>
                  <a:lnTo>
                    <a:pt x="2705824" y="191579"/>
                  </a:lnTo>
                  <a:lnTo>
                    <a:pt x="2708516" y="191338"/>
                  </a:lnTo>
                  <a:lnTo>
                    <a:pt x="2720771" y="187642"/>
                  </a:lnTo>
                  <a:lnTo>
                    <a:pt x="2717673" y="187642"/>
                  </a:lnTo>
                  <a:lnTo>
                    <a:pt x="2705887" y="186410"/>
                  </a:lnTo>
                  <a:lnTo>
                    <a:pt x="2701201" y="188125"/>
                  </a:lnTo>
                  <a:lnTo>
                    <a:pt x="2703284" y="188125"/>
                  </a:lnTo>
                  <a:lnTo>
                    <a:pt x="2711564" y="188976"/>
                  </a:lnTo>
                  <a:lnTo>
                    <a:pt x="2710713" y="188976"/>
                  </a:lnTo>
                  <a:lnTo>
                    <a:pt x="2698458" y="190360"/>
                  </a:lnTo>
                  <a:lnTo>
                    <a:pt x="2684462" y="190360"/>
                  </a:lnTo>
                  <a:lnTo>
                    <a:pt x="2671864" y="189166"/>
                  </a:lnTo>
                  <a:lnTo>
                    <a:pt x="2664422" y="187642"/>
                  </a:lnTo>
                  <a:lnTo>
                    <a:pt x="2664561" y="187642"/>
                  </a:lnTo>
                  <a:lnTo>
                    <a:pt x="2654935" y="186055"/>
                  </a:lnTo>
                  <a:lnTo>
                    <a:pt x="2668574" y="186055"/>
                  </a:lnTo>
                  <a:lnTo>
                    <a:pt x="2682417" y="185343"/>
                  </a:lnTo>
                  <a:lnTo>
                    <a:pt x="2692438" y="184670"/>
                  </a:lnTo>
                  <a:lnTo>
                    <a:pt x="2691066" y="184670"/>
                  </a:lnTo>
                  <a:lnTo>
                    <a:pt x="2706903" y="183997"/>
                  </a:lnTo>
                  <a:lnTo>
                    <a:pt x="2721508" y="183997"/>
                  </a:lnTo>
                  <a:close/>
                </a:path>
                <a:path w="3714750" h="342900">
                  <a:moveTo>
                    <a:pt x="2747632" y="72199"/>
                  </a:moveTo>
                  <a:lnTo>
                    <a:pt x="2746400" y="71450"/>
                  </a:lnTo>
                  <a:lnTo>
                    <a:pt x="2738907" y="67945"/>
                  </a:lnTo>
                  <a:lnTo>
                    <a:pt x="2743924" y="71285"/>
                  </a:lnTo>
                  <a:lnTo>
                    <a:pt x="2747632" y="72199"/>
                  </a:lnTo>
                  <a:close/>
                </a:path>
                <a:path w="3714750" h="342900">
                  <a:moveTo>
                    <a:pt x="2791472" y="71488"/>
                  </a:moveTo>
                  <a:lnTo>
                    <a:pt x="2791015" y="70967"/>
                  </a:lnTo>
                  <a:lnTo>
                    <a:pt x="2790901" y="71297"/>
                  </a:lnTo>
                  <a:lnTo>
                    <a:pt x="2791472" y="71488"/>
                  </a:lnTo>
                  <a:close/>
                </a:path>
                <a:path w="3714750" h="342900">
                  <a:moveTo>
                    <a:pt x="2795587" y="72834"/>
                  </a:moveTo>
                  <a:lnTo>
                    <a:pt x="2791803" y="71589"/>
                  </a:lnTo>
                  <a:lnTo>
                    <a:pt x="2791574" y="71589"/>
                  </a:lnTo>
                  <a:lnTo>
                    <a:pt x="2795587" y="72834"/>
                  </a:lnTo>
                  <a:close/>
                </a:path>
                <a:path w="3714750" h="342900">
                  <a:moveTo>
                    <a:pt x="2805582" y="76898"/>
                  </a:moveTo>
                  <a:lnTo>
                    <a:pt x="2777909" y="76758"/>
                  </a:lnTo>
                  <a:lnTo>
                    <a:pt x="2757144" y="74549"/>
                  </a:lnTo>
                  <a:lnTo>
                    <a:pt x="2747632" y="72199"/>
                  </a:lnTo>
                  <a:lnTo>
                    <a:pt x="2752090" y="74879"/>
                  </a:lnTo>
                  <a:lnTo>
                    <a:pt x="2764523" y="77736"/>
                  </a:lnTo>
                  <a:lnTo>
                    <a:pt x="2792272" y="79489"/>
                  </a:lnTo>
                  <a:lnTo>
                    <a:pt x="2805582" y="76898"/>
                  </a:lnTo>
                  <a:close/>
                </a:path>
                <a:path w="3714750" h="342900">
                  <a:moveTo>
                    <a:pt x="2887954" y="31965"/>
                  </a:moveTo>
                  <a:lnTo>
                    <a:pt x="2836748" y="30568"/>
                  </a:lnTo>
                  <a:lnTo>
                    <a:pt x="2845066" y="26479"/>
                  </a:lnTo>
                  <a:lnTo>
                    <a:pt x="2829649" y="28041"/>
                  </a:lnTo>
                  <a:lnTo>
                    <a:pt x="2830677" y="29565"/>
                  </a:lnTo>
                  <a:lnTo>
                    <a:pt x="2836951" y="31064"/>
                  </a:lnTo>
                  <a:lnTo>
                    <a:pt x="2837256" y="32575"/>
                  </a:lnTo>
                  <a:lnTo>
                    <a:pt x="2809405" y="32664"/>
                  </a:lnTo>
                  <a:lnTo>
                    <a:pt x="2833700" y="33667"/>
                  </a:lnTo>
                  <a:lnTo>
                    <a:pt x="2848978" y="33451"/>
                  </a:lnTo>
                  <a:lnTo>
                    <a:pt x="2864104" y="32677"/>
                  </a:lnTo>
                  <a:lnTo>
                    <a:pt x="2887954" y="31965"/>
                  </a:lnTo>
                  <a:close/>
                </a:path>
                <a:path w="3714750" h="342900">
                  <a:moveTo>
                    <a:pt x="2981515" y="58610"/>
                  </a:moveTo>
                  <a:lnTo>
                    <a:pt x="2944253" y="56667"/>
                  </a:lnTo>
                  <a:lnTo>
                    <a:pt x="2956471" y="59461"/>
                  </a:lnTo>
                  <a:lnTo>
                    <a:pt x="2961970" y="57848"/>
                  </a:lnTo>
                  <a:lnTo>
                    <a:pt x="2981515" y="58610"/>
                  </a:lnTo>
                  <a:close/>
                </a:path>
                <a:path w="3714750" h="342900">
                  <a:moveTo>
                    <a:pt x="3010192" y="41757"/>
                  </a:moveTo>
                  <a:lnTo>
                    <a:pt x="3000641" y="39789"/>
                  </a:lnTo>
                  <a:lnTo>
                    <a:pt x="3000476" y="39789"/>
                  </a:lnTo>
                  <a:lnTo>
                    <a:pt x="3008807" y="37846"/>
                  </a:lnTo>
                  <a:lnTo>
                    <a:pt x="3009760" y="37846"/>
                  </a:lnTo>
                  <a:lnTo>
                    <a:pt x="3004756" y="36322"/>
                  </a:lnTo>
                  <a:lnTo>
                    <a:pt x="3001962" y="36322"/>
                  </a:lnTo>
                  <a:lnTo>
                    <a:pt x="2987649" y="36995"/>
                  </a:lnTo>
                  <a:lnTo>
                    <a:pt x="2977184" y="38811"/>
                  </a:lnTo>
                  <a:lnTo>
                    <a:pt x="2964154" y="42887"/>
                  </a:lnTo>
                  <a:lnTo>
                    <a:pt x="2934131" y="40995"/>
                  </a:lnTo>
                  <a:lnTo>
                    <a:pt x="2924772" y="40398"/>
                  </a:lnTo>
                  <a:lnTo>
                    <a:pt x="2866936" y="40398"/>
                  </a:lnTo>
                  <a:lnTo>
                    <a:pt x="2822841" y="40957"/>
                  </a:lnTo>
                  <a:lnTo>
                    <a:pt x="2769730" y="40398"/>
                  </a:lnTo>
                  <a:lnTo>
                    <a:pt x="2771025" y="45580"/>
                  </a:lnTo>
                  <a:lnTo>
                    <a:pt x="2771102" y="45885"/>
                  </a:lnTo>
                  <a:lnTo>
                    <a:pt x="2771203" y="46291"/>
                  </a:lnTo>
                  <a:lnTo>
                    <a:pt x="2771254" y="46494"/>
                  </a:lnTo>
                  <a:lnTo>
                    <a:pt x="2747238" y="44907"/>
                  </a:lnTo>
                  <a:lnTo>
                    <a:pt x="2728506" y="42672"/>
                  </a:lnTo>
                  <a:lnTo>
                    <a:pt x="2727972" y="42672"/>
                  </a:lnTo>
                  <a:lnTo>
                    <a:pt x="2722740" y="41376"/>
                  </a:lnTo>
                  <a:lnTo>
                    <a:pt x="2716339" y="39789"/>
                  </a:lnTo>
                  <a:lnTo>
                    <a:pt x="2718155" y="36995"/>
                  </a:lnTo>
                  <a:lnTo>
                    <a:pt x="2717939" y="36995"/>
                  </a:lnTo>
                  <a:lnTo>
                    <a:pt x="2733078" y="35953"/>
                  </a:lnTo>
                  <a:lnTo>
                    <a:pt x="2750667" y="35953"/>
                  </a:lnTo>
                  <a:lnTo>
                    <a:pt x="2763482" y="36563"/>
                  </a:lnTo>
                  <a:lnTo>
                    <a:pt x="2773756" y="37846"/>
                  </a:lnTo>
                  <a:lnTo>
                    <a:pt x="2768854" y="36322"/>
                  </a:lnTo>
                  <a:lnTo>
                    <a:pt x="2735351" y="30835"/>
                  </a:lnTo>
                  <a:lnTo>
                    <a:pt x="2726994" y="31762"/>
                  </a:lnTo>
                  <a:lnTo>
                    <a:pt x="2726613" y="31762"/>
                  </a:lnTo>
                  <a:lnTo>
                    <a:pt x="2720517" y="32283"/>
                  </a:lnTo>
                  <a:lnTo>
                    <a:pt x="2710929" y="32766"/>
                  </a:lnTo>
                  <a:lnTo>
                    <a:pt x="2698673" y="32943"/>
                  </a:lnTo>
                  <a:lnTo>
                    <a:pt x="2698127" y="30048"/>
                  </a:lnTo>
                  <a:lnTo>
                    <a:pt x="2676398" y="30048"/>
                  </a:lnTo>
                  <a:lnTo>
                    <a:pt x="2666555" y="31762"/>
                  </a:lnTo>
                  <a:lnTo>
                    <a:pt x="2658033" y="33655"/>
                  </a:lnTo>
                  <a:lnTo>
                    <a:pt x="2639098" y="34632"/>
                  </a:lnTo>
                  <a:lnTo>
                    <a:pt x="2658224" y="37668"/>
                  </a:lnTo>
                  <a:lnTo>
                    <a:pt x="2621280" y="37541"/>
                  </a:lnTo>
                  <a:lnTo>
                    <a:pt x="2621343" y="37846"/>
                  </a:lnTo>
                  <a:lnTo>
                    <a:pt x="2621381" y="38036"/>
                  </a:lnTo>
                  <a:lnTo>
                    <a:pt x="2621496" y="38557"/>
                  </a:lnTo>
                  <a:lnTo>
                    <a:pt x="2621546" y="38811"/>
                  </a:lnTo>
                  <a:lnTo>
                    <a:pt x="2621661" y="39382"/>
                  </a:lnTo>
                  <a:lnTo>
                    <a:pt x="2621737" y="39776"/>
                  </a:lnTo>
                  <a:lnTo>
                    <a:pt x="2603906" y="39522"/>
                  </a:lnTo>
                  <a:lnTo>
                    <a:pt x="2571369" y="37846"/>
                  </a:lnTo>
                  <a:lnTo>
                    <a:pt x="2558935" y="38557"/>
                  </a:lnTo>
                  <a:lnTo>
                    <a:pt x="2562199" y="38557"/>
                  </a:lnTo>
                  <a:lnTo>
                    <a:pt x="2584564" y="42672"/>
                  </a:lnTo>
                  <a:lnTo>
                    <a:pt x="2621788" y="42265"/>
                  </a:lnTo>
                  <a:lnTo>
                    <a:pt x="2661488" y="41376"/>
                  </a:lnTo>
                  <a:lnTo>
                    <a:pt x="2693047" y="44259"/>
                  </a:lnTo>
                  <a:lnTo>
                    <a:pt x="2692095" y="44259"/>
                  </a:lnTo>
                  <a:lnTo>
                    <a:pt x="2692133" y="44450"/>
                  </a:lnTo>
                  <a:lnTo>
                    <a:pt x="2692235" y="44907"/>
                  </a:lnTo>
                  <a:lnTo>
                    <a:pt x="2689390" y="44907"/>
                  </a:lnTo>
                  <a:lnTo>
                    <a:pt x="2702991" y="46291"/>
                  </a:lnTo>
                  <a:lnTo>
                    <a:pt x="2700769" y="46291"/>
                  </a:lnTo>
                  <a:lnTo>
                    <a:pt x="2692628" y="47205"/>
                  </a:lnTo>
                  <a:lnTo>
                    <a:pt x="2678519" y="47421"/>
                  </a:lnTo>
                  <a:lnTo>
                    <a:pt x="2665565" y="46723"/>
                  </a:lnTo>
                  <a:lnTo>
                    <a:pt x="2657119" y="45580"/>
                  </a:lnTo>
                  <a:lnTo>
                    <a:pt x="2656814" y="45580"/>
                  </a:lnTo>
                  <a:lnTo>
                    <a:pt x="2655163" y="44259"/>
                  </a:lnTo>
                  <a:lnTo>
                    <a:pt x="2651785" y="46291"/>
                  </a:lnTo>
                  <a:lnTo>
                    <a:pt x="2646222" y="48171"/>
                  </a:lnTo>
                  <a:lnTo>
                    <a:pt x="2635694" y="49453"/>
                  </a:lnTo>
                  <a:lnTo>
                    <a:pt x="2619425" y="49453"/>
                  </a:lnTo>
                  <a:lnTo>
                    <a:pt x="2620886" y="47536"/>
                  </a:lnTo>
                  <a:lnTo>
                    <a:pt x="2622156" y="45885"/>
                  </a:lnTo>
                  <a:lnTo>
                    <a:pt x="2622893" y="44907"/>
                  </a:lnTo>
                  <a:lnTo>
                    <a:pt x="2622359" y="44907"/>
                  </a:lnTo>
                  <a:lnTo>
                    <a:pt x="2611894" y="45580"/>
                  </a:lnTo>
                  <a:lnTo>
                    <a:pt x="2596007" y="45885"/>
                  </a:lnTo>
                  <a:lnTo>
                    <a:pt x="2587714" y="45580"/>
                  </a:lnTo>
                  <a:lnTo>
                    <a:pt x="2582011" y="45580"/>
                  </a:lnTo>
                  <a:lnTo>
                    <a:pt x="2571915" y="43459"/>
                  </a:lnTo>
                  <a:lnTo>
                    <a:pt x="2572029" y="44259"/>
                  </a:lnTo>
                  <a:lnTo>
                    <a:pt x="2572118" y="44907"/>
                  </a:lnTo>
                  <a:lnTo>
                    <a:pt x="2572207" y="45504"/>
                  </a:lnTo>
                  <a:lnTo>
                    <a:pt x="2546553" y="44450"/>
                  </a:lnTo>
                  <a:lnTo>
                    <a:pt x="2540889" y="41960"/>
                  </a:lnTo>
                  <a:lnTo>
                    <a:pt x="2540381" y="41541"/>
                  </a:lnTo>
                  <a:lnTo>
                    <a:pt x="2537777" y="39382"/>
                  </a:lnTo>
                  <a:lnTo>
                    <a:pt x="2533929" y="39090"/>
                  </a:lnTo>
                  <a:lnTo>
                    <a:pt x="2534043" y="39789"/>
                  </a:lnTo>
                  <a:lnTo>
                    <a:pt x="2534145" y="40398"/>
                  </a:lnTo>
                  <a:lnTo>
                    <a:pt x="2534259" y="40995"/>
                  </a:lnTo>
                  <a:lnTo>
                    <a:pt x="2534386" y="41541"/>
                  </a:lnTo>
                  <a:lnTo>
                    <a:pt x="2465120" y="41198"/>
                  </a:lnTo>
                  <a:lnTo>
                    <a:pt x="2456738" y="45339"/>
                  </a:lnTo>
                  <a:lnTo>
                    <a:pt x="2456675" y="44907"/>
                  </a:lnTo>
                  <a:lnTo>
                    <a:pt x="2456599" y="44450"/>
                  </a:lnTo>
                  <a:lnTo>
                    <a:pt x="2455748" y="44450"/>
                  </a:lnTo>
                  <a:lnTo>
                    <a:pt x="2441905" y="44907"/>
                  </a:lnTo>
                  <a:lnTo>
                    <a:pt x="2443734" y="44907"/>
                  </a:lnTo>
                  <a:lnTo>
                    <a:pt x="2436850" y="46291"/>
                  </a:lnTo>
                  <a:lnTo>
                    <a:pt x="2439466" y="46291"/>
                  </a:lnTo>
                  <a:lnTo>
                    <a:pt x="2455786" y="47815"/>
                  </a:lnTo>
                  <a:lnTo>
                    <a:pt x="2516860" y="49453"/>
                  </a:lnTo>
                  <a:lnTo>
                    <a:pt x="2532176" y="52235"/>
                  </a:lnTo>
                  <a:lnTo>
                    <a:pt x="2572778" y="47536"/>
                  </a:lnTo>
                  <a:lnTo>
                    <a:pt x="2583446" y="51892"/>
                  </a:lnTo>
                  <a:lnTo>
                    <a:pt x="2620378" y="51549"/>
                  </a:lnTo>
                  <a:lnTo>
                    <a:pt x="2664980" y="50520"/>
                  </a:lnTo>
                  <a:lnTo>
                    <a:pt x="2698673" y="52793"/>
                  </a:lnTo>
                  <a:lnTo>
                    <a:pt x="2693924" y="50520"/>
                  </a:lnTo>
                  <a:lnTo>
                    <a:pt x="2693378" y="50253"/>
                  </a:lnTo>
                  <a:lnTo>
                    <a:pt x="2740126" y="54470"/>
                  </a:lnTo>
                  <a:lnTo>
                    <a:pt x="2739542" y="54470"/>
                  </a:lnTo>
                  <a:lnTo>
                    <a:pt x="2757449" y="57708"/>
                  </a:lnTo>
                  <a:lnTo>
                    <a:pt x="2772473" y="61048"/>
                  </a:lnTo>
                  <a:lnTo>
                    <a:pt x="2807893" y="65227"/>
                  </a:lnTo>
                  <a:lnTo>
                    <a:pt x="2807297" y="65227"/>
                  </a:lnTo>
                  <a:lnTo>
                    <a:pt x="2793428" y="66776"/>
                  </a:lnTo>
                  <a:lnTo>
                    <a:pt x="2789466" y="69240"/>
                  </a:lnTo>
                  <a:lnTo>
                    <a:pt x="2791015" y="70967"/>
                  </a:lnTo>
                  <a:lnTo>
                    <a:pt x="2791434" y="69811"/>
                  </a:lnTo>
                  <a:lnTo>
                    <a:pt x="2796616" y="68808"/>
                  </a:lnTo>
                  <a:lnTo>
                    <a:pt x="2794406" y="68808"/>
                  </a:lnTo>
                  <a:lnTo>
                    <a:pt x="2808325" y="68237"/>
                  </a:lnTo>
                  <a:lnTo>
                    <a:pt x="2848445" y="71221"/>
                  </a:lnTo>
                  <a:lnTo>
                    <a:pt x="2902724" y="68237"/>
                  </a:lnTo>
                  <a:lnTo>
                    <a:pt x="2926664" y="66776"/>
                  </a:lnTo>
                  <a:lnTo>
                    <a:pt x="2929725" y="66776"/>
                  </a:lnTo>
                  <a:lnTo>
                    <a:pt x="2965564" y="68808"/>
                  </a:lnTo>
                  <a:lnTo>
                    <a:pt x="2974987" y="67665"/>
                  </a:lnTo>
                  <a:lnTo>
                    <a:pt x="2979458" y="66776"/>
                  </a:lnTo>
                  <a:lnTo>
                    <a:pt x="2980575" y="66560"/>
                  </a:lnTo>
                  <a:lnTo>
                    <a:pt x="2979432" y="66027"/>
                  </a:lnTo>
                  <a:lnTo>
                    <a:pt x="2978429" y="65570"/>
                  </a:lnTo>
                  <a:lnTo>
                    <a:pt x="2964662" y="64744"/>
                  </a:lnTo>
                  <a:lnTo>
                    <a:pt x="2950248" y="65532"/>
                  </a:lnTo>
                  <a:lnTo>
                    <a:pt x="2897136" y="65227"/>
                  </a:lnTo>
                  <a:lnTo>
                    <a:pt x="2872460" y="66027"/>
                  </a:lnTo>
                  <a:lnTo>
                    <a:pt x="2866250" y="64414"/>
                  </a:lnTo>
                  <a:lnTo>
                    <a:pt x="2859646" y="62953"/>
                  </a:lnTo>
                  <a:lnTo>
                    <a:pt x="2854744" y="62585"/>
                  </a:lnTo>
                  <a:lnTo>
                    <a:pt x="2848851" y="62166"/>
                  </a:lnTo>
                  <a:lnTo>
                    <a:pt x="2830093" y="62585"/>
                  </a:lnTo>
                  <a:lnTo>
                    <a:pt x="2835948" y="60172"/>
                  </a:lnTo>
                  <a:lnTo>
                    <a:pt x="2838475" y="58508"/>
                  </a:lnTo>
                  <a:lnTo>
                    <a:pt x="2837307" y="58064"/>
                  </a:lnTo>
                  <a:lnTo>
                    <a:pt x="2834132" y="56883"/>
                  </a:lnTo>
                  <a:lnTo>
                    <a:pt x="2819095" y="54470"/>
                  </a:lnTo>
                  <a:lnTo>
                    <a:pt x="2809913" y="55524"/>
                  </a:lnTo>
                  <a:lnTo>
                    <a:pt x="2815044" y="57048"/>
                  </a:lnTo>
                  <a:lnTo>
                    <a:pt x="2815183" y="57708"/>
                  </a:lnTo>
                  <a:lnTo>
                    <a:pt x="2815259" y="58064"/>
                  </a:lnTo>
                  <a:lnTo>
                    <a:pt x="2780093" y="56883"/>
                  </a:lnTo>
                  <a:lnTo>
                    <a:pt x="2764231" y="54838"/>
                  </a:lnTo>
                  <a:lnTo>
                    <a:pt x="2756065" y="52311"/>
                  </a:lnTo>
                  <a:lnTo>
                    <a:pt x="2746794" y="50253"/>
                  </a:lnTo>
                  <a:lnTo>
                    <a:pt x="2743974" y="49631"/>
                  </a:lnTo>
                  <a:lnTo>
                    <a:pt x="2747759" y="49453"/>
                  </a:lnTo>
                  <a:lnTo>
                    <a:pt x="2756839" y="49034"/>
                  </a:lnTo>
                  <a:lnTo>
                    <a:pt x="2774416" y="48463"/>
                  </a:lnTo>
                  <a:lnTo>
                    <a:pt x="2784691" y="47536"/>
                  </a:lnTo>
                  <a:lnTo>
                    <a:pt x="2786088" y="47536"/>
                  </a:lnTo>
                  <a:lnTo>
                    <a:pt x="2783065" y="46494"/>
                  </a:lnTo>
                  <a:lnTo>
                    <a:pt x="2780398" y="45580"/>
                  </a:lnTo>
                  <a:lnTo>
                    <a:pt x="2787815" y="45580"/>
                  </a:lnTo>
                  <a:lnTo>
                    <a:pt x="2807538" y="45885"/>
                  </a:lnTo>
                  <a:lnTo>
                    <a:pt x="2804160" y="45885"/>
                  </a:lnTo>
                  <a:lnTo>
                    <a:pt x="2817545" y="48018"/>
                  </a:lnTo>
                  <a:lnTo>
                    <a:pt x="2827807" y="50050"/>
                  </a:lnTo>
                  <a:lnTo>
                    <a:pt x="2841079" y="49860"/>
                  </a:lnTo>
                  <a:lnTo>
                    <a:pt x="2868511" y="46723"/>
                  </a:lnTo>
                  <a:lnTo>
                    <a:pt x="2864307" y="46723"/>
                  </a:lnTo>
                  <a:lnTo>
                    <a:pt x="2927997" y="45885"/>
                  </a:lnTo>
                  <a:lnTo>
                    <a:pt x="2948686" y="45580"/>
                  </a:lnTo>
                  <a:lnTo>
                    <a:pt x="2965945" y="45580"/>
                  </a:lnTo>
                  <a:lnTo>
                    <a:pt x="2997085" y="42887"/>
                  </a:lnTo>
                  <a:lnTo>
                    <a:pt x="3010192" y="41757"/>
                  </a:lnTo>
                  <a:close/>
                </a:path>
                <a:path w="3714750" h="342900">
                  <a:moveTo>
                    <a:pt x="3032963" y="142303"/>
                  </a:moveTo>
                  <a:lnTo>
                    <a:pt x="3029267" y="139979"/>
                  </a:lnTo>
                  <a:lnTo>
                    <a:pt x="3024149" y="139280"/>
                  </a:lnTo>
                  <a:lnTo>
                    <a:pt x="3013989" y="139369"/>
                  </a:lnTo>
                  <a:lnTo>
                    <a:pt x="2995206" y="139382"/>
                  </a:lnTo>
                  <a:lnTo>
                    <a:pt x="2999346" y="140627"/>
                  </a:lnTo>
                  <a:lnTo>
                    <a:pt x="3012363" y="141033"/>
                  </a:lnTo>
                  <a:lnTo>
                    <a:pt x="3026245" y="141351"/>
                  </a:lnTo>
                  <a:lnTo>
                    <a:pt x="3032963" y="142303"/>
                  </a:lnTo>
                  <a:close/>
                </a:path>
                <a:path w="3714750" h="342900">
                  <a:moveTo>
                    <a:pt x="3050679" y="61683"/>
                  </a:moveTo>
                  <a:lnTo>
                    <a:pt x="3046882" y="61493"/>
                  </a:lnTo>
                  <a:lnTo>
                    <a:pt x="3047352" y="61950"/>
                  </a:lnTo>
                  <a:lnTo>
                    <a:pt x="3050679" y="61683"/>
                  </a:lnTo>
                  <a:close/>
                </a:path>
                <a:path w="3714750" h="342900">
                  <a:moveTo>
                    <a:pt x="3075279" y="67132"/>
                  </a:moveTo>
                  <a:lnTo>
                    <a:pt x="3052775" y="67132"/>
                  </a:lnTo>
                  <a:lnTo>
                    <a:pt x="3047352" y="61950"/>
                  </a:lnTo>
                  <a:lnTo>
                    <a:pt x="3040100" y="62484"/>
                  </a:lnTo>
                  <a:lnTo>
                    <a:pt x="3022142" y="64096"/>
                  </a:lnTo>
                  <a:lnTo>
                    <a:pt x="3010065" y="66281"/>
                  </a:lnTo>
                  <a:lnTo>
                    <a:pt x="3011220" y="66281"/>
                  </a:lnTo>
                  <a:lnTo>
                    <a:pt x="3011563" y="68122"/>
                  </a:lnTo>
                  <a:lnTo>
                    <a:pt x="3011665" y="68694"/>
                  </a:lnTo>
                  <a:lnTo>
                    <a:pt x="3075279" y="67132"/>
                  </a:lnTo>
                  <a:close/>
                </a:path>
                <a:path w="3714750" h="342900">
                  <a:moveTo>
                    <a:pt x="3080080" y="4470"/>
                  </a:moveTo>
                  <a:lnTo>
                    <a:pt x="3075355" y="3987"/>
                  </a:lnTo>
                  <a:lnTo>
                    <a:pt x="3010192" y="4953"/>
                  </a:lnTo>
                  <a:lnTo>
                    <a:pt x="2952216" y="0"/>
                  </a:lnTo>
                  <a:lnTo>
                    <a:pt x="2901721" y="4953"/>
                  </a:lnTo>
                  <a:lnTo>
                    <a:pt x="2872244" y="3543"/>
                  </a:lnTo>
                  <a:lnTo>
                    <a:pt x="2872752" y="6565"/>
                  </a:lnTo>
                  <a:lnTo>
                    <a:pt x="2908846" y="7734"/>
                  </a:lnTo>
                  <a:lnTo>
                    <a:pt x="2965018" y="8039"/>
                  </a:lnTo>
                  <a:lnTo>
                    <a:pt x="3026892" y="7073"/>
                  </a:lnTo>
                  <a:lnTo>
                    <a:pt x="3080080" y="4470"/>
                  </a:lnTo>
                  <a:close/>
                </a:path>
                <a:path w="3714750" h="342900">
                  <a:moveTo>
                    <a:pt x="3160382" y="38646"/>
                  </a:moveTo>
                  <a:lnTo>
                    <a:pt x="3146133" y="37122"/>
                  </a:lnTo>
                  <a:lnTo>
                    <a:pt x="3124746" y="35306"/>
                  </a:lnTo>
                  <a:lnTo>
                    <a:pt x="3114433" y="35102"/>
                  </a:lnTo>
                  <a:lnTo>
                    <a:pt x="3128340" y="36296"/>
                  </a:lnTo>
                  <a:lnTo>
                    <a:pt x="3160382" y="38646"/>
                  </a:lnTo>
                  <a:close/>
                </a:path>
                <a:path w="3714750" h="342900">
                  <a:moveTo>
                    <a:pt x="3200006" y="68453"/>
                  </a:moveTo>
                  <a:lnTo>
                    <a:pt x="3196780" y="67437"/>
                  </a:lnTo>
                  <a:lnTo>
                    <a:pt x="3197809" y="67437"/>
                  </a:lnTo>
                  <a:lnTo>
                    <a:pt x="3195904" y="67284"/>
                  </a:lnTo>
                  <a:lnTo>
                    <a:pt x="3196475" y="67437"/>
                  </a:lnTo>
                  <a:lnTo>
                    <a:pt x="3200006" y="68453"/>
                  </a:lnTo>
                  <a:close/>
                </a:path>
                <a:path w="3714750" h="342900">
                  <a:moveTo>
                    <a:pt x="3236569" y="42684"/>
                  </a:moveTo>
                  <a:lnTo>
                    <a:pt x="3180194" y="40093"/>
                  </a:lnTo>
                  <a:lnTo>
                    <a:pt x="3162173" y="38773"/>
                  </a:lnTo>
                  <a:lnTo>
                    <a:pt x="3134906" y="41960"/>
                  </a:lnTo>
                  <a:lnTo>
                    <a:pt x="3146907" y="43014"/>
                  </a:lnTo>
                  <a:lnTo>
                    <a:pt x="3156762" y="44221"/>
                  </a:lnTo>
                  <a:lnTo>
                    <a:pt x="3167278" y="44767"/>
                  </a:lnTo>
                  <a:lnTo>
                    <a:pt x="3181350" y="43815"/>
                  </a:lnTo>
                  <a:lnTo>
                    <a:pt x="3178137" y="49466"/>
                  </a:lnTo>
                  <a:lnTo>
                    <a:pt x="3198101" y="47586"/>
                  </a:lnTo>
                  <a:lnTo>
                    <a:pt x="3209112" y="46253"/>
                  </a:lnTo>
                  <a:lnTo>
                    <a:pt x="3219234" y="44831"/>
                  </a:lnTo>
                  <a:lnTo>
                    <a:pt x="3227476" y="43815"/>
                  </a:lnTo>
                  <a:lnTo>
                    <a:pt x="3236569" y="42684"/>
                  </a:lnTo>
                  <a:close/>
                </a:path>
                <a:path w="3714750" h="342900">
                  <a:moveTo>
                    <a:pt x="3250984" y="85839"/>
                  </a:moveTo>
                  <a:lnTo>
                    <a:pt x="3211969" y="81788"/>
                  </a:lnTo>
                  <a:lnTo>
                    <a:pt x="3159671" y="80238"/>
                  </a:lnTo>
                  <a:lnTo>
                    <a:pt x="3103994" y="79082"/>
                  </a:lnTo>
                  <a:lnTo>
                    <a:pt x="3054820" y="76212"/>
                  </a:lnTo>
                  <a:lnTo>
                    <a:pt x="3031883" y="76771"/>
                  </a:lnTo>
                  <a:lnTo>
                    <a:pt x="3039224" y="78168"/>
                  </a:lnTo>
                  <a:lnTo>
                    <a:pt x="3043453" y="79336"/>
                  </a:lnTo>
                  <a:lnTo>
                    <a:pt x="3039846" y="80251"/>
                  </a:lnTo>
                  <a:lnTo>
                    <a:pt x="3023654" y="80848"/>
                  </a:lnTo>
                  <a:lnTo>
                    <a:pt x="3070491" y="83781"/>
                  </a:lnTo>
                  <a:lnTo>
                    <a:pt x="3074200" y="80200"/>
                  </a:lnTo>
                  <a:lnTo>
                    <a:pt x="3107398" y="81622"/>
                  </a:lnTo>
                  <a:lnTo>
                    <a:pt x="3171837" y="83883"/>
                  </a:lnTo>
                  <a:lnTo>
                    <a:pt x="3181337" y="84505"/>
                  </a:lnTo>
                  <a:lnTo>
                    <a:pt x="3181172" y="83477"/>
                  </a:lnTo>
                  <a:lnTo>
                    <a:pt x="3250984" y="85839"/>
                  </a:lnTo>
                  <a:close/>
                </a:path>
                <a:path w="3714750" h="342900">
                  <a:moveTo>
                    <a:pt x="3338639" y="85090"/>
                  </a:moveTo>
                  <a:lnTo>
                    <a:pt x="3250044" y="81749"/>
                  </a:lnTo>
                  <a:lnTo>
                    <a:pt x="3320618" y="87172"/>
                  </a:lnTo>
                  <a:lnTo>
                    <a:pt x="3338639" y="85090"/>
                  </a:lnTo>
                  <a:close/>
                </a:path>
                <a:path w="3714750" h="342900">
                  <a:moveTo>
                    <a:pt x="3355873" y="39306"/>
                  </a:moveTo>
                  <a:lnTo>
                    <a:pt x="3313734" y="36893"/>
                  </a:lnTo>
                  <a:lnTo>
                    <a:pt x="3305276" y="39928"/>
                  </a:lnTo>
                  <a:lnTo>
                    <a:pt x="3289731" y="39128"/>
                  </a:lnTo>
                  <a:lnTo>
                    <a:pt x="3272282" y="39331"/>
                  </a:lnTo>
                  <a:lnTo>
                    <a:pt x="3236239" y="40627"/>
                  </a:lnTo>
                  <a:lnTo>
                    <a:pt x="3264420" y="41871"/>
                  </a:lnTo>
                  <a:lnTo>
                    <a:pt x="3287014" y="43370"/>
                  </a:lnTo>
                  <a:lnTo>
                    <a:pt x="3305327" y="44970"/>
                  </a:lnTo>
                  <a:lnTo>
                    <a:pt x="3320618" y="46545"/>
                  </a:lnTo>
                  <a:lnTo>
                    <a:pt x="3325114" y="45999"/>
                  </a:lnTo>
                  <a:lnTo>
                    <a:pt x="3310915" y="44526"/>
                  </a:lnTo>
                  <a:lnTo>
                    <a:pt x="3315144" y="42976"/>
                  </a:lnTo>
                  <a:lnTo>
                    <a:pt x="3335756" y="41935"/>
                  </a:lnTo>
                  <a:lnTo>
                    <a:pt x="3338944" y="40754"/>
                  </a:lnTo>
                  <a:lnTo>
                    <a:pt x="3340417" y="39763"/>
                  </a:lnTo>
                  <a:lnTo>
                    <a:pt x="3355873" y="39306"/>
                  </a:lnTo>
                  <a:close/>
                </a:path>
                <a:path w="3714750" h="342900">
                  <a:moveTo>
                    <a:pt x="3383140" y="30187"/>
                  </a:moveTo>
                  <a:lnTo>
                    <a:pt x="3352723" y="29311"/>
                  </a:lnTo>
                  <a:lnTo>
                    <a:pt x="3351746" y="29311"/>
                  </a:lnTo>
                  <a:lnTo>
                    <a:pt x="3355860" y="30187"/>
                  </a:lnTo>
                  <a:lnTo>
                    <a:pt x="3383140" y="30187"/>
                  </a:lnTo>
                  <a:close/>
                </a:path>
                <a:path w="3714750" h="342900">
                  <a:moveTo>
                    <a:pt x="3395383" y="30543"/>
                  </a:moveTo>
                  <a:lnTo>
                    <a:pt x="3387280" y="30187"/>
                  </a:lnTo>
                  <a:lnTo>
                    <a:pt x="3383140" y="30187"/>
                  </a:lnTo>
                  <a:lnTo>
                    <a:pt x="3395383" y="30543"/>
                  </a:lnTo>
                  <a:close/>
                </a:path>
                <a:path w="3714750" h="342900">
                  <a:moveTo>
                    <a:pt x="3451847" y="55308"/>
                  </a:moveTo>
                  <a:lnTo>
                    <a:pt x="3409594" y="53721"/>
                  </a:lnTo>
                  <a:lnTo>
                    <a:pt x="3365309" y="52997"/>
                  </a:lnTo>
                  <a:lnTo>
                    <a:pt x="3322002" y="52438"/>
                  </a:lnTo>
                  <a:lnTo>
                    <a:pt x="3303244" y="51638"/>
                  </a:lnTo>
                  <a:lnTo>
                    <a:pt x="3253041" y="51638"/>
                  </a:lnTo>
                  <a:lnTo>
                    <a:pt x="3211004" y="52019"/>
                  </a:lnTo>
                  <a:lnTo>
                    <a:pt x="3173679" y="52997"/>
                  </a:lnTo>
                  <a:lnTo>
                    <a:pt x="3160776" y="54571"/>
                  </a:lnTo>
                  <a:lnTo>
                    <a:pt x="3166300" y="58127"/>
                  </a:lnTo>
                  <a:lnTo>
                    <a:pt x="3124377" y="56692"/>
                  </a:lnTo>
                  <a:lnTo>
                    <a:pt x="3142970" y="57670"/>
                  </a:lnTo>
                  <a:lnTo>
                    <a:pt x="3143300" y="58686"/>
                  </a:lnTo>
                  <a:lnTo>
                    <a:pt x="3139071" y="60210"/>
                  </a:lnTo>
                  <a:lnTo>
                    <a:pt x="3118713" y="60960"/>
                  </a:lnTo>
                  <a:lnTo>
                    <a:pt x="3099485" y="58928"/>
                  </a:lnTo>
                  <a:lnTo>
                    <a:pt x="3094101" y="56032"/>
                  </a:lnTo>
                  <a:lnTo>
                    <a:pt x="3104489" y="56032"/>
                  </a:lnTo>
                  <a:lnTo>
                    <a:pt x="3095066" y="55930"/>
                  </a:lnTo>
                  <a:lnTo>
                    <a:pt x="3113913" y="53721"/>
                  </a:lnTo>
                  <a:lnTo>
                    <a:pt x="3093821" y="55905"/>
                  </a:lnTo>
                  <a:lnTo>
                    <a:pt x="3034271" y="55181"/>
                  </a:lnTo>
                  <a:lnTo>
                    <a:pt x="3012846" y="57086"/>
                  </a:lnTo>
                  <a:lnTo>
                    <a:pt x="3014345" y="57086"/>
                  </a:lnTo>
                  <a:lnTo>
                    <a:pt x="3061639" y="61036"/>
                  </a:lnTo>
                  <a:lnTo>
                    <a:pt x="3059379" y="61036"/>
                  </a:lnTo>
                  <a:lnTo>
                    <a:pt x="3050679" y="61683"/>
                  </a:lnTo>
                  <a:lnTo>
                    <a:pt x="3069729" y="62649"/>
                  </a:lnTo>
                  <a:lnTo>
                    <a:pt x="3090354" y="64427"/>
                  </a:lnTo>
                  <a:lnTo>
                    <a:pt x="3102724" y="66649"/>
                  </a:lnTo>
                  <a:lnTo>
                    <a:pt x="3099460" y="68986"/>
                  </a:lnTo>
                  <a:lnTo>
                    <a:pt x="3115322" y="68453"/>
                  </a:lnTo>
                  <a:lnTo>
                    <a:pt x="3130372" y="68122"/>
                  </a:lnTo>
                  <a:lnTo>
                    <a:pt x="3136671" y="67437"/>
                  </a:lnTo>
                  <a:lnTo>
                    <a:pt x="3129115" y="66281"/>
                  </a:lnTo>
                  <a:lnTo>
                    <a:pt x="3192475" y="66281"/>
                  </a:lnTo>
                  <a:lnTo>
                    <a:pt x="3195409" y="67132"/>
                  </a:lnTo>
                  <a:lnTo>
                    <a:pt x="3212630" y="68694"/>
                  </a:lnTo>
                  <a:lnTo>
                    <a:pt x="3232239" y="69240"/>
                  </a:lnTo>
                  <a:lnTo>
                    <a:pt x="3253689" y="69583"/>
                  </a:lnTo>
                  <a:lnTo>
                    <a:pt x="3275177" y="70497"/>
                  </a:lnTo>
                  <a:lnTo>
                    <a:pt x="3278860" y="67132"/>
                  </a:lnTo>
                  <a:lnTo>
                    <a:pt x="3294392" y="67132"/>
                  </a:lnTo>
                  <a:lnTo>
                    <a:pt x="3345954" y="66281"/>
                  </a:lnTo>
                  <a:lnTo>
                    <a:pt x="3385972" y="66281"/>
                  </a:lnTo>
                  <a:lnTo>
                    <a:pt x="3361220" y="62649"/>
                  </a:lnTo>
                  <a:lnTo>
                    <a:pt x="3373513" y="61493"/>
                  </a:lnTo>
                  <a:lnTo>
                    <a:pt x="3397999" y="61493"/>
                  </a:lnTo>
                  <a:lnTo>
                    <a:pt x="3411715" y="61950"/>
                  </a:lnTo>
                  <a:lnTo>
                    <a:pt x="3430536" y="62953"/>
                  </a:lnTo>
                  <a:lnTo>
                    <a:pt x="3420516" y="61493"/>
                  </a:lnTo>
                  <a:lnTo>
                    <a:pt x="3407016" y="59524"/>
                  </a:lnTo>
                  <a:lnTo>
                    <a:pt x="3406762" y="59524"/>
                  </a:lnTo>
                  <a:lnTo>
                    <a:pt x="3406876" y="60210"/>
                  </a:lnTo>
                  <a:lnTo>
                    <a:pt x="3406927" y="60515"/>
                  </a:lnTo>
                  <a:lnTo>
                    <a:pt x="3402317" y="61036"/>
                  </a:lnTo>
                  <a:lnTo>
                    <a:pt x="3388156" y="59524"/>
                  </a:lnTo>
                  <a:lnTo>
                    <a:pt x="3393960" y="58127"/>
                  </a:lnTo>
                  <a:lnTo>
                    <a:pt x="3398342" y="57086"/>
                  </a:lnTo>
                  <a:lnTo>
                    <a:pt x="3420897" y="57670"/>
                  </a:lnTo>
                  <a:lnTo>
                    <a:pt x="3421583" y="57670"/>
                  </a:lnTo>
                  <a:lnTo>
                    <a:pt x="3439134" y="58039"/>
                  </a:lnTo>
                  <a:lnTo>
                    <a:pt x="3443617" y="57086"/>
                  </a:lnTo>
                  <a:lnTo>
                    <a:pt x="3451847" y="55308"/>
                  </a:lnTo>
                  <a:close/>
                </a:path>
                <a:path w="3714750" h="342900">
                  <a:moveTo>
                    <a:pt x="3454285" y="24815"/>
                  </a:moveTo>
                  <a:lnTo>
                    <a:pt x="3446957" y="24079"/>
                  </a:lnTo>
                  <a:lnTo>
                    <a:pt x="3438360" y="23507"/>
                  </a:lnTo>
                  <a:lnTo>
                    <a:pt x="3427247" y="23241"/>
                  </a:lnTo>
                  <a:lnTo>
                    <a:pt x="3412337" y="23406"/>
                  </a:lnTo>
                  <a:lnTo>
                    <a:pt x="3416338" y="20828"/>
                  </a:lnTo>
                  <a:lnTo>
                    <a:pt x="3402203" y="22225"/>
                  </a:lnTo>
                  <a:lnTo>
                    <a:pt x="3397974" y="22974"/>
                  </a:lnTo>
                  <a:lnTo>
                    <a:pt x="3398482" y="23964"/>
                  </a:lnTo>
                  <a:lnTo>
                    <a:pt x="3384156" y="23507"/>
                  </a:lnTo>
                  <a:lnTo>
                    <a:pt x="3353447" y="22542"/>
                  </a:lnTo>
                  <a:lnTo>
                    <a:pt x="3309836" y="21958"/>
                  </a:lnTo>
                  <a:lnTo>
                    <a:pt x="3268992" y="22225"/>
                  </a:lnTo>
                  <a:lnTo>
                    <a:pt x="3232213" y="23406"/>
                  </a:lnTo>
                  <a:lnTo>
                    <a:pt x="3199041" y="21361"/>
                  </a:lnTo>
                  <a:lnTo>
                    <a:pt x="3184220" y="17995"/>
                  </a:lnTo>
                  <a:lnTo>
                    <a:pt x="3176359" y="16713"/>
                  </a:lnTo>
                  <a:lnTo>
                    <a:pt x="3168751" y="15481"/>
                  </a:lnTo>
                  <a:lnTo>
                    <a:pt x="3128734" y="16116"/>
                  </a:lnTo>
                  <a:lnTo>
                    <a:pt x="3126257" y="16116"/>
                  </a:lnTo>
                  <a:lnTo>
                    <a:pt x="3071253" y="16687"/>
                  </a:lnTo>
                  <a:lnTo>
                    <a:pt x="3042234" y="16357"/>
                  </a:lnTo>
                  <a:lnTo>
                    <a:pt x="3042234" y="27101"/>
                  </a:lnTo>
                  <a:lnTo>
                    <a:pt x="3040469" y="27241"/>
                  </a:lnTo>
                  <a:lnTo>
                    <a:pt x="3035744" y="27101"/>
                  </a:lnTo>
                  <a:lnTo>
                    <a:pt x="3042234" y="27101"/>
                  </a:lnTo>
                  <a:lnTo>
                    <a:pt x="3042234" y="16357"/>
                  </a:lnTo>
                  <a:lnTo>
                    <a:pt x="3022155" y="16116"/>
                  </a:lnTo>
                  <a:lnTo>
                    <a:pt x="3018663" y="16116"/>
                  </a:lnTo>
                  <a:lnTo>
                    <a:pt x="2959087" y="15100"/>
                  </a:lnTo>
                  <a:lnTo>
                    <a:pt x="2916415" y="15100"/>
                  </a:lnTo>
                  <a:lnTo>
                    <a:pt x="2916542" y="16116"/>
                  </a:lnTo>
                  <a:lnTo>
                    <a:pt x="2893060" y="16713"/>
                  </a:lnTo>
                  <a:lnTo>
                    <a:pt x="2869882" y="16116"/>
                  </a:lnTo>
                  <a:lnTo>
                    <a:pt x="2868460" y="16116"/>
                  </a:lnTo>
                  <a:lnTo>
                    <a:pt x="2838348" y="14909"/>
                  </a:lnTo>
                  <a:lnTo>
                    <a:pt x="2814536" y="14376"/>
                  </a:lnTo>
                  <a:lnTo>
                    <a:pt x="2804452" y="10312"/>
                  </a:lnTo>
                  <a:lnTo>
                    <a:pt x="2736024" y="14071"/>
                  </a:lnTo>
                  <a:lnTo>
                    <a:pt x="2768828" y="16510"/>
                  </a:lnTo>
                  <a:lnTo>
                    <a:pt x="2746171" y="19138"/>
                  </a:lnTo>
                  <a:lnTo>
                    <a:pt x="2798826" y="19138"/>
                  </a:lnTo>
                  <a:lnTo>
                    <a:pt x="2848127" y="21958"/>
                  </a:lnTo>
                  <a:lnTo>
                    <a:pt x="2894152" y="25514"/>
                  </a:lnTo>
                  <a:lnTo>
                    <a:pt x="2941485" y="28105"/>
                  </a:lnTo>
                  <a:lnTo>
                    <a:pt x="2991066" y="27863"/>
                  </a:lnTo>
                  <a:lnTo>
                    <a:pt x="3015919" y="30187"/>
                  </a:lnTo>
                  <a:lnTo>
                    <a:pt x="3061500" y="35102"/>
                  </a:lnTo>
                  <a:lnTo>
                    <a:pt x="3061893" y="35102"/>
                  </a:lnTo>
                  <a:lnTo>
                    <a:pt x="3092361" y="37465"/>
                  </a:lnTo>
                  <a:lnTo>
                    <a:pt x="3103613" y="35102"/>
                  </a:lnTo>
                  <a:lnTo>
                    <a:pt x="3114433" y="35102"/>
                  </a:lnTo>
                  <a:lnTo>
                    <a:pt x="3028238" y="27838"/>
                  </a:lnTo>
                  <a:lnTo>
                    <a:pt x="3032353" y="27838"/>
                  </a:lnTo>
                  <a:lnTo>
                    <a:pt x="3035135" y="27635"/>
                  </a:lnTo>
                  <a:lnTo>
                    <a:pt x="3037992" y="27419"/>
                  </a:lnTo>
                  <a:lnTo>
                    <a:pt x="3047174" y="27419"/>
                  </a:lnTo>
                  <a:lnTo>
                    <a:pt x="3054896" y="27635"/>
                  </a:lnTo>
                  <a:lnTo>
                    <a:pt x="3069590" y="28778"/>
                  </a:lnTo>
                  <a:lnTo>
                    <a:pt x="3069094" y="28778"/>
                  </a:lnTo>
                  <a:lnTo>
                    <a:pt x="3076625" y="29921"/>
                  </a:lnTo>
                  <a:lnTo>
                    <a:pt x="3075609" y="28778"/>
                  </a:lnTo>
                  <a:lnTo>
                    <a:pt x="3067608" y="28168"/>
                  </a:lnTo>
                  <a:lnTo>
                    <a:pt x="3067202" y="28168"/>
                  </a:lnTo>
                  <a:lnTo>
                    <a:pt x="3060890" y="27419"/>
                  </a:lnTo>
                  <a:lnTo>
                    <a:pt x="3059392" y="27419"/>
                  </a:lnTo>
                  <a:lnTo>
                    <a:pt x="3060890" y="27101"/>
                  </a:lnTo>
                  <a:lnTo>
                    <a:pt x="3066669" y="25882"/>
                  </a:lnTo>
                  <a:lnTo>
                    <a:pt x="3085554" y="25882"/>
                  </a:lnTo>
                  <a:lnTo>
                    <a:pt x="3096171" y="26606"/>
                  </a:lnTo>
                  <a:lnTo>
                    <a:pt x="3102724" y="27838"/>
                  </a:lnTo>
                  <a:lnTo>
                    <a:pt x="3108934" y="29311"/>
                  </a:lnTo>
                  <a:lnTo>
                    <a:pt x="3108680" y="28168"/>
                  </a:lnTo>
                  <a:lnTo>
                    <a:pt x="3108553" y="27635"/>
                  </a:lnTo>
                  <a:lnTo>
                    <a:pt x="3108439" y="27101"/>
                  </a:lnTo>
                  <a:lnTo>
                    <a:pt x="3108325" y="26606"/>
                  </a:lnTo>
                  <a:lnTo>
                    <a:pt x="3108236" y="26162"/>
                  </a:lnTo>
                  <a:lnTo>
                    <a:pt x="3108172" y="25882"/>
                  </a:lnTo>
                  <a:lnTo>
                    <a:pt x="3108083" y="25514"/>
                  </a:lnTo>
                  <a:lnTo>
                    <a:pt x="3108033" y="25260"/>
                  </a:lnTo>
                  <a:lnTo>
                    <a:pt x="3129978" y="26162"/>
                  </a:lnTo>
                  <a:lnTo>
                    <a:pt x="3127908" y="26162"/>
                  </a:lnTo>
                  <a:lnTo>
                    <a:pt x="3130359" y="27838"/>
                  </a:lnTo>
                  <a:lnTo>
                    <a:pt x="3130232" y="27838"/>
                  </a:lnTo>
                  <a:lnTo>
                    <a:pt x="3135858" y="30187"/>
                  </a:lnTo>
                  <a:lnTo>
                    <a:pt x="3145002" y="30187"/>
                  </a:lnTo>
                  <a:lnTo>
                    <a:pt x="3160166" y="30670"/>
                  </a:lnTo>
                  <a:lnTo>
                    <a:pt x="3154400" y="26162"/>
                  </a:lnTo>
                  <a:lnTo>
                    <a:pt x="3190595" y="26606"/>
                  </a:lnTo>
                  <a:lnTo>
                    <a:pt x="3230181" y="26606"/>
                  </a:lnTo>
                  <a:lnTo>
                    <a:pt x="3242487" y="27419"/>
                  </a:lnTo>
                  <a:lnTo>
                    <a:pt x="3237700" y="26898"/>
                  </a:lnTo>
                  <a:lnTo>
                    <a:pt x="3270720" y="27101"/>
                  </a:lnTo>
                  <a:lnTo>
                    <a:pt x="3351593" y="29286"/>
                  </a:lnTo>
                  <a:lnTo>
                    <a:pt x="3349244" y="28778"/>
                  </a:lnTo>
                  <a:lnTo>
                    <a:pt x="3384893" y="28778"/>
                  </a:lnTo>
                  <a:lnTo>
                    <a:pt x="3395535" y="26898"/>
                  </a:lnTo>
                  <a:lnTo>
                    <a:pt x="3399713" y="26162"/>
                  </a:lnTo>
                  <a:lnTo>
                    <a:pt x="3405886" y="25260"/>
                  </a:lnTo>
                  <a:lnTo>
                    <a:pt x="3413937" y="24079"/>
                  </a:lnTo>
                  <a:lnTo>
                    <a:pt x="3420300" y="24079"/>
                  </a:lnTo>
                  <a:lnTo>
                    <a:pt x="3454285" y="24815"/>
                  </a:lnTo>
                  <a:close/>
                </a:path>
                <a:path w="3714750" h="342900">
                  <a:moveTo>
                    <a:pt x="3469716" y="32385"/>
                  </a:moveTo>
                  <a:lnTo>
                    <a:pt x="3462959" y="30657"/>
                  </a:lnTo>
                  <a:lnTo>
                    <a:pt x="3452317" y="29184"/>
                  </a:lnTo>
                  <a:lnTo>
                    <a:pt x="3440823" y="27813"/>
                  </a:lnTo>
                  <a:lnTo>
                    <a:pt x="3431514" y="26377"/>
                  </a:lnTo>
                  <a:lnTo>
                    <a:pt x="3421176" y="28638"/>
                  </a:lnTo>
                  <a:lnTo>
                    <a:pt x="3425748" y="31623"/>
                  </a:lnTo>
                  <a:lnTo>
                    <a:pt x="3433394" y="33477"/>
                  </a:lnTo>
                  <a:lnTo>
                    <a:pt x="3433153" y="33477"/>
                  </a:lnTo>
                  <a:lnTo>
                    <a:pt x="3444913" y="36347"/>
                  </a:lnTo>
                  <a:lnTo>
                    <a:pt x="3447504" y="36004"/>
                  </a:lnTo>
                  <a:lnTo>
                    <a:pt x="3437953" y="34569"/>
                  </a:lnTo>
                  <a:lnTo>
                    <a:pt x="3433432" y="33477"/>
                  </a:lnTo>
                  <a:lnTo>
                    <a:pt x="3469716" y="32385"/>
                  </a:lnTo>
                  <a:close/>
                </a:path>
                <a:path w="3714750" h="342900">
                  <a:moveTo>
                    <a:pt x="3479965" y="36398"/>
                  </a:moveTo>
                  <a:lnTo>
                    <a:pt x="3447732" y="37020"/>
                  </a:lnTo>
                  <a:lnTo>
                    <a:pt x="3445167" y="36398"/>
                  </a:lnTo>
                  <a:lnTo>
                    <a:pt x="3444468" y="36398"/>
                  </a:lnTo>
                  <a:lnTo>
                    <a:pt x="3432657" y="37922"/>
                  </a:lnTo>
                  <a:lnTo>
                    <a:pt x="3406152" y="36398"/>
                  </a:lnTo>
                  <a:lnTo>
                    <a:pt x="3401911" y="36398"/>
                  </a:lnTo>
                  <a:lnTo>
                    <a:pt x="3382810" y="38239"/>
                  </a:lnTo>
                  <a:lnTo>
                    <a:pt x="3384981" y="38239"/>
                  </a:lnTo>
                  <a:lnTo>
                    <a:pt x="3411994" y="39179"/>
                  </a:lnTo>
                  <a:lnTo>
                    <a:pt x="3445916" y="39179"/>
                  </a:lnTo>
                  <a:lnTo>
                    <a:pt x="3473005" y="38239"/>
                  </a:lnTo>
                  <a:lnTo>
                    <a:pt x="3474199" y="37922"/>
                  </a:lnTo>
                  <a:lnTo>
                    <a:pt x="3477361" y="37084"/>
                  </a:lnTo>
                  <a:lnTo>
                    <a:pt x="3479965" y="36398"/>
                  </a:lnTo>
                  <a:close/>
                </a:path>
                <a:path w="3714750" h="342900">
                  <a:moveTo>
                    <a:pt x="3527729" y="62255"/>
                  </a:moveTo>
                  <a:lnTo>
                    <a:pt x="3484715" y="57734"/>
                  </a:lnTo>
                  <a:lnTo>
                    <a:pt x="3483267" y="59664"/>
                  </a:lnTo>
                  <a:lnTo>
                    <a:pt x="3494087" y="60566"/>
                  </a:lnTo>
                  <a:lnTo>
                    <a:pt x="3510877" y="61175"/>
                  </a:lnTo>
                  <a:lnTo>
                    <a:pt x="3527729" y="62255"/>
                  </a:lnTo>
                  <a:close/>
                </a:path>
                <a:path w="3714750" h="342900">
                  <a:moveTo>
                    <a:pt x="3536581" y="59309"/>
                  </a:moveTo>
                  <a:lnTo>
                    <a:pt x="3536543" y="58826"/>
                  </a:lnTo>
                  <a:lnTo>
                    <a:pt x="3534118" y="58686"/>
                  </a:lnTo>
                  <a:lnTo>
                    <a:pt x="3536581" y="59309"/>
                  </a:lnTo>
                  <a:close/>
                </a:path>
                <a:path w="3714750" h="342900">
                  <a:moveTo>
                    <a:pt x="3539540" y="54571"/>
                  </a:moveTo>
                  <a:lnTo>
                    <a:pt x="3496945" y="50088"/>
                  </a:lnTo>
                  <a:lnTo>
                    <a:pt x="3489185" y="50812"/>
                  </a:lnTo>
                  <a:lnTo>
                    <a:pt x="3479457" y="52235"/>
                  </a:lnTo>
                  <a:lnTo>
                    <a:pt x="3467074" y="53390"/>
                  </a:lnTo>
                  <a:lnTo>
                    <a:pt x="3451987" y="53390"/>
                  </a:lnTo>
                  <a:lnTo>
                    <a:pt x="3464280" y="55600"/>
                  </a:lnTo>
                  <a:lnTo>
                    <a:pt x="3502507" y="56870"/>
                  </a:lnTo>
                  <a:lnTo>
                    <a:pt x="3534118" y="58686"/>
                  </a:lnTo>
                  <a:lnTo>
                    <a:pt x="3527971" y="57124"/>
                  </a:lnTo>
                  <a:lnTo>
                    <a:pt x="3539540" y="54571"/>
                  </a:lnTo>
                  <a:close/>
                </a:path>
                <a:path w="3714750" h="342900">
                  <a:moveTo>
                    <a:pt x="3555758" y="24536"/>
                  </a:moveTo>
                  <a:lnTo>
                    <a:pt x="3513671" y="22098"/>
                  </a:lnTo>
                  <a:lnTo>
                    <a:pt x="3511550" y="23926"/>
                  </a:lnTo>
                  <a:lnTo>
                    <a:pt x="3524745" y="24853"/>
                  </a:lnTo>
                  <a:lnTo>
                    <a:pt x="3542919" y="25019"/>
                  </a:lnTo>
                  <a:lnTo>
                    <a:pt x="3555758" y="24536"/>
                  </a:lnTo>
                  <a:close/>
                </a:path>
                <a:path w="3714750" h="342900">
                  <a:moveTo>
                    <a:pt x="3556558" y="69215"/>
                  </a:moveTo>
                  <a:lnTo>
                    <a:pt x="3545192" y="69100"/>
                  </a:lnTo>
                  <a:lnTo>
                    <a:pt x="3527856" y="69570"/>
                  </a:lnTo>
                  <a:lnTo>
                    <a:pt x="3508667" y="69659"/>
                  </a:lnTo>
                  <a:lnTo>
                    <a:pt x="3491738" y="68414"/>
                  </a:lnTo>
                  <a:lnTo>
                    <a:pt x="3506292" y="70370"/>
                  </a:lnTo>
                  <a:lnTo>
                    <a:pt x="3528339" y="71462"/>
                  </a:lnTo>
                  <a:lnTo>
                    <a:pt x="3548278" y="71234"/>
                  </a:lnTo>
                  <a:lnTo>
                    <a:pt x="3556558" y="69215"/>
                  </a:lnTo>
                  <a:close/>
                </a:path>
                <a:path w="3714750" h="342900">
                  <a:moveTo>
                    <a:pt x="3557117" y="63652"/>
                  </a:moveTo>
                  <a:lnTo>
                    <a:pt x="3554958" y="63220"/>
                  </a:lnTo>
                  <a:lnTo>
                    <a:pt x="3540810" y="60388"/>
                  </a:lnTo>
                  <a:lnTo>
                    <a:pt x="3536581" y="59309"/>
                  </a:lnTo>
                  <a:lnTo>
                    <a:pt x="3536619" y="59664"/>
                  </a:lnTo>
                  <a:lnTo>
                    <a:pt x="3536734" y="61175"/>
                  </a:lnTo>
                  <a:lnTo>
                    <a:pt x="3536823" y="62255"/>
                  </a:lnTo>
                  <a:lnTo>
                    <a:pt x="3536899" y="63220"/>
                  </a:lnTo>
                  <a:lnTo>
                    <a:pt x="3527729" y="62255"/>
                  </a:lnTo>
                  <a:lnTo>
                    <a:pt x="3526917" y="62255"/>
                  </a:lnTo>
                  <a:lnTo>
                    <a:pt x="3500374" y="65328"/>
                  </a:lnTo>
                  <a:lnTo>
                    <a:pt x="3510699" y="66890"/>
                  </a:lnTo>
                  <a:lnTo>
                    <a:pt x="3524885" y="66535"/>
                  </a:lnTo>
                  <a:lnTo>
                    <a:pt x="3540696" y="65798"/>
                  </a:lnTo>
                  <a:lnTo>
                    <a:pt x="3555936" y="66205"/>
                  </a:lnTo>
                  <a:lnTo>
                    <a:pt x="3556114" y="65798"/>
                  </a:lnTo>
                  <a:lnTo>
                    <a:pt x="3557117" y="63652"/>
                  </a:lnTo>
                  <a:close/>
                </a:path>
                <a:path w="3714750" h="342900">
                  <a:moveTo>
                    <a:pt x="3594138" y="30530"/>
                  </a:moveTo>
                  <a:lnTo>
                    <a:pt x="3585184" y="29248"/>
                  </a:lnTo>
                  <a:lnTo>
                    <a:pt x="3580142" y="27825"/>
                  </a:lnTo>
                  <a:lnTo>
                    <a:pt x="3579482" y="26479"/>
                  </a:lnTo>
                  <a:lnTo>
                    <a:pt x="3583609" y="25438"/>
                  </a:lnTo>
                  <a:lnTo>
                    <a:pt x="3567442" y="27279"/>
                  </a:lnTo>
                  <a:lnTo>
                    <a:pt x="3525901" y="28486"/>
                  </a:lnTo>
                  <a:lnTo>
                    <a:pt x="3520033" y="29705"/>
                  </a:lnTo>
                  <a:lnTo>
                    <a:pt x="3594138" y="30530"/>
                  </a:lnTo>
                  <a:close/>
                </a:path>
                <a:path w="3714750" h="342900">
                  <a:moveTo>
                    <a:pt x="3714635" y="32232"/>
                  </a:moveTo>
                  <a:lnTo>
                    <a:pt x="3697643" y="31305"/>
                  </a:lnTo>
                  <a:lnTo>
                    <a:pt x="3683851" y="29248"/>
                  </a:lnTo>
                  <a:lnTo>
                    <a:pt x="3666604" y="27203"/>
                  </a:lnTo>
                  <a:lnTo>
                    <a:pt x="3639286" y="26327"/>
                  </a:lnTo>
                  <a:lnTo>
                    <a:pt x="3666121" y="22161"/>
                  </a:lnTo>
                  <a:lnTo>
                    <a:pt x="3610711" y="22326"/>
                  </a:lnTo>
                  <a:lnTo>
                    <a:pt x="3625748" y="23329"/>
                  </a:lnTo>
                  <a:lnTo>
                    <a:pt x="3622598" y="24752"/>
                  </a:lnTo>
                  <a:lnTo>
                    <a:pt x="3612540" y="26390"/>
                  </a:lnTo>
                  <a:lnTo>
                    <a:pt x="3606889" y="27990"/>
                  </a:lnTo>
                  <a:lnTo>
                    <a:pt x="3589756" y="32042"/>
                  </a:lnTo>
                  <a:lnTo>
                    <a:pt x="3584524" y="33553"/>
                  </a:lnTo>
                  <a:lnTo>
                    <a:pt x="3587204" y="35610"/>
                  </a:lnTo>
                  <a:lnTo>
                    <a:pt x="3595141" y="38023"/>
                  </a:lnTo>
                  <a:lnTo>
                    <a:pt x="3605707" y="40627"/>
                  </a:lnTo>
                  <a:lnTo>
                    <a:pt x="3615486" y="39484"/>
                  </a:lnTo>
                  <a:lnTo>
                    <a:pt x="3630485" y="38303"/>
                  </a:lnTo>
                  <a:lnTo>
                    <a:pt x="3638600" y="37134"/>
                  </a:lnTo>
                  <a:lnTo>
                    <a:pt x="3627678" y="35991"/>
                  </a:lnTo>
                  <a:lnTo>
                    <a:pt x="3665118" y="36093"/>
                  </a:lnTo>
                  <a:lnTo>
                    <a:pt x="3681044" y="36842"/>
                  </a:lnTo>
                  <a:lnTo>
                    <a:pt x="3649548" y="31394"/>
                  </a:lnTo>
                  <a:lnTo>
                    <a:pt x="3714635" y="322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460956" y="4547336"/>
              <a:ext cx="4500245" cy="518159"/>
            </a:xfrm>
            <a:custGeom>
              <a:avLst/>
              <a:gdLst/>
              <a:ahLst/>
              <a:cxnLst/>
              <a:rect l="l" t="t" r="r" b="b"/>
              <a:pathLst>
                <a:path w="4500245" h="518160">
                  <a:moveTo>
                    <a:pt x="130797" y="468833"/>
                  </a:moveTo>
                  <a:lnTo>
                    <a:pt x="108026" y="467690"/>
                  </a:lnTo>
                  <a:lnTo>
                    <a:pt x="47891" y="466788"/>
                  </a:lnTo>
                  <a:lnTo>
                    <a:pt x="47421" y="466788"/>
                  </a:lnTo>
                  <a:lnTo>
                    <a:pt x="19164" y="465074"/>
                  </a:lnTo>
                  <a:lnTo>
                    <a:pt x="32423" y="463550"/>
                  </a:lnTo>
                  <a:lnTo>
                    <a:pt x="41694" y="462483"/>
                  </a:lnTo>
                  <a:lnTo>
                    <a:pt x="36677" y="463029"/>
                  </a:lnTo>
                  <a:lnTo>
                    <a:pt x="18656" y="463029"/>
                  </a:lnTo>
                  <a:lnTo>
                    <a:pt x="14097" y="463550"/>
                  </a:lnTo>
                  <a:lnTo>
                    <a:pt x="0" y="462064"/>
                  </a:lnTo>
                  <a:lnTo>
                    <a:pt x="17322" y="464654"/>
                  </a:lnTo>
                  <a:lnTo>
                    <a:pt x="13246" y="466788"/>
                  </a:lnTo>
                  <a:lnTo>
                    <a:pt x="9944" y="468833"/>
                  </a:lnTo>
                  <a:lnTo>
                    <a:pt x="10083" y="468833"/>
                  </a:lnTo>
                  <a:lnTo>
                    <a:pt x="29692" y="471119"/>
                  </a:lnTo>
                  <a:lnTo>
                    <a:pt x="29476" y="470128"/>
                  </a:lnTo>
                  <a:lnTo>
                    <a:pt x="113385" y="472922"/>
                  </a:lnTo>
                  <a:lnTo>
                    <a:pt x="117500" y="471385"/>
                  </a:lnTo>
                  <a:lnTo>
                    <a:pt x="121119" y="470128"/>
                  </a:lnTo>
                  <a:lnTo>
                    <a:pt x="121843" y="469874"/>
                  </a:lnTo>
                  <a:lnTo>
                    <a:pt x="130797" y="468833"/>
                  </a:lnTo>
                  <a:close/>
                </a:path>
                <a:path w="4500245" h="518160">
                  <a:moveTo>
                    <a:pt x="142798" y="460146"/>
                  </a:moveTo>
                  <a:lnTo>
                    <a:pt x="133972" y="459562"/>
                  </a:lnTo>
                  <a:lnTo>
                    <a:pt x="126784" y="459079"/>
                  </a:lnTo>
                  <a:lnTo>
                    <a:pt x="112509" y="458127"/>
                  </a:lnTo>
                  <a:lnTo>
                    <a:pt x="62090" y="458444"/>
                  </a:lnTo>
                  <a:lnTo>
                    <a:pt x="70116" y="458444"/>
                  </a:lnTo>
                  <a:lnTo>
                    <a:pt x="39243" y="459079"/>
                  </a:lnTo>
                  <a:lnTo>
                    <a:pt x="22199" y="458444"/>
                  </a:lnTo>
                  <a:lnTo>
                    <a:pt x="18656" y="463029"/>
                  </a:lnTo>
                  <a:lnTo>
                    <a:pt x="26619" y="460146"/>
                  </a:lnTo>
                  <a:lnTo>
                    <a:pt x="37045" y="460146"/>
                  </a:lnTo>
                  <a:lnTo>
                    <a:pt x="58394" y="460527"/>
                  </a:lnTo>
                  <a:lnTo>
                    <a:pt x="84594" y="460146"/>
                  </a:lnTo>
                  <a:lnTo>
                    <a:pt x="85229" y="460146"/>
                  </a:lnTo>
                  <a:lnTo>
                    <a:pt x="122072" y="459562"/>
                  </a:lnTo>
                  <a:lnTo>
                    <a:pt x="142798" y="460146"/>
                  </a:lnTo>
                  <a:close/>
                </a:path>
                <a:path w="4500245" h="518160">
                  <a:moveTo>
                    <a:pt x="203454" y="427266"/>
                  </a:moveTo>
                  <a:lnTo>
                    <a:pt x="189966" y="424459"/>
                  </a:lnTo>
                  <a:lnTo>
                    <a:pt x="200164" y="427037"/>
                  </a:lnTo>
                  <a:lnTo>
                    <a:pt x="203454" y="427266"/>
                  </a:lnTo>
                  <a:close/>
                </a:path>
                <a:path w="4500245" h="518160">
                  <a:moveTo>
                    <a:pt x="272046" y="426072"/>
                  </a:moveTo>
                  <a:lnTo>
                    <a:pt x="270776" y="425780"/>
                  </a:lnTo>
                  <a:lnTo>
                    <a:pt x="269074" y="425780"/>
                  </a:lnTo>
                  <a:lnTo>
                    <a:pt x="272046" y="426072"/>
                  </a:lnTo>
                  <a:close/>
                </a:path>
                <a:path w="4500245" h="518160">
                  <a:moveTo>
                    <a:pt x="276136" y="474484"/>
                  </a:moveTo>
                  <a:lnTo>
                    <a:pt x="273443" y="473075"/>
                  </a:lnTo>
                  <a:lnTo>
                    <a:pt x="272643" y="472440"/>
                  </a:lnTo>
                  <a:lnTo>
                    <a:pt x="270929" y="470890"/>
                  </a:lnTo>
                  <a:lnTo>
                    <a:pt x="251002" y="469506"/>
                  </a:lnTo>
                  <a:lnTo>
                    <a:pt x="163436" y="470268"/>
                  </a:lnTo>
                  <a:lnTo>
                    <a:pt x="205359" y="471144"/>
                  </a:lnTo>
                  <a:lnTo>
                    <a:pt x="251828" y="473075"/>
                  </a:lnTo>
                  <a:lnTo>
                    <a:pt x="276136" y="474484"/>
                  </a:lnTo>
                  <a:close/>
                </a:path>
                <a:path w="4500245" h="518160">
                  <a:moveTo>
                    <a:pt x="348437" y="471792"/>
                  </a:moveTo>
                  <a:lnTo>
                    <a:pt x="330936" y="472274"/>
                  </a:lnTo>
                  <a:lnTo>
                    <a:pt x="317893" y="471563"/>
                  </a:lnTo>
                  <a:lnTo>
                    <a:pt x="308051" y="471144"/>
                  </a:lnTo>
                  <a:lnTo>
                    <a:pt x="307301" y="471144"/>
                  </a:lnTo>
                  <a:lnTo>
                    <a:pt x="297853" y="472440"/>
                  </a:lnTo>
                  <a:lnTo>
                    <a:pt x="303796" y="473075"/>
                  </a:lnTo>
                  <a:lnTo>
                    <a:pt x="302577" y="473075"/>
                  </a:lnTo>
                  <a:lnTo>
                    <a:pt x="302971" y="473951"/>
                  </a:lnTo>
                  <a:lnTo>
                    <a:pt x="297815" y="474522"/>
                  </a:lnTo>
                  <a:lnTo>
                    <a:pt x="277012" y="474522"/>
                  </a:lnTo>
                  <a:lnTo>
                    <a:pt x="298450" y="475754"/>
                  </a:lnTo>
                  <a:lnTo>
                    <a:pt x="340893" y="478929"/>
                  </a:lnTo>
                  <a:lnTo>
                    <a:pt x="345554" y="474522"/>
                  </a:lnTo>
                  <a:lnTo>
                    <a:pt x="347916" y="472274"/>
                  </a:lnTo>
                  <a:lnTo>
                    <a:pt x="348437" y="471792"/>
                  </a:lnTo>
                  <a:close/>
                </a:path>
                <a:path w="4500245" h="518160">
                  <a:moveTo>
                    <a:pt x="405777" y="473481"/>
                  </a:moveTo>
                  <a:lnTo>
                    <a:pt x="390156" y="472186"/>
                  </a:lnTo>
                  <a:lnTo>
                    <a:pt x="372732" y="476300"/>
                  </a:lnTo>
                  <a:lnTo>
                    <a:pt x="383070" y="474916"/>
                  </a:lnTo>
                  <a:lnTo>
                    <a:pt x="398741" y="474179"/>
                  </a:lnTo>
                  <a:lnTo>
                    <a:pt x="405777" y="473481"/>
                  </a:lnTo>
                  <a:close/>
                </a:path>
                <a:path w="4500245" h="518160">
                  <a:moveTo>
                    <a:pt x="461670" y="440969"/>
                  </a:moveTo>
                  <a:lnTo>
                    <a:pt x="429120" y="438581"/>
                  </a:lnTo>
                  <a:lnTo>
                    <a:pt x="391947" y="438886"/>
                  </a:lnTo>
                  <a:lnTo>
                    <a:pt x="354863" y="439572"/>
                  </a:lnTo>
                  <a:lnTo>
                    <a:pt x="322567" y="438327"/>
                  </a:lnTo>
                  <a:lnTo>
                    <a:pt x="292582" y="440232"/>
                  </a:lnTo>
                  <a:lnTo>
                    <a:pt x="301752" y="443077"/>
                  </a:lnTo>
                  <a:lnTo>
                    <a:pt x="323113" y="446468"/>
                  </a:lnTo>
                  <a:lnTo>
                    <a:pt x="329666" y="449986"/>
                  </a:lnTo>
                  <a:lnTo>
                    <a:pt x="293331" y="452120"/>
                  </a:lnTo>
                  <a:lnTo>
                    <a:pt x="317169" y="455612"/>
                  </a:lnTo>
                  <a:lnTo>
                    <a:pt x="337400" y="454380"/>
                  </a:lnTo>
                  <a:lnTo>
                    <a:pt x="338442" y="452628"/>
                  </a:lnTo>
                  <a:lnTo>
                    <a:pt x="334225" y="450710"/>
                  </a:lnTo>
                  <a:lnTo>
                    <a:pt x="338632" y="448945"/>
                  </a:lnTo>
                  <a:lnTo>
                    <a:pt x="357390" y="446316"/>
                  </a:lnTo>
                  <a:lnTo>
                    <a:pt x="388213" y="445693"/>
                  </a:lnTo>
                  <a:lnTo>
                    <a:pt x="421665" y="445363"/>
                  </a:lnTo>
                  <a:lnTo>
                    <a:pt x="448246" y="443572"/>
                  </a:lnTo>
                  <a:lnTo>
                    <a:pt x="416458" y="445173"/>
                  </a:lnTo>
                  <a:lnTo>
                    <a:pt x="415836" y="443141"/>
                  </a:lnTo>
                  <a:lnTo>
                    <a:pt x="424967" y="442112"/>
                  </a:lnTo>
                  <a:lnTo>
                    <a:pt x="419900" y="440588"/>
                  </a:lnTo>
                  <a:lnTo>
                    <a:pt x="461670" y="440969"/>
                  </a:lnTo>
                  <a:close/>
                </a:path>
                <a:path w="4500245" h="518160">
                  <a:moveTo>
                    <a:pt x="469646" y="476542"/>
                  </a:moveTo>
                  <a:lnTo>
                    <a:pt x="465848" y="474472"/>
                  </a:lnTo>
                  <a:lnTo>
                    <a:pt x="456361" y="473760"/>
                  </a:lnTo>
                  <a:lnTo>
                    <a:pt x="441769" y="473456"/>
                  </a:lnTo>
                  <a:lnTo>
                    <a:pt x="422656" y="472579"/>
                  </a:lnTo>
                  <a:lnTo>
                    <a:pt x="425767" y="474726"/>
                  </a:lnTo>
                  <a:lnTo>
                    <a:pt x="437769" y="475919"/>
                  </a:lnTo>
                  <a:lnTo>
                    <a:pt x="453974" y="476453"/>
                  </a:lnTo>
                  <a:lnTo>
                    <a:pt x="469646" y="476542"/>
                  </a:lnTo>
                  <a:close/>
                </a:path>
                <a:path w="4500245" h="518160">
                  <a:moveTo>
                    <a:pt x="477799" y="430809"/>
                  </a:moveTo>
                  <a:lnTo>
                    <a:pt x="471500" y="430364"/>
                  </a:lnTo>
                  <a:lnTo>
                    <a:pt x="450621" y="428904"/>
                  </a:lnTo>
                  <a:lnTo>
                    <a:pt x="449478" y="428904"/>
                  </a:lnTo>
                  <a:lnTo>
                    <a:pt x="445363" y="430364"/>
                  </a:lnTo>
                  <a:lnTo>
                    <a:pt x="347154" y="430009"/>
                  </a:lnTo>
                  <a:lnTo>
                    <a:pt x="300863" y="428904"/>
                  </a:lnTo>
                  <a:lnTo>
                    <a:pt x="272046" y="426072"/>
                  </a:lnTo>
                  <a:lnTo>
                    <a:pt x="277317" y="427278"/>
                  </a:lnTo>
                  <a:lnTo>
                    <a:pt x="278777" y="429221"/>
                  </a:lnTo>
                  <a:lnTo>
                    <a:pt x="278003" y="429221"/>
                  </a:lnTo>
                  <a:lnTo>
                    <a:pt x="265239" y="430314"/>
                  </a:lnTo>
                  <a:lnTo>
                    <a:pt x="242430" y="429221"/>
                  </a:lnTo>
                  <a:lnTo>
                    <a:pt x="219189" y="428371"/>
                  </a:lnTo>
                  <a:lnTo>
                    <a:pt x="203708" y="427278"/>
                  </a:lnTo>
                  <a:lnTo>
                    <a:pt x="203542" y="427278"/>
                  </a:lnTo>
                  <a:lnTo>
                    <a:pt x="210134" y="428650"/>
                  </a:lnTo>
                  <a:lnTo>
                    <a:pt x="237934" y="432066"/>
                  </a:lnTo>
                  <a:lnTo>
                    <a:pt x="269011" y="434530"/>
                  </a:lnTo>
                  <a:lnTo>
                    <a:pt x="298958" y="435851"/>
                  </a:lnTo>
                  <a:lnTo>
                    <a:pt x="313956" y="435000"/>
                  </a:lnTo>
                  <a:lnTo>
                    <a:pt x="306184" y="435000"/>
                  </a:lnTo>
                  <a:lnTo>
                    <a:pt x="349224" y="434530"/>
                  </a:lnTo>
                  <a:lnTo>
                    <a:pt x="355612" y="434530"/>
                  </a:lnTo>
                  <a:lnTo>
                    <a:pt x="403072" y="435000"/>
                  </a:lnTo>
                  <a:lnTo>
                    <a:pt x="398424" y="435000"/>
                  </a:lnTo>
                  <a:lnTo>
                    <a:pt x="437654" y="436473"/>
                  </a:lnTo>
                  <a:lnTo>
                    <a:pt x="440702" y="435000"/>
                  </a:lnTo>
                  <a:lnTo>
                    <a:pt x="446214" y="434530"/>
                  </a:lnTo>
                  <a:lnTo>
                    <a:pt x="464451" y="432981"/>
                  </a:lnTo>
                  <a:lnTo>
                    <a:pt x="477799" y="430809"/>
                  </a:lnTo>
                  <a:close/>
                </a:path>
                <a:path w="4500245" h="518160">
                  <a:moveTo>
                    <a:pt x="511314" y="517588"/>
                  </a:moveTo>
                  <a:lnTo>
                    <a:pt x="500380" y="510514"/>
                  </a:lnTo>
                  <a:lnTo>
                    <a:pt x="492760" y="513626"/>
                  </a:lnTo>
                  <a:lnTo>
                    <a:pt x="483158" y="515620"/>
                  </a:lnTo>
                  <a:lnTo>
                    <a:pt x="473367" y="516851"/>
                  </a:lnTo>
                  <a:lnTo>
                    <a:pt x="465213" y="517702"/>
                  </a:lnTo>
                  <a:lnTo>
                    <a:pt x="511314" y="517588"/>
                  </a:lnTo>
                  <a:close/>
                </a:path>
                <a:path w="4500245" h="518160">
                  <a:moveTo>
                    <a:pt x="651637" y="463829"/>
                  </a:moveTo>
                  <a:lnTo>
                    <a:pt x="609650" y="461416"/>
                  </a:lnTo>
                  <a:lnTo>
                    <a:pt x="647052" y="464362"/>
                  </a:lnTo>
                  <a:lnTo>
                    <a:pt x="651637" y="463829"/>
                  </a:lnTo>
                  <a:close/>
                </a:path>
                <a:path w="4500245" h="518160">
                  <a:moveTo>
                    <a:pt x="672490" y="515594"/>
                  </a:moveTo>
                  <a:lnTo>
                    <a:pt x="635711" y="514743"/>
                  </a:lnTo>
                  <a:lnTo>
                    <a:pt x="601002" y="513461"/>
                  </a:lnTo>
                  <a:lnTo>
                    <a:pt x="567309" y="512826"/>
                  </a:lnTo>
                  <a:lnTo>
                    <a:pt x="533565" y="513969"/>
                  </a:lnTo>
                  <a:lnTo>
                    <a:pt x="570166" y="514261"/>
                  </a:lnTo>
                  <a:lnTo>
                    <a:pt x="643661" y="515581"/>
                  </a:lnTo>
                  <a:lnTo>
                    <a:pt x="672490" y="515594"/>
                  </a:lnTo>
                  <a:close/>
                </a:path>
                <a:path w="4500245" h="518160">
                  <a:moveTo>
                    <a:pt x="762012" y="427177"/>
                  </a:moveTo>
                  <a:lnTo>
                    <a:pt x="698677" y="427177"/>
                  </a:lnTo>
                  <a:lnTo>
                    <a:pt x="694804" y="430720"/>
                  </a:lnTo>
                  <a:lnTo>
                    <a:pt x="625094" y="428358"/>
                  </a:lnTo>
                  <a:lnTo>
                    <a:pt x="622998" y="429768"/>
                  </a:lnTo>
                  <a:lnTo>
                    <a:pt x="616927" y="430860"/>
                  </a:lnTo>
                  <a:lnTo>
                    <a:pt x="607034" y="431558"/>
                  </a:lnTo>
                  <a:lnTo>
                    <a:pt x="598639" y="431558"/>
                  </a:lnTo>
                  <a:lnTo>
                    <a:pt x="631342" y="434936"/>
                  </a:lnTo>
                  <a:lnTo>
                    <a:pt x="635241" y="432384"/>
                  </a:lnTo>
                  <a:lnTo>
                    <a:pt x="648296" y="432765"/>
                  </a:lnTo>
                  <a:lnTo>
                    <a:pt x="660222" y="433654"/>
                  </a:lnTo>
                  <a:lnTo>
                    <a:pt x="671360" y="434644"/>
                  </a:lnTo>
                  <a:lnTo>
                    <a:pt x="682015" y="435292"/>
                  </a:lnTo>
                  <a:lnTo>
                    <a:pt x="693585" y="432384"/>
                  </a:lnTo>
                  <a:lnTo>
                    <a:pt x="696861" y="431558"/>
                  </a:lnTo>
                  <a:lnTo>
                    <a:pt x="712292" y="430720"/>
                  </a:lnTo>
                  <a:lnTo>
                    <a:pt x="719594" y="430326"/>
                  </a:lnTo>
                  <a:lnTo>
                    <a:pt x="742264" y="429463"/>
                  </a:lnTo>
                  <a:lnTo>
                    <a:pt x="744181" y="429463"/>
                  </a:lnTo>
                  <a:lnTo>
                    <a:pt x="762012" y="427177"/>
                  </a:lnTo>
                  <a:close/>
                </a:path>
                <a:path w="4500245" h="518160">
                  <a:moveTo>
                    <a:pt x="765327" y="426758"/>
                  </a:moveTo>
                  <a:lnTo>
                    <a:pt x="741299" y="426758"/>
                  </a:lnTo>
                  <a:lnTo>
                    <a:pt x="762749" y="427088"/>
                  </a:lnTo>
                  <a:lnTo>
                    <a:pt x="765327" y="426758"/>
                  </a:lnTo>
                  <a:close/>
                </a:path>
                <a:path w="4500245" h="518160">
                  <a:moveTo>
                    <a:pt x="777646" y="429463"/>
                  </a:moveTo>
                  <a:lnTo>
                    <a:pt x="770521" y="428205"/>
                  </a:lnTo>
                  <a:lnTo>
                    <a:pt x="773188" y="429971"/>
                  </a:lnTo>
                  <a:lnTo>
                    <a:pt x="777646" y="429463"/>
                  </a:lnTo>
                  <a:close/>
                </a:path>
                <a:path w="4500245" h="518160">
                  <a:moveTo>
                    <a:pt x="843419" y="515645"/>
                  </a:moveTo>
                  <a:lnTo>
                    <a:pt x="824522" y="513689"/>
                  </a:lnTo>
                  <a:lnTo>
                    <a:pt x="801878" y="516280"/>
                  </a:lnTo>
                  <a:lnTo>
                    <a:pt x="843419" y="515645"/>
                  </a:lnTo>
                  <a:close/>
                </a:path>
                <a:path w="4500245" h="518160">
                  <a:moveTo>
                    <a:pt x="876592" y="437807"/>
                  </a:moveTo>
                  <a:lnTo>
                    <a:pt x="865251" y="437362"/>
                  </a:lnTo>
                  <a:lnTo>
                    <a:pt x="862558" y="437362"/>
                  </a:lnTo>
                  <a:lnTo>
                    <a:pt x="876592" y="437807"/>
                  </a:lnTo>
                  <a:close/>
                </a:path>
                <a:path w="4500245" h="518160">
                  <a:moveTo>
                    <a:pt x="919988" y="486994"/>
                  </a:moveTo>
                  <a:lnTo>
                    <a:pt x="887310" y="485559"/>
                  </a:lnTo>
                  <a:lnTo>
                    <a:pt x="888707" y="491655"/>
                  </a:lnTo>
                  <a:lnTo>
                    <a:pt x="919988" y="486994"/>
                  </a:lnTo>
                  <a:close/>
                </a:path>
                <a:path w="4500245" h="518160">
                  <a:moveTo>
                    <a:pt x="961136" y="464527"/>
                  </a:moveTo>
                  <a:lnTo>
                    <a:pt x="942098" y="464705"/>
                  </a:lnTo>
                  <a:lnTo>
                    <a:pt x="926223" y="465696"/>
                  </a:lnTo>
                  <a:lnTo>
                    <a:pt x="912761" y="466013"/>
                  </a:lnTo>
                  <a:lnTo>
                    <a:pt x="900950" y="464197"/>
                  </a:lnTo>
                  <a:lnTo>
                    <a:pt x="920775" y="470242"/>
                  </a:lnTo>
                  <a:lnTo>
                    <a:pt x="928230" y="468477"/>
                  </a:lnTo>
                  <a:lnTo>
                    <a:pt x="937488" y="467385"/>
                  </a:lnTo>
                  <a:lnTo>
                    <a:pt x="948486" y="466293"/>
                  </a:lnTo>
                  <a:lnTo>
                    <a:pt x="961136" y="464527"/>
                  </a:lnTo>
                  <a:close/>
                </a:path>
                <a:path w="4500245" h="518160">
                  <a:moveTo>
                    <a:pt x="999413" y="470496"/>
                  </a:moveTo>
                  <a:lnTo>
                    <a:pt x="980351" y="468528"/>
                  </a:lnTo>
                  <a:lnTo>
                    <a:pt x="966495" y="468071"/>
                  </a:lnTo>
                  <a:lnTo>
                    <a:pt x="966876" y="470077"/>
                  </a:lnTo>
                  <a:lnTo>
                    <a:pt x="967232" y="471119"/>
                  </a:lnTo>
                  <a:lnTo>
                    <a:pt x="974979" y="471436"/>
                  </a:lnTo>
                  <a:lnTo>
                    <a:pt x="983437" y="471182"/>
                  </a:lnTo>
                  <a:lnTo>
                    <a:pt x="991844" y="470750"/>
                  </a:lnTo>
                  <a:lnTo>
                    <a:pt x="999413" y="470496"/>
                  </a:lnTo>
                  <a:close/>
                </a:path>
                <a:path w="4500245" h="518160">
                  <a:moveTo>
                    <a:pt x="1000582" y="489140"/>
                  </a:moveTo>
                  <a:lnTo>
                    <a:pt x="997915" y="487095"/>
                  </a:lnTo>
                  <a:lnTo>
                    <a:pt x="987374" y="484797"/>
                  </a:lnTo>
                  <a:lnTo>
                    <a:pt x="978877" y="482244"/>
                  </a:lnTo>
                  <a:lnTo>
                    <a:pt x="977188" y="483844"/>
                  </a:lnTo>
                  <a:lnTo>
                    <a:pt x="983640" y="484974"/>
                  </a:lnTo>
                  <a:lnTo>
                    <a:pt x="985723" y="486029"/>
                  </a:lnTo>
                  <a:lnTo>
                    <a:pt x="970940" y="487375"/>
                  </a:lnTo>
                  <a:lnTo>
                    <a:pt x="952055" y="485381"/>
                  </a:lnTo>
                  <a:lnTo>
                    <a:pt x="948410" y="487260"/>
                  </a:lnTo>
                  <a:lnTo>
                    <a:pt x="961834" y="488149"/>
                  </a:lnTo>
                  <a:lnTo>
                    <a:pt x="978738" y="489026"/>
                  </a:lnTo>
                  <a:lnTo>
                    <a:pt x="985481" y="490880"/>
                  </a:lnTo>
                  <a:lnTo>
                    <a:pt x="1000582" y="489140"/>
                  </a:lnTo>
                  <a:close/>
                </a:path>
                <a:path w="4500245" h="518160">
                  <a:moveTo>
                    <a:pt x="1018171" y="430822"/>
                  </a:moveTo>
                  <a:lnTo>
                    <a:pt x="975791" y="427380"/>
                  </a:lnTo>
                  <a:lnTo>
                    <a:pt x="980567" y="428967"/>
                  </a:lnTo>
                  <a:lnTo>
                    <a:pt x="981875" y="428967"/>
                  </a:lnTo>
                  <a:lnTo>
                    <a:pt x="988898" y="429387"/>
                  </a:lnTo>
                  <a:lnTo>
                    <a:pt x="995794" y="429907"/>
                  </a:lnTo>
                  <a:lnTo>
                    <a:pt x="995108" y="431380"/>
                  </a:lnTo>
                  <a:lnTo>
                    <a:pt x="979932" y="430657"/>
                  </a:lnTo>
                  <a:lnTo>
                    <a:pt x="961326" y="430110"/>
                  </a:lnTo>
                  <a:lnTo>
                    <a:pt x="952830" y="429387"/>
                  </a:lnTo>
                  <a:lnTo>
                    <a:pt x="947813" y="428967"/>
                  </a:lnTo>
                  <a:lnTo>
                    <a:pt x="947839" y="426453"/>
                  </a:lnTo>
                  <a:lnTo>
                    <a:pt x="923290" y="428383"/>
                  </a:lnTo>
                  <a:lnTo>
                    <a:pt x="894194" y="429272"/>
                  </a:lnTo>
                  <a:lnTo>
                    <a:pt x="875449" y="428967"/>
                  </a:lnTo>
                  <a:lnTo>
                    <a:pt x="867968" y="428967"/>
                  </a:lnTo>
                  <a:lnTo>
                    <a:pt x="846340" y="426720"/>
                  </a:lnTo>
                  <a:lnTo>
                    <a:pt x="839190" y="430415"/>
                  </a:lnTo>
                  <a:lnTo>
                    <a:pt x="839304" y="432562"/>
                  </a:lnTo>
                  <a:lnTo>
                    <a:pt x="839393" y="434047"/>
                  </a:lnTo>
                  <a:lnTo>
                    <a:pt x="850620" y="436791"/>
                  </a:lnTo>
                  <a:lnTo>
                    <a:pt x="862812" y="437273"/>
                  </a:lnTo>
                  <a:lnTo>
                    <a:pt x="866902" y="435813"/>
                  </a:lnTo>
                  <a:lnTo>
                    <a:pt x="862355" y="434416"/>
                  </a:lnTo>
                  <a:lnTo>
                    <a:pt x="881011" y="434416"/>
                  </a:lnTo>
                  <a:lnTo>
                    <a:pt x="891425" y="434797"/>
                  </a:lnTo>
                  <a:lnTo>
                    <a:pt x="895756" y="435813"/>
                  </a:lnTo>
                  <a:lnTo>
                    <a:pt x="894969" y="435813"/>
                  </a:lnTo>
                  <a:lnTo>
                    <a:pt x="890295" y="437248"/>
                  </a:lnTo>
                  <a:lnTo>
                    <a:pt x="957808" y="434416"/>
                  </a:lnTo>
                  <a:lnTo>
                    <a:pt x="991895" y="432562"/>
                  </a:lnTo>
                  <a:lnTo>
                    <a:pt x="1009738" y="431380"/>
                  </a:lnTo>
                  <a:lnTo>
                    <a:pt x="1018171" y="430822"/>
                  </a:lnTo>
                  <a:close/>
                </a:path>
                <a:path w="4500245" h="518160">
                  <a:moveTo>
                    <a:pt x="1059751" y="492709"/>
                  </a:moveTo>
                  <a:lnTo>
                    <a:pt x="1059535" y="490677"/>
                  </a:lnTo>
                  <a:lnTo>
                    <a:pt x="1057249" y="489089"/>
                  </a:lnTo>
                  <a:lnTo>
                    <a:pt x="1048943" y="487807"/>
                  </a:lnTo>
                  <a:lnTo>
                    <a:pt x="1030668" y="486702"/>
                  </a:lnTo>
                  <a:lnTo>
                    <a:pt x="1030147" y="487794"/>
                  </a:lnTo>
                  <a:lnTo>
                    <a:pt x="1034948" y="489724"/>
                  </a:lnTo>
                  <a:lnTo>
                    <a:pt x="1044879" y="491642"/>
                  </a:lnTo>
                  <a:lnTo>
                    <a:pt x="1059751" y="492709"/>
                  </a:lnTo>
                  <a:close/>
                </a:path>
                <a:path w="4500245" h="518160">
                  <a:moveTo>
                    <a:pt x="1079715" y="458101"/>
                  </a:moveTo>
                  <a:lnTo>
                    <a:pt x="1049185" y="457314"/>
                  </a:lnTo>
                  <a:lnTo>
                    <a:pt x="1043838" y="455091"/>
                  </a:lnTo>
                  <a:lnTo>
                    <a:pt x="1037996" y="453237"/>
                  </a:lnTo>
                  <a:lnTo>
                    <a:pt x="1005941" y="453237"/>
                  </a:lnTo>
                  <a:lnTo>
                    <a:pt x="1011059" y="453707"/>
                  </a:lnTo>
                  <a:lnTo>
                    <a:pt x="1010386" y="453707"/>
                  </a:lnTo>
                  <a:lnTo>
                    <a:pt x="1024318" y="458241"/>
                  </a:lnTo>
                  <a:lnTo>
                    <a:pt x="1048258" y="459689"/>
                  </a:lnTo>
                  <a:lnTo>
                    <a:pt x="1064399" y="459092"/>
                  </a:lnTo>
                  <a:lnTo>
                    <a:pt x="1073797" y="458101"/>
                  </a:lnTo>
                  <a:lnTo>
                    <a:pt x="1079715" y="458101"/>
                  </a:lnTo>
                  <a:close/>
                </a:path>
                <a:path w="4500245" h="518160">
                  <a:moveTo>
                    <a:pt x="1089113" y="418414"/>
                  </a:moveTo>
                  <a:lnTo>
                    <a:pt x="1069619" y="413397"/>
                  </a:lnTo>
                  <a:lnTo>
                    <a:pt x="1060297" y="414286"/>
                  </a:lnTo>
                  <a:lnTo>
                    <a:pt x="1063726" y="415759"/>
                  </a:lnTo>
                  <a:lnTo>
                    <a:pt x="1074978" y="417309"/>
                  </a:lnTo>
                  <a:lnTo>
                    <a:pt x="1089113" y="418414"/>
                  </a:lnTo>
                  <a:close/>
                </a:path>
                <a:path w="4500245" h="518160">
                  <a:moveTo>
                    <a:pt x="1098156" y="484809"/>
                  </a:moveTo>
                  <a:lnTo>
                    <a:pt x="1081747" y="482346"/>
                  </a:lnTo>
                  <a:lnTo>
                    <a:pt x="1060221" y="480479"/>
                  </a:lnTo>
                  <a:lnTo>
                    <a:pt x="1047534" y="479526"/>
                  </a:lnTo>
                  <a:lnTo>
                    <a:pt x="1001725" y="480669"/>
                  </a:lnTo>
                  <a:lnTo>
                    <a:pt x="1030655" y="481850"/>
                  </a:lnTo>
                  <a:lnTo>
                    <a:pt x="1062151" y="482536"/>
                  </a:lnTo>
                  <a:lnTo>
                    <a:pt x="1086878" y="484009"/>
                  </a:lnTo>
                  <a:lnTo>
                    <a:pt x="1095540" y="487514"/>
                  </a:lnTo>
                  <a:lnTo>
                    <a:pt x="1098156" y="484809"/>
                  </a:lnTo>
                  <a:close/>
                </a:path>
                <a:path w="4500245" h="518160">
                  <a:moveTo>
                    <a:pt x="1138135" y="410679"/>
                  </a:moveTo>
                  <a:lnTo>
                    <a:pt x="1113853" y="405180"/>
                  </a:lnTo>
                  <a:lnTo>
                    <a:pt x="1082738" y="410819"/>
                  </a:lnTo>
                  <a:lnTo>
                    <a:pt x="1096949" y="412318"/>
                  </a:lnTo>
                  <a:lnTo>
                    <a:pt x="1105395" y="408228"/>
                  </a:lnTo>
                  <a:lnTo>
                    <a:pt x="1138135" y="410679"/>
                  </a:lnTo>
                  <a:close/>
                </a:path>
                <a:path w="4500245" h="518160">
                  <a:moveTo>
                    <a:pt x="1145476" y="422338"/>
                  </a:moveTo>
                  <a:lnTo>
                    <a:pt x="1124902" y="420636"/>
                  </a:lnTo>
                  <a:lnTo>
                    <a:pt x="1104988" y="421690"/>
                  </a:lnTo>
                  <a:lnTo>
                    <a:pt x="1083500" y="423506"/>
                  </a:lnTo>
                  <a:lnTo>
                    <a:pt x="1058240" y="424091"/>
                  </a:lnTo>
                  <a:lnTo>
                    <a:pt x="1070178" y="424738"/>
                  </a:lnTo>
                  <a:lnTo>
                    <a:pt x="1087145" y="424522"/>
                  </a:lnTo>
                  <a:lnTo>
                    <a:pt x="1102487" y="424688"/>
                  </a:lnTo>
                  <a:lnTo>
                    <a:pt x="1109586" y="426491"/>
                  </a:lnTo>
                  <a:lnTo>
                    <a:pt x="1091539" y="428574"/>
                  </a:lnTo>
                  <a:lnTo>
                    <a:pt x="1118323" y="428447"/>
                  </a:lnTo>
                  <a:lnTo>
                    <a:pt x="1122870" y="426808"/>
                  </a:lnTo>
                  <a:lnTo>
                    <a:pt x="1110576" y="422440"/>
                  </a:lnTo>
                  <a:lnTo>
                    <a:pt x="1116457" y="421424"/>
                  </a:lnTo>
                  <a:lnTo>
                    <a:pt x="1145476" y="422338"/>
                  </a:lnTo>
                  <a:close/>
                </a:path>
                <a:path w="4500245" h="518160">
                  <a:moveTo>
                    <a:pt x="1150594" y="376135"/>
                  </a:moveTo>
                  <a:lnTo>
                    <a:pt x="1148397" y="374091"/>
                  </a:lnTo>
                  <a:lnTo>
                    <a:pt x="1148867" y="376135"/>
                  </a:lnTo>
                  <a:lnTo>
                    <a:pt x="1150594" y="376135"/>
                  </a:lnTo>
                  <a:close/>
                </a:path>
                <a:path w="4500245" h="518160">
                  <a:moveTo>
                    <a:pt x="1206487" y="378879"/>
                  </a:moveTo>
                  <a:lnTo>
                    <a:pt x="1201966" y="378307"/>
                  </a:lnTo>
                  <a:lnTo>
                    <a:pt x="1178928" y="376402"/>
                  </a:lnTo>
                  <a:lnTo>
                    <a:pt x="1152537" y="376135"/>
                  </a:lnTo>
                  <a:lnTo>
                    <a:pt x="1182636" y="377278"/>
                  </a:lnTo>
                  <a:lnTo>
                    <a:pt x="1206487" y="378879"/>
                  </a:lnTo>
                  <a:close/>
                </a:path>
                <a:path w="4500245" h="518160">
                  <a:moveTo>
                    <a:pt x="1213256" y="379323"/>
                  </a:moveTo>
                  <a:lnTo>
                    <a:pt x="1206487" y="378879"/>
                  </a:lnTo>
                  <a:lnTo>
                    <a:pt x="1213027" y="379704"/>
                  </a:lnTo>
                  <a:lnTo>
                    <a:pt x="1213256" y="379323"/>
                  </a:lnTo>
                  <a:close/>
                </a:path>
                <a:path w="4500245" h="518160">
                  <a:moveTo>
                    <a:pt x="1223416" y="444030"/>
                  </a:moveTo>
                  <a:lnTo>
                    <a:pt x="1038047" y="444030"/>
                  </a:lnTo>
                  <a:lnTo>
                    <a:pt x="1020991" y="444030"/>
                  </a:lnTo>
                  <a:lnTo>
                    <a:pt x="989482" y="445211"/>
                  </a:lnTo>
                  <a:lnTo>
                    <a:pt x="972642" y="445211"/>
                  </a:lnTo>
                  <a:lnTo>
                    <a:pt x="952373" y="444500"/>
                  </a:lnTo>
                  <a:lnTo>
                    <a:pt x="928446" y="443268"/>
                  </a:lnTo>
                  <a:lnTo>
                    <a:pt x="947851" y="447890"/>
                  </a:lnTo>
                  <a:lnTo>
                    <a:pt x="1005649" y="453212"/>
                  </a:lnTo>
                  <a:lnTo>
                    <a:pt x="1037691" y="452170"/>
                  </a:lnTo>
                  <a:lnTo>
                    <a:pt x="1047737" y="450748"/>
                  </a:lnTo>
                  <a:lnTo>
                    <a:pt x="1048397" y="450532"/>
                  </a:lnTo>
                  <a:lnTo>
                    <a:pt x="1051699" y="449287"/>
                  </a:lnTo>
                  <a:lnTo>
                    <a:pt x="1065377" y="448208"/>
                  </a:lnTo>
                  <a:lnTo>
                    <a:pt x="1103947" y="448005"/>
                  </a:lnTo>
                  <a:lnTo>
                    <a:pt x="1086523" y="449999"/>
                  </a:lnTo>
                  <a:lnTo>
                    <a:pt x="1115987" y="449999"/>
                  </a:lnTo>
                  <a:lnTo>
                    <a:pt x="1123391" y="449567"/>
                  </a:lnTo>
                  <a:lnTo>
                    <a:pt x="1123518" y="448208"/>
                  </a:lnTo>
                  <a:lnTo>
                    <a:pt x="1123530" y="447903"/>
                  </a:lnTo>
                  <a:lnTo>
                    <a:pt x="1124165" y="447890"/>
                  </a:lnTo>
                  <a:lnTo>
                    <a:pt x="1118158" y="447192"/>
                  </a:lnTo>
                  <a:lnTo>
                    <a:pt x="1112545" y="446303"/>
                  </a:lnTo>
                  <a:lnTo>
                    <a:pt x="1112316" y="446303"/>
                  </a:lnTo>
                  <a:lnTo>
                    <a:pt x="1110615" y="445211"/>
                  </a:lnTo>
                  <a:lnTo>
                    <a:pt x="1118133" y="444284"/>
                  </a:lnTo>
                  <a:lnTo>
                    <a:pt x="1137475" y="446874"/>
                  </a:lnTo>
                  <a:lnTo>
                    <a:pt x="1179322" y="450532"/>
                  </a:lnTo>
                  <a:lnTo>
                    <a:pt x="1198841" y="453707"/>
                  </a:lnTo>
                  <a:lnTo>
                    <a:pt x="1197622" y="452678"/>
                  </a:lnTo>
                  <a:lnTo>
                    <a:pt x="1200734" y="451916"/>
                  </a:lnTo>
                  <a:lnTo>
                    <a:pt x="1205890" y="451624"/>
                  </a:lnTo>
                  <a:lnTo>
                    <a:pt x="1207592" y="451624"/>
                  </a:lnTo>
                  <a:lnTo>
                    <a:pt x="1194714" y="451053"/>
                  </a:lnTo>
                  <a:lnTo>
                    <a:pt x="1188173" y="450532"/>
                  </a:lnTo>
                  <a:lnTo>
                    <a:pt x="1187831" y="450532"/>
                  </a:lnTo>
                  <a:lnTo>
                    <a:pt x="1179563" y="449694"/>
                  </a:lnTo>
                  <a:lnTo>
                    <a:pt x="1193863" y="448856"/>
                  </a:lnTo>
                  <a:lnTo>
                    <a:pt x="1212151" y="446303"/>
                  </a:lnTo>
                  <a:lnTo>
                    <a:pt x="1222159" y="444284"/>
                  </a:lnTo>
                  <a:lnTo>
                    <a:pt x="1223416" y="444030"/>
                  </a:lnTo>
                  <a:close/>
                </a:path>
                <a:path w="4500245" h="518160">
                  <a:moveTo>
                    <a:pt x="1237272" y="439889"/>
                  </a:moveTo>
                  <a:lnTo>
                    <a:pt x="1144511" y="438111"/>
                  </a:lnTo>
                  <a:lnTo>
                    <a:pt x="1154036" y="439102"/>
                  </a:lnTo>
                  <a:lnTo>
                    <a:pt x="1158938" y="440588"/>
                  </a:lnTo>
                  <a:lnTo>
                    <a:pt x="1150150" y="442671"/>
                  </a:lnTo>
                  <a:lnTo>
                    <a:pt x="1107440" y="437184"/>
                  </a:lnTo>
                  <a:lnTo>
                    <a:pt x="1078293" y="438721"/>
                  </a:lnTo>
                  <a:lnTo>
                    <a:pt x="1056906" y="441706"/>
                  </a:lnTo>
                  <a:lnTo>
                    <a:pt x="1041996" y="443534"/>
                  </a:lnTo>
                  <a:lnTo>
                    <a:pt x="1225867" y="443534"/>
                  </a:lnTo>
                  <a:lnTo>
                    <a:pt x="1228572" y="442988"/>
                  </a:lnTo>
                  <a:lnTo>
                    <a:pt x="1229461" y="442671"/>
                  </a:lnTo>
                  <a:lnTo>
                    <a:pt x="1237272" y="439889"/>
                  </a:lnTo>
                  <a:close/>
                </a:path>
                <a:path w="4500245" h="518160">
                  <a:moveTo>
                    <a:pt x="1238173" y="382447"/>
                  </a:moveTo>
                  <a:lnTo>
                    <a:pt x="1220774" y="380682"/>
                  </a:lnTo>
                  <a:lnTo>
                    <a:pt x="1213027" y="379704"/>
                  </a:lnTo>
                  <a:lnTo>
                    <a:pt x="1210665" y="383565"/>
                  </a:lnTo>
                  <a:lnTo>
                    <a:pt x="1238173" y="382447"/>
                  </a:lnTo>
                  <a:close/>
                </a:path>
                <a:path w="4500245" h="518160">
                  <a:moveTo>
                    <a:pt x="1261795" y="405752"/>
                  </a:moveTo>
                  <a:lnTo>
                    <a:pt x="1242237" y="400723"/>
                  </a:lnTo>
                  <a:lnTo>
                    <a:pt x="1210449" y="403352"/>
                  </a:lnTo>
                  <a:lnTo>
                    <a:pt x="1261795" y="405752"/>
                  </a:lnTo>
                  <a:close/>
                </a:path>
                <a:path w="4500245" h="518160">
                  <a:moveTo>
                    <a:pt x="1431023" y="439356"/>
                  </a:moveTo>
                  <a:lnTo>
                    <a:pt x="1398447" y="437908"/>
                  </a:lnTo>
                  <a:lnTo>
                    <a:pt x="1393939" y="438442"/>
                  </a:lnTo>
                  <a:lnTo>
                    <a:pt x="1431023" y="439356"/>
                  </a:lnTo>
                  <a:close/>
                </a:path>
                <a:path w="4500245" h="518160">
                  <a:moveTo>
                    <a:pt x="1473504" y="341642"/>
                  </a:moveTo>
                  <a:lnTo>
                    <a:pt x="1421599" y="336207"/>
                  </a:lnTo>
                  <a:lnTo>
                    <a:pt x="1436154" y="339737"/>
                  </a:lnTo>
                  <a:lnTo>
                    <a:pt x="1383588" y="339255"/>
                  </a:lnTo>
                  <a:lnTo>
                    <a:pt x="1354353" y="335000"/>
                  </a:lnTo>
                  <a:lnTo>
                    <a:pt x="1325219" y="331317"/>
                  </a:lnTo>
                  <a:lnTo>
                    <a:pt x="1272933" y="332574"/>
                  </a:lnTo>
                  <a:lnTo>
                    <a:pt x="1234338" y="325564"/>
                  </a:lnTo>
                  <a:lnTo>
                    <a:pt x="1195806" y="327799"/>
                  </a:lnTo>
                  <a:lnTo>
                    <a:pt x="1124381" y="327279"/>
                  </a:lnTo>
                  <a:lnTo>
                    <a:pt x="1101293" y="329463"/>
                  </a:lnTo>
                  <a:lnTo>
                    <a:pt x="1084668" y="328244"/>
                  </a:lnTo>
                  <a:lnTo>
                    <a:pt x="1061250" y="324294"/>
                  </a:lnTo>
                  <a:lnTo>
                    <a:pt x="1044359" y="322529"/>
                  </a:lnTo>
                  <a:lnTo>
                    <a:pt x="1023518" y="324446"/>
                  </a:lnTo>
                  <a:lnTo>
                    <a:pt x="1020521" y="326847"/>
                  </a:lnTo>
                  <a:lnTo>
                    <a:pt x="1021918" y="329514"/>
                  </a:lnTo>
                  <a:lnTo>
                    <a:pt x="1014209" y="332270"/>
                  </a:lnTo>
                  <a:lnTo>
                    <a:pt x="1036637" y="334340"/>
                  </a:lnTo>
                  <a:lnTo>
                    <a:pt x="1045032" y="336308"/>
                  </a:lnTo>
                  <a:lnTo>
                    <a:pt x="1038847" y="338797"/>
                  </a:lnTo>
                  <a:lnTo>
                    <a:pt x="1060437" y="340004"/>
                  </a:lnTo>
                  <a:lnTo>
                    <a:pt x="1104696" y="339547"/>
                  </a:lnTo>
                  <a:lnTo>
                    <a:pt x="1113409" y="341642"/>
                  </a:lnTo>
                  <a:lnTo>
                    <a:pt x="1126540" y="339623"/>
                  </a:lnTo>
                  <a:lnTo>
                    <a:pt x="1149146" y="339064"/>
                  </a:lnTo>
                  <a:lnTo>
                    <a:pt x="1174432" y="338975"/>
                  </a:lnTo>
                  <a:lnTo>
                    <a:pt x="1195616" y="338378"/>
                  </a:lnTo>
                  <a:lnTo>
                    <a:pt x="1216177" y="341109"/>
                  </a:lnTo>
                  <a:lnTo>
                    <a:pt x="1285252" y="340626"/>
                  </a:lnTo>
                  <a:lnTo>
                    <a:pt x="1303147" y="343674"/>
                  </a:lnTo>
                  <a:lnTo>
                    <a:pt x="1299057" y="342290"/>
                  </a:lnTo>
                  <a:lnTo>
                    <a:pt x="1296162" y="340677"/>
                  </a:lnTo>
                  <a:lnTo>
                    <a:pt x="1297597" y="339153"/>
                  </a:lnTo>
                  <a:lnTo>
                    <a:pt x="1306474" y="338048"/>
                  </a:lnTo>
                  <a:lnTo>
                    <a:pt x="1321117" y="340296"/>
                  </a:lnTo>
                  <a:lnTo>
                    <a:pt x="1337691" y="343306"/>
                  </a:lnTo>
                  <a:lnTo>
                    <a:pt x="1357655" y="345922"/>
                  </a:lnTo>
                  <a:lnTo>
                    <a:pt x="1382433" y="347002"/>
                  </a:lnTo>
                  <a:lnTo>
                    <a:pt x="1368831" y="345186"/>
                  </a:lnTo>
                  <a:lnTo>
                    <a:pt x="1377086" y="344093"/>
                  </a:lnTo>
                  <a:lnTo>
                    <a:pt x="1395895" y="343535"/>
                  </a:lnTo>
                  <a:lnTo>
                    <a:pt x="1413941" y="343357"/>
                  </a:lnTo>
                  <a:lnTo>
                    <a:pt x="1414843" y="347421"/>
                  </a:lnTo>
                  <a:lnTo>
                    <a:pt x="1437424" y="346964"/>
                  </a:lnTo>
                  <a:lnTo>
                    <a:pt x="1457223" y="345770"/>
                  </a:lnTo>
                  <a:lnTo>
                    <a:pt x="1464716" y="343839"/>
                  </a:lnTo>
                  <a:lnTo>
                    <a:pt x="1450403" y="341223"/>
                  </a:lnTo>
                  <a:lnTo>
                    <a:pt x="1473504" y="341642"/>
                  </a:lnTo>
                  <a:close/>
                </a:path>
                <a:path w="4500245" h="518160">
                  <a:moveTo>
                    <a:pt x="1538706" y="445643"/>
                  </a:moveTo>
                  <a:lnTo>
                    <a:pt x="1516075" y="444576"/>
                  </a:lnTo>
                  <a:lnTo>
                    <a:pt x="1501813" y="446138"/>
                  </a:lnTo>
                  <a:lnTo>
                    <a:pt x="1491259" y="448640"/>
                  </a:lnTo>
                  <a:lnTo>
                    <a:pt x="1479702" y="450380"/>
                  </a:lnTo>
                  <a:lnTo>
                    <a:pt x="1499209" y="449059"/>
                  </a:lnTo>
                  <a:lnTo>
                    <a:pt x="1505686" y="447649"/>
                  </a:lnTo>
                  <a:lnTo>
                    <a:pt x="1513928" y="446430"/>
                  </a:lnTo>
                  <a:lnTo>
                    <a:pt x="1538706" y="445643"/>
                  </a:lnTo>
                  <a:close/>
                </a:path>
                <a:path w="4500245" h="518160">
                  <a:moveTo>
                    <a:pt x="1615567" y="312013"/>
                  </a:moveTo>
                  <a:lnTo>
                    <a:pt x="1607947" y="310375"/>
                  </a:lnTo>
                  <a:lnTo>
                    <a:pt x="1594154" y="308470"/>
                  </a:lnTo>
                  <a:lnTo>
                    <a:pt x="1590281" y="306285"/>
                  </a:lnTo>
                  <a:lnTo>
                    <a:pt x="1569770" y="308698"/>
                  </a:lnTo>
                  <a:lnTo>
                    <a:pt x="1512189" y="308432"/>
                  </a:lnTo>
                  <a:lnTo>
                    <a:pt x="1494536" y="311137"/>
                  </a:lnTo>
                  <a:lnTo>
                    <a:pt x="1456613" y="307174"/>
                  </a:lnTo>
                  <a:lnTo>
                    <a:pt x="1433233" y="308737"/>
                  </a:lnTo>
                  <a:lnTo>
                    <a:pt x="1413510" y="310959"/>
                  </a:lnTo>
                  <a:lnTo>
                    <a:pt x="1390243" y="312623"/>
                  </a:lnTo>
                  <a:lnTo>
                    <a:pt x="1356245" y="312521"/>
                  </a:lnTo>
                  <a:lnTo>
                    <a:pt x="1407972" y="316953"/>
                  </a:lnTo>
                  <a:lnTo>
                    <a:pt x="1398460" y="315976"/>
                  </a:lnTo>
                  <a:lnTo>
                    <a:pt x="1434909" y="313829"/>
                  </a:lnTo>
                  <a:lnTo>
                    <a:pt x="1447723" y="314350"/>
                  </a:lnTo>
                  <a:lnTo>
                    <a:pt x="1443367" y="315582"/>
                  </a:lnTo>
                  <a:lnTo>
                    <a:pt x="1440738" y="316814"/>
                  </a:lnTo>
                  <a:lnTo>
                    <a:pt x="1458696" y="317309"/>
                  </a:lnTo>
                  <a:lnTo>
                    <a:pt x="1456588" y="314921"/>
                  </a:lnTo>
                  <a:lnTo>
                    <a:pt x="1433614" y="311899"/>
                  </a:lnTo>
                  <a:lnTo>
                    <a:pt x="1434007" y="309778"/>
                  </a:lnTo>
                  <a:lnTo>
                    <a:pt x="1472730" y="310400"/>
                  </a:lnTo>
                  <a:lnTo>
                    <a:pt x="1490687" y="312839"/>
                  </a:lnTo>
                  <a:lnTo>
                    <a:pt x="1506029" y="315201"/>
                  </a:lnTo>
                  <a:lnTo>
                    <a:pt x="1536915" y="315569"/>
                  </a:lnTo>
                  <a:lnTo>
                    <a:pt x="1523822" y="314363"/>
                  </a:lnTo>
                  <a:lnTo>
                    <a:pt x="1523542" y="312547"/>
                  </a:lnTo>
                  <a:lnTo>
                    <a:pt x="1531886" y="310718"/>
                  </a:lnTo>
                  <a:lnTo>
                    <a:pt x="1544688" y="309448"/>
                  </a:lnTo>
                  <a:lnTo>
                    <a:pt x="1541564" y="311886"/>
                  </a:lnTo>
                  <a:lnTo>
                    <a:pt x="1557426" y="312039"/>
                  </a:lnTo>
                  <a:lnTo>
                    <a:pt x="1580997" y="311873"/>
                  </a:lnTo>
                  <a:lnTo>
                    <a:pt x="1601000" y="313385"/>
                  </a:lnTo>
                  <a:lnTo>
                    <a:pt x="1615567" y="312013"/>
                  </a:lnTo>
                  <a:close/>
                </a:path>
                <a:path w="4500245" h="518160">
                  <a:moveTo>
                    <a:pt x="1631657" y="296862"/>
                  </a:moveTo>
                  <a:lnTo>
                    <a:pt x="1629105" y="294513"/>
                  </a:lnTo>
                  <a:lnTo>
                    <a:pt x="1629448" y="295503"/>
                  </a:lnTo>
                  <a:lnTo>
                    <a:pt x="1518259" y="294779"/>
                  </a:lnTo>
                  <a:lnTo>
                    <a:pt x="1525092" y="295389"/>
                  </a:lnTo>
                  <a:lnTo>
                    <a:pt x="1526794" y="296291"/>
                  </a:lnTo>
                  <a:lnTo>
                    <a:pt x="1526743" y="297205"/>
                  </a:lnTo>
                  <a:lnTo>
                    <a:pt x="1528343" y="297815"/>
                  </a:lnTo>
                  <a:lnTo>
                    <a:pt x="1496263" y="297268"/>
                  </a:lnTo>
                  <a:lnTo>
                    <a:pt x="1486598" y="297421"/>
                  </a:lnTo>
                  <a:lnTo>
                    <a:pt x="1510372" y="299897"/>
                  </a:lnTo>
                  <a:lnTo>
                    <a:pt x="1510220" y="298881"/>
                  </a:lnTo>
                  <a:lnTo>
                    <a:pt x="1561490" y="301256"/>
                  </a:lnTo>
                  <a:lnTo>
                    <a:pt x="1551520" y="298259"/>
                  </a:lnTo>
                  <a:lnTo>
                    <a:pt x="1564398" y="298323"/>
                  </a:lnTo>
                  <a:lnTo>
                    <a:pt x="1575206" y="298640"/>
                  </a:lnTo>
                  <a:lnTo>
                    <a:pt x="1583499" y="299250"/>
                  </a:lnTo>
                  <a:lnTo>
                    <a:pt x="1588820" y="300189"/>
                  </a:lnTo>
                  <a:lnTo>
                    <a:pt x="1594408" y="298653"/>
                  </a:lnTo>
                  <a:lnTo>
                    <a:pt x="1614398" y="297891"/>
                  </a:lnTo>
                  <a:lnTo>
                    <a:pt x="1631657" y="296862"/>
                  </a:lnTo>
                  <a:close/>
                </a:path>
                <a:path w="4500245" h="518160">
                  <a:moveTo>
                    <a:pt x="1644548" y="383374"/>
                  </a:moveTo>
                  <a:lnTo>
                    <a:pt x="1625942" y="382435"/>
                  </a:lnTo>
                  <a:lnTo>
                    <a:pt x="1635810" y="385419"/>
                  </a:lnTo>
                  <a:lnTo>
                    <a:pt x="1630743" y="382930"/>
                  </a:lnTo>
                  <a:lnTo>
                    <a:pt x="1644548" y="383374"/>
                  </a:lnTo>
                  <a:close/>
                </a:path>
                <a:path w="4500245" h="518160">
                  <a:moveTo>
                    <a:pt x="1670075" y="332473"/>
                  </a:moveTo>
                  <a:lnTo>
                    <a:pt x="1642567" y="333590"/>
                  </a:lnTo>
                  <a:lnTo>
                    <a:pt x="1665973" y="335051"/>
                  </a:lnTo>
                  <a:lnTo>
                    <a:pt x="1670075" y="332473"/>
                  </a:lnTo>
                  <a:close/>
                </a:path>
                <a:path w="4500245" h="518160">
                  <a:moveTo>
                    <a:pt x="1682330" y="309981"/>
                  </a:moveTo>
                  <a:lnTo>
                    <a:pt x="1679714" y="309702"/>
                  </a:lnTo>
                  <a:lnTo>
                    <a:pt x="1645678" y="306171"/>
                  </a:lnTo>
                  <a:lnTo>
                    <a:pt x="1641500" y="308025"/>
                  </a:lnTo>
                  <a:lnTo>
                    <a:pt x="1630159" y="308965"/>
                  </a:lnTo>
                  <a:lnTo>
                    <a:pt x="1624812" y="310095"/>
                  </a:lnTo>
                  <a:lnTo>
                    <a:pt x="1627530" y="310095"/>
                  </a:lnTo>
                  <a:lnTo>
                    <a:pt x="1642351" y="311734"/>
                  </a:lnTo>
                  <a:lnTo>
                    <a:pt x="1654429" y="310273"/>
                  </a:lnTo>
                  <a:lnTo>
                    <a:pt x="1668932" y="309702"/>
                  </a:lnTo>
                  <a:lnTo>
                    <a:pt x="1682330" y="309981"/>
                  </a:lnTo>
                  <a:close/>
                </a:path>
                <a:path w="4500245" h="518160">
                  <a:moveTo>
                    <a:pt x="1693011" y="311073"/>
                  </a:moveTo>
                  <a:lnTo>
                    <a:pt x="1692732" y="310273"/>
                  </a:lnTo>
                  <a:lnTo>
                    <a:pt x="1692681" y="310095"/>
                  </a:lnTo>
                  <a:lnTo>
                    <a:pt x="1692224" y="308025"/>
                  </a:lnTo>
                  <a:lnTo>
                    <a:pt x="1677974" y="306539"/>
                  </a:lnTo>
                  <a:lnTo>
                    <a:pt x="1683372" y="309994"/>
                  </a:lnTo>
                  <a:lnTo>
                    <a:pt x="1688503" y="310095"/>
                  </a:lnTo>
                  <a:lnTo>
                    <a:pt x="1683893" y="310095"/>
                  </a:lnTo>
                  <a:lnTo>
                    <a:pt x="1693011" y="311073"/>
                  </a:lnTo>
                  <a:close/>
                </a:path>
                <a:path w="4500245" h="518160">
                  <a:moveTo>
                    <a:pt x="1694548" y="293827"/>
                  </a:moveTo>
                  <a:lnTo>
                    <a:pt x="1688287" y="290766"/>
                  </a:lnTo>
                  <a:lnTo>
                    <a:pt x="1683981" y="292582"/>
                  </a:lnTo>
                  <a:lnTo>
                    <a:pt x="1692440" y="293687"/>
                  </a:lnTo>
                  <a:lnTo>
                    <a:pt x="1694548" y="293827"/>
                  </a:lnTo>
                  <a:close/>
                </a:path>
                <a:path w="4500245" h="518160">
                  <a:moveTo>
                    <a:pt x="1712988" y="357759"/>
                  </a:moveTo>
                  <a:lnTo>
                    <a:pt x="1701812" y="356920"/>
                  </a:lnTo>
                  <a:lnTo>
                    <a:pt x="1666354" y="356920"/>
                  </a:lnTo>
                  <a:lnTo>
                    <a:pt x="1657565" y="358343"/>
                  </a:lnTo>
                  <a:lnTo>
                    <a:pt x="1658594" y="358343"/>
                  </a:lnTo>
                  <a:lnTo>
                    <a:pt x="1666925" y="359308"/>
                  </a:lnTo>
                  <a:lnTo>
                    <a:pt x="1694980" y="360883"/>
                  </a:lnTo>
                  <a:lnTo>
                    <a:pt x="1699094" y="360133"/>
                  </a:lnTo>
                  <a:lnTo>
                    <a:pt x="1699361" y="360133"/>
                  </a:lnTo>
                  <a:lnTo>
                    <a:pt x="1702092" y="359143"/>
                  </a:lnTo>
                  <a:lnTo>
                    <a:pt x="1705406" y="358343"/>
                  </a:lnTo>
                  <a:lnTo>
                    <a:pt x="1712988" y="357759"/>
                  </a:lnTo>
                  <a:close/>
                </a:path>
                <a:path w="4500245" h="518160">
                  <a:moveTo>
                    <a:pt x="1717840" y="295833"/>
                  </a:moveTo>
                  <a:lnTo>
                    <a:pt x="1706054" y="294589"/>
                  </a:lnTo>
                  <a:lnTo>
                    <a:pt x="1694548" y="293827"/>
                  </a:lnTo>
                  <a:lnTo>
                    <a:pt x="1698650" y="295833"/>
                  </a:lnTo>
                  <a:lnTo>
                    <a:pt x="1685048" y="296291"/>
                  </a:lnTo>
                  <a:lnTo>
                    <a:pt x="1672221" y="296151"/>
                  </a:lnTo>
                  <a:lnTo>
                    <a:pt x="1661020" y="295630"/>
                  </a:lnTo>
                  <a:lnTo>
                    <a:pt x="1652333" y="294932"/>
                  </a:lnTo>
                  <a:lnTo>
                    <a:pt x="1652511" y="295630"/>
                  </a:lnTo>
                  <a:lnTo>
                    <a:pt x="1652600" y="295973"/>
                  </a:lnTo>
                  <a:lnTo>
                    <a:pt x="1643761" y="297014"/>
                  </a:lnTo>
                  <a:lnTo>
                    <a:pt x="1648612" y="298513"/>
                  </a:lnTo>
                  <a:lnTo>
                    <a:pt x="1666125" y="299491"/>
                  </a:lnTo>
                  <a:lnTo>
                    <a:pt x="1690230" y="299034"/>
                  </a:lnTo>
                  <a:lnTo>
                    <a:pt x="1710690" y="297624"/>
                  </a:lnTo>
                  <a:lnTo>
                    <a:pt x="1715439" y="296291"/>
                  </a:lnTo>
                  <a:lnTo>
                    <a:pt x="1717014" y="295833"/>
                  </a:lnTo>
                  <a:lnTo>
                    <a:pt x="1717840" y="295833"/>
                  </a:lnTo>
                  <a:close/>
                </a:path>
                <a:path w="4500245" h="518160">
                  <a:moveTo>
                    <a:pt x="1723682" y="358940"/>
                  </a:moveTo>
                  <a:lnTo>
                    <a:pt x="1719821" y="358343"/>
                  </a:lnTo>
                  <a:lnTo>
                    <a:pt x="1721154" y="358343"/>
                  </a:lnTo>
                  <a:lnTo>
                    <a:pt x="1712988" y="357759"/>
                  </a:lnTo>
                  <a:lnTo>
                    <a:pt x="1723682" y="358940"/>
                  </a:lnTo>
                  <a:close/>
                </a:path>
                <a:path w="4500245" h="518160">
                  <a:moveTo>
                    <a:pt x="1750618" y="361746"/>
                  </a:moveTo>
                  <a:lnTo>
                    <a:pt x="1723694" y="358940"/>
                  </a:lnTo>
                  <a:lnTo>
                    <a:pt x="1731505" y="360133"/>
                  </a:lnTo>
                  <a:lnTo>
                    <a:pt x="1732102" y="360133"/>
                  </a:lnTo>
                  <a:lnTo>
                    <a:pt x="1750618" y="361746"/>
                  </a:lnTo>
                  <a:close/>
                </a:path>
                <a:path w="4500245" h="518160">
                  <a:moveTo>
                    <a:pt x="1761604" y="328180"/>
                  </a:moveTo>
                  <a:lnTo>
                    <a:pt x="1745437" y="326339"/>
                  </a:lnTo>
                  <a:lnTo>
                    <a:pt x="1725612" y="325310"/>
                  </a:lnTo>
                  <a:lnTo>
                    <a:pt x="1711845" y="323977"/>
                  </a:lnTo>
                  <a:lnTo>
                    <a:pt x="1713865" y="321195"/>
                  </a:lnTo>
                  <a:lnTo>
                    <a:pt x="1703654" y="320725"/>
                  </a:lnTo>
                  <a:lnTo>
                    <a:pt x="1652714" y="316788"/>
                  </a:lnTo>
                  <a:lnTo>
                    <a:pt x="1658531" y="322364"/>
                  </a:lnTo>
                  <a:lnTo>
                    <a:pt x="1663661" y="322262"/>
                  </a:lnTo>
                  <a:lnTo>
                    <a:pt x="1668145" y="321246"/>
                  </a:lnTo>
                  <a:lnTo>
                    <a:pt x="1676984" y="320509"/>
                  </a:lnTo>
                  <a:lnTo>
                    <a:pt x="1695208" y="321233"/>
                  </a:lnTo>
                  <a:lnTo>
                    <a:pt x="1718348" y="326263"/>
                  </a:lnTo>
                  <a:lnTo>
                    <a:pt x="1735861" y="328142"/>
                  </a:lnTo>
                  <a:lnTo>
                    <a:pt x="1761604" y="328180"/>
                  </a:lnTo>
                  <a:close/>
                </a:path>
                <a:path w="4500245" h="518160">
                  <a:moveTo>
                    <a:pt x="1795068" y="354507"/>
                  </a:moveTo>
                  <a:lnTo>
                    <a:pt x="1794789" y="353441"/>
                  </a:lnTo>
                  <a:lnTo>
                    <a:pt x="1787334" y="351739"/>
                  </a:lnTo>
                  <a:lnTo>
                    <a:pt x="1789722" y="350964"/>
                  </a:lnTo>
                  <a:lnTo>
                    <a:pt x="1738376" y="348564"/>
                  </a:lnTo>
                  <a:lnTo>
                    <a:pt x="1745945" y="350278"/>
                  </a:lnTo>
                  <a:lnTo>
                    <a:pt x="1751812" y="352094"/>
                  </a:lnTo>
                  <a:lnTo>
                    <a:pt x="1752434" y="353529"/>
                  </a:lnTo>
                  <a:lnTo>
                    <a:pt x="1744243" y="354114"/>
                  </a:lnTo>
                  <a:lnTo>
                    <a:pt x="1795068" y="354507"/>
                  </a:lnTo>
                  <a:close/>
                </a:path>
                <a:path w="4500245" h="518160">
                  <a:moveTo>
                    <a:pt x="1801202" y="361086"/>
                  </a:moveTo>
                  <a:lnTo>
                    <a:pt x="1768017" y="357657"/>
                  </a:lnTo>
                  <a:lnTo>
                    <a:pt x="1763788" y="358165"/>
                  </a:lnTo>
                  <a:lnTo>
                    <a:pt x="1796656" y="361657"/>
                  </a:lnTo>
                  <a:lnTo>
                    <a:pt x="1801202" y="361086"/>
                  </a:lnTo>
                  <a:close/>
                </a:path>
                <a:path w="4500245" h="518160">
                  <a:moveTo>
                    <a:pt x="1833740" y="300024"/>
                  </a:moveTo>
                  <a:lnTo>
                    <a:pt x="1799983" y="294538"/>
                  </a:lnTo>
                  <a:lnTo>
                    <a:pt x="1782064" y="296621"/>
                  </a:lnTo>
                  <a:lnTo>
                    <a:pt x="1802942" y="296405"/>
                  </a:lnTo>
                  <a:lnTo>
                    <a:pt x="1811147" y="297561"/>
                  </a:lnTo>
                  <a:lnTo>
                    <a:pt x="1817725" y="299097"/>
                  </a:lnTo>
                  <a:lnTo>
                    <a:pt x="1833740" y="300024"/>
                  </a:lnTo>
                  <a:close/>
                </a:path>
                <a:path w="4500245" h="518160">
                  <a:moveTo>
                    <a:pt x="1835772" y="329996"/>
                  </a:moveTo>
                  <a:lnTo>
                    <a:pt x="1798739" y="330085"/>
                  </a:lnTo>
                  <a:lnTo>
                    <a:pt x="1832038" y="333552"/>
                  </a:lnTo>
                  <a:lnTo>
                    <a:pt x="1835772" y="329996"/>
                  </a:lnTo>
                  <a:close/>
                </a:path>
                <a:path w="4500245" h="518160">
                  <a:moveTo>
                    <a:pt x="1916684" y="320624"/>
                  </a:moveTo>
                  <a:lnTo>
                    <a:pt x="1879041" y="316661"/>
                  </a:lnTo>
                  <a:lnTo>
                    <a:pt x="1885137" y="320713"/>
                  </a:lnTo>
                  <a:lnTo>
                    <a:pt x="1916684" y="320624"/>
                  </a:lnTo>
                  <a:close/>
                </a:path>
                <a:path w="4500245" h="518160">
                  <a:moveTo>
                    <a:pt x="1931454" y="344995"/>
                  </a:moveTo>
                  <a:lnTo>
                    <a:pt x="1898319" y="341528"/>
                  </a:lnTo>
                  <a:lnTo>
                    <a:pt x="1893989" y="342036"/>
                  </a:lnTo>
                  <a:lnTo>
                    <a:pt x="1926945" y="345503"/>
                  </a:lnTo>
                  <a:lnTo>
                    <a:pt x="1931454" y="344995"/>
                  </a:lnTo>
                  <a:close/>
                </a:path>
                <a:path w="4500245" h="518160">
                  <a:moveTo>
                    <a:pt x="1985772" y="301828"/>
                  </a:moveTo>
                  <a:lnTo>
                    <a:pt x="1982139" y="300609"/>
                  </a:lnTo>
                  <a:lnTo>
                    <a:pt x="1972081" y="299656"/>
                  </a:lnTo>
                  <a:lnTo>
                    <a:pt x="1964156" y="298767"/>
                  </a:lnTo>
                  <a:lnTo>
                    <a:pt x="1955126" y="298881"/>
                  </a:lnTo>
                  <a:lnTo>
                    <a:pt x="1945373" y="299656"/>
                  </a:lnTo>
                  <a:lnTo>
                    <a:pt x="1935226" y="300761"/>
                  </a:lnTo>
                  <a:lnTo>
                    <a:pt x="1982050" y="303657"/>
                  </a:lnTo>
                  <a:lnTo>
                    <a:pt x="1985060" y="302958"/>
                  </a:lnTo>
                  <a:lnTo>
                    <a:pt x="1985772" y="301828"/>
                  </a:lnTo>
                  <a:close/>
                </a:path>
                <a:path w="4500245" h="518160">
                  <a:moveTo>
                    <a:pt x="2054872" y="298424"/>
                  </a:moveTo>
                  <a:lnTo>
                    <a:pt x="2049907" y="296900"/>
                  </a:lnTo>
                  <a:lnTo>
                    <a:pt x="2013445" y="299034"/>
                  </a:lnTo>
                  <a:lnTo>
                    <a:pt x="2054872" y="298424"/>
                  </a:lnTo>
                  <a:close/>
                </a:path>
                <a:path w="4500245" h="518160">
                  <a:moveTo>
                    <a:pt x="2170633" y="331076"/>
                  </a:moveTo>
                  <a:lnTo>
                    <a:pt x="2163915" y="331647"/>
                  </a:lnTo>
                  <a:lnTo>
                    <a:pt x="2168652" y="332168"/>
                  </a:lnTo>
                  <a:lnTo>
                    <a:pt x="2170633" y="331076"/>
                  </a:lnTo>
                  <a:close/>
                </a:path>
                <a:path w="4500245" h="518160">
                  <a:moveTo>
                    <a:pt x="2184311" y="360553"/>
                  </a:moveTo>
                  <a:lnTo>
                    <a:pt x="2170011" y="358063"/>
                  </a:lnTo>
                  <a:lnTo>
                    <a:pt x="2155736" y="356590"/>
                  </a:lnTo>
                  <a:lnTo>
                    <a:pt x="2184311" y="360553"/>
                  </a:lnTo>
                  <a:close/>
                </a:path>
                <a:path w="4500245" h="518160">
                  <a:moveTo>
                    <a:pt x="2229218" y="355358"/>
                  </a:moveTo>
                  <a:lnTo>
                    <a:pt x="2196833" y="353898"/>
                  </a:lnTo>
                  <a:lnTo>
                    <a:pt x="2188438" y="358013"/>
                  </a:lnTo>
                  <a:lnTo>
                    <a:pt x="2220887" y="358406"/>
                  </a:lnTo>
                  <a:lnTo>
                    <a:pt x="2215718" y="355879"/>
                  </a:lnTo>
                  <a:lnTo>
                    <a:pt x="2220214" y="355358"/>
                  </a:lnTo>
                  <a:lnTo>
                    <a:pt x="2224887" y="355879"/>
                  </a:lnTo>
                  <a:lnTo>
                    <a:pt x="2229218" y="355358"/>
                  </a:lnTo>
                  <a:close/>
                </a:path>
                <a:path w="4500245" h="518160">
                  <a:moveTo>
                    <a:pt x="2231999" y="325869"/>
                  </a:moveTo>
                  <a:lnTo>
                    <a:pt x="2218512" y="323608"/>
                  </a:lnTo>
                  <a:lnTo>
                    <a:pt x="2217204" y="323380"/>
                  </a:lnTo>
                  <a:lnTo>
                    <a:pt x="2200618" y="322580"/>
                  </a:lnTo>
                  <a:lnTo>
                    <a:pt x="2179777" y="322084"/>
                  </a:lnTo>
                  <a:lnTo>
                    <a:pt x="2152243" y="320509"/>
                  </a:lnTo>
                  <a:lnTo>
                    <a:pt x="2157311" y="319252"/>
                  </a:lnTo>
                  <a:lnTo>
                    <a:pt x="2170798" y="318490"/>
                  </a:lnTo>
                  <a:lnTo>
                    <a:pt x="2188781" y="318185"/>
                  </a:lnTo>
                  <a:lnTo>
                    <a:pt x="2207310" y="318325"/>
                  </a:lnTo>
                  <a:lnTo>
                    <a:pt x="2206421" y="318185"/>
                  </a:lnTo>
                  <a:lnTo>
                    <a:pt x="2191131" y="315849"/>
                  </a:lnTo>
                  <a:lnTo>
                    <a:pt x="2175573" y="313893"/>
                  </a:lnTo>
                  <a:lnTo>
                    <a:pt x="2158174" y="312928"/>
                  </a:lnTo>
                  <a:lnTo>
                    <a:pt x="2127516" y="312928"/>
                  </a:lnTo>
                  <a:lnTo>
                    <a:pt x="2142363" y="316064"/>
                  </a:lnTo>
                  <a:lnTo>
                    <a:pt x="2152789" y="319252"/>
                  </a:lnTo>
                  <a:lnTo>
                    <a:pt x="2152383" y="319252"/>
                  </a:lnTo>
                  <a:lnTo>
                    <a:pt x="2149551" y="321805"/>
                  </a:lnTo>
                  <a:lnTo>
                    <a:pt x="2125268" y="323608"/>
                  </a:lnTo>
                  <a:lnTo>
                    <a:pt x="2092845" y="323202"/>
                  </a:lnTo>
                  <a:lnTo>
                    <a:pt x="2121090" y="325183"/>
                  </a:lnTo>
                  <a:lnTo>
                    <a:pt x="2153158" y="327037"/>
                  </a:lnTo>
                  <a:lnTo>
                    <a:pt x="2174024" y="329196"/>
                  </a:lnTo>
                  <a:lnTo>
                    <a:pt x="2170633" y="331076"/>
                  </a:lnTo>
                  <a:lnTo>
                    <a:pt x="2231999" y="325869"/>
                  </a:lnTo>
                  <a:close/>
                </a:path>
                <a:path w="4500245" h="518160">
                  <a:moveTo>
                    <a:pt x="2346401" y="341807"/>
                  </a:moveTo>
                  <a:lnTo>
                    <a:pt x="2318118" y="338861"/>
                  </a:lnTo>
                  <a:lnTo>
                    <a:pt x="2295106" y="339407"/>
                  </a:lnTo>
                  <a:lnTo>
                    <a:pt x="2346401" y="341807"/>
                  </a:lnTo>
                  <a:close/>
                </a:path>
                <a:path w="4500245" h="518160">
                  <a:moveTo>
                    <a:pt x="2361946" y="206603"/>
                  </a:moveTo>
                  <a:lnTo>
                    <a:pt x="2251722" y="208940"/>
                  </a:lnTo>
                  <a:lnTo>
                    <a:pt x="2281440" y="210134"/>
                  </a:lnTo>
                  <a:lnTo>
                    <a:pt x="2287079" y="212153"/>
                  </a:lnTo>
                  <a:lnTo>
                    <a:pt x="2289352" y="214566"/>
                  </a:lnTo>
                  <a:lnTo>
                    <a:pt x="2308923" y="216928"/>
                  </a:lnTo>
                  <a:lnTo>
                    <a:pt x="2324709" y="213995"/>
                  </a:lnTo>
                  <a:lnTo>
                    <a:pt x="2338895" y="211747"/>
                  </a:lnTo>
                  <a:lnTo>
                    <a:pt x="2351367" y="209511"/>
                  </a:lnTo>
                  <a:lnTo>
                    <a:pt x="2361946" y="206603"/>
                  </a:lnTo>
                  <a:close/>
                </a:path>
                <a:path w="4500245" h="518160">
                  <a:moveTo>
                    <a:pt x="2400300" y="263931"/>
                  </a:moveTo>
                  <a:lnTo>
                    <a:pt x="2394508" y="261975"/>
                  </a:lnTo>
                  <a:lnTo>
                    <a:pt x="2365324" y="262458"/>
                  </a:lnTo>
                  <a:lnTo>
                    <a:pt x="2370112" y="262978"/>
                  </a:lnTo>
                  <a:lnTo>
                    <a:pt x="2315984" y="264718"/>
                  </a:lnTo>
                  <a:lnTo>
                    <a:pt x="2305989" y="265201"/>
                  </a:lnTo>
                  <a:lnTo>
                    <a:pt x="2334615" y="269151"/>
                  </a:lnTo>
                  <a:lnTo>
                    <a:pt x="2345131" y="265734"/>
                  </a:lnTo>
                  <a:lnTo>
                    <a:pt x="2400300" y="263931"/>
                  </a:lnTo>
                  <a:close/>
                </a:path>
                <a:path w="4500245" h="518160">
                  <a:moveTo>
                    <a:pt x="2460231" y="232752"/>
                  </a:moveTo>
                  <a:lnTo>
                    <a:pt x="2441143" y="229209"/>
                  </a:lnTo>
                  <a:lnTo>
                    <a:pt x="2426182" y="224980"/>
                  </a:lnTo>
                  <a:lnTo>
                    <a:pt x="2414663" y="220738"/>
                  </a:lnTo>
                  <a:lnTo>
                    <a:pt x="2405913" y="217170"/>
                  </a:lnTo>
                  <a:lnTo>
                    <a:pt x="2411996" y="223748"/>
                  </a:lnTo>
                  <a:lnTo>
                    <a:pt x="2371204" y="224561"/>
                  </a:lnTo>
                  <a:lnTo>
                    <a:pt x="2353297" y="225259"/>
                  </a:lnTo>
                  <a:lnTo>
                    <a:pt x="2334222" y="226491"/>
                  </a:lnTo>
                  <a:lnTo>
                    <a:pt x="2337943" y="228815"/>
                  </a:lnTo>
                  <a:lnTo>
                    <a:pt x="2394699" y="230060"/>
                  </a:lnTo>
                  <a:lnTo>
                    <a:pt x="2414028" y="232892"/>
                  </a:lnTo>
                  <a:lnTo>
                    <a:pt x="2413457" y="229844"/>
                  </a:lnTo>
                  <a:lnTo>
                    <a:pt x="2460231" y="232752"/>
                  </a:lnTo>
                  <a:close/>
                </a:path>
                <a:path w="4500245" h="518160">
                  <a:moveTo>
                    <a:pt x="2591993" y="305054"/>
                  </a:moveTo>
                  <a:lnTo>
                    <a:pt x="2577973" y="304634"/>
                  </a:lnTo>
                  <a:lnTo>
                    <a:pt x="2559723" y="304901"/>
                  </a:lnTo>
                  <a:lnTo>
                    <a:pt x="2541320" y="304787"/>
                  </a:lnTo>
                  <a:lnTo>
                    <a:pt x="2526893" y="303225"/>
                  </a:lnTo>
                  <a:lnTo>
                    <a:pt x="2526868" y="304393"/>
                  </a:lnTo>
                  <a:lnTo>
                    <a:pt x="2552877" y="305676"/>
                  </a:lnTo>
                  <a:lnTo>
                    <a:pt x="2582164" y="306197"/>
                  </a:lnTo>
                  <a:lnTo>
                    <a:pt x="2591993" y="305054"/>
                  </a:lnTo>
                  <a:close/>
                </a:path>
                <a:path w="4500245" h="518160">
                  <a:moveTo>
                    <a:pt x="2675610" y="304520"/>
                  </a:moveTo>
                  <a:lnTo>
                    <a:pt x="2674086" y="303784"/>
                  </a:lnTo>
                  <a:lnTo>
                    <a:pt x="2674721" y="302818"/>
                  </a:lnTo>
                  <a:lnTo>
                    <a:pt x="2660408" y="301307"/>
                  </a:lnTo>
                  <a:lnTo>
                    <a:pt x="2666161" y="305879"/>
                  </a:lnTo>
                  <a:lnTo>
                    <a:pt x="2674556" y="305168"/>
                  </a:lnTo>
                  <a:lnTo>
                    <a:pt x="2675610" y="304520"/>
                  </a:lnTo>
                  <a:close/>
                </a:path>
                <a:path w="4500245" h="518160">
                  <a:moveTo>
                    <a:pt x="2898368" y="208153"/>
                  </a:moveTo>
                  <a:lnTo>
                    <a:pt x="2897822" y="207162"/>
                  </a:lnTo>
                  <a:lnTo>
                    <a:pt x="2851340" y="206286"/>
                  </a:lnTo>
                  <a:lnTo>
                    <a:pt x="2859798" y="207327"/>
                  </a:lnTo>
                  <a:lnTo>
                    <a:pt x="2858909" y="209067"/>
                  </a:lnTo>
                  <a:lnTo>
                    <a:pt x="2861399" y="210400"/>
                  </a:lnTo>
                  <a:lnTo>
                    <a:pt x="2880029" y="210261"/>
                  </a:lnTo>
                  <a:lnTo>
                    <a:pt x="2894114" y="208902"/>
                  </a:lnTo>
                  <a:lnTo>
                    <a:pt x="2898368" y="208153"/>
                  </a:lnTo>
                  <a:close/>
                </a:path>
                <a:path w="4500245" h="518160">
                  <a:moveTo>
                    <a:pt x="2908884" y="195440"/>
                  </a:moveTo>
                  <a:lnTo>
                    <a:pt x="2897340" y="194462"/>
                  </a:lnTo>
                  <a:lnTo>
                    <a:pt x="2900756" y="192608"/>
                  </a:lnTo>
                  <a:lnTo>
                    <a:pt x="2903296" y="190677"/>
                  </a:lnTo>
                  <a:lnTo>
                    <a:pt x="2889097" y="189407"/>
                  </a:lnTo>
                  <a:lnTo>
                    <a:pt x="2867063" y="194017"/>
                  </a:lnTo>
                  <a:lnTo>
                    <a:pt x="2908884" y="195440"/>
                  </a:lnTo>
                  <a:close/>
                </a:path>
                <a:path w="4500245" h="518160">
                  <a:moveTo>
                    <a:pt x="3195739" y="180009"/>
                  </a:moveTo>
                  <a:lnTo>
                    <a:pt x="3194774" y="180009"/>
                  </a:lnTo>
                  <a:lnTo>
                    <a:pt x="3192411" y="180009"/>
                  </a:lnTo>
                  <a:lnTo>
                    <a:pt x="3191776" y="180467"/>
                  </a:lnTo>
                  <a:lnTo>
                    <a:pt x="3195739" y="180009"/>
                  </a:lnTo>
                  <a:close/>
                </a:path>
                <a:path w="4500245" h="518160">
                  <a:moveTo>
                    <a:pt x="3210255" y="159588"/>
                  </a:moveTo>
                  <a:lnTo>
                    <a:pt x="3191891" y="157988"/>
                  </a:lnTo>
                  <a:lnTo>
                    <a:pt x="3150400" y="156514"/>
                  </a:lnTo>
                  <a:lnTo>
                    <a:pt x="3144139" y="155727"/>
                  </a:lnTo>
                  <a:lnTo>
                    <a:pt x="3121901" y="157264"/>
                  </a:lnTo>
                  <a:lnTo>
                    <a:pt x="3118688" y="159296"/>
                  </a:lnTo>
                  <a:lnTo>
                    <a:pt x="3140811" y="158877"/>
                  </a:lnTo>
                  <a:lnTo>
                    <a:pt x="3166503" y="159016"/>
                  </a:lnTo>
                  <a:lnTo>
                    <a:pt x="3174022" y="162725"/>
                  </a:lnTo>
                  <a:lnTo>
                    <a:pt x="3210255" y="159588"/>
                  </a:lnTo>
                  <a:close/>
                </a:path>
                <a:path w="4500245" h="518160">
                  <a:moveTo>
                    <a:pt x="3233026" y="178790"/>
                  </a:moveTo>
                  <a:lnTo>
                    <a:pt x="3218827" y="177317"/>
                  </a:lnTo>
                  <a:lnTo>
                    <a:pt x="3195891" y="179997"/>
                  </a:lnTo>
                  <a:lnTo>
                    <a:pt x="3219615" y="179590"/>
                  </a:lnTo>
                  <a:lnTo>
                    <a:pt x="3233026" y="178790"/>
                  </a:lnTo>
                  <a:close/>
                </a:path>
                <a:path w="4500245" h="518160">
                  <a:moveTo>
                    <a:pt x="3353295" y="220141"/>
                  </a:moveTo>
                  <a:lnTo>
                    <a:pt x="3321329" y="221767"/>
                  </a:lnTo>
                  <a:lnTo>
                    <a:pt x="3344494" y="222224"/>
                  </a:lnTo>
                  <a:lnTo>
                    <a:pt x="3353295" y="220141"/>
                  </a:lnTo>
                  <a:close/>
                </a:path>
                <a:path w="4500245" h="518160">
                  <a:moveTo>
                    <a:pt x="3401695" y="189534"/>
                  </a:moveTo>
                  <a:lnTo>
                    <a:pt x="3395611" y="188061"/>
                  </a:lnTo>
                  <a:lnTo>
                    <a:pt x="3389579" y="186893"/>
                  </a:lnTo>
                  <a:lnTo>
                    <a:pt x="3380219" y="186296"/>
                  </a:lnTo>
                  <a:lnTo>
                    <a:pt x="3364166" y="186588"/>
                  </a:lnTo>
                  <a:lnTo>
                    <a:pt x="3378568" y="187236"/>
                  </a:lnTo>
                  <a:lnTo>
                    <a:pt x="3381476" y="189014"/>
                  </a:lnTo>
                  <a:lnTo>
                    <a:pt x="3385108" y="190309"/>
                  </a:lnTo>
                  <a:lnTo>
                    <a:pt x="3401695" y="189534"/>
                  </a:lnTo>
                  <a:close/>
                </a:path>
                <a:path w="4500245" h="518160">
                  <a:moveTo>
                    <a:pt x="3429762" y="149796"/>
                  </a:moveTo>
                  <a:lnTo>
                    <a:pt x="3418357" y="149352"/>
                  </a:lnTo>
                  <a:lnTo>
                    <a:pt x="3415728" y="149352"/>
                  </a:lnTo>
                  <a:lnTo>
                    <a:pt x="3429762" y="149796"/>
                  </a:lnTo>
                  <a:close/>
                </a:path>
                <a:path w="4500245" h="518160">
                  <a:moveTo>
                    <a:pt x="3442678" y="146227"/>
                  </a:moveTo>
                  <a:lnTo>
                    <a:pt x="3409708" y="142760"/>
                  </a:lnTo>
                  <a:lnTo>
                    <a:pt x="3420135" y="144907"/>
                  </a:lnTo>
                  <a:lnTo>
                    <a:pt x="3414636" y="147231"/>
                  </a:lnTo>
                  <a:lnTo>
                    <a:pt x="3411690" y="149098"/>
                  </a:lnTo>
                  <a:lnTo>
                    <a:pt x="3415969" y="149263"/>
                  </a:lnTo>
                  <a:lnTo>
                    <a:pt x="3420072" y="147802"/>
                  </a:lnTo>
                  <a:lnTo>
                    <a:pt x="3419678" y="146812"/>
                  </a:lnTo>
                  <a:lnTo>
                    <a:pt x="3442678" y="146227"/>
                  </a:lnTo>
                  <a:close/>
                </a:path>
                <a:path w="4500245" h="518160">
                  <a:moveTo>
                    <a:pt x="3648989" y="203974"/>
                  </a:moveTo>
                  <a:lnTo>
                    <a:pt x="3634994" y="202539"/>
                  </a:lnTo>
                  <a:lnTo>
                    <a:pt x="3598430" y="201206"/>
                  </a:lnTo>
                  <a:lnTo>
                    <a:pt x="3561791" y="203301"/>
                  </a:lnTo>
                  <a:lnTo>
                    <a:pt x="3561283" y="200253"/>
                  </a:lnTo>
                  <a:lnTo>
                    <a:pt x="3538867" y="203885"/>
                  </a:lnTo>
                  <a:lnTo>
                    <a:pt x="3559187" y="204266"/>
                  </a:lnTo>
                  <a:lnTo>
                    <a:pt x="3568306" y="204724"/>
                  </a:lnTo>
                  <a:lnTo>
                    <a:pt x="3576345" y="205803"/>
                  </a:lnTo>
                  <a:lnTo>
                    <a:pt x="3575939" y="204800"/>
                  </a:lnTo>
                  <a:lnTo>
                    <a:pt x="3594303" y="203847"/>
                  </a:lnTo>
                  <a:lnTo>
                    <a:pt x="3610064" y="204762"/>
                  </a:lnTo>
                  <a:lnTo>
                    <a:pt x="3625088" y="206171"/>
                  </a:lnTo>
                  <a:lnTo>
                    <a:pt x="3641255" y="206654"/>
                  </a:lnTo>
                  <a:lnTo>
                    <a:pt x="3648989" y="203974"/>
                  </a:lnTo>
                  <a:close/>
                </a:path>
                <a:path w="4500245" h="518160">
                  <a:moveTo>
                    <a:pt x="3650678" y="147193"/>
                  </a:moveTo>
                  <a:lnTo>
                    <a:pt x="3603841" y="144284"/>
                  </a:lnTo>
                  <a:lnTo>
                    <a:pt x="3599015" y="145389"/>
                  </a:lnTo>
                  <a:lnTo>
                    <a:pt x="3591052" y="146265"/>
                  </a:lnTo>
                  <a:lnTo>
                    <a:pt x="3580371" y="146685"/>
                  </a:lnTo>
                  <a:lnTo>
                    <a:pt x="3567392" y="146392"/>
                  </a:lnTo>
                  <a:lnTo>
                    <a:pt x="3562654" y="145897"/>
                  </a:lnTo>
                  <a:lnTo>
                    <a:pt x="3557803" y="144373"/>
                  </a:lnTo>
                  <a:lnTo>
                    <a:pt x="3543604" y="142887"/>
                  </a:lnTo>
                  <a:lnTo>
                    <a:pt x="3534651" y="143027"/>
                  </a:lnTo>
                  <a:lnTo>
                    <a:pt x="3520681" y="144830"/>
                  </a:lnTo>
                  <a:lnTo>
                    <a:pt x="3511994" y="145542"/>
                  </a:lnTo>
                  <a:lnTo>
                    <a:pt x="3515449" y="148247"/>
                  </a:lnTo>
                  <a:lnTo>
                    <a:pt x="3532911" y="149339"/>
                  </a:lnTo>
                  <a:lnTo>
                    <a:pt x="3556330" y="149758"/>
                  </a:lnTo>
                  <a:lnTo>
                    <a:pt x="3577640" y="150418"/>
                  </a:lnTo>
                  <a:lnTo>
                    <a:pt x="3596259" y="149974"/>
                  </a:lnTo>
                  <a:lnTo>
                    <a:pt x="3616248" y="150139"/>
                  </a:lnTo>
                  <a:lnTo>
                    <a:pt x="3635197" y="149644"/>
                  </a:lnTo>
                  <a:lnTo>
                    <a:pt x="3650678" y="147193"/>
                  </a:lnTo>
                  <a:close/>
                </a:path>
                <a:path w="4500245" h="518160">
                  <a:moveTo>
                    <a:pt x="3705796" y="70091"/>
                  </a:moveTo>
                  <a:lnTo>
                    <a:pt x="3703510" y="69684"/>
                  </a:lnTo>
                  <a:lnTo>
                    <a:pt x="3688550" y="69837"/>
                  </a:lnTo>
                  <a:lnTo>
                    <a:pt x="3704933" y="70243"/>
                  </a:lnTo>
                  <a:lnTo>
                    <a:pt x="3705796" y="70091"/>
                  </a:lnTo>
                  <a:close/>
                </a:path>
                <a:path w="4500245" h="518160">
                  <a:moveTo>
                    <a:pt x="3730421" y="71247"/>
                  </a:moveTo>
                  <a:lnTo>
                    <a:pt x="3716337" y="68821"/>
                  </a:lnTo>
                  <a:lnTo>
                    <a:pt x="3711029" y="69202"/>
                  </a:lnTo>
                  <a:lnTo>
                    <a:pt x="3705796" y="70091"/>
                  </a:lnTo>
                  <a:lnTo>
                    <a:pt x="3711422" y="71120"/>
                  </a:lnTo>
                  <a:lnTo>
                    <a:pt x="3718356" y="72263"/>
                  </a:lnTo>
                  <a:lnTo>
                    <a:pt x="3730421" y="71247"/>
                  </a:lnTo>
                  <a:close/>
                </a:path>
                <a:path w="4500245" h="518160">
                  <a:moveTo>
                    <a:pt x="3821239" y="43548"/>
                  </a:moveTo>
                  <a:lnTo>
                    <a:pt x="3797477" y="40563"/>
                  </a:lnTo>
                  <a:lnTo>
                    <a:pt x="3802100" y="40068"/>
                  </a:lnTo>
                  <a:lnTo>
                    <a:pt x="3736848" y="38201"/>
                  </a:lnTo>
                  <a:lnTo>
                    <a:pt x="3741636" y="38696"/>
                  </a:lnTo>
                  <a:lnTo>
                    <a:pt x="3741801" y="39725"/>
                  </a:lnTo>
                  <a:lnTo>
                    <a:pt x="3746525" y="40220"/>
                  </a:lnTo>
                  <a:lnTo>
                    <a:pt x="3697935" y="39154"/>
                  </a:lnTo>
                  <a:lnTo>
                    <a:pt x="3649510" y="37096"/>
                  </a:lnTo>
                  <a:lnTo>
                    <a:pt x="3602164" y="36093"/>
                  </a:lnTo>
                  <a:lnTo>
                    <a:pt x="3556851" y="38188"/>
                  </a:lnTo>
                  <a:lnTo>
                    <a:pt x="3561588" y="38696"/>
                  </a:lnTo>
                  <a:lnTo>
                    <a:pt x="3507244" y="43942"/>
                  </a:lnTo>
                  <a:lnTo>
                    <a:pt x="3455238" y="38468"/>
                  </a:lnTo>
                  <a:lnTo>
                    <a:pt x="3447237" y="43561"/>
                  </a:lnTo>
                  <a:lnTo>
                    <a:pt x="3459924" y="43065"/>
                  </a:lnTo>
                  <a:lnTo>
                    <a:pt x="3470198" y="43243"/>
                  </a:lnTo>
                  <a:lnTo>
                    <a:pt x="3477158" y="44196"/>
                  </a:lnTo>
                  <a:lnTo>
                    <a:pt x="3479927" y="46024"/>
                  </a:lnTo>
                  <a:lnTo>
                    <a:pt x="3457333" y="45885"/>
                  </a:lnTo>
                  <a:lnTo>
                    <a:pt x="3452355" y="46113"/>
                  </a:lnTo>
                  <a:lnTo>
                    <a:pt x="3494176" y="47510"/>
                  </a:lnTo>
                  <a:lnTo>
                    <a:pt x="3503053" y="47129"/>
                  </a:lnTo>
                  <a:lnTo>
                    <a:pt x="3485807" y="44958"/>
                  </a:lnTo>
                  <a:lnTo>
                    <a:pt x="3484029" y="43472"/>
                  </a:lnTo>
                  <a:lnTo>
                    <a:pt x="3535718" y="46888"/>
                  </a:lnTo>
                  <a:lnTo>
                    <a:pt x="3537788" y="44615"/>
                  </a:lnTo>
                  <a:lnTo>
                    <a:pt x="3545167" y="42799"/>
                  </a:lnTo>
                  <a:lnTo>
                    <a:pt x="3621748" y="47104"/>
                  </a:lnTo>
                  <a:lnTo>
                    <a:pt x="3643071" y="52171"/>
                  </a:lnTo>
                  <a:lnTo>
                    <a:pt x="3685565" y="48577"/>
                  </a:lnTo>
                  <a:lnTo>
                    <a:pt x="3711524" y="47510"/>
                  </a:lnTo>
                  <a:lnTo>
                    <a:pt x="3778834" y="49784"/>
                  </a:lnTo>
                  <a:lnTo>
                    <a:pt x="3810597" y="47396"/>
                  </a:lnTo>
                  <a:lnTo>
                    <a:pt x="3821239" y="43548"/>
                  </a:lnTo>
                  <a:close/>
                </a:path>
                <a:path w="4500245" h="518160">
                  <a:moveTo>
                    <a:pt x="3887495" y="40449"/>
                  </a:moveTo>
                  <a:lnTo>
                    <a:pt x="3886225" y="39839"/>
                  </a:lnTo>
                  <a:lnTo>
                    <a:pt x="3885285" y="40830"/>
                  </a:lnTo>
                  <a:lnTo>
                    <a:pt x="3848023" y="38925"/>
                  </a:lnTo>
                  <a:lnTo>
                    <a:pt x="3863098" y="40982"/>
                  </a:lnTo>
                  <a:lnTo>
                    <a:pt x="3855161" y="42773"/>
                  </a:lnTo>
                  <a:lnTo>
                    <a:pt x="3849738" y="44272"/>
                  </a:lnTo>
                  <a:lnTo>
                    <a:pt x="3872382" y="45440"/>
                  </a:lnTo>
                  <a:lnTo>
                    <a:pt x="3872039" y="43408"/>
                  </a:lnTo>
                  <a:lnTo>
                    <a:pt x="3885679" y="42875"/>
                  </a:lnTo>
                  <a:lnTo>
                    <a:pt x="3876090" y="40868"/>
                  </a:lnTo>
                  <a:lnTo>
                    <a:pt x="3885361" y="41275"/>
                  </a:lnTo>
                  <a:lnTo>
                    <a:pt x="3887495" y="40449"/>
                  </a:lnTo>
                  <a:close/>
                </a:path>
                <a:path w="4500245" h="518160">
                  <a:moveTo>
                    <a:pt x="3966768" y="74168"/>
                  </a:moveTo>
                  <a:lnTo>
                    <a:pt x="3860152" y="72923"/>
                  </a:lnTo>
                  <a:lnTo>
                    <a:pt x="3807955" y="73152"/>
                  </a:lnTo>
                  <a:lnTo>
                    <a:pt x="3754361" y="74714"/>
                  </a:lnTo>
                  <a:lnTo>
                    <a:pt x="3820807" y="82689"/>
                  </a:lnTo>
                  <a:lnTo>
                    <a:pt x="3806266" y="79159"/>
                  </a:lnTo>
                  <a:lnTo>
                    <a:pt x="3898798" y="79933"/>
                  </a:lnTo>
                  <a:lnTo>
                    <a:pt x="3901478" y="79273"/>
                  </a:lnTo>
                  <a:lnTo>
                    <a:pt x="3882948" y="79121"/>
                  </a:lnTo>
                  <a:lnTo>
                    <a:pt x="3875354" y="78473"/>
                  </a:lnTo>
                  <a:lnTo>
                    <a:pt x="3906799" y="74841"/>
                  </a:lnTo>
                  <a:lnTo>
                    <a:pt x="3921760" y="76771"/>
                  </a:lnTo>
                  <a:lnTo>
                    <a:pt x="3929900" y="77241"/>
                  </a:lnTo>
                  <a:lnTo>
                    <a:pt x="3940530" y="77241"/>
                  </a:lnTo>
                  <a:lnTo>
                    <a:pt x="3962933" y="77736"/>
                  </a:lnTo>
                  <a:lnTo>
                    <a:pt x="3953472" y="76746"/>
                  </a:lnTo>
                  <a:lnTo>
                    <a:pt x="3958082" y="76212"/>
                  </a:lnTo>
                  <a:lnTo>
                    <a:pt x="3957574" y="75196"/>
                  </a:lnTo>
                  <a:lnTo>
                    <a:pt x="3966768" y="74168"/>
                  </a:lnTo>
                  <a:close/>
                </a:path>
                <a:path w="4500245" h="518160">
                  <a:moveTo>
                    <a:pt x="3991114" y="109321"/>
                  </a:moveTo>
                  <a:lnTo>
                    <a:pt x="3940619" y="105168"/>
                  </a:lnTo>
                  <a:lnTo>
                    <a:pt x="3954361" y="101650"/>
                  </a:lnTo>
                  <a:lnTo>
                    <a:pt x="3927030" y="104203"/>
                  </a:lnTo>
                  <a:lnTo>
                    <a:pt x="3922839" y="107505"/>
                  </a:lnTo>
                  <a:lnTo>
                    <a:pt x="3914140" y="109969"/>
                  </a:lnTo>
                  <a:lnTo>
                    <a:pt x="3873271" y="109994"/>
                  </a:lnTo>
                  <a:lnTo>
                    <a:pt x="3902519" y="117017"/>
                  </a:lnTo>
                  <a:lnTo>
                    <a:pt x="3896042" y="113817"/>
                  </a:lnTo>
                  <a:lnTo>
                    <a:pt x="3910927" y="113322"/>
                  </a:lnTo>
                  <a:lnTo>
                    <a:pt x="3932834" y="113372"/>
                  </a:lnTo>
                  <a:lnTo>
                    <a:pt x="3947426" y="111823"/>
                  </a:lnTo>
                  <a:lnTo>
                    <a:pt x="3938295" y="111836"/>
                  </a:lnTo>
                  <a:lnTo>
                    <a:pt x="3933406" y="110324"/>
                  </a:lnTo>
                  <a:lnTo>
                    <a:pt x="3937393" y="107784"/>
                  </a:lnTo>
                  <a:lnTo>
                    <a:pt x="3951211" y="108242"/>
                  </a:lnTo>
                  <a:lnTo>
                    <a:pt x="3962196" y="109448"/>
                  </a:lnTo>
                  <a:lnTo>
                    <a:pt x="3971480" y="110845"/>
                  </a:lnTo>
                  <a:lnTo>
                    <a:pt x="3975595" y="112471"/>
                  </a:lnTo>
                  <a:lnTo>
                    <a:pt x="3971099" y="114300"/>
                  </a:lnTo>
                  <a:lnTo>
                    <a:pt x="3991114" y="109321"/>
                  </a:lnTo>
                  <a:close/>
                </a:path>
                <a:path w="4500245" h="518160">
                  <a:moveTo>
                    <a:pt x="4052303" y="3784"/>
                  </a:moveTo>
                  <a:lnTo>
                    <a:pt x="4038320" y="3327"/>
                  </a:lnTo>
                  <a:lnTo>
                    <a:pt x="4050703" y="4381"/>
                  </a:lnTo>
                  <a:lnTo>
                    <a:pt x="4052303" y="3784"/>
                  </a:lnTo>
                  <a:close/>
                </a:path>
                <a:path w="4500245" h="518160">
                  <a:moveTo>
                    <a:pt x="4164736" y="10591"/>
                  </a:moveTo>
                  <a:lnTo>
                    <a:pt x="4150334" y="8115"/>
                  </a:lnTo>
                  <a:lnTo>
                    <a:pt x="4146258" y="5321"/>
                  </a:lnTo>
                  <a:lnTo>
                    <a:pt x="4147388" y="2514"/>
                  </a:lnTo>
                  <a:lnTo>
                    <a:pt x="4148556" y="0"/>
                  </a:lnTo>
                  <a:lnTo>
                    <a:pt x="4103484" y="5194"/>
                  </a:lnTo>
                  <a:lnTo>
                    <a:pt x="4124185" y="6223"/>
                  </a:lnTo>
                  <a:lnTo>
                    <a:pt x="4135869" y="7696"/>
                  </a:lnTo>
                  <a:lnTo>
                    <a:pt x="4146689" y="9271"/>
                  </a:lnTo>
                  <a:lnTo>
                    <a:pt x="4164736" y="10591"/>
                  </a:lnTo>
                  <a:close/>
                </a:path>
                <a:path w="4500245" h="518160">
                  <a:moveTo>
                    <a:pt x="4195165" y="22707"/>
                  </a:moveTo>
                  <a:lnTo>
                    <a:pt x="4158030" y="21805"/>
                  </a:lnTo>
                  <a:lnTo>
                    <a:pt x="4162704" y="22288"/>
                  </a:lnTo>
                  <a:lnTo>
                    <a:pt x="4162755" y="22479"/>
                  </a:lnTo>
                  <a:lnTo>
                    <a:pt x="4162856" y="22948"/>
                  </a:lnTo>
                  <a:lnTo>
                    <a:pt x="4162933" y="23291"/>
                  </a:lnTo>
                  <a:lnTo>
                    <a:pt x="4158653" y="23850"/>
                  </a:lnTo>
                  <a:lnTo>
                    <a:pt x="4143044" y="23291"/>
                  </a:lnTo>
                  <a:lnTo>
                    <a:pt x="4141622" y="23291"/>
                  </a:lnTo>
                  <a:lnTo>
                    <a:pt x="4130357" y="21628"/>
                  </a:lnTo>
                  <a:lnTo>
                    <a:pt x="4126407" y="19646"/>
                  </a:lnTo>
                  <a:lnTo>
                    <a:pt x="4126636" y="19494"/>
                  </a:lnTo>
                  <a:lnTo>
                    <a:pt x="4127716" y="18846"/>
                  </a:lnTo>
                  <a:lnTo>
                    <a:pt x="4129633" y="18846"/>
                  </a:lnTo>
                  <a:lnTo>
                    <a:pt x="4129481" y="18148"/>
                  </a:lnTo>
                  <a:lnTo>
                    <a:pt x="4129405" y="17830"/>
                  </a:lnTo>
                  <a:lnTo>
                    <a:pt x="4127817" y="18783"/>
                  </a:lnTo>
                  <a:lnTo>
                    <a:pt x="4110710" y="18148"/>
                  </a:lnTo>
                  <a:lnTo>
                    <a:pt x="4115358" y="16725"/>
                  </a:lnTo>
                  <a:lnTo>
                    <a:pt x="4127462" y="14960"/>
                  </a:lnTo>
                  <a:lnTo>
                    <a:pt x="4129532" y="13881"/>
                  </a:lnTo>
                  <a:lnTo>
                    <a:pt x="4130903" y="13182"/>
                  </a:lnTo>
                  <a:lnTo>
                    <a:pt x="4109567" y="11772"/>
                  </a:lnTo>
                  <a:lnTo>
                    <a:pt x="4082351" y="13881"/>
                  </a:lnTo>
                  <a:lnTo>
                    <a:pt x="4037025" y="8178"/>
                  </a:lnTo>
                  <a:lnTo>
                    <a:pt x="4034904" y="7912"/>
                  </a:lnTo>
                  <a:lnTo>
                    <a:pt x="4090187" y="7747"/>
                  </a:lnTo>
                  <a:lnTo>
                    <a:pt x="4077385" y="6654"/>
                  </a:lnTo>
                  <a:lnTo>
                    <a:pt x="4050703" y="4381"/>
                  </a:lnTo>
                  <a:lnTo>
                    <a:pt x="4048201" y="5308"/>
                  </a:lnTo>
                  <a:lnTo>
                    <a:pt x="4048315" y="6477"/>
                  </a:lnTo>
                  <a:lnTo>
                    <a:pt x="4004081" y="6654"/>
                  </a:lnTo>
                  <a:lnTo>
                    <a:pt x="3957193" y="6477"/>
                  </a:lnTo>
                  <a:lnTo>
                    <a:pt x="3912146" y="6858"/>
                  </a:lnTo>
                  <a:lnTo>
                    <a:pt x="3873500" y="8851"/>
                  </a:lnTo>
                  <a:lnTo>
                    <a:pt x="3942537" y="8572"/>
                  </a:lnTo>
                  <a:lnTo>
                    <a:pt x="3942473" y="9232"/>
                  </a:lnTo>
                  <a:lnTo>
                    <a:pt x="3937177" y="10096"/>
                  </a:lnTo>
                  <a:lnTo>
                    <a:pt x="3924782" y="11264"/>
                  </a:lnTo>
                  <a:lnTo>
                    <a:pt x="3941445" y="12382"/>
                  </a:lnTo>
                  <a:lnTo>
                    <a:pt x="3996245" y="14960"/>
                  </a:lnTo>
                  <a:lnTo>
                    <a:pt x="4023055" y="16573"/>
                  </a:lnTo>
                  <a:lnTo>
                    <a:pt x="4014495" y="19646"/>
                  </a:lnTo>
                  <a:lnTo>
                    <a:pt x="4069664" y="19583"/>
                  </a:lnTo>
                  <a:lnTo>
                    <a:pt x="4065917" y="20840"/>
                  </a:lnTo>
                  <a:lnTo>
                    <a:pt x="4071074" y="22479"/>
                  </a:lnTo>
                  <a:lnTo>
                    <a:pt x="4080649" y="24396"/>
                  </a:lnTo>
                  <a:lnTo>
                    <a:pt x="4089895" y="26543"/>
                  </a:lnTo>
                  <a:lnTo>
                    <a:pt x="4073398" y="26390"/>
                  </a:lnTo>
                  <a:lnTo>
                    <a:pt x="4061790" y="24866"/>
                  </a:lnTo>
                  <a:lnTo>
                    <a:pt x="4050068" y="22948"/>
                  </a:lnTo>
                  <a:lnTo>
                    <a:pt x="4033570" y="21628"/>
                  </a:lnTo>
                  <a:lnTo>
                    <a:pt x="4033215" y="21628"/>
                  </a:lnTo>
                  <a:lnTo>
                    <a:pt x="4034345" y="26390"/>
                  </a:lnTo>
                  <a:lnTo>
                    <a:pt x="4034447" y="26809"/>
                  </a:lnTo>
                  <a:lnTo>
                    <a:pt x="4034561" y="27279"/>
                  </a:lnTo>
                  <a:lnTo>
                    <a:pt x="4034663" y="27711"/>
                  </a:lnTo>
                  <a:lnTo>
                    <a:pt x="4079837" y="26809"/>
                  </a:lnTo>
                  <a:lnTo>
                    <a:pt x="4127500" y="27279"/>
                  </a:lnTo>
                  <a:lnTo>
                    <a:pt x="4161548" y="26809"/>
                  </a:lnTo>
                  <a:lnTo>
                    <a:pt x="4168203" y="26809"/>
                  </a:lnTo>
                  <a:lnTo>
                    <a:pt x="4169981" y="26543"/>
                  </a:lnTo>
                  <a:lnTo>
                    <a:pt x="4187660" y="23850"/>
                  </a:lnTo>
                  <a:lnTo>
                    <a:pt x="4195165" y="22707"/>
                  </a:lnTo>
                  <a:close/>
                </a:path>
                <a:path w="4500245" h="518160">
                  <a:moveTo>
                    <a:pt x="4216590" y="15036"/>
                  </a:moveTo>
                  <a:lnTo>
                    <a:pt x="4211447" y="12509"/>
                  </a:lnTo>
                  <a:lnTo>
                    <a:pt x="4184065" y="14630"/>
                  </a:lnTo>
                  <a:lnTo>
                    <a:pt x="4216590" y="15036"/>
                  </a:lnTo>
                  <a:close/>
                </a:path>
                <a:path w="4500245" h="518160">
                  <a:moveTo>
                    <a:pt x="4367809" y="37236"/>
                  </a:moveTo>
                  <a:lnTo>
                    <a:pt x="4365561" y="37058"/>
                  </a:lnTo>
                  <a:lnTo>
                    <a:pt x="4345749" y="35509"/>
                  </a:lnTo>
                  <a:lnTo>
                    <a:pt x="4350537" y="36029"/>
                  </a:lnTo>
                  <a:lnTo>
                    <a:pt x="4350613" y="36449"/>
                  </a:lnTo>
                  <a:lnTo>
                    <a:pt x="4350728" y="37058"/>
                  </a:lnTo>
                  <a:lnTo>
                    <a:pt x="4341584" y="37058"/>
                  </a:lnTo>
                  <a:lnTo>
                    <a:pt x="4336948" y="36449"/>
                  </a:lnTo>
                  <a:lnTo>
                    <a:pt x="4322280" y="34518"/>
                  </a:lnTo>
                  <a:lnTo>
                    <a:pt x="4318051" y="34518"/>
                  </a:lnTo>
                  <a:lnTo>
                    <a:pt x="4286389" y="35509"/>
                  </a:lnTo>
                  <a:lnTo>
                    <a:pt x="4251795" y="36449"/>
                  </a:lnTo>
                  <a:lnTo>
                    <a:pt x="4216070" y="33858"/>
                  </a:lnTo>
                  <a:lnTo>
                    <a:pt x="4212869" y="38290"/>
                  </a:lnTo>
                  <a:lnTo>
                    <a:pt x="4212755" y="38442"/>
                  </a:lnTo>
                  <a:lnTo>
                    <a:pt x="4194048" y="37541"/>
                  </a:lnTo>
                  <a:lnTo>
                    <a:pt x="4193819" y="37541"/>
                  </a:lnTo>
                  <a:lnTo>
                    <a:pt x="4183164" y="35725"/>
                  </a:lnTo>
                  <a:lnTo>
                    <a:pt x="4180179" y="34518"/>
                  </a:lnTo>
                  <a:lnTo>
                    <a:pt x="4177728" y="33528"/>
                  </a:lnTo>
                  <a:lnTo>
                    <a:pt x="4174045" y="31407"/>
                  </a:lnTo>
                  <a:lnTo>
                    <a:pt x="4173664" y="31991"/>
                  </a:lnTo>
                  <a:lnTo>
                    <a:pt x="4168610" y="33528"/>
                  </a:lnTo>
                  <a:lnTo>
                    <a:pt x="4156456" y="34518"/>
                  </a:lnTo>
                  <a:lnTo>
                    <a:pt x="4137456" y="32524"/>
                  </a:lnTo>
                  <a:lnTo>
                    <a:pt x="4108742" y="32296"/>
                  </a:lnTo>
                  <a:lnTo>
                    <a:pt x="4092410" y="35128"/>
                  </a:lnTo>
                  <a:lnTo>
                    <a:pt x="4077119" y="38620"/>
                  </a:lnTo>
                  <a:lnTo>
                    <a:pt x="4051516" y="40386"/>
                  </a:lnTo>
                  <a:lnTo>
                    <a:pt x="4051477" y="40157"/>
                  </a:lnTo>
                  <a:lnTo>
                    <a:pt x="4051376" y="39712"/>
                  </a:lnTo>
                  <a:lnTo>
                    <a:pt x="4051300" y="39370"/>
                  </a:lnTo>
                  <a:lnTo>
                    <a:pt x="4046169" y="37858"/>
                  </a:lnTo>
                  <a:lnTo>
                    <a:pt x="4030345" y="37058"/>
                  </a:lnTo>
                  <a:lnTo>
                    <a:pt x="4027386" y="37058"/>
                  </a:lnTo>
                  <a:lnTo>
                    <a:pt x="4025201" y="38620"/>
                  </a:lnTo>
                  <a:lnTo>
                    <a:pt x="4024630" y="38976"/>
                  </a:lnTo>
                  <a:lnTo>
                    <a:pt x="4015486" y="40386"/>
                  </a:lnTo>
                  <a:lnTo>
                    <a:pt x="4014863" y="40386"/>
                  </a:lnTo>
                  <a:lnTo>
                    <a:pt x="4001274" y="40830"/>
                  </a:lnTo>
                  <a:lnTo>
                    <a:pt x="4001046" y="40830"/>
                  </a:lnTo>
                  <a:lnTo>
                    <a:pt x="3984536" y="40157"/>
                  </a:lnTo>
                  <a:lnTo>
                    <a:pt x="3981691" y="40157"/>
                  </a:lnTo>
                  <a:lnTo>
                    <a:pt x="3990822" y="38023"/>
                  </a:lnTo>
                  <a:lnTo>
                    <a:pt x="3986034" y="37541"/>
                  </a:lnTo>
                  <a:lnTo>
                    <a:pt x="3985958" y="37058"/>
                  </a:lnTo>
                  <a:lnTo>
                    <a:pt x="3985857" y="36449"/>
                  </a:lnTo>
                  <a:lnTo>
                    <a:pt x="3985742" y="35725"/>
                  </a:lnTo>
                  <a:lnTo>
                    <a:pt x="3985641" y="35128"/>
                  </a:lnTo>
                  <a:lnTo>
                    <a:pt x="3985539" y="34518"/>
                  </a:lnTo>
                  <a:lnTo>
                    <a:pt x="3983545" y="35128"/>
                  </a:lnTo>
                  <a:lnTo>
                    <a:pt x="3977614" y="37058"/>
                  </a:lnTo>
                  <a:lnTo>
                    <a:pt x="3976306" y="37058"/>
                  </a:lnTo>
                  <a:lnTo>
                    <a:pt x="3932707" y="39535"/>
                  </a:lnTo>
                  <a:lnTo>
                    <a:pt x="3922407" y="41757"/>
                  </a:lnTo>
                  <a:lnTo>
                    <a:pt x="3959987" y="44704"/>
                  </a:lnTo>
                  <a:lnTo>
                    <a:pt x="3969131" y="43662"/>
                  </a:lnTo>
                  <a:lnTo>
                    <a:pt x="3968737" y="42646"/>
                  </a:lnTo>
                  <a:lnTo>
                    <a:pt x="3982262" y="41109"/>
                  </a:lnTo>
                  <a:lnTo>
                    <a:pt x="4005135" y="43027"/>
                  </a:lnTo>
                  <a:lnTo>
                    <a:pt x="4026433" y="42100"/>
                  </a:lnTo>
                  <a:lnTo>
                    <a:pt x="4042918" y="41109"/>
                  </a:lnTo>
                  <a:lnTo>
                    <a:pt x="4047540" y="40830"/>
                  </a:lnTo>
                  <a:lnTo>
                    <a:pt x="4050461" y="40652"/>
                  </a:lnTo>
                  <a:lnTo>
                    <a:pt x="4056380" y="40652"/>
                  </a:lnTo>
                  <a:lnTo>
                    <a:pt x="4083812" y="40830"/>
                  </a:lnTo>
                  <a:lnTo>
                    <a:pt x="4094810" y="40652"/>
                  </a:lnTo>
                  <a:lnTo>
                    <a:pt x="4198836" y="38976"/>
                  </a:lnTo>
                  <a:lnTo>
                    <a:pt x="4214177" y="40157"/>
                  </a:lnTo>
                  <a:lnTo>
                    <a:pt x="4248226" y="40157"/>
                  </a:lnTo>
                  <a:lnTo>
                    <a:pt x="4286910" y="40652"/>
                  </a:lnTo>
                  <a:lnTo>
                    <a:pt x="4315155" y="43230"/>
                  </a:lnTo>
                  <a:lnTo>
                    <a:pt x="4309910" y="39712"/>
                  </a:lnTo>
                  <a:lnTo>
                    <a:pt x="4346930" y="40614"/>
                  </a:lnTo>
                  <a:lnTo>
                    <a:pt x="4342803" y="40157"/>
                  </a:lnTo>
                  <a:lnTo>
                    <a:pt x="4341939" y="40157"/>
                  </a:lnTo>
                  <a:lnTo>
                    <a:pt x="4343247" y="39712"/>
                  </a:lnTo>
                  <a:lnTo>
                    <a:pt x="4345394" y="38976"/>
                  </a:lnTo>
                  <a:lnTo>
                    <a:pt x="4346867" y="38468"/>
                  </a:lnTo>
                  <a:lnTo>
                    <a:pt x="4347375" y="38290"/>
                  </a:lnTo>
                  <a:lnTo>
                    <a:pt x="4346473" y="38290"/>
                  </a:lnTo>
                  <a:lnTo>
                    <a:pt x="4360189" y="37236"/>
                  </a:lnTo>
                  <a:lnTo>
                    <a:pt x="4367809" y="37236"/>
                  </a:lnTo>
                  <a:close/>
                </a:path>
                <a:path w="4500245" h="518160">
                  <a:moveTo>
                    <a:pt x="4383570" y="38468"/>
                  </a:moveTo>
                  <a:lnTo>
                    <a:pt x="4374756" y="37236"/>
                  </a:lnTo>
                  <a:lnTo>
                    <a:pt x="4367809" y="37236"/>
                  </a:lnTo>
                  <a:lnTo>
                    <a:pt x="4383570" y="38468"/>
                  </a:lnTo>
                  <a:close/>
                </a:path>
                <a:path w="4500245" h="518160">
                  <a:moveTo>
                    <a:pt x="4500169" y="22898"/>
                  </a:moveTo>
                  <a:lnTo>
                    <a:pt x="4495063" y="22961"/>
                  </a:lnTo>
                  <a:lnTo>
                    <a:pt x="4487951" y="23368"/>
                  </a:lnTo>
                  <a:lnTo>
                    <a:pt x="4479899" y="23317"/>
                  </a:lnTo>
                  <a:lnTo>
                    <a:pt x="4471936" y="21958"/>
                  </a:lnTo>
                  <a:lnTo>
                    <a:pt x="4499038" y="18846"/>
                  </a:lnTo>
                  <a:lnTo>
                    <a:pt x="4474819" y="19100"/>
                  </a:lnTo>
                  <a:lnTo>
                    <a:pt x="4457192" y="19773"/>
                  </a:lnTo>
                  <a:lnTo>
                    <a:pt x="4445736" y="20916"/>
                  </a:lnTo>
                  <a:lnTo>
                    <a:pt x="4440047" y="22567"/>
                  </a:lnTo>
                  <a:lnTo>
                    <a:pt x="4420768" y="19570"/>
                  </a:lnTo>
                  <a:lnTo>
                    <a:pt x="4426750" y="25158"/>
                  </a:lnTo>
                  <a:lnTo>
                    <a:pt x="4401820" y="25463"/>
                  </a:lnTo>
                  <a:lnTo>
                    <a:pt x="4356557" y="22821"/>
                  </a:lnTo>
                  <a:lnTo>
                    <a:pt x="4329074" y="22847"/>
                  </a:lnTo>
                  <a:lnTo>
                    <a:pt x="4345698" y="24244"/>
                  </a:lnTo>
                  <a:lnTo>
                    <a:pt x="4396041" y="25819"/>
                  </a:lnTo>
                  <a:lnTo>
                    <a:pt x="4417771" y="27178"/>
                  </a:lnTo>
                  <a:lnTo>
                    <a:pt x="4433290" y="24053"/>
                  </a:lnTo>
                  <a:lnTo>
                    <a:pt x="4449559" y="24549"/>
                  </a:lnTo>
                  <a:lnTo>
                    <a:pt x="4469511" y="26174"/>
                  </a:lnTo>
                  <a:lnTo>
                    <a:pt x="4496066" y="26441"/>
                  </a:lnTo>
                  <a:lnTo>
                    <a:pt x="4500169" y="22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997458" y="4522139"/>
              <a:ext cx="5318760" cy="519430"/>
            </a:xfrm>
            <a:custGeom>
              <a:avLst/>
              <a:gdLst/>
              <a:ahLst/>
              <a:cxnLst/>
              <a:rect l="l" t="t" r="r" b="b"/>
              <a:pathLst>
                <a:path w="5318759" h="519429">
                  <a:moveTo>
                    <a:pt x="277228" y="301548"/>
                  </a:moveTo>
                  <a:lnTo>
                    <a:pt x="270827" y="300532"/>
                  </a:lnTo>
                  <a:lnTo>
                    <a:pt x="260946" y="299770"/>
                  </a:lnTo>
                  <a:lnTo>
                    <a:pt x="248196" y="299516"/>
                  </a:lnTo>
                  <a:lnTo>
                    <a:pt x="251155" y="299770"/>
                  </a:lnTo>
                  <a:lnTo>
                    <a:pt x="265950" y="301040"/>
                  </a:lnTo>
                  <a:lnTo>
                    <a:pt x="265620" y="301040"/>
                  </a:lnTo>
                  <a:lnTo>
                    <a:pt x="276364" y="302082"/>
                  </a:lnTo>
                  <a:lnTo>
                    <a:pt x="276415" y="301548"/>
                  </a:lnTo>
                  <a:lnTo>
                    <a:pt x="277228" y="301548"/>
                  </a:lnTo>
                  <a:close/>
                </a:path>
                <a:path w="5318759" h="519429">
                  <a:moveTo>
                    <a:pt x="292277" y="295198"/>
                  </a:moveTo>
                  <a:lnTo>
                    <a:pt x="282905" y="294538"/>
                  </a:lnTo>
                  <a:lnTo>
                    <a:pt x="277063" y="295198"/>
                  </a:lnTo>
                  <a:lnTo>
                    <a:pt x="292277" y="295198"/>
                  </a:lnTo>
                  <a:close/>
                </a:path>
                <a:path w="5318759" h="519429">
                  <a:moveTo>
                    <a:pt x="398754" y="302729"/>
                  </a:moveTo>
                  <a:lnTo>
                    <a:pt x="396240" y="303707"/>
                  </a:lnTo>
                  <a:lnTo>
                    <a:pt x="380657" y="306247"/>
                  </a:lnTo>
                  <a:lnTo>
                    <a:pt x="381190" y="306247"/>
                  </a:lnTo>
                  <a:lnTo>
                    <a:pt x="374548" y="307911"/>
                  </a:lnTo>
                  <a:lnTo>
                    <a:pt x="389636" y="307263"/>
                  </a:lnTo>
                  <a:lnTo>
                    <a:pt x="392493" y="307263"/>
                  </a:lnTo>
                  <a:lnTo>
                    <a:pt x="394995" y="305231"/>
                  </a:lnTo>
                  <a:lnTo>
                    <a:pt x="395693" y="304723"/>
                  </a:lnTo>
                  <a:lnTo>
                    <a:pt x="398754" y="302729"/>
                  </a:lnTo>
                  <a:close/>
                </a:path>
                <a:path w="5318759" h="519429">
                  <a:moveTo>
                    <a:pt x="597484" y="343839"/>
                  </a:moveTo>
                  <a:lnTo>
                    <a:pt x="460756" y="343839"/>
                  </a:lnTo>
                  <a:lnTo>
                    <a:pt x="460806" y="343966"/>
                  </a:lnTo>
                  <a:lnTo>
                    <a:pt x="464185" y="345871"/>
                  </a:lnTo>
                  <a:lnTo>
                    <a:pt x="484886" y="346252"/>
                  </a:lnTo>
                  <a:lnTo>
                    <a:pt x="495363" y="344601"/>
                  </a:lnTo>
                  <a:lnTo>
                    <a:pt x="526110" y="344601"/>
                  </a:lnTo>
                  <a:lnTo>
                    <a:pt x="595693" y="345871"/>
                  </a:lnTo>
                  <a:lnTo>
                    <a:pt x="590943" y="345363"/>
                  </a:lnTo>
                  <a:lnTo>
                    <a:pt x="594220" y="344601"/>
                  </a:lnTo>
                  <a:lnTo>
                    <a:pt x="597484" y="343839"/>
                  </a:lnTo>
                  <a:close/>
                </a:path>
                <a:path w="5318759" h="519429">
                  <a:moveTo>
                    <a:pt x="657694" y="343839"/>
                  </a:moveTo>
                  <a:lnTo>
                    <a:pt x="657174" y="343712"/>
                  </a:lnTo>
                  <a:lnTo>
                    <a:pt x="598030" y="343712"/>
                  </a:lnTo>
                  <a:lnTo>
                    <a:pt x="597484" y="343839"/>
                  </a:lnTo>
                  <a:lnTo>
                    <a:pt x="657694" y="343839"/>
                  </a:lnTo>
                  <a:close/>
                </a:path>
                <a:path w="5318759" h="519429">
                  <a:moveTo>
                    <a:pt x="658025" y="518960"/>
                  </a:moveTo>
                  <a:lnTo>
                    <a:pt x="638314" y="513562"/>
                  </a:lnTo>
                  <a:lnTo>
                    <a:pt x="598932" y="513003"/>
                  </a:lnTo>
                  <a:lnTo>
                    <a:pt x="553072" y="514362"/>
                  </a:lnTo>
                  <a:lnTo>
                    <a:pt x="513969" y="514769"/>
                  </a:lnTo>
                  <a:lnTo>
                    <a:pt x="515366" y="517677"/>
                  </a:lnTo>
                  <a:lnTo>
                    <a:pt x="553008" y="515950"/>
                  </a:lnTo>
                  <a:lnTo>
                    <a:pt x="569874" y="517677"/>
                  </a:lnTo>
                  <a:lnTo>
                    <a:pt x="578332" y="514565"/>
                  </a:lnTo>
                  <a:lnTo>
                    <a:pt x="601916" y="515594"/>
                  </a:lnTo>
                  <a:lnTo>
                    <a:pt x="613016" y="516978"/>
                  </a:lnTo>
                  <a:lnTo>
                    <a:pt x="626681" y="518248"/>
                  </a:lnTo>
                  <a:lnTo>
                    <a:pt x="658025" y="518960"/>
                  </a:lnTo>
                  <a:close/>
                </a:path>
                <a:path w="5318759" h="519429">
                  <a:moveTo>
                    <a:pt x="716330" y="297027"/>
                  </a:moveTo>
                  <a:lnTo>
                    <a:pt x="710603" y="296341"/>
                  </a:lnTo>
                  <a:lnTo>
                    <a:pt x="692607" y="294538"/>
                  </a:lnTo>
                  <a:lnTo>
                    <a:pt x="689495" y="294538"/>
                  </a:lnTo>
                  <a:lnTo>
                    <a:pt x="683983" y="296087"/>
                  </a:lnTo>
                  <a:lnTo>
                    <a:pt x="703897" y="296722"/>
                  </a:lnTo>
                  <a:lnTo>
                    <a:pt x="704773" y="296722"/>
                  </a:lnTo>
                  <a:lnTo>
                    <a:pt x="716330" y="297027"/>
                  </a:lnTo>
                  <a:close/>
                </a:path>
                <a:path w="5318759" h="519429">
                  <a:moveTo>
                    <a:pt x="720318" y="297497"/>
                  </a:moveTo>
                  <a:lnTo>
                    <a:pt x="719670" y="297230"/>
                  </a:lnTo>
                  <a:lnTo>
                    <a:pt x="718070" y="297230"/>
                  </a:lnTo>
                  <a:lnTo>
                    <a:pt x="720318" y="297497"/>
                  </a:lnTo>
                  <a:close/>
                </a:path>
                <a:path w="5318759" h="519429">
                  <a:moveTo>
                    <a:pt x="835596" y="356158"/>
                  </a:moveTo>
                  <a:lnTo>
                    <a:pt x="834364" y="356158"/>
                  </a:lnTo>
                  <a:lnTo>
                    <a:pt x="824420" y="356920"/>
                  </a:lnTo>
                  <a:lnTo>
                    <a:pt x="835596" y="356158"/>
                  </a:lnTo>
                  <a:close/>
                </a:path>
                <a:path w="5318759" h="519429">
                  <a:moveTo>
                    <a:pt x="994283" y="332155"/>
                  </a:moveTo>
                  <a:lnTo>
                    <a:pt x="989025" y="328726"/>
                  </a:lnTo>
                  <a:lnTo>
                    <a:pt x="988923" y="328980"/>
                  </a:lnTo>
                  <a:lnTo>
                    <a:pt x="989063" y="329488"/>
                  </a:lnTo>
                  <a:lnTo>
                    <a:pt x="989126" y="329742"/>
                  </a:lnTo>
                  <a:lnTo>
                    <a:pt x="989203" y="329996"/>
                  </a:lnTo>
                  <a:lnTo>
                    <a:pt x="989266" y="330250"/>
                  </a:lnTo>
                  <a:lnTo>
                    <a:pt x="989330" y="330504"/>
                  </a:lnTo>
                  <a:lnTo>
                    <a:pt x="989393" y="330758"/>
                  </a:lnTo>
                  <a:lnTo>
                    <a:pt x="989469" y="331012"/>
                  </a:lnTo>
                  <a:lnTo>
                    <a:pt x="989533" y="331266"/>
                  </a:lnTo>
                  <a:lnTo>
                    <a:pt x="989634" y="331647"/>
                  </a:lnTo>
                  <a:lnTo>
                    <a:pt x="989736" y="332028"/>
                  </a:lnTo>
                  <a:lnTo>
                    <a:pt x="989799" y="332282"/>
                  </a:lnTo>
                  <a:lnTo>
                    <a:pt x="989876" y="332613"/>
                  </a:lnTo>
                  <a:lnTo>
                    <a:pt x="994283" y="332155"/>
                  </a:lnTo>
                  <a:close/>
                </a:path>
                <a:path w="5318759" h="519429">
                  <a:moveTo>
                    <a:pt x="1203198" y="343839"/>
                  </a:moveTo>
                  <a:lnTo>
                    <a:pt x="1200086" y="343712"/>
                  </a:lnTo>
                  <a:lnTo>
                    <a:pt x="1125816" y="343712"/>
                  </a:lnTo>
                  <a:lnTo>
                    <a:pt x="1124051" y="343839"/>
                  </a:lnTo>
                  <a:lnTo>
                    <a:pt x="1203198" y="343839"/>
                  </a:lnTo>
                  <a:close/>
                </a:path>
                <a:path w="5318759" h="519429">
                  <a:moveTo>
                    <a:pt x="1212240" y="340918"/>
                  </a:moveTo>
                  <a:lnTo>
                    <a:pt x="1211668" y="340791"/>
                  </a:lnTo>
                  <a:lnTo>
                    <a:pt x="1179449" y="340791"/>
                  </a:lnTo>
                  <a:lnTo>
                    <a:pt x="1177759" y="340918"/>
                  </a:lnTo>
                  <a:lnTo>
                    <a:pt x="1212240" y="340918"/>
                  </a:lnTo>
                  <a:close/>
                </a:path>
                <a:path w="5318759" h="519429">
                  <a:moveTo>
                    <a:pt x="1213383" y="341172"/>
                  </a:moveTo>
                  <a:lnTo>
                    <a:pt x="1213040" y="340918"/>
                  </a:lnTo>
                  <a:lnTo>
                    <a:pt x="1212240" y="340918"/>
                  </a:lnTo>
                  <a:lnTo>
                    <a:pt x="1213383" y="341172"/>
                  </a:lnTo>
                  <a:close/>
                </a:path>
                <a:path w="5318759" h="519429">
                  <a:moveTo>
                    <a:pt x="1236179" y="340791"/>
                  </a:moveTo>
                  <a:lnTo>
                    <a:pt x="1212875" y="340791"/>
                  </a:lnTo>
                  <a:lnTo>
                    <a:pt x="1213040" y="340918"/>
                  </a:lnTo>
                  <a:lnTo>
                    <a:pt x="1236167" y="340918"/>
                  </a:lnTo>
                  <a:lnTo>
                    <a:pt x="1236179" y="340791"/>
                  </a:lnTo>
                  <a:close/>
                </a:path>
                <a:path w="5318759" h="519429">
                  <a:moveTo>
                    <a:pt x="1242987" y="430466"/>
                  </a:moveTo>
                  <a:lnTo>
                    <a:pt x="1226375" y="429120"/>
                  </a:lnTo>
                  <a:lnTo>
                    <a:pt x="1202461" y="427837"/>
                  </a:lnTo>
                  <a:lnTo>
                    <a:pt x="1177874" y="427418"/>
                  </a:lnTo>
                  <a:lnTo>
                    <a:pt x="1159243" y="428637"/>
                  </a:lnTo>
                  <a:lnTo>
                    <a:pt x="1164361" y="430161"/>
                  </a:lnTo>
                  <a:lnTo>
                    <a:pt x="1182954" y="431114"/>
                  </a:lnTo>
                  <a:lnTo>
                    <a:pt x="1183360" y="433133"/>
                  </a:lnTo>
                  <a:lnTo>
                    <a:pt x="1242987" y="430466"/>
                  </a:lnTo>
                  <a:close/>
                </a:path>
                <a:path w="5318759" h="519429">
                  <a:moveTo>
                    <a:pt x="1343279" y="343839"/>
                  </a:moveTo>
                  <a:lnTo>
                    <a:pt x="1342097" y="343712"/>
                  </a:lnTo>
                  <a:lnTo>
                    <a:pt x="1246352" y="343712"/>
                  </a:lnTo>
                  <a:lnTo>
                    <a:pt x="1246378" y="343839"/>
                  </a:lnTo>
                  <a:lnTo>
                    <a:pt x="1343279" y="343839"/>
                  </a:lnTo>
                  <a:close/>
                </a:path>
                <a:path w="5318759" h="519429">
                  <a:moveTo>
                    <a:pt x="1366329" y="343331"/>
                  </a:moveTo>
                  <a:lnTo>
                    <a:pt x="1361440" y="342823"/>
                  </a:lnTo>
                  <a:lnTo>
                    <a:pt x="1358595" y="342315"/>
                  </a:lnTo>
                  <a:lnTo>
                    <a:pt x="1356804" y="342315"/>
                  </a:lnTo>
                  <a:lnTo>
                    <a:pt x="1333830" y="342823"/>
                  </a:lnTo>
                  <a:lnTo>
                    <a:pt x="1337373" y="343204"/>
                  </a:lnTo>
                  <a:lnTo>
                    <a:pt x="1246251" y="343204"/>
                  </a:lnTo>
                  <a:lnTo>
                    <a:pt x="1246136" y="342696"/>
                  </a:lnTo>
                  <a:lnTo>
                    <a:pt x="1246035" y="342188"/>
                  </a:lnTo>
                  <a:lnTo>
                    <a:pt x="1246009" y="342061"/>
                  </a:lnTo>
                  <a:lnTo>
                    <a:pt x="1236129" y="342061"/>
                  </a:lnTo>
                  <a:lnTo>
                    <a:pt x="1236116" y="342188"/>
                  </a:lnTo>
                  <a:lnTo>
                    <a:pt x="1221740" y="342823"/>
                  </a:lnTo>
                  <a:lnTo>
                    <a:pt x="1205560" y="342823"/>
                  </a:lnTo>
                  <a:lnTo>
                    <a:pt x="1203210" y="343204"/>
                  </a:lnTo>
                  <a:lnTo>
                    <a:pt x="1132865" y="343204"/>
                  </a:lnTo>
                  <a:lnTo>
                    <a:pt x="1138148" y="342823"/>
                  </a:lnTo>
                  <a:lnTo>
                    <a:pt x="1140929" y="342696"/>
                  </a:lnTo>
                  <a:lnTo>
                    <a:pt x="1174369" y="341172"/>
                  </a:lnTo>
                  <a:lnTo>
                    <a:pt x="1177759" y="340918"/>
                  </a:lnTo>
                  <a:lnTo>
                    <a:pt x="448094" y="340918"/>
                  </a:lnTo>
                  <a:lnTo>
                    <a:pt x="446913" y="341172"/>
                  </a:lnTo>
                  <a:lnTo>
                    <a:pt x="459968" y="341934"/>
                  </a:lnTo>
                  <a:lnTo>
                    <a:pt x="460070" y="342188"/>
                  </a:lnTo>
                  <a:lnTo>
                    <a:pt x="460171" y="342442"/>
                  </a:lnTo>
                  <a:lnTo>
                    <a:pt x="460286" y="342696"/>
                  </a:lnTo>
                  <a:lnTo>
                    <a:pt x="460336" y="342823"/>
                  </a:lnTo>
                  <a:lnTo>
                    <a:pt x="460438" y="343077"/>
                  </a:lnTo>
                  <a:lnTo>
                    <a:pt x="460540" y="343331"/>
                  </a:lnTo>
                  <a:lnTo>
                    <a:pt x="460641" y="343585"/>
                  </a:lnTo>
                  <a:lnTo>
                    <a:pt x="460705" y="343712"/>
                  </a:lnTo>
                  <a:lnTo>
                    <a:pt x="598030" y="343712"/>
                  </a:lnTo>
                  <a:lnTo>
                    <a:pt x="615708" y="342823"/>
                  </a:lnTo>
                  <a:lnTo>
                    <a:pt x="641324" y="342823"/>
                  </a:lnTo>
                  <a:lnTo>
                    <a:pt x="655078" y="343204"/>
                  </a:lnTo>
                  <a:lnTo>
                    <a:pt x="657174" y="343712"/>
                  </a:lnTo>
                  <a:lnTo>
                    <a:pt x="1125816" y="343712"/>
                  </a:lnTo>
                  <a:lnTo>
                    <a:pt x="1131100" y="343331"/>
                  </a:lnTo>
                  <a:lnTo>
                    <a:pt x="1202423" y="343331"/>
                  </a:lnTo>
                  <a:lnTo>
                    <a:pt x="1200086" y="343712"/>
                  </a:lnTo>
                  <a:lnTo>
                    <a:pt x="1246352" y="343712"/>
                  </a:lnTo>
                  <a:lnTo>
                    <a:pt x="1246276" y="343331"/>
                  </a:lnTo>
                  <a:lnTo>
                    <a:pt x="1338554" y="343331"/>
                  </a:lnTo>
                  <a:lnTo>
                    <a:pt x="1342097" y="343712"/>
                  </a:lnTo>
                  <a:lnTo>
                    <a:pt x="1365707" y="343712"/>
                  </a:lnTo>
                  <a:lnTo>
                    <a:pt x="1366329" y="343331"/>
                  </a:lnTo>
                  <a:close/>
                </a:path>
                <a:path w="5318759" h="519429">
                  <a:moveTo>
                    <a:pt x="1377086" y="341299"/>
                  </a:moveTo>
                  <a:lnTo>
                    <a:pt x="1374228" y="341172"/>
                  </a:lnTo>
                  <a:lnTo>
                    <a:pt x="1352169" y="341172"/>
                  </a:lnTo>
                  <a:lnTo>
                    <a:pt x="1352892" y="341299"/>
                  </a:lnTo>
                  <a:lnTo>
                    <a:pt x="1377086" y="341299"/>
                  </a:lnTo>
                  <a:close/>
                </a:path>
                <a:path w="5318759" h="519429">
                  <a:moveTo>
                    <a:pt x="1385506" y="448360"/>
                  </a:moveTo>
                  <a:lnTo>
                    <a:pt x="1370012" y="447217"/>
                  </a:lnTo>
                  <a:lnTo>
                    <a:pt x="1350594" y="447700"/>
                  </a:lnTo>
                  <a:lnTo>
                    <a:pt x="1334604" y="447789"/>
                  </a:lnTo>
                  <a:lnTo>
                    <a:pt x="1329385" y="445452"/>
                  </a:lnTo>
                  <a:lnTo>
                    <a:pt x="1339481" y="445046"/>
                  </a:lnTo>
                  <a:lnTo>
                    <a:pt x="1348930" y="445287"/>
                  </a:lnTo>
                  <a:lnTo>
                    <a:pt x="1356550" y="444957"/>
                  </a:lnTo>
                  <a:lnTo>
                    <a:pt x="1361224" y="442810"/>
                  </a:lnTo>
                  <a:lnTo>
                    <a:pt x="1325626" y="442683"/>
                  </a:lnTo>
                  <a:lnTo>
                    <a:pt x="1279448" y="437616"/>
                  </a:lnTo>
                  <a:lnTo>
                    <a:pt x="1249286" y="438048"/>
                  </a:lnTo>
                  <a:lnTo>
                    <a:pt x="1263230" y="441426"/>
                  </a:lnTo>
                  <a:lnTo>
                    <a:pt x="1267028" y="445503"/>
                  </a:lnTo>
                  <a:lnTo>
                    <a:pt x="1277670" y="448983"/>
                  </a:lnTo>
                  <a:lnTo>
                    <a:pt x="1312202" y="450583"/>
                  </a:lnTo>
                  <a:lnTo>
                    <a:pt x="1323251" y="451446"/>
                  </a:lnTo>
                  <a:lnTo>
                    <a:pt x="1361706" y="448945"/>
                  </a:lnTo>
                  <a:lnTo>
                    <a:pt x="1385506" y="448360"/>
                  </a:lnTo>
                  <a:close/>
                </a:path>
                <a:path w="5318759" h="519429">
                  <a:moveTo>
                    <a:pt x="1414437" y="342315"/>
                  </a:moveTo>
                  <a:lnTo>
                    <a:pt x="1404353" y="342188"/>
                  </a:lnTo>
                  <a:lnTo>
                    <a:pt x="1357884" y="342188"/>
                  </a:lnTo>
                  <a:lnTo>
                    <a:pt x="1358595" y="342315"/>
                  </a:lnTo>
                  <a:lnTo>
                    <a:pt x="1414437" y="342315"/>
                  </a:lnTo>
                  <a:close/>
                </a:path>
                <a:path w="5318759" h="519429">
                  <a:moveTo>
                    <a:pt x="1436331" y="342315"/>
                  </a:moveTo>
                  <a:lnTo>
                    <a:pt x="1435722" y="342188"/>
                  </a:lnTo>
                  <a:lnTo>
                    <a:pt x="1416024" y="342188"/>
                  </a:lnTo>
                  <a:lnTo>
                    <a:pt x="1414437" y="342315"/>
                  </a:lnTo>
                  <a:lnTo>
                    <a:pt x="1436331" y="342315"/>
                  </a:lnTo>
                  <a:close/>
                </a:path>
                <a:path w="5318759" h="519429">
                  <a:moveTo>
                    <a:pt x="1443558" y="343839"/>
                  </a:moveTo>
                  <a:lnTo>
                    <a:pt x="1442961" y="343712"/>
                  </a:lnTo>
                  <a:lnTo>
                    <a:pt x="1365707" y="343712"/>
                  </a:lnTo>
                  <a:lnTo>
                    <a:pt x="1365504" y="343839"/>
                  </a:lnTo>
                  <a:lnTo>
                    <a:pt x="1443558" y="343839"/>
                  </a:lnTo>
                  <a:close/>
                </a:path>
                <a:path w="5318759" h="519429">
                  <a:moveTo>
                    <a:pt x="1446199" y="451739"/>
                  </a:moveTo>
                  <a:lnTo>
                    <a:pt x="1417802" y="448792"/>
                  </a:lnTo>
                  <a:lnTo>
                    <a:pt x="1404378" y="450354"/>
                  </a:lnTo>
                  <a:lnTo>
                    <a:pt x="1446199" y="451739"/>
                  </a:lnTo>
                  <a:close/>
                </a:path>
                <a:path w="5318759" h="519429">
                  <a:moveTo>
                    <a:pt x="1449793" y="487807"/>
                  </a:moveTo>
                  <a:lnTo>
                    <a:pt x="1403870" y="488950"/>
                  </a:lnTo>
                  <a:lnTo>
                    <a:pt x="1427378" y="490410"/>
                  </a:lnTo>
                  <a:lnTo>
                    <a:pt x="1449793" y="487807"/>
                  </a:lnTo>
                  <a:close/>
                </a:path>
                <a:path w="5318759" h="519429">
                  <a:moveTo>
                    <a:pt x="1532877" y="446925"/>
                  </a:moveTo>
                  <a:lnTo>
                    <a:pt x="1532801" y="446582"/>
                  </a:lnTo>
                  <a:lnTo>
                    <a:pt x="1532699" y="446112"/>
                  </a:lnTo>
                  <a:lnTo>
                    <a:pt x="1531061" y="446112"/>
                  </a:lnTo>
                  <a:lnTo>
                    <a:pt x="1521193" y="446328"/>
                  </a:lnTo>
                  <a:lnTo>
                    <a:pt x="1502879" y="446493"/>
                  </a:lnTo>
                  <a:lnTo>
                    <a:pt x="1489341" y="446112"/>
                  </a:lnTo>
                  <a:lnTo>
                    <a:pt x="1469034" y="446112"/>
                  </a:lnTo>
                  <a:lnTo>
                    <a:pt x="1468348" y="448144"/>
                  </a:lnTo>
                  <a:lnTo>
                    <a:pt x="1492491" y="446582"/>
                  </a:lnTo>
                  <a:lnTo>
                    <a:pt x="1506181" y="446582"/>
                  </a:lnTo>
                  <a:lnTo>
                    <a:pt x="1511071" y="446709"/>
                  </a:lnTo>
                  <a:lnTo>
                    <a:pt x="1532877" y="446925"/>
                  </a:lnTo>
                  <a:close/>
                </a:path>
                <a:path w="5318759" h="519429">
                  <a:moveTo>
                    <a:pt x="1540078" y="446112"/>
                  </a:moveTo>
                  <a:lnTo>
                    <a:pt x="1532191" y="443877"/>
                  </a:lnTo>
                  <a:lnTo>
                    <a:pt x="1532699" y="446112"/>
                  </a:lnTo>
                  <a:lnTo>
                    <a:pt x="1540078" y="446112"/>
                  </a:lnTo>
                  <a:close/>
                </a:path>
                <a:path w="5318759" h="519429">
                  <a:moveTo>
                    <a:pt x="1584032" y="448322"/>
                  </a:moveTo>
                  <a:lnTo>
                    <a:pt x="1538058" y="449491"/>
                  </a:lnTo>
                  <a:lnTo>
                    <a:pt x="1556994" y="451472"/>
                  </a:lnTo>
                  <a:lnTo>
                    <a:pt x="1584032" y="448322"/>
                  </a:lnTo>
                  <a:close/>
                </a:path>
                <a:path w="5318759" h="519429">
                  <a:moveTo>
                    <a:pt x="1587461" y="381215"/>
                  </a:moveTo>
                  <a:lnTo>
                    <a:pt x="1540751" y="379310"/>
                  </a:lnTo>
                  <a:lnTo>
                    <a:pt x="1531620" y="380365"/>
                  </a:lnTo>
                  <a:lnTo>
                    <a:pt x="1587461" y="381215"/>
                  </a:lnTo>
                  <a:close/>
                </a:path>
                <a:path w="5318759" h="519429">
                  <a:moveTo>
                    <a:pt x="1596555" y="342315"/>
                  </a:moveTo>
                  <a:lnTo>
                    <a:pt x="1593253" y="342188"/>
                  </a:lnTo>
                  <a:lnTo>
                    <a:pt x="1535823" y="342188"/>
                  </a:lnTo>
                  <a:lnTo>
                    <a:pt x="1527632" y="342315"/>
                  </a:lnTo>
                  <a:lnTo>
                    <a:pt x="1596555" y="342315"/>
                  </a:lnTo>
                  <a:close/>
                </a:path>
                <a:path w="5318759" h="519429">
                  <a:moveTo>
                    <a:pt x="1627682" y="343839"/>
                  </a:moveTo>
                  <a:lnTo>
                    <a:pt x="1625434" y="343712"/>
                  </a:lnTo>
                  <a:lnTo>
                    <a:pt x="1523707" y="343712"/>
                  </a:lnTo>
                  <a:lnTo>
                    <a:pt x="1524012" y="343839"/>
                  </a:lnTo>
                  <a:lnTo>
                    <a:pt x="1627682" y="343839"/>
                  </a:lnTo>
                  <a:close/>
                </a:path>
                <a:path w="5318759" h="519429">
                  <a:moveTo>
                    <a:pt x="1651038" y="417639"/>
                  </a:moveTo>
                  <a:lnTo>
                    <a:pt x="1620685" y="414032"/>
                  </a:lnTo>
                  <a:lnTo>
                    <a:pt x="1586763" y="411911"/>
                  </a:lnTo>
                  <a:lnTo>
                    <a:pt x="1548752" y="410845"/>
                  </a:lnTo>
                  <a:lnTo>
                    <a:pt x="1506143" y="410438"/>
                  </a:lnTo>
                  <a:lnTo>
                    <a:pt x="1516354" y="414477"/>
                  </a:lnTo>
                  <a:lnTo>
                    <a:pt x="1478991" y="413207"/>
                  </a:lnTo>
                  <a:lnTo>
                    <a:pt x="1533537" y="419379"/>
                  </a:lnTo>
                  <a:lnTo>
                    <a:pt x="1578851" y="422046"/>
                  </a:lnTo>
                  <a:lnTo>
                    <a:pt x="1629067" y="423265"/>
                  </a:lnTo>
                  <a:lnTo>
                    <a:pt x="1623707" y="419760"/>
                  </a:lnTo>
                  <a:lnTo>
                    <a:pt x="1637233" y="419963"/>
                  </a:lnTo>
                  <a:lnTo>
                    <a:pt x="1641017" y="419442"/>
                  </a:lnTo>
                  <a:lnTo>
                    <a:pt x="1642986" y="418553"/>
                  </a:lnTo>
                  <a:lnTo>
                    <a:pt x="1651038" y="417639"/>
                  </a:lnTo>
                  <a:close/>
                </a:path>
                <a:path w="5318759" h="519429">
                  <a:moveTo>
                    <a:pt x="1675739" y="384543"/>
                  </a:moveTo>
                  <a:lnTo>
                    <a:pt x="1674266" y="381889"/>
                  </a:lnTo>
                  <a:lnTo>
                    <a:pt x="1654111" y="380796"/>
                  </a:lnTo>
                  <a:lnTo>
                    <a:pt x="1630616" y="380098"/>
                  </a:lnTo>
                  <a:lnTo>
                    <a:pt x="1619084" y="378599"/>
                  </a:lnTo>
                  <a:lnTo>
                    <a:pt x="1639443" y="387705"/>
                  </a:lnTo>
                  <a:lnTo>
                    <a:pt x="1645615" y="386143"/>
                  </a:lnTo>
                  <a:lnTo>
                    <a:pt x="1652193" y="384810"/>
                  </a:lnTo>
                  <a:lnTo>
                    <a:pt x="1661477" y="384136"/>
                  </a:lnTo>
                  <a:lnTo>
                    <a:pt x="1675739" y="384543"/>
                  </a:lnTo>
                  <a:close/>
                </a:path>
                <a:path w="5318759" h="519429">
                  <a:moveTo>
                    <a:pt x="1729828" y="418947"/>
                  </a:moveTo>
                  <a:lnTo>
                    <a:pt x="1718246" y="417398"/>
                  </a:lnTo>
                  <a:lnTo>
                    <a:pt x="1702841" y="417398"/>
                  </a:lnTo>
                  <a:lnTo>
                    <a:pt x="1690662" y="417753"/>
                  </a:lnTo>
                  <a:lnTo>
                    <a:pt x="1700885" y="417753"/>
                  </a:lnTo>
                  <a:lnTo>
                    <a:pt x="1723567" y="421005"/>
                  </a:lnTo>
                  <a:lnTo>
                    <a:pt x="1729828" y="418947"/>
                  </a:lnTo>
                  <a:close/>
                </a:path>
                <a:path w="5318759" h="519429">
                  <a:moveTo>
                    <a:pt x="1734159" y="412432"/>
                  </a:moveTo>
                  <a:lnTo>
                    <a:pt x="1705330" y="412432"/>
                  </a:lnTo>
                  <a:lnTo>
                    <a:pt x="1724202" y="414388"/>
                  </a:lnTo>
                  <a:lnTo>
                    <a:pt x="1734159" y="412432"/>
                  </a:lnTo>
                  <a:close/>
                </a:path>
                <a:path w="5318759" h="519429">
                  <a:moveTo>
                    <a:pt x="1740928" y="468731"/>
                  </a:moveTo>
                  <a:lnTo>
                    <a:pt x="1717649" y="467245"/>
                  </a:lnTo>
                  <a:lnTo>
                    <a:pt x="1721777" y="465734"/>
                  </a:lnTo>
                  <a:lnTo>
                    <a:pt x="1713039" y="467791"/>
                  </a:lnTo>
                  <a:lnTo>
                    <a:pt x="1740928" y="468731"/>
                  </a:lnTo>
                  <a:close/>
                </a:path>
                <a:path w="5318759" h="519429">
                  <a:moveTo>
                    <a:pt x="1745665" y="448360"/>
                  </a:moveTo>
                  <a:lnTo>
                    <a:pt x="1741982" y="447395"/>
                  </a:lnTo>
                  <a:lnTo>
                    <a:pt x="1741678" y="446100"/>
                  </a:lnTo>
                  <a:lnTo>
                    <a:pt x="1739620" y="444817"/>
                  </a:lnTo>
                  <a:lnTo>
                    <a:pt x="1730667" y="443826"/>
                  </a:lnTo>
                  <a:lnTo>
                    <a:pt x="1720850" y="445376"/>
                  </a:lnTo>
                  <a:lnTo>
                    <a:pt x="1719237" y="446735"/>
                  </a:lnTo>
                  <a:lnTo>
                    <a:pt x="1727098" y="447776"/>
                  </a:lnTo>
                  <a:lnTo>
                    <a:pt x="1745665" y="448360"/>
                  </a:lnTo>
                  <a:close/>
                </a:path>
                <a:path w="5318759" h="519429">
                  <a:moveTo>
                    <a:pt x="1754962" y="412432"/>
                  </a:moveTo>
                  <a:lnTo>
                    <a:pt x="1737334" y="411810"/>
                  </a:lnTo>
                  <a:lnTo>
                    <a:pt x="1734159" y="412432"/>
                  </a:lnTo>
                  <a:lnTo>
                    <a:pt x="1754962" y="412432"/>
                  </a:lnTo>
                  <a:close/>
                </a:path>
                <a:path w="5318759" h="519429">
                  <a:moveTo>
                    <a:pt x="1801469" y="343839"/>
                  </a:moveTo>
                  <a:lnTo>
                    <a:pt x="1627682" y="343839"/>
                  </a:lnTo>
                  <a:lnTo>
                    <a:pt x="1641119" y="344601"/>
                  </a:lnTo>
                  <a:lnTo>
                    <a:pt x="1682356" y="344970"/>
                  </a:lnTo>
                  <a:lnTo>
                    <a:pt x="1801469" y="343839"/>
                  </a:lnTo>
                  <a:close/>
                </a:path>
                <a:path w="5318759" h="519429">
                  <a:moveTo>
                    <a:pt x="1810651" y="439140"/>
                  </a:moveTo>
                  <a:lnTo>
                    <a:pt x="1806829" y="438048"/>
                  </a:lnTo>
                  <a:lnTo>
                    <a:pt x="1801279" y="436956"/>
                  </a:lnTo>
                  <a:lnTo>
                    <a:pt x="1798358" y="436054"/>
                  </a:lnTo>
                  <a:lnTo>
                    <a:pt x="1761337" y="436143"/>
                  </a:lnTo>
                  <a:lnTo>
                    <a:pt x="1767713" y="433870"/>
                  </a:lnTo>
                  <a:lnTo>
                    <a:pt x="1753362" y="431850"/>
                  </a:lnTo>
                  <a:lnTo>
                    <a:pt x="1728762" y="430237"/>
                  </a:lnTo>
                  <a:lnTo>
                    <a:pt x="1704352" y="429209"/>
                  </a:lnTo>
                  <a:lnTo>
                    <a:pt x="1751799" y="435178"/>
                  </a:lnTo>
                  <a:lnTo>
                    <a:pt x="1740992" y="436638"/>
                  </a:lnTo>
                  <a:lnTo>
                    <a:pt x="1735924" y="438810"/>
                  </a:lnTo>
                  <a:lnTo>
                    <a:pt x="1736852" y="440702"/>
                  </a:lnTo>
                  <a:lnTo>
                    <a:pt x="1743976" y="441286"/>
                  </a:lnTo>
                  <a:lnTo>
                    <a:pt x="1784718" y="437603"/>
                  </a:lnTo>
                  <a:lnTo>
                    <a:pt x="1808327" y="440055"/>
                  </a:lnTo>
                  <a:lnTo>
                    <a:pt x="1810651" y="439140"/>
                  </a:lnTo>
                  <a:close/>
                </a:path>
                <a:path w="5318759" h="519429">
                  <a:moveTo>
                    <a:pt x="1843557" y="350532"/>
                  </a:moveTo>
                  <a:lnTo>
                    <a:pt x="1811655" y="352158"/>
                  </a:lnTo>
                  <a:lnTo>
                    <a:pt x="1813585" y="350558"/>
                  </a:lnTo>
                  <a:lnTo>
                    <a:pt x="1808835" y="350024"/>
                  </a:lnTo>
                  <a:lnTo>
                    <a:pt x="1792617" y="350164"/>
                  </a:lnTo>
                  <a:lnTo>
                    <a:pt x="1800250" y="351599"/>
                  </a:lnTo>
                  <a:lnTo>
                    <a:pt x="1816811" y="352475"/>
                  </a:lnTo>
                  <a:lnTo>
                    <a:pt x="1834007" y="352285"/>
                  </a:lnTo>
                  <a:lnTo>
                    <a:pt x="1843557" y="350532"/>
                  </a:lnTo>
                  <a:close/>
                </a:path>
                <a:path w="5318759" h="519429">
                  <a:moveTo>
                    <a:pt x="1898942" y="186880"/>
                  </a:moveTo>
                  <a:lnTo>
                    <a:pt x="1880946" y="184721"/>
                  </a:lnTo>
                  <a:lnTo>
                    <a:pt x="1881695" y="184721"/>
                  </a:lnTo>
                  <a:lnTo>
                    <a:pt x="1872691" y="184086"/>
                  </a:lnTo>
                  <a:lnTo>
                    <a:pt x="1872310" y="184086"/>
                  </a:lnTo>
                  <a:lnTo>
                    <a:pt x="1898942" y="186880"/>
                  </a:lnTo>
                  <a:close/>
                </a:path>
                <a:path w="5318759" h="519429">
                  <a:moveTo>
                    <a:pt x="1995995" y="391287"/>
                  </a:moveTo>
                  <a:lnTo>
                    <a:pt x="1931136" y="390448"/>
                  </a:lnTo>
                  <a:lnTo>
                    <a:pt x="1941842" y="390652"/>
                  </a:lnTo>
                  <a:lnTo>
                    <a:pt x="1958441" y="391845"/>
                  </a:lnTo>
                  <a:lnTo>
                    <a:pt x="1977618" y="392544"/>
                  </a:lnTo>
                  <a:lnTo>
                    <a:pt x="1995995" y="391287"/>
                  </a:lnTo>
                  <a:close/>
                </a:path>
                <a:path w="5318759" h="519429">
                  <a:moveTo>
                    <a:pt x="2002040" y="343712"/>
                  </a:moveTo>
                  <a:lnTo>
                    <a:pt x="1809673" y="343712"/>
                  </a:lnTo>
                  <a:lnTo>
                    <a:pt x="1801469" y="343839"/>
                  </a:lnTo>
                  <a:lnTo>
                    <a:pt x="2001888" y="343839"/>
                  </a:lnTo>
                  <a:lnTo>
                    <a:pt x="2002040" y="343712"/>
                  </a:lnTo>
                  <a:close/>
                </a:path>
                <a:path w="5318759" h="519429">
                  <a:moveTo>
                    <a:pt x="2030374" y="380022"/>
                  </a:moveTo>
                  <a:lnTo>
                    <a:pt x="2002650" y="380098"/>
                  </a:lnTo>
                  <a:lnTo>
                    <a:pt x="1998814" y="382638"/>
                  </a:lnTo>
                  <a:lnTo>
                    <a:pt x="2008289" y="382574"/>
                  </a:lnTo>
                  <a:lnTo>
                    <a:pt x="2019896" y="382270"/>
                  </a:lnTo>
                  <a:lnTo>
                    <a:pt x="2028863" y="381482"/>
                  </a:lnTo>
                  <a:lnTo>
                    <a:pt x="2030374" y="380022"/>
                  </a:lnTo>
                  <a:close/>
                </a:path>
                <a:path w="5318759" h="519429">
                  <a:moveTo>
                    <a:pt x="2036965" y="388645"/>
                  </a:moveTo>
                  <a:lnTo>
                    <a:pt x="1985060" y="384200"/>
                  </a:lnTo>
                  <a:lnTo>
                    <a:pt x="2023668" y="391223"/>
                  </a:lnTo>
                  <a:lnTo>
                    <a:pt x="2036965" y="388645"/>
                  </a:lnTo>
                  <a:close/>
                </a:path>
                <a:path w="5318759" h="519429">
                  <a:moveTo>
                    <a:pt x="2063178" y="199072"/>
                  </a:moveTo>
                  <a:lnTo>
                    <a:pt x="2057527" y="198310"/>
                  </a:lnTo>
                  <a:lnTo>
                    <a:pt x="2056079" y="198310"/>
                  </a:lnTo>
                  <a:lnTo>
                    <a:pt x="2063178" y="199072"/>
                  </a:lnTo>
                  <a:close/>
                </a:path>
                <a:path w="5318759" h="519429">
                  <a:moveTo>
                    <a:pt x="2093823" y="415442"/>
                  </a:moveTo>
                  <a:lnTo>
                    <a:pt x="2074786" y="413448"/>
                  </a:lnTo>
                  <a:lnTo>
                    <a:pt x="2059305" y="414731"/>
                  </a:lnTo>
                  <a:lnTo>
                    <a:pt x="2035136" y="413994"/>
                  </a:lnTo>
                  <a:lnTo>
                    <a:pt x="2006447" y="412407"/>
                  </a:lnTo>
                  <a:lnTo>
                    <a:pt x="1977390" y="411149"/>
                  </a:lnTo>
                  <a:lnTo>
                    <a:pt x="1963331" y="413778"/>
                  </a:lnTo>
                  <a:lnTo>
                    <a:pt x="1925218" y="413524"/>
                  </a:lnTo>
                  <a:lnTo>
                    <a:pt x="1913775" y="416420"/>
                  </a:lnTo>
                  <a:lnTo>
                    <a:pt x="1932038" y="414680"/>
                  </a:lnTo>
                  <a:lnTo>
                    <a:pt x="1958721" y="415798"/>
                  </a:lnTo>
                  <a:lnTo>
                    <a:pt x="1990775" y="417652"/>
                  </a:lnTo>
                  <a:lnTo>
                    <a:pt x="2025129" y="418160"/>
                  </a:lnTo>
                  <a:lnTo>
                    <a:pt x="2036165" y="416229"/>
                  </a:lnTo>
                  <a:lnTo>
                    <a:pt x="2074913" y="417093"/>
                  </a:lnTo>
                  <a:lnTo>
                    <a:pt x="2093823" y="415442"/>
                  </a:lnTo>
                  <a:close/>
                </a:path>
                <a:path w="5318759" h="519429">
                  <a:moveTo>
                    <a:pt x="2106917" y="388366"/>
                  </a:moveTo>
                  <a:lnTo>
                    <a:pt x="2103945" y="386067"/>
                  </a:lnTo>
                  <a:lnTo>
                    <a:pt x="2101850" y="384149"/>
                  </a:lnTo>
                  <a:lnTo>
                    <a:pt x="2076627" y="384149"/>
                  </a:lnTo>
                  <a:lnTo>
                    <a:pt x="2069617" y="384352"/>
                  </a:lnTo>
                  <a:lnTo>
                    <a:pt x="2059343" y="386067"/>
                  </a:lnTo>
                  <a:lnTo>
                    <a:pt x="2055901" y="388200"/>
                  </a:lnTo>
                  <a:lnTo>
                    <a:pt x="2066429" y="389013"/>
                  </a:lnTo>
                  <a:lnTo>
                    <a:pt x="2082888" y="389343"/>
                  </a:lnTo>
                  <a:lnTo>
                    <a:pt x="2097252" y="390004"/>
                  </a:lnTo>
                  <a:lnTo>
                    <a:pt x="2106917" y="388366"/>
                  </a:lnTo>
                  <a:close/>
                </a:path>
                <a:path w="5318759" h="519429">
                  <a:moveTo>
                    <a:pt x="2124227" y="342315"/>
                  </a:moveTo>
                  <a:lnTo>
                    <a:pt x="2123884" y="342188"/>
                  </a:lnTo>
                  <a:lnTo>
                    <a:pt x="2092007" y="342188"/>
                  </a:lnTo>
                  <a:lnTo>
                    <a:pt x="2090191" y="342315"/>
                  </a:lnTo>
                  <a:lnTo>
                    <a:pt x="2124227" y="342315"/>
                  </a:lnTo>
                  <a:close/>
                </a:path>
                <a:path w="5318759" h="519429">
                  <a:moveTo>
                    <a:pt x="2125675" y="250253"/>
                  </a:moveTo>
                  <a:lnTo>
                    <a:pt x="2117356" y="249618"/>
                  </a:lnTo>
                  <a:lnTo>
                    <a:pt x="2116239" y="249618"/>
                  </a:lnTo>
                  <a:lnTo>
                    <a:pt x="2116290" y="249872"/>
                  </a:lnTo>
                  <a:lnTo>
                    <a:pt x="2116366" y="250253"/>
                  </a:lnTo>
                  <a:lnTo>
                    <a:pt x="2125675" y="250253"/>
                  </a:lnTo>
                  <a:close/>
                </a:path>
                <a:path w="5318759" h="519429">
                  <a:moveTo>
                    <a:pt x="2127593" y="343839"/>
                  </a:moveTo>
                  <a:lnTo>
                    <a:pt x="2127440" y="343712"/>
                  </a:lnTo>
                  <a:lnTo>
                    <a:pt x="2072284" y="343712"/>
                  </a:lnTo>
                  <a:lnTo>
                    <a:pt x="2070989" y="343839"/>
                  </a:lnTo>
                  <a:lnTo>
                    <a:pt x="2127593" y="343839"/>
                  </a:lnTo>
                  <a:close/>
                </a:path>
                <a:path w="5318759" h="519429">
                  <a:moveTo>
                    <a:pt x="2148776" y="379526"/>
                  </a:moveTo>
                  <a:lnTo>
                    <a:pt x="2146071" y="378993"/>
                  </a:lnTo>
                  <a:lnTo>
                    <a:pt x="2135987" y="378193"/>
                  </a:lnTo>
                  <a:lnTo>
                    <a:pt x="2099906" y="381342"/>
                  </a:lnTo>
                  <a:lnTo>
                    <a:pt x="2145893" y="380199"/>
                  </a:lnTo>
                  <a:lnTo>
                    <a:pt x="2148776" y="379526"/>
                  </a:lnTo>
                  <a:close/>
                </a:path>
                <a:path w="5318759" h="519429">
                  <a:moveTo>
                    <a:pt x="2199271" y="351104"/>
                  </a:moveTo>
                  <a:lnTo>
                    <a:pt x="2199068" y="351104"/>
                  </a:lnTo>
                  <a:lnTo>
                    <a:pt x="2190318" y="352158"/>
                  </a:lnTo>
                  <a:lnTo>
                    <a:pt x="2199271" y="351104"/>
                  </a:lnTo>
                  <a:close/>
                </a:path>
                <a:path w="5318759" h="519429">
                  <a:moveTo>
                    <a:pt x="2203437" y="349567"/>
                  </a:moveTo>
                  <a:lnTo>
                    <a:pt x="2203107" y="347573"/>
                  </a:lnTo>
                  <a:lnTo>
                    <a:pt x="2191816" y="347573"/>
                  </a:lnTo>
                  <a:lnTo>
                    <a:pt x="2194166" y="349084"/>
                  </a:lnTo>
                  <a:lnTo>
                    <a:pt x="2199830" y="350901"/>
                  </a:lnTo>
                  <a:lnTo>
                    <a:pt x="2203437" y="349567"/>
                  </a:lnTo>
                  <a:close/>
                </a:path>
                <a:path w="5318759" h="519429">
                  <a:moveTo>
                    <a:pt x="2222563" y="188404"/>
                  </a:moveTo>
                  <a:lnTo>
                    <a:pt x="2216988" y="187896"/>
                  </a:lnTo>
                  <a:lnTo>
                    <a:pt x="2216785" y="187896"/>
                  </a:lnTo>
                  <a:lnTo>
                    <a:pt x="2193531" y="185610"/>
                  </a:lnTo>
                  <a:lnTo>
                    <a:pt x="2166455" y="186118"/>
                  </a:lnTo>
                  <a:lnTo>
                    <a:pt x="2171827" y="187261"/>
                  </a:lnTo>
                  <a:lnTo>
                    <a:pt x="2168626" y="187896"/>
                  </a:lnTo>
                  <a:lnTo>
                    <a:pt x="2168067" y="187896"/>
                  </a:lnTo>
                  <a:lnTo>
                    <a:pt x="2163267" y="188404"/>
                  </a:lnTo>
                  <a:lnTo>
                    <a:pt x="2222563" y="188404"/>
                  </a:lnTo>
                  <a:close/>
                </a:path>
                <a:path w="5318759" h="519429">
                  <a:moveTo>
                    <a:pt x="2232799" y="188404"/>
                  </a:moveTo>
                  <a:lnTo>
                    <a:pt x="2222563" y="188404"/>
                  </a:lnTo>
                  <a:lnTo>
                    <a:pt x="2229523" y="189039"/>
                  </a:lnTo>
                  <a:lnTo>
                    <a:pt x="2232799" y="188404"/>
                  </a:lnTo>
                  <a:close/>
                </a:path>
                <a:path w="5318759" h="519429">
                  <a:moveTo>
                    <a:pt x="2237117" y="342315"/>
                  </a:moveTo>
                  <a:lnTo>
                    <a:pt x="2234209" y="342188"/>
                  </a:lnTo>
                  <a:lnTo>
                    <a:pt x="2179015" y="342188"/>
                  </a:lnTo>
                  <a:lnTo>
                    <a:pt x="2170036" y="342315"/>
                  </a:lnTo>
                  <a:lnTo>
                    <a:pt x="2237117" y="342315"/>
                  </a:lnTo>
                  <a:close/>
                </a:path>
                <a:path w="5318759" h="519429">
                  <a:moveTo>
                    <a:pt x="2241778" y="188404"/>
                  </a:moveTo>
                  <a:lnTo>
                    <a:pt x="2240724" y="187007"/>
                  </a:lnTo>
                  <a:lnTo>
                    <a:pt x="2239975" y="187007"/>
                  </a:lnTo>
                  <a:lnTo>
                    <a:pt x="2232799" y="188404"/>
                  </a:lnTo>
                  <a:lnTo>
                    <a:pt x="2241778" y="188404"/>
                  </a:lnTo>
                  <a:close/>
                </a:path>
                <a:path w="5318759" h="519429">
                  <a:moveTo>
                    <a:pt x="2324252" y="195135"/>
                  </a:moveTo>
                  <a:lnTo>
                    <a:pt x="2324112" y="195021"/>
                  </a:lnTo>
                  <a:lnTo>
                    <a:pt x="2320036" y="191325"/>
                  </a:lnTo>
                  <a:lnTo>
                    <a:pt x="2312873" y="192976"/>
                  </a:lnTo>
                  <a:lnTo>
                    <a:pt x="2319617" y="194500"/>
                  </a:lnTo>
                  <a:lnTo>
                    <a:pt x="2319934" y="194500"/>
                  </a:lnTo>
                  <a:lnTo>
                    <a:pt x="2322817" y="194919"/>
                  </a:lnTo>
                  <a:lnTo>
                    <a:pt x="2324252" y="195135"/>
                  </a:lnTo>
                  <a:close/>
                </a:path>
                <a:path w="5318759" h="519429">
                  <a:moveTo>
                    <a:pt x="2357399" y="343839"/>
                  </a:moveTo>
                  <a:lnTo>
                    <a:pt x="2315337" y="343839"/>
                  </a:lnTo>
                  <a:lnTo>
                    <a:pt x="2315337" y="345871"/>
                  </a:lnTo>
                  <a:lnTo>
                    <a:pt x="2160854" y="345871"/>
                  </a:lnTo>
                  <a:lnTo>
                    <a:pt x="2160384" y="345617"/>
                  </a:lnTo>
                  <a:lnTo>
                    <a:pt x="2307666" y="345617"/>
                  </a:lnTo>
                  <a:lnTo>
                    <a:pt x="2310219" y="345744"/>
                  </a:lnTo>
                  <a:lnTo>
                    <a:pt x="2315337" y="345871"/>
                  </a:lnTo>
                  <a:lnTo>
                    <a:pt x="2315337" y="343839"/>
                  </a:lnTo>
                  <a:lnTo>
                    <a:pt x="2305113" y="343839"/>
                  </a:lnTo>
                  <a:lnTo>
                    <a:pt x="2305113" y="345490"/>
                  </a:lnTo>
                  <a:lnTo>
                    <a:pt x="2160155" y="345490"/>
                  </a:lnTo>
                  <a:lnTo>
                    <a:pt x="2160346" y="345605"/>
                  </a:lnTo>
                  <a:lnTo>
                    <a:pt x="2159914" y="345363"/>
                  </a:lnTo>
                  <a:lnTo>
                    <a:pt x="2302573" y="345363"/>
                  </a:lnTo>
                  <a:lnTo>
                    <a:pt x="2305113" y="345490"/>
                  </a:lnTo>
                  <a:lnTo>
                    <a:pt x="2305113" y="343839"/>
                  </a:lnTo>
                  <a:lnTo>
                    <a:pt x="2272004" y="343839"/>
                  </a:lnTo>
                  <a:lnTo>
                    <a:pt x="2300020" y="345236"/>
                  </a:lnTo>
                  <a:lnTo>
                    <a:pt x="2159685" y="345236"/>
                  </a:lnTo>
                  <a:lnTo>
                    <a:pt x="2159889" y="345363"/>
                  </a:lnTo>
                  <a:lnTo>
                    <a:pt x="2159444" y="345109"/>
                  </a:lnTo>
                  <a:lnTo>
                    <a:pt x="2159114" y="345109"/>
                  </a:lnTo>
                  <a:lnTo>
                    <a:pt x="2159762" y="344220"/>
                  </a:lnTo>
                  <a:lnTo>
                    <a:pt x="2159851" y="344093"/>
                  </a:lnTo>
                  <a:lnTo>
                    <a:pt x="2159939" y="343966"/>
                  </a:lnTo>
                  <a:lnTo>
                    <a:pt x="2160041" y="343839"/>
                  </a:lnTo>
                  <a:lnTo>
                    <a:pt x="2138984" y="343839"/>
                  </a:lnTo>
                  <a:lnTo>
                    <a:pt x="2138984" y="345871"/>
                  </a:lnTo>
                  <a:lnTo>
                    <a:pt x="2054326" y="345871"/>
                  </a:lnTo>
                  <a:lnTo>
                    <a:pt x="2055901" y="345617"/>
                  </a:lnTo>
                  <a:lnTo>
                    <a:pt x="2136444" y="345617"/>
                  </a:lnTo>
                  <a:lnTo>
                    <a:pt x="2138984" y="345871"/>
                  </a:lnTo>
                  <a:lnTo>
                    <a:pt x="2138984" y="343839"/>
                  </a:lnTo>
                  <a:lnTo>
                    <a:pt x="2135174" y="343839"/>
                  </a:lnTo>
                  <a:lnTo>
                    <a:pt x="2135174" y="345490"/>
                  </a:lnTo>
                  <a:lnTo>
                    <a:pt x="2056688" y="345490"/>
                  </a:lnTo>
                  <a:lnTo>
                    <a:pt x="2057476" y="345363"/>
                  </a:lnTo>
                  <a:lnTo>
                    <a:pt x="2133904" y="345363"/>
                  </a:lnTo>
                  <a:lnTo>
                    <a:pt x="2135174" y="345490"/>
                  </a:lnTo>
                  <a:lnTo>
                    <a:pt x="2135174" y="343839"/>
                  </a:lnTo>
                  <a:lnTo>
                    <a:pt x="2127593" y="343839"/>
                  </a:lnTo>
                  <a:lnTo>
                    <a:pt x="2128824" y="344855"/>
                  </a:lnTo>
                  <a:lnTo>
                    <a:pt x="2132634" y="345236"/>
                  </a:lnTo>
                  <a:lnTo>
                    <a:pt x="2058263" y="345236"/>
                  </a:lnTo>
                  <a:lnTo>
                    <a:pt x="2060638" y="344855"/>
                  </a:lnTo>
                  <a:lnTo>
                    <a:pt x="2070989" y="343839"/>
                  </a:lnTo>
                  <a:lnTo>
                    <a:pt x="2044458" y="343839"/>
                  </a:lnTo>
                  <a:lnTo>
                    <a:pt x="2044458" y="345871"/>
                  </a:lnTo>
                  <a:lnTo>
                    <a:pt x="2040318" y="345871"/>
                  </a:lnTo>
                  <a:lnTo>
                    <a:pt x="2040712" y="345617"/>
                  </a:lnTo>
                  <a:lnTo>
                    <a:pt x="2042083" y="345617"/>
                  </a:lnTo>
                  <a:lnTo>
                    <a:pt x="2044458" y="345871"/>
                  </a:lnTo>
                  <a:lnTo>
                    <a:pt x="2044458" y="343839"/>
                  </a:lnTo>
                  <a:lnTo>
                    <a:pt x="2030971" y="343839"/>
                  </a:lnTo>
                  <a:lnTo>
                    <a:pt x="2030971" y="345871"/>
                  </a:lnTo>
                  <a:lnTo>
                    <a:pt x="1515897" y="345871"/>
                  </a:lnTo>
                  <a:lnTo>
                    <a:pt x="1522133" y="345617"/>
                  </a:lnTo>
                  <a:lnTo>
                    <a:pt x="2028634" y="345617"/>
                  </a:lnTo>
                  <a:lnTo>
                    <a:pt x="2030628" y="345744"/>
                  </a:lnTo>
                  <a:lnTo>
                    <a:pt x="2030971" y="345871"/>
                  </a:lnTo>
                  <a:lnTo>
                    <a:pt x="2030971" y="343839"/>
                  </a:lnTo>
                  <a:lnTo>
                    <a:pt x="2026653" y="343839"/>
                  </a:lnTo>
                  <a:lnTo>
                    <a:pt x="2026653" y="345490"/>
                  </a:lnTo>
                  <a:lnTo>
                    <a:pt x="1530350" y="345490"/>
                  </a:lnTo>
                  <a:lnTo>
                    <a:pt x="1525244" y="345490"/>
                  </a:lnTo>
                  <a:lnTo>
                    <a:pt x="1528356" y="345363"/>
                  </a:lnTo>
                  <a:lnTo>
                    <a:pt x="1530350" y="345490"/>
                  </a:lnTo>
                  <a:lnTo>
                    <a:pt x="1529575" y="345363"/>
                  </a:lnTo>
                  <a:lnTo>
                    <a:pt x="2024659" y="345363"/>
                  </a:lnTo>
                  <a:lnTo>
                    <a:pt x="2026653" y="345490"/>
                  </a:lnTo>
                  <a:lnTo>
                    <a:pt x="2026653" y="343839"/>
                  </a:lnTo>
                  <a:lnTo>
                    <a:pt x="2001888" y="343839"/>
                  </a:lnTo>
                  <a:lnTo>
                    <a:pt x="2001583" y="344093"/>
                  </a:lnTo>
                  <a:lnTo>
                    <a:pt x="2014740" y="344728"/>
                  </a:lnTo>
                  <a:lnTo>
                    <a:pt x="2022678" y="345236"/>
                  </a:lnTo>
                  <a:lnTo>
                    <a:pt x="1528800" y="345236"/>
                  </a:lnTo>
                  <a:lnTo>
                    <a:pt x="1526489" y="344855"/>
                  </a:lnTo>
                  <a:lnTo>
                    <a:pt x="1524330" y="343966"/>
                  </a:lnTo>
                  <a:lnTo>
                    <a:pt x="1524012" y="343839"/>
                  </a:lnTo>
                  <a:lnTo>
                    <a:pt x="1500124" y="343839"/>
                  </a:lnTo>
                  <a:lnTo>
                    <a:pt x="1500124" y="345871"/>
                  </a:lnTo>
                  <a:lnTo>
                    <a:pt x="1362163" y="345871"/>
                  </a:lnTo>
                  <a:lnTo>
                    <a:pt x="1103033" y="345871"/>
                  </a:lnTo>
                  <a:lnTo>
                    <a:pt x="1104163" y="345617"/>
                  </a:lnTo>
                  <a:lnTo>
                    <a:pt x="1246746" y="345617"/>
                  </a:lnTo>
                  <a:lnTo>
                    <a:pt x="1359801" y="345617"/>
                  </a:lnTo>
                  <a:lnTo>
                    <a:pt x="1362163" y="345871"/>
                  </a:lnTo>
                  <a:lnTo>
                    <a:pt x="1362583" y="345617"/>
                  </a:lnTo>
                  <a:lnTo>
                    <a:pt x="1495844" y="345617"/>
                  </a:lnTo>
                  <a:lnTo>
                    <a:pt x="1500124" y="345871"/>
                  </a:lnTo>
                  <a:lnTo>
                    <a:pt x="1500124" y="343839"/>
                  </a:lnTo>
                  <a:lnTo>
                    <a:pt x="1493710" y="343839"/>
                  </a:lnTo>
                  <a:lnTo>
                    <a:pt x="1493710" y="345490"/>
                  </a:lnTo>
                  <a:lnTo>
                    <a:pt x="1362798" y="345490"/>
                  </a:lnTo>
                  <a:lnTo>
                    <a:pt x="1363002" y="345363"/>
                  </a:lnTo>
                  <a:lnTo>
                    <a:pt x="1491564" y="345363"/>
                  </a:lnTo>
                  <a:lnTo>
                    <a:pt x="1493710" y="345490"/>
                  </a:lnTo>
                  <a:lnTo>
                    <a:pt x="1493710" y="343839"/>
                  </a:lnTo>
                  <a:lnTo>
                    <a:pt x="1443558" y="343839"/>
                  </a:lnTo>
                  <a:lnTo>
                    <a:pt x="1449578" y="345109"/>
                  </a:lnTo>
                  <a:lnTo>
                    <a:pt x="1468869" y="343966"/>
                  </a:lnTo>
                  <a:lnTo>
                    <a:pt x="1489430" y="345236"/>
                  </a:lnTo>
                  <a:lnTo>
                    <a:pt x="1363205" y="345236"/>
                  </a:lnTo>
                  <a:lnTo>
                    <a:pt x="1365504" y="343839"/>
                  </a:lnTo>
                  <a:lnTo>
                    <a:pt x="1358620" y="343839"/>
                  </a:lnTo>
                  <a:lnTo>
                    <a:pt x="1358620" y="345490"/>
                  </a:lnTo>
                  <a:lnTo>
                    <a:pt x="1246720" y="345490"/>
                  </a:lnTo>
                  <a:lnTo>
                    <a:pt x="1246695" y="345363"/>
                  </a:lnTo>
                  <a:lnTo>
                    <a:pt x="1357439" y="345363"/>
                  </a:lnTo>
                  <a:lnTo>
                    <a:pt x="1358620" y="345490"/>
                  </a:lnTo>
                  <a:lnTo>
                    <a:pt x="1358620" y="343839"/>
                  </a:lnTo>
                  <a:lnTo>
                    <a:pt x="1343279" y="343839"/>
                  </a:lnTo>
                  <a:lnTo>
                    <a:pt x="1356258" y="345236"/>
                  </a:lnTo>
                  <a:lnTo>
                    <a:pt x="1246670" y="345236"/>
                  </a:lnTo>
                  <a:lnTo>
                    <a:pt x="1246644" y="345109"/>
                  </a:lnTo>
                  <a:lnTo>
                    <a:pt x="1246543" y="344601"/>
                  </a:lnTo>
                  <a:lnTo>
                    <a:pt x="1246428" y="344093"/>
                  </a:lnTo>
                  <a:lnTo>
                    <a:pt x="1246378" y="343839"/>
                  </a:lnTo>
                  <a:lnTo>
                    <a:pt x="1203198" y="343839"/>
                  </a:lnTo>
                  <a:lnTo>
                    <a:pt x="1240523" y="345363"/>
                  </a:lnTo>
                  <a:lnTo>
                    <a:pt x="1243634" y="345490"/>
                  </a:lnTo>
                  <a:lnTo>
                    <a:pt x="1104734" y="345490"/>
                  </a:lnTo>
                  <a:lnTo>
                    <a:pt x="1105293" y="345363"/>
                  </a:lnTo>
                  <a:lnTo>
                    <a:pt x="1240523" y="345363"/>
                  </a:lnTo>
                  <a:lnTo>
                    <a:pt x="1105865" y="345236"/>
                  </a:lnTo>
                  <a:lnTo>
                    <a:pt x="1106436" y="345109"/>
                  </a:lnTo>
                  <a:lnTo>
                    <a:pt x="1124051" y="343839"/>
                  </a:lnTo>
                  <a:lnTo>
                    <a:pt x="657694" y="343839"/>
                  </a:lnTo>
                  <a:lnTo>
                    <a:pt x="669683" y="346760"/>
                  </a:lnTo>
                  <a:lnTo>
                    <a:pt x="619023" y="347395"/>
                  </a:lnTo>
                  <a:lnTo>
                    <a:pt x="676846" y="350189"/>
                  </a:lnTo>
                  <a:lnTo>
                    <a:pt x="702246" y="350824"/>
                  </a:lnTo>
                  <a:lnTo>
                    <a:pt x="716407" y="349681"/>
                  </a:lnTo>
                  <a:lnTo>
                    <a:pt x="723900" y="347395"/>
                  </a:lnTo>
                  <a:lnTo>
                    <a:pt x="734275" y="346252"/>
                  </a:lnTo>
                  <a:lnTo>
                    <a:pt x="748245" y="345998"/>
                  </a:lnTo>
                  <a:lnTo>
                    <a:pt x="765441" y="345998"/>
                  </a:lnTo>
                  <a:lnTo>
                    <a:pt x="750328" y="347649"/>
                  </a:lnTo>
                  <a:lnTo>
                    <a:pt x="744829" y="349173"/>
                  </a:lnTo>
                  <a:lnTo>
                    <a:pt x="743585" y="350697"/>
                  </a:lnTo>
                  <a:lnTo>
                    <a:pt x="740117" y="352094"/>
                  </a:lnTo>
                  <a:lnTo>
                    <a:pt x="763587" y="350824"/>
                  </a:lnTo>
                  <a:lnTo>
                    <a:pt x="790587" y="350062"/>
                  </a:lnTo>
                  <a:lnTo>
                    <a:pt x="817778" y="350316"/>
                  </a:lnTo>
                  <a:lnTo>
                    <a:pt x="841844" y="351840"/>
                  </a:lnTo>
                  <a:lnTo>
                    <a:pt x="822883" y="352856"/>
                  </a:lnTo>
                  <a:lnTo>
                    <a:pt x="827938" y="354634"/>
                  </a:lnTo>
                  <a:lnTo>
                    <a:pt x="835253" y="356095"/>
                  </a:lnTo>
                  <a:lnTo>
                    <a:pt x="862520" y="353999"/>
                  </a:lnTo>
                  <a:lnTo>
                    <a:pt x="912063" y="353999"/>
                  </a:lnTo>
                  <a:lnTo>
                    <a:pt x="966127" y="354761"/>
                  </a:lnTo>
                  <a:lnTo>
                    <a:pt x="1017778" y="354380"/>
                  </a:lnTo>
                  <a:lnTo>
                    <a:pt x="1014234" y="353999"/>
                  </a:lnTo>
                  <a:lnTo>
                    <a:pt x="1013053" y="353872"/>
                  </a:lnTo>
                  <a:lnTo>
                    <a:pt x="1109192" y="350062"/>
                  </a:lnTo>
                  <a:lnTo>
                    <a:pt x="1086027" y="349681"/>
                  </a:lnTo>
                  <a:lnTo>
                    <a:pt x="1102461" y="345998"/>
                  </a:lnTo>
                  <a:lnTo>
                    <a:pt x="1502270" y="345998"/>
                  </a:lnTo>
                  <a:lnTo>
                    <a:pt x="1506550" y="346252"/>
                  </a:lnTo>
                  <a:lnTo>
                    <a:pt x="1512785" y="345998"/>
                  </a:lnTo>
                  <a:lnTo>
                    <a:pt x="2031326" y="345998"/>
                  </a:lnTo>
                  <a:lnTo>
                    <a:pt x="2036953" y="348030"/>
                  </a:lnTo>
                  <a:lnTo>
                    <a:pt x="2040115" y="345998"/>
                  </a:lnTo>
                  <a:lnTo>
                    <a:pt x="2045639" y="345998"/>
                  </a:lnTo>
                  <a:lnTo>
                    <a:pt x="2050376" y="346506"/>
                  </a:lnTo>
                  <a:lnTo>
                    <a:pt x="2053539" y="345998"/>
                  </a:lnTo>
                  <a:lnTo>
                    <a:pt x="2140254" y="345998"/>
                  </a:lnTo>
                  <a:lnTo>
                    <a:pt x="2142794" y="346252"/>
                  </a:lnTo>
                  <a:lnTo>
                    <a:pt x="2115121" y="346379"/>
                  </a:lnTo>
                  <a:lnTo>
                    <a:pt x="2162238" y="351205"/>
                  </a:lnTo>
                  <a:lnTo>
                    <a:pt x="2165324" y="348284"/>
                  </a:lnTo>
                  <a:lnTo>
                    <a:pt x="2160905" y="345909"/>
                  </a:lnTo>
                  <a:lnTo>
                    <a:pt x="2161095" y="345998"/>
                  </a:lnTo>
                  <a:lnTo>
                    <a:pt x="2320455" y="345998"/>
                  </a:lnTo>
                  <a:lnTo>
                    <a:pt x="2346071" y="346633"/>
                  </a:lnTo>
                  <a:lnTo>
                    <a:pt x="2344686" y="344220"/>
                  </a:lnTo>
                  <a:lnTo>
                    <a:pt x="2357399" y="343839"/>
                  </a:lnTo>
                  <a:close/>
                </a:path>
                <a:path w="5318759" h="519429">
                  <a:moveTo>
                    <a:pt x="2403564" y="342315"/>
                  </a:moveTo>
                  <a:lnTo>
                    <a:pt x="2401989" y="342188"/>
                  </a:lnTo>
                  <a:lnTo>
                    <a:pt x="2382380" y="342188"/>
                  </a:lnTo>
                  <a:lnTo>
                    <a:pt x="2382443" y="342315"/>
                  </a:lnTo>
                  <a:lnTo>
                    <a:pt x="2403564" y="342315"/>
                  </a:lnTo>
                  <a:close/>
                </a:path>
                <a:path w="5318759" h="519429">
                  <a:moveTo>
                    <a:pt x="2410942" y="327660"/>
                  </a:moveTo>
                  <a:lnTo>
                    <a:pt x="2391829" y="326834"/>
                  </a:lnTo>
                  <a:lnTo>
                    <a:pt x="2380640" y="326466"/>
                  </a:lnTo>
                  <a:lnTo>
                    <a:pt x="2373020" y="326478"/>
                  </a:lnTo>
                  <a:lnTo>
                    <a:pt x="2364625" y="326783"/>
                  </a:lnTo>
                  <a:lnTo>
                    <a:pt x="2402763" y="331736"/>
                  </a:lnTo>
                  <a:lnTo>
                    <a:pt x="2401989" y="330885"/>
                  </a:lnTo>
                  <a:lnTo>
                    <a:pt x="2398141" y="329539"/>
                  </a:lnTo>
                  <a:lnTo>
                    <a:pt x="2398649" y="328256"/>
                  </a:lnTo>
                  <a:lnTo>
                    <a:pt x="2410942" y="327660"/>
                  </a:lnTo>
                  <a:close/>
                </a:path>
                <a:path w="5318759" h="519429">
                  <a:moveTo>
                    <a:pt x="2421674" y="343077"/>
                  </a:moveTo>
                  <a:lnTo>
                    <a:pt x="2419705" y="342315"/>
                  </a:lnTo>
                  <a:lnTo>
                    <a:pt x="2403564" y="342315"/>
                  </a:lnTo>
                  <a:lnTo>
                    <a:pt x="2412974" y="343077"/>
                  </a:lnTo>
                  <a:lnTo>
                    <a:pt x="2421674" y="343077"/>
                  </a:lnTo>
                  <a:close/>
                </a:path>
                <a:path w="5318759" h="519429">
                  <a:moveTo>
                    <a:pt x="2423960" y="343966"/>
                  </a:moveTo>
                  <a:lnTo>
                    <a:pt x="2423312" y="343712"/>
                  </a:lnTo>
                  <a:lnTo>
                    <a:pt x="2421991" y="343204"/>
                  </a:lnTo>
                  <a:lnTo>
                    <a:pt x="2419248" y="343204"/>
                  </a:lnTo>
                  <a:lnTo>
                    <a:pt x="2419248" y="343585"/>
                  </a:lnTo>
                  <a:lnTo>
                    <a:pt x="2365870" y="343585"/>
                  </a:lnTo>
                  <a:lnTo>
                    <a:pt x="2374341" y="343331"/>
                  </a:lnTo>
                  <a:lnTo>
                    <a:pt x="2416111" y="343331"/>
                  </a:lnTo>
                  <a:lnTo>
                    <a:pt x="2419248" y="343585"/>
                  </a:lnTo>
                  <a:lnTo>
                    <a:pt x="2419248" y="343204"/>
                  </a:lnTo>
                  <a:lnTo>
                    <a:pt x="2378570" y="343204"/>
                  </a:lnTo>
                  <a:lnTo>
                    <a:pt x="2382812" y="343077"/>
                  </a:lnTo>
                  <a:lnTo>
                    <a:pt x="2382685" y="342823"/>
                  </a:lnTo>
                  <a:lnTo>
                    <a:pt x="2382621" y="342696"/>
                  </a:lnTo>
                  <a:lnTo>
                    <a:pt x="2382507" y="342442"/>
                  </a:lnTo>
                  <a:lnTo>
                    <a:pt x="2382443" y="342315"/>
                  </a:lnTo>
                  <a:lnTo>
                    <a:pt x="2266188" y="342315"/>
                  </a:lnTo>
                  <a:lnTo>
                    <a:pt x="2266188" y="343585"/>
                  </a:lnTo>
                  <a:lnTo>
                    <a:pt x="2160219" y="343585"/>
                  </a:lnTo>
                  <a:lnTo>
                    <a:pt x="2160409" y="343331"/>
                  </a:lnTo>
                  <a:lnTo>
                    <a:pt x="2260371" y="343331"/>
                  </a:lnTo>
                  <a:lnTo>
                    <a:pt x="2266188" y="343585"/>
                  </a:lnTo>
                  <a:lnTo>
                    <a:pt x="2266188" y="342315"/>
                  </a:lnTo>
                  <a:lnTo>
                    <a:pt x="2237117" y="342315"/>
                  </a:lnTo>
                  <a:lnTo>
                    <a:pt x="2257463" y="343204"/>
                  </a:lnTo>
                  <a:lnTo>
                    <a:pt x="2160498" y="343204"/>
                  </a:lnTo>
                  <a:lnTo>
                    <a:pt x="2161044" y="342442"/>
                  </a:lnTo>
                  <a:lnTo>
                    <a:pt x="2170036" y="342315"/>
                  </a:lnTo>
                  <a:lnTo>
                    <a:pt x="2124227" y="342315"/>
                  </a:lnTo>
                  <a:lnTo>
                    <a:pt x="2126627" y="343204"/>
                  </a:lnTo>
                  <a:lnTo>
                    <a:pt x="2078621" y="343204"/>
                  </a:lnTo>
                  <a:lnTo>
                    <a:pt x="2084971" y="342696"/>
                  </a:lnTo>
                  <a:lnTo>
                    <a:pt x="2084743" y="342696"/>
                  </a:lnTo>
                  <a:lnTo>
                    <a:pt x="2090191" y="342315"/>
                  </a:lnTo>
                  <a:lnTo>
                    <a:pt x="1944814" y="342315"/>
                  </a:lnTo>
                  <a:lnTo>
                    <a:pt x="2032736" y="342696"/>
                  </a:lnTo>
                  <a:lnTo>
                    <a:pt x="2003272" y="342696"/>
                  </a:lnTo>
                  <a:lnTo>
                    <a:pt x="2002663" y="343204"/>
                  </a:lnTo>
                  <a:lnTo>
                    <a:pt x="1845906" y="343204"/>
                  </a:lnTo>
                  <a:lnTo>
                    <a:pt x="1882152" y="342696"/>
                  </a:lnTo>
                  <a:lnTo>
                    <a:pt x="1865693" y="342696"/>
                  </a:lnTo>
                  <a:lnTo>
                    <a:pt x="1944814" y="342315"/>
                  </a:lnTo>
                  <a:lnTo>
                    <a:pt x="1596555" y="342315"/>
                  </a:lnTo>
                  <a:lnTo>
                    <a:pt x="1609763" y="342823"/>
                  </a:lnTo>
                  <a:lnTo>
                    <a:pt x="1616468" y="343204"/>
                  </a:lnTo>
                  <a:lnTo>
                    <a:pt x="1524673" y="343204"/>
                  </a:lnTo>
                  <a:lnTo>
                    <a:pt x="1527632" y="342315"/>
                  </a:lnTo>
                  <a:lnTo>
                    <a:pt x="1436331" y="342315"/>
                  </a:lnTo>
                  <a:lnTo>
                    <a:pt x="1440548" y="343204"/>
                  </a:lnTo>
                  <a:lnTo>
                    <a:pt x="1365110" y="343204"/>
                  </a:lnTo>
                  <a:lnTo>
                    <a:pt x="1366329" y="343331"/>
                  </a:lnTo>
                  <a:lnTo>
                    <a:pt x="1441145" y="343331"/>
                  </a:lnTo>
                  <a:lnTo>
                    <a:pt x="1442961" y="343712"/>
                  </a:lnTo>
                  <a:lnTo>
                    <a:pt x="1523707" y="343712"/>
                  </a:lnTo>
                  <a:lnTo>
                    <a:pt x="1523390" y="343585"/>
                  </a:lnTo>
                  <a:lnTo>
                    <a:pt x="1524241" y="343331"/>
                  </a:lnTo>
                  <a:lnTo>
                    <a:pt x="1618716" y="343331"/>
                  </a:lnTo>
                  <a:lnTo>
                    <a:pt x="1625434" y="343712"/>
                  </a:lnTo>
                  <a:lnTo>
                    <a:pt x="1809673" y="343712"/>
                  </a:lnTo>
                  <a:lnTo>
                    <a:pt x="1836851" y="343331"/>
                  </a:lnTo>
                  <a:lnTo>
                    <a:pt x="2002497" y="343331"/>
                  </a:lnTo>
                  <a:lnTo>
                    <a:pt x="2002040" y="343712"/>
                  </a:lnTo>
                  <a:lnTo>
                    <a:pt x="2072284" y="343712"/>
                  </a:lnTo>
                  <a:lnTo>
                    <a:pt x="2077034" y="343331"/>
                  </a:lnTo>
                  <a:lnTo>
                    <a:pt x="2126983" y="343331"/>
                  </a:lnTo>
                  <a:lnTo>
                    <a:pt x="2127440" y="343712"/>
                  </a:lnTo>
                  <a:lnTo>
                    <a:pt x="2160130" y="343712"/>
                  </a:lnTo>
                  <a:lnTo>
                    <a:pt x="2160041" y="343839"/>
                  </a:lnTo>
                  <a:lnTo>
                    <a:pt x="2272004" y="343839"/>
                  </a:lnTo>
                  <a:lnTo>
                    <a:pt x="2269096" y="343712"/>
                  </a:lnTo>
                  <a:lnTo>
                    <a:pt x="2361628" y="343712"/>
                  </a:lnTo>
                  <a:lnTo>
                    <a:pt x="2357399" y="343839"/>
                  </a:lnTo>
                  <a:lnTo>
                    <a:pt x="2422398" y="343839"/>
                  </a:lnTo>
                  <a:lnTo>
                    <a:pt x="2423960" y="343966"/>
                  </a:lnTo>
                  <a:close/>
                </a:path>
                <a:path w="5318759" h="519429">
                  <a:moveTo>
                    <a:pt x="2450769" y="340791"/>
                  </a:moveTo>
                  <a:lnTo>
                    <a:pt x="2448344" y="340664"/>
                  </a:lnTo>
                  <a:lnTo>
                    <a:pt x="2445918" y="340537"/>
                  </a:lnTo>
                  <a:lnTo>
                    <a:pt x="2441067" y="340283"/>
                  </a:lnTo>
                  <a:lnTo>
                    <a:pt x="2426500" y="339521"/>
                  </a:lnTo>
                  <a:lnTo>
                    <a:pt x="2425471" y="339521"/>
                  </a:lnTo>
                  <a:lnTo>
                    <a:pt x="2422677" y="339267"/>
                  </a:lnTo>
                  <a:lnTo>
                    <a:pt x="2408720" y="337997"/>
                  </a:lnTo>
                  <a:lnTo>
                    <a:pt x="2398953" y="337108"/>
                  </a:lnTo>
                  <a:lnTo>
                    <a:pt x="2397556" y="336981"/>
                  </a:lnTo>
                  <a:lnTo>
                    <a:pt x="2368435" y="334695"/>
                  </a:lnTo>
                  <a:lnTo>
                    <a:pt x="2333891" y="333552"/>
                  </a:lnTo>
                  <a:lnTo>
                    <a:pt x="2324760" y="334568"/>
                  </a:lnTo>
                  <a:lnTo>
                    <a:pt x="2329611" y="336092"/>
                  </a:lnTo>
                  <a:lnTo>
                    <a:pt x="2329675" y="336219"/>
                  </a:lnTo>
                  <a:lnTo>
                    <a:pt x="2329802" y="336473"/>
                  </a:lnTo>
                  <a:lnTo>
                    <a:pt x="2329929" y="336727"/>
                  </a:lnTo>
                  <a:lnTo>
                    <a:pt x="2330056" y="336981"/>
                  </a:lnTo>
                  <a:lnTo>
                    <a:pt x="2330119" y="337108"/>
                  </a:lnTo>
                  <a:lnTo>
                    <a:pt x="2315781" y="336981"/>
                  </a:lnTo>
                  <a:lnTo>
                    <a:pt x="2305634" y="336219"/>
                  </a:lnTo>
                  <a:lnTo>
                    <a:pt x="2297214" y="335330"/>
                  </a:lnTo>
                  <a:lnTo>
                    <a:pt x="2288019" y="334695"/>
                  </a:lnTo>
                  <a:lnTo>
                    <a:pt x="2305329" y="333425"/>
                  </a:lnTo>
                  <a:lnTo>
                    <a:pt x="2308783" y="333171"/>
                  </a:lnTo>
                  <a:lnTo>
                    <a:pt x="2316556" y="333171"/>
                  </a:lnTo>
                  <a:lnTo>
                    <a:pt x="2292400" y="332663"/>
                  </a:lnTo>
                  <a:lnTo>
                    <a:pt x="2269477" y="332282"/>
                  </a:lnTo>
                  <a:lnTo>
                    <a:pt x="2249703" y="331266"/>
                  </a:lnTo>
                  <a:lnTo>
                    <a:pt x="2248077" y="331266"/>
                  </a:lnTo>
                  <a:lnTo>
                    <a:pt x="2231098" y="328726"/>
                  </a:lnTo>
                  <a:lnTo>
                    <a:pt x="2228558" y="329996"/>
                  </a:lnTo>
                  <a:lnTo>
                    <a:pt x="2227961" y="330250"/>
                  </a:lnTo>
                  <a:lnTo>
                    <a:pt x="2224227" y="331647"/>
                  </a:lnTo>
                  <a:lnTo>
                    <a:pt x="2215756" y="332803"/>
                  </a:lnTo>
                  <a:lnTo>
                    <a:pt x="2214816" y="332917"/>
                  </a:lnTo>
                  <a:lnTo>
                    <a:pt x="2212568" y="332917"/>
                  </a:lnTo>
                  <a:lnTo>
                    <a:pt x="2199767" y="333425"/>
                  </a:lnTo>
                  <a:lnTo>
                    <a:pt x="2191588" y="333171"/>
                  </a:lnTo>
                  <a:lnTo>
                    <a:pt x="2189124" y="333171"/>
                  </a:lnTo>
                  <a:lnTo>
                    <a:pt x="2177681" y="332282"/>
                  </a:lnTo>
                  <a:lnTo>
                    <a:pt x="2163267" y="330504"/>
                  </a:lnTo>
                  <a:lnTo>
                    <a:pt x="2160333" y="330504"/>
                  </a:lnTo>
                  <a:lnTo>
                    <a:pt x="2175573" y="329488"/>
                  </a:lnTo>
                  <a:lnTo>
                    <a:pt x="2180323" y="328472"/>
                  </a:lnTo>
                  <a:lnTo>
                    <a:pt x="2183130" y="327837"/>
                  </a:lnTo>
                  <a:lnTo>
                    <a:pt x="2194014" y="327837"/>
                  </a:lnTo>
                  <a:lnTo>
                    <a:pt x="2184362" y="325805"/>
                  </a:lnTo>
                  <a:lnTo>
                    <a:pt x="2175306" y="323900"/>
                  </a:lnTo>
                  <a:lnTo>
                    <a:pt x="2174722" y="323900"/>
                  </a:lnTo>
                  <a:lnTo>
                    <a:pt x="2174748" y="324154"/>
                  </a:lnTo>
                  <a:lnTo>
                    <a:pt x="2174849" y="324916"/>
                  </a:lnTo>
                  <a:lnTo>
                    <a:pt x="2174964" y="325805"/>
                  </a:lnTo>
                  <a:lnTo>
                    <a:pt x="2142744" y="323900"/>
                  </a:lnTo>
                  <a:lnTo>
                    <a:pt x="2134527" y="321233"/>
                  </a:lnTo>
                  <a:lnTo>
                    <a:pt x="2134095" y="321233"/>
                  </a:lnTo>
                  <a:lnTo>
                    <a:pt x="2134209" y="320852"/>
                  </a:lnTo>
                  <a:lnTo>
                    <a:pt x="2134311" y="320471"/>
                  </a:lnTo>
                  <a:lnTo>
                    <a:pt x="2134971" y="318185"/>
                  </a:lnTo>
                  <a:lnTo>
                    <a:pt x="2133790" y="317296"/>
                  </a:lnTo>
                  <a:lnTo>
                    <a:pt x="2131072" y="315264"/>
                  </a:lnTo>
                  <a:lnTo>
                    <a:pt x="2121776" y="315264"/>
                  </a:lnTo>
                  <a:lnTo>
                    <a:pt x="2122170" y="316280"/>
                  </a:lnTo>
                  <a:lnTo>
                    <a:pt x="2122233" y="316534"/>
                  </a:lnTo>
                  <a:lnTo>
                    <a:pt x="2122347" y="317042"/>
                  </a:lnTo>
                  <a:lnTo>
                    <a:pt x="2122398" y="317296"/>
                  </a:lnTo>
                  <a:lnTo>
                    <a:pt x="2120392" y="317131"/>
                  </a:lnTo>
                  <a:lnTo>
                    <a:pt x="2120392" y="341934"/>
                  </a:lnTo>
                  <a:lnTo>
                    <a:pt x="2095639" y="341934"/>
                  </a:lnTo>
                  <a:lnTo>
                    <a:pt x="2101088" y="341553"/>
                  </a:lnTo>
                  <a:lnTo>
                    <a:pt x="2104707" y="341299"/>
                  </a:lnTo>
                  <a:lnTo>
                    <a:pt x="2120392" y="341934"/>
                  </a:lnTo>
                  <a:lnTo>
                    <a:pt x="2120392" y="317131"/>
                  </a:lnTo>
                  <a:lnTo>
                    <a:pt x="2110905" y="316280"/>
                  </a:lnTo>
                  <a:lnTo>
                    <a:pt x="2086241" y="314375"/>
                  </a:lnTo>
                  <a:lnTo>
                    <a:pt x="2085822" y="314375"/>
                  </a:lnTo>
                  <a:lnTo>
                    <a:pt x="2070442" y="312851"/>
                  </a:lnTo>
                  <a:lnTo>
                    <a:pt x="2075294" y="313359"/>
                  </a:lnTo>
                  <a:lnTo>
                    <a:pt x="2058136" y="314375"/>
                  </a:lnTo>
                  <a:lnTo>
                    <a:pt x="2035327" y="313359"/>
                  </a:lnTo>
                  <a:lnTo>
                    <a:pt x="2033968" y="313359"/>
                  </a:lnTo>
                  <a:lnTo>
                    <a:pt x="1994852" y="311073"/>
                  </a:lnTo>
                  <a:lnTo>
                    <a:pt x="1958962" y="310184"/>
                  </a:lnTo>
                  <a:lnTo>
                    <a:pt x="1962810" y="313359"/>
                  </a:lnTo>
                  <a:lnTo>
                    <a:pt x="1959711" y="313359"/>
                  </a:lnTo>
                  <a:lnTo>
                    <a:pt x="1940941" y="314172"/>
                  </a:lnTo>
                  <a:lnTo>
                    <a:pt x="1900021" y="313867"/>
                  </a:lnTo>
                  <a:lnTo>
                    <a:pt x="1908784" y="312216"/>
                  </a:lnTo>
                  <a:lnTo>
                    <a:pt x="1919554" y="310184"/>
                  </a:lnTo>
                  <a:lnTo>
                    <a:pt x="1918576" y="310184"/>
                  </a:lnTo>
                  <a:lnTo>
                    <a:pt x="1982279" y="305231"/>
                  </a:lnTo>
                  <a:lnTo>
                    <a:pt x="1984400" y="305231"/>
                  </a:lnTo>
                  <a:lnTo>
                    <a:pt x="1986597" y="304723"/>
                  </a:lnTo>
                  <a:lnTo>
                    <a:pt x="1997011" y="302310"/>
                  </a:lnTo>
                  <a:lnTo>
                    <a:pt x="2002485" y="301040"/>
                  </a:lnTo>
                  <a:lnTo>
                    <a:pt x="2010752" y="301040"/>
                  </a:lnTo>
                  <a:lnTo>
                    <a:pt x="1979891" y="300532"/>
                  </a:lnTo>
                  <a:lnTo>
                    <a:pt x="1969325" y="300532"/>
                  </a:lnTo>
                  <a:lnTo>
                    <a:pt x="1925523" y="298246"/>
                  </a:lnTo>
                  <a:lnTo>
                    <a:pt x="1927377" y="298246"/>
                  </a:lnTo>
                  <a:lnTo>
                    <a:pt x="1901736" y="296087"/>
                  </a:lnTo>
                  <a:lnTo>
                    <a:pt x="1901240" y="296087"/>
                  </a:lnTo>
                  <a:lnTo>
                    <a:pt x="1867331" y="292658"/>
                  </a:lnTo>
                  <a:lnTo>
                    <a:pt x="1833587" y="296341"/>
                  </a:lnTo>
                  <a:lnTo>
                    <a:pt x="1756511" y="296722"/>
                  </a:lnTo>
                  <a:lnTo>
                    <a:pt x="1774774" y="296722"/>
                  </a:lnTo>
                  <a:lnTo>
                    <a:pt x="1730044" y="297497"/>
                  </a:lnTo>
                  <a:lnTo>
                    <a:pt x="1694319" y="303199"/>
                  </a:lnTo>
                  <a:lnTo>
                    <a:pt x="1698142" y="305231"/>
                  </a:lnTo>
                  <a:lnTo>
                    <a:pt x="1697139" y="305231"/>
                  </a:lnTo>
                  <a:lnTo>
                    <a:pt x="1691322" y="308025"/>
                  </a:lnTo>
                  <a:lnTo>
                    <a:pt x="1692744" y="311073"/>
                  </a:lnTo>
                  <a:lnTo>
                    <a:pt x="1692871" y="311327"/>
                  </a:lnTo>
                  <a:lnTo>
                    <a:pt x="1719846" y="313867"/>
                  </a:lnTo>
                  <a:lnTo>
                    <a:pt x="1732991" y="311708"/>
                  </a:lnTo>
                  <a:lnTo>
                    <a:pt x="1734743" y="308787"/>
                  </a:lnTo>
                  <a:lnTo>
                    <a:pt x="1729536" y="305358"/>
                  </a:lnTo>
                  <a:lnTo>
                    <a:pt x="1722094" y="302310"/>
                  </a:lnTo>
                  <a:lnTo>
                    <a:pt x="1722983" y="302310"/>
                  </a:lnTo>
                  <a:lnTo>
                    <a:pt x="1778457" y="308152"/>
                  </a:lnTo>
                  <a:lnTo>
                    <a:pt x="1764436" y="304723"/>
                  </a:lnTo>
                  <a:lnTo>
                    <a:pt x="1767459" y="304723"/>
                  </a:lnTo>
                  <a:lnTo>
                    <a:pt x="1785175" y="305358"/>
                  </a:lnTo>
                  <a:lnTo>
                    <a:pt x="1791741" y="306247"/>
                  </a:lnTo>
                  <a:lnTo>
                    <a:pt x="1792262" y="306247"/>
                  </a:lnTo>
                  <a:lnTo>
                    <a:pt x="1798104" y="306755"/>
                  </a:lnTo>
                  <a:lnTo>
                    <a:pt x="1824393" y="307009"/>
                  </a:lnTo>
                  <a:lnTo>
                    <a:pt x="1824278" y="309549"/>
                  </a:lnTo>
                  <a:lnTo>
                    <a:pt x="1821027" y="309549"/>
                  </a:lnTo>
                  <a:lnTo>
                    <a:pt x="1809648" y="310438"/>
                  </a:lnTo>
                  <a:lnTo>
                    <a:pt x="1790433" y="311708"/>
                  </a:lnTo>
                  <a:lnTo>
                    <a:pt x="1791855" y="311708"/>
                  </a:lnTo>
                  <a:lnTo>
                    <a:pt x="1783308" y="313867"/>
                  </a:lnTo>
                  <a:lnTo>
                    <a:pt x="1798739" y="313867"/>
                  </a:lnTo>
                  <a:lnTo>
                    <a:pt x="1816493" y="312851"/>
                  </a:lnTo>
                  <a:lnTo>
                    <a:pt x="1832102" y="312216"/>
                  </a:lnTo>
                  <a:lnTo>
                    <a:pt x="1847278" y="313359"/>
                  </a:lnTo>
                  <a:lnTo>
                    <a:pt x="1849996" y="313359"/>
                  </a:lnTo>
                  <a:lnTo>
                    <a:pt x="1834464" y="315264"/>
                  </a:lnTo>
                  <a:lnTo>
                    <a:pt x="1836978" y="315264"/>
                  </a:lnTo>
                  <a:lnTo>
                    <a:pt x="1851812" y="316534"/>
                  </a:lnTo>
                  <a:lnTo>
                    <a:pt x="1869871" y="316280"/>
                  </a:lnTo>
                  <a:lnTo>
                    <a:pt x="1888045" y="316280"/>
                  </a:lnTo>
                  <a:lnTo>
                    <a:pt x="1901799" y="318058"/>
                  </a:lnTo>
                  <a:lnTo>
                    <a:pt x="1898484" y="318058"/>
                  </a:lnTo>
                  <a:lnTo>
                    <a:pt x="1868220" y="319709"/>
                  </a:lnTo>
                  <a:lnTo>
                    <a:pt x="1828012" y="320344"/>
                  </a:lnTo>
                  <a:lnTo>
                    <a:pt x="1784997" y="320217"/>
                  </a:lnTo>
                  <a:lnTo>
                    <a:pt x="1743976" y="319328"/>
                  </a:lnTo>
                  <a:lnTo>
                    <a:pt x="1744078" y="319709"/>
                  </a:lnTo>
                  <a:lnTo>
                    <a:pt x="1744192" y="320217"/>
                  </a:lnTo>
                  <a:lnTo>
                    <a:pt x="1744256" y="320471"/>
                  </a:lnTo>
                  <a:lnTo>
                    <a:pt x="1744345" y="320852"/>
                  </a:lnTo>
                  <a:lnTo>
                    <a:pt x="1744459" y="321360"/>
                  </a:lnTo>
                  <a:lnTo>
                    <a:pt x="1753831" y="321360"/>
                  </a:lnTo>
                  <a:lnTo>
                    <a:pt x="1757375" y="321741"/>
                  </a:lnTo>
                  <a:lnTo>
                    <a:pt x="1758861" y="321741"/>
                  </a:lnTo>
                  <a:lnTo>
                    <a:pt x="1752511" y="324408"/>
                  </a:lnTo>
                  <a:lnTo>
                    <a:pt x="1748561" y="326567"/>
                  </a:lnTo>
                  <a:lnTo>
                    <a:pt x="1738490" y="328472"/>
                  </a:lnTo>
                  <a:lnTo>
                    <a:pt x="1712239" y="330250"/>
                  </a:lnTo>
                  <a:lnTo>
                    <a:pt x="1717624" y="330250"/>
                  </a:lnTo>
                  <a:lnTo>
                    <a:pt x="1731657" y="330758"/>
                  </a:lnTo>
                  <a:lnTo>
                    <a:pt x="1728292" y="330758"/>
                  </a:lnTo>
                  <a:lnTo>
                    <a:pt x="1729498" y="331774"/>
                  </a:lnTo>
                  <a:lnTo>
                    <a:pt x="1730324" y="333171"/>
                  </a:lnTo>
                  <a:lnTo>
                    <a:pt x="1730400" y="333298"/>
                  </a:lnTo>
                  <a:lnTo>
                    <a:pt x="1730476" y="333425"/>
                  </a:lnTo>
                  <a:lnTo>
                    <a:pt x="1730552" y="333552"/>
                  </a:lnTo>
                  <a:lnTo>
                    <a:pt x="1727263" y="335203"/>
                  </a:lnTo>
                  <a:lnTo>
                    <a:pt x="1715630" y="336219"/>
                  </a:lnTo>
                  <a:lnTo>
                    <a:pt x="1686077" y="335076"/>
                  </a:lnTo>
                  <a:lnTo>
                    <a:pt x="1680959" y="333298"/>
                  </a:lnTo>
                  <a:lnTo>
                    <a:pt x="1683969" y="331266"/>
                  </a:lnTo>
                  <a:lnTo>
                    <a:pt x="1678800" y="329488"/>
                  </a:lnTo>
                  <a:lnTo>
                    <a:pt x="1652435" y="328472"/>
                  </a:lnTo>
                  <a:lnTo>
                    <a:pt x="1648498" y="328472"/>
                  </a:lnTo>
                  <a:lnTo>
                    <a:pt x="1639544" y="330250"/>
                  </a:lnTo>
                  <a:lnTo>
                    <a:pt x="1642554" y="330250"/>
                  </a:lnTo>
                  <a:lnTo>
                    <a:pt x="1647317" y="330504"/>
                  </a:lnTo>
                  <a:lnTo>
                    <a:pt x="1661312" y="330504"/>
                  </a:lnTo>
                  <a:lnTo>
                    <a:pt x="1672958" y="331774"/>
                  </a:lnTo>
                  <a:lnTo>
                    <a:pt x="1657591" y="334314"/>
                  </a:lnTo>
                  <a:lnTo>
                    <a:pt x="1632610" y="334314"/>
                  </a:lnTo>
                  <a:lnTo>
                    <a:pt x="1611998" y="334695"/>
                  </a:lnTo>
                  <a:lnTo>
                    <a:pt x="1609813" y="337870"/>
                  </a:lnTo>
                  <a:lnTo>
                    <a:pt x="1609725" y="337997"/>
                  </a:lnTo>
                  <a:lnTo>
                    <a:pt x="1604518" y="336981"/>
                  </a:lnTo>
                  <a:lnTo>
                    <a:pt x="1599311" y="335965"/>
                  </a:lnTo>
                  <a:lnTo>
                    <a:pt x="1586636" y="334175"/>
                  </a:lnTo>
                  <a:lnTo>
                    <a:pt x="1586636" y="341934"/>
                  </a:lnTo>
                  <a:lnTo>
                    <a:pt x="1552181" y="341934"/>
                  </a:lnTo>
                  <a:lnTo>
                    <a:pt x="1576730" y="341553"/>
                  </a:lnTo>
                  <a:lnTo>
                    <a:pt x="1586636" y="341934"/>
                  </a:lnTo>
                  <a:lnTo>
                    <a:pt x="1586636" y="334175"/>
                  </a:lnTo>
                  <a:lnTo>
                    <a:pt x="1580489" y="333298"/>
                  </a:lnTo>
                  <a:lnTo>
                    <a:pt x="1580019" y="333171"/>
                  </a:lnTo>
                  <a:lnTo>
                    <a:pt x="1571155" y="330758"/>
                  </a:lnTo>
                  <a:lnTo>
                    <a:pt x="1589227" y="328980"/>
                  </a:lnTo>
                  <a:lnTo>
                    <a:pt x="1569186" y="327202"/>
                  </a:lnTo>
                  <a:lnTo>
                    <a:pt x="1537855" y="328091"/>
                  </a:lnTo>
                  <a:lnTo>
                    <a:pt x="1540027" y="328091"/>
                  </a:lnTo>
                  <a:lnTo>
                    <a:pt x="1514741" y="329488"/>
                  </a:lnTo>
                  <a:lnTo>
                    <a:pt x="1492465" y="329742"/>
                  </a:lnTo>
                  <a:lnTo>
                    <a:pt x="1500238" y="330250"/>
                  </a:lnTo>
                  <a:lnTo>
                    <a:pt x="1524025" y="330250"/>
                  </a:lnTo>
                  <a:lnTo>
                    <a:pt x="1506943" y="332663"/>
                  </a:lnTo>
                  <a:lnTo>
                    <a:pt x="1501292" y="332663"/>
                  </a:lnTo>
                  <a:lnTo>
                    <a:pt x="1481645" y="333057"/>
                  </a:lnTo>
                  <a:lnTo>
                    <a:pt x="1455127" y="332028"/>
                  </a:lnTo>
                  <a:lnTo>
                    <a:pt x="1438135" y="329996"/>
                  </a:lnTo>
                  <a:lnTo>
                    <a:pt x="1437233" y="329996"/>
                  </a:lnTo>
                  <a:lnTo>
                    <a:pt x="1439849" y="332028"/>
                  </a:lnTo>
                  <a:lnTo>
                    <a:pt x="1435684" y="333806"/>
                  </a:lnTo>
                  <a:lnTo>
                    <a:pt x="1428000" y="335457"/>
                  </a:lnTo>
                  <a:lnTo>
                    <a:pt x="1420215" y="336981"/>
                  </a:lnTo>
                  <a:lnTo>
                    <a:pt x="1299565" y="334314"/>
                  </a:lnTo>
                  <a:lnTo>
                    <a:pt x="1299057" y="335965"/>
                  </a:lnTo>
                  <a:lnTo>
                    <a:pt x="1292783" y="337108"/>
                  </a:lnTo>
                  <a:lnTo>
                    <a:pt x="1285570" y="338124"/>
                  </a:lnTo>
                  <a:lnTo>
                    <a:pt x="1282192" y="339521"/>
                  </a:lnTo>
                  <a:lnTo>
                    <a:pt x="1267218" y="338759"/>
                  </a:lnTo>
                  <a:lnTo>
                    <a:pt x="1266888" y="338632"/>
                  </a:lnTo>
                  <a:lnTo>
                    <a:pt x="1264856" y="337870"/>
                  </a:lnTo>
                  <a:lnTo>
                    <a:pt x="1264170" y="337616"/>
                  </a:lnTo>
                  <a:lnTo>
                    <a:pt x="1262811" y="337108"/>
                  </a:lnTo>
                  <a:lnTo>
                    <a:pt x="1267879" y="335457"/>
                  </a:lnTo>
                  <a:lnTo>
                    <a:pt x="1275334" y="334822"/>
                  </a:lnTo>
                  <a:lnTo>
                    <a:pt x="1281303" y="334314"/>
                  </a:lnTo>
                  <a:lnTo>
                    <a:pt x="1244904" y="334822"/>
                  </a:lnTo>
                  <a:lnTo>
                    <a:pt x="1232217" y="332663"/>
                  </a:lnTo>
                  <a:lnTo>
                    <a:pt x="1225867" y="331012"/>
                  </a:lnTo>
                  <a:lnTo>
                    <a:pt x="1222933" y="330250"/>
                  </a:lnTo>
                  <a:lnTo>
                    <a:pt x="1196771" y="329488"/>
                  </a:lnTo>
                  <a:lnTo>
                    <a:pt x="1204849" y="328091"/>
                  </a:lnTo>
                  <a:lnTo>
                    <a:pt x="1207617" y="326059"/>
                  </a:lnTo>
                  <a:lnTo>
                    <a:pt x="1213866" y="324154"/>
                  </a:lnTo>
                  <a:lnTo>
                    <a:pt x="1229702" y="323392"/>
                  </a:lnTo>
                  <a:lnTo>
                    <a:pt x="1232319" y="323392"/>
                  </a:lnTo>
                  <a:lnTo>
                    <a:pt x="1232446" y="322122"/>
                  </a:lnTo>
                  <a:lnTo>
                    <a:pt x="1233678" y="322122"/>
                  </a:lnTo>
                  <a:lnTo>
                    <a:pt x="1217396" y="320471"/>
                  </a:lnTo>
                  <a:lnTo>
                    <a:pt x="1214805" y="320217"/>
                  </a:lnTo>
                  <a:lnTo>
                    <a:pt x="1214031" y="320217"/>
                  </a:lnTo>
                  <a:lnTo>
                    <a:pt x="1208265" y="318820"/>
                  </a:lnTo>
                  <a:lnTo>
                    <a:pt x="1246759" y="318820"/>
                  </a:lnTo>
                  <a:lnTo>
                    <a:pt x="1234122" y="317804"/>
                  </a:lnTo>
                  <a:lnTo>
                    <a:pt x="1224648" y="317042"/>
                  </a:lnTo>
                  <a:lnTo>
                    <a:pt x="1164513" y="317296"/>
                  </a:lnTo>
                  <a:lnTo>
                    <a:pt x="1187386" y="317296"/>
                  </a:lnTo>
                  <a:lnTo>
                    <a:pt x="1158608" y="317804"/>
                  </a:lnTo>
                  <a:lnTo>
                    <a:pt x="1120355" y="317550"/>
                  </a:lnTo>
                  <a:lnTo>
                    <a:pt x="1110462" y="314756"/>
                  </a:lnTo>
                  <a:lnTo>
                    <a:pt x="1105509" y="313359"/>
                  </a:lnTo>
                  <a:lnTo>
                    <a:pt x="1081887" y="309549"/>
                  </a:lnTo>
                  <a:lnTo>
                    <a:pt x="1083310" y="309549"/>
                  </a:lnTo>
                  <a:lnTo>
                    <a:pt x="1056297" y="307263"/>
                  </a:lnTo>
                  <a:lnTo>
                    <a:pt x="1050302" y="306755"/>
                  </a:lnTo>
                  <a:lnTo>
                    <a:pt x="1020991" y="307136"/>
                  </a:lnTo>
                  <a:lnTo>
                    <a:pt x="1020914" y="306755"/>
                  </a:lnTo>
                  <a:lnTo>
                    <a:pt x="1020800" y="306247"/>
                  </a:lnTo>
                  <a:lnTo>
                    <a:pt x="1020686" y="305739"/>
                  </a:lnTo>
                  <a:lnTo>
                    <a:pt x="1020584" y="305231"/>
                  </a:lnTo>
                  <a:lnTo>
                    <a:pt x="1020470" y="304723"/>
                  </a:lnTo>
                  <a:lnTo>
                    <a:pt x="1020356" y="304215"/>
                  </a:lnTo>
                  <a:lnTo>
                    <a:pt x="1020241" y="303707"/>
                  </a:lnTo>
                  <a:lnTo>
                    <a:pt x="1020140" y="303199"/>
                  </a:lnTo>
                  <a:lnTo>
                    <a:pt x="1017130" y="303199"/>
                  </a:lnTo>
                  <a:lnTo>
                    <a:pt x="981405" y="304723"/>
                  </a:lnTo>
                  <a:lnTo>
                    <a:pt x="973099" y="304723"/>
                  </a:lnTo>
                  <a:lnTo>
                    <a:pt x="927950" y="305231"/>
                  </a:lnTo>
                  <a:lnTo>
                    <a:pt x="896581" y="305358"/>
                  </a:lnTo>
                  <a:lnTo>
                    <a:pt x="868286" y="305993"/>
                  </a:lnTo>
                  <a:lnTo>
                    <a:pt x="843076" y="305739"/>
                  </a:lnTo>
                  <a:lnTo>
                    <a:pt x="839736" y="303707"/>
                  </a:lnTo>
                  <a:lnTo>
                    <a:pt x="839419" y="303707"/>
                  </a:lnTo>
                  <a:lnTo>
                    <a:pt x="841768" y="301040"/>
                  </a:lnTo>
                  <a:lnTo>
                    <a:pt x="842276" y="301040"/>
                  </a:lnTo>
                  <a:lnTo>
                    <a:pt x="835545" y="298881"/>
                  </a:lnTo>
                  <a:lnTo>
                    <a:pt x="834351" y="298500"/>
                  </a:lnTo>
                  <a:lnTo>
                    <a:pt x="833755" y="298881"/>
                  </a:lnTo>
                  <a:lnTo>
                    <a:pt x="830351" y="301040"/>
                  </a:lnTo>
                  <a:lnTo>
                    <a:pt x="825449" y="300532"/>
                  </a:lnTo>
                  <a:lnTo>
                    <a:pt x="803351" y="298246"/>
                  </a:lnTo>
                  <a:lnTo>
                    <a:pt x="793534" y="297230"/>
                  </a:lnTo>
                  <a:lnTo>
                    <a:pt x="792340" y="297230"/>
                  </a:lnTo>
                  <a:lnTo>
                    <a:pt x="792594" y="298119"/>
                  </a:lnTo>
                  <a:lnTo>
                    <a:pt x="750722" y="296722"/>
                  </a:lnTo>
                  <a:lnTo>
                    <a:pt x="755611" y="298246"/>
                  </a:lnTo>
                  <a:lnTo>
                    <a:pt x="778916" y="298881"/>
                  </a:lnTo>
                  <a:lnTo>
                    <a:pt x="768921" y="298881"/>
                  </a:lnTo>
                  <a:lnTo>
                    <a:pt x="764514" y="300532"/>
                  </a:lnTo>
                  <a:lnTo>
                    <a:pt x="750887" y="300532"/>
                  </a:lnTo>
                  <a:lnTo>
                    <a:pt x="732612" y="298881"/>
                  </a:lnTo>
                  <a:lnTo>
                    <a:pt x="731939" y="298881"/>
                  </a:lnTo>
                  <a:lnTo>
                    <a:pt x="720318" y="297497"/>
                  </a:lnTo>
                  <a:lnTo>
                    <a:pt x="723620" y="298881"/>
                  </a:lnTo>
                  <a:lnTo>
                    <a:pt x="704418" y="298881"/>
                  </a:lnTo>
                  <a:lnTo>
                    <a:pt x="675474" y="299389"/>
                  </a:lnTo>
                  <a:lnTo>
                    <a:pt x="642505" y="299389"/>
                  </a:lnTo>
                  <a:lnTo>
                    <a:pt x="613994" y="297230"/>
                  </a:lnTo>
                  <a:lnTo>
                    <a:pt x="610806" y="297230"/>
                  </a:lnTo>
                  <a:lnTo>
                    <a:pt x="624344" y="296087"/>
                  </a:lnTo>
                  <a:lnTo>
                    <a:pt x="625602" y="296087"/>
                  </a:lnTo>
                  <a:lnTo>
                    <a:pt x="624827" y="296049"/>
                  </a:lnTo>
                  <a:lnTo>
                    <a:pt x="642708" y="294538"/>
                  </a:lnTo>
                  <a:lnTo>
                    <a:pt x="623290" y="295973"/>
                  </a:lnTo>
                  <a:lnTo>
                    <a:pt x="575627" y="293420"/>
                  </a:lnTo>
                  <a:lnTo>
                    <a:pt x="547331" y="295198"/>
                  </a:lnTo>
                  <a:lnTo>
                    <a:pt x="556526" y="297738"/>
                  </a:lnTo>
                  <a:lnTo>
                    <a:pt x="571906" y="297230"/>
                  </a:lnTo>
                  <a:lnTo>
                    <a:pt x="585762" y="296087"/>
                  </a:lnTo>
                  <a:lnTo>
                    <a:pt x="602729" y="296087"/>
                  </a:lnTo>
                  <a:lnTo>
                    <a:pt x="608406" y="299770"/>
                  </a:lnTo>
                  <a:lnTo>
                    <a:pt x="600811" y="299770"/>
                  </a:lnTo>
                  <a:lnTo>
                    <a:pt x="556425" y="300532"/>
                  </a:lnTo>
                  <a:lnTo>
                    <a:pt x="548525" y="300532"/>
                  </a:lnTo>
                  <a:lnTo>
                    <a:pt x="508889" y="299389"/>
                  </a:lnTo>
                  <a:lnTo>
                    <a:pt x="474154" y="297497"/>
                  </a:lnTo>
                  <a:lnTo>
                    <a:pt x="473735" y="297497"/>
                  </a:lnTo>
                  <a:lnTo>
                    <a:pt x="502145" y="295198"/>
                  </a:lnTo>
                  <a:lnTo>
                    <a:pt x="508419" y="294690"/>
                  </a:lnTo>
                  <a:lnTo>
                    <a:pt x="521741" y="293801"/>
                  </a:lnTo>
                  <a:lnTo>
                    <a:pt x="533133" y="293674"/>
                  </a:lnTo>
                  <a:lnTo>
                    <a:pt x="529513" y="293420"/>
                  </a:lnTo>
                  <a:lnTo>
                    <a:pt x="522274" y="292912"/>
                  </a:lnTo>
                  <a:lnTo>
                    <a:pt x="515035" y="292404"/>
                  </a:lnTo>
                  <a:lnTo>
                    <a:pt x="487184" y="292023"/>
                  </a:lnTo>
                  <a:lnTo>
                    <a:pt x="467004" y="291134"/>
                  </a:lnTo>
                  <a:lnTo>
                    <a:pt x="471881" y="288340"/>
                  </a:lnTo>
                  <a:lnTo>
                    <a:pt x="466966" y="288251"/>
                  </a:lnTo>
                  <a:lnTo>
                    <a:pt x="466966" y="307644"/>
                  </a:lnTo>
                  <a:lnTo>
                    <a:pt x="432282" y="307517"/>
                  </a:lnTo>
                  <a:lnTo>
                    <a:pt x="466305" y="307517"/>
                  </a:lnTo>
                  <a:lnTo>
                    <a:pt x="466966" y="307644"/>
                  </a:lnTo>
                  <a:lnTo>
                    <a:pt x="466966" y="288251"/>
                  </a:lnTo>
                  <a:lnTo>
                    <a:pt x="421982" y="287413"/>
                  </a:lnTo>
                  <a:lnTo>
                    <a:pt x="421982" y="301548"/>
                  </a:lnTo>
                  <a:lnTo>
                    <a:pt x="419404" y="301675"/>
                  </a:lnTo>
                  <a:lnTo>
                    <a:pt x="419379" y="301548"/>
                  </a:lnTo>
                  <a:lnTo>
                    <a:pt x="421982" y="301548"/>
                  </a:lnTo>
                  <a:lnTo>
                    <a:pt x="421982" y="287413"/>
                  </a:lnTo>
                  <a:lnTo>
                    <a:pt x="410425" y="287197"/>
                  </a:lnTo>
                  <a:lnTo>
                    <a:pt x="362356" y="290372"/>
                  </a:lnTo>
                  <a:lnTo>
                    <a:pt x="362115" y="290372"/>
                  </a:lnTo>
                  <a:lnTo>
                    <a:pt x="318935" y="292912"/>
                  </a:lnTo>
                  <a:lnTo>
                    <a:pt x="259918" y="290880"/>
                  </a:lnTo>
                  <a:lnTo>
                    <a:pt x="255130" y="290372"/>
                  </a:lnTo>
                  <a:lnTo>
                    <a:pt x="260261" y="291769"/>
                  </a:lnTo>
                  <a:lnTo>
                    <a:pt x="272415" y="293801"/>
                  </a:lnTo>
                  <a:lnTo>
                    <a:pt x="282905" y="294538"/>
                  </a:lnTo>
                  <a:lnTo>
                    <a:pt x="283845" y="294538"/>
                  </a:lnTo>
                  <a:lnTo>
                    <a:pt x="283641" y="293801"/>
                  </a:lnTo>
                  <a:lnTo>
                    <a:pt x="283540" y="293420"/>
                  </a:lnTo>
                  <a:lnTo>
                    <a:pt x="307187" y="295579"/>
                  </a:lnTo>
                  <a:lnTo>
                    <a:pt x="335203" y="295198"/>
                  </a:lnTo>
                  <a:lnTo>
                    <a:pt x="368541" y="295198"/>
                  </a:lnTo>
                  <a:lnTo>
                    <a:pt x="353644" y="298881"/>
                  </a:lnTo>
                  <a:lnTo>
                    <a:pt x="353110" y="298881"/>
                  </a:lnTo>
                  <a:lnTo>
                    <a:pt x="339585" y="300532"/>
                  </a:lnTo>
                  <a:lnTo>
                    <a:pt x="342188" y="300532"/>
                  </a:lnTo>
                  <a:lnTo>
                    <a:pt x="354609" y="301548"/>
                  </a:lnTo>
                  <a:lnTo>
                    <a:pt x="361962" y="301040"/>
                  </a:lnTo>
                  <a:lnTo>
                    <a:pt x="362902" y="301040"/>
                  </a:lnTo>
                  <a:lnTo>
                    <a:pt x="372008" y="299770"/>
                  </a:lnTo>
                  <a:lnTo>
                    <a:pt x="368350" y="299770"/>
                  </a:lnTo>
                  <a:lnTo>
                    <a:pt x="382041" y="299389"/>
                  </a:lnTo>
                  <a:lnTo>
                    <a:pt x="387591" y="299389"/>
                  </a:lnTo>
                  <a:lnTo>
                    <a:pt x="404418" y="301548"/>
                  </a:lnTo>
                  <a:lnTo>
                    <a:pt x="401777" y="301548"/>
                  </a:lnTo>
                  <a:lnTo>
                    <a:pt x="398856" y="302691"/>
                  </a:lnTo>
                  <a:lnTo>
                    <a:pt x="406539" y="302310"/>
                  </a:lnTo>
                  <a:lnTo>
                    <a:pt x="419557" y="302310"/>
                  </a:lnTo>
                  <a:lnTo>
                    <a:pt x="421043" y="308787"/>
                  </a:lnTo>
                  <a:lnTo>
                    <a:pt x="376897" y="309549"/>
                  </a:lnTo>
                  <a:lnTo>
                    <a:pt x="378396" y="309549"/>
                  </a:lnTo>
                  <a:lnTo>
                    <a:pt x="365188" y="309803"/>
                  </a:lnTo>
                  <a:lnTo>
                    <a:pt x="341210" y="309549"/>
                  </a:lnTo>
                  <a:lnTo>
                    <a:pt x="319151" y="308025"/>
                  </a:lnTo>
                  <a:lnTo>
                    <a:pt x="313423" y="304723"/>
                  </a:lnTo>
                  <a:lnTo>
                    <a:pt x="310769" y="303199"/>
                  </a:lnTo>
                  <a:lnTo>
                    <a:pt x="309232" y="302310"/>
                  </a:lnTo>
                  <a:lnTo>
                    <a:pt x="308559" y="301929"/>
                  </a:lnTo>
                  <a:lnTo>
                    <a:pt x="303822" y="302310"/>
                  </a:lnTo>
                  <a:lnTo>
                    <a:pt x="294335" y="303085"/>
                  </a:lnTo>
                  <a:lnTo>
                    <a:pt x="283946" y="302564"/>
                  </a:lnTo>
                  <a:lnTo>
                    <a:pt x="278765" y="302310"/>
                  </a:lnTo>
                  <a:lnTo>
                    <a:pt x="276352" y="302310"/>
                  </a:lnTo>
                  <a:lnTo>
                    <a:pt x="276326" y="302564"/>
                  </a:lnTo>
                  <a:lnTo>
                    <a:pt x="258953" y="302310"/>
                  </a:lnTo>
                  <a:lnTo>
                    <a:pt x="238290" y="302310"/>
                  </a:lnTo>
                  <a:lnTo>
                    <a:pt x="207225" y="304723"/>
                  </a:lnTo>
                  <a:lnTo>
                    <a:pt x="196875" y="304723"/>
                  </a:lnTo>
                  <a:lnTo>
                    <a:pt x="170713" y="304342"/>
                  </a:lnTo>
                  <a:lnTo>
                    <a:pt x="164287" y="306501"/>
                  </a:lnTo>
                  <a:lnTo>
                    <a:pt x="172072" y="308152"/>
                  </a:lnTo>
                  <a:lnTo>
                    <a:pt x="174040" y="309549"/>
                  </a:lnTo>
                  <a:lnTo>
                    <a:pt x="165366" y="309549"/>
                  </a:lnTo>
                  <a:lnTo>
                    <a:pt x="148729" y="310070"/>
                  </a:lnTo>
                  <a:lnTo>
                    <a:pt x="132118" y="306501"/>
                  </a:lnTo>
                  <a:lnTo>
                    <a:pt x="124599" y="305739"/>
                  </a:lnTo>
                  <a:lnTo>
                    <a:pt x="107061" y="303961"/>
                  </a:lnTo>
                  <a:lnTo>
                    <a:pt x="103289" y="303707"/>
                  </a:lnTo>
                  <a:lnTo>
                    <a:pt x="82562" y="302310"/>
                  </a:lnTo>
                  <a:lnTo>
                    <a:pt x="83743" y="302310"/>
                  </a:lnTo>
                  <a:lnTo>
                    <a:pt x="88303" y="302564"/>
                  </a:lnTo>
                  <a:lnTo>
                    <a:pt x="84264" y="302310"/>
                  </a:lnTo>
                  <a:lnTo>
                    <a:pt x="74320" y="301663"/>
                  </a:lnTo>
                  <a:lnTo>
                    <a:pt x="72694" y="301548"/>
                  </a:lnTo>
                  <a:lnTo>
                    <a:pt x="64985" y="301040"/>
                  </a:lnTo>
                  <a:lnTo>
                    <a:pt x="69215" y="301040"/>
                  </a:lnTo>
                  <a:lnTo>
                    <a:pt x="56121" y="300774"/>
                  </a:lnTo>
                  <a:lnTo>
                    <a:pt x="60972" y="301040"/>
                  </a:lnTo>
                  <a:lnTo>
                    <a:pt x="74612" y="301802"/>
                  </a:lnTo>
                  <a:lnTo>
                    <a:pt x="75628" y="302310"/>
                  </a:lnTo>
                  <a:lnTo>
                    <a:pt x="78130" y="303580"/>
                  </a:lnTo>
                  <a:lnTo>
                    <a:pt x="48945" y="303326"/>
                  </a:lnTo>
                  <a:lnTo>
                    <a:pt x="40068" y="304723"/>
                  </a:lnTo>
                  <a:lnTo>
                    <a:pt x="29362" y="306247"/>
                  </a:lnTo>
                  <a:lnTo>
                    <a:pt x="0" y="305358"/>
                  </a:lnTo>
                  <a:lnTo>
                    <a:pt x="19710" y="306247"/>
                  </a:lnTo>
                  <a:lnTo>
                    <a:pt x="17335" y="306247"/>
                  </a:lnTo>
                  <a:lnTo>
                    <a:pt x="30340" y="307263"/>
                  </a:lnTo>
                  <a:lnTo>
                    <a:pt x="30899" y="307263"/>
                  </a:lnTo>
                  <a:lnTo>
                    <a:pt x="44069" y="308025"/>
                  </a:lnTo>
                  <a:lnTo>
                    <a:pt x="60388" y="308025"/>
                  </a:lnTo>
                  <a:lnTo>
                    <a:pt x="60261" y="306501"/>
                  </a:lnTo>
                  <a:lnTo>
                    <a:pt x="60198" y="305739"/>
                  </a:lnTo>
                  <a:lnTo>
                    <a:pt x="95021" y="307517"/>
                  </a:lnTo>
                  <a:lnTo>
                    <a:pt x="98145" y="307517"/>
                  </a:lnTo>
                  <a:lnTo>
                    <a:pt x="70967" y="312851"/>
                  </a:lnTo>
                  <a:lnTo>
                    <a:pt x="114782" y="315645"/>
                  </a:lnTo>
                  <a:lnTo>
                    <a:pt x="189407" y="316280"/>
                  </a:lnTo>
                  <a:lnTo>
                    <a:pt x="239331" y="316534"/>
                  </a:lnTo>
                  <a:lnTo>
                    <a:pt x="298577" y="318820"/>
                  </a:lnTo>
                  <a:lnTo>
                    <a:pt x="271360" y="320852"/>
                  </a:lnTo>
                  <a:lnTo>
                    <a:pt x="317906" y="322757"/>
                  </a:lnTo>
                  <a:lnTo>
                    <a:pt x="308444" y="321741"/>
                  </a:lnTo>
                  <a:lnTo>
                    <a:pt x="312775" y="320217"/>
                  </a:lnTo>
                  <a:lnTo>
                    <a:pt x="312674" y="319201"/>
                  </a:lnTo>
                  <a:lnTo>
                    <a:pt x="364350" y="319709"/>
                  </a:lnTo>
                  <a:lnTo>
                    <a:pt x="376631" y="319201"/>
                  </a:lnTo>
                  <a:lnTo>
                    <a:pt x="410375" y="317804"/>
                  </a:lnTo>
                  <a:lnTo>
                    <a:pt x="454583" y="315391"/>
                  </a:lnTo>
                  <a:lnTo>
                    <a:pt x="491591" y="314375"/>
                  </a:lnTo>
                  <a:lnTo>
                    <a:pt x="502170" y="314375"/>
                  </a:lnTo>
                  <a:lnTo>
                    <a:pt x="480250" y="310184"/>
                  </a:lnTo>
                  <a:lnTo>
                    <a:pt x="478256" y="309803"/>
                  </a:lnTo>
                  <a:lnTo>
                    <a:pt x="468960" y="308025"/>
                  </a:lnTo>
                  <a:lnTo>
                    <a:pt x="536270" y="308025"/>
                  </a:lnTo>
                  <a:lnTo>
                    <a:pt x="532841" y="313626"/>
                  </a:lnTo>
                  <a:lnTo>
                    <a:pt x="554875" y="310184"/>
                  </a:lnTo>
                  <a:lnTo>
                    <a:pt x="575818" y="309549"/>
                  </a:lnTo>
                  <a:lnTo>
                    <a:pt x="593750" y="308787"/>
                  </a:lnTo>
                  <a:lnTo>
                    <a:pt x="596023" y="308787"/>
                  </a:lnTo>
                  <a:lnTo>
                    <a:pt x="603110" y="307517"/>
                  </a:lnTo>
                  <a:lnTo>
                    <a:pt x="615848" y="305231"/>
                  </a:lnTo>
                  <a:lnTo>
                    <a:pt x="618680" y="304723"/>
                  </a:lnTo>
                  <a:lnTo>
                    <a:pt x="605040" y="305231"/>
                  </a:lnTo>
                  <a:lnTo>
                    <a:pt x="604647" y="304342"/>
                  </a:lnTo>
                  <a:lnTo>
                    <a:pt x="604583" y="304215"/>
                  </a:lnTo>
                  <a:lnTo>
                    <a:pt x="595071" y="303199"/>
                  </a:lnTo>
                  <a:lnTo>
                    <a:pt x="617969" y="300532"/>
                  </a:lnTo>
                  <a:lnTo>
                    <a:pt x="624497" y="299770"/>
                  </a:lnTo>
                  <a:lnTo>
                    <a:pt x="626541" y="299770"/>
                  </a:lnTo>
                  <a:lnTo>
                    <a:pt x="625513" y="301548"/>
                  </a:lnTo>
                  <a:lnTo>
                    <a:pt x="620014" y="301548"/>
                  </a:lnTo>
                  <a:lnTo>
                    <a:pt x="644906" y="302729"/>
                  </a:lnTo>
                  <a:lnTo>
                    <a:pt x="670471" y="303707"/>
                  </a:lnTo>
                  <a:lnTo>
                    <a:pt x="667791" y="303707"/>
                  </a:lnTo>
                  <a:lnTo>
                    <a:pt x="680148" y="306247"/>
                  </a:lnTo>
                  <a:lnTo>
                    <a:pt x="688238" y="306247"/>
                  </a:lnTo>
                  <a:lnTo>
                    <a:pt x="725563" y="307263"/>
                  </a:lnTo>
                  <a:lnTo>
                    <a:pt x="779513" y="309549"/>
                  </a:lnTo>
                  <a:lnTo>
                    <a:pt x="886993" y="313867"/>
                  </a:lnTo>
                  <a:lnTo>
                    <a:pt x="949286" y="315125"/>
                  </a:lnTo>
                  <a:lnTo>
                    <a:pt x="1048867" y="314909"/>
                  </a:lnTo>
                  <a:lnTo>
                    <a:pt x="1081722" y="318058"/>
                  </a:lnTo>
                  <a:lnTo>
                    <a:pt x="1113612" y="322122"/>
                  </a:lnTo>
                  <a:lnTo>
                    <a:pt x="1154150" y="324040"/>
                  </a:lnTo>
                  <a:lnTo>
                    <a:pt x="1150518" y="323646"/>
                  </a:lnTo>
                  <a:lnTo>
                    <a:pt x="1149985" y="323646"/>
                  </a:lnTo>
                  <a:lnTo>
                    <a:pt x="1144511" y="322630"/>
                  </a:lnTo>
                  <a:lnTo>
                    <a:pt x="1143355" y="321741"/>
                  </a:lnTo>
                  <a:lnTo>
                    <a:pt x="1142568" y="321741"/>
                  </a:lnTo>
                  <a:lnTo>
                    <a:pt x="1148753" y="320471"/>
                  </a:lnTo>
                  <a:lnTo>
                    <a:pt x="1170647" y="322122"/>
                  </a:lnTo>
                  <a:lnTo>
                    <a:pt x="1169238" y="322122"/>
                  </a:lnTo>
                  <a:lnTo>
                    <a:pt x="1173708" y="324154"/>
                  </a:lnTo>
                  <a:lnTo>
                    <a:pt x="1173581" y="324916"/>
                  </a:lnTo>
                  <a:lnTo>
                    <a:pt x="1173530" y="325297"/>
                  </a:lnTo>
                  <a:lnTo>
                    <a:pt x="1173454" y="325805"/>
                  </a:lnTo>
                  <a:lnTo>
                    <a:pt x="1173340" y="326567"/>
                  </a:lnTo>
                  <a:lnTo>
                    <a:pt x="1173645" y="326567"/>
                  </a:lnTo>
                  <a:lnTo>
                    <a:pt x="1178572" y="328726"/>
                  </a:lnTo>
                  <a:lnTo>
                    <a:pt x="1175473" y="328726"/>
                  </a:lnTo>
                  <a:lnTo>
                    <a:pt x="1141793" y="330250"/>
                  </a:lnTo>
                  <a:lnTo>
                    <a:pt x="1139329" y="330250"/>
                  </a:lnTo>
                  <a:lnTo>
                    <a:pt x="1107719" y="331012"/>
                  </a:lnTo>
                  <a:lnTo>
                    <a:pt x="1076032" y="331012"/>
                  </a:lnTo>
                  <a:lnTo>
                    <a:pt x="1039926" y="329996"/>
                  </a:lnTo>
                  <a:lnTo>
                    <a:pt x="1024661" y="331520"/>
                  </a:lnTo>
                  <a:lnTo>
                    <a:pt x="1023797" y="333171"/>
                  </a:lnTo>
                  <a:lnTo>
                    <a:pt x="1023734" y="333298"/>
                  </a:lnTo>
                  <a:lnTo>
                    <a:pt x="1023670" y="333425"/>
                  </a:lnTo>
                  <a:lnTo>
                    <a:pt x="1023607" y="333552"/>
                  </a:lnTo>
                  <a:lnTo>
                    <a:pt x="1023543" y="333679"/>
                  </a:lnTo>
                  <a:lnTo>
                    <a:pt x="1023467" y="333806"/>
                  </a:lnTo>
                  <a:lnTo>
                    <a:pt x="1020546" y="336092"/>
                  </a:lnTo>
                  <a:lnTo>
                    <a:pt x="1000036" y="337616"/>
                  </a:lnTo>
                  <a:lnTo>
                    <a:pt x="994625" y="336600"/>
                  </a:lnTo>
                  <a:lnTo>
                    <a:pt x="989355" y="334949"/>
                  </a:lnTo>
                  <a:lnTo>
                    <a:pt x="988542" y="334695"/>
                  </a:lnTo>
                  <a:lnTo>
                    <a:pt x="986764" y="332917"/>
                  </a:lnTo>
                  <a:lnTo>
                    <a:pt x="988936" y="332917"/>
                  </a:lnTo>
                  <a:lnTo>
                    <a:pt x="999007" y="333679"/>
                  </a:lnTo>
                  <a:lnTo>
                    <a:pt x="989888" y="332663"/>
                  </a:lnTo>
                  <a:lnTo>
                    <a:pt x="989279" y="332663"/>
                  </a:lnTo>
                  <a:lnTo>
                    <a:pt x="987691" y="332828"/>
                  </a:lnTo>
                  <a:lnTo>
                    <a:pt x="970470" y="331520"/>
                  </a:lnTo>
                  <a:lnTo>
                    <a:pt x="963752" y="331012"/>
                  </a:lnTo>
                  <a:lnTo>
                    <a:pt x="914412" y="331393"/>
                  </a:lnTo>
                  <a:lnTo>
                    <a:pt x="888923" y="331012"/>
                  </a:lnTo>
                  <a:lnTo>
                    <a:pt x="880173" y="331012"/>
                  </a:lnTo>
                  <a:lnTo>
                    <a:pt x="887488" y="327202"/>
                  </a:lnTo>
                  <a:lnTo>
                    <a:pt x="891146" y="325297"/>
                  </a:lnTo>
                  <a:lnTo>
                    <a:pt x="853808" y="327202"/>
                  </a:lnTo>
                  <a:lnTo>
                    <a:pt x="827938" y="326313"/>
                  </a:lnTo>
                  <a:lnTo>
                    <a:pt x="817854" y="325805"/>
                  </a:lnTo>
                  <a:lnTo>
                    <a:pt x="807758" y="325297"/>
                  </a:lnTo>
                  <a:lnTo>
                    <a:pt x="800201" y="324916"/>
                  </a:lnTo>
                  <a:lnTo>
                    <a:pt x="757301" y="325183"/>
                  </a:lnTo>
                  <a:lnTo>
                    <a:pt x="747268" y="322122"/>
                  </a:lnTo>
                  <a:lnTo>
                    <a:pt x="715721" y="325805"/>
                  </a:lnTo>
                  <a:lnTo>
                    <a:pt x="719709" y="324408"/>
                  </a:lnTo>
                  <a:lnTo>
                    <a:pt x="720445" y="324408"/>
                  </a:lnTo>
                  <a:lnTo>
                    <a:pt x="715213" y="322630"/>
                  </a:lnTo>
                  <a:lnTo>
                    <a:pt x="701065" y="321233"/>
                  </a:lnTo>
                  <a:lnTo>
                    <a:pt x="681202" y="323646"/>
                  </a:lnTo>
                  <a:lnTo>
                    <a:pt x="658914" y="328091"/>
                  </a:lnTo>
                  <a:lnTo>
                    <a:pt x="652297" y="328091"/>
                  </a:lnTo>
                  <a:lnTo>
                    <a:pt x="661530" y="329742"/>
                  </a:lnTo>
                  <a:lnTo>
                    <a:pt x="669747" y="331520"/>
                  </a:lnTo>
                  <a:lnTo>
                    <a:pt x="676224" y="333171"/>
                  </a:lnTo>
                  <a:lnTo>
                    <a:pt x="680999" y="334949"/>
                  </a:lnTo>
                  <a:lnTo>
                    <a:pt x="649960" y="332663"/>
                  </a:lnTo>
                  <a:lnTo>
                    <a:pt x="619912" y="331520"/>
                  </a:lnTo>
                  <a:lnTo>
                    <a:pt x="647954" y="331520"/>
                  </a:lnTo>
                  <a:lnTo>
                    <a:pt x="585216" y="331266"/>
                  </a:lnTo>
                  <a:lnTo>
                    <a:pt x="560171" y="332282"/>
                  </a:lnTo>
                  <a:lnTo>
                    <a:pt x="639305" y="334568"/>
                  </a:lnTo>
                  <a:lnTo>
                    <a:pt x="634911" y="335076"/>
                  </a:lnTo>
                  <a:lnTo>
                    <a:pt x="639749" y="336600"/>
                  </a:lnTo>
                  <a:lnTo>
                    <a:pt x="639864" y="337108"/>
                  </a:lnTo>
                  <a:lnTo>
                    <a:pt x="639978" y="337616"/>
                  </a:lnTo>
                  <a:lnTo>
                    <a:pt x="597484" y="337870"/>
                  </a:lnTo>
                  <a:lnTo>
                    <a:pt x="563168" y="337616"/>
                  </a:lnTo>
                  <a:lnTo>
                    <a:pt x="531215" y="336473"/>
                  </a:lnTo>
                  <a:lnTo>
                    <a:pt x="495808" y="333425"/>
                  </a:lnTo>
                  <a:lnTo>
                    <a:pt x="511009" y="328980"/>
                  </a:lnTo>
                  <a:lnTo>
                    <a:pt x="512749" y="328472"/>
                  </a:lnTo>
                  <a:lnTo>
                    <a:pt x="493052" y="328472"/>
                  </a:lnTo>
                  <a:lnTo>
                    <a:pt x="476072" y="328980"/>
                  </a:lnTo>
                  <a:lnTo>
                    <a:pt x="465874" y="328980"/>
                  </a:lnTo>
                  <a:lnTo>
                    <a:pt x="457568" y="327456"/>
                  </a:lnTo>
                  <a:lnTo>
                    <a:pt x="494080" y="325297"/>
                  </a:lnTo>
                  <a:lnTo>
                    <a:pt x="456653" y="323392"/>
                  </a:lnTo>
                  <a:lnTo>
                    <a:pt x="455828" y="325805"/>
                  </a:lnTo>
                  <a:lnTo>
                    <a:pt x="455752" y="326059"/>
                  </a:lnTo>
                  <a:lnTo>
                    <a:pt x="455663" y="326313"/>
                  </a:lnTo>
                  <a:lnTo>
                    <a:pt x="455574" y="326567"/>
                  </a:lnTo>
                  <a:lnTo>
                    <a:pt x="455485" y="326821"/>
                  </a:lnTo>
                  <a:lnTo>
                    <a:pt x="463715" y="330504"/>
                  </a:lnTo>
                  <a:lnTo>
                    <a:pt x="464058" y="330504"/>
                  </a:lnTo>
                  <a:lnTo>
                    <a:pt x="479082" y="333552"/>
                  </a:lnTo>
                  <a:lnTo>
                    <a:pt x="501002" y="335965"/>
                  </a:lnTo>
                  <a:lnTo>
                    <a:pt x="479526" y="336727"/>
                  </a:lnTo>
                  <a:lnTo>
                    <a:pt x="466737" y="337489"/>
                  </a:lnTo>
                  <a:lnTo>
                    <a:pt x="457555" y="338886"/>
                  </a:lnTo>
                  <a:lnTo>
                    <a:pt x="448691" y="340791"/>
                  </a:lnTo>
                  <a:lnTo>
                    <a:pt x="1179449" y="340791"/>
                  </a:lnTo>
                  <a:lnTo>
                    <a:pt x="1208265" y="338632"/>
                  </a:lnTo>
                  <a:lnTo>
                    <a:pt x="1203274" y="339521"/>
                  </a:lnTo>
                  <a:lnTo>
                    <a:pt x="1205585" y="340156"/>
                  </a:lnTo>
                  <a:lnTo>
                    <a:pt x="1210525" y="340537"/>
                  </a:lnTo>
                  <a:lnTo>
                    <a:pt x="1211668" y="340791"/>
                  </a:lnTo>
                  <a:lnTo>
                    <a:pt x="1212875" y="340791"/>
                  </a:lnTo>
                  <a:lnTo>
                    <a:pt x="1211503" y="339775"/>
                  </a:lnTo>
                  <a:lnTo>
                    <a:pt x="1217472" y="338886"/>
                  </a:lnTo>
                  <a:lnTo>
                    <a:pt x="1227112" y="338759"/>
                  </a:lnTo>
                  <a:lnTo>
                    <a:pt x="1236218" y="339521"/>
                  </a:lnTo>
                  <a:lnTo>
                    <a:pt x="1236179" y="340537"/>
                  </a:lnTo>
                  <a:lnTo>
                    <a:pt x="1245679" y="340537"/>
                  </a:lnTo>
                  <a:lnTo>
                    <a:pt x="1279093" y="340283"/>
                  </a:lnTo>
                  <a:lnTo>
                    <a:pt x="1301800" y="339521"/>
                  </a:lnTo>
                  <a:lnTo>
                    <a:pt x="1309370" y="339267"/>
                  </a:lnTo>
                  <a:lnTo>
                    <a:pt x="1361795" y="339521"/>
                  </a:lnTo>
                  <a:lnTo>
                    <a:pt x="1336509" y="339521"/>
                  </a:lnTo>
                  <a:lnTo>
                    <a:pt x="1343888" y="340537"/>
                  </a:lnTo>
                  <a:lnTo>
                    <a:pt x="1348613" y="340537"/>
                  </a:lnTo>
                  <a:lnTo>
                    <a:pt x="1347177" y="340283"/>
                  </a:lnTo>
                  <a:lnTo>
                    <a:pt x="1367320" y="340918"/>
                  </a:lnTo>
                  <a:lnTo>
                    <a:pt x="1350746" y="340918"/>
                  </a:lnTo>
                  <a:lnTo>
                    <a:pt x="1346657" y="340918"/>
                  </a:lnTo>
                  <a:lnTo>
                    <a:pt x="1345730" y="340791"/>
                  </a:lnTo>
                  <a:lnTo>
                    <a:pt x="1350035" y="340791"/>
                  </a:lnTo>
                  <a:lnTo>
                    <a:pt x="1349324" y="340664"/>
                  </a:lnTo>
                  <a:lnTo>
                    <a:pt x="1344815" y="340664"/>
                  </a:lnTo>
                  <a:lnTo>
                    <a:pt x="1343888" y="340537"/>
                  </a:lnTo>
                  <a:lnTo>
                    <a:pt x="1245679" y="340537"/>
                  </a:lnTo>
                  <a:lnTo>
                    <a:pt x="1245717" y="340664"/>
                  </a:lnTo>
                  <a:lnTo>
                    <a:pt x="1236179" y="340664"/>
                  </a:lnTo>
                  <a:lnTo>
                    <a:pt x="1236179" y="340791"/>
                  </a:lnTo>
                  <a:lnTo>
                    <a:pt x="1245743" y="340791"/>
                  </a:lnTo>
                  <a:lnTo>
                    <a:pt x="1245768" y="340918"/>
                  </a:lnTo>
                  <a:lnTo>
                    <a:pt x="1236167" y="340918"/>
                  </a:lnTo>
                  <a:lnTo>
                    <a:pt x="1236129" y="341934"/>
                  </a:lnTo>
                  <a:lnTo>
                    <a:pt x="1245984" y="341934"/>
                  </a:lnTo>
                  <a:lnTo>
                    <a:pt x="1245895" y="341553"/>
                  </a:lnTo>
                  <a:lnTo>
                    <a:pt x="1245793" y="341045"/>
                  </a:lnTo>
                  <a:lnTo>
                    <a:pt x="1347571" y="341045"/>
                  </a:lnTo>
                  <a:lnTo>
                    <a:pt x="1348498" y="341172"/>
                  </a:lnTo>
                  <a:lnTo>
                    <a:pt x="1352169" y="341172"/>
                  </a:lnTo>
                  <a:lnTo>
                    <a:pt x="1351457" y="341045"/>
                  </a:lnTo>
                  <a:lnTo>
                    <a:pt x="1371358" y="341045"/>
                  </a:lnTo>
                  <a:lnTo>
                    <a:pt x="1430299" y="341045"/>
                  </a:lnTo>
                  <a:lnTo>
                    <a:pt x="1434515" y="341934"/>
                  </a:lnTo>
                  <a:lnTo>
                    <a:pt x="1419199" y="341934"/>
                  </a:lnTo>
                  <a:lnTo>
                    <a:pt x="1427137" y="341299"/>
                  </a:lnTo>
                  <a:lnTo>
                    <a:pt x="1377086" y="341299"/>
                  </a:lnTo>
                  <a:lnTo>
                    <a:pt x="1391412" y="341934"/>
                  </a:lnTo>
                  <a:lnTo>
                    <a:pt x="1356448" y="341934"/>
                  </a:lnTo>
                  <a:lnTo>
                    <a:pt x="1352892" y="341299"/>
                  </a:lnTo>
                  <a:lnTo>
                    <a:pt x="1349425" y="341299"/>
                  </a:lnTo>
                  <a:lnTo>
                    <a:pt x="1354035" y="341934"/>
                  </a:lnTo>
                  <a:lnTo>
                    <a:pt x="1245984" y="341934"/>
                  </a:lnTo>
                  <a:lnTo>
                    <a:pt x="1246009" y="342061"/>
                  </a:lnTo>
                  <a:lnTo>
                    <a:pt x="1354963" y="342061"/>
                  </a:lnTo>
                  <a:lnTo>
                    <a:pt x="1355890" y="342188"/>
                  </a:lnTo>
                  <a:lnTo>
                    <a:pt x="1357884" y="342188"/>
                  </a:lnTo>
                  <a:lnTo>
                    <a:pt x="1357045" y="342049"/>
                  </a:lnTo>
                  <a:lnTo>
                    <a:pt x="1357172" y="342061"/>
                  </a:lnTo>
                  <a:lnTo>
                    <a:pt x="1394282" y="342061"/>
                  </a:lnTo>
                  <a:lnTo>
                    <a:pt x="1404353" y="342188"/>
                  </a:lnTo>
                  <a:lnTo>
                    <a:pt x="1416024" y="342188"/>
                  </a:lnTo>
                  <a:lnTo>
                    <a:pt x="1417612" y="342061"/>
                  </a:lnTo>
                  <a:lnTo>
                    <a:pt x="1435112" y="342061"/>
                  </a:lnTo>
                  <a:lnTo>
                    <a:pt x="1435722" y="342188"/>
                  </a:lnTo>
                  <a:lnTo>
                    <a:pt x="1535823" y="342188"/>
                  </a:lnTo>
                  <a:lnTo>
                    <a:pt x="1544002" y="342061"/>
                  </a:lnTo>
                  <a:lnTo>
                    <a:pt x="1589938" y="342061"/>
                  </a:lnTo>
                  <a:lnTo>
                    <a:pt x="1593253" y="342188"/>
                  </a:lnTo>
                  <a:lnTo>
                    <a:pt x="2092007" y="342188"/>
                  </a:lnTo>
                  <a:lnTo>
                    <a:pt x="2093823" y="342061"/>
                  </a:lnTo>
                  <a:lnTo>
                    <a:pt x="2123541" y="342061"/>
                  </a:lnTo>
                  <a:lnTo>
                    <a:pt x="2123884" y="342188"/>
                  </a:lnTo>
                  <a:lnTo>
                    <a:pt x="2179015" y="342188"/>
                  </a:lnTo>
                  <a:lnTo>
                    <a:pt x="2187994" y="342061"/>
                  </a:lnTo>
                  <a:lnTo>
                    <a:pt x="2231301" y="342061"/>
                  </a:lnTo>
                  <a:lnTo>
                    <a:pt x="2234209" y="342188"/>
                  </a:lnTo>
                  <a:lnTo>
                    <a:pt x="2382380" y="342188"/>
                  </a:lnTo>
                  <a:lnTo>
                    <a:pt x="2382316" y="342061"/>
                  </a:lnTo>
                  <a:lnTo>
                    <a:pt x="2400427" y="342061"/>
                  </a:lnTo>
                  <a:lnTo>
                    <a:pt x="2419045" y="342061"/>
                  </a:lnTo>
                  <a:lnTo>
                    <a:pt x="2418715" y="341934"/>
                  </a:lnTo>
                  <a:lnTo>
                    <a:pt x="2422080" y="341172"/>
                  </a:lnTo>
                  <a:lnTo>
                    <a:pt x="2389428" y="341172"/>
                  </a:lnTo>
                  <a:lnTo>
                    <a:pt x="2398852" y="341934"/>
                  </a:lnTo>
                  <a:lnTo>
                    <a:pt x="2382253" y="341934"/>
                  </a:lnTo>
                  <a:lnTo>
                    <a:pt x="2382075" y="341553"/>
                  </a:lnTo>
                  <a:lnTo>
                    <a:pt x="2381948" y="341299"/>
                  </a:lnTo>
                  <a:lnTo>
                    <a:pt x="2381885" y="341172"/>
                  </a:lnTo>
                  <a:lnTo>
                    <a:pt x="2389428" y="341172"/>
                  </a:lnTo>
                  <a:lnTo>
                    <a:pt x="2386292" y="340918"/>
                  </a:lnTo>
                  <a:lnTo>
                    <a:pt x="2381707" y="340791"/>
                  </a:lnTo>
                  <a:lnTo>
                    <a:pt x="2381580" y="340537"/>
                  </a:lnTo>
                  <a:lnTo>
                    <a:pt x="2386292" y="340918"/>
                  </a:lnTo>
                  <a:lnTo>
                    <a:pt x="2387866" y="341045"/>
                  </a:lnTo>
                  <a:lnTo>
                    <a:pt x="2422639" y="341045"/>
                  </a:lnTo>
                  <a:lnTo>
                    <a:pt x="2423210" y="340918"/>
                  </a:lnTo>
                  <a:lnTo>
                    <a:pt x="2434780" y="340664"/>
                  </a:lnTo>
                  <a:lnTo>
                    <a:pt x="2450769" y="340791"/>
                  </a:lnTo>
                  <a:close/>
                </a:path>
                <a:path w="5318759" h="519429">
                  <a:moveTo>
                    <a:pt x="2483027" y="278688"/>
                  </a:moveTo>
                  <a:lnTo>
                    <a:pt x="2451265" y="280009"/>
                  </a:lnTo>
                  <a:lnTo>
                    <a:pt x="2435034" y="281000"/>
                  </a:lnTo>
                  <a:lnTo>
                    <a:pt x="2429243" y="282143"/>
                  </a:lnTo>
                  <a:lnTo>
                    <a:pt x="2428811" y="283921"/>
                  </a:lnTo>
                  <a:lnTo>
                    <a:pt x="2443619" y="282219"/>
                  </a:lnTo>
                  <a:lnTo>
                    <a:pt x="2462961" y="281647"/>
                  </a:lnTo>
                  <a:lnTo>
                    <a:pt x="2478786" y="280911"/>
                  </a:lnTo>
                  <a:lnTo>
                    <a:pt x="2483027" y="278688"/>
                  </a:lnTo>
                  <a:close/>
                </a:path>
                <a:path w="5318759" h="519429">
                  <a:moveTo>
                    <a:pt x="2500528" y="274574"/>
                  </a:moveTo>
                  <a:lnTo>
                    <a:pt x="2494902" y="270014"/>
                  </a:lnTo>
                  <a:lnTo>
                    <a:pt x="2476195" y="269049"/>
                  </a:lnTo>
                  <a:lnTo>
                    <a:pt x="2500528" y="274574"/>
                  </a:lnTo>
                  <a:close/>
                </a:path>
                <a:path w="5318759" h="519429">
                  <a:moveTo>
                    <a:pt x="2559380" y="330301"/>
                  </a:moveTo>
                  <a:lnTo>
                    <a:pt x="2540990" y="327698"/>
                  </a:lnTo>
                  <a:lnTo>
                    <a:pt x="2547239" y="325069"/>
                  </a:lnTo>
                  <a:lnTo>
                    <a:pt x="2554363" y="322529"/>
                  </a:lnTo>
                  <a:lnTo>
                    <a:pt x="2538577" y="320205"/>
                  </a:lnTo>
                  <a:lnTo>
                    <a:pt x="2507665" y="321233"/>
                  </a:lnTo>
                  <a:lnTo>
                    <a:pt x="2497950" y="324116"/>
                  </a:lnTo>
                  <a:lnTo>
                    <a:pt x="2499423" y="330949"/>
                  </a:lnTo>
                  <a:lnTo>
                    <a:pt x="2559380" y="330301"/>
                  </a:lnTo>
                  <a:close/>
                </a:path>
                <a:path w="5318759" h="519429">
                  <a:moveTo>
                    <a:pt x="2585174" y="198310"/>
                  </a:moveTo>
                  <a:lnTo>
                    <a:pt x="2467584" y="197802"/>
                  </a:lnTo>
                  <a:lnTo>
                    <a:pt x="2423858" y="198310"/>
                  </a:lnTo>
                  <a:lnTo>
                    <a:pt x="2431567" y="198310"/>
                  </a:lnTo>
                  <a:lnTo>
                    <a:pt x="2405811" y="199326"/>
                  </a:lnTo>
                  <a:lnTo>
                    <a:pt x="2408339" y="199326"/>
                  </a:lnTo>
                  <a:lnTo>
                    <a:pt x="2400731" y="200723"/>
                  </a:lnTo>
                  <a:lnTo>
                    <a:pt x="2383244" y="198310"/>
                  </a:lnTo>
                  <a:lnTo>
                    <a:pt x="2387638" y="198310"/>
                  </a:lnTo>
                  <a:lnTo>
                    <a:pt x="2350224" y="196786"/>
                  </a:lnTo>
                  <a:lnTo>
                    <a:pt x="2325979" y="195135"/>
                  </a:lnTo>
                  <a:lnTo>
                    <a:pt x="2324303" y="195135"/>
                  </a:lnTo>
                  <a:lnTo>
                    <a:pt x="2329561" y="195897"/>
                  </a:lnTo>
                  <a:lnTo>
                    <a:pt x="2334196" y="197421"/>
                  </a:lnTo>
                  <a:lnTo>
                    <a:pt x="2347557" y="197421"/>
                  </a:lnTo>
                  <a:lnTo>
                    <a:pt x="2286533" y="199326"/>
                  </a:lnTo>
                  <a:lnTo>
                    <a:pt x="2302980" y="199326"/>
                  </a:lnTo>
                  <a:lnTo>
                    <a:pt x="2312886" y="200215"/>
                  </a:lnTo>
                  <a:lnTo>
                    <a:pt x="2312136" y="200215"/>
                  </a:lnTo>
                  <a:lnTo>
                    <a:pt x="2319528" y="201612"/>
                  </a:lnTo>
                  <a:lnTo>
                    <a:pt x="2319693" y="202628"/>
                  </a:lnTo>
                  <a:lnTo>
                    <a:pt x="2319807" y="203390"/>
                  </a:lnTo>
                  <a:lnTo>
                    <a:pt x="2316708" y="203390"/>
                  </a:lnTo>
                  <a:lnTo>
                    <a:pt x="2309050" y="204025"/>
                  </a:lnTo>
                  <a:lnTo>
                    <a:pt x="2297099" y="202628"/>
                  </a:lnTo>
                  <a:lnTo>
                    <a:pt x="2282190" y="202628"/>
                  </a:lnTo>
                  <a:lnTo>
                    <a:pt x="2270036" y="203771"/>
                  </a:lnTo>
                  <a:lnTo>
                    <a:pt x="2249335" y="203771"/>
                  </a:lnTo>
                  <a:lnTo>
                    <a:pt x="2273833" y="211137"/>
                  </a:lnTo>
                  <a:lnTo>
                    <a:pt x="2314295" y="213804"/>
                  </a:lnTo>
                  <a:lnTo>
                    <a:pt x="2319223" y="213804"/>
                  </a:lnTo>
                  <a:lnTo>
                    <a:pt x="2346642" y="214312"/>
                  </a:lnTo>
                  <a:lnTo>
                    <a:pt x="2422144" y="213804"/>
                  </a:lnTo>
                  <a:lnTo>
                    <a:pt x="2453094" y="207200"/>
                  </a:lnTo>
                  <a:lnTo>
                    <a:pt x="2465971" y="208851"/>
                  </a:lnTo>
                  <a:lnTo>
                    <a:pt x="2481186" y="209232"/>
                  </a:lnTo>
                  <a:lnTo>
                    <a:pt x="2483764" y="209232"/>
                  </a:lnTo>
                  <a:lnTo>
                    <a:pt x="2521280" y="208851"/>
                  </a:lnTo>
                  <a:lnTo>
                    <a:pt x="2506776" y="208851"/>
                  </a:lnTo>
                  <a:lnTo>
                    <a:pt x="2486749" y="207581"/>
                  </a:lnTo>
                  <a:lnTo>
                    <a:pt x="2487307" y="207200"/>
                  </a:lnTo>
                  <a:lnTo>
                    <a:pt x="2490051" y="205295"/>
                  </a:lnTo>
                  <a:lnTo>
                    <a:pt x="2494546" y="204025"/>
                  </a:lnTo>
                  <a:lnTo>
                    <a:pt x="2496794" y="203390"/>
                  </a:lnTo>
                  <a:lnTo>
                    <a:pt x="2499690" y="203390"/>
                  </a:lnTo>
                  <a:lnTo>
                    <a:pt x="2493695" y="202628"/>
                  </a:lnTo>
                  <a:lnTo>
                    <a:pt x="2488692" y="202006"/>
                  </a:lnTo>
                  <a:lnTo>
                    <a:pt x="2480005" y="202628"/>
                  </a:lnTo>
                  <a:lnTo>
                    <a:pt x="2469553" y="203390"/>
                  </a:lnTo>
                  <a:lnTo>
                    <a:pt x="2455037" y="203390"/>
                  </a:lnTo>
                  <a:lnTo>
                    <a:pt x="2430411" y="202628"/>
                  </a:lnTo>
                  <a:lnTo>
                    <a:pt x="2403195" y="202628"/>
                  </a:lnTo>
                  <a:lnTo>
                    <a:pt x="2415146" y="200723"/>
                  </a:lnTo>
                  <a:lnTo>
                    <a:pt x="2423909" y="199326"/>
                  </a:lnTo>
                  <a:lnTo>
                    <a:pt x="2476195" y="201104"/>
                  </a:lnTo>
                  <a:lnTo>
                    <a:pt x="2494496" y="198310"/>
                  </a:lnTo>
                  <a:lnTo>
                    <a:pt x="2585174" y="198310"/>
                  </a:lnTo>
                  <a:close/>
                </a:path>
                <a:path w="5318759" h="519429">
                  <a:moveTo>
                    <a:pt x="2742438" y="283476"/>
                  </a:moveTo>
                  <a:lnTo>
                    <a:pt x="2719082" y="281622"/>
                  </a:lnTo>
                  <a:lnTo>
                    <a:pt x="2738005" y="283654"/>
                  </a:lnTo>
                  <a:lnTo>
                    <a:pt x="2742438" y="283476"/>
                  </a:lnTo>
                  <a:close/>
                </a:path>
                <a:path w="5318759" h="519429">
                  <a:moveTo>
                    <a:pt x="2794317" y="307289"/>
                  </a:moveTo>
                  <a:lnTo>
                    <a:pt x="2784462" y="305333"/>
                  </a:lnTo>
                  <a:lnTo>
                    <a:pt x="2774188" y="305308"/>
                  </a:lnTo>
                  <a:lnTo>
                    <a:pt x="2758821" y="305663"/>
                  </a:lnTo>
                  <a:lnTo>
                    <a:pt x="2733687" y="304927"/>
                  </a:lnTo>
                  <a:lnTo>
                    <a:pt x="2744101" y="302755"/>
                  </a:lnTo>
                  <a:lnTo>
                    <a:pt x="2757525" y="300609"/>
                  </a:lnTo>
                  <a:lnTo>
                    <a:pt x="2766555" y="298196"/>
                  </a:lnTo>
                  <a:lnTo>
                    <a:pt x="2763774" y="295186"/>
                  </a:lnTo>
                  <a:lnTo>
                    <a:pt x="2737637" y="296672"/>
                  </a:lnTo>
                  <a:lnTo>
                    <a:pt x="2650007" y="297078"/>
                  </a:lnTo>
                  <a:lnTo>
                    <a:pt x="2603093" y="299199"/>
                  </a:lnTo>
                  <a:lnTo>
                    <a:pt x="2621877" y="300139"/>
                  </a:lnTo>
                  <a:lnTo>
                    <a:pt x="2613622" y="301879"/>
                  </a:lnTo>
                  <a:lnTo>
                    <a:pt x="2598534" y="302056"/>
                  </a:lnTo>
                  <a:lnTo>
                    <a:pt x="2582380" y="301180"/>
                  </a:lnTo>
                  <a:lnTo>
                    <a:pt x="2570924" y="299783"/>
                  </a:lnTo>
                  <a:lnTo>
                    <a:pt x="2575090" y="298310"/>
                  </a:lnTo>
                  <a:lnTo>
                    <a:pt x="2578290" y="296570"/>
                  </a:lnTo>
                  <a:lnTo>
                    <a:pt x="2576334" y="295021"/>
                  </a:lnTo>
                  <a:lnTo>
                    <a:pt x="2565057" y="294182"/>
                  </a:lnTo>
                  <a:lnTo>
                    <a:pt x="2568194" y="297065"/>
                  </a:lnTo>
                  <a:lnTo>
                    <a:pt x="2558745" y="299631"/>
                  </a:lnTo>
                  <a:lnTo>
                    <a:pt x="2541193" y="300786"/>
                  </a:lnTo>
                  <a:lnTo>
                    <a:pt x="2520035" y="299415"/>
                  </a:lnTo>
                  <a:lnTo>
                    <a:pt x="2538018" y="297319"/>
                  </a:lnTo>
                  <a:lnTo>
                    <a:pt x="2511069" y="296570"/>
                  </a:lnTo>
                  <a:lnTo>
                    <a:pt x="2483256" y="297675"/>
                  </a:lnTo>
                  <a:lnTo>
                    <a:pt x="2459583" y="297903"/>
                  </a:lnTo>
                  <a:lnTo>
                    <a:pt x="2445029" y="294538"/>
                  </a:lnTo>
                  <a:lnTo>
                    <a:pt x="2458440" y="292989"/>
                  </a:lnTo>
                  <a:lnTo>
                    <a:pt x="2425001" y="292557"/>
                  </a:lnTo>
                  <a:lnTo>
                    <a:pt x="2409215" y="292658"/>
                  </a:lnTo>
                  <a:lnTo>
                    <a:pt x="2398814" y="293611"/>
                  </a:lnTo>
                  <a:lnTo>
                    <a:pt x="2421242" y="292646"/>
                  </a:lnTo>
                  <a:lnTo>
                    <a:pt x="2432189" y="294182"/>
                  </a:lnTo>
                  <a:lnTo>
                    <a:pt x="2438222" y="296672"/>
                  </a:lnTo>
                  <a:lnTo>
                    <a:pt x="2445931" y="298589"/>
                  </a:lnTo>
                  <a:lnTo>
                    <a:pt x="2425801" y="299453"/>
                  </a:lnTo>
                  <a:lnTo>
                    <a:pt x="2404440" y="298704"/>
                  </a:lnTo>
                  <a:lnTo>
                    <a:pt x="2389822" y="297167"/>
                  </a:lnTo>
                  <a:lnTo>
                    <a:pt x="2389911" y="295694"/>
                  </a:lnTo>
                  <a:lnTo>
                    <a:pt x="2381580" y="299796"/>
                  </a:lnTo>
                  <a:lnTo>
                    <a:pt x="2371902" y="297751"/>
                  </a:lnTo>
                  <a:lnTo>
                    <a:pt x="2362860" y="298564"/>
                  </a:lnTo>
                  <a:lnTo>
                    <a:pt x="2350503" y="300164"/>
                  </a:lnTo>
                  <a:lnTo>
                    <a:pt x="2330907" y="300431"/>
                  </a:lnTo>
                  <a:lnTo>
                    <a:pt x="2340483" y="302501"/>
                  </a:lnTo>
                  <a:lnTo>
                    <a:pt x="2342172" y="304101"/>
                  </a:lnTo>
                  <a:lnTo>
                    <a:pt x="2338501" y="305142"/>
                  </a:lnTo>
                  <a:lnTo>
                    <a:pt x="2332037" y="305523"/>
                  </a:lnTo>
                  <a:lnTo>
                    <a:pt x="2383091" y="305866"/>
                  </a:lnTo>
                  <a:lnTo>
                    <a:pt x="2349906" y="302437"/>
                  </a:lnTo>
                  <a:lnTo>
                    <a:pt x="2377198" y="301612"/>
                  </a:lnTo>
                  <a:lnTo>
                    <a:pt x="2410472" y="302450"/>
                  </a:lnTo>
                  <a:lnTo>
                    <a:pt x="2437600" y="302831"/>
                  </a:lnTo>
                  <a:lnTo>
                    <a:pt x="2446426" y="300634"/>
                  </a:lnTo>
                  <a:lnTo>
                    <a:pt x="2484488" y="305600"/>
                  </a:lnTo>
                  <a:lnTo>
                    <a:pt x="2523121" y="306044"/>
                  </a:lnTo>
                  <a:lnTo>
                    <a:pt x="2633751" y="309651"/>
                  </a:lnTo>
                  <a:lnTo>
                    <a:pt x="2695206" y="311353"/>
                  </a:lnTo>
                  <a:lnTo>
                    <a:pt x="2698115" y="311391"/>
                  </a:lnTo>
                  <a:lnTo>
                    <a:pt x="2697505" y="308076"/>
                  </a:lnTo>
                  <a:lnTo>
                    <a:pt x="2745752" y="309092"/>
                  </a:lnTo>
                  <a:lnTo>
                    <a:pt x="2762313" y="308914"/>
                  </a:lnTo>
                  <a:lnTo>
                    <a:pt x="2757182" y="306374"/>
                  </a:lnTo>
                  <a:lnTo>
                    <a:pt x="2794317" y="307289"/>
                  </a:lnTo>
                  <a:close/>
                </a:path>
                <a:path w="5318759" h="519429">
                  <a:moveTo>
                    <a:pt x="2860598" y="315252"/>
                  </a:moveTo>
                  <a:lnTo>
                    <a:pt x="2836481" y="309727"/>
                  </a:lnTo>
                  <a:lnTo>
                    <a:pt x="2836164" y="310032"/>
                  </a:lnTo>
                  <a:lnTo>
                    <a:pt x="2834563" y="312140"/>
                  </a:lnTo>
                  <a:lnTo>
                    <a:pt x="2839961" y="314426"/>
                  </a:lnTo>
                  <a:lnTo>
                    <a:pt x="2860598" y="315252"/>
                  </a:lnTo>
                  <a:close/>
                </a:path>
                <a:path w="5318759" h="519429">
                  <a:moveTo>
                    <a:pt x="2870454" y="322122"/>
                  </a:moveTo>
                  <a:lnTo>
                    <a:pt x="2868320" y="322122"/>
                  </a:lnTo>
                  <a:lnTo>
                    <a:pt x="2857944" y="322884"/>
                  </a:lnTo>
                  <a:lnTo>
                    <a:pt x="2870454" y="322122"/>
                  </a:lnTo>
                  <a:close/>
                </a:path>
                <a:path w="5318759" h="519429">
                  <a:moveTo>
                    <a:pt x="2875419" y="318744"/>
                  </a:moveTo>
                  <a:lnTo>
                    <a:pt x="2866593" y="317487"/>
                  </a:lnTo>
                  <a:lnTo>
                    <a:pt x="2855468" y="317550"/>
                  </a:lnTo>
                  <a:lnTo>
                    <a:pt x="2842704" y="318008"/>
                  </a:lnTo>
                  <a:lnTo>
                    <a:pt x="2828925" y="317893"/>
                  </a:lnTo>
                  <a:lnTo>
                    <a:pt x="2852407" y="319087"/>
                  </a:lnTo>
                  <a:lnTo>
                    <a:pt x="2864447" y="319341"/>
                  </a:lnTo>
                  <a:lnTo>
                    <a:pt x="2875419" y="318744"/>
                  </a:lnTo>
                  <a:close/>
                </a:path>
                <a:path w="5318759" h="519429">
                  <a:moveTo>
                    <a:pt x="2928861" y="322427"/>
                  </a:moveTo>
                  <a:lnTo>
                    <a:pt x="2926867" y="321170"/>
                  </a:lnTo>
                  <a:lnTo>
                    <a:pt x="2927883" y="322427"/>
                  </a:lnTo>
                  <a:lnTo>
                    <a:pt x="2927997" y="322580"/>
                  </a:lnTo>
                  <a:lnTo>
                    <a:pt x="2928861" y="322427"/>
                  </a:lnTo>
                  <a:close/>
                </a:path>
                <a:path w="5318759" h="519429">
                  <a:moveTo>
                    <a:pt x="2933001" y="328777"/>
                  </a:moveTo>
                  <a:lnTo>
                    <a:pt x="2929737" y="324739"/>
                  </a:lnTo>
                  <a:lnTo>
                    <a:pt x="2927997" y="322580"/>
                  </a:lnTo>
                  <a:lnTo>
                    <a:pt x="2923819" y="323329"/>
                  </a:lnTo>
                  <a:lnTo>
                    <a:pt x="2916263" y="324116"/>
                  </a:lnTo>
                  <a:lnTo>
                    <a:pt x="2916631" y="324116"/>
                  </a:lnTo>
                  <a:lnTo>
                    <a:pt x="2913684" y="324739"/>
                  </a:lnTo>
                  <a:lnTo>
                    <a:pt x="2897771" y="324256"/>
                  </a:lnTo>
                  <a:lnTo>
                    <a:pt x="2884132" y="322884"/>
                  </a:lnTo>
                  <a:lnTo>
                    <a:pt x="2873514" y="322122"/>
                  </a:lnTo>
                  <a:lnTo>
                    <a:pt x="2889897" y="324116"/>
                  </a:lnTo>
                  <a:lnTo>
                    <a:pt x="2910090" y="327101"/>
                  </a:lnTo>
                  <a:lnTo>
                    <a:pt x="2933001" y="328777"/>
                  </a:lnTo>
                  <a:close/>
                </a:path>
                <a:path w="5318759" h="519429">
                  <a:moveTo>
                    <a:pt x="3024619" y="314096"/>
                  </a:moveTo>
                  <a:lnTo>
                    <a:pt x="3023666" y="313448"/>
                  </a:lnTo>
                  <a:lnTo>
                    <a:pt x="3021139" y="312229"/>
                  </a:lnTo>
                  <a:lnTo>
                    <a:pt x="3012236" y="311289"/>
                  </a:lnTo>
                  <a:lnTo>
                    <a:pt x="3003677" y="312508"/>
                  </a:lnTo>
                  <a:lnTo>
                    <a:pt x="3011513" y="313309"/>
                  </a:lnTo>
                  <a:lnTo>
                    <a:pt x="3024568" y="314096"/>
                  </a:lnTo>
                  <a:close/>
                </a:path>
                <a:path w="5318759" h="519429">
                  <a:moveTo>
                    <a:pt x="3031566" y="315277"/>
                  </a:moveTo>
                  <a:lnTo>
                    <a:pt x="3024568" y="314096"/>
                  </a:lnTo>
                  <a:lnTo>
                    <a:pt x="3025317" y="314579"/>
                  </a:lnTo>
                  <a:lnTo>
                    <a:pt x="3031566" y="315277"/>
                  </a:lnTo>
                  <a:close/>
                </a:path>
                <a:path w="5318759" h="519429">
                  <a:moveTo>
                    <a:pt x="3032417" y="234657"/>
                  </a:moveTo>
                  <a:lnTo>
                    <a:pt x="3027019" y="233489"/>
                  </a:lnTo>
                  <a:lnTo>
                    <a:pt x="3017545" y="232498"/>
                  </a:lnTo>
                  <a:lnTo>
                    <a:pt x="3015970" y="233781"/>
                  </a:lnTo>
                  <a:lnTo>
                    <a:pt x="3013976" y="234721"/>
                  </a:lnTo>
                  <a:lnTo>
                    <a:pt x="3016326" y="235559"/>
                  </a:lnTo>
                  <a:lnTo>
                    <a:pt x="3027857" y="236524"/>
                  </a:lnTo>
                  <a:lnTo>
                    <a:pt x="3027426" y="235343"/>
                  </a:lnTo>
                  <a:lnTo>
                    <a:pt x="3030753" y="235000"/>
                  </a:lnTo>
                  <a:lnTo>
                    <a:pt x="3032417" y="234657"/>
                  </a:lnTo>
                  <a:close/>
                </a:path>
                <a:path w="5318759" h="519429">
                  <a:moveTo>
                    <a:pt x="3098584" y="244030"/>
                  </a:moveTo>
                  <a:lnTo>
                    <a:pt x="3075584" y="244538"/>
                  </a:lnTo>
                  <a:lnTo>
                    <a:pt x="3075000" y="244983"/>
                  </a:lnTo>
                  <a:lnTo>
                    <a:pt x="3098584" y="244030"/>
                  </a:lnTo>
                  <a:close/>
                </a:path>
                <a:path w="5318759" h="519429">
                  <a:moveTo>
                    <a:pt x="3120783" y="219494"/>
                  </a:moveTo>
                  <a:lnTo>
                    <a:pt x="3111919" y="218401"/>
                  </a:lnTo>
                  <a:lnTo>
                    <a:pt x="3100413" y="218986"/>
                  </a:lnTo>
                  <a:lnTo>
                    <a:pt x="3086481" y="220243"/>
                  </a:lnTo>
                  <a:lnTo>
                    <a:pt x="3070288" y="221157"/>
                  </a:lnTo>
                  <a:lnTo>
                    <a:pt x="3086214" y="221881"/>
                  </a:lnTo>
                  <a:lnTo>
                    <a:pt x="3099358" y="221856"/>
                  </a:lnTo>
                  <a:lnTo>
                    <a:pt x="3110611" y="221056"/>
                  </a:lnTo>
                  <a:lnTo>
                    <a:pt x="3120783" y="219494"/>
                  </a:lnTo>
                  <a:close/>
                </a:path>
                <a:path w="5318759" h="519429">
                  <a:moveTo>
                    <a:pt x="3150717" y="166141"/>
                  </a:moveTo>
                  <a:lnTo>
                    <a:pt x="3140735" y="165074"/>
                  </a:lnTo>
                  <a:lnTo>
                    <a:pt x="3149600" y="166141"/>
                  </a:lnTo>
                  <a:lnTo>
                    <a:pt x="3150717" y="166141"/>
                  </a:lnTo>
                  <a:close/>
                </a:path>
                <a:path w="5318759" h="519429">
                  <a:moveTo>
                    <a:pt x="3159391" y="247611"/>
                  </a:moveTo>
                  <a:lnTo>
                    <a:pt x="3159112" y="246443"/>
                  </a:lnTo>
                  <a:lnTo>
                    <a:pt x="3159048" y="246189"/>
                  </a:lnTo>
                  <a:lnTo>
                    <a:pt x="3158921" y="245681"/>
                  </a:lnTo>
                  <a:lnTo>
                    <a:pt x="3158820" y="245300"/>
                  </a:lnTo>
                  <a:lnTo>
                    <a:pt x="3154388" y="247078"/>
                  </a:lnTo>
                  <a:lnTo>
                    <a:pt x="3155619" y="247078"/>
                  </a:lnTo>
                  <a:lnTo>
                    <a:pt x="3159391" y="247611"/>
                  </a:lnTo>
                  <a:close/>
                </a:path>
                <a:path w="5318759" h="519429">
                  <a:moveTo>
                    <a:pt x="3188538" y="233540"/>
                  </a:moveTo>
                  <a:lnTo>
                    <a:pt x="3151301" y="232511"/>
                  </a:lnTo>
                  <a:lnTo>
                    <a:pt x="3124466" y="233527"/>
                  </a:lnTo>
                  <a:lnTo>
                    <a:pt x="3098622" y="235013"/>
                  </a:lnTo>
                  <a:lnTo>
                    <a:pt x="3064319" y="235407"/>
                  </a:lnTo>
                  <a:lnTo>
                    <a:pt x="3124797" y="237286"/>
                  </a:lnTo>
                  <a:lnTo>
                    <a:pt x="3156991" y="237312"/>
                  </a:lnTo>
                  <a:lnTo>
                    <a:pt x="3170326" y="234632"/>
                  </a:lnTo>
                  <a:lnTo>
                    <a:pt x="3183064" y="234835"/>
                  </a:lnTo>
                  <a:lnTo>
                    <a:pt x="3188538" y="233540"/>
                  </a:lnTo>
                  <a:close/>
                </a:path>
                <a:path w="5318759" h="519429">
                  <a:moveTo>
                    <a:pt x="3230143" y="250507"/>
                  </a:moveTo>
                  <a:lnTo>
                    <a:pt x="3207194" y="249872"/>
                  </a:lnTo>
                  <a:lnTo>
                    <a:pt x="3210509" y="249872"/>
                  </a:lnTo>
                  <a:lnTo>
                    <a:pt x="3178937" y="249364"/>
                  </a:lnTo>
                  <a:lnTo>
                    <a:pt x="3171952" y="249364"/>
                  </a:lnTo>
                  <a:lnTo>
                    <a:pt x="3160153" y="247713"/>
                  </a:lnTo>
                  <a:lnTo>
                    <a:pt x="3159429" y="247713"/>
                  </a:lnTo>
                  <a:lnTo>
                    <a:pt x="3159518" y="248094"/>
                  </a:lnTo>
                  <a:lnTo>
                    <a:pt x="3159582" y="248348"/>
                  </a:lnTo>
                  <a:lnTo>
                    <a:pt x="3159709" y="248856"/>
                  </a:lnTo>
                  <a:lnTo>
                    <a:pt x="3159836" y="249364"/>
                  </a:lnTo>
                  <a:lnTo>
                    <a:pt x="3180829" y="250507"/>
                  </a:lnTo>
                  <a:lnTo>
                    <a:pt x="3176384" y="250507"/>
                  </a:lnTo>
                  <a:lnTo>
                    <a:pt x="3163671" y="251269"/>
                  </a:lnTo>
                  <a:lnTo>
                    <a:pt x="3163201" y="251269"/>
                  </a:lnTo>
                  <a:lnTo>
                    <a:pt x="3132036" y="252793"/>
                  </a:lnTo>
                  <a:lnTo>
                    <a:pt x="3217684" y="252793"/>
                  </a:lnTo>
                  <a:lnTo>
                    <a:pt x="3225139" y="250507"/>
                  </a:lnTo>
                  <a:lnTo>
                    <a:pt x="3230143" y="250507"/>
                  </a:lnTo>
                  <a:close/>
                </a:path>
                <a:path w="5318759" h="519429">
                  <a:moveTo>
                    <a:pt x="3258858" y="278701"/>
                  </a:moveTo>
                  <a:lnTo>
                    <a:pt x="3244761" y="277977"/>
                  </a:lnTo>
                  <a:lnTo>
                    <a:pt x="3244824" y="278193"/>
                  </a:lnTo>
                  <a:lnTo>
                    <a:pt x="3258858" y="278701"/>
                  </a:lnTo>
                  <a:close/>
                </a:path>
                <a:path w="5318759" h="519429">
                  <a:moveTo>
                    <a:pt x="3398558" y="263588"/>
                  </a:moveTo>
                  <a:lnTo>
                    <a:pt x="3378238" y="262953"/>
                  </a:lnTo>
                  <a:lnTo>
                    <a:pt x="3374326" y="262318"/>
                  </a:lnTo>
                  <a:lnTo>
                    <a:pt x="3368078" y="261302"/>
                  </a:lnTo>
                  <a:lnTo>
                    <a:pt x="3367176" y="261048"/>
                  </a:lnTo>
                  <a:lnTo>
                    <a:pt x="3361271" y="259397"/>
                  </a:lnTo>
                  <a:lnTo>
                    <a:pt x="3355797" y="258381"/>
                  </a:lnTo>
                  <a:lnTo>
                    <a:pt x="3350996" y="257492"/>
                  </a:lnTo>
                  <a:lnTo>
                    <a:pt x="3315385" y="258381"/>
                  </a:lnTo>
                  <a:lnTo>
                    <a:pt x="3287445" y="258381"/>
                  </a:lnTo>
                  <a:lnTo>
                    <a:pt x="3252292" y="257365"/>
                  </a:lnTo>
                  <a:lnTo>
                    <a:pt x="3221380" y="255968"/>
                  </a:lnTo>
                  <a:lnTo>
                    <a:pt x="3235210" y="254825"/>
                  </a:lnTo>
                  <a:lnTo>
                    <a:pt x="3268738" y="255206"/>
                  </a:lnTo>
                  <a:lnTo>
                    <a:pt x="3278263" y="255206"/>
                  </a:lnTo>
                  <a:lnTo>
                    <a:pt x="3280473" y="254825"/>
                  </a:lnTo>
                  <a:lnTo>
                    <a:pt x="3286379" y="253809"/>
                  </a:lnTo>
                  <a:lnTo>
                    <a:pt x="3289338" y="253301"/>
                  </a:lnTo>
                  <a:lnTo>
                    <a:pt x="3290074" y="253174"/>
                  </a:lnTo>
                  <a:lnTo>
                    <a:pt x="3312426" y="253174"/>
                  </a:lnTo>
                  <a:lnTo>
                    <a:pt x="3230969" y="253034"/>
                  </a:lnTo>
                  <a:lnTo>
                    <a:pt x="3243415" y="252793"/>
                  </a:lnTo>
                  <a:lnTo>
                    <a:pt x="3222866" y="252793"/>
                  </a:lnTo>
                  <a:lnTo>
                    <a:pt x="3222866" y="253174"/>
                  </a:lnTo>
                  <a:lnTo>
                    <a:pt x="3216021" y="253301"/>
                  </a:lnTo>
                  <a:lnTo>
                    <a:pt x="3216440" y="253174"/>
                  </a:lnTo>
                  <a:lnTo>
                    <a:pt x="3222866" y="253174"/>
                  </a:lnTo>
                  <a:lnTo>
                    <a:pt x="3222866" y="252793"/>
                  </a:lnTo>
                  <a:lnTo>
                    <a:pt x="3217684" y="252793"/>
                  </a:lnTo>
                  <a:lnTo>
                    <a:pt x="3217011" y="253009"/>
                  </a:lnTo>
                  <a:lnTo>
                    <a:pt x="3105912" y="252793"/>
                  </a:lnTo>
                  <a:lnTo>
                    <a:pt x="3099651" y="249110"/>
                  </a:lnTo>
                  <a:lnTo>
                    <a:pt x="3088729" y="248094"/>
                  </a:lnTo>
                  <a:lnTo>
                    <a:pt x="3079089" y="247078"/>
                  </a:lnTo>
                  <a:lnTo>
                    <a:pt x="3073704" y="245935"/>
                  </a:lnTo>
                  <a:lnTo>
                    <a:pt x="3075000" y="244983"/>
                  </a:lnTo>
                  <a:lnTo>
                    <a:pt x="3057385" y="245681"/>
                  </a:lnTo>
                  <a:lnTo>
                    <a:pt x="3072625" y="247078"/>
                  </a:lnTo>
                  <a:lnTo>
                    <a:pt x="3071355" y="247078"/>
                  </a:lnTo>
                  <a:lnTo>
                    <a:pt x="3073146" y="249110"/>
                  </a:lnTo>
                  <a:lnTo>
                    <a:pt x="3073438" y="249364"/>
                  </a:lnTo>
                  <a:lnTo>
                    <a:pt x="3077045" y="251904"/>
                  </a:lnTo>
                  <a:lnTo>
                    <a:pt x="3096158" y="253682"/>
                  </a:lnTo>
                  <a:lnTo>
                    <a:pt x="3040875" y="253809"/>
                  </a:lnTo>
                  <a:lnTo>
                    <a:pt x="3040761" y="253301"/>
                  </a:lnTo>
                  <a:lnTo>
                    <a:pt x="3040723" y="253174"/>
                  </a:lnTo>
                  <a:lnTo>
                    <a:pt x="3040634" y="252793"/>
                  </a:lnTo>
                  <a:lnTo>
                    <a:pt x="3040545" y="252412"/>
                  </a:lnTo>
                  <a:lnTo>
                    <a:pt x="3040418" y="251904"/>
                  </a:lnTo>
                  <a:lnTo>
                    <a:pt x="3040329" y="251523"/>
                  </a:lnTo>
                  <a:lnTo>
                    <a:pt x="3040265" y="251269"/>
                  </a:lnTo>
                  <a:lnTo>
                    <a:pt x="3040176" y="250888"/>
                  </a:lnTo>
                  <a:lnTo>
                    <a:pt x="3040075" y="250507"/>
                  </a:lnTo>
                  <a:lnTo>
                    <a:pt x="3040024" y="250253"/>
                  </a:lnTo>
                  <a:lnTo>
                    <a:pt x="3039922" y="249872"/>
                  </a:lnTo>
                  <a:lnTo>
                    <a:pt x="3039808" y="249364"/>
                  </a:lnTo>
                  <a:lnTo>
                    <a:pt x="3039681" y="248856"/>
                  </a:lnTo>
                  <a:lnTo>
                    <a:pt x="3039554" y="248348"/>
                  </a:lnTo>
                  <a:lnTo>
                    <a:pt x="3039491" y="248094"/>
                  </a:lnTo>
                  <a:lnTo>
                    <a:pt x="3039402" y="247713"/>
                  </a:lnTo>
                  <a:lnTo>
                    <a:pt x="3025635" y="249110"/>
                  </a:lnTo>
                  <a:lnTo>
                    <a:pt x="3024428" y="250507"/>
                  </a:lnTo>
                  <a:lnTo>
                    <a:pt x="3024340" y="250888"/>
                  </a:lnTo>
                  <a:lnTo>
                    <a:pt x="3024238" y="251269"/>
                  </a:lnTo>
                  <a:lnTo>
                    <a:pt x="3024162" y="251523"/>
                  </a:lnTo>
                  <a:lnTo>
                    <a:pt x="3024073" y="251904"/>
                  </a:lnTo>
                  <a:lnTo>
                    <a:pt x="3014205" y="252793"/>
                  </a:lnTo>
                  <a:lnTo>
                    <a:pt x="3012275" y="252793"/>
                  </a:lnTo>
                  <a:lnTo>
                    <a:pt x="3007042" y="251523"/>
                  </a:lnTo>
                  <a:lnTo>
                    <a:pt x="3007728" y="251523"/>
                  </a:lnTo>
                  <a:lnTo>
                    <a:pt x="2976130" y="248348"/>
                  </a:lnTo>
                  <a:lnTo>
                    <a:pt x="2975826" y="248348"/>
                  </a:lnTo>
                  <a:lnTo>
                    <a:pt x="2960573" y="246443"/>
                  </a:lnTo>
                  <a:lnTo>
                    <a:pt x="2967126" y="248856"/>
                  </a:lnTo>
                  <a:lnTo>
                    <a:pt x="2966301" y="248856"/>
                  </a:lnTo>
                  <a:lnTo>
                    <a:pt x="2961017" y="250253"/>
                  </a:lnTo>
                  <a:lnTo>
                    <a:pt x="2960522" y="250253"/>
                  </a:lnTo>
                  <a:lnTo>
                    <a:pt x="2952712" y="251269"/>
                  </a:lnTo>
                  <a:lnTo>
                    <a:pt x="2948394" y="253060"/>
                  </a:lnTo>
                  <a:lnTo>
                    <a:pt x="2924276" y="252412"/>
                  </a:lnTo>
                  <a:lnTo>
                    <a:pt x="2923336" y="251650"/>
                  </a:lnTo>
                  <a:lnTo>
                    <a:pt x="2922409" y="250888"/>
                  </a:lnTo>
                  <a:lnTo>
                    <a:pt x="2923908" y="248856"/>
                  </a:lnTo>
                  <a:lnTo>
                    <a:pt x="2909900" y="247078"/>
                  </a:lnTo>
                  <a:lnTo>
                    <a:pt x="2915488" y="251650"/>
                  </a:lnTo>
                  <a:lnTo>
                    <a:pt x="2893555" y="251523"/>
                  </a:lnTo>
                  <a:lnTo>
                    <a:pt x="2888602" y="249872"/>
                  </a:lnTo>
                  <a:lnTo>
                    <a:pt x="2888653" y="247713"/>
                  </a:lnTo>
                  <a:lnTo>
                    <a:pt x="2889021" y="247713"/>
                  </a:lnTo>
                  <a:lnTo>
                    <a:pt x="2881782" y="245173"/>
                  </a:lnTo>
                  <a:lnTo>
                    <a:pt x="2895714" y="244411"/>
                  </a:lnTo>
                  <a:lnTo>
                    <a:pt x="2916605" y="243268"/>
                  </a:lnTo>
                  <a:lnTo>
                    <a:pt x="2948495" y="243903"/>
                  </a:lnTo>
                  <a:lnTo>
                    <a:pt x="3016250" y="247332"/>
                  </a:lnTo>
                  <a:lnTo>
                    <a:pt x="3011868" y="245935"/>
                  </a:lnTo>
                  <a:lnTo>
                    <a:pt x="3014065" y="245173"/>
                  </a:lnTo>
                  <a:lnTo>
                    <a:pt x="3013697" y="244538"/>
                  </a:lnTo>
                  <a:lnTo>
                    <a:pt x="3013621" y="244411"/>
                  </a:lnTo>
                  <a:lnTo>
                    <a:pt x="3009836" y="243903"/>
                  </a:lnTo>
                  <a:lnTo>
                    <a:pt x="3001314" y="242760"/>
                  </a:lnTo>
                  <a:lnTo>
                    <a:pt x="3001340" y="243014"/>
                  </a:lnTo>
                  <a:lnTo>
                    <a:pt x="3001416" y="243776"/>
                  </a:lnTo>
                  <a:lnTo>
                    <a:pt x="2949003" y="242252"/>
                  </a:lnTo>
                  <a:lnTo>
                    <a:pt x="2886621" y="243268"/>
                  </a:lnTo>
                  <a:lnTo>
                    <a:pt x="2888996" y="243268"/>
                  </a:lnTo>
                  <a:lnTo>
                    <a:pt x="2840126" y="244411"/>
                  </a:lnTo>
                  <a:lnTo>
                    <a:pt x="2790037" y="244411"/>
                  </a:lnTo>
                  <a:lnTo>
                    <a:pt x="2751074" y="241109"/>
                  </a:lnTo>
                  <a:lnTo>
                    <a:pt x="2743581" y="240474"/>
                  </a:lnTo>
                  <a:lnTo>
                    <a:pt x="2740380" y="240474"/>
                  </a:lnTo>
                  <a:lnTo>
                    <a:pt x="2769400" y="238315"/>
                  </a:lnTo>
                  <a:lnTo>
                    <a:pt x="2718638" y="237934"/>
                  </a:lnTo>
                  <a:lnTo>
                    <a:pt x="2711234" y="238315"/>
                  </a:lnTo>
                  <a:lnTo>
                    <a:pt x="2718066" y="238569"/>
                  </a:lnTo>
                  <a:lnTo>
                    <a:pt x="2730995" y="238823"/>
                  </a:lnTo>
                  <a:lnTo>
                    <a:pt x="2741853" y="239331"/>
                  </a:lnTo>
                  <a:lnTo>
                    <a:pt x="2733535" y="239903"/>
                  </a:lnTo>
                  <a:lnTo>
                    <a:pt x="2733535" y="278193"/>
                  </a:lnTo>
                  <a:lnTo>
                    <a:pt x="2731135" y="278320"/>
                  </a:lnTo>
                  <a:lnTo>
                    <a:pt x="2706890" y="278193"/>
                  </a:lnTo>
                  <a:lnTo>
                    <a:pt x="2733535" y="278193"/>
                  </a:lnTo>
                  <a:lnTo>
                    <a:pt x="2733535" y="239903"/>
                  </a:lnTo>
                  <a:lnTo>
                    <a:pt x="2721381" y="240728"/>
                  </a:lnTo>
                  <a:lnTo>
                    <a:pt x="2716898" y="240728"/>
                  </a:lnTo>
                  <a:lnTo>
                    <a:pt x="2697873" y="241109"/>
                  </a:lnTo>
                  <a:lnTo>
                    <a:pt x="2681973" y="240728"/>
                  </a:lnTo>
                  <a:lnTo>
                    <a:pt x="2671381" y="240474"/>
                  </a:lnTo>
                  <a:lnTo>
                    <a:pt x="2650947" y="238823"/>
                  </a:lnTo>
                  <a:lnTo>
                    <a:pt x="2649169" y="238823"/>
                  </a:lnTo>
                  <a:lnTo>
                    <a:pt x="2650985" y="237680"/>
                  </a:lnTo>
                  <a:lnTo>
                    <a:pt x="2655201" y="235013"/>
                  </a:lnTo>
                  <a:lnTo>
                    <a:pt x="2657398" y="233616"/>
                  </a:lnTo>
                  <a:lnTo>
                    <a:pt x="2586558" y="233616"/>
                  </a:lnTo>
                  <a:lnTo>
                    <a:pt x="2576525" y="232219"/>
                  </a:lnTo>
                  <a:lnTo>
                    <a:pt x="2578646" y="232219"/>
                  </a:lnTo>
                  <a:lnTo>
                    <a:pt x="2569235" y="231203"/>
                  </a:lnTo>
                  <a:lnTo>
                    <a:pt x="2575623" y="232105"/>
                  </a:lnTo>
                  <a:lnTo>
                    <a:pt x="2547950" y="230949"/>
                  </a:lnTo>
                  <a:lnTo>
                    <a:pt x="2535669" y="230441"/>
                  </a:lnTo>
                  <a:lnTo>
                    <a:pt x="2497074" y="230949"/>
                  </a:lnTo>
                  <a:lnTo>
                    <a:pt x="2460891" y="230949"/>
                  </a:lnTo>
                  <a:lnTo>
                    <a:pt x="2436672" y="228282"/>
                  </a:lnTo>
                  <a:lnTo>
                    <a:pt x="2427452" y="227266"/>
                  </a:lnTo>
                  <a:lnTo>
                    <a:pt x="2424430" y="227266"/>
                  </a:lnTo>
                  <a:lnTo>
                    <a:pt x="2428367" y="225869"/>
                  </a:lnTo>
                  <a:lnTo>
                    <a:pt x="2428481" y="224599"/>
                  </a:lnTo>
                  <a:lnTo>
                    <a:pt x="2428506" y="224218"/>
                  </a:lnTo>
                  <a:lnTo>
                    <a:pt x="2429103" y="223837"/>
                  </a:lnTo>
                  <a:lnTo>
                    <a:pt x="2431262" y="222440"/>
                  </a:lnTo>
                  <a:lnTo>
                    <a:pt x="2442324" y="220916"/>
                  </a:lnTo>
                  <a:lnTo>
                    <a:pt x="2418791" y="222440"/>
                  </a:lnTo>
                  <a:lnTo>
                    <a:pt x="2419553" y="222440"/>
                  </a:lnTo>
                  <a:lnTo>
                    <a:pt x="2408758" y="223583"/>
                  </a:lnTo>
                  <a:lnTo>
                    <a:pt x="2406002" y="223583"/>
                  </a:lnTo>
                  <a:lnTo>
                    <a:pt x="2398115" y="223837"/>
                  </a:lnTo>
                  <a:lnTo>
                    <a:pt x="2373401" y="222694"/>
                  </a:lnTo>
                  <a:lnTo>
                    <a:pt x="2382939" y="224218"/>
                  </a:lnTo>
                  <a:lnTo>
                    <a:pt x="2375192" y="225742"/>
                  </a:lnTo>
                  <a:lnTo>
                    <a:pt x="2358758" y="227266"/>
                  </a:lnTo>
                  <a:lnTo>
                    <a:pt x="2342235" y="228282"/>
                  </a:lnTo>
                  <a:lnTo>
                    <a:pt x="2288717" y="223583"/>
                  </a:lnTo>
                  <a:lnTo>
                    <a:pt x="2287790" y="223583"/>
                  </a:lnTo>
                  <a:lnTo>
                    <a:pt x="2295639" y="224599"/>
                  </a:lnTo>
                  <a:lnTo>
                    <a:pt x="2311196" y="226123"/>
                  </a:lnTo>
                  <a:lnTo>
                    <a:pt x="2322576" y="228282"/>
                  </a:lnTo>
                  <a:lnTo>
                    <a:pt x="2319871" y="230949"/>
                  </a:lnTo>
                  <a:lnTo>
                    <a:pt x="2287816" y="229552"/>
                  </a:lnTo>
                  <a:lnTo>
                    <a:pt x="2252497" y="229044"/>
                  </a:lnTo>
                  <a:lnTo>
                    <a:pt x="2220442" y="227774"/>
                  </a:lnTo>
                  <a:lnTo>
                    <a:pt x="2201265" y="224599"/>
                  </a:lnTo>
                  <a:lnTo>
                    <a:pt x="2198192" y="224091"/>
                  </a:lnTo>
                  <a:lnTo>
                    <a:pt x="2204135" y="222694"/>
                  </a:lnTo>
                  <a:lnTo>
                    <a:pt x="2213241" y="221678"/>
                  </a:lnTo>
                  <a:lnTo>
                    <a:pt x="2221458" y="220662"/>
                  </a:lnTo>
                  <a:lnTo>
                    <a:pt x="2224735" y="219011"/>
                  </a:lnTo>
                  <a:lnTo>
                    <a:pt x="2212492" y="216852"/>
                  </a:lnTo>
                  <a:lnTo>
                    <a:pt x="2208377" y="216598"/>
                  </a:lnTo>
                  <a:lnTo>
                    <a:pt x="2202218" y="216217"/>
                  </a:lnTo>
                  <a:lnTo>
                    <a:pt x="2173401" y="216598"/>
                  </a:lnTo>
                  <a:lnTo>
                    <a:pt x="2199170" y="213804"/>
                  </a:lnTo>
                  <a:lnTo>
                    <a:pt x="2206396" y="213804"/>
                  </a:lnTo>
                  <a:lnTo>
                    <a:pt x="2230640" y="214312"/>
                  </a:lnTo>
                  <a:lnTo>
                    <a:pt x="2257425" y="214566"/>
                  </a:lnTo>
                  <a:lnTo>
                    <a:pt x="2261070" y="213804"/>
                  </a:lnTo>
                  <a:lnTo>
                    <a:pt x="2273833" y="211137"/>
                  </a:lnTo>
                  <a:lnTo>
                    <a:pt x="2247481" y="209867"/>
                  </a:lnTo>
                  <a:lnTo>
                    <a:pt x="2236063" y="209486"/>
                  </a:lnTo>
                  <a:lnTo>
                    <a:pt x="2217013" y="208851"/>
                  </a:lnTo>
                  <a:lnTo>
                    <a:pt x="2218791" y="208851"/>
                  </a:lnTo>
                  <a:lnTo>
                    <a:pt x="2198395" y="207581"/>
                  </a:lnTo>
                  <a:lnTo>
                    <a:pt x="2184717" y="204787"/>
                  </a:lnTo>
                  <a:lnTo>
                    <a:pt x="2181123" y="207327"/>
                  </a:lnTo>
                  <a:lnTo>
                    <a:pt x="2168106" y="208851"/>
                  </a:lnTo>
                  <a:lnTo>
                    <a:pt x="2171458" y="208851"/>
                  </a:lnTo>
                  <a:lnTo>
                    <a:pt x="2149233" y="209486"/>
                  </a:lnTo>
                  <a:lnTo>
                    <a:pt x="2134628" y="208597"/>
                  </a:lnTo>
                  <a:lnTo>
                    <a:pt x="2148205" y="206946"/>
                  </a:lnTo>
                  <a:lnTo>
                    <a:pt x="2107527" y="206184"/>
                  </a:lnTo>
                  <a:lnTo>
                    <a:pt x="2066226" y="204406"/>
                  </a:lnTo>
                  <a:lnTo>
                    <a:pt x="2030768" y="201612"/>
                  </a:lnTo>
                  <a:lnTo>
                    <a:pt x="2027351" y="201104"/>
                  </a:lnTo>
                  <a:lnTo>
                    <a:pt x="2008517" y="198310"/>
                  </a:lnTo>
                  <a:lnTo>
                    <a:pt x="2002866" y="198310"/>
                  </a:lnTo>
                  <a:lnTo>
                    <a:pt x="2036406" y="197421"/>
                  </a:lnTo>
                  <a:lnTo>
                    <a:pt x="2050923" y="197421"/>
                  </a:lnTo>
                  <a:lnTo>
                    <a:pt x="2054237" y="197878"/>
                  </a:lnTo>
                  <a:lnTo>
                    <a:pt x="2055507" y="197421"/>
                  </a:lnTo>
                  <a:lnTo>
                    <a:pt x="2058035" y="196532"/>
                  </a:lnTo>
                  <a:lnTo>
                    <a:pt x="2057933" y="195516"/>
                  </a:lnTo>
                  <a:lnTo>
                    <a:pt x="2080755" y="198310"/>
                  </a:lnTo>
                  <a:lnTo>
                    <a:pt x="2124125" y="199326"/>
                  </a:lnTo>
                  <a:lnTo>
                    <a:pt x="2121827" y="199326"/>
                  </a:lnTo>
                  <a:lnTo>
                    <a:pt x="2149856" y="200469"/>
                  </a:lnTo>
                  <a:lnTo>
                    <a:pt x="2152269" y="204406"/>
                  </a:lnTo>
                  <a:lnTo>
                    <a:pt x="2155164" y="201358"/>
                  </a:lnTo>
                  <a:lnTo>
                    <a:pt x="2165921" y="198564"/>
                  </a:lnTo>
                  <a:lnTo>
                    <a:pt x="2174557" y="195897"/>
                  </a:lnTo>
                  <a:lnTo>
                    <a:pt x="2175065" y="195897"/>
                  </a:lnTo>
                  <a:lnTo>
                    <a:pt x="2174786" y="195516"/>
                  </a:lnTo>
                  <a:lnTo>
                    <a:pt x="2172728" y="192722"/>
                  </a:lnTo>
                  <a:lnTo>
                    <a:pt x="2188667" y="195135"/>
                  </a:lnTo>
                  <a:lnTo>
                    <a:pt x="2231288" y="193738"/>
                  </a:lnTo>
                  <a:lnTo>
                    <a:pt x="2247163" y="195516"/>
                  </a:lnTo>
                  <a:lnTo>
                    <a:pt x="2245817" y="193738"/>
                  </a:lnTo>
                  <a:lnTo>
                    <a:pt x="2245055" y="192722"/>
                  </a:lnTo>
                  <a:lnTo>
                    <a:pt x="2244572" y="192087"/>
                  </a:lnTo>
                  <a:lnTo>
                    <a:pt x="2243124" y="190182"/>
                  </a:lnTo>
                  <a:lnTo>
                    <a:pt x="2242362" y="189166"/>
                  </a:lnTo>
                  <a:lnTo>
                    <a:pt x="2230932" y="189166"/>
                  </a:lnTo>
                  <a:lnTo>
                    <a:pt x="2228875" y="189166"/>
                  </a:lnTo>
                  <a:lnTo>
                    <a:pt x="2161133" y="189166"/>
                  </a:lnTo>
                  <a:lnTo>
                    <a:pt x="2158288" y="190182"/>
                  </a:lnTo>
                  <a:lnTo>
                    <a:pt x="2140077" y="189166"/>
                  </a:lnTo>
                  <a:lnTo>
                    <a:pt x="2161133" y="189166"/>
                  </a:lnTo>
                  <a:lnTo>
                    <a:pt x="2163267" y="188404"/>
                  </a:lnTo>
                  <a:lnTo>
                    <a:pt x="2118080" y="188404"/>
                  </a:lnTo>
                  <a:lnTo>
                    <a:pt x="2092274" y="187896"/>
                  </a:lnTo>
                  <a:lnTo>
                    <a:pt x="2085759" y="186499"/>
                  </a:lnTo>
                  <a:lnTo>
                    <a:pt x="2076831" y="185356"/>
                  </a:lnTo>
                  <a:lnTo>
                    <a:pt x="2046262" y="185356"/>
                  </a:lnTo>
                  <a:lnTo>
                    <a:pt x="2050897" y="188404"/>
                  </a:lnTo>
                  <a:lnTo>
                    <a:pt x="2109686" y="188404"/>
                  </a:lnTo>
                  <a:lnTo>
                    <a:pt x="2097989" y="189166"/>
                  </a:lnTo>
                  <a:lnTo>
                    <a:pt x="2136432" y="189166"/>
                  </a:lnTo>
                  <a:lnTo>
                    <a:pt x="2121382" y="190563"/>
                  </a:lnTo>
                  <a:lnTo>
                    <a:pt x="2101507" y="192087"/>
                  </a:lnTo>
                  <a:lnTo>
                    <a:pt x="2080983" y="191325"/>
                  </a:lnTo>
                  <a:lnTo>
                    <a:pt x="2070709" y="190944"/>
                  </a:lnTo>
                  <a:lnTo>
                    <a:pt x="2082406" y="190182"/>
                  </a:lnTo>
                  <a:lnTo>
                    <a:pt x="2097989" y="189166"/>
                  </a:lnTo>
                  <a:lnTo>
                    <a:pt x="2052066" y="189166"/>
                  </a:lnTo>
                  <a:lnTo>
                    <a:pt x="2050897" y="188404"/>
                  </a:lnTo>
                  <a:lnTo>
                    <a:pt x="1980933" y="188404"/>
                  </a:lnTo>
                  <a:lnTo>
                    <a:pt x="1980933" y="189166"/>
                  </a:lnTo>
                  <a:lnTo>
                    <a:pt x="1968830" y="190182"/>
                  </a:lnTo>
                  <a:lnTo>
                    <a:pt x="1946186" y="189166"/>
                  </a:lnTo>
                  <a:lnTo>
                    <a:pt x="1980933" y="189166"/>
                  </a:lnTo>
                  <a:lnTo>
                    <a:pt x="1980933" y="188404"/>
                  </a:lnTo>
                  <a:lnTo>
                    <a:pt x="1929206" y="188404"/>
                  </a:lnTo>
                  <a:lnTo>
                    <a:pt x="1933600" y="188607"/>
                  </a:lnTo>
                  <a:lnTo>
                    <a:pt x="1894192" y="188404"/>
                  </a:lnTo>
                  <a:lnTo>
                    <a:pt x="1879473" y="187896"/>
                  </a:lnTo>
                  <a:lnTo>
                    <a:pt x="1872843" y="187896"/>
                  </a:lnTo>
                  <a:lnTo>
                    <a:pt x="1870290" y="187007"/>
                  </a:lnTo>
                  <a:lnTo>
                    <a:pt x="1864436" y="184975"/>
                  </a:lnTo>
                  <a:lnTo>
                    <a:pt x="1861870" y="184086"/>
                  </a:lnTo>
                  <a:lnTo>
                    <a:pt x="1872310" y="184086"/>
                  </a:lnTo>
                  <a:lnTo>
                    <a:pt x="1843252" y="181038"/>
                  </a:lnTo>
                  <a:lnTo>
                    <a:pt x="1842173" y="181038"/>
                  </a:lnTo>
                  <a:lnTo>
                    <a:pt x="1843239" y="182054"/>
                  </a:lnTo>
                  <a:lnTo>
                    <a:pt x="1839264" y="183324"/>
                  </a:lnTo>
                  <a:lnTo>
                    <a:pt x="1838515" y="183324"/>
                  </a:lnTo>
                  <a:lnTo>
                    <a:pt x="1831708" y="184086"/>
                  </a:lnTo>
                  <a:lnTo>
                    <a:pt x="1811820" y="184721"/>
                  </a:lnTo>
                  <a:lnTo>
                    <a:pt x="1813344" y="184721"/>
                  </a:lnTo>
                  <a:lnTo>
                    <a:pt x="1806905" y="184975"/>
                  </a:lnTo>
                  <a:lnTo>
                    <a:pt x="1795475" y="184086"/>
                  </a:lnTo>
                  <a:lnTo>
                    <a:pt x="1786559" y="182816"/>
                  </a:lnTo>
                  <a:lnTo>
                    <a:pt x="1787258" y="182816"/>
                  </a:lnTo>
                  <a:lnTo>
                    <a:pt x="1777669" y="182054"/>
                  </a:lnTo>
                  <a:lnTo>
                    <a:pt x="1786636" y="181038"/>
                  </a:lnTo>
                  <a:lnTo>
                    <a:pt x="1754149" y="181038"/>
                  </a:lnTo>
                  <a:lnTo>
                    <a:pt x="1701774" y="184086"/>
                  </a:lnTo>
                  <a:lnTo>
                    <a:pt x="1676514" y="183324"/>
                  </a:lnTo>
                  <a:lnTo>
                    <a:pt x="1629575" y="180403"/>
                  </a:lnTo>
                  <a:lnTo>
                    <a:pt x="1635709" y="187007"/>
                  </a:lnTo>
                  <a:lnTo>
                    <a:pt x="1574304" y="180657"/>
                  </a:lnTo>
                  <a:lnTo>
                    <a:pt x="1576451" y="182308"/>
                  </a:lnTo>
                  <a:lnTo>
                    <a:pt x="1561172" y="183324"/>
                  </a:lnTo>
                  <a:lnTo>
                    <a:pt x="1565884" y="184721"/>
                  </a:lnTo>
                  <a:lnTo>
                    <a:pt x="1607756" y="186118"/>
                  </a:lnTo>
                  <a:lnTo>
                    <a:pt x="1590408" y="191198"/>
                  </a:lnTo>
                  <a:lnTo>
                    <a:pt x="1567027" y="189674"/>
                  </a:lnTo>
                  <a:lnTo>
                    <a:pt x="1553654" y="189674"/>
                  </a:lnTo>
                  <a:lnTo>
                    <a:pt x="1546783" y="190563"/>
                  </a:lnTo>
                  <a:lnTo>
                    <a:pt x="1535125" y="191325"/>
                  </a:lnTo>
                  <a:lnTo>
                    <a:pt x="1557959" y="195516"/>
                  </a:lnTo>
                  <a:lnTo>
                    <a:pt x="1598053" y="199326"/>
                  </a:lnTo>
                  <a:lnTo>
                    <a:pt x="1650707" y="202628"/>
                  </a:lnTo>
                  <a:lnTo>
                    <a:pt x="1653565" y="202628"/>
                  </a:lnTo>
                  <a:lnTo>
                    <a:pt x="1695005" y="204152"/>
                  </a:lnTo>
                  <a:lnTo>
                    <a:pt x="1686661" y="208216"/>
                  </a:lnTo>
                  <a:lnTo>
                    <a:pt x="1703019" y="206438"/>
                  </a:lnTo>
                  <a:lnTo>
                    <a:pt x="1716328" y="206692"/>
                  </a:lnTo>
                  <a:lnTo>
                    <a:pt x="1722628" y="206438"/>
                  </a:lnTo>
                  <a:lnTo>
                    <a:pt x="1718157" y="203771"/>
                  </a:lnTo>
                  <a:lnTo>
                    <a:pt x="1714080" y="203771"/>
                  </a:lnTo>
                  <a:lnTo>
                    <a:pt x="1748802" y="202628"/>
                  </a:lnTo>
                  <a:lnTo>
                    <a:pt x="1816862" y="202628"/>
                  </a:lnTo>
                  <a:lnTo>
                    <a:pt x="1856232" y="203390"/>
                  </a:lnTo>
                  <a:lnTo>
                    <a:pt x="1902193" y="203390"/>
                  </a:lnTo>
                  <a:lnTo>
                    <a:pt x="1945843" y="201104"/>
                  </a:lnTo>
                  <a:lnTo>
                    <a:pt x="1948586" y="201104"/>
                  </a:lnTo>
                  <a:lnTo>
                    <a:pt x="1957666" y="204787"/>
                  </a:lnTo>
                  <a:lnTo>
                    <a:pt x="1966480" y="208851"/>
                  </a:lnTo>
                  <a:lnTo>
                    <a:pt x="1966239" y="208851"/>
                  </a:lnTo>
                  <a:lnTo>
                    <a:pt x="1979980" y="212153"/>
                  </a:lnTo>
                  <a:lnTo>
                    <a:pt x="2001748" y="213550"/>
                  </a:lnTo>
                  <a:lnTo>
                    <a:pt x="1978406" y="214058"/>
                  </a:lnTo>
                  <a:lnTo>
                    <a:pt x="1966366" y="214947"/>
                  </a:lnTo>
                  <a:lnTo>
                    <a:pt x="1958670" y="216217"/>
                  </a:lnTo>
                  <a:lnTo>
                    <a:pt x="1951812" y="217233"/>
                  </a:lnTo>
                  <a:lnTo>
                    <a:pt x="1982012" y="218376"/>
                  </a:lnTo>
                  <a:lnTo>
                    <a:pt x="2000910" y="219773"/>
                  </a:lnTo>
                  <a:lnTo>
                    <a:pt x="2006117" y="221551"/>
                  </a:lnTo>
                  <a:lnTo>
                    <a:pt x="1995195" y="224599"/>
                  </a:lnTo>
                  <a:lnTo>
                    <a:pt x="1968233" y="223583"/>
                  </a:lnTo>
                  <a:lnTo>
                    <a:pt x="1940915" y="224853"/>
                  </a:lnTo>
                  <a:lnTo>
                    <a:pt x="1917839" y="227266"/>
                  </a:lnTo>
                  <a:lnTo>
                    <a:pt x="1918500" y="227266"/>
                  </a:lnTo>
                  <a:lnTo>
                    <a:pt x="1908479" y="229552"/>
                  </a:lnTo>
                  <a:lnTo>
                    <a:pt x="1942007" y="235013"/>
                  </a:lnTo>
                  <a:lnTo>
                    <a:pt x="1904695" y="232981"/>
                  </a:lnTo>
                  <a:lnTo>
                    <a:pt x="1914169" y="233997"/>
                  </a:lnTo>
                  <a:lnTo>
                    <a:pt x="1909775" y="235521"/>
                  </a:lnTo>
                  <a:lnTo>
                    <a:pt x="1910168" y="236537"/>
                  </a:lnTo>
                  <a:lnTo>
                    <a:pt x="1895208" y="237680"/>
                  </a:lnTo>
                  <a:lnTo>
                    <a:pt x="1892503" y="237553"/>
                  </a:lnTo>
                  <a:lnTo>
                    <a:pt x="1879003" y="236918"/>
                  </a:lnTo>
                  <a:lnTo>
                    <a:pt x="1878025" y="236791"/>
                  </a:lnTo>
                  <a:lnTo>
                    <a:pt x="1864309" y="235013"/>
                  </a:lnTo>
                  <a:lnTo>
                    <a:pt x="1853857" y="232727"/>
                  </a:lnTo>
                  <a:lnTo>
                    <a:pt x="1845310" y="235800"/>
                  </a:lnTo>
                  <a:lnTo>
                    <a:pt x="1845475" y="236537"/>
                  </a:lnTo>
                  <a:lnTo>
                    <a:pt x="1845525" y="236791"/>
                  </a:lnTo>
                  <a:lnTo>
                    <a:pt x="1814042" y="234759"/>
                  </a:lnTo>
                  <a:lnTo>
                    <a:pt x="1732965" y="233616"/>
                  </a:lnTo>
                  <a:lnTo>
                    <a:pt x="1727276" y="233616"/>
                  </a:lnTo>
                  <a:lnTo>
                    <a:pt x="1690712" y="232219"/>
                  </a:lnTo>
                  <a:lnTo>
                    <a:pt x="1688566" y="232219"/>
                  </a:lnTo>
                  <a:lnTo>
                    <a:pt x="1701596" y="233616"/>
                  </a:lnTo>
                  <a:lnTo>
                    <a:pt x="1702041" y="234759"/>
                  </a:lnTo>
                  <a:lnTo>
                    <a:pt x="1655724" y="234759"/>
                  </a:lnTo>
                  <a:lnTo>
                    <a:pt x="1689252" y="238569"/>
                  </a:lnTo>
                  <a:lnTo>
                    <a:pt x="1691881" y="238569"/>
                  </a:lnTo>
                  <a:lnTo>
                    <a:pt x="1733080" y="239966"/>
                  </a:lnTo>
                  <a:lnTo>
                    <a:pt x="1777873" y="240982"/>
                  </a:lnTo>
                  <a:lnTo>
                    <a:pt x="1809851" y="243014"/>
                  </a:lnTo>
                  <a:lnTo>
                    <a:pt x="1804720" y="240474"/>
                  </a:lnTo>
                  <a:lnTo>
                    <a:pt x="1809242" y="239966"/>
                  </a:lnTo>
                  <a:lnTo>
                    <a:pt x="1804466" y="237553"/>
                  </a:lnTo>
                  <a:lnTo>
                    <a:pt x="1849450" y="237553"/>
                  </a:lnTo>
                  <a:lnTo>
                    <a:pt x="1963242" y="240474"/>
                  </a:lnTo>
                  <a:lnTo>
                    <a:pt x="2003412" y="240474"/>
                  </a:lnTo>
                  <a:lnTo>
                    <a:pt x="2008670" y="243903"/>
                  </a:lnTo>
                  <a:lnTo>
                    <a:pt x="2014601" y="242760"/>
                  </a:lnTo>
                  <a:lnTo>
                    <a:pt x="2030183" y="241998"/>
                  </a:lnTo>
                  <a:lnTo>
                    <a:pt x="2072690" y="240728"/>
                  </a:lnTo>
                  <a:lnTo>
                    <a:pt x="2059851" y="245300"/>
                  </a:lnTo>
                  <a:lnTo>
                    <a:pt x="2087651" y="246189"/>
                  </a:lnTo>
                  <a:lnTo>
                    <a:pt x="2102561" y="247713"/>
                  </a:lnTo>
                  <a:lnTo>
                    <a:pt x="2102091" y="247713"/>
                  </a:lnTo>
                  <a:lnTo>
                    <a:pt x="2110702" y="249110"/>
                  </a:lnTo>
                  <a:lnTo>
                    <a:pt x="2116213" y="249542"/>
                  </a:lnTo>
                  <a:lnTo>
                    <a:pt x="2116175" y="249364"/>
                  </a:lnTo>
                  <a:lnTo>
                    <a:pt x="2115045" y="249364"/>
                  </a:lnTo>
                  <a:lnTo>
                    <a:pt x="2119490" y="248856"/>
                  </a:lnTo>
                  <a:lnTo>
                    <a:pt x="2113356" y="248856"/>
                  </a:lnTo>
                  <a:lnTo>
                    <a:pt x="2142299" y="248348"/>
                  </a:lnTo>
                  <a:lnTo>
                    <a:pt x="2166823" y="248856"/>
                  </a:lnTo>
                  <a:lnTo>
                    <a:pt x="2184336" y="248996"/>
                  </a:lnTo>
                  <a:lnTo>
                    <a:pt x="2184666" y="248348"/>
                  </a:lnTo>
                  <a:lnTo>
                    <a:pt x="2184997" y="247713"/>
                  </a:lnTo>
                  <a:lnTo>
                    <a:pt x="2188387" y="247713"/>
                  </a:lnTo>
                  <a:lnTo>
                    <a:pt x="2205037" y="248348"/>
                  </a:lnTo>
                  <a:lnTo>
                    <a:pt x="2203119" y="248348"/>
                  </a:lnTo>
                  <a:lnTo>
                    <a:pt x="2217229" y="249618"/>
                  </a:lnTo>
                  <a:lnTo>
                    <a:pt x="2245144" y="252793"/>
                  </a:lnTo>
                  <a:lnTo>
                    <a:pt x="2247481" y="252793"/>
                  </a:lnTo>
                  <a:lnTo>
                    <a:pt x="2229307" y="254698"/>
                  </a:lnTo>
                  <a:lnTo>
                    <a:pt x="2229256" y="256857"/>
                  </a:lnTo>
                  <a:lnTo>
                    <a:pt x="2230005" y="256857"/>
                  </a:lnTo>
                  <a:lnTo>
                    <a:pt x="2240432" y="258635"/>
                  </a:lnTo>
                  <a:lnTo>
                    <a:pt x="2257145" y="260032"/>
                  </a:lnTo>
                  <a:lnTo>
                    <a:pt x="2256104" y="259143"/>
                  </a:lnTo>
                  <a:lnTo>
                    <a:pt x="2250402" y="258635"/>
                  </a:lnTo>
                  <a:lnTo>
                    <a:pt x="2245537" y="257746"/>
                  </a:lnTo>
                  <a:lnTo>
                    <a:pt x="2246998" y="255968"/>
                  </a:lnTo>
                  <a:lnTo>
                    <a:pt x="2258580" y="256222"/>
                  </a:lnTo>
                  <a:lnTo>
                    <a:pt x="2266823" y="256857"/>
                  </a:lnTo>
                  <a:lnTo>
                    <a:pt x="2279967" y="258381"/>
                  </a:lnTo>
                  <a:lnTo>
                    <a:pt x="2287625" y="256857"/>
                  </a:lnTo>
                  <a:lnTo>
                    <a:pt x="2286101" y="256857"/>
                  </a:lnTo>
                  <a:lnTo>
                    <a:pt x="2301227" y="255968"/>
                  </a:lnTo>
                  <a:lnTo>
                    <a:pt x="2307882" y="255206"/>
                  </a:lnTo>
                  <a:lnTo>
                    <a:pt x="2309406" y="255206"/>
                  </a:lnTo>
                  <a:lnTo>
                    <a:pt x="2301659" y="252793"/>
                  </a:lnTo>
                  <a:lnTo>
                    <a:pt x="2343658" y="255206"/>
                  </a:lnTo>
                  <a:lnTo>
                    <a:pt x="2326055" y="258381"/>
                  </a:lnTo>
                  <a:lnTo>
                    <a:pt x="2350922" y="260286"/>
                  </a:lnTo>
                  <a:lnTo>
                    <a:pt x="2380767" y="263080"/>
                  </a:lnTo>
                  <a:lnTo>
                    <a:pt x="2411171" y="264477"/>
                  </a:lnTo>
                  <a:lnTo>
                    <a:pt x="2437638" y="262064"/>
                  </a:lnTo>
                  <a:lnTo>
                    <a:pt x="2444940" y="263969"/>
                  </a:lnTo>
                  <a:lnTo>
                    <a:pt x="2451887" y="266128"/>
                  </a:lnTo>
                  <a:lnTo>
                    <a:pt x="2457843" y="267652"/>
                  </a:lnTo>
                  <a:lnTo>
                    <a:pt x="2462161" y="267652"/>
                  </a:lnTo>
                  <a:lnTo>
                    <a:pt x="2460510" y="265874"/>
                  </a:lnTo>
                  <a:lnTo>
                    <a:pt x="2465489" y="264858"/>
                  </a:lnTo>
                  <a:lnTo>
                    <a:pt x="2469565" y="263461"/>
                  </a:lnTo>
                  <a:lnTo>
                    <a:pt x="2467038" y="262064"/>
                  </a:lnTo>
                  <a:lnTo>
                    <a:pt x="2465209" y="261048"/>
                  </a:lnTo>
                  <a:lnTo>
                    <a:pt x="2500249" y="262953"/>
                  </a:lnTo>
                  <a:lnTo>
                    <a:pt x="2528697" y="266255"/>
                  </a:lnTo>
                  <a:lnTo>
                    <a:pt x="2560536" y="269430"/>
                  </a:lnTo>
                  <a:lnTo>
                    <a:pt x="2605748" y="270827"/>
                  </a:lnTo>
                  <a:lnTo>
                    <a:pt x="2560447" y="274002"/>
                  </a:lnTo>
                  <a:lnTo>
                    <a:pt x="2562110" y="275018"/>
                  </a:lnTo>
                  <a:lnTo>
                    <a:pt x="2569006" y="275907"/>
                  </a:lnTo>
                  <a:lnTo>
                    <a:pt x="2574188" y="276923"/>
                  </a:lnTo>
                  <a:lnTo>
                    <a:pt x="2570746" y="277952"/>
                  </a:lnTo>
                  <a:lnTo>
                    <a:pt x="2546464" y="276415"/>
                  </a:lnTo>
                  <a:lnTo>
                    <a:pt x="2528874" y="277304"/>
                  </a:lnTo>
                  <a:lnTo>
                    <a:pt x="2513050" y="278447"/>
                  </a:lnTo>
                  <a:lnTo>
                    <a:pt x="2515438" y="278447"/>
                  </a:lnTo>
                  <a:lnTo>
                    <a:pt x="2520569" y="279082"/>
                  </a:lnTo>
                  <a:lnTo>
                    <a:pt x="2545816" y="280479"/>
                  </a:lnTo>
                  <a:lnTo>
                    <a:pt x="2570746" y="280479"/>
                  </a:lnTo>
                  <a:lnTo>
                    <a:pt x="2589288" y="278955"/>
                  </a:lnTo>
                  <a:lnTo>
                    <a:pt x="2589174" y="278447"/>
                  </a:lnTo>
                  <a:lnTo>
                    <a:pt x="2589072" y="277977"/>
                  </a:lnTo>
                  <a:lnTo>
                    <a:pt x="2587942" y="272859"/>
                  </a:lnTo>
                  <a:lnTo>
                    <a:pt x="2620568" y="274256"/>
                  </a:lnTo>
                  <a:lnTo>
                    <a:pt x="2612339" y="279476"/>
                  </a:lnTo>
                  <a:lnTo>
                    <a:pt x="2626207" y="277812"/>
                  </a:lnTo>
                  <a:lnTo>
                    <a:pt x="2659964" y="285318"/>
                  </a:lnTo>
                  <a:lnTo>
                    <a:pt x="2683522" y="282130"/>
                  </a:lnTo>
                  <a:lnTo>
                    <a:pt x="2707208" y="279590"/>
                  </a:lnTo>
                  <a:lnTo>
                    <a:pt x="2728747" y="278447"/>
                  </a:lnTo>
                  <a:lnTo>
                    <a:pt x="2755392" y="278447"/>
                  </a:lnTo>
                  <a:lnTo>
                    <a:pt x="2750299" y="280098"/>
                  </a:lnTo>
                  <a:lnTo>
                    <a:pt x="2753842" y="281749"/>
                  </a:lnTo>
                  <a:lnTo>
                    <a:pt x="2753830" y="283019"/>
                  </a:lnTo>
                  <a:lnTo>
                    <a:pt x="2742438" y="283476"/>
                  </a:lnTo>
                  <a:lnTo>
                    <a:pt x="2799054" y="287972"/>
                  </a:lnTo>
                  <a:lnTo>
                    <a:pt x="2769743" y="280987"/>
                  </a:lnTo>
                  <a:lnTo>
                    <a:pt x="2792920" y="283019"/>
                  </a:lnTo>
                  <a:lnTo>
                    <a:pt x="2794292" y="283019"/>
                  </a:lnTo>
                  <a:lnTo>
                    <a:pt x="2822537" y="284289"/>
                  </a:lnTo>
                  <a:lnTo>
                    <a:pt x="2855252" y="285432"/>
                  </a:lnTo>
                  <a:lnTo>
                    <a:pt x="2881934" y="286829"/>
                  </a:lnTo>
                  <a:lnTo>
                    <a:pt x="2905518" y="283019"/>
                  </a:lnTo>
                  <a:lnTo>
                    <a:pt x="2970657" y="285432"/>
                  </a:lnTo>
                  <a:lnTo>
                    <a:pt x="2991726" y="281368"/>
                  </a:lnTo>
                  <a:lnTo>
                    <a:pt x="3048546" y="283019"/>
                  </a:lnTo>
                  <a:lnTo>
                    <a:pt x="3115983" y="283781"/>
                  </a:lnTo>
                  <a:lnTo>
                    <a:pt x="3156470" y="283781"/>
                  </a:lnTo>
                  <a:lnTo>
                    <a:pt x="3199206" y="283476"/>
                  </a:lnTo>
                  <a:lnTo>
                    <a:pt x="3217126" y="281368"/>
                  </a:lnTo>
                  <a:lnTo>
                    <a:pt x="3220364" y="280987"/>
                  </a:lnTo>
                  <a:lnTo>
                    <a:pt x="3225762" y="280352"/>
                  </a:lnTo>
                  <a:lnTo>
                    <a:pt x="3189986" y="280352"/>
                  </a:lnTo>
                  <a:lnTo>
                    <a:pt x="3194202" y="278828"/>
                  </a:lnTo>
                  <a:lnTo>
                    <a:pt x="3192894" y="278193"/>
                  </a:lnTo>
                  <a:lnTo>
                    <a:pt x="3192107" y="277812"/>
                  </a:lnTo>
                  <a:lnTo>
                    <a:pt x="3189236" y="276415"/>
                  </a:lnTo>
                  <a:lnTo>
                    <a:pt x="3185541" y="276415"/>
                  </a:lnTo>
                  <a:lnTo>
                    <a:pt x="3202711" y="275780"/>
                  </a:lnTo>
                  <a:lnTo>
                    <a:pt x="3244761" y="277977"/>
                  </a:lnTo>
                  <a:lnTo>
                    <a:pt x="3244583" y="277304"/>
                  </a:lnTo>
                  <a:lnTo>
                    <a:pt x="3244469" y="276923"/>
                  </a:lnTo>
                  <a:lnTo>
                    <a:pt x="3244392" y="276669"/>
                  </a:lnTo>
                  <a:lnTo>
                    <a:pt x="3244329" y="276415"/>
                  </a:lnTo>
                  <a:lnTo>
                    <a:pt x="3244215" y="275780"/>
                  </a:lnTo>
                  <a:lnTo>
                    <a:pt x="3244138" y="275145"/>
                  </a:lnTo>
                  <a:lnTo>
                    <a:pt x="3290354" y="275018"/>
                  </a:lnTo>
                  <a:lnTo>
                    <a:pt x="3280448" y="274129"/>
                  </a:lnTo>
                  <a:lnTo>
                    <a:pt x="3275685" y="272859"/>
                  </a:lnTo>
                  <a:lnTo>
                    <a:pt x="3274733" y="272605"/>
                  </a:lnTo>
                  <a:lnTo>
                    <a:pt x="3277654" y="270954"/>
                  </a:lnTo>
                  <a:lnTo>
                    <a:pt x="3293668" y="269430"/>
                  </a:lnTo>
                  <a:lnTo>
                    <a:pt x="3298190" y="268922"/>
                  </a:lnTo>
                  <a:lnTo>
                    <a:pt x="3312439" y="270319"/>
                  </a:lnTo>
                  <a:lnTo>
                    <a:pt x="3304019" y="268922"/>
                  </a:lnTo>
                  <a:lnTo>
                    <a:pt x="3297898" y="267906"/>
                  </a:lnTo>
                  <a:lnTo>
                    <a:pt x="3318967" y="268033"/>
                  </a:lnTo>
                  <a:lnTo>
                    <a:pt x="3320821" y="267906"/>
                  </a:lnTo>
                  <a:lnTo>
                    <a:pt x="3337547" y="266763"/>
                  </a:lnTo>
                  <a:lnTo>
                    <a:pt x="3350133" y="266128"/>
                  </a:lnTo>
                  <a:lnTo>
                    <a:pt x="3353244" y="267652"/>
                  </a:lnTo>
                  <a:lnTo>
                    <a:pt x="3356102" y="266763"/>
                  </a:lnTo>
                  <a:lnTo>
                    <a:pt x="3351377" y="266128"/>
                  </a:lnTo>
                  <a:lnTo>
                    <a:pt x="3342881" y="264985"/>
                  </a:lnTo>
                  <a:lnTo>
                    <a:pt x="3342983" y="264477"/>
                  </a:lnTo>
                  <a:lnTo>
                    <a:pt x="3343084" y="263969"/>
                  </a:lnTo>
                  <a:lnTo>
                    <a:pt x="3343160" y="263588"/>
                  </a:lnTo>
                  <a:lnTo>
                    <a:pt x="3356038" y="262318"/>
                  </a:lnTo>
                  <a:lnTo>
                    <a:pt x="3368979" y="263080"/>
                  </a:lnTo>
                  <a:lnTo>
                    <a:pt x="3382861" y="264096"/>
                  </a:lnTo>
                  <a:lnTo>
                    <a:pt x="3398558" y="263588"/>
                  </a:lnTo>
                  <a:close/>
                </a:path>
                <a:path w="5318759" h="519429">
                  <a:moveTo>
                    <a:pt x="3431438" y="237782"/>
                  </a:moveTo>
                  <a:lnTo>
                    <a:pt x="3428288" y="237782"/>
                  </a:lnTo>
                  <a:lnTo>
                    <a:pt x="3406965" y="239547"/>
                  </a:lnTo>
                  <a:lnTo>
                    <a:pt x="3431438" y="237782"/>
                  </a:lnTo>
                  <a:close/>
                </a:path>
                <a:path w="5318759" h="519429">
                  <a:moveTo>
                    <a:pt x="3436442" y="259511"/>
                  </a:moveTo>
                  <a:lnTo>
                    <a:pt x="3426282" y="258572"/>
                  </a:lnTo>
                  <a:lnTo>
                    <a:pt x="3407473" y="257644"/>
                  </a:lnTo>
                  <a:lnTo>
                    <a:pt x="3387509" y="255371"/>
                  </a:lnTo>
                  <a:lnTo>
                    <a:pt x="3383572" y="257924"/>
                  </a:lnTo>
                  <a:lnTo>
                    <a:pt x="3393706" y="259613"/>
                  </a:lnTo>
                  <a:lnTo>
                    <a:pt x="3411499" y="260807"/>
                  </a:lnTo>
                  <a:lnTo>
                    <a:pt x="3430511" y="261848"/>
                  </a:lnTo>
                  <a:lnTo>
                    <a:pt x="3436442" y="259511"/>
                  </a:lnTo>
                  <a:close/>
                </a:path>
                <a:path w="5318759" h="519429">
                  <a:moveTo>
                    <a:pt x="3465118" y="210959"/>
                  </a:moveTo>
                  <a:lnTo>
                    <a:pt x="3409327" y="209054"/>
                  </a:lnTo>
                  <a:lnTo>
                    <a:pt x="3417379" y="210769"/>
                  </a:lnTo>
                  <a:lnTo>
                    <a:pt x="3419360" y="212585"/>
                  </a:lnTo>
                  <a:lnTo>
                    <a:pt x="3424720" y="214020"/>
                  </a:lnTo>
                  <a:lnTo>
                    <a:pt x="3442919" y="214566"/>
                  </a:lnTo>
                  <a:lnTo>
                    <a:pt x="3465118" y="210959"/>
                  </a:lnTo>
                  <a:close/>
                </a:path>
                <a:path w="5318759" h="519429">
                  <a:moveTo>
                    <a:pt x="3515271" y="173355"/>
                  </a:moveTo>
                  <a:lnTo>
                    <a:pt x="3509086" y="172859"/>
                  </a:lnTo>
                  <a:lnTo>
                    <a:pt x="3515029" y="173355"/>
                  </a:lnTo>
                  <a:lnTo>
                    <a:pt x="3515271" y="173355"/>
                  </a:lnTo>
                  <a:close/>
                </a:path>
                <a:path w="5318759" h="519429">
                  <a:moveTo>
                    <a:pt x="3521011" y="169456"/>
                  </a:moveTo>
                  <a:lnTo>
                    <a:pt x="3513239" y="169138"/>
                  </a:lnTo>
                  <a:lnTo>
                    <a:pt x="3511219" y="169138"/>
                  </a:lnTo>
                  <a:lnTo>
                    <a:pt x="3520325" y="169456"/>
                  </a:lnTo>
                  <a:lnTo>
                    <a:pt x="3521011" y="169456"/>
                  </a:lnTo>
                  <a:close/>
                </a:path>
                <a:path w="5318759" h="519429">
                  <a:moveTo>
                    <a:pt x="3530562" y="174421"/>
                  </a:moveTo>
                  <a:lnTo>
                    <a:pt x="3515271" y="173355"/>
                  </a:lnTo>
                  <a:lnTo>
                    <a:pt x="3524821" y="174091"/>
                  </a:lnTo>
                  <a:lnTo>
                    <a:pt x="3524453" y="174091"/>
                  </a:lnTo>
                  <a:lnTo>
                    <a:pt x="3525647" y="174167"/>
                  </a:lnTo>
                  <a:lnTo>
                    <a:pt x="3530562" y="174421"/>
                  </a:lnTo>
                  <a:close/>
                </a:path>
                <a:path w="5318759" h="519429">
                  <a:moveTo>
                    <a:pt x="3574554" y="204533"/>
                  </a:moveTo>
                  <a:lnTo>
                    <a:pt x="3560534" y="203454"/>
                  </a:lnTo>
                  <a:lnTo>
                    <a:pt x="3557244" y="201993"/>
                  </a:lnTo>
                  <a:lnTo>
                    <a:pt x="3560076" y="200799"/>
                  </a:lnTo>
                  <a:lnTo>
                    <a:pt x="3564407" y="200520"/>
                  </a:lnTo>
                  <a:lnTo>
                    <a:pt x="3512896" y="197091"/>
                  </a:lnTo>
                  <a:lnTo>
                    <a:pt x="3520592" y="199555"/>
                  </a:lnTo>
                  <a:lnTo>
                    <a:pt x="3512413" y="200634"/>
                  </a:lnTo>
                  <a:lnTo>
                    <a:pt x="3476726" y="201244"/>
                  </a:lnTo>
                  <a:lnTo>
                    <a:pt x="3493960" y="204330"/>
                  </a:lnTo>
                  <a:lnTo>
                    <a:pt x="3519043" y="204050"/>
                  </a:lnTo>
                  <a:lnTo>
                    <a:pt x="3547427" y="203200"/>
                  </a:lnTo>
                  <a:lnTo>
                    <a:pt x="3574554" y="204533"/>
                  </a:lnTo>
                  <a:close/>
                </a:path>
                <a:path w="5318759" h="519429">
                  <a:moveTo>
                    <a:pt x="3577209" y="174091"/>
                  </a:moveTo>
                  <a:lnTo>
                    <a:pt x="3572662" y="173355"/>
                  </a:lnTo>
                  <a:lnTo>
                    <a:pt x="3557943" y="172072"/>
                  </a:lnTo>
                  <a:lnTo>
                    <a:pt x="3563328" y="174688"/>
                  </a:lnTo>
                  <a:lnTo>
                    <a:pt x="3535603" y="174688"/>
                  </a:lnTo>
                  <a:lnTo>
                    <a:pt x="3553726" y="175666"/>
                  </a:lnTo>
                  <a:lnTo>
                    <a:pt x="3577094" y="175082"/>
                  </a:lnTo>
                  <a:lnTo>
                    <a:pt x="3577132" y="174688"/>
                  </a:lnTo>
                  <a:lnTo>
                    <a:pt x="3577209" y="174091"/>
                  </a:lnTo>
                  <a:close/>
                </a:path>
                <a:path w="5318759" h="519429">
                  <a:moveTo>
                    <a:pt x="3602393" y="246621"/>
                  </a:moveTo>
                  <a:lnTo>
                    <a:pt x="3595420" y="244830"/>
                  </a:lnTo>
                  <a:lnTo>
                    <a:pt x="3584448" y="242341"/>
                  </a:lnTo>
                  <a:lnTo>
                    <a:pt x="3591915" y="240055"/>
                  </a:lnTo>
                  <a:lnTo>
                    <a:pt x="3576866" y="237782"/>
                  </a:lnTo>
                  <a:lnTo>
                    <a:pt x="3577323" y="237782"/>
                  </a:lnTo>
                  <a:lnTo>
                    <a:pt x="3571608" y="237286"/>
                  </a:lnTo>
                  <a:lnTo>
                    <a:pt x="3543300" y="234886"/>
                  </a:lnTo>
                  <a:lnTo>
                    <a:pt x="3501783" y="232473"/>
                  </a:lnTo>
                  <a:lnTo>
                    <a:pt x="3460546" y="231292"/>
                  </a:lnTo>
                  <a:lnTo>
                    <a:pt x="3479647" y="234276"/>
                  </a:lnTo>
                  <a:lnTo>
                    <a:pt x="3431438" y="237782"/>
                  </a:lnTo>
                  <a:lnTo>
                    <a:pt x="3455136" y="238023"/>
                  </a:lnTo>
                  <a:lnTo>
                    <a:pt x="3478225" y="238493"/>
                  </a:lnTo>
                  <a:lnTo>
                    <a:pt x="3489680" y="237286"/>
                  </a:lnTo>
                  <a:lnTo>
                    <a:pt x="3506025" y="240258"/>
                  </a:lnTo>
                  <a:lnTo>
                    <a:pt x="3530079" y="242646"/>
                  </a:lnTo>
                  <a:lnTo>
                    <a:pt x="3584244" y="247192"/>
                  </a:lnTo>
                  <a:lnTo>
                    <a:pt x="3602393" y="246621"/>
                  </a:lnTo>
                  <a:close/>
                </a:path>
                <a:path w="5318759" h="519429">
                  <a:moveTo>
                    <a:pt x="3660749" y="175869"/>
                  </a:moveTo>
                  <a:lnTo>
                    <a:pt x="3649167" y="175082"/>
                  </a:lnTo>
                  <a:lnTo>
                    <a:pt x="3636835" y="173634"/>
                  </a:lnTo>
                  <a:lnTo>
                    <a:pt x="3624427" y="171805"/>
                  </a:lnTo>
                  <a:lnTo>
                    <a:pt x="3612769" y="169887"/>
                  </a:lnTo>
                  <a:lnTo>
                    <a:pt x="3644887" y="168287"/>
                  </a:lnTo>
                  <a:lnTo>
                    <a:pt x="3627336" y="165811"/>
                  </a:lnTo>
                  <a:lnTo>
                    <a:pt x="3623780" y="165303"/>
                  </a:lnTo>
                  <a:lnTo>
                    <a:pt x="3623056" y="163880"/>
                  </a:lnTo>
                  <a:lnTo>
                    <a:pt x="3622294" y="162382"/>
                  </a:lnTo>
                  <a:lnTo>
                    <a:pt x="3622090" y="161975"/>
                  </a:lnTo>
                  <a:lnTo>
                    <a:pt x="3620528" y="161137"/>
                  </a:lnTo>
                  <a:lnTo>
                    <a:pt x="3616096" y="158851"/>
                  </a:lnTo>
                  <a:lnTo>
                    <a:pt x="3582225" y="156743"/>
                  </a:lnTo>
                  <a:lnTo>
                    <a:pt x="3600539" y="158203"/>
                  </a:lnTo>
                  <a:lnTo>
                    <a:pt x="3595001" y="159689"/>
                  </a:lnTo>
                  <a:lnTo>
                    <a:pt x="3579761" y="161137"/>
                  </a:lnTo>
                  <a:lnTo>
                    <a:pt x="3569703" y="162382"/>
                  </a:lnTo>
                  <a:lnTo>
                    <a:pt x="3560737" y="161975"/>
                  </a:lnTo>
                  <a:lnTo>
                    <a:pt x="3550767" y="160909"/>
                  </a:lnTo>
                  <a:lnTo>
                    <a:pt x="3544189" y="159448"/>
                  </a:lnTo>
                  <a:lnTo>
                    <a:pt x="3545370" y="157861"/>
                  </a:lnTo>
                  <a:lnTo>
                    <a:pt x="3568357" y="157327"/>
                  </a:lnTo>
                  <a:lnTo>
                    <a:pt x="3547707" y="154533"/>
                  </a:lnTo>
                  <a:lnTo>
                    <a:pt x="3545154" y="154190"/>
                  </a:lnTo>
                  <a:lnTo>
                    <a:pt x="3542614" y="153847"/>
                  </a:lnTo>
                  <a:lnTo>
                    <a:pt x="3535362" y="152869"/>
                  </a:lnTo>
                  <a:lnTo>
                    <a:pt x="3535108" y="152869"/>
                  </a:lnTo>
                  <a:lnTo>
                    <a:pt x="3535311" y="153479"/>
                  </a:lnTo>
                  <a:lnTo>
                    <a:pt x="3535438" y="153847"/>
                  </a:lnTo>
                  <a:lnTo>
                    <a:pt x="3515131" y="153479"/>
                  </a:lnTo>
                  <a:lnTo>
                    <a:pt x="3515944" y="152438"/>
                  </a:lnTo>
                  <a:lnTo>
                    <a:pt x="3527437" y="150926"/>
                  </a:lnTo>
                  <a:lnTo>
                    <a:pt x="3527221" y="150926"/>
                  </a:lnTo>
                  <a:lnTo>
                    <a:pt x="3533864" y="149872"/>
                  </a:lnTo>
                  <a:lnTo>
                    <a:pt x="3536226" y="149872"/>
                  </a:lnTo>
                  <a:lnTo>
                    <a:pt x="3557473" y="150926"/>
                  </a:lnTo>
                  <a:lnTo>
                    <a:pt x="3558870" y="150926"/>
                  </a:lnTo>
                  <a:lnTo>
                    <a:pt x="3580790" y="152869"/>
                  </a:lnTo>
                  <a:lnTo>
                    <a:pt x="3580561" y="152869"/>
                  </a:lnTo>
                  <a:lnTo>
                    <a:pt x="3595814" y="154533"/>
                  </a:lnTo>
                  <a:lnTo>
                    <a:pt x="3614229" y="156159"/>
                  </a:lnTo>
                  <a:lnTo>
                    <a:pt x="3615842" y="155943"/>
                  </a:lnTo>
                  <a:lnTo>
                    <a:pt x="3612883" y="154533"/>
                  </a:lnTo>
                  <a:lnTo>
                    <a:pt x="3613226" y="154190"/>
                  </a:lnTo>
                  <a:lnTo>
                    <a:pt x="3614940" y="152869"/>
                  </a:lnTo>
                  <a:lnTo>
                    <a:pt x="3631996" y="152057"/>
                  </a:lnTo>
                  <a:lnTo>
                    <a:pt x="3617303" y="151612"/>
                  </a:lnTo>
                  <a:lnTo>
                    <a:pt x="3611867" y="151612"/>
                  </a:lnTo>
                  <a:lnTo>
                    <a:pt x="3599700" y="149872"/>
                  </a:lnTo>
                  <a:lnTo>
                    <a:pt x="3597668" y="149580"/>
                  </a:lnTo>
                  <a:lnTo>
                    <a:pt x="3591903" y="148755"/>
                  </a:lnTo>
                  <a:lnTo>
                    <a:pt x="3573475" y="146659"/>
                  </a:lnTo>
                  <a:lnTo>
                    <a:pt x="3552291" y="147688"/>
                  </a:lnTo>
                  <a:lnTo>
                    <a:pt x="3520592" y="148666"/>
                  </a:lnTo>
                  <a:lnTo>
                    <a:pt x="3487204" y="147688"/>
                  </a:lnTo>
                  <a:lnTo>
                    <a:pt x="3452939" y="147180"/>
                  </a:lnTo>
                  <a:lnTo>
                    <a:pt x="3418967" y="149580"/>
                  </a:lnTo>
                  <a:lnTo>
                    <a:pt x="3407410" y="146367"/>
                  </a:lnTo>
                  <a:lnTo>
                    <a:pt x="3376282" y="144741"/>
                  </a:lnTo>
                  <a:lnTo>
                    <a:pt x="3348583" y="142913"/>
                  </a:lnTo>
                  <a:lnTo>
                    <a:pt x="3347377" y="139420"/>
                  </a:lnTo>
                  <a:lnTo>
                    <a:pt x="3347288" y="139128"/>
                  </a:lnTo>
                  <a:lnTo>
                    <a:pt x="3335020" y="138887"/>
                  </a:lnTo>
                  <a:lnTo>
                    <a:pt x="3325482" y="139420"/>
                  </a:lnTo>
                  <a:lnTo>
                    <a:pt x="3317722" y="140322"/>
                  </a:lnTo>
                  <a:lnTo>
                    <a:pt x="3310763" y="141236"/>
                  </a:lnTo>
                  <a:lnTo>
                    <a:pt x="3334905" y="142913"/>
                  </a:lnTo>
                  <a:lnTo>
                    <a:pt x="3333521" y="142913"/>
                  </a:lnTo>
                  <a:lnTo>
                    <a:pt x="3326676" y="145275"/>
                  </a:lnTo>
                  <a:lnTo>
                    <a:pt x="3311055" y="148107"/>
                  </a:lnTo>
                  <a:lnTo>
                    <a:pt x="3308400" y="150926"/>
                  </a:lnTo>
                  <a:lnTo>
                    <a:pt x="3306915" y="150926"/>
                  </a:lnTo>
                  <a:lnTo>
                    <a:pt x="3283216" y="151523"/>
                  </a:lnTo>
                  <a:lnTo>
                    <a:pt x="3254806" y="151244"/>
                  </a:lnTo>
                  <a:lnTo>
                    <a:pt x="3273691" y="150926"/>
                  </a:lnTo>
                  <a:lnTo>
                    <a:pt x="3243224" y="150926"/>
                  </a:lnTo>
                  <a:lnTo>
                    <a:pt x="3232632" y="150977"/>
                  </a:lnTo>
                  <a:lnTo>
                    <a:pt x="3232632" y="151612"/>
                  </a:lnTo>
                  <a:lnTo>
                    <a:pt x="3226130" y="154190"/>
                  </a:lnTo>
                  <a:lnTo>
                    <a:pt x="3204349" y="151752"/>
                  </a:lnTo>
                  <a:lnTo>
                    <a:pt x="3196564" y="151612"/>
                  </a:lnTo>
                  <a:lnTo>
                    <a:pt x="3232632" y="151612"/>
                  </a:lnTo>
                  <a:lnTo>
                    <a:pt x="3232632" y="150977"/>
                  </a:lnTo>
                  <a:lnTo>
                    <a:pt x="3228289" y="150990"/>
                  </a:lnTo>
                  <a:lnTo>
                    <a:pt x="3221952" y="150926"/>
                  </a:lnTo>
                  <a:lnTo>
                    <a:pt x="3158121" y="150926"/>
                  </a:lnTo>
                  <a:lnTo>
                    <a:pt x="3173933" y="151218"/>
                  </a:lnTo>
                  <a:lnTo>
                    <a:pt x="3142831" y="151345"/>
                  </a:lnTo>
                  <a:lnTo>
                    <a:pt x="3118980" y="150926"/>
                  </a:lnTo>
                  <a:lnTo>
                    <a:pt x="3128111" y="149872"/>
                  </a:lnTo>
                  <a:lnTo>
                    <a:pt x="3113875" y="149313"/>
                  </a:lnTo>
                  <a:lnTo>
                    <a:pt x="3109087" y="150114"/>
                  </a:lnTo>
                  <a:lnTo>
                    <a:pt x="3107969" y="150926"/>
                  </a:lnTo>
                  <a:lnTo>
                    <a:pt x="3107118" y="151485"/>
                  </a:lnTo>
                  <a:lnTo>
                    <a:pt x="3074860" y="151612"/>
                  </a:lnTo>
                  <a:lnTo>
                    <a:pt x="3106928" y="151612"/>
                  </a:lnTo>
                  <a:lnTo>
                    <a:pt x="3101124" y="153022"/>
                  </a:lnTo>
                  <a:lnTo>
                    <a:pt x="3157474" y="153479"/>
                  </a:lnTo>
                  <a:lnTo>
                    <a:pt x="3151009" y="153479"/>
                  </a:lnTo>
                  <a:lnTo>
                    <a:pt x="3190951" y="154711"/>
                  </a:lnTo>
                  <a:lnTo>
                    <a:pt x="3232200" y="155562"/>
                  </a:lnTo>
                  <a:lnTo>
                    <a:pt x="3276841" y="154533"/>
                  </a:lnTo>
                  <a:lnTo>
                    <a:pt x="3276968" y="154533"/>
                  </a:lnTo>
                  <a:lnTo>
                    <a:pt x="3292119" y="156502"/>
                  </a:lnTo>
                  <a:lnTo>
                    <a:pt x="3312909" y="158203"/>
                  </a:lnTo>
                  <a:lnTo>
                    <a:pt x="3324275" y="160223"/>
                  </a:lnTo>
                  <a:lnTo>
                    <a:pt x="3311271" y="163093"/>
                  </a:lnTo>
                  <a:lnTo>
                    <a:pt x="3299917" y="163880"/>
                  </a:lnTo>
                  <a:lnTo>
                    <a:pt x="3289071" y="163880"/>
                  </a:lnTo>
                  <a:lnTo>
                    <a:pt x="3282010" y="162953"/>
                  </a:lnTo>
                  <a:lnTo>
                    <a:pt x="3283153" y="161137"/>
                  </a:lnTo>
                  <a:lnTo>
                    <a:pt x="3252825" y="161975"/>
                  </a:lnTo>
                  <a:lnTo>
                    <a:pt x="3255861" y="161975"/>
                  </a:lnTo>
                  <a:lnTo>
                    <a:pt x="3247415" y="164338"/>
                  </a:lnTo>
                  <a:lnTo>
                    <a:pt x="3239566" y="166903"/>
                  </a:lnTo>
                  <a:lnTo>
                    <a:pt x="3215411" y="167932"/>
                  </a:lnTo>
                  <a:lnTo>
                    <a:pt x="3169513" y="165074"/>
                  </a:lnTo>
                  <a:lnTo>
                    <a:pt x="3168446" y="165074"/>
                  </a:lnTo>
                  <a:lnTo>
                    <a:pt x="3174022" y="167703"/>
                  </a:lnTo>
                  <a:lnTo>
                    <a:pt x="3166427" y="167703"/>
                  </a:lnTo>
                  <a:lnTo>
                    <a:pt x="3157385" y="167068"/>
                  </a:lnTo>
                  <a:lnTo>
                    <a:pt x="3149600" y="166141"/>
                  </a:lnTo>
                  <a:lnTo>
                    <a:pt x="3135896" y="167703"/>
                  </a:lnTo>
                  <a:lnTo>
                    <a:pt x="3135617" y="167703"/>
                  </a:lnTo>
                  <a:lnTo>
                    <a:pt x="3124873" y="168744"/>
                  </a:lnTo>
                  <a:lnTo>
                    <a:pt x="3124581" y="168744"/>
                  </a:lnTo>
                  <a:lnTo>
                    <a:pt x="3113278" y="169456"/>
                  </a:lnTo>
                  <a:lnTo>
                    <a:pt x="3100095" y="169760"/>
                  </a:lnTo>
                  <a:lnTo>
                    <a:pt x="3094558" y="169887"/>
                  </a:lnTo>
                  <a:lnTo>
                    <a:pt x="3146336" y="169887"/>
                  </a:lnTo>
                  <a:lnTo>
                    <a:pt x="3144570" y="173355"/>
                  </a:lnTo>
                  <a:lnTo>
                    <a:pt x="3143186" y="173355"/>
                  </a:lnTo>
                  <a:lnTo>
                    <a:pt x="3134283" y="174688"/>
                  </a:lnTo>
                  <a:lnTo>
                    <a:pt x="3120085" y="175869"/>
                  </a:lnTo>
                  <a:lnTo>
                    <a:pt x="3120758" y="175869"/>
                  </a:lnTo>
                  <a:lnTo>
                    <a:pt x="3111309" y="177876"/>
                  </a:lnTo>
                  <a:lnTo>
                    <a:pt x="3154896" y="177253"/>
                  </a:lnTo>
                  <a:lnTo>
                    <a:pt x="3187509" y="177914"/>
                  </a:lnTo>
                  <a:lnTo>
                    <a:pt x="3217926" y="179793"/>
                  </a:lnTo>
                  <a:lnTo>
                    <a:pt x="3217659" y="179793"/>
                  </a:lnTo>
                  <a:lnTo>
                    <a:pt x="3250908" y="182575"/>
                  </a:lnTo>
                  <a:lnTo>
                    <a:pt x="3262147" y="182219"/>
                  </a:lnTo>
                  <a:lnTo>
                    <a:pt x="3266046" y="182219"/>
                  </a:lnTo>
                  <a:lnTo>
                    <a:pt x="3261550" y="181076"/>
                  </a:lnTo>
                  <a:lnTo>
                    <a:pt x="3249612" y="179793"/>
                  </a:lnTo>
                  <a:lnTo>
                    <a:pt x="3240709" y="178523"/>
                  </a:lnTo>
                  <a:lnTo>
                    <a:pt x="3273399" y="178955"/>
                  </a:lnTo>
                  <a:lnTo>
                    <a:pt x="3299917" y="184289"/>
                  </a:lnTo>
                  <a:lnTo>
                    <a:pt x="3329698" y="183883"/>
                  </a:lnTo>
                  <a:lnTo>
                    <a:pt x="3315932" y="182219"/>
                  </a:lnTo>
                  <a:lnTo>
                    <a:pt x="3297745" y="180276"/>
                  </a:lnTo>
                  <a:lnTo>
                    <a:pt x="3289922" y="178523"/>
                  </a:lnTo>
                  <a:lnTo>
                    <a:pt x="3288169" y="178130"/>
                  </a:lnTo>
                  <a:lnTo>
                    <a:pt x="3292741" y="177253"/>
                  </a:lnTo>
                  <a:lnTo>
                    <a:pt x="3300006" y="175869"/>
                  </a:lnTo>
                  <a:lnTo>
                    <a:pt x="3370923" y="175869"/>
                  </a:lnTo>
                  <a:lnTo>
                    <a:pt x="3406470" y="176288"/>
                  </a:lnTo>
                  <a:lnTo>
                    <a:pt x="3449599" y="175869"/>
                  </a:lnTo>
                  <a:lnTo>
                    <a:pt x="3454285" y="175869"/>
                  </a:lnTo>
                  <a:lnTo>
                    <a:pt x="3484041" y="172275"/>
                  </a:lnTo>
                  <a:lnTo>
                    <a:pt x="3506660" y="172745"/>
                  </a:lnTo>
                  <a:lnTo>
                    <a:pt x="3503968" y="172275"/>
                  </a:lnTo>
                  <a:lnTo>
                    <a:pt x="3491966" y="170218"/>
                  </a:lnTo>
                  <a:lnTo>
                    <a:pt x="3490176" y="169887"/>
                  </a:lnTo>
                  <a:lnTo>
                    <a:pt x="3487864" y="169456"/>
                  </a:lnTo>
                  <a:lnTo>
                    <a:pt x="3479635" y="167932"/>
                  </a:lnTo>
                  <a:lnTo>
                    <a:pt x="3478415" y="167703"/>
                  </a:lnTo>
                  <a:lnTo>
                    <a:pt x="3511423" y="169075"/>
                  </a:lnTo>
                  <a:lnTo>
                    <a:pt x="3515131" y="167703"/>
                  </a:lnTo>
                  <a:lnTo>
                    <a:pt x="3515664" y="167703"/>
                  </a:lnTo>
                  <a:lnTo>
                    <a:pt x="3510534" y="166141"/>
                  </a:lnTo>
                  <a:lnTo>
                    <a:pt x="3561499" y="166001"/>
                  </a:lnTo>
                  <a:lnTo>
                    <a:pt x="3585692" y="168744"/>
                  </a:lnTo>
                  <a:lnTo>
                    <a:pt x="3601986" y="172859"/>
                  </a:lnTo>
                  <a:lnTo>
                    <a:pt x="3602164" y="172859"/>
                  </a:lnTo>
                  <a:lnTo>
                    <a:pt x="3621963" y="175869"/>
                  </a:lnTo>
                  <a:lnTo>
                    <a:pt x="3660749" y="175869"/>
                  </a:lnTo>
                  <a:close/>
                </a:path>
                <a:path w="5318759" h="519429">
                  <a:moveTo>
                    <a:pt x="3686073" y="166611"/>
                  </a:moveTo>
                  <a:lnTo>
                    <a:pt x="3679037" y="164211"/>
                  </a:lnTo>
                  <a:lnTo>
                    <a:pt x="3678783" y="162775"/>
                  </a:lnTo>
                  <a:lnTo>
                    <a:pt x="3672649" y="162026"/>
                  </a:lnTo>
                  <a:lnTo>
                    <a:pt x="3647973" y="161658"/>
                  </a:lnTo>
                  <a:lnTo>
                    <a:pt x="3686073" y="166611"/>
                  </a:lnTo>
                  <a:close/>
                </a:path>
                <a:path w="5318759" h="519429">
                  <a:moveTo>
                    <a:pt x="3698075" y="240271"/>
                  </a:moveTo>
                  <a:lnTo>
                    <a:pt x="3683711" y="237769"/>
                  </a:lnTo>
                  <a:lnTo>
                    <a:pt x="3633165" y="239458"/>
                  </a:lnTo>
                  <a:lnTo>
                    <a:pt x="3698075" y="240271"/>
                  </a:lnTo>
                  <a:close/>
                </a:path>
                <a:path w="5318759" h="519429">
                  <a:moveTo>
                    <a:pt x="3702596" y="158457"/>
                  </a:moveTo>
                  <a:lnTo>
                    <a:pt x="3678974" y="155994"/>
                  </a:lnTo>
                  <a:lnTo>
                    <a:pt x="3665956" y="159575"/>
                  </a:lnTo>
                  <a:lnTo>
                    <a:pt x="3702596" y="158457"/>
                  </a:lnTo>
                  <a:close/>
                </a:path>
                <a:path w="5318759" h="519429">
                  <a:moveTo>
                    <a:pt x="3725087" y="175666"/>
                  </a:moveTo>
                  <a:lnTo>
                    <a:pt x="3717721" y="173367"/>
                  </a:lnTo>
                  <a:lnTo>
                    <a:pt x="3704298" y="170903"/>
                  </a:lnTo>
                  <a:lnTo>
                    <a:pt x="3685870" y="169214"/>
                  </a:lnTo>
                  <a:lnTo>
                    <a:pt x="3663480" y="169265"/>
                  </a:lnTo>
                  <a:lnTo>
                    <a:pt x="3654691" y="171310"/>
                  </a:lnTo>
                  <a:lnTo>
                    <a:pt x="3682365" y="171221"/>
                  </a:lnTo>
                  <a:lnTo>
                    <a:pt x="3687267" y="172720"/>
                  </a:lnTo>
                  <a:lnTo>
                    <a:pt x="3678415" y="173761"/>
                  </a:lnTo>
                  <a:lnTo>
                    <a:pt x="3678542" y="174777"/>
                  </a:lnTo>
                  <a:lnTo>
                    <a:pt x="3725087" y="175666"/>
                  </a:lnTo>
                  <a:close/>
                </a:path>
                <a:path w="5318759" h="519429">
                  <a:moveTo>
                    <a:pt x="3765600" y="151155"/>
                  </a:moveTo>
                  <a:lnTo>
                    <a:pt x="3737699" y="149923"/>
                  </a:lnTo>
                  <a:lnTo>
                    <a:pt x="3709822" y="149047"/>
                  </a:lnTo>
                  <a:lnTo>
                    <a:pt x="3681984" y="148551"/>
                  </a:lnTo>
                  <a:lnTo>
                    <a:pt x="3654196" y="148424"/>
                  </a:lnTo>
                  <a:lnTo>
                    <a:pt x="3659098" y="150368"/>
                  </a:lnTo>
                  <a:lnTo>
                    <a:pt x="3663213" y="152603"/>
                  </a:lnTo>
                  <a:lnTo>
                    <a:pt x="3672395" y="154254"/>
                  </a:lnTo>
                  <a:lnTo>
                    <a:pt x="3692512" y="154432"/>
                  </a:lnTo>
                  <a:lnTo>
                    <a:pt x="3697605" y="151714"/>
                  </a:lnTo>
                  <a:lnTo>
                    <a:pt x="3747376" y="153047"/>
                  </a:lnTo>
                  <a:lnTo>
                    <a:pt x="3765600" y="151155"/>
                  </a:lnTo>
                  <a:close/>
                </a:path>
                <a:path w="5318759" h="519429">
                  <a:moveTo>
                    <a:pt x="3825443" y="231800"/>
                  </a:moveTo>
                  <a:lnTo>
                    <a:pt x="3715220" y="234137"/>
                  </a:lnTo>
                  <a:lnTo>
                    <a:pt x="3744938" y="235331"/>
                  </a:lnTo>
                  <a:lnTo>
                    <a:pt x="3750576" y="237350"/>
                  </a:lnTo>
                  <a:lnTo>
                    <a:pt x="3752850" y="239763"/>
                  </a:lnTo>
                  <a:lnTo>
                    <a:pt x="3772420" y="242125"/>
                  </a:lnTo>
                  <a:lnTo>
                    <a:pt x="3788206" y="239191"/>
                  </a:lnTo>
                  <a:lnTo>
                    <a:pt x="3802392" y="236943"/>
                  </a:lnTo>
                  <a:lnTo>
                    <a:pt x="3814864" y="234708"/>
                  </a:lnTo>
                  <a:lnTo>
                    <a:pt x="3825443" y="231800"/>
                  </a:lnTo>
                  <a:close/>
                </a:path>
                <a:path w="5318759" h="519429">
                  <a:moveTo>
                    <a:pt x="3893667" y="169799"/>
                  </a:moveTo>
                  <a:lnTo>
                    <a:pt x="3885019" y="168630"/>
                  </a:lnTo>
                  <a:lnTo>
                    <a:pt x="3857968" y="171780"/>
                  </a:lnTo>
                  <a:lnTo>
                    <a:pt x="3856736" y="170624"/>
                  </a:lnTo>
                  <a:lnTo>
                    <a:pt x="3848912" y="169430"/>
                  </a:lnTo>
                  <a:lnTo>
                    <a:pt x="3838410" y="168160"/>
                  </a:lnTo>
                  <a:lnTo>
                    <a:pt x="3829177" y="166738"/>
                  </a:lnTo>
                  <a:lnTo>
                    <a:pt x="3825671" y="167817"/>
                  </a:lnTo>
                  <a:lnTo>
                    <a:pt x="3830802" y="168783"/>
                  </a:lnTo>
                  <a:lnTo>
                    <a:pt x="3837635" y="169735"/>
                  </a:lnTo>
                  <a:lnTo>
                    <a:pt x="3839311" y="170776"/>
                  </a:lnTo>
                  <a:lnTo>
                    <a:pt x="3811778" y="170954"/>
                  </a:lnTo>
                  <a:lnTo>
                    <a:pt x="3759454" y="167855"/>
                  </a:lnTo>
                  <a:lnTo>
                    <a:pt x="3737089" y="168008"/>
                  </a:lnTo>
                  <a:lnTo>
                    <a:pt x="3767201" y="170395"/>
                  </a:lnTo>
                  <a:lnTo>
                    <a:pt x="3788041" y="173863"/>
                  </a:lnTo>
                  <a:lnTo>
                    <a:pt x="3810304" y="175971"/>
                  </a:lnTo>
                  <a:lnTo>
                    <a:pt x="3844709" y="174320"/>
                  </a:lnTo>
                  <a:lnTo>
                    <a:pt x="3835755" y="174371"/>
                  </a:lnTo>
                  <a:lnTo>
                    <a:pt x="3835196" y="173342"/>
                  </a:lnTo>
                  <a:lnTo>
                    <a:pt x="3835133" y="172326"/>
                  </a:lnTo>
                  <a:lnTo>
                    <a:pt x="3854018" y="172351"/>
                  </a:lnTo>
                  <a:lnTo>
                    <a:pt x="3861866" y="173532"/>
                  </a:lnTo>
                  <a:lnTo>
                    <a:pt x="3868064" y="175107"/>
                  </a:lnTo>
                  <a:lnTo>
                    <a:pt x="3881971" y="176276"/>
                  </a:lnTo>
                  <a:lnTo>
                    <a:pt x="3878326" y="173939"/>
                  </a:lnTo>
                  <a:lnTo>
                    <a:pt x="3893667" y="169799"/>
                  </a:lnTo>
                  <a:close/>
                </a:path>
                <a:path w="5318759" h="519429">
                  <a:moveTo>
                    <a:pt x="3898989" y="107619"/>
                  </a:moveTo>
                  <a:lnTo>
                    <a:pt x="3893616" y="106845"/>
                  </a:lnTo>
                  <a:lnTo>
                    <a:pt x="3885374" y="106591"/>
                  </a:lnTo>
                  <a:lnTo>
                    <a:pt x="3861803" y="106692"/>
                  </a:lnTo>
                  <a:lnTo>
                    <a:pt x="3869156" y="107975"/>
                  </a:lnTo>
                  <a:lnTo>
                    <a:pt x="3877246" y="108686"/>
                  </a:lnTo>
                  <a:lnTo>
                    <a:pt x="3886911" y="108635"/>
                  </a:lnTo>
                  <a:lnTo>
                    <a:pt x="3898989" y="107619"/>
                  </a:lnTo>
                  <a:close/>
                </a:path>
                <a:path w="5318759" h="519429">
                  <a:moveTo>
                    <a:pt x="3958399" y="166382"/>
                  </a:moveTo>
                  <a:lnTo>
                    <a:pt x="3889019" y="166077"/>
                  </a:lnTo>
                  <a:lnTo>
                    <a:pt x="3950157" y="170484"/>
                  </a:lnTo>
                  <a:lnTo>
                    <a:pt x="3958399" y="166382"/>
                  </a:lnTo>
                  <a:close/>
                </a:path>
                <a:path w="5318759" h="519429">
                  <a:moveTo>
                    <a:pt x="3984358" y="97713"/>
                  </a:moveTo>
                  <a:lnTo>
                    <a:pt x="3955961" y="94754"/>
                  </a:lnTo>
                  <a:lnTo>
                    <a:pt x="3970896" y="99275"/>
                  </a:lnTo>
                  <a:lnTo>
                    <a:pt x="3984358" y="97713"/>
                  </a:lnTo>
                  <a:close/>
                </a:path>
                <a:path w="5318759" h="519429">
                  <a:moveTo>
                    <a:pt x="4056469" y="148450"/>
                  </a:moveTo>
                  <a:lnTo>
                    <a:pt x="4014508" y="148450"/>
                  </a:lnTo>
                  <a:lnTo>
                    <a:pt x="4014114" y="147459"/>
                  </a:lnTo>
                  <a:lnTo>
                    <a:pt x="4005084" y="146494"/>
                  </a:lnTo>
                  <a:lnTo>
                    <a:pt x="3986276" y="146494"/>
                  </a:lnTo>
                  <a:lnTo>
                    <a:pt x="3991127" y="148005"/>
                  </a:lnTo>
                  <a:lnTo>
                    <a:pt x="3991749" y="150037"/>
                  </a:lnTo>
                  <a:lnTo>
                    <a:pt x="4056469" y="148450"/>
                  </a:lnTo>
                  <a:close/>
                </a:path>
                <a:path w="5318759" h="519429">
                  <a:moveTo>
                    <a:pt x="4097756" y="170103"/>
                  </a:moveTo>
                  <a:lnTo>
                    <a:pt x="4080268" y="167360"/>
                  </a:lnTo>
                  <a:lnTo>
                    <a:pt x="4058628" y="165493"/>
                  </a:lnTo>
                  <a:lnTo>
                    <a:pt x="4035539" y="164973"/>
                  </a:lnTo>
                  <a:lnTo>
                    <a:pt x="4013733" y="166268"/>
                  </a:lnTo>
                  <a:lnTo>
                    <a:pt x="3992918" y="166319"/>
                  </a:lnTo>
                  <a:lnTo>
                    <a:pt x="3985869" y="167906"/>
                  </a:lnTo>
                  <a:lnTo>
                    <a:pt x="3981500" y="169976"/>
                  </a:lnTo>
                  <a:lnTo>
                    <a:pt x="3968712" y="171450"/>
                  </a:lnTo>
                  <a:lnTo>
                    <a:pt x="3978046" y="171424"/>
                  </a:lnTo>
                  <a:lnTo>
                    <a:pt x="3978389" y="173482"/>
                  </a:lnTo>
                  <a:lnTo>
                    <a:pt x="3987177" y="171411"/>
                  </a:lnTo>
                  <a:lnTo>
                    <a:pt x="3982567" y="170903"/>
                  </a:lnTo>
                  <a:lnTo>
                    <a:pt x="3995712" y="169659"/>
                  </a:lnTo>
                  <a:lnTo>
                    <a:pt x="4013619" y="170307"/>
                  </a:lnTo>
                  <a:lnTo>
                    <a:pt x="4033304" y="171335"/>
                  </a:lnTo>
                  <a:lnTo>
                    <a:pt x="4051770" y="171234"/>
                  </a:lnTo>
                  <a:lnTo>
                    <a:pt x="4061980" y="175260"/>
                  </a:lnTo>
                  <a:lnTo>
                    <a:pt x="4062145" y="173177"/>
                  </a:lnTo>
                  <a:lnTo>
                    <a:pt x="4069207" y="171183"/>
                  </a:lnTo>
                  <a:lnTo>
                    <a:pt x="4081602" y="169938"/>
                  </a:lnTo>
                  <a:lnTo>
                    <a:pt x="4097756" y="170103"/>
                  </a:lnTo>
                  <a:close/>
                </a:path>
                <a:path w="5318759" h="519429">
                  <a:moveTo>
                    <a:pt x="4106316" y="105537"/>
                  </a:moveTo>
                  <a:lnTo>
                    <a:pt x="4087139" y="104127"/>
                  </a:lnTo>
                  <a:lnTo>
                    <a:pt x="4062501" y="103555"/>
                  </a:lnTo>
                  <a:lnTo>
                    <a:pt x="4038650" y="102501"/>
                  </a:lnTo>
                  <a:lnTo>
                    <a:pt x="4021785" y="99682"/>
                  </a:lnTo>
                  <a:lnTo>
                    <a:pt x="4004932" y="101828"/>
                  </a:lnTo>
                  <a:lnTo>
                    <a:pt x="4008310" y="103695"/>
                  </a:lnTo>
                  <a:lnTo>
                    <a:pt x="4010774" y="105486"/>
                  </a:lnTo>
                  <a:lnTo>
                    <a:pt x="3991140" y="107378"/>
                  </a:lnTo>
                  <a:lnTo>
                    <a:pt x="4003598" y="106870"/>
                  </a:lnTo>
                  <a:lnTo>
                    <a:pt x="4018292" y="106972"/>
                  </a:lnTo>
                  <a:lnTo>
                    <a:pt x="4031996" y="106616"/>
                  </a:lnTo>
                  <a:lnTo>
                    <a:pt x="4041457" y="104698"/>
                  </a:lnTo>
                  <a:lnTo>
                    <a:pt x="4041851" y="106718"/>
                  </a:lnTo>
                  <a:lnTo>
                    <a:pt x="4041292" y="103682"/>
                  </a:lnTo>
                  <a:lnTo>
                    <a:pt x="4066121" y="103898"/>
                  </a:lnTo>
                  <a:lnTo>
                    <a:pt x="4074553" y="105930"/>
                  </a:lnTo>
                  <a:lnTo>
                    <a:pt x="4080472" y="108064"/>
                  </a:lnTo>
                  <a:lnTo>
                    <a:pt x="4097756" y="108610"/>
                  </a:lnTo>
                  <a:lnTo>
                    <a:pt x="4093210" y="106514"/>
                  </a:lnTo>
                  <a:lnTo>
                    <a:pt x="4095089" y="105676"/>
                  </a:lnTo>
                  <a:lnTo>
                    <a:pt x="4106316" y="105537"/>
                  </a:lnTo>
                  <a:close/>
                </a:path>
                <a:path w="5318759" h="519429">
                  <a:moveTo>
                    <a:pt x="4212780" y="126580"/>
                  </a:moveTo>
                  <a:lnTo>
                    <a:pt x="4208691" y="126085"/>
                  </a:lnTo>
                  <a:lnTo>
                    <a:pt x="4207929" y="126085"/>
                  </a:lnTo>
                  <a:lnTo>
                    <a:pt x="4212780" y="126580"/>
                  </a:lnTo>
                  <a:close/>
                </a:path>
                <a:path w="5318759" h="519429">
                  <a:moveTo>
                    <a:pt x="4241457" y="110756"/>
                  </a:moveTo>
                  <a:lnTo>
                    <a:pt x="4226407" y="109220"/>
                  </a:lnTo>
                  <a:lnTo>
                    <a:pt x="4213504" y="107442"/>
                  </a:lnTo>
                  <a:lnTo>
                    <a:pt x="4198162" y="106349"/>
                  </a:lnTo>
                  <a:lnTo>
                    <a:pt x="4175874" y="106857"/>
                  </a:lnTo>
                  <a:lnTo>
                    <a:pt x="4179265" y="109575"/>
                  </a:lnTo>
                  <a:lnTo>
                    <a:pt x="4195775" y="110794"/>
                  </a:lnTo>
                  <a:lnTo>
                    <a:pt x="4216514" y="111531"/>
                  </a:lnTo>
                  <a:lnTo>
                    <a:pt x="4232567" y="112788"/>
                  </a:lnTo>
                  <a:lnTo>
                    <a:pt x="4227779" y="112331"/>
                  </a:lnTo>
                  <a:lnTo>
                    <a:pt x="4241457" y="110756"/>
                  </a:lnTo>
                  <a:close/>
                </a:path>
                <a:path w="5318759" h="519429">
                  <a:moveTo>
                    <a:pt x="4247654" y="118338"/>
                  </a:moveTo>
                  <a:lnTo>
                    <a:pt x="4220324" y="119405"/>
                  </a:lnTo>
                  <a:lnTo>
                    <a:pt x="4225061" y="119938"/>
                  </a:lnTo>
                  <a:lnTo>
                    <a:pt x="4196473" y="120815"/>
                  </a:lnTo>
                  <a:lnTo>
                    <a:pt x="4181843" y="118021"/>
                  </a:lnTo>
                  <a:lnTo>
                    <a:pt x="4170616" y="116103"/>
                  </a:lnTo>
                  <a:lnTo>
                    <a:pt x="4165993" y="115316"/>
                  </a:lnTo>
                  <a:lnTo>
                    <a:pt x="4162145" y="115316"/>
                  </a:lnTo>
                  <a:lnTo>
                    <a:pt x="4131792" y="116103"/>
                  </a:lnTo>
                  <a:lnTo>
                    <a:pt x="4136199" y="115316"/>
                  </a:lnTo>
                  <a:lnTo>
                    <a:pt x="4145610" y="113639"/>
                  </a:lnTo>
                  <a:lnTo>
                    <a:pt x="4145292" y="112014"/>
                  </a:lnTo>
                  <a:lnTo>
                    <a:pt x="4145178" y="111455"/>
                  </a:lnTo>
                  <a:lnTo>
                    <a:pt x="4144035" y="111048"/>
                  </a:lnTo>
                  <a:lnTo>
                    <a:pt x="4138650" y="109181"/>
                  </a:lnTo>
                  <a:lnTo>
                    <a:pt x="4134205" y="106438"/>
                  </a:lnTo>
                  <a:lnTo>
                    <a:pt x="4124426" y="107632"/>
                  </a:lnTo>
                  <a:lnTo>
                    <a:pt x="4116832" y="108864"/>
                  </a:lnTo>
                  <a:lnTo>
                    <a:pt x="4113580" y="110172"/>
                  </a:lnTo>
                  <a:lnTo>
                    <a:pt x="4116857" y="111594"/>
                  </a:lnTo>
                  <a:lnTo>
                    <a:pt x="4125836" y="111594"/>
                  </a:lnTo>
                  <a:lnTo>
                    <a:pt x="4139857" y="111048"/>
                  </a:lnTo>
                  <a:lnTo>
                    <a:pt x="4139920" y="111455"/>
                  </a:lnTo>
                  <a:lnTo>
                    <a:pt x="4140009" y="112014"/>
                  </a:lnTo>
                  <a:lnTo>
                    <a:pt x="4126077" y="114896"/>
                  </a:lnTo>
                  <a:lnTo>
                    <a:pt x="4122521" y="114896"/>
                  </a:lnTo>
                  <a:lnTo>
                    <a:pt x="4102646" y="115201"/>
                  </a:lnTo>
                  <a:lnTo>
                    <a:pt x="4084497" y="114896"/>
                  </a:lnTo>
                  <a:lnTo>
                    <a:pt x="4107573" y="116459"/>
                  </a:lnTo>
                  <a:lnTo>
                    <a:pt x="4132783" y="119405"/>
                  </a:lnTo>
                  <a:lnTo>
                    <a:pt x="4151630" y="122161"/>
                  </a:lnTo>
                  <a:lnTo>
                    <a:pt x="4144683" y="124231"/>
                  </a:lnTo>
                  <a:lnTo>
                    <a:pt x="4133735" y="125691"/>
                  </a:lnTo>
                  <a:lnTo>
                    <a:pt x="4134104" y="125691"/>
                  </a:lnTo>
                  <a:lnTo>
                    <a:pt x="4128719" y="127025"/>
                  </a:lnTo>
                  <a:lnTo>
                    <a:pt x="4134777" y="129336"/>
                  </a:lnTo>
                  <a:lnTo>
                    <a:pt x="4143641" y="128016"/>
                  </a:lnTo>
                  <a:lnTo>
                    <a:pt x="4162475" y="126898"/>
                  </a:lnTo>
                  <a:lnTo>
                    <a:pt x="4178681" y="125691"/>
                  </a:lnTo>
                  <a:lnTo>
                    <a:pt x="4179620" y="124231"/>
                  </a:lnTo>
                  <a:lnTo>
                    <a:pt x="4190644" y="124231"/>
                  </a:lnTo>
                  <a:lnTo>
                    <a:pt x="4197832" y="124777"/>
                  </a:lnTo>
                  <a:lnTo>
                    <a:pt x="4208526" y="126072"/>
                  </a:lnTo>
                  <a:lnTo>
                    <a:pt x="4235018" y="125247"/>
                  </a:lnTo>
                  <a:lnTo>
                    <a:pt x="4238663" y="124231"/>
                  </a:lnTo>
                  <a:lnTo>
                    <a:pt x="4241952" y="123317"/>
                  </a:lnTo>
                  <a:lnTo>
                    <a:pt x="4241876" y="122161"/>
                  </a:lnTo>
                  <a:lnTo>
                    <a:pt x="4241787" y="120840"/>
                  </a:lnTo>
                  <a:lnTo>
                    <a:pt x="4247654" y="118338"/>
                  </a:lnTo>
                  <a:close/>
                </a:path>
                <a:path w="5318759" h="519429">
                  <a:moveTo>
                    <a:pt x="4348353" y="134848"/>
                  </a:moveTo>
                  <a:lnTo>
                    <a:pt x="4348188" y="133819"/>
                  </a:lnTo>
                  <a:lnTo>
                    <a:pt x="4315790" y="133400"/>
                  </a:lnTo>
                  <a:lnTo>
                    <a:pt x="4348353" y="134848"/>
                  </a:lnTo>
                  <a:close/>
                </a:path>
                <a:path w="5318759" h="519429">
                  <a:moveTo>
                    <a:pt x="4461294" y="123850"/>
                  </a:moveTo>
                  <a:lnTo>
                    <a:pt x="4441761" y="122567"/>
                  </a:lnTo>
                  <a:lnTo>
                    <a:pt x="4401109" y="121323"/>
                  </a:lnTo>
                  <a:lnTo>
                    <a:pt x="4386681" y="120015"/>
                  </a:lnTo>
                  <a:lnTo>
                    <a:pt x="4364723" y="121386"/>
                  </a:lnTo>
                  <a:lnTo>
                    <a:pt x="4340974" y="122301"/>
                  </a:lnTo>
                  <a:lnTo>
                    <a:pt x="4317123" y="122631"/>
                  </a:lnTo>
                  <a:lnTo>
                    <a:pt x="4294873" y="122288"/>
                  </a:lnTo>
                  <a:lnTo>
                    <a:pt x="4323334" y="124333"/>
                  </a:lnTo>
                  <a:lnTo>
                    <a:pt x="4343285" y="125006"/>
                  </a:lnTo>
                  <a:lnTo>
                    <a:pt x="4387697" y="125082"/>
                  </a:lnTo>
                  <a:lnTo>
                    <a:pt x="4393387" y="129616"/>
                  </a:lnTo>
                  <a:lnTo>
                    <a:pt x="4404423" y="127876"/>
                  </a:lnTo>
                  <a:lnTo>
                    <a:pt x="4421937" y="128028"/>
                  </a:lnTo>
                  <a:lnTo>
                    <a:pt x="4441355" y="128943"/>
                  </a:lnTo>
                  <a:lnTo>
                    <a:pt x="4458093" y="129476"/>
                  </a:lnTo>
                  <a:lnTo>
                    <a:pt x="4420374" y="126555"/>
                  </a:lnTo>
                  <a:lnTo>
                    <a:pt x="4461294" y="123850"/>
                  </a:lnTo>
                  <a:close/>
                </a:path>
                <a:path w="5318759" h="519429">
                  <a:moveTo>
                    <a:pt x="4461421" y="154482"/>
                  </a:moveTo>
                  <a:lnTo>
                    <a:pt x="4457039" y="152171"/>
                  </a:lnTo>
                  <a:lnTo>
                    <a:pt x="4450461" y="151892"/>
                  </a:lnTo>
                  <a:lnTo>
                    <a:pt x="4426077" y="150876"/>
                  </a:lnTo>
                  <a:lnTo>
                    <a:pt x="4408233" y="151892"/>
                  </a:lnTo>
                  <a:lnTo>
                    <a:pt x="4389539" y="150672"/>
                  </a:lnTo>
                  <a:lnTo>
                    <a:pt x="4371657" y="148958"/>
                  </a:lnTo>
                  <a:lnTo>
                    <a:pt x="4356265" y="148539"/>
                  </a:lnTo>
                  <a:lnTo>
                    <a:pt x="4376242" y="152920"/>
                  </a:lnTo>
                  <a:lnTo>
                    <a:pt x="4406430" y="156413"/>
                  </a:lnTo>
                  <a:lnTo>
                    <a:pt x="4437342" y="159410"/>
                  </a:lnTo>
                  <a:lnTo>
                    <a:pt x="4437113" y="159410"/>
                  </a:lnTo>
                  <a:lnTo>
                    <a:pt x="4443019" y="160210"/>
                  </a:lnTo>
                  <a:lnTo>
                    <a:pt x="4461421" y="154482"/>
                  </a:lnTo>
                  <a:close/>
                </a:path>
                <a:path w="5318759" h="519429">
                  <a:moveTo>
                    <a:pt x="4463732" y="160515"/>
                  </a:moveTo>
                  <a:lnTo>
                    <a:pt x="4445305" y="160515"/>
                  </a:lnTo>
                  <a:lnTo>
                    <a:pt x="4456239" y="161988"/>
                  </a:lnTo>
                  <a:lnTo>
                    <a:pt x="4463732" y="160515"/>
                  </a:lnTo>
                  <a:close/>
                </a:path>
                <a:path w="5318759" h="519429">
                  <a:moveTo>
                    <a:pt x="4490085" y="148666"/>
                  </a:moveTo>
                  <a:lnTo>
                    <a:pt x="4488802" y="143598"/>
                  </a:lnTo>
                  <a:lnTo>
                    <a:pt x="4466374" y="146215"/>
                  </a:lnTo>
                  <a:lnTo>
                    <a:pt x="4490085" y="148666"/>
                  </a:lnTo>
                  <a:close/>
                </a:path>
                <a:path w="5318759" h="519429">
                  <a:moveTo>
                    <a:pt x="4541710" y="14998"/>
                  </a:moveTo>
                  <a:lnTo>
                    <a:pt x="4512234" y="13284"/>
                  </a:lnTo>
                  <a:lnTo>
                    <a:pt x="4511865" y="13284"/>
                  </a:lnTo>
                  <a:lnTo>
                    <a:pt x="4517949" y="14465"/>
                  </a:lnTo>
                  <a:lnTo>
                    <a:pt x="4519574" y="14465"/>
                  </a:lnTo>
                  <a:lnTo>
                    <a:pt x="4541710" y="14998"/>
                  </a:lnTo>
                  <a:close/>
                </a:path>
                <a:path w="5318759" h="519429">
                  <a:moveTo>
                    <a:pt x="4556988" y="15887"/>
                  </a:moveTo>
                  <a:lnTo>
                    <a:pt x="4549610" y="14998"/>
                  </a:lnTo>
                  <a:lnTo>
                    <a:pt x="4541825" y="14998"/>
                  </a:lnTo>
                  <a:lnTo>
                    <a:pt x="4556988" y="15887"/>
                  </a:lnTo>
                  <a:close/>
                </a:path>
                <a:path w="5318759" h="519429">
                  <a:moveTo>
                    <a:pt x="4568825" y="129133"/>
                  </a:moveTo>
                  <a:lnTo>
                    <a:pt x="4555439" y="125336"/>
                  </a:lnTo>
                  <a:lnTo>
                    <a:pt x="4533722" y="124739"/>
                  </a:lnTo>
                  <a:lnTo>
                    <a:pt x="4506226" y="125399"/>
                  </a:lnTo>
                  <a:lnTo>
                    <a:pt x="4475505" y="125349"/>
                  </a:lnTo>
                  <a:lnTo>
                    <a:pt x="4483760" y="126390"/>
                  </a:lnTo>
                  <a:lnTo>
                    <a:pt x="4495038" y="127393"/>
                  </a:lnTo>
                  <a:lnTo>
                    <a:pt x="4500283" y="128498"/>
                  </a:lnTo>
                  <a:lnTo>
                    <a:pt x="4490440" y="129870"/>
                  </a:lnTo>
                  <a:lnTo>
                    <a:pt x="4513707" y="129667"/>
                  </a:lnTo>
                  <a:lnTo>
                    <a:pt x="4538065" y="128536"/>
                  </a:lnTo>
                  <a:lnTo>
                    <a:pt x="4558195" y="127901"/>
                  </a:lnTo>
                  <a:lnTo>
                    <a:pt x="4568825" y="129133"/>
                  </a:lnTo>
                  <a:close/>
                </a:path>
                <a:path w="5318759" h="519429">
                  <a:moveTo>
                    <a:pt x="4653762" y="96380"/>
                  </a:moveTo>
                  <a:lnTo>
                    <a:pt x="4579594" y="95592"/>
                  </a:lnTo>
                  <a:lnTo>
                    <a:pt x="4594174" y="97574"/>
                  </a:lnTo>
                  <a:lnTo>
                    <a:pt x="4617224" y="98666"/>
                  </a:lnTo>
                  <a:lnTo>
                    <a:pt x="4639996" y="98412"/>
                  </a:lnTo>
                  <a:lnTo>
                    <a:pt x="4653762" y="96380"/>
                  </a:lnTo>
                  <a:close/>
                </a:path>
                <a:path w="5318759" h="519429">
                  <a:moveTo>
                    <a:pt x="4792726" y="57391"/>
                  </a:moveTo>
                  <a:lnTo>
                    <a:pt x="4770348" y="53746"/>
                  </a:lnTo>
                  <a:lnTo>
                    <a:pt x="4737024" y="51460"/>
                  </a:lnTo>
                  <a:lnTo>
                    <a:pt x="4661293" y="48615"/>
                  </a:lnTo>
                  <a:lnTo>
                    <a:pt x="4652403" y="49669"/>
                  </a:lnTo>
                  <a:lnTo>
                    <a:pt x="4699063" y="51536"/>
                  </a:lnTo>
                  <a:lnTo>
                    <a:pt x="4694606" y="53111"/>
                  </a:lnTo>
                  <a:lnTo>
                    <a:pt x="4695228" y="55118"/>
                  </a:lnTo>
                  <a:lnTo>
                    <a:pt x="4676965" y="56184"/>
                  </a:lnTo>
                  <a:lnTo>
                    <a:pt x="4703991" y="58559"/>
                  </a:lnTo>
                  <a:lnTo>
                    <a:pt x="4729950" y="58127"/>
                  </a:lnTo>
                  <a:lnTo>
                    <a:pt x="4758347" y="57035"/>
                  </a:lnTo>
                  <a:lnTo>
                    <a:pt x="4792726" y="57391"/>
                  </a:lnTo>
                  <a:close/>
                </a:path>
                <a:path w="5318759" h="519429">
                  <a:moveTo>
                    <a:pt x="4825187" y="18313"/>
                  </a:moveTo>
                  <a:lnTo>
                    <a:pt x="4810569" y="18313"/>
                  </a:lnTo>
                  <a:lnTo>
                    <a:pt x="4788801" y="17462"/>
                  </a:lnTo>
                  <a:lnTo>
                    <a:pt x="4770996" y="16256"/>
                  </a:lnTo>
                  <a:lnTo>
                    <a:pt x="4757407" y="14998"/>
                  </a:lnTo>
                  <a:lnTo>
                    <a:pt x="4748530" y="14998"/>
                  </a:lnTo>
                  <a:lnTo>
                    <a:pt x="4791938" y="13716"/>
                  </a:lnTo>
                  <a:lnTo>
                    <a:pt x="4755426" y="12509"/>
                  </a:lnTo>
                  <a:lnTo>
                    <a:pt x="4713859" y="10121"/>
                  </a:lnTo>
                  <a:lnTo>
                    <a:pt x="4654651" y="6134"/>
                  </a:lnTo>
                  <a:lnTo>
                    <a:pt x="4623600" y="4000"/>
                  </a:lnTo>
                  <a:lnTo>
                    <a:pt x="4586960" y="6134"/>
                  </a:lnTo>
                  <a:lnTo>
                    <a:pt x="4584966" y="5562"/>
                  </a:lnTo>
                  <a:lnTo>
                    <a:pt x="4580242" y="4203"/>
                  </a:lnTo>
                  <a:lnTo>
                    <a:pt x="4573956" y="2476"/>
                  </a:lnTo>
                  <a:lnTo>
                    <a:pt x="4573359" y="2476"/>
                  </a:lnTo>
                  <a:lnTo>
                    <a:pt x="4574806" y="1422"/>
                  </a:lnTo>
                  <a:lnTo>
                    <a:pt x="4575378" y="990"/>
                  </a:lnTo>
                  <a:lnTo>
                    <a:pt x="4573079" y="990"/>
                  </a:lnTo>
                  <a:lnTo>
                    <a:pt x="4595025" y="0"/>
                  </a:lnTo>
                  <a:lnTo>
                    <a:pt x="4550930" y="1422"/>
                  </a:lnTo>
                  <a:lnTo>
                    <a:pt x="4510278" y="685"/>
                  </a:lnTo>
                  <a:lnTo>
                    <a:pt x="4477677" y="990"/>
                  </a:lnTo>
                  <a:lnTo>
                    <a:pt x="4457433" y="5562"/>
                  </a:lnTo>
                  <a:lnTo>
                    <a:pt x="4441914" y="5562"/>
                  </a:lnTo>
                  <a:lnTo>
                    <a:pt x="4428147" y="5105"/>
                  </a:lnTo>
                  <a:lnTo>
                    <a:pt x="4401718" y="3606"/>
                  </a:lnTo>
                  <a:lnTo>
                    <a:pt x="4401197" y="2616"/>
                  </a:lnTo>
                  <a:lnTo>
                    <a:pt x="4405465" y="1866"/>
                  </a:lnTo>
                  <a:lnTo>
                    <a:pt x="4419701" y="495"/>
                  </a:lnTo>
                  <a:lnTo>
                    <a:pt x="4388891" y="1422"/>
                  </a:lnTo>
                  <a:lnTo>
                    <a:pt x="4390034" y="1422"/>
                  </a:lnTo>
                  <a:lnTo>
                    <a:pt x="4367492" y="2476"/>
                  </a:lnTo>
                  <a:lnTo>
                    <a:pt x="4340060" y="3378"/>
                  </a:lnTo>
                  <a:lnTo>
                    <a:pt x="4304804" y="3378"/>
                  </a:lnTo>
                  <a:lnTo>
                    <a:pt x="4511726" y="13258"/>
                  </a:lnTo>
                  <a:lnTo>
                    <a:pt x="4510252" y="12979"/>
                  </a:lnTo>
                  <a:lnTo>
                    <a:pt x="4508665" y="12979"/>
                  </a:lnTo>
                  <a:lnTo>
                    <a:pt x="4547438" y="12255"/>
                  </a:lnTo>
                  <a:lnTo>
                    <a:pt x="4570768" y="12979"/>
                  </a:lnTo>
                  <a:lnTo>
                    <a:pt x="4592993" y="14465"/>
                  </a:lnTo>
                  <a:lnTo>
                    <a:pt x="4593717" y="14465"/>
                  </a:lnTo>
                  <a:lnTo>
                    <a:pt x="4621568" y="15684"/>
                  </a:lnTo>
                  <a:lnTo>
                    <a:pt x="4616208" y="14465"/>
                  </a:lnTo>
                  <a:lnTo>
                    <a:pt x="4614850" y="14465"/>
                  </a:lnTo>
                  <a:lnTo>
                    <a:pt x="4620260" y="12255"/>
                  </a:lnTo>
                  <a:lnTo>
                    <a:pt x="4621962" y="11557"/>
                  </a:lnTo>
                  <a:lnTo>
                    <a:pt x="4615827" y="10121"/>
                  </a:lnTo>
                  <a:lnTo>
                    <a:pt x="4695228" y="14465"/>
                  </a:lnTo>
                  <a:lnTo>
                    <a:pt x="4680572" y="16256"/>
                  </a:lnTo>
                  <a:lnTo>
                    <a:pt x="4681067" y="16256"/>
                  </a:lnTo>
                  <a:lnTo>
                    <a:pt x="4673003" y="18478"/>
                  </a:lnTo>
                  <a:lnTo>
                    <a:pt x="4668050" y="20980"/>
                  </a:lnTo>
                  <a:lnTo>
                    <a:pt x="4664786" y="23215"/>
                  </a:lnTo>
                  <a:lnTo>
                    <a:pt x="4688776" y="19265"/>
                  </a:lnTo>
                  <a:lnTo>
                    <a:pt x="4703369" y="18313"/>
                  </a:lnTo>
                  <a:lnTo>
                    <a:pt x="4723968" y="19494"/>
                  </a:lnTo>
                  <a:lnTo>
                    <a:pt x="4723866" y="20980"/>
                  </a:lnTo>
                  <a:lnTo>
                    <a:pt x="4723803" y="21844"/>
                  </a:lnTo>
                  <a:lnTo>
                    <a:pt x="4731461" y="21539"/>
                  </a:lnTo>
                  <a:lnTo>
                    <a:pt x="4730889" y="21539"/>
                  </a:lnTo>
                  <a:lnTo>
                    <a:pt x="4741316" y="21272"/>
                  </a:lnTo>
                  <a:lnTo>
                    <a:pt x="4747361" y="21272"/>
                  </a:lnTo>
                  <a:lnTo>
                    <a:pt x="4761839" y="23444"/>
                  </a:lnTo>
                  <a:lnTo>
                    <a:pt x="4779759" y="21539"/>
                  </a:lnTo>
                  <a:lnTo>
                    <a:pt x="4804181" y="21539"/>
                  </a:lnTo>
                  <a:lnTo>
                    <a:pt x="4822418" y="21272"/>
                  </a:lnTo>
                  <a:lnTo>
                    <a:pt x="4825187" y="18313"/>
                  </a:lnTo>
                  <a:close/>
                </a:path>
                <a:path w="5318759" h="519429">
                  <a:moveTo>
                    <a:pt x="4894453" y="86156"/>
                  </a:moveTo>
                  <a:lnTo>
                    <a:pt x="4890605" y="84353"/>
                  </a:lnTo>
                  <a:lnTo>
                    <a:pt x="4863122" y="83616"/>
                  </a:lnTo>
                  <a:lnTo>
                    <a:pt x="4842573" y="83870"/>
                  </a:lnTo>
                  <a:lnTo>
                    <a:pt x="4846282" y="82473"/>
                  </a:lnTo>
                  <a:lnTo>
                    <a:pt x="4849088" y="81178"/>
                  </a:lnTo>
                  <a:lnTo>
                    <a:pt x="4825860" y="81711"/>
                  </a:lnTo>
                  <a:lnTo>
                    <a:pt x="4827333" y="87782"/>
                  </a:lnTo>
                  <a:lnTo>
                    <a:pt x="4845367" y="85699"/>
                  </a:lnTo>
                  <a:lnTo>
                    <a:pt x="4859960" y="89242"/>
                  </a:lnTo>
                  <a:lnTo>
                    <a:pt x="4881842" y="88087"/>
                  </a:lnTo>
                  <a:lnTo>
                    <a:pt x="4894453" y="86156"/>
                  </a:lnTo>
                  <a:close/>
                </a:path>
                <a:path w="5318759" h="519429">
                  <a:moveTo>
                    <a:pt x="4901552" y="69799"/>
                  </a:moveTo>
                  <a:lnTo>
                    <a:pt x="4894326" y="68961"/>
                  </a:lnTo>
                  <a:lnTo>
                    <a:pt x="4882934" y="68707"/>
                  </a:lnTo>
                  <a:lnTo>
                    <a:pt x="4871682" y="69024"/>
                  </a:lnTo>
                  <a:lnTo>
                    <a:pt x="4864913" y="69900"/>
                  </a:lnTo>
                  <a:lnTo>
                    <a:pt x="4869637" y="70408"/>
                  </a:lnTo>
                  <a:lnTo>
                    <a:pt x="4854676" y="70485"/>
                  </a:lnTo>
                  <a:lnTo>
                    <a:pt x="4847285" y="71539"/>
                  </a:lnTo>
                  <a:lnTo>
                    <a:pt x="4840783" y="72694"/>
                  </a:lnTo>
                  <a:lnTo>
                    <a:pt x="4828514" y="73050"/>
                  </a:lnTo>
                  <a:lnTo>
                    <a:pt x="4855172" y="73723"/>
                  </a:lnTo>
                  <a:lnTo>
                    <a:pt x="4870539" y="72377"/>
                  </a:lnTo>
                  <a:lnTo>
                    <a:pt x="4883150" y="70548"/>
                  </a:lnTo>
                  <a:lnTo>
                    <a:pt x="4901552" y="69799"/>
                  </a:lnTo>
                  <a:close/>
                </a:path>
                <a:path w="5318759" h="519429">
                  <a:moveTo>
                    <a:pt x="4947932" y="29032"/>
                  </a:moveTo>
                  <a:lnTo>
                    <a:pt x="4942179" y="24498"/>
                  </a:lnTo>
                  <a:lnTo>
                    <a:pt x="4932934" y="24511"/>
                  </a:lnTo>
                  <a:lnTo>
                    <a:pt x="4947932" y="29032"/>
                  </a:lnTo>
                  <a:close/>
                </a:path>
                <a:path w="5318759" h="519429">
                  <a:moveTo>
                    <a:pt x="4990808" y="55321"/>
                  </a:moveTo>
                  <a:lnTo>
                    <a:pt x="4979378" y="52870"/>
                  </a:lnTo>
                  <a:lnTo>
                    <a:pt x="4936312" y="49898"/>
                  </a:lnTo>
                  <a:lnTo>
                    <a:pt x="4919637" y="46875"/>
                  </a:lnTo>
                  <a:lnTo>
                    <a:pt x="4920589" y="50952"/>
                  </a:lnTo>
                  <a:lnTo>
                    <a:pt x="4894237" y="50076"/>
                  </a:lnTo>
                  <a:lnTo>
                    <a:pt x="4867402" y="50711"/>
                  </a:lnTo>
                  <a:lnTo>
                    <a:pt x="4844275" y="52311"/>
                  </a:lnTo>
                  <a:lnTo>
                    <a:pt x="4829022" y="54241"/>
                  </a:lnTo>
                  <a:lnTo>
                    <a:pt x="4840859" y="53251"/>
                  </a:lnTo>
                  <a:lnTo>
                    <a:pt x="4856251" y="52527"/>
                  </a:lnTo>
                  <a:lnTo>
                    <a:pt x="4897602" y="51511"/>
                  </a:lnTo>
                  <a:lnTo>
                    <a:pt x="4902847" y="55067"/>
                  </a:lnTo>
                  <a:lnTo>
                    <a:pt x="4879733" y="54610"/>
                  </a:lnTo>
                  <a:lnTo>
                    <a:pt x="4903355" y="57099"/>
                  </a:lnTo>
                  <a:lnTo>
                    <a:pt x="4914697" y="54940"/>
                  </a:lnTo>
                  <a:lnTo>
                    <a:pt x="4947056" y="54991"/>
                  </a:lnTo>
                  <a:lnTo>
                    <a:pt x="4953330" y="53403"/>
                  </a:lnTo>
                  <a:lnTo>
                    <a:pt x="4990808" y="55321"/>
                  </a:lnTo>
                  <a:close/>
                </a:path>
                <a:path w="5318759" h="519429">
                  <a:moveTo>
                    <a:pt x="5003317" y="90385"/>
                  </a:moveTo>
                  <a:lnTo>
                    <a:pt x="4998288" y="88607"/>
                  </a:lnTo>
                  <a:lnTo>
                    <a:pt x="4986515" y="87604"/>
                  </a:lnTo>
                  <a:lnTo>
                    <a:pt x="4956327" y="86423"/>
                  </a:lnTo>
                  <a:lnTo>
                    <a:pt x="4945862" y="88201"/>
                  </a:lnTo>
                  <a:lnTo>
                    <a:pt x="4953533" y="89738"/>
                  </a:lnTo>
                  <a:lnTo>
                    <a:pt x="4966398" y="91262"/>
                  </a:lnTo>
                  <a:lnTo>
                    <a:pt x="4971542" y="92989"/>
                  </a:lnTo>
                  <a:lnTo>
                    <a:pt x="4962055" y="92976"/>
                  </a:lnTo>
                  <a:lnTo>
                    <a:pt x="4954168" y="92379"/>
                  </a:lnTo>
                  <a:lnTo>
                    <a:pt x="4943424" y="91008"/>
                  </a:lnTo>
                  <a:lnTo>
                    <a:pt x="4936591" y="93129"/>
                  </a:lnTo>
                  <a:lnTo>
                    <a:pt x="4944732" y="94272"/>
                  </a:lnTo>
                  <a:lnTo>
                    <a:pt x="4976774" y="95516"/>
                  </a:lnTo>
                  <a:lnTo>
                    <a:pt x="4971148" y="90970"/>
                  </a:lnTo>
                  <a:lnTo>
                    <a:pt x="4992560" y="91211"/>
                  </a:lnTo>
                  <a:lnTo>
                    <a:pt x="4999075" y="91097"/>
                  </a:lnTo>
                  <a:lnTo>
                    <a:pt x="5003317" y="90385"/>
                  </a:lnTo>
                  <a:close/>
                </a:path>
                <a:path w="5318759" h="519429">
                  <a:moveTo>
                    <a:pt x="5318150" y="50990"/>
                  </a:moveTo>
                  <a:lnTo>
                    <a:pt x="5316994" y="50863"/>
                  </a:lnTo>
                  <a:lnTo>
                    <a:pt x="5316639" y="50977"/>
                  </a:lnTo>
                  <a:lnTo>
                    <a:pt x="5290883" y="50546"/>
                  </a:lnTo>
                  <a:lnTo>
                    <a:pt x="5256695" y="50546"/>
                  </a:lnTo>
                  <a:lnTo>
                    <a:pt x="5229301" y="48602"/>
                  </a:lnTo>
                  <a:lnTo>
                    <a:pt x="5239270" y="51587"/>
                  </a:lnTo>
                  <a:lnTo>
                    <a:pt x="5192255" y="49784"/>
                  </a:lnTo>
                  <a:lnTo>
                    <a:pt x="5150155" y="50723"/>
                  </a:lnTo>
                  <a:lnTo>
                    <a:pt x="5083060" y="55092"/>
                  </a:lnTo>
                  <a:lnTo>
                    <a:pt x="5111661" y="57213"/>
                  </a:lnTo>
                  <a:lnTo>
                    <a:pt x="5149672" y="58839"/>
                  </a:lnTo>
                  <a:lnTo>
                    <a:pt x="5189207" y="59524"/>
                  </a:lnTo>
                  <a:lnTo>
                    <a:pt x="5220005" y="58839"/>
                  </a:lnTo>
                  <a:lnTo>
                    <a:pt x="5222506" y="58839"/>
                  </a:lnTo>
                  <a:lnTo>
                    <a:pt x="5232743" y="62814"/>
                  </a:lnTo>
                  <a:lnTo>
                    <a:pt x="5235130" y="61239"/>
                  </a:lnTo>
                  <a:lnTo>
                    <a:pt x="5236261" y="61468"/>
                  </a:lnTo>
                  <a:lnTo>
                    <a:pt x="5246217" y="62255"/>
                  </a:lnTo>
                  <a:lnTo>
                    <a:pt x="5243538" y="60426"/>
                  </a:lnTo>
                  <a:lnTo>
                    <a:pt x="5244249" y="60248"/>
                  </a:lnTo>
                  <a:lnTo>
                    <a:pt x="5250053" y="58839"/>
                  </a:lnTo>
                  <a:lnTo>
                    <a:pt x="5251221" y="58559"/>
                  </a:lnTo>
                  <a:lnTo>
                    <a:pt x="5260606" y="56502"/>
                  </a:lnTo>
                  <a:lnTo>
                    <a:pt x="5263007" y="54076"/>
                  </a:lnTo>
                  <a:lnTo>
                    <a:pt x="5295976" y="57543"/>
                  </a:lnTo>
                  <a:lnTo>
                    <a:pt x="5276926" y="54559"/>
                  </a:lnTo>
                  <a:lnTo>
                    <a:pt x="5282260" y="54076"/>
                  </a:lnTo>
                  <a:lnTo>
                    <a:pt x="5309794" y="51587"/>
                  </a:lnTo>
                  <a:lnTo>
                    <a:pt x="5316372" y="50990"/>
                  </a:lnTo>
                  <a:lnTo>
                    <a:pt x="5316563" y="50990"/>
                  </a:lnTo>
                  <a:lnTo>
                    <a:pt x="5318150" y="509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117107" y="4533861"/>
              <a:ext cx="5351780" cy="481965"/>
            </a:xfrm>
            <a:custGeom>
              <a:avLst/>
              <a:gdLst/>
              <a:ahLst/>
              <a:cxnLst/>
              <a:rect l="l" t="t" r="r" b="b"/>
              <a:pathLst>
                <a:path w="5351780" h="481964">
                  <a:moveTo>
                    <a:pt x="215328" y="463778"/>
                  </a:moveTo>
                  <a:lnTo>
                    <a:pt x="197802" y="461098"/>
                  </a:lnTo>
                  <a:lnTo>
                    <a:pt x="185661" y="464210"/>
                  </a:lnTo>
                  <a:lnTo>
                    <a:pt x="130187" y="463067"/>
                  </a:lnTo>
                  <a:lnTo>
                    <a:pt x="120472" y="465886"/>
                  </a:lnTo>
                  <a:lnTo>
                    <a:pt x="0" y="464172"/>
                  </a:lnTo>
                  <a:lnTo>
                    <a:pt x="12280" y="469023"/>
                  </a:lnTo>
                  <a:lnTo>
                    <a:pt x="48564" y="469125"/>
                  </a:lnTo>
                  <a:lnTo>
                    <a:pt x="53035" y="473697"/>
                  </a:lnTo>
                  <a:lnTo>
                    <a:pt x="67678" y="472732"/>
                  </a:lnTo>
                  <a:lnTo>
                    <a:pt x="85432" y="471893"/>
                  </a:lnTo>
                  <a:lnTo>
                    <a:pt x="97104" y="470789"/>
                  </a:lnTo>
                  <a:lnTo>
                    <a:pt x="93535" y="468985"/>
                  </a:lnTo>
                  <a:lnTo>
                    <a:pt x="114490" y="468122"/>
                  </a:lnTo>
                  <a:lnTo>
                    <a:pt x="141401" y="468693"/>
                  </a:lnTo>
                  <a:lnTo>
                    <a:pt x="171005" y="469734"/>
                  </a:lnTo>
                  <a:lnTo>
                    <a:pt x="200113" y="470242"/>
                  </a:lnTo>
                  <a:lnTo>
                    <a:pt x="203339" y="467525"/>
                  </a:lnTo>
                  <a:lnTo>
                    <a:pt x="212788" y="465645"/>
                  </a:lnTo>
                  <a:lnTo>
                    <a:pt x="215328" y="463778"/>
                  </a:lnTo>
                  <a:close/>
                </a:path>
                <a:path w="5351780" h="481964">
                  <a:moveTo>
                    <a:pt x="314502" y="466356"/>
                  </a:moveTo>
                  <a:lnTo>
                    <a:pt x="277202" y="464439"/>
                  </a:lnTo>
                  <a:lnTo>
                    <a:pt x="264350" y="469036"/>
                  </a:lnTo>
                  <a:lnTo>
                    <a:pt x="273443" y="468058"/>
                  </a:lnTo>
                  <a:lnTo>
                    <a:pt x="282346" y="466598"/>
                  </a:lnTo>
                  <a:lnTo>
                    <a:pt x="294792" y="465683"/>
                  </a:lnTo>
                  <a:lnTo>
                    <a:pt x="314502" y="466356"/>
                  </a:lnTo>
                  <a:close/>
                </a:path>
                <a:path w="5351780" h="481964">
                  <a:moveTo>
                    <a:pt x="321106" y="474992"/>
                  </a:moveTo>
                  <a:lnTo>
                    <a:pt x="307632" y="473214"/>
                  </a:lnTo>
                  <a:lnTo>
                    <a:pt x="275259" y="473913"/>
                  </a:lnTo>
                  <a:lnTo>
                    <a:pt x="243471" y="473557"/>
                  </a:lnTo>
                  <a:lnTo>
                    <a:pt x="231787" y="468617"/>
                  </a:lnTo>
                  <a:lnTo>
                    <a:pt x="236372" y="472655"/>
                  </a:lnTo>
                  <a:lnTo>
                    <a:pt x="224193" y="475386"/>
                  </a:lnTo>
                  <a:lnTo>
                    <a:pt x="211886" y="477545"/>
                  </a:lnTo>
                  <a:lnTo>
                    <a:pt x="216065" y="479844"/>
                  </a:lnTo>
                  <a:lnTo>
                    <a:pt x="238366" y="476237"/>
                  </a:lnTo>
                  <a:lnTo>
                    <a:pt x="249161" y="477443"/>
                  </a:lnTo>
                  <a:lnTo>
                    <a:pt x="257924" y="478790"/>
                  </a:lnTo>
                  <a:lnTo>
                    <a:pt x="260692" y="480250"/>
                  </a:lnTo>
                  <a:lnTo>
                    <a:pt x="253479" y="481787"/>
                  </a:lnTo>
                  <a:lnTo>
                    <a:pt x="269900" y="480923"/>
                  </a:lnTo>
                  <a:lnTo>
                    <a:pt x="289166" y="478955"/>
                  </a:lnTo>
                  <a:lnTo>
                    <a:pt x="321106" y="474992"/>
                  </a:lnTo>
                  <a:close/>
                </a:path>
                <a:path w="5351780" h="481964">
                  <a:moveTo>
                    <a:pt x="416521" y="447294"/>
                  </a:moveTo>
                  <a:lnTo>
                    <a:pt x="370306" y="447421"/>
                  </a:lnTo>
                  <a:lnTo>
                    <a:pt x="393915" y="449884"/>
                  </a:lnTo>
                  <a:lnTo>
                    <a:pt x="416521" y="447294"/>
                  </a:lnTo>
                  <a:close/>
                </a:path>
                <a:path w="5351780" h="481964">
                  <a:moveTo>
                    <a:pt x="451396" y="458889"/>
                  </a:moveTo>
                  <a:lnTo>
                    <a:pt x="432333" y="457250"/>
                  </a:lnTo>
                  <a:lnTo>
                    <a:pt x="421843" y="455676"/>
                  </a:lnTo>
                  <a:lnTo>
                    <a:pt x="416433" y="453694"/>
                  </a:lnTo>
                  <a:lnTo>
                    <a:pt x="412623" y="450862"/>
                  </a:lnTo>
                  <a:lnTo>
                    <a:pt x="390499" y="452767"/>
                  </a:lnTo>
                  <a:lnTo>
                    <a:pt x="376059" y="453186"/>
                  </a:lnTo>
                  <a:lnTo>
                    <a:pt x="357403" y="452043"/>
                  </a:lnTo>
                  <a:lnTo>
                    <a:pt x="381050" y="453999"/>
                  </a:lnTo>
                  <a:lnTo>
                    <a:pt x="388035" y="457098"/>
                  </a:lnTo>
                  <a:lnTo>
                    <a:pt x="397598" y="460286"/>
                  </a:lnTo>
                  <a:lnTo>
                    <a:pt x="429031" y="462495"/>
                  </a:lnTo>
                  <a:lnTo>
                    <a:pt x="427367" y="461810"/>
                  </a:lnTo>
                  <a:lnTo>
                    <a:pt x="442887" y="460184"/>
                  </a:lnTo>
                  <a:lnTo>
                    <a:pt x="451396" y="458889"/>
                  </a:lnTo>
                  <a:close/>
                </a:path>
                <a:path w="5351780" h="481964">
                  <a:moveTo>
                    <a:pt x="460070" y="476643"/>
                  </a:moveTo>
                  <a:lnTo>
                    <a:pt x="431507" y="473684"/>
                  </a:lnTo>
                  <a:lnTo>
                    <a:pt x="440639" y="472643"/>
                  </a:lnTo>
                  <a:lnTo>
                    <a:pt x="389801" y="472262"/>
                  </a:lnTo>
                  <a:lnTo>
                    <a:pt x="402602" y="467652"/>
                  </a:lnTo>
                  <a:lnTo>
                    <a:pt x="374751" y="466737"/>
                  </a:lnTo>
                  <a:lnTo>
                    <a:pt x="372605" y="469684"/>
                  </a:lnTo>
                  <a:lnTo>
                    <a:pt x="385191" y="472401"/>
                  </a:lnTo>
                  <a:lnTo>
                    <a:pt x="401205" y="474941"/>
                  </a:lnTo>
                  <a:lnTo>
                    <a:pt x="409359" y="477304"/>
                  </a:lnTo>
                  <a:lnTo>
                    <a:pt x="417690" y="473214"/>
                  </a:lnTo>
                  <a:lnTo>
                    <a:pt x="437388" y="475869"/>
                  </a:lnTo>
                  <a:lnTo>
                    <a:pt x="447751" y="476758"/>
                  </a:lnTo>
                  <a:lnTo>
                    <a:pt x="460070" y="476643"/>
                  </a:lnTo>
                  <a:close/>
                </a:path>
                <a:path w="5351780" h="481964">
                  <a:moveTo>
                    <a:pt x="537171" y="470827"/>
                  </a:moveTo>
                  <a:lnTo>
                    <a:pt x="527862" y="469849"/>
                  </a:lnTo>
                  <a:lnTo>
                    <a:pt x="527532" y="468820"/>
                  </a:lnTo>
                  <a:lnTo>
                    <a:pt x="502056" y="468490"/>
                  </a:lnTo>
                  <a:lnTo>
                    <a:pt x="473329" y="469112"/>
                  </a:lnTo>
                  <a:lnTo>
                    <a:pt x="449567" y="468769"/>
                  </a:lnTo>
                  <a:lnTo>
                    <a:pt x="439000" y="465531"/>
                  </a:lnTo>
                  <a:lnTo>
                    <a:pt x="449199" y="469557"/>
                  </a:lnTo>
                  <a:lnTo>
                    <a:pt x="471855" y="469468"/>
                  </a:lnTo>
                  <a:lnTo>
                    <a:pt x="491807" y="469201"/>
                  </a:lnTo>
                  <a:lnTo>
                    <a:pt x="510222" y="469684"/>
                  </a:lnTo>
                  <a:lnTo>
                    <a:pt x="528218" y="471881"/>
                  </a:lnTo>
                  <a:lnTo>
                    <a:pt x="537171" y="470827"/>
                  </a:lnTo>
                  <a:close/>
                </a:path>
                <a:path w="5351780" h="481964">
                  <a:moveTo>
                    <a:pt x="774750" y="418338"/>
                  </a:moveTo>
                  <a:lnTo>
                    <a:pt x="736320" y="417207"/>
                  </a:lnTo>
                  <a:lnTo>
                    <a:pt x="718515" y="417093"/>
                  </a:lnTo>
                  <a:lnTo>
                    <a:pt x="691286" y="417588"/>
                  </a:lnTo>
                  <a:lnTo>
                    <a:pt x="714121" y="417753"/>
                  </a:lnTo>
                  <a:lnTo>
                    <a:pt x="759752" y="418452"/>
                  </a:lnTo>
                  <a:lnTo>
                    <a:pt x="774750" y="418338"/>
                  </a:lnTo>
                  <a:close/>
                </a:path>
                <a:path w="5351780" h="481964">
                  <a:moveTo>
                    <a:pt x="872375" y="253580"/>
                  </a:moveTo>
                  <a:lnTo>
                    <a:pt x="858735" y="253580"/>
                  </a:lnTo>
                  <a:lnTo>
                    <a:pt x="865555" y="254012"/>
                  </a:lnTo>
                  <a:lnTo>
                    <a:pt x="872375" y="253580"/>
                  </a:lnTo>
                  <a:close/>
                </a:path>
                <a:path w="5351780" h="481964">
                  <a:moveTo>
                    <a:pt x="1002042" y="402501"/>
                  </a:moveTo>
                  <a:lnTo>
                    <a:pt x="989304" y="400773"/>
                  </a:lnTo>
                  <a:lnTo>
                    <a:pt x="985520" y="398411"/>
                  </a:lnTo>
                  <a:lnTo>
                    <a:pt x="989571" y="396316"/>
                  </a:lnTo>
                  <a:lnTo>
                    <a:pt x="1000353" y="395389"/>
                  </a:lnTo>
                  <a:lnTo>
                    <a:pt x="987005" y="396240"/>
                  </a:lnTo>
                  <a:lnTo>
                    <a:pt x="981849" y="395185"/>
                  </a:lnTo>
                  <a:lnTo>
                    <a:pt x="976630" y="393738"/>
                  </a:lnTo>
                  <a:lnTo>
                    <a:pt x="963091" y="393484"/>
                  </a:lnTo>
                  <a:lnTo>
                    <a:pt x="994765" y="390855"/>
                  </a:lnTo>
                  <a:lnTo>
                    <a:pt x="974877" y="389750"/>
                  </a:lnTo>
                  <a:lnTo>
                    <a:pt x="955344" y="390182"/>
                  </a:lnTo>
                  <a:lnTo>
                    <a:pt x="932446" y="390994"/>
                  </a:lnTo>
                  <a:lnTo>
                    <a:pt x="902449" y="391083"/>
                  </a:lnTo>
                  <a:lnTo>
                    <a:pt x="936663" y="399643"/>
                  </a:lnTo>
                  <a:lnTo>
                    <a:pt x="963993" y="397522"/>
                  </a:lnTo>
                  <a:lnTo>
                    <a:pt x="1002042" y="402501"/>
                  </a:lnTo>
                  <a:close/>
                </a:path>
                <a:path w="5351780" h="481964">
                  <a:moveTo>
                    <a:pt x="1111427" y="436753"/>
                  </a:moveTo>
                  <a:lnTo>
                    <a:pt x="1069771" y="436359"/>
                  </a:lnTo>
                  <a:lnTo>
                    <a:pt x="1084922" y="437629"/>
                  </a:lnTo>
                  <a:lnTo>
                    <a:pt x="1096175" y="438645"/>
                  </a:lnTo>
                  <a:lnTo>
                    <a:pt x="1104646" y="438632"/>
                  </a:lnTo>
                  <a:lnTo>
                    <a:pt x="1111427" y="436753"/>
                  </a:lnTo>
                  <a:close/>
                </a:path>
                <a:path w="5351780" h="481964">
                  <a:moveTo>
                    <a:pt x="1116698" y="402678"/>
                  </a:moveTo>
                  <a:lnTo>
                    <a:pt x="1108100" y="401726"/>
                  </a:lnTo>
                  <a:lnTo>
                    <a:pt x="1083818" y="403390"/>
                  </a:lnTo>
                  <a:lnTo>
                    <a:pt x="1060221" y="402158"/>
                  </a:lnTo>
                  <a:lnTo>
                    <a:pt x="1041069" y="401383"/>
                  </a:lnTo>
                  <a:lnTo>
                    <a:pt x="1030097" y="404456"/>
                  </a:lnTo>
                  <a:lnTo>
                    <a:pt x="1055636" y="406057"/>
                  </a:lnTo>
                  <a:lnTo>
                    <a:pt x="1086497" y="403783"/>
                  </a:lnTo>
                  <a:lnTo>
                    <a:pt x="1104544" y="406260"/>
                  </a:lnTo>
                  <a:lnTo>
                    <a:pt x="1106233" y="404685"/>
                  </a:lnTo>
                  <a:lnTo>
                    <a:pt x="1113167" y="403580"/>
                  </a:lnTo>
                  <a:lnTo>
                    <a:pt x="1116698" y="402678"/>
                  </a:lnTo>
                  <a:close/>
                </a:path>
                <a:path w="5351780" h="481964">
                  <a:moveTo>
                    <a:pt x="1230845" y="393725"/>
                  </a:moveTo>
                  <a:lnTo>
                    <a:pt x="1170432" y="391350"/>
                  </a:lnTo>
                  <a:lnTo>
                    <a:pt x="1169123" y="392417"/>
                  </a:lnTo>
                  <a:lnTo>
                    <a:pt x="1169568" y="393268"/>
                  </a:lnTo>
                  <a:lnTo>
                    <a:pt x="1168311" y="393941"/>
                  </a:lnTo>
                  <a:lnTo>
                    <a:pt x="1161859" y="394449"/>
                  </a:lnTo>
                  <a:lnTo>
                    <a:pt x="1230845" y="393725"/>
                  </a:lnTo>
                  <a:close/>
                </a:path>
                <a:path w="5351780" h="481964">
                  <a:moveTo>
                    <a:pt x="1272425" y="352463"/>
                  </a:moveTo>
                  <a:lnTo>
                    <a:pt x="1199007" y="354698"/>
                  </a:lnTo>
                  <a:lnTo>
                    <a:pt x="1221740" y="355892"/>
                  </a:lnTo>
                  <a:lnTo>
                    <a:pt x="1234084" y="357022"/>
                  </a:lnTo>
                  <a:lnTo>
                    <a:pt x="1246314" y="357568"/>
                  </a:lnTo>
                  <a:lnTo>
                    <a:pt x="1268717" y="357035"/>
                  </a:lnTo>
                  <a:lnTo>
                    <a:pt x="1272425" y="352463"/>
                  </a:lnTo>
                  <a:close/>
                </a:path>
                <a:path w="5351780" h="481964">
                  <a:moveTo>
                    <a:pt x="1367218" y="445706"/>
                  </a:moveTo>
                  <a:lnTo>
                    <a:pt x="1352981" y="445020"/>
                  </a:lnTo>
                  <a:lnTo>
                    <a:pt x="1340383" y="444246"/>
                  </a:lnTo>
                  <a:lnTo>
                    <a:pt x="1332890" y="443077"/>
                  </a:lnTo>
                  <a:lnTo>
                    <a:pt x="1333969" y="441210"/>
                  </a:lnTo>
                  <a:lnTo>
                    <a:pt x="1279131" y="443420"/>
                  </a:lnTo>
                  <a:lnTo>
                    <a:pt x="1349692" y="448805"/>
                  </a:lnTo>
                  <a:lnTo>
                    <a:pt x="1367218" y="445706"/>
                  </a:lnTo>
                  <a:close/>
                </a:path>
                <a:path w="5351780" h="481964">
                  <a:moveTo>
                    <a:pt x="1399959" y="447141"/>
                  </a:moveTo>
                  <a:lnTo>
                    <a:pt x="1398041" y="448208"/>
                  </a:lnTo>
                  <a:lnTo>
                    <a:pt x="1398701" y="448360"/>
                  </a:lnTo>
                  <a:lnTo>
                    <a:pt x="1399959" y="447141"/>
                  </a:lnTo>
                  <a:close/>
                </a:path>
                <a:path w="5351780" h="481964">
                  <a:moveTo>
                    <a:pt x="1428534" y="451129"/>
                  </a:moveTo>
                  <a:lnTo>
                    <a:pt x="1416088" y="450710"/>
                  </a:lnTo>
                  <a:lnTo>
                    <a:pt x="1415364" y="450710"/>
                  </a:lnTo>
                  <a:lnTo>
                    <a:pt x="1403959" y="449541"/>
                  </a:lnTo>
                  <a:lnTo>
                    <a:pt x="1398701" y="448360"/>
                  </a:lnTo>
                  <a:lnTo>
                    <a:pt x="1396301" y="450710"/>
                  </a:lnTo>
                  <a:lnTo>
                    <a:pt x="1428534" y="451129"/>
                  </a:lnTo>
                  <a:close/>
                </a:path>
                <a:path w="5351780" h="481964">
                  <a:moveTo>
                    <a:pt x="1500060" y="453720"/>
                  </a:moveTo>
                  <a:lnTo>
                    <a:pt x="1499946" y="453377"/>
                  </a:lnTo>
                  <a:lnTo>
                    <a:pt x="1494193" y="455002"/>
                  </a:lnTo>
                  <a:lnTo>
                    <a:pt x="1500060" y="453720"/>
                  </a:lnTo>
                  <a:close/>
                </a:path>
                <a:path w="5351780" h="481964">
                  <a:moveTo>
                    <a:pt x="1501051" y="453059"/>
                  </a:moveTo>
                  <a:lnTo>
                    <a:pt x="1499755" y="453059"/>
                  </a:lnTo>
                  <a:lnTo>
                    <a:pt x="1499946" y="453377"/>
                  </a:lnTo>
                  <a:lnTo>
                    <a:pt x="1501051" y="453059"/>
                  </a:lnTo>
                  <a:close/>
                </a:path>
                <a:path w="5351780" h="481964">
                  <a:moveTo>
                    <a:pt x="1644319" y="383463"/>
                  </a:moveTo>
                  <a:lnTo>
                    <a:pt x="1635417" y="383527"/>
                  </a:lnTo>
                  <a:lnTo>
                    <a:pt x="1628533" y="383057"/>
                  </a:lnTo>
                  <a:lnTo>
                    <a:pt x="1616125" y="381482"/>
                  </a:lnTo>
                  <a:lnTo>
                    <a:pt x="1593989" y="386143"/>
                  </a:lnTo>
                  <a:lnTo>
                    <a:pt x="1609394" y="387350"/>
                  </a:lnTo>
                  <a:lnTo>
                    <a:pt x="1628394" y="387248"/>
                  </a:lnTo>
                  <a:lnTo>
                    <a:pt x="1642770" y="385927"/>
                  </a:lnTo>
                  <a:lnTo>
                    <a:pt x="1644319" y="383463"/>
                  </a:lnTo>
                  <a:close/>
                </a:path>
                <a:path w="5351780" h="481964">
                  <a:moveTo>
                    <a:pt x="1645119" y="451116"/>
                  </a:moveTo>
                  <a:lnTo>
                    <a:pt x="1636890" y="451116"/>
                  </a:lnTo>
                  <a:lnTo>
                    <a:pt x="1607439" y="451408"/>
                  </a:lnTo>
                  <a:lnTo>
                    <a:pt x="1576692" y="451065"/>
                  </a:lnTo>
                  <a:lnTo>
                    <a:pt x="1576692" y="451726"/>
                  </a:lnTo>
                  <a:lnTo>
                    <a:pt x="1575562" y="451954"/>
                  </a:lnTo>
                  <a:lnTo>
                    <a:pt x="1561680" y="451954"/>
                  </a:lnTo>
                  <a:lnTo>
                    <a:pt x="1576692" y="451726"/>
                  </a:lnTo>
                  <a:lnTo>
                    <a:pt x="1576692" y="451065"/>
                  </a:lnTo>
                  <a:lnTo>
                    <a:pt x="1537779" y="450621"/>
                  </a:lnTo>
                  <a:lnTo>
                    <a:pt x="1525473" y="450342"/>
                  </a:lnTo>
                  <a:lnTo>
                    <a:pt x="1497228" y="450621"/>
                  </a:lnTo>
                  <a:lnTo>
                    <a:pt x="1503299" y="450621"/>
                  </a:lnTo>
                  <a:lnTo>
                    <a:pt x="1499133" y="451954"/>
                  </a:lnTo>
                  <a:lnTo>
                    <a:pt x="1499717" y="453009"/>
                  </a:lnTo>
                  <a:lnTo>
                    <a:pt x="1518793" y="452348"/>
                  </a:lnTo>
                  <a:lnTo>
                    <a:pt x="1573466" y="452348"/>
                  </a:lnTo>
                  <a:lnTo>
                    <a:pt x="1563319" y="454317"/>
                  </a:lnTo>
                  <a:lnTo>
                    <a:pt x="1579372" y="453872"/>
                  </a:lnTo>
                  <a:lnTo>
                    <a:pt x="1592008" y="453720"/>
                  </a:lnTo>
                  <a:lnTo>
                    <a:pt x="1599603" y="454355"/>
                  </a:lnTo>
                  <a:lnTo>
                    <a:pt x="1600530" y="456234"/>
                  </a:lnTo>
                  <a:lnTo>
                    <a:pt x="1610588" y="454063"/>
                  </a:lnTo>
                  <a:lnTo>
                    <a:pt x="1615414" y="453720"/>
                  </a:lnTo>
                  <a:lnTo>
                    <a:pt x="1624736" y="453059"/>
                  </a:lnTo>
                  <a:lnTo>
                    <a:pt x="1638058" y="452348"/>
                  </a:lnTo>
                  <a:lnTo>
                    <a:pt x="1640370" y="451954"/>
                  </a:lnTo>
                  <a:lnTo>
                    <a:pt x="1641614" y="451726"/>
                  </a:lnTo>
                  <a:lnTo>
                    <a:pt x="1643468" y="451408"/>
                  </a:lnTo>
                  <a:lnTo>
                    <a:pt x="1645119" y="451116"/>
                  </a:lnTo>
                  <a:close/>
                </a:path>
                <a:path w="5351780" h="481964">
                  <a:moveTo>
                    <a:pt x="1658239" y="303644"/>
                  </a:moveTo>
                  <a:lnTo>
                    <a:pt x="1634998" y="301117"/>
                  </a:lnTo>
                  <a:lnTo>
                    <a:pt x="1610131" y="299453"/>
                  </a:lnTo>
                  <a:lnTo>
                    <a:pt x="1587106" y="298551"/>
                  </a:lnTo>
                  <a:lnTo>
                    <a:pt x="1569415" y="298297"/>
                  </a:lnTo>
                  <a:lnTo>
                    <a:pt x="1565198" y="299821"/>
                  </a:lnTo>
                  <a:lnTo>
                    <a:pt x="1556512" y="301891"/>
                  </a:lnTo>
                  <a:lnTo>
                    <a:pt x="1561706" y="304419"/>
                  </a:lnTo>
                  <a:lnTo>
                    <a:pt x="1586534" y="304342"/>
                  </a:lnTo>
                  <a:lnTo>
                    <a:pt x="1604619" y="303098"/>
                  </a:lnTo>
                  <a:lnTo>
                    <a:pt x="1625396" y="302323"/>
                  </a:lnTo>
                  <a:lnTo>
                    <a:pt x="1658239" y="303644"/>
                  </a:lnTo>
                  <a:close/>
                </a:path>
                <a:path w="5351780" h="481964">
                  <a:moveTo>
                    <a:pt x="1774774" y="287058"/>
                  </a:moveTo>
                  <a:lnTo>
                    <a:pt x="1764360" y="286626"/>
                  </a:lnTo>
                  <a:lnTo>
                    <a:pt x="1754619" y="287185"/>
                  </a:lnTo>
                  <a:lnTo>
                    <a:pt x="1745843" y="288213"/>
                  </a:lnTo>
                  <a:lnTo>
                    <a:pt x="1738325" y="289191"/>
                  </a:lnTo>
                  <a:lnTo>
                    <a:pt x="1750110" y="289915"/>
                  </a:lnTo>
                  <a:lnTo>
                    <a:pt x="1762150" y="289826"/>
                  </a:lnTo>
                  <a:lnTo>
                    <a:pt x="1771383" y="288886"/>
                  </a:lnTo>
                  <a:lnTo>
                    <a:pt x="1774774" y="287058"/>
                  </a:lnTo>
                  <a:close/>
                </a:path>
                <a:path w="5351780" h="481964">
                  <a:moveTo>
                    <a:pt x="1820659" y="388061"/>
                  </a:moveTo>
                  <a:lnTo>
                    <a:pt x="1800834" y="386105"/>
                  </a:lnTo>
                  <a:lnTo>
                    <a:pt x="1808822" y="387197"/>
                  </a:lnTo>
                  <a:lnTo>
                    <a:pt x="1820659" y="388061"/>
                  </a:lnTo>
                  <a:close/>
                </a:path>
                <a:path w="5351780" h="481964">
                  <a:moveTo>
                    <a:pt x="1896618" y="395973"/>
                  </a:moveTo>
                  <a:lnTo>
                    <a:pt x="1835797" y="393598"/>
                  </a:lnTo>
                  <a:lnTo>
                    <a:pt x="1822945" y="395033"/>
                  </a:lnTo>
                  <a:lnTo>
                    <a:pt x="1824431" y="396748"/>
                  </a:lnTo>
                  <a:lnTo>
                    <a:pt x="1828546" y="398551"/>
                  </a:lnTo>
                  <a:lnTo>
                    <a:pt x="1823580" y="400227"/>
                  </a:lnTo>
                  <a:lnTo>
                    <a:pt x="1833346" y="398856"/>
                  </a:lnTo>
                  <a:lnTo>
                    <a:pt x="1876094" y="397383"/>
                  </a:lnTo>
                  <a:lnTo>
                    <a:pt x="1896618" y="395973"/>
                  </a:lnTo>
                  <a:close/>
                </a:path>
                <a:path w="5351780" h="481964">
                  <a:moveTo>
                    <a:pt x="1921573" y="425361"/>
                  </a:moveTo>
                  <a:lnTo>
                    <a:pt x="1888883" y="423951"/>
                  </a:lnTo>
                  <a:lnTo>
                    <a:pt x="1884375" y="424472"/>
                  </a:lnTo>
                  <a:lnTo>
                    <a:pt x="1921573" y="425361"/>
                  </a:lnTo>
                  <a:close/>
                </a:path>
                <a:path w="5351780" h="481964">
                  <a:moveTo>
                    <a:pt x="1949526" y="309549"/>
                  </a:moveTo>
                  <a:lnTo>
                    <a:pt x="1946160" y="308965"/>
                  </a:lnTo>
                  <a:lnTo>
                    <a:pt x="1923326" y="311543"/>
                  </a:lnTo>
                  <a:lnTo>
                    <a:pt x="1949526" y="309549"/>
                  </a:lnTo>
                  <a:close/>
                </a:path>
                <a:path w="5351780" h="481964">
                  <a:moveTo>
                    <a:pt x="1968855" y="312750"/>
                  </a:moveTo>
                  <a:lnTo>
                    <a:pt x="1962670" y="311442"/>
                  </a:lnTo>
                  <a:lnTo>
                    <a:pt x="1953069" y="310146"/>
                  </a:lnTo>
                  <a:lnTo>
                    <a:pt x="1965540" y="313994"/>
                  </a:lnTo>
                  <a:lnTo>
                    <a:pt x="1968855" y="312750"/>
                  </a:lnTo>
                  <a:close/>
                </a:path>
                <a:path w="5351780" h="481964">
                  <a:moveTo>
                    <a:pt x="2059254" y="339636"/>
                  </a:moveTo>
                  <a:lnTo>
                    <a:pt x="2035644" y="338188"/>
                  </a:lnTo>
                  <a:lnTo>
                    <a:pt x="2040115" y="336638"/>
                  </a:lnTo>
                  <a:lnTo>
                    <a:pt x="2007577" y="336245"/>
                  </a:lnTo>
                  <a:lnTo>
                    <a:pt x="2031974" y="339636"/>
                  </a:lnTo>
                  <a:lnTo>
                    <a:pt x="2045589" y="340601"/>
                  </a:lnTo>
                  <a:lnTo>
                    <a:pt x="2059254" y="339636"/>
                  </a:lnTo>
                  <a:close/>
                </a:path>
                <a:path w="5351780" h="481964">
                  <a:moveTo>
                    <a:pt x="2073287" y="300469"/>
                  </a:moveTo>
                  <a:lnTo>
                    <a:pt x="2063305" y="297459"/>
                  </a:lnTo>
                  <a:lnTo>
                    <a:pt x="2051011" y="298259"/>
                  </a:lnTo>
                  <a:lnTo>
                    <a:pt x="2036483" y="298729"/>
                  </a:lnTo>
                  <a:lnTo>
                    <a:pt x="2022919" y="299478"/>
                  </a:lnTo>
                  <a:lnTo>
                    <a:pt x="2013546" y="301117"/>
                  </a:lnTo>
                  <a:lnTo>
                    <a:pt x="2025650" y="302158"/>
                  </a:lnTo>
                  <a:lnTo>
                    <a:pt x="2036406" y="300824"/>
                  </a:lnTo>
                  <a:lnTo>
                    <a:pt x="2050669" y="299466"/>
                  </a:lnTo>
                  <a:lnTo>
                    <a:pt x="2073287" y="300469"/>
                  </a:lnTo>
                  <a:close/>
                </a:path>
                <a:path w="5351780" h="481964">
                  <a:moveTo>
                    <a:pt x="2114537" y="339483"/>
                  </a:moveTo>
                  <a:lnTo>
                    <a:pt x="2109178" y="336943"/>
                  </a:lnTo>
                  <a:lnTo>
                    <a:pt x="2073287" y="341122"/>
                  </a:lnTo>
                  <a:lnTo>
                    <a:pt x="2100326" y="337997"/>
                  </a:lnTo>
                  <a:lnTo>
                    <a:pt x="2114537" y="339483"/>
                  </a:lnTo>
                  <a:close/>
                </a:path>
                <a:path w="5351780" h="481964">
                  <a:moveTo>
                    <a:pt x="2167991" y="337794"/>
                  </a:moveTo>
                  <a:lnTo>
                    <a:pt x="2150834" y="336334"/>
                  </a:lnTo>
                  <a:lnTo>
                    <a:pt x="2144585" y="337578"/>
                  </a:lnTo>
                  <a:lnTo>
                    <a:pt x="2144445" y="338899"/>
                  </a:lnTo>
                  <a:lnTo>
                    <a:pt x="2147786" y="340207"/>
                  </a:lnTo>
                  <a:lnTo>
                    <a:pt x="2151964" y="341439"/>
                  </a:lnTo>
                  <a:lnTo>
                    <a:pt x="2150186" y="339356"/>
                  </a:lnTo>
                  <a:lnTo>
                    <a:pt x="2161654" y="338467"/>
                  </a:lnTo>
                  <a:lnTo>
                    <a:pt x="2167991" y="337794"/>
                  </a:lnTo>
                  <a:close/>
                </a:path>
                <a:path w="5351780" h="481964">
                  <a:moveTo>
                    <a:pt x="2184171" y="256578"/>
                  </a:moveTo>
                  <a:lnTo>
                    <a:pt x="2159965" y="254012"/>
                  </a:lnTo>
                  <a:lnTo>
                    <a:pt x="2159546" y="254012"/>
                  </a:lnTo>
                  <a:lnTo>
                    <a:pt x="2170226" y="253580"/>
                  </a:lnTo>
                  <a:lnTo>
                    <a:pt x="2173973" y="253580"/>
                  </a:lnTo>
                  <a:lnTo>
                    <a:pt x="2168575" y="251942"/>
                  </a:lnTo>
                  <a:lnTo>
                    <a:pt x="2169464" y="251625"/>
                  </a:lnTo>
                  <a:lnTo>
                    <a:pt x="2172919" y="250405"/>
                  </a:lnTo>
                  <a:lnTo>
                    <a:pt x="2159685" y="251625"/>
                  </a:lnTo>
                  <a:lnTo>
                    <a:pt x="2141220" y="250812"/>
                  </a:lnTo>
                  <a:lnTo>
                    <a:pt x="2119998" y="249326"/>
                  </a:lnTo>
                  <a:lnTo>
                    <a:pt x="2098484" y="248564"/>
                  </a:lnTo>
                  <a:lnTo>
                    <a:pt x="2107095" y="247573"/>
                  </a:lnTo>
                  <a:lnTo>
                    <a:pt x="2116061" y="246557"/>
                  </a:lnTo>
                  <a:lnTo>
                    <a:pt x="2117242" y="246557"/>
                  </a:lnTo>
                  <a:lnTo>
                    <a:pt x="2109635" y="245872"/>
                  </a:lnTo>
                  <a:lnTo>
                    <a:pt x="2107793" y="245706"/>
                  </a:lnTo>
                  <a:lnTo>
                    <a:pt x="2102002" y="245186"/>
                  </a:lnTo>
                  <a:lnTo>
                    <a:pt x="2103335" y="245186"/>
                  </a:lnTo>
                  <a:lnTo>
                    <a:pt x="2087232" y="244538"/>
                  </a:lnTo>
                  <a:lnTo>
                    <a:pt x="2070379" y="244792"/>
                  </a:lnTo>
                  <a:lnTo>
                    <a:pt x="2071446" y="244792"/>
                  </a:lnTo>
                  <a:lnTo>
                    <a:pt x="2051596" y="245681"/>
                  </a:lnTo>
                  <a:lnTo>
                    <a:pt x="2017776" y="239128"/>
                  </a:lnTo>
                  <a:lnTo>
                    <a:pt x="2016036" y="241236"/>
                  </a:lnTo>
                  <a:lnTo>
                    <a:pt x="2004402" y="243420"/>
                  </a:lnTo>
                  <a:lnTo>
                    <a:pt x="1984387" y="245186"/>
                  </a:lnTo>
                  <a:lnTo>
                    <a:pt x="1983409" y="245186"/>
                  </a:lnTo>
                  <a:lnTo>
                    <a:pt x="1959457" y="245872"/>
                  </a:lnTo>
                  <a:lnTo>
                    <a:pt x="1946376" y="244792"/>
                  </a:lnTo>
                  <a:lnTo>
                    <a:pt x="1940725" y="243954"/>
                  </a:lnTo>
                  <a:lnTo>
                    <a:pt x="1940179" y="242912"/>
                  </a:lnTo>
                  <a:lnTo>
                    <a:pt x="1977771" y="242912"/>
                  </a:lnTo>
                  <a:lnTo>
                    <a:pt x="1943011" y="234289"/>
                  </a:lnTo>
                  <a:lnTo>
                    <a:pt x="1931276" y="238074"/>
                  </a:lnTo>
                  <a:lnTo>
                    <a:pt x="1931822" y="238074"/>
                  </a:lnTo>
                  <a:lnTo>
                    <a:pt x="1929587" y="241884"/>
                  </a:lnTo>
                  <a:lnTo>
                    <a:pt x="1929434" y="241884"/>
                  </a:lnTo>
                  <a:lnTo>
                    <a:pt x="1922881" y="244792"/>
                  </a:lnTo>
                  <a:lnTo>
                    <a:pt x="1921903" y="245186"/>
                  </a:lnTo>
                  <a:lnTo>
                    <a:pt x="1894979" y="247103"/>
                  </a:lnTo>
                  <a:lnTo>
                    <a:pt x="1906854" y="247891"/>
                  </a:lnTo>
                  <a:lnTo>
                    <a:pt x="1918258" y="247573"/>
                  </a:lnTo>
                  <a:lnTo>
                    <a:pt x="1930171" y="247573"/>
                  </a:lnTo>
                  <a:lnTo>
                    <a:pt x="1936419" y="249326"/>
                  </a:lnTo>
                  <a:lnTo>
                    <a:pt x="1937054" y="249529"/>
                  </a:lnTo>
                  <a:lnTo>
                    <a:pt x="1933321" y="251942"/>
                  </a:lnTo>
                  <a:lnTo>
                    <a:pt x="1932470" y="251942"/>
                  </a:lnTo>
                  <a:lnTo>
                    <a:pt x="1922310" y="253060"/>
                  </a:lnTo>
                  <a:lnTo>
                    <a:pt x="1901253" y="254012"/>
                  </a:lnTo>
                  <a:lnTo>
                    <a:pt x="1901050" y="254012"/>
                  </a:lnTo>
                  <a:lnTo>
                    <a:pt x="1882813" y="254800"/>
                  </a:lnTo>
                  <a:lnTo>
                    <a:pt x="1870583" y="251066"/>
                  </a:lnTo>
                  <a:lnTo>
                    <a:pt x="1856244" y="246710"/>
                  </a:lnTo>
                  <a:lnTo>
                    <a:pt x="1852942" y="245706"/>
                  </a:lnTo>
                  <a:lnTo>
                    <a:pt x="1853196" y="246367"/>
                  </a:lnTo>
                  <a:lnTo>
                    <a:pt x="1853272" y="246557"/>
                  </a:lnTo>
                  <a:lnTo>
                    <a:pt x="1853336" y="246710"/>
                  </a:lnTo>
                  <a:lnTo>
                    <a:pt x="1821383" y="245186"/>
                  </a:lnTo>
                  <a:lnTo>
                    <a:pt x="1815541" y="244792"/>
                  </a:lnTo>
                  <a:lnTo>
                    <a:pt x="1803209" y="243954"/>
                  </a:lnTo>
                  <a:lnTo>
                    <a:pt x="1797227" y="243547"/>
                  </a:lnTo>
                  <a:lnTo>
                    <a:pt x="1783486" y="241884"/>
                  </a:lnTo>
                  <a:lnTo>
                    <a:pt x="1782737" y="240271"/>
                  </a:lnTo>
                  <a:lnTo>
                    <a:pt x="1778889" y="243840"/>
                  </a:lnTo>
                  <a:lnTo>
                    <a:pt x="1717802" y="243547"/>
                  </a:lnTo>
                  <a:lnTo>
                    <a:pt x="1746859" y="243547"/>
                  </a:lnTo>
                  <a:lnTo>
                    <a:pt x="1743837" y="243420"/>
                  </a:lnTo>
                  <a:lnTo>
                    <a:pt x="1731835" y="242912"/>
                  </a:lnTo>
                  <a:lnTo>
                    <a:pt x="1726793" y="242252"/>
                  </a:lnTo>
                  <a:lnTo>
                    <a:pt x="1719097" y="241236"/>
                  </a:lnTo>
                  <a:lnTo>
                    <a:pt x="1708277" y="238480"/>
                  </a:lnTo>
                  <a:lnTo>
                    <a:pt x="1717573" y="238480"/>
                  </a:lnTo>
                  <a:lnTo>
                    <a:pt x="1718259" y="238074"/>
                  </a:lnTo>
                  <a:lnTo>
                    <a:pt x="1719097" y="237578"/>
                  </a:lnTo>
                  <a:lnTo>
                    <a:pt x="1713699" y="237236"/>
                  </a:lnTo>
                  <a:lnTo>
                    <a:pt x="1706918" y="236804"/>
                  </a:lnTo>
                  <a:lnTo>
                    <a:pt x="1707654" y="236804"/>
                  </a:lnTo>
                  <a:lnTo>
                    <a:pt x="1700085" y="236156"/>
                  </a:lnTo>
                  <a:lnTo>
                    <a:pt x="1699653" y="236156"/>
                  </a:lnTo>
                  <a:lnTo>
                    <a:pt x="1698294" y="234416"/>
                  </a:lnTo>
                  <a:lnTo>
                    <a:pt x="1665973" y="237109"/>
                  </a:lnTo>
                  <a:lnTo>
                    <a:pt x="1631276" y="236156"/>
                  </a:lnTo>
                  <a:lnTo>
                    <a:pt x="1628444" y="236156"/>
                  </a:lnTo>
                  <a:lnTo>
                    <a:pt x="1584756" y="233641"/>
                  </a:lnTo>
                  <a:lnTo>
                    <a:pt x="1585493" y="233641"/>
                  </a:lnTo>
                  <a:lnTo>
                    <a:pt x="1545247" y="232283"/>
                  </a:lnTo>
                  <a:lnTo>
                    <a:pt x="1551876" y="233641"/>
                  </a:lnTo>
                  <a:lnTo>
                    <a:pt x="1551114" y="235381"/>
                  </a:lnTo>
                  <a:lnTo>
                    <a:pt x="1550619" y="235381"/>
                  </a:lnTo>
                  <a:lnTo>
                    <a:pt x="1544358" y="236804"/>
                  </a:lnTo>
                  <a:lnTo>
                    <a:pt x="1532724" y="237947"/>
                  </a:lnTo>
                  <a:lnTo>
                    <a:pt x="1519021" y="237236"/>
                  </a:lnTo>
                  <a:lnTo>
                    <a:pt x="1517942" y="237236"/>
                  </a:lnTo>
                  <a:lnTo>
                    <a:pt x="1509661" y="235381"/>
                  </a:lnTo>
                  <a:lnTo>
                    <a:pt x="1503019" y="233641"/>
                  </a:lnTo>
                  <a:lnTo>
                    <a:pt x="1504124" y="233641"/>
                  </a:lnTo>
                  <a:lnTo>
                    <a:pt x="1489849" y="232460"/>
                  </a:lnTo>
                  <a:lnTo>
                    <a:pt x="1495704" y="238048"/>
                  </a:lnTo>
                  <a:lnTo>
                    <a:pt x="1480045" y="237236"/>
                  </a:lnTo>
                  <a:lnTo>
                    <a:pt x="1474406" y="236956"/>
                  </a:lnTo>
                  <a:lnTo>
                    <a:pt x="1470304" y="237236"/>
                  </a:lnTo>
                  <a:lnTo>
                    <a:pt x="1458341" y="238074"/>
                  </a:lnTo>
                  <a:lnTo>
                    <a:pt x="1432140" y="242252"/>
                  </a:lnTo>
                  <a:lnTo>
                    <a:pt x="1408531" y="239801"/>
                  </a:lnTo>
                  <a:lnTo>
                    <a:pt x="1413941" y="243319"/>
                  </a:lnTo>
                  <a:lnTo>
                    <a:pt x="1375029" y="242506"/>
                  </a:lnTo>
                  <a:lnTo>
                    <a:pt x="1357236" y="243547"/>
                  </a:lnTo>
                  <a:lnTo>
                    <a:pt x="1356715" y="243547"/>
                  </a:lnTo>
                  <a:lnTo>
                    <a:pt x="1338922" y="244792"/>
                  </a:lnTo>
                  <a:lnTo>
                    <a:pt x="1330363" y="244792"/>
                  </a:lnTo>
                  <a:lnTo>
                    <a:pt x="1310093" y="244195"/>
                  </a:lnTo>
                  <a:lnTo>
                    <a:pt x="1307388" y="244195"/>
                  </a:lnTo>
                  <a:lnTo>
                    <a:pt x="1329905" y="241566"/>
                  </a:lnTo>
                  <a:lnTo>
                    <a:pt x="1334808" y="240995"/>
                  </a:lnTo>
                  <a:lnTo>
                    <a:pt x="1305407" y="241566"/>
                  </a:lnTo>
                  <a:lnTo>
                    <a:pt x="1267218" y="240271"/>
                  </a:lnTo>
                  <a:lnTo>
                    <a:pt x="1259941" y="239991"/>
                  </a:lnTo>
                  <a:lnTo>
                    <a:pt x="1233157" y="240271"/>
                  </a:lnTo>
                  <a:lnTo>
                    <a:pt x="1237145" y="238696"/>
                  </a:lnTo>
                  <a:lnTo>
                    <a:pt x="1235964" y="237236"/>
                  </a:lnTo>
                  <a:lnTo>
                    <a:pt x="1229677" y="236156"/>
                  </a:lnTo>
                  <a:lnTo>
                    <a:pt x="1218323" y="235750"/>
                  </a:lnTo>
                  <a:lnTo>
                    <a:pt x="1097407" y="243547"/>
                  </a:lnTo>
                  <a:lnTo>
                    <a:pt x="1094041" y="243547"/>
                  </a:lnTo>
                  <a:lnTo>
                    <a:pt x="1100099" y="244195"/>
                  </a:lnTo>
                  <a:lnTo>
                    <a:pt x="1045311" y="246367"/>
                  </a:lnTo>
                  <a:lnTo>
                    <a:pt x="1080477" y="246557"/>
                  </a:lnTo>
                  <a:lnTo>
                    <a:pt x="1102461" y="249529"/>
                  </a:lnTo>
                  <a:lnTo>
                    <a:pt x="1120165" y="253060"/>
                  </a:lnTo>
                  <a:lnTo>
                    <a:pt x="1121752" y="253060"/>
                  </a:lnTo>
                  <a:lnTo>
                    <a:pt x="1139253" y="254266"/>
                  </a:lnTo>
                  <a:lnTo>
                    <a:pt x="1098143" y="253466"/>
                  </a:lnTo>
                  <a:lnTo>
                    <a:pt x="1098143" y="258826"/>
                  </a:lnTo>
                  <a:lnTo>
                    <a:pt x="1091590" y="259092"/>
                  </a:lnTo>
                  <a:lnTo>
                    <a:pt x="1085430" y="258826"/>
                  </a:lnTo>
                  <a:lnTo>
                    <a:pt x="1098143" y="258826"/>
                  </a:lnTo>
                  <a:lnTo>
                    <a:pt x="1098143" y="253466"/>
                  </a:lnTo>
                  <a:lnTo>
                    <a:pt x="1077315" y="253060"/>
                  </a:lnTo>
                  <a:lnTo>
                    <a:pt x="1071156" y="253060"/>
                  </a:lnTo>
                  <a:lnTo>
                    <a:pt x="1080084" y="254012"/>
                  </a:lnTo>
                  <a:lnTo>
                    <a:pt x="1078852" y="254012"/>
                  </a:lnTo>
                  <a:lnTo>
                    <a:pt x="1074547" y="255549"/>
                  </a:lnTo>
                  <a:lnTo>
                    <a:pt x="1075296" y="255549"/>
                  </a:lnTo>
                  <a:lnTo>
                    <a:pt x="1079754" y="256959"/>
                  </a:lnTo>
                  <a:lnTo>
                    <a:pt x="1069657" y="256578"/>
                  </a:lnTo>
                  <a:lnTo>
                    <a:pt x="995248" y="254012"/>
                  </a:lnTo>
                  <a:lnTo>
                    <a:pt x="996124" y="254012"/>
                  </a:lnTo>
                  <a:lnTo>
                    <a:pt x="959650" y="253060"/>
                  </a:lnTo>
                  <a:lnTo>
                    <a:pt x="959040" y="253060"/>
                  </a:lnTo>
                  <a:lnTo>
                    <a:pt x="921359" y="251942"/>
                  </a:lnTo>
                  <a:lnTo>
                    <a:pt x="917295" y="251942"/>
                  </a:lnTo>
                  <a:lnTo>
                    <a:pt x="919835" y="253580"/>
                  </a:lnTo>
                  <a:lnTo>
                    <a:pt x="912406" y="254292"/>
                  </a:lnTo>
                  <a:lnTo>
                    <a:pt x="902728" y="255016"/>
                  </a:lnTo>
                  <a:lnTo>
                    <a:pt x="904125" y="255016"/>
                  </a:lnTo>
                  <a:lnTo>
                    <a:pt x="904189" y="255549"/>
                  </a:lnTo>
                  <a:lnTo>
                    <a:pt x="904265" y="256438"/>
                  </a:lnTo>
                  <a:lnTo>
                    <a:pt x="865555" y="254012"/>
                  </a:lnTo>
                  <a:lnTo>
                    <a:pt x="849693" y="255016"/>
                  </a:lnTo>
                  <a:lnTo>
                    <a:pt x="822325" y="257340"/>
                  </a:lnTo>
                  <a:lnTo>
                    <a:pt x="823366" y="257340"/>
                  </a:lnTo>
                  <a:lnTo>
                    <a:pt x="812673" y="260718"/>
                  </a:lnTo>
                  <a:lnTo>
                    <a:pt x="835101" y="259549"/>
                  </a:lnTo>
                  <a:lnTo>
                    <a:pt x="861237" y="260096"/>
                  </a:lnTo>
                  <a:lnTo>
                    <a:pt x="880300" y="260273"/>
                  </a:lnTo>
                  <a:lnTo>
                    <a:pt x="880567" y="259765"/>
                  </a:lnTo>
                  <a:lnTo>
                    <a:pt x="880681" y="259549"/>
                  </a:lnTo>
                  <a:lnTo>
                    <a:pt x="881494" y="258000"/>
                  </a:lnTo>
                  <a:lnTo>
                    <a:pt x="901179" y="258826"/>
                  </a:lnTo>
                  <a:lnTo>
                    <a:pt x="906335" y="260388"/>
                  </a:lnTo>
                  <a:lnTo>
                    <a:pt x="909701" y="262089"/>
                  </a:lnTo>
                  <a:lnTo>
                    <a:pt x="909853" y="262089"/>
                  </a:lnTo>
                  <a:lnTo>
                    <a:pt x="924267" y="263461"/>
                  </a:lnTo>
                  <a:lnTo>
                    <a:pt x="939126" y="262496"/>
                  </a:lnTo>
                  <a:lnTo>
                    <a:pt x="956919" y="261658"/>
                  </a:lnTo>
                  <a:lnTo>
                    <a:pt x="970318" y="260388"/>
                  </a:lnTo>
                  <a:lnTo>
                    <a:pt x="968171" y="260388"/>
                  </a:lnTo>
                  <a:lnTo>
                    <a:pt x="964920" y="258826"/>
                  </a:lnTo>
                  <a:lnTo>
                    <a:pt x="965238" y="258826"/>
                  </a:lnTo>
                  <a:lnTo>
                    <a:pt x="998601" y="262089"/>
                  </a:lnTo>
                  <a:lnTo>
                    <a:pt x="1045603" y="260921"/>
                  </a:lnTo>
                  <a:lnTo>
                    <a:pt x="1080033" y="259549"/>
                  </a:lnTo>
                  <a:lnTo>
                    <a:pt x="1102487" y="259549"/>
                  </a:lnTo>
                  <a:lnTo>
                    <a:pt x="1122299" y="260388"/>
                  </a:lnTo>
                  <a:lnTo>
                    <a:pt x="1131951" y="258826"/>
                  </a:lnTo>
                  <a:lnTo>
                    <a:pt x="1137056" y="258000"/>
                  </a:lnTo>
                  <a:lnTo>
                    <a:pt x="1143495" y="256959"/>
                  </a:lnTo>
                  <a:lnTo>
                    <a:pt x="1144511" y="256794"/>
                  </a:lnTo>
                  <a:lnTo>
                    <a:pt x="1182370" y="260743"/>
                  </a:lnTo>
                  <a:lnTo>
                    <a:pt x="1203477" y="259549"/>
                  </a:lnTo>
                  <a:lnTo>
                    <a:pt x="1239481" y="259549"/>
                  </a:lnTo>
                  <a:lnTo>
                    <a:pt x="1267053" y="260743"/>
                  </a:lnTo>
                  <a:lnTo>
                    <a:pt x="1264551" y="260743"/>
                  </a:lnTo>
                  <a:lnTo>
                    <a:pt x="1279982" y="263017"/>
                  </a:lnTo>
                  <a:lnTo>
                    <a:pt x="1307299" y="260388"/>
                  </a:lnTo>
                  <a:lnTo>
                    <a:pt x="1306588" y="260388"/>
                  </a:lnTo>
                  <a:lnTo>
                    <a:pt x="1311262" y="259549"/>
                  </a:lnTo>
                  <a:lnTo>
                    <a:pt x="1315275" y="258826"/>
                  </a:lnTo>
                  <a:lnTo>
                    <a:pt x="1313497" y="258826"/>
                  </a:lnTo>
                  <a:lnTo>
                    <a:pt x="1310805" y="257340"/>
                  </a:lnTo>
                  <a:lnTo>
                    <a:pt x="1327099" y="258000"/>
                  </a:lnTo>
                  <a:lnTo>
                    <a:pt x="1326616" y="258000"/>
                  </a:lnTo>
                  <a:lnTo>
                    <a:pt x="1328839" y="260096"/>
                  </a:lnTo>
                  <a:lnTo>
                    <a:pt x="1332623" y="261429"/>
                  </a:lnTo>
                  <a:lnTo>
                    <a:pt x="1345450" y="260388"/>
                  </a:lnTo>
                  <a:lnTo>
                    <a:pt x="1353134" y="259765"/>
                  </a:lnTo>
                  <a:lnTo>
                    <a:pt x="1339265" y="260324"/>
                  </a:lnTo>
                  <a:lnTo>
                    <a:pt x="1339176" y="259765"/>
                  </a:lnTo>
                  <a:lnTo>
                    <a:pt x="1339138" y="259549"/>
                  </a:lnTo>
                  <a:lnTo>
                    <a:pt x="1341640" y="259549"/>
                  </a:lnTo>
                  <a:lnTo>
                    <a:pt x="1334731" y="258826"/>
                  </a:lnTo>
                  <a:lnTo>
                    <a:pt x="1334160" y="258826"/>
                  </a:lnTo>
                  <a:lnTo>
                    <a:pt x="1341767" y="257340"/>
                  </a:lnTo>
                  <a:lnTo>
                    <a:pt x="1344561" y="256794"/>
                  </a:lnTo>
                  <a:lnTo>
                    <a:pt x="1358023" y="254292"/>
                  </a:lnTo>
                  <a:lnTo>
                    <a:pt x="1357884" y="254292"/>
                  </a:lnTo>
                  <a:lnTo>
                    <a:pt x="1371815" y="252133"/>
                  </a:lnTo>
                  <a:lnTo>
                    <a:pt x="1383385" y="251066"/>
                  </a:lnTo>
                  <a:lnTo>
                    <a:pt x="1394015" y="251942"/>
                  </a:lnTo>
                  <a:lnTo>
                    <a:pt x="1393812" y="251942"/>
                  </a:lnTo>
                  <a:lnTo>
                    <a:pt x="1402664" y="253580"/>
                  </a:lnTo>
                  <a:lnTo>
                    <a:pt x="1402511" y="253580"/>
                  </a:lnTo>
                  <a:lnTo>
                    <a:pt x="1407718" y="255549"/>
                  </a:lnTo>
                  <a:lnTo>
                    <a:pt x="1407782" y="256578"/>
                  </a:lnTo>
                  <a:lnTo>
                    <a:pt x="1407845" y="257581"/>
                  </a:lnTo>
                  <a:lnTo>
                    <a:pt x="1389138" y="257340"/>
                  </a:lnTo>
                  <a:lnTo>
                    <a:pt x="1375270" y="257340"/>
                  </a:lnTo>
                  <a:lnTo>
                    <a:pt x="1372400" y="264058"/>
                  </a:lnTo>
                  <a:lnTo>
                    <a:pt x="1367929" y="264058"/>
                  </a:lnTo>
                  <a:lnTo>
                    <a:pt x="1344904" y="265518"/>
                  </a:lnTo>
                  <a:lnTo>
                    <a:pt x="1326756" y="264058"/>
                  </a:lnTo>
                  <a:lnTo>
                    <a:pt x="1327010" y="264058"/>
                  </a:lnTo>
                  <a:lnTo>
                    <a:pt x="1309141" y="262877"/>
                  </a:lnTo>
                  <a:lnTo>
                    <a:pt x="1289723" y="266039"/>
                  </a:lnTo>
                  <a:lnTo>
                    <a:pt x="1307668" y="266039"/>
                  </a:lnTo>
                  <a:lnTo>
                    <a:pt x="1271917" y="270179"/>
                  </a:lnTo>
                  <a:lnTo>
                    <a:pt x="1272590" y="270179"/>
                  </a:lnTo>
                  <a:lnTo>
                    <a:pt x="1319212" y="274078"/>
                  </a:lnTo>
                  <a:lnTo>
                    <a:pt x="1350314" y="272796"/>
                  </a:lnTo>
                  <a:lnTo>
                    <a:pt x="1347876" y="272796"/>
                  </a:lnTo>
                  <a:lnTo>
                    <a:pt x="1386408" y="272516"/>
                  </a:lnTo>
                  <a:lnTo>
                    <a:pt x="1421358" y="271665"/>
                  </a:lnTo>
                  <a:lnTo>
                    <a:pt x="1447304" y="268655"/>
                  </a:lnTo>
                  <a:lnTo>
                    <a:pt x="1463598" y="270611"/>
                  </a:lnTo>
                  <a:lnTo>
                    <a:pt x="1467840" y="272796"/>
                  </a:lnTo>
                  <a:lnTo>
                    <a:pt x="1466926" y="275170"/>
                  </a:lnTo>
                  <a:lnTo>
                    <a:pt x="1467751" y="277761"/>
                  </a:lnTo>
                  <a:lnTo>
                    <a:pt x="1477708" y="276453"/>
                  </a:lnTo>
                  <a:lnTo>
                    <a:pt x="1478000" y="276453"/>
                  </a:lnTo>
                  <a:lnTo>
                    <a:pt x="1478102" y="274599"/>
                  </a:lnTo>
                  <a:lnTo>
                    <a:pt x="1484312" y="273050"/>
                  </a:lnTo>
                  <a:lnTo>
                    <a:pt x="1512849" y="272516"/>
                  </a:lnTo>
                  <a:lnTo>
                    <a:pt x="1544675" y="275869"/>
                  </a:lnTo>
                  <a:lnTo>
                    <a:pt x="1573034" y="275869"/>
                  </a:lnTo>
                  <a:lnTo>
                    <a:pt x="1597939" y="275170"/>
                  </a:lnTo>
                  <a:lnTo>
                    <a:pt x="1604632" y="275170"/>
                  </a:lnTo>
                  <a:lnTo>
                    <a:pt x="1631937" y="275869"/>
                  </a:lnTo>
                  <a:lnTo>
                    <a:pt x="1628787" y="275869"/>
                  </a:lnTo>
                  <a:lnTo>
                    <a:pt x="1620316" y="277837"/>
                  </a:lnTo>
                  <a:lnTo>
                    <a:pt x="1662595" y="278003"/>
                  </a:lnTo>
                  <a:lnTo>
                    <a:pt x="1705914" y="278739"/>
                  </a:lnTo>
                  <a:lnTo>
                    <a:pt x="1749412" y="280047"/>
                  </a:lnTo>
                  <a:lnTo>
                    <a:pt x="1792198" y="281940"/>
                  </a:lnTo>
                  <a:lnTo>
                    <a:pt x="1777898" y="278955"/>
                  </a:lnTo>
                  <a:lnTo>
                    <a:pt x="1755076" y="276453"/>
                  </a:lnTo>
                  <a:lnTo>
                    <a:pt x="1747901" y="275170"/>
                  </a:lnTo>
                  <a:lnTo>
                    <a:pt x="1740890" y="273926"/>
                  </a:lnTo>
                  <a:lnTo>
                    <a:pt x="1746250" y="272516"/>
                  </a:lnTo>
                  <a:lnTo>
                    <a:pt x="1752523" y="270865"/>
                  </a:lnTo>
                  <a:lnTo>
                    <a:pt x="1779498" y="274472"/>
                  </a:lnTo>
                  <a:lnTo>
                    <a:pt x="1816328" y="274180"/>
                  </a:lnTo>
                  <a:lnTo>
                    <a:pt x="1850351" y="272796"/>
                  </a:lnTo>
                  <a:lnTo>
                    <a:pt x="1825282" y="272796"/>
                  </a:lnTo>
                  <a:lnTo>
                    <a:pt x="1882305" y="272516"/>
                  </a:lnTo>
                  <a:lnTo>
                    <a:pt x="1886064" y="270865"/>
                  </a:lnTo>
                  <a:lnTo>
                    <a:pt x="1887613" y="270179"/>
                  </a:lnTo>
                  <a:lnTo>
                    <a:pt x="1886280" y="270179"/>
                  </a:lnTo>
                  <a:lnTo>
                    <a:pt x="1898319" y="269214"/>
                  </a:lnTo>
                  <a:lnTo>
                    <a:pt x="1898789" y="269214"/>
                  </a:lnTo>
                  <a:lnTo>
                    <a:pt x="1902777" y="268655"/>
                  </a:lnTo>
                  <a:lnTo>
                    <a:pt x="1906574" y="268122"/>
                  </a:lnTo>
                  <a:lnTo>
                    <a:pt x="1899539" y="265518"/>
                  </a:lnTo>
                  <a:lnTo>
                    <a:pt x="1899158" y="265379"/>
                  </a:lnTo>
                  <a:lnTo>
                    <a:pt x="1918208" y="266712"/>
                  </a:lnTo>
                  <a:lnTo>
                    <a:pt x="1936102" y="268389"/>
                  </a:lnTo>
                  <a:lnTo>
                    <a:pt x="1946287" y="270179"/>
                  </a:lnTo>
                  <a:lnTo>
                    <a:pt x="1942198" y="271881"/>
                  </a:lnTo>
                  <a:lnTo>
                    <a:pt x="1979028" y="269214"/>
                  </a:lnTo>
                  <a:lnTo>
                    <a:pt x="2028507" y="271411"/>
                  </a:lnTo>
                  <a:lnTo>
                    <a:pt x="2046605" y="269214"/>
                  </a:lnTo>
                  <a:lnTo>
                    <a:pt x="2052320" y="268528"/>
                  </a:lnTo>
                  <a:lnTo>
                    <a:pt x="2013115" y="267398"/>
                  </a:lnTo>
                  <a:lnTo>
                    <a:pt x="1982711" y="267195"/>
                  </a:lnTo>
                  <a:lnTo>
                    <a:pt x="1950885" y="267398"/>
                  </a:lnTo>
                  <a:lnTo>
                    <a:pt x="1927034" y="267398"/>
                  </a:lnTo>
                  <a:lnTo>
                    <a:pt x="1937969" y="265379"/>
                  </a:lnTo>
                  <a:lnTo>
                    <a:pt x="1965147" y="264058"/>
                  </a:lnTo>
                  <a:lnTo>
                    <a:pt x="1968042" y="264058"/>
                  </a:lnTo>
                  <a:lnTo>
                    <a:pt x="1976628" y="261658"/>
                  </a:lnTo>
                  <a:lnTo>
                    <a:pt x="1977491" y="261658"/>
                  </a:lnTo>
                  <a:lnTo>
                    <a:pt x="2009724" y="264058"/>
                  </a:lnTo>
                  <a:lnTo>
                    <a:pt x="1993138" y="261658"/>
                  </a:lnTo>
                  <a:lnTo>
                    <a:pt x="1990432" y="261264"/>
                  </a:lnTo>
                  <a:lnTo>
                    <a:pt x="2018906" y="258826"/>
                  </a:lnTo>
                  <a:lnTo>
                    <a:pt x="2021154" y="258826"/>
                  </a:lnTo>
                  <a:lnTo>
                    <a:pt x="2044103" y="257581"/>
                  </a:lnTo>
                  <a:lnTo>
                    <a:pt x="2048548" y="257340"/>
                  </a:lnTo>
                  <a:lnTo>
                    <a:pt x="2048967" y="257340"/>
                  </a:lnTo>
                  <a:lnTo>
                    <a:pt x="2058428" y="255282"/>
                  </a:lnTo>
                  <a:lnTo>
                    <a:pt x="2078215" y="255016"/>
                  </a:lnTo>
                  <a:lnTo>
                    <a:pt x="2097062" y="255016"/>
                  </a:lnTo>
                  <a:lnTo>
                    <a:pt x="2123554" y="255549"/>
                  </a:lnTo>
                  <a:lnTo>
                    <a:pt x="2122906" y="255549"/>
                  </a:lnTo>
                  <a:lnTo>
                    <a:pt x="2161921" y="256578"/>
                  </a:lnTo>
                  <a:lnTo>
                    <a:pt x="2184171" y="256578"/>
                  </a:lnTo>
                  <a:close/>
                </a:path>
                <a:path w="5351780" h="481964">
                  <a:moveTo>
                    <a:pt x="2198903" y="243205"/>
                  </a:moveTo>
                  <a:lnTo>
                    <a:pt x="2180806" y="243547"/>
                  </a:lnTo>
                  <a:lnTo>
                    <a:pt x="2168537" y="244386"/>
                  </a:lnTo>
                  <a:lnTo>
                    <a:pt x="2162492" y="245681"/>
                  </a:lnTo>
                  <a:lnTo>
                    <a:pt x="2163064" y="247370"/>
                  </a:lnTo>
                  <a:lnTo>
                    <a:pt x="2178393" y="247053"/>
                  </a:lnTo>
                  <a:lnTo>
                    <a:pt x="2182774" y="245859"/>
                  </a:lnTo>
                  <a:lnTo>
                    <a:pt x="2186279" y="244386"/>
                  </a:lnTo>
                  <a:lnTo>
                    <a:pt x="2198903" y="243205"/>
                  </a:lnTo>
                  <a:close/>
                </a:path>
                <a:path w="5351780" h="481964">
                  <a:moveTo>
                    <a:pt x="2209850" y="373253"/>
                  </a:moveTo>
                  <a:lnTo>
                    <a:pt x="2207044" y="372567"/>
                  </a:lnTo>
                  <a:lnTo>
                    <a:pt x="2203881" y="371767"/>
                  </a:lnTo>
                  <a:lnTo>
                    <a:pt x="2198801" y="370382"/>
                  </a:lnTo>
                  <a:lnTo>
                    <a:pt x="2192058" y="369189"/>
                  </a:lnTo>
                  <a:lnTo>
                    <a:pt x="2182139" y="368376"/>
                  </a:lnTo>
                  <a:lnTo>
                    <a:pt x="2184158" y="368376"/>
                  </a:lnTo>
                  <a:lnTo>
                    <a:pt x="2132266" y="366903"/>
                  </a:lnTo>
                  <a:lnTo>
                    <a:pt x="2085238" y="366903"/>
                  </a:lnTo>
                  <a:lnTo>
                    <a:pt x="1989353" y="368376"/>
                  </a:lnTo>
                  <a:lnTo>
                    <a:pt x="1945589" y="368376"/>
                  </a:lnTo>
                  <a:lnTo>
                    <a:pt x="1954885" y="369392"/>
                  </a:lnTo>
                  <a:lnTo>
                    <a:pt x="1960079" y="370916"/>
                  </a:lnTo>
                  <a:lnTo>
                    <a:pt x="1960079" y="371906"/>
                  </a:lnTo>
                  <a:lnTo>
                    <a:pt x="1945500" y="374307"/>
                  </a:lnTo>
                  <a:lnTo>
                    <a:pt x="1915807" y="374840"/>
                  </a:lnTo>
                  <a:lnTo>
                    <a:pt x="1884019" y="373849"/>
                  </a:lnTo>
                  <a:lnTo>
                    <a:pt x="1864131" y="371767"/>
                  </a:lnTo>
                  <a:lnTo>
                    <a:pt x="1863242" y="371767"/>
                  </a:lnTo>
                  <a:lnTo>
                    <a:pt x="1869516" y="379298"/>
                  </a:lnTo>
                  <a:lnTo>
                    <a:pt x="1819008" y="379920"/>
                  </a:lnTo>
                  <a:lnTo>
                    <a:pt x="1823580" y="380453"/>
                  </a:lnTo>
                  <a:lnTo>
                    <a:pt x="1823694" y="381495"/>
                  </a:lnTo>
                  <a:lnTo>
                    <a:pt x="1814982" y="381495"/>
                  </a:lnTo>
                  <a:lnTo>
                    <a:pt x="1809648" y="381139"/>
                  </a:lnTo>
                  <a:lnTo>
                    <a:pt x="1809013" y="381139"/>
                  </a:lnTo>
                  <a:lnTo>
                    <a:pt x="1795741" y="379488"/>
                  </a:lnTo>
                  <a:lnTo>
                    <a:pt x="1822678" y="376364"/>
                  </a:lnTo>
                  <a:lnTo>
                    <a:pt x="1799856" y="377875"/>
                  </a:lnTo>
                  <a:lnTo>
                    <a:pt x="1781327" y="377875"/>
                  </a:lnTo>
                  <a:lnTo>
                    <a:pt x="1758442" y="378206"/>
                  </a:lnTo>
                  <a:lnTo>
                    <a:pt x="1765211" y="378206"/>
                  </a:lnTo>
                  <a:lnTo>
                    <a:pt x="1754212" y="380111"/>
                  </a:lnTo>
                  <a:lnTo>
                    <a:pt x="1765503" y="382282"/>
                  </a:lnTo>
                  <a:lnTo>
                    <a:pt x="1782343" y="384289"/>
                  </a:lnTo>
                  <a:lnTo>
                    <a:pt x="1800834" y="386105"/>
                  </a:lnTo>
                  <a:lnTo>
                    <a:pt x="1796884" y="385584"/>
                  </a:lnTo>
                  <a:lnTo>
                    <a:pt x="1796694" y="385584"/>
                  </a:lnTo>
                  <a:lnTo>
                    <a:pt x="1786445" y="383374"/>
                  </a:lnTo>
                  <a:lnTo>
                    <a:pt x="1782229" y="381139"/>
                  </a:lnTo>
                  <a:lnTo>
                    <a:pt x="1783308" y="381139"/>
                  </a:lnTo>
                  <a:lnTo>
                    <a:pt x="1854593" y="384911"/>
                  </a:lnTo>
                  <a:lnTo>
                    <a:pt x="1892350" y="385902"/>
                  </a:lnTo>
                  <a:lnTo>
                    <a:pt x="1939823" y="385851"/>
                  </a:lnTo>
                  <a:lnTo>
                    <a:pt x="1934057" y="388162"/>
                  </a:lnTo>
                  <a:lnTo>
                    <a:pt x="1950186" y="389001"/>
                  </a:lnTo>
                  <a:lnTo>
                    <a:pt x="1956435" y="389001"/>
                  </a:lnTo>
                  <a:lnTo>
                    <a:pt x="1962975" y="389140"/>
                  </a:lnTo>
                  <a:lnTo>
                    <a:pt x="1963102" y="389153"/>
                  </a:lnTo>
                  <a:lnTo>
                    <a:pt x="1969135" y="390677"/>
                  </a:lnTo>
                  <a:lnTo>
                    <a:pt x="1968779" y="389737"/>
                  </a:lnTo>
                  <a:lnTo>
                    <a:pt x="1969465" y="389737"/>
                  </a:lnTo>
                  <a:lnTo>
                    <a:pt x="1963940" y="389153"/>
                  </a:lnTo>
                  <a:lnTo>
                    <a:pt x="1962505" y="389001"/>
                  </a:lnTo>
                  <a:lnTo>
                    <a:pt x="1962175" y="389001"/>
                  </a:lnTo>
                  <a:lnTo>
                    <a:pt x="1958568" y="389001"/>
                  </a:lnTo>
                  <a:lnTo>
                    <a:pt x="1963534" y="387197"/>
                  </a:lnTo>
                  <a:lnTo>
                    <a:pt x="1965312" y="387197"/>
                  </a:lnTo>
                  <a:lnTo>
                    <a:pt x="1984794" y="387858"/>
                  </a:lnTo>
                  <a:lnTo>
                    <a:pt x="2003704" y="389737"/>
                  </a:lnTo>
                  <a:lnTo>
                    <a:pt x="2015502" y="392163"/>
                  </a:lnTo>
                  <a:lnTo>
                    <a:pt x="2016150" y="394627"/>
                  </a:lnTo>
                  <a:lnTo>
                    <a:pt x="2047582" y="392760"/>
                  </a:lnTo>
                  <a:lnTo>
                    <a:pt x="2121204" y="391274"/>
                  </a:lnTo>
                  <a:lnTo>
                    <a:pt x="2139683" y="389737"/>
                  </a:lnTo>
                  <a:lnTo>
                    <a:pt x="2128405" y="387197"/>
                  </a:lnTo>
                  <a:lnTo>
                    <a:pt x="2126335" y="386727"/>
                  </a:lnTo>
                  <a:lnTo>
                    <a:pt x="2066366" y="385711"/>
                  </a:lnTo>
                  <a:lnTo>
                    <a:pt x="2057552" y="385584"/>
                  </a:lnTo>
                  <a:lnTo>
                    <a:pt x="2036940" y="382917"/>
                  </a:lnTo>
                  <a:lnTo>
                    <a:pt x="2038032" y="382917"/>
                  </a:lnTo>
                  <a:lnTo>
                    <a:pt x="2092452" y="384771"/>
                  </a:lnTo>
                  <a:lnTo>
                    <a:pt x="2099233" y="381749"/>
                  </a:lnTo>
                  <a:lnTo>
                    <a:pt x="2082228" y="380606"/>
                  </a:lnTo>
                  <a:lnTo>
                    <a:pt x="2057247" y="380453"/>
                  </a:lnTo>
                  <a:lnTo>
                    <a:pt x="2031288" y="380453"/>
                  </a:lnTo>
                  <a:lnTo>
                    <a:pt x="2027301" y="382917"/>
                  </a:lnTo>
                  <a:lnTo>
                    <a:pt x="2014283" y="382536"/>
                  </a:lnTo>
                  <a:lnTo>
                    <a:pt x="2008670" y="381495"/>
                  </a:lnTo>
                  <a:lnTo>
                    <a:pt x="2006688" y="381139"/>
                  </a:lnTo>
                  <a:lnTo>
                    <a:pt x="1999970" y="379628"/>
                  </a:lnTo>
                  <a:lnTo>
                    <a:pt x="1989556" y="378942"/>
                  </a:lnTo>
                  <a:lnTo>
                    <a:pt x="2048002" y="378206"/>
                  </a:lnTo>
                  <a:lnTo>
                    <a:pt x="2107234" y="374840"/>
                  </a:lnTo>
                  <a:lnTo>
                    <a:pt x="2153640" y="372567"/>
                  </a:lnTo>
                  <a:lnTo>
                    <a:pt x="2209850" y="373253"/>
                  </a:lnTo>
                  <a:close/>
                </a:path>
                <a:path w="5351780" h="481964">
                  <a:moveTo>
                    <a:pt x="2372474" y="255422"/>
                  </a:moveTo>
                  <a:lnTo>
                    <a:pt x="2337524" y="253238"/>
                  </a:lnTo>
                  <a:lnTo>
                    <a:pt x="2289302" y="251904"/>
                  </a:lnTo>
                  <a:lnTo>
                    <a:pt x="2238654" y="251447"/>
                  </a:lnTo>
                  <a:lnTo>
                    <a:pt x="2196376" y="251866"/>
                  </a:lnTo>
                  <a:lnTo>
                    <a:pt x="2212187" y="255244"/>
                  </a:lnTo>
                  <a:lnTo>
                    <a:pt x="2238514" y="255066"/>
                  </a:lnTo>
                  <a:lnTo>
                    <a:pt x="2268156" y="254101"/>
                  </a:lnTo>
                  <a:lnTo>
                    <a:pt x="2293924" y="255155"/>
                  </a:lnTo>
                  <a:lnTo>
                    <a:pt x="2304161" y="255968"/>
                  </a:lnTo>
                  <a:lnTo>
                    <a:pt x="2312339" y="257327"/>
                  </a:lnTo>
                  <a:lnTo>
                    <a:pt x="2316200" y="258597"/>
                  </a:lnTo>
                  <a:lnTo>
                    <a:pt x="2313482" y="259168"/>
                  </a:lnTo>
                  <a:lnTo>
                    <a:pt x="2372474" y="255422"/>
                  </a:lnTo>
                  <a:close/>
                </a:path>
                <a:path w="5351780" h="481964">
                  <a:moveTo>
                    <a:pt x="2374684" y="366737"/>
                  </a:moveTo>
                  <a:lnTo>
                    <a:pt x="2348522" y="367030"/>
                  </a:lnTo>
                  <a:lnTo>
                    <a:pt x="2338184" y="366382"/>
                  </a:lnTo>
                  <a:lnTo>
                    <a:pt x="2332291" y="366204"/>
                  </a:lnTo>
                  <a:lnTo>
                    <a:pt x="2319451" y="367893"/>
                  </a:lnTo>
                  <a:lnTo>
                    <a:pt x="2319959" y="369912"/>
                  </a:lnTo>
                  <a:lnTo>
                    <a:pt x="2316010" y="372478"/>
                  </a:lnTo>
                  <a:lnTo>
                    <a:pt x="2320747" y="372948"/>
                  </a:lnTo>
                  <a:lnTo>
                    <a:pt x="2331847" y="371906"/>
                  </a:lnTo>
                  <a:lnTo>
                    <a:pt x="2335517" y="370179"/>
                  </a:lnTo>
                  <a:lnTo>
                    <a:pt x="2338413" y="368554"/>
                  </a:lnTo>
                  <a:lnTo>
                    <a:pt x="2347176" y="367804"/>
                  </a:lnTo>
                  <a:lnTo>
                    <a:pt x="2361539" y="370293"/>
                  </a:lnTo>
                  <a:lnTo>
                    <a:pt x="2374684" y="366737"/>
                  </a:lnTo>
                  <a:close/>
                </a:path>
                <a:path w="5351780" h="481964">
                  <a:moveTo>
                    <a:pt x="2377541" y="297611"/>
                  </a:moveTo>
                  <a:lnTo>
                    <a:pt x="2361349" y="296494"/>
                  </a:lnTo>
                  <a:lnTo>
                    <a:pt x="2302040" y="297395"/>
                  </a:lnTo>
                  <a:lnTo>
                    <a:pt x="2275662" y="296887"/>
                  </a:lnTo>
                  <a:lnTo>
                    <a:pt x="2257793" y="298983"/>
                  </a:lnTo>
                  <a:lnTo>
                    <a:pt x="2291270" y="300850"/>
                  </a:lnTo>
                  <a:lnTo>
                    <a:pt x="2314460" y="299440"/>
                  </a:lnTo>
                  <a:lnTo>
                    <a:pt x="2339263" y="297446"/>
                  </a:lnTo>
                  <a:lnTo>
                    <a:pt x="2377541" y="297611"/>
                  </a:lnTo>
                  <a:close/>
                </a:path>
                <a:path w="5351780" h="481964">
                  <a:moveTo>
                    <a:pt x="2427325" y="237197"/>
                  </a:moveTo>
                  <a:lnTo>
                    <a:pt x="2404656" y="234010"/>
                  </a:lnTo>
                  <a:lnTo>
                    <a:pt x="2400363" y="235534"/>
                  </a:lnTo>
                  <a:lnTo>
                    <a:pt x="2391346" y="236601"/>
                  </a:lnTo>
                  <a:lnTo>
                    <a:pt x="2396261" y="238099"/>
                  </a:lnTo>
                  <a:lnTo>
                    <a:pt x="2366099" y="236245"/>
                  </a:lnTo>
                  <a:lnTo>
                    <a:pt x="2323490" y="234937"/>
                  </a:lnTo>
                  <a:lnTo>
                    <a:pt x="2233549" y="232956"/>
                  </a:lnTo>
                  <a:lnTo>
                    <a:pt x="2246680" y="234149"/>
                  </a:lnTo>
                  <a:lnTo>
                    <a:pt x="2243366" y="235483"/>
                  </a:lnTo>
                  <a:lnTo>
                    <a:pt x="2233117" y="236829"/>
                  </a:lnTo>
                  <a:lnTo>
                    <a:pt x="2225446" y="238061"/>
                  </a:lnTo>
                  <a:lnTo>
                    <a:pt x="2266023" y="239585"/>
                  </a:lnTo>
                  <a:lnTo>
                    <a:pt x="2295423" y="241427"/>
                  </a:lnTo>
                  <a:lnTo>
                    <a:pt x="2352129" y="246367"/>
                  </a:lnTo>
                  <a:lnTo>
                    <a:pt x="2351621" y="245364"/>
                  </a:lnTo>
                  <a:lnTo>
                    <a:pt x="2369959" y="245160"/>
                  </a:lnTo>
                  <a:lnTo>
                    <a:pt x="2384183" y="246011"/>
                  </a:lnTo>
                  <a:lnTo>
                    <a:pt x="2395131" y="247637"/>
                  </a:lnTo>
                  <a:lnTo>
                    <a:pt x="2403640" y="249770"/>
                  </a:lnTo>
                  <a:lnTo>
                    <a:pt x="2398941" y="246253"/>
                  </a:lnTo>
                  <a:lnTo>
                    <a:pt x="2416137" y="241668"/>
                  </a:lnTo>
                  <a:lnTo>
                    <a:pt x="2427325" y="237197"/>
                  </a:lnTo>
                  <a:close/>
                </a:path>
                <a:path w="5351780" h="481964">
                  <a:moveTo>
                    <a:pt x="2475446" y="240436"/>
                  </a:moveTo>
                  <a:lnTo>
                    <a:pt x="2438362" y="240525"/>
                  </a:lnTo>
                  <a:lnTo>
                    <a:pt x="2448941" y="241706"/>
                  </a:lnTo>
                  <a:lnTo>
                    <a:pt x="2455481" y="242189"/>
                  </a:lnTo>
                  <a:lnTo>
                    <a:pt x="2462733" y="241820"/>
                  </a:lnTo>
                  <a:lnTo>
                    <a:pt x="2475446" y="240436"/>
                  </a:lnTo>
                  <a:close/>
                </a:path>
                <a:path w="5351780" h="481964">
                  <a:moveTo>
                    <a:pt x="2510205" y="271843"/>
                  </a:moveTo>
                  <a:lnTo>
                    <a:pt x="2504198" y="270725"/>
                  </a:lnTo>
                  <a:lnTo>
                    <a:pt x="2495499" y="270802"/>
                  </a:lnTo>
                  <a:lnTo>
                    <a:pt x="2486088" y="271551"/>
                  </a:lnTo>
                  <a:lnTo>
                    <a:pt x="2477922" y="272427"/>
                  </a:lnTo>
                  <a:lnTo>
                    <a:pt x="2501582" y="274904"/>
                  </a:lnTo>
                  <a:lnTo>
                    <a:pt x="2498941" y="274154"/>
                  </a:lnTo>
                  <a:lnTo>
                    <a:pt x="2502395" y="273392"/>
                  </a:lnTo>
                  <a:lnTo>
                    <a:pt x="2507589" y="272618"/>
                  </a:lnTo>
                  <a:lnTo>
                    <a:pt x="2510205" y="271843"/>
                  </a:lnTo>
                  <a:close/>
                </a:path>
                <a:path w="5351780" h="481964">
                  <a:moveTo>
                    <a:pt x="2513965" y="311365"/>
                  </a:moveTo>
                  <a:lnTo>
                    <a:pt x="2472499" y="309537"/>
                  </a:lnTo>
                  <a:lnTo>
                    <a:pt x="2479370" y="312420"/>
                  </a:lnTo>
                  <a:lnTo>
                    <a:pt x="2495080" y="312153"/>
                  </a:lnTo>
                  <a:lnTo>
                    <a:pt x="2513965" y="311365"/>
                  </a:lnTo>
                  <a:close/>
                </a:path>
                <a:path w="5351780" h="481964">
                  <a:moveTo>
                    <a:pt x="2525992" y="301269"/>
                  </a:moveTo>
                  <a:lnTo>
                    <a:pt x="2525572" y="299237"/>
                  </a:lnTo>
                  <a:lnTo>
                    <a:pt x="2492629" y="296799"/>
                  </a:lnTo>
                  <a:lnTo>
                    <a:pt x="2525992" y="301269"/>
                  </a:lnTo>
                  <a:close/>
                </a:path>
                <a:path w="5351780" h="481964">
                  <a:moveTo>
                    <a:pt x="2588323" y="310769"/>
                  </a:moveTo>
                  <a:lnTo>
                    <a:pt x="2563914" y="305219"/>
                  </a:lnTo>
                  <a:lnTo>
                    <a:pt x="2567825" y="306654"/>
                  </a:lnTo>
                  <a:lnTo>
                    <a:pt x="2569133" y="308000"/>
                  </a:lnTo>
                  <a:lnTo>
                    <a:pt x="2573947" y="309346"/>
                  </a:lnTo>
                  <a:lnTo>
                    <a:pt x="2588323" y="310769"/>
                  </a:lnTo>
                  <a:close/>
                </a:path>
                <a:path w="5351780" h="481964">
                  <a:moveTo>
                    <a:pt x="2602636" y="271576"/>
                  </a:moveTo>
                  <a:lnTo>
                    <a:pt x="2569387" y="268122"/>
                  </a:lnTo>
                  <a:lnTo>
                    <a:pt x="2564765" y="268630"/>
                  </a:lnTo>
                  <a:lnTo>
                    <a:pt x="2598001" y="272122"/>
                  </a:lnTo>
                  <a:lnTo>
                    <a:pt x="2602636" y="271576"/>
                  </a:lnTo>
                  <a:close/>
                </a:path>
                <a:path w="5351780" h="481964">
                  <a:moveTo>
                    <a:pt x="3202317" y="136385"/>
                  </a:moveTo>
                  <a:lnTo>
                    <a:pt x="3199041" y="136385"/>
                  </a:lnTo>
                  <a:lnTo>
                    <a:pt x="3190697" y="136842"/>
                  </a:lnTo>
                  <a:lnTo>
                    <a:pt x="3202317" y="136385"/>
                  </a:lnTo>
                  <a:close/>
                </a:path>
                <a:path w="5351780" h="481964">
                  <a:moveTo>
                    <a:pt x="3244062" y="208838"/>
                  </a:moveTo>
                  <a:lnTo>
                    <a:pt x="3243669" y="207822"/>
                  </a:lnTo>
                  <a:lnTo>
                    <a:pt x="3237941" y="207111"/>
                  </a:lnTo>
                  <a:lnTo>
                    <a:pt x="3229711" y="206971"/>
                  </a:lnTo>
                  <a:lnTo>
                    <a:pt x="3221520" y="207022"/>
                  </a:lnTo>
                  <a:lnTo>
                    <a:pt x="3215881" y="206883"/>
                  </a:lnTo>
                  <a:lnTo>
                    <a:pt x="3230422" y="210426"/>
                  </a:lnTo>
                  <a:lnTo>
                    <a:pt x="3244062" y="208838"/>
                  </a:lnTo>
                  <a:close/>
                </a:path>
                <a:path w="5351780" h="481964">
                  <a:moveTo>
                    <a:pt x="3273844" y="133642"/>
                  </a:moveTo>
                  <a:lnTo>
                    <a:pt x="3263849" y="132575"/>
                  </a:lnTo>
                  <a:lnTo>
                    <a:pt x="3270872" y="133642"/>
                  </a:lnTo>
                  <a:lnTo>
                    <a:pt x="3273844" y="133642"/>
                  </a:lnTo>
                  <a:close/>
                </a:path>
                <a:path w="5351780" h="481964">
                  <a:moveTo>
                    <a:pt x="3380549" y="138836"/>
                  </a:moveTo>
                  <a:lnTo>
                    <a:pt x="3362160" y="137325"/>
                  </a:lnTo>
                  <a:lnTo>
                    <a:pt x="3330168" y="140004"/>
                  </a:lnTo>
                  <a:lnTo>
                    <a:pt x="3306737" y="139065"/>
                  </a:lnTo>
                  <a:lnTo>
                    <a:pt x="3305225" y="138836"/>
                  </a:lnTo>
                  <a:lnTo>
                    <a:pt x="3287674" y="136182"/>
                  </a:lnTo>
                  <a:lnTo>
                    <a:pt x="3270872" y="133642"/>
                  </a:lnTo>
                  <a:lnTo>
                    <a:pt x="3202317" y="136385"/>
                  </a:lnTo>
                  <a:lnTo>
                    <a:pt x="3221228" y="136385"/>
                  </a:lnTo>
                  <a:lnTo>
                    <a:pt x="3232302" y="136182"/>
                  </a:lnTo>
                  <a:lnTo>
                    <a:pt x="3224009" y="141338"/>
                  </a:lnTo>
                  <a:lnTo>
                    <a:pt x="3249714" y="138836"/>
                  </a:lnTo>
                  <a:lnTo>
                    <a:pt x="3251123" y="138836"/>
                  </a:lnTo>
                  <a:lnTo>
                    <a:pt x="3271075" y="139788"/>
                  </a:lnTo>
                  <a:lnTo>
                    <a:pt x="3291103" y="142201"/>
                  </a:lnTo>
                  <a:lnTo>
                    <a:pt x="3291560" y="142201"/>
                  </a:lnTo>
                  <a:lnTo>
                    <a:pt x="3312363" y="143598"/>
                  </a:lnTo>
                  <a:lnTo>
                    <a:pt x="3329965" y="142201"/>
                  </a:lnTo>
                  <a:lnTo>
                    <a:pt x="3344494" y="140284"/>
                  </a:lnTo>
                  <a:lnTo>
                    <a:pt x="3347555" y="140004"/>
                  </a:lnTo>
                  <a:lnTo>
                    <a:pt x="3359975" y="138836"/>
                  </a:lnTo>
                  <a:lnTo>
                    <a:pt x="3380549" y="138836"/>
                  </a:lnTo>
                  <a:close/>
                </a:path>
                <a:path w="5351780" h="481964">
                  <a:moveTo>
                    <a:pt x="3426041" y="197154"/>
                  </a:moveTo>
                  <a:lnTo>
                    <a:pt x="3397250" y="192176"/>
                  </a:lnTo>
                  <a:lnTo>
                    <a:pt x="3407727" y="197205"/>
                  </a:lnTo>
                  <a:lnTo>
                    <a:pt x="3426041" y="197154"/>
                  </a:lnTo>
                  <a:close/>
                </a:path>
                <a:path w="5351780" h="481964">
                  <a:moveTo>
                    <a:pt x="3434410" y="213182"/>
                  </a:moveTo>
                  <a:lnTo>
                    <a:pt x="3412972" y="210667"/>
                  </a:lnTo>
                  <a:lnTo>
                    <a:pt x="3393097" y="207492"/>
                  </a:lnTo>
                  <a:lnTo>
                    <a:pt x="3359594" y="209016"/>
                  </a:lnTo>
                  <a:lnTo>
                    <a:pt x="3374720" y="212255"/>
                  </a:lnTo>
                  <a:lnTo>
                    <a:pt x="3410166" y="213334"/>
                  </a:lnTo>
                  <a:lnTo>
                    <a:pt x="3434410" y="213182"/>
                  </a:lnTo>
                  <a:close/>
                </a:path>
                <a:path w="5351780" h="481964">
                  <a:moveTo>
                    <a:pt x="3492893" y="212255"/>
                  </a:moveTo>
                  <a:lnTo>
                    <a:pt x="3448037" y="213182"/>
                  </a:lnTo>
                  <a:lnTo>
                    <a:pt x="3434410" y="213182"/>
                  </a:lnTo>
                  <a:lnTo>
                    <a:pt x="3439807" y="213817"/>
                  </a:lnTo>
                  <a:lnTo>
                    <a:pt x="3492893" y="212255"/>
                  </a:lnTo>
                  <a:close/>
                </a:path>
                <a:path w="5351780" h="481964">
                  <a:moveTo>
                    <a:pt x="3499802" y="196977"/>
                  </a:moveTo>
                  <a:lnTo>
                    <a:pt x="3452812" y="193040"/>
                  </a:lnTo>
                  <a:lnTo>
                    <a:pt x="3458375" y="194449"/>
                  </a:lnTo>
                  <a:lnTo>
                    <a:pt x="3467887" y="195986"/>
                  </a:lnTo>
                  <a:lnTo>
                    <a:pt x="3481616" y="197027"/>
                  </a:lnTo>
                  <a:lnTo>
                    <a:pt x="3499802" y="196977"/>
                  </a:lnTo>
                  <a:close/>
                </a:path>
                <a:path w="5351780" h="481964">
                  <a:moveTo>
                    <a:pt x="3704425" y="161836"/>
                  </a:moveTo>
                  <a:lnTo>
                    <a:pt x="3694811" y="160578"/>
                  </a:lnTo>
                  <a:lnTo>
                    <a:pt x="3692880" y="160820"/>
                  </a:lnTo>
                  <a:lnTo>
                    <a:pt x="3704425" y="161836"/>
                  </a:lnTo>
                  <a:close/>
                </a:path>
                <a:path w="5351780" h="481964">
                  <a:moveTo>
                    <a:pt x="3726637" y="158254"/>
                  </a:moveTo>
                  <a:lnTo>
                    <a:pt x="3702570" y="156667"/>
                  </a:lnTo>
                  <a:lnTo>
                    <a:pt x="3674592" y="155143"/>
                  </a:lnTo>
                  <a:lnTo>
                    <a:pt x="3645890" y="154089"/>
                  </a:lnTo>
                  <a:lnTo>
                    <a:pt x="3619665" y="153949"/>
                  </a:lnTo>
                  <a:lnTo>
                    <a:pt x="3603180" y="156273"/>
                  </a:lnTo>
                  <a:lnTo>
                    <a:pt x="3678948" y="158496"/>
                  </a:lnTo>
                  <a:lnTo>
                    <a:pt x="3694811" y="160578"/>
                  </a:lnTo>
                  <a:lnTo>
                    <a:pt x="3699954" y="159905"/>
                  </a:lnTo>
                  <a:lnTo>
                    <a:pt x="3726637" y="158254"/>
                  </a:lnTo>
                  <a:close/>
                </a:path>
                <a:path w="5351780" h="481964">
                  <a:moveTo>
                    <a:pt x="3767759" y="156578"/>
                  </a:moveTo>
                  <a:lnTo>
                    <a:pt x="3730358" y="153657"/>
                  </a:lnTo>
                  <a:lnTo>
                    <a:pt x="3712248" y="155740"/>
                  </a:lnTo>
                  <a:lnTo>
                    <a:pt x="3767759" y="156578"/>
                  </a:lnTo>
                  <a:close/>
                </a:path>
                <a:path w="5351780" h="481964">
                  <a:moveTo>
                    <a:pt x="3770922" y="149987"/>
                  </a:moveTo>
                  <a:lnTo>
                    <a:pt x="3756787" y="148488"/>
                  </a:lnTo>
                  <a:lnTo>
                    <a:pt x="3733558" y="148043"/>
                  </a:lnTo>
                  <a:lnTo>
                    <a:pt x="3770922" y="149987"/>
                  </a:lnTo>
                  <a:close/>
                </a:path>
                <a:path w="5351780" h="481964">
                  <a:moveTo>
                    <a:pt x="3853421" y="106083"/>
                  </a:moveTo>
                  <a:lnTo>
                    <a:pt x="3851173" y="103962"/>
                  </a:lnTo>
                  <a:lnTo>
                    <a:pt x="3845077" y="102196"/>
                  </a:lnTo>
                  <a:lnTo>
                    <a:pt x="3834676" y="100736"/>
                  </a:lnTo>
                  <a:lnTo>
                    <a:pt x="3819550" y="99555"/>
                  </a:lnTo>
                  <a:lnTo>
                    <a:pt x="3812908" y="101028"/>
                  </a:lnTo>
                  <a:lnTo>
                    <a:pt x="3802227" y="101815"/>
                  </a:lnTo>
                  <a:lnTo>
                    <a:pt x="3787940" y="102184"/>
                  </a:lnTo>
                  <a:lnTo>
                    <a:pt x="3853421" y="106083"/>
                  </a:lnTo>
                  <a:close/>
                </a:path>
                <a:path w="5351780" h="481964">
                  <a:moveTo>
                    <a:pt x="3887520" y="134429"/>
                  </a:moveTo>
                  <a:lnTo>
                    <a:pt x="3874681" y="135166"/>
                  </a:lnTo>
                  <a:lnTo>
                    <a:pt x="3860063" y="135521"/>
                  </a:lnTo>
                  <a:lnTo>
                    <a:pt x="3849027" y="136245"/>
                  </a:lnTo>
                  <a:lnTo>
                    <a:pt x="3846893" y="138099"/>
                  </a:lnTo>
                  <a:lnTo>
                    <a:pt x="3865041" y="138188"/>
                  </a:lnTo>
                  <a:lnTo>
                    <a:pt x="3874249" y="136994"/>
                  </a:lnTo>
                  <a:lnTo>
                    <a:pt x="3879926" y="135420"/>
                  </a:lnTo>
                  <a:lnTo>
                    <a:pt x="3887520" y="134429"/>
                  </a:lnTo>
                  <a:close/>
                </a:path>
                <a:path w="5351780" h="481964">
                  <a:moveTo>
                    <a:pt x="3897884" y="139471"/>
                  </a:moveTo>
                  <a:lnTo>
                    <a:pt x="3888803" y="139865"/>
                  </a:lnTo>
                  <a:lnTo>
                    <a:pt x="3861562" y="139725"/>
                  </a:lnTo>
                  <a:lnTo>
                    <a:pt x="3847173" y="140119"/>
                  </a:lnTo>
                  <a:lnTo>
                    <a:pt x="3876497" y="141681"/>
                  </a:lnTo>
                  <a:lnTo>
                    <a:pt x="3890467" y="141566"/>
                  </a:lnTo>
                  <a:lnTo>
                    <a:pt x="3897884" y="139471"/>
                  </a:lnTo>
                  <a:close/>
                </a:path>
                <a:path w="5351780" h="481964">
                  <a:moveTo>
                    <a:pt x="3916769" y="100799"/>
                  </a:moveTo>
                  <a:lnTo>
                    <a:pt x="3902456" y="98298"/>
                  </a:lnTo>
                  <a:lnTo>
                    <a:pt x="3870731" y="100926"/>
                  </a:lnTo>
                  <a:lnTo>
                    <a:pt x="3916769" y="100799"/>
                  </a:lnTo>
                  <a:close/>
                </a:path>
                <a:path w="5351780" h="481964">
                  <a:moveTo>
                    <a:pt x="3931932" y="65709"/>
                  </a:moveTo>
                  <a:lnTo>
                    <a:pt x="3845852" y="62636"/>
                  </a:lnTo>
                  <a:lnTo>
                    <a:pt x="3790543" y="60375"/>
                  </a:lnTo>
                  <a:lnTo>
                    <a:pt x="3745636" y="58077"/>
                  </a:lnTo>
                  <a:lnTo>
                    <a:pt x="3719728" y="59626"/>
                  </a:lnTo>
                  <a:lnTo>
                    <a:pt x="3688702" y="59436"/>
                  </a:lnTo>
                  <a:lnTo>
                    <a:pt x="3662095" y="59524"/>
                  </a:lnTo>
                  <a:lnTo>
                    <a:pt x="3649421" y="61899"/>
                  </a:lnTo>
                  <a:lnTo>
                    <a:pt x="3617468" y="61036"/>
                  </a:lnTo>
                  <a:lnTo>
                    <a:pt x="3574872" y="59042"/>
                  </a:lnTo>
                  <a:lnTo>
                    <a:pt x="3579596" y="59550"/>
                  </a:lnTo>
                  <a:lnTo>
                    <a:pt x="3561473" y="61569"/>
                  </a:lnTo>
                  <a:lnTo>
                    <a:pt x="3538486" y="61315"/>
                  </a:lnTo>
                  <a:lnTo>
                    <a:pt x="3518878" y="60858"/>
                  </a:lnTo>
                  <a:lnTo>
                    <a:pt x="3510902" y="62280"/>
                  </a:lnTo>
                  <a:lnTo>
                    <a:pt x="3556038" y="65011"/>
                  </a:lnTo>
                  <a:lnTo>
                    <a:pt x="3577285" y="65316"/>
                  </a:lnTo>
                  <a:lnTo>
                    <a:pt x="3589858" y="63588"/>
                  </a:lnTo>
                  <a:lnTo>
                    <a:pt x="3595103" y="67106"/>
                  </a:lnTo>
                  <a:lnTo>
                    <a:pt x="3607498" y="66878"/>
                  </a:lnTo>
                  <a:lnTo>
                    <a:pt x="3606939" y="65125"/>
                  </a:lnTo>
                  <a:lnTo>
                    <a:pt x="3610648" y="63436"/>
                  </a:lnTo>
                  <a:lnTo>
                    <a:pt x="3635908" y="63449"/>
                  </a:lnTo>
                  <a:lnTo>
                    <a:pt x="3667239" y="65735"/>
                  </a:lnTo>
                  <a:lnTo>
                    <a:pt x="3677894" y="67881"/>
                  </a:lnTo>
                  <a:lnTo>
                    <a:pt x="3674554" y="69951"/>
                  </a:lnTo>
                  <a:lnTo>
                    <a:pt x="3652545" y="73939"/>
                  </a:lnTo>
                  <a:lnTo>
                    <a:pt x="3647224" y="75933"/>
                  </a:lnTo>
                  <a:lnTo>
                    <a:pt x="3654590" y="77978"/>
                  </a:lnTo>
                  <a:lnTo>
                    <a:pt x="3681323" y="80111"/>
                  </a:lnTo>
                  <a:lnTo>
                    <a:pt x="3697871" y="76860"/>
                  </a:lnTo>
                  <a:lnTo>
                    <a:pt x="3746309" y="76758"/>
                  </a:lnTo>
                  <a:lnTo>
                    <a:pt x="3799814" y="76073"/>
                  </a:lnTo>
                  <a:lnTo>
                    <a:pt x="3831564" y="71056"/>
                  </a:lnTo>
                  <a:lnTo>
                    <a:pt x="3857980" y="70358"/>
                  </a:lnTo>
                  <a:lnTo>
                    <a:pt x="3889146" y="72618"/>
                  </a:lnTo>
                  <a:lnTo>
                    <a:pt x="3910241" y="71335"/>
                  </a:lnTo>
                  <a:lnTo>
                    <a:pt x="3896207" y="69862"/>
                  </a:lnTo>
                  <a:lnTo>
                    <a:pt x="3913987" y="69113"/>
                  </a:lnTo>
                  <a:lnTo>
                    <a:pt x="3919143" y="67576"/>
                  </a:lnTo>
                  <a:lnTo>
                    <a:pt x="3921747" y="66154"/>
                  </a:lnTo>
                  <a:lnTo>
                    <a:pt x="3931932" y="65709"/>
                  </a:lnTo>
                  <a:close/>
                </a:path>
                <a:path w="5351780" h="481964">
                  <a:moveTo>
                    <a:pt x="3948620" y="181394"/>
                  </a:moveTo>
                  <a:lnTo>
                    <a:pt x="3938282" y="181394"/>
                  </a:lnTo>
                  <a:lnTo>
                    <a:pt x="3924719" y="182156"/>
                  </a:lnTo>
                  <a:lnTo>
                    <a:pt x="3917162" y="184137"/>
                  </a:lnTo>
                  <a:lnTo>
                    <a:pt x="3940429" y="185470"/>
                  </a:lnTo>
                  <a:lnTo>
                    <a:pt x="3944734" y="183426"/>
                  </a:lnTo>
                  <a:lnTo>
                    <a:pt x="3948620" y="181394"/>
                  </a:lnTo>
                  <a:close/>
                </a:path>
                <a:path w="5351780" h="481964">
                  <a:moveTo>
                    <a:pt x="3954894" y="181394"/>
                  </a:moveTo>
                  <a:lnTo>
                    <a:pt x="3949001" y="181190"/>
                  </a:lnTo>
                  <a:lnTo>
                    <a:pt x="3948620" y="181394"/>
                  </a:lnTo>
                  <a:lnTo>
                    <a:pt x="3954894" y="181394"/>
                  </a:lnTo>
                  <a:close/>
                </a:path>
                <a:path w="5351780" h="481964">
                  <a:moveTo>
                    <a:pt x="3960126" y="84353"/>
                  </a:moveTo>
                  <a:lnTo>
                    <a:pt x="3939133" y="84658"/>
                  </a:lnTo>
                  <a:lnTo>
                    <a:pt x="3908907" y="86042"/>
                  </a:lnTo>
                  <a:lnTo>
                    <a:pt x="3885666" y="85636"/>
                  </a:lnTo>
                  <a:lnTo>
                    <a:pt x="3907282" y="87414"/>
                  </a:lnTo>
                  <a:lnTo>
                    <a:pt x="3933914" y="86233"/>
                  </a:lnTo>
                  <a:lnTo>
                    <a:pt x="3955669" y="87972"/>
                  </a:lnTo>
                  <a:lnTo>
                    <a:pt x="3960126" y="84353"/>
                  </a:lnTo>
                  <a:close/>
                </a:path>
                <a:path w="5351780" h="481964">
                  <a:moveTo>
                    <a:pt x="3972166" y="181965"/>
                  </a:moveTo>
                  <a:lnTo>
                    <a:pt x="3956215" y="181394"/>
                  </a:lnTo>
                  <a:lnTo>
                    <a:pt x="3954894" y="181394"/>
                  </a:lnTo>
                  <a:lnTo>
                    <a:pt x="3972166" y="181965"/>
                  </a:lnTo>
                  <a:close/>
                </a:path>
                <a:path w="5351780" h="481964">
                  <a:moveTo>
                    <a:pt x="4023944" y="146570"/>
                  </a:moveTo>
                  <a:lnTo>
                    <a:pt x="4020121" y="146570"/>
                  </a:lnTo>
                  <a:lnTo>
                    <a:pt x="4009656" y="147129"/>
                  </a:lnTo>
                  <a:lnTo>
                    <a:pt x="4001541" y="148323"/>
                  </a:lnTo>
                  <a:lnTo>
                    <a:pt x="4019829" y="148755"/>
                  </a:lnTo>
                  <a:lnTo>
                    <a:pt x="4023944" y="146570"/>
                  </a:lnTo>
                  <a:close/>
                </a:path>
                <a:path w="5351780" h="481964">
                  <a:moveTo>
                    <a:pt x="4031005" y="75082"/>
                  </a:moveTo>
                  <a:lnTo>
                    <a:pt x="4030154" y="71043"/>
                  </a:lnTo>
                  <a:lnTo>
                    <a:pt x="4002379" y="71081"/>
                  </a:lnTo>
                  <a:lnTo>
                    <a:pt x="4031005" y="75082"/>
                  </a:lnTo>
                  <a:close/>
                </a:path>
                <a:path w="5351780" h="481964">
                  <a:moveTo>
                    <a:pt x="4036745" y="146570"/>
                  </a:moveTo>
                  <a:lnTo>
                    <a:pt x="4024477" y="146278"/>
                  </a:lnTo>
                  <a:lnTo>
                    <a:pt x="4023944" y="146570"/>
                  </a:lnTo>
                  <a:lnTo>
                    <a:pt x="4036745" y="146570"/>
                  </a:lnTo>
                  <a:close/>
                </a:path>
                <a:path w="5351780" h="481964">
                  <a:moveTo>
                    <a:pt x="4042791" y="65405"/>
                  </a:moveTo>
                  <a:lnTo>
                    <a:pt x="3986212" y="60477"/>
                  </a:lnTo>
                  <a:lnTo>
                    <a:pt x="3990937" y="60960"/>
                  </a:lnTo>
                  <a:lnTo>
                    <a:pt x="3973461" y="62496"/>
                  </a:lnTo>
                  <a:lnTo>
                    <a:pt x="3960012" y="64541"/>
                  </a:lnTo>
                  <a:lnTo>
                    <a:pt x="3957878" y="66852"/>
                  </a:lnTo>
                  <a:lnTo>
                    <a:pt x="3974427" y="69151"/>
                  </a:lnTo>
                  <a:lnTo>
                    <a:pt x="3978960" y="68135"/>
                  </a:lnTo>
                  <a:lnTo>
                    <a:pt x="3991356" y="67297"/>
                  </a:lnTo>
                  <a:lnTo>
                    <a:pt x="3998569" y="66484"/>
                  </a:lnTo>
                  <a:lnTo>
                    <a:pt x="3987609" y="65544"/>
                  </a:lnTo>
                  <a:lnTo>
                    <a:pt x="4003294" y="65417"/>
                  </a:lnTo>
                  <a:lnTo>
                    <a:pt x="4009631" y="64147"/>
                  </a:lnTo>
                  <a:lnTo>
                    <a:pt x="4018762" y="63525"/>
                  </a:lnTo>
                  <a:lnTo>
                    <a:pt x="4042791" y="65405"/>
                  </a:lnTo>
                  <a:close/>
                </a:path>
                <a:path w="5351780" h="481964">
                  <a:moveTo>
                    <a:pt x="4111612" y="93903"/>
                  </a:moveTo>
                  <a:lnTo>
                    <a:pt x="4100550" y="93408"/>
                  </a:lnTo>
                  <a:lnTo>
                    <a:pt x="4109796" y="96202"/>
                  </a:lnTo>
                  <a:lnTo>
                    <a:pt x="4108475" y="94081"/>
                  </a:lnTo>
                  <a:lnTo>
                    <a:pt x="4108361" y="93903"/>
                  </a:lnTo>
                  <a:lnTo>
                    <a:pt x="4111612" y="93903"/>
                  </a:lnTo>
                  <a:close/>
                </a:path>
                <a:path w="5351780" h="481964">
                  <a:moveTo>
                    <a:pt x="4115308" y="79933"/>
                  </a:moveTo>
                  <a:lnTo>
                    <a:pt x="4104957" y="78765"/>
                  </a:lnTo>
                  <a:lnTo>
                    <a:pt x="4065562" y="78219"/>
                  </a:lnTo>
                  <a:lnTo>
                    <a:pt x="4050055" y="77063"/>
                  </a:lnTo>
                  <a:lnTo>
                    <a:pt x="4107192" y="85039"/>
                  </a:lnTo>
                  <a:lnTo>
                    <a:pt x="4092435" y="80505"/>
                  </a:lnTo>
                  <a:lnTo>
                    <a:pt x="4101388" y="79489"/>
                  </a:lnTo>
                  <a:lnTo>
                    <a:pt x="4111307" y="82461"/>
                  </a:lnTo>
                  <a:lnTo>
                    <a:pt x="4115308" y="79933"/>
                  </a:lnTo>
                  <a:close/>
                </a:path>
                <a:path w="5351780" h="481964">
                  <a:moveTo>
                    <a:pt x="4120108" y="60604"/>
                  </a:moveTo>
                  <a:lnTo>
                    <a:pt x="4105618" y="60045"/>
                  </a:lnTo>
                  <a:lnTo>
                    <a:pt x="4087825" y="60452"/>
                  </a:lnTo>
                  <a:lnTo>
                    <a:pt x="4073652" y="61595"/>
                  </a:lnTo>
                  <a:lnTo>
                    <a:pt x="4070070" y="63284"/>
                  </a:lnTo>
                  <a:lnTo>
                    <a:pt x="4086047" y="64554"/>
                  </a:lnTo>
                  <a:lnTo>
                    <a:pt x="4102519" y="64198"/>
                  </a:lnTo>
                  <a:lnTo>
                    <a:pt x="4115282" y="62725"/>
                  </a:lnTo>
                  <a:lnTo>
                    <a:pt x="4120108" y="60604"/>
                  </a:lnTo>
                  <a:close/>
                </a:path>
                <a:path w="5351780" h="481964">
                  <a:moveTo>
                    <a:pt x="4155414" y="124764"/>
                  </a:moveTo>
                  <a:lnTo>
                    <a:pt x="4154436" y="124345"/>
                  </a:lnTo>
                  <a:lnTo>
                    <a:pt x="4139209" y="124104"/>
                  </a:lnTo>
                  <a:lnTo>
                    <a:pt x="4155414" y="124764"/>
                  </a:lnTo>
                  <a:close/>
                </a:path>
                <a:path w="5351780" h="481964">
                  <a:moveTo>
                    <a:pt x="4185869" y="126009"/>
                  </a:moveTo>
                  <a:lnTo>
                    <a:pt x="4155414" y="124764"/>
                  </a:lnTo>
                  <a:lnTo>
                    <a:pt x="4157383" y="125615"/>
                  </a:lnTo>
                  <a:lnTo>
                    <a:pt x="4156113" y="127381"/>
                  </a:lnTo>
                  <a:lnTo>
                    <a:pt x="4158691" y="129095"/>
                  </a:lnTo>
                  <a:lnTo>
                    <a:pt x="4169511" y="128587"/>
                  </a:lnTo>
                  <a:lnTo>
                    <a:pt x="4179366" y="127901"/>
                  </a:lnTo>
                  <a:lnTo>
                    <a:pt x="4185678" y="127038"/>
                  </a:lnTo>
                  <a:lnTo>
                    <a:pt x="4185869" y="126009"/>
                  </a:lnTo>
                  <a:close/>
                </a:path>
                <a:path w="5351780" h="481964">
                  <a:moveTo>
                    <a:pt x="4205109" y="88353"/>
                  </a:moveTo>
                  <a:lnTo>
                    <a:pt x="4203877" y="87769"/>
                  </a:lnTo>
                  <a:lnTo>
                    <a:pt x="4199674" y="85788"/>
                  </a:lnTo>
                  <a:lnTo>
                    <a:pt x="4173639" y="87363"/>
                  </a:lnTo>
                  <a:lnTo>
                    <a:pt x="4167886" y="87363"/>
                  </a:lnTo>
                  <a:lnTo>
                    <a:pt x="4151122" y="87769"/>
                  </a:lnTo>
                  <a:lnTo>
                    <a:pt x="4120197" y="87363"/>
                  </a:lnTo>
                  <a:lnTo>
                    <a:pt x="4084256" y="85585"/>
                  </a:lnTo>
                  <a:lnTo>
                    <a:pt x="4103814" y="89611"/>
                  </a:lnTo>
                  <a:lnTo>
                    <a:pt x="4087952" y="91313"/>
                  </a:lnTo>
                  <a:lnTo>
                    <a:pt x="4065155" y="90665"/>
                  </a:lnTo>
                  <a:lnTo>
                    <a:pt x="4048417" y="89827"/>
                  </a:lnTo>
                  <a:lnTo>
                    <a:pt x="4044111" y="89611"/>
                  </a:lnTo>
                  <a:lnTo>
                    <a:pt x="4040695" y="89611"/>
                  </a:lnTo>
                  <a:lnTo>
                    <a:pt x="4029697" y="89827"/>
                  </a:lnTo>
                  <a:lnTo>
                    <a:pt x="4027855" y="89141"/>
                  </a:lnTo>
                  <a:lnTo>
                    <a:pt x="4032885" y="88531"/>
                  </a:lnTo>
                  <a:lnTo>
                    <a:pt x="4039679" y="87934"/>
                  </a:lnTo>
                  <a:lnTo>
                    <a:pt x="4042435" y="87363"/>
                  </a:lnTo>
                  <a:lnTo>
                    <a:pt x="4044912" y="87363"/>
                  </a:lnTo>
                  <a:lnTo>
                    <a:pt x="4000931" y="84658"/>
                  </a:lnTo>
                  <a:lnTo>
                    <a:pt x="3986987" y="84353"/>
                  </a:lnTo>
                  <a:lnTo>
                    <a:pt x="3997858" y="86842"/>
                  </a:lnTo>
                  <a:lnTo>
                    <a:pt x="4022140" y="89141"/>
                  </a:lnTo>
                  <a:lnTo>
                    <a:pt x="4039057" y="91617"/>
                  </a:lnTo>
                  <a:lnTo>
                    <a:pt x="4038447" y="91617"/>
                  </a:lnTo>
                  <a:lnTo>
                    <a:pt x="4026331" y="94399"/>
                  </a:lnTo>
                  <a:lnTo>
                    <a:pt x="3956837" y="94081"/>
                  </a:lnTo>
                  <a:lnTo>
                    <a:pt x="3956939" y="96723"/>
                  </a:lnTo>
                  <a:lnTo>
                    <a:pt x="3953637" y="96723"/>
                  </a:lnTo>
                  <a:lnTo>
                    <a:pt x="3926217" y="97586"/>
                  </a:lnTo>
                  <a:lnTo>
                    <a:pt x="3928414" y="97586"/>
                  </a:lnTo>
                  <a:lnTo>
                    <a:pt x="3925874" y="99822"/>
                  </a:lnTo>
                  <a:lnTo>
                    <a:pt x="3930256" y="99822"/>
                  </a:lnTo>
                  <a:lnTo>
                    <a:pt x="3954538" y="100177"/>
                  </a:lnTo>
                  <a:lnTo>
                    <a:pt x="3983939" y="98640"/>
                  </a:lnTo>
                  <a:lnTo>
                    <a:pt x="4014305" y="97586"/>
                  </a:lnTo>
                  <a:lnTo>
                    <a:pt x="4045775" y="99428"/>
                  </a:lnTo>
                  <a:lnTo>
                    <a:pt x="4041584" y="98983"/>
                  </a:lnTo>
                  <a:lnTo>
                    <a:pt x="4040759" y="98983"/>
                  </a:lnTo>
                  <a:lnTo>
                    <a:pt x="4047540" y="97586"/>
                  </a:lnTo>
                  <a:lnTo>
                    <a:pt x="4050576" y="97586"/>
                  </a:lnTo>
                  <a:lnTo>
                    <a:pt x="4060431" y="97866"/>
                  </a:lnTo>
                  <a:lnTo>
                    <a:pt x="4074871" y="98983"/>
                  </a:lnTo>
                  <a:lnTo>
                    <a:pt x="4087520" y="99822"/>
                  </a:lnTo>
                  <a:lnTo>
                    <a:pt x="4060748" y="100838"/>
                  </a:lnTo>
                  <a:lnTo>
                    <a:pt x="4036720" y="102438"/>
                  </a:lnTo>
                  <a:lnTo>
                    <a:pt x="4014076" y="102819"/>
                  </a:lnTo>
                  <a:lnTo>
                    <a:pt x="3995166" y="100050"/>
                  </a:lnTo>
                  <a:lnTo>
                    <a:pt x="4004322" y="101688"/>
                  </a:lnTo>
                  <a:lnTo>
                    <a:pt x="4013924" y="102819"/>
                  </a:lnTo>
                  <a:lnTo>
                    <a:pt x="4007675" y="102920"/>
                  </a:lnTo>
                  <a:lnTo>
                    <a:pt x="4014813" y="102920"/>
                  </a:lnTo>
                  <a:lnTo>
                    <a:pt x="4018343" y="103339"/>
                  </a:lnTo>
                  <a:lnTo>
                    <a:pt x="4020883" y="103632"/>
                  </a:lnTo>
                  <a:lnTo>
                    <a:pt x="4039832" y="104876"/>
                  </a:lnTo>
                  <a:lnTo>
                    <a:pt x="4056189" y="104470"/>
                  </a:lnTo>
                  <a:lnTo>
                    <a:pt x="4059567" y="102920"/>
                  </a:lnTo>
                  <a:lnTo>
                    <a:pt x="4064825" y="101917"/>
                  </a:lnTo>
                  <a:lnTo>
                    <a:pt x="4073639" y="101295"/>
                  </a:lnTo>
                  <a:lnTo>
                    <a:pt x="4087698" y="100838"/>
                  </a:lnTo>
                  <a:lnTo>
                    <a:pt x="4087761" y="101295"/>
                  </a:lnTo>
                  <a:lnTo>
                    <a:pt x="4087850" y="101854"/>
                  </a:lnTo>
                  <a:lnTo>
                    <a:pt x="4110291" y="98247"/>
                  </a:lnTo>
                  <a:lnTo>
                    <a:pt x="4099725" y="97332"/>
                  </a:lnTo>
                  <a:lnTo>
                    <a:pt x="4092664" y="96723"/>
                  </a:lnTo>
                  <a:lnTo>
                    <a:pt x="4066413" y="97332"/>
                  </a:lnTo>
                  <a:lnTo>
                    <a:pt x="4049611" y="97332"/>
                  </a:lnTo>
                  <a:lnTo>
                    <a:pt x="4044785" y="94399"/>
                  </a:lnTo>
                  <a:lnTo>
                    <a:pt x="4043616" y="94399"/>
                  </a:lnTo>
                  <a:lnTo>
                    <a:pt x="4064711" y="93408"/>
                  </a:lnTo>
                  <a:lnTo>
                    <a:pt x="4061383" y="93408"/>
                  </a:lnTo>
                  <a:lnTo>
                    <a:pt x="4090619" y="92964"/>
                  </a:lnTo>
                  <a:lnTo>
                    <a:pt x="4100550" y="93408"/>
                  </a:lnTo>
                  <a:lnTo>
                    <a:pt x="4099864" y="93205"/>
                  </a:lnTo>
                  <a:lnTo>
                    <a:pt x="4108539" y="92964"/>
                  </a:lnTo>
                  <a:lnTo>
                    <a:pt x="4166603" y="91401"/>
                  </a:lnTo>
                  <a:lnTo>
                    <a:pt x="4201426" y="90449"/>
                  </a:lnTo>
                  <a:lnTo>
                    <a:pt x="4195737" y="88353"/>
                  </a:lnTo>
                  <a:lnTo>
                    <a:pt x="4205109" y="88353"/>
                  </a:lnTo>
                  <a:close/>
                </a:path>
                <a:path w="5351780" h="481964">
                  <a:moveTo>
                    <a:pt x="4205173" y="90449"/>
                  </a:moveTo>
                  <a:lnTo>
                    <a:pt x="4201426" y="90449"/>
                  </a:lnTo>
                  <a:lnTo>
                    <a:pt x="4203979" y="91401"/>
                  </a:lnTo>
                  <a:lnTo>
                    <a:pt x="4205173" y="90449"/>
                  </a:lnTo>
                  <a:close/>
                </a:path>
                <a:path w="5351780" h="481964">
                  <a:moveTo>
                    <a:pt x="4210774" y="93903"/>
                  </a:moveTo>
                  <a:lnTo>
                    <a:pt x="4203979" y="91401"/>
                  </a:lnTo>
                  <a:lnTo>
                    <a:pt x="4203700" y="91617"/>
                  </a:lnTo>
                  <a:lnTo>
                    <a:pt x="4197527" y="92964"/>
                  </a:lnTo>
                  <a:lnTo>
                    <a:pt x="4197743" y="92964"/>
                  </a:lnTo>
                  <a:lnTo>
                    <a:pt x="4196931" y="93903"/>
                  </a:lnTo>
                  <a:lnTo>
                    <a:pt x="4210774" y="93903"/>
                  </a:lnTo>
                  <a:close/>
                </a:path>
                <a:path w="5351780" h="481964">
                  <a:moveTo>
                    <a:pt x="4254906" y="105448"/>
                  </a:moveTo>
                  <a:lnTo>
                    <a:pt x="4254512" y="103416"/>
                  </a:lnTo>
                  <a:lnTo>
                    <a:pt x="4226280" y="101460"/>
                  </a:lnTo>
                  <a:lnTo>
                    <a:pt x="4254906" y="105448"/>
                  </a:lnTo>
                  <a:close/>
                </a:path>
                <a:path w="5351780" h="481964">
                  <a:moveTo>
                    <a:pt x="4677156" y="52463"/>
                  </a:moveTo>
                  <a:lnTo>
                    <a:pt x="4654664" y="51574"/>
                  </a:lnTo>
                  <a:lnTo>
                    <a:pt x="4658144" y="50241"/>
                  </a:lnTo>
                  <a:lnTo>
                    <a:pt x="4668494" y="48501"/>
                  </a:lnTo>
                  <a:lnTo>
                    <a:pt x="4666627" y="46405"/>
                  </a:lnTo>
                  <a:lnTo>
                    <a:pt x="4631271" y="45072"/>
                  </a:lnTo>
                  <a:lnTo>
                    <a:pt x="4597616" y="45389"/>
                  </a:lnTo>
                  <a:lnTo>
                    <a:pt x="4568126" y="45034"/>
                  </a:lnTo>
                  <a:lnTo>
                    <a:pt x="4545292" y="41656"/>
                  </a:lnTo>
                  <a:lnTo>
                    <a:pt x="4548390" y="44081"/>
                  </a:lnTo>
                  <a:lnTo>
                    <a:pt x="4535030" y="44678"/>
                  </a:lnTo>
                  <a:lnTo>
                    <a:pt x="4515497" y="44831"/>
                  </a:lnTo>
                  <a:lnTo>
                    <a:pt x="4500042" y="45859"/>
                  </a:lnTo>
                  <a:lnTo>
                    <a:pt x="4505071" y="43827"/>
                  </a:lnTo>
                  <a:lnTo>
                    <a:pt x="4494733" y="42684"/>
                  </a:lnTo>
                  <a:lnTo>
                    <a:pt x="4480992" y="41757"/>
                  </a:lnTo>
                  <a:lnTo>
                    <a:pt x="4475810" y="40309"/>
                  </a:lnTo>
                  <a:lnTo>
                    <a:pt x="4432655" y="42075"/>
                  </a:lnTo>
                  <a:lnTo>
                    <a:pt x="4388002" y="42646"/>
                  </a:lnTo>
                  <a:lnTo>
                    <a:pt x="4345711" y="42164"/>
                  </a:lnTo>
                  <a:lnTo>
                    <a:pt x="4309618" y="40754"/>
                  </a:lnTo>
                  <a:lnTo>
                    <a:pt x="4324718" y="43395"/>
                  </a:lnTo>
                  <a:lnTo>
                    <a:pt x="4346245" y="44107"/>
                  </a:lnTo>
                  <a:lnTo>
                    <a:pt x="4372915" y="44602"/>
                  </a:lnTo>
                  <a:lnTo>
                    <a:pt x="4403458" y="46609"/>
                  </a:lnTo>
                  <a:lnTo>
                    <a:pt x="4402887" y="44907"/>
                  </a:lnTo>
                  <a:lnTo>
                    <a:pt x="4408944" y="43611"/>
                  </a:lnTo>
                  <a:lnTo>
                    <a:pt x="4421225" y="42786"/>
                  </a:lnTo>
                  <a:lnTo>
                    <a:pt x="4439297" y="42468"/>
                  </a:lnTo>
                  <a:lnTo>
                    <a:pt x="4448759" y="43357"/>
                  </a:lnTo>
                  <a:lnTo>
                    <a:pt x="4451324" y="44450"/>
                  </a:lnTo>
                  <a:lnTo>
                    <a:pt x="4449496" y="46482"/>
                  </a:lnTo>
                  <a:lnTo>
                    <a:pt x="4440072" y="46482"/>
                  </a:lnTo>
                  <a:lnTo>
                    <a:pt x="4464088" y="48082"/>
                  </a:lnTo>
                  <a:lnTo>
                    <a:pt x="4508665" y="50596"/>
                  </a:lnTo>
                  <a:lnTo>
                    <a:pt x="4564697" y="54127"/>
                  </a:lnTo>
                  <a:lnTo>
                    <a:pt x="4623066" y="58737"/>
                  </a:lnTo>
                  <a:lnTo>
                    <a:pt x="4610697" y="57607"/>
                  </a:lnTo>
                  <a:lnTo>
                    <a:pt x="4608487" y="55587"/>
                  </a:lnTo>
                  <a:lnTo>
                    <a:pt x="4616691" y="53733"/>
                  </a:lnTo>
                  <a:lnTo>
                    <a:pt x="4635576" y="53098"/>
                  </a:lnTo>
                  <a:lnTo>
                    <a:pt x="4677156" y="52463"/>
                  </a:lnTo>
                  <a:close/>
                </a:path>
                <a:path w="5351780" h="481964">
                  <a:moveTo>
                    <a:pt x="4739271" y="61937"/>
                  </a:moveTo>
                  <a:lnTo>
                    <a:pt x="4715548" y="59486"/>
                  </a:lnTo>
                  <a:lnTo>
                    <a:pt x="4730648" y="65036"/>
                  </a:lnTo>
                  <a:lnTo>
                    <a:pt x="4739271" y="61937"/>
                  </a:lnTo>
                  <a:close/>
                </a:path>
                <a:path w="5351780" h="481964">
                  <a:moveTo>
                    <a:pt x="4770552" y="57277"/>
                  </a:moveTo>
                  <a:lnTo>
                    <a:pt x="4742027" y="53289"/>
                  </a:lnTo>
                  <a:lnTo>
                    <a:pt x="4739640" y="55321"/>
                  </a:lnTo>
                  <a:lnTo>
                    <a:pt x="4744313" y="55918"/>
                  </a:lnTo>
                  <a:lnTo>
                    <a:pt x="4754981" y="56210"/>
                  </a:lnTo>
                  <a:lnTo>
                    <a:pt x="4770552" y="57277"/>
                  </a:lnTo>
                  <a:close/>
                </a:path>
                <a:path w="5351780" h="481964">
                  <a:moveTo>
                    <a:pt x="4792472" y="10998"/>
                  </a:moveTo>
                  <a:lnTo>
                    <a:pt x="4789538" y="9169"/>
                  </a:lnTo>
                  <a:lnTo>
                    <a:pt x="4778616" y="8559"/>
                  </a:lnTo>
                  <a:lnTo>
                    <a:pt x="4765205" y="8445"/>
                  </a:lnTo>
                  <a:lnTo>
                    <a:pt x="4754778" y="8077"/>
                  </a:lnTo>
                  <a:lnTo>
                    <a:pt x="4745863" y="9093"/>
                  </a:lnTo>
                  <a:lnTo>
                    <a:pt x="4792472" y="10998"/>
                  </a:lnTo>
                  <a:close/>
                </a:path>
                <a:path w="5351780" h="481964">
                  <a:moveTo>
                    <a:pt x="4864709" y="85991"/>
                  </a:moveTo>
                  <a:lnTo>
                    <a:pt x="4836312" y="83032"/>
                  </a:lnTo>
                  <a:lnTo>
                    <a:pt x="4851247" y="87553"/>
                  </a:lnTo>
                  <a:lnTo>
                    <a:pt x="4864709" y="85991"/>
                  </a:lnTo>
                  <a:close/>
                </a:path>
                <a:path w="5351780" h="481964">
                  <a:moveTo>
                    <a:pt x="4971173" y="66382"/>
                  </a:moveTo>
                  <a:lnTo>
                    <a:pt x="4944719" y="63525"/>
                  </a:lnTo>
                  <a:lnTo>
                    <a:pt x="4844631" y="64033"/>
                  </a:lnTo>
                  <a:lnTo>
                    <a:pt x="4813033" y="61760"/>
                  </a:lnTo>
                  <a:lnTo>
                    <a:pt x="4803152" y="63804"/>
                  </a:lnTo>
                  <a:lnTo>
                    <a:pt x="4799787" y="66446"/>
                  </a:lnTo>
                  <a:lnTo>
                    <a:pt x="4791811" y="68033"/>
                  </a:lnTo>
                  <a:lnTo>
                    <a:pt x="4768075" y="66954"/>
                  </a:lnTo>
                  <a:lnTo>
                    <a:pt x="4813655" y="69583"/>
                  </a:lnTo>
                  <a:lnTo>
                    <a:pt x="4902238" y="71221"/>
                  </a:lnTo>
                  <a:lnTo>
                    <a:pt x="4945075" y="73571"/>
                  </a:lnTo>
                  <a:lnTo>
                    <a:pt x="4952085" y="71094"/>
                  </a:lnTo>
                  <a:lnTo>
                    <a:pt x="4945685" y="68694"/>
                  </a:lnTo>
                  <a:lnTo>
                    <a:pt x="4945507" y="66929"/>
                  </a:lnTo>
                  <a:lnTo>
                    <a:pt x="4971173" y="66382"/>
                  </a:lnTo>
                  <a:close/>
                </a:path>
                <a:path w="5351780" h="481964">
                  <a:moveTo>
                    <a:pt x="5153482" y="15087"/>
                  </a:moveTo>
                  <a:lnTo>
                    <a:pt x="5133086" y="14338"/>
                  </a:lnTo>
                  <a:lnTo>
                    <a:pt x="5129288" y="12547"/>
                  </a:lnTo>
                  <a:lnTo>
                    <a:pt x="5124564" y="10668"/>
                  </a:lnTo>
                  <a:lnTo>
                    <a:pt x="5101412" y="9639"/>
                  </a:lnTo>
                  <a:lnTo>
                    <a:pt x="5072812" y="11506"/>
                  </a:lnTo>
                  <a:lnTo>
                    <a:pt x="5038966" y="11518"/>
                  </a:lnTo>
                  <a:lnTo>
                    <a:pt x="5007775" y="11823"/>
                  </a:lnTo>
                  <a:lnTo>
                    <a:pt x="4987175" y="14528"/>
                  </a:lnTo>
                  <a:lnTo>
                    <a:pt x="5025733" y="13906"/>
                  </a:lnTo>
                  <a:lnTo>
                    <a:pt x="5043906" y="12915"/>
                  </a:lnTo>
                  <a:lnTo>
                    <a:pt x="5061369" y="12407"/>
                  </a:lnTo>
                  <a:lnTo>
                    <a:pt x="5097805" y="13233"/>
                  </a:lnTo>
                  <a:lnTo>
                    <a:pt x="5098821" y="18300"/>
                  </a:lnTo>
                  <a:lnTo>
                    <a:pt x="5153482" y="15087"/>
                  </a:lnTo>
                  <a:close/>
                </a:path>
                <a:path w="5351780" h="481964">
                  <a:moveTo>
                    <a:pt x="5351170" y="4699"/>
                  </a:moveTo>
                  <a:lnTo>
                    <a:pt x="5344744" y="3390"/>
                  </a:lnTo>
                  <a:lnTo>
                    <a:pt x="5318036" y="2451"/>
                  </a:lnTo>
                  <a:lnTo>
                    <a:pt x="5301488" y="1511"/>
                  </a:lnTo>
                  <a:lnTo>
                    <a:pt x="5283936" y="0"/>
                  </a:lnTo>
                  <a:lnTo>
                    <a:pt x="5273357" y="2654"/>
                  </a:lnTo>
                  <a:lnTo>
                    <a:pt x="5285168" y="4953"/>
                  </a:lnTo>
                  <a:lnTo>
                    <a:pt x="5293372" y="6692"/>
                  </a:lnTo>
                  <a:lnTo>
                    <a:pt x="5271935" y="7670"/>
                  </a:lnTo>
                  <a:lnTo>
                    <a:pt x="5304739" y="10121"/>
                  </a:lnTo>
                  <a:lnTo>
                    <a:pt x="5322938" y="9055"/>
                  </a:lnTo>
                  <a:lnTo>
                    <a:pt x="5322544" y="7010"/>
                  </a:lnTo>
                  <a:lnTo>
                    <a:pt x="5317807" y="6489"/>
                  </a:lnTo>
                  <a:lnTo>
                    <a:pt x="5321846" y="5156"/>
                  </a:lnTo>
                  <a:lnTo>
                    <a:pt x="5351170" y="46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614621" y="4545012"/>
              <a:ext cx="5140325" cy="512445"/>
            </a:xfrm>
            <a:custGeom>
              <a:avLst/>
              <a:gdLst/>
              <a:ahLst/>
              <a:cxnLst/>
              <a:rect l="l" t="t" r="r" b="b"/>
              <a:pathLst>
                <a:path w="5140325" h="512445">
                  <a:moveTo>
                    <a:pt x="26301" y="491934"/>
                  </a:moveTo>
                  <a:lnTo>
                    <a:pt x="24523" y="491934"/>
                  </a:lnTo>
                  <a:lnTo>
                    <a:pt x="15443" y="493712"/>
                  </a:lnTo>
                  <a:lnTo>
                    <a:pt x="26301" y="491934"/>
                  </a:lnTo>
                  <a:close/>
                </a:path>
                <a:path w="5140325" h="512445">
                  <a:moveTo>
                    <a:pt x="85496" y="495058"/>
                  </a:moveTo>
                  <a:lnTo>
                    <a:pt x="80556" y="494525"/>
                  </a:lnTo>
                  <a:lnTo>
                    <a:pt x="75742" y="495058"/>
                  </a:lnTo>
                  <a:lnTo>
                    <a:pt x="85496" y="495058"/>
                  </a:lnTo>
                  <a:close/>
                </a:path>
                <a:path w="5140325" h="512445">
                  <a:moveTo>
                    <a:pt x="330771" y="489026"/>
                  </a:moveTo>
                  <a:lnTo>
                    <a:pt x="324472" y="488353"/>
                  </a:lnTo>
                  <a:lnTo>
                    <a:pt x="323088" y="488353"/>
                  </a:lnTo>
                  <a:lnTo>
                    <a:pt x="318770" y="488835"/>
                  </a:lnTo>
                  <a:lnTo>
                    <a:pt x="321259" y="488835"/>
                  </a:lnTo>
                  <a:lnTo>
                    <a:pt x="330771" y="489026"/>
                  </a:lnTo>
                  <a:close/>
                </a:path>
                <a:path w="5140325" h="512445">
                  <a:moveTo>
                    <a:pt x="600684" y="487514"/>
                  </a:moveTo>
                  <a:lnTo>
                    <a:pt x="572681" y="486587"/>
                  </a:lnTo>
                  <a:lnTo>
                    <a:pt x="591896" y="489559"/>
                  </a:lnTo>
                  <a:lnTo>
                    <a:pt x="588619" y="488911"/>
                  </a:lnTo>
                  <a:lnTo>
                    <a:pt x="590981" y="488365"/>
                  </a:lnTo>
                  <a:lnTo>
                    <a:pt x="600684" y="487514"/>
                  </a:lnTo>
                  <a:close/>
                </a:path>
                <a:path w="5140325" h="512445">
                  <a:moveTo>
                    <a:pt x="834948" y="441655"/>
                  </a:moveTo>
                  <a:lnTo>
                    <a:pt x="829830" y="435787"/>
                  </a:lnTo>
                  <a:lnTo>
                    <a:pt x="815505" y="437642"/>
                  </a:lnTo>
                  <a:lnTo>
                    <a:pt x="834948" y="441655"/>
                  </a:lnTo>
                  <a:close/>
                </a:path>
                <a:path w="5140325" h="512445">
                  <a:moveTo>
                    <a:pt x="840727" y="501726"/>
                  </a:moveTo>
                  <a:lnTo>
                    <a:pt x="825246" y="500418"/>
                  </a:lnTo>
                  <a:lnTo>
                    <a:pt x="801560" y="500646"/>
                  </a:lnTo>
                  <a:lnTo>
                    <a:pt x="786561" y="500087"/>
                  </a:lnTo>
                  <a:lnTo>
                    <a:pt x="783678" y="500087"/>
                  </a:lnTo>
                  <a:lnTo>
                    <a:pt x="784098" y="499630"/>
                  </a:lnTo>
                  <a:lnTo>
                    <a:pt x="784631" y="499059"/>
                  </a:lnTo>
                  <a:lnTo>
                    <a:pt x="787336" y="496163"/>
                  </a:lnTo>
                  <a:lnTo>
                    <a:pt x="815225" y="497090"/>
                  </a:lnTo>
                  <a:lnTo>
                    <a:pt x="814158" y="496163"/>
                  </a:lnTo>
                  <a:lnTo>
                    <a:pt x="811898" y="494207"/>
                  </a:lnTo>
                  <a:lnTo>
                    <a:pt x="808253" y="493712"/>
                  </a:lnTo>
                  <a:lnTo>
                    <a:pt x="789063" y="491134"/>
                  </a:lnTo>
                  <a:lnTo>
                    <a:pt x="758558" y="488353"/>
                  </a:lnTo>
                  <a:lnTo>
                    <a:pt x="758837" y="488353"/>
                  </a:lnTo>
                  <a:lnTo>
                    <a:pt x="741413" y="486968"/>
                  </a:lnTo>
                  <a:lnTo>
                    <a:pt x="724839" y="485660"/>
                  </a:lnTo>
                  <a:lnTo>
                    <a:pt x="712546" y="486968"/>
                  </a:lnTo>
                  <a:lnTo>
                    <a:pt x="696328" y="486968"/>
                  </a:lnTo>
                  <a:lnTo>
                    <a:pt x="676884" y="486206"/>
                  </a:lnTo>
                  <a:lnTo>
                    <a:pt x="669442" y="485800"/>
                  </a:lnTo>
                  <a:lnTo>
                    <a:pt x="644207" y="487413"/>
                  </a:lnTo>
                  <a:lnTo>
                    <a:pt x="629577" y="490067"/>
                  </a:lnTo>
                  <a:lnTo>
                    <a:pt x="629196" y="490067"/>
                  </a:lnTo>
                  <a:lnTo>
                    <a:pt x="617842" y="493052"/>
                  </a:lnTo>
                  <a:lnTo>
                    <a:pt x="616800" y="493052"/>
                  </a:lnTo>
                  <a:lnTo>
                    <a:pt x="611289" y="493598"/>
                  </a:lnTo>
                  <a:lnTo>
                    <a:pt x="583653" y="492213"/>
                  </a:lnTo>
                  <a:lnTo>
                    <a:pt x="555028" y="491426"/>
                  </a:lnTo>
                  <a:lnTo>
                    <a:pt x="554634" y="491426"/>
                  </a:lnTo>
                  <a:lnTo>
                    <a:pt x="511949" y="490067"/>
                  </a:lnTo>
                  <a:lnTo>
                    <a:pt x="514807" y="490067"/>
                  </a:lnTo>
                  <a:lnTo>
                    <a:pt x="485267" y="488353"/>
                  </a:lnTo>
                  <a:lnTo>
                    <a:pt x="478713" y="488835"/>
                  </a:lnTo>
                  <a:lnTo>
                    <a:pt x="477443" y="489508"/>
                  </a:lnTo>
                  <a:lnTo>
                    <a:pt x="477774" y="490067"/>
                  </a:lnTo>
                  <a:lnTo>
                    <a:pt x="478269" y="490067"/>
                  </a:lnTo>
                  <a:lnTo>
                    <a:pt x="476707" y="491426"/>
                  </a:lnTo>
                  <a:lnTo>
                    <a:pt x="468147" y="491134"/>
                  </a:lnTo>
                  <a:lnTo>
                    <a:pt x="465937" y="491134"/>
                  </a:lnTo>
                  <a:lnTo>
                    <a:pt x="458990" y="490067"/>
                  </a:lnTo>
                  <a:lnTo>
                    <a:pt x="458685" y="490067"/>
                  </a:lnTo>
                  <a:lnTo>
                    <a:pt x="456387" y="488835"/>
                  </a:lnTo>
                  <a:lnTo>
                    <a:pt x="455930" y="488835"/>
                  </a:lnTo>
                  <a:lnTo>
                    <a:pt x="457517" y="487413"/>
                  </a:lnTo>
                  <a:lnTo>
                    <a:pt x="432003" y="490664"/>
                  </a:lnTo>
                  <a:lnTo>
                    <a:pt x="431342" y="490664"/>
                  </a:lnTo>
                  <a:lnTo>
                    <a:pt x="407860" y="492442"/>
                  </a:lnTo>
                  <a:lnTo>
                    <a:pt x="405422" y="492442"/>
                  </a:lnTo>
                  <a:lnTo>
                    <a:pt x="379539" y="493052"/>
                  </a:lnTo>
                  <a:lnTo>
                    <a:pt x="311048" y="492671"/>
                  </a:lnTo>
                  <a:lnTo>
                    <a:pt x="340004" y="492671"/>
                  </a:lnTo>
                  <a:lnTo>
                    <a:pt x="350710" y="491426"/>
                  </a:lnTo>
                  <a:lnTo>
                    <a:pt x="357212" y="490664"/>
                  </a:lnTo>
                  <a:lnTo>
                    <a:pt x="365023" y="489762"/>
                  </a:lnTo>
                  <a:lnTo>
                    <a:pt x="368833" y="489762"/>
                  </a:lnTo>
                  <a:lnTo>
                    <a:pt x="330771" y="489026"/>
                  </a:lnTo>
                  <a:lnTo>
                    <a:pt x="338074" y="489762"/>
                  </a:lnTo>
                  <a:lnTo>
                    <a:pt x="276898" y="490664"/>
                  </a:lnTo>
                  <a:lnTo>
                    <a:pt x="212636" y="490664"/>
                  </a:lnTo>
                  <a:lnTo>
                    <a:pt x="156413" y="490067"/>
                  </a:lnTo>
                  <a:lnTo>
                    <a:pt x="152831" y="490067"/>
                  </a:lnTo>
                  <a:lnTo>
                    <a:pt x="98907" y="489267"/>
                  </a:lnTo>
                  <a:lnTo>
                    <a:pt x="4953" y="487616"/>
                  </a:lnTo>
                  <a:lnTo>
                    <a:pt x="0" y="488835"/>
                  </a:lnTo>
                  <a:lnTo>
                    <a:pt x="2578" y="488835"/>
                  </a:lnTo>
                  <a:lnTo>
                    <a:pt x="15227" y="490067"/>
                  </a:lnTo>
                  <a:lnTo>
                    <a:pt x="27165" y="491794"/>
                  </a:lnTo>
                  <a:lnTo>
                    <a:pt x="26301" y="491934"/>
                  </a:lnTo>
                  <a:lnTo>
                    <a:pt x="46316" y="492086"/>
                  </a:lnTo>
                  <a:lnTo>
                    <a:pt x="75730" y="493712"/>
                  </a:lnTo>
                  <a:lnTo>
                    <a:pt x="72961" y="493712"/>
                  </a:lnTo>
                  <a:lnTo>
                    <a:pt x="80352" y="494512"/>
                  </a:lnTo>
                  <a:lnTo>
                    <a:pt x="80289" y="494207"/>
                  </a:lnTo>
                  <a:lnTo>
                    <a:pt x="80187" y="493712"/>
                  </a:lnTo>
                  <a:lnTo>
                    <a:pt x="125984" y="493712"/>
                  </a:lnTo>
                  <a:lnTo>
                    <a:pt x="105664" y="493052"/>
                  </a:lnTo>
                  <a:lnTo>
                    <a:pt x="102323" y="493052"/>
                  </a:lnTo>
                  <a:lnTo>
                    <a:pt x="107683" y="492442"/>
                  </a:lnTo>
                  <a:lnTo>
                    <a:pt x="107569" y="492086"/>
                  </a:lnTo>
                  <a:lnTo>
                    <a:pt x="107467" y="491794"/>
                  </a:lnTo>
                  <a:lnTo>
                    <a:pt x="107353" y="491426"/>
                  </a:lnTo>
                  <a:lnTo>
                    <a:pt x="121640" y="491794"/>
                  </a:lnTo>
                  <a:lnTo>
                    <a:pt x="131851" y="492442"/>
                  </a:lnTo>
                  <a:lnTo>
                    <a:pt x="131127" y="492442"/>
                  </a:lnTo>
                  <a:lnTo>
                    <a:pt x="134670" y="493052"/>
                  </a:lnTo>
                  <a:lnTo>
                    <a:pt x="135610" y="493052"/>
                  </a:lnTo>
                  <a:lnTo>
                    <a:pt x="140487" y="494893"/>
                  </a:lnTo>
                  <a:lnTo>
                    <a:pt x="171729" y="492671"/>
                  </a:lnTo>
                  <a:lnTo>
                    <a:pt x="211543" y="493052"/>
                  </a:lnTo>
                  <a:lnTo>
                    <a:pt x="202260" y="493052"/>
                  </a:lnTo>
                  <a:lnTo>
                    <a:pt x="228676" y="494347"/>
                  </a:lnTo>
                  <a:lnTo>
                    <a:pt x="260692" y="495566"/>
                  </a:lnTo>
                  <a:lnTo>
                    <a:pt x="271399" y="496785"/>
                  </a:lnTo>
                  <a:lnTo>
                    <a:pt x="275259" y="498589"/>
                  </a:lnTo>
                  <a:lnTo>
                    <a:pt x="272110" y="500418"/>
                  </a:lnTo>
                  <a:lnTo>
                    <a:pt x="271957" y="500418"/>
                  </a:lnTo>
                  <a:lnTo>
                    <a:pt x="261924" y="501650"/>
                  </a:lnTo>
                  <a:lnTo>
                    <a:pt x="257987" y="500087"/>
                  </a:lnTo>
                  <a:lnTo>
                    <a:pt x="259232" y="500087"/>
                  </a:lnTo>
                  <a:lnTo>
                    <a:pt x="247726" y="499414"/>
                  </a:lnTo>
                  <a:lnTo>
                    <a:pt x="232498" y="499630"/>
                  </a:lnTo>
                  <a:lnTo>
                    <a:pt x="233807" y="499630"/>
                  </a:lnTo>
                  <a:lnTo>
                    <a:pt x="220230" y="500265"/>
                  </a:lnTo>
                  <a:lnTo>
                    <a:pt x="250405" y="503682"/>
                  </a:lnTo>
                  <a:lnTo>
                    <a:pt x="261874" y="503682"/>
                  </a:lnTo>
                  <a:lnTo>
                    <a:pt x="288023" y="504139"/>
                  </a:lnTo>
                  <a:lnTo>
                    <a:pt x="327482" y="503682"/>
                  </a:lnTo>
                  <a:lnTo>
                    <a:pt x="354952" y="503682"/>
                  </a:lnTo>
                  <a:lnTo>
                    <a:pt x="354761" y="502640"/>
                  </a:lnTo>
                  <a:lnTo>
                    <a:pt x="354672" y="502221"/>
                  </a:lnTo>
                  <a:lnTo>
                    <a:pt x="353860" y="502221"/>
                  </a:lnTo>
                  <a:lnTo>
                    <a:pt x="356908" y="501726"/>
                  </a:lnTo>
                  <a:lnTo>
                    <a:pt x="362762" y="500786"/>
                  </a:lnTo>
                  <a:lnTo>
                    <a:pt x="363296" y="500786"/>
                  </a:lnTo>
                  <a:lnTo>
                    <a:pt x="363194" y="500087"/>
                  </a:lnTo>
                  <a:lnTo>
                    <a:pt x="363105" y="499414"/>
                  </a:lnTo>
                  <a:lnTo>
                    <a:pt x="393573" y="499414"/>
                  </a:lnTo>
                  <a:lnTo>
                    <a:pt x="404012" y="500786"/>
                  </a:lnTo>
                  <a:lnTo>
                    <a:pt x="413219" y="502221"/>
                  </a:lnTo>
                  <a:lnTo>
                    <a:pt x="437603" y="502221"/>
                  </a:lnTo>
                  <a:lnTo>
                    <a:pt x="469658" y="499414"/>
                  </a:lnTo>
                  <a:lnTo>
                    <a:pt x="473773" y="499059"/>
                  </a:lnTo>
                  <a:lnTo>
                    <a:pt x="497979" y="502640"/>
                  </a:lnTo>
                  <a:lnTo>
                    <a:pt x="500951" y="502640"/>
                  </a:lnTo>
                  <a:lnTo>
                    <a:pt x="540715" y="503682"/>
                  </a:lnTo>
                  <a:lnTo>
                    <a:pt x="546811" y="503682"/>
                  </a:lnTo>
                  <a:lnTo>
                    <a:pt x="562025" y="503948"/>
                  </a:lnTo>
                  <a:lnTo>
                    <a:pt x="595655" y="506844"/>
                  </a:lnTo>
                  <a:lnTo>
                    <a:pt x="604583" y="504507"/>
                  </a:lnTo>
                  <a:lnTo>
                    <a:pt x="610438" y="501726"/>
                  </a:lnTo>
                  <a:lnTo>
                    <a:pt x="609866" y="501726"/>
                  </a:lnTo>
                  <a:lnTo>
                    <a:pt x="623925" y="499630"/>
                  </a:lnTo>
                  <a:lnTo>
                    <a:pt x="654113" y="500087"/>
                  </a:lnTo>
                  <a:lnTo>
                    <a:pt x="653021" y="501726"/>
                  </a:lnTo>
                  <a:lnTo>
                    <a:pt x="642150" y="502640"/>
                  </a:lnTo>
                  <a:lnTo>
                    <a:pt x="631685" y="503682"/>
                  </a:lnTo>
                  <a:lnTo>
                    <a:pt x="633247" y="503682"/>
                  </a:lnTo>
                  <a:lnTo>
                    <a:pt x="636866" y="505193"/>
                  </a:lnTo>
                  <a:lnTo>
                    <a:pt x="668566" y="505752"/>
                  </a:lnTo>
                  <a:lnTo>
                    <a:pt x="705789" y="505968"/>
                  </a:lnTo>
                  <a:lnTo>
                    <a:pt x="735355" y="506869"/>
                  </a:lnTo>
                  <a:lnTo>
                    <a:pt x="744118" y="509498"/>
                  </a:lnTo>
                  <a:lnTo>
                    <a:pt x="749185" y="507060"/>
                  </a:lnTo>
                  <a:lnTo>
                    <a:pt x="754037" y="505345"/>
                  </a:lnTo>
                  <a:lnTo>
                    <a:pt x="760831" y="503682"/>
                  </a:lnTo>
                  <a:lnTo>
                    <a:pt x="774420" y="500786"/>
                  </a:lnTo>
                  <a:lnTo>
                    <a:pt x="821651" y="504698"/>
                  </a:lnTo>
                  <a:lnTo>
                    <a:pt x="838441" y="501726"/>
                  </a:lnTo>
                  <a:lnTo>
                    <a:pt x="840727" y="501726"/>
                  </a:lnTo>
                  <a:close/>
                </a:path>
                <a:path w="5140325" h="512445">
                  <a:moveTo>
                    <a:pt x="844753" y="444665"/>
                  </a:moveTo>
                  <a:lnTo>
                    <a:pt x="812609" y="443280"/>
                  </a:lnTo>
                  <a:lnTo>
                    <a:pt x="745210" y="443166"/>
                  </a:lnTo>
                  <a:lnTo>
                    <a:pt x="710222" y="441490"/>
                  </a:lnTo>
                  <a:lnTo>
                    <a:pt x="717816" y="440397"/>
                  </a:lnTo>
                  <a:lnTo>
                    <a:pt x="731164" y="439597"/>
                  </a:lnTo>
                  <a:lnTo>
                    <a:pt x="745540" y="439458"/>
                  </a:lnTo>
                  <a:lnTo>
                    <a:pt x="756221" y="440321"/>
                  </a:lnTo>
                  <a:lnTo>
                    <a:pt x="771829" y="438721"/>
                  </a:lnTo>
                  <a:lnTo>
                    <a:pt x="762038" y="437972"/>
                  </a:lnTo>
                  <a:lnTo>
                    <a:pt x="744397" y="437146"/>
                  </a:lnTo>
                  <a:lnTo>
                    <a:pt x="736447" y="435305"/>
                  </a:lnTo>
                  <a:lnTo>
                    <a:pt x="736879" y="436524"/>
                  </a:lnTo>
                  <a:lnTo>
                    <a:pt x="727671" y="437108"/>
                  </a:lnTo>
                  <a:lnTo>
                    <a:pt x="714806" y="436943"/>
                  </a:lnTo>
                  <a:lnTo>
                    <a:pt x="704316" y="435902"/>
                  </a:lnTo>
                  <a:lnTo>
                    <a:pt x="700786" y="433920"/>
                  </a:lnTo>
                  <a:lnTo>
                    <a:pt x="718553" y="432511"/>
                  </a:lnTo>
                  <a:lnTo>
                    <a:pt x="712431" y="430796"/>
                  </a:lnTo>
                  <a:lnTo>
                    <a:pt x="733259" y="431165"/>
                  </a:lnTo>
                  <a:lnTo>
                    <a:pt x="757237" y="432142"/>
                  </a:lnTo>
                  <a:lnTo>
                    <a:pt x="778357" y="432269"/>
                  </a:lnTo>
                  <a:lnTo>
                    <a:pt x="790651" y="430085"/>
                  </a:lnTo>
                  <a:lnTo>
                    <a:pt x="766660" y="429387"/>
                  </a:lnTo>
                  <a:lnTo>
                    <a:pt x="737666" y="427875"/>
                  </a:lnTo>
                  <a:lnTo>
                    <a:pt x="706158" y="426681"/>
                  </a:lnTo>
                  <a:lnTo>
                    <a:pt x="674624" y="426847"/>
                  </a:lnTo>
                  <a:lnTo>
                    <a:pt x="685215" y="429336"/>
                  </a:lnTo>
                  <a:lnTo>
                    <a:pt x="650024" y="430263"/>
                  </a:lnTo>
                  <a:lnTo>
                    <a:pt x="652754" y="432485"/>
                  </a:lnTo>
                  <a:lnTo>
                    <a:pt x="689902" y="433412"/>
                  </a:lnTo>
                  <a:lnTo>
                    <a:pt x="684022" y="436041"/>
                  </a:lnTo>
                  <a:lnTo>
                    <a:pt x="655916" y="438086"/>
                  </a:lnTo>
                  <a:lnTo>
                    <a:pt x="649820" y="440118"/>
                  </a:lnTo>
                  <a:lnTo>
                    <a:pt x="626325" y="437642"/>
                  </a:lnTo>
                  <a:lnTo>
                    <a:pt x="629183" y="439534"/>
                  </a:lnTo>
                  <a:lnTo>
                    <a:pt x="636727" y="440867"/>
                  </a:lnTo>
                  <a:lnTo>
                    <a:pt x="664527" y="443649"/>
                  </a:lnTo>
                  <a:lnTo>
                    <a:pt x="672566" y="442277"/>
                  </a:lnTo>
                  <a:lnTo>
                    <a:pt x="675322" y="440436"/>
                  </a:lnTo>
                  <a:lnTo>
                    <a:pt x="681685" y="439166"/>
                  </a:lnTo>
                  <a:lnTo>
                    <a:pt x="700582" y="439470"/>
                  </a:lnTo>
                  <a:lnTo>
                    <a:pt x="734860" y="447001"/>
                  </a:lnTo>
                  <a:lnTo>
                    <a:pt x="702284" y="446595"/>
                  </a:lnTo>
                  <a:lnTo>
                    <a:pt x="739216" y="448119"/>
                  </a:lnTo>
                  <a:lnTo>
                    <a:pt x="777748" y="449059"/>
                  </a:lnTo>
                  <a:lnTo>
                    <a:pt x="814184" y="448284"/>
                  </a:lnTo>
                  <a:lnTo>
                    <a:pt x="844753" y="444665"/>
                  </a:lnTo>
                  <a:close/>
                </a:path>
                <a:path w="5140325" h="512445">
                  <a:moveTo>
                    <a:pt x="961580" y="449948"/>
                  </a:moveTo>
                  <a:lnTo>
                    <a:pt x="949185" y="447636"/>
                  </a:lnTo>
                  <a:lnTo>
                    <a:pt x="925588" y="446925"/>
                  </a:lnTo>
                  <a:lnTo>
                    <a:pt x="897826" y="446900"/>
                  </a:lnTo>
                  <a:lnTo>
                    <a:pt x="872934" y="446633"/>
                  </a:lnTo>
                  <a:lnTo>
                    <a:pt x="868654" y="447167"/>
                  </a:lnTo>
                  <a:lnTo>
                    <a:pt x="961580" y="449948"/>
                  </a:lnTo>
                  <a:close/>
                </a:path>
                <a:path w="5140325" h="512445">
                  <a:moveTo>
                    <a:pt x="990714" y="494601"/>
                  </a:moveTo>
                  <a:lnTo>
                    <a:pt x="971448" y="493610"/>
                  </a:lnTo>
                  <a:lnTo>
                    <a:pt x="980694" y="494601"/>
                  </a:lnTo>
                  <a:lnTo>
                    <a:pt x="990714" y="494601"/>
                  </a:lnTo>
                  <a:close/>
                </a:path>
                <a:path w="5140325" h="512445">
                  <a:moveTo>
                    <a:pt x="1053757" y="506158"/>
                  </a:moveTo>
                  <a:lnTo>
                    <a:pt x="1029144" y="504647"/>
                  </a:lnTo>
                  <a:lnTo>
                    <a:pt x="1029068" y="503732"/>
                  </a:lnTo>
                  <a:lnTo>
                    <a:pt x="1028979" y="502602"/>
                  </a:lnTo>
                  <a:lnTo>
                    <a:pt x="1028877" y="502221"/>
                  </a:lnTo>
                  <a:lnTo>
                    <a:pt x="1028179" y="499719"/>
                  </a:lnTo>
                  <a:lnTo>
                    <a:pt x="1028141" y="499554"/>
                  </a:lnTo>
                  <a:lnTo>
                    <a:pt x="1023099" y="499249"/>
                  </a:lnTo>
                  <a:lnTo>
                    <a:pt x="1023200" y="500773"/>
                  </a:lnTo>
                  <a:lnTo>
                    <a:pt x="1018984" y="502221"/>
                  </a:lnTo>
                  <a:lnTo>
                    <a:pt x="1000975" y="501650"/>
                  </a:lnTo>
                  <a:lnTo>
                    <a:pt x="992238" y="498614"/>
                  </a:lnTo>
                  <a:lnTo>
                    <a:pt x="992238" y="503732"/>
                  </a:lnTo>
                  <a:lnTo>
                    <a:pt x="985799" y="501650"/>
                  </a:lnTo>
                  <a:lnTo>
                    <a:pt x="992238" y="503732"/>
                  </a:lnTo>
                  <a:lnTo>
                    <a:pt x="992238" y="498614"/>
                  </a:lnTo>
                  <a:lnTo>
                    <a:pt x="985113" y="496138"/>
                  </a:lnTo>
                  <a:lnTo>
                    <a:pt x="980694" y="494601"/>
                  </a:lnTo>
                  <a:lnTo>
                    <a:pt x="976350" y="495122"/>
                  </a:lnTo>
                  <a:lnTo>
                    <a:pt x="976528" y="496138"/>
                  </a:lnTo>
                  <a:lnTo>
                    <a:pt x="925398" y="494753"/>
                  </a:lnTo>
                  <a:lnTo>
                    <a:pt x="943013" y="496633"/>
                  </a:lnTo>
                  <a:lnTo>
                    <a:pt x="963688" y="498271"/>
                  </a:lnTo>
                  <a:lnTo>
                    <a:pt x="981938" y="500392"/>
                  </a:lnTo>
                  <a:lnTo>
                    <a:pt x="985659" y="501611"/>
                  </a:lnTo>
                  <a:lnTo>
                    <a:pt x="981227" y="501040"/>
                  </a:lnTo>
                  <a:lnTo>
                    <a:pt x="972845" y="499719"/>
                  </a:lnTo>
                  <a:lnTo>
                    <a:pt x="963637" y="500773"/>
                  </a:lnTo>
                  <a:lnTo>
                    <a:pt x="963904" y="500773"/>
                  </a:lnTo>
                  <a:lnTo>
                    <a:pt x="982002" y="503580"/>
                  </a:lnTo>
                  <a:lnTo>
                    <a:pt x="1001687" y="505358"/>
                  </a:lnTo>
                  <a:lnTo>
                    <a:pt x="1024636" y="506158"/>
                  </a:lnTo>
                  <a:lnTo>
                    <a:pt x="1053757" y="506158"/>
                  </a:lnTo>
                  <a:close/>
                </a:path>
                <a:path w="5140325" h="512445">
                  <a:moveTo>
                    <a:pt x="1227797" y="427748"/>
                  </a:moveTo>
                  <a:lnTo>
                    <a:pt x="1226718" y="426631"/>
                  </a:lnTo>
                  <a:lnTo>
                    <a:pt x="1210056" y="425386"/>
                  </a:lnTo>
                  <a:lnTo>
                    <a:pt x="1172324" y="425996"/>
                  </a:lnTo>
                  <a:lnTo>
                    <a:pt x="1135862" y="424319"/>
                  </a:lnTo>
                  <a:lnTo>
                    <a:pt x="1102575" y="421106"/>
                  </a:lnTo>
                  <a:lnTo>
                    <a:pt x="1074343" y="417131"/>
                  </a:lnTo>
                  <a:lnTo>
                    <a:pt x="1081620" y="416102"/>
                  </a:lnTo>
                  <a:lnTo>
                    <a:pt x="1096924" y="415531"/>
                  </a:lnTo>
                  <a:lnTo>
                    <a:pt x="1108684" y="414591"/>
                  </a:lnTo>
                  <a:lnTo>
                    <a:pt x="1105344" y="412457"/>
                  </a:lnTo>
                  <a:lnTo>
                    <a:pt x="1098537" y="412800"/>
                  </a:lnTo>
                  <a:lnTo>
                    <a:pt x="1095311" y="413893"/>
                  </a:lnTo>
                  <a:lnTo>
                    <a:pt x="1090320" y="414794"/>
                  </a:lnTo>
                  <a:lnTo>
                    <a:pt x="1078179" y="414566"/>
                  </a:lnTo>
                  <a:lnTo>
                    <a:pt x="1033894" y="412737"/>
                  </a:lnTo>
                  <a:lnTo>
                    <a:pt x="999858" y="410197"/>
                  </a:lnTo>
                  <a:lnTo>
                    <a:pt x="967701" y="408432"/>
                  </a:lnTo>
                  <a:lnTo>
                    <a:pt x="929055" y="408876"/>
                  </a:lnTo>
                  <a:lnTo>
                    <a:pt x="920889" y="412953"/>
                  </a:lnTo>
                  <a:lnTo>
                    <a:pt x="970940" y="410311"/>
                  </a:lnTo>
                  <a:lnTo>
                    <a:pt x="974775" y="414769"/>
                  </a:lnTo>
                  <a:lnTo>
                    <a:pt x="1003808" y="417004"/>
                  </a:lnTo>
                  <a:lnTo>
                    <a:pt x="1038733" y="418731"/>
                  </a:lnTo>
                  <a:lnTo>
                    <a:pt x="1060221" y="421614"/>
                  </a:lnTo>
                  <a:lnTo>
                    <a:pt x="1048931" y="427355"/>
                  </a:lnTo>
                  <a:lnTo>
                    <a:pt x="1106779" y="428713"/>
                  </a:lnTo>
                  <a:lnTo>
                    <a:pt x="1136154" y="428955"/>
                  </a:lnTo>
                  <a:lnTo>
                    <a:pt x="1164577" y="428548"/>
                  </a:lnTo>
                  <a:lnTo>
                    <a:pt x="1149743" y="427266"/>
                  </a:lnTo>
                  <a:lnTo>
                    <a:pt x="1145108" y="426542"/>
                  </a:lnTo>
                  <a:lnTo>
                    <a:pt x="1145197" y="425577"/>
                  </a:lnTo>
                  <a:lnTo>
                    <a:pt x="1170546" y="425945"/>
                  </a:lnTo>
                  <a:lnTo>
                    <a:pt x="1199654" y="429996"/>
                  </a:lnTo>
                  <a:lnTo>
                    <a:pt x="1225105" y="430936"/>
                  </a:lnTo>
                  <a:lnTo>
                    <a:pt x="1223772" y="429056"/>
                  </a:lnTo>
                  <a:lnTo>
                    <a:pt x="1227797" y="427748"/>
                  </a:lnTo>
                  <a:close/>
                </a:path>
                <a:path w="5140325" h="512445">
                  <a:moveTo>
                    <a:pt x="1242568" y="508114"/>
                  </a:moveTo>
                  <a:lnTo>
                    <a:pt x="1211008" y="505650"/>
                  </a:lnTo>
                  <a:lnTo>
                    <a:pt x="1174292" y="503097"/>
                  </a:lnTo>
                  <a:lnTo>
                    <a:pt x="1144981" y="502246"/>
                  </a:lnTo>
                  <a:lnTo>
                    <a:pt x="1135608" y="504875"/>
                  </a:lnTo>
                  <a:lnTo>
                    <a:pt x="1144562" y="504825"/>
                  </a:lnTo>
                  <a:lnTo>
                    <a:pt x="1151953" y="506222"/>
                  </a:lnTo>
                  <a:lnTo>
                    <a:pt x="1148803" y="507466"/>
                  </a:lnTo>
                  <a:lnTo>
                    <a:pt x="1131938" y="509435"/>
                  </a:lnTo>
                  <a:lnTo>
                    <a:pt x="1156220" y="510349"/>
                  </a:lnTo>
                  <a:lnTo>
                    <a:pt x="1204506" y="511035"/>
                  </a:lnTo>
                  <a:lnTo>
                    <a:pt x="1215923" y="512267"/>
                  </a:lnTo>
                  <a:lnTo>
                    <a:pt x="1216660" y="511429"/>
                  </a:lnTo>
                  <a:lnTo>
                    <a:pt x="1215999" y="510159"/>
                  </a:lnTo>
                  <a:lnTo>
                    <a:pt x="1219733" y="509168"/>
                  </a:lnTo>
                  <a:lnTo>
                    <a:pt x="1233678" y="509168"/>
                  </a:lnTo>
                  <a:lnTo>
                    <a:pt x="1242568" y="508114"/>
                  </a:lnTo>
                  <a:close/>
                </a:path>
                <a:path w="5140325" h="512445">
                  <a:moveTo>
                    <a:pt x="1288884" y="386041"/>
                  </a:moveTo>
                  <a:lnTo>
                    <a:pt x="1285900" y="385521"/>
                  </a:lnTo>
                  <a:lnTo>
                    <a:pt x="1273429" y="384949"/>
                  </a:lnTo>
                  <a:lnTo>
                    <a:pt x="1255852" y="384568"/>
                  </a:lnTo>
                  <a:lnTo>
                    <a:pt x="1237551" y="384670"/>
                  </a:lnTo>
                  <a:lnTo>
                    <a:pt x="1247914" y="386511"/>
                  </a:lnTo>
                  <a:lnTo>
                    <a:pt x="1261783" y="386689"/>
                  </a:lnTo>
                  <a:lnTo>
                    <a:pt x="1276362" y="386194"/>
                  </a:lnTo>
                  <a:lnTo>
                    <a:pt x="1288884" y="386041"/>
                  </a:lnTo>
                  <a:close/>
                </a:path>
                <a:path w="5140325" h="512445">
                  <a:moveTo>
                    <a:pt x="1323213" y="436257"/>
                  </a:moveTo>
                  <a:lnTo>
                    <a:pt x="1313903" y="435254"/>
                  </a:lnTo>
                  <a:lnTo>
                    <a:pt x="1308836" y="433755"/>
                  </a:lnTo>
                  <a:lnTo>
                    <a:pt x="1285836" y="434327"/>
                  </a:lnTo>
                  <a:lnTo>
                    <a:pt x="1302664" y="434822"/>
                  </a:lnTo>
                  <a:lnTo>
                    <a:pt x="1295044" y="436384"/>
                  </a:lnTo>
                  <a:lnTo>
                    <a:pt x="1289939" y="437667"/>
                  </a:lnTo>
                  <a:lnTo>
                    <a:pt x="1314361" y="437286"/>
                  </a:lnTo>
                  <a:lnTo>
                    <a:pt x="1323213" y="436257"/>
                  </a:lnTo>
                  <a:close/>
                </a:path>
                <a:path w="5140325" h="512445">
                  <a:moveTo>
                    <a:pt x="1354721" y="412788"/>
                  </a:moveTo>
                  <a:lnTo>
                    <a:pt x="1347063" y="412280"/>
                  </a:lnTo>
                  <a:lnTo>
                    <a:pt x="1338986" y="412000"/>
                  </a:lnTo>
                  <a:lnTo>
                    <a:pt x="1331785" y="411645"/>
                  </a:lnTo>
                  <a:lnTo>
                    <a:pt x="1326769" y="410845"/>
                  </a:lnTo>
                  <a:lnTo>
                    <a:pt x="1346327" y="415899"/>
                  </a:lnTo>
                  <a:lnTo>
                    <a:pt x="1352816" y="415239"/>
                  </a:lnTo>
                  <a:lnTo>
                    <a:pt x="1354048" y="414324"/>
                  </a:lnTo>
                  <a:lnTo>
                    <a:pt x="1353502" y="413410"/>
                  </a:lnTo>
                  <a:lnTo>
                    <a:pt x="1354721" y="412788"/>
                  </a:lnTo>
                  <a:close/>
                </a:path>
                <a:path w="5140325" h="512445">
                  <a:moveTo>
                    <a:pt x="1449971" y="468045"/>
                  </a:moveTo>
                  <a:lnTo>
                    <a:pt x="1385709" y="467575"/>
                  </a:lnTo>
                  <a:lnTo>
                    <a:pt x="1406118" y="470458"/>
                  </a:lnTo>
                  <a:lnTo>
                    <a:pt x="1432826" y="468782"/>
                  </a:lnTo>
                  <a:lnTo>
                    <a:pt x="1449971" y="468045"/>
                  </a:lnTo>
                  <a:close/>
                </a:path>
                <a:path w="5140325" h="512445">
                  <a:moveTo>
                    <a:pt x="1487487" y="468312"/>
                  </a:moveTo>
                  <a:lnTo>
                    <a:pt x="1463408" y="468147"/>
                  </a:lnTo>
                  <a:lnTo>
                    <a:pt x="1483652" y="471881"/>
                  </a:lnTo>
                  <a:lnTo>
                    <a:pt x="1487487" y="468312"/>
                  </a:lnTo>
                  <a:close/>
                </a:path>
                <a:path w="5140325" h="512445">
                  <a:moveTo>
                    <a:pt x="1669846" y="397167"/>
                  </a:moveTo>
                  <a:lnTo>
                    <a:pt x="1603743" y="390258"/>
                  </a:lnTo>
                  <a:lnTo>
                    <a:pt x="1589722" y="389775"/>
                  </a:lnTo>
                  <a:lnTo>
                    <a:pt x="1641779" y="395249"/>
                  </a:lnTo>
                  <a:lnTo>
                    <a:pt x="1607261" y="394144"/>
                  </a:lnTo>
                  <a:lnTo>
                    <a:pt x="1547393" y="394423"/>
                  </a:lnTo>
                  <a:lnTo>
                    <a:pt x="1525803" y="393014"/>
                  </a:lnTo>
                  <a:lnTo>
                    <a:pt x="1526362" y="395033"/>
                  </a:lnTo>
                  <a:lnTo>
                    <a:pt x="1498574" y="395693"/>
                  </a:lnTo>
                  <a:lnTo>
                    <a:pt x="1469707" y="395198"/>
                  </a:lnTo>
                  <a:lnTo>
                    <a:pt x="1449273" y="393547"/>
                  </a:lnTo>
                  <a:lnTo>
                    <a:pt x="1446745" y="390702"/>
                  </a:lnTo>
                  <a:lnTo>
                    <a:pt x="1457261" y="391871"/>
                  </a:lnTo>
                  <a:lnTo>
                    <a:pt x="1463306" y="392303"/>
                  </a:lnTo>
                  <a:lnTo>
                    <a:pt x="1469110" y="391769"/>
                  </a:lnTo>
                  <a:lnTo>
                    <a:pt x="1478927" y="390080"/>
                  </a:lnTo>
                  <a:lnTo>
                    <a:pt x="1457579" y="389686"/>
                  </a:lnTo>
                  <a:lnTo>
                    <a:pt x="1429397" y="391858"/>
                  </a:lnTo>
                  <a:lnTo>
                    <a:pt x="1405648" y="392303"/>
                  </a:lnTo>
                  <a:lnTo>
                    <a:pt x="1399641" y="399135"/>
                  </a:lnTo>
                  <a:lnTo>
                    <a:pt x="1405890" y="402107"/>
                  </a:lnTo>
                  <a:lnTo>
                    <a:pt x="1431417" y="403936"/>
                  </a:lnTo>
                  <a:lnTo>
                    <a:pt x="1422730" y="401218"/>
                  </a:lnTo>
                  <a:lnTo>
                    <a:pt x="1432166" y="399935"/>
                  </a:lnTo>
                  <a:lnTo>
                    <a:pt x="1447812" y="399097"/>
                  </a:lnTo>
                  <a:lnTo>
                    <a:pt x="1457731" y="397764"/>
                  </a:lnTo>
                  <a:lnTo>
                    <a:pt x="1483791" y="398462"/>
                  </a:lnTo>
                  <a:lnTo>
                    <a:pt x="1485353" y="399923"/>
                  </a:lnTo>
                  <a:lnTo>
                    <a:pt x="1482737" y="402069"/>
                  </a:lnTo>
                  <a:lnTo>
                    <a:pt x="1496275" y="404787"/>
                  </a:lnTo>
                  <a:lnTo>
                    <a:pt x="1501000" y="405028"/>
                  </a:lnTo>
                  <a:lnTo>
                    <a:pt x="1516418" y="404799"/>
                  </a:lnTo>
                  <a:lnTo>
                    <a:pt x="1534274" y="403885"/>
                  </a:lnTo>
                  <a:lnTo>
                    <a:pt x="1546326" y="402082"/>
                  </a:lnTo>
                  <a:lnTo>
                    <a:pt x="1490802" y="401231"/>
                  </a:lnTo>
                  <a:lnTo>
                    <a:pt x="1536890" y="397624"/>
                  </a:lnTo>
                  <a:lnTo>
                    <a:pt x="1636928" y="401612"/>
                  </a:lnTo>
                  <a:lnTo>
                    <a:pt x="1669846" y="397167"/>
                  </a:lnTo>
                  <a:close/>
                </a:path>
                <a:path w="5140325" h="512445">
                  <a:moveTo>
                    <a:pt x="1748967" y="440156"/>
                  </a:moveTo>
                  <a:lnTo>
                    <a:pt x="1725980" y="440753"/>
                  </a:lnTo>
                  <a:lnTo>
                    <a:pt x="1728990" y="439077"/>
                  </a:lnTo>
                  <a:lnTo>
                    <a:pt x="1717446" y="438213"/>
                  </a:lnTo>
                  <a:lnTo>
                    <a:pt x="1700657" y="437375"/>
                  </a:lnTo>
                  <a:lnTo>
                    <a:pt x="1687944" y="435762"/>
                  </a:lnTo>
                  <a:lnTo>
                    <a:pt x="1656270" y="439420"/>
                  </a:lnTo>
                  <a:lnTo>
                    <a:pt x="1580172" y="435051"/>
                  </a:lnTo>
                  <a:lnTo>
                    <a:pt x="1529638" y="434187"/>
                  </a:lnTo>
                  <a:lnTo>
                    <a:pt x="1476324" y="433882"/>
                  </a:lnTo>
                  <a:lnTo>
                    <a:pt x="1423174" y="433857"/>
                  </a:lnTo>
                  <a:lnTo>
                    <a:pt x="1429181" y="434809"/>
                  </a:lnTo>
                  <a:lnTo>
                    <a:pt x="1435354" y="436321"/>
                  </a:lnTo>
                  <a:lnTo>
                    <a:pt x="1434630" y="437972"/>
                  </a:lnTo>
                  <a:lnTo>
                    <a:pt x="1399197" y="435762"/>
                  </a:lnTo>
                  <a:lnTo>
                    <a:pt x="1349984" y="434695"/>
                  </a:lnTo>
                  <a:lnTo>
                    <a:pt x="1322311" y="432168"/>
                  </a:lnTo>
                  <a:lnTo>
                    <a:pt x="1358938" y="437984"/>
                  </a:lnTo>
                  <a:lnTo>
                    <a:pt x="1413992" y="439915"/>
                  </a:lnTo>
                  <a:lnTo>
                    <a:pt x="1477314" y="440143"/>
                  </a:lnTo>
                  <a:lnTo>
                    <a:pt x="1538757" y="440842"/>
                  </a:lnTo>
                  <a:lnTo>
                    <a:pt x="1588185" y="444182"/>
                  </a:lnTo>
                  <a:lnTo>
                    <a:pt x="1610093" y="441490"/>
                  </a:lnTo>
                  <a:lnTo>
                    <a:pt x="1632013" y="440931"/>
                  </a:lnTo>
                  <a:lnTo>
                    <a:pt x="1658378" y="441045"/>
                  </a:lnTo>
                  <a:lnTo>
                    <a:pt x="1693621" y="440321"/>
                  </a:lnTo>
                  <a:lnTo>
                    <a:pt x="1721980" y="443280"/>
                  </a:lnTo>
                  <a:lnTo>
                    <a:pt x="1748967" y="440156"/>
                  </a:lnTo>
                  <a:close/>
                </a:path>
                <a:path w="5140325" h="512445">
                  <a:moveTo>
                    <a:pt x="1830489" y="440512"/>
                  </a:moveTo>
                  <a:lnTo>
                    <a:pt x="1828304" y="439051"/>
                  </a:lnTo>
                  <a:lnTo>
                    <a:pt x="1822297" y="437946"/>
                  </a:lnTo>
                  <a:lnTo>
                    <a:pt x="1808264" y="436448"/>
                  </a:lnTo>
                  <a:lnTo>
                    <a:pt x="1814004" y="442010"/>
                  </a:lnTo>
                  <a:lnTo>
                    <a:pt x="1826501" y="441706"/>
                  </a:lnTo>
                  <a:lnTo>
                    <a:pt x="1830489" y="440512"/>
                  </a:lnTo>
                  <a:close/>
                </a:path>
                <a:path w="5140325" h="512445">
                  <a:moveTo>
                    <a:pt x="1987575" y="311442"/>
                  </a:moveTo>
                  <a:lnTo>
                    <a:pt x="1968614" y="311861"/>
                  </a:lnTo>
                  <a:lnTo>
                    <a:pt x="1952840" y="312889"/>
                  </a:lnTo>
                  <a:lnTo>
                    <a:pt x="1939747" y="314388"/>
                  </a:lnTo>
                  <a:lnTo>
                    <a:pt x="1928863" y="316191"/>
                  </a:lnTo>
                  <a:lnTo>
                    <a:pt x="1975015" y="317080"/>
                  </a:lnTo>
                  <a:lnTo>
                    <a:pt x="1987575" y="311442"/>
                  </a:lnTo>
                  <a:close/>
                </a:path>
                <a:path w="5140325" h="512445">
                  <a:moveTo>
                    <a:pt x="2081530" y="318325"/>
                  </a:moveTo>
                  <a:lnTo>
                    <a:pt x="2053120" y="315341"/>
                  </a:lnTo>
                  <a:lnTo>
                    <a:pt x="2057742" y="314820"/>
                  </a:lnTo>
                  <a:lnTo>
                    <a:pt x="2062530" y="315315"/>
                  </a:lnTo>
                  <a:lnTo>
                    <a:pt x="2067102" y="314794"/>
                  </a:lnTo>
                  <a:lnTo>
                    <a:pt x="2062124" y="313055"/>
                  </a:lnTo>
                  <a:lnTo>
                    <a:pt x="2051011" y="313004"/>
                  </a:lnTo>
                  <a:lnTo>
                    <a:pt x="2037384" y="313245"/>
                  </a:lnTo>
                  <a:lnTo>
                    <a:pt x="2024824" y="312394"/>
                  </a:lnTo>
                  <a:lnTo>
                    <a:pt x="2039874" y="317931"/>
                  </a:lnTo>
                  <a:lnTo>
                    <a:pt x="2030691" y="317969"/>
                  </a:lnTo>
                  <a:lnTo>
                    <a:pt x="2036267" y="318871"/>
                  </a:lnTo>
                  <a:lnTo>
                    <a:pt x="2049424" y="318922"/>
                  </a:lnTo>
                  <a:lnTo>
                    <a:pt x="2081530" y="318325"/>
                  </a:lnTo>
                  <a:close/>
                </a:path>
                <a:path w="5140325" h="512445">
                  <a:moveTo>
                    <a:pt x="2177440" y="363448"/>
                  </a:moveTo>
                  <a:lnTo>
                    <a:pt x="2151126" y="360299"/>
                  </a:lnTo>
                  <a:lnTo>
                    <a:pt x="2169312" y="363448"/>
                  </a:lnTo>
                  <a:lnTo>
                    <a:pt x="2177440" y="363448"/>
                  </a:lnTo>
                  <a:close/>
                </a:path>
                <a:path w="5140325" h="512445">
                  <a:moveTo>
                    <a:pt x="2348141" y="291642"/>
                  </a:moveTo>
                  <a:lnTo>
                    <a:pt x="2328557" y="288975"/>
                  </a:lnTo>
                  <a:lnTo>
                    <a:pt x="2316772" y="286169"/>
                  </a:lnTo>
                  <a:lnTo>
                    <a:pt x="2308441" y="283349"/>
                  </a:lnTo>
                  <a:lnTo>
                    <a:pt x="2299220" y="280631"/>
                  </a:lnTo>
                  <a:lnTo>
                    <a:pt x="2265413" y="281190"/>
                  </a:lnTo>
                  <a:lnTo>
                    <a:pt x="2231885" y="281127"/>
                  </a:lnTo>
                  <a:lnTo>
                    <a:pt x="2197290" y="280403"/>
                  </a:lnTo>
                  <a:lnTo>
                    <a:pt x="2160308" y="278980"/>
                  </a:lnTo>
                  <a:lnTo>
                    <a:pt x="2160955" y="281127"/>
                  </a:lnTo>
                  <a:lnTo>
                    <a:pt x="2154847" y="282486"/>
                  </a:lnTo>
                  <a:lnTo>
                    <a:pt x="2142528" y="283387"/>
                  </a:lnTo>
                  <a:lnTo>
                    <a:pt x="2124583" y="284149"/>
                  </a:lnTo>
                  <a:lnTo>
                    <a:pt x="2221966" y="285419"/>
                  </a:lnTo>
                  <a:lnTo>
                    <a:pt x="2218347" y="288061"/>
                  </a:lnTo>
                  <a:lnTo>
                    <a:pt x="2220150" y="290055"/>
                  </a:lnTo>
                  <a:lnTo>
                    <a:pt x="2227897" y="291744"/>
                  </a:lnTo>
                  <a:lnTo>
                    <a:pt x="2242147" y="293458"/>
                  </a:lnTo>
                  <a:lnTo>
                    <a:pt x="2202637" y="294805"/>
                  </a:lnTo>
                  <a:lnTo>
                    <a:pt x="2191423" y="295986"/>
                  </a:lnTo>
                  <a:lnTo>
                    <a:pt x="2187930" y="298704"/>
                  </a:lnTo>
                  <a:lnTo>
                    <a:pt x="2243988" y="301599"/>
                  </a:lnTo>
                  <a:lnTo>
                    <a:pt x="2273795" y="299516"/>
                  </a:lnTo>
                  <a:lnTo>
                    <a:pt x="2301367" y="297192"/>
                  </a:lnTo>
                  <a:lnTo>
                    <a:pt x="2326297" y="294589"/>
                  </a:lnTo>
                  <a:lnTo>
                    <a:pt x="2348141" y="291642"/>
                  </a:lnTo>
                  <a:close/>
                </a:path>
                <a:path w="5140325" h="512445">
                  <a:moveTo>
                    <a:pt x="2353487" y="356704"/>
                  </a:moveTo>
                  <a:lnTo>
                    <a:pt x="2339975" y="356209"/>
                  </a:lnTo>
                  <a:lnTo>
                    <a:pt x="2336254" y="357009"/>
                  </a:lnTo>
                  <a:lnTo>
                    <a:pt x="2334323" y="358178"/>
                  </a:lnTo>
                  <a:lnTo>
                    <a:pt x="2326157" y="358800"/>
                  </a:lnTo>
                  <a:lnTo>
                    <a:pt x="2340419" y="359359"/>
                  </a:lnTo>
                  <a:lnTo>
                    <a:pt x="2341702" y="358305"/>
                  </a:lnTo>
                  <a:lnTo>
                    <a:pt x="2342045" y="356971"/>
                  </a:lnTo>
                  <a:lnTo>
                    <a:pt x="2353487" y="356704"/>
                  </a:lnTo>
                  <a:close/>
                </a:path>
                <a:path w="5140325" h="512445">
                  <a:moveTo>
                    <a:pt x="2402357" y="368769"/>
                  </a:moveTo>
                  <a:lnTo>
                    <a:pt x="2392972" y="366115"/>
                  </a:lnTo>
                  <a:lnTo>
                    <a:pt x="2376055" y="364642"/>
                  </a:lnTo>
                  <a:lnTo>
                    <a:pt x="2358225" y="363855"/>
                  </a:lnTo>
                  <a:lnTo>
                    <a:pt x="2358085" y="363855"/>
                  </a:lnTo>
                  <a:lnTo>
                    <a:pt x="2336368" y="362839"/>
                  </a:lnTo>
                  <a:lnTo>
                    <a:pt x="2314283" y="363448"/>
                  </a:lnTo>
                  <a:lnTo>
                    <a:pt x="2290419" y="363855"/>
                  </a:lnTo>
                  <a:lnTo>
                    <a:pt x="2277656" y="363448"/>
                  </a:lnTo>
                  <a:lnTo>
                    <a:pt x="2272995" y="363448"/>
                  </a:lnTo>
                  <a:lnTo>
                    <a:pt x="2271509" y="360984"/>
                  </a:lnTo>
                  <a:lnTo>
                    <a:pt x="2266962" y="362445"/>
                  </a:lnTo>
                  <a:lnTo>
                    <a:pt x="2265095" y="363448"/>
                  </a:lnTo>
                  <a:lnTo>
                    <a:pt x="2264257" y="363855"/>
                  </a:lnTo>
                  <a:lnTo>
                    <a:pt x="2261273" y="364947"/>
                  </a:lnTo>
                  <a:lnTo>
                    <a:pt x="2254148" y="366115"/>
                  </a:lnTo>
                  <a:lnTo>
                    <a:pt x="2235606" y="363448"/>
                  </a:lnTo>
                  <a:lnTo>
                    <a:pt x="2177440" y="363448"/>
                  </a:lnTo>
                  <a:lnTo>
                    <a:pt x="2205482" y="368465"/>
                  </a:lnTo>
                  <a:lnTo>
                    <a:pt x="2242921" y="372973"/>
                  </a:lnTo>
                  <a:lnTo>
                    <a:pt x="2297430" y="374637"/>
                  </a:lnTo>
                  <a:lnTo>
                    <a:pt x="2332558" y="375221"/>
                  </a:lnTo>
                  <a:lnTo>
                    <a:pt x="2346528" y="373405"/>
                  </a:lnTo>
                  <a:lnTo>
                    <a:pt x="2353411" y="370713"/>
                  </a:lnTo>
                  <a:lnTo>
                    <a:pt x="2366581" y="368769"/>
                  </a:lnTo>
                  <a:lnTo>
                    <a:pt x="2402357" y="368769"/>
                  </a:lnTo>
                  <a:close/>
                </a:path>
                <a:path w="5140325" h="512445">
                  <a:moveTo>
                    <a:pt x="2412390" y="290461"/>
                  </a:moveTo>
                  <a:lnTo>
                    <a:pt x="2398064" y="288912"/>
                  </a:lnTo>
                  <a:lnTo>
                    <a:pt x="2383599" y="288467"/>
                  </a:lnTo>
                  <a:lnTo>
                    <a:pt x="2368486" y="288671"/>
                  </a:lnTo>
                  <a:lnTo>
                    <a:pt x="2352205" y="289128"/>
                  </a:lnTo>
                  <a:lnTo>
                    <a:pt x="2385390" y="293598"/>
                  </a:lnTo>
                  <a:lnTo>
                    <a:pt x="2386736" y="291973"/>
                  </a:lnTo>
                  <a:lnTo>
                    <a:pt x="2388057" y="290156"/>
                  </a:lnTo>
                  <a:lnTo>
                    <a:pt x="2394788" y="289280"/>
                  </a:lnTo>
                  <a:lnTo>
                    <a:pt x="2412390" y="290461"/>
                  </a:lnTo>
                  <a:close/>
                </a:path>
                <a:path w="5140325" h="512445">
                  <a:moveTo>
                    <a:pt x="2414460" y="299631"/>
                  </a:moveTo>
                  <a:lnTo>
                    <a:pt x="2401112" y="298818"/>
                  </a:lnTo>
                  <a:lnTo>
                    <a:pt x="2385263" y="298297"/>
                  </a:lnTo>
                  <a:lnTo>
                    <a:pt x="2371090" y="297586"/>
                  </a:lnTo>
                  <a:lnTo>
                    <a:pt x="2362797" y="296189"/>
                  </a:lnTo>
                  <a:lnTo>
                    <a:pt x="2353094" y="298348"/>
                  </a:lnTo>
                  <a:lnTo>
                    <a:pt x="2368156" y="299110"/>
                  </a:lnTo>
                  <a:lnTo>
                    <a:pt x="2393454" y="299262"/>
                  </a:lnTo>
                  <a:lnTo>
                    <a:pt x="2414460" y="299631"/>
                  </a:lnTo>
                  <a:close/>
                </a:path>
                <a:path w="5140325" h="512445">
                  <a:moveTo>
                    <a:pt x="2518816" y="278498"/>
                  </a:moveTo>
                  <a:lnTo>
                    <a:pt x="2514930" y="276910"/>
                  </a:lnTo>
                  <a:lnTo>
                    <a:pt x="2506764" y="275628"/>
                  </a:lnTo>
                  <a:lnTo>
                    <a:pt x="2496464" y="274485"/>
                  </a:lnTo>
                  <a:lnTo>
                    <a:pt x="2490508" y="275602"/>
                  </a:lnTo>
                  <a:lnTo>
                    <a:pt x="2499296" y="276771"/>
                  </a:lnTo>
                  <a:lnTo>
                    <a:pt x="2511615" y="278320"/>
                  </a:lnTo>
                  <a:lnTo>
                    <a:pt x="2516251" y="280543"/>
                  </a:lnTo>
                  <a:lnTo>
                    <a:pt x="2518816" y="278498"/>
                  </a:lnTo>
                  <a:close/>
                </a:path>
                <a:path w="5140325" h="512445">
                  <a:moveTo>
                    <a:pt x="2555697" y="270738"/>
                  </a:moveTo>
                  <a:lnTo>
                    <a:pt x="2541663" y="270294"/>
                  </a:lnTo>
                  <a:lnTo>
                    <a:pt x="2532418" y="270344"/>
                  </a:lnTo>
                  <a:lnTo>
                    <a:pt x="2527808" y="269849"/>
                  </a:lnTo>
                  <a:lnTo>
                    <a:pt x="2523464" y="271360"/>
                  </a:lnTo>
                  <a:lnTo>
                    <a:pt x="2551874" y="274332"/>
                  </a:lnTo>
                  <a:lnTo>
                    <a:pt x="2551366" y="272313"/>
                  </a:lnTo>
                  <a:lnTo>
                    <a:pt x="2555697" y="270738"/>
                  </a:lnTo>
                  <a:close/>
                </a:path>
                <a:path w="5140325" h="512445">
                  <a:moveTo>
                    <a:pt x="2578062" y="268160"/>
                  </a:moveTo>
                  <a:lnTo>
                    <a:pt x="2565438" y="266090"/>
                  </a:lnTo>
                  <a:lnTo>
                    <a:pt x="2569095" y="263499"/>
                  </a:lnTo>
                  <a:lnTo>
                    <a:pt x="2567660" y="261480"/>
                  </a:lnTo>
                  <a:lnTo>
                    <a:pt x="2539746" y="261137"/>
                  </a:lnTo>
                  <a:lnTo>
                    <a:pt x="2557462" y="262356"/>
                  </a:lnTo>
                  <a:lnTo>
                    <a:pt x="2562326" y="264261"/>
                  </a:lnTo>
                  <a:lnTo>
                    <a:pt x="2565489" y="266369"/>
                  </a:lnTo>
                  <a:lnTo>
                    <a:pt x="2578062" y="268160"/>
                  </a:lnTo>
                  <a:close/>
                </a:path>
                <a:path w="5140325" h="512445">
                  <a:moveTo>
                    <a:pt x="2635097" y="274116"/>
                  </a:moveTo>
                  <a:lnTo>
                    <a:pt x="2634246" y="271081"/>
                  </a:lnTo>
                  <a:lnTo>
                    <a:pt x="2599575" y="270662"/>
                  </a:lnTo>
                  <a:lnTo>
                    <a:pt x="2584920" y="271208"/>
                  </a:lnTo>
                  <a:lnTo>
                    <a:pt x="2579192" y="273265"/>
                  </a:lnTo>
                  <a:lnTo>
                    <a:pt x="2635097" y="274116"/>
                  </a:lnTo>
                  <a:close/>
                </a:path>
                <a:path w="5140325" h="512445">
                  <a:moveTo>
                    <a:pt x="2640736" y="319341"/>
                  </a:moveTo>
                  <a:lnTo>
                    <a:pt x="2632189" y="317855"/>
                  </a:lnTo>
                  <a:lnTo>
                    <a:pt x="2617178" y="318008"/>
                  </a:lnTo>
                  <a:lnTo>
                    <a:pt x="2598902" y="318731"/>
                  </a:lnTo>
                  <a:lnTo>
                    <a:pt x="2580614" y="318960"/>
                  </a:lnTo>
                  <a:lnTo>
                    <a:pt x="2608770" y="318960"/>
                  </a:lnTo>
                  <a:lnTo>
                    <a:pt x="2624048" y="319074"/>
                  </a:lnTo>
                  <a:lnTo>
                    <a:pt x="2640736" y="319341"/>
                  </a:lnTo>
                  <a:close/>
                </a:path>
                <a:path w="5140325" h="512445">
                  <a:moveTo>
                    <a:pt x="2642755" y="227342"/>
                  </a:moveTo>
                  <a:lnTo>
                    <a:pt x="2632316" y="224028"/>
                  </a:lnTo>
                  <a:lnTo>
                    <a:pt x="2616035" y="221576"/>
                  </a:lnTo>
                  <a:lnTo>
                    <a:pt x="2593060" y="219900"/>
                  </a:lnTo>
                  <a:lnTo>
                    <a:pt x="2562517" y="218909"/>
                  </a:lnTo>
                  <a:lnTo>
                    <a:pt x="2558008" y="219443"/>
                  </a:lnTo>
                  <a:lnTo>
                    <a:pt x="2550833" y="218516"/>
                  </a:lnTo>
                  <a:lnTo>
                    <a:pt x="2536367" y="215925"/>
                  </a:lnTo>
                  <a:lnTo>
                    <a:pt x="2529090" y="214426"/>
                  </a:lnTo>
                  <a:lnTo>
                    <a:pt x="2541282" y="213956"/>
                  </a:lnTo>
                  <a:lnTo>
                    <a:pt x="2560980" y="215138"/>
                  </a:lnTo>
                  <a:lnTo>
                    <a:pt x="2570391" y="213817"/>
                  </a:lnTo>
                  <a:lnTo>
                    <a:pt x="2557678" y="212204"/>
                  </a:lnTo>
                  <a:lnTo>
                    <a:pt x="2540584" y="212191"/>
                  </a:lnTo>
                  <a:lnTo>
                    <a:pt x="2527808" y="211874"/>
                  </a:lnTo>
                  <a:lnTo>
                    <a:pt x="2528011" y="209372"/>
                  </a:lnTo>
                  <a:lnTo>
                    <a:pt x="2509596" y="210439"/>
                  </a:lnTo>
                  <a:lnTo>
                    <a:pt x="2510155" y="212458"/>
                  </a:lnTo>
                  <a:lnTo>
                    <a:pt x="2506548" y="217043"/>
                  </a:lnTo>
                  <a:lnTo>
                    <a:pt x="2495664" y="217055"/>
                  </a:lnTo>
                  <a:lnTo>
                    <a:pt x="2484780" y="217360"/>
                  </a:lnTo>
                  <a:lnTo>
                    <a:pt x="2475484" y="217258"/>
                  </a:lnTo>
                  <a:lnTo>
                    <a:pt x="2469350" y="216115"/>
                  </a:lnTo>
                  <a:lnTo>
                    <a:pt x="2486761" y="211010"/>
                  </a:lnTo>
                  <a:lnTo>
                    <a:pt x="2455202" y="211302"/>
                  </a:lnTo>
                  <a:lnTo>
                    <a:pt x="2437714" y="208711"/>
                  </a:lnTo>
                  <a:lnTo>
                    <a:pt x="2426970" y="205168"/>
                  </a:lnTo>
                  <a:lnTo>
                    <a:pt x="2415654" y="202565"/>
                  </a:lnTo>
                  <a:lnTo>
                    <a:pt x="2404872" y="208089"/>
                  </a:lnTo>
                  <a:lnTo>
                    <a:pt x="2327948" y="211518"/>
                  </a:lnTo>
                  <a:lnTo>
                    <a:pt x="2317204" y="217068"/>
                  </a:lnTo>
                  <a:lnTo>
                    <a:pt x="2329840" y="218198"/>
                  </a:lnTo>
                  <a:lnTo>
                    <a:pt x="2333561" y="220256"/>
                  </a:lnTo>
                  <a:lnTo>
                    <a:pt x="2329484" y="222250"/>
                  </a:lnTo>
                  <a:lnTo>
                    <a:pt x="2318728" y="223164"/>
                  </a:lnTo>
                  <a:lnTo>
                    <a:pt x="2388946" y="227533"/>
                  </a:lnTo>
                  <a:lnTo>
                    <a:pt x="2437231" y="222948"/>
                  </a:lnTo>
                  <a:lnTo>
                    <a:pt x="2498788" y="221322"/>
                  </a:lnTo>
                  <a:lnTo>
                    <a:pt x="2599867" y="220853"/>
                  </a:lnTo>
                  <a:lnTo>
                    <a:pt x="2632773" y="224332"/>
                  </a:lnTo>
                  <a:lnTo>
                    <a:pt x="2573337" y="226009"/>
                  </a:lnTo>
                  <a:lnTo>
                    <a:pt x="2588514" y="228066"/>
                  </a:lnTo>
                  <a:lnTo>
                    <a:pt x="2622575" y="225869"/>
                  </a:lnTo>
                  <a:lnTo>
                    <a:pt x="2642755" y="227342"/>
                  </a:lnTo>
                  <a:close/>
                </a:path>
                <a:path w="5140325" h="512445">
                  <a:moveTo>
                    <a:pt x="2674924" y="345389"/>
                  </a:moveTo>
                  <a:lnTo>
                    <a:pt x="2674074" y="342671"/>
                  </a:lnTo>
                  <a:lnTo>
                    <a:pt x="2660332" y="340067"/>
                  </a:lnTo>
                  <a:lnTo>
                    <a:pt x="2640279" y="338112"/>
                  </a:lnTo>
                  <a:lnTo>
                    <a:pt x="2653754" y="336550"/>
                  </a:lnTo>
                  <a:lnTo>
                    <a:pt x="2566174" y="337324"/>
                  </a:lnTo>
                  <a:lnTo>
                    <a:pt x="2589707" y="338886"/>
                  </a:lnTo>
                  <a:lnTo>
                    <a:pt x="2594089" y="342036"/>
                  </a:lnTo>
                  <a:lnTo>
                    <a:pt x="2591117" y="345630"/>
                  </a:lnTo>
                  <a:lnTo>
                    <a:pt x="2592616" y="348526"/>
                  </a:lnTo>
                  <a:lnTo>
                    <a:pt x="2610396" y="349618"/>
                  </a:lnTo>
                  <a:lnTo>
                    <a:pt x="2656294" y="347738"/>
                  </a:lnTo>
                  <a:lnTo>
                    <a:pt x="2674924" y="345389"/>
                  </a:lnTo>
                  <a:close/>
                </a:path>
                <a:path w="5140325" h="512445">
                  <a:moveTo>
                    <a:pt x="2699969" y="337464"/>
                  </a:moveTo>
                  <a:lnTo>
                    <a:pt x="2677198" y="339026"/>
                  </a:lnTo>
                  <a:lnTo>
                    <a:pt x="2696426" y="341020"/>
                  </a:lnTo>
                  <a:lnTo>
                    <a:pt x="2699969" y="337464"/>
                  </a:lnTo>
                  <a:close/>
                </a:path>
                <a:path w="5140325" h="512445">
                  <a:moveTo>
                    <a:pt x="2724594" y="221030"/>
                  </a:moveTo>
                  <a:lnTo>
                    <a:pt x="2705658" y="219062"/>
                  </a:lnTo>
                  <a:lnTo>
                    <a:pt x="2706281" y="222097"/>
                  </a:lnTo>
                  <a:lnTo>
                    <a:pt x="2724594" y="221030"/>
                  </a:lnTo>
                  <a:close/>
                </a:path>
                <a:path w="5140325" h="512445">
                  <a:moveTo>
                    <a:pt x="2728087" y="216458"/>
                  </a:moveTo>
                  <a:lnTo>
                    <a:pt x="2690215" y="212471"/>
                  </a:lnTo>
                  <a:lnTo>
                    <a:pt x="2685821" y="213004"/>
                  </a:lnTo>
                  <a:lnTo>
                    <a:pt x="2723692" y="216966"/>
                  </a:lnTo>
                  <a:lnTo>
                    <a:pt x="2728087" y="216458"/>
                  </a:lnTo>
                  <a:close/>
                </a:path>
                <a:path w="5140325" h="512445">
                  <a:moveTo>
                    <a:pt x="2812389" y="221284"/>
                  </a:moveTo>
                  <a:lnTo>
                    <a:pt x="2802750" y="220281"/>
                  </a:lnTo>
                  <a:lnTo>
                    <a:pt x="2797784" y="218770"/>
                  </a:lnTo>
                  <a:lnTo>
                    <a:pt x="2788374" y="217792"/>
                  </a:lnTo>
                  <a:lnTo>
                    <a:pt x="2783878" y="218325"/>
                  </a:lnTo>
                  <a:lnTo>
                    <a:pt x="2755125" y="213309"/>
                  </a:lnTo>
                  <a:lnTo>
                    <a:pt x="2769641" y="216408"/>
                  </a:lnTo>
                  <a:lnTo>
                    <a:pt x="2773781" y="219621"/>
                  </a:lnTo>
                  <a:lnTo>
                    <a:pt x="2782913" y="221678"/>
                  </a:lnTo>
                  <a:lnTo>
                    <a:pt x="2812389" y="221284"/>
                  </a:lnTo>
                  <a:close/>
                </a:path>
                <a:path w="5140325" h="512445">
                  <a:moveTo>
                    <a:pt x="2821254" y="322389"/>
                  </a:moveTo>
                  <a:lnTo>
                    <a:pt x="2804223" y="321691"/>
                  </a:lnTo>
                  <a:lnTo>
                    <a:pt x="2793034" y="319925"/>
                  </a:lnTo>
                  <a:lnTo>
                    <a:pt x="2778302" y="315912"/>
                  </a:lnTo>
                  <a:lnTo>
                    <a:pt x="2779763" y="321995"/>
                  </a:lnTo>
                  <a:lnTo>
                    <a:pt x="2821254" y="322389"/>
                  </a:lnTo>
                  <a:close/>
                </a:path>
                <a:path w="5140325" h="512445">
                  <a:moveTo>
                    <a:pt x="2942882" y="191998"/>
                  </a:moveTo>
                  <a:lnTo>
                    <a:pt x="2939199" y="189953"/>
                  </a:lnTo>
                  <a:lnTo>
                    <a:pt x="2902724" y="189674"/>
                  </a:lnTo>
                  <a:lnTo>
                    <a:pt x="2852534" y="189814"/>
                  </a:lnTo>
                  <a:lnTo>
                    <a:pt x="2803779" y="188607"/>
                  </a:lnTo>
                  <a:lnTo>
                    <a:pt x="2771597" y="184315"/>
                  </a:lnTo>
                  <a:lnTo>
                    <a:pt x="2785008" y="182753"/>
                  </a:lnTo>
                  <a:lnTo>
                    <a:pt x="2753461" y="185394"/>
                  </a:lnTo>
                  <a:lnTo>
                    <a:pt x="2776728" y="186842"/>
                  </a:lnTo>
                  <a:lnTo>
                    <a:pt x="2764409" y="189293"/>
                  </a:lnTo>
                  <a:lnTo>
                    <a:pt x="2739948" y="189928"/>
                  </a:lnTo>
                  <a:lnTo>
                    <a:pt x="2714244" y="188937"/>
                  </a:lnTo>
                  <a:lnTo>
                    <a:pt x="2698165" y="186537"/>
                  </a:lnTo>
                  <a:lnTo>
                    <a:pt x="2699080" y="190614"/>
                  </a:lnTo>
                  <a:lnTo>
                    <a:pt x="2698902" y="189598"/>
                  </a:lnTo>
                  <a:lnTo>
                    <a:pt x="2725851" y="192659"/>
                  </a:lnTo>
                  <a:lnTo>
                    <a:pt x="2728176" y="195808"/>
                  </a:lnTo>
                  <a:lnTo>
                    <a:pt x="2723350" y="198780"/>
                  </a:lnTo>
                  <a:lnTo>
                    <a:pt x="2728811" y="201307"/>
                  </a:lnTo>
                  <a:lnTo>
                    <a:pt x="2762021" y="203136"/>
                  </a:lnTo>
                  <a:lnTo>
                    <a:pt x="2796654" y="198335"/>
                  </a:lnTo>
                  <a:lnTo>
                    <a:pt x="2849346" y="198894"/>
                  </a:lnTo>
                  <a:lnTo>
                    <a:pt x="2889440" y="194652"/>
                  </a:lnTo>
                  <a:lnTo>
                    <a:pt x="2917723" y="197624"/>
                  </a:lnTo>
                  <a:lnTo>
                    <a:pt x="2898330" y="193598"/>
                  </a:lnTo>
                  <a:lnTo>
                    <a:pt x="2913405" y="194081"/>
                  </a:lnTo>
                  <a:lnTo>
                    <a:pt x="2931274" y="193471"/>
                  </a:lnTo>
                  <a:lnTo>
                    <a:pt x="2942882" y="191998"/>
                  </a:lnTo>
                  <a:close/>
                </a:path>
                <a:path w="5140325" h="512445">
                  <a:moveTo>
                    <a:pt x="2997657" y="193725"/>
                  </a:moveTo>
                  <a:lnTo>
                    <a:pt x="2995104" y="193243"/>
                  </a:lnTo>
                  <a:lnTo>
                    <a:pt x="2991574" y="193382"/>
                  </a:lnTo>
                  <a:lnTo>
                    <a:pt x="2983306" y="192836"/>
                  </a:lnTo>
                  <a:lnTo>
                    <a:pt x="2971800" y="191389"/>
                  </a:lnTo>
                  <a:lnTo>
                    <a:pt x="2972054" y="192836"/>
                  </a:lnTo>
                  <a:lnTo>
                    <a:pt x="2972155" y="193421"/>
                  </a:lnTo>
                  <a:lnTo>
                    <a:pt x="2968485" y="196977"/>
                  </a:lnTo>
                  <a:lnTo>
                    <a:pt x="2977273" y="194932"/>
                  </a:lnTo>
                  <a:lnTo>
                    <a:pt x="2977172" y="194538"/>
                  </a:lnTo>
                  <a:lnTo>
                    <a:pt x="2977083" y="194195"/>
                  </a:lnTo>
                  <a:lnTo>
                    <a:pt x="2977007" y="193916"/>
                  </a:lnTo>
                  <a:lnTo>
                    <a:pt x="2990316" y="193421"/>
                  </a:lnTo>
                  <a:lnTo>
                    <a:pt x="2992310" y="193421"/>
                  </a:lnTo>
                  <a:lnTo>
                    <a:pt x="2997022" y="193725"/>
                  </a:lnTo>
                  <a:lnTo>
                    <a:pt x="2997657" y="193725"/>
                  </a:lnTo>
                  <a:close/>
                </a:path>
                <a:path w="5140325" h="512445">
                  <a:moveTo>
                    <a:pt x="3023374" y="194792"/>
                  </a:moveTo>
                  <a:lnTo>
                    <a:pt x="2997657" y="193725"/>
                  </a:lnTo>
                  <a:lnTo>
                    <a:pt x="3001924" y="194538"/>
                  </a:lnTo>
                  <a:lnTo>
                    <a:pt x="3007880" y="195745"/>
                  </a:lnTo>
                  <a:lnTo>
                    <a:pt x="3023374" y="194792"/>
                  </a:lnTo>
                  <a:close/>
                </a:path>
                <a:path w="5140325" h="512445">
                  <a:moveTo>
                    <a:pt x="3121177" y="178320"/>
                  </a:moveTo>
                  <a:lnTo>
                    <a:pt x="3119107" y="176555"/>
                  </a:lnTo>
                  <a:lnTo>
                    <a:pt x="3114383" y="174510"/>
                  </a:lnTo>
                  <a:lnTo>
                    <a:pt x="3115297" y="172681"/>
                  </a:lnTo>
                  <a:lnTo>
                    <a:pt x="3096006" y="171907"/>
                  </a:lnTo>
                  <a:lnTo>
                    <a:pt x="3076473" y="171856"/>
                  </a:lnTo>
                  <a:lnTo>
                    <a:pt x="3061474" y="172631"/>
                  </a:lnTo>
                  <a:lnTo>
                    <a:pt x="3055785" y="174371"/>
                  </a:lnTo>
                  <a:lnTo>
                    <a:pt x="3112312" y="179298"/>
                  </a:lnTo>
                  <a:lnTo>
                    <a:pt x="3121177" y="178320"/>
                  </a:lnTo>
                  <a:close/>
                </a:path>
                <a:path w="5140325" h="512445">
                  <a:moveTo>
                    <a:pt x="3181070" y="176580"/>
                  </a:moveTo>
                  <a:lnTo>
                    <a:pt x="3166884" y="176047"/>
                  </a:lnTo>
                  <a:lnTo>
                    <a:pt x="3158680" y="175234"/>
                  </a:lnTo>
                  <a:lnTo>
                    <a:pt x="3155683" y="174218"/>
                  </a:lnTo>
                  <a:lnTo>
                    <a:pt x="3157055" y="173088"/>
                  </a:lnTo>
                  <a:lnTo>
                    <a:pt x="3166186" y="173075"/>
                  </a:lnTo>
                  <a:lnTo>
                    <a:pt x="3146971" y="170065"/>
                  </a:lnTo>
                  <a:lnTo>
                    <a:pt x="3155848" y="172364"/>
                  </a:lnTo>
                  <a:lnTo>
                    <a:pt x="3148482" y="173812"/>
                  </a:lnTo>
                  <a:lnTo>
                    <a:pt x="3138449" y="175158"/>
                  </a:lnTo>
                  <a:lnTo>
                    <a:pt x="3139313" y="177177"/>
                  </a:lnTo>
                  <a:lnTo>
                    <a:pt x="3181070" y="176580"/>
                  </a:lnTo>
                  <a:close/>
                </a:path>
                <a:path w="5140325" h="512445">
                  <a:moveTo>
                    <a:pt x="3209912" y="174104"/>
                  </a:moveTo>
                  <a:lnTo>
                    <a:pt x="3206864" y="174472"/>
                  </a:lnTo>
                  <a:lnTo>
                    <a:pt x="3199777" y="175107"/>
                  </a:lnTo>
                  <a:lnTo>
                    <a:pt x="3194596" y="176034"/>
                  </a:lnTo>
                  <a:lnTo>
                    <a:pt x="3204159" y="176949"/>
                  </a:lnTo>
                  <a:lnTo>
                    <a:pt x="3209912" y="174104"/>
                  </a:lnTo>
                  <a:close/>
                </a:path>
                <a:path w="5140325" h="512445">
                  <a:moveTo>
                    <a:pt x="3212350" y="172910"/>
                  </a:moveTo>
                  <a:lnTo>
                    <a:pt x="3209912" y="174104"/>
                  </a:lnTo>
                  <a:lnTo>
                    <a:pt x="3212261" y="173824"/>
                  </a:lnTo>
                  <a:lnTo>
                    <a:pt x="3212350" y="172910"/>
                  </a:lnTo>
                  <a:close/>
                </a:path>
                <a:path w="5140325" h="512445">
                  <a:moveTo>
                    <a:pt x="3277260" y="275907"/>
                  </a:moveTo>
                  <a:lnTo>
                    <a:pt x="3266846" y="275475"/>
                  </a:lnTo>
                  <a:lnTo>
                    <a:pt x="3257105" y="276034"/>
                  </a:lnTo>
                  <a:lnTo>
                    <a:pt x="3248329" y="277063"/>
                  </a:lnTo>
                  <a:lnTo>
                    <a:pt x="3240811" y="278041"/>
                  </a:lnTo>
                  <a:lnTo>
                    <a:pt x="3252597" y="278765"/>
                  </a:lnTo>
                  <a:lnTo>
                    <a:pt x="3264636" y="278676"/>
                  </a:lnTo>
                  <a:lnTo>
                    <a:pt x="3273869" y="277736"/>
                  </a:lnTo>
                  <a:lnTo>
                    <a:pt x="3277260" y="275907"/>
                  </a:lnTo>
                  <a:close/>
                </a:path>
                <a:path w="5140325" h="512445">
                  <a:moveTo>
                    <a:pt x="3357461" y="181178"/>
                  </a:moveTo>
                  <a:lnTo>
                    <a:pt x="3346666" y="179819"/>
                  </a:lnTo>
                  <a:lnTo>
                    <a:pt x="3344570" y="179819"/>
                  </a:lnTo>
                  <a:lnTo>
                    <a:pt x="3357461" y="181178"/>
                  </a:lnTo>
                  <a:close/>
                </a:path>
                <a:path w="5140325" h="512445">
                  <a:moveTo>
                    <a:pt x="3448367" y="174828"/>
                  </a:moveTo>
                  <a:lnTo>
                    <a:pt x="3431502" y="174104"/>
                  </a:lnTo>
                  <a:lnTo>
                    <a:pt x="3388309" y="172389"/>
                  </a:lnTo>
                  <a:lnTo>
                    <a:pt x="3360001" y="172148"/>
                  </a:lnTo>
                  <a:lnTo>
                    <a:pt x="3346526" y="174078"/>
                  </a:lnTo>
                  <a:lnTo>
                    <a:pt x="3322637" y="170611"/>
                  </a:lnTo>
                  <a:lnTo>
                    <a:pt x="3311398" y="171958"/>
                  </a:lnTo>
                  <a:lnTo>
                    <a:pt x="3296704" y="173101"/>
                  </a:lnTo>
                  <a:lnTo>
                    <a:pt x="3286912" y="174472"/>
                  </a:lnTo>
                  <a:lnTo>
                    <a:pt x="3287369" y="174472"/>
                  </a:lnTo>
                  <a:lnTo>
                    <a:pt x="3291751" y="176288"/>
                  </a:lnTo>
                  <a:lnTo>
                    <a:pt x="3204959" y="177025"/>
                  </a:lnTo>
                  <a:lnTo>
                    <a:pt x="3222790" y="178727"/>
                  </a:lnTo>
                  <a:lnTo>
                    <a:pt x="3230461" y="178727"/>
                  </a:lnTo>
                  <a:lnTo>
                    <a:pt x="3247745" y="178866"/>
                  </a:lnTo>
                  <a:lnTo>
                    <a:pt x="3260648" y="178727"/>
                  </a:lnTo>
                  <a:lnTo>
                    <a:pt x="3274949" y="178727"/>
                  </a:lnTo>
                  <a:lnTo>
                    <a:pt x="3296932" y="179819"/>
                  </a:lnTo>
                  <a:lnTo>
                    <a:pt x="3306089" y="179324"/>
                  </a:lnTo>
                  <a:lnTo>
                    <a:pt x="3304336" y="178727"/>
                  </a:lnTo>
                  <a:lnTo>
                    <a:pt x="3299930" y="178041"/>
                  </a:lnTo>
                  <a:lnTo>
                    <a:pt x="3301174" y="177292"/>
                  </a:lnTo>
                  <a:lnTo>
                    <a:pt x="3313531" y="177622"/>
                  </a:lnTo>
                  <a:lnTo>
                    <a:pt x="3312972" y="177622"/>
                  </a:lnTo>
                  <a:lnTo>
                    <a:pt x="3329038" y="178447"/>
                  </a:lnTo>
                  <a:lnTo>
                    <a:pt x="3344392" y="179616"/>
                  </a:lnTo>
                  <a:lnTo>
                    <a:pt x="3367227" y="177622"/>
                  </a:lnTo>
                  <a:lnTo>
                    <a:pt x="3374491" y="177292"/>
                  </a:lnTo>
                  <a:lnTo>
                    <a:pt x="3380435" y="177025"/>
                  </a:lnTo>
                  <a:lnTo>
                    <a:pt x="3392182" y="176491"/>
                  </a:lnTo>
                  <a:lnTo>
                    <a:pt x="3448367" y="174828"/>
                  </a:lnTo>
                  <a:close/>
                </a:path>
                <a:path w="5140325" h="512445">
                  <a:moveTo>
                    <a:pt x="3462045" y="133642"/>
                  </a:moveTo>
                  <a:lnTo>
                    <a:pt x="3439388" y="135204"/>
                  </a:lnTo>
                  <a:lnTo>
                    <a:pt x="3449091" y="137210"/>
                  </a:lnTo>
                  <a:lnTo>
                    <a:pt x="3462045" y="133642"/>
                  </a:lnTo>
                  <a:close/>
                </a:path>
                <a:path w="5140325" h="512445">
                  <a:moveTo>
                    <a:pt x="3465995" y="150888"/>
                  </a:moveTo>
                  <a:lnTo>
                    <a:pt x="3450945" y="145326"/>
                  </a:lnTo>
                  <a:lnTo>
                    <a:pt x="3414090" y="146443"/>
                  </a:lnTo>
                  <a:lnTo>
                    <a:pt x="3465995" y="150888"/>
                  </a:lnTo>
                  <a:close/>
                </a:path>
                <a:path w="5140325" h="512445">
                  <a:moveTo>
                    <a:pt x="3485692" y="133375"/>
                  </a:moveTo>
                  <a:lnTo>
                    <a:pt x="3482251" y="132410"/>
                  </a:lnTo>
                  <a:lnTo>
                    <a:pt x="3476993" y="131508"/>
                  </a:lnTo>
                  <a:lnTo>
                    <a:pt x="3472992" y="130810"/>
                  </a:lnTo>
                  <a:lnTo>
                    <a:pt x="3462045" y="130429"/>
                  </a:lnTo>
                  <a:lnTo>
                    <a:pt x="3459797" y="130429"/>
                  </a:lnTo>
                  <a:lnTo>
                    <a:pt x="3443173" y="131648"/>
                  </a:lnTo>
                  <a:lnTo>
                    <a:pt x="3464382" y="131572"/>
                  </a:lnTo>
                  <a:lnTo>
                    <a:pt x="3480689" y="132829"/>
                  </a:lnTo>
                  <a:lnTo>
                    <a:pt x="3480460" y="132829"/>
                  </a:lnTo>
                  <a:lnTo>
                    <a:pt x="3485692" y="133375"/>
                  </a:lnTo>
                  <a:close/>
                </a:path>
                <a:path w="5140325" h="512445">
                  <a:moveTo>
                    <a:pt x="3740112" y="178587"/>
                  </a:moveTo>
                  <a:lnTo>
                    <a:pt x="3728770" y="176834"/>
                  </a:lnTo>
                  <a:lnTo>
                    <a:pt x="3707549" y="177292"/>
                  </a:lnTo>
                  <a:lnTo>
                    <a:pt x="3682949" y="178333"/>
                  </a:lnTo>
                  <a:lnTo>
                    <a:pt x="3661499" y="178320"/>
                  </a:lnTo>
                  <a:lnTo>
                    <a:pt x="3681857" y="179755"/>
                  </a:lnTo>
                  <a:lnTo>
                    <a:pt x="3701110" y="179971"/>
                  </a:lnTo>
                  <a:lnTo>
                    <a:pt x="3720198" y="179425"/>
                  </a:lnTo>
                  <a:lnTo>
                    <a:pt x="3740112" y="178587"/>
                  </a:lnTo>
                  <a:close/>
                </a:path>
                <a:path w="5140325" h="512445">
                  <a:moveTo>
                    <a:pt x="3758590" y="117055"/>
                  </a:moveTo>
                  <a:lnTo>
                    <a:pt x="3746093" y="115519"/>
                  </a:lnTo>
                  <a:lnTo>
                    <a:pt x="3740213" y="115125"/>
                  </a:lnTo>
                  <a:lnTo>
                    <a:pt x="3730142" y="115125"/>
                  </a:lnTo>
                  <a:lnTo>
                    <a:pt x="3730193" y="115328"/>
                  </a:lnTo>
                  <a:lnTo>
                    <a:pt x="3730320" y="115773"/>
                  </a:lnTo>
                  <a:lnTo>
                    <a:pt x="3734600" y="116014"/>
                  </a:lnTo>
                  <a:lnTo>
                    <a:pt x="3758590" y="117055"/>
                  </a:lnTo>
                  <a:close/>
                </a:path>
                <a:path w="5140325" h="512445">
                  <a:moveTo>
                    <a:pt x="3765550" y="130429"/>
                  </a:moveTo>
                  <a:lnTo>
                    <a:pt x="3751719" y="127241"/>
                  </a:lnTo>
                  <a:lnTo>
                    <a:pt x="3762083" y="130429"/>
                  </a:lnTo>
                  <a:lnTo>
                    <a:pt x="3765550" y="130429"/>
                  </a:lnTo>
                  <a:close/>
                </a:path>
                <a:path w="5140325" h="512445">
                  <a:moveTo>
                    <a:pt x="3800741" y="120497"/>
                  </a:moveTo>
                  <a:lnTo>
                    <a:pt x="3732047" y="122212"/>
                  </a:lnTo>
                  <a:lnTo>
                    <a:pt x="3730383" y="116014"/>
                  </a:lnTo>
                  <a:lnTo>
                    <a:pt x="3730320" y="115773"/>
                  </a:lnTo>
                  <a:lnTo>
                    <a:pt x="3722662" y="115328"/>
                  </a:lnTo>
                  <a:lnTo>
                    <a:pt x="3707092" y="114414"/>
                  </a:lnTo>
                  <a:lnTo>
                    <a:pt x="3679533" y="112420"/>
                  </a:lnTo>
                  <a:lnTo>
                    <a:pt x="3673348" y="111848"/>
                  </a:lnTo>
                  <a:lnTo>
                    <a:pt x="3655466" y="110210"/>
                  </a:lnTo>
                  <a:lnTo>
                    <a:pt x="3655212" y="111112"/>
                  </a:lnTo>
                  <a:lnTo>
                    <a:pt x="3649256" y="111594"/>
                  </a:lnTo>
                  <a:lnTo>
                    <a:pt x="3638588" y="111848"/>
                  </a:lnTo>
                  <a:lnTo>
                    <a:pt x="3632631" y="111848"/>
                  </a:lnTo>
                  <a:lnTo>
                    <a:pt x="3619131" y="109283"/>
                  </a:lnTo>
                  <a:lnTo>
                    <a:pt x="3614877" y="107492"/>
                  </a:lnTo>
                  <a:lnTo>
                    <a:pt x="3609898" y="106387"/>
                  </a:lnTo>
                  <a:lnTo>
                    <a:pt x="3594201" y="105816"/>
                  </a:lnTo>
                  <a:lnTo>
                    <a:pt x="3603129" y="109766"/>
                  </a:lnTo>
                  <a:lnTo>
                    <a:pt x="3609213" y="111848"/>
                  </a:lnTo>
                  <a:lnTo>
                    <a:pt x="3610965" y="112420"/>
                  </a:lnTo>
                  <a:lnTo>
                    <a:pt x="3623564" y="114604"/>
                  </a:lnTo>
                  <a:lnTo>
                    <a:pt x="3647795" y="117348"/>
                  </a:lnTo>
                  <a:lnTo>
                    <a:pt x="3657269" y="116014"/>
                  </a:lnTo>
                  <a:lnTo>
                    <a:pt x="3656914" y="116014"/>
                  </a:lnTo>
                  <a:lnTo>
                    <a:pt x="3665474" y="115328"/>
                  </a:lnTo>
                  <a:lnTo>
                    <a:pt x="3675240" y="115328"/>
                  </a:lnTo>
                  <a:lnTo>
                    <a:pt x="3684955" y="117424"/>
                  </a:lnTo>
                  <a:lnTo>
                    <a:pt x="3678821" y="119380"/>
                  </a:lnTo>
                  <a:lnTo>
                    <a:pt x="3666566" y="121069"/>
                  </a:lnTo>
                  <a:lnTo>
                    <a:pt x="3658171" y="122415"/>
                  </a:lnTo>
                  <a:lnTo>
                    <a:pt x="3688778" y="124383"/>
                  </a:lnTo>
                  <a:lnTo>
                    <a:pt x="3726624" y="124142"/>
                  </a:lnTo>
                  <a:lnTo>
                    <a:pt x="3765880" y="122542"/>
                  </a:lnTo>
                  <a:lnTo>
                    <a:pt x="3771608" y="122212"/>
                  </a:lnTo>
                  <a:lnTo>
                    <a:pt x="3800741" y="120497"/>
                  </a:lnTo>
                  <a:close/>
                </a:path>
                <a:path w="5140325" h="512445">
                  <a:moveTo>
                    <a:pt x="3811955" y="128612"/>
                  </a:moveTo>
                  <a:lnTo>
                    <a:pt x="3802176" y="127889"/>
                  </a:lnTo>
                  <a:lnTo>
                    <a:pt x="3794607" y="126936"/>
                  </a:lnTo>
                  <a:lnTo>
                    <a:pt x="3794823" y="126936"/>
                  </a:lnTo>
                  <a:lnTo>
                    <a:pt x="3787140" y="126149"/>
                  </a:lnTo>
                  <a:lnTo>
                    <a:pt x="3778923" y="126149"/>
                  </a:lnTo>
                  <a:lnTo>
                    <a:pt x="3787419" y="127698"/>
                  </a:lnTo>
                  <a:lnTo>
                    <a:pt x="3789553" y="129489"/>
                  </a:lnTo>
                  <a:lnTo>
                    <a:pt x="3783444" y="130429"/>
                  </a:lnTo>
                  <a:lnTo>
                    <a:pt x="3783736" y="130429"/>
                  </a:lnTo>
                  <a:lnTo>
                    <a:pt x="3795547" y="129857"/>
                  </a:lnTo>
                  <a:lnTo>
                    <a:pt x="3804437" y="129311"/>
                  </a:lnTo>
                  <a:lnTo>
                    <a:pt x="3811955" y="128612"/>
                  </a:lnTo>
                  <a:close/>
                </a:path>
                <a:path w="5140325" h="512445">
                  <a:moveTo>
                    <a:pt x="3821036" y="169252"/>
                  </a:moveTo>
                  <a:lnTo>
                    <a:pt x="3810673" y="164198"/>
                  </a:lnTo>
                  <a:lnTo>
                    <a:pt x="3795001" y="166738"/>
                  </a:lnTo>
                  <a:lnTo>
                    <a:pt x="3774300" y="166433"/>
                  </a:lnTo>
                  <a:lnTo>
                    <a:pt x="3749891" y="165201"/>
                  </a:lnTo>
                  <a:lnTo>
                    <a:pt x="3723144" y="164922"/>
                  </a:lnTo>
                  <a:lnTo>
                    <a:pt x="3723881" y="167982"/>
                  </a:lnTo>
                  <a:lnTo>
                    <a:pt x="3690759" y="166928"/>
                  </a:lnTo>
                  <a:lnTo>
                    <a:pt x="3668331" y="167360"/>
                  </a:lnTo>
                  <a:lnTo>
                    <a:pt x="3645954" y="168186"/>
                  </a:lnTo>
                  <a:lnTo>
                    <a:pt x="3612972" y="168287"/>
                  </a:lnTo>
                  <a:lnTo>
                    <a:pt x="3634702" y="169100"/>
                  </a:lnTo>
                  <a:lnTo>
                    <a:pt x="3632682" y="170700"/>
                  </a:lnTo>
                  <a:lnTo>
                    <a:pt x="3621214" y="172605"/>
                  </a:lnTo>
                  <a:lnTo>
                    <a:pt x="3614623" y="174371"/>
                  </a:lnTo>
                  <a:lnTo>
                    <a:pt x="3635210" y="171729"/>
                  </a:lnTo>
                  <a:lnTo>
                    <a:pt x="3668992" y="169900"/>
                  </a:lnTo>
                  <a:lnTo>
                    <a:pt x="3703218" y="169976"/>
                  </a:lnTo>
                  <a:lnTo>
                    <a:pt x="3725189" y="173037"/>
                  </a:lnTo>
                  <a:lnTo>
                    <a:pt x="3716401" y="174155"/>
                  </a:lnTo>
                  <a:lnTo>
                    <a:pt x="3698329" y="173342"/>
                  </a:lnTo>
                  <a:lnTo>
                    <a:pt x="3697452" y="174155"/>
                  </a:lnTo>
                  <a:lnTo>
                    <a:pt x="3720681" y="174498"/>
                  </a:lnTo>
                  <a:lnTo>
                    <a:pt x="3750653" y="174256"/>
                  </a:lnTo>
                  <a:lnTo>
                    <a:pt x="3780815" y="174764"/>
                  </a:lnTo>
                  <a:lnTo>
                    <a:pt x="3804589" y="177406"/>
                  </a:lnTo>
                  <a:lnTo>
                    <a:pt x="3806533" y="175247"/>
                  </a:lnTo>
                  <a:lnTo>
                    <a:pt x="3792296" y="174282"/>
                  </a:lnTo>
                  <a:lnTo>
                    <a:pt x="3771188" y="173507"/>
                  </a:lnTo>
                  <a:lnTo>
                    <a:pt x="3752507" y="171970"/>
                  </a:lnTo>
                  <a:lnTo>
                    <a:pt x="3753078" y="169799"/>
                  </a:lnTo>
                  <a:lnTo>
                    <a:pt x="3774300" y="168948"/>
                  </a:lnTo>
                  <a:lnTo>
                    <a:pt x="3801757" y="168922"/>
                  </a:lnTo>
                  <a:lnTo>
                    <a:pt x="3821036" y="169252"/>
                  </a:lnTo>
                  <a:close/>
                </a:path>
                <a:path w="5140325" h="512445">
                  <a:moveTo>
                    <a:pt x="3858323" y="158635"/>
                  </a:moveTo>
                  <a:lnTo>
                    <a:pt x="3813645" y="156552"/>
                  </a:lnTo>
                  <a:lnTo>
                    <a:pt x="3814013" y="157721"/>
                  </a:lnTo>
                  <a:lnTo>
                    <a:pt x="3814521" y="157721"/>
                  </a:lnTo>
                  <a:lnTo>
                    <a:pt x="3818140" y="158496"/>
                  </a:lnTo>
                  <a:lnTo>
                    <a:pt x="3821430" y="159308"/>
                  </a:lnTo>
                  <a:lnTo>
                    <a:pt x="3819131" y="160083"/>
                  </a:lnTo>
                  <a:lnTo>
                    <a:pt x="3762641" y="155155"/>
                  </a:lnTo>
                  <a:lnTo>
                    <a:pt x="3765435" y="153974"/>
                  </a:lnTo>
                  <a:lnTo>
                    <a:pt x="3773640" y="153238"/>
                  </a:lnTo>
                  <a:lnTo>
                    <a:pt x="3798951" y="152006"/>
                  </a:lnTo>
                  <a:lnTo>
                    <a:pt x="3752507" y="151142"/>
                  </a:lnTo>
                  <a:lnTo>
                    <a:pt x="3783482" y="148564"/>
                  </a:lnTo>
                  <a:lnTo>
                    <a:pt x="3775227" y="148564"/>
                  </a:lnTo>
                  <a:lnTo>
                    <a:pt x="3768382" y="148094"/>
                  </a:lnTo>
                  <a:lnTo>
                    <a:pt x="3756063" y="146545"/>
                  </a:lnTo>
                  <a:lnTo>
                    <a:pt x="3719931" y="150710"/>
                  </a:lnTo>
                  <a:lnTo>
                    <a:pt x="3739565" y="152438"/>
                  </a:lnTo>
                  <a:lnTo>
                    <a:pt x="3743375" y="155028"/>
                  </a:lnTo>
                  <a:lnTo>
                    <a:pt x="3742867" y="157721"/>
                  </a:lnTo>
                  <a:lnTo>
                    <a:pt x="3749573" y="159766"/>
                  </a:lnTo>
                  <a:lnTo>
                    <a:pt x="3812336" y="161010"/>
                  </a:lnTo>
                  <a:lnTo>
                    <a:pt x="3836949" y="160680"/>
                  </a:lnTo>
                  <a:lnTo>
                    <a:pt x="3843261" y="160083"/>
                  </a:lnTo>
                  <a:lnTo>
                    <a:pt x="3858323" y="158635"/>
                  </a:lnTo>
                  <a:close/>
                </a:path>
                <a:path w="5140325" h="512445">
                  <a:moveTo>
                    <a:pt x="3862095" y="158813"/>
                  </a:moveTo>
                  <a:lnTo>
                    <a:pt x="3860457" y="158496"/>
                  </a:lnTo>
                  <a:lnTo>
                    <a:pt x="3859822" y="158496"/>
                  </a:lnTo>
                  <a:lnTo>
                    <a:pt x="3858323" y="158635"/>
                  </a:lnTo>
                  <a:lnTo>
                    <a:pt x="3862095" y="158813"/>
                  </a:lnTo>
                  <a:close/>
                </a:path>
                <a:path w="5140325" h="512445">
                  <a:moveTo>
                    <a:pt x="3916870" y="161378"/>
                  </a:moveTo>
                  <a:lnTo>
                    <a:pt x="3862095" y="158813"/>
                  </a:lnTo>
                  <a:lnTo>
                    <a:pt x="3869245" y="160223"/>
                  </a:lnTo>
                  <a:lnTo>
                    <a:pt x="3881272" y="162013"/>
                  </a:lnTo>
                  <a:lnTo>
                    <a:pt x="3895737" y="163144"/>
                  </a:lnTo>
                  <a:lnTo>
                    <a:pt x="3912044" y="162902"/>
                  </a:lnTo>
                  <a:lnTo>
                    <a:pt x="3911803" y="162013"/>
                  </a:lnTo>
                  <a:lnTo>
                    <a:pt x="3912857" y="162013"/>
                  </a:lnTo>
                  <a:lnTo>
                    <a:pt x="3906977" y="161378"/>
                  </a:lnTo>
                  <a:lnTo>
                    <a:pt x="3916870" y="161378"/>
                  </a:lnTo>
                  <a:close/>
                </a:path>
                <a:path w="5140325" h="512445">
                  <a:moveTo>
                    <a:pt x="3984409" y="135750"/>
                  </a:moveTo>
                  <a:lnTo>
                    <a:pt x="3941737" y="131279"/>
                  </a:lnTo>
                  <a:lnTo>
                    <a:pt x="3932504" y="132829"/>
                  </a:lnTo>
                  <a:lnTo>
                    <a:pt x="3919131" y="134581"/>
                  </a:lnTo>
                  <a:lnTo>
                    <a:pt x="3919448" y="134581"/>
                  </a:lnTo>
                  <a:lnTo>
                    <a:pt x="3912031" y="135750"/>
                  </a:lnTo>
                  <a:lnTo>
                    <a:pt x="3912209" y="135750"/>
                  </a:lnTo>
                  <a:lnTo>
                    <a:pt x="3910800" y="136931"/>
                  </a:lnTo>
                  <a:lnTo>
                    <a:pt x="3884180" y="136804"/>
                  </a:lnTo>
                  <a:lnTo>
                    <a:pt x="3838448" y="135966"/>
                  </a:lnTo>
                  <a:lnTo>
                    <a:pt x="3834257" y="135750"/>
                  </a:lnTo>
                  <a:lnTo>
                    <a:pt x="3810736" y="134581"/>
                  </a:lnTo>
                  <a:lnTo>
                    <a:pt x="3806101" y="134581"/>
                  </a:lnTo>
                  <a:lnTo>
                    <a:pt x="3776002" y="130810"/>
                  </a:lnTo>
                  <a:lnTo>
                    <a:pt x="3780891" y="130810"/>
                  </a:lnTo>
                  <a:lnTo>
                    <a:pt x="3791801" y="130810"/>
                  </a:lnTo>
                  <a:lnTo>
                    <a:pt x="3782034" y="130644"/>
                  </a:lnTo>
                  <a:lnTo>
                    <a:pt x="3783444" y="130429"/>
                  </a:lnTo>
                  <a:lnTo>
                    <a:pt x="3779380" y="130594"/>
                  </a:lnTo>
                  <a:lnTo>
                    <a:pt x="3770084" y="130429"/>
                  </a:lnTo>
                  <a:lnTo>
                    <a:pt x="3765550" y="130429"/>
                  </a:lnTo>
                  <a:lnTo>
                    <a:pt x="3769309" y="131279"/>
                  </a:lnTo>
                  <a:lnTo>
                    <a:pt x="3769169" y="131279"/>
                  </a:lnTo>
                  <a:lnTo>
                    <a:pt x="3764623" y="134581"/>
                  </a:lnTo>
                  <a:lnTo>
                    <a:pt x="3762933" y="134581"/>
                  </a:lnTo>
                  <a:lnTo>
                    <a:pt x="3751542" y="136804"/>
                  </a:lnTo>
                  <a:lnTo>
                    <a:pt x="3740493" y="139992"/>
                  </a:lnTo>
                  <a:lnTo>
                    <a:pt x="3728643" y="138442"/>
                  </a:lnTo>
                  <a:lnTo>
                    <a:pt x="3727043" y="137998"/>
                  </a:lnTo>
                  <a:lnTo>
                    <a:pt x="3714229" y="134581"/>
                  </a:lnTo>
                  <a:lnTo>
                    <a:pt x="3704933" y="134581"/>
                  </a:lnTo>
                  <a:lnTo>
                    <a:pt x="3699345" y="134861"/>
                  </a:lnTo>
                  <a:lnTo>
                    <a:pt x="3708336" y="135750"/>
                  </a:lnTo>
                  <a:lnTo>
                    <a:pt x="3717264" y="136804"/>
                  </a:lnTo>
                  <a:lnTo>
                    <a:pt x="3712324" y="137998"/>
                  </a:lnTo>
                  <a:lnTo>
                    <a:pt x="3677399" y="134581"/>
                  </a:lnTo>
                  <a:lnTo>
                    <a:pt x="3676459" y="134581"/>
                  </a:lnTo>
                  <a:lnTo>
                    <a:pt x="3655149" y="132054"/>
                  </a:lnTo>
                  <a:lnTo>
                    <a:pt x="3645992" y="130086"/>
                  </a:lnTo>
                  <a:lnTo>
                    <a:pt x="3656622" y="128841"/>
                  </a:lnTo>
                  <a:lnTo>
                    <a:pt x="3672878" y="126936"/>
                  </a:lnTo>
                  <a:lnTo>
                    <a:pt x="3656342" y="126339"/>
                  </a:lnTo>
                  <a:lnTo>
                    <a:pt x="3656114" y="126339"/>
                  </a:lnTo>
                  <a:lnTo>
                    <a:pt x="3639312" y="125488"/>
                  </a:lnTo>
                  <a:lnTo>
                    <a:pt x="3622471" y="124866"/>
                  </a:lnTo>
                  <a:lnTo>
                    <a:pt x="3607955" y="125082"/>
                  </a:lnTo>
                  <a:lnTo>
                    <a:pt x="3617772" y="126149"/>
                  </a:lnTo>
                  <a:lnTo>
                    <a:pt x="3578618" y="126339"/>
                  </a:lnTo>
                  <a:lnTo>
                    <a:pt x="3559721" y="123901"/>
                  </a:lnTo>
                  <a:lnTo>
                    <a:pt x="3541661" y="121373"/>
                  </a:lnTo>
                  <a:lnTo>
                    <a:pt x="3505809" y="121373"/>
                  </a:lnTo>
                  <a:lnTo>
                    <a:pt x="3517620" y="123469"/>
                  </a:lnTo>
                  <a:lnTo>
                    <a:pt x="3537229" y="124282"/>
                  </a:lnTo>
                  <a:lnTo>
                    <a:pt x="3551796" y="125488"/>
                  </a:lnTo>
                  <a:lnTo>
                    <a:pt x="3548723" y="128841"/>
                  </a:lnTo>
                  <a:lnTo>
                    <a:pt x="3519779" y="128371"/>
                  </a:lnTo>
                  <a:lnTo>
                    <a:pt x="3519513" y="129311"/>
                  </a:lnTo>
                  <a:lnTo>
                    <a:pt x="3519462" y="129489"/>
                  </a:lnTo>
                  <a:lnTo>
                    <a:pt x="3519347" y="129857"/>
                  </a:lnTo>
                  <a:lnTo>
                    <a:pt x="3519284" y="130086"/>
                  </a:lnTo>
                  <a:lnTo>
                    <a:pt x="3519182" y="130429"/>
                  </a:lnTo>
                  <a:lnTo>
                    <a:pt x="3519106" y="130810"/>
                  </a:lnTo>
                  <a:lnTo>
                    <a:pt x="3519017" y="131279"/>
                  </a:lnTo>
                  <a:lnTo>
                    <a:pt x="3518966" y="131508"/>
                  </a:lnTo>
                  <a:lnTo>
                    <a:pt x="3518865" y="132054"/>
                  </a:lnTo>
                  <a:lnTo>
                    <a:pt x="3518801" y="132410"/>
                  </a:lnTo>
                  <a:lnTo>
                    <a:pt x="3518725" y="132829"/>
                  </a:lnTo>
                  <a:lnTo>
                    <a:pt x="3518624" y="133375"/>
                  </a:lnTo>
                  <a:lnTo>
                    <a:pt x="3517735" y="133375"/>
                  </a:lnTo>
                  <a:lnTo>
                    <a:pt x="3495510" y="134353"/>
                  </a:lnTo>
                  <a:lnTo>
                    <a:pt x="3485692" y="133375"/>
                  </a:lnTo>
                  <a:lnTo>
                    <a:pt x="3489998" y="134581"/>
                  </a:lnTo>
                  <a:lnTo>
                    <a:pt x="3497961" y="134581"/>
                  </a:lnTo>
                  <a:lnTo>
                    <a:pt x="3501225" y="134581"/>
                  </a:lnTo>
                  <a:lnTo>
                    <a:pt x="3513213" y="135013"/>
                  </a:lnTo>
                  <a:lnTo>
                    <a:pt x="3500031" y="137071"/>
                  </a:lnTo>
                  <a:lnTo>
                    <a:pt x="3502329" y="138226"/>
                  </a:lnTo>
                  <a:lnTo>
                    <a:pt x="3511791" y="139192"/>
                  </a:lnTo>
                  <a:lnTo>
                    <a:pt x="3511639" y="139192"/>
                  </a:lnTo>
                  <a:lnTo>
                    <a:pt x="3518852" y="140589"/>
                  </a:lnTo>
                  <a:lnTo>
                    <a:pt x="3468027" y="139192"/>
                  </a:lnTo>
                  <a:lnTo>
                    <a:pt x="3478225" y="140258"/>
                  </a:lnTo>
                  <a:lnTo>
                    <a:pt x="3476815" y="140258"/>
                  </a:lnTo>
                  <a:lnTo>
                    <a:pt x="3472878" y="140703"/>
                  </a:lnTo>
                  <a:lnTo>
                    <a:pt x="3449866" y="140258"/>
                  </a:lnTo>
                  <a:lnTo>
                    <a:pt x="3460940" y="141960"/>
                  </a:lnTo>
                  <a:lnTo>
                    <a:pt x="3474110" y="143205"/>
                  </a:lnTo>
                  <a:lnTo>
                    <a:pt x="3493325" y="144043"/>
                  </a:lnTo>
                  <a:lnTo>
                    <a:pt x="3500196" y="144043"/>
                  </a:lnTo>
                  <a:lnTo>
                    <a:pt x="3515195" y="144170"/>
                  </a:lnTo>
                  <a:lnTo>
                    <a:pt x="3515322" y="148488"/>
                  </a:lnTo>
                  <a:lnTo>
                    <a:pt x="3544722" y="151841"/>
                  </a:lnTo>
                  <a:lnTo>
                    <a:pt x="3577564" y="154990"/>
                  </a:lnTo>
                  <a:lnTo>
                    <a:pt x="3588054" y="158686"/>
                  </a:lnTo>
                  <a:lnTo>
                    <a:pt x="3577463" y="153631"/>
                  </a:lnTo>
                  <a:lnTo>
                    <a:pt x="3649027" y="151218"/>
                  </a:lnTo>
                  <a:lnTo>
                    <a:pt x="3683635" y="149694"/>
                  </a:lnTo>
                  <a:lnTo>
                    <a:pt x="3709847" y="147675"/>
                  </a:lnTo>
                  <a:lnTo>
                    <a:pt x="3700030" y="144653"/>
                  </a:lnTo>
                  <a:lnTo>
                    <a:pt x="3761638" y="144043"/>
                  </a:lnTo>
                  <a:lnTo>
                    <a:pt x="3769652" y="144043"/>
                  </a:lnTo>
                  <a:lnTo>
                    <a:pt x="3764407" y="142659"/>
                  </a:lnTo>
                  <a:lnTo>
                    <a:pt x="3759860" y="141135"/>
                  </a:lnTo>
                  <a:lnTo>
                    <a:pt x="3759822" y="140703"/>
                  </a:lnTo>
                  <a:lnTo>
                    <a:pt x="3759746" y="139992"/>
                  </a:lnTo>
                  <a:lnTo>
                    <a:pt x="3759695" y="139496"/>
                  </a:lnTo>
                  <a:lnTo>
                    <a:pt x="3767251" y="137998"/>
                  </a:lnTo>
                  <a:lnTo>
                    <a:pt x="3776713" y="137998"/>
                  </a:lnTo>
                  <a:lnTo>
                    <a:pt x="3787737" y="138150"/>
                  </a:lnTo>
                  <a:lnTo>
                    <a:pt x="3793337" y="137998"/>
                  </a:lnTo>
                  <a:lnTo>
                    <a:pt x="3805301" y="137706"/>
                  </a:lnTo>
                  <a:lnTo>
                    <a:pt x="3819817" y="136804"/>
                  </a:lnTo>
                  <a:lnTo>
                    <a:pt x="3830739" y="135750"/>
                  </a:lnTo>
                  <a:lnTo>
                    <a:pt x="3831818" y="135750"/>
                  </a:lnTo>
                  <a:lnTo>
                    <a:pt x="3833584" y="142519"/>
                  </a:lnTo>
                  <a:lnTo>
                    <a:pt x="3833647" y="142786"/>
                  </a:lnTo>
                  <a:lnTo>
                    <a:pt x="3886936" y="144043"/>
                  </a:lnTo>
                  <a:lnTo>
                    <a:pt x="3901757" y="145592"/>
                  </a:lnTo>
                  <a:lnTo>
                    <a:pt x="3913505" y="149136"/>
                  </a:lnTo>
                  <a:lnTo>
                    <a:pt x="3870858" y="149275"/>
                  </a:lnTo>
                  <a:lnTo>
                    <a:pt x="3858590" y="149136"/>
                  </a:lnTo>
                  <a:lnTo>
                    <a:pt x="3851021" y="149136"/>
                  </a:lnTo>
                  <a:lnTo>
                    <a:pt x="3834663" y="147853"/>
                  </a:lnTo>
                  <a:lnTo>
                    <a:pt x="3852468" y="149694"/>
                  </a:lnTo>
                  <a:lnTo>
                    <a:pt x="3852900" y="149694"/>
                  </a:lnTo>
                  <a:lnTo>
                    <a:pt x="3884003" y="151409"/>
                  </a:lnTo>
                  <a:lnTo>
                    <a:pt x="3922750" y="152196"/>
                  </a:lnTo>
                  <a:lnTo>
                    <a:pt x="3956189" y="151218"/>
                  </a:lnTo>
                  <a:lnTo>
                    <a:pt x="3961828" y="151218"/>
                  </a:lnTo>
                  <a:lnTo>
                    <a:pt x="3937495" y="149402"/>
                  </a:lnTo>
                  <a:lnTo>
                    <a:pt x="3937241" y="149275"/>
                  </a:lnTo>
                  <a:lnTo>
                    <a:pt x="3933279" y="147142"/>
                  </a:lnTo>
                  <a:lnTo>
                    <a:pt x="3928326" y="145376"/>
                  </a:lnTo>
                  <a:lnTo>
                    <a:pt x="3903357" y="145135"/>
                  </a:lnTo>
                  <a:lnTo>
                    <a:pt x="3917099" y="142519"/>
                  </a:lnTo>
                  <a:lnTo>
                    <a:pt x="3964863" y="138442"/>
                  </a:lnTo>
                  <a:lnTo>
                    <a:pt x="3965130" y="138442"/>
                  </a:lnTo>
                  <a:lnTo>
                    <a:pt x="3975925" y="136931"/>
                  </a:lnTo>
                  <a:lnTo>
                    <a:pt x="3984409" y="135750"/>
                  </a:lnTo>
                  <a:close/>
                </a:path>
                <a:path w="5140325" h="512445">
                  <a:moveTo>
                    <a:pt x="4032415" y="129209"/>
                  </a:moveTo>
                  <a:lnTo>
                    <a:pt x="4015562" y="129209"/>
                  </a:lnTo>
                  <a:lnTo>
                    <a:pt x="3987736" y="130162"/>
                  </a:lnTo>
                  <a:lnTo>
                    <a:pt x="4010888" y="130594"/>
                  </a:lnTo>
                  <a:lnTo>
                    <a:pt x="4011396" y="132854"/>
                  </a:lnTo>
                  <a:lnTo>
                    <a:pt x="4011498" y="133324"/>
                  </a:lnTo>
                  <a:lnTo>
                    <a:pt x="4011574" y="133642"/>
                  </a:lnTo>
                  <a:lnTo>
                    <a:pt x="4025481" y="133324"/>
                  </a:lnTo>
                  <a:lnTo>
                    <a:pt x="4026204" y="132080"/>
                  </a:lnTo>
                  <a:lnTo>
                    <a:pt x="4025303" y="130746"/>
                  </a:lnTo>
                  <a:lnTo>
                    <a:pt x="4025201" y="130594"/>
                  </a:lnTo>
                  <a:lnTo>
                    <a:pt x="4025112" y="130467"/>
                  </a:lnTo>
                  <a:lnTo>
                    <a:pt x="4032415" y="129209"/>
                  </a:lnTo>
                  <a:close/>
                </a:path>
                <a:path w="5140325" h="512445">
                  <a:moveTo>
                    <a:pt x="4040467" y="138633"/>
                  </a:moveTo>
                  <a:lnTo>
                    <a:pt x="4035234" y="136131"/>
                  </a:lnTo>
                  <a:lnTo>
                    <a:pt x="3999395" y="140309"/>
                  </a:lnTo>
                  <a:lnTo>
                    <a:pt x="4036530" y="142214"/>
                  </a:lnTo>
                  <a:lnTo>
                    <a:pt x="4031462" y="139700"/>
                  </a:lnTo>
                  <a:lnTo>
                    <a:pt x="4040467" y="138633"/>
                  </a:lnTo>
                  <a:close/>
                </a:path>
                <a:path w="5140325" h="512445">
                  <a:moveTo>
                    <a:pt x="4043464" y="151853"/>
                  </a:moveTo>
                  <a:lnTo>
                    <a:pt x="4043248" y="150837"/>
                  </a:lnTo>
                  <a:lnTo>
                    <a:pt x="4038562" y="150342"/>
                  </a:lnTo>
                  <a:lnTo>
                    <a:pt x="4005757" y="148920"/>
                  </a:lnTo>
                  <a:lnTo>
                    <a:pt x="4034117" y="151892"/>
                  </a:lnTo>
                  <a:lnTo>
                    <a:pt x="4043464" y="151853"/>
                  </a:lnTo>
                  <a:close/>
                </a:path>
                <a:path w="5140325" h="512445">
                  <a:moveTo>
                    <a:pt x="4109669" y="67081"/>
                  </a:moveTo>
                  <a:lnTo>
                    <a:pt x="4109199" y="66979"/>
                  </a:lnTo>
                  <a:lnTo>
                    <a:pt x="4106862" y="66929"/>
                  </a:lnTo>
                  <a:lnTo>
                    <a:pt x="4109669" y="67081"/>
                  </a:lnTo>
                  <a:close/>
                </a:path>
                <a:path w="5140325" h="512445">
                  <a:moveTo>
                    <a:pt x="4128681" y="100304"/>
                  </a:moveTo>
                  <a:lnTo>
                    <a:pt x="4127728" y="96253"/>
                  </a:lnTo>
                  <a:lnTo>
                    <a:pt x="4095826" y="96837"/>
                  </a:lnTo>
                  <a:lnTo>
                    <a:pt x="4128681" y="100304"/>
                  </a:lnTo>
                  <a:close/>
                </a:path>
                <a:path w="5140325" h="512445">
                  <a:moveTo>
                    <a:pt x="4133951" y="67411"/>
                  </a:moveTo>
                  <a:lnTo>
                    <a:pt x="4116032" y="67094"/>
                  </a:lnTo>
                  <a:lnTo>
                    <a:pt x="4110151" y="66992"/>
                  </a:lnTo>
                  <a:lnTo>
                    <a:pt x="4112755" y="67094"/>
                  </a:lnTo>
                  <a:lnTo>
                    <a:pt x="4110126" y="67094"/>
                  </a:lnTo>
                  <a:lnTo>
                    <a:pt x="4116501" y="67411"/>
                  </a:lnTo>
                  <a:lnTo>
                    <a:pt x="4133951" y="67411"/>
                  </a:lnTo>
                  <a:close/>
                </a:path>
                <a:path w="5140325" h="512445">
                  <a:moveTo>
                    <a:pt x="4209199" y="129527"/>
                  </a:moveTo>
                  <a:lnTo>
                    <a:pt x="4196423" y="128511"/>
                  </a:lnTo>
                  <a:lnTo>
                    <a:pt x="4193895" y="128308"/>
                  </a:lnTo>
                  <a:lnTo>
                    <a:pt x="4178465" y="126326"/>
                  </a:lnTo>
                  <a:lnTo>
                    <a:pt x="4175315" y="125704"/>
                  </a:lnTo>
                  <a:lnTo>
                    <a:pt x="4167060" y="124079"/>
                  </a:lnTo>
                  <a:lnTo>
                    <a:pt x="4166705" y="124079"/>
                  </a:lnTo>
                  <a:lnTo>
                    <a:pt x="4166070" y="123786"/>
                  </a:lnTo>
                  <a:lnTo>
                    <a:pt x="4161307" y="121564"/>
                  </a:lnTo>
                  <a:lnTo>
                    <a:pt x="4132897" y="122656"/>
                  </a:lnTo>
                  <a:lnTo>
                    <a:pt x="4119613" y="123647"/>
                  </a:lnTo>
                  <a:lnTo>
                    <a:pt x="4105287" y="123786"/>
                  </a:lnTo>
                  <a:lnTo>
                    <a:pt x="4073728" y="122288"/>
                  </a:lnTo>
                  <a:lnTo>
                    <a:pt x="4071175" y="124079"/>
                  </a:lnTo>
                  <a:lnTo>
                    <a:pt x="4088854" y="125374"/>
                  </a:lnTo>
                  <a:lnTo>
                    <a:pt x="4114152" y="125984"/>
                  </a:lnTo>
                  <a:lnTo>
                    <a:pt x="4134485" y="125704"/>
                  </a:lnTo>
                  <a:lnTo>
                    <a:pt x="4135031" y="126669"/>
                  </a:lnTo>
                  <a:lnTo>
                    <a:pt x="4130814" y="127419"/>
                  </a:lnTo>
                  <a:lnTo>
                    <a:pt x="4116603" y="128778"/>
                  </a:lnTo>
                  <a:lnTo>
                    <a:pt x="4044886" y="128778"/>
                  </a:lnTo>
                  <a:lnTo>
                    <a:pt x="4033977" y="128943"/>
                  </a:lnTo>
                  <a:lnTo>
                    <a:pt x="4032415" y="129209"/>
                  </a:lnTo>
                  <a:lnTo>
                    <a:pt x="4038587" y="129209"/>
                  </a:lnTo>
                  <a:lnTo>
                    <a:pt x="4052659" y="129959"/>
                  </a:lnTo>
                  <a:lnTo>
                    <a:pt x="4095915" y="131635"/>
                  </a:lnTo>
                  <a:lnTo>
                    <a:pt x="4117581" y="132854"/>
                  </a:lnTo>
                  <a:lnTo>
                    <a:pt x="4103319" y="131368"/>
                  </a:lnTo>
                  <a:lnTo>
                    <a:pt x="4128325" y="130987"/>
                  </a:lnTo>
                  <a:lnTo>
                    <a:pt x="4150791" y="129527"/>
                  </a:lnTo>
                  <a:lnTo>
                    <a:pt x="4165308" y="128943"/>
                  </a:lnTo>
                  <a:lnTo>
                    <a:pt x="4176166" y="128511"/>
                  </a:lnTo>
                  <a:lnTo>
                    <a:pt x="4209199" y="129527"/>
                  </a:lnTo>
                  <a:close/>
                </a:path>
                <a:path w="5140325" h="512445">
                  <a:moveTo>
                    <a:pt x="4305160" y="104914"/>
                  </a:moveTo>
                  <a:lnTo>
                    <a:pt x="4303458" y="104775"/>
                  </a:lnTo>
                  <a:lnTo>
                    <a:pt x="4279176" y="102870"/>
                  </a:lnTo>
                  <a:lnTo>
                    <a:pt x="4280471" y="102870"/>
                  </a:lnTo>
                  <a:lnTo>
                    <a:pt x="4251058" y="102577"/>
                  </a:lnTo>
                  <a:lnTo>
                    <a:pt x="4222458" y="102768"/>
                  </a:lnTo>
                  <a:lnTo>
                    <a:pt x="4193997" y="102158"/>
                  </a:lnTo>
                  <a:lnTo>
                    <a:pt x="4181475" y="108788"/>
                  </a:lnTo>
                  <a:lnTo>
                    <a:pt x="4204525" y="105117"/>
                  </a:lnTo>
                  <a:lnTo>
                    <a:pt x="4202176" y="105117"/>
                  </a:lnTo>
                  <a:lnTo>
                    <a:pt x="4226776" y="104863"/>
                  </a:lnTo>
                  <a:lnTo>
                    <a:pt x="4227461" y="107657"/>
                  </a:lnTo>
                  <a:lnTo>
                    <a:pt x="4250563" y="108102"/>
                  </a:lnTo>
                  <a:lnTo>
                    <a:pt x="4228363" y="104838"/>
                  </a:lnTo>
                  <a:lnTo>
                    <a:pt x="4234281" y="104775"/>
                  </a:lnTo>
                  <a:lnTo>
                    <a:pt x="4268381" y="105486"/>
                  </a:lnTo>
                  <a:lnTo>
                    <a:pt x="4304462" y="104914"/>
                  </a:lnTo>
                  <a:lnTo>
                    <a:pt x="4305160" y="104914"/>
                  </a:lnTo>
                  <a:close/>
                </a:path>
                <a:path w="5140325" h="512445">
                  <a:moveTo>
                    <a:pt x="4310291" y="60731"/>
                  </a:moveTo>
                  <a:lnTo>
                    <a:pt x="4308259" y="60528"/>
                  </a:lnTo>
                  <a:lnTo>
                    <a:pt x="4305795" y="60274"/>
                  </a:lnTo>
                  <a:lnTo>
                    <a:pt x="4281538" y="57810"/>
                  </a:lnTo>
                  <a:lnTo>
                    <a:pt x="4248937" y="57810"/>
                  </a:lnTo>
                  <a:lnTo>
                    <a:pt x="4214139" y="59423"/>
                  </a:lnTo>
                  <a:lnTo>
                    <a:pt x="4182630" y="60274"/>
                  </a:lnTo>
                  <a:lnTo>
                    <a:pt x="4160799" y="58039"/>
                  </a:lnTo>
                  <a:lnTo>
                    <a:pt x="4131640" y="58521"/>
                  </a:lnTo>
                  <a:lnTo>
                    <a:pt x="4094746" y="61722"/>
                  </a:lnTo>
                  <a:lnTo>
                    <a:pt x="4078452" y="61315"/>
                  </a:lnTo>
                  <a:lnTo>
                    <a:pt x="4086656" y="62064"/>
                  </a:lnTo>
                  <a:lnTo>
                    <a:pt x="4096842" y="63119"/>
                  </a:lnTo>
                  <a:lnTo>
                    <a:pt x="4096194" y="63119"/>
                  </a:lnTo>
                  <a:lnTo>
                    <a:pt x="4101719" y="64185"/>
                  </a:lnTo>
                  <a:lnTo>
                    <a:pt x="4102379" y="65633"/>
                  </a:lnTo>
                  <a:lnTo>
                    <a:pt x="4102468" y="65849"/>
                  </a:lnTo>
                  <a:lnTo>
                    <a:pt x="4013924" y="62509"/>
                  </a:lnTo>
                  <a:lnTo>
                    <a:pt x="4019702" y="63119"/>
                  </a:lnTo>
                  <a:lnTo>
                    <a:pt x="4016451" y="63119"/>
                  </a:lnTo>
                  <a:lnTo>
                    <a:pt x="3982351" y="65138"/>
                  </a:lnTo>
                  <a:lnTo>
                    <a:pt x="3997325" y="67576"/>
                  </a:lnTo>
                  <a:lnTo>
                    <a:pt x="4022763" y="68135"/>
                  </a:lnTo>
                  <a:lnTo>
                    <a:pt x="4060507" y="68135"/>
                  </a:lnTo>
                  <a:lnTo>
                    <a:pt x="4079811" y="68427"/>
                  </a:lnTo>
                  <a:lnTo>
                    <a:pt x="4077144" y="66395"/>
                  </a:lnTo>
                  <a:lnTo>
                    <a:pt x="4095737" y="66395"/>
                  </a:lnTo>
                  <a:lnTo>
                    <a:pt x="4109085" y="66954"/>
                  </a:lnTo>
                  <a:lnTo>
                    <a:pt x="4106545" y="66395"/>
                  </a:lnTo>
                  <a:lnTo>
                    <a:pt x="4106151" y="66395"/>
                  </a:lnTo>
                  <a:lnTo>
                    <a:pt x="4106595" y="65849"/>
                  </a:lnTo>
                  <a:lnTo>
                    <a:pt x="4107027" y="65290"/>
                  </a:lnTo>
                  <a:lnTo>
                    <a:pt x="4143603" y="66395"/>
                  </a:lnTo>
                  <a:lnTo>
                    <a:pt x="4156633" y="66395"/>
                  </a:lnTo>
                  <a:lnTo>
                    <a:pt x="4176230" y="65633"/>
                  </a:lnTo>
                  <a:lnTo>
                    <a:pt x="4169968" y="65290"/>
                  </a:lnTo>
                  <a:lnTo>
                    <a:pt x="4167276" y="65138"/>
                  </a:lnTo>
                  <a:lnTo>
                    <a:pt x="4159618" y="63119"/>
                  </a:lnTo>
                  <a:lnTo>
                    <a:pt x="4161472" y="61722"/>
                  </a:lnTo>
                  <a:lnTo>
                    <a:pt x="4162310" y="61087"/>
                  </a:lnTo>
                  <a:lnTo>
                    <a:pt x="4184408" y="60528"/>
                  </a:lnTo>
                  <a:lnTo>
                    <a:pt x="4210050" y="62204"/>
                  </a:lnTo>
                  <a:lnTo>
                    <a:pt x="4217759" y="64985"/>
                  </a:lnTo>
                  <a:lnTo>
                    <a:pt x="4228935" y="67411"/>
                  </a:lnTo>
                  <a:lnTo>
                    <a:pt x="4230344" y="67411"/>
                  </a:lnTo>
                  <a:lnTo>
                    <a:pt x="4264609" y="67932"/>
                  </a:lnTo>
                  <a:lnTo>
                    <a:pt x="4284713" y="66789"/>
                  </a:lnTo>
                  <a:lnTo>
                    <a:pt x="4304893" y="64185"/>
                  </a:lnTo>
                  <a:lnTo>
                    <a:pt x="4305643" y="64185"/>
                  </a:lnTo>
                  <a:lnTo>
                    <a:pt x="4310291" y="60731"/>
                  </a:lnTo>
                  <a:close/>
                </a:path>
                <a:path w="5140325" h="512445">
                  <a:moveTo>
                    <a:pt x="4319600" y="86575"/>
                  </a:moveTo>
                  <a:lnTo>
                    <a:pt x="4297426" y="85077"/>
                  </a:lnTo>
                  <a:lnTo>
                    <a:pt x="4279836" y="84518"/>
                  </a:lnTo>
                  <a:lnTo>
                    <a:pt x="4266044" y="85293"/>
                  </a:lnTo>
                  <a:lnTo>
                    <a:pt x="4255249" y="87769"/>
                  </a:lnTo>
                  <a:lnTo>
                    <a:pt x="4281132" y="88392"/>
                  </a:lnTo>
                  <a:lnTo>
                    <a:pt x="4294378" y="87134"/>
                  </a:lnTo>
                  <a:lnTo>
                    <a:pt x="4304157" y="85902"/>
                  </a:lnTo>
                  <a:lnTo>
                    <a:pt x="4319600" y="86575"/>
                  </a:lnTo>
                  <a:close/>
                </a:path>
                <a:path w="5140325" h="512445">
                  <a:moveTo>
                    <a:pt x="4360227" y="41236"/>
                  </a:moveTo>
                  <a:lnTo>
                    <a:pt x="4359516" y="38188"/>
                  </a:lnTo>
                  <a:lnTo>
                    <a:pt x="4359110" y="37147"/>
                  </a:lnTo>
                  <a:lnTo>
                    <a:pt x="4358767" y="35115"/>
                  </a:lnTo>
                  <a:lnTo>
                    <a:pt x="4356392" y="36080"/>
                  </a:lnTo>
                  <a:lnTo>
                    <a:pt x="4349000" y="37820"/>
                  </a:lnTo>
                  <a:lnTo>
                    <a:pt x="4346854" y="39738"/>
                  </a:lnTo>
                  <a:lnTo>
                    <a:pt x="4360227" y="41236"/>
                  </a:lnTo>
                  <a:close/>
                </a:path>
                <a:path w="5140325" h="512445">
                  <a:moveTo>
                    <a:pt x="4405376" y="139192"/>
                  </a:moveTo>
                  <a:lnTo>
                    <a:pt x="4382173" y="138734"/>
                  </a:lnTo>
                  <a:lnTo>
                    <a:pt x="4382833" y="141782"/>
                  </a:lnTo>
                  <a:lnTo>
                    <a:pt x="4405376" y="139192"/>
                  </a:lnTo>
                  <a:close/>
                </a:path>
                <a:path w="5140325" h="512445">
                  <a:moveTo>
                    <a:pt x="4427448" y="133362"/>
                  </a:moveTo>
                  <a:lnTo>
                    <a:pt x="4424858" y="131064"/>
                  </a:lnTo>
                  <a:lnTo>
                    <a:pt x="4425810" y="130340"/>
                  </a:lnTo>
                  <a:lnTo>
                    <a:pt x="4412539" y="129997"/>
                  </a:lnTo>
                  <a:lnTo>
                    <a:pt x="4418101" y="134581"/>
                  </a:lnTo>
                  <a:lnTo>
                    <a:pt x="4427448" y="133362"/>
                  </a:lnTo>
                  <a:close/>
                </a:path>
                <a:path w="5140325" h="512445">
                  <a:moveTo>
                    <a:pt x="4449559" y="130924"/>
                  </a:moveTo>
                  <a:lnTo>
                    <a:pt x="4426750" y="129616"/>
                  </a:lnTo>
                  <a:lnTo>
                    <a:pt x="4425810" y="130340"/>
                  </a:lnTo>
                  <a:lnTo>
                    <a:pt x="4449559" y="130924"/>
                  </a:lnTo>
                  <a:close/>
                </a:path>
                <a:path w="5140325" h="512445">
                  <a:moveTo>
                    <a:pt x="4486440" y="103555"/>
                  </a:moveTo>
                  <a:lnTo>
                    <a:pt x="4478769" y="101777"/>
                  </a:lnTo>
                  <a:lnTo>
                    <a:pt x="4462678" y="101155"/>
                  </a:lnTo>
                  <a:lnTo>
                    <a:pt x="4456722" y="100926"/>
                  </a:lnTo>
                  <a:lnTo>
                    <a:pt x="4414558" y="100469"/>
                  </a:lnTo>
                  <a:lnTo>
                    <a:pt x="4374654" y="100469"/>
                  </a:lnTo>
                  <a:lnTo>
                    <a:pt x="4328452" y="99339"/>
                  </a:lnTo>
                  <a:lnTo>
                    <a:pt x="4298645" y="96266"/>
                  </a:lnTo>
                  <a:lnTo>
                    <a:pt x="4293336" y="98348"/>
                  </a:lnTo>
                  <a:lnTo>
                    <a:pt x="4288104" y="100622"/>
                  </a:lnTo>
                  <a:lnTo>
                    <a:pt x="4289768" y="102870"/>
                  </a:lnTo>
                  <a:lnTo>
                    <a:pt x="4305160" y="104914"/>
                  </a:lnTo>
                  <a:lnTo>
                    <a:pt x="4304970" y="104775"/>
                  </a:lnTo>
                  <a:lnTo>
                    <a:pt x="4299940" y="101371"/>
                  </a:lnTo>
                  <a:lnTo>
                    <a:pt x="4336161" y="102577"/>
                  </a:lnTo>
                  <a:lnTo>
                    <a:pt x="4334967" y="102577"/>
                  </a:lnTo>
                  <a:lnTo>
                    <a:pt x="4372330" y="106019"/>
                  </a:lnTo>
                  <a:lnTo>
                    <a:pt x="4411929" y="107137"/>
                  </a:lnTo>
                  <a:lnTo>
                    <a:pt x="4396448" y="106438"/>
                  </a:lnTo>
                  <a:lnTo>
                    <a:pt x="4385576" y="105117"/>
                  </a:lnTo>
                  <a:lnTo>
                    <a:pt x="4380636" y="103314"/>
                  </a:lnTo>
                  <a:lnTo>
                    <a:pt x="4382706" y="101371"/>
                  </a:lnTo>
                  <a:lnTo>
                    <a:pt x="4382948" y="101155"/>
                  </a:lnTo>
                  <a:lnTo>
                    <a:pt x="4406404" y="103555"/>
                  </a:lnTo>
                  <a:lnTo>
                    <a:pt x="4435538" y="104038"/>
                  </a:lnTo>
                  <a:lnTo>
                    <a:pt x="4463034" y="104914"/>
                  </a:lnTo>
                  <a:lnTo>
                    <a:pt x="4481576" y="108470"/>
                  </a:lnTo>
                  <a:lnTo>
                    <a:pt x="4485195" y="105854"/>
                  </a:lnTo>
                  <a:lnTo>
                    <a:pt x="4486237" y="103555"/>
                  </a:lnTo>
                  <a:lnTo>
                    <a:pt x="4486440" y="103555"/>
                  </a:lnTo>
                  <a:close/>
                </a:path>
                <a:path w="5140325" h="512445">
                  <a:moveTo>
                    <a:pt x="4516907" y="19964"/>
                  </a:moveTo>
                  <a:lnTo>
                    <a:pt x="4516450" y="17932"/>
                  </a:lnTo>
                  <a:lnTo>
                    <a:pt x="4456430" y="17589"/>
                  </a:lnTo>
                  <a:lnTo>
                    <a:pt x="4516907" y="19964"/>
                  </a:lnTo>
                  <a:close/>
                </a:path>
                <a:path w="5140325" h="512445">
                  <a:moveTo>
                    <a:pt x="4523613" y="8750"/>
                  </a:moveTo>
                  <a:lnTo>
                    <a:pt x="4486465" y="6235"/>
                  </a:lnTo>
                  <a:lnTo>
                    <a:pt x="4454906" y="3441"/>
                  </a:lnTo>
                  <a:lnTo>
                    <a:pt x="4422584" y="1117"/>
                  </a:lnTo>
                  <a:lnTo>
                    <a:pt x="4383113" y="0"/>
                  </a:lnTo>
                  <a:lnTo>
                    <a:pt x="4407484" y="3441"/>
                  </a:lnTo>
                  <a:lnTo>
                    <a:pt x="4431627" y="7683"/>
                  </a:lnTo>
                  <a:lnTo>
                    <a:pt x="4466628" y="10274"/>
                  </a:lnTo>
                  <a:lnTo>
                    <a:pt x="4523613" y="8750"/>
                  </a:lnTo>
                  <a:close/>
                </a:path>
                <a:path w="5140325" h="512445">
                  <a:moveTo>
                    <a:pt x="4549876" y="43243"/>
                  </a:moveTo>
                  <a:lnTo>
                    <a:pt x="4519104" y="44221"/>
                  </a:lnTo>
                  <a:lnTo>
                    <a:pt x="4485652" y="44818"/>
                  </a:lnTo>
                  <a:lnTo>
                    <a:pt x="4455350" y="44081"/>
                  </a:lnTo>
                  <a:lnTo>
                    <a:pt x="4434014" y="41021"/>
                  </a:lnTo>
                  <a:lnTo>
                    <a:pt x="4430814" y="43637"/>
                  </a:lnTo>
                  <a:lnTo>
                    <a:pt x="4401197" y="45694"/>
                  </a:lnTo>
                  <a:lnTo>
                    <a:pt x="4403115" y="47726"/>
                  </a:lnTo>
                  <a:lnTo>
                    <a:pt x="4427347" y="47028"/>
                  </a:lnTo>
                  <a:lnTo>
                    <a:pt x="4473727" y="48552"/>
                  </a:lnTo>
                  <a:lnTo>
                    <a:pt x="4521505" y="48539"/>
                  </a:lnTo>
                  <a:lnTo>
                    <a:pt x="4549876" y="43243"/>
                  </a:lnTo>
                  <a:close/>
                </a:path>
                <a:path w="5140325" h="512445">
                  <a:moveTo>
                    <a:pt x="4612500" y="103492"/>
                  </a:moveTo>
                  <a:lnTo>
                    <a:pt x="4603140" y="102755"/>
                  </a:lnTo>
                  <a:lnTo>
                    <a:pt x="4587722" y="101942"/>
                  </a:lnTo>
                  <a:lnTo>
                    <a:pt x="4581156" y="100088"/>
                  </a:lnTo>
                  <a:lnTo>
                    <a:pt x="4585919" y="102425"/>
                  </a:lnTo>
                  <a:lnTo>
                    <a:pt x="4580890" y="103746"/>
                  </a:lnTo>
                  <a:lnTo>
                    <a:pt x="4580928" y="104508"/>
                  </a:lnTo>
                  <a:lnTo>
                    <a:pt x="4600880" y="105117"/>
                  </a:lnTo>
                  <a:lnTo>
                    <a:pt x="4612500" y="103492"/>
                  </a:lnTo>
                  <a:close/>
                </a:path>
                <a:path w="5140325" h="512445">
                  <a:moveTo>
                    <a:pt x="4624705" y="108585"/>
                  </a:moveTo>
                  <a:lnTo>
                    <a:pt x="4555172" y="107251"/>
                  </a:lnTo>
                  <a:lnTo>
                    <a:pt x="4574616" y="111264"/>
                  </a:lnTo>
                  <a:lnTo>
                    <a:pt x="4573448" y="108661"/>
                  </a:lnTo>
                  <a:lnTo>
                    <a:pt x="4587291" y="109004"/>
                  </a:lnTo>
                  <a:lnTo>
                    <a:pt x="4607331" y="109816"/>
                  </a:lnTo>
                  <a:lnTo>
                    <a:pt x="4624705" y="108585"/>
                  </a:lnTo>
                  <a:close/>
                </a:path>
                <a:path w="5140325" h="512445">
                  <a:moveTo>
                    <a:pt x="4629340" y="5943"/>
                  </a:moveTo>
                  <a:lnTo>
                    <a:pt x="4597044" y="6527"/>
                  </a:lnTo>
                  <a:lnTo>
                    <a:pt x="4611357" y="9042"/>
                  </a:lnTo>
                  <a:lnTo>
                    <a:pt x="4610824" y="8064"/>
                  </a:lnTo>
                  <a:lnTo>
                    <a:pt x="4615078" y="7302"/>
                  </a:lnTo>
                  <a:lnTo>
                    <a:pt x="4629340" y="5943"/>
                  </a:lnTo>
                  <a:close/>
                </a:path>
                <a:path w="5140325" h="512445">
                  <a:moveTo>
                    <a:pt x="4730293" y="76441"/>
                  </a:moveTo>
                  <a:lnTo>
                    <a:pt x="4714252" y="75336"/>
                  </a:lnTo>
                  <a:lnTo>
                    <a:pt x="4699762" y="76276"/>
                  </a:lnTo>
                  <a:lnTo>
                    <a:pt x="4676851" y="76250"/>
                  </a:lnTo>
                  <a:lnTo>
                    <a:pt x="4656429" y="75552"/>
                  </a:lnTo>
                  <a:lnTo>
                    <a:pt x="4649343" y="74485"/>
                  </a:lnTo>
                  <a:lnTo>
                    <a:pt x="4662856" y="76771"/>
                  </a:lnTo>
                  <a:lnTo>
                    <a:pt x="4684712" y="77698"/>
                  </a:lnTo>
                  <a:lnTo>
                    <a:pt x="4709769" y="77470"/>
                  </a:lnTo>
                  <a:lnTo>
                    <a:pt x="4730293" y="76441"/>
                  </a:lnTo>
                  <a:close/>
                </a:path>
                <a:path w="5140325" h="512445">
                  <a:moveTo>
                    <a:pt x="4799139" y="84226"/>
                  </a:moveTo>
                  <a:lnTo>
                    <a:pt x="4791519" y="81470"/>
                  </a:lnTo>
                  <a:lnTo>
                    <a:pt x="4775759" y="79540"/>
                  </a:lnTo>
                  <a:lnTo>
                    <a:pt x="4734420" y="76720"/>
                  </a:lnTo>
                  <a:lnTo>
                    <a:pt x="4742916" y="79032"/>
                  </a:lnTo>
                  <a:lnTo>
                    <a:pt x="4754207" y="81635"/>
                  </a:lnTo>
                  <a:lnTo>
                    <a:pt x="4771402" y="83540"/>
                  </a:lnTo>
                  <a:lnTo>
                    <a:pt x="4799139" y="84226"/>
                  </a:lnTo>
                  <a:close/>
                </a:path>
                <a:path w="5140325" h="512445">
                  <a:moveTo>
                    <a:pt x="4820348" y="9512"/>
                  </a:moveTo>
                  <a:lnTo>
                    <a:pt x="4765510" y="9194"/>
                  </a:lnTo>
                  <a:lnTo>
                    <a:pt x="4738433" y="8343"/>
                  </a:lnTo>
                  <a:lnTo>
                    <a:pt x="4734877" y="7708"/>
                  </a:lnTo>
                  <a:lnTo>
                    <a:pt x="4726254" y="6172"/>
                  </a:lnTo>
                  <a:lnTo>
                    <a:pt x="4730889" y="3860"/>
                  </a:lnTo>
                  <a:lnTo>
                    <a:pt x="4718583" y="3022"/>
                  </a:lnTo>
                  <a:lnTo>
                    <a:pt x="4709109" y="2705"/>
                  </a:lnTo>
                  <a:lnTo>
                    <a:pt x="4699381" y="2387"/>
                  </a:lnTo>
                  <a:lnTo>
                    <a:pt x="4692751" y="1676"/>
                  </a:lnTo>
                  <a:lnTo>
                    <a:pt x="4688281" y="2235"/>
                  </a:lnTo>
                  <a:lnTo>
                    <a:pt x="4693183" y="2705"/>
                  </a:lnTo>
                  <a:lnTo>
                    <a:pt x="4678337" y="2705"/>
                  </a:lnTo>
                  <a:lnTo>
                    <a:pt x="4658982" y="2108"/>
                  </a:lnTo>
                  <a:lnTo>
                    <a:pt x="4646701" y="2108"/>
                  </a:lnTo>
                  <a:lnTo>
                    <a:pt x="4642104" y="3441"/>
                  </a:lnTo>
                  <a:lnTo>
                    <a:pt x="4656239" y="3441"/>
                  </a:lnTo>
                  <a:lnTo>
                    <a:pt x="4664557" y="3581"/>
                  </a:lnTo>
                  <a:lnTo>
                    <a:pt x="4670463" y="4318"/>
                  </a:lnTo>
                  <a:lnTo>
                    <a:pt x="4670272" y="6172"/>
                  </a:lnTo>
                  <a:lnTo>
                    <a:pt x="4669523" y="6172"/>
                  </a:lnTo>
                  <a:lnTo>
                    <a:pt x="4660036" y="7188"/>
                  </a:lnTo>
                  <a:lnTo>
                    <a:pt x="4647146" y="8013"/>
                  </a:lnTo>
                  <a:lnTo>
                    <a:pt x="4639030" y="8966"/>
                  </a:lnTo>
                  <a:lnTo>
                    <a:pt x="4682629" y="17487"/>
                  </a:lnTo>
                  <a:lnTo>
                    <a:pt x="4700994" y="16764"/>
                  </a:lnTo>
                  <a:lnTo>
                    <a:pt x="4705235" y="15138"/>
                  </a:lnTo>
                  <a:lnTo>
                    <a:pt x="4702581" y="13271"/>
                  </a:lnTo>
                  <a:lnTo>
                    <a:pt x="4699546" y="11341"/>
                  </a:lnTo>
                  <a:lnTo>
                    <a:pt x="4733137" y="15798"/>
                  </a:lnTo>
                  <a:lnTo>
                    <a:pt x="4737087" y="13271"/>
                  </a:lnTo>
                  <a:lnTo>
                    <a:pt x="4726038" y="11341"/>
                  </a:lnTo>
                  <a:lnTo>
                    <a:pt x="4722761" y="10769"/>
                  </a:lnTo>
                  <a:lnTo>
                    <a:pt x="4722139" y="8343"/>
                  </a:lnTo>
                  <a:lnTo>
                    <a:pt x="4722050" y="8013"/>
                  </a:lnTo>
                  <a:lnTo>
                    <a:pt x="4721974" y="7708"/>
                  </a:lnTo>
                  <a:lnTo>
                    <a:pt x="4743196" y="9512"/>
                  </a:lnTo>
                  <a:lnTo>
                    <a:pt x="4743742" y="9512"/>
                  </a:lnTo>
                  <a:lnTo>
                    <a:pt x="4763592" y="10325"/>
                  </a:lnTo>
                  <a:lnTo>
                    <a:pt x="4786808" y="10325"/>
                  </a:lnTo>
                  <a:lnTo>
                    <a:pt x="4814671" y="9512"/>
                  </a:lnTo>
                  <a:lnTo>
                    <a:pt x="4820348" y="9512"/>
                  </a:lnTo>
                  <a:close/>
                </a:path>
                <a:path w="5140325" h="512445">
                  <a:moveTo>
                    <a:pt x="4849571" y="79298"/>
                  </a:moveTo>
                  <a:lnTo>
                    <a:pt x="4848098" y="79159"/>
                  </a:lnTo>
                  <a:lnTo>
                    <a:pt x="4844999" y="82092"/>
                  </a:lnTo>
                  <a:lnTo>
                    <a:pt x="4849571" y="79298"/>
                  </a:lnTo>
                  <a:close/>
                </a:path>
                <a:path w="5140325" h="512445">
                  <a:moveTo>
                    <a:pt x="4931892" y="78282"/>
                  </a:moveTo>
                  <a:lnTo>
                    <a:pt x="4908575" y="74726"/>
                  </a:lnTo>
                  <a:lnTo>
                    <a:pt x="4881854" y="71564"/>
                  </a:lnTo>
                  <a:lnTo>
                    <a:pt x="4851768" y="68783"/>
                  </a:lnTo>
                  <a:lnTo>
                    <a:pt x="4818291" y="66408"/>
                  </a:lnTo>
                  <a:lnTo>
                    <a:pt x="4828946" y="68491"/>
                  </a:lnTo>
                  <a:lnTo>
                    <a:pt x="4820488" y="70726"/>
                  </a:lnTo>
                  <a:lnTo>
                    <a:pt x="4806759" y="72580"/>
                  </a:lnTo>
                  <a:lnTo>
                    <a:pt x="4801552" y="73558"/>
                  </a:lnTo>
                  <a:lnTo>
                    <a:pt x="4812550" y="76314"/>
                  </a:lnTo>
                  <a:lnTo>
                    <a:pt x="4833658" y="77800"/>
                  </a:lnTo>
                  <a:lnTo>
                    <a:pt x="4848098" y="79159"/>
                  </a:lnTo>
                  <a:lnTo>
                    <a:pt x="4848758" y="78524"/>
                  </a:lnTo>
                  <a:lnTo>
                    <a:pt x="4931892" y="78282"/>
                  </a:lnTo>
                  <a:close/>
                </a:path>
                <a:path w="5140325" h="512445">
                  <a:moveTo>
                    <a:pt x="5033048" y="14490"/>
                  </a:moveTo>
                  <a:lnTo>
                    <a:pt x="5005844" y="12979"/>
                  </a:lnTo>
                  <a:lnTo>
                    <a:pt x="4973790" y="13004"/>
                  </a:lnTo>
                  <a:lnTo>
                    <a:pt x="4946764" y="12446"/>
                  </a:lnTo>
                  <a:lnTo>
                    <a:pt x="4934712" y="9169"/>
                  </a:lnTo>
                  <a:lnTo>
                    <a:pt x="4903317" y="12801"/>
                  </a:lnTo>
                  <a:lnTo>
                    <a:pt x="4924082" y="13944"/>
                  </a:lnTo>
                  <a:lnTo>
                    <a:pt x="4923053" y="16243"/>
                  </a:lnTo>
                  <a:lnTo>
                    <a:pt x="4919510" y="18834"/>
                  </a:lnTo>
                  <a:lnTo>
                    <a:pt x="4932692" y="20866"/>
                  </a:lnTo>
                  <a:lnTo>
                    <a:pt x="4943564" y="18669"/>
                  </a:lnTo>
                  <a:lnTo>
                    <a:pt x="4966779" y="15621"/>
                  </a:lnTo>
                  <a:lnTo>
                    <a:pt x="4998034" y="13601"/>
                  </a:lnTo>
                  <a:lnTo>
                    <a:pt x="5033048" y="14490"/>
                  </a:lnTo>
                  <a:close/>
                </a:path>
                <a:path w="5140325" h="512445">
                  <a:moveTo>
                    <a:pt x="5108753" y="43230"/>
                  </a:moveTo>
                  <a:lnTo>
                    <a:pt x="5102187" y="42316"/>
                  </a:lnTo>
                  <a:lnTo>
                    <a:pt x="5096294" y="42189"/>
                  </a:lnTo>
                  <a:lnTo>
                    <a:pt x="5089601" y="42354"/>
                  </a:lnTo>
                  <a:lnTo>
                    <a:pt x="5080686" y="42291"/>
                  </a:lnTo>
                  <a:lnTo>
                    <a:pt x="5067211" y="43853"/>
                  </a:lnTo>
                  <a:lnTo>
                    <a:pt x="5108753" y="43230"/>
                  </a:lnTo>
                  <a:close/>
                </a:path>
                <a:path w="5140325" h="512445">
                  <a:moveTo>
                    <a:pt x="5140236" y="60426"/>
                  </a:moveTo>
                  <a:lnTo>
                    <a:pt x="5137061" y="58343"/>
                  </a:lnTo>
                  <a:lnTo>
                    <a:pt x="5124793" y="58191"/>
                  </a:lnTo>
                  <a:lnTo>
                    <a:pt x="5107483" y="58813"/>
                  </a:lnTo>
                  <a:lnTo>
                    <a:pt x="5089182" y="59067"/>
                  </a:lnTo>
                  <a:lnTo>
                    <a:pt x="5093741" y="60871"/>
                  </a:lnTo>
                  <a:lnTo>
                    <a:pt x="5092090" y="61849"/>
                  </a:lnTo>
                  <a:lnTo>
                    <a:pt x="5083365" y="62077"/>
                  </a:lnTo>
                  <a:lnTo>
                    <a:pt x="5066754" y="61671"/>
                  </a:lnTo>
                  <a:lnTo>
                    <a:pt x="5108753" y="64071"/>
                  </a:lnTo>
                  <a:lnTo>
                    <a:pt x="5114188" y="62725"/>
                  </a:lnTo>
                  <a:lnTo>
                    <a:pt x="5115484" y="60566"/>
                  </a:lnTo>
                  <a:lnTo>
                    <a:pt x="5121287" y="59245"/>
                  </a:lnTo>
                  <a:lnTo>
                    <a:pt x="5140236" y="604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800297" y="4545012"/>
              <a:ext cx="5338445" cy="487680"/>
            </a:xfrm>
            <a:custGeom>
              <a:avLst/>
              <a:gdLst/>
              <a:ahLst/>
              <a:cxnLst/>
              <a:rect l="l" t="t" r="r" b="b"/>
              <a:pathLst>
                <a:path w="5338445" h="487679">
                  <a:moveTo>
                    <a:pt x="159816" y="451332"/>
                  </a:moveTo>
                  <a:lnTo>
                    <a:pt x="146138" y="449059"/>
                  </a:lnTo>
                  <a:lnTo>
                    <a:pt x="116090" y="448970"/>
                  </a:lnTo>
                  <a:lnTo>
                    <a:pt x="62598" y="450049"/>
                  </a:lnTo>
                  <a:lnTo>
                    <a:pt x="61239" y="451129"/>
                  </a:lnTo>
                  <a:lnTo>
                    <a:pt x="44462" y="452907"/>
                  </a:lnTo>
                  <a:lnTo>
                    <a:pt x="40347" y="453707"/>
                  </a:lnTo>
                  <a:lnTo>
                    <a:pt x="15621" y="451472"/>
                  </a:lnTo>
                  <a:lnTo>
                    <a:pt x="12280" y="450329"/>
                  </a:lnTo>
                  <a:lnTo>
                    <a:pt x="25361" y="449160"/>
                  </a:lnTo>
                  <a:lnTo>
                    <a:pt x="3175" y="449186"/>
                  </a:lnTo>
                  <a:lnTo>
                    <a:pt x="0" y="451205"/>
                  </a:lnTo>
                  <a:lnTo>
                    <a:pt x="6451" y="453859"/>
                  </a:lnTo>
                  <a:lnTo>
                    <a:pt x="13182" y="455815"/>
                  </a:lnTo>
                  <a:lnTo>
                    <a:pt x="20599" y="454914"/>
                  </a:lnTo>
                  <a:lnTo>
                    <a:pt x="36106" y="455231"/>
                  </a:lnTo>
                  <a:lnTo>
                    <a:pt x="48412" y="456704"/>
                  </a:lnTo>
                  <a:lnTo>
                    <a:pt x="46266" y="459282"/>
                  </a:lnTo>
                  <a:lnTo>
                    <a:pt x="88480" y="458025"/>
                  </a:lnTo>
                  <a:lnTo>
                    <a:pt x="130111" y="459981"/>
                  </a:lnTo>
                  <a:lnTo>
                    <a:pt x="154990" y="460743"/>
                  </a:lnTo>
                  <a:lnTo>
                    <a:pt x="146964" y="455930"/>
                  </a:lnTo>
                  <a:lnTo>
                    <a:pt x="159816" y="451332"/>
                  </a:lnTo>
                  <a:close/>
                </a:path>
                <a:path w="5338445" h="487679">
                  <a:moveTo>
                    <a:pt x="295910" y="460603"/>
                  </a:moveTo>
                  <a:lnTo>
                    <a:pt x="254609" y="461225"/>
                  </a:lnTo>
                  <a:lnTo>
                    <a:pt x="273202" y="463219"/>
                  </a:lnTo>
                  <a:lnTo>
                    <a:pt x="295910" y="460603"/>
                  </a:lnTo>
                  <a:close/>
                </a:path>
                <a:path w="5338445" h="487679">
                  <a:moveTo>
                    <a:pt x="415772" y="430936"/>
                  </a:moveTo>
                  <a:lnTo>
                    <a:pt x="404393" y="430326"/>
                  </a:lnTo>
                  <a:lnTo>
                    <a:pt x="410248" y="430936"/>
                  </a:lnTo>
                  <a:lnTo>
                    <a:pt x="415772" y="430936"/>
                  </a:lnTo>
                  <a:close/>
                </a:path>
                <a:path w="5338445" h="487679">
                  <a:moveTo>
                    <a:pt x="420865" y="430936"/>
                  </a:moveTo>
                  <a:lnTo>
                    <a:pt x="415772" y="430936"/>
                  </a:lnTo>
                  <a:lnTo>
                    <a:pt x="420293" y="431177"/>
                  </a:lnTo>
                  <a:lnTo>
                    <a:pt x="420865" y="430936"/>
                  </a:lnTo>
                  <a:close/>
                </a:path>
                <a:path w="5338445" h="487679">
                  <a:moveTo>
                    <a:pt x="466382" y="429412"/>
                  </a:moveTo>
                  <a:lnTo>
                    <a:pt x="450659" y="430199"/>
                  </a:lnTo>
                  <a:lnTo>
                    <a:pt x="459930" y="430517"/>
                  </a:lnTo>
                  <a:lnTo>
                    <a:pt x="466382" y="429412"/>
                  </a:lnTo>
                  <a:close/>
                </a:path>
                <a:path w="5338445" h="487679">
                  <a:moveTo>
                    <a:pt x="481291" y="428015"/>
                  </a:moveTo>
                  <a:lnTo>
                    <a:pt x="478231" y="428015"/>
                  </a:lnTo>
                  <a:lnTo>
                    <a:pt x="468223" y="429094"/>
                  </a:lnTo>
                  <a:lnTo>
                    <a:pt x="466382" y="429412"/>
                  </a:lnTo>
                  <a:lnTo>
                    <a:pt x="472630" y="429094"/>
                  </a:lnTo>
                  <a:lnTo>
                    <a:pt x="481291" y="428015"/>
                  </a:lnTo>
                  <a:close/>
                </a:path>
                <a:path w="5338445" h="487679">
                  <a:moveTo>
                    <a:pt x="866063" y="429044"/>
                  </a:moveTo>
                  <a:lnTo>
                    <a:pt x="856361" y="427037"/>
                  </a:lnTo>
                  <a:lnTo>
                    <a:pt x="852081" y="428599"/>
                  </a:lnTo>
                  <a:lnTo>
                    <a:pt x="810882" y="430237"/>
                  </a:lnTo>
                  <a:lnTo>
                    <a:pt x="840359" y="430212"/>
                  </a:lnTo>
                  <a:lnTo>
                    <a:pt x="854354" y="429895"/>
                  </a:lnTo>
                  <a:lnTo>
                    <a:pt x="866063" y="429044"/>
                  </a:lnTo>
                  <a:close/>
                </a:path>
                <a:path w="5338445" h="487679">
                  <a:moveTo>
                    <a:pt x="966597" y="465378"/>
                  </a:moveTo>
                  <a:lnTo>
                    <a:pt x="947724" y="463397"/>
                  </a:lnTo>
                  <a:lnTo>
                    <a:pt x="920496" y="465493"/>
                  </a:lnTo>
                  <a:lnTo>
                    <a:pt x="966597" y="465378"/>
                  </a:lnTo>
                  <a:close/>
                </a:path>
                <a:path w="5338445" h="487679">
                  <a:moveTo>
                    <a:pt x="1096873" y="450278"/>
                  </a:moveTo>
                  <a:lnTo>
                    <a:pt x="1079334" y="450532"/>
                  </a:lnTo>
                  <a:lnTo>
                    <a:pt x="1060056" y="449707"/>
                  </a:lnTo>
                  <a:lnTo>
                    <a:pt x="1059599" y="449707"/>
                  </a:lnTo>
                  <a:lnTo>
                    <a:pt x="1046302" y="447916"/>
                  </a:lnTo>
                  <a:lnTo>
                    <a:pt x="1045222" y="447776"/>
                  </a:lnTo>
                  <a:lnTo>
                    <a:pt x="1045108" y="445325"/>
                  </a:lnTo>
                  <a:lnTo>
                    <a:pt x="1045083" y="444830"/>
                  </a:lnTo>
                  <a:lnTo>
                    <a:pt x="1054798" y="444830"/>
                  </a:lnTo>
                  <a:lnTo>
                    <a:pt x="1061986" y="445325"/>
                  </a:lnTo>
                  <a:lnTo>
                    <a:pt x="1061440" y="445325"/>
                  </a:lnTo>
                  <a:lnTo>
                    <a:pt x="1073150" y="446798"/>
                  </a:lnTo>
                  <a:lnTo>
                    <a:pt x="1061808" y="444830"/>
                  </a:lnTo>
                  <a:lnTo>
                    <a:pt x="1056970" y="443992"/>
                  </a:lnTo>
                  <a:lnTo>
                    <a:pt x="1044956" y="441909"/>
                  </a:lnTo>
                  <a:lnTo>
                    <a:pt x="1034262" y="440055"/>
                  </a:lnTo>
                  <a:lnTo>
                    <a:pt x="1025779" y="438594"/>
                  </a:lnTo>
                  <a:lnTo>
                    <a:pt x="1015441" y="436791"/>
                  </a:lnTo>
                  <a:lnTo>
                    <a:pt x="1011161" y="438365"/>
                  </a:lnTo>
                  <a:lnTo>
                    <a:pt x="1008049" y="438365"/>
                  </a:lnTo>
                  <a:lnTo>
                    <a:pt x="992365" y="438594"/>
                  </a:lnTo>
                  <a:lnTo>
                    <a:pt x="973594" y="437476"/>
                  </a:lnTo>
                  <a:lnTo>
                    <a:pt x="960716" y="435673"/>
                  </a:lnTo>
                  <a:lnTo>
                    <a:pt x="959485" y="433882"/>
                  </a:lnTo>
                  <a:lnTo>
                    <a:pt x="953300" y="435457"/>
                  </a:lnTo>
                  <a:lnTo>
                    <a:pt x="945603" y="436791"/>
                  </a:lnTo>
                  <a:lnTo>
                    <a:pt x="933640" y="437476"/>
                  </a:lnTo>
                  <a:lnTo>
                    <a:pt x="914006" y="437057"/>
                  </a:lnTo>
                  <a:lnTo>
                    <a:pt x="911136" y="436791"/>
                  </a:lnTo>
                  <a:lnTo>
                    <a:pt x="878052" y="433730"/>
                  </a:lnTo>
                  <a:lnTo>
                    <a:pt x="821740" y="432358"/>
                  </a:lnTo>
                  <a:lnTo>
                    <a:pt x="781075" y="430199"/>
                  </a:lnTo>
                  <a:lnTo>
                    <a:pt x="777316" y="430199"/>
                  </a:lnTo>
                  <a:lnTo>
                    <a:pt x="777189" y="428015"/>
                  </a:lnTo>
                  <a:lnTo>
                    <a:pt x="777074" y="425754"/>
                  </a:lnTo>
                  <a:lnTo>
                    <a:pt x="777049" y="425246"/>
                  </a:lnTo>
                  <a:lnTo>
                    <a:pt x="776960" y="423710"/>
                  </a:lnTo>
                  <a:lnTo>
                    <a:pt x="771588" y="422529"/>
                  </a:lnTo>
                  <a:lnTo>
                    <a:pt x="767981" y="423468"/>
                  </a:lnTo>
                  <a:lnTo>
                    <a:pt x="766965" y="423710"/>
                  </a:lnTo>
                  <a:lnTo>
                    <a:pt x="758558" y="425132"/>
                  </a:lnTo>
                  <a:lnTo>
                    <a:pt x="740498" y="424827"/>
                  </a:lnTo>
                  <a:lnTo>
                    <a:pt x="743140" y="423468"/>
                  </a:lnTo>
                  <a:lnTo>
                    <a:pt x="750214" y="422389"/>
                  </a:lnTo>
                  <a:lnTo>
                    <a:pt x="767194" y="420674"/>
                  </a:lnTo>
                  <a:lnTo>
                    <a:pt x="725449" y="420281"/>
                  </a:lnTo>
                  <a:lnTo>
                    <a:pt x="732218" y="425246"/>
                  </a:lnTo>
                  <a:lnTo>
                    <a:pt x="709726" y="428904"/>
                  </a:lnTo>
                  <a:lnTo>
                    <a:pt x="682155" y="432358"/>
                  </a:lnTo>
                  <a:lnTo>
                    <a:pt x="682612" y="432358"/>
                  </a:lnTo>
                  <a:lnTo>
                    <a:pt x="673811" y="436702"/>
                  </a:lnTo>
                  <a:lnTo>
                    <a:pt x="662800" y="434848"/>
                  </a:lnTo>
                  <a:lnTo>
                    <a:pt x="661377" y="434619"/>
                  </a:lnTo>
                  <a:lnTo>
                    <a:pt x="656742" y="433120"/>
                  </a:lnTo>
                  <a:lnTo>
                    <a:pt x="653110" y="431939"/>
                  </a:lnTo>
                  <a:lnTo>
                    <a:pt x="651560" y="430758"/>
                  </a:lnTo>
                  <a:lnTo>
                    <a:pt x="650138" y="429666"/>
                  </a:lnTo>
                  <a:lnTo>
                    <a:pt x="649947" y="429666"/>
                  </a:lnTo>
                  <a:lnTo>
                    <a:pt x="653427" y="428625"/>
                  </a:lnTo>
                  <a:lnTo>
                    <a:pt x="644359" y="429666"/>
                  </a:lnTo>
                  <a:lnTo>
                    <a:pt x="649681" y="430199"/>
                  </a:lnTo>
                  <a:lnTo>
                    <a:pt x="648970" y="430199"/>
                  </a:lnTo>
                  <a:lnTo>
                    <a:pt x="644740" y="430695"/>
                  </a:lnTo>
                  <a:lnTo>
                    <a:pt x="637171" y="428904"/>
                  </a:lnTo>
                  <a:lnTo>
                    <a:pt x="637374" y="428904"/>
                  </a:lnTo>
                  <a:lnTo>
                    <a:pt x="608558" y="426885"/>
                  </a:lnTo>
                  <a:lnTo>
                    <a:pt x="608330" y="426885"/>
                  </a:lnTo>
                  <a:lnTo>
                    <a:pt x="592785" y="424307"/>
                  </a:lnTo>
                  <a:lnTo>
                    <a:pt x="573417" y="424307"/>
                  </a:lnTo>
                  <a:lnTo>
                    <a:pt x="629424" y="424103"/>
                  </a:lnTo>
                  <a:lnTo>
                    <a:pt x="625665" y="423710"/>
                  </a:lnTo>
                  <a:lnTo>
                    <a:pt x="623544" y="423710"/>
                  </a:lnTo>
                  <a:lnTo>
                    <a:pt x="642899" y="422008"/>
                  </a:lnTo>
                  <a:lnTo>
                    <a:pt x="685012" y="420471"/>
                  </a:lnTo>
                  <a:lnTo>
                    <a:pt x="692823" y="418871"/>
                  </a:lnTo>
                  <a:lnTo>
                    <a:pt x="661504" y="419887"/>
                  </a:lnTo>
                  <a:lnTo>
                    <a:pt x="635546" y="418871"/>
                  </a:lnTo>
                  <a:lnTo>
                    <a:pt x="634987" y="418871"/>
                  </a:lnTo>
                  <a:lnTo>
                    <a:pt x="585635" y="414591"/>
                  </a:lnTo>
                  <a:lnTo>
                    <a:pt x="593953" y="412127"/>
                  </a:lnTo>
                  <a:lnTo>
                    <a:pt x="602983" y="409448"/>
                  </a:lnTo>
                  <a:lnTo>
                    <a:pt x="621576" y="411848"/>
                  </a:lnTo>
                  <a:lnTo>
                    <a:pt x="638543" y="410375"/>
                  </a:lnTo>
                  <a:lnTo>
                    <a:pt x="638721" y="410375"/>
                  </a:lnTo>
                  <a:lnTo>
                    <a:pt x="648208" y="409448"/>
                  </a:lnTo>
                  <a:lnTo>
                    <a:pt x="656551" y="408635"/>
                  </a:lnTo>
                  <a:lnTo>
                    <a:pt x="658114" y="408482"/>
                  </a:lnTo>
                  <a:lnTo>
                    <a:pt x="658939" y="408482"/>
                  </a:lnTo>
                  <a:lnTo>
                    <a:pt x="676973" y="410273"/>
                  </a:lnTo>
                  <a:lnTo>
                    <a:pt x="661263" y="408482"/>
                  </a:lnTo>
                  <a:lnTo>
                    <a:pt x="651395" y="407365"/>
                  </a:lnTo>
                  <a:lnTo>
                    <a:pt x="623366" y="406450"/>
                  </a:lnTo>
                  <a:lnTo>
                    <a:pt x="618845" y="406450"/>
                  </a:lnTo>
                  <a:lnTo>
                    <a:pt x="526542" y="407784"/>
                  </a:lnTo>
                  <a:lnTo>
                    <a:pt x="537972" y="407784"/>
                  </a:lnTo>
                  <a:lnTo>
                    <a:pt x="538238" y="408482"/>
                  </a:lnTo>
                  <a:lnTo>
                    <a:pt x="538289" y="408635"/>
                  </a:lnTo>
                  <a:lnTo>
                    <a:pt x="521055" y="408000"/>
                  </a:lnTo>
                  <a:lnTo>
                    <a:pt x="515226" y="407784"/>
                  </a:lnTo>
                  <a:lnTo>
                    <a:pt x="492442" y="407784"/>
                  </a:lnTo>
                  <a:lnTo>
                    <a:pt x="473798" y="408000"/>
                  </a:lnTo>
                  <a:lnTo>
                    <a:pt x="451891" y="407365"/>
                  </a:lnTo>
                  <a:lnTo>
                    <a:pt x="450278" y="407365"/>
                  </a:lnTo>
                  <a:lnTo>
                    <a:pt x="444804" y="403796"/>
                  </a:lnTo>
                  <a:lnTo>
                    <a:pt x="427964" y="404647"/>
                  </a:lnTo>
                  <a:lnTo>
                    <a:pt x="427355" y="406450"/>
                  </a:lnTo>
                  <a:lnTo>
                    <a:pt x="435190" y="408482"/>
                  </a:lnTo>
                  <a:lnTo>
                    <a:pt x="435584" y="408482"/>
                  </a:lnTo>
                  <a:lnTo>
                    <a:pt x="441134" y="409384"/>
                  </a:lnTo>
                  <a:lnTo>
                    <a:pt x="475195" y="408482"/>
                  </a:lnTo>
                  <a:lnTo>
                    <a:pt x="500354" y="410375"/>
                  </a:lnTo>
                  <a:lnTo>
                    <a:pt x="523824" y="412457"/>
                  </a:lnTo>
                  <a:lnTo>
                    <a:pt x="552831" y="412127"/>
                  </a:lnTo>
                  <a:lnTo>
                    <a:pt x="547814" y="413981"/>
                  </a:lnTo>
                  <a:lnTo>
                    <a:pt x="534377" y="415048"/>
                  </a:lnTo>
                  <a:lnTo>
                    <a:pt x="516509" y="415467"/>
                  </a:lnTo>
                  <a:lnTo>
                    <a:pt x="498233" y="415467"/>
                  </a:lnTo>
                  <a:lnTo>
                    <a:pt x="499338" y="417309"/>
                  </a:lnTo>
                  <a:lnTo>
                    <a:pt x="546176" y="419887"/>
                  </a:lnTo>
                  <a:lnTo>
                    <a:pt x="544614" y="419887"/>
                  </a:lnTo>
                  <a:lnTo>
                    <a:pt x="545934" y="422389"/>
                  </a:lnTo>
                  <a:lnTo>
                    <a:pt x="543369" y="422389"/>
                  </a:lnTo>
                  <a:lnTo>
                    <a:pt x="522846" y="422859"/>
                  </a:lnTo>
                  <a:lnTo>
                    <a:pt x="541070" y="424307"/>
                  </a:lnTo>
                  <a:lnTo>
                    <a:pt x="545007" y="425246"/>
                  </a:lnTo>
                  <a:lnTo>
                    <a:pt x="544664" y="425246"/>
                  </a:lnTo>
                  <a:lnTo>
                    <a:pt x="542124" y="426885"/>
                  </a:lnTo>
                  <a:lnTo>
                    <a:pt x="509333" y="425754"/>
                  </a:lnTo>
                  <a:lnTo>
                    <a:pt x="489178" y="427050"/>
                  </a:lnTo>
                  <a:lnTo>
                    <a:pt x="481291" y="428015"/>
                  </a:lnTo>
                  <a:lnTo>
                    <a:pt x="497293" y="429094"/>
                  </a:lnTo>
                  <a:lnTo>
                    <a:pt x="496468" y="429094"/>
                  </a:lnTo>
                  <a:lnTo>
                    <a:pt x="480453" y="432981"/>
                  </a:lnTo>
                  <a:lnTo>
                    <a:pt x="454774" y="433120"/>
                  </a:lnTo>
                  <a:lnTo>
                    <a:pt x="434022" y="431939"/>
                  </a:lnTo>
                  <a:lnTo>
                    <a:pt x="420293" y="431177"/>
                  </a:lnTo>
                  <a:lnTo>
                    <a:pt x="418477" y="431939"/>
                  </a:lnTo>
                  <a:lnTo>
                    <a:pt x="389432" y="431939"/>
                  </a:lnTo>
                  <a:lnTo>
                    <a:pt x="363093" y="430199"/>
                  </a:lnTo>
                  <a:lnTo>
                    <a:pt x="337591" y="428904"/>
                  </a:lnTo>
                  <a:lnTo>
                    <a:pt x="304698" y="430199"/>
                  </a:lnTo>
                  <a:lnTo>
                    <a:pt x="313093" y="430199"/>
                  </a:lnTo>
                  <a:lnTo>
                    <a:pt x="339737" y="430758"/>
                  </a:lnTo>
                  <a:lnTo>
                    <a:pt x="370827" y="432142"/>
                  </a:lnTo>
                  <a:lnTo>
                    <a:pt x="396125" y="434200"/>
                  </a:lnTo>
                  <a:lnTo>
                    <a:pt x="410870" y="436930"/>
                  </a:lnTo>
                  <a:lnTo>
                    <a:pt x="394423" y="437680"/>
                  </a:lnTo>
                  <a:lnTo>
                    <a:pt x="375754" y="438099"/>
                  </a:lnTo>
                  <a:lnTo>
                    <a:pt x="359575" y="437845"/>
                  </a:lnTo>
                  <a:lnTo>
                    <a:pt x="350570" y="436575"/>
                  </a:lnTo>
                  <a:lnTo>
                    <a:pt x="370205" y="440474"/>
                  </a:lnTo>
                  <a:lnTo>
                    <a:pt x="396621" y="441909"/>
                  </a:lnTo>
                  <a:lnTo>
                    <a:pt x="416852" y="443103"/>
                  </a:lnTo>
                  <a:lnTo>
                    <a:pt x="431279" y="447001"/>
                  </a:lnTo>
                  <a:lnTo>
                    <a:pt x="439940" y="445325"/>
                  </a:lnTo>
                  <a:lnTo>
                    <a:pt x="440055" y="444830"/>
                  </a:lnTo>
                  <a:lnTo>
                    <a:pt x="440093" y="444614"/>
                  </a:lnTo>
                  <a:lnTo>
                    <a:pt x="440182" y="444246"/>
                  </a:lnTo>
                  <a:lnTo>
                    <a:pt x="440283" y="443776"/>
                  </a:lnTo>
                  <a:lnTo>
                    <a:pt x="440309" y="443636"/>
                  </a:lnTo>
                  <a:lnTo>
                    <a:pt x="440753" y="443636"/>
                  </a:lnTo>
                  <a:lnTo>
                    <a:pt x="435038" y="441909"/>
                  </a:lnTo>
                  <a:lnTo>
                    <a:pt x="435432" y="441909"/>
                  </a:lnTo>
                  <a:lnTo>
                    <a:pt x="425335" y="440474"/>
                  </a:lnTo>
                  <a:lnTo>
                    <a:pt x="425805" y="440474"/>
                  </a:lnTo>
                  <a:lnTo>
                    <a:pt x="447662" y="441198"/>
                  </a:lnTo>
                  <a:lnTo>
                    <a:pt x="453555" y="441198"/>
                  </a:lnTo>
                  <a:lnTo>
                    <a:pt x="497776" y="446798"/>
                  </a:lnTo>
                  <a:lnTo>
                    <a:pt x="523938" y="446798"/>
                  </a:lnTo>
                  <a:lnTo>
                    <a:pt x="510032" y="445325"/>
                  </a:lnTo>
                  <a:lnTo>
                    <a:pt x="508876" y="445325"/>
                  </a:lnTo>
                  <a:lnTo>
                    <a:pt x="578891" y="441909"/>
                  </a:lnTo>
                  <a:lnTo>
                    <a:pt x="589559" y="441909"/>
                  </a:lnTo>
                  <a:lnTo>
                    <a:pt x="597471" y="443293"/>
                  </a:lnTo>
                  <a:lnTo>
                    <a:pt x="601459" y="445643"/>
                  </a:lnTo>
                  <a:lnTo>
                    <a:pt x="601662" y="445643"/>
                  </a:lnTo>
                  <a:lnTo>
                    <a:pt x="611200" y="447230"/>
                  </a:lnTo>
                  <a:lnTo>
                    <a:pt x="639165" y="447001"/>
                  </a:lnTo>
                  <a:lnTo>
                    <a:pt x="638505" y="446341"/>
                  </a:lnTo>
                  <a:lnTo>
                    <a:pt x="616153" y="445325"/>
                  </a:lnTo>
                  <a:lnTo>
                    <a:pt x="614273" y="445325"/>
                  </a:lnTo>
                  <a:lnTo>
                    <a:pt x="601522" y="443992"/>
                  </a:lnTo>
                  <a:lnTo>
                    <a:pt x="624344" y="442429"/>
                  </a:lnTo>
                  <a:lnTo>
                    <a:pt x="612114" y="441909"/>
                  </a:lnTo>
                  <a:lnTo>
                    <a:pt x="617740" y="441909"/>
                  </a:lnTo>
                  <a:lnTo>
                    <a:pt x="589724" y="441388"/>
                  </a:lnTo>
                  <a:lnTo>
                    <a:pt x="587209" y="441515"/>
                  </a:lnTo>
                  <a:lnTo>
                    <a:pt x="586105" y="441325"/>
                  </a:lnTo>
                  <a:lnTo>
                    <a:pt x="579856" y="441198"/>
                  </a:lnTo>
                  <a:lnTo>
                    <a:pt x="583412" y="441198"/>
                  </a:lnTo>
                  <a:lnTo>
                    <a:pt x="577850" y="441045"/>
                  </a:lnTo>
                  <a:lnTo>
                    <a:pt x="569607" y="440474"/>
                  </a:lnTo>
                  <a:lnTo>
                    <a:pt x="563702" y="440055"/>
                  </a:lnTo>
                  <a:lnTo>
                    <a:pt x="579628" y="438365"/>
                  </a:lnTo>
                  <a:lnTo>
                    <a:pt x="582599" y="438099"/>
                  </a:lnTo>
                  <a:lnTo>
                    <a:pt x="589432" y="437476"/>
                  </a:lnTo>
                  <a:lnTo>
                    <a:pt x="597636" y="436575"/>
                  </a:lnTo>
                  <a:lnTo>
                    <a:pt x="608622" y="434848"/>
                  </a:lnTo>
                  <a:lnTo>
                    <a:pt x="660577" y="439280"/>
                  </a:lnTo>
                  <a:lnTo>
                    <a:pt x="635635" y="441198"/>
                  </a:lnTo>
                  <a:lnTo>
                    <a:pt x="631647" y="441198"/>
                  </a:lnTo>
                  <a:lnTo>
                    <a:pt x="682574" y="446798"/>
                  </a:lnTo>
                  <a:lnTo>
                    <a:pt x="683018" y="446798"/>
                  </a:lnTo>
                  <a:lnTo>
                    <a:pt x="710971" y="448665"/>
                  </a:lnTo>
                  <a:lnTo>
                    <a:pt x="712101" y="448665"/>
                  </a:lnTo>
                  <a:lnTo>
                    <a:pt x="750519" y="449707"/>
                  </a:lnTo>
                  <a:lnTo>
                    <a:pt x="776719" y="445643"/>
                  </a:lnTo>
                  <a:lnTo>
                    <a:pt x="778179" y="445643"/>
                  </a:lnTo>
                  <a:lnTo>
                    <a:pt x="770064" y="444830"/>
                  </a:lnTo>
                  <a:lnTo>
                    <a:pt x="762457" y="444246"/>
                  </a:lnTo>
                  <a:lnTo>
                    <a:pt x="762812" y="444246"/>
                  </a:lnTo>
                  <a:lnTo>
                    <a:pt x="752297" y="443776"/>
                  </a:lnTo>
                  <a:lnTo>
                    <a:pt x="740105" y="443636"/>
                  </a:lnTo>
                  <a:lnTo>
                    <a:pt x="739990" y="443103"/>
                  </a:lnTo>
                  <a:lnTo>
                    <a:pt x="739876" y="442620"/>
                  </a:lnTo>
                  <a:lnTo>
                    <a:pt x="745959" y="441909"/>
                  </a:lnTo>
                  <a:lnTo>
                    <a:pt x="749668" y="441909"/>
                  </a:lnTo>
                  <a:lnTo>
                    <a:pt x="743826" y="440055"/>
                  </a:lnTo>
                  <a:lnTo>
                    <a:pt x="761987" y="441198"/>
                  </a:lnTo>
                  <a:lnTo>
                    <a:pt x="780237" y="442899"/>
                  </a:lnTo>
                  <a:lnTo>
                    <a:pt x="796556" y="443636"/>
                  </a:lnTo>
                  <a:lnTo>
                    <a:pt x="808799" y="441909"/>
                  </a:lnTo>
                  <a:lnTo>
                    <a:pt x="856805" y="449910"/>
                  </a:lnTo>
                  <a:lnTo>
                    <a:pt x="851839" y="447509"/>
                  </a:lnTo>
                  <a:lnTo>
                    <a:pt x="876973" y="447509"/>
                  </a:lnTo>
                  <a:lnTo>
                    <a:pt x="887120" y="445643"/>
                  </a:lnTo>
                  <a:lnTo>
                    <a:pt x="898855" y="443992"/>
                  </a:lnTo>
                  <a:lnTo>
                    <a:pt x="900239" y="443992"/>
                  </a:lnTo>
                  <a:lnTo>
                    <a:pt x="929665" y="444614"/>
                  </a:lnTo>
                  <a:lnTo>
                    <a:pt x="907249" y="448246"/>
                  </a:lnTo>
                  <a:lnTo>
                    <a:pt x="938250" y="448665"/>
                  </a:lnTo>
                  <a:lnTo>
                    <a:pt x="961059" y="451281"/>
                  </a:lnTo>
                  <a:lnTo>
                    <a:pt x="984008" y="454482"/>
                  </a:lnTo>
                  <a:lnTo>
                    <a:pt x="1015441" y="456603"/>
                  </a:lnTo>
                  <a:lnTo>
                    <a:pt x="1061326" y="455447"/>
                  </a:lnTo>
                  <a:lnTo>
                    <a:pt x="1050099" y="454088"/>
                  </a:lnTo>
                  <a:lnTo>
                    <a:pt x="1039215" y="452285"/>
                  </a:lnTo>
                  <a:lnTo>
                    <a:pt x="1031265" y="450278"/>
                  </a:lnTo>
                  <a:lnTo>
                    <a:pt x="1031024" y="450278"/>
                  </a:lnTo>
                  <a:lnTo>
                    <a:pt x="1027277" y="447916"/>
                  </a:lnTo>
                  <a:lnTo>
                    <a:pt x="1046213" y="449275"/>
                  </a:lnTo>
                  <a:lnTo>
                    <a:pt x="1059040" y="450634"/>
                  </a:lnTo>
                  <a:lnTo>
                    <a:pt x="1073391" y="451243"/>
                  </a:lnTo>
                  <a:lnTo>
                    <a:pt x="1088186" y="450634"/>
                  </a:lnTo>
                  <a:lnTo>
                    <a:pt x="1096873" y="450278"/>
                  </a:lnTo>
                  <a:close/>
                </a:path>
                <a:path w="5338445" h="487679">
                  <a:moveTo>
                    <a:pt x="1113459" y="441071"/>
                  </a:moveTo>
                  <a:lnTo>
                    <a:pt x="1108544" y="439585"/>
                  </a:lnTo>
                  <a:lnTo>
                    <a:pt x="1076261" y="440182"/>
                  </a:lnTo>
                  <a:lnTo>
                    <a:pt x="1076439" y="441172"/>
                  </a:lnTo>
                  <a:lnTo>
                    <a:pt x="1113459" y="441071"/>
                  </a:lnTo>
                  <a:close/>
                </a:path>
                <a:path w="5338445" h="487679">
                  <a:moveTo>
                    <a:pt x="1123022" y="483768"/>
                  </a:moveTo>
                  <a:lnTo>
                    <a:pt x="1069086" y="479564"/>
                  </a:lnTo>
                  <a:lnTo>
                    <a:pt x="961466" y="480898"/>
                  </a:lnTo>
                  <a:lnTo>
                    <a:pt x="922909" y="476669"/>
                  </a:lnTo>
                  <a:lnTo>
                    <a:pt x="890333" y="476148"/>
                  </a:lnTo>
                  <a:lnTo>
                    <a:pt x="864870" y="475195"/>
                  </a:lnTo>
                  <a:lnTo>
                    <a:pt x="834720" y="474370"/>
                  </a:lnTo>
                  <a:lnTo>
                    <a:pt x="855789" y="477647"/>
                  </a:lnTo>
                  <a:lnTo>
                    <a:pt x="914019" y="477659"/>
                  </a:lnTo>
                  <a:lnTo>
                    <a:pt x="937844" y="481203"/>
                  </a:lnTo>
                  <a:lnTo>
                    <a:pt x="914069" y="478726"/>
                  </a:lnTo>
                  <a:lnTo>
                    <a:pt x="914044" y="479780"/>
                  </a:lnTo>
                  <a:lnTo>
                    <a:pt x="908773" y="480656"/>
                  </a:lnTo>
                  <a:lnTo>
                    <a:pt x="896543" y="481825"/>
                  </a:lnTo>
                  <a:lnTo>
                    <a:pt x="930122" y="482104"/>
                  </a:lnTo>
                  <a:lnTo>
                    <a:pt x="988618" y="481723"/>
                  </a:lnTo>
                  <a:lnTo>
                    <a:pt x="1011948" y="482015"/>
                  </a:lnTo>
                  <a:lnTo>
                    <a:pt x="990206" y="487654"/>
                  </a:lnTo>
                  <a:lnTo>
                    <a:pt x="997826" y="486333"/>
                  </a:lnTo>
                  <a:lnTo>
                    <a:pt x="1022578" y="485863"/>
                  </a:lnTo>
                  <a:lnTo>
                    <a:pt x="1086739" y="485876"/>
                  </a:lnTo>
                  <a:lnTo>
                    <a:pt x="1077328" y="484898"/>
                  </a:lnTo>
                  <a:lnTo>
                    <a:pt x="1123022" y="483768"/>
                  </a:lnTo>
                  <a:close/>
                </a:path>
                <a:path w="5338445" h="487679">
                  <a:moveTo>
                    <a:pt x="1298930" y="397192"/>
                  </a:moveTo>
                  <a:lnTo>
                    <a:pt x="1288453" y="395833"/>
                  </a:lnTo>
                  <a:lnTo>
                    <a:pt x="1275461" y="394766"/>
                  </a:lnTo>
                  <a:lnTo>
                    <a:pt x="1269060" y="393915"/>
                  </a:lnTo>
                  <a:lnTo>
                    <a:pt x="1264615" y="393204"/>
                  </a:lnTo>
                  <a:lnTo>
                    <a:pt x="1258531" y="393065"/>
                  </a:lnTo>
                  <a:lnTo>
                    <a:pt x="1250759" y="393103"/>
                  </a:lnTo>
                  <a:lnTo>
                    <a:pt x="1241221" y="392976"/>
                  </a:lnTo>
                  <a:lnTo>
                    <a:pt x="1246136" y="394208"/>
                  </a:lnTo>
                  <a:lnTo>
                    <a:pt x="1282217" y="397167"/>
                  </a:lnTo>
                  <a:lnTo>
                    <a:pt x="1297800" y="398919"/>
                  </a:lnTo>
                  <a:lnTo>
                    <a:pt x="1298930" y="397192"/>
                  </a:lnTo>
                  <a:close/>
                </a:path>
                <a:path w="5338445" h="487679">
                  <a:moveTo>
                    <a:pt x="1339037" y="437946"/>
                  </a:moveTo>
                  <a:lnTo>
                    <a:pt x="1319580" y="438137"/>
                  </a:lnTo>
                  <a:lnTo>
                    <a:pt x="1307604" y="436880"/>
                  </a:lnTo>
                  <a:lnTo>
                    <a:pt x="1300708" y="435038"/>
                  </a:lnTo>
                  <a:lnTo>
                    <a:pt x="1296492" y="433463"/>
                  </a:lnTo>
                  <a:lnTo>
                    <a:pt x="1295882" y="434746"/>
                  </a:lnTo>
                  <a:lnTo>
                    <a:pt x="1297000" y="436029"/>
                  </a:lnTo>
                  <a:lnTo>
                    <a:pt x="1294574" y="436918"/>
                  </a:lnTo>
                  <a:lnTo>
                    <a:pt x="1283296" y="437083"/>
                  </a:lnTo>
                  <a:lnTo>
                    <a:pt x="1285811" y="438238"/>
                  </a:lnTo>
                  <a:lnTo>
                    <a:pt x="1301292" y="439445"/>
                  </a:lnTo>
                  <a:lnTo>
                    <a:pt x="1321701" y="439686"/>
                  </a:lnTo>
                  <a:lnTo>
                    <a:pt x="1339037" y="437946"/>
                  </a:lnTo>
                  <a:close/>
                </a:path>
                <a:path w="5338445" h="487679">
                  <a:moveTo>
                    <a:pt x="1522082" y="412051"/>
                  </a:moveTo>
                  <a:lnTo>
                    <a:pt x="1512849" y="409498"/>
                  </a:lnTo>
                  <a:lnTo>
                    <a:pt x="1493354" y="411289"/>
                  </a:lnTo>
                  <a:lnTo>
                    <a:pt x="1468704" y="411607"/>
                  </a:lnTo>
                  <a:lnTo>
                    <a:pt x="1450225" y="412191"/>
                  </a:lnTo>
                  <a:lnTo>
                    <a:pt x="1449222" y="414782"/>
                  </a:lnTo>
                  <a:lnTo>
                    <a:pt x="1479854" y="416382"/>
                  </a:lnTo>
                  <a:lnTo>
                    <a:pt x="1507617" y="414909"/>
                  </a:lnTo>
                  <a:lnTo>
                    <a:pt x="1522082" y="412051"/>
                  </a:lnTo>
                  <a:close/>
                </a:path>
                <a:path w="5338445" h="487679">
                  <a:moveTo>
                    <a:pt x="1664373" y="430771"/>
                  </a:moveTo>
                  <a:lnTo>
                    <a:pt x="1662252" y="430123"/>
                  </a:lnTo>
                  <a:lnTo>
                    <a:pt x="1655876" y="429755"/>
                  </a:lnTo>
                  <a:lnTo>
                    <a:pt x="1646453" y="429437"/>
                  </a:lnTo>
                  <a:lnTo>
                    <a:pt x="1629956" y="429755"/>
                  </a:lnTo>
                  <a:lnTo>
                    <a:pt x="1635150" y="430377"/>
                  </a:lnTo>
                  <a:lnTo>
                    <a:pt x="1640382" y="431177"/>
                  </a:lnTo>
                  <a:lnTo>
                    <a:pt x="1623974" y="432041"/>
                  </a:lnTo>
                  <a:lnTo>
                    <a:pt x="1661007" y="431952"/>
                  </a:lnTo>
                  <a:lnTo>
                    <a:pt x="1664373" y="430771"/>
                  </a:lnTo>
                  <a:close/>
                </a:path>
                <a:path w="5338445" h="487679">
                  <a:moveTo>
                    <a:pt x="1892515" y="292608"/>
                  </a:moveTo>
                  <a:lnTo>
                    <a:pt x="1855203" y="290677"/>
                  </a:lnTo>
                  <a:lnTo>
                    <a:pt x="1879041" y="294170"/>
                  </a:lnTo>
                  <a:lnTo>
                    <a:pt x="1892515" y="292608"/>
                  </a:lnTo>
                  <a:close/>
                </a:path>
                <a:path w="5338445" h="487679">
                  <a:moveTo>
                    <a:pt x="1894649" y="322554"/>
                  </a:moveTo>
                  <a:lnTo>
                    <a:pt x="1869541" y="320840"/>
                  </a:lnTo>
                  <a:lnTo>
                    <a:pt x="1838375" y="320890"/>
                  </a:lnTo>
                  <a:lnTo>
                    <a:pt x="1813179" y="320446"/>
                  </a:lnTo>
                  <a:lnTo>
                    <a:pt x="1805940" y="317220"/>
                  </a:lnTo>
                  <a:lnTo>
                    <a:pt x="1783727" y="319138"/>
                  </a:lnTo>
                  <a:lnTo>
                    <a:pt x="1747291" y="319328"/>
                  </a:lnTo>
                  <a:lnTo>
                    <a:pt x="1732965" y="321513"/>
                  </a:lnTo>
                  <a:lnTo>
                    <a:pt x="1770672" y="321144"/>
                  </a:lnTo>
                  <a:lnTo>
                    <a:pt x="1803768" y="323354"/>
                  </a:lnTo>
                  <a:lnTo>
                    <a:pt x="1835226" y="325945"/>
                  </a:lnTo>
                  <a:lnTo>
                    <a:pt x="1867979" y="326720"/>
                  </a:lnTo>
                  <a:lnTo>
                    <a:pt x="1872780" y="325577"/>
                  </a:lnTo>
                  <a:lnTo>
                    <a:pt x="1894649" y="322554"/>
                  </a:lnTo>
                  <a:close/>
                </a:path>
                <a:path w="5338445" h="487679">
                  <a:moveTo>
                    <a:pt x="1931682" y="322491"/>
                  </a:moveTo>
                  <a:lnTo>
                    <a:pt x="1922437" y="322503"/>
                  </a:lnTo>
                  <a:lnTo>
                    <a:pt x="1923389" y="326542"/>
                  </a:lnTo>
                  <a:lnTo>
                    <a:pt x="1931682" y="322491"/>
                  </a:lnTo>
                  <a:close/>
                </a:path>
                <a:path w="5338445" h="487679">
                  <a:moveTo>
                    <a:pt x="2208098" y="237388"/>
                  </a:moveTo>
                  <a:lnTo>
                    <a:pt x="2174722" y="232892"/>
                  </a:lnTo>
                  <a:lnTo>
                    <a:pt x="2169833" y="233540"/>
                  </a:lnTo>
                  <a:lnTo>
                    <a:pt x="2162645" y="233375"/>
                  </a:lnTo>
                  <a:lnTo>
                    <a:pt x="2154478" y="232740"/>
                  </a:lnTo>
                  <a:lnTo>
                    <a:pt x="2146668" y="231965"/>
                  </a:lnTo>
                  <a:lnTo>
                    <a:pt x="2152358" y="236512"/>
                  </a:lnTo>
                  <a:lnTo>
                    <a:pt x="2163915" y="235000"/>
                  </a:lnTo>
                  <a:lnTo>
                    <a:pt x="2174684" y="235623"/>
                  </a:lnTo>
                  <a:lnTo>
                    <a:pt x="2188222" y="236918"/>
                  </a:lnTo>
                  <a:lnTo>
                    <a:pt x="2208098" y="237388"/>
                  </a:lnTo>
                  <a:close/>
                </a:path>
                <a:path w="5338445" h="487679">
                  <a:moveTo>
                    <a:pt x="2287105" y="281355"/>
                  </a:moveTo>
                  <a:lnTo>
                    <a:pt x="2270874" y="280454"/>
                  </a:lnTo>
                  <a:lnTo>
                    <a:pt x="2261908" y="281444"/>
                  </a:lnTo>
                  <a:lnTo>
                    <a:pt x="2256523" y="283171"/>
                  </a:lnTo>
                  <a:lnTo>
                    <a:pt x="2251037" y="284530"/>
                  </a:lnTo>
                  <a:lnTo>
                    <a:pt x="2267839" y="284632"/>
                  </a:lnTo>
                  <a:lnTo>
                    <a:pt x="2274392" y="283489"/>
                  </a:lnTo>
                  <a:lnTo>
                    <a:pt x="2278278" y="282079"/>
                  </a:lnTo>
                  <a:lnTo>
                    <a:pt x="2287105" y="281355"/>
                  </a:lnTo>
                  <a:close/>
                </a:path>
                <a:path w="5338445" h="487679">
                  <a:moveTo>
                    <a:pt x="2320975" y="328510"/>
                  </a:moveTo>
                  <a:lnTo>
                    <a:pt x="2308098" y="327101"/>
                  </a:lnTo>
                  <a:lnTo>
                    <a:pt x="2292820" y="326453"/>
                  </a:lnTo>
                  <a:lnTo>
                    <a:pt x="2277643" y="326364"/>
                  </a:lnTo>
                  <a:lnTo>
                    <a:pt x="2265134" y="326656"/>
                  </a:lnTo>
                  <a:lnTo>
                    <a:pt x="2267750" y="328688"/>
                  </a:lnTo>
                  <a:lnTo>
                    <a:pt x="2286368" y="328764"/>
                  </a:lnTo>
                  <a:lnTo>
                    <a:pt x="2308326" y="328244"/>
                  </a:lnTo>
                  <a:lnTo>
                    <a:pt x="2320975" y="328510"/>
                  </a:lnTo>
                  <a:close/>
                </a:path>
                <a:path w="5338445" h="487679">
                  <a:moveTo>
                    <a:pt x="2355456" y="297446"/>
                  </a:moveTo>
                  <a:lnTo>
                    <a:pt x="2317978" y="295503"/>
                  </a:lnTo>
                  <a:lnTo>
                    <a:pt x="2307056" y="296379"/>
                  </a:lnTo>
                  <a:lnTo>
                    <a:pt x="2309215" y="297319"/>
                  </a:lnTo>
                  <a:lnTo>
                    <a:pt x="2314841" y="298234"/>
                  </a:lnTo>
                  <a:lnTo>
                    <a:pt x="2314321" y="299059"/>
                  </a:lnTo>
                  <a:lnTo>
                    <a:pt x="2355456" y="297446"/>
                  </a:lnTo>
                  <a:close/>
                </a:path>
                <a:path w="5338445" h="487679">
                  <a:moveTo>
                    <a:pt x="2389276" y="302933"/>
                  </a:moveTo>
                  <a:lnTo>
                    <a:pt x="2356764" y="303542"/>
                  </a:lnTo>
                  <a:lnTo>
                    <a:pt x="2375979" y="305511"/>
                  </a:lnTo>
                  <a:lnTo>
                    <a:pt x="2389276" y="302933"/>
                  </a:lnTo>
                  <a:close/>
                </a:path>
                <a:path w="5338445" h="487679">
                  <a:moveTo>
                    <a:pt x="2455545" y="310870"/>
                  </a:moveTo>
                  <a:lnTo>
                    <a:pt x="2440267" y="310210"/>
                  </a:lnTo>
                  <a:lnTo>
                    <a:pt x="2424176" y="309829"/>
                  </a:lnTo>
                  <a:lnTo>
                    <a:pt x="2409888" y="310007"/>
                  </a:lnTo>
                  <a:lnTo>
                    <a:pt x="2400033" y="311023"/>
                  </a:lnTo>
                  <a:lnTo>
                    <a:pt x="2412060" y="311505"/>
                  </a:lnTo>
                  <a:lnTo>
                    <a:pt x="2426246" y="311924"/>
                  </a:lnTo>
                  <a:lnTo>
                    <a:pt x="2441206" y="311848"/>
                  </a:lnTo>
                  <a:lnTo>
                    <a:pt x="2455545" y="310870"/>
                  </a:lnTo>
                  <a:close/>
                </a:path>
                <a:path w="5338445" h="487679">
                  <a:moveTo>
                    <a:pt x="2542451" y="327914"/>
                  </a:moveTo>
                  <a:lnTo>
                    <a:pt x="2535186" y="326682"/>
                  </a:lnTo>
                  <a:lnTo>
                    <a:pt x="2517368" y="326656"/>
                  </a:lnTo>
                  <a:lnTo>
                    <a:pt x="2504097" y="327672"/>
                  </a:lnTo>
                  <a:lnTo>
                    <a:pt x="2510434" y="329526"/>
                  </a:lnTo>
                  <a:lnTo>
                    <a:pt x="2480335" y="327050"/>
                  </a:lnTo>
                  <a:lnTo>
                    <a:pt x="2490978" y="324751"/>
                  </a:lnTo>
                  <a:lnTo>
                    <a:pt x="2515552" y="322795"/>
                  </a:lnTo>
                  <a:lnTo>
                    <a:pt x="2527223" y="321348"/>
                  </a:lnTo>
                  <a:lnTo>
                    <a:pt x="2470874" y="317449"/>
                  </a:lnTo>
                  <a:lnTo>
                    <a:pt x="2466873" y="319976"/>
                  </a:lnTo>
                  <a:lnTo>
                    <a:pt x="2444851" y="318693"/>
                  </a:lnTo>
                  <a:lnTo>
                    <a:pt x="2416924" y="318376"/>
                  </a:lnTo>
                  <a:lnTo>
                    <a:pt x="2387422" y="318808"/>
                  </a:lnTo>
                  <a:lnTo>
                    <a:pt x="2360650" y="319798"/>
                  </a:lnTo>
                  <a:lnTo>
                    <a:pt x="2364371" y="316230"/>
                  </a:lnTo>
                  <a:lnTo>
                    <a:pt x="2335466" y="317169"/>
                  </a:lnTo>
                  <a:lnTo>
                    <a:pt x="2322334" y="319125"/>
                  </a:lnTo>
                  <a:lnTo>
                    <a:pt x="2310904" y="321068"/>
                  </a:lnTo>
                  <a:lnTo>
                    <a:pt x="2287105" y="322008"/>
                  </a:lnTo>
                  <a:lnTo>
                    <a:pt x="2310269" y="324815"/>
                  </a:lnTo>
                  <a:lnTo>
                    <a:pt x="2343950" y="328079"/>
                  </a:lnTo>
                  <a:lnTo>
                    <a:pt x="2377529" y="330771"/>
                  </a:lnTo>
                  <a:lnTo>
                    <a:pt x="2432113" y="333654"/>
                  </a:lnTo>
                  <a:lnTo>
                    <a:pt x="2465082" y="332968"/>
                  </a:lnTo>
                  <a:lnTo>
                    <a:pt x="2501227" y="330733"/>
                  </a:lnTo>
                  <a:lnTo>
                    <a:pt x="2542451" y="327914"/>
                  </a:lnTo>
                  <a:close/>
                </a:path>
                <a:path w="5338445" h="487679">
                  <a:moveTo>
                    <a:pt x="2582405" y="321221"/>
                  </a:moveTo>
                  <a:lnTo>
                    <a:pt x="2574912" y="319163"/>
                  </a:lnTo>
                  <a:lnTo>
                    <a:pt x="2541638" y="318325"/>
                  </a:lnTo>
                  <a:lnTo>
                    <a:pt x="2544470" y="316230"/>
                  </a:lnTo>
                  <a:lnTo>
                    <a:pt x="2539606" y="317042"/>
                  </a:lnTo>
                  <a:lnTo>
                    <a:pt x="2532545" y="317334"/>
                  </a:lnTo>
                  <a:lnTo>
                    <a:pt x="2517076" y="317322"/>
                  </a:lnTo>
                  <a:lnTo>
                    <a:pt x="2582405" y="321221"/>
                  </a:lnTo>
                  <a:close/>
                </a:path>
                <a:path w="5338445" h="487679">
                  <a:moveTo>
                    <a:pt x="2629763" y="52895"/>
                  </a:moveTo>
                  <a:lnTo>
                    <a:pt x="2614117" y="51485"/>
                  </a:lnTo>
                  <a:lnTo>
                    <a:pt x="2617470" y="51485"/>
                  </a:lnTo>
                  <a:lnTo>
                    <a:pt x="2595194" y="50850"/>
                  </a:lnTo>
                  <a:lnTo>
                    <a:pt x="2601150" y="48298"/>
                  </a:lnTo>
                  <a:lnTo>
                    <a:pt x="2601861" y="47815"/>
                  </a:lnTo>
                  <a:lnTo>
                    <a:pt x="2603843" y="46228"/>
                  </a:lnTo>
                  <a:lnTo>
                    <a:pt x="2604135" y="46228"/>
                  </a:lnTo>
                  <a:lnTo>
                    <a:pt x="2598115" y="44729"/>
                  </a:lnTo>
                  <a:lnTo>
                    <a:pt x="2597251" y="44513"/>
                  </a:lnTo>
                  <a:lnTo>
                    <a:pt x="2597747" y="44513"/>
                  </a:lnTo>
                  <a:lnTo>
                    <a:pt x="2575014" y="42760"/>
                  </a:lnTo>
                  <a:lnTo>
                    <a:pt x="2566124" y="44729"/>
                  </a:lnTo>
                  <a:lnTo>
                    <a:pt x="2536507" y="42227"/>
                  </a:lnTo>
                  <a:lnTo>
                    <a:pt x="2519730" y="43942"/>
                  </a:lnTo>
                  <a:lnTo>
                    <a:pt x="2561729" y="45339"/>
                  </a:lnTo>
                  <a:lnTo>
                    <a:pt x="2555113" y="48298"/>
                  </a:lnTo>
                  <a:lnTo>
                    <a:pt x="2547810" y="51104"/>
                  </a:lnTo>
                  <a:lnTo>
                    <a:pt x="2546845" y="51485"/>
                  </a:lnTo>
                  <a:lnTo>
                    <a:pt x="2545435" y="54330"/>
                  </a:lnTo>
                  <a:lnTo>
                    <a:pt x="2546185" y="54330"/>
                  </a:lnTo>
                  <a:lnTo>
                    <a:pt x="2559469" y="56032"/>
                  </a:lnTo>
                  <a:lnTo>
                    <a:pt x="2566606" y="53822"/>
                  </a:lnTo>
                  <a:lnTo>
                    <a:pt x="2585339" y="52895"/>
                  </a:lnTo>
                  <a:lnTo>
                    <a:pt x="2629763" y="52895"/>
                  </a:lnTo>
                  <a:close/>
                </a:path>
                <a:path w="5338445" h="487679">
                  <a:moveTo>
                    <a:pt x="2633192" y="53213"/>
                  </a:moveTo>
                  <a:lnTo>
                    <a:pt x="2632862" y="52895"/>
                  </a:lnTo>
                  <a:lnTo>
                    <a:pt x="2629763" y="52895"/>
                  </a:lnTo>
                  <a:lnTo>
                    <a:pt x="2633192" y="53213"/>
                  </a:lnTo>
                  <a:close/>
                </a:path>
                <a:path w="5338445" h="487679">
                  <a:moveTo>
                    <a:pt x="2707602" y="197408"/>
                  </a:moveTo>
                  <a:lnTo>
                    <a:pt x="2685034" y="196113"/>
                  </a:lnTo>
                  <a:lnTo>
                    <a:pt x="2682265" y="196113"/>
                  </a:lnTo>
                  <a:lnTo>
                    <a:pt x="2707602" y="197408"/>
                  </a:lnTo>
                  <a:close/>
                </a:path>
                <a:path w="5338445" h="487679">
                  <a:moveTo>
                    <a:pt x="2740698" y="244551"/>
                  </a:moveTo>
                  <a:lnTo>
                    <a:pt x="2725191" y="245605"/>
                  </a:lnTo>
                  <a:lnTo>
                    <a:pt x="2711234" y="244309"/>
                  </a:lnTo>
                  <a:lnTo>
                    <a:pt x="2697911" y="242163"/>
                  </a:lnTo>
                  <a:lnTo>
                    <a:pt x="2684348" y="240626"/>
                  </a:lnTo>
                  <a:lnTo>
                    <a:pt x="2666708" y="240855"/>
                  </a:lnTo>
                  <a:lnTo>
                    <a:pt x="2649067" y="242811"/>
                  </a:lnTo>
                  <a:lnTo>
                    <a:pt x="2634018" y="243319"/>
                  </a:lnTo>
                  <a:lnTo>
                    <a:pt x="2643530" y="245046"/>
                  </a:lnTo>
                  <a:lnTo>
                    <a:pt x="2661958" y="246227"/>
                  </a:lnTo>
                  <a:lnTo>
                    <a:pt x="2676093" y="247700"/>
                  </a:lnTo>
                  <a:lnTo>
                    <a:pt x="2672689" y="250317"/>
                  </a:lnTo>
                  <a:lnTo>
                    <a:pt x="2679725" y="247650"/>
                  </a:lnTo>
                  <a:lnTo>
                    <a:pt x="2731097" y="246951"/>
                  </a:lnTo>
                  <a:lnTo>
                    <a:pt x="2740698" y="244551"/>
                  </a:lnTo>
                  <a:close/>
                </a:path>
                <a:path w="5338445" h="487679">
                  <a:moveTo>
                    <a:pt x="2745790" y="170929"/>
                  </a:moveTo>
                  <a:lnTo>
                    <a:pt x="2719413" y="170929"/>
                  </a:lnTo>
                  <a:lnTo>
                    <a:pt x="2727896" y="172110"/>
                  </a:lnTo>
                  <a:lnTo>
                    <a:pt x="2745790" y="170929"/>
                  </a:lnTo>
                  <a:close/>
                </a:path>
                <a:path w="5338445" h="487679">
                  <a:moveTo>
                    <a:pt x="2747911" y="174891"/>
                  </a:moveTo>
                  <a:lnTo>
                    <a:pt x="2747848" y="174472"/>
                  </a:lnTo>
                  <a:lnTo>
                    <a:pt x="2747746" y="173913"/>
                  </a:lnTo>
                  <a:lnTo>
                    <a:pt x="2742374" y="174129"/>
                  </a:lnTo>
                  <a:lnTo>
                    <a:pt x="2747911" y="174891"/>
                  </a:lnTo>
                  <a:close/>
                </a:path>
                <a:path w="5338445" h="487679">
                  <a:moveTo>
                    <a:pt x="2826347" y="214833"/>
                  </a:moveTo>
                  <a:lnTo>
                    <a:pt x="2756649" y="213525"/>
                  </a:lnTo>
                  <a:lnTo>
                    <a:pt x="2787751" y="210947"/>
                  </a:lnTo>
                  <a:lnTo>
                    <a:pt x="2789047" y="210947"/>
                  </a:lnTo>
                  <a:lnTo>
                    <a:pt x="2777998" y="209753"/>
                  </a:lnTo>
                  <a:lnTo>
                    <a:pt x="2737078" y="210947"/>
                  </a:lnTo>
                  <a:lnTo>
                    <a:pt x="2693860" y="204165"/>
                  </a:lnTo>
                  <a:lnTo>
                    <a:pt x="2691536" y="203606"/>
                  </a:lnTo>
                  <a:lnTo>
                    <a:pt x="2674886" y="201472"/>
                  </a:lnTo>
                  <a:lnTo>
                    <a:pt x="2647772" y="201104"/>
                  </a:lnTo>
                  <a:lnTo>
                    <a:pt x="2665920" y="200215"/>
                  </a:lnTo>
                  <a:lnTo>
                    <a:pt x="2672283" y="198107"/>
                  </a:lnTo>
                  <a:lnTo>
                    <a:pt x="2673439" y="197726"/>
                  </a:lnTo>
                  <a:lnTo>
                    <a:pt x="2675204" y="197408"/>
                  </a:lnTo>
                  <a:lnTo>
                    <a:pt x="2682265" y="196113"/>
                  </a:lnTo>
                  <a:lnTo>
                    <a:pt x="2669362" y="195453"/>
                  </a:lnTo>
                  <a:lnTo>
                    <a:pt x="2691561" y="193802"/>
                  </a:lnTo>
                  <a:lnTo>
                    <a:pt x="2691790" y="193802"/>
                  </a:lnTo>
                  <a:lnTo>
                    <a:pt x="2709748" y="192239"/>
                  </a:lnTo>
                  <a:lnTo>
                    <a:pt x="2727972" y="191147"/>
                  </a:lnTo>
                  <a:lnTo>
                    <a:pt x="2727007" y="191147"/>
                  </a:lnTo>
                  <a:lnTo>
                    <a:pt x="2744901" y="190601"/>
                  </a:lnTo>
                  <a:lnTo>
                    <a:pt x="2760700" y="190131"/>
                  </a:lnTo>
                  <a:lnTo>
                    <a:pt x="2780461" y="188214"/>
                  </a:lnTo>
                  <a:lnTo>
                    <a:pt x="2780842" y="188214"/>
                  </a:lnTo>
                  <a:lnTo>
                    <a:pt x="2783040" y="186626"/>
                  </a:lnTo>
                  <a:lnTo>
                    <a:pt x="2782151" y="185496"/>
                  </a:lnTo>
                  <a:lnTo>
                    <a:pt x="2738945" y="185953"/>
                  </a:lnTo>
                  <a:lnTo>
                    <a:pt x="2745295" y="185953"/>
                  </a:lnTo>
                  <a:lnTo>
                    <a:pt x="2714282" y="189115"/>
                  </a:lnTo>
                  <a:lnTo>
                    <a:pt x="2689123" y="190601"/>
                  </a:lnTo>
                  <a:lnTo>
                    <a:pt x="2672804" y="185953"/>
                  </a:lnTo>
                  <a:lnTo>
                    <a:pt x="2670924" y="185953"/>
                  </a:lnTo>
                  <a:lnTo>
                    <a:pt x="2654935" y="188214"/>
                  </a:lnTo>
                  <a:lnTo>
                    <a:pt x="2642641" y="191147"/>
                  </a:lnTo>
                  <a:lnTo>
                    <a:pt x="2643289" y="193802"/>
                  </a:lnTo>
                  <a:lnTo>
                    <a:pt x="2643327" y="193941"/>
                  </a:lnTo>
                  <a:lnTo>
                    <a:pt x="2666758" y="196113"/>
                  </a:lnTo>
                  <a:lnTo>
                    <a:pt x="2662517" y="196113"/>
                  </a:lnTo>
                  <a:lnTo>
                    <a:pt x="2642514" y="197408"/>
                  </a:lnTo>
                  <a:lnTo>
                    <a:pt x="2631846" y="196113"/>
                  </a:lnTo>
                  <a:lnTo>
                    <a:pt x="2631338" y="196113"/>
                  </a:lnTo>
                  <a:lnTo>
                    <a:pt x="2623807" y="193802"/>
                  </a:lnTo>
                  <a:lnTo>
                    <a:pt x="2624099" y="193802"/>
                  </a:lnTo>
                  <a:lnTo>
                    <a:pt x="2613507" y="192582"/>
                  </a:lnTo>
                  <a:lnTo>
                    <a:pt x="2612161" y="187464"/>
                  </a:lnTo>
                  <a:lnTo>
                    <a:pt x="2589682" y="190931"/>
                  </a:lnTo>
                  <a:lnTo>
                    <a:pt x="2575649" y="193802"/>
                  </a:lnTo>
                  <a:lnTo>
                    <a:pt x="2570188" y="196456"/>
                  </a:lnTo>
                  <a:lnTo>
                    <a:pt x="2573388" y="199275"/>
                  </a:lnTo>
                  <a:lnTo>
                    <a:pt x="2586952" y="198107"/>
                  </a:lnTo>
                  <a:lnTo>
                    <a:pt x="2600934" y="198564"/>
                  </a:lnTo>
                  <a:lnTo>
                    <a:pt x="2615095" y="199593"/>
                  </a:lnTo>
                  <a:lnTo>
                    <a:pt x="2630703" y="200215"/>
                  </a:lnTo>
                  <a:lnTo>
                    <a:pt x="2627909" y="200215"/>
                  </a:lnTo>
                  <a:lnTo>
                    <a:pt x="2597112" y="201726"/>
                  </a:lnTo>
                  <a:lnTo>
                    <a:pt x="2639606" y="206209"/>
                  </a:lnTo>
                  <a:lnTo>
                    <a:pt x="2639199" y="204165"/>
                  </a:lnTo>
                  <a:lnTo>
                    <a:pt x="2700578" y="210616"/>
                  </a:lnTo>
                  <a:lnTo>
                    <a:pt x="2664510" y="213766"/>
                  </a:lnTo>
                  <a:lnTo>
                    <a:pt x="2704693" y="214109"/>
                  </a:lnTo>
                  <a:lnTo>
                    <a:pt x="2747289" y="215252"/>
                  </a:lnTo>
                  <a:lnTo>
                    <a:pt x="2788958" y="215925"/>
                  </a:lnTo>
                  <a:lnTo>
                    <a:pt x="2826347" y="214833"/>
                  </a:lnTo>
                  <a:close/>
                </a:path>
                <a:path w="5338445" h="487679">
                  <a:moveTo>
                    <a:pt x="2837002" y="180263"/>
                  </a:moveTo>
                  <a:lnTo>
                    <a:pt x="2819031" y="178155"/>
                  </a:lnTo>
                  <a:lnTo>
                    <a:pt x="2811183" y="177241"/>
                  </a:lnTo>
                  <a:lnTo>
                    <a:pt x="2740253" y="178092"/>
                  </a:lnTo>
                  <a:lnTo>
                    <a:pt x="2731833" y="176123"/>
                  </a:lnTo>
                  <a:lnTo>
                    <a:pt x="2729026" y="175475"/>
                  </a:lnTo>
                  <a:lnTo>
                    <a:pt x="2724747" y="174472"/>
                  </a:lnTo>
                  <a:lnTo>
                    <a:pt x="2733268" y="174472"/>
                  </a:lnTo>
                  <a:lnTo>
                    <a:pt x="2742374" y="174129"/>
                  </a:lnTo>
                  <a:lnTo>
                    <a:pt x="2739123" y="173672"/>
                  </a:lnTo>
                  <a:lnTo>
                    <a:pt x="2727896" y="172110"/>
                  </a:lnTo>
                  <a:lnTo>
                    <a:pt x="2709126" y="173342"/>
                  </a:lnTo>
                  <a:lnTo>
                    <a:pt x="2660434" y="173672"/>
                  </a:lnTo>
                  <a:lnTo>
                    <a:pt x="2607335" y="173342"/>
                  </a:lnTo>
                  <a:lnTo>
                    <a:pt x="2547124" y="173913"/>
                  </a:lnTo>
                  <a:lnTo>
                    <a:pt x="2555887" y="173913"/>
                  </a:lnTo>
                  <a:lnTo>
                    <a:pt x="2517483" y="176555"/>
                  </a:lnTo>
                  <a:lnTo>
                    <a:pt x="2535440" y="178295"/>
                  </a:lnTo>
                  <a:lnTo>
                    <a:pt x="2575102" y="175475"/>
                  </a:lnTo>
                  <a:lnTo>
                    <a:pt x="2600668" y="176326"/>
                  </a:lnTo>
                  <a:lnTo>
                    <a:pt x="2615501" y="178155"/>
                  </a:lnTo>
                  <a:lnTo>
                    <a:pt x="2613609" y="180555"/>
                  </a:lnTo>
                  <a:lnTo>
                    <a:pt x="2609253" y="183248"/>
                  </a:lnTo>
                  <a:lnTo>
                    <a:pt x="2616670" y="185953"/>
                  </a:lnTo>
                  <a:lnTo>
                    <a:pt x="2650540" y="184048"/>
                  </a:lnTo>
                  <a:lnTo>
                    <a:pt x="2658732" y="180555"/>
                  </a:lnTo>
                  <a:lnTo>
                    <a:pt x="2658808" y="177241"/>
                  </a:lnTo>
                  <a:lnTo>
                    <a:pt x="2667711" y="176123"/>
                  </a:lnTo>
                  <a:lnTo>
                    <a:pt x="2702826" y="179082"/>
                  </a:lnTo>
                  <a:lnTo>
                    <a:pt x="2698940" y="182664"/>
                  </a:lnTo>
                  <a:lnTo>
                    <a:pt x="2719832" y="182943"/>
                  </a:lnTo>
                  <a:lnTo>
                    <a:pt x="2782112" y="185470"/>
                  </a:lnTo>
                  <a:lnTo>
                    <a:pt x="2781693" y="184924"/>
                  </a:lnTo>
                  <a:lnTo>
                    <a:pt x="2791244" y="182460"/>
                  </a:lnTo>
                  <a:lnTo>
                    <a:pt x="2793098" y="182460"/>
                  </a:lnTo>
                  <a:lnTo>
                    <a:pt x="2821470" y="183222"/>
                  </a:lnTo>
                  <a:lnTo>
                    <a:pt x="2825038" y="182460"/>
                  </a:lnTo>
                  <a:lnTo>
                    <a:pt x="2837002" y="180263"/>
                  </a:lnTo>
                  <a:close/>
                </a:path>
                <a:path w="5338445" h="487679">
                  <a:moveTo>
                    <a:pt x="2858033" y="212217"/>
                  </a:moveTo>
                  <a:lnTo>
                    <a:pt x="2857589" y="210172"/>
                  </a:lnTo>
                  <a:lnTo>
                    <a:pt x="2853131" y="210731"/>
                  </a:lnTo>
                  <a:lnTo>
                    <a:pt x="2829407" y="208216"/>
                  </a:lnTo>
                  <a:lnTo>
                    <a:pt x="2858033" y="212217"/>
                  </a:lnTo>
                  <a:close/>
                </a:path>
                <a:path w="5338445" h="487679">
                  <a:moveTo>
                    <a:pt x="2908871" y="191731"/>
                  </a:moveTo>
                  <a:lnTo>
                    <a:pt x="2884970" y="188252"/>
                  </a:lnTo>
                  <a:lnTo>
                    <a:pt x="2871609" y="190842"/>
                  </a:lnTo>
                  <a:lnTo>
                    <a:pt x="2908871" y="191731"/>
                  </a:lnTo>
                  <a:close/>
                </a:path>
                <a:path w="5338445" h="487679">
                  <a:moveTo>
                    <a:pt x="2942564" y="218071"/>
                  </a:moveTo>
                  <a:lnTo>
                    <a:pt x="2930194" y="216535"/>
                  </a:lnTo>
                  <a:lnTo>
                    <a:pt x="2928531" y="217576"/>
                  </a:lnTo>
                  <a:lnTo>
                    <a:pt x="2942564" y="218071"/>
                  </a:lnTo>
                  <a:close/>
                </a:path>
                <a:path w="5338445" h="487679">
                  <a:moveTo>
                    <a:pt x="2958401" y="247497"/>
                  </a:moveTo>
                  <a:lnTo>
                    <a:pt x="2952445" y="246570"/>
                  </a:lnTo>
                  <a:lnTo>
                    <a:pt x="2949473" y="247332"/>
                  </a:lnTo>
                  <a:lnTo>
                    <a:pt x="2937052" y="247078"/>
                  </a:lnTo>
                  <a:lnTo>
                    <a:pt x="2905087" y="249262"/>
                  </a:lnTo>
                  <a:lnTo>
                    <a:pt x="2939275" y="251523"/>
                  </a:lnTo>
                  <a:lnTo>
                    <a:pt x="2927896" y="250520"/>
                  </a:lnTo>
                  <a:lnTo>
                    <a:pt x="2922168" y="249682"/>
                  </a:lnTo>
                  <a:lnTo>
                    <a:pt x="2921546" y="248653"/>
                  </a:lnTo>
                  <a:lnTo>
                    <a:pt x="2940989" y="248005"/>
                  </a:lnTo>
                  <a:lnTo>
                    <a:pt x="2947886" y="247497"/>
                  </a:lnTo>
                  <a:lnTo>
                    <a:pt x="2948787" y="247497"/>
                  </a:lnTo>
                  <a:lnTo>
                    <a:pt x="2958401" y="247497"/>
                  </a:lnTo>
                  <a:close/>
                </a:path>
                <a:path w="5338445" h="487679">
                  <a:moveTo>
                    <a:pt x="2962237" y="243954"/>
                  </a:moveTo>
                  <a:lnTo>
                    <a:pt x="2920085" y="241515"/>
                  </a:lnTo>
                  <a:lnTo>
                    <a:pt x="2952445" y="246570"/>
                  </a:lnTo>
                  <a:lnTo>
                    <a:pt x="2953689" y="246253"/>
                  </a:lnTo>
                  <a:lnTo>
                    <a:pt x="2962237" y="243954"/>
                  </a:lnTo>
                  <a:close/>
                </a:path>
                <a:path w="5338445" h="487679">
                  <a:moveTo>
                    <a:pt x="3010255" y="211277"/>
                  </a:moveTo>
                  <a:lnTo>
                    <a:pt x="3000705" y="209829"/>
                  </a:lnTo>
                  <a:lnTo>
                    <a:pt x="2946069" y="209829"/>
                  </a:lnTo>
                  <a:lnTo>
                    <a:pt x="2921647" y="207975"/>
                  </a:lnTo>
                  <a:lnTo>
                    <a:pt x="2918155" y="209423"/>
                  </a:lnTo>
                  <a:lnTo>
                    <a:pt x="2908998" y="210731"/>
                  </a:lnTo>
                  <a:lnTo>
                    <a:pt x="2885821" y="213131"/>
                  </a:lnTo>
                  <a:lnTo>
                    <a:pt x="2909849" y="213131"/>
                  </a:lnTo>
                  <a:lnTo>
                    <a:pt x="2920885" y="214452"/>
                  </a:lnTo>
                  <a:lnTo>
                    <a:pt x="2929902" y="216535"/>
                  </a:lnTo>
                  <a:lnTo>
                    <a:pt x="2930194" y="216535"/>
                  </a:lnTo>
                  <a:lnTo>
                    <a:pt x="2932544" y="215049"/>
                  </a:lnTo>
                  <a:lnTo>
                    <a:pt x="2932366" y="214452"/>
                  </a:lnTo>
                  <a:lnTo>
                    <a:pt x="2932252" y="214058"/>
                  </a:lnTo>
                  <a:lnTo>
                    <a:pt x="2939173" y="213283"/>
                  </a:lnTo>
                  <a:lnTo>
                    <a:pt x="2946958" y="212610"/>
                  </a:lnTo>
                  <a:lnTo>
                    <a:pt x="2956534" y="212140"/>
                  </a:lnTo>
                  <a:lnTo>
                    <a:pt x="2968828" y="211924"/>
                  </a:lnTo>
                  <a:lnTo>
                    <a:pt x="2974619" y="217487"/>
                  </a:lnTo>
                  <a:lnTo>
                    <a:pt x="2982049" y="216154"/>
                  </a:lnTo>
                  <a:lnTo>
                    <a:pt x="2980156" y="213855"/>
                  </a:lnTo>
                  <a:lnTo>
                    <a:pt x="2984182" y="211924"/>
                  </a:lnTo>
                  <a:lnTo>
                    <a:pt x="2978937" y="211924"/>
                  </a:lnTo>
                  <a:lnTo>
                    <a:pt x="3010255" y="211277"/>
                  </a:lnTo>
                  <a:close/>
                </a:path>
                <a:path w="5338445" h="487679">
                  <a:moveTo>
                    <a:pt x="3039554" y="259994"/>
                  </a:moveTo>
                  <a:lnTo>
                    <a:pt x="3032645" y="259918"/>
                  </a:lnTo>
                  <a:lnTo>
                    <a:pt x="3018028" y="258597"/>
                  </a:lnTo>
                  <a:lnTo>
                    <a:pt x="3005798" y="256590"/>
                  </a:lnTo>
                  <a:lnTo>
                    <a:pt x="3006128" y="254482"/>
                  </a:lnTo>
                  <a:lnTo>
                    <a:pt x="3010941" y="253682"/>
                  </a:lnTo>
                  <a:lnTo>
                    <a:pt x="3018015" y="253377"/>
                  </a:lnTo>
                  <a:lnTo>
                    <a:pt x="3033750" y="253403"/>
                  </a:lnTo>
                  <a:lnTo>
                    <a:pt x="3024327" y="252920"/>
                  </a:lnTo>
                  <a:lnTo>
                    <a:pt x="2982811" y="253034"/>
                  </a:lnTo>
                  <a:lnTo>
                    <a:pt x="2969857" y="257632"/>
                  </a:lnTo>
                  <a:lnTo>
                    <a:pt x="2979356" y="257302"/>
                  </a:lnTo>
                  <a:lnTo>
                    <a:pt x="2989669" y="256095"/>
                  </a:lnTo>
                  <a:lnTo>
                    <a:pt x="3001962" y="256032"/>
                  </a:lnTo>
                  <a:lnTo>
                    <a:pt x="2999587" y="259029"/>
                  </a:lnTo>
                  <a:lnTo>
                    <a:pt x="2981985" y="259765"/>
                  </a:lnTo>
                  <a:lnTo>
                    <a:pt x="2957220" y="259575"/>
                  </a:lnTo>
                  <a:lnTo>
                    <a:pt x="2933395" y="259765"/>
                  </a:lnTo>
                  <a:lnTo>
                    <a:pt x="2957042" y="261797"/>
                  </a:lnTo>
                  <a:lnTo>
                    <a:pt x="2990570" y="262153"/>
                  </a:lnTo>
                  <a:lnTo>
                    <a:pt x="3022041" y="261391"/>
                  </a:lnTo>
                  <a:lnTo>
                    <a:pt x="3039554" y="259994"/>
                  </a:lnTo>
                  <a:close/>
                </a:path>
                <a:path w="5338445" h="487679">
                  <a:moveTo>
                    <a:pt x="3061017" y="210642"/>
                  </a:moveTo>
                  <a:lnTo>
                    <a:pt x="3055658" y="208114"/>
                  </a:lnTo>
                  <a:lnTo>
                    <a:pt x="3052000" y="212686"/>
                  </a:lnTo>
                  <a:lnTo>
                    <a:pt x="3061017" y="210642"/>
                  </a:lnTo>
                  <a:close/>
                </a:path>
                <a:path w="5338445" h="487679">
                  <a:moveTo>
                    <a:pt x="3061246" y="151180"/>
                  </a:moveTo>
                  <a:lnTo>
                    <a:pt x="3028111" y="147739"/>
                  </a:lnTo>
                  <a:lnTo>
                    <a:pt x="3016821" y="149186"/>
                  </a:lnTo>
                  <a:lnTo>
                    <a:pt x="2997670" y="148513"/>
                  </a:lnTo>
                  <a:lnTo>
                    <a:pt x="2974124" y="147383"/>
                  </a:lnTo>
                  <a:lnTo>
                    <a:pt x="2949600" y="147459"/>
                  </a:lnTo>
                  <a:lnTo>
                    <a:pt x="2959595" y="149085"/>
                  </a:lnTo>
                  <a:lnTo>
                    <a:pt x="2961970" y="151218"/>
                  </a:lnTo>
                  <a:lnTo>
                    <a:pt x="2967710" y="152946"/>
                  </a:lnTo>
                  <a:lnTo>
                    <a:pt x="2987814" y="153416"/>
                  </a:lnTo>
                  <a:lnTo>
                    <a:pt x="3000781" y="149821"/>
                  </a:lnTo>
                  <a:lnTo>
                    <a:pt x="3061246" y="151180"/>
                  </a:lnTo>
                  <a:close/>
                </a:path>
                <a:path w="5338445" h="487679">
                  <a:moveTo>
                    <a:pt x="3071507" y="216687"/>
                  </a:moveTo>
                  <a:lnTo>
                    <a:pt x="3054400" y="214731"/>
                  </a:lnTo>
                  <a:lnTo>
                    <a:pt x="3035325" y="215163"/>
                  </a:lnTo>
                  <a:lnTo>
                    <a:pt x="3018129" y="216154"/>
                  </a:lnTo>
                  <a:lnTo>
                    <a:pt x="3006687" y="215887"/>
                  </a:lnTo>
                  <a:lnTo>
                    <a:pt x="3028658" y="216979"/>
                  </a:lnTo>
                  <a:lnTo>
                    <a:pt x="3042742" y="217424"/>
                  </a:lnTo>
                  <a:lnTo>
                    <a:pt x="3054997" y="217309"/>
                  </a:lnTo>
                  <a:lnTo>
                    <a:pt x="3071507" y="216687"/>
                  </a:lnTo>
                  <a:close/>
                </a:path>
                <a:path w="5338445" h="487679">
                  <a:moveTo>
                    <a:pt x="3120567" y="220091"/>
                  </a:moveTo>
                  <a:lnTo>
                    <a:pt x="3113430" y="218147"/>
                  </a:lnTo>
                  <a:lnTo>
                    <a:pt x="3094393" y="216128"/>
                  </a:lnTo>
                  <a:lnTo>
                    <a:pt x="3086265" y="221259"/>
                  </a:lnTo>
                  <a:lnTo>
                    <a:pt x="3105366" y="221005"/>
                  </a:lnTo>
                  <a:lnTo>
                    <a:pt x="3120567" y="220091"/>
                  </a:lnTo>
                  <a:close/>
                </a:path>
                <a:path w="5338445" h="487679">
                  <a:moveTo>
                    <a:pt x="3121202" y="252666"/>
                  </a:moveTo>
                  <a:lnTo>
                    <a:pt x="3101606" y="250329"/>
                  </a:lnTo>
                  <a:lnTo>
                    <a:pt x="3075863" y="249288"/>
                  </a:lnTo>
                  <a:lnTo>
                    <a:pt x="3049562" y="249491"/>
                  </a:lnTo>
                  <a:lnTo>
                    <a:pt x="3028277" y="250875"/>
                  </a:lnTo>
                  <a:lnTo>
                    <a:pt x="3055302" y="251904"/>
                  </a:lnTo>
                  <a:lnTo>
                    <a:pt x="3076308" y="251193"/>
                  </a:lnTo>
                  <a:lnTo>
                    <a:pt x="3096526" y="250774"/>
                  </a:lnTo>
                  <a:lnTo>
                    <a:pt x="3121202" y="252666"/>
                  </a:lnTo>
                  <a:close/>
                </a:path>
                <a:path w="5338445" h="487679">
                  <a:moveTo>
                    <a:pt x="3123133" y="240957"/>
                  </a:moveTo>
                  <a:lnTo>
                    <a:pt x="3096196" y="244081"/>
                  </a:lnTo>
                  <a:lnTo>
                    <a:pt x="3110217" y="244551"/>
                  </a:lnTo>
                  <a:lnTo>
                    <a:pt x="3123133" y="240957"/>
                  </a:lnTo>
                  <a:close/>
                </a:path>
                <a:path w="5338445" h="487679">
                  <a:moveTo>
                    <a:pt x="3247301" y="194665"/>
                  </a:moveTo>
                  <a:lnTo>
                    <a:pt x="3236607" y="194094"/>
                  </a:lnTo>
                  <a:lnTo>
                    <a:pt x="3235477" y="194094"/>
                  </a:lnTo>
                  <a:lnTo>
                    <a:pt x="3239516" y="194792"/>
                  </a:lnTo>
                  <a:lnTo>
                    <a:pt x="3247301" y="194665"/>
                  </a:lnTo>
                  <a:close/>
                </a:path>
                <a:path w="5338445" h="487679">
                  <a:moveTo>
                    <a:pt x="3303244" y="240969"/>
                  </a:moveTo>
                  <a:lnTo>
                    <a:pt x="3302000" y="235902"/>
                  </a:lnTo>
                  <a:lnTo>
                    <a:pt x="3286645" y="236588"/>
                  </a:lnTo>
                  <a:lnTo>
                    <a:pt x="3288754" y="238086"/>
                  </a:lnTo>
                  <a:lnTo>
                    <a:pt x="3297796" y="239763"/>
                  </a:lnTo>
                  <a:lnTo>
                    <a:pt x="3303244" y="240969"/>
                  </a:lnTo>
                  <a:close/>
                </a:path>
                <a:path w="5338445" h="487679">
                  <a:moveTo>
                    <a:pt x="3324034" y="169760"/>
                  </a:moveTo>
                  <a:lnTo>
                    <a:pt x="3287293" y="170903"/>
                  </a:lnTo>
                  <a:lnTo>
                    <a:pt x="3315081" y="170827"/>
                  </a:lnTo>
                  <a:lnTo>
                    <a:pt x="3324034" y="169760"/>
                  </a:lnTo>
                  <a:close/>
                </a:path>
                <a:path w="5338445" h="487679">
                  <a:moveTo>
                    <a:pt x="3339249" y="196151"/>
                  </a:moveTo>
                  <a:lnTo>
                    <a:pt x="3334448" y="195732"/>
                  </a:lnTo>
                  <a:lnTo>
                    <a:pt x="3309531" y="193586"/>
                  </a:lnTo>
                  <a:lnTo>
                    <a:pt x="3267062" y="194335"/>
                  </a:lnTo>
                  <a:lnTo>
                    <a:pt x="3247364" y="194665"/>
                  </a:lnTo>
                  <a:lnTo>
                    <a:pt x="3256064" y="195364"/>
                  </a:lnTo>
                  <a:lnTo>
                    <a:pt x="3228949" y="198526"/>
                  </a:lnTo>
                  <a:lnTo>
                    <a:pt x="3316655" y="198755"/>
                  </a:lnTo>
                  <a:lnTo>
                    <a:pt x="3312185" y="196938"/>
                  </a:lnTo>
                  <a:lnTo>
                    <a:pt x="3313569" y="196151"/>
                  </a:lnTo>
                  <a:lnTo>
                    <a:pt x="3306915" y="196151"/>
                  </a:lnTo>
                  <a:lnTo>
                    <a:pt x="3322637" y="195732"/>
                  </a:lnTo>
                  <a:lnTo>
                    <a:pt x="3339249" y="196151"/>
                  </a:lnTo>
                  <a:close/>
                </a:path>
                <a:path w="5338445" h="487679">
                  <a:moveTo>
                    <a:pt x="3377679" y="101028"/>
                  </a:moveTo>
                  <a:lnTo>
                    <a:pt x="3356737" y="101231"/>
                  </a:lnTo>
                  <a:lnTo>
                    <a:pt x="3341649" y="102336"/>
                  </a:lnTo>
                  <a:lnTo>
                    <a:pt x="3331070" y="104089"/>
                  </a:lnTo>
                  <a:lnTo>
                    <a:pt x="3323679" y="106260"/>
                  </a:lnTo>
                  <a:lnTo>
                    <a:pt x="3330029" y="105600"/>
                  </a:lnTo>
                  <a:lnTo>
                    <a:pt x="3341662" y="104825"/>
                  </a:lnTo>
                  <a:lnTo>
                    <a:pt x="3356978" y="104609"/>
                  </a:lnTo>
                  <a:lnTo>
                    <a:pt x="3374352" y="105625"/>
                  </a:lnTo>
                  <a:lnTo>
                    <a:pt x="3355200" y="102616"/>
                  </a:lnTo>
                  <a:lnTo>
                    <a:pt x="3373564" y="102565"/>
                  </a:lnTo>
                  <a:lnTo>
                    <a:pt x="3377679" y="101028"/>
                  </a:lnTo>
                  <a:close/>
                </a:path>
                <a:path w="5338445" h="487679">
                  <a:moveTo>
                    <a:pt x="3394329" y="153403"/>
                  </a:moveTo>
                  <a:lnTo>
                    <a:pt x="3393910" y="152323"/>
                  </a:lnTo>
                  <a:lnTo>
                    <a:pt x="3388423" y="153403"/>
                  </a:lnTo>
                  <a:lnTo>
                    <a:pt x="3394329" y="153403"/>
                  </a:lnTo>
                  <a:close/>
                </a:path>
                <a:path w="5338445" h="487679">
                  <a:moveTo>
                    <a:pt x="3412655" y="167055"/>
                  </a:moveTo>
                  <a:lnTo>
                    <a:pt x="3407435" y="166814"/>
                  </a:lnTo>
                  <a:lnTo>
                    <a:pt x="3403803" y="166814"/>
                  </a:lnTo>
                  <a:lnTo>
                    <a:pt x="3398189" y="165709"/>
                  </a:lnTo>
                  <a:lnTo>
                    <a:pt x="3392119" y="164515"/>
                  </a:lnTo>
                  <a:lnTo>
                    <a:pt x="3381311" y="161645"/>
                  </a:lnTo>
                  <a:lnTo>
                    <a:pt x="3379571" y="161124"/>
                  </a:lnTo>
                  <a:lnTo>
                    <a:pt x="3372383" y="158965"/>
                  </a:lnTo>
                  <a:lnTo>
                    <a:pt x="3400285" y="159918"/>
                  </a:lnTo>
                  <a:lnTo>
                    <a:pt x="3395929" y="158965"/>
                  </a:lnTo>
                  <a:lnTo>
                    <a:pt x="3390354" y="157746"/>
                  </a:lnTo>
                  <a:lnTo>
                    <a:pt x="3372853" y="158407"/>
                  </a:lnTo>
                  <a:lnTo>
                    <a:pt x="3352990" y="160121"/>
                  </a:lnTo>
                  <a:lnTo>
                    <a:pt x="3336023" y="161124"/>
                  </a:lnTo>
                  <a:lnTo>
                    <a:pt x="3328771" y="158216"/>
                  </a:lnTo>
                  <a:lnTo>
                    <a:pt x="3306800" y="157314"/>
                  </a:lnTo>
                  <a:lnTo>
                    <a:pt x="3287369" y="156311"/>
                  </a:lnTo>
                  <a:lnTo>
                    <a:pt x="3287458" y="155676"/>
                  </a:lnTo>
                  <a:lnTo>
                    <a:pt x="3287509" y="155270"/>
                  </a:lnTo>
                  <a:lnTo>
                    <a:pt x="3287547" y="154965"/>
                  </a:lnTo>
                  <a:lnTo>
                    <a:pt x="3287674" y="154051"/>
                  </a:lnTo>
                  <a:lnTo>
                    <a:pt x="3287763" y="153314"/>
                  </a:lnTo>
                  <a:lnTo>
                    <a:pt x="3287890" y="153314"/>
                  </a:lnTo>
                  <a:lnTo>
                    <a:pt x="3311182" y="153568"/>
                  </a:lnTo>
                  <a:lnTo>
                    <a:pt x="3296983" y="152044"/>
                  </a:lnTo>
                  <a:lnTo>
                    <a:pt x="3286048" y="153314"/>
                  </a:lnTo>
                  <a:lnTo>
                    <a:pt x="3277730" y="153314"/>
                  </a:lnTo>
                  <a:lnTo>
                    <a:pt x="3260369" y="151460"/>
                  </a:lnTo>
                  <a:lnTo>
                    <a:pt x="3262198" y="151460"/>
                  </a:lnTo>
                  <a:lnTo>
                    <a:pt x="3258896" y="149682"/>
                  </a:lnTo>
                  <a:lnTo>
                    <a:pt x="3254946" y="147802"/>
                  </a:lnTo>
                  <a:lnTo>
                    <a:pt x="3255721" y="147802"/>
                  </a:lnTo>
                  <a:lnTo>
                    <a:pt x="3249371" y="147231"/>
                  </a:lnTo>
                  <a:lnTo>
                    <a:pt x="3239732" y="146367"/>
                  </a:lnTo>
                  <a:lnTo>
                    <a:pt x="3203333" y="146367"/>
                  </a:lnTo>
                  <a:lnTo>
                    <a:pt x="3203714" y="147231"/>
                  </a:lnTo>
                  <a:lnTo>
                    <a:pt x="3177209" y="147231"/>
                  </a:lnTo>
                  <a:lnTo>
                    <a:pt x="3163900" y="146964"/>
                  </a:lnTo>
                  <a:lnTo>
                    <a:pt x="3163900" y="152209"/>
                  </a:lnTo>
                  <a:lnTo>
                    <a:pt x="3144380" y="152565"/>
                  </a:lnTo>
                  <a:lnTo>
                    <a:pt x="3123107" y="152209"/>
                  </a:lnTo>
                  <a:lnTo>
                    <a:pt x="3163900" y="152209"/>
                  </a:lnTo>
                  <a:lnTo>
                    <a:pt x="3163900" y="146964"/>
                  </a:lnTo>
                  <a:lnTo>
                    <a:pt x="3148927" y="146659"/>
                  </a:lnTo>
                  <a:lnTo>
                    <a:pt x="3112897" y="145846"/>
                  </a:lnTo>
                  <a:lnTo>
                    <a:pt x="3082937" y="145554"/>
                  </a:lnTo>
                  <a:lnTo>
                    <a:pt x="3074784" y="148196"/>
                  </a:lnTo>
                  <a:lnTo>
                    <a:pt x="3075152" y="148196"/>
                  </a:lnTo>
                  <a:lnTo>
                    <a:pt x="3077934" y="150710"/>
                  </a:lnTo>
                  <a:lnTo>
                    <a:pt x="3078073" y="150710"/>
                  </a:lnTo>
                  <a:lnTo>
                    <a:pt x="3089059" y="152209"/>
                  </a:lnTo>
                  <a:lnTo>
                    <a:pt x="3072104" y="152209"/>
                  </a:lnTo>
                  <a:lnTo>
                    <a:pt x="3117037" y="153073"/>
                  </a:lnTo>
                  <a:lnTo>
                    <a:pt x="3103080" y="153314"/>
                  </a:lnTo>
                  <a:lnTo>
                    <a:pt x="3130435" y="153314"/>
                  </a:lnTo>
                  <a:lnTo>
                    <a:pt x="3189414" y="153314"/>
                  </a:lnTo>
                  <a:lnTo>
                    <a:pt x="3206229" y="153314"/>
                  </a:lnTo>
                  <a:lnTo>
                    <a:pt x="3201365" y="154051"/>
                  </a:lnTo>
                  <a:lnTo>
                    <a:pt x="3182912" y="154965"/>
                  </a:lnTo>
                  <a:lnTo>
                    <a:pt x="3183229" y="154965"/>
                  </a:lnTo>
                  <a:lnTo>
                    <a:pt x="3171101" y="155676"/>
                  </a:lnTo>
                  <a:lnTo>
                    <a:pt x="3173628" y="155676"/>
                  </a:lnTo>
                  <a:lnTo>
                    <a:pt x="3177895" y="156464"/>
                  </a:lnTo>
                  <a:lnTo>
                    <a:pt x="3233077" y="155270"/>
                  </a:lnTo>
                  <a:lnTo>
                    <a:pt x="3246450" y="158965"/>
                  </a:lnTo>
                  <a:lnTo>
                    <a:pt x="3245726" y="158965"/>
                  </a:lnTo>
                  <a:lnTo>
                    <a:pt x="3238106" y="162267"/>
                  </a:lnTo>
                  <a:lnTo>
                    <a:pt x="3225000" y="165887"/>
                  </a:lnTo>
                  <a:lnTo>
                    <a:pt x="3222371" y="170053"/>
                  </a:lnTo>
                  <a:lnTo>
                    <a:pt x="3212668" y="167055"/>
                  </a:lnTo>
                  <a:lnTo>
                    <a:pt x="3208553" y="168859"/>
                  </a:lnTo>
                  <a:lnTo>
                    <a:pt x="3202292" y="170319"/>
                  </a:lnTo>
                  <a:lnTo>
                    <a:pt x="3193364" y="171310"/>
                  </a:lnTo>
                  <a:lnTo>
                    <a:pt x="3181286" y="171704"/>
                  </a:lnTo>
                  <a:lnTo>
                    <a:pt x="3179546" y="169760"/>
                  </a:lnTo>
                  <a:lnTo>
                    <a:pt x="3177895" y="167919"/>
                  </a:lnTo>
                  <a:lnTo>
                    <a:pt x="3175368" y="165100"/>
                  </a:lnTo>
                  <a:lnTo>
                    <a:pt x="3149612" y="166814"/>
                  </a:lnTo>
                  <a:lnTo>
                    <a:pt x="3097098" y="166814"/>
                  </a:lnTo>
                  <a:lnTo>
                    <a:pt x="3078823" y="167919"/>
                  </a:lnTo>
                  <a:lnTo>
                    <a:pt x="3081083" y="166814"/>
                  </a:lnTo>
                  <a:lnTo>
                    <a:pt x="3087166" y="163830"/>
                  </a:lnTo>
                  <a:lnTo>
                    <a:pt x="2875394" y="166573"/>
                  </a:lnTo>
                  <a:lnTo>
                    <a:pt x="2872232" y="162648"/>
                  </a:lnTo>
                  <a:lnTo>
                    <a:pt x="2893580" y="154965"/>
                  </a:lnTo>
                  <a:lnTo>
                    <a:pt x="2890609" y="151460"/>
                  </a:lnTo>
                  <a:lnTo>
                    <a:pt x="2890418" y="151231"/>
                  </a:lnTo>
                  <a:lnTo>
                    <a:pt x="2891256" y="151231"/>
                  </a:lnTo>
                  <a:lnTo>
                    <a:pt x="2905785" y="152044"/>
                  </a:lnTo>
                  <a:lnTo>
                    <a:pt x="2908554" y="152209"/>
                  </a:lnTo>
                  <a:lnTo>
                    <a:pt x="2925127" y="152209"/>
                  </a:lnTo>
                  <a:lnTo>
                    <a:pt x="2923603" y="151231"/>
                  </a:lnTo>
                  <a:lnTo>
                    <a:pt x="2922803" y="150710"/>
                  </a:lnTo>
                  <a:lnTo>
                    <a:pt x="2922549" y="150558"/>
                  </a:lnTo>
                  <a:lnTo>
                    <a:pt x="2888475" y="150710"/>
                  </a:lnTo>
                  <a:lnTo>
                    <a:pt x="2860002" y="149326"/>
                  </a:lnTo>
                  <a:lnTo>
                    <a:pt x="2849689" y="148526"/>
                  </a:lnTo>
                  <a:lnTo>
                    <a:pt x="2834805" y="147370"/>
                  </a:lnTo>
                  <a:lnTo>
                    <a:pt x="2819628" y="146367"/>
                  </a:lnTo>
                  <a:lnTo>
                    <a:pt x="2811792" y="145846"/>
                  </a:lnTo>
                  <a:lnTo>
                    <a:pt x="2809875" y="145846"/>
                  </a:lnTo>
                  <a:lnTo>
                    <a:pt x="2828556" y="143713"/>
                  </a:lnTo>
                  <a:lnTo>
                    <a:pt x="2782112" y="142798"/>
                  </a:lnTo>
                  <a:lnTo>
                    <a:pt x="2797060" y="146329"/>
                  </a:lnTo>
                  <a:lnTo>
                    <a:pt x="2766491" y="144272"/>
                  </a:lnTo>
                  <a:lnTo>
                    <a:pt x="2734094" y="142798"/>
                  </a:lnTo>
                  <a:lnTo>
                    <a:pt x="2735389" y="142798"/>
                  </a:lnTo>
                  <a:lnTo>
                    <a:pt x="2699131" y="142087"/>
                  </a:lnTo>
                  <a:lnTo>
                    <a:pt x="2655836" y="142798"/>
                  </a:lnTo>
                  <a:lnTo>
                    <a:pt x="2668384" y="142798"/>
                  </a:lnTo>
                  <a:lnTo>
                    <a:pt x="2671381" y="143116"/>
                  </a:lnTo>
                  <a:lnTo>
                    <a:pt x="2647226" y="143116"/>
                  </a:lnTo>
                  <a:lnTo>
                    <a:pt x="2623858" y="142798"/>
                  </a:lnTo>
                  <a:lnTo>
                    <a:pt x="2620594" y="142798"/>
                  </a:lnTo>
                  <a:lnTo>
                    <a:pt x="2597124" y="141592"/>
                  </a:lnTo>
                  <a:lnTo>
                    <a:pt x="2587536" y="139255"/>
                  </a:lnTo>
                  <a:lnTo>
                    <a:pt x="2606573" y="137934"/>
                  </a:lnTo>
                  <a:lnTo>
                    <a:pt x="2611844" y="137858"/>
                  </a:lnTo>
                  <a:lnTo>
                    <a:pt x="2638425" y="137833"/>
                  </a:lnTo>
                  <a:lnTo>
                    <a:pt x="2650934" y="138099"/>
                  </a:lnTo>
                  <a:lnTo>
                    <a:pt x="2670594" y="139052"/>
                  </a:lnTo>
                  <a:lnTo>
                    <a:pt x="2680220" y="138480"/>
                  </a:lnTo>
                  <a:lnTo>
                    <a:pt x="2679115" y="137807"/>
                  </a:lnTo>
                  <a:lnTo>
                    <a:pt x="2679598" y="137795"/>
                  </a:lnTo>
                  <a:lnTo>
                    <a:pt x="2673337" y="136829"/>
                  </a:lnTo>
                  <a:lnTo>
                    <a:pt x="2670518" y="136169"/>
                  </a:lnTo>
                  <a:lnTo>
                    <a:pt x="2669870" y="136017"/>
                  </a:lnTo>
                  <a:lnTo>
                    <a:pt x="2637269" y="136169"/>
                  </a:lnTo>
                  <a:lnTo>
                    <a:pt x="2602255" y="135229"/>
                  </a:lnTo>
                  <a:lnTo>
                    <a:pt x="2576614" y="133616"/>
                  </a:lnTo>
                  <a:lnTo>
                    <a:pt x="2572093" y="131699"/>
                  </a:lnTo>
                  <a:lnTo>
                    <a:pt x="2517927" y="137934"/>
                  </a:lnTo>
                  <a:lnTo>
                    <a:pt x="2540711" y="137922"/>
                  </a:lnTo>
                  <a:lnTo>
                    <a:pt x="2549804" y="138303"/>
                  </a:lnTo>
                  <a:lnTo>
                    <a:pt x="2554084" y="139484"/>
                  </a:lnTo>
                  <a:lnTo>
                    <a:pt x="2551125" y="141401"/>
                  </a:lnTo>
                  <a:lnTo>
                    <a:pt x="2385415" y="143116"/>
                  </a:lnTo>
                  <a:lnTo>
                    <a:pt x="2391803" y="143116"/>
                  </a:lnTo>
                  <a:lnTo>
                    <a:pt x="2366899" y="143954"/>
                  </a:lnTo>
                  <a:lnTo>
                    <a:pt x="2400884" y="146659"/>
                  </a:lnTo>
                  <a:lnTo>
                    <a:pt x="2447442" y="147802"/>
                  </a:lnTo>
                  <a:lnTo>
                    <a:pt x="2488628" y="148196"/>
                  </a:lnTo>
                  <a:lnTo>
                    <a:pt x="2531821" y="149326"/>
                  </a:lnTo>
                  <a:lnTo>
                    <a:pt x="2528862" y="149326"/>
                  </a:lnTo>
                  <a:lnTo>
                    <a:pt x="2541155" y="152044"/>
                  </a:lnTo>
                  <a:lnTo>
                    <a:pt x="2541486" y="152044"/>
                  </a:lnTo>
                  <a:lnTo>
                    <a:pt x="2552420" y="153885"/>
                  </a:lnTo>
                  <a:lnTo>
                    <a:pt x="2568498" y="153314"/>
                  </a:lnTo>
                  <a:lnTo>
                    <a:pt x="2580703" y="153314"/>
                  </a:lnTo>
                  <a:lnTo>
                    <a:pt x="2565374" y="152209"/>
                  </a:lnTo>
                  <a:lnTo>
                    <a:pt x="2558504" y="151231"/>
                  </a:lnTo>
                  <a:lnTo>
                    <a:pt x="2556014" y="150152"/>
                  </a:lnTo>
                  <a:lnTo>
                    <a:pt x="2557386" y="149009"/>
                  </a:lnTo>
                  <a:lnTo>
                    <a:pt x="2576766" y="148526"/>
                  </a:lnTo>
                  <a:lnTo>
                    <a:pt x="2585097" y="149682"/>
                  </a:lnTo>
                  <a:lnTo>
                    <a:pt x="2584869" y="149682"/>
                  </a:lnTo>
                  <a:lnTo>
                    <a:pt x="2588133" y="151231"/>
                  </a:lnTo>
                  <a:lnTo>
                    <a:pt x="2588691" y="151460"/>
                  </a:lnTo>
                  <a:lnTo>
                    <a:pt x="2595308" y="152984"/>
                  </a:lnTo>
                  <a:lnTo>
                    <a:pt x="2620937" y="152044"/>
                  </a:lnTo>
                  <a:lnTo>
                    <a:pt x="2618613" y="152044"/>
                  </a:lnTo>
                  <a:lnTo>
                    <a:pt x="2651442" y="151460"/>
                  </a:lnTo>
                  <a:lnTo>
                    <a:pt x="2679319" y="151460"/>
                  </a:lnTo>
                  <a:lnTo>
                    <a:pt x="2692006" y="152209"/>
                  </a:lnTo>
                  <a:lnTo>
                    <a:pt x="2738170" y="153568"/>
                  </a:lnTo>
                  <a:lnTo>
                    <a:pt x="2788120" y="155676"/>
                  </a:lnTo>
                  <a:lnTo>
                    <a:pt x="2830245" y="158965"/>
                  </a:lnTo>
                  <a:lnTo>
                    <a:pt x="2829560" y="158965"/>
                  </a:lnTo>
                  <a:lnTo>
                    <a:pt x="2846819" y="163461"/>
                  </a:lnTo>
                  <a:lnTo>
                    <a:pt x="2826664" y="164312"/>
                  </a:lnTo>
                  <a:lnTo>
                    <a:pt x="2826562" y="165481"/>
                  </a:lnTo>
                  <a:lnTo>
                    <a:pt x="2826435" y="166814"/>
                  </a:lnTo>
                  <a:lnTo>
                    <a:pt x="2826385" y="167271"/>
                  </a:lnTo>
                  <a:lnTo>
                    <a:pt x="2821673" y="169760"/>
                  </a:lnTo>
                  <a:lnTo>
                    <a:pt x="2788208" y="169214"/>
                  </a:lnTo>
                  <a:lnTo>
                    <a:pt x="2814116" y="172796"/>
                  </a:lnTo>
                  <a:lnTo>
                    <a:pt x="2904426" y="174701"/>
                  </a:lnTo>
                  <a:lnTo>
                    <a:pt x="2937992" y="177952"/>
                  </a:lnTo>
                  <a:lnTo>
                    <a:pt x="2891053" y="177596"/>
                  </a:lnTo>
                  <a:lnTo>
                    <a:pt x="2887268" y="177596"/>
                  </a:lnTo>
                  <a:lnTo>
                    <a:pt x="2912491" y="182219"/>
                  </a:lnTo>
                  <a:lnTo>
                    <a:pt x="2917558" y="186969"/>
                  </a:lnTo>
                  <a:lnTo>
                    <a:pt x="2923413" y="191427"/>
                  </a:lnTo>
                  <a:lnTo>
                    <a:pt x="2951124" y="195211"/>
                  </a:lnTo>
                  <a:lnTo>
                    <a:pt x="2917698" y="193814"/>
                  </a:lnTo>
                  <a:lnTo>
                    <a:pt x="2904528" y="193268"/>
                  </a:lnTo>
                  <a:lnTo>
                    <a:pt x="2904629" y="193586"/>
                  </a:lnTo>
                  <a:lnTo>
                    <a:pt x="2904706" y="193814"/>
                  </a:lnTo>
                  <a:lnTo>
                    <a:pt x="2904794" y="194094"/>
                  </a:lnTo>
                  <a:lnTo>
                    <a:pt x="2904871" y="194335"/>
                  </a:lnTo>
                  <a:lnTo>
                    <a:pt x="2901835" y="195364"/>
                  </a:lnTo>
                  <a:lnTo>
                    <a:pt x="2902115" y="195364"/>
                  </a:lnTo>
                  <a:lnTo>
                    <a:pt x="2902039" y="195732"/>
                  </a:lnTo>
                  <a:lnTo>
                    <a:pt x="2901962" y="196151"/>
                  </a:lnTo>
                  <a:lnTo>
                    <a:pt x="2902674" y="196151"/>
                  </a:lnTo>
                  <a:lnTo>
                    <a:pt x="2910027" y="196837"/>
                  </a:lnTo>
                  <a:lnTo>
                    <a:pt x="2909532" y="194792"/>
                  </a:lnTo>
                  <a:lnTo>
                    <a:pt x="2909405" y="194335"/>
                  </a:lnTo>
                  <a:lnTo>
                    <a:pt x="2909354" y="194094"/>
                  </a:lnTo>
                  <a:lnTo>
                    <a:pt x="2909278" y="193814"/>
                  </a:lnTo>
                  <a:lnTo>
                    <a:pt x="2910052" y="193814"/>
                  </a:lnTo>
                  <a:lnTo>
                    <a:pt x="2923692" y="194462"/>
                  </a:lnTo>
                  <a:lnTo>
                    <a:pt x="2933839" y="195732"/>
                  </a:lnTo>
                  <a:lnTo>
                    <a:pt x="2933674" y="195732"/>
                  </a:lnTo>
                  <a:lnTo>
                    <a:pt x="2940596" y="197205"/>
                  </a:lnTo>
                  <a:lnTo>
                    <a:pt x="2947301" y="198755"/>
                  </a:lnTo>
                  <a:lnTo>
                    <a:pt x="2968040" y="199059"/>
                  </a:lnTo>
                  <a:lnTo>
                    <a:pt x="2998139" y="197421"/>
                  </a:lnTo>
                  <a:lnTo>
                    <a:pt x="3033166" y="196596"/>
                  </a:lnTo>
                  <a:lnTo>
                    <a:pt x="3067507" y="199453"/>
                  </a:lnTo>
                  <a:lnTo>
                    <a:pt x="3067583" y="199059"/>
                  </a:lnTo>
                  <a:lnTo>
                    <a:pt x="3067685" y="198526"/>
                  </a:lnTo>
                  <a:lnTo>
                    <a:pt x="3066872" y="198526"/>
                  </a:lnTo>
                  <a:lnTo>
                    <a:pt x="3073984" y="197421"/>
                  </a:lnTo>
                  <a:lnTo>
                    <a:pt x="3081947" y="196596"/>
                  </a:lnTo>
                  <a:lnTo>
                    <a:pt x="3093910" y="195364"/>
                  </a:lnTo>
                  <a:lnTo>
                    <a:pt x="3094278" y="195364"/>
                  </a:lnTo>
                  <a:lnTo>
                    <a:pt x="3109493" y="198526"/>
                  </a:lnTo>
                  <a:lnTo>
                    <a:pt x="3111208" y="198526"/>
                  </a:lnTo>
                  <a:lnTo>
                    <a:pt x="3138068" y="199758"/>
                  </a:lnTo>
                  <a:lnTo>
                    <a:pt x="3172053" y="199948"/>
                  </a:lnTo>
                  <a:lnTo>
                    <a:pt x="3201682" y="199593"/>
                  </a:lnTo>
                  <a:lnTo>
                    <a:pt x="3192970" y="197599"/>
                  </a:lnTo>
                  <a:lnTo>
                    <a:pt x="3199498" y="196938"/>
                  </a:lnTo>
                  <a:lnTo>
                    <a:pt x="3198876" y="196938"/>
                  </a:lnTo>
                  <a:lnTo>
                    <a:pt x="3210090" y="196151"/>
                  </a:lnTo>
                  <a:lnTo>
                    <a:pt x="3212287" y="196151"/>
                  </a:lnTo>
                  <a:lnTo>
                    <a:pt x="3214027" y="194094"/>
                  </a:lnTo>
                  <a:lnTo>
                    <a:pt x="3205048" y="194094"/>
                  </a:lnTo>
                  <a:lnTo>
                    <a:pt x="3225088" y="193814"/>
                  </a:lnTo>
                  <a:lnTo>
                    <a:pt x="3235287" y="194068"/>
                  </a:lnTo>
                  <a:lnTo>
                    <a:pt x="3233851" y="193814"/>
                  </a:lnTo>
                  <a:lnTo>
                    <a:pt x="3222815" y="191909"/>
                  </a:lnTo>
                  <a:lnTo>
                    <a:pt x="3228873" y="190449"/>
                  </a:lnTo>
                  <a:lnTo>
                    <a:pt x="3228175" y="190449"/>
                  </a:lnTo>
                  <a:lnTo>
                    <a:pt x="3244697" y="189255"/>
                  </a:lnTo>
                  <a:lnTo>
                    <a:pt x="3263963" y="189255"/>
                  </a:lnTo>
                  <a:lnTo>
                    <a:pt x="3278111" y="190741"/>
                  </a:lnTo>
                  <a:lnTo>
                    <a:pt x="3274364" y="189255"/>
                  </a:lnTo>
                  <a:lnTo>
                    <a:pt x="3267900" y="186677"/>
                  </a:lnTo>
                  <a:lnTo>
                    <a:pt x="3301796" y="186969"/>
                  </a:lnTo>
                  <a:lnTo>
                    <a:pt x="3289998" y="186969"/>
                  </a:lnTo>
                  <a:lnTo>
                    <a:pt x="3306851" y="187921"/>
                  </a:lnTo>
                  <a:lnTo>
                    <a:pt x="3314687" y="189496"/>
                  </a:lnTo>
                  <a:lnTo>
                    <a:pt x="3301327" y="191185"/>
                  </a:lnTo>
                  <a:lnTo>
                    <a:pt x="3388893" y="190449"/>
                  </a:lnTo>
                  <a:lnTo>
                    <a:pt x="3351072" y="189255"/>
                  </a:lnTo>
                  <a:lnTo>
                    <a:pt x="3350806" y="189255"/>
                  </a:lnTo>
                  <a:lnTo>
                    <a:pt x="3340722" y="186677"/>
                  </a:lnTo>
                  <a:lnTo>
                    <a:pt x="3336340" y="185559"/>
                  </a:lnTo>
                  <a:lnTo>
                    <a:pt x="3329203" y="181546"/>
                  </a:lnTo>
                  <a:lnTo>
                    <a:pt x="3325914" y="181102"/>
                  </a:lnTo>
                  <a:lnTo>
                    <a:pt x="3312960" y="179349"/>
                  </a:lnTo>
                  <a:lnTo>
                    <a:pt x="3271164" y="181102"/>
                  </a:lnTo>
                  <a:lnTo>
                    <a:pt x="3265284" y="180949"/>
                  </a:lnTo>
                  <a:lnTo>
                    <a:pt x="3204959" y="179133"/>
                  </a:lnTo>
                  <a:lnTo>
                    <a:pt x="3173336" y="178955"/>
                  </a:lnTo>
                  <a:lnTo>
                    <a:pt x="3146564" y="180949"/>
                  </a:lnTo>
                  <a:lnTo>
                    <a:pt x="3125012" y="179349"/>
                  </a:lnTo>
                  <a:lnTo>
                    <a:pt x="3126981" y="179349"/>
                  </a:lnTo>
                  <a:lnTo>
                    <a:pt x="3099193" y="178587"/>
                  </a:lnTo>
                  <a:lnTo>
                    <a:pt x="3089414" y="177952"/>
                  </a:lnTo>
                  <a:lnTo>
                    <a:pt x="3083991" y="177596"/>
                  </a:lnTo>
                  <a:lnTo>
                    <a:pt x="3089656" y="174993"/>
                  </a:lnTo>
                  <a:lnTo>
                    <a:pt x="3150349" y="177380"/>
                  </a:lnTo>
                  <a:lnTo>
                    <a:pt x="3131528" y="176403"/>
                  </a:lnTo>
                  <a:lnTo>
                    <a:pt x="3188411" y="175171"/>
                  </a:lnTo>
                  <a:lnTo>
                    <a:pt x="3190925" y="174993"/>
                  </a:lnTo>
                  <a:lnTo>
                    <a:pt x="3233966" y="172008"/>
                  </a:lnTo>
                  <a:lnTo>
                    <a:pt x="3237712" y="171704"/>
                  </a:lnTo>
                  <a:lnTo>
                    <a:pt x="3257956" y="170053"/>
                  </a:lnTo>
                  <a:lnTo>
                    <a:pt x="3278555" y="168376"/>
                  </a:lnTo>
                  <a:lnTo>
                    <a:pt x="3332492" y="165709"/>
                  </a:lnTo>
                  <a:lnTo>
                    <a:pt x="3356127" y="167462"/>
                  </a:lnTo>
                  <a:lnTo>
                    <a:pt x="3392360" y="171704"/>
                  </a:lnTo>
                  <a:lnTo>
                    <a:pt x="3392932" y="171704"/>
                  </a:lnTo>
                  <a:lnTo>
                    <a:pt x="3412401" y="173088"/>
                  </a:lnTo>
                  <a:lnTo>
                    <a:pt x="3411893" y="170319"/>
                  </a:lnTo>
                  <a:lnTo>
                    <a:pt x="3411791" y="169760"/>
                  </a:lnTo>
                  <a:lnTo>
                    <a:pt x="3411690" y="169214"/>
                  </a:lnTo>
                  <a:lnTo>
                    <a:pt x="3411613" y="168859"/>
                  </a:lnTo>
                  <a:lnTo>
                    <a:pt x="3411524" y="168376"/>
                  </a:lnTo>
                  <a:lnTo>
                    <a:pt x="3411448" y="167919"/>
                  </a:lnTo>
                  <a:lnTo>
                    <a:pt x="3411321" y="167271"/>
                  </a:lnTo>
                  <a:lnTo>
                    <a:pt x="3411283" y="167055"/>
                  </a:lnTo>
                  <a:lnTo>
                    <a:pt x="3412655" y="167055"/>
                  </a:lnTo>
                  <a:close/>
                </a:path>
                <a:path w="5338445" h="487679">
                  <a:moveTo>
                    <a:pt x="3431400" y="149225"/>
                  </a:moveTo>
                  <a:lnTo>
                    <a:pt x="3410318" y="149098"/>
                  </a:lnTo>
                  <a:lnTo>
                    <a:pt x="3407041" y="148704"/>
                  </a:lnTo>
                  <a:lnTo>
                    <a:pt x="3402126" y="149047"/>
                  </a:lnTo>
                  <a:lnTo>
                    <a:pt x="3373729" y="148869"/>
                  </a:lnTo>
                  <a:lnTo>
                    <a:pt x="3351530" y="148437"/>
                  </a:lnTo>
                  <a:lnTo>
                    <a:pt x="3328543" y="148437"/>
                  </a:lnTo>
                  <a:lnTo>
                    <a:pt x="3338893" y="150507"/>
                  </a:lnTo>
                  <a:lnTo>
                    <a:pt x="3349523" y="151853"/>
                  </a:lnTo>
                  <a:lnTo>
                    <a:pt x="3380892" y="154876"/>
                  </a:lnTo>
                  <a:lnTo>
                    <a:pt x="3387712" y="153543"/>
                  </a:lnTo>
                  <a:lnTo>
                    <a:pt x="3388423" y="153403"/>
                  </a:lnTo>
                  <a:lnTo>
                    <a:pt x="3378936" y="153543"/>
                  </a:lnTo>
                  <a:lnTo>
                    <a:pt x="3371621" y="152831"/>
                  </a:lnTo>
                  <a:lnTo>
                    <a:pt x="3368560" y="151612"/>
                  </a:lnTo>
                  <a:lnTo>
                    <a:pt x="3365957" y="150342"/>
                  </a:lnTo>
                  <a:lnTo>
                    <a:pt x="3370313" y="149225"/>
                  </a:lnTo>
                  <a:lnTo>
                    <a:pt x="3386175" y="149225"/>
                  </a:lnTo>
                  <a:lnTo>
                    <a:pt x="3396792" y="149415"/>
                  </a:lnTo>
                  <a:lnTo>
                    <a:pt x="3399523" y="149225"/>
                  </a:lnTo>
                  <a:lnTo>
                    <a:pt x="3411410" y="149225"/>
                  </a:lnTo>
                  <a:lnTo>
                    <a:pt x="3431400" y="149225"/>
                  </a:lnTo>
                  <a:close/>
                </a:path>
                <a:path w="5338445" h="487679">
                  <a:moveTo>
                    <a:pt x="3436035" y="150342"/>
                  </a:moveTo>
                  <a:lnTo>
                    <a:pt x="3411410" y="149225"/>
                  </a:lnTo>
                  <a:lnTo>
                    <a:pt x="3420922" y="150342"/>
                  </a:lnTo>
                  <a:lnTo>
                    <a:pt x="3419945" y="150342"/>
                  </a:lnTo>
                  <a:lnTo>
                    <a:pt x="3416820" y="151612"/>
                  </a:lnTo>
                  <a:lnTo>
                    <a:pt x="3416312" y="151853"/>
                  </a:lnTo>
                  <a:lnTo>
                    <a:pt x="3415080" y="153111"/>
                  </a:lnTo>
                  <a:lnTo>
                    <a:pt x="3416985" y="153111"/>
                  </a:lnTo>
                  <a:lnTo>
                    <a:pt x="3435908" y="153720"/>
                  </a:lnTo>
                  <a:lnTo>
                    <a:pt x="3434511" y="150507"/>
                  </a:lnTo>
                  <a:lnTo>
                    <a:pt x="3434448" y="150342"/>
                  </a:lnTo>
                  <a:lnTo>
                    <a:pt x="3436035" y="150342"/>
                  </a:lnTo>
                  <a:close/>
                </a:path>
                <a:path w="5338445" h="487679">
                  <a:moveTo>
                    <a:pt x="3476015" y="187655"/>
                  </a:moveTo>
                  <a:lnTo>
                    <a:pt x="3456533" y="183654"/>
                  </a:lnTo>
                  <a:lnTo>
                    <a:pt x="3447618" y="185686"/>
                  </a:lnTo>
                  <a:lnTo>
                    <a:pt x="3476015" y="187655"/>
                  </a:lnTo>
                  <a:close/>
                </a:path>
                <a:path w="5338445" h="487679">
                  <a:moveTo>
                    <a:pt x="3487813" y="194106"/>
                  </a:moveTo>
                  <a:lnTo>
                    <a:pt x="3476980" y="192747"/>
                  </a:lnTo>
                  <a:lnTo>
                    <a:pt x="3471913" y="190220"/>
                  </a:lnTo>
                  <a:lnTo>
                    <a:pt x="3449840" y="192582"/>
                  </a:lnTo>
                  <a:lnTo>
                    <a:pt x="3434029" y="193929"/>
                  </a:lnTo>
                  <a:lnTo>
                    <a:pt x="3399383" y="196507"/>
                  </a:lnTo>
                  <a:lnTo>
                    <a:pt x="3431933" y="196596"/>
                  </a:lnTo>
                  <a:lnTo>
                    <a:pt x="3454755" y="195961"/>
                  </a:lnTo>
                  <a:lnTo>
                    <a:pt x="3470821" y="196303"/>
                  </a:lnTo>
                  <a:lnTo>
                    <a:pt x="3483127" y="199339"/>
                  </a:lnTo>
                  <a:lnTo>
                    <a:pt x="3480155" y="198247"/>
                  </a:lnTo>
                  <a:lnTo>
                    <a:pt x="3485299" y="196215"/>
                  </a:lnTo>
                  <a:lnTo>
                    <a:pt x="3487813" y="194106"/>
                  </a:lnTo>
                  <a:close/>
                </a:path>
                <a:path w="5338445" h="487679">
                  <a:moveTo>
                    <a:pt x="3490150" y="72110"/>
                  </a:moveTo>
                  <a:lnTo>
                    <a:pt x="3453968" y="72110"/>
                  </a:lnTo>
                  <a:lnTo>
                    <a:pt x="3454819" y="72567"/>
                  </a:lnTo>
                  <a:lnTo>
                    <a:pt x="3490150" y="72110"/>
                  </a:lnTo>
                  <a:close/>
                </a:path>
                <a:path w="5338445" h="487679">
                  <a:moveTo>
                    <a:pt x="3499002" y="154660"/>
                  </a:moveTo>
                  <a:lnTo>
                    <a:pt x="3492220" y="152819"/>
                  </a:lnTo>
                  <a:lnTo>
                    <a:pt x="3480308" y="151384"/>
                  </a:lnTo>
                  <a:lnTo>
                    <a:pt x="3472015" y="150583"/>
                  </a:lnTo>
                  <a:lnTo>
                    <a:pt x="3491293" y="153568"/>
                  </a:lnTo>
                  <a:lnTo>
                    <a:pt x="3454425" y="153682"/>
                  </a:lnTo>
                  <a:lnTo>
                    <a:pt x="3491903" y="156616"/>
                  </a:lnTo>
                  <a:lnTo>
                    <a:pt x="3499002" y="154660"/>
                  </a:lnTo>
                  <a:close/>
                </a:path>
                <a:path w="5338445" h="487679">
                  <a:moveTo>
                    <a:pt x="3536086" y="209346"/>
                  </a:moveTo>
                  <a:lnTo>
                    <a:pt x="3535083" y="209346"/>
                  </a:lnTo>
                  <a:lnTo>
                    <a:pt x="3517735" y="209892"/>
                  </a:lnTo>
                  <a:lnTo>
                    <a:pt x="3535159" y="209511"/>
                  </a:lnTo>
                  <a:lnTo>
                    <a:pt x="3536086" y="209346"/>
                  </a:lnTo>
                  <a:close/>
                </a:path>
                <a:path w="5338445" h="487679">
                  <a:moveTo>
                    <a:pt x="3558743" y="84277"/>
                  </a:moveTo>
                  <a:lnTo>
                    <a:pt x="3547745" y="83121"/>
                  </a:lnTo>
                  <a:lnTo>
                    <a:pt x="3526625" y="80911"/>
                  </a:lnTo>
                  <a:lnTo>
                    <a:pt x="3524097" y="80911"/>
                  </a:lnTo>
                  <a:lnTo>
                    <a:pt x="3527920" y="80645"/>
                  </a:lnTo>
                  <a:lnTo>
                    <a:pt x="3547541" y="79273"/>
                  </a:lnTo>
                  <a:lnTo>
                    <a:pt x="3550932" y="79273"/>
                  </a:lnTo>
                  <a:lnTo>
                    <a:pt x="3521049" y="78574"/>
                  </a:lnTo>
                  <a:lnTo>
                    <a:pt x="3519690" y="78574"/>
                  </a:lnTo>
                  <a:lnTo>
                    <a:pt x="3484930" y="77381"/>
                  </a:lnTo>
                  <a:lnTo>
                    <a:pt x="3484664" y="77381"/>
                  </a:lnTo>
                  <a:lnTo>
                    <a:pt x="3460496" y="75463"/>
                  </a:lnTo>
                  <a:lnTo>
                    <a:pt x="3455022" y="72656"/>
                  </a:lnTo>
                  <a:lnTo>
                    <a:pt x="3446818" y="72656"/>
                  </a:lnTo>
                  <a:lnTo>
                    <a:pt x="3422840" y="70688"/>
                  </a:lnTo>
                  <a:lnTo>
                    <a:pt x="3400704" y="69088"/>
                  </a:lnTo>
                  <a:lnTo>
                    <a:pt x="3380130" y="70535"/>
                  </a:lnTo>
                  <a:lnTo>
                    <a:pt x="3395497" y="72110"/>
                  </a:lnTo>
                  <a:lnTo>
                    <a:pt x="3395942" y="72110"/>
                  </a:lnTo>
                  <a:lnTo>
                    <a:pt x="3413798" y="74333"/>
                  </a:lnTo>
                  <a:lnTo>
                    <a:pt x="3423704" y="76796"/>
                  </a:lnTo>
                  <a:lnTo>
                    <a:pt x="3423780" y="78092"/>
                  </a:lnTo>
                  <a:lnTo>
                    <a:pt x="3423894" y="80086"/>
                  </a:lnTo>
                  <a:lnTo>
                    <a:pt x="3399561" y="79400"/>
                  </a:lnTo>
                  <a:lnTo>
                    <a:pt x="3356457" y="78092"/>
                  </a:lnTo>
                  <a:lnTo>
                    <a:pt x="3331070" y="77749"/>
                  </a:lnTo>
                  <a:lnTo>
                    <a:pt x="3294799" y="78574"/>
                  </a:lnTo>
                  <a:lnTo>
                    <a:pt x="3303409" y="78574"/>
                  </a:lnTo>
                  <a:lnTo>
                    <a:pt x="3303524" y="79006"/>
                  </a:lnTo>
                  <a:lnTo>
                    <a:pt x="3303638" y="79400"/>
                  </a:lnTo>
                  <a:lnTo>
                    <a:pt x="3261474" y="78574"/>
                  </a:lnTo>
                  <a:lnTo>
                    <a:pt x="3258134" y="78574"/>
                  </a:lnTo>
                  <a:lnTo>
                    <a:pt x="3272726" y="80086"/>
                  </a:lnTo>
                  <a:lnTo>
                    <a:pt x="3267481" y="80086"/>
                  </a:lnTo>
                  <a:lnTo>
                    <a:pt x="3247174" y="80645"/>
                  </a:lnTo>
                  <a:lnTo>
                    <a:pt x="3223615" y="80086"/>
                  </a:lnTo>
                  <a:lnTo>
                    <a:pt x="3220859" y="80086"/>
                  </a:lnTo>
                  <a:lnTo>
                    <a:pt x="3162693" y="77381"/>
                  </a:lnTo>
                  <a:lnTo>
                    <a:pt x="3157855" y="77381"/>
                  </a:lnTo>
                  <a:lnTo>
                    <a:pt x="3176930" y="76263"/>
                  </a:lnTo>
                  <a:lnTo>
                    <a:pt x="3181489" y="75234"/>
                  </a:lnTo>
                  <a:lnTo>
                    <a:pt x="3185426" y="74333"/>
                  </a:lnTo>
                  <a:lnTo>
                    <a:pt x="3185833" y="74333"/>
                  </a:lnTo>
                  <a:lnTo>
                    <a:pt x="3185972" y="73444"/>
                  </a:lnTo>
                  <a:lnTo>
                    <a:pt x="3186087" y="72656"/>
                  </a:lnTo>
                  <a:lnTo>
                    <a:pt x="3191662" y="72656"/>
                  </a:lnTo>
                  <a:lnTo>
                    <a:pt x="3177489" y="72110"/>
                  </a:lnTo>
                  <a:lnTo>
                    <a:pt x="3177273" y="72110"/>
                  </a:lnTo>
                  <a:lnTo>
                    <a:pt x="3182988" y="72656"/>
                  </a:lnTo>
                  <a:lnTo>
                    <a:pt x="3181578" y="73444"/>
                  </a:lnTo>
                  <a:lnTo>
                    <a:pt x="3175851" y="74333"/>
                  </a:lnTo>
                  <a:lnTo>
                    <a:pt x="3168815" y="75196"/>
                  </a:lnTo>
                  <a:lnTo>
                    <a:pt x="3147796" y="70535"/>
                  </a:lnTo>
                  <a:lnTo>
                    <a:pt x="3134741" y="67652"/>
                  </a:lnTo>
                  <a:lnTo>
                    <a:pt x="3139808" y="70192"/>
                  </a:lnTo>
                  <a:lnTo>
                    <a:pt x="3110496" y="70535"/>
                  </a:lnTo>
                  <a:lnTo>
                    <a:pt x="3097593" y="70002"/>
                  </a:lnTo>
                  <a:lnTo>
                    <a:pt x="3084296" y="69456"/>
                  </a:lnTo>
                  <a:lnTo>
                    <a:pt x="3061322" y="67398"/>
                  </a:lnTo>
                  <a:lnTo>
                    <a:pt x="3041650" y="64858"/>
                  </a:lnTo>
                  <a:lnTo>
                    <a:pt x="3062592" y="61633"/>
                  </a:lnTo>
                  <a:lnTo>
                    <a:pt x="3064218" y="57302"/>
                  </a:lnTo>
                  <a:lnTo>
                    <a:pt x="3062732" y="56362"/>
                  </a:lnTo>
                  <a:lnTo>
                    <a:pt x="3059531" y="54330"/>
                  </a:lnTo>
                  <a:lnTo>
                    <a:pt x="3057271" y="52895"/>
                  </a:lnTo>
                  <a:lnTo>
                    <a:pt x="3052000" y="49085"/>
                  </a:lnTo>
                  <a:lnTo>
                    <a:pt x="3079280" y="47815"/>
                  </a:lnTo>
                  <a:lnTo>
                    <a:pt x="3104413" y="47066"/>
                  </a:lnTo>
                  <a:lnTo>
                    <a:pt x="3152927" y="45732"/>
                  </a:lnTo>
                  <a:lnTo>
                    <a:pt x="3069806" y="41948"/>
                  </a:lnTo>
                  <a:lnTo>
                    <a:pt x="3068739" y="41948"/>
                  </a:lnTo>
                  <a:lnTo>
                    <a:pt x="3052978" y="44513"/>
                  </a:lnTo>
                  <a:lnTo>
                    <a:pt x="3045333" y="47523"/>
                  </a:lnTo>
                  <a:lnTo>
                    <a:pt x="3045434" y="49085"/>
                  </a:lnTo>
                  <a:lnTo>
                    <a:pt x="3045561" y="50850"/>
                  </a:lnTo>
                  <a:lnTo>
                    <a:pt x="3045726" y="50850"/>
                  </a:lnTo>
                  <a:lnTo>
                    <a:pt x="3053130" y="54152"/>
                  </a:lnTo>
                  <a:lnTo>
                    <a:pt x="3035604" y="52895"/>
                  </a:lnTo>
                  <a:lnTo>
                    <a:pt x="3028962" y="52895"/>
                  </a:lnTo>
                  <a:lnTo>
                    <a:pt x="3019006" y="53949"/>
                  </a:lnTo>
                  <a:lnTo>
                    <a:pt x="3006814" y="56032"/>
                  </a:lnTo>
                  <a:lnTo>
                    <a:pt x="3003131" y="56032"/>
                  </a:lnTo>
                  <a:lnTo>
                    <a:pt x="2988945" y="56362"/>
                  </a:lnTo>
                  <a:lnTo>
                    <a:pt x="2985960" y="53213"/>
                  </a:lnTo>
                  <a:lnTo>
                    <a:pt x="2982417" y="50088"/>
                  </a:lnTo>
                  <a:lnTo>
                    <a:pt x="2983420" y="49085"/>
                  </a:lnTo>
                  <a:lnTo>
                    <a:pt x="2984970" y="47523"/>
                  </a:lnTo>
                  <a:lnTo>
                    <a:pt x="2984449" y="47523"/>
                  </a:lnTo>
                  <a:lnTo>
                    <a:pt x="3000044" y="45732"/>
                  </a:lnTo>
                  <a:lnTo>
                    <a:pt x="3003131" y="45732"/>
                  </a:lnTo>
                  <a:lnTo>
                    <a:pt x="3023539" y="46139"/>
                  </a:lnTo>
                  <a:lnTo>
                    <a:pt x="3013989" y="45732"/>
                  </a:lnTo>
                  <a:lnTo>
                    <a:pt x="2976943" y="44208"/>
                  </a:lnTo>
                  <a:lnTo>
                    <a:pt x="2962237" y="47815"/>
                  </a:lnTo>
                  <a:lnTo>
                    <a:pt x="2961500" y="47815"/>
                  </a:lnTo>
                  <a:lnTo>
                    <a:pt x="2930728" y="49034"/>
                  </a:lnTo>
                  <a:lnTo>
                    <a:pt x="2897581" y="48641"/>
                  </a:lnTo>
                  <a:lnTo>
                    <a:pt x="2879941" y="47066"/>
                  </a:lnTo>
                  <a:lnTo>
                    <a:pt x="2862148" y="47066"/>
                  </a:lnTo>
                  <a:lnTo>
                    <a:pt x="2894520" y="48641"/>
                  </a:lnTo>
                  <a:lnTo>
                    <a:pt x="2896171" y="48641"/>
                  </a:lnTo>
                  <a:lnTo>
                    <a:pt x="2911805" y="50457"/>
                  </a:lnTo>
                  <a:lnTo>
                    <a:pt x="2912033" y="50457"/>
                  </a:lnTo>
                  <a:lnTo>
                    <a:pt x="2923235" y="51485"/>
                  </a:lnTo>
                  <a:lnTo>
                    <a:pt x="2899880" y="53644"/>
                  </a:lnTo>
                  <a:lnTo>
                    <a:pt x="2885275" y="52209"/>
                  </a:lnTo>
                  <a:lnTo>
                    <a:pt x="2872371" y="50609"/>
                  </a:lnTo>
                  <a:lnTo>
                    <a:pt x="2854198" y="52158"/>
                  </a:lnTo>
                  <a:lnTo>
                    <a:pt x="2859544" y="50457"/>
                  </a:lnTo>
                  <a:lnTo>
                    <a:pt x="2847810" y="48298"/>
                  </a:lnTo>
                  <a:lnTo>
                    <a:pt x="2848114" y="48298"/>
                  </a:lnTo>
                  <a:lnTo>
                    <a:pt x="2826766" y="46228"/>
                  </a:lnTo>
                  <a:lnTo>
                    <a:pt x="2806230" y="45161"/>
                  </a:lnTo>
                  <a:lnTo>
                    <a:pt x="2779293" y="48298"/>
                  </a:lnTo>
                  <a:lnTo>
                    <a:pt x="2776143" y="45961"/>
                  </a:lnTo>
                  <a:lnTo>
                    <a:pt x="2772168" y="42989"/>
                  </a:lnTo>
                  <a:lnTo>
                    <a:pt x="2768435" y="40220"/>
                  </a:lnTo>
                  <a:lnTo>
                    <a:pt x="2752547" y="42354"/>
                  </a:lnTo>
                  <a:lnTo>
                    <a:pt x="2725089" y="42989"/>
                  </a:lnTo>
                  <a:lnTo>
                    <a:pt x="2704528" y="42760"/>
                  </a:lnTo>
                  <a:lnTo>
                    <a:pt x="2699245" y="42760"/>
                  </a:lnTo>
                  <a:lnTo>
                    <a:pt x="2680906" y="41948"/>
                  </a:lnTo>
                  <a:lnTo>
                    <a:pt x="2680817" y="43586"/>
                  </a:lnTo>
                  <a:lnTo>
                    <a:pt x="2677464" y="45161"/>
                  </a:lnTo>
                  <a:lnTo>
                    <a:pt x="2676829" y="45161"/>
                  </a:lnTo>
                  <a:lnTo>
                    <a:pt x="2668193" y="45948"/>
                  </a:lnTo>
                  <a:lnTo>
                    <a:pt x="2656700" y="45732"/>
                  </a:lnTo>
                  <a:lnTo>
                    <a:pt x="2647785" y="45732"/>
                  </a:lnTo>
                  <a:lnTo>
                    <a:pt x="2644825" y="45961"/>
                  </a:lnTo>
                  <a:lnTo>
                    <a:pt x="2653703" y="46697"/>
                  </a:lnTo>
                  <a:lnTo>
                    <a:pt x="2669044" y="47523"/>
                  </a:lnTo>
                  <a:lnTo>
                    <a:pt x="2687510" y="48298"/>
                  </a:lnTo>
                  <a:lnTo>
                    <a:pt x="2680131" y="48298"/>
                  </a:lnTo>
                  <a:lnTo>
                    <a:pt x="2661488" y="50088"/>
                  </a:lnTo>
                  <a:lnTo>
                    <a:pt x="2661653" y="50088"/>
                  </a:lnTo>
                  <a:lnTo>
                    <a:pt x="2662161" y="50457"/>
                  </a:lnTo>
                  <a:lnTo>
                    <a:pt x="2662390" y="50457"/>
                  </a:lnTo>
                  <a:lnTo>
                    <a:pt x="2666098" y="51104"/>
                  </a:lnTo>
                  <a:lnTo>
                    <a:pt x="2655989" y="54216"/>
                  </a:lnTo>
                  <a:lnTo>
                    <a:pt x="2642298" y="53822"/>
                  </a:lnTo>
                  <a:lnTo>
                    <a:pt x="2639885" y="53822"/>
                  </a:lnTo>
                  <a:lnTo>
                    <a:pt x="2633192" y="53213"/>
                  </a:lnTo>
                  <a:lnTo>
                    <a:pt x="2638590" y="58331"/>
                  </a:lnTo>
                  <a:lnTo>
                    <a:pt x="2630932" y="58026"/>
                  </a:lnTo>
                  <a:lnTo>
                    <a:pt x="2615641" y="57416"/>
                  </a:lnTo>
                  <a:lnTo>
                    <a:pt x="2594279" y="58026"/>
                  </a:lnTo>
                  <a:lnTo>
                    <a:pt x="2583192" y="58483"/>
                  </a:lnTo>
                  <a:lnTo>
                    <a:pt x="2580424" y="59804"/>
                  </a:lnTo>
                  <a:lnTo>
                    <a:pt x="2579992" y="59804"/>
                  </a:lnTo>
                  <a:lnTo>
                    <a:pt x="2575458" y="60540"/>
                  </a:lnTo>
                  <a:lnTo>
                    <a:pt x="2572042" y="61379"/>
                  </a:lnTo>
                  <a:lnTo>
                    <a:pt x="2574785" y="62585"/>
                  </a:lnTo>
                  <a:lnTo>
                    <a:pt x="2604490" y="64401"/>
                  </a:lnTo>
                  <a:lnTo>
                    <a:pt x="2629331" y="63830"/>
                  </a:lnTo>
                  <a:lnTo>
                    <a:pt x="2648674" y="61950"/>
                  </a:lnTo>
                  <a:lnTo>
                    <a:pt x="2661856" y="59804"/>
                  </a:lnTo>
                  <a:lnTo>
                    <a:pt x="2681249" y="62814"/>
                  </a:lnTo>
                  <a:lnTo>
                    <a:pt x="2691536" y="60756"/>
                  </a:lnTo>
                  <a:lnTo>
                    <a:pt x="2680766" y="59182"/>
                  </a:lnTo>
                  <a:lnTo>
                    <a:pt x="2676677" y="58788"/>
                  </a:lnTo>
                  <a:lnTo>
                    <a:pt x="2668727" y="58026"/>
                  </a:lnTo>
                  <a:lnTo>
                    <a:pt x="2666847" y="58026"/>
                  </a:lnTo>
                  <a:lnTo>
                    <a:pt x="2666034" y="58331"/>
                  </a:lnTo>
                  <a:lnTo>
                    <a:pt x="2665653" y="58331"/>
                  </a:lnTo>
                  <a:lnTo>
                    <a:pt x="2661704" y="58788"/>
                  </a:lnTo>
                  <a:lnTo>
                    <a:pt x="2657335" y="58331"/>
                  </a:lnTo>
                  <a:lnTo>
                    <a:pt x="2647365" y="57302"/>
                  </a:lnTo>
                  <a:lnTo>
                    <a:pt x="2650985" y="55448"/>
                  </a:lnTo>
                  <a:lnTo>
                    <a:pt x="2661742" y="54330"/>
                  </a:lnTo>
                  <a:lnTo>
                    <a:pt x="2676702" y="53822"/>
                  </a:lnTo>
                  <a:lnTo>
                    <a:pt x="2698077" y="53822"/>
                  </a:lnTo>
                  <a:lnTo>
                    <a:pt x="2710954" y="59804"/>
                  </a:lnTo>
                  <a:lnTo>
                    <a:pt x="2711450" y="59804"/>
                  </a:lnTo>
                  <a:lnTo>
                    <a:pt x="2742476" y="63512"/>
                  </a:lnTo>
                  <a:lnTo>
                    <a:pt x="2775851" y="67106"/>
                  </a:lnTo>
                  <a:lnTo>
                    <a:pt x="2794139" y="72656"/>
                  </a:lnTo>
                  <a:lnTo>
                    <a:pt x="2807944" y="71081"/>
                  </a:lnTo>
                  <a:lnTo>
                    <a:pt x="2836786" y="72110"/>
                  </a:lnTo>
                  <a:lnTo>
                    <a:pt x="2835922" y="71081"/>
                  </a:lnTo>
                  <a:lnTo>
                    <a:pt x="2835033" y="70002"/>
                  </a:lnTo>
                  <a:lnTo>
                    <a:pt x="2858312" y="72783"/>
                  </a:lnTo>
                  <a:lnTo>
                    <a:pt x="2861233" y="75234"/>
                  </a:lnTo>
                  <a:lnTo>
                    <a:pt x="2852356" y="77381"/>
                  </a:lnTo>
                  <a:lnTo>
                    <a:pt x="2840266" y="79273"/>
                  </a:lnTo>
                  <a:lnTo>
                    <a:pt x="2833535" y="80911"/>
                  </a:lnTo>
                  <a:lnTo>
                    <a:pt x="2840723" y="82359"/>
                  </a:lnTo>
                  <a:lnTo>
                    <a:pt x="2870428" y="83616"/>
                  </a:lnTo>
                  <a:lnTo>
                    <a:pt x="2915945" y="83121"/>
                  </a:lnTo>
                  <a:lnTo>
                    <a:pt x="2961741" y="83870"/>
                  </a:lnTo>
                  <a:lnTo>
                    <a:pt x="3005975" y="85394"/>
                  </a:lnTo>
                  <a:lnTo>
                    <a:pt x="3046831" y="87210"/>
                  </a:lnTo>
                  <a:lnTo>
                    <a:pt x="3045523" y="88569"/>
                  </a:lnTo>
                  <a:lnTo>
                    <a:pt x="3045422" y="88950"/>
                  </a:lnTo>
                  <a:lnTo>
                    <a:pt x="3045333" y="89255"/>
                  </a:lnTo>
                  <a:lnTo>
                    <a:pt x="3045206" y="89662"/>
                  </a:lnTo>
                  <a:lnTo>
                    <a:pt x="3045104" y="90017"/>
                  </a:lnTo>
                  <a:lnTo>
                    <a:pt x="3040926" y="91147"/>
                  </a:lnTo>
                  <a:lnTo>
                    <a:pt x="3038081" y="91147"/>
                  </a:lnTo>
                  <a:lnTo>
                    <a:pt x="3021165" y="91490"/>
                  </a:lnTo>
                  <a:lnTo>
                    <a:pt x="3031401" y="91490"/>
                  </a:lnTo>
                  <a:lnTo>
                    <a:pt x="3061970" y="93764"/>
                  </a:lnTo>
                  <a:lnTo>
                    <a:pt x="3074784" y="89255"/>
                  </a:lnTo>
                  <a:lnTo>
                    <a:pt x="3106267" y="89255"/>
                  </a:lnTo>
                  <a:lnTo>
                    <a:pt x="3162897" y="89458"/>
                  </a:lnTo>
                  <a:lnTo>
                    <a:pt x="3160953" y="89255"/>
                  </a:lnTo>
                  <a:lnTo>
                    <a:pt x="3158071" y="88950"/>
                  </a:lnTo>
                  <a:lnTo>
                    <a:pt x="3181527" y="88569"/>
                  </a:lnTo>
                  <a:lnTo>
                    <a:pt x="3193580" y="88569"/>
                  </a:lnTo>
                  <a:lnTo>
                    <a:pt x="3209963" y="88785"/>
                  </a:lnTo>
                  <a:lnTo>
                    <a:pt x="3269475" y="91668"/>
                  </a:lnTo>
                  <a:lnTo>
                    <a:pt x="3284245" y="88569"/>
                  </a:lnTo>
                  <a:lnTo>
                    <a:pt x="3295231" y="86258"/>
                  </a:lnTo>
                  <a:lnTo>
                    <a:pt x="3321202" y="85699"/>
                  </a:lnTo>
                  <a:lnTo>
                    <a:pt x="3357994" y="87007"/>
                  </a:lnTo>
                  <a:lnTo>
                    <a:pt x="3416236" y="87210"/>
                  </a:lnTo>
                  <a:lnTo>
                    <a:pt x="3406216" y="89662"/>
                  </a:lnTo>
                  <a:lnTo>
                    <a:pt x="3374491" y="89255"/>
                  </a:lnTo>
                  <a:lnTo>
                    <a:pt x="3361728" y="91440"/>
                  </a:lnTo>
                  <a:lnTo>
                    <a:pt x="3388131" y="89865"/>
                  </a:lnTo>
                  <a:lnTo>
                    <a:pt x="3430270" y="93014"/>
                  </a:lnTo>
                  <a:lnTo>
                    <a:pt x="3454044" y="91147"/>
                  </a:lnTo>
                  <a:lnTo>
                    <a:pt x="3440353" y="91147"/>
                  </a:lnTo>
                  <a:lnTo>
                    <a:pt x="3429622" y="90360"/>
                  </a:lnTo>
                  <a:lnTo>
                    <a:pt x="3425139" y="89865"/>
                  </a:lnTo>
                  <a:lnTo>
                    <a:pt x="3423335" y="89662"/>
                  </a:lnTo>
                  <a:lnTo>
                    <a:pt x="3421951" y="89496"/>
                  </a:lnTo>
                  <a:lnTo>
                    <a:pt x="3422383" y="89496"/>
                  </a:lnTo>
                  <a:lnTo>
                    <a:pt x="3412426" y="88785"/>
                  </a:lnTo>
                  <a:lnTo>
                    <a:pt x="3411677" y="88785"/>
                  </a:lnTo>
                  <a:lnTo>
                    <a:pt x="3429203" y="85699"/>
                  </a:lnTo>
                  <a:lnTo>
                    <a:pt x="3435350" y="84620"/>
                  </a:lnTo>
                  <a:lnTo>
                    <a:pt x="3495014" y="84455"/>
                  </a:lnTo>
                  <a:lnTo>
                    <a:pt x="3529292" y="85001"/>
                  </a:lnTo>
                  <a:lnTo>
                    <a:pt x="3558743" y="84277"/>
                  </a:lnTo>
                  <a:close/>
                </a:path>
                <a:path w="5338445" h="487679">
                  <a:moveTo>
                    <a:pt x="3562794" y="207911"/>
                  </a:moveTo>
                  <a:lnTo>
                    <a:pt x="3553739" y="205727"/>
                  </a:lnTo>
                  <a:lnTo>
                    <a:pt x="3547021" y="206679"/>
                  </a:lnTo>
                  <a:lnTo>
                    <a:pt x="3542881" y="208191"/>
                  </a:lnTo>
                  <a:lnTo>
                    <a:pt x="3536251" y="209321"/>
                  </a:lnTo>
                  <a:lnTo>
                    <a:pt x="3553345" y="208902"/>
                  </a:lnTo>
                  <a:lnTo>
                    <a:pt x="3562794" y="207911"/>
                  </a:lnTo>
                  <a:close/>
                </a:path>
                <a:path w="5338445" h="487679">
                  <a:moveTo>
                    <a:pt x="3690963" y="138798"/>
                  </a:moveTo>
                  <a:lnTo>
                    <a:pt x="3661435" y="136740"/>
                  </a:lnTo>
                  <a:lnTo>
                    <a:pt x="3634016" y="136677"/>
                  </a:lnTo>
                  <a:lnTo>
                    <a:pt x="3571100" y="139128"/>
                  </a:lnTo>
                  <a:lnTo>
                    <a:pt x="3599650" y="139255"/>
                  </a:lnTo>
                  <a:lnTo>
                    <a:pt x="3633178" y="140665"/>
                  </a:lnTo>
                  <a:lnTo>
                    <a:pt x="3665639" y="141224"/>
                  </a:lnTo>
                  <a:lnTo>
                    <a:pt x="3690963" y="138798"/>
                  </a:lnTo>
                  <a:close/>
                </a:path>
                <a:path w="5338445" h="487679">
                  <a:moveTo>
                    <a:pt x="3704767" y="55930"/>
                  </a:moveTo>
                  <a:lnTo>
                    <a:pt x="3671570" y="52476"/>
                  </a:lnTo>
                  <a:lnTo>
                    <a:pt x="3695585" y="56972"/>
                  </a:lnTo>
                  <a:lnTo>
                    <a:pt x="3704767" y="55930"/>
                  </a:lnTo>
                  <a:close/>
                </a:path>
                <a:path w="5338445" h="487679">
                  <a:moveTo>
                    <a:pt x="3734917" y="107670"/>
                  </a:moveTo>
                  <a:lnTo>
                    <a:pt x="3701796" y="106235"/>
                  </a:lnTo>
                  <a:lnTo>
                    <a:pt x="3662870" y="105841"/>
                  </a:lnTo>
                  <a:lnTo>
                    <a:pt x="3624021" y="105841"/>
                  </a:lnTo>
                  <a:lnTo>
                    <a:pt x="3591166" y="105537"/>
                  </a:lnTo>
                  <a:lnTo>
                    <a:pt x="3571989" y="104165"/>
                  </a:lnTo>
                  <a:lnTo>
                    <a:pt x="3574453" y="102920"/>
                  </a:lnTo>
                  <a:lnTo>
                    <a:pt x="3583876" y="101841"/>
                  </a:lnTo>
                  <a:lnTo>
                    <a:pt x="3585527" y="100965"/>
                  </a:lnTo>
                  <a:lnTo>
                    <a:pt x="3530308" y="102146"/>
                  </a:lnTo>
                  <a:lnTo>
                    <a:pt x="3538042" y="105321"/>
                  </a:lnTo>
                  <a:lnTo>
                    <a:pt x="3555758" y="106768"/>
                  </a:lnTo>
                  <a:lnTo>
                    <a:pt x="3578580" y="108013"/>
                  </a:lnTo>
                  <a:lnTo>
                    <a:pt x="3601643" y="110578"/>
                  </a:lnTo>
                  <a:lnTo>
                    <a:pt x="3574262" y="112699"/>
                  </a:lnTo>
                  <a:lnTo>
                    <a:pt x="3597554" y="113499"/>
                  </a:lnTo>
                  <a:lnTo>
                    <a:pt x="3620719" y="111125"/>
                  </a:lnTo>
                  <a:lnTo>
                    <a:pt x="3638893" y="112509"/>
                  </a:lnTo>
                  <a:lnTo>
                    <a:pt x="3610826" y="109524"/>
                  </a:lnTo>
                  <a:lnTo>
                    <a:pt x="3640074" y="107073"/>
                  </a:lnTo>
                  <a:lnTo>
                    <a:pt x="3700424" y="110147"/>
                  </a:lnTo>
                  <a:lnTo>
                    <a:pt x="3734917" y="107670"/>
                  </a:lnTo>
                  <a:close/>
                </a:path>
                <a:path w="5338445" h="487679">
                  <a:moveTo>
                    <a:pt x="3748201" y="125933"/>
                  </a:moveTo>
                  <a:lnTo>
                    <a:pt x="3729786" y="125984"/>
                  </a:lnTo>
                  <a:lnTo>
                    <a:pt x="3718750" y="118897"/>
                  </a:lnTo>
                  <a:lnTo>
                    <a:pt x="3700284" y="122974"/>
                  </a:lnTo>
                  <a:lnTo>
                    <a:pt x="3668204" y="124612"/>
                  </a:lnTo>
                  <a:lnTo>
                    <a:pt x="3595713" y="125831"/>
                  </a:lnTo>
                  <a:lnTo>
                    <a:pt x="3628974" y="126834"/>
                  </a:lnTo>
                  <a:lnTo>
                    <a:pt x="3672433" y="127419"/>
                  </a:lnTo>
                  <a:lnTo>
                    <a:pt x="3715651" y="127228"/>
                  </a:lnTo>
                  <a:lnTo>
                    <a:pt x="3748201" y="125933"/>
                  </a:lnTo>
                  <a:close/>
                </a:path>
                <a:path w="5338445" h="487679">
                  <a:moveTo>
                    <a:pt x="3773855" y="116738"/>
                  </a:moveTo>
                  <a:lnTo>
                    <a:pt x="3736048" y="112788"/>
                  </a:lnTo>
                  <a:lnTo>
                    <a:pt x="3718801" y="113906"/>
                  </a:lnTo>
                  <a:lnTo>
                    <a:pt x="3663734" y="113906"/>
                  </a:lnTo>
                  <a:lnTo>
                    <a:pt x="3773855" y="116738"/>
                  </a:lnTo>
                  <a:close/>
                </a:path>
                <a:path w="5338445" h="487679">
                  <a:moveTo>
                    <a:pt x="3827221" y="108445"/>
                  </a:moveTo>
                  <a:lnTo>
                    <a:pt x="3801135" y="108242"/>
                  </a:lnTo>
                  <a:lnTo>
                    <a:pt x="3794620" y="106641"/>
                  </a:lnTo>
                  <a:lnTo>
                    <a:pt x="3791458" y="104825"/>
                  </a:lnTo>
                  <a:lnTo>
                    <a:pt x="3775494" y="104000"/>
                  </a:lnTo>
                  <a:lnTo>
                    <a:pt x="3790823" y="110566"/>
                  </a:lnTo>
                  <a:lnTo>
                    <a:pt x="3827221" y="108445"/>
                  </a:lnTo>
                  <a:close/>
                </a:path>
                <a:path w="5338445" h="487679">
                  <a:moveTo>
                    <a:pt x="3844188" y="101269"/>
                  </a:moveTo>
                  <a:lnTo>
                    <a:pt x="3838257" y="100418"/>
                  </a:lnTo>
                  <a:lnTo>
                    <a:pt x="3828935" y="100050"/>
                  </a:lnTo>
                  <a:lnTo>
                    <a:pt x="3817975" y="100076"/>
                  </a:lnTo>
                  <a:lnTo>
                    <a:pt x="3807168" y="100380"/>
                  </a:lnTo>
                  <a:lnTo>
                    <a:pt x="3811143" y="101295"/>
                  </a:lnTo>
                  <a:lnTo>
                    <a:pt x="3820566" y="101396"/>
                  </a:lnTo>
                  <a:lnTo>
                    <a:pt x="3832542" y="101219"/>
                  </a:lnTo>
                  <a:lnTo>
                    <a:pt x="3844188" y="101269"/>
                  </a:lnTo>
                  <a:close/>
                </a:path>
                <a:path w="5338445" h="487679">
                  <a:moveTo>
                    <a:pt x="3868763" y="169278"/>
                  </a:moveTo>
                  <a:lnTo>
                    <a:pt x="3822268" y="167398"/>
                  </a:lnTo>
                  <a:lnTo>
                    <a:pt x="3824808" y="168275"/>
                  </a:lnTo>
                  <a:lnTo>
                    <a:pt x="3824554" y="170141"/>
                  </a:lnTo>
                  <a:lnTo>
                    <a:pt x="3830358" y="171894"/>
                  </a:lnTo>
                  <a:lnTo>
                    <a:pt x="3851071" y="172402"/>
                  </a:lnTo>
                  <a:lnTo>
                    <a:pt x="3868763" y="169278"/>
                  </a:lnTo>
                  <a:close/>
                </a:path>
                <a:path w="5338445" h="487679">
                  <a:moveTo>
                    <a:pt x="3894391" y="119443"/>
                  </a:moveTo>
                  <a:lnTo>
                    <a:pt x="3883977" y="118478"/>
                  </a:lnTo>
                  <a:lnTo>
                    <a:pt x="3870566" y="118046"/>
                  </a:lnTo>
                  <a:lnTo>
                    <a:pt x="3859644" y="117309"/>
                  </a:lnTo>
                  <a:lnTo>
                    <a:pt x="3856698" y="115481"/>
                  </a:lnTo>
                  <a:lnTo>
                    <a:pt x="3863759" y="115354"/>
                  </a:lnTo>
                  <a:lnTo>
                    <a:pt x="3855161" y="114617"/>
                  </a:lnTo>
                  <a:lnTo>
                    <a:pt x="3851732" y="113957"/>
                  </a:lnTo>
                  <a:lnTo>
                    <a:pt x="3839832" y="114185"/>
                  </a:lnTo>
                  <a:lnTo>
                    <a:pt x="3836314" y="115201"/>
                  </a:lnTo>
                  <a:lnTo>
                    <a:pt x="3837228" y="116497"/>
                  </a:lnTo>
                  <a:lnTo>
                    <a:pt x="3838600" y="117551"/>
                  </a:lnTo>
                  <a:lnTo>
                    <a:pt x="3894391" y="119443"/>
                  </a:lnTo>
                  <a:close/>
                </a:path>
                <a:path w="5338445" h="487679">
                  <a:moveTo>
                    <a:pt x="3897871" y="137160"/>
                  </a:moveTo>
                  <a:lnTo>
                    <a:pt x="3890543" y="134861"/>
                  </a:lnTo>
                  <a:lnTo>
                    <a:pt x="3883749" y="133172"/>
                  </a:lnTo>
                  <a:lnTo>
                    <a:pt x="3874338" y="132181"/>
                  </a:lnTo>
                  <a:lnTo>
                    <a:pt x="3889159" y="136715"/>
                  </a:lnTo>
                  <a:lnTo>
                    <a:pt x="3792474" y="139547"/>
                  </a:lnTo>
                  <a:lnTo>
                    <a:pt x="3770147" y="141109"/>
                  </a:lnTo>
                  <a:lnTo>
                    <a:pt x="3800462" y="141173"/>
                  </a:lnTo>
                  <a:lnTo>
                    <a:pt x="3825265" y="139814"/>
                  </a:lnTo>
                  <a:lnTo>
                    <a:pt x="3850208" y="139039"/>
                  </a:lnTo>
                  <a:lnTo>
                    <a:pt x="3880916" y="140817"/>
                  </a:lnTo>
                  <a:lnTo>
                    <a:pt x="3897439" y="139369"/>
                  </a:lnTo>
                  <a:lnTo>
                    <a:pt x="3897871" y="137160"/>
                  </a:lnTo>
                  <a:close/>
                </a:path>
                <a:path w="5338445" h="487679">
                  <a:moveTo>
                    <a:pt x="3937406" y="64427"/>
                  </a:moveTo>
                  <a:lnTo>
                    <a:pt x="3876421" y="60020"/>
                  </a:lnTo>
                  <a:lnTo>
                    <a:pt x="3857574" y="61455"/>
                  </a:lnTo>
                  <a:lnTo>
                    <a:pt x="3852646" y="64617"/>
                  </a:lnTo>
                  <a:lnTo>
                    <a:pt x="3844963" y="66929"/>
                  </a:lnTo>
                  <a:lnTo>
                    <a:pt x="3817874" y="65798"/>
                  </a:lnTo>
                  <a:lnTo>
                    <a:pt x="3848201" y="67360"/>
                  </a:lnTo>
                  <a:lnTo>
                    <a:pt x="3861308" y="69354"/>
                  </a:lnTo>
                  <a:lnTo>
                    <a:pt x="3876040" y="70764"/>
                  </a:lnTo>
                  <a:lnTo>
                    <a:pt x="3911244" y="70599"/>
                  </a:lnTo>
                  <a:lnTo>
                    <a:pt x="3919016" y="68770"/>
                  </a:lnTo>
                  <a:lnTo>
                    <a:pt x="3913784" y="66776"/>
                  </a:lnTo>
                  <a:lnTo>
                    <a:pt x="3913809" y="65151"/>
                  </a:lnTo>
                  <a:lnTo>
                    <a:pt x="3937406" y="64427"/>
                  </a:lnTo>
                  <a:close/>
                </a:path>
                <a:path w="5338445" h="487679">
                  <a:moveTo>
                    <a:pt x="3942181" y="84747"/>
                  </a:moveTo>
                  <a:lnTo>
                    <a:pt x="3928148" y="84277"/>
                  </a:lnTo>
                  <a:lnTo>
                    <a:pt x="3925252" y="85267"/>
                  </a:lnTo>
                  <a:lnTo>
                    <a:pt x="3921061" y="86398"/>
                  </a:lnTo>
                  <a:lnTo>
                    <a:pt x="3922890" y="87223"/>
                  </a:lnTo>
                  <a:lnTo>
                    <a:pt x="3938117" y="87299"/>
                  </a:lnTo>
                  <a:lnTo>
                    <a:pt x="3937851" y="86296"/>
                  </a:lnTo>
                  <a:lnTo>
                    <a:pt x="3942181" y="84747"/>
                  </a:lnTo>
                  <a:close/>
                </a:path>
                <a:path w="5338445" h="487679">
                  <a:moveTo>
                    <a:pt x="3957574" y="112141"/>
                  </a:moveTo>
                  <a:lnTo>
                    <a:pt x="3934218" y="111594"/>
                  </a:lnTo>
                  <a:lnTo>
                    <a:pt x="3937876" y="109601"/>
                  </a:lnTo>
                  <a:lnTo>
                    <a:pt x="3944023" y="107111"/>
                  </a:lnTo>
                  <a:lnTo>
                    <a:pt x="3928160" y="105130"/>
                  </a:lnTo>
                  <a:lnTo>
                    <a:pt x="3906037" y="107213"/>
                  </a:lnTo>
                  <a:lnTo>
                    <a:pt x="3886428" y="107061"/>
                  </a:lnTo>
                  <a:lnTo>
                    <a:pt x="3869131" y="105486"/>
                  </a:lnTo>
                  <a:lnTo>
                    <a:pt x="3853891" y="103289"/>
                  </a:lnTo>
                  <a:lnTo>
                    <a:pt x="3852202" y="104419"/>
                  </a:lnTo>
                  <a:lnTo>
                    <a:pt x="3841661" y="105105"/>
                  </a:lnTo>
                  <a:lnTo>
                    <a:pt x="3836251" y="105765"/>
                  </a:lnTo>
                  <a:lnTo>
                    <a:pt x="3849941" y="106857"/>
                  </a:lnTo>
                  <a:lnTo>
                    <a:pt x="3929342" y="110197"/>
                  </a:lnTo>
                  <a:lnTo>
                    <a:pt x="3911600" y="113309"/>
                  </a:lnTo>
                  <a:lnTo>
                    <a:pt x="3921671" y="114541"/>
                  </a:lnTo>
                  <a:lnTo>
                    <a:pt x="3934904" y="114249"/>
                  </a:lnTo>
                  <a:lnTo>
                    <a:pt x="3947972" y="113182"/>
                  </a:lnTo>
                  <a:lnTo>
                    <a:pt x="3957574" y="112141"/>
                  </a:lnTo>
                  <a:close/>
                </a:path>
                <a:path w="5338445" h="487679">
                  <a:moveTo>
                    <a:pt x="3985869" y="115125"/>
                  </a:moveTo>
                  <a:lnTo>
                    <a:pt x="3984942" y="111302"/>
                  </a:lnTo>
                  <a:lnTo>
                    <a:pt x="3976598" y="112407"/>
                  </a:lnTo>
                  <a:lnTo>
                    <a:pt x="3970629" y="113868"/>
                  </a:lnTo>
                  <a:lnTo>
                    <a:pt x="3985869" y="115125"/>
                  </a:lnTo>
                  <a:close/>
                </a:path>
                <a:path w="5338445" h="487679">
                  <a:moveTo>
                    <a:pt x="4074718" y="106654"/>
                  </a:moveTo>
                  <a:lnTo>
                    <a:pt x="4066844" y="105752"/>
                  </a:lnTo>
                  <a:lnTo>
                    <a:pt x="4025646" y="107378"/>
                  </a:lnTo>
                  <a:lnTo>
                    <a:pt x="4058666" y="109842"/>
                  </a:lnTo>
                  <a:lnTo>
                    <a:pt x="4066311" y="108889"/>
                  </a:lnTo>
                  <a:lnTo>
                    <a:pt x="4073093" y="107772"/>
                  </a:lnTo>
                  <a:lnTo>
                    <a:pt x="4074718" y="106654"/>
                  </a:lnTo>
                  <a:close/>
                </a:path>
                <a:path w="5338445" h="487679">
                  <a:moveTo>
                    <a:pt x="4121683" y="82765"/>
                  </a:moveTo>
                  <a:lnTo>
                    <a:pt x="4046829" y="77838"/>
                  </a:lnTo>
                  <a:lnTo>
                    <a:pt x="4052366" y="82410"/>
                  </a:lnTo>
                  <a:lnTo>
                    <a:pt x="3987901" y="83616"/>
                  </a:lnTo>
                  <a:lnTo>
                    <a:pt x="4002862" y="84848"/>
                  </a:lnTo>
                  <a:lnTo>
                    <a:pt x="3998252" y="85801"/>
                  </a:lnTo>
                  <a:lnTo>
                    <a:pt x="3970477" y="87706"/>
                  </a:lnTo>
                  <a:lnTo>
                    <a:pt x="3998874" y="90284"/>
                  </a:lnTo>
                  <a:lnTo>
                    <a:pt x="4028325" y="93408"/>
                  </a:lnTo>
                  <a:lnTo>
                    <a:pt x="4059085" y="94627"/>
                  </a:lnTo>
                  <a:lnTo>
                    <a:pt x="4091368" y="91465"/>
                  </a:lnTo>
                  <a:lnTo>
                    <a:pt x="4054335" y="91567"/>
                  </a:lnTo>
                  <a:lnTo>
                    <a:pt x="4075379" y="89877"/>
                  </a:lnTo>
                  <a:lnTo>
                    <a:pt x="4068648" y="88087"/>
                  </a:lnTo>
                  <a:lnTo>
                    <a:pt x="4053192" y="86131"/>
                  </a:lnTo>
                  <a:lnTo>
                    <a:pt x="4048087" y="83947"/>
                  </a:lnTo>
                  <a:lnTo>
                    <a:pt x="4099585" y="87388"/>
                  </a:lnTo>
                  <a:lnTo>
                    <a:pt x="4105516" y="86220"/>
                  </a:lnTo>
                  <a:lnTo>
                    <a:pt x="4103636" y="84696"/>
                  </a:lnTo>
                  <a:lnTo>
                    <a:pt x="4105249" y="83362"/>
                  </a:lnTo>
                  <a:lnTo>
                    <a:pt x="4121683" y="82765"/>
                  </a:lnTo>
                  <a:close/>
                </a:path>
                <a:path w="5338445" h="487679">
                  <a:moveTo>
                    <a:pt x="4159427" y="133502"/>
                  </a:moveTo>
                  <a:lnTo>
                    <a:pt x="4158602" y="133502"/>
                  </a:lnTo>
                  <a:lnTo>
                    <a:pt x="4150614" y="133858"/>
                  </a:lnTo>
                  <a:lnTo>
                    <a:pt x="4135094" y="133502"/>
                  </a:lnTo>
                  <a:lnTo>
                    <a:pt x="4123486" y="131521"/>
                  </a:lnTo>
                  <a:lnTo>
                    <a:pt x="4128998" y="133299"/>
                  </a:lnTo>
                  <a:lnTo>
                    <a:pt x="4123601" y="134505"/>
                  </a:lnTo>
                  <a:lnTo>
                    <a:pt x="4117327" y="135597"/>
                  </a:lnTo>
                  <a:lnTo>
                    <a:pt x="4120223" y="137109"/>
                  </a:lnTo>
                  <a:lnTo>
                    <a:pt x="4151566" y="137439"/>
                  </a:lnTo>
                  <a:lnTo>
                    <a:pt x="4159059" y="135470"/>
                  </a:lnTo>
                  <a:lnTo>
                    <a:pt x="4159237" y="134505"/>
                  </a:lnTo>
                  <a:lnTo>
                    <a:pt x="4159364" y="133858"/>
                  </a:lnTo>
                  <a:lnTo>
                    <a:pt x="4159427" y="133502"/>
                  </a:lnTo>
                  <a:close/>
                </a:path>
                <a:path w="5338445" h="487679">
                  <a:moveTo>
                    <a:pt x="4169753" y="132397"/>
                  </a:moveTo>
                  <a:lnTo>
                    <a:pt x="4157103" y="133299"/>
                  </a:lnTo>
                  <a:lnTo>
                    <a:pt x="4159466" y="133299"/>
                  </a:lnTo>
                  <a:lnTo>
                    <a:pt x="4159427" y="133477"/>
                  </a:lnTo>
                  <a:lnTo>
                    <a:pt x="4163085" y="133299"/>
                  </a:lnTo>
                  <a:lnTo>
                    <a:pt x="4163834" y="133299"/>
                  </a:lnTo>
                  <a:lnTo>
                    <a:pt x="4169753" y="132397"/>
                  </a:lnTo>
                  <a:close/>
                </a:path>
                <a:path w="5338445" h="487679">
                  <a:moveTo>
                    <a:pt x="4186771" y="125234"/>
                  </a:moveTo>
                  <a:lnTo>
                    <a:pt x="4144302" y="123901"/>
                  </a:lnTo>
                  <a:lnTo>
                    <a:pt x="4128338" y="122618"/>
                  </a:lnTo>
                  <a:lnTo>
                    <a:pt x="4125468" y="119799"/>
                  </a:lnTo>
                  <a:lnTo>
                    <a:pt x="4094569" y="125476"/>
                  </a:lnTo>
                  <a:lnTo>
                    <a:pt x="4186771" y="125234"/>
                  </a:lnTo>
                  <a:close/>
                </a:path>
                <a:path w="5338445" h="487679">
                  <a:moveTo>
                    <a:pt x="4443196" y="74739"/>
                  </a:moveTo>
                  <a:lnTo>
                    <a:pt x="4401121" y="72605"/>
                  </a:lnTo>
                  <a:lnTo>
                    <a:pt x="4345660" y="72326"/>
                  </a:lnTo>
                  <a:lnTo>
                    <a:pt x="4235132" y="73799"/>
                  </a:lnTo>
                  <a:lnTo>
                    <a:pt x="4242219" y="73939"/>
                  </a:lnTo>
                  <a:lnTo>
                    <a:pt x="4250436" y="74231"/>
                  </a:lnTo>
                  <a:lnTo>
                    <a:pt x="4250944" y="74231"/>
                  </a:lnTo>
                  <a:lnTo>
                    <a:pt x="4258043" y="74371"/>
                  </a:lnTo>
                  <a:lnTo>
                    <a:pt x="4267581" y="74231"/>
                  </a:lnTo>
                  <a:lnTo>
                    <a:pt x="4217975" y="79921"/>
                  </a:lnTo>
                  <a:lnTo>
                    <a:pt x="4248048" y="78270"/>
                  </a:lnTo>
                  <a:lnTo>
                    <a:pt x="4281373" y="78270"/>
                  </a:lnTo>
                  <a:lnTo>
                    <a:pt x="4309630" y="78854"/>
                  </a:lnTo>
                  <a:lnTo>
                    <a:pt x="4312259" y="78854"/>
                  </a:lnTo>
                  <a:lnTo>
                    <a:pt x="4333176" y="79121"/>
                  </a:lnTo>
                  <a:lnTo>
                    <a:pt x="4328503" y="78638"/>
                  </a:lnTo>
                  <a:lnTo>
                    <a:pt x="4319270" y="78638"/>
                  </a:lnTo>
                  <a:lnTo>
                    <a:pt x="4318863" y="78270"/>
                  </a:lnTo>
                  <a:lnTo>
                    <a:pt x="4317403" y="76949"/>
                  </a:lnTo>
                  <a:lnTo>
                    <a:pt x="4323969" y="76136"/>
                  </a:lnTo>
                  <a:lnTo>
                    <a:pt x="4346321" y="75514"/>
                  </a:lnTo>
                  <a:lnTo>
                    <a:pt x="4379785" y="80010"/>
                  </a:lnTo>
                  <a:lnTo>
                    <a:pt x="4375582" y="81902"/>
                  </a:lnTo>
                  <a:lnTo>
                    <a:pt x="4357649" y="82270"/>
                  </a:lnTo>
                  <a:lnTo>
                    <a:pt x="4340123" y="82270"/>
                  </a:lnTo>
                  <a:lnTo>
                    <a:pt x="4338650" y="82664"/>
                  </a:lnTo>
                  <a:lnTo>
                    <a:pt x="4360507" y="84239"/>
                  </a:lnTo>
                  <a:lnTo>
                    <a:pt x="4382630" y="83159"/>
                  </a:lnTo>
                  <a:lnTo>
                    <a:pt x="4394098" y="80772"/>
                  </a:lnTo>
                  <a:lnTo>
                    <a:pt x="4384014" y="78460"/>
                  </a:lnTo>
                  <a:lnTo>
                    <a:pt x="4439412" y="79298"/>
                  </a:lnTo>
                  <a:lnTo>
                    <a:pt x="4429391" y="78460"/>
                  </a:lnTo>
                  <a:lnTo>
                    <a:pt x="4427309" y="78270"/>
                  </a:lnTo>
                  <a:lnTo>
                    <a:pt x="4422889" y="77571"/>
                  </a:lnTo>
                  <a:lnTo>
                    <a:pt x="4424985" y="76822"/>
                  </a:lnTo>
                  <a:lnTo>
                    <a:pt x="4436415" y="75514"/>
                  </a:lnTo>
                  <a:lnTo>
                    <a:pt x="4443196" y="74739"/>
                  </a:lnTo>
                  <a:close/>
                </a:path>
                <a:path w="5338445" h="487679">
                  <a:moveTo>
                    <a:pt x="4514926" y="86207"/>
                  </a:moveTo>
                  <a:lnTo>
                    <a:pt x="4491101" y="82753"/>
                  </a:lnTo>
                  <a:lnTo>
                    <a:pt x="4491774" y="84747"/>
                  </a:lnTo>
                  <a:lnTo>
                    <a:pt x="4468507" y="84328"/>
                  </a:lnTo>
                  <a:lnTo>
                    <a:pt x="4468838" y="86347"/>
                  </a:lnTo>
                  <a:lnTo>
                    <a:pt x="4514926" y="86207"/>
                  </a:lnTo>
                  <a:close/>
                </a:path>
                <a:path w="5338445" h="487679">
                  <a:moveTo>
                    <a:pt x="4644428" y="5600"/>
                  </a:moveTo>
                  <a:lnTo>
                    <a:pt x="4598606" y="6731"/>
                  </a:lnTo>
                  <a:lnTo>
                    <a:pt x="4612437" y="7251"/>
                  </a:lnTo>
                  <a:lnTo>
                    <a:pt x="4621708" y="6921"/>
                  </a:lnTo>
                  <a:lnTo>
                    <a:pt x="4630890" y="6223"/>
                  </a:lnTo>
                  <a:lnTo>
                    <a:pt x="4644428" y="5600"/>
                  </a:lnTo>
                  <a:close/>
                </a:path>
                <a:path w="5338445" h="487679">
                  <a:moveTo>
                    <a:pt x="4822101" y="59105"/>
                  </a:moveTo>
                  <a:lnTo>
                    <a:pt x="4822063" y="58000"/>
                  </a:lnTo>
                  <a:lnTo>
                    <a:pt x="4817656" y="56629"/>
                  </a:lnTo>
                  <a:lnTo>
                    <a:pt x="4812766" y="54914"/>
                  </a:lnTo>
                  <a:lnTo>
                    <a:pt x="4784509" y="55575"/>
                  </a:lnTo>
                  <a:lnTo>
                    <a:pt x="4772037" y="56400"/>
                  </a:lnTo>
                  <a:lnTo>
                    <a:pt x="4767161" y="58077"/>
                  </a:lnTo>
                  <a:lnTo>
                    <a:pt x="4783302" y="56946"/>
                  </a:lnTo>
                  <a:lnTo>
                    <a:pt x="4793716" y="57518"/>
                  </a:lnTo>
                  <a:lnTo>
                    <a:pt x="4802530" y="58864"/>
                  </a:lnTo>
                  <a:lnTo>
                    <a:pt x="4813884" y="60007"/>
                  </a:lnTo>
                  <a:lnTo>
                    <a:pt x="4822101" y="59105"/>
                  </a:lnTo>
                  <a:close/>
                </a:path>
                <a:path w="5338445" h="487679">
                  <a:moveTo>
                    <a:pt x="4921758" y="26682"/>
                  </a:moveTo>
                  <a:lnTo>
                    <a:pt x="4875212" y="24777"/>
                  </a:lnTo>
                  <a:lnTo>
                    <a:pt x="4912804" y="27724"/>
                  </a:lnTo>
                  <a:lnTo>
                    <a:pt x="4921758" y="26682"/>
                  </a:lnTo>
                  <a:close/>
                </a:path>
                <a:path w="5338445" h="487679">
                  <a:moveTo>
                    <a:pt x="4965827" y="17399"/>
                  </a:moveTo>
                  <a:lnTo>
                    <a:pt x="4896307" y="17106"/>
                  </a:lnTo>
                  <a:lnTo>
                    <a:pt x="4873244" y="16637"/>
                  </a:lnTo>
                  <a:lnTo>
                    <a:pt x="4894123" y="18961"/>
                  </a:lnTo>
                  <a:lnTo>
                    <a:pt x="4925365" y="19494"/>
                  </a:lnTo>
                  <a:lnTo>
                    <a:pt x="4953686" y="18783"/>
                  </a:lnTo>
                  <a:lnTo>
                    <a:pt x="4965827" y="17399"/>
                  </a:lnTo>
                  <a:close/>
                </a:path>
                <a:path w="5338445" h="487679">
                  <a:moveTo>
                    <a:pt x="5038064" y="30937"/>
                  </a:moveTo>
                  <a:lnTo>
                    <a:pt x="5023396" y="30454"/>
                  </a:lnTo>
                  <a:lnTo>
                    <a:pt x="4973320" y="30099"/>
                  </a:lnTo>
                  <a:lnTo>
                    <a:pt x="4973078" y="29095"/>
                  </a:lnTo>
                  <a:lnTo>
                    <a:pt x="4966703" y="28498"/>
                  </a:lnTo>
                  <a:lnTo>
                    <a:pt x="4968138" y="29921"/>
                  </a:lnTo>
                  <a:lnTo>
                    <a:pt x="4965268" y="31470"/>
                  </a:lnTo>
                  <a:lnTo>
                    <a:pt x="4945989" y="31203"/>
                  </a:lnTo>
                  <a:lnTo>
                    <a:pt x="4963134" y="32283"/>
                  </a:lnTo>
                  <a:lnTo>
                    <a:pt x="4981829" y="32232"/>
                  </a:lnTo>
                  <a:lnTo>
                    <a:pt x="5038064" y="30937"/>
                  </a:lnTo>
                  <a:close/>
                </a:path>
                <a:path w="5338445" h="487679">
                  <a:moveTo>
                    <a:pt x="5337937" y="8750"/>
                  </a:moveTo>
                  <a:lnTo>
                    <a:pt x="5300789" y="6235"/>
                  </a:lnTo>
                  <a:lnTo>
                    <a:pt x="5269230" y="3441"/>
                  </a:lnTo>
                  <a:lnTo>
                    <a:pt x="5236908" y="1117"/>
                  </a:lnTo>
                  <a:lnTo>
                    <a:pt x="5197437" y="0"/>
                  </a:lnTo>
                  <a:lnTo>
                    <a:pt x="5221808" y="3441"/>
                  </a:lnTo>
                  <a:lnTo>
                    <a:pt x="5245951" y="7683"/>
                  </a:lnTo>
                  <a:lnTo>
                    <a:pt x="5280952" y="10274"/>
                  </a:lnTo>
                  <a:lnTo>
                    <a:pt x="5337937" y="87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520531" y="4541037"/>
              <a:ext cx="4718685" cy="471170"/>
            </a:xfrm>
            <a:custGeom>
              <a:avLst/>
              <a:gdLst/>
              <a:ahLst/>
              <a:cxnLst/>
              <a:rect l="l" t="t" r="r" b="b"/>
              <a:pathLst>
                <a:path w="4718684" h="471170">
                  <a:moveTo>
                    <a:pt x="62560" y="470738"/>
                  </a:moveTo>
                  <a:lnTo>
                    <a:pt x="59512" y="467969"/>
                  </a:lnTo>
                  <a:lnTo>
                    <a:pt x="52692" y="469341"/>
                  </a:lnTo>
                  <a:lnTo>
                    <a:pt x="62560" y="470738"/>
                  </a:lnTo>
                  <a:close/>
                </a:path>
                <a:path w="4718684" h="471170">
                  <a:moveTo>
                    <a:pt x="85356" y="464959"/>
                  </a:moveTo>
                  <a:lnTo>
                    <a:pt x="82791" y="464959"/>
                  </a:lnTo>
                  <a:lnTo>
                    <a:pt x="67703" y="463105"/>
                  </a:lnTo>
                  <a:lnTo>
                    <a:pt x="63436" y="462584"/>
                  </a:lnTo>
                  <a:lnTo>
                    <a:pt x="7734" y="463105"/>
                  </a:lnTo>
                  <a:lnTo>
                    <a:pt x="0" y="460260"/>
                  </a:lnTo>
                  <a:lnTo>
                    <a:pt x="635" y="461645"/>
                  </a:lnTo>
                  <a:lnTo>
                    <a:pt x="6540" y="463308"/>
                  </a:lnTo>
                  <a:lnTo>
                    <a:pt x="14135" y="464959"/>
                  </a:lnTo>
                  <a:lnTo>
                    <a:pt x="19888" y="466305"/>
                  </a:lnTo>
                  <a:lnTo>
                    <a:pt x="23533" y="465353"/>
                  </a:lnTo>
                  <a:lnTo>
                    <a:pt x="56642" y="465353"/>
                  </a:lnTo>
                  <a:lnTo>
                    <a:pt x="59512" y="467969"/>
                  </a:lnTo>
                  <a:lnTo>
                    <a:pt x="73075" y="466585"/>
                  </a:lnTo>
                  <a:lnTo>
                    <a:pt x="82334" y="465353"/>
                  </a:lnTo>
                  <a:lnTo>
                    <a:pt x="85356" y="464959"/>
                  </a:lnTo>
                  <a:close/>
                </a:path>
                <a:path w="4718684" h="471170">
                  <a:moveTo>
                    <a:pt x="834720" y="434606"/>
                  </a:moveTo>
                  <a:lnTo>
                    <a:pt x="828294" y="434848"/>
                  </a:lnTo>
                  <a:lnTo>
                    <a:pt x="817981" y="434962"/>
                  </a:lnTo>
                  <a:lnTo>
                    <a:pt x="806881" y="435178"/>
                  </a:lnTo>
                  <a:lnTo>
                    <a:pt x="798093" y="435724"/>
                  </a:lnTo>
                  <a:lnTo>
                    <a:pt x="810310" y="435660"/>
                  </a:lnTo>
                  <a:lnTo>
                    <a:pt x="823493" y="435889"/>
                  </a:lnTo>
                  <a:lnTo>
                    <a:pt x="833132" y="435762"/>
                  </a:lnTo>
                  <a:lnTo>
                    <a:pt x="834720" y="434606"/>
                  </a:lnTo>
                  <a:close/>
                </a:path>
                <a:path w="4718684" h="471170">
                  <a:moveTo>
                    <a:pt x="1063752" y="406057"/>
                  </a:moveTo>
                  <a:lnTo>
                    <a:pt x="1022159" y="405650"/>
                  </a:lnTo>
                  <a:lnTo>
                    <a:pt x="1059916" y="409600"/>
                  </a:lnTo>
                  <a:lnTo>
                    <a:pt x="1063752" y="406057"/>
                  </a:lnTo>
                  <a:close/>
                </a:path>
                <a:path w="4718684" h="471170">
                  <a:moveTo>
                    <a:pt x="1149007" y="354482"/>
                  </a:moveTo>
                  <a:lnTo>
                    <a:pt x="1125334" y="354126"/>
                  </a:lnTo>
                  <a:lnTo>
                    <a:pt x="1102804" y="354723"/>
                  </a:lnTo>
                  <a:lnTo>
                    <a:pt x="1080325" y="355511"/>
                  </a:lnTo>
                  <a:lnTo>
                    <a:pt x="1056868" y="355727"/>
                  </a:lnTo>
                  <a:lnTo>
                    <a:pt x="1081836" y="356222"/>
                  </a:lnTo>
                  <a:lnTo>
                    <a:pt x="1110335" y="356984"/>
                  </a:lnTo>
                  <a:lnTo>
                    <a:pt x="1135138" y="356819"/>
                  </a:lnTo>
                  <a:lnTo>
                    <a:pt x="1149007" y="354482"/>
                  </a:lnTo>
                  <a:close/>
                </a:path>
                <a:path w="4718684" h="471170">
                  <a:moveTo>
                    <a:pt x="1166926" y="380707"/>
                  </a:moveTo>
                  <a:lnTo>
                    <a:pt x="1164945" y="378942"/>
                  </a:lnTo>
                  <a:lnTo>
                    <a:pt x="1154391" y="377774"/>
                  </a:lnTo>
                  <a:lnTo>
                    <a:pt x="1130808" y="376364"/>
                  </a:lnTo>
                  <a:lnTo>
                    <a:pt x="1138466" y="379031"/>
                  </a:lnTo>
                  <a:lnTo>
                    <a:pt x="1142796" y="380707"/>
                  </a:lnTo>
                  <a:lnTo>
                    <a:pt x="1149642" y="382104"/>
                  </a:lnTo>
                  <a:lnTo>
                    <a:pt x="1164793" y="383908"/>
                  </a:lnTo>
                  <a:lnTo>
                    <a:pt x="1166926" y="380707"/>
                  </a:lnTo>
                  <a:close/>
                </a:path>
                <a:path w="4718684" h="471170">
                  <a:moveTo>
                    <a:pt x="1190612" y="354863"/>
                  </a:moveTo>
                  <a:lnTo>
                    <a:pt x="1177188" y="356196"/>
                  </a:lnTo>
                  <a:lnTo>
                    <a:pt x="1171625" y="357708"/>
                  </a:lnTo>
                  <a:lnTo>
                    <a:pt x="1174737" y="359194"/>
                  </a:lnTo>
                  <a:lnTo>
                    <a:pt x="1187348" y="360464"/>
                  </a:lnTo>
                  <a:lnTo>
                    <a:pt x="1190612" y="354863"/>
                  </a:lnTo>
                  <a:close/>
                </a:path>
                <a:path w="4718684" h="471170">
                  <a:moveTo>
                    <a:pt x="1276159" y="325170"/>
                  </a:moveTo>
                  <a:lnTo>
                    <a:pt x="1261681" y="324408"/>
                  </a:lnTo>
                  <a:lnTo>
                    <a:pt x="1251026" y="323507"/>
                  </a:lnTo>
                  <a:lnTo>
                    <a:pt x="1241412" y="323469"/>
                  </a:lnTo>
                  <a:lnTo>
                    <a:pt x="1230122" y="325297"/>
                  </a:lnTo>
                  <a:lnTo>
                    <a:pt x="1205877" y="319760"/>
                  </a:lnTo>
                  <a:lnTo>
                    <a:pt x="1181658" y="322033"/>
                  </a:lnTo>
                  <a:lnTo>
                    <a:pt x="1164907" y="322668"/>
                  </a:lnTo>
                  <a:lnTo>
                    <a:pt x="1148092" y="322922"/>
                  </a:lnTo>
                  <a:lnTo>
                    <a:pt x="1123721" y="324053"/>
                  </a:lnTo>
                  <a:lnTo>
                    <a:pt x="1163472" y="325755"/>
                  </a:lnTo>
                  <a:lnTo>
                    <a:pt x="1207833" y="328777"/>
                  </a:lnTo>
                  <a:lnTo>
                    <a:pt x="1248244" y="329704"/>
                  </a:lnTo>
                  <a:lnTo>
                    <a:pt x="1276159" y="325170"/>
                  </a:lnTo>
                  <a:close/>
                </a:path>
                <a:path w="4718684" h="471170">
                  <a:moveTo>
                    <a:pt x="1286306" y="369862"/>
                  </a:moveTo>
                  <a:lnTo>
                    <a:pt x="1285849" y="367817"/>
                  </a:lnTo>
                  <a:lnTo>
                    <a:pt x="1270838" y="367347"/>
                  </a:lnTo>
                  <a:lnTo>
                    <a:pt x="1263548" y="368325"/>
                  </a:lnTo>
                  <a:lnTo>
                    <a:pt x="1257287" y="369963"/>
                  </a:lnTo>
                  <a:lnTo>
                    <a:pt x="1245323" y="371475"/>
                  </a:lnTo>
                  <a:lnTo>
                    <a:pt x="1264158" y="373456"/>
                  </a:lnTo>
                  <a:lnTo>
                    <a:pt x="1282522" y="372389"/>
                  </a:lnTo>
                  <a:lnTo>
                    <a:pt x="1286306" y="369862"/>
                  </a:lnTo>
                  <a:close/>
                </a:path>
                <a:path w="4718684" h="471170">
                  <a:moveTo>
                    <a:pt x="1302829" y="374535"/>
                  </a:moveTo>
                  <a:lnTo>
                    <a:pt x="1291869" y="373392"/>
                  </a:lnTo>
                  <a:lnTo>
                    <a:pt x="1278572" y="375970"/>
                  </a:lnTo>
                  <a:lnTo>
                    <a:pt x="1302829" y="374535"/>
                  </a:lnTo>
                  <a:close/>
                </a:path>
                <a:path w="4718684" h="471170">
                  <a:moveTo>
                    <a:pt x="1314907" y="373824"/>
                  </a:moveTo>
                  <a:lnTo>
                    <a:pt x="1302829" y="374535"/>
                  </a:lnTo>
                  <a:lnTo>
                    <a:pt x="1306080" y="374878"/>
                  </a:lnTo>
                  <a:lnTo>
                    <a:pt x="1314907" y="373824"/>
                  </a:lnTo>
                  <a:close/>
                </a:path>
                <a:path w="4718684" h="471170">
                  <a:moveTo>
                    <a:pt x="1334808" y="318389"/>
                  </a:moveTo>
                  <a:lnTo>
                    <a:pt x="1297393" y="316433"/>
                  </a:lnTo>
                  <a:lnTo>
                    <a:pt x="1280248" y="316712"/>
                  </a:lnTo>
                  <a:lnTo>
                    <a:pt x="1281506" y="317779"/>
                  </a:lnTo>
                  <a:lnTo>
                    <a:pt x="1286294" y="319201"/>
                  </a:lnTo>
                  <a:lnTo>
                    <a:pt x="1279753" y="320573"/>
                  </a:lnTo>
                  <a:lnTo>
                    <a:pt x="1288453" y="320230"/>
                  </a:lnTo>
                  <a:lnTo>
                    <a:pt x="1303985" y="319874"/>
                  </a:lnTo>
                  <a:lnTo>
                    <a:pt x="1321168" y="319316"/>
                  </a:lnTo>
                  <a:lnTo>
                    <a:pt x="1334808" y="318389"/>
                  </a:lnTo>
                  <a:close/>
                </a:path>
                <a:path w="4718684" h="471170">
                  <a:moveTo>
                    <a:pt x="1374216" y="431584"/>
                  </a:moveTo>
                  <a:lnTo>
                    <a:pt x="1366380" y="430517"/>
                  </a:lnTo>
                  <a:lnTo>
                    <a:pt x="1357820" y="430110"/>
                  </a:lnTo>
                  <a:lnTo>
                    <a:pt x="1341526" y="430161"/>
                  </a:lnTo>
                  <a:lnTo>
                    <a:pt x="1340294" y="427761"/>
                  </a:lnTo>
                  <a:lnTo>
                    <a:pt x="1282827" y="425399"/>
                  </a:lnTo>
                  <a:lnTo>
                    <a:pt x="1289227" y="422668"/>
                  </a:lnTo>
                  <a:lnTo>
                    <a:pt x="1244561" y="421563"/>
                  </a:lnTo>
                  <a:lnTo>
                    <a:pt x="1187386" y="423456"/>
                  </a:lnTo>
                  <a:lnTo>
                    <a:pt x="1150480" y="422033"/>
                  </a:lnTo>
                  <a:lnTo>
                    <a:pt x="1156614" y="420636"/>
                  </a:lnTo>
                  <a:lnTo>
                    <a:pt x="1156639" y="418973"/>
                  </a:lnTo>
                  <a:lnTo>
                    <a:pt x="1153210" y="417322"/>
                  </a:lnTo>
                  <a:lnTo>
                    <a:pt x="1149019" y="415975"/>
                  </a:lnTo>
                  <a:lnTo>
                    <a:pt x="1126820" y="419582"/>
                  </a:lnTo>
                  <a:lnTo>
                    <a:pt x="1093622" y="415086"/>
                  </a:lnTo>
                  <a:lnTo>
                    <a:pt x="1103045" y="419239"/>
                  </a:lnTo>
                  <a:lnTo>
                    <a:pt x="1138110" y="422960"/>
                  </a:lnTo>
                  <a:lnTo>
                    <a:pt x="1142314" y="427139"/>
                  </a:lnTo>
                  <a:lnTo>
                    <a:pt x="1095654" y="424243"/>
                  </a:lnTo>
                  <a:lnTo>
                    <a:pt x="1105052" y="425805"/>
                  </a:lnTo>
                  <a:lnTo>
                    <a:pt x="1143050" y="430212"/>
                  </a:lnTo>
                  <a:lnTo>
                    <a:pt x="1156347" y="427621"/>
                  </a:lnTo>
                  <a:lnTo>
                    <a:pt x="1166710" y="429031"/>
                  </a:lnTo>
                  <a:lnTo>
                    <a:pt x="1181735" y="429895"/>
                  </a:lnTo>
                  <a:lnTo>
                    <a:pt x="1188935" y="430885"/>
                  </a:lnTo>
                  <a:lnTo>
                    <a:pt x="1175854" y="432638"/>
                  </a:lnTo>
                  <a:lnTo>
                    <a:pt x="1203921" y="431241"/>
                  </a:lnTo>
                  <a:lnTo>
                    <a:pt x="1219060" y="430885"/>
                  </a:lnTo>
                  <a:lnTo>
                    <a:pt x="1235633" y="430949"/>
                  </a:lnTo>
                  <a:lnTo>
                    <a:pt x="1238973" y="433387"/>
                  </a:lnTo>
                  <a:lnTo>
                    <a:pt x="1251940" y="434416"/>
                  </a:lnTo>
                  <a:lnTo>
                    <a:pt x="1270825" y="434936"/>
                  </a:lnTo>
                  <a:lnTo>
                    <a:pt x="1291932" y="435889"/>
                  </a:lnTo>
                  <a:lnTo>
                    <a:pt x="1319809" y="435254"/>
                  </a:lnTo>
                  <a:lnTo>
                    <a:pt x="1331112" y="432409"/>
                  </a:lnTo>
                  <a:lnTo>
                    <a:pt x="1343393" y="430237"/>
                  </a:lnTo>
                  <a:lnTo>
                    <a:pt x="1374216" y="431584"/>
                  </a:lnTo>
                  <a:close/>
                </a:path>
                <a:path w="4718684" h="471170">
                  <a:moveTo>
                    <a:pt x="1394320" y="438645"/>
                  </a:moveTo>
                  <a:lnTo>
                    <a:pt x="1352562" y="437235"/>
                  </a:lnTo>
                  <a:lnTo>
                    <a:pt x="1365707" y="434682"/>
                  </a:lnTo>
                  <a:lnTo>
                    <a:pt x="1325118" y="438340"/>
                  </a:lnTo>
                  <a:lnTo>
                    <a:pt x="1335062" y="440880"/>
                  </a:lnTo>
                  <a:lnTo>
                    <a:pt x="1348765" y="440944"/>
                  </a:lnTo>
                  <a:lnTo>
                    <a:pt x="1365834" y="440791"/>
                  </a:lnTo>
                  <a:lnTo>
                    <a:pt x="1385925" y="442734"/>
                  </a:lnTo>
                  <a:lnTo>
                    <a:pt x="1385760" y="440702"/>
                  </a:lnTo>
                  <a:lnTo>
                    <a:pt x="1390091" y="440182"/>
                  </a:lnTo>
                  <a:lnTo>
                    <a:pt x="1394320" y="438645"/>
                  </a:lnTo>
                  <a:close/>
                </a:path>
                <a:path w="4718684" h="471170">
                  <a:moveTo>
                    <a:pt x="1407858" y="355803"/>
                  </a:moveTo>
                  <a:lnTo>
                    <a:pt x="1407058" y="352882"/>
                  </a:lnTo>
                  <a:lnTo>
                    <a:pt x="1366494" y="351180"/>
                  </a:lnTo>
                  <a:lnTo>
                    <a:pt x="1355331" y="348284"/>
                  </a:lnTo>
                  <a:lnTo>
                    <a:pt x="1342847" y="349796"/>
                  </a:lnTo>
                  <a:lnTo>
                    <a:pt x="1326108" y="351434"/>
                  </a:lnTo>
                  <a:lnTo>
                    <a:pt x="1305712" y="352310"/>
                  </a:lnTo>
                  <a:lnTo>
                    <a:pt x="1282293" y="351574"/>
                  </a:lnTo>
                  <a:lnTo>
                    <a:pt x="1271739" y="351574"/>
                  </a:lnTo>
                  <a:lnTo>
                    <a:pt x="1299527" y="352945"/>
                  </a:lnTo>
                  <a:lnTo>
                    <a:pt x="1315262" y="354012"/>
                  </a:lnTo>
                  <a:lnTo>
                    <a:pt x="1295527" y="356679"/>
                  </a:lnTo>
                  <a:lnTo>
                    <a:pt x="1281493" y="357466"/>
                  </a:lnTo>
                  <a:lnTo>
                    <a:pt x="1264945" y="356692"/>
                  </a:lnTo>
                  <a:lnTo>
                    <a:pt x="1274927" y="359702"/>
                  </a:lnTo>
                  <a:lnTo>
                    <a:pt x="1242402" y="359295"/>
                  </a:lnTo>
                  <a:lnTo>
                    <a:pt x="1258328" y="362686"/>
                  </a:lnTo>
                  <a:lnTo>
                    <a:pt x="1291158" y="362648"/>
                  </a:lnTo>
                  <a:lnTo>
                    <a:pt x="1322984" y="362140"/>
                  </a:lnTo>
                  <a:lnTo>
                    <a:pt x="1335951" y="364121"/>
                  </a:lnTo>
                  <a:lnTo>
                    <a:pt x="1354797" y="362089"/>
                  </a:lnTo>
                  <a:lnTo>
                    <a:pt x="1375575" y="360705"/>
                  </a:lnTo>
                  <a:lnTo>
                    <a:pt x="1394510" y="358965"/>
                  </a:lnTo>
                  <a:lnTo>
                    <a:pt x="1407858" y="355803"/>
                  </a:lnTo>
                  <a:close/>
                </a:path>
                <a:path w="4718684" h="471170">
                  <a:moveTo>
                    <a:pt x="1439583" y="455307"/>
                  </a:moveTo>
                  <a:lnTo>
                    <a:pt x="1425905" y="453034"/>
                  </a:lnTo>
                  <a:lnTo>
                    <a:pt x="1395857" y="452945"/>
                  </a:lnTo>
                  <a:lnTo>
                    <a:pt x="1342364" y="454025"/>
                  </a:lnTo>
                  <a:lnTo>
                    <a:pt x="1341005" y="455104"/>
                  </a:lnTo>
                  <a:lnTo>
                    <a:pt x="1324229" y="456882"/>
                  </a:lnTo>
                  <a:lnTo>
                    <a:pt x="1320114" y="457682"/>
                  </a:lnTo>
                  <a:lnTo>
                    <a:pt x="1295387" y="455447"/>
                  </a:lnTo>
                  <a:lnTo>
                    <a:pt x="1292047" y="454304"/>
                  </a:lnTo>
                  <a:lnTo>
                    <a:pt x="1305128" y="453136"/>
                  </a:lnTo>
                  <a:lnTo>
                    <a:pt x="1282941" y="453161"/>
                  </a:lnTo>
                  <a:lnTo>
                    <a:pt x="1279766" y="455180"/>
                  </a:lnTo>
                  <a:lnTo>
                    <a:pt x="1286217" y="457835"/>
                  </a:lnTo>
                  <a:lnTo>
                    <a:pt x="1292948" y="459790"/>
                  </a:lnTo>
                  <a:lnTo>
                    <a:pt x="1300365" y="458889"/>
                  </a:lnTo>
                  <a:lnTo>
                    <a:pt x="1315872" y="459206"/>
                  </a:lnTo>
                  <a:lnTo>
                    <a:pt x="1328178" y="460679"/>
                  </a:lnTo>
                  <a:lnTo>
                    <a:pt x="1326032" y="463257"/>
                  </a:lnTo>
                  <a:lnTo>
                    <a:pt x="1368247" y="462000"/>
                  </a:lnTo>
                  <a:lnTo>
                    <a:pt x="1409877" y="463956"/>
                  </a:lnTo>
                  <a:lnTo>
                    <a:pt x="1434757" y="464718"/>
                  </a:lnTo>
                  <a:lnTo>
                    <a:pt x="1426730" y="459905"/>
                  </a:lnTo>
                  <a:lnTo>
                    <a:pt x="1439583" y="455307"/>
                  </a:lnTo>
                  <a:close/>
                </a:path>
                <a:path w="4718684" h="471170">
                  <a:moveTo>
                    <a:pt x="1462849" y="373405"/>
                  </a:moveTo>
                  <a:lnTo>
                    <a:pt x="1461376" y="371779"/>
                  </a:lnTo>
                  <a:lnTo>
                    <a:pt x="1457185" y="369811"/>
                  </a:lnTo>
                  <a:lnTo>
                    <a:pt x="1448536" y="369290"/>
                  </a:lnTo>
                  <a:lnTo>
                    <a:pt x="1434604" y="368287"/>
                  </a:lnTo>
                  <a:lnTo>
                    <a:pt x="1415351" y="368452"/>
                  </a:lnTo>
                  <a:lnTo>
                    <a:pt x="1462849" y="373405"/>
                  </a:lnTo>
                  <a:close/>
                </a:path>
                <a:path w="4718684" h="471170">
                  <a:moveTo>
                    <a:pt x="1465389" y="385622"/>
                  </a:moveTo>
                  <a:lnTo>
                    <a:pt x="1456994" y="386219"/>
                  </a:lnTo>
                  <a:lnTo>
                    <a:pt x="1456105" y="387604"/>
                  </a:lnTo>
                  <a:lnTo>
                    <a:pt x="1457820" y="389267"/>
                  </a:lnTo>
                  <a:lnTo>
                    <a:pt x="1457223" y="390702"/>
                  </a:lnTo>
                  <a:lnTo>
                    <a:pt x="1416558" y="387870"/>
                  </a:lnTo>
                  <a:lnTo>
                    <a:pt x="1378064" y="387235"/>
                  </a:lnTo>
                  <a:lnTo>
                    <a:pt x="1339710" y="387172"/>
                  </a:lnTo>
                  <a:lnTo>
                    <a:pt x="1299425" y="386080"/>
                  </a:lnTo>
                  <a:lnTo>
                    <a:pt x="1299489" y="387096"/>
                  </a:lnTo>
                  <a:lnTo>
                    <a:pt x="1304429" y="388569"/>
                  </a:lnTo>
                  <a:lnTo>
                    <a:pt x="1290751" y="389140"/>
                  </a:lnTo>
                  <a:lnTo>
                    <a:pt x="1271803" y="387184"/>
                  </a:lnTo>
                  <a:lnTo>
                    <a:pt x="1269555" y="389318"/>
                  </a:lnTo>
                  <a:lnTo>
                    <a:pt x="1281252" y="390245"/>
                  </a:lnTo>
                  <a:lnTo>
                    <a:pt x="1295425" y="390880"/>
                  </a:lnTo>
                  <a:lnTo>
                    <a:pt x="1300607" y="392176"/>
                  </a:lnTo>
                  <a:lnTo>
                    <a:pt x="1316850" y="390474"/>
                  </a:lnTo>
                  <a:lnTo>
                    <a:pt x="1328229" y="388835"/>
                  </a:lnTo>
                  <a:lnTo>
                    <a:pt x="1340561" y="387692"/>
                  </a:lnTo>
                  <a:lnTo>
                    <a:pt x="1359611" y="387451"/>
                  </a:lnTo>
                  <a:lnTo>
                    <a:pt x="1363484" y="388924"/>
                  </a:lnTo>
                  <a:lnTo>
                    <a:pt x="1360830" y="390283"/>
                  </a:lnTo>
                  <a:lnTo>
                    <a:pt x="1352105" y="391388"/>
                  </a:lnTo>
                  <a:lnTo>
                    <a:pt x="1337741" y="392074"/>
                  </a:lnTo>
                  <a:lnTo>
                    <a:pt x="1360944" y="394271"/>
                  </a:lnTo>
                  <a:lnTo>
                    <a:pt x="1391602" y="392988"/>
                  </a:lnTo>
                  <a:lnTo>
                    <a:pt x="1426451" y="391033"/>
                  </a:lnTo>
                  <a:lnTo>
                    <a:pt x="1462227" y="391223"/>
                  </a:lnTo>
                  <a:lnTo>
                    <a:pt x="1465389" y="385622"/>
                  </a:lnTo>
                  <a:close/>
                </a:path>
                <a:path w="4718684" h="471170">
                  <a:moveTo>
                    <a:pt x="1480210" y="369290"/>
                  </a:moveTo>
                  <a:lnTo>
                    <a:pt x="1460360" y="368706"/>
                  </a:lnTo>
                  <a:lnTo>
                    <a:pt x="1457312" y="369811"/>
                  </a:lnTo>
                  <a:lnTo>
                    <a:pt x="1461236" y="370052"/>
                  </a:lnTo>
                  <a:lnTo>
                    <a:pt x="1480210" y="369290"/>
                  </a:lnTo>
                  <a:close/>
                </a:path>
                <a:path w="4718684" h="471170">
                  <a:moveTo>
                    <a:pt x="1508848" y="434784"/>
                  </a:moveTo>
                  <a:lnTo>
                    <a:pt x="1492123" y="432435"/>
                  </a:lnTo>
                  <a:lnTo>
                    <a:pt x="1468056" y="432485"/>
                  </a:lnTo>
                  <a:lnTo>
                    <a:pt x="1442339" y="433108"/>
                  </a:lnTo>
                  <a:lnTo>
                    <a:pt x="1420660" y="432473"/>
                  </a:lnTo>
                  <a:lnTo>
                    <a:pt x="1398003" y="435089"/>
                  </a:lnTo>
                  <a:lnTo>
                    <a:pt x="1415288" y="437400"/>
                  </a:lnTo>
                  <a:lnTo>
                    <a:pt x="1441894" y="437070"/>
                  </a:lnTo>
                  <a:lnTo>
                    <a:pt x="1474266" y="435673"/>
                  </a:lnTo>
                  <a:lnTo>
                    <a:pt x="1508848" y="434784"/>
                  </a:lnTo>
                  <a:close/>
                </a:path>
                <a:path w="4718684" h="471170">
                  <a:moveTo>
                    <a:pt x="1510868" y="361607"/>
                  </a:moveTo>
                  <a:lnTo>
                    <a:pt x="1472793" y="359371"/>
                  </a:lnTo>
                  <a:lnTo>
                    <a:pt x="1449793" y="358851"/>
                  </a:lnTo>
                  <a:lnTo>
                    <a:pt x="1418056" y="359816"/>
                  </a:lnTo>
                  <a:lnTo>
                    <a:pt x="1436217" y="362026"/>
                  </a:lnTo>
                  <a:lnTo>
                    <a:pt x="1463103" y="362432"/>
                  </a:lnTo>
                  <a:lnTo>
                    <a:pt x="1510868" y="361607"/>
                  </a:lnTo>
                  <a:close/>
                </a:path>
                <a:path w="4718684" h="471170">
                  <a:moveTo>
                    <a:pt x="1720456" y="288366"/>
                  </a:moveTo>
                  <a:lnTo>
                    <a:pt x="1690509" y="285292"/>
                  </a:lnTo>
                  <a:lnTo>
                    <a:pt x="1644523" y="283984"/>
                  </a:lnTo>
                  <a:lnTo>
                    <a:pt x="1593583" y="283845"/>
                  </a:lnTo>
                  <a:lnTo>
                    <a:pt x="1548790" y="284264"/>
                  </a:lnTo>
                  <a:lnTo>
                    <a:pt x="1577136" y="286042"/>
                  </a:lnTo>
                  <a:lnTo>
                    <a:pt x="1621015" y="287502"/>
                  </a:lnTo>
                  <a:lnTo>
                    <a:pt x="1671701" y="288366"/>
                  </a:lnTo>
                  <a:lnTo>
                    <a:pt x="1720456" y="288366"/>
                  </a:lnTo>
                  <a:close/>
                </a:path>
                <a:path w="4718684" h="471170">
                  <a:moveTo>
                    <a:pt x="1774901" y="263309"/>
                  </a:moveTo>
                  <a:lnTo>
                    <a:pt x="1764195" y="257251"/>
                  </a:lnTo>
                  <a:lnTo>
                    <a:pt x="1752447" y="259626"/>
                  </a:lnTo>
                  <a:lnTo>
                    <a:pt x="1727885" y="259257"/>
                  </a:lnTo>
                  <a:lnTo>
                    <a:pt x="1676336" y="255968"/>
                  </a:lnTo>
                  <a:lnTo>
                    <a:pt x="1687779" y="257594"/>
                  </a:lnTo>
                  <a:lnTo>
                    <a:pt x="1719300" y="259499"/>
                  </a:lnTo>
                  <a:lnTo>
                    <a:pt x="1728406" y="261429"/>
                  </a:lnTo>
                  <a:lnTo>
                    <a:pt x="1697939" y="260985"/>
                  </a:lnTo>
                  <a:lnTo>
                    <a:pt x="1670177" y="262407"/>
                  </a:lnTo>
                  <a:lnTo>
                    <a:pt x="1645132" y="264287"/>
                  </a:lnTo>
                  <a:lnTo>
                    <a:pt x="1622856" y="265252"/>
                  </a:lnTo>
                  <a:lnTo>
                    <a:pt x="1695589" y="265430"/>
                  </a:lnTo>
                  <a:lnTo>
                    <a:pt x="1725574" y="265963"/>
                  </a:lnTo>
                  <a:lnTo>
                    <a:pt x="1761998" y="267919"/>
                  </a:lnTo>
                  <a:lnTo>
                    <a:pt x="1767116" y="266687"/>
                  </a:lnTo>
                  <a:lnTo>
                    <a:pt x="1766620" y="265430"/>
                  </a:lnTo>
                  <a:lnTo>
                    <a:pt x="1767039" y="264261"/>
                  </a:lnTo>
                  <a:lnTo>
                    <a:pt x="1774901" y="263309"/>
                  </a:lnTo>
                  <a:close/>
                </a:path>
                <a:path w="4718684" h="471170">
                  <a:moveTo>
                    <a:pt x="1822399" y="289102"/>
                  </a:moveTo>
                  <a:lnTo>
                    <a:pt x="1812429" y="287096"/>
                  </a:lnTo>
                  <a:lnTo>
                    <a:pt x="1816989" y="286600"/>
                  </a:lnTo>
                  <a:lnTo>
                    <a:pt x="1793773" y="285140"/>
                  </a:lnTo>
                  <a:lnTo>
                    <a:pt x="1813052" y="289128"/>
                  </a:lnTo>
                  <a:lnTo>
                    <a:pt x="1822399" y="289102"/>
                  </a:lnTo>
                  <a:close/>
                </a:path>
                <a:path w="4718684" h="471170">
                  <a:moveTo>
                    <a:pt x="1827364" y="393750"/>
                  </a:moveTo>
                  <a:lnTo>
                    <a:pt x="1810512" y="393839"/>
                  </a:lnTo>
                  <a:lnTo>
                    <a:pt x="1799018" y="392899"/>
                  </a:lnTo>
                  <a:lnTo>
                    <a:pt x="1790014" y="391668"/>
                  </a:lnTo>
                  <a:lnTo>
                    <a:pt x="1780641" y="390867"/>
                  </a:lnTo>
                  <a:lnTo>
                    <a:pt x="1790611" y="393852"/>
                  </a:lnTo>
                  <a:lnTo>
                    <a:pt x="1745018" y="391579"/>
                  </a:lnTo>
                  <a:lnTo>
                    <a:pt x="1735226" y="390309"/>
                  </a:lnTo>
                  <a:lnTo>
                    <a:pt x="1747786" y="388391"/>
                  </a:lnTo>
                  <a:lnTo>
                    <a:pt x="1733638" y="389483"/>
                  </a:lnTo>
                  <a:lnTo>
                    <a:pt x="1719745" y="389674"/>
                  </a:lnTo>
                  <a:lnTo>
                    <a:pt x="1708277" y="389001"/>
                  </a:lnTo>
                  <a:lnTo>
                    <a:pt x="1701355" y="387502"/>
                  </a:lnTo>
                  <a:lnTo>
                    <a:pt x="1701571" y="388518"/>
                  </a:lnTo>
                  <a:lnTo>
                    <a:pt x="1692554" y="389572"/>
                  </a:lnTo>
                  <a:lnTo>
                    <a:pt x="1693062" y="391591"/>
                  </a:lnTo>
                  <a:lnTo>
                    <a:pt x="1651101" y="390512"/>
                  </a:lnTo>
                  <a:lnTo>
                    <a:pt x="1608213" y="389153"/>
                  </a:lnTo>
                  <a:lnTo>
                    <a:pt x="1574355" y="389496"/>
                  </a:lnTo>
                  <a:lnTo>
                    <a:pt x="1559509" y="393484"/>
                  </a:lnTo>
                  <a:lnTo>
                    <a:pt x="1598269" y="393954"/>
                  </a:lnTo>
                  <a:lnTo>
                    <a:pt x="1619402" y="395439"/>
                  </a:lnTo>
                  <a:lnTo>
                    <a:pt x="1627898" y="397662"/>
                  </a:lnTo>
                  <a:lnTo>
                    <a:pt x="1628724" y="400342"/>
                  </a:lnTo>
                  <a:lnTo>
                    <a:pt x="1626895" y="403174"/>
                  </a:lnTo>
                  <a:lnTo>
                    <a:pt x="1627365" y="405879"/>
                  </a:lnTo>
                  <a:lnTo>
                    <a:pt x="1635150" y="408178"/>
                  </a:lnTo>
                  <a:lnTo>
                    <a:pt x="1655216" y="409790"/>
                  </a:lnTo>
                  <a:lnTo>
                    <a:pt x="1692554" y="410413"/>
                  </a:lnTo>
                  <a:lnTo>
                    <a:pt x="1657997" y="409536"/>
                  </a:lnTo>
                  <a:lnTo>
                    <a:pt x="1643443" y="407924"/>
                  </a:lnTo>
                  <a:lnTo>
                    <a:pt x="1642262" y="405803"/>
                  </a:lnTo>
                  <a:lnTo>
                    <a:pt x="1653641" y="400773"/>
                  </a:lnTo>
                  <a:lnTo>
                    <a:pt x="1652981" y="398297"/>
                  </a:lnTo>
                  <a:lnTo>
                    <a:pt x="1639303" y="396087"/>
                  </a:lnTo>
                  <a:lnTo>
                    <a:pt x="1605991" y="394373"/>
                  </a:lnTo>
                  <a:lnTo>
                    <a:pt x="1622501" y="393915"/>
                  </a:lnTo>
                  <a:lnTo>
                    <a:pt x="1620596" y="392557"/>
                  </a:lnTo>
                  <a:lnTo>
                    <a:pt x="1616976" y="391198"/>
                  </a:lnTo>
                  <a:lnTo>
                    <a:pt x="1628317" y="390753"/>
                  </a:lnTo>
                  <a:lnTo>
                    <a:pt x="1656422" y="394500"/>
                  </a:lnTo>
                  <a:lnTo>
                    <a:pt x="1685328" y="397967"/>
                  </a:lnTo>
                  <a:lnTo>
                    <a:pt x="1717509" y="400659"/>
                  </a:lnTo>
                  <a:lnTo>
                    <a:pt x="1755444" y="402094"/>
                  </a:lnTo>
                  <a:lnTo>
                    <a:pt x="1761858" y="400265"/>
                  </a:lnTo>
                  <a:lnTo>
                    <a:pt x="1771116" y="399376"/>
                  </a:lnTo>
                  <a:lnTo>
                    <a:pt x="1776818" y="398310"/>
                  </a:lnTo>
                  <a:lnTo>
                    <a:pt x="1772589" y="395935"/>
                  </a:lnTo>
                  <a:lnTo>
                    <a:pt x="1797481" y="396163"/>
                  </a:lnTo>
                  <a:lnTo>
                    <a:pt x="1805266" y="397383"/>
                  </a:lnTo>
                  <a:lnTo>
                    <a:pt x="1809673" y="398995"/>
                  </a:lnTo>
                  <a:lnTo>
                    <a:pt x="1824431" y="400367"/>
                  </a:lnTo>
                  <a:lnTo>
                    <a:pt x="1815541" y="398094"/>
                  </a:lnTo>
                  <a:lnTo>
                    <a:pt x="1811782" y="395605"/>
                  </a:lnTo>
                  <a:lnTo>
                    <a:pt x="1815071" y="393839"/>
                  </a:lnTo>
                  <a:lnTo>
                    <a:pt x="1827364" y="393750"/>
                  </a:lnTo>
                  <a:close/>
                </a:path>
                <a:path w="4718684" h="471170">
                  <a:moveTo>
                    <a:pt x="1857286" y="383006"/>
                  </a:moveTo>
                  <a:lnTo>
                    <a:pt x="1841538" y="380580"/>
                  </a:lnTo>
                  <a:lnTo>
                    <a:pt x="1807692" y="380542"/>
                  </a:lnTo>
                  <a:lnTo>
                    <a:pt x="1772831" y="380034"/>
                  </a:lnTo>
                  <a:lnTo>
                    <a:pt x="1754098" y="376199"/>
                  </a:lnTo>
                  <a:lnTo>
                    <a:pt x="1703832" y="375500"/>
                  </a:lnTo>
                  <a:lnTo>
                    <a:pt x="1679435" y="375462"/>
                  </a:lnTo>
                  <a:lnTo>
                    <a:pt x="1657388" y="375958"/>
                  </a:lnTo>
                  <a:lnTo>
                    <a:pt x="1676501" y="379933"/>
                  </a:lnTo>
                  <a:lnTo>
                    <a:pt x="1676387" y="378917"/>
                  </a:lnTo>
                  <a:lnTo>
                    <a:pt x="1685810" y="381927"/>
                  </a:lnTo>
                  <a:lnTo>
                    <a:pt x="1709204" y="383616"/>
                  </a:lnTo>
                  <a:lnTo>
                    <a:pt x="1741906" y="384403"/>
                  </a:lnTo>
                  <a:lnTo>
                    <a:pt x="1779295" y="384746"/>
                  </a:lnTo>
                  <a:lnTo>
                    <a:pt x="1795741" y="383260"/>
                  </a:lnTo>
                  <a:lnTo>
                    <a:pt x="1838172" y="384225"/>
                  </a:lnTo>
                  <a:lnTo>
                    <a:pt x="1857286" y="383006"/>
                  </a:lnTo>
                  <a:close/>
                </a:path>
                <a:path w="4718684" h="471170">
                  <a:moveTo>
                    <a:pt x="1896630" y="271106"/>
                  </a:moveTo>
                  <a:lnTo>
                    <a:pt x="1864220" y="270725"/>
                  </a:lnTo>
                  <a:lnTo>
                    <a:pt x="1873554" y="272046"/>
                  </a:lnTo>
                  <a:lnTo>
                    <a:pt x="1884438" y="272796"/>
                  </a:lnTo>
                  <a:lnTo>
                    <a:pt x="1893303" y="272605"/>
                  </a:lnTo>
                  <a:lnTo>
                    <a:pt x="1896630" y="271106"/>
                  </a:lnTo>
                  <a:close/>
                </a:path>
                <a:path w="4718684" h="471170">
                  <a:moveTo>
                    <a:pt x="1948408" y="389940"/>
                  </a:moveTo>
                  <a:lnTo>
                    <a:pt x="1947659" y="388988"/>
                  </a:lnTo>
                  <a:lnTo>
                    <a:pt x="1937029" y="388391"/>
                  </a:lnTo>
                  <a:lnTo>
                    <a:pt x="1933752" y="390220"/>
                  </a:lnTo>
                  <a:lnTo>
                    <a:pt x="1921332" y="390080"/>
                  </a:lnTo>
                  <a:lnTo>
                    <a:pt x="1908822" y="389737"/>
                  </a:lnTo>
                  <a:lnTo>
                    <a:pt x="1905292" y="390994"/>
                  </a:lnTo>
                  <a:lnTo>
                    <a:pt x="1942541" y="391934"/>
                  </a:lnTo>
                  <a:lnTo>
                    <a:pt x="1944852" y="391007"/>
                  </a:lnTo>
                  <a:lnTo>
                    <a:pt x="1948408" y="389940"/>
                  </a:lnTo>
                  <a:close/>
                </a:path>
                <a:path w="4718684" h="471170">
                  <a:moveTo>
                    <a:pt x="1956079" y="268389"/>
                  </a:moveTo>
                  <a:lnTo>
                    <a:pt x="1949945" y="265633"/>
                  </a:lnTo>
                  <a:lnTo>
                    <a:pt x="1892820" y="261366"/>
                  </a:lnTo>
                  <a:lnTo>
                    <a:pt x="1889353" y="259435"/>
                  </a:lnTo>
                  <a:lnTo>
                    <a:pt x="1866188" y="257975"/>
                  </a:lnTo>
                  <a:lnTo>
                    <a:pt x="1877504" y="258838"/>
                  </a:lnTo>
                  <a:lnTo>
                    <a:pt x="1876463" y="260819"/>
                  </a:lnTo>
                  <a:lnTo>
                    <a:pt x="1872881" y="262902"/>
                  </a:lnTo>
                  <a:lnTo>
                    <a:pt x="1876564" y="264045"/>
                  </a:lnTo>
                  <a:lnTo>
                    <a:pt x="1857108" y="263944"/>
                  </a:lnTo>
                  <a:lnTo>
                    <a:pt x="1855228" y="267258"/>
                  </a:lnTo>
                  <a:lnTo>
                    <a:pt x="1835873" y="267728"/>
                  </a:lnTo>
                  <a:lnTo>
                    <a:pt x="1846008" y="271780"/>
                  </a:lnTo>
                  <a:lnTo>
                    <a:pt x="1855139" y="267589"/>
                  </a:lnTo>
                  <a:lnTo>
                    <a:pt x="1883587" y="266522"/>
                  </a:lnTo>
                  <a:lnTo>
                    <a:pt x="1918284" y="266496"/>
                  </a:lnTo>
                  <a:lnTo>
                    <a:pt x="1946109" y="265391"/>
                  </a:lnTo>
                  <a:lnTo>
                    <a:pt x="1945335" y="266382"/>
                  </a:lnTo>
                  <a:lnTo>
                    <a:pt x="1929942" y="267995"/>
                  </a:lnTo>
                  <a:lnTo>
                    <a:pt x="1924011" y="268986"/>
                  </a:lnTo>
                  <a:lnTo>
                    <a:pt x="1956079" y="268389"/>
                  </a:lnTo>
                  <a:close/>
                </a:path>
                <a:path w="4718684" h="471170">
                  <a:moveTo>
                    <a:pt x="1989594" y="263372"/>
                  </a:moveTo>
                  <a:lnTo>
                    <a:pt x="1987080" y="262737"/>
                  </a:lnTo>
                  <a:lnTo>
                    <a:pt x="1968931" y="263817"/>
                  </a:lnTo>
                  <a:lnTo>
                    <a:pt x="1973719" y="264312"/>
                  </a:lnTo>
                  <a:lnTo>
                    <a:pt x="1989594" y="263372"/>
                  </a:lnTo>
                  <a:close/>
                </a:path>
                <a:path w="4718684" h="471170">
                  <a:moveTo>
                    <a:pt x="1992020" y="263982"/>
                  </a:moveTo>
                  <a:lnTo>
                    <a:pt x="1991944" y="263372"/>
                  </a:lnTo>
                  <a:lnTo>
                    <a:pt x="1991918" y="263232"/>
                  </a:lnTo>
                  <a:lnTo>
                    <a:pt x="1989594" y="263372"/>
                  </a:lnTo>
                  <a:lnTo>
                    <a:pt x="1992020" y="263982"/>
                  </a:lnTo>
                  <a:close/>
                </a:path>
                <a:path w="4718684" h="471170">
                  <a:moveTo>
                    <a:pt x="1996401" y="265455"/>
                  </a:moveTo>
                  <a:lnTo>
                    <a:pt x="1992388" y="264071"/>
                  </a:lnTo>
                  <a:lnTo>
                    <a:pt x="1992045" y="264071"/>
                  </a:lnTo>
                  <a:lnTo>
                    <a:pt x="1992083" y="264312"/>
                  </a:lnTo>
                  <a:lnTo>
                    <a:pt x="1991639" y="264312"/>
                  </a:lnTo>
                  <a:lnTo>
                    <a:pt x="1973795" y="266382"/>
                  </a:lnTo>
                  <a:lnTo>
                    <a:pt x="1992503" y="266382"/>
                  </a:lnTo>
                  <a:lnTo>
                    <a:pt x="1996401" y="265455"/>
                  </a:lnTo>
                  <a:close/>
                </a:path>
                <a:path w="4718684" h="471170">
                  <a:moveTo>
                    <a:pt x="2096846" y="237528"/>
                  </a:moveTo>
                  <a:lnTo>
                    <a:pt x="2064385" y="237109"/>
                  </a:lnTo>
                  <a:lnTo>
                    <a:pt x="2083714" y="240106"/>
                  </a:lnTo>
                  <a:lnTo>
                    <a:pt x="2096846" y="237528"/>
                  </a:lnTo>
                  <a:close/>
                </a:path>
                <a:path w="4718684" h="471170">
                  <a:moveTo>
                    <a:pt x="2151850" y="256184"/>
                  </a:moveTo>
                  <a:lnTo>
                    <a:pt x="2120747" y="260845"/>
                  </a:lnTo>
                  <a:lnTo>
                    <a:pt x="2148700" y="262801"/>
                  </a:lnTo>
                  <a:lnTo>
                    <a:pt x="2151850" y="256184"/>
                  </a:lnTo>
                  <a:close/>
                </a:path>
                <a:path w="4718684" h="471170">
                  <a:moveTo>
                    <a:pt x="2196935" y="250990"/>
                  </a:moveTo>
                  <a:lnTo>
                    <a:pt x="2155355" y="250609"/>
                  </a:lnTo>
                  <a:lnTo>
                    <a:pt x="2183422" y="252539"/>
                  </a:lnTo>
                  <a:lnTo>
                    <a:pt x="2196935" y="250990"/>
                  </a:lnTo>
                  <a:close/>
                </a:path>
                <a:path w="4718684" h="471170">
                  <a:moveTo>
                    <a:pt x="2221750" y="274624"/>
                  </a:moveTo>
                  <a:lnTo>
                    <a:pt x="2219706" y="274624"/>
                  </a:lnTo>
                  <a:lnTo>
                    <a:pt x="2220734" y="275259"/>
                  </a:lnTo>
                  <a:lnTo>
                    <a:pt x="2221065" y="275259"/>
                  </a:lnTo>
                  <a:lnTo>
                    <a:pt x="2221750" y="274624"/>
                  </a:lnTo>
                  <a:close/>
                </a:path>
                <a:path w="4718684" h="471170">
                  <a:moveTo>
                    <a:pt x="2226030" y="369430"/>
                  </a:moveTo>
                  <a:lnTo>
                    <a:pt x="2219922" y="367652"/>
                  </a:lnTo>
                  <a:lnTo>
                    <a:pt x="2200262" y="367334"/>
                  </a:lnTo>
                  <a:lnTo>
                    <a:pt x="2210460" y="372389"/>
                  </a:lnTo>
                  <a:lnTo>
                    <a:pt x="2221801" y="371424"/>
                  </a:lnTo>
                  <a:lnTo>
                    <a:pt x="2226030" y="369430"/>
                  </a:lnTo>
                  <a:close/>
                </a:path>
                <a:path w="4718684" h="471170">
                  <a:moveTo>
                    <a:pt x="2248928" y="271703"/>
                  </a:moveTo>
                  <a:lnTo>
                    <a:pt x="2223744" y="271703"/>
                  </a:lnTo>
                  <a:lnTo>
                    <a:pt x="2218512" y="272338"/>
                  </a:lnTo>
                  <a:lnTo>
                    <a:pt x="2224227" y="272338"/>
                  </a:lnTo>
                  <a:lnTo>
                    <a:pt x="2224773" y="271830"/>
                  </a:lnTo>
                  <a:lnTo>
                    <a:pt x="2236457" y="271830"/>
                  </a:lnTo>
                  <a:lnTo>
                    <a:pt x="2248928" y="271703"/>
                  </a:lnTo>
                  <a:close/>
                </a:path>
                <a:path w="4718684" h="471170">
                  <a:moveTo>
                    <a:pt x="2260816" y="275386"/>
                  </a:moveTo>
                  <a:lnTo>
                    <a:pt x="2260625" y="275386"/>
                  </a:lnTo>
                  <a:lnTo>
                    <a:pt x="2259203" y="275894"/>
                  </a:lnTo>
                  <a:lnTo>
                    <a:pt x="2260816" y="275386"/>
                  </a:lnTo>
                  <a:close/>
                </a:path>
                <a:path w="4718684" h="471170">
                  <a:moveTo>
                    <a:pt x="2260981" y="275259"/>
                  </a:moveTo>
                  <a:lnTo>
                    <a:pt x="2221065" y="275259"/>
                  </a:lnTo>
                  <a:lnTo>
                    <a:pt x="2220938" y="275386"/>
                  </a:lnTo>
                  <a:lnTo>
                    <a:pt x="2260625" y="275386"/>
                  </a:lnTo>
                  <a:lnTo>
                    <a:pt x="2260981" y="275259"/>
                  </a:lnTo>
                  <a:close/>
                </a:path>
                <a:path w="4718684" h="471170">
                  <a:moveTo>
                    <a:pt x="2262568" y="272465"/>
                  </a:moveTo>
                  <a:lnTo>
                    <a:pt x="2261870" y="272338"/>
                  </a:lnTo>
                  <a:lnTo>
                    <a:pt x="2224227" y="272338"/>
                  </a:lnTo>
                  <a:lnTo>
                    <a:pt x="2224087" y="272465"/>
                  </a:lnTo>
                  <a:lnTo>
                    <a:pt x="2262568" y="272465"/>
                  </a:lnTo>
                  <a:close/>
                </a:path>
                <a:path w="4718684" h="471170">
                  <a:moveTo>
                    <a:pt x="2263102" y="274624"/>
                  </a:moveTo>
                  <a:lnTo>
                    <a:pt x="2262771" y="274624"/>
                  </a:lnTo>
                  <a:lnTo>
                    <a:pt x="2260981" y="275259"/>
                  </a:lnTo>
                  <a:lnTo>
                    <a:pt x="2261197" y="275259"/>
                  </a:lnTo>
                  <a:lnTo>
                    <a:pt x="2263102" y="274624"/>
                  </a:lnTo>
                  <a:close/>
                </a:path>
                <a:path w="4718684" h="471170">
                  <a:moveTo>
                    <a:pt x="2323427" y="275386"/>
                  </a:moveTo>
                  <a:lnTo>
                    <a:pt x="2322880" y="275259"/>
                  </a:lnTo>
                  <a:lnTo>
                    <a:pt x="2261197" y="275259"/>
                  </a:lnTo>
                  <a:lnTo>
                    <a:pt x="2260816" y="275386"/>
                  </a:lnTo>
                  <a:lnTo>
                    <a:pt x="2323427" y="275386"/>
                  </a:lnTo>
                  <a:close/>
                </a:path>
                <a:path w="4718684" h="471170">
                  <a:moveTo>
                    <a:pt x="2337155" y="278561"/>
                  </a:moveTo>
                  <a:lnTo>
                    <a:pt x="2331148" y="277164"/>
                  </a:lnTo>
                  <a:lnTo>
                    <a:pt x="2327694" y="277672"/>
                  </a:lnTo>
                  <a:lnTo>
                    <a:pt x="2327846" y="278561"/>
                  </a:lnTo>
                  <a:lnTo>
                    <a:pt x="2337155" y="278561"/>
                  </a:lnTo>
                  <a:close/>
                </a:path>
                <a:path w="4718684" h="471170">
                  <a:moveTo>
                    <a:pt x="2374455" y="218973"/>
                  </a:moveTo>
                  <a:lnTo>
                    <a:pt x="2364194" y="214960"/>
                  </a:lnTo>
                  <a:lnTo>
                    <a:pt x="2356701" y="215658"/>
                  </a:lnTo>
                  <a:lnTo>
                    <a:pt x="2339987" y="216890"/>
                  </a:lnTo>
                  <a:lnTo>
                    <a:pt x="2332520" y="217589"/>
                  </a:lnTo>
                  <a:lnTo>
                    <a:pt x="2374455" y="218973"/>
                  </a:lnTo>
                  <a:close/>
                </a:path>
                <a:path w="4718684" h="471170">
                  <a:moveTo>
                    <a:pt x="2390813" y="272465"/>
                  </a:moveTo>
                  <a:lnTo>
                    <a:pt x="2262568" y="272465"/>
                  </a:lnTo>
                  <a:lnTo>
                    <a:pt x="2266010" y="273100"/>
                  </a:lnTo>
                  <a:lnTo>
                    <a:pt x="2390038" y="273100"/>
                  </a:lnTo>
                  <a:lnTo>
                    <a:pt x="2390813" y="272465"/>
                  </a:lnTo>
                  <a:close/>
                </a:path>
                <a:path w="4718684" h="471170">
                  <a:moveTo>
                    <a:pt x="2396515" y="275259"/>
                  </a:moveTo>
                  <a:lnTo>
                    <a:pt x="2388209" y="274624"/>
                  </a:lnTo>
                  <a:lnTo>
                    <a:pt x="2295245" y="274624"/>
                  </a:lnTo>
                  <a:lnTo>
                    <a:pt x="2322334" y="275132"/>
                  </a:lnTo>
                  <a:lnTo>
                    <a:pt x="2322880" y="275259"/>
                  </a:lnTo>
                  <a:lnTo>
                    <a:pt x="2396515" y="275259"/>
                  </a:lnTo>
                  <a:close/>
                </a:path>
                <a:path w="4718684" h="471170">
                  <a:moveTo>
                    <a:pt x="2429014" y="276275"/>
                  </a:moveTo>
                  <a:lnTo>
                    <a:pt x="2424861" y="276148"/>
                  </a:lnTo>
                  <a:lnTo>
                    <a:pt x="2399842" y="275513"/>
                  </a:lnTo>
                  <a:lnTo>
                    <a:pt x="2398179" y="275386"/>
                  </a:lnTo>
                  <a:lnTo>
                    <a:pt x="2323427" y="275386"/>
                  </a:lnTo>
                  <a:lnTo>
                    <a:pt x="2331148" y="277164"/>
                  </a:lnTo>
                  <a:lnTo>
                    <a:pt x="2332075" y="277037"/>
                  </a:lnTo>
                  <a:lnTo>
                    <a:pt x="2359088" y="277799"/>
                  </a:lnTo>
                  <a:lnTo>
                    <a:pt x="2380602" y="277037"/>
                  </a:lnTo>
                  <a:lnTo>
                    <a:pt x="2402090" y="276148"/>
                  </a:lnTo>
                  <a:lnTo>
                    <a:pt x="2429014" y="276275"/>
                  </a:lnTo>
                  <a:close/>
                </a:path>
                <a:path w="4718684" h="471170">
                  <a:moveTo>
                    <a:pt x="2489200" y="236956"/>
                  </a:moveTo>
                  <a:lnTo>
                    <a:pt x="2488006" y="231889"/>
                  </a:lnTo>
                  <a:lnTo>
                    <a:pt x="2470645" y="236016"/>
                  </a:lnTo>
                  <a:lnTo>
                    <a:pt x="2489200" y="236956"/>
                  </a:lnTo>
                  <a:close/>
                </a:path>
                <a:path w="4718684" h="471170">
                  <a:moveTo>
                    <a:pt x="2520924" y="273227"/>
                  </a:moveTo>
                  <a:lnTo>
                    <a:pt x="2518791" y="273100"/>
                  </a:lnTo>
                  <a:lnTo>
                    <a:pt x="2390038" y="273100"/>
                  </a:lnTo>
                  <a:lnTo>
                    <a:pt x="2389886" y="273227"/>
                  </a:lnTo>
                  <a:lnTo>
                    <a:pt x="2520924" y="273227"/>
                  </a:lnTo>
                  <a:close/>
                </a:path>
                <a:path w="4718684" h="471170">
                  <a:moveTo>
                    <a:pt x="2527350" y="273227"/>
                  </a:moveTo>
                  <a:lnTo>
                    <a:pt x="2520924" y="273227"/>
                  </a:lnTo>
                  <a:lnTo>
                    <a:pt x="2525204" y="273481"/>
                  </a:lnTo>
                  <a:lnTo>
                    <a:pt x="2527350" y="273227"/>
                  </a:lnTo>
                  <a:close/>
                </a:path>
                <a:path w="4718684" h="471170">
                  <a:moveTo>
                    <a:pt x="2530576" y="272846"/>
                  </a:moveTo>
                  <a:lnTo>
                    <a:pt x="2514511" y="272846"/>
                  </a:lnTo>
                  <a:lnTo>
                    <a:pt x="2518791" y="273100"/>
                  </a:lnTo>
                  <a:lnTo>
                    <a:pt x="2528417" y="273100"/>
                  </a:lnTo>
                  <a:lnTo>
                    <a:pt x="2530576" y="272846"/>
                  </a:lnTo>
                  <a:close/>
                </a:path>
                <a:path w="4718684" h="471170">
                  <a:moveTo>
                    <a:pt x="2533789" y="272465"/>
                  </a:moveTo>
                  <a:lnTo>
                    <a:pt x="2508097" y="272465"/>
                  </a:lnTo>
                  <a:lnTo>
                    <a:pt x="2512377" y="272719"/>
                  </a:lnTo>
                  <a:lnTo>
                    <a:pt x="2531643" y="272719"/>
                  </a:lnTo>
                  <a:lnTo>
                    <a:pt x="2533789" y="272465"/>
                  </a:lnTo>
                  <a:close/>
                </a:path>
                <a:path w="4718684" h="471170">
                  <a:moveTo>
                    <a:pt x="2544902" y="271703"/>
                  </a:moveTo>
                  <a:lnTo>
                    <a:pt x="2248928" y="271703"/>
                  </a:lnTo>
                  <a:lnTo>
                    <a:pt x="2259812" y="271957"/>
                  </a:lnTo>
                  <a:lnTo>
                    <a:pt x="2261870" y="272338"/>
                  </a:lnTo>
                  <a:lnTo>
                    <a:pt x="2390965" y="272338"/>
                  </a:lnTo>
                  <a:lnTo>
                    <a:pt x="2390813" y="272465"/>
                  </a:lnTo>
                  <a:lnTo>
                    <a:pt x="2508097" y="272465"/>
                  </a:lnTo>
                  <a:lnTo>
                    <a:pt x="2505951" y="272338"/>
                  </a:lnTo>
                  <a:lnTo>
                    <a:pt x="2423617" y="272338"/>
                  </a:lnTo>
                  <a:lnTo>
                    <a:pt x="2461323" y="271830"/>
                  </a:lnTo>
                  <a:lnTo>
                    <a:pt x="2497404" y="271830"/>
                  </a:lnTo>
                  <a:lnTo>
                    <a:pt x="2505951" y="272338"/>
                  </a:lnTo>
                  <a:lnTo>
                    <a:pt x="2535644" y="272338"/>
                  </a:lnTo>
                  <a:lnTo>
                    <a:pt x="2543048" y="271830"/>
                  </a:lnTo>
                  <a:lnTo>
                    <a:pt x="2544902" y="271703"/>
                  </a:lnTo>
                  <a:close/>
                </a:path>
                <a:path w="4718684" h="471170">
                  <a:moveTo>
                    <a:pt x="2554224" y="217995"/>
                  </a:moveTo>
                  <a:lnTo>
                    <a:pt x="2516924" y="216052"/>
                  </a:lnTo>
                  <a:lnTo>
                    <a:pt x="2521978" y="218605"/>
                  </a:lnTo>
                  <a:lnTo>
                    <a:pt x="2554224" y="217995"/>
                  </a:lnTo>
                  <a:close/>
                </a:path>
                <a:path w="4718684" h="471170">
                  <a:moveTo>
                    <a:pt x="2575979" y="190652"/>
                  </a:moveTo>
                  <a:lnTo>
                    <a:pt x="2575077" y="187426"/>
                  </a:lnTo>
                  <a:lnTo>
                    <a:pt x="2477198" y="183134"/>
                  </a:lnTo>
                  <a:lnTo>
                    <a:pt x="2491219" y="184645"/>
                  </a:lnTo>
                  <a:lnTo>
                    <a:pt x="2491625" y="185635"/>
                  </a:lnTo>
                  <a:lnTo>
                    <a:pt x="2486063" y="186347"/>
                  </a:lnTo>
                  <a:lnTo>
                    <a:pt x="2477795" y="186309"/>
                  </a:lnTo>
                  <a:lnTo>
                    <a:pt x="2469400" y="185699"/>
                  </a:lnTo>
                  <a:lnTo>
                    <a:pt x="2463444" y="184696"/>
                  </a:lnTo>
                  <a:lnTo>
                    <a:pt x="2451277" y="191338"/>
                  </a:lnTo>
                  <a:lnTo>
                    <a:pt x="2501328" y="191274"/>
                  </a:lnTo>
                  <a:lnTo>
                    <a:pt x="2506840" y="192201"/>
                  </a:lnTo>
                  <a:lnTo>
                    <a:pt x="2524379" y="190373"/>
                  </a:lnTo>
                  <a:lnTo>
                    <a:pt x="2553258" y="190741"/>
                  </a:lnTo>
                  <a:lnTo>
                    <a:pt x="2575979" y="190652"/>
                  </a:lnTo>
                  <a:close/>
                </a:path>
                <a:path w="4718684" h="471170">
                  <a:moveTo>
                    <a:pt x="2615971" y="222478"/>
                  </a:moveTo>
                  <a:lnTo>
                    <a:pt x="2610523" y="221919"/>
                  </a:lnTo>
                  <a:lnTo>
                    <a:pt x="2614980" y="222478"/>
                  </a:lnTo>
                  <a:lnTo>
                    <a:pt x="2615971" y="222478"/>
                  </a:lnTo>
                  <a:close/>
                </a:path>
                <a:path w="4718684" h="471170">
                  <a:moveTo>
                    <a:pt x="2617317" y="271703"/>
                  </a:moveTo>
                  <a:lnTo>
                    <a:pt x="2617292" y="271576"/>
                  </a:lnTo>
                  <a:lnTo>
                    <a:pt x="2546756" y="271576"/>
                  </a:lnTo>
                  <a:lnTo>
                    <a:pt x="2544902" y="271703"/>
                  </a:lnTo>
                  <a:lnTo>
                    <a:pt x="2617317" y="271703"/>
                  </a:lnTo>
                  <a:close/>
                </a:path>
                <a:path w="4718684" h="471170">
                  <a:moveTo>
                    <a:pt x="2617470" y="272465"/>
                  </a:moveTo>
                  <a:lnTo>
                    <a:pt x="2617444" y="272338"/>
                  </a:lnTo>
                  <a:lnTo>
                    <a:pt x="2535644" y="272338"/>
                  </a:lnTo>
                  <a:lnTo>
                    <a:pt x="2533789" y="272465"/>
                  </a:lnTo>
                  <a:lnTo>
                    <a:pt x="2617470" y="272465"/>
                  </a:lnTo>
                  <a:close/>
                </a:path>
                <a:path w="4718684" h="471170">
                  <a:moveTo>
                    <a:pt x="2617546" y="272846"/>
                  </a:moveTo>
                  <a:lnTo>
                    <a:pt x="2617520" y="272719"/>
                  </a:lnTo>
                  <a:lnTo>
                    <a:pt x="2531643" y="272719"/>
                  </a:lnTo>
                  <a:lnTo>
                    <a:pt x="2530576" y="272846"/>
                  </a:lnTo>
                  <a:lnTo>
                    <a:pt x="2617546" y="272846"/>
                  </a:lnTo>
                  <a:close/>
                </a:path>
                <a:path w="4718684" h="471170">
                  <a:moveTo>
                    <a:pt x="2617622" y="273227"/>
                  </a:moveTo>
                  <a:lnTo>
                    <a:pt x="2617597" y="273100"/>
                  </a:lnTo>
                  <a:lnTo>
                    <a:pt x="2528417" y="273100"/>
                  </a:lnTo>
                  <a:lnTo>
                    <a:pt x="2527350" y="273227"/>
                  </a:lnTo>
                  <a:lnTo>
                    <a:pt x="2617622" y="273227"/>
                  </a:lnTo>
                  <a:close/>
                </a:path>
                <a:path w="4718684" h="471170">
                  <a:moveTo>
                    <a:pt x="2620962" y="274624"/>
                  </a:moveTo>
                  <a:lnTo>
                    <a:pt x="2617901" y="274624"/>
                  </a:lnTo>
                  <a:lnTo>
                    <a:pt x="2618003" y="275132"/>
                  </a:lnTo>
                  <a:lnTo>
                    <a:pt x="2618613" y="275132"/>
                  </a:lnTo>
                  <a:lnTo>
                    <a:pt x="2620962" y="274624"/>
                  </a:lnTo>
                  <a:close/>
                </a:path>
                <a:path w="4718684" h="471170">
                  <a:moveTo>
                    <a:pt x="2629204" y="272846"/>
                  </a:moveTo>
                  <a:lnTo>
                    <a:pt x="2617546" y="272846"/>
                  </a:lnTo>
                  <a:lnTo>
                    <a:pt x="2617597" y="273100"/>
                  </a:lnTo>
                  <a:lnTo>
                    <a:pt x="2628023" y="273100"/>
                  </a:lnTo>
                  <a:lnTo>
                    <a:pt x="2629204" y="272846"/>
                  </a:lnTo>
                  <a:close/>
                </a:path>
                <a:path w="4718684" h="471170">
                  <a:moveTo>
                    <a:pt x="2655036" y="174002"/>
                  </a:moveTo>
                  <a:lnTo>
                    <a:pt x="2618016" y="173101"/>
                  </a:lnTo>
                  <a:lnTo>
                    <a:pt x="2613393" y="173609"/>
                  </a:lnTo>
                  <a:lnTo>
                    <a:pt x="2655036" y="174002"/>
                  </a:lnTo>
                  <a:close/>
                </a:path>
                <a:path w="4718684" h="471170">
                  <a:moveTo>
                    <a:pt x="2657843" y="272846"/>
                  </a:moveTo>
                  <a:lnTo>
                    <a:pt x="2629789" y="272719"/>
                  </a:lnTo>
                  <a:lnTo>
                    <a:pt x="2629204" y="272846"/>
                  </a:lnTo>
                  <a:lnTo>
                    <a:pt x="2657843" y="272846"/>
                  </a:lnTo>
                  <a:close/>
                </a:path>
                <a:path w="4718684" h="471170">
                  <a:moveTo>
                    <a:pt x="2669095" y="273227"/>
                  </a:moveTo>
                  <a:lnTo>
                    <a:pt x="2665349" y="273100"/>
                  </a:lnTo>
                  <a:lnTo>
                    <a:pt x="2628023" y="273100"/>
                  </a:lnTo>
                  <a:lnTo>
                    <a:pt x="2627439" y="273227"/>
                  </a:lnTo>
                  <a:lnTo>
                    <a:pt x="2669095" y="273227"/>
                  </a:lnTo>
                  <a:close/>
                </a:path>
                <a:path w="4718684" h="471170">
                  <a:moveTo>
                    <a:pt x="2697213" y="275132"/>
                  </a:moveTo>
                  <a:lnTo>
                    <a:pt x="2618613" y="275132"/>
                  </a:lnTo>
                  <a:lnTo>
                    <a:pt x="2618028" y="275259"/>
                  </a:lnTo>
                  <a:lnTo>
                    <a:pt x="2396515" y="275259"/>
                  </a:lnTo>
                  <a:lnTo>
                    <a:pt x="2398179" y="275386"/>
                  </a:lnTo>
                  <a:lnTo>
                    <a:pt x="2695943" y="275386"/>
                  </a:lnTo>
                  <a:lnTo>
                    <a:pt x="2697213" y="275132"/>
                  </a:lnTo>
                  <a:close/>
                </a:path>
                <a:path w="4718684" h="471170">
                  <a:moveTo>
                    <a:pt x="2714917" y="273227"/>
                  </a:moveTo>
                  <a:lnTo>
                    <a:pt x="2669095" y="273227"/>
                  </a:lnTo>
                  <a:lnTo>
                    <a:pt x="2687853" y="273862"/>
                  </a:lnTo>
                  <a:lnTo>
                    <a:pt x="2705493" y="273481"/>
                  </a:lnTo>
                  <a:lnTo>
                    <a:pt x="2702941" y="273989"/>
                  </a:lnTo>
                  <a:lnTo>
                    <a:pt x="2623909" y="273989"/>
                  </a:lnTo>
                  <a:lnTo>
                    <a:pt x="2627439" y="273227"/>
                  </a:lnTo>
                  <a:lnTo>
                    <a:pt x="2617622" y="273227"/>
                  </a:lnTo>
                  <a:lnTo>
                    <a:pt x="2617749" y="273862"/>
                  </a:lnTo>
                  <a:lnTo>
                    <a:pt x="2617774" y="273989"/>
                  </a:lnTo>
                  <a:lnTo>
                    <a:pt x="2388971" y="273989"/>
                  </a:lnTo>
                  <a:lnTo>
                    <a:pt x="2389886" y="273227"/>
                  </a:lnTo>
                  <a:lnTo>
                    <a:pt x="2266696" y="273227"/>
                  </a:lnTo>
                  <a:lnTo>
                    <a:pt x="2263825" y="274256"/>
                  </a:lnTo>
                  <a:lnTo>
                    <a:pt x="2222144" y="274269"/>
                  </a:lnTo>
                  <a:lnTo>
                    <a:pt x="2224087" y="272465"/>
                  </a:lnTo>
                  <a:lnTo>
                    <a:pt x="2217470" y="272465"/>
                  </a:lnTo>
                  <a:lnTo>
                    <a:pt x="2215388" y="272719"/>
                  </a:lnTo>
                  <a:lnTo>
                    <a:pt x="2216632" y="272719"/>
                  </a:lnTo>
                  <a:lnTo>
                    <a:pt x="2219109" y="274269"/>
                  </a:lnTo>
                  <a:lnTo>
                    <a:pt x="1388351" y="274497"/>
                  </a:lnTo>
                  <a:lnTo>
                    <a:pt x="2219502" y="274497"/>
                  </a:lnTo>
                  <a:lnTo>
                    <a:pt x="2221890" y="274497"/>
                  </a:lnTo>
                  <a:lnTo>
                    <a:pt x="2221750" y="274624"/>
                  </a:lnTo>
                  <a:lnTo>
                    <a:pt x="2262771" y="274624"/>
                  </a:lnTo>
                  <a:lnTo>
                    <a:pt x="2263127" y="274497"/>
                  </a:lnTo>
                  <a:lnTo>
                    <a:pt x="2263483" y="274497"/>
                  </a:lnTo>
                  <a:lnTo>
                    <a:pt x="2263102" y="274624"/>
                  </a:lnTo>
                  <a:lnTo>
                    <a:pt x="2295245" y="274624"/>
                  </a:lnTo>
                  <a:lnTo>
                    <a:pt x="2289987" y="274497"/>
                  </a:lnTo>
                  <a:lnTo>
                    <a:pt x="2388362" y="274497"/>
                  </a:lnTo>
                  <a:lnTo>
                    <a:pt x="2388209" y="274624"/>
                  </a:lnTo>
                  <a:lnTo>
                    <a:pt x="2617901" y="274624"/>
                  </a:lnTo>
                  <a:lnTo>
                    <a:pt x="2617876" y="274497"/>
                  </a:lnTo>
                  <a:lnTo>
                    <a:pt x="2621546" y="274497"/>
                  </a:lnTo>
                  <a:lnTo>
                    <a:pt x="2620962" y="274624"/>
                  </a:lnTo>
                  <a:lnTo>
                    <a:pt x="2699766" y="274624"/>
                  </a:lnTo>
                  <a:lnTo>
                    <a:pt x="2700401" y="274497"/>
                  </a:lnTo>
                  <a:lnTo>
                    <a:pt x="2714675" y="274497"/>
                  </a:lnTo>
                  <a:lnTo>
                    <a:pt x="2711158" y="274129"/>
                  </a:lnTo>
                  <a:lnTo>
                    <a:pt x="2709938" y="273989"/>
                  </a:lnTo>
                  <a:lnTo>
                    <a:pt x="2713253" y="273481"/>
                  </a:lnTo>
                  <a:lnTo>
                    <a:pt x="2714917" y="273227"/>
                  </a:lnTo>
                  <a:close/>
                </a:path>
                <a:path w="4718684" h="471170">
                  <a:moveTo>
                    <a:pt x="2716593" y="275386"/>
                  </a:moveTo>
                  <a:lnTo>
                    <a:pt x="2695943" y="275386"/>
                  </a:lnTo>
                  <a:lnTo>
                    <a:pt x="2692133" y="276148"/>
                  </a:lnTo>
                  <a:lnTo>
                    <a:pt x="2716593" y="275386"/>
                  </a:lnTo>
                  <a:close/>
                </a:path>
                <a:path w="4718684" h="471170">
                  <a:moveTo>
                    <a:pt x="2717419" y="272846"/>
                  </a:moveTo>
                  <a:lnTo>
                    <a:pt x="2657843" y="272846"/>
                  </a:lnTo>
                  <a:lnTo>
                    <a:pt x="2665349" y="273100"/>
                  </a:lnTo>
                  <a:lnTo>
                    <a:pt x="2715755" y="273100"/>
                  </a:lnTo>
                  <a:lnTo>
                    <a:pt x="2717419" y="272846"/>
                  </a:lnTo>
                  <a:close/>
                </a:path>
                <a:path w="4718684" h="471170">
                  <a:moveTo>
                    <a:pt x="2720568" y="272465"/>
                  </a:moveTo>
                  <a:lnTo>
                    <a:pt x="2617470" y="272465"/>
                  </a:lnTo>
                  <a:lnTo>
                    <a:pt x="2617520" y="272719"/>
                  </a:lnTo>
                  <a:lnTo>
                    <a:pt x="2629789" y="272719"/>
                  </a:lnTo>
                  <a:lnTo>
                    <a:pt x="2717571" y="272719"/>
                  </a:lnTo>
                  <a:lnTo>
                    <a:pt x="2720568" y="272465"/>
                  </a:lnTo>
                  <a:close/>
                </a:path>
                <a:path w="4718684" h="471170">
                  <a:moveTo>
                    <a:pt x="2728823" y="275005"/>
                  </a:moveTo>
                  <a:lnTo>
                    <a:pt x="2725318" y="274624"/>
                  </a:lnTo>
                  <a:lnTo>
                    <a:pt x="2699766" y="274624"/>
                  </a:lnTo>
                  <a:lnTo>
                    <a:pt x="2697213" y="275132"/>
                  </a:lnTo>
                  <a:lnTo>
                    <a:pt x="2724747" y="275132"/>
                  </a:lnTo>
                  <a:lnTo>
                    <a:pt x="2728823" y="275005"/>
                  </a:lnTo>
                  <a:close/>
                </a:path>
                <a:path w="4718684" h="471170">
                  <a:moveTo>
                    <a:pt x="2729560" y="271703"/>
                  </a:moveTo>
                  <a:lnTo>
                    <a:pt x="2617317" y="271703"/>
                  </a:lnTo>
                  <a:lnTo>
                    <a:pt x="2617444" y="272338"/>
                  </a:lnTo>
                  <a:lnTo>
                    <a:pt x="2722067" y="272338"/>
                  </a:lnTo>
                  <a:lnTo>
                    <a:pt x="2729560" y="271703"/>
                  </a:lnTo>
                  <a:close/>
                </a:path>
                <a:path w="4718684" h="471170">
                  <a:moveTo>
                    <a:pt x="2733040" y="232740"/>
                  </a:moveTo>
                  <a:lnTo>
                    <a:pt x="2722321" y="233540"/>
                  </a:lnTo>
                  <a:lnTo>
                    <a:pt x="2711462" y="233959"/>
                  </a:lnTo>
                  <a:lnTo>
                    <a:pt x="2702344" y="234556"/>
                  </a:lnTo>
                  <a:lnTo>
                    <a:pt x="2696857" y="235889"/>
                  </a:lnTo>
                  <a:lnTo>
                    <a:pt x="2711754" y="236372"/>
                  </a:lnTo>
                  <a:lnTo>
                    <a:pt x="2722156" y="235813"/>
                  </a:lnTo>
                  <a:lnTo>
                    <a:pt x="2728950" y="234505"/>
                  </a:lnTo>
                  <a:lnTo>
                    <a:pt x="2733040" y="232740"/>
                  </a:lnTo>
                  <a:close/>
                </a:path>
                <a:path w="4718684" h="471170">
                  <a:moveTo>
                    <a:pt x="2742603" y="244563"/>
                  </a:moveTo>
                  <a:lnTo>
                    <a:pt x="2691244" y="243078"/>
                  </a:lnTo>
                  <a:lnTo>
                    <a:pt x="2689783" y="243078"/>
                  </a:lnTo>
                  <a:lnTo>
                    <a:pt x="2694317" y="243535"/>
                  </a:lnTo>
                  <a:lnTo>
                    <a:pt x="2694101" y="243535"/>
                  </a:lnTo>
                  <a:lnTo>
                    <a:pt x="2694101" y="244563"/>
                  </a:lnTo>
                  <a:lnTo>
                    <a:pt x="2742603" y="244563"/>
                  </a:lnTo>
                  <a:close/>
                </a:path>
                <a:path w="4718684" h="471170">
                  <a:moveTo>
                    <a:pt x="2758960" y="183883"/>
                  </a:moveTo>
                  <a:lnTo>
                    <a:pt x="2740304" y="182943"/>
                  </a:lnTo>
                  <a:lnTo>
                    <a:pt x="2744597" y="181368"/>
                  </a:lnTo>
                  <a:lnTo>
                    <a:pt x="2744305" y="180378"/>
                  </a:lnTo>
                  <a:lnTo>
                    <a:pt x="2721152" y="179933"/>
                  </a:lnTo>
                  <a:lnTo>
                    <a:pt x="2720848" y="181724"/>
                  </a:lnTo>
                  <a:lnTo>
                    <a:pt x="2729865" y="182714"/>
                  </a:lnTo>
                  <a:lnTo>
                    <a:pt x="2758960" y="183883"/>
                  </a:lnTo>
                  <a:close/>
                </a:path>
                <a:path w="4718684" h="471170">
                  <a:moveTo>
                    <a:pt x="2762872" y="271449"/>
                  </a:moveTo>
                  <a:lnTo>
                    <a:pt x="2732557" y="271449"/>
                  </a:lnTo>
                  <a:lnTo>
                    <a:pt x="2731058" y="271576"/>
                  </a:lnTo>
                  <a:lnTo>
                    <a:pt x="2762173" y="271576"/>
                  </a:lnTo>
                  <a:lnTo>
                    <a:pt x="2762872" y="271449"/>
                  </a:lnTo>
                  <a:close/>
                </a:path>
                <a:path w="4718684" h="471170">
                  <a:moveTo>
                    <a:pt x="2765463" y="272465"/>
                  </a:moveTo>
                  <a:lnTo>
                    <a:pt x="2764117" y="272338"/>
                  </a:lnTo>
                  <a:lnTo>
                    <a:pt x="2722067" y="272338"/>
                  </a:lnTo>
                  <a:lnTo>
                    <a:pt x="2720568" y="272465"/>
                  </a:lnTo>
                  <a:lnTo>
                    <a:pt x="2765463" y="272465"/>
                  </a:lnTo>
                  <a:close/>
                </a:path>
                <a:path w="4718684" h="471170">
                  <a:moveTo>
                    <a:pt x="2780614" y="273227"/>
                  </a:moveTo>
                  <a:lnTo>
                    <a:pt x="2779611" y="273100"/>
                  </a:lnTo>
                  <a:lnTo>
                    <a:pt x="2715755" y="273100"/>
                  </a:lnTo>
                  <a:lnTo>
                    <a:pt x="2714917" y="273227"/>
                  </a:lnTo>
                  <a:lnTo>
                    <a:pt x="2780614" y="273227"/>
                  </a:lnTo>
                  <a:close/>
                </a:path>
                <a:path w="4718684" h="471170">
                  <a:moveTo>
                    <a:pt x="2783497" y="270052"/>
                  </a:moveTo>
                  <a:lnTo>
                    <a:pt x="2782976" y="269798"/>
                  </a:lnTo>
                  <a:lnTo>
                    <a:pt x="2782252" y="270052"/>
                  </a:lnTo>
                  <a:lnTo>
                    <a:pt x="2783497" y="270052"/>
                  </a:lnTo>
                  <a:close/>
                </a:path>
                <a:path w="4718684" h="471170">
                  <a:moveTo>
                    <a:pt x="2788208" y="272338"/>
                  </a:moveTo>
                  <a:lnTo>
                    <a:pt x="2786900" y="271703"/>
                  </a:lnTo>
                  <a:lnTo>
                    <a:pt x="2761475" y="271703"/>
                  </a:lnTo>
                  <a:lnTo>
                    <a:pt x="2760078" y="271957"/>
                  </a:lnTo>
                  <a:lnTo>
                    <a:pt x="2764117" y="272338"/>
                  </a:lnTo>
                  <a:lnTo>
                    <a:pt x="2788208" y="272338"/>
                  </a:lnTo>
                  <a:close/>
                </a:path>
                <a:path w="4718684" h="471170">
                  <a:moveTo>
                    <a:pt x="2792755" y="272338"/>
                  </a:moveTo>
                  <a:lnTo>
                    <a:pt x="2792679" y="271830"/>
                  </a:lnTo>
                  <a:lnTo>
                    <a:pt x="2788208" y="272338"/>
                  </a:lnTo>
                  <a:lnTo>
                    <a:pt x="2792755" y="272338"/>
                  </a:lnTo>
                  <a:close/>
                </a:path>
                <a:path w="4718684" h="471170">
                  <a:moveTo>
                    <a:pt x="2792819" y="272719"/>
                  </a:moveTo>
                  <a:lnTo>
                    <a:pt x="2792780" y="272465"/>
                  </a:lnTo>
                  <a:lnTo>
                    <a:pt x="2765463" y="272465"/>
                  </a:lnTo>
                  <a:lnTo>
                    <a:pt x="2768155" y="272719"/>
                  </a:lnTo>
                  <a:lnTo>
                    <a:pt x="2718244" y="272719"/>
                  </a:lnTo>
                  <a:lnTo>
                    <a:pt x="2717419" y="272846"/>
                  </a:lnTo>
                  <a:lnTo>
                    <a:pt x="2773210" y="272846"/>
                  </a:lnTo>
                  <a:lnTo>
                    <a:pt x="2770009" y="272719"/>
                  </a:lnTo>
                  <a:lnTo>
                    <a:pt x="2792819" y="272719"/>
                  </a:lnTo>
                  <a:close/>
                </a:path>
                <a:path w="4718684" h="471170">
                  <a:moveTo>
                    <a:pt x="2795955" y="273100"/>
                  </a:moveTo>
                  <a:lnTo>
                    <a:pt x="2792844" y="272846"/>
                  </a:lnTo>
                  <a:lnTo>
                    <a:pt x="2773210" y="272846"/>
                  </a:lnTo>
                  <a:lnTo>
                    <a:pt x="2779611" y="273100"/>
                  </a:lnTo>
                  <a:lnTo>
                    <a:pt x="2795955" y="273100"/>
                  </a:lnTo>
                  <a:close/>
                </a:path>
                <a:path w="4718684" h="471170">
                  <a:moveTo>
                    <a:pt x="2797518" y="273227"/>
                  </a:moveTo>
                  <a:lnTo>
                    <a:pt x="2780614" y="273227"/>
                  </a:lnTo>
                  <a:lnTo>
                    <a:pt x="2786684" y="273989"/>
                  </a:lnTo>
                  <a:lnTo>
                    <a:pt x="2790914" y="273989"/>
                  </a:lnTo>
                  <a:lnTo>
                    <a:pt x="2797518" y="273227"/>
                  </a:lnTo>
                  <a:close/>
                </a:path>
                <a:path w="4718684" h="471170">
                  <a:moveTo>
                    <a:pt x="2821241" y="235051"/>
                  </a:moveTo>
                  <a:lnTo>
                    <a:pt x="2816326" y="233540"/>
                  </a:lnTo>
                  <a:lnTo>
                    <a:pt x="2818142" y="233476"/>
                  </a:lnTo>
                  <a:lnTo>
                    <a:pt x="2815755" y="233476"/>
                  </a:lnTo>
                  <a:lnTo>
                    <a:pt x="2807500" y="233413"/>
                  </a:lnTo>
                  <a:lnTo>
                    <a:pt x="2798013" y="233591"/>
                  </a:lnTo>
                  <a:lnTo>
                    <a:pt x="2817177" y="236588"/>
                  </a:lnTo>
                  <a:lnTo>
                    <a:pt x="2821241" y="235051"/>
                  </a:lnTo>
                  <a:close/>
                </a:path>
                <a:path w="4718684" h="471170">
                  <a:moveTo>
                    <a:pt x="2850223" y="266369"/>
                  </a:moveTo>
                  <a:lnTo>
                    <a:pt x="2844469" y="264083"/>
                  </a:lnTo>
                  <a:lnTo>
                    <a:pt x="2841587" y="262940"/>
                  </a:lnTo>
                  <a:lnTo>
                    <a:pt x="2827121" y="264083"/>
                  </a:lnTo>
                  <a:lnTo>
                    <a:pt x="2807639" y="263829"/>
                  </a:lnTo>
                  <a:lnTo>
                    <a:pt x="2788869" y="262686"/>
                  </a:lnTo>
                  <a:lnTo>
                    <a:pt x="2776499" y="261162"/>
                  </a:lnTo>
                  <a:lnTo>
                    <a:pt x="2781338" y="262686"/>
                  </a:lnTo>
                  <a:lnTo>
                    <a:pt x="2779496" y="262559"/>
                  </a:lnTo>
                  <a:lnTo>
                    <a:pt x="2769158" y="261848"/>
                  </a:lnTo>
                  <a:lnTo>
                    <a:pt x="2769158" y="270306"/>
                  </a:lnTo>
                  <a:lnTo>
                    <a:pt x="2768460" y="270433"/>
                  </a:lnTo>
                  <a:lnTo>
                    <a:pt x="2762618" y="270433"/>
                  </a:lnTo>
                  <a:lnTo>
                    <a:pt x="2769158" y="270306"/>
                  </a:lnTo>
                  <a:lnTo>
                    <a:pt x="2769158" y="261848"/>
                  </a:lnTo>
                  <a:lnTo>
                    <a:pt x="2742692" y="260019"/>
                  </a:lnTo>
                  <a:lnTo>
                    <a:pt x="2733154" y="259892"/>
                  </a:lnTo>
                  <a:lnTo>
                    <a:pt x="2704515" y="259511"/>
                  </a:lnTo>
                  <a:lnTo>
                    <a:pt x="2666517" y="259892"/>
                  </a:lnTo>
                  <a:lnTo>
                    <a:pt x="2628379" y="259511"/>
                  </a:lnTo>
                  <a:lnTo>
                    <a:pt x="2643136" y="260781"/>
                  </a:lnTo>
                  <a:lnTo>
                    <a:pt x="2647708" y="261543"/>
                  </a:lnTo>
                  <a:lnTo>
                    <a:pt x="2647670" y="262559"/>
                  </a:lnTo>
                  <a:lnTo>
                    <a:pt x="2617063" y="260718"/>
                  </a:lnTo>
                  <a:lnTo>
                    <a:pt x="2617063" y="270433"/>
                  </a:lnTo>
                  <a:lnTo>
                    <a:pt x="2611920" y="270433"/>
                  </a:lnTo>
                  <a:lnTo>
                    <a:pt x="2617012" y="270179"/>
                  </a:lnTo>
                  <a:lnTo>
                    <a:pt x="2617038" y="270306"/>
                  </a:lnTo>
                  <a:lnTo>
                    <a:pt x="2617063" y="270433"/>
                  </a:lnTo>
                  <a:lnTo>
                    <a:pt x="2617063" y="260718"/>
                  </a:lnTo>
                  <a:lnTo>
                    <a:pt x="2616111" y="260654"/>
                  </a:lnTo>
                  <a:lnTo>
                    <a:pt x="2596235" y="258241"/>
                  </a:lnTo>
                  <a:lnTo>
                    <a:pt x="2585631" y="257098"/>
                  </a:lnTo>
                  <a:lnTo>
                    <a:pt x="2581732" y="256679"/>
                  </a:lnTo>
                  <a:lnTo>
                    <a:pt x="2581732" y="270433"/>
                  </a:lnTo>
                  <a:lnTo>
                    <a:pt x="2554452" y="270433"/>
                  </a:lnTo>
                  <a:lnTo>
                    <a:pt x="2547302" y="268909"/>
                  </a:lnTo>
                  <a:lnTo>
                    <a:pt x="2565450" y="269544"/>
                  </a:lnTo>
                  <a:lnTo>
                    <a:pt x="2581732" y="270433"/>
                  </a:lnTo>
                  <a:lnTo>
                    <a:pt x="2581732" y="256679"/>
                  </a:lnTo>
                  <a:lnTo>
                    <a:pt x="2573832" y="255828"/>
                  </a:lnTo>
                  <a:lnTo>
                    <a:pt x="2564625" y="255320"/>
                  </a:lnTo>
                  <a:lnTo>
                    <a:pt x="2534678" y="253669"/>
                  </a:lnTo>
                  <a:lnTo>
                    <a:pt x="2474988" y="255320"/>
                  </a:lnTo>
                  <a:lnTo>
                    <a:pt x="2456027" y="251002"/>
                  </a:lnTo>
                  <a:lnTo>
                    <a:pt x="2455468" y="250875"/>
                  </a:lnTo>
                  <a:lnTo>
                    <a:pt x="2442464" y="249732"/>
                  </a:lnTo>
                  <a:lnTo>
                    <a:pt x="2423083" y="251002"/>
                  </a:lnTo>
                  <a:lnTo>
                    <a:pt x="2414473" y="248970"/>
                  </a:lnTo>
                  <a:lnTo>
                    <a:pt x="2411920" y="246938"/>
                  </a:lnTo>
                  <a:lnTo>
                    <a:pt x="2418054" y="245287"/>
                  </a:lnTo>
                  <a:lnTo>
                    <a:pt x="2435491" y="244271"/>
                  </a:lnTo>
                  <a:lnTo>
                    <a:pt x="2472677" y="245160"/>
                  </a:lnTo>
                  <a:lnTo>
                    <a:pt x="2462898" y="244652"/>
                  </a:lnTo>
                  <a:lnTo>
                    <a:pt x="2461361" y="244271"/>
                  </a:lnTo>
                  <a:lnTo>
                    <a:pt x="2457246" y="243255"/>
                  </a:lnTo>
                  <a:lnTo>
                    <a:pt x="2449842" y="241858"/>
                  </a:lnTo>
                  <a:lnTo>
                    <a:pt x="2434755" y="241223"/>
                  </a:lnTo>
                  <a:lnTo>
                    <a:pt x="2430754" y="243763"/>
                  </a:lnTo>
                  <a:lnTo>
                    <a:pt x="2417584" y="243763"/>
                  </a:lnTo>
                  <a:lnTo>
                    <a:pt x="2399804" y="242239"/>
                  </a:lnTo>
                  <a:lnTo>
                    <a:pt x="2389213" y="240842"/>
                  </a:lnTo>
                  <a:lnTo>
                    <a:pt x="2382482" y="239953"/>
                  </a:lnTo>
                  <a:lnTo>
                    <a:pt x="2365870" y="238048"/>
                  </a:lnTo>
                  <a:lnTo>
                    <a:pt x="2363914" y="238048"/>
                  </a:lnTo>
                  <a:lnTo>
                    <a:pt x="2395194" y="233349"/>
                  </a:lnTo>
                  <a:lnTo>
                    <a:pt x="2381478" y="233349"/>
                  </a:lnTo>
                  <a:lnTo>
                    <a:pt x="2376208" y="232333"/>
                  </a:lnTo>
                  <a:lnTo>
                    <a:pt x="2376043" y="231063"/>
                  </a:lnTo>
                  <a:lnTo>
                    <a:pt x="2375903" y="231063"/>
                  </a:lnTo>
                  <a:lnTo>
                    <a:pt x="2376652" y="229158"/>
                  </a:lnTo>
                  <a:lnTo>
                    <a:pt x="2390902" y="228015"/>
                  </a:lnTo>
                  <a:lnTo>
                    <a:pt x="2405938" y="228396"/>
                  </a:lnTo>
                  <a:lnTo>
                    <a:pt x="2417711" y="229539"/>
                  </a:lnTo>
                  <a:lnTo>
                    <a:pt x="2417876" y="229539"/>
                  </a:lnTo>
                  <a:lnTo>
                    <a:pt x="2432608" y="231063"/>
                  </a:lnTo>
                  <a:lnTo>
                    <a:pt x="2433612" y="232333"/>
                  </a:lnTo>
                  <a:lnTo>
                    <a:pt x="2427719" y="233349"/>
                  </a:lnTo>
                  <a:lnTo>
                    <a:pt x="2428163" y="233349"/>
                  </a:lnTo>
                  <a:lnTo>
                    <a:pt x="2426436" y="234111"/>
                  </a:lnTo>
                  <a:lnTo>
                    <a:pt x="2428964" y="234111"/>
                  </a:lnTo>
                  <a:lnTo>
                    <a:pt x="2437968" y="234619"/>
                  </a:lnTo>
                  <a:lnTo>
                    <a:pt x="2464854" y="230555"/>
                  </a:lnTo>
                  <a:lnTo>
                    <a:pt x="2450604" y="230174"/>
                  </a:lnTo>
                  <a:lnTo>
                    <a:pt x="2445842" y="229158"/>
                  </a:lnTo>
                  <a:lnTo>
                    <a:pt x="2444572" y="228015"/>
                  </a:lnTo>
                  <a:lnTo>
                    <a:pt x="2441765" y="227253"/>
                  </a:lnTo>
                  <a:lnTo>
                    <a:pt x="2444419" y="227253"/>
                  </a:lnTo>
                  <a:lnTo>
                    <a:pt x="2460574" y="228396"/>
                  </a:lnTo>
                  <a:lnTo>
                    <a:pt x="2464054" y="228396"/>
                  </a:lnTo>
                  <a:lnTo>
                    <a:pt x="2495766" y="229158"/>
                  </a:lnTo>
                  <a:lnTo>
                    <a:pt x="2491829" y="229158"/>
                  </a:lnTo>
                  <a:lnTo>
                    <a:pt x="2518346" y="230174"/>
                  </a:lnTo>
                  <a:lnTo>
                    <a:pt x="2513634" y="230174"/>
                  </a:lnTo>
                  <a:lnTo>
                    <a:pt x="2529954" y="232333"/>
                  </a:lnTo>
                  <a:lnTo>
                    <a:pt x="2533662" y="231063"/>
                  </a:lnTo>
                  <a:lnTo>
                    <a:pt x="2535453" y="231063"/>
                  </a:lnTo>
                  <a:lnTo>
                    <a:pt x="2525496" y="230174"/>
                  </a:lnTo>
                  <a:lnTo>
                    <a:pt x="2525001" y="230174"/>
                  </a:lnTo>
                  <a:lnTo>
                    <a:pt x="2517648" y="229158"/>
                  </a:lnTo>
                  <a:lnTo>
                    <a:pt x="2515882" y="229158"/>
                  </a:lnTo>
                  <a:lnTo>
                    <a:pt x="2528646" y="227253"/>
                  </a:lnTo>
                  <a:lnTo>
                    <a:pt x="2552865" y="229539"/>
                  </a:lnTo>
                  <a:lnTo>
                    <a:pt x="2564257" y="232333"/>
                  </a:lnTo>
                  <a:lnTo>
                    <a:pt x="2564117" y="232333"/>
                  </a:lnTo>
                  <a:lnTo>
                    <a:pt x="2571826" y="234492"/>
                  </a:lnTo>
                  <a:lnTo>
                    <a:pt x="2592705" y="236994"/>
                  </a:lnTo>
                  <a:lnTo>
                    <a:pt x="2566162" y="236994"/>
                  </a:lnTo>
                  <a:lnTo>
                    <a:pt x="2549487" y="238048"/>
                  </a:lnTo>
                  <a:lnTo>
                    <a:pt x="2548051" y="238048"/>
                  </a:lnTo>
                  <a:lnTo>
                    <a:pt x="2539822" y="238429"/>
                  </a:lnTo>
                  <a:lnTo>
                    <a:pt x="2526982" y="236994"/>
                  </a:lnTo>
                  <a:lnTo>
                    <a:pt x="2531656" y="238048"/>
                  </a:lnTo>
                  <a:lnTo>
                    <a:pt x="2541740" y="239699"/>
                  </a:lnTo>
                  <a:lnTo>
                    <a:pt x="2554795" y="240969"/>
                  </a:lnTo>
                  <a:lnTo>
                    <a:pt x="2578912" y="239445"/>
                  </a:lnTo>
                  <a:lnTo>
                    <a:pt x="2586456" y="238556"/>
                  </a:lnTo>
                  <a:lnTo>
                    <a:pt x="2597251" y="237286"/>
                  </a:lnTo>
                  <a:lnTo>
                    <a:pt x="2611323" y="235254"/>
                  </a:lnTo>
                  <a:lnTo>
                    <a:pt x="2622639" y="234111"/>
                  </a:lnTo>
                  <a:lnTo>
                    <a:pt x="2612390" y="234111"/>
                  </a:lnTo>
                  <a:lnTo>
                    <a:pt x="2607513" y="232333"/>
                  </a:lnTo>
                  <a:lnTo>
                    <a:pt x="2607157" y="232333"/>
                  </a:lnTo>
                  <a:lnTo>
                    <a:pt x="2607259" y="231063"/>
                  </a:lnTo>
                  <a:lnTo>
                    <a:pt x="2607322" y="230174"/>
                  </a:lnTo>
                  <a:lnTo>
                    <a:pt x="2607056" y="230174"/>
                  </a:lnTo>
                  <a:lnTo>
                    <a:pt x="2611894" y="228015"/>
                  </a:lnTo>
                  <a:lnTo>
                    <a:pt x="2631033" y="228904"/>
                  </a:lnTo>
                  <a:lnTo>
                    <a:pt x="2648407" y="228015"/>
                  </a:lnTo>
                  <a:lnTo>
                    <a:pt x="2668232" y="226872"/>
                  </a:lnTo>
                  <a:lnTo>
                    <a:pt x="2695879" y="226872"/>
                  </a:lnTo>
                  <a:lnTo>
                    <a:pt x="2682532" y="225348"/>
                  </a:lnTo>
                  <a:lnTo>
                    <a:pt x="2678074" y="224840"/>
                  </a:lnTo>
                  <a:lnTo>
                    <a:pt x="2624556" y="223697"/>
                  </a:lnTo>
                  <a:lnTo>
                    <a:pt x="2614980" y="222478"/>
                  </a:lnTo>
                  <a:lnTo>
                    <a:pt x="2605684" y="223697"/>
                  </a:lnTo>
                  <a:lnTo>
                    <a:pt x="2583065" y="224840"/>
                  </a:lnTo>
                  <a:lnTo>
                    <a:pt x="2571445" y="224840"/>
                  </a:lnTo>
                  <a:lnTo>
                    <a:pt x="2561069" y="223697"/>
                  </a:lnTo>
                  <a:lnTo>
                    <a:pt x="2558783" y="223697"/>
                  </a:lnTo>
                  <a:lnTo>
                    <a:pt x="2578227" y="221538"/>
                  </a:lnTo>
                  <a:lnTo>
                    <a:pt x="2582811" y="221030"/>
                  </a:lnTo>
                  <a:lnTo>
                    <a:pt x="2526893" y="221538"/>
                  </a:lnTo>
                  <a:lnTo>
                    <a:pt x="2505214" y="221538"/>
                  </a:lnTo>
                  <a:lnTo>
                    <a:pt x="2458351" y="220141"/>
                  </a:lnTo>
                  <a:lnTo>
                    <a:pt x="2440825" y="218147"/>
                  </a:lnTo>
                  <a:lnTo>
                    <a:pt x="2440825" y="227012"/>
                  </a:lnTo>
                  <a:lnTo>
                    <a:pt x="2439035" y="226872"/>
                  </a:lnTo>
                  <a:lnTo>
                    <a:pt x="2440368" y="226872"/>
                  </a:lnTo>
                  <a:lnTo>
                    <a:pt x="2440825" y="227012"/>
                  </a:lnTo>
                  <a:lnTo>
                    <a:pt x="2440825" y="218147"/>
                  </a:lnTo>
                  <a:lnTo>
                    <a:pt x="2433917" y="217347"/>
                  </a:lnTo>
                  <a:lnTo>
                    <a:pt x="2418207" y="221030"/>
                  </a:lnTo>
                  <a:lnTo>
                    <a:pt x="2385352" y="221538"/>
                  </a:lnTo>
                  <a:lnTo>
                    <a:pt x="2350452" y="221030"/>
                  </a:lnTo>
                  <a:lnTo>
                    <a:pt x="2328634" y="221297"/>
                  </a:lnTo>
                  <a:lnTo>
                    <a:pt x="2278748" y="219252"/>
                  </a:lnTo>
                  <a:lnTo>
                    <a:pt x="2246604" y="215442"/>
                  </a:lnTo>
                  <a:lnTo>
                    <a:pt x="2211184" y="212648"/>
                  </a:lnTo>
                  <a:lnTo>
                    <a:pt x="2151469" y="213537"/>
                  </a:lnTo>
                  <a:lnTo>
                    <a:pt x="2151735" y="214553"/>
                  </a:lnTo>
                  <a:lnTo>
                    <a:pt x="2142947" y="213918"/>
                  </a:lnTo>
                  <a:lnTo>
                    <a:pt x="2137664" y="213537"/>
                  </a:lnTo>
                  <a:lnTo>
                    <a:pt x="2102929" y="213156"/>
                  </a:lnTo>
                  <a:lnTo>
                    <a:pt x="2094191" y="212775"/>
                  </a:lnTo>
                  <a:lnTo>
                    <a:pt x="2067966" y="211632"/>
                  </a:lnTo>
                  <a:lnTo>
                    <a:pt x="2053234" y="207187"/>
                  </a:lnTo>
                  <a:lnTo>
                    <a:pt x="2058987" y="212775"/>
                  </a:lnTo>
                  <a:lnTo>
                    <a:pt x="2030857" y="211505"/>
                  </a:lnTo>
                  <a:lnTo>
                    <a:pt x="2026729" y="208711"/>
                  </a:lnTo>
                  <a:lnTo>
                    <a:pt x="2020989" y="206044"/>
                  </a:lnTo>
                  <a:lnTo>
                    <a:pt x="1988032" y="205409"/>
                  </a:lnTo>
                  <a:lnTo>
                    <a:pt x="1989264" y="203377"/>
                  </a:lnTo>
                  <a:lnTo>
                    <a:pt x="1991423" y="199821"/>
                  </a:lnTo>
                  <a:lnTo>
                    <a:pt x="1974532" y="199313"/>
                  </a:lnTo>
                  <a:lnTo>
                    <a:pt x="1957882" y="199567"/>
                  </a:lnTo>
                  <a:lnTo>
                    <a:pt x="1939582" y="200329"/>
                  </a:lnTo>
                  <a:lnTo>
                    <a:pt x="1917750" y="200964"/>
                  </a:lnTo>
                  <a:lnTo>
                    <a:pt x="1927225" y="201980"/>
                  </a:lnTo>
                  <a:lnTo>
                    <a:pt x="1917039" y="203377"/>
                  </a:lnTo>
                  <a:lnTo>
                    <a:pt x="1906003" y="202869"/>
                  </a:lnTo>
                  <a:lnTo>
                    <a:pt x="1893951" y="201726"/>
                  </a:lnTo>
                  <a:lnTo>
                    <a:pt x="1880730" y="201091"/>
                  </a:lnTo>
                  <a:lnTo>
                    <a:pt x="1905622" y="208597"/>
                  </a:lnTo>
                  <a:lnTo>
                    <a:pt x="1873072" y="208203"/>
                  </a:lnTo>
                  <a:lnTo>
                    <a:pt x="1884654" y="209092"/>
                  </a:lnTo>
                  <a:lnTo>
                    <a:pt x="1891499" y="209981"/>
                  </a:lnTo>
                  <a:lnTo>
                    <a:pt x="1894890" y="211505"/>
                  </a:lnTo>
                  <a:lnTo>
                    <a:pt x="1893608" y="211505"/>
                  </a:lnTo>
                  <a:lnTo>
                    <a:pt x="1892731" y="212267"/>
                  </a:lnTo>
                  <a:lnTo>
                    <a:pt x="1871218" y="213918"/>
                  </a:lnTo>
                  <a:lnTo>
                    <a:pt x="1860626" y="213537"/>
                  </a:lnTo>
                  <a:lnTo>
                    <a:pt x="1858352" y="213537"/>
                  </a:lnTo>
                  <a:lnTo>
                    <a:pt x="1844560" y="212140"/>
                  </a:lnTo>
                  <a:lnTo>
                    <a:pt x="1830603" y="211505"/>
                  </a:lnTo>
                  <a:lnTo>
                    <a:pt x="1827517" y="211505"/>
                  </a:lnTo>
                  <a:lnTo>
                    <a:pt x="1831822" y="213537"/>
                  </a:lnTo>
                  <a:lnTo>
                    <a:pt x="1831619" y="214553"/>
                  </a:lnTo>
                  <a:lnTo>
                    <a:pt x="1831543" y="214934"/>
                  </a:lnTo>
                  <a:lnTo>
                    <a:pt x="1831454" y="215328"/>
                  </a:lnTo>
                  <a:lnTo>
                    <a:pt x="1814741" y="214934"/>
                  </a:lnTo>
                  <a:lnTo>
                    <a:pt x="1831390" y="215696"/>
                  </a:lnTo>
                  <a:lnTo>
                    <a:pt x="1831441" y="215442"/>
                  </a:lnTo>
                  <a:lnTo>
                    <a:pt x="1834819" y="215442"/>
                  </a:lnTo>
                  <a:lnTo>
                    <a:pt x="1849069" y="215950"/>
                  </a:lnTo>
                  <a:lnTo>
                    <a:pt x="1862378" y="215950"/>
                  </a:lnTo>
                  <a:lnTo>
                    <a:pt x="1865096" y="214553"/>
                  </a:lnTo>
                  <a:lnTo>
                    <a:pt x="1865845" y="214553"/>
                  </a:lnTo>
                  <a:lnTo>
                    <a:pt x="1884476" y="219252"/>
                  </a:lnTo>
                  <a:lnTo>
                    <a:pt x="1923122" y="222478"/>
                  </a:lnTo>
                  <a:lnTo>
                    <a:pt x="1923757" y="222478"/>
                  </a:lnTo>
                  <a:lnTo>
                    <a:pt x="1960041" y="224840"/>
                  </a:lnTo>
                  <a:lnTo>
                    <a:pt x="1958848" y="224840"/>
                  </a:lnTo>
                  <a:lnTo>
                    <a:pt x="1979409" y="228282"/>
                  </a:lnTo>
                  <a:lnTo>
                    <a:pt x="1996897" y="226872"/>
                  </a:lnTo>
                  <a:lnTo>
                    <a:pt x="1995233" y="226872"/>
                  </a:lnTo>
                  <a:lnTo>
                    <a:pt x="1994192" y="224967"/>
                  </a:lnTo>
                  <a:lnTo>
                    <a:pt x="1995525" y="223697"/>
                  </a:lnTo>
                  <a:lnTo>
                    <a:pt x="2020062" y="223697"/>
                  </a:lnTo>
                  <a:lnTo>
                    <a:pt x="2025269" y="227139"/>
                  </a:lnTo>
                  <a:lnTo>
                    <a:pt x="2070569" y="225729"/>
                  </a:lnTo>
                  <a:lnTo>
                    <a:pt x="2090508" y="225348"/>
                  </a:lnTo>
                  <a:lnTo>
                    <a:pt x="2112695" y="225348"/>
                  </a:lnTo>
                  <a:lnTo>
                    <a:pt x="2180513" y="232333"/>
                  </a:lnTo>
                  <a:lnTo>
                    <a:pt x="2210435" y="236016"/>
                  </a:lnTo>
                  <a:lnTo>
                    <a:pt x="2231301" y="239826"/>
                  </a:lnTo>
                  <a:lnTo>
                    <a:pt x="2134044" y="238556"/>
                  </a:lnTo>
                  <a:lnTo>
                    <a:pt x="2144331" y="241858"/>
                  </a:lnTo>
                  <a:lnTo>
                    <a:pt x="2148878" y="241858"/>
                  </a:lnTo>
                  <a:lnTo>
                    <a:pt x="2173617" y="242493"/>
                  </a:lnTo>
                  <a:lnTo>
                    <a:pt x="2205609" y="241985"/>
                  </a:lnTo>
                  <a:lnTo>
                    <a:pt x="2222411" y="240842"/>
                  </a:lnTo>
                  <a:lnTo>
                    <a:pt x="2249081" y="243763"/>
                  </a:lnTo>
                  <a:lnTo>
                    <a:pt x="2248014" y="243763"/>
                  </a:lnTo>
                  <a:lnTo>
                    <a:pt x="2250871" y="247446"/>
                  </a:lnTo>
                  <a:lnTo>
                    <a:pt x="2256447" y="251002"/>
                  </a:lnTo>
                  <a:lnTo>
                    <a:pt x="2289810" y="252907"/>
                  </a:lnTo>
                  <a:lnTo>
                    <a:pt x="2262873" y="254304"/>
                  </a:lnTo>
                  <a:lnTo>
                    <a:pt x="2200237" y="256463"/>
                  </a:lnTo>
                  <a:lnTo>
                    <a:pt x="2170849" y="258241"/>
                  </a:lnTo>
                  <a:lnTo>
                    <a:pt x="2198408" y="257098"/>
                  </a:lnTo>
                  <a:lnTo>
                    <a:pt x="2198268" y="258241"/>
                  </a:lnTo>
                  <a:lnTo>
                    <a:pt x="2192477" y="259130"/>
                  </a:lnTo>
                  <a:lnTo>
                    <a:pt x="2176030" y="260781"/>
                  </a:lnTo>
                  <a:lnTo>
                    <a:pt x="2181847" y="261543"/>
                  </a:lnTo>
                  <a:lnTo>
                    <a:pt x="2198319" y="261924"/>
                  </a:lnTo>
                  <a:lnTo>
                    <a:pt x="2203983" y="262686"/>
                  </a:lnTo>
                  <a:lnTo>
                    <a:pt x="2191689" y="264972"/>
                  </a:lnTo>
                  <a:lnTo>
                    <a:pt x="2170646" y="265353"/>
                  </a:lnTo>
                  <a:lnTo>
                    <a:pt x="2146960" y="265480"/>
                  </a:lnTo>
                  <a:lnTo>
                    <a:pt x="2126716" y="267512"/>
                  </a:lnTo>
                  <a:lnTo>
                    <a:pt x="2150160" y="268274"/>
                  </a:lnTo>
                  <a:lnTo>
                    <a:pt x="2164321" y="270052"/>
                  </a:lnTo>
                  <a:lnTo>
                    <a:pt x="2178316" y="271322"/>
                  </a:lnTo>
                  <a:lnTo>
                    <a:pt x="2201329" y="270306"/>
                  </a:lnTo>
                  <a:lnTo>
                    <a:pt x="2223655" y="266750"/>
                  </a:lnTo>
                  <a:lnTo>
                    <a:pt x="2246007" y="268655"/>
                  </a:lnTo>
                  <a:lnTo>
                    <a:pt x="2234196" y="270433"/>
                  </a:lnTo>
                  <a:lnTo>
                    <a:pt x="2224786" y="271576"/>
                  </a:lnTo>
                  <a:lnTo>
                    <a:pt x="2546756" y="271576"/>
                  </a:lnTo>
                  <a:lnTo>
                    <a:pt x="2553601" y="270560"/>
                  </a:lnTo>
                  <a:lnTo>
                    <a:pt x="2584069" y="270560"/>
                  </a:lnTo>
                  <a:lnTo>
                    <a:pt x="2601734" y="270941"/>
                  </a:lnTo>
                  <a:lnTo>
                    <a:pt x="2609367" y="270560"/>
                  </a:lnTo>
                  <a:lnTo>
                    <a:pt x="2617089" y="270560"/>
                  </a:lnTo>
                  <a:lnTo>
                    <a:pt x="2617165" y="270941"/>
                  </a:lnTo>
                  <a:lnTo>
                    <a:pt x="2617266" y="271449"/>
                  </a:lnTo>
                  <a:lnTo>
                    <a:pt x="2732557" y="271449"/>
                  </a:lnTo>
                  <a:lnTo>
                    <a:pt x="2749537" y="270687"/>
                  </a:lnTo>
                  <a:lnTo>
                    <a:pt x="2756077" y="270560"/>
                  </a:lnTo>
                  <a:lnTo>
                    <a:pt x="2767761" y="270560"/>
                  </a:lnTo>
                  <a:lnTo>
                    <a:pt x="2762872" y="271449"/>
                  </a:lnTo>
                  <a:lnTo>
                    <a:pt x="2778277" y="271449"/>
                  </a:lnTo>
                  <a:lnTo>
                    <a:pt x="2778976" y="271449"/>
                  </a:lnTo>
                  <a:lnTo>
                    <a:pt x="2786380" y="271449"/>
                  </a:lnTo>
                  <a:lnTo>
                    <a:pt x="2783763" y="270179"/>
                  </a:lnTo>
                  <a:lnTo>
                    <a:pt x="2781884" y="270179"/>
                  </a:lnTo>
                  <a:lnTo>
                    <a:pt x="2781173" y="270433"/>
                  </a:lnTo>
                  <a:lnTo>
                    <a:pt x="2780792" y="270433"/>
                  </a:lnTo>
                  <a:lnTo>
                    <a:pt x="2780792" y="270560"/>
                  </a:lnTo>
                  <a:lnTo>
                    <a:pt x="2778633" y="271322"/>
                  </a:lnTo>
                  <a:lnTo>
                    <a:pt x="2776664" y="270560"/>
                  </a:lnTo>
                  <a:lnTo>
                    <a:pt x="2780792" y="270560"/>
                  </a:lnTo>
                  <a:lnTo>
                    <a:pt x="2780792" y="270433"/>
                  </a:lnTo>
                  <a:lnTo>
                    <a:pt x="2776334" y="270433"/>
                  </a:lnTo>
                  <a:lnTo>
                    <a:pt x="2776016" y="270306"/>
                  </a:lnTo>
                  <a:lnTo>
                    <a:pt x="2775686" y="270179"/>
                  </a:lnTo>
                  <a:lnTo>
                    <a:pt x="2781884" y="270179"/>
                  </a:lnTo>
                  <a:lnTo>
                    <a:pt x="2782252" y="270052"/>
                  </a:lnTo>
                  <a:lnTo>
                    <a:pt x="2775356" y="270052"/>
                  </a:lnTo>
                  <a:lnTo>
                    <a:pt x="2772397" y="268909"/>
                  </a:lnTo>
                  <a:lnTo>
                    <a:pt x="2770098" y="268020"/>
                  </a:lnTo>
                  <a:lnTo>
                    <a:pt x="2793301" y="267131"/>
                  </a:lnTo>
                  <a:lnTo>
                    <a:pt x="2827070" y="267131"/>
                  </a:lnTo>
                  <a:lnTo>
                    <a:pt x="2838653" y="266750"/>
                  </a:lnTo>
                  <a:lnTo>
                    <a:pt x="2850223" y="266369"/>
                  </a:lnTo>
                  <a:close/>
                </a:path>
                <a:path w="4718684" h="471170">
                  <a:moveTo>
                    <a:pt x="2853194" y="293890"/>
                  </a:moveTo>
                  <a:lnTo>
                    <a:pt x="2792323" y="290512"/>
                  </a:lnTo>
                  <a:lnTo>
                    <a:pt x="2794978" y="292430"/>
                  </a:lnTo>
                  <a:lnTo>
                    <a:pt x="2811030" y="294347"/>
                  </a:lnTo>
                  <a:lnTo>
                    <a:pt x="2832951" y="295198"/>
                  </a:lnTo>
                  <a:lnTo>
                    <a:pt x="2853194" y="293890"/>
                  </a:lnTo>
                  <a:close/>
                </a:path>
                <a:path w="4718684" h="471170">
                  <a:moveTo>
                    <a:pt x="2926740" y="211366"/>
                  </a:moveTo>
                  <a:lnTo>
                    <a:pt x="2921889" y="209880"/>
                  </a:lnTo>
                  <a:lnTo>
                    <a:pt x="2926054" y="208356"/>
                  </a:lnTo>
                  <a:lnTo>
                    <a:pt x="2907627" y="208305"/>
                  </a:lnTo>
                  <a:lnTo>
                    <a:pt x="2903804" y="209219"/>
                  </a:lnTo>
                  <a:lnTo>
                    <a:pt x="2907881" y="210591"/>
                  </a:lnTo>
                  <a:lnTo>
                    <a:pt x="2913215" y="211912"/>
                  </a:lnTo>
                  <a:lnTo>
                    <a:pt x="2926740" y="211366"/>
                  </a:lnTo>
                  <a:close/>
                </a:path>
                <a:path w="4718684" h="471170">
                  <a:moveTo>
                    <a:pt x="2969907" y="217868"/>
                  </a:moveTo>
                  <a:lnTo>
                    <a:pt x="2955188" y="217398"/>
                  </a:lnTo>
                  <a:lnTo>
                    <a:pt x="2939745" y="217309"/>
                  </a:lnTo>
                  <a:lnTo>
                    <a:pt x="2909887" y="217525"/>
                  </a:lnTo>
                  <a:lnTo>
                    <a:pt x="2921470" y="218922"/>
                  </a:lnTo>
                  <a:lnTo>
                    <a:pt x="2938386" y="219024"/>
                  </a:lnTo>
                  <a:lnTo>
                    <a:pt x="2956064" y="218465"/>
                  </a:lnTo>
                  <a:lnTo>
                    <a:pt x="2969907" y="217868"/>
                  </a:lnTo>
                  <a:close/>
                </a:path>
                <a:path w="4718684" h="471170">
                  <a:moveTo>
                    <a:pt x="2989796" y="223901"/>
                  </a:moveTo>
                  <a:lnTo>
                    <a:pt x="2969945" y="224548"/>
                  </a:lnTo>
                  <a:lnTo>
                    <a:pt x="2958795" y="223037"/>
                  </a:lnTo>
                  <a:lnTo>
                    <a:pt x="2946806" y="221234"/>
                  </a:lnTo>
                  <a:lnTo>
                    <a:pt x="2924429" y="221043"/>
                  </a:lnTo>
                  <a:lnTo>
                    <a:pt x="2931731" y="222999"/>
                  </a:lnTo>
                  <a:lnTo>
                    <a:pt x="2952356" y="224586"/>
                  </a:lnTo>
                  <a:lnTo>
                    <a:pt x="2975356" y="225107"/>
                  </a:lnTo>
                  <a:lnTo>
                    <a:pt x="2989796" y="223901"/>
                  </a:lnTo>
                  <a:close/>
                </a:path>
                <a:path w="4718684" h="471170">
                  <a:moveTo>
                    <a:pt x="3052521" y="113487"/>
                  </a:moveTo>
                  <a:lnTo>
                    <a:pt x="3030334" y="112915"/>
                  </a:lnTo>
                  <a:lnTo>
                    <a:pt x="3023806" y="113284"/>
                  </a:lnTo>
                  <a:lnTo>
                    <a:pt x="3015729" y="114592"/>
                  </a:lnTo>
                  <a:lnTo>
                    <a:pt x="2995739" y="111594"/>
                  </a:lnTo>
                  <a:lnTo>
                    <a:pt x="2970555" y="108610"/>
                  </a:lnTo>
                  <a:lnTo>
                    <a:pt x="2938729" y="106794"/>
                  </a:lnTo>
                  <a:lnTo>
                    <a:pt x="2898787" y="107289"/>
                  </a:lnTo>
                  <a:lnTo>
                    <a:pt x="2927527" y="112306"/>
                  </a:lnTo>
                  <a:lnTo>
                    <a:pt x="2924581" y="110337"/>
                  </a:lnTo>
                  <a:lnTo>
                    <a:pt x="2937929" y="109905"/>
                  </a:lnTo>
                  <a:lnTo>
                    <a:pt x="2973108" y="110134"/>
                  </a:lnTo>
                  <a:lnTo>
                    <a:pt x="2963799" y="112572"/>
                  </a:lnTo>
                  <a:lnTo>
                    <a:pt x="2974213" y="114592"/>
                  </a:lnTo>
                  <a:lnTo>
                    <a:pt x="2991485" y="116395"/>
                  </a:lnTo>
                  <a:lnTo>
                    <a:pt x="3002762" y="118211"/>
                  </a:lnTo>
                  <a:lnTo>
                    <a:pt x="3039668" y="118084"/>
                  </a:lnTo>
                  <a:lnTo>
                    <a:pt x="3052521" y="113487"/>
                  </a:lnTo>
                  <a:close/>
                </a:path>
                <a:path w="4718684" h="471170">
                  <a:moveTo>
                    <a:pt x="3081159" y="219595"/>
                  </a:moveTo>
                  <a:lnTo>
                    <a:pt x="3064154" y="220827"/>
                  </a:lnTo>
                  <a:lnTo>
                    <a:pt x="3047301" y="220764"/>
                  </a:lnTo>
                  <a:lnTo>
                    <a:pt x="3031083" y="219659"/>
                  </a:lnTo>
                  <a:lnTo>
                    <a:pt x="3015996" y="217741"/>
                  </a:lnTo>
                  <a:lnTo>
                    <a:pt x="3031566" y="225323"/>
                  </a:lnTo>
                  <a:lnTo>
                    <a:pt x="3081159" y="219595"/>
                  </a:lnTo>
                  <a:close/>
                </a:path>
                <a:path w="4718684" h="471170">
                  <a:moveTo>
                    <a:pt x="3131299" y="216928"/>
                  </a:moveTo>
                  <a:lnTo>
                    <a:pt x="3117494" y="217462"/>
                  </a:lnTo>
                  <a:lnTo>
                    <a:pt x="3112376" y="214934"/>
                  </a:lnTo>
                  <a:lnTo>
                    <a:pt x="3107918" y="216446"/>
                  </a:lnTo>
                  <a:lnTo>
                    <a:pt x="3127578" y="220472"/>
                  </a:lnTo>
                  <a:lnTo>
                    <a:pt x="3131299" y="216928"/>
                  </a:lnTo>
                  <a:close/>
                </a:path>
                <a:path w="4718684" h="471170">
                  <a:moveTo>
                    <a:pt x="3167938" y="256463"/>
                  </a:moveTo>
                  <a:lnTo>
                    <a:pt x="3147187" y="253949"/>
                  </a:lnTo>
                  <a:lnTo>
                    <a:pt x="3147961" y="253949"/>
                  </a:lnTo>
                  <a:lnTo>
                    <a:pt x="3122790" y="253466"/>
                  </a:lnTo>
                  <a:lnTo>
                    <a:pt x="3097771" y="253288"/>
                  </a:lnTo>
                  <a:lnTo>
                    <a:pt x="3074670" y="251625"/>
                  </a:lnTo>
                  <a:lnTo>
                    <a:pt x="3052559" y="252476"/>
                  </a:lnTo>
                  <a:lnTo>
                    <a:pt x="3051200" y="252476"/>
                  </a:lnTo>
                  <a:lnTo>
                    <a:pt x="3031794" y="252818"/>
                  </a:lnTo>
                  <a:lnTo>
                    <a:pt x="3013532" y="253085"/>
                  </a:lnTo>
                  <a:lnTo>
                    <a:pt x="2982391" y="253936"/>
                  </a:lnTo>
                  <a:lnTo>
                    <a:pt x="2984741" y="253085"/>
                  </a:lnTo>
                  <a:lnTo>
                    <a:pt x="2986443" y="252476"/>
                  </a:lnTo>
                  <a:lnTo>
                    <a:pt x="2987294" y="252069"/>
                  </a:lnTo>
                  <a:lnTo>
                    <a:pt x="2989008" y="251218"/>
                  </a:lnTo>
                  <a:lnTo>
                    <a:pt x="2994952" y="250583"/>
                  </a:lnTo>
                  <a:lnTo>
                    <a:pt x="3009671" y="250786"/>
                  </a:lnTo>
                  <a:lnTo>
                    <a:pt x="3007449" y="250583"/>
                  </a:lnTo>
                  <a:lnTo>
                    <a:pt x="3003931" y="250278"/>
                  </a:lnTo>
                  <a:lnTo>
                    <a:pt x="2987395" y="250278"/>
                  </a:lnTo>
                  <a:lnTo>
                    <a:pt x="2971965" y="250901"/>
                  </a:lnTo>
                  <a:lnTo>
                    <a:pt x="2954464" y="251968"/>
                  </a:lnTo>
                  <a:lnTo>
                    <a:pt x="2937002" y="251625"/>
                  </a:lnTo>
                  <a:lnTo>
                    <a:pt x="2929763" y="250278"/>
                  </a:lnTo>
                  <a:lnTo>
                    <a:pt x="2929420" y="250278"/>
                  </a:lnTo>
                  <a:lnTo>
                    <a:pt x="2925711" y="248246"/>
                  </a:lnTo>
                  <a:lnTo>
                    <a:pt x="2920936" y="246468"/>
                  </a:lnTo>
                  <a:lnTo>
                    <a:pt x="2939415" y="245656"/>
                  </a:lnTo>
                  <a:lnTo>
                    <a:pt x="2962872" y="245656"/>
                  </a:lnTo>
                  <a:lnTo>
                    <a:pt x="3008668" y="246735"/>
                  </a:lnTo>
                  <a:lnTo>
                    <a:pt x="2999829" y="244157"/>
                  </a:lnTo>
                  <a:lnTo>
                    <a:pt x="2998927" y="244157"/>
                  </a:lnTo>
                  <a:lnTo>
                    <a:pt x="3016580" y="243078"/>
                  </a:lnTo>
                  <a:lnTo>
                    <a:pt x="3037890" y="242747"/>
                  </a:lnTo>
                  <a:lnTo>
                    <a:pt x="3039275" y="242747"/>
                  </a:lnTo>
                  <a:lnTo>
                    <a:pt x="3048254" y="242138"/>
                  </a:lnTo>
                  <a:lnTo>
                    <a:pt x="3049574" y="242138"/>
                  </a:lnTo>
                  <a:lnTo>
                    <a:pt x="3036786" y="238899"/>
                  </a:lnTo>
                  <a:lnTo>
                    <a:pt x="3009150" y="237972"/>
                  </a:lnTo>
                  <a:lnTo>
                    <a:pt x="2978327" y="238391"/>
                  </a:lnTo>
                  <a:lnTo>
                    <a:pt x="2956268" y="239268"/>
                  </a:lnTo>
                  <a:lnTo>
                    <a:pt x="2968383" y="239572"/>
                  </a:lnTo>
                  <a:lnTo>
                    <a:pt x="2976702" y="240411"/>
                  </a:lnTo>
                  <a:lnTo>
                    <a:pt x="2980753" y="241554"/>
                  </a:lnTo>
                  <a:lnTo>
                    <a:pt x="2980105" y="242747"/>
                  </a:lnTo>
                  <a:lnTo>
                    <a:pt x="2952077" y="242138"/>
                  </a:lnTo>
                  <a:lnTo>
                    <a:pt x="2891942" y="237540"/>
                  </a:lnTo>
                  <a:lnTo>
                    <a:pt x="2858947" y="236969"/>
                  </a:lnTo>
                  <a:lnTo>
                    <a:pt x="2861094" y="239572"/>
                  </a:lnTo>
                  <a:lnTo>
                    <a:pt x="2861424" y="239839"/>
                  </a:lnTo>
                  <a:lnTo>
                    <a:pt x="2870847" y="241820"/>
                  </a:lnTo>
                  <a:lnTo>
                    <a:pt x="2882976" y="243535"/>
                  </a:lnTo>
                  <a:lnTo>
                    <a:pt x="2893136" y="245529"/>
                  </a:lnTo>
                  <a:lnTo>
                    <a:pt x="2694101" y="244563"/>
                  </a:lnTo>
                  <a:lnTo>
                    <a:pt x="2643441" y="244157"/>
                  </a:lnTo>
                  <a:lnTo>
                    <a:pt x="2676931" y="248069"/>
                  </a:lnTo>
                  <a:lnTo>
                    <a:pt x="2720213" y="250278"/>
                  </a:lnTo>
                  <a:lnTo>
                    <a:pt x="2717368" y="250278"/>
                  </a:lnTo>
                  <a:lnTo>
                    <a:pt x="2830042" y="252818"/>
                  </a:lnTo>
                  <a:lnTo>
                    <a:pt x="2821851" y="252476"/>
                  </a:lnTo>
                  <a:lnTo>
                    <a:pt x="2819552" y="252476"/>
                  </a:lnTo>
                  <a:lnTo>
                    <a:pt x="2819895" y="251815"/>
                  </a:lnTo>
                  <a:lnTo>
                    <a:pt x="2819539" y="251815"/>
                  </a:lnTo>
                  <a:lnTo>
                    <a:pt x="2826296" y="251040"/>
                  </a:lnTo>
                  <a:lnTo>
                    <a:pt x="2834043" y="250278"/>
                  </a:lnTo>
                  <a:lnTo>
                    <a:pt x="2845625" y="252476"/>
                  </a:lnTo>
                  <a:lnTo>
                    <a:pt x="2877286" y="254787"/>
                  </a:lnTo>
                  <a:lnTo>
                    <a:pt x="2886329" y="256730"/>
                  </a:lnTo>
                  <a:lnTo>
                    <a:pt x="2884970" y="254330"/>
                  </a:lnTo>
                  <a:lnTo>
                    <a:pt x="2885783" y="252069"/>
                  </a:lnTo>
                  <a:lnTo>
                    <a:pt x="2893860" y="250583"/>
                  </a:lnTo>
                  <a:lnTo>
                    <a:pt x="2888272" y="250583"/>
                  </a:lnTo>
                  <a:lnTo>
                    <a:pt x="2903753" y="250278"/>
                  </a:lnTo>
                  <a:lnTo>
                    <a:pt x="2917583" y="250278"/>
                  </a:lnTo>
                  <a:lnTo>
                    <a:pt x="2922054" y="252476"/>
                  </a:lnTo>
                  <a:lnTo>
                    <a:pt x="2921774" y="252476"/>
                  </a:lnTo>
                  <a:lnTo>
                    <a:pt x="2921139" y="254330"/>
                  </a:lnTo>
                  <a:lnTo>
                    <a:pt x="2920962" y="254787"/>
                  </a:lnTo>
                  <a:lnTo>
                    <a:pt x="2914129" y="257111"/>
                  </a:lnTo>
                  <a:lnTo>
                    <a:pt x="2900807" y="259219"/>
                  </a:lnTo>
                  <a:lnTo>
                    <a:pt x="2921038" y="259219"/>
                  </a:lnTo>
                  <a:lnTo>
                    <a:pt x="2934881" y="257606"/>
                  </a:lnTo>
                  <a:lnTo>
                    <a:pt x="2945130" y="255244"/>
                  </a:lnTo>
                  <a:lnTo>
                    <a:pt x="2954070" y="253085"/>
                  </a:lnTo>
                  <a:lnTo>
                    <a:pt x="2957969" y="253085"/>
                  </a:lnTo>
                  <a:lnTo>
                    <a:pt x="2982099" y="253949"/>
                  </a:lnTo>
                  <a:lnTo>
                    <a:pt x="2982353" y="253949"/>
                  </a:lnTo>
                  <a:lnTo>
                    <a:pt x="3006026" y="254787"/>
                  </a:lnTo>
                  <a:lnTo>
                    <a:pt x="3116376" y="254787"/>
                  </a:lnTo>
                  <a:lnTo>
                    <a:pt x="3149168" y="255498"/>
                  </a:lnTo>
                  <a:lnTo>
                    <a:pt x="3150095" y="259219"/>
                  </a:lnTo>
                  <a:lnTo>
                    <a:pt x="3150184" y="259537"/>
                  </a:lnTo>
                  <a:lnTo>
                    <a:pt x="3167938" y="256463"/>
                  </a:lnTo>
                  <a:close/>
                </a:path>
                <a:path w="4718684" h="471170">
                  <a:moveTo>
                    <a:pt x="3268141" y="132486"/>
                  </a:moveTo>
                  <a:lnTo>
                    <a:pt x="3264192" y="131178"/>
                  </a:lnTo>
                  <a:lnTo>
                    <a:pt x="3253321" y="129895"/>
                  </a:lnTo>
                  <a:lnTo>
                    <a:pt x="3245142" y="128689"/>
                  </a:lnTo>
                  <a:lnTo>
                    <a:pt x="3235147" y="129514"/>
                  </a:lnTo>
                  <a:lnTo>
                    <a:pt x="3236480" y="130873"/>
                  </a:lnTo>
                  <a:lnTo>
                    <a:pt x="3244761" y="132397"/>
                  </a:lnTo>
                  <a:lnTo>
                    <a:pt x="3255568" y="133718"/>
                  </a:lnTo>
                  <a:lnTo>
                    <a:pt x="3268141" y="132486"/>
                  </a:lnTo>
                  <a:close/>
                </a:path>
                <a:path w="4718684" h="471170">
                  <a:moveTo>
                    <a:pt x="3464687" y="118960"/>
                  </a:moveTo>
                  <a:lnTo>
                    <a:pt x="3464661" y="118478"/>
                  </a:lnTo>
                  <a:lnTo>
                    <a:pt x="3464623" y="117919"/>
                  </a:lnTo>
                  <a:lnTo>
                    <a:pt x="3459797" y="118478"/>
                  </a:lnTo>
                  <a:lnTo>
                    <a:pt x="3452888" y="118478"/>
                  </a:lnTo>
                  <a:lnTo>
                    <a:pt x="3464687" y="118960"/>
                  </a:lnTo>
                  <a:close/>
                </a:path>
                <a:path w="4718684" h="471170">
                  <a:moveTo>
                    <a:pt x="3467963" y="114388"/>
                  </a:moveTo>
                  <a:lnTo>
                    <a:pt x="3443440" y="114388"/>
                  </a:lnTo>
                  <a:lnTo>
                    <a:pt x="3436239" y="115722"/>
                  </a:lnTo>
                  <a:lnTo>
                    <a:pt x="3432441" y="117055"/>
                  </a:lnTo>
                  <a:lnTo>
                    <a:pt x="3418141" y="117055"/>
                  </a:lnTo>
                  <a:lnTo>
                    <a:pt x="3450437" y="118389"/>
                  </a:lnTo>
                  <a:lnTo>
                    <a:pt x="3448634" y="117208"/>
                  </a:lnTo>
                  <a:lnTo>
                    <a:pt x="3454120" y="116243"/>
                  </a:lnTo>
                  <a:lnTo>
                    <a:pt x="3462248" y="115366"/>
                  </a:lnTo>
                  <a:lnTo>
                    <a:pt x="3467963" y="114388"/>
                  </a:lnTo>
                  <a:close/>
                </a:path>
                <a:path w="4718684" h="471170">
                  <a:moveTo>
                    <a:pt x="3501796" y="74447"/>
                  </a:moveTo>
                  <a:lnTo>
                    <a:pt x="3491192" y="72110"/>
                  </a:lnTo>
                  <a:lnTo>
                    <a:pt x="3491573" y="74168"/>
                  </a:lnTo>
                  <a:lnTo>
                    <a:pt x="3451187" y="69303"/>
                  </a:lnTo>
                  <a:lnTo>
                    <a:pt x="3394113" y="67068"/>
                  </a:lnTo>
                  <a:lnTo>
                    <a:pt x="3338677" y="64439"/>
                  </a:lnTo>
                  <a:lnTo>
                    <a:pt x="3303244" y="58420"/>
                  </a:lnTo>
                  <a:lnTo>
                    <a:pt x="3341852" y="59372"/>
                  </a:lnTo>
                  <a:lnTo>
                    <a:pt x="3385451" y="59461"/>
                  </a:lnTo>
                  <a:lnTo>
                    <a:pt x="3430600" y="58775"/>
                  </a:lnTo>
                  <a:lnTo>
                    <a:pt x="3473831" y="57442"/>
                  </a:lnTo>
                  <a:lnTo>
                    <a:pt x="3430206" y="54546"/>
                  </a:lnTo>
                  <a:lnTo>
                    <a:pt x="3314903" y="54737"/>
                  </a:lnTo>
                  <a:lnTo>
                    <a:pt x="3255835" y="52451"/>
                  </a:lnTo>
                  <a:lnTo>
                    <a:pt x="3233305" y="56057"/>
                  </a:lnTo>
                  <a:lnTo>
                    <a:pt x="3289833" y="60972"/>
                  </a:lnTo>
                  <a:lnTo>
                    <a:pt x="3249866" y="61099"/>
                  </a:lnTo>
                  <a:lnTo>
                    <a:pt x="3212731" y="61963"/>
                  </a:lnTo>
                  <a:lnTo>
                    <a:pt x="3177222" y="62445"/>
                  </a:lnTo>
                  <a:lnTo>
                    <a:pt x="3142183" y="61391"/>
                  </a:lnTo>
                  <a:lnTo>
                    <a:pt x="3159645" y="59385"/>
                  </a:lnTo>
                  <a:lnTo>
                    <a:pt x="3180677" y="57734"/>
                  </a:lnTo>
                  <a:lnTo>
                    <a:pt x="3198253" y="56095"/>
                  </a:lnTo>
                  <a:lnTo>
                    <a:pt x="3205353" y="54102"/>
                  </a:lnTo>
                  <a:lnTo>
                    <a:pt x="3097263" y="46786"/>
                  </a:lnTo>
                  <a:lnTo>
                    <a:pt x="3109404" y="49237"/>
                  </a:lnTo>
                  <a:lnTo>
                    <a:pt x="3107766" y="52209"/>
                  </a:lnTo>
                  <a:lnTo>
                    <a:pt x="3109480" y="54610"/>
                  </a:lnTo>
                  <a:lnTo>
                    <a:pt x="3131642" y="55333"/>
                  </a:lnTo>
                  <a:lnTo>
                    <a:pt x="3109315" y="58966"/>
                  </a:lnTo>
                  <a:lnTo>
                    <a:pt x="3132328" y="60096"/>
                  </a:lnTo>
                  <a:lnTo>
                    <a:pt x="3137547" y="60896"/>
                  </a:lnTo>
                  <a:lnTo>
                    <a:pt x="3120339" y="61658"/>
                  </a:lnTo>
                  <a:lnTo>
                    <a:pt x="3120821" y="63995"/>
                  </a:lnTo>
                  <a:lnTo>
                    <a:pt x="3123247" y="67094"/>
                  </a:lnTo>
                  <a:lnTo>
                    <a:pt x="3111868" y="70129"/>
                  </a:lnTo>
                  <a:lnTo>
                    <a:pt x="3130435" y="69710"/>
                  </a:lnTo>
                  <a:lnTo>
                    <a:pt x="3133496" y="71386"/>
                  </a:lnTo>
                  <a:lnTo>
                    <a:pt x="3134106" y="73558"/>
                  </a:lnTo>
                  <a:lnTo>
                    <a:pt x="3145332" y="74599"/>
                  </a:lnTo>
                  <a:lnTo>
                    <a:pt x="3194685" y="73393"/>
                  </a:lnTo>
                  <a:lnTo>
                    <a:pt x="3246640" y="71501"/>
                  </a:lnTo>
                  <a:lnTo>
                    <a:pt x="3297453" y="70192"/>
                  </a:lnTo>
                  <a:lnTo>
                    <a:pt x="3343402" y="70751"/>
                  </a:lnTo>
                  <a:lnTo>
                    <a:pt x="3380727" y="74460"/>
                  </a:lnTo>
                  <a:lnTo>
                    <a:pt x="3376320" y="71615"/>
                  </a:lnTo>
                  <a:lnTo>
                    <a:pt x="3387864" y="70243"/>
                  </a:lnTo>
                  <a:lnTo>
                    <a:pt x="3408299" y="69799"/>
                  </a:lnTo>
                  <a:lnTo>
                    <a:pt x="3430536" y="69723"/>
                  </a:lnTo>
                  <a:lnTo>
                    <a:pt x="3424136" y="72872"/>
                  </a:lnTo>
                  <a:lnTo>
                    <a:pt x="3430460" y="74841"/>
                  </a:lnTo>
                  <a:lnTo>
                    <a:pt x="3448723" y="75996"/>
                  </a:lnTo>
                  <a:lnTo>
                    <a:pt x="3478161" y="76733"/>
                  </a:lnTo>
                  <a:lnTo>
                    <a:pt x="3480498" y="74663"/>
                  </a:lnTo>
                  <a:lnTo>
                    <a:pt x="3501796" y="74447"/>
                  </a:lnTo>
                  <a:close/>
                </a:path>
                <a:path w="4718684" h="471170">
                  <a:moveTo>
                    <a:pt x="3522700" y="110134"/>
                  </a:moveTo>
                  <a:lnTo>
                    <a:pt x="3499193" y="107657"/>
                  </a:lnTo>
                  <a:lnTo>
                    <a:pt x="3497503" y="107442"/>
                  </a:lnTo>
                  <a:lnTo>
                    <a:pt x="3486480" y="108102"/>
                  </a:lnTo>
                  <a:lnTo>
                    <a:pt x="3477323" y="109321"/>
                  </a:lnTo>
                  <a:lnTo>
                    <a:pt x="3481222" y="110794"/>
                  </a:lnTo>
                  <a:lnTo>
                    <a:pt x="3522700" y="110134"/>
                  </a:lnTo>
                  <a:close/>
                </a:path>
                <a:path w="4718684" h="471170">
                  <a:moveTo>
                    <a:pt x="3642449" y="108813"/>
                  </a:moveTo>
                  <a:lnTo>
                    <a:pt x="3636975" y="105257"/>
                  </a:lnTo>
                  <a:lnTo>
                    <a:pt x="3637457" y="106984"/>
                  </a:lnTo>
                  <a:lnTo>
                    <a:pt x="3637534" y="107289"/>
                  </a:lnTo>
                  <a:lnTo>
                    <a:pt x="3623259" y="107467"/>
                  </a:lnTo>
                  <a:lnTo>
                    <a:pt x="3616579" y="106984"/>
                  </a:lnTo>
                  <a:lnTo>
                    <a:pt x="3610445" y="107200"/>
                  </a:lnTo>
                  <a:lnTo>
                    <a:pt x="3595344" y="105968"/>
                  </a:lnTo>
                  <a:lnTo>
                    <a:pt x="3575837" y="104597"/>
                  </a:lnTo>
                  <a:lnTo>
                    <a:pt x="3558705" y="105968"/>
                  </a:lnTo>
                  <a:lnTo>
                    <a:pt x="3554069" y="107556"/>
                  </a:lnTo>
                  <a:lnTo>
                    <a:pt x="3553726" y="107556"/>
                  </a:lnTo>
                  <a:lnTo>
                    <a:pt x="3546665" y="108813"/>
                  </a:lnTo>
                  <a:lnTo>
                    <a:pt x="3544087" y="110172"/>
                  </a:lnTo>
                  <a:lnTo>
                    <a:pt x="3555377" y="111607"/>
                  </a:lnTo>
                  <a:lnTo>
                    <a:pt x="3564699" y="110032"/>
                  </a:lnTo>
                  <a:lnTo>
                    <a:pt x="3587877" y="107937"/>
                  </a:lnTo>
                  <a:lnTo>
                    <a:pt x="3607625" y="107289"/>
                  </a:lnTo>
                  <a:lnTo>
                    <a:pt x="3611638" y="107289"/>
                  </a:lnTo>
                  <a:lnTo>
                    <a:pt x="3614966" y="107556"/>
                  </a:lnTo>
                  <a:lnTo>
                    <a:pt x="3624656" y="107556"/>
                  </a:lnTo>
                  <a:lnTo>
                    <a:pt x="3642449" y="108813"/>
                  </a:lnTo>
                  <a:close/>
                </a:path>
                <a:path w="4718684" h="471170">
                  <a:moveTo>
                    <a:pt x="3663912" y="142773"/>
                  </a:moveTo>
                  <a:lnTo>
                    <a:pt x="3608400" y="141909"/>
                  </a:lnTo>
                  <a:lnTo>
                    <a:pt x="3650665" y="145351"/>
                  </a:lnTo>
                  <a:lnTo>
                    <a:pt x="3663912" y="142773"/>
                  </a:lnTo>
                  <a:close/>
                </a:path>
                <a:path w="4718684" h="471170">
                  <a:moveTo>
                    <a:pt x="3760012" y="132232"/>
                  </a:moveTo>
                  <a:lnTo>
                    <a:pt x="3740429" y="130035"/>
                  </a:lnTo>
                  <a:lnTo>
                    <a:pt x="3674097" y="127469"/>
                  </a:lnTo>
                  <a:lnTo>
                    <a:pt x="3664534" y="125006"/>
                  </a:lnTo>
                  <a:lnTo>
                    <a:pt x="3661092" y="129578"/>
                  </a:lnTo>
                  <a:lnTo>
                    <a:pt x="3614064" y="128803"/>
                  </a:lnTo>
                  <a:lnTo>
                    <a:pt x="3587102" y="126682"/>
                  </a:lnTo>
                  <a:lnTo>
                    <a:pt x="3564344" y="124079"/>
                  </a:lnTo>
                  <a:lnTo>
                    <a:pt x="3529952" y="121818"/>
                  </a:lnTo>
                  <a:lnTo>
                    <a:pt x="3585299" y="121678"/>
                  </a:lnTo>
                  <a:lnTo>
                    <a:pt x="3564128" y="119570"/>
                  </a:lnTo>
                  <a:lnTo>
                    <a:pt x="3553688" y="119341"/>
                  </a:lnTo>
                  <a:lnTo>
                    <a:pt x="3529495" y="119811"/>
                  </a:lnTo>
                  <a:lnTo>
                    <a:pt x="3522002" y="122212"/>
                  </a:lnTo>
                  <a:lnTo>
                    <a:pt x="3531857" y="124866"/>
                  </a:lnTo>
                  <a:lnTo>
                    <a:pt x="3546970" y="127889"/>
                  </a:lnTo>
                  <a:lnTo>
                    <a:pt x="3555263" y="131406"/>
                  </a:lnTo>
                  <a:lnTo>
                    <a:pt x="3493516" y="129286"/>
                  </a:lnTo>
                  <a:lnTo>
                    <a:pt x="3445878" y="130124"/>
                  </a:lnTo>
                  <a:lnTo>
                    <a:pt x="3397300" y="130479"/>
                  </a:lnTo>
                  <a:lnTo>
                    <a:pt x="3332721" y="126923"/>
                  </a:lnTo>
                  <a:lnTo>
                    <a:pt x="3292144" y="131622"/>
                  </a:lnTo>
                  <a:lnTo>
                    <a:pt x="3298964" y="133629"/>
                  </a:lnTo>
                  <a:lnTo>
                    <a:pt x="3320961" y="135890"/>
                  </a:lnTo>
                  <a:lnTo>
                    <a:pt x="3330448" y="137617"/>
                  </a:lnTo>
                  <a:lnTo>
                    <a:pt x="3282835" y="136169"/>
                  </a:lnTo>
                  <a:lnTo>
                    <a:pt x="3182188" y="139801"/>
                  </a:lnTo>
                  <a:lnTo>
                    <a:pt x="3132036" y="138658"/>
                  </a:lnTo>
                  <a:lnTo>
                    <a:pt x="3140900" y="140931"/>
                  </a:lnTo>
                  <a:lnTo>
                    <a:pt x="3165030" y="141744"/>
                  </a:lnTo>
                  <a:lnTo>
                    <a:pt x="3192551" y="142354"/>
                  </a:lnTo>
                  <a:lnTo>
                    <a:pt x="3211601" y="144018"/>
                  </a:lnTo>
                  <a:lnTo>
                    <a:pt x="3252889" y="144233"/>
                  </a:lnTo>
                  <a:lnTo>
                    <a:pt x="3287560" y="142163"/>
                  </a:lnTo>
                  <a:lnTo>
                    <a:pt x="3318522" y="139153"/>
                  </a:lnTo>
                  <a:lnTo>
                    <a:pt x="3348710" y="136537"/>
                  </a:lnTo>
                  <a:lnTo>
                    <a:pt x="3345218" y="142163"/>
                  </a:lnTo>
                  <a:lnTo>
                    <a:pt x="3366122" y="142532"/>
                  </a:lnTo>
                  <a:lnTo>
                    <a:pt x="3407283" y="140970"/>
                  </a:lnTo>
                  <a:lnTo>
                    <a:pt x="3428238" y="141909"/>
                  </a:lnTo>
                  <a:lnTo>
                    <a:pt x="3434245" y="142798"/>
                  </a:lnTo>
                  <a:lnTo>
                    <a:pt x="3432987" y="142278"/>
                  </a:lnTo>
                  <a:lnTo>
                    <a:pt x="3428136" y="141198"/>
                  </a:lnTo>
                  <a:lnTo>
                    <a:pt x="3423335" y="140411"/>
                  </a:lnTo>
                  <a:lnTo>
                    <a:pt x="3502177" y="141693"/>
                  </a:lnTo>
                  <a:lnTo>
                    <a:pt x="3516985" y="138887"/>
                  </a:lnTo>
                  <a:lnTo>
                    <a:pt x="3506686" y="136232"/>
                  </a:lnTo>
                  <a:lnTo>
                    <a:pt x="3501682" y="134137"/>
                  </a:lnTo>
                  <a:lnTo>
                    <a:pt x="3532378" y="132994"/>
                  </a:lnTo>
                  <a:lnTo>
                    <a:pt x="3531984" y="136321"/>
                  </a:lnTo>
                  <a:lnTo>
                    <a:pt x="3551364" y="137452"/>
                  </a:lnTo>
                  <a:lnTo>
                    <a:pt x="3573183" y="138112"/>
                  </a:lnTo>
                  <a:lnTo>
                    <a:pt x="3580117" y="139992"/>
                  </a:lnTo>
                  <a:lnTo>
                    <a:pt x="3618065" y="137909"/>
                  </a:lnTo>
                  <a:lnTo>
                    <a:pt x="3664420" y="136893"/>
                  </a:lnTo>
                  <a:lnTo>
                    <a:pt x="3745750" y="136461"/>
                  </a:lnTo>
                  <a:lnTo>
                    <a:pt x="3760012" y="132232"/>
                  </a:lnTo>
                  <a:close/>
                </a:path>
                <a:path w="4718684" h="471170">
                  <a:moveTo>
                    <a:pt x="3789172" y="184492"/>
                  </a:moveTo>
                  <a:lnTo>
                    <a:pt x="3784054" y="183362"/>
                  </a:lnTo>
                  <a:lnTo>
                    <a:pt x="3775418" y="182245"/>
                  </a:lnTo>
                  <a:lnTo>
                    <a:pt x="3765016" y="181140"/>
                  </a:lnTo>
                  <a:lnTo>
                    <a:pt x="3767023" y="183261"/>
                  </a:lnTo>
                  <a:lnTo>
                    <a:pt x="3756418" y="183705"/>
                  </a:lnTo>
                  <a:lnTo>
                    <a:pt x="3742245" y="183769"/>
                  </a:lnTo>
                  <a:lnTo>
                    <a:pt x="3733508" y="184772"/>
                  </a:lnTo>
                  <a:lnTo>
                    <a:pt x="3789019" y="185635"/>
                  </a:lnTo>
                  <a:lnTo>
                    <a:pt x="3789172" y="184492"/>
                  </a:lnTo>
                  <a:close/>
                </a:path>
                <a:path w="4718684" h="471170">
                  <a:moveTo>
                    <a:pt x="3800741" y="32143"/>
                  </a:moveTo>
                  <a:lnTo>
                    <a:pt x="3765639" y="30848"/>
                  </a:lnTo>
                  <a:lnTo>
                    <a:pt x="3740391" y="30162"/>
                  </a:lnTo>
                  <a:lnTo>
                    <a:pt x="3717048" y="30340"/>
                  </a:lnTo>
                  <a:lnTo>
                    <a:pt x="3714458" y="31965"/>
                  </a:lnTo>
                  <a:lnTo>
                    <a:pt x="3714991" y="34099"/>
                  </a:lnTo>
                  <a:lnTo>
                    <a:pt x="3721544" y="36131"/>
                  </a:lnTo>
                  <a:lnTo>
                    <a:pt x="3737064" y="37401"/>
                  </a:lnTo>
                  <a:lnTo>
                    <a:pt x="3737241" y="34315"/>
                  </a:lnTo>
                  <a:lnTo>
                    <a:pt x="3783888" y="34493"/>
                  </a:lnTo>
                  <a:lnTo>
                    <a:pt x="3786543" y="31699"/>
                  </a:lnTo>
                  <a:lnTo>
                    <a:pt x="3800741" y="32143"/>
                  </a:lnTo>
                  <a:close/>
                </a:path>
                <a:path w="4718684" h="471170">
                  <a:moveTo>
                    <a:pt x="3817759" y="88493"/>
                  </a:moveTo>
                  <a:lnTo>
                    <a:pt x="3812629" y="84963"/>
                  </a:lnTo>
                  <a:lnTo>
                    <a:pt x="3799497" y="88557"/>
                  </a:lnTo>
                  <a:lnTo>
                    <a:pt x="3817759" y="88493"/>
                  </a:lnTo>
                  <a:close/>
                </a:path>
                <a:path w="4718684" h="471170">
                  <a:moveTo>
                    <a:pt x="3829240" y="131559"/>
                  </a:moveTo>
                  <a:lnTo>
                    <a:pt x="3815905" y="130302"/>
                  </a:lnTo>
                  <a:lnTo>
                    <a:pt x="3800818" y="129463"/>
                  </a:lnTo>
                  <a:lnTo>
                    <a:pt x="3790708" y="131267"/>
                  </a:lnTo>
                  <a:lnTo>
                    <a:pt x="3829240" y="131559"/>
                  </a:lnTo>
                  <a:close/>
                </a:path>
                <a:path w="4718684" h="471170">
                  <a:moveTo>
                    <a:pt x="3924884" y="111594"/>
                  </a:moveTo>
                  <a:lnTo>
                    <a:pt x="3887635" y="110667"/>
                  </a:lnTo>
                  <a:lnTo>
                    <a:pt x="3920426" y="113106"/>
                  </a:lnTo>
                  <a:lnTo>
                    <a:pt x="3924884" y="111594"/>
                  </a:lnTo>
                  <a:close/>
                </a:path>
                <a:path w="4718684" h="471170">
                  <a:moveTo>
                    <a:pt x="3942486" y="87693"/>
                  </a:moveTo>
                  <a:lnTo>
                    <a:pt x="3935488" y="86004"/>
                  </a:lnTo>
                  <a:lnTo>
                    <a:pt x="3930650" y="84074"/>
                  </a:lnTo>
                  <a:lnTo>
                    <a:pt x="3930142" y="82042"/>
                  </a:lnTo>
                  <a:lnTo>
                    <a:pt x="3936111" y="80035"/>
                  </a:lnTo>
                  <a:lnTo>
                    <a:pt x="3876090" y="79730"/>
                  </a:lnTo>
                  <a:lnTo>
                    <a:pt x="3894861" y="81686"/>
                  </a:lnTo>
                  <a:lnTo>
                    <a:pt x="3866680" y="84201"/>
                  </a:lnTo>
                  <a:lnTo>
                    <a:pt x="3855758" y="86245"/>
                  </a:lnTo>
                  <a:lnTo>
                    <a:pt x="3859644" y="88912"/>
                  </a:lnTo>
                  <a:lnTo>
                    <a:pt x="3942486" y="87693"/>
                  </a:lnTo>
                  <a:close/>
                </a:path>
                <a:path w="4718684" h="471170">
                  <a:moveTo>
                    <a:pt x="4088485" y="39497"/>
                  </a:moveTo>
                  <a:lnTo>
                    <a:pt x="4059313" y="37807"/>
                  </a:lnTo>
                  <a:lnTo>
                    <a:pt x="4030281" y="39319"/>
                  </a:lnTo>
                  <a:lnTo>
                    <a:pt x="4003713" y="40360"/>
                  </a:lnTo>
                  <a:lnTo>
                    <a:pt x="3981920" y="37261"/>
                  </a:lnTo>
                  <a:lnTo>
                    <a:pt x="3990873" y="37236"/>
                  </a:lnTo>
                  <a:lnTo>
                    <a:pt x="3955161" y="33274"/>
                  </a:lnTo>
                  <a:lnTo>
                    <a:pt x="3928148" y="29768"/>
                  </a:lnTo>
                  <a:lnTo>
                    <a:pt x="3902722" y="25869"/>
                  </a:lnTo>
                  <a:lnTo>
                    <a:pt x="3871760" y="20764"/>
                  </a:lnTo>
                  <a:lnTo>
                    <a:pt x="3820922" y="20434"/>
                  </a:lnTo>
                  <a:lnTo>
                    <a:pt x="3835120" y="21907"/>
                  </a:lnTo>
                  <a:lnTo>
                    <a:pt x="3835514" y="22923"/>
                  </a:lnTo>
                  <a:lnTo>
                    <a:pt x="3813695" y="22415"/>
                  </a:lnTo>
                  <a:lnTo>
                    <a:pt x="3796868" y="24587"/>
                  </a:lnTo>
                  <a:lnTo>
                    <a:pt x="3780345" y="24079"/>
                  </a:lnTo>
                  <a:lnTo>
                    <a:pt x="3805809" y="26060"/>
                  </a:lnTo>
                  <a:lnTo>
                    <a:pt x="3832847" y="29324"/>
                  </a:lnTo>
                  <a:lnTo>
                    <a:pt x="3860863" y="33083"/>
                  </a:lnTo>
                  <a:lnTo>
                    <a:pt x="3889273" y="36512"/>
                  </a:lnTo>
                  <a:lnTo>
                    <a:pt x="3888765" y="34442"/>
                  </a:lnTo>
                  <a:lnTo>
                    <a:pt x="3939984" y="37312"/>
                  </a:lnTo>
                  <a:lnTo>
                    <a:pt x="3993083" y="41135"/>
                  </a:lnTo>
                  <a:lnTo>
                    <a:pt x="4043959" y="42875"/>
                  </a:lnTo>
                  <a:lnTo>
                    <a:pt x="4088485" y="39497"/>
                  </a:lnTo>
                  <a:close/>
                </a:path>
                <a:path w="4718684" h="471170">
                  <a:moveTo>
                    <a:pt x="4126573" y="4813"/>
                  </a:moveTo>
                  <a:lnTo>
                    <a:pt x="4122039" y="4089"/>
                  </a:lnTo>
                  <a:lnTo>
                    <a:pt x="4107878" y="2857"/>
                  </a:lnTo>
                  <a:lnTo>
                    <a:pt x="4086263" y="3962"/>
                  </a:lnTo>
                  <a:lnTo>
                    <a:pt x="4067848" y="4114"/>
                  </a:lnTo>
                  <a:lnTo>
                    <a:pt x="4051211" y="4445"/>
                  </a:lnTo>
                  <a:lnTo>
                    <a:pt x="4034891" y="6108"/>
                  </a:lnTo>
                  <a:lnTo>
                    <a:pt x="4057739" y="6527"/>
                  </a:lnTo>
                  <a:lnTo>
                    <a:pt x="4104741" y="4914"/>
                  </a:lnTo>
                  <a:lnTo>
                    <a:pt x="4122407" y="5372"/>
                  </a:lnTo>
                  <a:lnTo>
                    <a:pt x="4126573" y="4813"/>
                  </a:lnTo>
                  <a:close/>
                </a:path>
                <a:path w="4718684" h="471170">
                  <a:moveTo>
                    <a:pt x="4242663" y="6057"/>
                  </a:moveTo>
                  <a:lnTo>
                    <a:pt x="4177296" y="4203"/>
                  </a:lnTo>
                  <a:lnTo>
                    <a:pt x="4168737" y="6235"/>
                  </a:lnTo>
                  <a:lnTo>
                    <a:pt x="4242663" y="6057"/>
                  </a:lnTo>
                  <a:close/>
                </a:path>
                <a:path w="4718684" h="471170">
                  <a:moveTo>
                    <a:pt x="4332910" y="37299"/>
                  </a:moveTo>
                  <a:lnTo>
                    <a:pt x="4305452" y="36677"/>
                  </a:lnTo>
                  <a:lnTo>
                    <a:pt x="4287596" y="36410"/>
                  </a:lnTo>
                  <a:lnTo>
                    <a:pt x="4271657" y="36906"/>
                  </a:lnTo>
                  <a:lnTo>
                    <a:pt x="4249940" y="38569"/>
                  </a:lnTo>
                  <a:lnTo>
                    <a:pt x="4287482" y="40474"/>
                  </a:lnTo>
                  <a:lnTo>
                    <a:pt x="4294784" y="39966"/>
                  </a:lnTo>
                  <a:lnTo>
                    <a:pt x="4284853" y="39712"/>
                  </a:lnTo>
                  <a:lnTo>
                    <a:pt x="4271416" y="39090"/>
                  </a:lnTo>
                  <a:lnTo>
                    <a:pt x="4268203" y="37477"/>
                  </a:lnTo>
                  <a:lnTo>
                    <a:pt x="4332910" y="37299"/>
                  </a:lnTo>
                  <a:close/>
                </a:path>
                <a:path w="4718684" h="471170">
                  <a:moveTo>
                    <a:pt x="4473499" y="66903"/>
                  </a:moveTo>
                  <a:lnTo>
                    <a:pt x="4441152" y="66484"/>
                  </a:lnTo>
                  <a:lnTo>
                    <a:pt x="4469396" y="69430"/>
                  </a:lnTo>
                  <a:lnTo>
                    <a:pt x="4473499" y="66903"/>
                  </a:lnTo>
                  <a:close/>
                </a:path>
                <a:path w="4718684" h="471170">
                  <a:moveTo>
                    <a:pt x="4619917" y="40551"/>
                  </a:moveTo>
                  <a:lnTo>
                    <a:pt x="4605833" y="40106"/>
                  </a:lnTo>
                  <a:lnTo>
                    <a:pt x="4610176" y="38582"/>
                  </a:lnTo>
                  <a:lnTo>
                    <a:pt x="4605159" y="37058"/>
                  </a:lnTo>
                  <a:lnTo>
                    <a:pt x="4588294" y="37515"/>
                  </a:lnTo>
                  <a:lnTo>
                    <a:pt x="4570069" y="37744"/>
                  </a:lnTo>
                  <a:lnTo>
                    <a:pt x="4558017" y="38417"/>
                  </a:lnTo>
                  <a:lnTo>
                    <a:pt x="4559681" y="40259"/>
                  </a:lnTo>
                  <a:lnTo>
                    <a:pt x="4571949" y="38227"/>
                  </a:lnTo>
                  <a:lnTo>
                    <a:pt x="4587875" y="39090"/>
                  </a:lnTo>
                  <a:lnTo>
                    <a:pt x="4604753" y="40614"/>
                  </a:lnTo>
                  <a:lnTo>
                    <a:pt x="4619917" y="40551"/>
                  </a:lnTo>
                  <a:close/>
                </a:path>
                <a:path w="4718684" h="471170">
                  <a:moveTo>
                    <a:pt x="4621962" y="57480"/>
                  </a:moveTo>
                  <a:lnTo>
                    <a:pt x="4604753" y="55880"/>
                  </a:lnTo>
                  <a:lnTo>
                    <a:pt x="4600651" y="57619"/>
                  </a:lnTo>
                  <a:lnTo>
                    <a:pt x="4589475" y="59093"/>
                  </a:lnTo>
                  <a:lnTo>
                    <a:pt x="4585119" y="60350"/>
                  </a:lnTo>
                  <a:lnTo>
                    <a:pt x="4601476" y="61468"/>
                  </a:lnTo>
                  <a:lnTo>
                    <a:pt x="4602404" y="59512"/>
                  </a:lnTo>
                  <a:lnTo>
                    <a:pt x="4615205" y="58432"/>
                  </a:lnTo>
                  <a:lnTo>
                    <a:pt x="4621962" y="57480"/>
                  </a:lnTo>
                  <a:close/>
                </a:path>
                <a:path w="4718684" h="471170">
                  <a:moveTo>
                    <a:pt x="4636262" y="73037"/>
                  </a:moveTo>
                  <a:lnTo>
                    <a:pt x="4625810" y="72123"/>
                  </a:lnTo>
                  <a:lnTo>
                    <a:pt x="4615345" y="71589"/>
                  </a:lnTo>
                  <a:lnTo>
                    <a:pt x="4604918" y="71437"/>
                  </a:lnTo>
                  <a:lnTo>
                    <a:pt x="4594568" y="71640"/>
                  </a:lnTo>
                  <a:lnTo>
                    <a:pt x="4600473" y="77228"/>
                  </a:lnTo>
                  <a:lnTo>
                    <a:pt x="4636262" y="73037"/>
                  </a:lnTo>
                  <a:close/>
                </a:path>
                <a:path w="4718684" h="471170">
                  <a:moveTo>
                    <a:pt x="4718342" y="9867"/>
                  </a:moveTo>
                  <a:lnTo>
                    <a:pt x="4677600" y="10604"/>
                  </a:lnTo>
                  <a:lnTo>
                    <a:pt x="4668050" y="8928"/>
                  </a:lnTo>
                  <a:lnTo>
                    <a:pt x="4645850" y="12560"/>
                  </a:lnTo>
                  <a:lnTo>
                    <a:pt x="4640719" y="10033"/>
                  </a:lnTo>
                  <a:lnTo>
                    <a:pt x="4644542" y="6451"/>
                  </a:lnTo>
                  <a:lnTo>
                    <a:pt x="4644034" y="4432"/>
                  </a:lnTo>
                  <a:lnTo>
                    <a:pt x="4644161" y="5473"/>
                  </a:lnTo>
                  <a:lnTo>
                    <a:pt x="4630382" y="4686"/>
                  </a:lnTo>
                  <a:lnTo>
                    <a:pt x="4614278" y="3302"/>
                  </a:lnTo>
                  <a:lnTo>
                    <a:pt x="4602429" y="1638"/>
                  </a:lnTo>
                  <a:lnTo>
                    <a:pt x="4601438" y="0"/>
                  </a:lnTo>
                  <a:lnTo>
                    <a:pt x="4528007" y="2209"/>
                  </a:lnTo>
                  <a:lnTo>
                    <a:pt x="4557369" y="6908"/>
                  </a:lnTo>
                  <a:lnTo>
                    <a:pt x="4589500" y="10617"/>
                  </a:lnTo>
                  <a:lnTo>
                    <a:pt x="4627423" y="13436"/>
                  </a:lnTo>
                  <a:lnTo>
                    <a:pt x="4674184" y="15506"/>
                  </a:lnTo>
                  <a:lnTo>
                    <a:pt x="4677600" y="13525"/>
                  </a:lnTo>
                  <a:lnTo>
                    <a:pt x="4687087" y="11430"/>
                  </a:lnTo>
                  <a:lnTo>
                    <a:pt x="4700333" y="10452"/>
                  </a:lnTo>
                  <a:lnTo>
                    <a:pt x="4715040" y="11849"/>
                  </a:lnTo>
                  <a:lnTo>
                    <a:pt x="4718342" y="98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202982" y="4496511"/>
              <a:ext cx="5085080" cy="514350"/>
            </a:xfrm>
            <a:custGeom>
              <a:avLst/>
              <a:gdLst/>
              <a:ahLst/>
              <a:cxnLst/>
              <a:rect l="l" t="t" r="r" b="b"/>
              <a:pathLst>
                <a:path w="5085080" h="514350">
                  <a:moveTo>
                    <a:pt x="504532" y="443217"/>
                  </a:moveTo>
                  <a:lnTo>
                    <a:pt x="486308" y="443547"/>
                  </a:lnTo>
                  <a:lnTo>
                    <a:pt x="503542" y="443839"/>
                  </a:lnTo>
                  <a:lnTo>
                    <a:pt x="504532" y="443217"/>
                  </a:lnTo>
                  <a:close/>
                </a:path>
                <a:path w="5085080" h="514350">
                  <a:moveTo>
                    <a:pt x="567461" y="474840"/>
                  </a:moveTo>
                  <a:lnTo>
                    <a:pt x="552627" y="471576"/>
                  </a:lnTo>
                  <a:lnTo>
                    <a:pt x="541388" y="469900"/>
                  </a:lnTo>
                  <a:lnTo>
                    <a:pt x="524179" y="468337"/>
                  </a:lnTo>
                  <a:lnTo>
                    <a:pt x="535584" y="470776"/>
                  </a:lnTo>
                  <a:lnTo>
                    <a:pt x="528523" y="472033"/>
                  </a:lnTo>
                  <a:lnTo>
                    <a:pt x="516216" y="473100"/>
                  </a:lnTo>
                  <a:lnTo>
                    <a:pt x="511822" y="474992"/>
                  </a:lnTo>
                  <a:lnTo>
                    <a:pt x="539318" y="474154"/>
                  </a:lnTo>
                  <a:lnTo>
                    <a:pt x="551980" y="474167"/>
                  </a:lnTo>
                  <a:lnTo>
                    <a:pt x="567461" y="474840"/>
                  </a:lnTo>
                  <a:close/>
                </a:path>
                <a:path w="5085080" h="514350">
                  <a:moveTo>
                    <a:pt x="604316" y="495554"/>
                  </a:moveTo>
                  <a:lnTo>
                    <a:pt x="602856" y="488467"/>
                  </a:lnTo>
                  <a:lnTo>
                    <a:pt x="588111" y="489978"/>
                  </a:lnTo>
                  <a:lnTo>
                    <a:pt x="587832" y="491858"/>
                  </a:lnTo>
                  <a:lnTo>
                    <a:pt x="595439" y="493826"/>
                  </a:lnTo>
                  <a:lnTo>
                    <a:pt x="604316" y="495554"/>
                  </a:lnTo>
                  <a:close/>
                </a:path>
                <a:path w="5085080" h="514350">
                  <a:moveTo>
                    <a:pt x="635876" y="451269"/>
                  </a:moveTo>
                  <a:lnTo>
                    <a:pt x="628815" y="450532"/>
                  </a:lnTo>
                  <a:lnTo>
                    <a:pt x="612876" y="448856"/>
                  </a:lnTo>
                  <a:lnTo>
                    <a:pt x="611339" y="448856"/>
                  </a:lnTo>
                  <a:lnTo>
                    <a:pt x="603948" y="449554"/>
                  </a:lnTo>
                  <a:lnTo>
                    <a:pt x="593483" y="450176"/>
                  </a:lnTo>
                  <a:lnTo>
                    <a:pt x="582091" y="450532"/>
                  </a:lnTo>
                  <a:lnTo>
                    <a:pt x="571271" y="450532"/>
                  </a:lnTo>
                  <a:lnTo>
                    <a:pt x="570331" y="450176"/>
                  </a:lnTo>
                  <a:lnTo>
                    <a:pt x="555917" y="444893"/>
                  </a:lnTo>
                  <a:lnTo>
                    <a:pt x="624941" y="444182"/>
                  </a:lnTo>
                  <a:lnTo>
                    <a:pt x="615594" y="442963"/>
                  </a:lnTo>
                  <a:lnTo>
                    <a:pt x="611860" y="442468"/>
                  </a:lnTo>
                  <a:lnTo>
                    <a:pt x="586905" y="439216"/>
                  </a:lnTo>
                  <a:lnTo>
                    <a:pt x="598995" y="438289"/>
                  </a:lnTo>
                  <a:lnTo>
                    <a:pt x="614235" y="437121"/>
                  </a:lnTo>
                  <a:lnTo>
                    <a:pt x="603694" y="435978"/>
                  </a:lnTo>
                  <a:lnTo>
                    <a:pt x="585546" y="435978"/>
                  </a:lnTo>
                  <a:lnTo>
                    <a:pt x="567880" y="436587"/>
                  </a:lnTo>
                  <a:lnTo>
                    <a:pt x="554101" y="436765"/>
                  </a:lnTo>
                  <a:lnTo>
                    <a:pt x="559892" y="437349"/>
                  </a:lnTo>
                  <a:lnTo>
                    <a:pt x="558901" y="437349"/>
                  </a:lnTo>
                  <a:lnTo>
                    <a:pt x="559066" y="438289"/>
                  </a:lnTo>
                  <a:lnTo>
                    <a:pt x="521868" y="437349"/>
                  </a:lnTo>
                  <a:lnTo>
                    <a:pt x="538264" y="438734"/>
                  </a:lnTo>
                  <a:lnTo>
                    <a:pt x="544283" y="440867"/>
                  </a:lnTo>
                  <a:lnTo>
                    <a:pt x="543610" y="440867"/>
                  </a:lnTo>
                  <a:lnTo>
                    <a:pt x="536321" y="442468"/>
                  </a:lnTo>
                  <a:lnTo>
                    <a:pt x="513816" y="442468"/>
                  </a:lnTo>
                  <a:lnTo>
                    <a:pt x="517855" y="440867"/>
                  </a:lnTo>
                  <a:lnTo>
                    <a:pt x="520687" y="439839"/>
                  </a:lnTo>
                  <a:lnTo>
                    <a:pt x="518058" y="439216"/>
                  </a:lnTo>
                  <a:lnTo>
                    <a:pt x="519988" y="439216"/>
                  </a:lnTo>
                  <a:lnTo>
                    <a:pt x="503669" y="438429"/>
                  </a:lnTo>
                  <a:lnTo>
                    <a:pt x="502475" y="440359"/>
                  </a:lnTo>
                  <a:lnTo>
                    <a:pt x="505688" y="442468"/>
                  </a:lnTo>
                  <a:lnTo>
                    <a:pt x="504532" y="443217"/>
                  </a:lnTo>
                  <a:lnTo>
                    <a:pt x="518541" y="442963"/>
                  </a:lnTo>
                  <a:lnTo>
                    <a:pt x="525792" y="445262"/>
                  </a:lnTo>
                  <a:lnTo>
                    <a:pt x="517779" y="447090"/>
                  </a:lnTo>
                  <a:lnTo>
                    <a:pt x="503643" y="448652"/>
                  </a:lnTo>
                  <a:lnTo>
                    <a:pt x="492493" y="450138"/>
                  </a:lnTo>
                  <a:lnTo>
                    <a:pt x="492391" y="447357"/>
                  </a:lnTo>
                  <a:lnTo>
                    <a:pt x="478891" y="446493"/>
                  </a:lnTo>
                  <a:lnTo>
                    <a:pt x="460362" y="446227"/>
                  </a:lnTo>
                  <a:lnTo>
                    <a:pt x="446595" y="445262"/>
                  </a:lnTo>
                  <a:lnTo>
                    <a:pt x="445820" y="445262"/>
                  </a:lnTo>
                  <a:lnTo>
                    <a:pt x="469506" y="448856"/>
                  </a:lnTo>
                  <a:lnTo>
                    <a:pt x="468896" y="448856"/>
                  </a:lnTo>
                  <a:lnTo>
                    <a:pt x="464629" y="451078"/>
                  </a:lnTo>
                  <a:lnTo>
                    <a:pt x="425970" y="454202"/>
                  </a:lnTo>
                  <a:lnTo>
                    <a:pt x="419201" y="456260"/>
                  </a:lnTo>
                  <a:lnTo>
                    <a:pt x="439369" y="459486"/>
                  </a:lnTo>
                  <a:lnTo>
                    <a:pt x="438391" y="459486"/>
                  </a:lnTo>
                  <a:lnTo>
                    <a:pt x="419290" y="460438"/>
                  </a:lnTo>
                  <a:lnTo>
                    <a:pt x="411048" y="459486"/>
                  </a:lnTo>
                  <a:lnTo>
                    <a:pt x="410438" y="459486"/>
                  </a:lnTo>
                  <a:lnTo>
                    <a:pt x="406184" y="457377"/>
                  </a:lnTo>
                  <a:lnTo>
                    <a:pt x="401269" y="455472"/>
                  </a:lnTo>
                  <a:lnTo>
                    <a:pt x="387616" y="455117"/>
                  </a:lnTo>
                  <a:lnTo>
                    <a:pt x="358762" y="454355"/>
                  </a:lnTo>
                  <a:lnTo>
                    <a:pt x="255701" y="452767"/>
                  </a:lnTo>
                  <a:lnTo>
                    <a:pt x="251752" y="452767"/>
                  </a:lnTo>
                  <a:lnTo>
                    <a:pt x="191401" y="451078"/>
                  </a:lnTo>
                  <a:lnTo>
                    <a:pt x="186258" y="451078"/>
                  </a:lnTo>
                  <a:lnTo>
                    <a:pt x="224370" y="448856"/>
                  </a:lnTo>
                  <a:lnTo>
                    <a:pt x="180390" y="448856"/>
                  </a:lnTo>
                  <a:lnTo>
                    <a:pt x="111544" y="452666"/>
                  </a:lnTo>
                  <a:lnTo>
                    <a:pt x="86537" y="452272"/>
                  </a:lnTo>
                  <a:lnTo>
                    <a:pt x="73406" y="455866"/>
                  </a:lnTo>
                  <a:lnTo>
                    <a:pt x="113766" y="459486"/>
                  </a:lnTo>
                  <a:lnTo>
                    <a:pt x="114071" y="459486"/>
                  </a:lnTo>
                  <a:lnTo>
                    <a:pt x="168541" y="462572"/>
                  </a:lnTo>
                  <a:lnTo>
                    <a:pt x="220395" y="466432"/>
                  </a:lnTo>
                  <a:lnTo>
                    <a:pt x="219303" y="466432"/>
                  </a:lnTo>
                  <a:lnTo>
                    <a:pt x="243306" y="471639"/>
                  </a:lnTo>
                  <a:lnTo>
                    <a:pt x="221145" y="469328"/>
                  </a:lnTo>
                  <a:lnTo>
                    <a:pt x="195973" y="466712"/>
                  </a:lnTo>
                  <a:lnTo>
                    <a:pt x="154279" y="469328"/>
                  </a:lnTo>
                  <a:lnTo>
                    <a:pt x="60248" y="466432"/>
                  </a:lnTo>
                  <a:lnTo>
                    <a:pt x="20815" y="468210"/>
                  </a:lnTo>
                  <a:lnTo>
                    <a:pt x="6794" y="471385"/>
                  </a:lnTo>
                  <a:lnTo>
                    <a:pt x="9740" y="471385"/>
                  </a:lnTo>
                  <a:lnTo>
                    <a:pt x="14922" y="471639"/>
                  </a:lnTo>
                  <a:lnTo>
                    <a:pt x="0" y="471639"/>
                  </a:lnTo>
                  <a:lnTo>
                    <a:pt x="50165" y="472135"/>
                  </a:lnTo>
                  <a:lnTo>
                    <a:pt x="43980" y="472135"/>
                  </a:lnTo>
                  <a:lnTo>
                    <a:pt x="68338" y="474179"/>
                  </a:lnTo>
                  <a:lnTo>
                    <a:pt x="118706" y="472770"/>
                  </a:lnTo>
                  <a:lnTo>
                    <a:pt x="168135" y="472135"/>
                  </a:lnTo>
                  <a:lnTo>
                    <a:pt x="291439" y="472135"/>
                  </a:lnTo>
                  <a:lnTo>
                    <a:pt x="366318" y="471385"/>
                  </a:lnTo>
                  <a:lnTo>
                    <a:pt x="418452" y="470166"/>
                  </a:lnTo>
                  <a:lnTo>
                    <a:pt x="405917" y="469328"/>
                  </a:lnTo>
                  <a:lnTo>
                    <a:pt x="397878" y="468795"/>
                  </a:lnTo>
                  <a:lnTo>
                    <a:pt x="362940" y="469328"/>
                  </a:lnTo>
                  <a:lnTo>
                    <a:pt x="344716" y="469328"/>
                  </a:lnTo>
                  <a:lnTo>
                    <a:pt x="325805" y="466432"/>
                  </a:lnTo>
                  <a:lnTo>
                    <a:pt x="323405" y="466432"/>
                  </a:lnTo>
                  <a:lnTo>
                    <a:pt x="343611" y="465607"/>
                  </a:lnTo>
                  <a:lnTo>
                    <a:pt x="352628" y="465251"/>
                  </a:lnTo>
                  <a:lnTo>
                    <a:pt x="320624" y="465607"/>
                  </a:lnTo>
                  <a:lnTo>
                    <a:pt x="299732" y="463435"/>
                  </a:lnTo>
                  <a:lnTo>
                    <a:pt x="280568" y="461073"/>
                  </a:lnTo>
                  <a:lnTo>
                    <a:pt x="286321" y="461073"/>
                  </a:lnTo>
                  <a:lnTo>
                    <a:pt x="250075" y="460463"/>
                  </a:lnTo>
                  <a:lnTo>
                    <a:pt x="258648" y="458444"/>
                  </a:lnTo>
                  <a:lnTo>
                    <a:pt x="277799" y="458444"/>
                  </a:lnTo>
                  <a:lnTo>
                    <a:pt x="295363" y="459486"/>
                  </a:lnTo>
                  <a:lnTo>
                    <a:pt x="310261" y="460806"/>
                  </a:lnTo>
                  <a:lnTo>
                    <a:pt x="293408" y="458444"/>
                  </a:lnTo>
                  <a:lnTo>
                    <a:pt x="282270" y="456895"/>
                  </a:lnTo>
                  <a:lnTo>
                    <a:pt x="280073" y="456895"/>
                  </a:lnTo>
                  <a:lnTo>
                    <a:pt x="308292" y="455282"/>
                  </a:lnTo>
                  <a:lnTo>
                    <a:pt x="321398" y="456895"/>
                  </a:lnTo>
                  <a:lnTo>
                    <a:pt x="331825" y="458038"/>
                  </a:lnTo>
                  <a:lnTo>
                    <a:pt x="349389" y="455282"/>
                  </a:lnTo>
                  <a:lnTo>
                    <a:pt x="350443" y="455117"/>
                  </a:lnTo>
                  <a:lnTo>
                    <a:pt x="360616" y="458444"/>
                  </a:lnTo>
                  <a:lnTo>
                    <a:pt x="399834" y="458444"/>
                  </a:lnTo>
                  <a:lnTo>
                    <a:pt x="407403" y="462051"/>
                  </a:lnTo>
                  <a:lnTo>
                    <a:pt x="443585" y="460806"/>
                  </a:lnTo>
                  <a:lnTo>
                    <a:pt x="484492" y="461073"/>
                  </a:lnTo>
                  <a:lnTo>
                    <a:pt x="520623" y="462889"/>
                  </a:lnTo>
                  <a:lnTo>
                    <a:pt x="542201" y="466255"/>
                  </a:lnTo>
                  <a:lnTo>
                    <a:pt x="573163" y="465251"/>
                  </a:lnTo>
                  <a:lnTo>
                    <a:pt x="575716" y="465251"/>
                  </a:lnTo>
                  <a:lnTo>
                    <a:pt x="591769" y="462889"/>
                  </a:lnTo>
                  <a:lnTo>
                    <a:pt x="602449" y="460806"/>
                  </a:lnTo>
                  <a:lnTo>
                    <a:pt x="601218" y="460806"/>
                  </a:lnTo>
                  <a:lnTo>
                    <a:pt x="610387" y="460463"/>
                  </a:lnTo>
                  <a:lnTo>
                    <a:pt x="623925" y="459955"/>
                  </a:lnTo>
                  <a:lnTo>
                    <a:pt x="631431" y="451777"/>
                  </a:lnTo>
                  <a:lnTo>
                    <a:pt x="635876" y="451269"/>
                  </a:lnTo>
                  <a:close/>
                </a:path>
                <a:path w="5085080" h="514350">
                  <a:moveTo>
                    <a:pt x="645375" y="452272"/>
                  </a:moveTo>
                  <a:lnTo>
                    <a:pt x="636206" y="451269"/>
                  </a:lnTo>
                  <a:lnTo>
                    <a:pt x="635876" y="451269"/>
                  </a:lnTo>
                  <a:lnTo>
                    <a:pt x="645375" y="452272"/>
                  </a:lnTo>
                  <a:close/>
                </a:path>
                <a:path w="5085080" h="514350">
                  <a:moveTo>
                    <a:pt x="817562" y="417728"/>
                  </a:moveTo>
                  <a:lnTo>
                    <a:pt x="814044" y="416661"/>
                  </a:lnTo>
                  <a:lnTo>
                    <a:pt x="798106" y="415963"/>
                  </a:lnTo>
                  <a:lnTo>
                    <a:pt x="781215" y="414782"/>
                  </a:lnTo>
                  <a:lnTo>
                    <a:pt x="774839" y="412267"/>
                  </a:lnTo>
                  <a:lnTo>
                    <a:pt x="784136" y="412229"/>
                  </a:lnTo>
                  <a:lnTo>
                    <a:pt x="765429" y="411289"/>
                  </a:lnTo>
                  <a:lnTo>
                    <a:pt x="771893" y="413664"/>
                  </a:lnTo>
                  <a:lnTo>
                    <a:pt x="779475" y="415124"/>
                  </a:lnTo>
                  <a:lnTo>
                    <a:pt x="793064" y="416280"/>
                  </a:lnTo>
                  <a:lnTo>
                    <a:pt x="817562" y="417728"/>
                  </a:lnTo>
                  <a:close/>
                </a:path>
                <a:path w="5085080" h="514350">
                  <a:moveTo>
                    <a:pt x="887679" y="473710"/>
                  </a:moveTo>
                  <a:lnTo>
                    <a:pt x="885469" y="472440"/>
                  </a:lnTo>
                  <a:lnTo>
                    <a:pt x="857745" y="472490"/>
                  </a:lnTo>
                  <a:lnTo>
                    <a:pt x="886269" y="476478"/>
                  </a:lnTo>
                  <a:lnTo>
                    <a:pt x="881545" y="475513"/>
                  </a:lnTo>
                  <a:lnTo>
                    <a:pt x="884199" y="474662"/>
                  </a:lnTo>
                  <a:lnTo>
                    <a:pt x="887679" y="473710"/>
                  </a:lnTo>
                  <a:close/>
                </a:path>
                <a:path w="5085080" h="514350">
                  <a:moveTo>
                    <a:pt x="935926" y="410324"/>
                  </a:moveTo>
                  <a:lnTo>
                    <a:pt x="930325" y="406755"/>
                  </a:lnTo>
                  <a:lnTo>
                    <a:pt x="932878" y="409384"/>
                  </a:lnTo>
                  <a:lnTo>
                    <a:pt x="928522" y="410324"/>
                  </a:lnTo>
                  <a:lnTo>
                    <a:pt x="935926" y="410324"/>
                  </a:lnTo>
                  <a:close/>
                </a:path>
                <a:path w="5085080" h="514350">
                  <a:moveTo>
                    <a:pt x="962456" y="412877"/>
                  </a:moveTo>
                  <a:lnTo>
                    <a:pt x="952030" y="413626"/>
                  </a:lnTo>
                  <a:lnTo>
                    <a:pt x="951014" y="413626"/>
                  </a:lnTo>
                  <a:lnTo>
                    <a:pt x="933526" y="414210"/>
                  </a:lnTo>
                  <a:lnTo>
                    <a:pt x="934948" y="414210"/>
                  </a:lnTo>
                  <a:lnTo>
                    <a:pt x="923175" y="414921"/>
                  </a:lnTo>
                  <a:lnTo>
                    <a:pt x="918362" y="412648"/>
                  </a:lnTo>
                  <a:lnTo>
                    <a:pt x="918006" y="412648"/>
                  </a:lnTo>
                  <a:lnTo>
                    <a:pt x="925156" y="411048"/>
                  </a:lnTo>
                  <a:lnTo>
                    <a:pt x="927366" y="410565"/>
                  </a:lnTo>
                  <a:lnTo>
                    <a:pt x="928522" y="410324"/>
                  </a:lnTo>
                  <a:lnTo>
                    <a:pt x="915377" y="410324"/>
                  </a:lnTo>
                  <a:lnTo>
                    <a:pt x="892708" y="410489"/>
                  </a:lnTo>
                  <a:lnTo>
                    <a:pt x="874128" y="409981"/>
                  </a:lnTo>
                  <a:lnTo>
                    <a:pt x="866089" y="407962"/>
                  </a:lnTo>
                  <a:lnTo>
                    <a:pt x="865555" y="409981"/>
                  </a:lnTo>
                  <a:lnTo>
                    <a:pt x="865454" y="410324"/>
                  </a:lnTo>
                  <a:lnTo>
                    <a:pt x="865390" y="410565"/>
                  </a:lnTo>
                  <a:lnTo>
                    <a:pt x="904722" y="411861"/>
                  </a:lnTo>
                  <a:lnTo>
                    <a:pt x="909256" y="414439"/>
                  </a:lnTo>
                  <a:lnTo>
                    <a:pt x="905167" y="415937"/>
                  </a:lnTo>
                  <a:lnTo>
                    <a:pt x="879830" y="415937"/>
                  </a:lnTo>
                  <a:lnTo>
                    <a:pt x="858126" y="415226"/>
                  </a:lnTo>
                  <a:lnTo>
                    <a:pt x="835152" y="413626"/>
                  </a:lnTo>
                  <a:lnTo>
                    <a:pt x="832154" y="414210"/>
                  </a:lnTo>
                  <a:lnTo>
                    <a:pt x="846086" y="415226"/>
                  </a:lnTo>
                  <a:lnTo>
                    <a:pt x="845439" y="415226"/>
                  </a:lnTo>
                  <a:lnTo>
                    <a:pt x="854557" y="416534"/>
                  </a:lnTo>
                  <a:lnTo>
                    <a:pt x="853363" y="416534"/>
                  </a:lnTo>
                  <a:lnTo>
                    <a:pt x="840765" y="418198"/>
                  </a:lnTo>
                  <a:lnTo>
                    <a:pt x="893521" y="416864"/>
                  </a:lnTo>
                  <a:lnTo>
                    <a:pt x="899490" y="416864"/>
                  </a:lnTo>
                  <a:lnTo>
                    <a:pt x="936358" y="417042"/>
                  </a:lnTo>
                  <a:lnTo>
                    <a:pt x="960958" y="417563"/>
                  </a:lnTo>
                  <a:lnTo>
                    <a:pt x="951293" y="416864"/>
                  </a:lnTo>
                  <a:lnTo>
                    <a:pt x="953884" y="415937"/>
                  </a:lnTo>
                  <a:lnTo>
                    <a:pt x="956729" y="414921"/>
                  </a:lnTo>
                  <a:lnTo>
                    <a:pt x="962456" y="412877"/>
                  </a:lnTo>
                  <a:close/>
                </a:path>
                <a:path w="5085080" h="514350">
                  <a:moveTo>
                    <a:pt x="968489" y="410718"/>
                  </a:moveTo>
                  <a:lnTo>
                    <a:pt x="962456" y="412877"/>
                  </a:lnTo>
                  <a:lnTo>
                    <a:pt x="965568" y="412648"/>
                  </a:lnTo>
                  <a:lnTo>
                    <a:pt x="968489" y="410718"/>
                  </a:lnTo>
                  <a:close/>
                </a:path>
                <a:path w="5085080" h="514350">
                  <a:moveTo>
                    <a:pt x="987526" y="392899"/>
                  </a:moveTo>
                  <a:lnTo>
                    <a:pt x="982929" y="392137"/>
                  </a:lnTo>
                  <a:lnTo>
                    <a:pt x="972210" y="391388"/>
                  </a:lnTo>
                  <a:lnTo>
                    <a:pt x="959789" y="390664"/>
                  </a:lnTo>
                  <a:lnTo>
                    <a:pt x="950048" y="389940"/>
                  </a:lnTo>
                  <a:lnTo>
                    <a:pt x="927277" y="392544"/>
                  </a:lnTo>
                  <a:lnTo>
                    <a:pt x="987526" y="392899"/>
                  </a:lnTo>
                  <a:close/>
                </a:path>
                <a:path w="5085080" h="514350">
                  <a:moveTo>
                    <a:pt x="988822" y="418820"/>
                  </a:moveTo>
                  <a:lnTo>
                    <a:pt x="988669" y="418426"/>
                  </a:lnTo>
                  <a:lnTo>
                    <a:pt x="988580" y="418211"/>
                  </a:lnTo>
                  <a:lnTo>
                    <a:pt x="988491" y="417982"/>
                  </a:lnTo>
                  <a:lnTo>
                    <a:pt x="973201" y="417817"/>
                  </a:lnTo>
                  <a:lnTo>
                    <a:pt x="961771" y="417576"/>
                  </a:lnTo>
                  <a:lnTo>
                    <a:pt x="961199" y="417576"/>
                  </a:lnTo>
                  <a:lnTo>
                    <a:pt x="960945" y="417576"/>
                  </a:lnTo>
                  <a:lnTo>
                    <a:pt x="968451" y="418426"/>
                  </a:lnTo>
                  <a:lnTo>
                    <a:pt x="977201" y="419036"/>
                  </a:lnTo>
                  <a:lnTo>
                    <a:pt x="988822" y="418820"/>
                  </a:lnTo>
                  <a:close/>
                </a:path>
                <a:path w="5085080" h="514350">
                  <a:moveTo>
                    <a:pt x="994689" y="506704"/>
                  </a:moveTo>
                  <a:lnTo>
                    <a:pt x="966457" y="503720"/>
                  </a:lnTo>
                  <a:lnTo>
                    <a:pt x="956995" y="503770"/>
                  </a:lnTo>
                  <a:lnTo>
                    <a:pt x="955255" y="504520"/>
                  </a:lnTo>
                  <a:lnTo>
                    <a:pt x="952144" y="507199"/>
                  </a:lnTo>
                  <a:lnTo>
                    <a:pt x="960882" y="508889"/>
                  </a:lnTo>
                  <a:lnTo>
                    <a:pt x="994689" y="506704"/>
                  </a:lnTo>
                  <a:close/>
                </a:path>
                <a:path w="5085080" h="514350">
                  <a:moveTo>
                    <a:pt x="1001344" y="402285"/>
                  </a:moveTo>
                  <a:lnTo>
                    <a:pt x="967346" y="398449"/>
                  </a:lnTo>
                  <a:lnTo>
                    <a:pt x="918654" y="396595"/>
                  </a:lnTo>
                  <a:lnTo>
                    <a:pt x="869403" y="395389"/>
                  </a:lnTo>
                  <a:lnTo>
                    <a:pt x="869035" y="395389"/>
                  </a:lnTo>
                  <a:lnTo>
                    <a:pt x="830541" y="393306"/>
                  </a:lnTo>
                  <a:lnTo>
                    <a:pt x="816940" y="395859"/>
                  </a:lnTo>
                  <a:lnTo>
                    <a:pt x="791133" y="397865"/>
                  </a:lnTo>
                  <a:lnTo>
                    <a:pt x="777443" y="400024"/>
                  </a:lnTo>
                  <a:lnTo>
                    <a:pt x="800214" y="403021"/>
                  </a:lnTo>
                  <a:lnTo>
                    <a:pt x="866482" y="403669"/>
                  </a:lnTo>
                  <a:lnTo>
                    <a:pt x="1001344" y="402285"/>
                  </a:lnTo>
                  <a:close/>
                </a:path>
                <a:path w="5085080" h="514350">
                  <a:moveTo>
                    <a:pt x="1004570" y="402285"/>
                  </a:moveTo>
                  <a:lnTo>
                    <a:pt x="1001344" y="402285"/>
                  </a:lnTo>
                  <a:lnTo>
                    <a:pt x="1003350" y="402513"/>
                  </a:lnTo>
                  <a:lnTo>
                    <a:pt x="1004570" y="402285"/>
                  </a:lnTo>
                  <a:close/>
                </a:path>
                <a:path w="5085080" h="514350">
                  <a:moveTo>
                    <a:pt x="1026261" y="282346"/>
                  </a:moveTo>
                  <a:lnTo>
                    <a:pt x="1022426" y="282346"/>
                  </a:lnTo>
                  <a:lnTo>
                    <a:pt x="1018019" y="283108"/>
                  </a:lnTo>
                  <a:lnTo>
                    <a:pt x="1026261" y="282346"/>
                  </a:lnTo>
                  <a:close/>
                </a:path>
                <a:path w="5085080" h="514350">
                  <a:moveTo>
                    <a:pt x="1047775" y="476554"/>
                  </a:moveTo>
                  <a:lnTo>
                    <a:pt x="1037463" y="470509"/>
                  </a:lnTo>
                  <a:lnTo>
                    <a:pt x="1010361" y="473621"/>
                  </a:lnTo>
                  <a:lnTo>
                    <a:pt x="1027252" y="473837"/>
                  </a:lnTo>
                  <a:lnTo>
                    <a:pt x="1027557" y="475678"/>
                  </a:lnTo>
                  <a:lnTo>
                    <a:pt x="1028611" y="477215"/>
                  </a:lnTo>
                  <a:lnTo>
                    <a:pt x="1047775" y="476554"/>
                  </a:lnTo>
                  <a:close/>
                </a:path>
                <a:path w="5085080" h="514350">
                  <a:moveTo>
                    <a:pt x="1114640" y="307619"/>
                  </a:moveTo>
                  <a:lnTo>
                    <a:pt x="1109243" y="307365"/>
                  </a:lnTo>
                  <a:lnTo>
                    <a:pt x="1058392" y="307365"/>
                  </a:lnTo>
                  <a:lnTo>
                    <a:pt x="1058710" y="307619"/>
                  </a:lnTo>
                  <a:lnTo>
                    <a:pt x="1114640" y="307619"/>
                  </a:lnTo>
                  <a:close/>
                </a:path>
                <a:path w="5085080" h="514350">
                  <a:moveTo>
                    <a:pt x="1156766" y="418211"/>
                  </a:moveTo>
                  <a:lnTo>
                    <a:pt x="1150175" y="415632"/>
                  </a:lnTo>
                  <a:lnTo>
                    <a:pt x="1141095" y="413181"/>
                  </a:lnTo>
                  <a:lnTo>
                    <a:pt x="1143800" y="411238"/>
                  </a:lnTo>
                  <a:lnTo>
                    <a:pt x="1115644" y="411861"/>
                  </a:lnTo>
                  <a:lnTo>
                    <a:pt x="1118946" y="411861"/>
                  </a:lnTo>
                  <a:lnTo>
                    <a:pt x="1119124" y="412648"/>
                  </a:lnTo>
                  <a:lnTo>
                    <a:pt x="1119200" y="413004"/>
                  </a:lnTo>
                  <a:lnTo>
                    <a:pt x="1147279" y="416534"/>
                  </a:lnTo>
                  <a:lnTo>
                    <a:pt x="1151204" y="418426"/>
                  </a:lnTo>
                  <a:lnTo>
                    <a:pt x="1150340" y="418426"/>
                  </a:lnTo>
                  <a:lnTo>
                    <a:pt x="1132078" y="419950"/>
                  </a:lnTo>
                  <a:lnTo>
                    <a:pt x="1123251" y="417817"/>
                  </a:lnTo>
                  <a:lnTo>
                    <a:pt x="1122248" y="417576"/>
                  </a:lnTo>
                  <a:lnTo>
                    <a:pt x="1121346" y="417360"/>
                  </a:lnTo>
                  <a:lnTo>
                    <a:pt x="1102334" y="416293"/>
                  </a:lnTo>
                  <a:lnTo>
                    <a:pt x="1098372" y="416293"/>
                  </a:lnTo>
                  <a:lnTo>
                    <a:pt x="1066152" y="416534"/>
                  </a:lnTo>
                  <a:lnTo>
                    <a:pt x="1078572" y="416534"/>
                  </a:lnTo>
                  <a:lnTo>
                    <a:pt x="1062482" y="417576"/>
                  </a:lnTo>
                  <a:lnTo>
                    <a:pt x="1042416" y="411505"/>
                  </a:lnTo>
                  <a:lnTo>
                    <a:pt x="1038694" y="415086"/>
                  </a:lnTo>
                  <a:lnTo>
                    <a:pt x="983068" y="414210"/>
                  </a:lnTo>
                  <a:lnTo>
                    <a:pt x="994041" y="415226"/>
                  </a:lnTo>
                  <a:lnTo>
                    <a:pt x="995045" y="415226"/>
                  </a:lnTo>
                  <a:lnTo>
                    <a:pt x="1008481" y="415632"/>
                  </a:lnTo>
                  <a:lnTo>
                    <a:pt x="1007452" y="415632"/>
                  </a:lnTo>
                  <a:lnTo>
                    <a:pt x="1018362" y="416293"/>
                  </a:lnTo>
                  <a:lnTo>
                    <a:pt x="1016012" y="416293"/>
                  </a:lnTo>
                  <a:lnTo>
                    <a:pt x="1016114" y="417042"/>
                  </a:lnTo>
                  <a:lnTo>
                    <a:pt x="1016203" y="417715"/>
                  </a:lnTo>
                  <a:lnTo>
                    <a:pt x="974293" y="416293"/>
                  </a:lnTo>
                  <a:lnTo>
                    <a:pt x="988428" y="417817"/>
                  </a:lnTo>
                  <a:lnTo>
                    <a:pt x="988491" y="417982"/>
                  </a:lnTo>
                  <a:lnTo>
                    <a:pt x="1011656" y="418211"/>
                  </a:lnTo>
                  <a:lnTo>
                    <a:pt x="1021118" y="419227"/>
                  </a:lnTo>
                  <a:lnTo>
                    <a:pt x="1007757" y="420789"/>
                  </a:lnTo>
                  <a:lnTo>
                    <a:pt x="1044930" y="420966"/>
                  </a:lnTo>
                  <a:lnTo>
                    <a:pt x="1087653" y="422465"/>
                  </a:lnTo>
                  <a:lnTo>
                    <a:pt x="1125004" y="423037"/>
                  </a:lnTo>
                  <a:lnTo>
                    <a:pt x="1146111" y="420395"/>
                  </a:lnTo>
                  <a:lnTo>
                    <a:pt x="1148207" y="419950"/>
                  </a:lnTo>
                  <a:lnTo>
                    <a:pt x="1156423" y="418211"/>
                  </a:lnTo>
                  <a:lnTo>
                    <a:pt x="1156766" y="418211"/>
                  </a:lnTo>
                  <a:close/>
                </a:path>
                <a:path w="5085080" h="514350">
                  <a:moveTo>
                    <a:pt x="1187704" y="502094"/>
                  </a:moveTo>
                  <a:lnTo>
                    <a:pt x="1179842" y="499440"/>
                  </a:lnTo>
                  <a:lnTo>
                    <a:pt x="1163243" y="498284"/>
                  </a:lnTo>
                  <a:lnTo>
                    <a:pt x="1145819" y="497408"/>
                  </a:lnTo>
                  <a:lnTo>
                    <a:pt x="1135519" y="495630"/>
                  </a:lnTo>
                  <a:lnTo>
                    <a:pt x="1108062" y="495134"/>
                  </a:lnTo>
                  <a:lnTo>
                    <a:pt x="1099566" y="495668"/>
                  </a:lnTo>
                  <a:lnTo>
                    <a:pt x="1084922" y="497306"/>
                  </a:lnTo>
                  <a:lnTo>
                    <a:pt x="1118806" y="499071"/>
                  </a:lnTo>
                  <a:lnTo>
                    <a:pt x="1144854" y="499097"/>
                  </a:lnTo>
                  <a:lnTo>
                    <a:pt x="1166622" y="499427"/>
                  </a:lnTo>
                  <a:lnTo>
                    <a:pt x="1187704" y="502094"/>
                  </a:lnTo>
                  <a:close/>
                </a:path>
                <a:path w="5085080" h="514350">
                  <a:moveTo>
                    <a:pt x="1198600" y="437718"/>
                  </a:moveTo>
                  <a:lnTo>
                    <a:pt x="1195819" y="436537"/>
                  </a:lnTo>
                  <a:lnTo>
                    <a:pt x="1177175" y="437502"/>
                  </a:lnTo>
                  <a:lnTo>
                    <a:pt x="1165809" y="435965"/>
                  </a:lnTo>
                  <a:lnTo>
                    <a:pt x="1157668" y="433489"/>
                  </a:lnTo>
                  <a:lnTo>
                    <a:pt x="1148715" y="431571"/>
                  </a:lnTo>
                  <a:lnTo>
                    <a:pt x="1153071" y="432981"/>
                  </a:lnTo>
                  <a:lnTo>
                    <a:pt x="1147343" y="433692"/>
                  </a:lnTo>
                  <a:lnTo>
                    <a:pt x="1121600" y="434708"/>
                  </a:lnTo>
                  <a:lnTo>
                    <a:pt x="1093089" y="431736"/>
                  </a:lnTo>
                  <a:lnTo>
                    <a:pt x="1097749" y="434174"/>
                  </a:lnTo>
                  <a:lnTo>
                    <a:pt x="1147914" y="435508"/>
                  </a:lnTo>
                  <a:lnTo>
                    <a:pt x="1149946" y="437667"/>
                  </a:lnTo>
                  <a:lnTo>
                    <a:pt x="1080973" y="438353"/>
                  </a:lnTo>
                  <a:lnTo>
                    <a:pt x="1192110" y="440093"/>
                  </a:lnTo>
                  <a:lnTo>
                    <a:pt x="1191945" y="439166"/>
                  </a:lnTo>
                  <a:lnTo>
                    <a:pt x="1195717" y="438492"/>
                  </a:lnTo>
                  <a:lnTo>
                    <a:pt x="1198600" y="437718"/>
                  </a:lnTo>
                  <a:close/>
                </a:path>
                <a:path w="5085080" h="514350">
                  <a:moveTo>
                    <a:pt x="1208506" y="513219"/>
                  </a:moveTo>
                  <a:lnTo>
                    <a:pt x="1175473" y="509752"/>
                  </a:lnTo>
                  <a:lnTo>
                    <a:pt x="1166622" y="510806"/>
                  </a:lnTo>
                  <a:lnTo>
                    <a:pt x="1199819" y="514261"/>
                  </a:lnTo>
                  <a:lnTo>
                    <a:pt x="1208506" y="513219"/>
                  </a:lnTo>
                  <a:close/>
                </a:path>
                <a:path w="5085080" h="514350">
                  <a:moveTo>
                    <a:pt x="1276121" y="424103"/>
                  </a:moveTo>
                  <a:lnTo>
                    <a:pt x="1249400" y="422287"/>
                  </a:lnTo>
                  <a:lnTo>
                    <a:pt x="1217193" y="421284"/>
                  </a:lnTo>
                  <a:lnTo>
                    <a:pt x="1187767" y="421132"/>
                  </a:lnTo>
                  <a:lnTo>
                    <a:pt x="1169377" y="421855"/>
                  </a:lnTo>
                  <a:lnTo>
                    <a:pt x="1186268" y="423062"/>
                  </a:lnTo>
                  <a:lnTo>
                    <a:pt x="1216037" y="423748"/>
                  </a:lnTo>
                  <a:lnTo>
                    <a:pt x="1249159" y="424065"/>
                  </a:lnTo>
                  <a:lnTo>
                    <a:pt x="1276121" y="424103"/>
                  </a:lnTo>
                  <a:close/>
                </a:path>
                <a:path w="5085080" h="514350">
                  <a:moveTo>
                    <a:pt x="1328521" y="287820"/>
                  </a:moveTo>
                  <a:lnTo>
                    <a:pt x="1319898" y="285902"/>
                  </a:lnTo>
                  <a:lnTo>
                    <a:pt x="1319733" y="285902"/>
                  </a:lnTo>
                  <a:lnTo>
                    <a:pt x="1316164" y="287045"/>
                  </a:lnTo>
                  <a:lnTo>
                    <a:pt x="1319860" y="287045"/>
                  </a:lnTo>
                  <a:lnTo>
                    <a:pt x="1328521" y="287820"/>
                  </a:lnTo>
                  <a:close/>
                </a:path>
                <a:path w="5085080" h="514350">
                  <a:moveTo>
                    <a:pt x="1332649" y="408203"/>
                  </a:moveTo>
                  <a:lnTo>
                    <a:pt x="1318514" y="407746"/>
                  </a:lnTo>
                  <a:lnTo>
                    <a:pt x="1330553" y="408444"/>
                  </a:lnTo>
                  <a:lnTo>
                    <a:pt x="1332649" y="408203"/>
                  </a:lnTo>
                  <a:close/>
                </a:path>
                <a:path w="5085080" h="514350">
                  <a:moveTo>
                    <a:pt x="1506359" y="413359"/>
                  </a:moveTo>
                  <a:lnTo>
                    <a:pt x="1450733" y="411657"/>
                  </a:lnTo>
                  <a:lnTo>
                    <a:pt x="1367561" y="410565"/>
                  </a:lnTo>
                  <a:lnTo>
                    <a:pt x="1354048" y="409790"/>
                  </a:lnTo>
                  <a:lnTo>
                    <a:pt x="1330553" y="408444"/>
                  </a:lnTo>
                  <a:lnTo>
                    <a:pt x="1328089" y="408711"/>
                  </a:lnTo>
                  <a:lnTo>
                    <a:pt x="1328191" y="409740"/>
                  </a:lnTo>
                  <a:lnTo>
                    <a:pt x="1298981" y="409371"/>
                  </a:lnTo>
                  <a:lnTo>
                    <a:pt x="1296758" y="409371"/>
                  </a:lnTo>
                  <a:lnTo>
                    <a:pt x="1306576" y="409790"/>
                  </a:lnTo>
                  <a:lnTo>
                    <a:pt x="1311376" y="410933"/>
                  </a:lnTo>
                  <a:lnTo>
                    <a:pt x="1311249" y="411302"/>
                  </a:lnTo>
                  <a:lnTo>
                    <a:pt x="1311148" y="411657"/>
                  </a:lnTo>
                  <a:lnTo>
                    <a:pt x="1310868" y="412305"/>
                  </a:lnTo>
                  <a:lnTo>
                    <a:pt x="1306055" y="413359"/>
                  </a:lnTo>
                  <a:lnTo>
                    <a:pt x="1280502" y="412305"/>
                  </a:lnTo>
                  <a:lnTo>
                    <a:pt x="1279410" y="410070"/>
                  </a:lnTo>
                  <a:lnTo>
                    <a:pt x="1279753" y="409371"/>
                  </a:lnTo>
                  <a:lnTo>
                    <a:pt x="1280718" y="407479"/>
                  </a:lnTo>
                  <a:lnTo>
                    <a:pt x="1281696" y="407479"/>
                  </a:lnTo>
                  <a:lnTo>
                    <a:pt x="1262659" y="404837"/>
                  </a:lnTo>
                  <a:lnTo>
                    <a:pt x="1260322" y="405917"/>
                  </a:lnTo>
                  <a:lnTo>
                    <a:pt x="1267104" y="406920"/>
                  </a:lnTo>
                  <a:lnTo>
                    <a:pt x="1274089" y="408203"/>
                  </a:lnTo>
                  <a:lnTo>
                    <a:pt x="1272400" y="408203"/>
                  </a:lnTo>
                  <a:lnTo>
                    <a:pt x="1268298" y="409371"/>
                  </a:lnTo>
                  <a:lnTo>
                    <a:pt x="1243469" y="407479"/>
                  </a:lnTo>
                  <a:lnTo>
                    <a:pt x="1238275" y="404393"/>
                  </a:lnTo>
                  <a:lnTo>
                    <a:pt x="1241602" y="400900"/>
                  </a:lnTo>
                  <a:lnTo>
                    <a:pt x="1241971" y="399415"/>
                  </a:lnTo>
                  <a:lnTo>
                    <a:pt x="1242148" y="398678"/>
                  </a:lnTo>
                  <a:lnTo>
                    <a:pt x="1242212" y="398449"/>
                  </a:lnTo>
                  <a:lnTo>
                    <a:pt x="1242314" y="398018"/>
                  </a:lnTo>
                  <a:lnTo>
                    <a:pt x="1242352" y="397865"/>
                  </a:lnTo>
                  <a:lnTo>
                    <a:pt x="1241069" y="397865"/>
                  </a:lnTo>
                  <a:lnTo>
                    <a:pt x="1216685" y="399415"/>
                  </a:lnTo>
                  <a:lnTo>
                    <a:pt x="1189583" y="398678"/>
                  </a:lnTo>
                  <a:lnTo>
                    <a:pt x="1165847" y="397548"/>
                  </a:lnTo>
                  <a:lnTo>
                    <a:pt x="1150289" y="398018"/>
                  </a:lnTo>
                  <a:lnTo>
                    <a:pt x="1146263" y="395389"/>
                  </a:lnTo>
                  <a:lnTo>
                    <a:pt x="1135976" y="393573"/>
                  </a:lnTo>
                  <a:lnTo>
                    <a:pt x="1119835" y="392620"/>
                  </a:lnTo>
                  <a:lnTo>
                    <a:pt x="1097915" y="392620"/>
                  </a:lnTo>
                  <a:lnTo>
                    <a:pt x="1071460" y="395668"/>
                  </a:lnTo>
                  <a:lnTo>
                    <a:pt x="1048931" y="396595"/>
                  </a:lnTo>
                  <a:lnTo>
                    <a:pt x="1026871" y="398018"/>
                  </a:lnTo>
                  <a:lnTo>
                    <a:pt x="1027163" y="398018"/>
                  </a:lnTo>
                  <a:lnTo>
                    <a:pt x="1004570" y="402285"/>
                  </a:lnTo>
                  <a:lnTo>
                    <a:pt x="1072603" y="402640"/>
                  </a:lnTo>
                  <a:lnTo>
                    <a:pt x="1061161" y="402640"/>
                  </a:lnTo>
                  <a:lnTo>
                    <a:pt x="1111656" y="404393"/>
                  </a:lnTo>
                  <a:lnTo>
                    <a:pt x="1110653" y="404393"/>
                  </a:lnTo>
                  <a:lnTo>
                    <a:pt x="1172273" y="408203"/>
                  </a:lnTo>
                  <a:lnTo>
                    <a:pt x="1171409" y="408203"/>
                  </a:lnTo>
                  <a:lnTo>
                    <a:pt x="1178013" y="410756"/>
                  </a:lnTo>
                  <a:lnTo>
                    <a:pt x="1177937" y="411657"/>
                  </a:lnTo>
                  <a:lnTo>
                    <a:pt x="1177823" y="412813"/>
                  </a:lnTo>
                  <a:lnTo>
                    <a:pt x="1182827" y="414680"/>
                  </a:lnTo>
                  <a:lnTo>
                    <a:pt x="1205128" y="416674"/>
                  </a:lnTo>
                  <a:lnTo>
                    <a:pt x="1255852" y="415010"/>
                  </a:lnTo>
                  <a:lnTo>
                    <a:pt x="1310500" y="415848"/>
                  </a:lnTo>
                  <a:lnTo>
                    <a:pt x="1418818" y="418846"/>
                  </a:lnTo>
                  <a:lnTo>
                    <a:pt x="1466151" y="417918"/>
                  </a:lnTo>
                  <a:lnTo>
                    <a:pt x="1490459" y="415010"/>
                  </a:lnTo>
                  <a:lnTo>
                    <a:pt x="1504276" y="413359"/>
                  </a:lnTo>
                  <a:lnTo>
                    <a:pt x="1506359" y="413359"/>
                  </a:lnTo>
                  <a:close/>
                </a:path>
                <a:path w="5085080" h="514350">
                  <a:moveTo>
                    <a:pt x="1569059" y="350608"/>
                  </a:moveTo>
                  <a:lnTo>
                    <a:pt x="1563687" y="347243"/>
                  </a:lnTo>
                  <a:lnTo>
                    <a:pt x="1563471" y="347103"/>
                  </a:lnTo>
                  <a:lnTo>
                    <a:pt x="1545805" y="347243"/>
                  </a:lnTo>
                  <a:lnTo>
                    <a:pt x="1535658" y="346036"/>
                  </a:lnTo>
                  <a:lnTo>
                    <a:pt x="1525384" y="344627"/>
                  </a:lnTo>
                  <a:lnTo>
                    <a:pt x="1511668" y="344297"/>
                  </a:lnTo>
                  <a:lnTo>
                    <a:pt x="1506486" y="344297"/>
                  </a:lnTo>
                  <a:lnTo>
                    <a:pt x="1494840" y="345592"/>
                  </a:lnTo>
                  <a:lnTo>
                    <a:pt x="1494053" y="345897"/>
                  </a:lnTo>
                  <a:lnTo>
                    <a:pt x="1500187" y="346367"/>
                  </a:lnTo>
                  <a:lnTo>
                    <a:pt x="1508417" y="348259"/>
                  </a:lnTo>
                  <a:lnTo>
                    <a:pt x="1569059" y="350608"/>
                  </a:lnTo>
                  <a:close/>
                </a:path>
                <a:path w="5085080" h="514350">
                  <a:moveTo>
                    <a:pt x="1590408" y="342976"/>
                  </a:moveTo>
                  <a:lnTo>
                    <a:pt x="1575650" y="343496"/>
                  </a:lnTo>
                  <a:lnTo>
                    <a:pt x="1566265" y="344297"/>
                  </a:lnTo>
                  <a:lnTo>
                    <a:pt x="1561807" y="345592"/>
                  </a:lnTo>
                  <a:lnTo>
                    <a:pt x="1562315" y="345592"/>
                  </a:lnTo>
                  <a:lnTo>
                    <a:pt x="1563471" y="347103"/>
                  </a:lnTo>
                  <a:lnTo>
                    <a:pt x="1575739" y="347726"/>
                  </a:lnTo>
                  <a:lnTo>
                    <a:pt x="1580680" y="346544"/>
                  </a:lnTo>
                  <a:lnTo>
                    <a:pt x="1583753" y="344627"/>
                  </a:lnTo>
                  <a:lnTo>
                    <a:pt x="1590408" y="342976"/>
                  </a:lnTo>
                  <a:close/>
                </a:path>
                <a:path w="5085080" h="514350">
                  <a:moveTo>
                    <a:pt x="1595323" y="467423"/>
                  </a:moveTo>
                  <a:lnTo>
                    <a:pt x="1590611" y="464058"/>
                  </a:lnTo>
                  <a:lnTo>
                    <a:pt x="1543456" y="458939"/>
                  </a:lnTo>
                  <a:lnTo>
                    <a:pt x="1546745" y="456399"/>
                  </a:lnTo>
                  <a:lnTo>
                    <a:pt x="1518958" y="456463"/>
                  </a:lnTo>
                  <a:lnTo>
                    <a:pt x="1516443" y="458508"/>
                  </a:lnTo>
                  <a:lnTo>
                    <a:pt x="1526159" y="459422"/>
                  </a:lnTo>
                  <a:lnTo>
                    <a:pt x="1535023" y="460629"/>
                  </a:lnTo>
                  <a:lnTo>
                    <a:pt x="1529956" y="463550"/>
                  </a:lnTo>
                  <a:lnTo>
                    <a:pt x="1551520" y="462838"/>
                  </a:lnTo>
                  <a:lnTo>
                    <a:pt x="1565795" y="464337"/>
                  </a:lnTo>
                  <a:lnTo>
                    <a:pt x="1578495" y="466407"/>
                  </a:lnTo>
                  <a:lnTo>
                    <a:pt x="1595323" y="467423"/>
                  </a:lnTo>
                  <a:close/>
                </a:path>
                <a:path w="5085080" h="514350">
                  <a:moveTo>
                    <a:pt x="1620507" y="354076"/>
                  </a:moveTo>
                  <a:lnTo>
                    <a:pt x="1608594" y="353580"/>
                  </a:lnTo>
                  <a:lnTo>
                    <a:pt x="1595081" y="353758"/>
                  </a:lnTo>
                  <a:lnTo>
                    <a:pt x="1581518" y="353758"/>
                  </a:lnTo>
                  <a:lnTo>
                    <a:pt x="1569440" y="352679"/>
                  </a:lnTo>
                  <a:lnTo>
                    <a:pt x="1577708" y="354190"/>
                  </a:lnTo>
                  <a:lnTo>
                    <a:pt x="1591856" y="354914"/>
                  </a:lnTo>
                  <a:lnTo>
                    <a:pt x="1607553" y="354876"/>
                  </a:lnTo>
                  <a:lnTo>
                    <a:pt x="1620507" y="354076"/>
                  </a:lnTo>
                  <a:close/>
                </a:path>
                <a:path w="5085080" h="514350">
                  <a:moveTo>
                    <a:pt x="1625904" y="475094"/>
                  </a:moveTo>
                  <a:lnTo>
                    <a:pt x="1623847" y="473265"/>
                  </a:lnTo>
                  <a:lnTo>
                    <a:pt x="1617497" y="471525"/>
                  </a:lnTo>
                  <a:lnTo>
                    <a:pt x="1609915" y="469938"/>
                  </a:lnTo>
                  <a:lnTo>
                    <a:pt x="1575015" y="472097"/>
                  </a:lnTo>
                  <a:lnTo>
                    <a:pt x="1542783" y="472084"/>
                  </a:lnTo>
                  <a:lnTo>
                    <a:pt x="1471168" y="469277"/>
                  </a:lnTo>
                  <a:lnTo>
                    <a:pt x="1475841" y="469798"/>
                  </a:lnTo>
                  <a:lnTo>
                    <a:pt x="1476121" y="470827"/>
                  </a:lnTo>
                  <a:lnTo>
                    <a:pt x="1471726" y="471347"/>
                  </a:lnTo>
                  <a:lnTo>
                    <a:pt x="1450390" y="470662"/>
                  </a:lnTo>
                  <a:lnTo>
                    <a:pt x="1390738" y="469709"/>
                  </a:lnTo>
                  <a:lnTo>
                    <a:pt x="1369783" y="469569"/>
                  </a:lnTo>
                  <a:lnTo>
                    <a:pt x="1342847" y="473722"/>
                  </a:lnTo>
                  <a:lnTo>
                    <a:pt x="1352575" y="474179"/>
                  </a:lnTo>
                  <a:lnTo>
                    <a:pt x="1364335" y="474370"/>
                  </a:lnTo>
                  <a:lnTo>
                    <a:pt x="1373581" y="474865"/>
                  </a:lnTo>
                  <a:lnTo>
                    <a:pt x="1375765" y="476186"/>
                  </a:lnTo>
                  <a:lnTo>
                    <a:pt x="1352765" y="476719"/>
                  </a:lnTo>
                  <a:lnTo>
                    <a:pt x="1374584" y="477240"/>
                  </a:lnTo>
                  <a:lnTo>
                    <a:pt x="1371600" y="478586"/>
                  </a:lnTo>
                  <a:lnTo>
                    <a:pt x="1365224" y="480136"/>
                  </a:lnTo>
                  <a:lnTo>
                    <a:pt x="1376934" y="481228"/>
                  </a:lnTo>
                  <a:lnTo>
                    <a:pt x="1378178" y="478701"/>
                  </a:lnTo>
                  <a:lnTo>
                    <a:pt x="1379918" y="476605"/>
                  </a:lnTo>
                  <a:lnTo>
                    <a:pt x="1387868" y="475145"/>
                  </a:lnTo>
                  <a:lnTo>
                    <a:pt x="1407706" y="474560"/>
                  </a:lnTo>
                  <a:lnTo>
                    <a:pt x="1454048" y="477570"/>
                  </a:lnTo>
                  <a:lnTo>
                    <a:pt x="1499641" y="475386"/>
                  </a:lnTo>
                  <a:lnTo>
                    <a:pt x="1544193" y="472528"/>
                  </a:lnTo>
                  <a:lnTo>
                    <a:pt x="1601685" y="473925"/>
                  </a:lnTo>
                  <a:lnTo>
                    <a:pt x="1610956" y="475272"/>
                  </a:lnTo>
                  <a:lnTo>
                    <a:pt x="1616773" y="476618"/>
                  </a:lnTo>
                  <a:lnTo>
                    <a:pt x="1620621" y="476999"/>
                  </a:lnTo>
                  <a:lnTo>
                    <a:pt x="1625904" y="475094"/>
                  </a:lnTo>
                  <a:close/>
                </a:path>
                <a:path w="5085080" h="514350">
                  <a:moveTo>
                    <a:pt x="1691297" y="337921"/>
                  </a:moveTo>
                  <a:lnTo>
                    <a:pt x="1687271" y="337413"/>
                  </a:lnTo>
                  <a:lnTo>
                    <a:pt x="1685937" y="337248"/>
                  </a:lnTo>
                  <a:lnTo>
                    <a:pt x="1669986" y="336143"/>
                  </a:lnTo>
                  <a:lnTo>
                    <a:pt x="1653755" y="337693"/>
                  </a:lnTo>
                  <a:lnTo>
                    <a:pt x="1674241" y="337413"/>
                  </a:lnTo>
                  <a:lnTo>
                    <a:pt x="1691297" y="337921"/>
                  </a:lnTo>
                  <a:close/>
                </a:path>
                <a:path w="5085080" h="514350">
                  <a:moveTo>
                    <a:pt x="1693379" y="348767"/>
                  </a:moveTo>
                  <a:lnTo>
                    <a:pt x="1684147" y="347980"/>
                  </a:lnTo>
                  <a:lnTo>
                    <a:pt x="1680235" y="347980"/>
                  </a:lnTo>
                  <a:lnTo>
                    <a:pt x="1679143" y="348386"/>
                  </a:lnTo>
                  <a:lnTo>
                    <a:pt x="1681683" y="348386"/>
                  </a:lnTo>
                  <a:lnTo>
                    <a:pt x="1693379" y="348767"/>
                  </a:lnTo>
                  <a:close/>
                </a:path>
                <a:path w="5085080" h="514350">
                  <a:moveTo>
                    <a:pt x="1718843" y="340550"/>
                  </a:moveTo>
                  <a:lnTo>
                    <a:pt x="1708607" y="339115"/>
                  </a:lnTo>
                  <a:lnTo>
                    <a:pt x="1693125" y="337972"/>
                  </a:lnTo>
                  <a:lnTo>
                    <a:pt x="1691728" y="337972"/>
                  </a:lnTo>
                  <a:lnTo>
                    <a:pt x="1702066" y="339293"/>
                  </a:lnTo>
                  <a:lnTo>
                    <a:pt x="1718843" y="340550"/>
                  </a:lnTo>
                  <a:close/>
                </a:path>
                <a:path w="5085080" h="514350">
                  <a:moveTo>
                    <a:pt x="1724901" y="320433"/>
                  </a:moveTo>
                  <a:lnTo>
                    <a:pt x="1718843" y="319811"/>
                  </a:lnTo>
                  <a:lnTo>
                    <a:pt x="1723415" y="320433"/>
                  </a:lnTo>
                  <a:lnTo>
                    <a:pt x="1724901" y="320433"/>
                  </a:lnTo>
                  <a:close/>
                </a:path>
                <a:path w="5085080" h="514350">
                  <a:moveTo>
                    <a:pt x="1807667" y="324129"/>
                  </a:moveTo>
                  <a:lnTo>
                    <a:pt x="1786064" y="323240"/>
                  </a:lnTo>
                  <a:lnTo>
                    <a:pt x="1739226" y="321589"/>
                  </a:lnTo>
                  <a:lnTo>
                    <a:pt x="1729003" y="321208"/>
                  </a:lnTo>
                  <a:lnTo>
                    <a:pt x="1723415" y="320433"/>
                  </a:lnTo>
                  <a:lnTo>
                    <a:pt x="1721993" y="320954"/>
                  </a:lnTo>
                  <a:lnTo>
                    <a:pt x="1721281" y="320954"/>
                  </a:lnTo>
                  <a:lnTo>
                    <a:pt x="1721281" y="321208"/>
                  </a:lnTo>
                  <a:lnTo>
                    <a:pt x="1720240" y="321589"/>
                  </a:lnTo>
                  <a:lnTo>
                    <a:pt x="1710766" y="321462"/>
                  </a:lnTo>
                  <a:lnTo>
                    <a:pt x="1702625" y="321208"/>
                  </a:lnTo>
                  <a:lnTo>
                    <a:pt x="1721281" y="321208"/>
                  </a:lnTo>
                  <a:lnTo>
                    <a:pt x="1721281" y="320954"/>
                  </a:lnTo>
                  <a:lnTo>
                    <a:pt x="1702460" y="320954"/>
                  </a:lnTo>
                  <a:lnTo>
                    <a:pt x="1698548" y="321081"/>
                  </a:lnTo>
                  <a:lnTo>
                    <a:pt x="1694649" y="320967"/>
                  </a:lnTo>
                  <a:lnTo>
                    <a:pt x="1694649" y="321208"/>
                  </a:lnTo>
                  <a:lnTo>
                    <a:pt x="1686839" y="321462"/>
                  </a:lnTo>
                  <a:lnTo>
                    <a:pt x="1686737" y="321208"/>
                  </a:lnTo>
                  <a:lnTo>
                    <a:pt x="1694649" y="321208"/>
                  </a:lnTo>
                  <a:lnTo>
                    <a:pt x="1694649" y="320967"/>
                  </a:lnTo>
                  <a:lnTo>
                    <a:pt x="1694484" y="320954"/>
                  </a:lnTo>
                  <a:lnTo>
                    <a:pt x="1686636" y="320954"/>
                  </a:lnTo>
                  <a:lnTo>
                    <a:pt x="1686242" y="319938"/>
                  </a:lnTo>
                  <a:lnTo>
                    <a:pt x="1686204" y="319811"/>
                  </a:lnTo>
                  <a:lnTo>
                    <a:pt x="1682877" y="318160"/>
                  </a:lnTo>
                  <a:lnTo>
                    <a:pt x="1674380" y="316890"/>
                  </a:lnTo>
                  <a:lnTo>
                    <a:pt x="1663598" y="316636"/>
                  </a:lnTo>
                  <a:lnTo>
                    <a:pt x="1657438" y="316636"/>
                  </a:lnTo>
                  <a:lnTo>
                    <a:pt x="1680527" y="312826"/>
                  </a:lnTo>
                  <a:lnTo>
                    <a:pt x="1656511" y="311937"/>
                  </a:lnTo>
                  <a:lnTo>
                    <a:pt x="1655356" y="308762"/>
                  </a:lnTo>
                  <a:lnTo>
                    <a:pt x="1655305" y="308635"/>
                  </a:lnTo>
                  <a:lnTo>
                    <a:pt x="1652663" y="307365"/>
                  </a:lnTo>
                  <a:lnTo>
                    <a:pt x="1648955" y="305587"/>
                  </a:lnTo>
                  <a:lnTo>
                    <a:pt x="1609521" y="305460"/>
                  </a:lnTo>
                  <a:lnTo>
                    <a:pt x="1620405" y="306476"/>
                  </a:lnTo>
                  <a:lnTo>
                    <a:pt x="1616265" y="306476"/>
                  </a:lnTo>
                  <a:lnTo>
                    <a:pt x="1596821" y="307365"/>
                  </a:lnTo>
                  <a:lnTo>
                    <a:pt x="1571625" y="306476"/>
                  </a:lnTo>
                  <a:lnTo>
                    <a:pt x="1544535" y="304825"/>
                  </a:lnTo>
                  <a:lnTo>
                    <a:pt x="1541741" y="304698"/>
                  </a:lnTo>
                  <a:lnTo>
                    <a:pt x="1516646" y="303555"/>
                  </a:lnTo>
                  <a:lnTo>
                    <a:pt x="1527429" y="304698"/>
                  </a:lnTo>
                  <a:lnTo>
                    <a:pt x="1486649" y="304698"/>
                  </a:lnTo>
                  <a:lnTo>
                    <a:pt x="1386217" y="303174"/>
                  </a:lnTo>
                  <a:lnTo>
                    <a:pt x="1327581" y="304698"/>
                  </a:lnTo>
                  <a:lnTo>
                    <a:pt x="1310309" y="303174"/>
                  </a:lnTo>
                  <a:lnTo>
                    <a:pt x="1284414" y="300888"/>
                  </a:lnTo>
                  <a:lnTo>
                    <a:pt x="1255153" y="298602"/>
                  </a:lnTo>
                  <a:lnTo>
                    <a:pt x="1240523" y="297459"/>
                  </a:lnTo>
                  <a:lnTo>
                    <a:pt x="1196835" y="294792"/>
                  </a:lnTo>
                  <a:lnTo>
                    <a:pt x="1154341" y="293395"/>
                  </a:lnTo>
                  <a:lnTo>
                    <a:pt x="1148397" y="295427"/>
                  </a:lnTo>
                  <a:lnTo>
                    <a:pt x="1118374" y="296062"/>
                  </a:lnTo>
                  <a:lnTo>
                    <a:pt x="1122845" y="298094"/>
                  </a:lnTo>
                  <a:lnTo>
                    <a:pt x="1104709" y="298475"/>
                  </a:lnTo>
                  <a:lnTo>
                    <a:pt x="1097826" y="297459"/>
                  </a:lnTo>
                  <a:lnTo>
                    <a:pt x="1092657" y="296697"/>
                  </a:lnTo>
                  <a:lnTo>
                    <a:pt x="1090066" y="296316"/>
                  </a:lnTo>
                  <a:lnTo>
                    <a:pt x="1071791" y="296697"/>
                  </a:lnTo>
                  <a:lnTo>
                    <a:pt x="1074039" y="294030"/>
                  </a:lnTo>
                  <a:lnTo>
                    <a:pt x="1074750" y="294030"/>
                  </a:lnTo>
                  <a:lnTo>
                    <a:pt x="1072934" y="293649"/>
                  </a:lnTo>
                  <a:lnTo>
                    <a:pt x="1062672" y="291490"/>
                  </a:lnTo>
                  <a:lnTo>
                    <a:pt x="1049477" y="289331"/>
                  </a:lnTo>
                  <a:lnTo>
                    <a:pt x="1046708" y="287045"/>
                  </a:lnTo>
                  <a:lnTo>
                    <a:pt x="972769" y="287299"/>
                  </a:lnTo>
                  <a:lnTo>
                    <a:pt x="1012609" y="287299"/>
                  </a:lnTo>
                  <a:lnTo>
                    <a:pt x="1032725" y="288188"/>
                  </a:lnTo>
                  <a:lnTo>
                    <a:pt x="1009281" y="291998"/>
                  </a:lnTo>
                  <a:lnTo>
                    <a:pt x="1010627" y="291998"/>
                  </a:lnTo>
                  <a:lnTo>
                    <a:pt x="1020559" y="294284"/>
                  </a:lnTo>
                  <a:lnTo>
                    <a:pt x="1034415" y="293649"/>
                  </a:lnTo>
                  <a:lnTo>
                    <a:pt x="1042885" y="294030"/>
                  </a:lnTo>
                  <a:lnTo>
                    <a:pt x="1047686" y="295427"/>
                  </a:lnTo>
                  <a:lnTo>
                    <a:pt x="1047356" y="295427"/>
                  </a:lnTo>
                  <a:lnTo>
                    <a:pt x="1048791" y="297332"/>
                  </a:lnTo>
                  <a:lnTo>
                    <a:pt x="1034453" y="296951"/>
                  </a:lnTo>
                  <a:lnTo>
                    <a:pt x="1010132" y="296951"/>
                  </a:lnTo>
                  <a:lnTo>
                    <a:pt x="994740" y="296316"/>
                  </a:lnTo>
                  <a:lnTo>
                    <a:pt x="988390" y="294030"/>
                  </a:lnTo>
                  <a:lnTo>
                    <a:pt x="986904" y="294030"/>
                  </a:lnTo>
                  <a:lnTo>
                    <a:pt x="995972" y="293014"/>
                  </a:lnTo>
                  <a:lnTo>
                    <a:pt x="1001255" y="293014"/>
                  </a:lnTo>
                  <a:lnTo>
                    <a:pt x="988809" y="292633"/>
                  </a:lnTo>
                  <a:lnTo>
                    <a:pt x="984656" y="292506"/>
                  </a:lnTo>
                  <a:lnTo>
                    <a:pt x="986599" y="292506"/>
                  </a:lnTo>
                  <a:lnTo>
                    <a:pt x="962240" y="291998"/>
                  </a:lnTo>
                  <a:lnTo>
                    <a:pt x="947343" y="291109"/>
                  </a:lnTo>
                  <a:lnTo>
                    <a:pt x="941247" y="289077"/>
                  </a:lnTo>
                  <a:lnTo>
                    <a:pt x="939749" y="289077"/>
                  </a:lnTo>
                  <a:lnTo>
                    <a:pt x="949718" y="287934"/>
                  </a:lnTo>
                  <a:lnTo>
                    <a:pt x="934313" y="289077"/>
                  </a:lnTo>
                  <a:lnTo>
                    <a:pt x="921321" y="289458"/>
                  </a:lnTo>
                  <a:lnTo>
                    <a:pt x="908253" y="290347"/>
                  </a:lnTo>
                  <a:lnTo>
                    <a:pt x="909586" y="290347"/>
                  </a:lnTo>
                  <a:lnTo>
                    <a:pt x="900074" y="292633"/>
                  </a:lnTo>
                  <a:lnTo>
                    <a:pt x="879233" y="290855"/>
                  </a:lnTo>
                  <a:lnTo>
                    <a:pt x="873290" y="290347"/>
                  </a:lnTo>
                  <a:lnTo>
                    <a:pt x="864196" y="290347"/>
                  </a:lnTo>
                  <a:lnTo>
                    <a:pt x="833793" y="290855"/>
                  </a:lnTo>
                  <a:lnTo>
                    <a:pt x="800862" y="290855"/>
                  </a:lnTo>
                  <a:lnTo>
                    <a:pt x="800036" y="290601"/>
                  </a:lnTo>
                  <a:lnTo>
                    <a:pt x="789432" y="287299"/>
                  </a:lnTo>
                  <a:lnTo>
                    <a:pt x="788619" y="287045"/>
                  </a:lnTo>
                  <a:lnTo>
                    <a:pt x="801090" y="287045"/>
                  </a:lnTo>
                  <a:lnTo>
                    <a:pt x="834301" y="287693"/>
                  </a:lnTo>
                  <a:lnTo>
                    <a:pt x="833450" y="287045"/>
                  </a:lnTo>
                  <a:lnTo>
                    <a:pt x="830719" y="285013"/>
                  </a:lnTo>
                  <a:lnTo>
                    <a:pt x="828586" y="285013"/>
                  </a:lnTo>
                  <a:lnTo>
                    <a:pt x="846175" y="283870"/>
                  </a:lnTo>
                  <a:lnTo>
                    <a:pt x="860120" y="283362"/>
                  </a:lnTo>
                  <a:lnTo>
                    <a:pt x="865238" y="283362"/>
                  </a:lnTo>
                  <a:lnTo>
                    <a:pt x="878192" y="281584"/>
                  </a:lnTo>
                  <a:lnTo>
                    <a:pt x="879436" y="281584"/>
                  </a:lnTo>
                  <a:lnTo>
                    <a:pt x="889368" y="285521"/>
                  </a:lnTo>
                  <a:lnTo>
                    <a:pt x="897509" y="283870"/>
                  </a:lnTo>
                  <a:lnTo>
                    <a:pt x="889673" y="283870"/>
                  </a:lnTo>
                  <a:lnTo>
                    <a:pt x="907846" y="283362"/>
                  </a:lnTo>
                  <a:lnTo>
                    <a:pt x="927011" y="283362"/>
                  </a:lnTo>
                  <a:lnTo>
                    <a:pt x="939406" y="282854"/>
                  </a:lnTo>
                  <a:lnTo>
                    <a:pt x="939507" y="283362"/>
                  </a:lnTo>
                  <a:lnTo>
                    <a:pt x="939609" y="283870"/>
                  </a:lnTo>
                  <a:lnTo>
                    <a:pt x="939660" y="284124"/>
                  </a:lnTo>
                  <a:lnTo>
                    <a:pt x="939736" y="284505"/>
                  </a:lnTo>
                  <a:lnTo>
                    <a:pt x="939812" y="284899"/>
                  </a:lnTo>
                  <a:lnTo>
                    <a:pt x="954747" y="284124"/>
                  </a:lnTo>
                  <a:lnTo>
                    <a:pt x="971435" y="286537"/>
                  </a:lnTo>
                  <a:lnTo>
                    <a:pt x="983767" y="285902"/>
                  </a:lnTo>
                  <a:lnTo>
                    <a:pt x="986675" y="285902"/>
                  </a:lnTo>
                  <a:lnTo>
                    <a:pt x="980541" y="284124"/>
                  </a:lnTo>
                  <a:lnTo>
                    <a:pt x="979665" y="283870"/>
                  </a:lnTo>
                  <a:lnTo>
                    <a:pt x="982954" y="283870"/>
                  </a:lnTo>
                  <a:lnTo>
                    <a:pt x="968019" y="283362"/>
                  </a:lnTo>
                  <a:lnTo>
                    <a:pt x="972159" y="283362"/>
                  </a:lnTo>
                  <a:lnTo>
                    <a:pt x="940676" y="282854"/>
                  </a:lnTo>
                  <a:lnTo>
                    <a:pt x="947496" y="282854"/>
                  </a:lnTo>
                  <a:lnTo>
                    <a:pt x="939126" y="281838"/>
                  </a:lnTo>
                  <a:lnTo>
                    <a:pt x="939723" y="281584"/>
                  </a:lnTo>
                  <a:lnTo>
                    <a:pt x="942771" y="280314"/>
                  </a:lnTo>
                  <a:lnTo>
                    <a:pt x="953376" y="279679"/>
                  </a:lnTo>
                  <a:lnTo>
                    <a:pt x="971372" y="278663"/>
                  </a:lnTo>
                  <a:lnTo>
                    <a:pt x="969797" y="278663"/>
                  </a:lnTo>
                  <a:lnTo>
                    <a:pt x="973277" y="278028"/>
                  </a:lnTo>
                  <a:lnTo>
                    <a:pt x="976477" y="278028"/>
                  </a:lnTo>
                  <a:lnTo>
                    <a:pt x="979830" y="279171"/>
                  </a:lnTo>
                  <a:lnTo>
                    <a:pt x="978293" y="279171"/>
                  </a:lnTo>
                  <a:lnTo>
                    <a:pt x="1023480" y="282168"/>
                  </a:lnTo>
                  <a:lnTo>
                    <a:pt x="1034872" y="280187"/>
                  </a:lnTo>
                  <a:lnTo>
                    <a:pt x="1036662" y="280187"/>
                  </a:lnTo>
                  <a:lnTo>
                    <a:pt x="1045108" y="281203"/>
                  </a:lnTo>
                  <a:lnTo>
                    <a:pt x="1053985" y="281584"/>
                  </a:lnTo>
                  <a:lnTo>
                    <a:pt x="1065364" y="281584"/>
                  </a:lnTo>
                  <a:lnTo>
                    <a:pt x="1082382" y="281965"/>
                  </a:lnTo>
                  <a:lnTo>
                    <a:pt x="1084237" y="280187"/>
                  </a:lnTo>
                  <a:lnTo>
                    <a:pt x="1085837" y="278663"/>
                  </a:lnTo>
                  <a:lnTo>
                    <a:pt x="1093152" y="278663"/>
                  </a:lnTo>
                  <a:lnTo>
                    <a:pt x="1121346" y="279679"/>
                  </a:lnTo>
                  <a:lnTo>
                    <a:pt x="1150569" y="279171"/>
                  </a:lnTo>
                  <a:lnTo>
                    <a:pt x="1156042" y="279171"/>
                  </a:lnTo>
                  <a:lnTo>
                    <a:pt x="1163383" y="278663"/>
                  </a:lnTo>
                  <a:lnTo>
                    <a:pt x="1187221" y="277012"/>
                  </a:lnTo>
                  <a:lnTo>
                    <a:pt x="1200886" y="274472"/>
                  </a:lnTo>
                  <a:lnTo>
                    <a:pt x="1239913" y="278663"/>
                  </a:lnTo>
                  <a:lnTo>
                    <a:pt x="1241374" y="278663"/>
                  </a:lnTo>
                  <a:lnTo>
                    <a:pt x="1273060" y="280187"/>
                  </a:lnTo>
                  <a:lnTo>
                    <a:pt x="1305090" y="282346"/>
                  </a:lnTo>
                  <a:lnTo>
                    <a:pt x="1303782" y="282346"/>
                  </a:lnTo>
                  <a:lnTo>
                    <a:pt x="1319796" y="285889"/>
                  </a:lnTo>
                  <a:lnTo>
                    <a:pt x="1320927" y="285521"/>
                  </a:lnTo>
                  <a:lnTo>
                    <a:pt x="1324559" y="284124"/>
                  </a:lnTo>
                  <a:lnTo>
                    <a:pt x="1325778" y="284124"/>
                  </a:lnTo>
                  <a:lnTo>
                    <a:pt x="1313637" y="282397"/>
                  </a:lnTo>
                  <a:lnTo>
                    <a:pt x="1403705" y="282854"/>
                  </a:lnTo>
                  <a:lnTo>
                    <a:pt x="1383322" y="282854"/>
                  </a:lnTo>
                  <a:lnTo>
                    <a:pt x="1432953" y="283362"/>
                  </a:lnTo>
                  <a:lnTo>
                    <a:pt x="1451254" y="283362"/>
                  </a:lnTo>
                  <a:lnTo>
                    <a:pt x="1502613" y="282346"/>
                  </a:lnTo>
                  <a:lnTo>
                    <a:pt x="1489583" y="279171"/>
                  </a:lnTo>
                  <a:lnTo>
                    <a:pt x="1498460" y="279171"/>
                  </a:lnTo>
                  <a:lnTo>
                    <a:pt x="1570532" y="279171"/>
                  </a:lnTo>
                  <a:lnTo>
                    <a:pt x="1515516" y="278917"/>
                  </a:lnTo>
                  <a:lnTo>
                    <a:pt x="1532572" y="278663"/>
                  </a:lnTo>
                  <a:lnTo>
                    <a:pt x="1536674" y="278663"/>
                  </a:lnTo>
                  <a:lnTo>
                    <a:pt x="1558785" y="278028"/>
                  </a:lnTo>
                  <a:lnTo>
                    <a:pt x="1557515" y="278028"/>
                  </a:lnTo>
                  <a:lnTo>
                    <a:pt x="1580273" y="277520"/>
                  </a:lnTo>
                  <a:lnTo>
                    <a:pt x="1551800" y="276504"/>
                  </a:lnTo>
                  <a:lnTo>
                    <a:pt x="1488020" y="274116"/>
                  </a:lnTo>
                  <a:lnTo>
                    <a:pt x="1488020" y="278803"/>
                  </a:lnTo>
                  <a:lnTo>
                    <a:pt x="1460512" y="278663"/>
                  </a:lnTo>
                  <a:lnTo>
                    <a:pt x="1487500" y="278663"/>
                  </a:lnTo>
                  <a:lnTo>
                    <a:pt x="1488020" y="278803"/>
                  </a:lnTo>
                  <a:lnTo>
                    <a:pt x="1488020" y="274116"/>
                  </a:lnTo>
                  <a:lnTo>
                    <a:pt x="1480769" y="273837"/>
                  </a:lnTo>
                  <a:lnTo>
                    <a:pt x="1483410" y="273837"/>
                  </a:lnTo>
                  <a:lnTo>
                    <a:pt x="1437462" y="272567"/>
                  </a:lnTo>
                  <a:lnTo>
                    <a:pt x="1420418" y="273329"/>
                  </a:lnTo>
                  <a:lnTo>
                    <a:pt x="1416050" y="273329"/>
                  </a:lnTo>
                  <a:lnTo>
                    <a:pt x="1422196" y="273837"/>
                  </a:lnTo>
                  <a:lnTo>
                    <a:pt x="1417675" y="275488"/>
                  </a:lnTo>
                  <a:lnTo>
                    <a:pt x="1418069" y="275488"/>
                  </a:lnTo>
                  <a:lnTo>
                    <a:pt x="1418336" y="276250"/>
                  </a:lnTo>
                  <a:lnTo>
                    <a:pt x="1418424" y="276504"/>
                  </a:lnTo>
                  <a:lnTo>
                    <a:pt x="1401533" y="274472"/>
                  </a:lnTo>
                  <a:lnTo>
                    <a:pt x="1396250" y="273837"/>
                  </a:lnTo>
                  <a:lnTo>
                    <a:pt x="1392021" y="273329"/>
                  </a:lnTo>
                  <a:lnTo>
                    <a:pt x="1354797" y="271678"/>
                  </a:lnTo>
                  <a:lnTo>
                    <a:pt x="1324521" y="269773"/>
                  </a:lnTo>
                  <a:lnTo>
                    <a:pt x="1318958" y="266090"/>
                  </a:lnTo>
                  <a:lnTo>
                    <a:pt x="1357503" y="267106"/>
                  </a:lnTo>
                  <a:lnTo>
                    <a:pt x="1383995" y="266090"/>
                  </a:lnTo>
                  <a:lnTo>
                    <a:pt x="1397241" y="265582"/>
                  </a:lnTo>
                  <a:lnTo>
                    <a:pt x="1430375" y="265201"/>
                  </a:lnTo>
                  <a:lnTo>
                    <a:pt x="1449082" y="269773"/>
                  </a:lnTo>
                  <a:lnTo>
                    <a:pt x="1480642" y="266090"/>
                  </a:lnTo>
                  <a:lnTo>
                    <a:pt x="1490484" y="267868"/>
                  </a:lnTo>
                  <a:lnTo>
                    <a:pt x="1508328" y="268503"/>
                  </a:lnTo>
                  <a:lnTo>
                    <a:pt x="1528787" y="269519"/>
                  </a:lnTo>
                  <a:lnTo>
                    <a:pt x="1546466" y="272059"/>
                  </a:lnTo>
                  <a:lnTo>
                    <a:pt x="1541056" y="268503"/>
                  </a:lnTo>
                  <a:lnTo>
                    <a:pt x="1684743" y="268503"/>
                  </a:lnTo>
                  <a:lnTo>
                    <a:pt x="1637525" y="266725"/>
                  </a:lnTo>
                  <a:lnTo>
                    <a:pt x="1638109" y="266090"/>
                  </a:lnTo>
                  <a:lnTo>
                    <a:pt x="1638922" y="265201"/>
                  </a:lnTo>
                  <a:lnTo>
                    <a:pt x="1639620" y="264439"/>
                  </a:lnTo>
                  <a:lnTo>
                    <a:pt x="1649412" y="264185"/>
                  </a:lnTo>
                  <a:lnTo>
                    <a:pt x="1670824" y="264185"/>
                  </a:lnTo>
                  <a:lnTo>
                    <a:pt x="1676742" y="263296"/>
                  </a:lnTo>
                  <a:lnTo>
                    <a:pt x="1668233" y="263296"/>
                  </a:lnTo>
                  <a:lnTo>
                    <a:pt x="1632521" y="264185"/>
                  </a:lnTo>
                  <a:lnTo>
                    <a:pt x="1626577" y="261264"/>
                  </a:lnTo>
                  <a:lnTo>
                    <a:pt x="1622196" y="259105"/>
                  </a:lnTo>
                  <a:lnTo>
                    <a:pt x="1595589" y="260502"/>
                  </a:lnTo>
                  <a:lnTo>
                    <a:pt x="1572463" y="260502"/>
                  </a:lnTo>
                  <a:lnTo>
                    <a:pt x="1544891" y="259105"/>
                  </a:lnTo>
                  <a:lnTo>
                    <a:pt x="1536014" y="258470"/>
                  </a:lnTo>
                  <a:lnTo>
                    <a:pt x="1520037" y="257327"/>
                  </a:lnTo>
                  <a:lnTo>
                    <a:pt x="1520240" y="258356"/>
                  </a:lnTo>
                  <a:lnTo>
                    <a:pt x="1480667" y="257708"/>
                  </a:lnTo>
                  <a:lnTo>
                    <a:pt x="1370774" y="260502"/>
                  </a:lnTo>
                  <a:lnTo>
                    <a:pt x="1367459" y="260502"/>
                  </a:lnTo>
                  <a:lnTo>
                    <a:pt x="1319923" y="261264"/>
                  </a:lnTo>
                  <a:lnTo>
                    <a:pt x="1303083" y="260883"/>
                  </a:lnTo>
                  <a:lnTo>
                    <a:pt x="1269403" y="260121"/>
                  </a:lnTo>
                  <a:lnTo>
                    <a:pt x="1228966" y="255676"/>
                  </a:lnTo>
                  <a:lnTo>
                    <a:pt x="1148880" y="249199"/>
                  </a:lnTo>
                  <a:lnTo>
                    <a:pt x="1130325" y="251231"/>
                  </a:lnTo>
                  <a:lnTo>
                    <a:pt x="1094600" y="254406"/>
                  </a:lnTo>
                  <a:lnTo>
                    <a:pt x="1131531" y="254406"/>
                  </a:lnTo>
                  <a:lnTo>
                    <a:pt x="1127150" y="256311"/>
                  </a:lnTo>
                  <a:lnTo>
                    <a:pt x="1105535" y="256819"/>
                  </a:lnTo>
                  <a:lnTo>
                    <a:pt x="1114107" y="258470"/>
                  </a:lnTo>
                  <a:lnTo>
                    <a:pt x="1156373" y="261899"/>
                  </a:lnTo>
                  <a:lnTo>
                    <a:pt x="1156195" y="261264"/>
                  </a:lnTo>
                  <a:lnTo>
                    <a:pt x="1156093" y="260883"/>
                  </a:lnTo>
                  <a:lnTo>
                    <a:pt x="1182509" y="263296"/>
                  </a:lnTo>
                  <a:lnTo>
                    <a:pt x="1214348" y="263296"/>
                  </a:lnTo>
                  <a:lnTo>
                    <a:pt x="1247635" y="263804"/>
                  </a:lnTo>
                  <a:lnTo>
                    <a:pt x="1272870" y="267106"/>
                  </a:lnTo>
                  <a:lnTo>
                    <a:pt x="1266710" y="270027"/>
                  </a:lnTo>
                  <a:lnTo>
                    <a:pt x="1240358" y="271424"/>
                  </a:lnTo>
                  <a:lnTo>
                    <a:pt x="1205268" y="272313"/>
                  </a:lnTo>
                  <a:lnTo>
                    <a:pt x="1172883" y="273583"/>
                  </a:lnTo>
                  <a:lnTo>
                    <a:pt x="1176997" y="272059"/>
                  </a:lnTo>
                  <a:lnTo>
                    <a:pt x="1164564" y="271170"/>
                  </a:lnTo>
                  <a:lnTo>
                    <a:pt x="1129347" y="271170"/>
                  </a:lnTo>
                  <a:lnTo>
                    <a:pt x="1099439" y="272059"/>
                  </a:lnTo>
                  <a:lnTo>
                    <a:pt x="1103185" y="272059"/>
                  </a:lnTo>
                  <a:lnTo>
                    <a:pt x="1093863" y="274345"/>
                  </a:lnTo>
                  <a:lnTo>
                    <a:pt x="1097889" y="274345"/>
                  </a:lnTo>
                  <a:lnTo>
                    <a:pt x="1108417" y="274726"/>
                  </a:lnTo>
                  <a:lnTo>
                    <a:pt x="1104239" y="276250"/>
                  </a:lnTo>
                  <a:lnTo>
                    <a:pt x="1104277" y="276504"/>
                  </a:lnTo>
                  <a:lnTo>
                    <a:pt x="1104366" y="277012"/>
                  </a:lnTo>
                  <a:lnTo>
                    <a:pt x="1104455" y="277520"/>
                  </a:lnTo>
                  <a:lnTo>
                    <a:pt x="1104544" y="278028"/>
                  </a:lnTo>
                  <a:lnTo>
                    <a:pt x="1094905" y="278028"/>
                  </a:lnTo>
                  <a:lnTo>
                    <a:pt x="1075524" y="277520"/>
                  </a:lnTo>
                  <a:lnTo>
                    <a:pt x="1024636" y="276504"/>
                  </a:lnTo>
                  <a:lnTo>
                    <a:pt x="1023239" y="276504"/>
                  </a:lnTo>
                  <a:lnTo>
                    <a:pt x="981951" y="275869"/>
                  </a:lnTo>
                  <a:lnTo>
                    <a:pt x="976045" y="275793"/>
                  </a:lnTo>
                  <a:lnTo>
                    <a:pt x="976045" y="277520"/>
                  </a:lnTo>
                  <a:lnTo>
                    <a:pt x="975347" y="277647"/>
                  </a:lnTo>
                  <a:lnTo>
                    <a:pt x="974979" y="277520"/>
                  </a:lnTo>
                  <a:lnTo>
                    <a:pt x="976045" y="277520"/>
                  </a:lnTo>
                  <a:lnTo>
                    <a:pt x="976045" y="275793"/>
                  </a:lnTo>
                  <a:lnTo>
                    <a:pt x="965428" y="275628"/>
                  </a:lnTo>
                  <a:lnTo>
                    <a:pt x="965047" y="275869"/>
                  </a:lnTo>
                  <a:lnTo>
                    <a:pt x="961682" y="278028"/>
                  </a:lnTo>
                  <a:lnTo>
                    <a:pt x="959942" y="278028"/>
                  </a:lnTo>
                  <a:lnTo>
                    <a:pt x="947610" y="277012"/>
                  </a:lnTo>
                  <a:lnTo>
                    <a:pt x="938352" y="276250"/>
                  </a:lnTo>
                  <a:lnTo>
                    <a:pt x="926617" y="276250"/>
                  </a:lnTo>
                  <a:lnTo>
                    <a:pt x="879906" y="276745"/>
                  </a:lnTo>
                  <a:lnTo>
                    <a:pt x="868400" y="274345"/>
                  </a:lnTo>
                  <a:lnTo>
                    <a:pt x="859040" y="276961"/>
                  </a:lnTo>
                  <a:lnTo>
                    <a:pt x="853782" y="277012"/>
                  </a:lnTo>
                  <a:lnTo>
                    <a:pt x="858837" y="277012"/>
                  </a:lnTo>
                  <a:lnTo>
                    <a:pt x="855205" y="278028"/>
                  </a:lnTo>
                  <a:lnTo>
                    <a:pt x="809802" y="278663"/>
                  </a:lnTo>
                  <a:lnTo>
                    <a:pt x="796861" y="278663"/>
                  </a:lnTo>
                  <a:lnTo>
                    <a:pt x="762076" y="277520"/>
                  </a:lnTo>
                  <a:lnTo>
                    <a:pt x="754354" y="277266"/>
                  </a:lnTo>
                  <a:lnTo>
                    <a:pt x="755586" y="277266"/>
                  </a:lnTo>
                  <a:lnTo>
                    <a:pt x="699465" y="275869"/>
                  </a:lnTo>
                  <a:lnTo>
                    <a:pt x="642645" y="277520"/>
                  </a:lnTo>
                  <a:lnTo>
                    <a:pt x="614984" y="275869"/>
                  </a:lnTo>
                  <a:lnTo>
                    <a:pt x="597484" y="276504"/>
                  </a:lnTo>
                  <a:lnTo>
                    <a:pt x="594893" y="276504"/>
                  </a:lnTo>
                  <a:lnTo>
                    <a:pt x="575868" y="279171"/>
                  </a:lnTo>
                  <a:lnTo>
                    <a:pt x="576033" y="279171"/>
                  </a:lnTo>
                  <a:lnTo>
                    <a:pt x="560476" y="281838"/>
                  </a:lnTo>
                  <a:lnTo>
                    <a:pt x="584085" y="282854"/>
                  </a:lnTo>
                  <a:lnTo>
                    <a:pt x="579945" y="282854"/>
                  </a:lnTo>
                  <a:lnTo>
                    <a:pt x="590511" y="284378"/>
                  </a:lnTo>
                  <a:lnTo>
                    <a:pt x="599059" y="286283"/>
                  </a:lnTo>
                  <a:lnTo>
                    <a:pt x="603300" y="287299"/>
                  </a:lnTo>
                  <a:lnTo>
                    <a:pt x="593140" y="286283"/>
                  </a:lnTo>
                  <a:lnTo>
                    <a:pt x="592848" y="286283"/>
                  </a:lnTo>
                  <a:lnTo>
                    <a:pt x="579043" y="284505"/>
                  </a:lnTo>
                  <a:lnTo>
                    <a:pt x="565581" y="283870"/>
                  </a:lnTo>
                  <a:lnTo>
                    <a:pt x="552246" y="285902"/>
                  </a:lnTo>
                  <a:lnTo>
                    <a:pt x="588975" y="287934"/>
                  </a:lnTo>
                  <a:lnTo>
                    <a:pt x="586803" y="287934"/>
                  </a:lnTo>
                  <a:lnTo>
                    <a:pt x="637006" y="293014"/>
                  </a:lnTo>
                  <a:lnTo>
                    <a:pt x="674306" y="294665"/>
                  </a:lnTo>
                  <a:lnTo>
                    <a:pt x="678967" y="293268"/>
                  </a:lnTo>
                  <a:lnTo>
                    <a:pt x="698881" y="291109"/>
                  </a:lnTo>
                  <a:lnTo>
                    <a:pt x="701141" y="290601"/>
                  </a:lnTo>
                  <a:lnTo>
                    <a:pt x="770331" y="291490"/>
                  </a:lnTo>
                  <a:lnTo>
                    <a:pt x="821321" y="291617"/>
                  </a:lnTo>
                  <a:lnTo>
                    <a:pt x="875423" y="292506"/>
                  </a:lnTo>
                  <a:lnTo>
                    <a:pt x="914387" y="295046"/>
                  </a:lnTo>
                  <a:lnTo>
                    <a:pt x="928103" y="297078"/>
                  </a:lnTo>
                  <a:lnTo>
                    <a:pt x="920432" y="298602"/>
                  </a:lnTo>
                  <a:lnTo>
                    <a:pt x="913726" y="300761"/>
                  </a:lnTo>
                  <a:lnTo>
                    <a:pt x="930338" y="304698"/>
                  </a:lnTo>
                  <a:lnTo>
                    <a:pt x="943978" y="303174"/>
                  </a:lnTo>
                  <a:lnTo>
                    <a:pt x="947623" y="304190"/>
                  </a:lnTo>
                  <a:lnTo>
                    <a:pt x="957884" y="305841"/>
                  </a:lnTo>
                  <a:lnTo>
                    <a:pt x="963803" y="307492"/>
                  </a:lnTo>
                  <a:lnTo>
                    <a:pt x="964260" y="307619"/>
                  </a:lnTo>
                  <a:lnTo>
                    <a:pt x="962240" y="307619"/>
                  </a:lnTo>
                  <a:lnTo>
                    <a:pt x="954455" y="308254"/>
                  </a:lnTo>
                  <a:lnTo>
                    <a:pt x="1002322" y="308140"/>
                  </a:lnTo>
                  <a:lnTo>
                    <a:pt x="1016165" y="308254"/>
                  </a:lnTo>
                  <a:lnTo>
                    <a:pt x="1042187" y="308762"/>
                  </a:lnTo>
                  <a:lnTo>
                    <a:pt x="1060907" y="309397"/>
                  </a:lnTo>
                  <a:lnTo>
                    <a:pt x="1059180" y="308000"/>
                  </a:lnTo>
                  <a:lnTo>
                    <a:pt x="1058392" y="307365"/>
                  </a:lnTo>
                  <a:lnTo>
                    <a:pt x="1055268" y="304825"/>
                  </a:lnTo>
                  <a:lnTo>
                    <a:pt x="1220736" y="311810"/>
                  </a:lnTo>
                  <a:lnTo>
                    <a:pt x="1268272" y="314858"/>
                  </a:lnTo>
                  <a:lnTo>
                    <a:pt x="1312710" y="319938"/>
                  </a:lnTo>
                  <a:lnTo>
                    <a:pt x="1303629" y="320954"/>
                  </a:lnTo>
                  <a:lnTo>
                    <a:pt x="1321257" y="319938"/>
                  </a:lnTo>
                  <a:lnTo>
                    <a:pt x="1321752" y="319938"/>
                  </a:lnTo>
                  <a:lnTo>
                    <a:pt x="1357706" y="318160"/>
                  </a:lnTo>
                  <a:lnTo>
                    <a:pt x="1385798" y="316636"/>
                  </a:lnTo>
                  <a:lnTo>
                    <a:pt x="1407668" y="319176"/>
                  </a:lnTo>
                  <a:lnTo>
                    <a:pt x="1408036" y="319176"/>
                  </a:lnTo>
                  <a:lnTo>
                    <a:pt x="1422565" y="320433"/>
                  </a:lnTo>
                  <a:lnTo>
                    <a:pt x="1424673" y="320433"/>
                  </a:lnTo>
                  <a:lnTo>
                    <a:pt x="1437513" y="321081"/>
                  </a:lnTo>
                  <a:lnTo>
                    <a:pt x="1440065" y="321208"/>
                  </a:lnTo>
                  <a:lnTo>
                    <a:pt x="1436928" y="321208"/>
                  </a:lnTo>
                  <a:lnTo>
                    <a:pt x="1415491" y="325780"/>
                  </a:lnTo>
                  <a:lnTo>
                    <a:pt x="1405978" y="324764"/>
                  </a:lnTo>
                  <a:lnTo>
                    <a:pt x="1401508" y="327177"/>
                  </a:lnTo>
                  <a:lnTo>
                    <a:pt x="1397762" y="328828"/>
                  </a:lnTo>
                  <a:lnTo>
                    <a:pt x="1390484" y="330098"/>
                  </a:lnTo>
                  <a:lnTo>
                    <a:pt x="1375371" y="331495"/>
                  </a:lnTo>
                  <a:lnTo>
                    <a:pt x="1366545" y="331241"/>
                  </a:lnTo>
                  <a:lnTo>
                    <a:pt x="1363586" y="331241"/>
                  </a:lnTo>
                  <a:lnTo>
                    <a:pt x="1350619" y="330098"/>
                  </a:lnTo>
                  <a:lnTo>
                    <a:pt x="1332763" y="327939"/>
                  </a:lnTo>
                  <a:lnTo>
                    <a:pt x="1387995" y="326796"/>
                  </a:lnTo>
                  <a:lnTo>
                    <a:pt x="1364729" y="325399"/>
                  </a:lnTo>
                  <a:lnTo>
                    <a:pt x="1335316" y="325653"/>
                  </a:lnTo>
                  <a:lnTo>
                    <a:pt x="1302842" y="326669"/>
                  </a:lnTo>
                  <a:lnTo>
                    <a:pt x="1301838" y="326669"/>
                  </a:lnTo>
                  <a:lnTo>
                    <a:pt x="1281595" y="327177"/>
                  </a:lnTo>
                  <a:lnTo>
                    <a:pt x="1287208" y="327177"/>
                  </a:lnTo>
                  <a:lnTo>
                    <a:pt x="1291666" y="328193"/>
                  </a:lnTo>
                  <a:lnTo>
                    <a:pt x="1294485" y="329844"/>
                  </a:lnTo>
                  <a:lnTo>
                    <a:pt x="1294980" y="330098"/>
                  </a:lnTo>
                  <a:lnTo>
                    <a:pt x="1298651" y="331749"/>
                  </a:lnTo>
                  <a:lnTo>
                    <a:pt x="1306449" y="333146"/>
                  </a:lnTo>
                  <a:lnTo>
                    <a:pt x="1280236" y="331495"/>
                  </a:lnTo>
                  <a:lnTo>
                    <a:pt x="1194244" y="327304"/>
                  </a:lnTo>
                  <a:lnTo>
                    <a:pt x="1212227" y="325272"/>
                  </a:lnTo>
                  <a:lnTo>
                    <a:pt x="1194409" y="325907"/>
                  </a:lnTo>
                  <a:lnTo>
                    <a:pt x="1182446" y="327685"/>
                  </a:lnTo>
                  <a:lnTo>
                    <a:pt x="1183132" y="327685"/>
                  </a:lnTo>
                  <a:lnTo>
                    <a:pt x="1180147" y="329844"/>
                  </a:lnTo>
                  <a:lnTo>
                    <a:pt x="1186180" y="332511"/>
                  </a:lnTo>
                  <a:lnTo>
                    <a:pt x="1208659" y="335432"/>
                  </a:lnTo>
                  <a:lnTo>
                    <a:pt x="1247013" y="335686"/>
                  </a:lnTo>
                  <a:lnTo>
                    <a:pt x="1292085" y="335051"/>
                  </a:lnTo>
                  <a:lnTo>
                    <a:pt x="1334681" y="335051"/>
                  </a:lnTo>
                  <a:lnTo>
                    <a:pt x="1334376" y="334289"/>
                  </a:lnTo>
                  <a:lnTo>
                    <a:pt x="1334287" y="334035"/>
                  </a:lnTo>
                  <a:lnTo>
                    <a:pt x="1344803" y="335813"/>
                  </a:lnTo>
                  <a:lnTo>
                    <a:pt x="1370469" y="335813"/>
                  </a:lnTo>
                  <a:lnTo>
                    <a:pt x="1399717" y="335051"/>
                  </a:lnTo>
                  <a:lnTo>
                    <a:pt x="1397419" y="335051"/>
                  </a:lnTo>
                  <a:lnTo>
                    <a:pt x="1440510" y="334289"/>
                  </a:lnTo>
                  <a:lnTo>
                    <a:pt x="1435214" y="334035"/>
                  </a:lnTo>
                  <a:lnTo>
                    <a:pt x="1421980" y="333400"/>
                  </a:lnTo>
                  <a:lnTo>
                    <a:pt x="1421904" y="333146"/>
                  </a:lnTo>
                  <a:lnTo>
                    <a:pt x="1421498" y="331749"/>
                  </a:lnTo>
                  <a:lnTo>
                    <a:pt x="1421422" y="331495"/>
                  </a:lnTo>
                  <a:lnTo>
                    <a:pt x="1421358" y="331241"/>
                  </a:lnTo>
                  <a:lnTo>
                    <a:pt x="1416392" y="329844"/>
                  </a:lnTo>
                  <a:lnTo>
                    <a:pt x="1450378" y="328828"/>
                  </a:lnTo>
                  <a:lnTo>
                    <a:pt x="1460703" y="328828"/>
                  </a:lnTo>
                  <a:lnTo>
                    <a:pt x="1484998" y="329336"/>
                  </a:lnTo>
                  <a:lnTo>
                    <a:pt x="1553337" y="333146"/>
                  </a:lnTo>
                  <a:lnTo>
                    <a:pt x="1550073" y="333146"/>
                  </a:lnTo>
                  <a:lnTo>
                    <a:pt x="1519529" y="336575"/>
                  </a:lnTo>
                  <a:lnTo>
                    <a:pt x="1540459" y="338734"/>
                  </a:lnTo>
                  <a:lnTo>
                    <a:pt x="1565071" y="338353"/>
                  </a:lnTo>
                  <a:lnTo>
                    <a:pt x="1591208" y="337464"/>
                  </a:lnTo>
                  <a:lnTo>
                    <a:pt x="1616748" y="337845"/>
                  </a:lnTo>
                  <a:lnTo>
                    <a:pt x="1615287" y="337464"/>
                  </a:lnTo>
                  <a:lnTo>
                    <a:pt x="1607070" y="335305"/>
                  </a:lnTo>
                  <a:lnTo>
                    <a:pt x="1601228" y="335051"/>
                  </a:lnTo>
                  <a:lnTo>
                    <a:pt x="1587068" y="335051"/>
                  </a:lnTo>
                  <a:lnTo>
                    <a:pt x="1571853" y="334035"/>
                  </a:lnTo>
                  <a:lnTo>
                    <a:pt x="1569974" y="334035"/>
                  </a:lnTo>
                  <a:lnTo>
                    <a:pt x="1570062" y="334937"/>
                  </a:lnTo>
                  <a:lnTo>
                    <a:pt x="1555292" y="334289"/>
                  </a:lnTo>
                  <a:lnTo>
                    <a:pt x="1556804" y="332638"/>
                  </a:lnTo>
                  <a:lnTo>
                    <a:pt x="1559775" y="330860"/>
                  </a:lnTo>
                  <a:lnTo>
                    <a:pt x="1560690" y="330860"/>
                  </a:lnTo>
                  <a:lnTo>
                    <a:pt x="1550187" y="328955"/>
                  </a:lnTo>
                  <a:lnTo>
                    <a:pt x="1552498" y="328828"/>
                  </a:lnTo>
                  <a:lnTo>
                    <a:pt x="1573403" y="327685"/>
                  </a:lnTo>
                  <a:lnTo>
                    <a:pt x="1596212" y="328193"/>
                  </a:lnTo>
                  <a:lnTo>
                    <a:pt x="1618970" y="328447"/>
                  </a:lnTo>
                  <a:lnTo>
                    <a:pt x="1628851" y="327685"/>
                  </a:lnTo>
                  <a:lnTo>
                    <a:pt x="1642033" y="326669"/>
                  </a:lnTo>
                  <a:lnTo>
                    <a:pt x="1680451" y="327177"/>
                  </a:lnTo>
                  <a:lnTo>
                    <a:pt x="1673771" y="327177"/>
                  </a:lnTo>
                  <a:lnTo>
                    <a:pt x="1703031" y="328447"/>
                  </a:lnTo>
                  <a:lnTo>
                    <a:pt x="1703781" y="328447"/>
                  </a:lnTo>
                  <a:lnTo>
                    <a:pt x="1744941" y="330860"/>
                  </a:lnTo>
                  <a:lnTo>
                    <a:pt x="1777276" y="332905"/>
                  </a:lnTo>
                  <a:lnTo>
                    <a:pt x="1773478" y="330098"/>
                  </a:lnTo>
                  <a:lnTo>
                    <a:pt x="1775167" y="328447"/>
                  </a:lnTo>
                  <a:lnTo>
                    <a:pt x="1778381" y="326669"/>
                  </a:lnTo>
                  <a:lnTo>
                    <a:pt x="1778546" y="326669"/>
                  </a:lnTo>
                  <a:lnTo>
                    <a:pt x="1778863" y="325907"/>
                  </a:lnTo>
                  <a:lnTo>
                    <a:pt x="1778927" y="325780"/>
                  </a:lnTo>
                  <a:lnTo>
                    <a:pt x="1779993" y="323240"/>
                  </a:lnTo>
                  <a:lnTo>
                    <a:pt x="1807667" y="324129"/>
                  </a:lnTo>
                  <a:close/>
                </a:path>
                <a:path w="5085080" h="514350">
                  <a:moveTo>
                    <a:pt x="1831340" y="43243"/>
                  </a:moveTo>
                  <a:lnTo>
                    <a:pt x="1811604" y="43243"/>
                  </a:lnTo>
                  <a:lnTo>
                    <a:pt x="1829917" y="43688"/>
                  </a:lnTo>
                  <a:lnTo>
                    <a:pt x="1831340" y="43243"/>
                  </a:lnTo>
                  <a:close/>
                </a:path>
                <a:path w="5085080" h="514350">
                  <a:moveTo>
                    <a:pt x="1839277" y="320433"/>
                  </a:moveTo>
                  <a:lnTo>
                    <a:pt x="1828711" y="319481"/>
                  </a:lnTo>
                  <a:lnTo>
                    <a:pt x="1818449" y="318122"/>
                  </a:lnTo>
                  <a:lnTo>
                    <a:pt x="1809165" y="317436"/>
                  </a:lnTo>
                  <a:lnTo>
                    <a:pt x="1801571" y="318516"/>
                  </a:lnTo>
                  <a:lnTo>
                    <a:pt x="1818703" y="319265"/>
                  </a:lnTo>
                  <a:lnTo>
                    <a:pt x="1822348" y="320027"/>
                  </a:lnTo>
                  <a:lnTo>
                    <a:pt x="1825040" y="320509"/>
                  </a:lnTo>
                  <a:lnTo>
                    <a:pt x="1839277" y="320433"/>
                  </a:lnTo>
                  <a:close/>
                </a:path>
                <a:path w="5085080" h="514350">
                  <a:moveTo>
                    <a:pt x="1859572" y="328498"/>
                  </a:moveTo>
                  <a:lnTo>
                    <a:pt x="1849424" y="324472"/>
                  </a:lnTo>
                  <a:lnTo>
                    <a:pt x="1799094" y="327126"/>
                  </a:lnTo>
                  <a:lnTo>
                    <a:pt x="1859572" y="328498"/>
                  </a:lnTo>
                  <a:close/>
                </a:path>
                <a:path w="5085080" h="514350">
                  <a:moveTo>
                    <a:pt x="1967280" y="319036"/>
                  </a:moveTo>
                  <a:lnTo>
                    <a:pt x="1958695" y="318071"/>
                  </a:lnTo>
                  <a:lnTo>
                    <a:pt x="1955787" y="320078"/>
                  </a:lnTo>
                  <a:lnTo>
                    <a:pt x="1935378" y="321056"/>
                  </a:lnTo>
                  <a:lnTo>
                    <a:pt x="1950415" y="322148"/>
                  </a:lnTo>
                  <a:lnTo>
                    <a:pt x="1960181" y="321424"/>
                  </a:lnTo>
                  <a:lnTo>
                    <a:pt x="1966785" y="320268"/>
                  </a:lnTo>
                  <a:lnTo>
                    <a:pt x="1967280" y="319036"/>
                  </a:lnTo>
                  <a:close/>
                </a:path>
                <a:path w="5085080" h="514350">
                  <a:moveTo>
                    <a:pt x="1974138" y="274129"/>
                  </a:moveTo>
                  <a:lnTo>
                    <a:pt x="1971103" y="273837"/>
                  </a:lnTo>
                  <a:lnTo>
                    <a:pt x="1945170" y="271424"/>
                  </a:lnTo>
                  <a:lnTo>
                    <a:pt x="1882152" y="270408"/>
                  </a:lnTo>
                  <a:lnTo>
                    <a:pt x="1871408" y="270408"/>
                  </a:lnTo>
                  <a:lnTo>
                    <a:pt x="1841207" y="268122"/>
                  </a:lnTo>
                  <a:lnTo>
                    <a:pt x="1790941" y="266725"/>
                  </a:lnTo>
                  <a:lnTo>
                    <a:pt x="1779866" y="266725"/>
                  </a:lnTo>
                  <a:lnTo>
                    <a:pt x="1684743" y="268503"/>
                  </a:lnTo>
                  <a:lnTo>
                    <a:pt x="1582750" y="268884"/>
                  </a:lnTo>
                  <a:lnTo>
                    <a:pt x="1587652" y="270408"/>
                  </a:lnTo>
                  <a:lnTo>
                    <a:pt x="1567040" y="271170"/>
                  </a:lnTo>
                  <a:lnTo>
                    <a:pt x="1571675" y="271170"/>
                  </a:lnTo>
                  <a:lnTo>
                    <a:pt x="1569453" y="271424"/>
                  </a:lnTo>
                  <a:lnTo>
                    <a:pt x="1621396" y="276885"/>
                  </a:lnTo>
                  <a:lnTo>
                    <a:pt x="1656359" y="273837"/>
                  </a:lnTo>
                  <a:lnTo>
                    <a:pt x="1660626" y="273837"/>
                  </a:lnTo>
                  <a:lnTo>
                    <a:pt x="1713103" y="276225"/>
                  </a:lnTo>
                  <a:lnTo>
                    <a:pt x="1835873" y="276021"/>
                  </a:lnTo>
                  <a:lnTo>
                    <a:pt x="1878863" y="279171"/>
                  </a:lnTo>
                  <a:lnTo>
                    <a:pt x="1879384" y="279171"/>
                  </a:lnTo>
                  <a:lnTo>
                    <a:pt x="1874596" y="278663"/>
                  </a:lnTo>
                  <a:lnTo>
                    <a:pt x="1877542" y="278663"/>
                  </a:lnTo>
                  <a:lnTo>
                    <a:pt x="1900174" y="277012"/>
                  </a:lnTo>
                  <a:lnTo>
                    <a:pt x="1899488" y="277012"/>
                  </a:lnTo>
                  <a:lnTo>
                    <a:pt x="1921383" y="275869"/>
                  </a:lnTo>
                  <a:lnTo>
                    <a:pt x="1928685" y="275488"/>
                  </a:lnTo>
                  <a:lnTo>
                    <a:pt x="1927339" y="275488"/>
                  </a:lnTo>
                  <a:lnTo>
                    <a:pt x="1961273" y="274345"/>
                  </a:lnTo>
                  <a:lnTo>
                    <a:pt x="1974138" y="274129"/>
                  </a:lnTo>
                  <a:close/>
                </a:path>
                <a:path w="5085080" h="514350">
                  <a:moveTo>
                    <a:pt x="2002688" y="358521"/>
                  </a:moveTo>
                  <a:lnTo>
                    <a:pt x="2000745" y="358292"/>
                  </a:lnTo>
                  <a:lnTo>
                    <a:pt x="1981911" y="359156"/>
                  </a:lnTo>
                  <a:lnTo>
                    <a:pt x="2002688" y="358521"/>
                  </a:lnTo>
                  <a:close/>
                </a:path>
                <a:path w="5085080" h="514350">
                  <a:moveTo>
                    <a:pt x="2058555" y="289852"/>
                  </a:moveTo>
                  <a:lnTo>
                    <a:pt x="2044827" y="289560"/>
                  </a:lnTo>
                  <a:lnTo>
                    <a:pt x="2042642" y="288544"/>
                  </a:lnTo>
                  <a:lnTo>
                    <a:pt x="2037930" y="287832"/>
                  </a:lnTo>
                  <a:lnTo>
                    <a:pt x="2016633" y="288455"/>
                  </a:lnTo>
                  <a:lnTo>
                    <a:pt x="2024773" y="289661"/>
                  </a:lnTo>
                  <a:lnTo>
                    <a:pt x="2037816" y="289915"/>
                  </a:lnTo>
                  <a:lnTo>
                    <a:pt x="2050757" y="289775"/>
                  </a:lnTo>
                  <a:lnTo>
                    <a:pt x="2058555" y="289852"/>
                  </a:lnTo>
                  <a:close/>
                </a:path>
                <a:path w="5085080" h="514350">
                  <a:moveTo>
                    <a:pt x="2221585" y="357492"/>
                  </a:moveTo>
                  <a:lnTo>
                    <a:pt x="2198154" y="355384"/>
                  </a:lnTo>
                  <a:lnTo>
                    <a:pt x="2194991" y="355104"/>
                  </a:lnTo>
                  <a:lnTo>
                    <a:pt x="2195284" y="355104"/>
                  </a:lnTo>
                  <a:lnTo>
                    <a:pt x="2149500" y="352425"/>
                  </a:lnTo>
                  <a:lnTo>
                    <a:pt x="2109000" y="348767"/>
                  </a:lnTo>
                  <a:lnTo>
                    <a:pt x="2108708" y="348767"/>
                  </a:lnTo>
                  <a:lnTo>
                    <a:pt x="2106599" y="347980"/>
                  </a:lnTo>
                  <a:lnTo>
                    <a:pt x="2098967" y="345084"/>
                  </a:lnTo>
                  <a:lnTo>
                    <a:pt x="2097747" y="344627"/>
                  </a:lnTo>
                  <a:lnTo>
                    <a:pt x="2094636" y="343446"/>
                  </a:lnTo>
                  <a:lnTo>
                    <a:pt x="2093760" y="343115"/>
                  </a:lnTo>
                  <a:lnTo>
                    <a:pt x="2094445" y="343115"/>
                  </a:lnTo>
                  <a:lnTo>
                    <a:pt x="2037715" y="341845"/>
                  </a:lnTo>
                  <a:lnTo>
                    <a:pt x="2033155" y="341845"/>
                  </a:lnTo>
                  <a:lnTo>
                    <a:pt x="2041245" y="338912"/>
                  </a:lnTo>
                  <a:lnTo>
                    <a:pt x="2038756" y="338912"/>
                  </a:lnTo>
                  <a:lnTo>
                    <a:pt x="2025688" y="339902"/>
                  </a:lnTo>
                  <a:lnTo>
                    <a:pt x="2017877" y="341845"/>
                  </a:lnTo>
                  <a:lnTo>
                    <a:pt x="2007323" y="343115"/>
                  </a:lnTo>
                  <a:lnTo>
                    <a:pt x="1982863" y="342392"/>
                  </a:lnTo>
                  <a:lnTo>
                    <a:pt x="1981581" y="341160"/>
                  </a:lnTo>
                  <a:lnTo>
                    <a:pt x="1980285" y="339902"/>
                  </a:lnTo>
                  <a:lnTo>
                    <a:pt x="1978748" y="339471"/>
                  </a:lnTo>
                  <a:lnTo>
                    <a:pt x="1972525" y="337718"/>
                  </a:lnTo>
                  <a:lnTo>
                    <a:pt x="1968284" y="335724"/>
                  </a:lnTo>
                  <a:lnTo>
                    <a:pt x="1976221" y="333806"/>
                  </a:lnTo>
                  <a:lnTo>
                    <a:pt x="2009241" y="337223"/>
                  </a:lnTo>
                  <a:lnTo>
                    <a:pt x="2024888" y="333806"/>
                  </a:lnTo>
                  <a:lnTo>
                    <a:pt x="2020519" y="333806"/>
                  </a:lnTo>
                  <a:lnTo>
                    <a:pt x="2042985" y="333324"/>
                  </a:lnTo>
                  <a:lnTo>
                    <a:pt x="2064334" y="334086"/>
                  </a:lnTo>
                  <a:lnTo>
                    <a:pt x="2094141" y="334086"/>
                  </a:lnTo>
                  <a:lnTo>
                    <a:pt x="2079129" y="333324"/>
                  </a:lnTo>
                  <a:lnTo>
                    <a:pt x="2048573" y="331787"/>
                  </a:lnTo>
                  <a:lnTo>
                    <a:pt x="1992388" y="331228"/>
                  </a:lnTo>
                  <a:lnTo>
                    <a:pt x="1947265" y="329984"/>
                  </a:lnTo>
                  <a:lnTo>
                    <a:pt x="1937397" y="325742"/>
                  </a:lnTo>
                  <a:lnTo>
                    <a:pt x="1882279" y="326910"/>
                  </a:lnTo>
                  <a:lnTo>
                    <a:pt x="1891995" y="328333"/>
                  </a:lnTo>
                  <a:lnTo>
                    <a:pt x="1892515" y="328333"/>
                  </a:lnTo>
                  <a:lnTo>
                    <a:pt x="1899983" y="328790"/>
                  </a:lnTo>
                  <a:lnTo>
                    <a:pt x="1907032" y="328790"/>
                  </a:lnTo>
                  <a:lnTo>
                    <a:pt x="1924138" y="328333"/>
                  </a:lnTo>
                  <a:lnTo>
                    <a:pt x="1926297" y="331787"/>
                  </a:lnTo>
                  <a:lnTo>
                    <a:pt x="1933460" y="334264"/>
                  </a:lnTo>
                  <a:lnTo>
                    <a:pt x="1938883" y="336575"/>
                  </a:lnTo>
                  <a:lnTo>
                    <a:pt x="1935759" y="339471"/>
                  </a:lnTo>
                  <a:lnTo>
                    <a:pt x="1907832" y="339344"/>
                  </a:lnTo>
                  <a:lnTo>
                    <a:pt x="1901253" y="338912"/>
                  </a:lnTo>
                  <a:lnTo>
                    <a:pt x="1897875" y="338912"/>
                  </a:lnTo>
                  <a:lnTo>
                    <a:pt x="1893608" y="337045"/>
                  </a:lnTo>
                  <a:lnTo>
                    <a:pt x="1856714" y="338912"/>
                  </a:lnTo>
                  <a:lnTo>
                    <a:pt x="1857095" y="338912"/>
                  </a:lnTo>
                  <a:lnTo>
                    <a:pt x="1828711" y="340639"/>
                  </a:lnTo>
                  <a:lnTo>
                    <a:pt x="1799818" y="341160"/>
                  </a:lnTo>
                  <a:lnTo>
                    <a:pt x="1769389" y="338912"/>
                  </a:lnTo>
                  <a:lnTo>
                    <a:pt x="1778368" y="339902"/>
                  </a:lnTo>
                  <a:lnTo>
                    <a:pt x="1777453" y="339902"/>
                  </a:lnTo>
                  <a:lnTo>
                    <a:pt x="1776945" y="340931"/>
                  </a:lnTo>
                  <a:lnTo>
                    <a:pt x="1772856" y="342049"/>
                  </a:lnTo>
                  <a:lnTo>
                    <a:pt x="1770024" y="343115"/>
                  </a:lnTo>
                  <a:lnTo>
                    <a:pt x="1759496" y="343115"/>
                  </a:lnTo>
                  <a:lnTo>
                    <a:pt x="1734591" y="343446"/>
                  </a:lnTo>
                  <a:lnTo>
                    <a:pt x="1703489" y="343115"/>
                  </a:lnTo>
                  <a:lnTo>
                    <a:pt x="1699310" y="343115"/>
                  </a:lnTo>
                  <a:lnTo>
                    <a:pt x="1671637" y="342074"/>
                  </a:lnTo>
                  <a:lnTo>
                    <a:pt x="1671637" y="346938"/>
                  </a:lnTo>
                  <a:lnTo>
                    <a:pt x="1661744" y="347141"/>
                  </a:lnTo>
                  <a:lnTo>
                    <a:pt x="1649323" y="346938"/>
                  </a:lnTo>
                  <a:lnTo>
                    <a:pt x="1671637" y="346938"/>
                  </a:lnTo>
                  <a:lnTo>
                    <a:pt x="1671637" y="342074"/>
                  </a:lnTo>
                  <a:lnTo>
                    <a:pt x="1665820" y="341845"/>
                  </a:lnTo>
                  <a:lnTo>
                    <a:pt x="1664068" y="341845"/>
                  </a:lnTo>
                  <a:lnTo>
                    <a:pt x="1631657" y="339344"/>
                  </a:lnTo>
                  <a:lnTo>
                    <a:pt x="1631048" y="339344"/>
                  </a:lnTo>
                  <a:lnTo>
                    <a:pt x="1630934" y="341160"/>
                  </a:lnTo>
                  <a:lnTo>
                    <a:pt x="1625460" y="342811"/>
                  </a:lnTo>
                  <a:lnTo>
                    <a:pt x="1609344" y="345960"/>
                  </a:lnTo>
                  <a:lnTo>
                    <a:pt x="1651444" y="348386"/>
                  </a:lnTo>
                  <a:lnTo>
                    <a:pt x="1651444" y="347345"/>
                  </a:lnTo>
                  <a:lnTo>
                    <a:pt x="1672945" y="347345"/>
                  </a:lnTo>
                  <a:lnTo>
                    <a:pt x="1680819" y="347764"/>
                  </a:lnTo>
                  <a:lnTo>
                    <a:pt x="1683004" y="346938"/>
                  </a:lnTo>
                  <a:lnTo>
                    <a:pt x="1683473" y="346938"/>
                  </a:lnTo>
                  <a:lnTo>
                    <a:pt x="1683372" y="345960"/>
                  </a:lnTo>
                  <a:lnTo>
                    <a:pt x="1683346" y="345757"/>
                  </a:lnTo>
                  <a:lnTo>
                    <a:pt x="1696491" y="346252"/>
                  </a:lnTo>
                  <a:lnTo>
                    <a:pt x="1708315" y="346506"/>
                  </a:lnTo>
                  <a:lnTo>
                    <a:pt x="1721472" y="346938"/>
                  </a:lnTo>
                  <a:lnTo>
                    <a:pt x="1720240" y="346938"/>
                  </a:lnTo>
                  <a:lnTo>
                    <a:pt x="1729943" y="347675"/>
                  </a:lnTo>
                  <a:lnTo>
                    <a:pt x="1729854" y="347345"/>
                  </a:lnTo>
                  <a:lnTo>
                    <a:pt x="1729740" y="346938"/>
                  </a:lnTo>
                  <a:lnTo>
                    <a:pt x="1729625" y="346506"/>
                  </a:lnTo>
                  <a:lnTo>
                    <a:pt x="1729498" y="345757"/>
                  </a:lnTo>
                  <a:lnTo>
                    <a:pt x="1729371" y="345084"/>
                  </a:lnTo>
                  <a:lnTo>
                    <a:pt x="1729282" y="344627"/>
                  </a:lnTo>
                  <a:lnTo>
                    <a:pt x="1743202" y="345084"/>
                  </a:lnTo>
                  <a:lnTo>
                    <a:pt x="1754949" y="346938"/>
                  </a:lnTo>
                  <a:lnTo>
                    <a:pt x="1743405" y="348767"/>
                  </a:lnTo>
                  <a:lnTo>
                    <a:pt x="1736559" y="349961"/>
                  </a:lnTo>
                  <a:lnTo>
                    <a:pt x="1758289" y="350621"/>
                  </a:lnTo>
                  <a:lnTo>
                    <a:pt x="1755584" y="347980"/>
                  </a:lnTo>
                  <a:lnTo>
                    <a:pt x="1763674" y="347345"/>
                  </a:lnTo>
                  <a:lnTo>
                    <a:pt x="1761896" y="347345"/>
                  </a:lnTo>
                  <a:lnTo>
                    <a:pt x="1774393" y="346938"/>
                  </a:lnTo>
                  <a:lnTo>
                    <a:pt x="1777949" y="346938"/>
                  </a:lnTo>
                  <a:lnTo>
                    <a:pt x="1788629" y="345084"/>
                  </a:lnTo>
                  <a:lnTo>
                    <a:pt x="1793900" y="345084"/>
                  </a:lnTo>
                  <a:lnTo>
                    <a:pt x="1813394" y="345567"/>
                  </a:lnTo>
                  <a:lnTo>
                    <a:pt x="1819236" y="346938"/>
                  </a:lnTo>
                  <a:lnTo>
                    <a:pt x="1818601" y="346938"/>
                  </a:lnTo>
                  <a:lnTo>
                    <a:pt x="1818703" y="347980"/>
                  </a:lnTo>
                  <a:lnTo>
                    <a:pt x="1818767" y="348767"/>
                  </a:lnTo>
                  <a:lnTo>
                    <a:pt x="1819452" y="348767"/>
                  </a:lnTo>
                  <a:lnTo>
                    <a:pt x="1827733" y="350939"/>
                  </a:lnTo>
                  <a:lnTo>
                    <a:pt x="1832178" y="350443"/>
                  </a:lnTo>
                  <a:lnTo>
                    <a:pt x="1832063" y="349415"/>
                  </a:lnTo>
                  <a:lnTo>
                    <a:pt x="1827098" y="348894"/>
                  </a:lnTo>
                  <a:lnTo>
                    <a:pt x="1861705" y="351396"/>
                  </a:lnTo>
                  <a:lnTo>
                    <a:pt x="1899031" y="352602"/>
                  </a:lnTo>
                  <a:lnTo>
                    <a:pt x="1925180" y="354291"/>
                  </a:lnTo>
                  <a:lnTo>
                    <a:pt x="1926069" y="357492"/>
                  </a:lnTo>
                  <a:lnTo>
                    <a:pt x="1926145" y="357809"/>
                  </a:lnTo>
                  <a:lnTo>
                    <a:pt x="1926209" y="358038"/>
                  </a:lnTo>
                  <a:lnTo>
                    <a:pt x="1926285" y="358292"/>
                  </a:lnTo>
                  <a:lnTo>
                    <a:pt x="1981060" y="355104"/>
                  </a:lnTo>
                  <a:lnTo>
                    <a:pt x="1963623" y="354495"/>
                  </a:lnTo>
                  <a:lnTo>
                    <a:pt x="1954149" y="353072"/>
                  </a:lnTo>
                  <a:lnTo>
                    <a:pt x="1953514" y="353072"/>
                  </a:lnTo>
                  <a:lnTo>
                    <a:pt x="1950770" y="351104"/>
                  </a:lnTo>
                  <a:lnTo>
                    <a:pt x="1956435" y="349580"/>
                  </a:lnTo>
                  <a:lnTo>
                    <a:pt x="1980387" y="353072"/>
                  </a:lnTo>
                  <a:lnTo>
                    <a:pt x="1980057" y="351396"/>
                  </a:lnTo>
                  <a:lnTo>
                    <a:pt x="1979930" y="350774"/>
                  </a:lnTo>
                  <a:lnTo>
                    <a:pt x="1979866" y="350443"/>
                  </a:lnTo>
                  <a:lnTo>
                    <a:pt x="1979777" y="349961"/>
                  </a:lnTo>
                  <a:lnTo>
                    <a:pt x="1979701" y="349580"/>
                  </a:lnTo>
                  <a:lnTo>
                    <a:pt x="1979663" y="349415"/>
                  </a:lnTo>
                  <a:lnTo>
                    <a:pt x="1979561" y="348894"/>
                  </a:lnTo>
                  <a:lnTo>
                    <a:pt x="1979460" y="348386"/>
                  </a:lnTo>
                  <a:lnTo>
                    <a:pt x="1979383" y="347980"/>
                  </a:lnTo>
                  <a:lnTo>
                    <a:pt x="1980057" y="347980"/>
                  </a:lnTo>
                  <a:lnTo>
                    <a:pt x="2021078" y="348386"/>
                  </a:lnTo>
                  <a:lnTo>
                    <a:pt x="2013089" y="350774"/>
                  </a:lnTo>
                  <a:lnTo>
                    <a:pt x="2002586" y="353656"/>
                  </a:lnTo>
                  <a:lnTo>
                    <a:pt x="2000694" y="356362"/>
                  </a:lnTo>
                  <a:lnTo>
                    <a:pt x="2001342" y="356362"/>
                  </a:lnTo>
                  <a:lnTo>
                    <a:pt x="2018715" y="358038"/>
                  </a:lnTo>
                  <a:lnTo>
                    <a:pt x="2002688" y="358521"/>
                  </a:lnTo>
                  <a:lnTo>
                    <a:pt x="2009648" y="359346"/>
                  </a:lnTo>
                  <a:lnTo>
                    <a:pt x="2018601" y="360781"/>
                  </a:lnTo>
                  <a:lnTo>
                    <a:pt x="2037600" y="361048"/>
                  </a:lnTo>
                  <a:lnTo>
                    <a:pt x="2063546" y="357809"/>
                  </a:lnTo>
                  <a:lnTo>
                    <a:pt x="2078253" y="356362"/>
                  </a:lnTo>
                  <a:lnTo>
                    <a:pt x="2094687" y="355384"/>
                  </a:lnTo>
                  <a:lnTo>
                    <a:pt x="2127046" y="355384"/>
                  </a:lnTo>
                  <a:lnTo>
                    <a:pt x="2193493" y="356527"/>
                  </a:lnTo>
                  <a:lnTo>
                    <a:pt x="2221585" y="357492"/>
                  </a:lnTo>
                  <a:close/>
                </a:path>
                <a:path w="5085080" h="514350">
                  <a:moveTo>
                    <a:pt x="2263749" y="278663"/>
                  </a:moveTo>
                  <a:lnTo>
                    <a:pt x="2244788" y="278028"/>
                  </a:lnTo>
                  <a:lnTo>
                    <a:pt x="2222042" y="277266"/>
                  </a:lnTo>
                  <a:lnTo>
                    <a:pt x="2236647" y="273837"/>
                  </a:lnTo>
                  <a:lnTo>
                    <a:pt x="2238806" y="273329"/>
                  </a:lnTo>
                  <a:lnTo>
                    <a:pt x="2250948" y="273329"/>
                  </a:lnTo>
                  <a:lnTo>
                    <a:pt x="2181352" y="272567"/>
                  </a:lnTo>
                  <a:lnTo>
                    <a:pt x="2071979" y="273329"/>
                  </a:lnTo>
                  <a:lnTo>
                    <a:pt x="2027237" y="273329"/>
                  </a:lnTo>
                  <a:lnTo>
                    <a:pt x="1988388" y="272059"/>
                  </a:lnTo>
                  <a:lnTo>
                    <a:pt x="1980615" y="271818"/>
                  </a:lnTo>
                  <a:lnTo>
                    <a:pt x="1980222" y="272059"/>
                  </a:lnTo>
                  <a:lnTo>
                    <a:pt x="1976996" y="274078"/>
                  </a:lnTo>
                  <a:lnTo>
                    <a:pt x="1990318" y="273837"/>
                  </a:lnTo>
                  <a:lnTo>
                    <a:pt x="1978710" y="276504"/>
                  </a:lnTo>
                  <a:lnTo>
                    <a:pt x="1980653" y="279679"/>
                  </a:lnTo>
                  <a:lnTo>
                    <a:pt x="1981034" y="279679"/>
                  </a:lnTo>
                  <a:lnTo>
                    <a:pt x="1990636" y="282346"/>
                  </a:lnTo>
                  <a:lnTo>
                    <a:pt x="1991004" y="282346"/>
                  </a:lnTo>
                  <a:lnTo>
                    <a:pt x="2001748" y="283997"/>
                  </a:lnTo>
                  <a:lnTo>
                    <a:pt x="1995893" y="280695"/>
                  </a:lnTo>
                  <a:lnTo>
                    <a:pt x="2001075" y="280695"/>
                  </a:lnTo>
                  <a:lnTo>
                    <a:pt x="2022716" y="281203"/>
                  </a:lnTo>
                  <a:lnTo>
                    <a:pt x="2019604" y="281203"/>
                  </a:lnTo>
                  <a:lnTo>
                    <a:pt x="2049551" y="282854"/>
                  </a:lnTo>
                  <a:lnTo>
                    <a:pt x="2066290" y="282854"/>
                  </a:lnTo>
                  <a:lnTo>
                    <a:pt x="2070569" y="282346"/>
                  </a:lnTo>
                  <a:lnTo>
                    <a:pt x="2070569" y="281203"/>
                  </a:lnTo>
                  <a:lnTo>
                    <a:pt x="2112086" y="282346"/>
                  </a:lnTo>
                  <a:lnTo>
                    <a:pt x="2107209" y="282346"/>
                  </a:lnTo>
                  <a:lnTo>
                    <a:pt x="2104440" y="283705"/>
                  </a:lnTo>
                  <a:lnTo>
                    <a:pt x="2104440" y="284505"/>
                  </a:lnTo>
                  <a:lnTo>
                    <a:pt x="2103678" y="284759"/>
                  </a:lnTo>
                  <a:lnTo>
                    <a:pt x="2103640" y="284505"/>
                  </a:lnTo>
                  <a:lnTo>
                    <a:pt x="2104440" y="284505"/>
                  </a:lnTo>
                  <a:lnTo>
                    <a:pt x="2104440" y="283705"/>
                  </a:lnTo>
                  <a:lnTo>
                    <a:pt x="2099183" y="286283"/>
                  </a:lnTo>
                  <a:lnTo>
                    <a:pt x="2102929" y="285013"/>
                  </a:lnTo>
                  <a:lnTo>
                    <a:pt x="2103742" y="285013"/>
                  </a:lnTo>
                  <a:lnTo>
                    <a:pt x="2104478" y="288696"/>
                  </a:lnTo>
                  <a:lnTo>
                    <a:pt x="2125014" y="289331"/>
                  </a:lnTo>
                  <a:lnTo>
                    <a:pt x="2149652" y="289077"/>
                  </a:lnTo>
                  <a:lnTo>
                    <a:pt x="2175840" y="288188"/>
                  </a:lnTo>
                  <a:lnTo>
                    <a:pt x="2198509" y="287045"/>
                  </a:lnTo>
                  <a:lnTo>
                    <a:pt x="2201938" y="287045"/>
                  </a:lnTo>
                  <a:lnTo>
                    <a:pt x="2184057" y="284505"/>
                  </a:lnTo>
                  <a:lnTo>
                    <a:pt x="2176424" y="283362"/>
                  </a:lnTo>
                  <a:lnTo>
                    <a:pt x="2175052" y="283362"/>
                  </a:lnTo>
                  <a:lnTo>
                    <a:pt x="2172297" y="281203"/>
                  </a:lnTo>
                  <a:lnTo>
                    <a:pt x="2174075" y="281203"/>
                  </a:lnTo>
                  <a:lnTo>
                    <a:pt x="2180526" y="280695"/>
                  </a:lnTo>
                  <a:lnTo>
                    <a:pt x="2186978" y="280187"/>
                  </a:lnTo>
                  <a:lnTo>
                    <a:pt x="2192718" y="280187"/>
                  </a:lnTo>
                  <a:lnTo>
                    <a:pt x="2209139" y="281838"/>
                  </a:lnTo>
                  <a:lnTo>
                    <a:pt x="2208250" y="280695"/>
                  </a:lnTo>
                  <a:lnTo>
                    <a:pt x="2205812" y="280187"/>
                  </a:lnTo>
                  <a:lnTo>
                    <a:pt x="2203386" y="279679"/>
                  </a:lnTo>
                  <a:lnTo>
                    <a:pt x="2201138" y="278663"/>
                  </a:lnTo>
                  <a:lnTo>
                    <a:pt x="2206129" y="278028"/>
                  </a:lnTo>
                  <a:lnTo>
                    <a:pt x="2210816" y="278028"/>
                  </a:lnTo>
                  <a:lnTo>
                    <a:pt x="2225649" y="279425"/>
                  </a:lnTo>
                  <a:lnTo>
                    <a:pt x="2231034" y="279171"/>
                  </a:lnTo>
                  <a:lnTo>
                    <a:pt x="2237295" y="278663"/>
                  </a:lnTo>
                  <a:lnTo>
                    <a:pt x="2263749" y="278663"/>
                  </a:lnTo>
                  <a:close/>
                </a:path>
                <a:path w="5085080" h="514350">
                  <a:moveTo>
                    <a:pt x="2405697" y="354939"/>
                  </a:moveTo>
                  <a:lnTo>
                    <a:pt x="2368842" y="352196"/>
                  </a:lnTo>
                  <a:lnTo>
                    <a:pt x="2348509" y="351612"/>
                  </a:lnTo>
                  <a:lnTo>
                    <a:pt x="2321953" y="352132"/>
                  </a:lnTo>
                  <a:lnTo>
                    <a:pt x="2297176" y="351878"/>
                  </a:lnTo>
                  <a:lnTo>
                    <a:pt x="2288768" y="351294"/>
                  </a:lnTo>
                  <a:lnTo>
                    <a:pt x="2289264" y="349694"/>
                  </a:lnTo>
                  <a:lnTo>
                    <a:pt x="2268778" y="350469"/>
                  </a:lnTo>
                  <a:lnTo>
                    <a:pt x="2280297" y="353796"/>
                  </a:lnTo>
                  <a:lnTo>
                    <a:pt x="2262568" y="354850"/>
                  </a:lnTo>
                  <a:lnTo>
                    <a:pt x="2273985" y="354825"/>
                  </a:lnTo>
                  <a:lnTo>
                    <a:pt x="2291321" y="354126"/>
                  </a:lnTo>
                  <a:lnTo>
                    <a:pt x="2310485" y="353987"/>
                  </a:lnTo>
                  <a:lnTo>
                    <a:pt x="2327427" y="355676"/>
                  </a:lnTo>
                  <a:lnTo>
                    <a:pt x="2313216" y="354215"/>
                  </a:lnTo>
                  <a:lnTo>
                    <a:pt x="2378164" y="354279"/>
                  </a:lnTo>
                  <a:lnTo>
                    <a:pt x="2405697" y="354939"/>
                  </a:lnTo>
                  <a:close/>
                </a:path>
                <a:path w="5085080" h="514350">
                  <a:moveTo>
                    <a:pt x="2407729" y="281762"/>
                  </a:moveTo>
                  <a:lnTo>
                    <a:pt x="2365349" y="279361"/>
                  </a:lnTo>
                  <a:lnTo>
                    <a:pt x="2382888" y="280530"/>
                  </a:lnTo>
                  <a:lnTo>
                    <a:pt x="2385784" y="282206"/>
                  </a:lnTo>
                  <a:lnTo>
                    <a:pt x="2383409" y="283730"/>
                  </a:lnTo>
                  <a:lnTo>
                    <a:pt x="2385136" y="284378"/>
                  </a:lnTo>
                  <a:lnTo>
                    <a:pt x="2407729" y="281762"/>
                  </a:lnTo>
                  <a:close/>
                </a:path>
                <a:path w="5085080" h="514350">
                  <a:moveTo>
                    <a:pt x="2442476" y="373468"/>
                  </a:moveTo>
                  <a:lnTo>
                    <a:pt x="2429624" y="370827"/>
                  </a:lnTo>
                  <a:lnTo>
                    <a:pt x="2412504" y="368490"/>
                  </a:lnTo>
                  <a:lnTo>
                    <a:pt x="2403665" y="366649"/>
                  </a:lnTo>
                  <a:lnTo>
                    <a:pt x="2404351" y="368693"/>
                  </a:lnTo>
                  <a:lnTo>
                    <a:pt x="2395385" y="368744"/>
                  </a:lnTo>
                  <a:lnTo>
                    <a:pt x="2388552" y="368274"/>
                  </a:lnTo>
                  <a:lnTo>
                    <a:pt x="2376055" y="366750"/>
                  </a:lnTo>
                  <a:lnTo>
                    <a:pt x="2387993" y="369430"/>
                  </a:lnTo>
                  <a:lnTo>
                    <a:pt x="2408859" y="371271"/>
                  </a:lnTo>
                  <a:lnTo>
                    <a:pt x="2428938" y="373227"/>
                  </a:lnTo>
                  <a:lnTo>
                    <a:pt x="2438501" y="376224"/>
                  </a:lnTo>
                  <a:lnTo>
                    <a:pt x="2442476" y="373468"/>
                  </a:lnTo>
                  <a:close/>
                </a:path>
                <a:path w="5085080" h="514350">
                  <a:moveTo>
                    <a:pt x="2526296" y="275336"/>
                  </a:moveTo>
                  <a:lnTo>
                    <a:pt x="2523985" y="274675"/>
                  </a:lnTo>
                  <a:lnTo>
                    <a:pt x="2521623" y="274866"/>
                  </a:lnTo>
                  <a:lnTo>
                    <a:pt x="2517394" y="276377"/>
                  </a:lnTo>
                  <a:lnTo>
                    <a:pt x="2522804" y="276567"/>
                  </a:lnTo>
                  <a:lnTo>
                    <a:pt x="2526296" y="275336"/>
                  </a:lnTo>
                  <a:close/>
                </a:path>
                <a:path w="5085080" h="514350">
                  <a:moveTo>
                    <a:pt x="2533904" y="273850"/>
                  </a:moveTo>
                  <a:lnTo>
                    <a:pt x="2521115" y="273850"/>
                  </a:lnTo>
                  <a:lnTo>
                    <a:pt x="2523985" y="274675"/>
                  </a:lnTo>
                  <a:lnTo>
                    <a:pt x="2533904" y="273850"/>
                  </a:lnTo>
                  <a:close/>
                </a:path>
                <a:path w="5085080" h="514350">
                  <a:moveTo>
                    <a:pt x="2535986" y="277342"/>
                  </a:moveTo>
                  <a:lnTo>
                    <a:pt x="2531262" y="276872"/>
                  </a:lnTo>
                  <a:lnTo>
                    <a:pt x="2522804" y="276567"/>
                  </a:lnTo>
                  <a:lnTo>
                    <a:pt x="2521953" y="276872"/>
                  </a:lnTo>
                  <a:lnTo>
                    <a:pt x="2535986" y="277342"/>
                  </a:lnTo>
                  <a:close/>
                </a:path>
                <a:path w="5085080" h="514350">
                  <a:moveTo>
                    <a:pt x="2543670" y="331711"/>
                  </a:moveTo>
                  <a:lnTo>
                    <a:pt x="2542933" y="328676"/>
                  </a:lnTo>
                  <a:lnTo>
                    <a:pt x="2530487" y="328536"/>
                  </a:lnTo>
                  <a:lnTo>
                    <a:pt x="2516530" y="329247"/>
                  </a:lnTo>
                  <a:lnTo>
                    <a:pt x="2504148" y="329209"/>
                  </a:lnTo>
                  <a:lnTo>
                    <a:pt x="2496439" y="326771"/>
                  </a:lnTo>
                  <a:lnTo>
                    <a:pt x="2497061" y="329806"/>
                  </a:lnTo>
                  <a:lnTo>
                    <a:pt x="2445220" y="328028"/>
                  </a:lnTo>
                  <a:lnTo>
                    <a:pt x="2393124" y="327266"/>
                  </a:lnTo>
                  <a:lnTo>
                    <a:pt x="2341715" y="327190"/>
                  </a:lnTo>
                  <a:lnTo>
                    <a:pt x="2244725" y="327685"/>
                  </a:lnTo>
                  <a:lnTo>
                    <a:pt x="2201037" y="327571"/>
                  </a:lnTo>
                  <a:lnTo>
                    <a:pt x="2204631" y="322986"/>
                  </a:lnTo>
                  <a:lnTo>
                    <a:pt x="2182050" y="323202"/>
                  </a:lnTo>
                  <a:lnTo>
                    <a:pt x="2165832" y="322503"/>
                  </a:lnTo>
                  <a:lnTo>
                    <a:pt x="2150427" y="321335"/>
                  </a:lnTo>
                  <a:lnTo>
                    <a:pt x="2130310" y="320154"/>
                  </a:lnTo>
                  <a:lnTo>
                    <a:pt x="2134641" y="321970"/>
                  </a:lnTo>
                  <a:lnTo>
                    <a:pt x="2128824" y="322605"/>
                  </a:lnTo>
                  <a:lnTo>
                    <a:pt x="2102967" y="323227"/>
                  </a:lnTo>
                  <a:lnTo>
                    <a:pt x="2143925" y="323227"/>
                  </a:lnTo>
                  <a:lnTo>
                    <a:pt x="2149411" y="324167"/>
                  </a:lnTo>
                  <a:lnTo>
                    <a:pt x="2107577" y="324878"/>
                  </a:lnTo>
                  <a:lnTo>
                    <a:pt x="2062810" y="323888"/>
                  </a:lnTo>
                  <a:lnTo>
                    <a:pt x="2023160" y="322503"/>
                  </a:lnTo>
                  <a:lnTo>
                    <a:pt x="1996694" y="322033"/>
                  </a:lnTo>
                  <a:lnTo>
                    <a:pt x="2016633" y="329082"/>
                  </a:lnTo>
                  <a:lnTo>
                    <a:pt x="2032114" y="327520"/>
                  </a:lnTo>
                  <a:lnTo>
                    <a:pt x="2058733" y="328752"/>
                  </a:lnTo>
                  <a:lnTo>
                    <a:pt x="2071458" y="326898"/>
                  </a:lnTo>
                  <a:lnTo>
                    <a:pt x="2103539" y="327787"/>
                  </a:lnTo>
                  <a:lnTo>
                    <a:pt x="2125916" y="329869"/>
                  </a:lnTo>
                  <a:lnTo>
                    <a:pt x="2131860" y="332105"/>
                  </a:lnTo>
                  <a:lnTo>
                    <a:pt x="2114689" y="333387"/>
                  </a:lnTo>
                  <a:lnTo>
                    <a:pt x="2151049" y="334505"/>
                  </a:lnTo>
                  <a:lnTo>
                    <a:pt x="2201697" y="331089"/>
                  </a:lnTo>
                  <a:lnTo>
                    <a:pt x="2225192" y="333082"/>
                  </a:lnTo>
                  <a:lnTo>
                    <a:pt x="2220696" y="332600"/>
                  </a:lnTo>
                  <a:lnTo>
                    <a:pt x="2252205" y="332587"/>
                  </a:lnTo>
                  <a:lnTo>
                    <a:pt x="2286698" y="333806"/>
                  </a:lnTo>
                  <a:lnTo>
                    <a:pt x="2316162" y="335610"/>
                  </a:lnTo>
                  <a:lnTo>
                    <a:pt x="2332558" y="337350"/>
                  </a:lnTo>
                  <a:lnTo>
                    <a:pt x="2380094" y="334797"/>
                  </a:lnTo>
                  <a:lnTo>
                    <a:pt x="2436050" y="333209"/>
                  </a:lnTo>
                  <a:lnTo>
                    <a:pt x="2493035" y="332282"/>
                  </a:lnTo>
                  <a:lnTo>
                    <a:pt x="2543670" y="331711"/>
                  </a:lnTo>
                  <a:close/>
                </a:path>
                <a:path w="5085080" h="514350">
                  <a:moveTo>
                    <a:pt x="2575585" y="273850"/>
                  </a:moveTo>
                  <a:lnTo>
                    <a:pt x="2540127" y="273850"/>
                  </a:lnTo>
                  <a:lnTo>
                    <a:pt x="2551468" y="274866"/>
                  </a:lnTo>
                  <a:lnTo>
                    <a:pt x="2564028" y="275805"/>
                  </a:lnTo>
                  <a:lnTo>
                    <a:pt x="2575585" y="273850"/>
                  </a:lnTo>
                  <a:close/>
                </a:path>
                <a:path w="5085080" h="514350">
                  <a:moveTo>
                    <a:pt x="2586291" y="329514"/>
                  </a:moveTo>
                  <a:lnTo>
                    <a:pt x="2585186" y="329171"/>
                  </a:lnTo>
                  <a:lnTo>
                    <a:pt x="2586088" y="329171"/>
                  </a:lnTo>
                  <a:lnTo>
                    <a:pt x="2579954" y="328574"/>
                  </a:lnTo>
                  <a:lnTo>
                    <a:pt x="2585643" y="329514"/>
                  </a:lnTo>
                  <a:lnTo>
                    <a:pt x="2586291" y="329514"/>
                  </a:lnTo>
                  <a:close/>
                </a:path>
                <a:path w="5085080" h="514350">
                  <a:moveTo>
                    <a:pt x="2603398" y="330034"/>
                  </a:moveTo>
                  <a:lnTo>
                    <a:pt x="2602331" y="329514"/>
                  </a:lnTo>
                  <a:lnTo>
                    <a:pt x="2598585" y="329514"/>
                  </a:lnTo>
                  <a:lnTo>
                    <a:pt x="2586291" y="329514"/>
                  </a:lnTo>
                  <a:lnTo>
                    <a:pt x="2589542" y="330568"/>
                  </a:lnTo>
                  <a:lnTo>
                    <a:pt x="2603398" y="330034"/>
                  </a:lnTo>
                  <a:close/>
                </a:path>
                <a:path w="5085080" h="514350">
                  <a:moveTo>
                    <a:pt x="2628696" y="34290"/>
                  </a:moveTo>
                  <a:lnTo>
                    <a:pt x="2603665" y="33020"/>
                  </a:lnTo>
                  <a:lnTo>
                    <a:pt x="2597620" y="30480"/>
                  </a:lnTo>
                  <a:lnTo>
                    <a:pt x="2588171" y="27940"/>
                  </a:lnTo>
                  <a:lnTo>
                    <a:pt x="2552890" y="26670"/>
                  </a:lnTo>
                  <a:lnTo>
                    <a:pt x="2527452" y="27940"/>
                  </a:lnTo>
                  <a:lnTo>
                    <a:pt x="2495169" y="29210"/>
                  </a:lnTo>
                  <a:lnTo>
                    <a:pt x="2433028" y="26670"/>
                  </a:lnTo>
                  <a:lnTo>
                    <a:pt x="2435504" y="24130"/>
                  </a:lnTo>
                  <a:lnTo>
                    <a:pt x="2418715" y="22860"/>
                  </a:lnTo>
                  <a:lnTo>
                    <a:pt x="2396083" y="21590"/>
                  </a:lnTo>
                  <a:lnTo>
                    <a:pt x="2381008" y="21590"/>
                  </a:lnTo>
                  <a:lnTo>
                    <a:pt x="2423058" y="24130"/>
                  </a:lnTo>
                  <a:lnTo>
                    <a:pt x="2423325" y="25400"/>
                  </a:lnTo>
                  <a:lnTo>
                    <a:pt x="2403919" y="25400"/>
                  </a:lnTo>
                  <a:lnTo>
                    <a:pt x="2414486" y="26670"/>
                  </a:lnTo>
                  <a:lnTo>
                    <a:pt x="2389835" y="26670"/>
                  </a:lnTo>
                  <a:lnTo>
                    <a:pt x="2366416" y="25400"/>
                  </a:lnTo>
                  <a:lnTo>
                    <a:pt x="2347176" y="24130"/>
                  </a:lnTo>
                  <a:lnTo>
                    <a:pt x="2335034" y="21590"/>
                  </a:lnTo>
                  <a:lnTo>
                    <a:pt x="2316302" y="21590"/>
                  </a:lnTo>
                  <a:lnTo>
                    <a:pt x="2313851" y="22860"/>
                  </a:lnTo>
                  <a:lnTo>
                    <a:pt x="2314003" y="24130"/>
                  </a:lnTo>
                  <a:lnTo>
                    <a:pt x="2303030" y="24130"/>
                  </a:lnTo>
                  <a:lnTo>
                    <a:pt x="2289365" y="21590"/>
                  </a:lnTo>
                  <a:lnTo>
                    <a:pt x="2242134" y="21590"/>
                  </a:lnTo>
                  <a:lnTo>
                    <a:pt x="2246376" y="19050"/>
                  </a:lnTo>
                  <a:lnTo>
                    <a:pt x="2297315" y="19050"/>
                  </a:lnTo>
                  <a:lnTo>
                    <a:pt x="2281072" y="15240"/>
                  </a:lnTo>
                  <a:lnTo>
                    <a:pt x="2255748" y="13970"/>
                  </a:lnTo>
                  <a:lnTo>
                    <a:pt x="2224036" y="12776"/>
                  </a:lnTo>
                  <a:lnTo>
                    <a:pt x="2188959" y="12776"/>
                  </a:lnTo>
                  <a:lnTo>
                    <a:pt x="2200313" y="15240"/>
                  </a:lnTo>
                  <a:lnTo>
                    <a:pt x="2204224" y="16510"/>
                  </a:lnTo>
                  <a:lnTo>
                    <a:pt x="2191524" y="19050"/>
                  </a:lnTo>
                  <a:lnTo>
                    <a:pt x="2178139" y="17780"/>
                  </a:lnTo>
                  <a:lnTo>
                    <a:pt x="2162784" y="16510"/>
                  </a:lnTo>
                  <a:lnTo>
                    <a:pt x="2144217" y="16510"/>
                  </a:lnTo>
                  <a:lnTo>
                    <a:pt x="2166124" y="12776"/>
                  </a:lnTo>
                  <a:lnTo>
                    <a:pt x="2089962" y="12776"/>
                  </a:lnTo>
                  <a:lnTo>
                    <a:pt x="2056955" y="13970"/>
                  </a:lnTo>
                  <a:lnTo>
                    <a:pt x="2028799" y="16510"/>
                  </a:lnTo>
                  <a:lnTo>
                    <a:pt x="1918665" y="13970"/>
                  </a:lnTo>
                  <a:lnTo>
                    <a:pt x="1865795" y="13970"/>
                  </a:lnTo>
                  <a:lnTo>
                    <a:pt x="1818411" y="12776"/>
                  </a:lnTo>
                  <a:lnTo>
                    <a:pt x="1815541" y="12776"/>
                  </a:lnTo>
                  <a:lnTo>
                    <a:pt x="1825574" y="16510"/>
                  </a:lnTo>
                  <a:lnTo>
                    <a:pt x="1766963" y="13970"/>
                  </a:lnTo>
                  <a:lnTo>
                    <a:pt x="1710651" y="15240"/>
                  </a:lnTo>
                  <a:lnTo>
                    <a:pt x="1655267" y="19050"/>
                  </a:lnTo>
                  <a:lnTo>
                    <a:pt x="1599438" y="17780"/>
                  </a:lnTo>
                  <a:lnTo>
                    <a:pt x="1569389" y="20320"/>
                  </a:lnTo>
                  <a:lnTo>
                    <a:pt x="1494294" y="20320"/>
                  </a:lnTo>
                  <a:lnTo>
                    <a:pt x="1508531" y="24130"/>
                  </a:lnTo>
                  <a:lnTo>
                    <a:pt x="1561833" y="24130"/>
                  </a:lnTo>
                  <a:lnTo>
                    <a:pt x="1615186" y="25400"/>
                  </a:lnTo>
                  <a:lnTo>
                    <a:pt x="1664881" y="25400"/>
                  </a:lnTo>
                  <a:lnTo>
                    <a:pt x="1707184" y="24130"/>
                  </a:lnTo>
                  <a:lnTo>
                    <a:pt x="1760042" y="31750"/>
                  </a:lnTo>
                  <a:lnTo>
                    <a:pt x="1796707" y="29210"/>
                  </a:lnTo>
                  <a:lnTo>
                    <a:pt x="1872970" y="29210"/>
                  </a:lnTo>
                  <a:lnTo>
                    <a:pt x="1902790" y="31750"/>
                  </a:lnTo>
                  <a:lnTo>
                    <a:pt x="1895513" y="33020"/>
                  </a:lnTo>
                  <a:lnTo>
                    <a:pt x="1907222" y="35560"/>
                  </a:lnTo>
                  <a:lnTo>
                    <a:pt x="1946008" y="38100"/>
                  </a:lnTo>
                  <a:lnTo>
                    <a:pt x="1944116" y="36830"/>
                  </a:lnTo>
                  <a:lnTo>
                    <a:pt x="1950199" y="35560"/>
                  </a:lnTo>
                  <a:lnTo>
                    <a:pt x="1968893" y="35560"/>
                  </a:lnTo>
                  <a:lnTo>
                    <a:pt x="1971217" y="38100"/>
                  </a:lnTo>
                  <a:lnTo>
                    <a:pt x="1965490" y="39370"/>
                  </a:lnTo>
                  <a:lnTo>
                    <a:pt x="1964131" y="41910"/>
                  </a:lnTo>
                  <a:lnTo>
                    <a:pt x="1979536" y="43180"/>
                  </a:lnTo>
                  <a:lnTo>
                    <a:pt x="1983600" y="40640"/>
                  </a:lnTo>
                  <a:lnTo>
                    <a:pt x="1997252" y="40640"/>
                  </a:lnTo>
                  <a:lnTo>
                    <a:pt x="2009254" y="41910"/>
                  </a:lnTo>
                  <a:lnTo>
                    <a:pt x="2018284" y="43243"/>
                  </a:lnTo>
                  <a:lnTo>
                    <a:pt x="2000034" y="43688"/>
                  </a:lnTo>
                  <a:lnTo>
                    <a:pt x="2601150" y="43688"/>
                  </a:lnTo>
                  <a:lnTo>
                    <a:pt x="2583840" y="40640"/>
                  </a:lnTo>
                  <a:lnTo>
                    <a:pt x="2569413" y="38100"/>
                  </a:lnTo>
                  <a:lnTo>
                    <a:pt x="2588310" y="36830"/>
                  </a:lnTo>
                  <a:lnTo>
                    <a:pt x="2593644" y="35560"/>
                  </a:lnTo>
                  <a:lnTo>
                    <a:pt x="2601684" y="34290"/>
                  </a:lnTo>
                  <a:lnTo>
                    <a:pt x="2628696" y="34290"/>
                  </a:lnTo>
                  <a:close/>
                </a:path>
                <a:path w="5085080" h="514350">
                  <a:moveTo>
                    <a:pt x="2636621" y="329171"/>
                  </a:moveTo>
                  <a:lnTo>
                    <a:pt x="2598153" y="327507"/>
                  </a:lnTo>
                  <a:lnTo>
                    <a:pt x="2602166" y="329450"/>
                  </a:lnTo>
                  <a:lnTo>
                    <a:pt x="2615133" y="329171"/>
                  </a:lnTo>
                  <a:lnTo>
                    <a:pt x="2636621" y="329171"/>
                  </a:lnTo>
                  <a:close/>
                </a:path>
                <a:path w="5085080" h="514350">
                  <a:moveTo>
                    <a:pt x="2644698" y="3810"/>
                  </a:moveTo>
                  <a:lnTo>
                    <a:pt x="2593987" y="3810"/>
                  </a:lnTo>
                  <a:lnTo>
                    <a:pt x="2604185" y="5080"/>
                  </a:lnTo>
                  <a:lnTo>
                    <a:pt x="2618130" y="6350"/>
                  </a:lnTo>
                  <a:lnTo>
                    <a:pt x="2632697" y="5080"/>
                  </a:lnTo>
                  <a:lnTo>
                    <a:pt x="2644698" y="3810"/>
                  </a:lnTo>
                  <a:close/>
                </a:path>
                <a:path w="5085080" h="514350">
                  <a:moveTo>
                    <a:pt x="2661386" y="219087"/>
                  </a:moveTo>
                  <a:lnTo>
                    <a:pt x="2619857" y="218732"/>
                  </a:lnTo>
                  <a:lnTo>
                    <a:pt x="2568435" y="216674"/>
                  </a:lnTo>
                  <a:lnTo>
                    <a:pt x="2524074" y="215176"/>
                  </a:lnTo>
                  <a:lnTo>
                    <a:pt x="2503767" y="216471"/>
                  </a:lnTo>
                  <a:lnTo>
                    <a:pt x="2496413" y="215341"/>
                  </a:lnTo>
                  <a:lnTo>
                    <a:pt x="2484818" y="214503"/>
                  </a:lnTo>
                  <a:lnTo>
                    <a:pt x="2473401" y="214426"/>
                  </a:lnTo>
                  <a:lnTo>
                    <a:pt x="2466568" y="215557"/>
                  </a:lnTo>
                  <a:lnTo>
                    <a:pt x="2476436" y="217538"/>
                  </a:lnTo>
                  <a:lnTo>
                    <a:pt x="2519845" y="218770"/>
                  </a:lnTo>
                  <a:lnTo>
                    <a:pt x="2532392" y="220459"/>
                  </a:lnTo>
                  <a:lnTo>
                    <a:pt x="2481732" y="221107"/>
                  </a:lnTo>
                  <a:lnTo>
                    <a:pt x="2486025" y="223202"/>
                  </a:lnTo>
                  <a:lnTo>
                    <a:pt x="2492260" y="224307"/>
                  </a:lnTo>
                  <a:lnTo>
                    <a:pt x="2502649" y="224548"/>
                  </a:lnTo>
                  <a:lnTo>
                    <a:pt x="2519375" y="224053"/>
                  </a:lnTo>
                  <a:lnTo>
                    <a:pt x="2527770" y="220967"/>
                  </a:lnTo>
                  <a:lnTo>
                    <a:pt x="2565082" y="222910"/>
                  </a:lnTo>
                  <a:lnTo>
                    <a:pt x="2557742" y="222504"/>
                  </a:lnTo>
                  <a:lnTo>
                    <a:pt x="2550566" y="221488"/>
                  </a:lnTo>
                  <a:lnTo>
                    <a:pt x="2545867" y="220167"/>
                  </a:lnTo>
                  <a:lnTo>
                    <a:pt x="2545969" y="218871"/>
                  </a:lnTo>
                  <a:lnTo>
                    <a:pt x="2558326" y="219341"/>
                  </a:lnTo>
                  <a:lnTo>
                    <a:pt x="2580221" y="221792"/>
                  </a:lnTo>
                  <a:lnTo>
                    <a:pt x="2592870" y="222821"/>
                  </a:lnTo>
                  <a:lnTo>
                    <a:pt x="2605176" y="220878"/>
                  </a:lnTo>
                  <a:lnTo>
                    <a:pt x="2618092" y="219633"/>
                  </a:lnTo>
                  <a:lnTo>
                    <a:pt x="2635529" y="219062"/>
                  </a:lnTo>
                  <a:lnTo>
                    <a:pt x="2661386" y="219087"/>
                  </a:lnTo>
                  <a:close/>
                </a:path>
                <a:path w="5085080" h="514350">
                  <a:moveTo>
                    <a:pt x="2678112" y="16510"/>
                  </a:moveTo>
                  <a:lnTo>
                    <a:pt x="2677426" y="15240"/>
                  </a:lnTo>
                  <a:lnTo>
                    <a:pt x="2673261" y="12788"/>
                  </a:lnTo>
                  <a:lnTo>
                    <a:pt x="2674823" y="11430"/>
                  </a:lnTo>
                  <a:lnTo>
                    <a:pt x="2674175" y="11430"/>
                  </a:lnTo>
                  <a:lnTo>
                    <a:pt x="2672880" y="13106"/>
                  </a:lnTo>
                  <a:lnTo>
                    <a:pt x="2671876" y="13970"/>
                  </a:lnTo>
                  <a:lnTo>
                    <a:pt x="2666517" y="17780"/>
                  </a:lnTo>
                  <a:lnTo>
                    <a:pt x="2678112" y="16510"/>
                  </a:lnTo>
                  <a:close/>
                </a:path>
                <a:path w="5085080" h="514350">
                  <a:moveTo>
                    <a:pt x="2694241" y="263182"/>
                  </a:moveTo>
                  <a:lnTo>
                    <a:pt x="2693339" y="258127"/>
                  </a:lnTo>
                  <a:lnTo>
                    <a:pt x="2654414" y="258749"/>
                  </a:lnTo>
                  <a:lnTo>
                    <a:pt x="2605646" y="258584"/>
                  </a:lnTo>
                  <a:lnTo>
                    <a:pt x="2564130" y="259486"/>
                  </a:lnTo>
                  <a:lnTo>
                    <a:pt x="2573756" y="260489"/>
                  </a:lnTo>
                  <a:lnTo>
                    <a:pt x="2549944" y="261429"/>
                  </a:lnTo>
                  <a:lnTo>
                    <a:pt x="2527782" y="261620"/>
                  </a:lnTo>
                  <a:lnTo>
                    <a:pt x="2508796" y="260667"/>
                  </a:lnTo>
                  <a:lnTo>
                    <a:pt x="2494572" y="258178"/>
                  </a:lnTo>
                  <a:lnTo>
                    <a:pt x="2486749" y="263271"/>
                  </a:lnTo>
                  <a:lnTo>
                    <a:pt x="2503297" y="264401"/>
                  </a:lnTo>
                  <a:lnTo>
                    <a:pt x="2539365" y="263626"/>
                  </a:lnTo>
                  <a:lnTo>
                    <a:pt x="2538082" y="265684"/>
                  </a:lnTo>
                  <a:lnTo>
                    <a:pt x="2579459" y="266103"/>
                  </a:lnTo>
                  <a:lnTo>
                    <a:pt x="2619730" y="265188"/>
                  </a:lnTo>
                  <a:lnTo>
                    <a:pt x="2658211" y="263893"/>
                  </a:lnTo>
                  <a:lnTo>
                    <a:pt x="2694241" y="263182"/>
                  </a:lnTo>
                  <a:close/>
                </a:path>
                <a:path w="5085080" h="514350">
                  <a:moveTo>
                    <a:pt x="2754249" y="262534"/>
                  </a:moveTo>
                  <a:lnTo>
                    <a:pt x="2736596" y="261658"/>
                  </a:lnTo>
                  <a:lnTo>
                    <a:pt x="2724988" y="260578"/>
                  </a:lnTo>
                  <a:lnTo>
                    <a:pt x="2718587" y="259486"/>
                  </a:lnTo>
                  <a:lnTo>
                    <a:pt x="2716555" y="258572"/>
                  </a:lnTo>
                  <a:lnTo>
                    <a:pt x="2716771" y="260578"/>
                  </a:lnTo>
                  <a:lnTo>
                    <a:pt x="2721914" y="262115"/>
                  </a:lnTo>
                  <a:lnTo>
                    <a:pt x="2708033" y="262648"/>
                  </a:lnTo>
                  <a:lnTo>
                    <a:pt x="2754249" y="262534"/>
                  </a:lnTo>
                  <a:close/>
                </a:path>
                <a:path w="5085080" h="514350">
                  <a:moveTo>
                    <a:pt x="2772511" y="223786"/>
                  </a:moveTo>
                  <a:lnTo>
                    <a:pt x="2772181" y="223469"/>
                  </a:lnTo>
                  <a:lnTo>
                    <a:pt x="2764409" y="222796"/>
                  </a:lnTo>
                  <a:lnTo>
                    <a:pt x="2754122" y="222415"/>
                  </a:lnTo>
                  <a:lnTo>
                    <a:pt x="2752674" y="222415"/>
                  </a:lnTo>
                  <a:lnTo>
                    <a:pt x="2772511" y="223786"/>
                  </a:lnTo>
                  <a:close/>
                </a:path>
                <a:path w="5085080" h="514350">
                  <a:moveTo>
                    <a:pt x="2795740" y="261912"/>
                  </a:moveTo>
                  <a:lnTo>
                    <a:pt x="2784322" y="263601"/>
                  </a:lnTo>
                  <a:lnTo>
                    <a:pt x="2778379" y="264553"/>
                  </a:lnTo>
                  <a:lnTo>
                    <a:pt x="2780246" y="265582"/>
                  </a:lnTo>
                  <a:lnTo>
                    <a:pt x="2792298" y="267487"/>
                  </a:lnTo>
                  <a:lnTo>
                    <a:pt x="2795740" y="261912"/>
                  </a:lnTo>
                  <a:close/>
                </a:path>
                <a:path w="5085080" h="514350">
                  <a:moveTo>
                    <a:pt x="2915882" y="221932"/>
                  </a:moveTo>
                  <a:lnTo>
                    <a:pt x="2895650" y="220586"/>
                  </a:lnTo>
                  <a:lnTo>
                    <a:pt x="2858986" y="219748"/>
                  </a:lnTo>
                  <a:lnTo>
                    <a:pt x="2841155" y="218071"/>
                  </a:lnTo>
                  <a:lnTo>
                    <a:pt x="2779496" y="224269"/>
                  </a:lnTo>
                  <a:lnTo>
                    <a:pt x="2772511" y="223786"/>
                  </a:lnTo>
                  <a:lnTo>
                    <a:pt x="2773642" y="224853"/>
                  </a:lnTo>
                  <a:lnTo>
                    <a:pt x="2778722" y="224345"/>
                  </a:lnTo>
                  <a:lnTo>
                    <a:pt x="2780639" y="224345"/>
                  </a:lnTo>
                  <a:lnTo>
                    <a:pt x="2814967" y="227126"/>
                  </a:lnTo>
                  <a:lnTo>
                    <a:pt x="2845016" y="230009"/>
                  </a:lnTo>
                  <a:lnTo>
                    <a:pt x="2862808" y="232168"/>
                  </a:lnTo>
                  <a:lnTo>
                    <a:pt x="2904172" y="232168"/>
                  </a:lnTo>
                  <a:lnTo>
                    <a:pt x="2887345" y="230987"/>
                  </a:lnTo>
                  <a:lnTo>
                    <a:pt x="2857157" y="227711"/>
                  </a:lnTo>
                  <a:lnTo>
                    <a:pt x="2872321" y="227291"/>
                  </a:lnTo>
                  <a:lnTo>
                    <a:pt x="2877947" y="225031"/>
                  </a:lnTo>
                  <a:lnTo>
                    <a:pt x="2887357" y="222796"/>
                  </a:lnTo>
                  <a:lnTo>
                    <a:pt x="2883433" y="222796"/>
                  </a:lnTo>
                  <a:lnTo>
                    <a:pt x="2915882" y="221932"/>
                  </a:lnTo>
                  <a:close/>
                </a:path>
                <a:path w="5085080" h="514350">
                  <a:moveTo>
                    <a:pt x="2927718" y="233095"/>
                  </a:moveTo>
                  <a:lnTo>
                    <a:pt x="2921330" y="232829"/>
                  </a:lnTo>
                  <a:lnTo>
                    <a:pt x="2871139" y="232829"/>
                  </a:lnTo>
                  <a:lnTo>
                    <a:pt x="2867698" y="232765"/>
                  </a:lnTo>
                  <a:lnTo>
                    <a:pt x="2868257" y="232829"/>
                  </a:lnTo>
                  <a:lnTo>
                    <a:pt x="2813888" y="232829"/>
                  </a:lnTo>
                  <a:lnTo>
                    <a:pt x="2771216" y="235559"/>
                  </a:lnTo>
                  <a:lnTo>
                    <a:pt x="2787713" y="235229"/>
                  </a:lnTo>
                  <a:lnTo>
                    <a:pt x="2803233" y="234340"/>
                  </a:lnTo>
                  <a:lnTo>
                    <a:pt x="2818904" y="234010"/>
                  </a:lnTo>
                  <a:lnTo>
                    <a:pt x="2835808" y="235394"/>
                  </a:lnTo>
                  <a:lnTo>
                    <a:pt x="2826956" y="236423"/>
                  </a:lnTo>
                  <a:lnTo>
                    <a:pt x="2887865" y="240842"/>
                  </a:lnTo>
                  <a:lnTo>
                    <a:pt x="2883027" y="239306"/>
                  </a:lnTo>
                  <a:lnTo>
                    <a:pt x="2873502" y="238328"/>
                  </a:lnTo>
                  <a:lnTo>
                    <a:pt x="2873413" y="237756"/>
                  </a:lnTo>
                  <a:lnTo>
                    <a:pt x="2873337" y="237286"/>
                  </a:lnTo>
                  <a:lnTo>
                    <a:pt x="2893771" y="237756"/>
                  </a:lnTo>
                  <a:lnTo>
                    <a:pt x="2898305" y="237286"/>
                  </a:lnTo>
                  <a:lnTo>
                    <a:pt x="2906763" y="236423"/>
                  </a:lnTo>
                  <a:lnTo>
                    <a:pt x="2907220" y="236423"/>
                  </a:lnTo>
                  <a:lnTo>
                    <a:pt x="2918079" y="234340"/>
                  </a:lnTo>
                  <a:lnTo>
                    <a:pt x="2920606" y="234010"/>
                  </a:lnTo>
                  <a:lnTo>
                    <a:pt x="2927718" y="233095"/>
                  </a:lnTo>
                  <a:close/>
                </a:path>
                <a:path w="5085080" h="514350">
                  <a:moveTo>
                    <a:pt x="2953245" y="264528"/>
                  </a:moveTo>
                  <a:lnTo>
                    <a:pt x="2915831" y="256273"/>
                  </a:lnTo>
                  <a:lnTo>
                    <a:pt x="2905683" y="258572"/>
                  </a:lnTo>
                  <a:lnTo>
                    <a:pt x="2953245" y="264528"/>
                  </a:lnTo>
                  <a:close/>
                </a:path>
                <a:path w="5085080" h="514350">
                  <a:moveTo>
                    <a:pt x="3006153" y="8890"/>
                  </a:moveTo>
                  <a:lnTo>
                    <a:pt x="3000248" y="8890"/>
                  </a:lnTo>
                  <a:lnTo>
                    <a:pt x="2993377" y="10350"/>
                  </a:lnTo>
                  <a:lnTo>
                    <a:pt x="3006153" y="8890"/>
                  </a:lnTo>
                  <a:close/>
                </a:path>
                <a:path w="5085080" h="514350">
                  <a:moveTo>
                    <a:pt x="3009214" y="245567"/>
                  </a:moveTo>
                  <a:lnTo>
                    <a:pt x="2971050" y="241604"/>
                  </a:lnTo>
                  <a:lnTo>
                    <a:pt x="2962211" y="242646"/>
                  </a:lnTo>
                  <a:lnTo>
                    <a:pt x="3009214" y="245567"/>
                  </a:lnTo>
                  <a:close/>
                </a:path>
                <a:path w="5085080" h="514350">
                  <a:moveTo>
                    <a:pt x="3022511" y="20320"/>
                  </a:moveTo>
                  <a:lnTo>
                    <a:pt x="3017482" y="17780"/>
                  </a:lnTo>
                  <a:lnTo>
                    <a:pt x="3014726" y="20320"/>
                  </a:lnTo>
                  <a:lnTo>
                    <a:pt x="2991193" y="20320"/>
                  </a:lnTo>
                  <a:lnTo>
                    <a:pt x="2985198" y="19050"/>
                  </a:lnTo>
                  <a:lnTo>
                    <a:pt x="2994241" y="17780"/>
                  </a:lnTo>
                  <a:lnTo>
                    <a:pt x="3003283" y="16510"/>
                  </a:lnTo>
                  <a:lnTo>
                    <a:pt x="2981477" y="16510"/>
                  </a:lnTo>
                  <a:lnTo>
                    <a:pt x="2967088" y="17780"/>
                  </a:lnTo>
                  <a:lnTo>
                    <a:pt x="2953347" y="16510"/>
                  </a:lnTo>
                  <a:lnTo>
                    <a:pt x="2933471" y="13970"/>
                  </a:lnTo>
                  <a:lnTo>
                    <a:pt x="2953423" y="13970"/>
                  </a:lnTo>
                  <a:lnTo>
                    <a:pt x="2984055" y="11430"/>
                  </a:lnTo>
                  <a:lnTo>
                    <a:pt x="2965246" y="11430"/>
                  </a:lnTo>
                  <a:lnTo>
                    <a:pt x="2963113" y="8890"/>
                  </a:lnTo>
                  <a:lnTo>
                    <a:pt x="2961983" y="7620"/>
                  </a:lnTo>
                  <a:lnTo>
                    <a:pt x="2957411" y="6350"/>
                  </a:lnTo>
                  <a:lnTo>
                    <a:pt x="2944901" y="3810"/>
                  </a:lnTo>
                  <a:lnTo>
                    <a:pt x="2936862" y="3810"/>
                  </a:lnTo>
                  <a:lnTo>
                    <a:pt x="2935389" y="5080"/>
                  </a:lnTo>
                  <a:lnTo>
                    <a:pt x="2933039" y="6350"/>
                  </a:lnTo>
                  <a:lnTo>
                    <a:pt x="2922359" y="6350"/>
                  </a:lnTo>
                  <a:lnTo>
                    <a:pt x="2874149" y="5080"/>
                  </a:lnTo>
                  <a:lnTo>
                    <a:pt x="2774670" y="5080"/>
                  </a:lnTo>
                  <a:lnTo>
                    <a:pt x="2759545" y="1270"/>
                  </a:lnTo>
                  <a:lnTo>
                    <a:pt x="2772968" y="0"/>
                  </a:lnTo>
                  <a:lnTo>
                    <a:pt x="2708783" y="0"/>
                  </a:lnTo>
                  <a:lnTo>
                    <a:pt x="2720060" y="1270"/>
                  </a:lnTo>
                  <a:lnTo>
                    <a:pt x="2722803" y="1270"/>
                  </a:lnTo>
                  <a:lnTo>
                    <a:pt x="2722143" y="2540"/>
                  </a:lnTo>
                  <a:lnTo>
                    <a:pt x="2723210" y="3810"/>
                  </a:lnTo>
                  <a:lnTo>
                    <a:pt x="2644698" y="3810"/>
                  </a:lnTo>
                  <a:lnTo>
                    <a:pt x="2670378" y="6350"/>
                  </a:lnTo>
                  <a:lnTo>
                    <a:pt x="2676601" y="10350"/>
                  </a:lnTo>
                  <a:lnTo>
                    <a:pt x="2676067" y="10350"/>
                  </a:lnTo>
                  <a:lnTo>
                    <a:pt x="2674836" y="11417"/>
                  </a:lnTo>
                  <a:lnTo>
                    <a:pt x="2711539" y="10350"/>
                  </a:lnTo>
                  <a:lnTo>
                    <a:pt x="2723819" y="10350"/>
                  </a:lnTo>
                  <a:lnTo>
                    <a:pt x="2752814" y="11430"/>
                  </a:lnTo>
                  <a:lnTo>
                    <a:pt x="2783865" y="13970"/>
                  </a:lnTo>
                  <a:lnTo>
                    <a:pt x="2818219" y="15240"/>
                  </a:lnTo>
                  <a:lnTo>
                    <a:pt x="2795740" y="17780"/>
                  </a:lnTo>
                  <a:lnTo>
                    <a:pt x="2827617" y="17780"/>
                  </a:lnTo>
                  <a:lnTo>
                    <a:pt x="2840685" y="19050"/>
                  </a:lnTo>
                  <a:lnTo>
                    <a:pt x="2855468" y="16510"/>
                  </a:lnTo>
                  <a:lnTo>
                    <a:pt x="2872727" y="20320"/>
                  </a:lnTo>
                  <a:lnTo>
                    <a:pt x="2871317" y="22860"/>
                  </a:lnTo>
                  <a:lnTo>
                    <a:pt x="2856776" y="25400"/>
                  </a:lnTo>
                  <a:lnTo>
                    <a:pt x="2834665" y="26670"/>
                  </a:lnTo>
                  <a:lnTo>
                    <a:pt x="2825585" y="25400"/>
                  </a:lnTo>
                  <a:lnTo>
                    <a:pt x="2812758" y="24130"/>
                  </a:lnTo>
                  <a:lnTo>
                    <a:pt x="2795701" y="24130"/>
                  </a:lnTo>
                  <a:lnTo>
                    <a:pt x="2773921" y="22860"/>
                  </a:lnTo>
                  <a:lnTo>
                    <a:pt x="2777159" y="25400"/>
                  </a:lnTo>
                  <a:lnTo>
                    <a:pt x="2773032" y="27940"/>
                  </a:lnTo>
                  <a:lnTo>
                    <a:pt x="2762834" y="29210"/>
                  </a:lnTo>
                  <a:lnTo>
                    <a:pt x="3004147" y="29210"/>
                  </a:lnTo>
                  <a:lnTo>
                    <a:pt x="2991421" y="27940"/>
                  </a:lnTo>
                  <a:lnTo>
                    <a:pt x="2984919" y="26670"/>
                  </a:lnTo>
                  <a:lnTo>
                    <a:pt x="2978416" y="25400"/>
                  </a:lnTo>
                  <a:lnTo>
                    <a:pt x="2976854" y="22860"/>
                  </a:lnTo>
                  <a:lnTo>
                    <a:pt x="2990316" y="21590"/>
                  </a:lnTo>
                  <a:lnTo>
                    <a:pt x="3009493" y="21590"/>
                  </a:lnTo>
                  <a:lnTo>
                    <a:pt x="3022511" y="20320"/>
                  </a:lnTo>
                  <a:close/>
                </a:path>
                <a:path w="5085080" h="514350">
                  <a:moveTo>
                    <a:pt x="3061792" y="113030"/>
                  </a:moveTo>
                  <a:lnTo>
                    <a:pt x="3048152" y="113030"/>
                  </a:lnTo>
                  <a:lnTo>
                    <a:pt x="3052991" y="114300"/>
                  </a:lnTo>
                  <a:lnTo>
                    <a:pt x="3061792" y="113030"/>
                  </a:lnTo>
                  <a:close/>
                </a:path>
                <a:path w="5085080" h="514350">
                  <a:moveTo>
                    <a:pt x="3095650" y="260578"/>
                  </a:moveTo>
                  <a:lnTo>
                    <a:pt x="3086062" y="259588"/>
                  </a:lnTo>
                  <a:lnTo>
                    <a:pt x="3089694" y="261251"/>
                  </a:lnTo>
                  <a:lnTo>
                    <a:pt x="3095650" y="260578"/>
                  </a:lnTo>
                  <a:close/>
                </a:path>
                <a:path w="5085080" h="514350">
                  <a:moveTo>
                    <a:pt x="3149727" y="83235"/>
                  </a:moveTo>
                  <a:lnTo>
                    <a:pt x="3114916" y="81280"/>
                  </a:lnTo>
                  <a:lnTo>
                    <a:pt x="3147720" y="83820"/>
                  </a:lnTo>
                  <a:lnTo>
                    <a:pt x="3149727" y="83235"/>
                  </a:lnTo>
                  <a:close/>
                </a:path>
                <a:path w="5085080" h="514350">
                  <a:moveTo>
                    <a:pt x="3170428" y="264452"/>
                  </a:moveTo>
                  <a:lnTo>
                    <a:pt x="3163735" y="264782"/>
                  </a:lnTo>
                  <a:lnTo>
                    <a:pt x="3138360" y="266039"/>
                  </a:lnTo>
                  <a:lnTo>
                    <a:pt x="3131108" y="264782"/>
                  </a:lnTo>
                  <a:lnTo>
                    <a:pt x="3124060" y="263563"/>
                  </a:lnTo>
                  <a:lnTo>
                    <a:pt x="3124174" y="264261"/>
                  </a:lnTo>
                  <a:lnTo>
                    <a:pt x="3124263" y="264782"/>
                  </a:lnTo>
                  <a:lnTo>
                    <a:pt x="3106166" y="264782"/>
                  </a:lnTo>
                  <a:lnTo>
                    <a:pt x="3095371" y="263296"/>
                  </a:lnTo>
                  <a:lnTo>
                    <a:pt x="3095142" y="263296"/>
                  </a:lnTo>
                  <a:lnTo>
                    <a:pt x="3092031" y="262128"/>
                  </a:lnTo>
                  <a:lnTo>
                    <a:pt x="3089706" y="261251"/>
                  </a:lnTo>
                  <a:lnTo>
                    <a:pt x="3082239" y="262128"/>
                  </a:lnTo>
                  <a:lnTo>
                    <a:pt x="3079267" y="261823"/>
                  </a:lnTo>
                  <a:lnTo>
                    <a:pt x="3065170" y="260375"/>
                  </a:lnTo>
                  <a:lnTo>
                    <a:pt x="3049346" y="258089"/>
                  </a:lnTo>
                  <a:lnTo>
                    <a:pt x="3034576" y="256476"/>
                  </a:lnTo>
                  <a:lnTo>
                    <a:pt x="3020631" y="256717"/>
                  </a:lnTo>
                  <a:lnTo>
                    <a:pt x="3030067" y="256717"/>
                  </a:lnTo>
                  <a:lnTo>
                    <a:pt x="3022358" y="258711"/>
                  </a:lnTo>
                  <a:lnTo>
                    <a:pt x="3007068" y="259753"/>
                  </a:lnTo>
                  <a:lnTo>
                    <a:pt x="2966262" y="260934"/>
                  </a:lnTo>
                  <a:lnTo>
                    <a:pt x="2972320" y="262737"/>
                  </a:lnTo>
                  <a:lnTo>
                    <a:pt x="2977083" y="264782"/>
                  </a:lnTo>
                  <a:lnTo>
                    <a:pt x="2983217" y="266738"/>
                  </a:lnTo>
                  <a:lnTo>
                    <a:pt x="2984322" y="266738"/>
                  </a:lnTo>
                  <a:lnTo>
                    <a:pt x="2990951" y="267500"/>
                  </a:lnTo>
                  <a:lnTo>
                    <a:pt x="2987179" y="266738"/>
                  </a:lnTo>
                  <a:lnTo>
                    <a:pt x="2986201" y="266738"/>
                  </a:lnTo>
                  <a:lnTo>
                    <a:pt x="2991561" y="265061"/>
                  </a:lnTo>
                  <a:lnTo>
                    <a:pt x="3001683" y="263296"/>
                  </a:lnTo>
                  <a:lnTo>
                    <a:pt x="3012757" y="261823"/>
                  </a:lnTo>
                  <a:lnTo>
                    <a:pt x="3097492" y="266738"/>
                  </a:lnTo>
                  <a:lnTo>
                    <a:pt x="3138030" y="267423"/>
                  </a:lnTo>
                  <a:lnTo>
                    <a:pt x="3153118" y="266039"/>
                  </a:lnTo>
                  <a:lnTo>
                    <a:pt x="3166821" y="264782"/>
                  </a:lnTo>
                  <a:lnTo>
                    <a:pt x="3170428" y="264452"/>
                  </a:lnTo>
                  <a:close/>
                </a:path>
                <a:path w="5085080" h="514350">
                  <a:moveTo>
                    <a:pt x="3189097" y="224790"/>
                  </a:moveTo>
                  <a:lnTo>
                    <a:pt x="3181604" y="223774"/>
                  </a:lnTo>
                  <a:lnTo>
                    <a:pt x="3179635" y="223774"/>
                  </a:lnTo>
                  <a:lnTo>
                    <a:pt x="3189097" y="224790"/>
                  </a:lnTo>
                  <a:close/>
                </a:path>
                <a:path w="5085080" h="514350">
                  <a:moveTo>
                    <a:pt x="3190608" y="110490"/>
                  </a:moveTo>
                  <a:lnTo>
                    <a:pt x="3185058" y="109220"/>
                  </a:lnTo>
                  <a:lnTo>
                    <a:pt x="3177730" y="109220"/>
                  </a:lnTo>
                  <a:lnTo>
                    <a:pt x="3172002" y="107950"/>
                  </a:lnTo>
                  <a:lnTo>
                    <a:pt x="3171393" y="106972"/>
                  </a:lnTo>
                  <a:lnTo>
                    <a:pt x="3134906" y="107950"/>
                  </a:lnTo>
                  <a:lnTo>
                    <a:pt x="3102533" y="107950"/>
                  </a:lnTo>
                  <a:lnTo>
                    <a:pt x="3061906" y="104140"/>
                  </a:lnTo>
                  <a:lnTo>
                    <a:pt x="3050171" y="101600"/>
                  </a:lnTo>
                  <a:lnTo>
                    <a:pt x="3034068" y="104140"/>
                  </a:lnTo>
                  <a:lnTo>
                    <a:pt x="3003867" y="102870"/>
                  </a:lnTo>
                  <a:lnTo>
                    <a:pt x="2969323" y="102870"/>
                  </a:lnTo>
                  <a:lnTo>
                    <a:pt x="2940227" y="105410"/>
                  </a:lnTo>
                  <a:lnTo>
                    <a:pt x="2954121" y="105410"/>
                  </a:lnTo>
                  <a:lnTo>
                    <a:pt x="2971152" y="106680"/>
                  </a:lnTo>
                  <a:lnTo>
                    <a:pt x="2985439" y="106680"/>
                  </a:lnTo>
                  <a:lnTo>
                    <a:pt x="2991053" y="105410"/>
                  </a:lnTo>
                  <a:lnTo>
                    <a:pt x="3016720" y="106680"/>
                  </a:lnTo>
                  <a:lnTo>
                    <a:pt x="3020834" y="109220"/>
                  </a:lnTo>
                  <a:lnTo>
                    <a:pt x="3019196" y="110490"/>
                  </a:lnTo>
                  <a:lnTo>
                    <a:pt x="3027591" y="113030"/>
                  </a:lnTo>
                  <a:lnTo>
                    <a:pt x="3048152" y="113030"/>
                  </a:lnTo>
                  <a:lnTo>
                    <a:pt x="3052597" y="111760"/>
                  </a:lnTo>
                  <a:lnTo>
                    <a:pt x="3088462" y="111760"/>
                  </a:lnTo>
                  <a:lnTo>
                    <a:pt x="3154476" y="109220"/>
                  </a:lnTo>
                  <a:lnTo>
                    <a:pt x="3190608" y="110490"/>
                  </a:lnTo>
                  <a:close/>
                </a:path>
                <a:path w="5085080" h="514350">
                  <a:moveTo>
                    <a:pt x="3207308" y="105410"/>
                  </a:moveTo>
                  <a:lnTo>
                    <a:pt x="3203740" y="105410"/>
                  </a:lnTo>
                  <a:lnTo>
                    <a:pt x="3203752" y="105587"/>
                  </a:lnTo>
                  <a:lnTo>
                    <a:pt x="3207308" y="105410"/>
                  </a:lnTo>
                  <a:close/>
                </a:path>
                <a:path w="5085080" h="514350">
                  <a:moveTo>
                    <a:pt x="3208528" y="107950"/>
                  </a:moveTo>
                  <a:lnTo>
                    <a:pt x="3203854" y="106680"/>
                  </a:lnTo>
                  <a:lnTo>
                    <a:pt x="3203752" y="105587"/>
                  </a:lnTo>
                  <a:lnTo>
                    <a:pt x="3182378" y="106680"/>
                  </a:lnTo>
                  <a:lnTo>
                    <a:pt x="3176117" y="106857"/>
                  </a:lnTo>
                  <a:lnTo>
                    <a:pt x="3171215" y="106680"/>
                  </a:lnTo>
                  <a:lnTo>
                    <a:pt x="3171393" y="106972"/>
                  </a:lnTo>
                  <a:lnTo>
                    <a:pt x="3179851" y="106972"/>
                  </a:lnTo>
                  <a:lnTo>
                    <a:pt x="3208528" y="107950"/>
                  </a:lnTo>
                  <a:close/>
                </a:path>
                <a:path w="5085080" h="514350">
                  <a:moveTo>
                    <a:pt x="3290252" y="182816"/>
                  </a:moveTo>
                  <a:lnTo>
                    <a:pt x="3277514" y="181698"/>
                  </a:lnTo>
                  <a:lnTo>
                    <a:pt x="3262401" y="181622"/>
                  </a:lnTo>
                  <a:lnTo>
                    <a:pt x="3247364" y="181927"/>
                  </a:lnTo>
                  <a:lnTo>
                    <a:pt x="3234855" y="181927"/>
                  </a:lnTo>
                  <a:lnTo>
                    <a:pt x="3243440" y="182854"/>
                  </a:lnTo>
                  <a:lnTo>
                    <a:pt x="3257677" y="183616"/>
                  </a:lnTo>
                  <a:lnTo>
                    <a:pt x="3271113" y="184658"/>
                  </a:lnTo>
                  <a:lnTo>
                    <a:pt x="3277285" y="186410"/>
                  </a:lnTo>
                  <a:lnTo>
                    <a:pt x="3290252" y="182816"/>
                  </a:lnTo>
                  <a:close/>
                </a:path>
                <a:path w="5085080" h="514350">
                  <a:moveTo>
                    <a:pt x="3306026" y="170561"/>
                  </a:moveTo>
                  <a:lnTo>
                    <a:pt x="3274009" y="172173"/>
                  </a:lnTo>
                  <a:lnTo>
                    <a:pt x="3283813" y="174193"/>
                  </a:lnTo>
                  <a:lnTo>
                    <a:pt x="3306026" y="170561"/>
                  </a:lnTo>
                  <a:close/>
                </a:path>
                <a:path w="5085080" h="514350">
                  <a:moveTo>
                    <a:pt x="3358502" y="238506"/>
                  </a:moveTo>
                  <a:lnTo>
                    <a:pt x="3353765" y="237159"/>
                  </a:lnTo>
                  <a:lnTo>
                    <a:pt x="3343491" y="236067"/>
                  </a:lnTo>
                  <a:lnTo>
                    <a:pt x="3332416" y="235077"/>
                  </a:lnTo>
                  <a:lnTo>
                    <a:pt x="3325304" y="234048"/>
                  </a:lnTo>
                  <a:lnTo>
                    <a:pt x="3321253" y="235419"/>
                  </a:lnTo>
                  <a:lnTo>
                    <a:pt x="3312934" y="236626"/>
                  </a:lnTo>
                  <a:lnTo>
                    <a:pt x="3306445" y="237820"/>
                  </a:lnTo>
                  <a:lnTo>
                    <a:pt x="3307880" y="239166"/>
                  </a:lnTo>
                  <a:lnTo>
                    <a:pt x="3319513" y="238760"/>
                  </a:lnTo>
                  <a:lnTo>
                    <a:pt x="3332797" y="237680"/>
                  </a:lnTo>
                  <a:lnTo>
                    <a:pt x="3346272" y="237185"/>
                  </a:lnTo>
                  <a:lnTo>
                    <a:pt x="3358502" y="238506"/>
                  </a:lnTo>
                  <a:close/>
                </a:path>
                <a:path w="5085080" h="514350">
                  <a:moveTo>
                    <a:pt x="3360242" y="208927"/>
                  </a:moveTo>
                  <a:lnTo>
                    <a:pt x="3346843" y="207073"/>
                  </a:lnTo>
                  <a:lnTo>
                    <a:pt x="3341471" y="206578"/>
                  </a:lnTo>
                  <a:lnTo>
                    <a:pt x="3326244" y="205193"/>
                  </a:lnTo>
                  <a:lnTo>
                    <a:pt x="3313392" y="202095"/>
                  </a:lnTo>
                  <a:lnTo>
                    <a:pt x="3273018" y="202095"/>
                  </a:lnTo>
                  <a:lnTo>
                    <a:pt x="3226739" y="202425"/>
                  </a:lnTo>
                  <a:lnTo>
                    <a:pt x="3182391" y="203695"/>
                  </a:lnTo>
                  <a:lnTo>
                    <a:pt x="3147847" y="206578"/>
                  </a:lnTo>
                  <a:lnTo>
                    <a:pt x="3137027" y="205790"/>
                  </a:lnTo>
                  <a:lnTo>
                    <a:pt x="3124924" y="204927"/>
                  </a:lnTo>
                  <a:lnTo>
                    <a:pt x="3102191" y="204927"/>
                  </a:lnTo>
                  <a:lnTo>
                    <a:pt x="3070847" y="204508"/>
                  </a:lnTo>
                  <a:lnTo>
                    <a:pt x="3068447" y="202234"/>
                  </a:lnTo>
                  <a:lnTo>
                    <a:pt x="3043085" y="205790"/>
                  </a:lnTo>
                  <a:lnTo>
                    <a:pt x="2995358" y="203212"/>
                  </a:lnTo>
                  <a:lnTo>
                    <a:pt x="2972638" y="207073"/>
                  </a:lnTo>
                  <a:lnTo>
                    <a:pt x="2944342" y="204089"/>
                  </a:lnTo>
                  <a:lnTo>
                    <a:pt x="2937548" y="206578"/>
                  </a:lnTo>
                  <a:lnTo>
                    <a:pt x="2937319" y="206578"/>
                  </a:lnTo>
                  <a:lnTo>
                    <a:pt x="2929636" y="208000"/>
                  </a:lnTo>
                  <a:lnTo>
                    <a:pt x="2904109" y="210807"/>
                  </a:lnTo>
                  <a:lnTo>
                    <a:pt x="2928912" y="212432"/>
                  </a:lnTo>
                  <a:lnTo>
                    <a:pt x="2954464" y="213588"/>
                  </a:lnTo>
                  <a:lnTo>
                    <a:pt x="2971469" y="215328"/>
                  </a:lnTo>
                  <a:lnTo>
                    <a:pt x="2970669" y="218744"/>
                  </a:lnTo>
                  <a:lnTo>
                    <a:pt x="3030626" y="218084"/>
                  </a:lnTo>
                  <a:lnTo>
                    <a:pt x="3052153" y="221107"/>
                  </a:lnTo>
                  <a:lnTo>
                    <a:pt x="3051556" y="221107"/>
                  </a:lnTo>
                  <a:lnTo>
                    <a:pt x="3054261" y="222796"/>
                  </a:lnTo>
                  <a:lnTo>
                    <a:pt x="3041332" y="225171"/>
                  </a:lnTo>
                  <a:lnTo>
                    <a:pt x="3079940" y="224917"/>
                  </a:lnTo>
                  <a:lnTo>
                    <a:pt x="3125038" y="222656"/>
                  </a:lnTo>
                  <a:lnTo>
                    <a:pt x="3162490" y="221627"/>
                  </a:lnTo>
                  <a:lnTo>
                    <a:pt x="3165779" y="221627"/>
                  </a:lnTo>
                  <a:lnTo>
                    <a:pt x="3181096" y="223710"/>
                  </a:lnTo>
                  <a:lnTo>
                    <a:pt x="3225215" y="221627"/>
                  </a:lnTo>
                  <a:lnTo>
                    <a:pt x="3193046" y="221107"/>
                  </a:lnTo>
                  <a:lnTo>
                    <a:pt x="3168777" y="219290"/>
                  </a:lnTo>
                  <a:lnTo>
                    <a:pt x="3156305" y="218084"/>
                  </a:lnTo>
                  <a:lnTo>
                    <a:pt x="3146996" y="217182"/>
                  </a:lnTo>
                  <a:lnTo>
                    <a:pt x="3122320" y="215811"/>
                  </a:lnTo>
                  <a:lnTo>
                    <a:pt x="3171202" y="215938"/>
                  </a:lnTo>
                  <a:lnTo>
                    <a:pt x="3178251" y="215811"/>
                  </a:lnTo>
                  <a:lnTo>
                    <a:pt x="3214776" y="215138"/>
                  </a:lnTo>
                  <a:lnTo>
                    <a:pt x="3301542" y="212712"/>
                  </a:lnTo>
                  <a:lnTo>
                    <a:pt x="3352520" y="212090"/>
                  </a:lnTo>
                  <a:lnTo>
                    <a:pt x="3360242" y="208927"/>
                  </a:lnTo>
                  <a:close/>
                </a:path>
                <a:path w="5085080" h="514350">
                  <a:moveTo>
                    <a:pt x="3371761" y="76200"/>
                  </a:moveTo>
                  <a:lnTo>
                    <a:pt x="3367836" y="76200"/>
                  </a:lnTo>
                  <a:lnTo>
                    <a:pt x="3370529" y="76377"/>
                  </a:lnTo>
                  <a:lnTo>
                    <a:pt x="3371761" y="76200"/>
                  </a:lnTo>
                  <a:close/>
                </a:path>
                <a:path w="5085080" h="514350">
                  <a:moveTo>
                    <a:pt x="3381438" y="89293"/>
                  </a:moveTo>
                  <a:lnTo>
                    <a:pt x="3375177" y="87630"/>
                  </a:lnTo>
                  <a:lnTo>
                    <a:pt x="3351174" y="85090"/>
                  </a:lnTo>
                  <a:lnTo>
                    <a:pt x="3341865" y="85090"/>
                  </a:lnTo>
                  <a:lnTo>
                    <a:pt x="3360826" y="87630"/>
                  </a:lnTo>
                  <a:lnTo>
                    <a:pt x="3381438" y="89293"/>
                  </a:lnTo>
                  <a:close/>
                </a:path>
                <a:path w="5085080" h="514350">
                  <a:moveTo>
                    <a:pt x="3394837" y="69850"/>
                  </a:moveTo>
                  <a:lnTo>
                    <a:pt x="3393376" y="67310"/>
                  </a:lnTo>
                  <a:lnTo>
                    <a:pt x="3392157" y="71183"/>
                  </a:lnTo>
                  <a:lnTo>
                    <a:pt x="3392627" y="71183"/>
                  </a:lnTo>
                  <a:lnTo>
                    <a:pt x="3394837" y="69850"/>
                  </a:lnTo>
                  <a:close/>
                </a:path>
                <a:path w="5085080" h="514350">
                  <a:moveTo>
                    <a:pt x="3433216" y="80010"/>
                  </a:moveTo>
                  <a:lnTo>
                    <a:pt x="3429419" y="77470"/>
                  </a:lnTo>
                  <a:lnTo>
                    <a:pt x="3409962" y="73660"/>
                  </a:lnTo>
                  <a:lnTo>
                    <a:pt x="3392627" y="71183"/>
                  </a:lnTo>
                  <a:lnTo>
                    <a:pt x="3390646" y="72390"/>
                  </a:lnTo>
                  <a:lnTo>
                    <a:pt x="3380282" y="74930"/>
                  </a:lnTo>
                  <a:lnTo>
                    <a:pt x="3371761" y="76200"/>
                  </a:lnTo>
                  <a:lnTo>
                    <a:pt x="3386277" y="76200"/>
                  </a:lnTo>
                  <a:lnTo>
                    <a:pt x="3433216" y="80010"/>
                  </a:lnTo>
                  <a:close/>
                </a:path>
                <a:path w="5085080" h="514350">
                  <a:moveTo>
                    <a:pt x="3603841" y="225539"/>
                  </a:moveTo>
                  <a:lnTo>
                    <a:pt x="3594150" y="224155"/>
                  </a:lnTo>
                  <a:lnTo>
                    <a:pt x="3582860" y="223532"/>
                  </a:lnTo>
                  <a:lnTo>
                    <a:pt x="3581323" y="224205"/>
                  </a:lnTo>
                  <a:lnTo>
                    <a:pt x="3578758" y="225463"/>
                  </a:lnTo>
                  <a:lnTo>
                    <a:pt x="3579164" y="226669"/>
                  </a:lnTo>
                  <a:lnTo>
                    <a:pt x="3585476" y="227393"/>
                  </a:lnTo>
                  <a:lnTo>
                    <a:pt x="3600602" y="227177"/>
                  </a:lnTo>
                  <a:lnTo>
                    <a:pt x="3603841" y="225539"/>
                  </a:lnTo>
                  <a:close/>
                </a:path>
                <a:path w="5085080" h="514350">
                  <a:moveTo>
                    <a:pt x="3675088" y="230022"/>
                  </a:moveTo>
                  <a:lnTo>
                    <a:pt x="3661067" y="228549"/>
                  </a:lnTo>
                  <a:lnTo>
                    <a:pt x="3638346" y="230124"/>
                  </a:lnTo>
                  <a:lnTo>
                    <a:pt x="3670744" y="231559"/>
                  </a:lnTo>
                  <a:lnTo>
                    <a:pt x="3675088" y="230022"/>
                  </a:lnTo>
                  <a:close/>
                </a:path>
                <a:path w="5085080" h="514350">
                  <a:moveTo>
                    <a:pt x="3705250" y="119380"/>
                  </a:moveTo>
                  <a:lnTo>
                    <a:pt x="3687610" y="118110"/>
                  </a:lnTo>
                  <a:lnTo>
                    <a:pt x="3678910" y="119380"/>
                  </a:lnTo>
                  <a:lnTo>
                    <a:pt x="3705250" y="119380"/>
                  </a:lnTo>
                  <a:close/>
                </a:path>
                <a:path w="5085080" h="514350">
                  <a:moveTo>
                    <a:pt x="3742220" y="179527"/>
                  </a:moveTo>
                  <a:lnTo>
                    <a:pt x="3733508" y="178092"/>
                  </a:lnTo>
                  <a:lnTo>
                    <a:pt x="3719461" y="178257"/>
                  </a:lnTo>
                  <a:lnTo>
                    <a:pt x="3706304" y="178701"/>
                  </a:lnTo>
                  <a:lnTo>
                    <a:pt x="3700284" y="178130"/>
                  </a:lnTo>
                  <a:lnTo>
                    <a:pt x="3708374" y="179349"/>
                  </a:lnTo>
                  <a:lnTo>
                    <a:pt x="3718064" y="179984"/>
                  </a:lnTo>
                  <a:lnTo>
                    <a:pt x="3729355" y="180035"/>
                  </a:lnTo>
                  <a:lnTo>
                    <a:pt x="3742220" y="179527"/>
                  </a:lnTo>
                  <a:close/>
                </a:path>
                <a:path w="5085080" h="514350">
                  <a:moveTo>
                    <a:pt x="3762616" y="167792"/>
                  </a:moveTo>
                  <a:lnTo>
                    <a:pt x="3745458" y="167970"/>
                  </a:lnTo>
                  <a:lnTo>
                    <a:pt x="3717887" y="166204"/>
                  </a:lnTo>
                  <a:lnTo>
                    <a:pt x="3686086" y="164922"/>
                  </a:lnTo>
                  <a:lnTo>
                    <a:pt x="3656228" y="166560"/>
                  </a:lnTo>
                  <a:lnTo>
                    <a:pt x="3707955" y="170992"/>
                  </a:lnTo>
                  <a:lnTo>
                    <a:pt x="3713696" y="169494"/>
                  </a:lnTo>
                  <a:lnTo>
                    <a:pt x="3728288" y="169024"/>
                  </a:lnTo>
                  <a:lnTo>
                    <a:pt x="3746373" y="168744"/>
                  </a:lnTo>
                  <a:lnTo>
                    <a:pt x="3762616" y="167792"/>
                  </a:lnTo>
                  <a:close/>
                </a:path>
                <a:path w="5085080" h="514350">
                  <a:moveTo>
                    <a:pt x="3879519" y="105410"/>
                  </a:moveTo>
                  <a:lnTo>
                    <a:pt x="3877424" y="104787"/>
                  </a:lnTo>
                  <a:lnTo>
                    <a:pt x="3877818" y="106680"/>
                  </a:lnTo>
                  <a:lnTo>
                    <a:pt x="3877881" y="106972"/>
                  </a:lnTo>
                  <a:lnTo>
                    <a:pt x="3878148" y="106680"/>
                  </a:lnTo>
                  <a:lnTo>
                    <a:pt x="3879519" y="105410"/>
                  </a:lnTo>
                  <a:close/>
                </a:path>
                <a:path w="5085080" h="514350">
                  <a:moveTo>
                    <a:pt x="3918724" y="102870"/>
                  </a:moveTo>
                  <a:lnTo>
                    <a:pt x="3904729" y="102870"/>
                  </a:lnTo>
                  <a:lnTo>
                    <a:pt x="3884917" y="101600"/>
                  </a:lnTo>
                  <a:lnTo>
                    <a:pt x="3870261" y="100330"/>
                  </a:lnTo>
                  <a:lnTo>
                    <a:pt x="3862692" y="100330"/>
                  </a:lnTo>
                  <a:lnTo>
                    <a:pt x="3870909" y="102870"/>
                  </a:lnTo>
                  <a:lnTo>
                    <a:pt x="3877424" y="104787"/>
                  </a:lnTo>
                  <a:lnTo>
                    <a:pt x="3877018" y="102870"/>
                  </a:lnTo>
                  <a:lnTo>
                    <a:pt x="3895255" y="104140"/>
                  </a:lnTo>
                  <a:lnTo>
                    <a:pt x="3906189" y="104140"/>
                  </a:lnTo>
                  <a:lnTo>
                    <a:pt x="3918724" y="102870"/>
                  </a:lnTo>
                  <a:close/>
                </a:path>
                <a:path w="5085080" h="514350">
                  <a:moveTo>
                    <a:pt x="3941775" y="102870"/>
                  </a:moveTo>
                  <a:lnTo>
                    <a:pt x="3924681" y="100330"/>
                  </a:lnTo>
                  <a:lnTo>
                    <a:pt x="3933202" y="97790"/>
                  </a:lnTo>
                  <a:lnTo>
                    <a:pt x="3940886" y="96520"/>
                  </a:lnTo>
                  <a:lnTo>
                    <a:pt x="3921264" y="93980"/>
                  </a:lnTo>
                  <a:lnTo>
                    <a:pt x="3926382" y="96520"/>
                  </a:lnTo>
                  <a:lnTo>
                    <a:pt x="3907447" y="96520"/>
                  </a:lnTo>
                  <a:lnTo>
                    <a:pt x="3892169" y="95250"/>
                  </a:lnTo>
                  <a:lnTo>
                    <a:pt x="3881132" y="93980"/>
                  </a:lnTo>
                  <a:lnTo>
                    <a:pt x="3874935" y="92710"/>
                  </a:lnTo>
                  <a:lnTo>
                    <a:pt x="3875049" y="93980"/>
                  </a:lnTo>
                  <a:lnTo>
                    <a:pt x="3861638" y="95250"/>
                  </a:lnTo>
                  <a:lnTo>
                    <a:pt x="3871099" y="96520"/>
                  </a:lnTo>
                  <a:lnTo>
                    <a:pt x="3888308" y="97790"/>
                  </a:lnTo>
                  <a:lnTo>
                    <a:pt x="3912933" y="100330"/>
                  </a:lnTo>
                  <a:lnTo>
                    <a:pt x="3927792" y="102870"/>
                  </a:lnTo>
                  <a:lnTo>
                    <a:pt x="3941775" y="102870"/>
                  </a:lnTo>
                  <a:close/>
                </a:path>
                <a:path w="5085080" h="514350">
                  <a:moveTo>
                    <a:pt x="3942740" y="134391"/>
                  </a:moveTo>
                  <a:lnTo>
                    <a:pt x="3941089" y="134391"/>
                  </a:lnTo>
                  <a:lnTo>
                    <a:pt x="3939921" y="134797"/>
                  </a:lnTo>
                  <a:lnTo>
                    <a:pt x="3940187" y="135801"/>
                  </a:lnTo>
                  <a:lnTo>
                    <a:pt x="3942740" y="134391"/>
                  </a:lnTo>
                  <a:close/>
                </a:path>
                <a:path w="5085080" h="514350">
                  <a:moveTo>
                    <a:pt x="3944264" y="133248"/>
                  </a:moveTo>
                  <a:lnTo>
                    <a:pt x="3934866" y="132308"/>
                  </a:lnTo>
                  <a:lnTo>
                    <a:pt x="3916248" y="132308"/>
                  </a:lnTo>
                  <a:lnTo>
                    <a:pt x="3925087" y="133248"/>
                  </a:lnTo>
                  <a:lnTo>
                    <a:pt x="3926471" y="133248"/>
                  </a:lnTo>
                  <a:lnTo>
                    <a:pt x="3935057" y="133654"/>
                  </a:lnTo>
                  <a:lnTo>
                    <a:pt x="3941432" y="134277"/>
                  </a:lnTo>
                  <a:lnTo>
                    <a:pt x="3944264" y="133248"/>
                  </a:lnTo>
                  <a:close/>
                </a:path>
                <a:path w="5085080" h="514350">
                  <a:moveTo>
                    <a:pt x="3971290" y="48831"/>
                  </a:moveTo>
                  <a:lnTo>
                    <a:pt x="3929202" y="46405"/>
                  </a:lnTo>
                  <a:lnTo>
                    <a:pt x="3935399" y="48895"/>
                  </a:lnTo>
                  <a:lnTo>
                    <a:pt x="3948265" y="51892"/>
                  </a:lnTo>
                  <a:lnTo>
                    <a:pt x="3949776" y="54419"/>
                  </a:lnTo>
                  <a:lnTo>
                    <a:pt x="3921925" y="55549"/>
                  </a:lnTo>
                  <a:lnTo>
                    <a:pt x="3912285" y="55549"/>
                  </a:lnTo>
                  <a:lnTo>
                    <a:pt x="3903840" y="54914"/>
                  </a:lnTo>
                  <a:lnTo>
                    <a:pt x="3889121" y="53111"/>
                  </a:lnTo>
                  <a:lnTo>
                    <a:pt x="3905440" y="52209"/>
                  </a:lnTo>
                  <a:lnTo>
                    <a:pt x="3920909" y="51117"/>
                  </a:lnTo>
                  <a:lnTo>
                    <a:pt x="3925963" y="49872"/>
                  </a:lnTo>
                  <a:lnTo>
                    <a:pt x="3911054" y="48488"/>
                  </a:lnTo>
                  <a:lnTo>
                    <a:pt x="3911727" y="51511"/>
                  </a:lnTo>
                  <a:lnTo>
                    <a:pt x="3860901" y="51155"/>
                  </a:lnTo>
                  <a:lnTo>
                    <a:pt x="3872369" y="53454"/>
                  </a:lnTo>
                  <a:lnTo>
                    <a:pt x="3893667" y="55194"/>
                  </a:lnTo>
                  <a:lnTo>
                    <a:pt x="3917442" y="56654"/>
                  </a:lnTo>
                  <a:lnTo>
                    <a:pt x="3936352" y="58077"/>
                  </a:lnTo>
                  <a:lnTo>
                    <a:pt x="3957180" y="55600"/>
                  </a:lnTo>
                  <a:lnTo>
                    <a:pt x="3950309" y="50749"/>
                  </a:lnTo>
                  <a:lnTo>
                    <a:pt x="3971290" y="48831"/>
                  </a:lnTo>
                  <a:close/>
                </a:path>
                <a:path w="5085080" h="514350">
                  <a:moveTo>
                    <a:pt x="4008475" y="111353"/>
                  </a:moveTo>
                  <a:lnTo>
                    <a:pt x="3974515" y="109220"/>
                  </a:lnTo>
                  <a:lnTo>
                    <a:pt x="3956977" y="109220"/>
                  </a:lnTo>
                  <a:lnTo>
                    <a:pt x="3984231" y="110490"/>
                  </a:lnTo>
                  <a:lnTo>
                    <a:pt x="4008475" y="111353"/>
                  </a:lnTo>
                  <a:close/>
                </a:path>
                <a:path w="5085080" h="514350">
                  <a:moveTo>
                    <a:pt x="4042943" y="97955"/>
                  </a:moveTo>
                  <a:lnTo>
                    <a:pt x="4033418" y="97764"/>
                  </a:lnTo>
                  <a:lnTo>
                    <a:pt x="4033113" y="97955"/>
                  </a:lnTo>
                  <a:lnTo>
                    <a:pt x="4042943" y="97955"/>
                  </a:lnTo>
                  <a:close/>
                </a:path>
                <a:path w="5085080" h="514350">
                  <a:moveTo>
                    <a:pt x="4046372" y="176682"/>
                  </a:moveTo>
                  <a:lnTo>
                    <a:pt x="4013454" y="174231"/>
                  </a:lnTo>
                  <a:lnTo>
                    <a:pt x="3981170" y="174828"/>
                  </a:lnTo>
                  <a:lnTo>
                    <a:pt x="4046372" y="176682"/>
                  </a:lnTo>
                  <a:close/>
                </a:path>
                <a:path w="5085080" h="514350">
                  <a:moveTo>
                    <a:pt x="4069359" y="94805"/>
                  </a:moveTo>
                  <a:lnTo>
                    <a:pt x="4066895" y="93192"/>
                  </a:lnTo>
                  <a:lnTo>
                    <a:pt x="4058526" y="87706"/>
                  </a:lnTo>
                  <a:lnTo>
                    <a:pt x="4052379" y="89141"/>
                  </a:lnTo>
                  <a:lnTo>
                    <a:pt x="4049014" y="91541"/>
                  </a:lnTo>
                  <a:lnTo>
                    <a:pt x="4040251" y="93192"/>
                  </a:lnTo>
                  <a:lnTo>
                    <a:pt x="4017949" y="92405"/>
                  </a:lnTo>
                  <a:lnTo>
                    <a:pt x="4013631" y="90309"/>
                  </a:lnTo>
                  <a:lnTo>
                    <a:pt x="4003052" y="89700"/>
                  </a:lnTo>
                  <a:lnTo>
                    <a:pt x="3988308" y="89979"/>
                  </a:lnTo>
                  <a:lnTo>
                    <a:pt x="3971467" y="90500"/>
                  </a:lnTo>
                  <a:lnTo>
                    <a:pt x="3976890" y="92659"/>
                  </a:lnTo>
                  <a:lnTo>
                    <a:pt x="3990771" y="94119"/>
                  </a:lnTo>
                  <a:lnTo>
                    <a:pt x="4001439" y="95440"/>
                  </a:lnTo>
                  <a:lnTo>
                    <a:pt x="4001020" y="95440"/>
                  </a:lnTo>
                  <a:lnTo>
                    <a:pt x="3996029" y="97015"/>
                  </a:lnTo>
                  <a:lnTo>
                    <a:pt x="4033418" y="97764"/>
                  </a:lnTo>
                  <a:lnTo>
                    <a:pt x="4035856" y="96189"/>
                  </a:lnTo>
                  <a:lnTo>
                    <a:pt x="4047566" y="95618"/>
                  </a:lnTo>
                  <a:lnTo>
                    <a:pt x="4061104" y="95440"/>
                  </a:lnTo>
                  <a:lnTo>
                    <a:pt x="4069359" y="94805"/>
                  </a:lnTo>
                  <a:close/>
                </a:path>
                <a:path w="5085080" h="514350">
                  <a:moveTo>
                    <a:pt x="4156710" y="72186"/>
                  </a:moveTo>
                  <a:lnTo>
                    <a:pt x="4117479" y="71602"/>
                  </a:lnTo>
                  <a:lnTo>
                    <a:pt x="4079163" y="71399"/>
                  </a:lnTo>
                  <a:lnTo>
                    <a:pt x="4045915" y="70789"/>
                  </a:lnTo>
                  <a:lnTo>
                    <a:pt x="4021899" y="69011"/>
                  </a:lnTo>
                  <a:lnTo>
                    <a:pt x="4020807" y="72186"/>
                  </a:lnTo>
                  <a:lnTo>
                    <a:pt x="4032986" y="74891"/>
                  </a:lnTo>
                  <a:lnTo>
                    <a:pt x="4052925" y="77279"/>
                  </a:lnTo>
                  <a:lnTo>
                    <a:pt x="4075049" y="79527"/>
                  </a:lnTo>
                  <a:lnTo>
                    <a:pt x="4083697" y="77876"/>
                  </a:lnTo>
                  <a:lnTo>
                    <a:pt x="4080941" y="77431"/>
                  </a:lnTo>
                  <a:lnTo>
                    <a:pt x="4073842" y="76898"/>
                  </a:lnTo>
                  <a:lnTo>
                    <a:pt x="4069461" y="74968"/>
                  </a:lnTo>
                  <a:lnTo>
                    <a:pt x="4115003" y="76885"/>
                  </a:lnTo>
                  <a:lnTo>
                    <a:pt x="4137558" y="77216"/>
                  </a:lnTo>
                  <a:lnTo>
                    <a:pt x="4152760" y="75755"/>
                  </a:lnTo>
                  <a:lnTo>
                    <a:pt x="4142295" y="75158"/>
                  </a:lnTo>
                  <a:lnTo>
                    <a:pt x="4142600" y="74193"/>
                  </a:lnTo>
                  <a:lnTo>
                    <a:pt x="4148975" y="73126"/>
                  </a:lnTo>
                  <a:lnTo>
                    <a:pt x="4156710" y="72186"/>
                  </a:lnTo>
                  <a:close/>
                </a:path>
                <a:path w="5085080" h="514350">
                  <a:moveTo>
                    <a:pt x="4163542" y="162407"/>
                  </a:moveTo>
                  <a:lnTo>
                    <a:pt x="4161599" y="160858"/>
                  </a:lnTo>
                  <a:lnTo>
                    <a:pt x="4154449" y="159321"/>
                  </a:lnTo>
                  <a:lnTo>
                    <a:pt x="4148086" y="157594"/>
                  </a:lnTo>
                  <a:lnTo>
                    <a:pt x="4148645" y="159639"/>
                  </a:lnTo>
                  <a:lnTo>
                    <a:pt x="4131551" y="159296"/>
                  </a:lnTo>
                  <a:lnTo>
                    <a:pt x="4122953" y="158178"/>
                  </a:lnTo>
                  <a:lnTo>
                    <a:pt x="4114457" y="157441"/>
                  </a:lnTo>
                  <a:lnTo>
                    <a:pt x="4097705" y="158267"/>
                  </a:lnTo>
                  <a:lnTo>
                    <a:pt x="4154284" y="164172"/>
                  </a:lnTo>
                  <a:lnTo>
                    <a:pt x="4163542" y="162407"/>
                  </a:lnTo>
                  <a:close/>
                </a:path>
                <a:path w="5085080" h="514350">
                  <a:moveTo>
                    <a:pt x="4206633" y="170611"/>
                  </a:moveTo>
                  <a:lnTo>
                    <a:pt x="4193248" y="168871"/>
                  </a:lnTo>
                  <a:lnTo>
                    <a:pt x="4178579" y="169316"/>
                  </a:lnTo>
                  <a:lnTo>
                    <a:pt x="4167492" y="170319"/>
                  </a:lnTo>
                  <a:lnTo>
                    <a:pt x="4164876" y="170256"/>
                  </a:lnTo>
                  <a:lnTo>
                    <a:pt x="4182478" y="171208"/>
                  </a:lnTo>
                  <a:lnTo>
                    <a:pt x="4192473" y="171297"/>
                  </a:lnTo>
                  <a:lnTo>
                    <a:pt x="4206633" y="170611"/>
                  </a:lnTo>
                  <a:close/>
                </a:path>
                <a:path w="5085080" h="514350">
                  <a:moveTo>
                    <a:pt x="4246080" y="160870"/>
                  </a:moveTo>
                  <a:lnTo>
                    <a:pt x="4222305" y="158394"/>
                  </a:lnTo>
                  <a:lnTo>
                    <a:pt x="4190911" y="162077"/>
                  </a:lnTo>
                  <a:lnTo>
                    <a:pt x="4198797" y="161963"/>
                  </a:lnTo>
                  <a:lnTo>
                    <a:pt x="4213301" y="162052"/>
                  </a:lnTo>
                  <a:lnTo>
                    <a:pt x="4230395" y="161861"/>
                  </a:lnTo>
                  <a:lnTo>
                    <a:pt x="4246080" y="160870"/>
                  </a:lnTo>
                  <a:close/>
                </a:path>
                <a:path w="5085080" h="514350">
                  <a:moveTo>
                    <a:pt x="4280801" y="90144"/>
                  </a:moveTo>
                  <a:lnTo>
                    <a:pt x="4270095" y="91274"/>
                  </a:lnTo>
                  <a:lnTo>
                    <a:pt x="4252303" y="91757"/>
                  </a:lnTo>
                  <a:lnTo>
                    <a:pt x="4202582" y="91884"/>
                  </a:lnTo>
                  <a:lnTo>
                    <a:pt x="4221365" y="91884"/>
                  </a:lnTo>
                  <a:lnTo>
                    <a:pt x="4249039" y="92913"/>
                  </a:lnTo>
                  <a:lnTo>
                    <a:pt x="4273054" y="92989"/>
                  </a:lnTo>
                  <a:lnTo>
                    <a:pt x="4280801" y="90144"/>
                  </a:lnTo>
                  <a:close/>
                </a:path>
                <a:path w="5085080" h="514350">
                  <a:moveTo>
                    <a:pt x="4304296" y="10337"/>
                  </a:moveTo>
                  <a:lnTo>
                    <a:pt x="4285424" y="9232"/>
                  </a:lnTo>
                  <a:lnTo>
                    <a:pt x="4258919" y="8915"/>
                  </a:lnTo>
                  <a:lnTo>
                    <a:pt x="4237533" y="8204"/>
                  </a:lnTo>
                  <a:lnTo>
                    <a:pt x="4233964" y="5943"/>
                  </a:lnTo>
                  <a:lnTo>
                    <a:pt x="4211815" y="9563"/>
                  </a:lnTo>
                  <a:lnTo>
                    <a:pt x="4190390" y="6946"/>
                  </a:lnTo>
                  <a:lnTo>
                    <a:pt x="4176230" y="5842"/>
                  </a:lnTo>
                  <a:lnTo>
                    <a:pt x="4127182" y="3683"/>
                  </a:lnTo>
                  <a:lnTo>
                    <a:pt x="4139781" y="6642"/>
                  </a:lnTo>
                  <a:lnTo>
                    <a:pt x="4168140" y="8470"/>
                  </a:lnTo>
                  <a:lnTo>
                    <a:pt x="4200766" y="9994"/>
                  </a:lnTo>
                  <a:lnTo>
                    <a:pt x="4226141" y="12077"/>
                  </a:lnTo>
                  <a:lnTo>
                    <a:pt x="4229811" y="14986"/>
                  </a:lnTo>
                  <a:lnTo>
                    <a:pt x="4234269" y="17627"/>
                  </a:lnTo>
                  <a:lnTo>
                    <a:pt x="4231729" y="19913"/>
                  </a:lnTo>
                  <a:lnTo>
                    <a:pt x="4214419" y="21755"/>
                  </a:lnTo>
                  <a:lnTo>
                    <a:pt x="4242638" y="23710"/>
                  </a:lnTo>
                  <a:lnTo>
                    <a:pt x="4259529" y="20828"/>
                  </a:lnTo>
                  <a:lnTo>
                    <a:pt x="4260964" y="18300"/>
                  </a:lnTo>
                  <a:lnTo>
                    <a:pt x="4253827" y="15798"/>
                  </a:lnTo>
                  <a:lnTo>
                    <a:pt x="4244949" y="13030"/>
                  </a:lnTo>
                  <a:lnTo>
                    <a:pt x="4262971" y="14224"/>
                  </a:lnTo>
                  <a:lnTo>
                    <a:pt x="4280293" y="14135"/>
                  </a:lnTo>
                  <a:lnTo>
                    <a:pt x="4294771" y="12827"/>
                  </a:lnTo>
                  <a:lnTo>
                    <a:pt x="4304296" y="10337"/>
                  </a:lnTo>
                  <a:close/>
                </a:path>
                <a:path w="5085080" h="514350">
                  <a:moveTo>
                    <a:pt x="4316234" y="104698"/>
                  </a:moveTo>
                  <a:lnTo>
                    <a:pt x="4307344" y="105829"/>
                  </a:lnTo>
                  <a:lnTo>
                    <a:pt x="4315130" y="104914"/>
                  </a:lnTo>
                  <a:lnTo>
                    <a:pt x="4316234" y="104698"/>
                  </a:lnTo>
                  <a:close/>
                </a:path>
                <a:path w="5085080" h="514350">
                  <a:moveTo>
                    <a:pt x="4359694" y="10160"/>
                  </a:moveTo>
                  <a:lnTo>
                    <a:pt x="4359516" y="7493"/>
                  </a:lnTo>
                  <a:lnTo>
                    <a:pt x="4345343" y="5943"/>
                  </a:lnTo>
                  <a:lnTo>
                    <a:pt x="4325264" y="4902"/>
                  </a:lnTo>
                  <a:lnTo>
                    <a:pt x="4307344" y="3695"/>
                  </a:lnTo>
                  <a:lnTo>
                    <a:pt x="4279836" y="4787"/>
                  </a:lnTo>
                  <a:lnTo>
                    <a:pt x="4359694" y="10160"/>
                  </a:lnTo>
                  <a:close/>
                </a:path>
                <a:path w="5085080" h="514350">
                  <a:moveTo>
                    <a:pt x="4370070" y="158013"/>
                  </a:moveTo>
                  <a:lnTo>
                    <a:pt x="4347883" y="157441"/>
                  </a:lnTo>
                  <a:lnTo>
                    <a:pt x="4341355" y="157810"/>
                  </a:lnTo>
                  <a:lnTo>
                    <a:pt x="4333278" y="159118"/>
                  </a:lnTo>
                  <a:lnTo>
                    <a:pt x="4313288" y="156121"/>
                  </a:lnTo>
                  <a:lnTo>
                    <a:pt x="4288104" y="153136"/>
                  </a:lnTo>
                  <a:lnTo>
                    <a:pt x="4256278" y="151320"/>
                  </a:lnTo>
                  <a:lnTo>
                    <a:pt x="4216336" y="151815"/>
                  </a:lnTo>
                  <a:lnTo>
                    <a:pt x="4245076" y="156832"/>
                  </a:lnTo>
                  <a:lnTo>
                    <a:pt x="4242130" y="154863"/>
                  </a:lnTo>
                  <a:lnTo>
                    <a:pt x="4255478" y="154432"/>
                  </a:lnTo>
                  <a:lnTo>
                    <a:pt x="4290657" y="154660"/>
                  </a:lnTo>
                  <a:lnTo>
                    <a:pt x="4281348" y="157099"/>
                  </a:lnTo>
                  <a:lnTo>
                    <a:pt x="4291762" y="159118"/>
                  </a:lnTo>
                  <a:lnTo>
                    <a:pt x="4309034" y="160921"/>
                  </a:lnTo>
                  <a:lnTo>
                    <a:pt x="4320311" y="162737"/>
                  </a:lnTo>
                  <a:lnTo>
                    <a:pt x="4357217" y="162610"/>
                  </a:lnTo>
                  <a:lnTo>
                    <a:pt x="4370070" y="158013"/>
                  </a:lnTo>
                  <a:close/>
                </a:path>
                <a:path w="5085080" h="514350">
                  <a:moveTo>
                    <a:pt x="4402937" y="15367"/>
                  </a:moveTo>
                  <a:lnTo>
                    <a:pt x="4396511" y="14998"/>
                  </a:lnTo>
                  <a:lnTo>
                    <a:pt x="4373867" y="14897"/>
                  </a:lnTo>
                  <a:lnTo>
                    <a:pt x="4350410" y="15074"/>
                  </a:lnTo>
                  <a:lnTo>
                    <a:pt x="4328249" y="14833"/>
                  </a:lnTo>
                  <a:lnTo>
                    <a:pt x="4380598" y="21285"/>
                  </a:lnTo>
                  <a:lnTo>
                    <a:pt x="4375505" y="19773"/>
                  </a:lnTo>
                  <a:lnTo>
                    <a:pt x="4379861" y="17856"/>
                  </a:lnTo>
                  <a:lnTo>
                    <a:pt x="4391164" y="16103"/>
                  </a:lnTo>
                  <a:lnTo>
                    <a:pt x="4402937" y="15367"/>
                  </a:lnTo>
                  <a:close/>
                </a:path>
                <a:path w="5085080" h="514350">
                  <a:moveTo>
                    <a:pt x="4407713" y="100482"/>
                  </a:moveTo>
                  <a:lnTo>
                    <a:pt x="4399585" y="97840"/>
                  </a:lnTo>
                  <a:lnTo>
                    <a:pt x="4389056" y="97536"/>
                  </a:lnTo>
                  <a:lnTo>
                    <a:pt x="4377588" y="97193"/>
                  </a:lnTo>
                  <a:lnTo>
                    <a:pt x="4352988" y="96837"/>
                  </a:lnTo>
                  <a:lnTo>
                    <a:pt x="4337101" y="95072"/>
                  </a:lnTo>
                  <a:lnTo>
                    <a:pt x="4356773" y="99072"/>
                  </a:lnTo>
                  <a:lnTo>
                    <a:pt x="4338777" y="100584"/>
                  </a:lnTo>
                  <a:lnTo>
                    <a:pt x="4325251" y="102857"/>
                  </a:lnTo>
                  <a:lnTo>
                    <a:pt x="4316234" y="104698"/>
                  </a:lnTo>
                  <a:lnTo>
                    <a:pt x="4322153" y="103949"/>
                  </a:lnTo>
                  <a:lnTo>
                    <a:pt x="4344771" y="102412"/>
                  </a:lnTo>
                  <a:lnTo>
                    <a:pt x="4361472" y="100584"/>
                  </a:lnTo>
                  <a:lnTo>
                    <a:pt x="4362107" y="100584"/>
                  </a:lnTo>
                  <a:lnTo>
                    <a:pt x="4361053" y="97840"/>
                  </a:lnTo>
                  <a:lnTo>
                    <a:pt x="4360938" y="97536"/>
                  </a:lnTo>
                  <a:lnTo>
                    <a:pt x="4407713" y="100482"/>
                  </a:lnTo>
                  <a:close/>
                </a:path>
                <a:path w="5085080" h="514350">
                  <a:moveTo>
                    <a:pt x="4415320" y="134620"/>
                  </a:moveTo>
                  <a:lnTo>
                    <a:pt x="4366057" y="123190"/>
                  </a:lnTo>
                  <a:lnTo>
                    <a:pt x="4333773" y="120650"/>
                  </a:lnTo>
                  <a:lnTo>
                    <a:pt x="4317555" y="120650"/>
                  </a:lnTo>
                  <a:lnTo>
                    <a:pt x="4304639" y="118110"/>
                  </a:lnTo>
                  <a:lnTo>
                    <a:pt x="4293095" y="115570"/>
                  </a:lnTo>
                  <a:lnTo>
                    <a:pt x="4287317" y="114300"/>
                  </a:lnTo>
                  <a:lnTo>
                    <a:pt x="4257814" y="111760"/>
                  </a:lnTo>
                  <a:lnTo>
                    <a:pt x="4266743" y="110490"/>
                  </a:lnTo>
                  <a:lnTo>
                    <a:pt x="4284573" y="107950"/>
                  </a:lnTo>
                  <a:lnTo>
                    <a:pt x="4252341" y="109220"/>
                  </a:lnTo>
                  <a:lnTo>
                    <a:pt x="4257306" y="109220"/>
                  </a:lnTo>
                  <a:lnTo>
                    <a:pt x="4256379" y="110490"/>
                  </a:lnTo>
                  <a:lnTo>
                    <a:pt x="4234472" y="110490"/>
                  </a:lnTo>
                  <a:lnTo>
                    <a:pt x="4209961" y="105410"/>
                  </a:lnTo>
                  <a:lnTo>
                    <a:pt x="4201744" y="106680"/>
                  </a:lnTo>
                  <a:lnTo>
                    <a:pt x="4197400" y="107950"/>
                  </a:lnTo>
                  <a:lnTo>
                    <a:pt x="4197388" y="109220"/>
                  </a:lnTo>
                  <a:lnTo>
                    <a:pt x="4202125" y="110490"/>
                  </a:lnTo>
                  <a:lnTo>
                    <a:pt x="4179392" y="110490"/>
                  </a:lnTo>
                  <a:lnTo>
                    <a:pt x="4168864" y="109220"/>
                  </a:lnTo>
                  <a:lnTo>
                    <a:pt x="4164253" y="106680"/>
                  </a:lnTo>
                  <a:lnTo>
                    <a:pt x="4159250" y="105410"/>
                  </a:lnTo>
                  <a:lnTo>
                    <a:pt x="4151579" y="111760"/>
                  </a:lnTo>
                  <a:lnTo>
                    <a:pt x="4102417" y="111760"/>
                  </a:lnTo>
                  <a:lnTo>
                    <a:pt x="4049458" y="109220"/>
                  </a:lnTo>
                  <a:lnTo>
                    <a:pt x="4076166" y="105410"/>
                  </a:lnTo>
                  <a:lnTo>
                    <a:pt x="4030192" y="105410"/>
                  </a:lnTo>
                  <a:lnTo>
                    <a:pt x="4039590" y="106680"/>
                  </a:lnTo>
                  <a:lnTo>
                    <a:pt x="4044607" y="107950"/>
                  </a:lnTo>
                  <a:lnTo>
                    <a:pt x="4040441" y="110490"/>
                  </a:lnTo>
                  <a:lnTo>
                    <a:pt x="4017226" y="111671"/>
                  </a:lnTo>
                  <a:lnTo>
                    <a:pt x="4008475" y="111353"/>
                  </a:lnTo>
                  <a:lnTo>
                    <a:pt x="4015397" y="111760"/>
                  </a:lnTo>
                  <a:lnTo>
                    <a:pt x="4019842" y="111760"/>
                  </a:lnTo>
                  <a:lnTo>
                    <a:pt x="4096181" y="111760"/>
                  </a:lnTo>
                  <a:lnTo>
                    <a:pt x="4084345" y="115570"/>
                  </a:lnTo>
                  <a:lnTo>
                    <a:pt x="4051757" y="114300"/>
                  </a:lnTo>
                  <a:lnTo>
                    <a:pt x="4006875" y="113030"/>
                  </a:lnTo>
                  <a:lnTo>
                    <a:pt x="3958171" y="114300"/>
                  </a:lnTo>
                  <a:lnTo>
                    <a:pt x="3946448" y="113030"/>
                  </a:lnTo>
                  <a:lnTo>
                    <a:pt x="3927297" y="113030"/>
                  </a:lnTo>
                  <a:lnTo>
                    <a:pt x="3903751" y="111760"/>
                  </a:lnTo>
                  <a:lnTo>
                    <a:pt x="3878884" y="111760"/>
                  </a:lnTo>
                  <a:lnTo>
                    <a:pt x="3878618" y="110490"/>
                  </a:lnTo>
                  <a:lnTo>
                    <a:pt x="3877881" y="106972"/>
                  </a:lnTo>
                  <a:lnTo>
                    <a:pt x="3876776" y="107950"/>
                  </a:lnTo>
                  <a:lnTo>
                    <a:pt x="3825430" y="110490"/>
                  </a:lnTo>
                  <a:lnTo>
                    <a:pt x="3797731" y="109220"/>
                  </a:lnTo>
                  <a:lnTo>
                    <a:pt x="3769918" y="106680"/>
                  </a:lnTo>
                  <a:lnTo>
                    <a:pt x="3744061" y="105410"/>
                  </a:lnTo>
                  <a:lnTo>
                    <a:pt x="3781272" y="107950"/>
                  </a:lnTo>
                  <a:lnTo>
                    <a:pt x="3765537" y="110490"/>
                  </a:lnTo>
                  <a:lnTo>
                    <a:pt x="3762743" y="113030"/>
                  </a:lnTo>
                  <a:lnTo>
                    <a:pt x="3768534" y="115570"/>
                  </a:lnTo>
                  <a:lnTo>
                    <a:pt x="3778554" y="116840"/>
                  </a:lnTo>
                  <a:lnTo>
                    <a:pt x="3737927" y="120650"/>
                  </a:lnTo>
                  <a:lnTo>
                    <a:pt x="3742664" y="121920"/>
                  </a:lnTo>
                  <a:lnTo>
                    <a:pt x="3756799" y="121920"/>
                  </a:lnTo>
                  <a:lnTo>
                    <a:pt x="3757091" y="124460"/>
                  </a:lnTo>
                  <a:lnTo>
                    <a:pt x="3715220" y="121920"/>
                  </a:lnTo>
                  <a:lnTo>
                    <a:pt x="3729418" y="123190"/>
                  </a:lnTo>
                  <a:lnTo>
                    <a:pt x="3715499" y="124460"/>
                  </a:lnTo>
                  <a:lnTo>
                    <a:pt x="3693109" y="124460"/>
                  </a:lnTo>
                  <a:lnTo>
                    <a:pt x="3671405" y="123190"/>
                  </a:lnTo>
                  <a:lnTo>
                    <a:pt x="3659543" y="120650"/>
                  </a:lnTo>
                  <a:lnTo>
                    <a:pt x="3671951" y="120650"/>
                  </a:lnTo>
                  <a:lnTo>
                    <a:pt x="3678910" y="119380"/>
                  </a:lnTo>
                  <a:lnTo>
                    <a:pt x="3656952" y="116840"/>
                  </a:lnTo>
                  <a:lnTo>
                    <a:pt x="3642652" y="115570"/>
                  </a:lnTo>
                  <a:lnTo>
                    <a:pt x="3639362" y="114300"/>
                  </a:lnTo>
                  <a:lnTo>
                    <a:pt x="3617074" y="116840"/>
                  </a:lnTo>
                  <a:lnTo>
                    <a:pt x="3580498" y="116840"/>
                  </a:lnTo>
                  <a:lnTo>
                    <a:pt x="3537724" y="115570"/>
                  </a:lnTo>
                  <a:lnTo>
                    <a:pt x="3496780" y="115570"/>
                  </a:lnTo>
                  <a:lnTo>
                    <a:pt x="3498342" y="114300"/>
                  </a:lnTo>
                  <a:lnTo>
                    <a:pt x="3504565" y="109220"/>
                  </a:lnTo>
                  <a:lnTo>
                    <a:pt x="3463493" y="109220"/>
                  </a:lnTo>
                  <a:lnTo>
                    <a:pt x="3407092" y="106680"/>
                  </a:lnTo>
                  <a:lnTo>
                    <a:pt x="3387991" y="104140"/>
                  </a:lnTo>
                  <a:lnTo>
                    <a:pt x="3378441" y="102870"/>
                  </a:lnTo>
                  <a:lnTo>
                    <a:pt x="3409162" y="100330"/>
                  </a:lnTo>
                  <a:lnTo>
                    <a:pt x="3430397" y="95250"/>
                  </a:lnTo>
                  <a:lnTo>
                    <a:pt x="3449180" y="91440"/>
                  </a:lnTo>
                  <a:lnTo>
                    <a:pt x="3472497" y="90170"/>
                  </a:lnTo>
                  <a:lnTo>
                    <a:pt x="3431044" y="91440"/>
                  </a:lnTo>
                  <a:lnTo>
                    <a:pt x="3392182" y="90170"/>
                  </a:lnTo>
                  <a:lnTo>
                    <a:pt x="3381438" y="89293"/>
                  </a:lnTo>
                  <a:lnTo>
                    <a:pt x="3384702" y="90170"/>
                  </a:lnTo>
                  <a:lnTo>
                    <a:pt x="3355009" y="90170"/>
                  </a:lnTo>
                  <a:lnTo>
                    <a:pt x="3336442" y="88900"/>
                  </a:lnTo>
                  <a:lnTo>
                    <a:pt x="3326803" y="86360"/>
                  </a:lnTo>
                  <a:lnTo>
                    <a:pt x="3321989" y="85090"/>
                  </a:lnTo>
                  <a:lnTo>
                    <a:pt x="3304616" y="83820"/>
                  </a:lnTo>
                  <a:lnTo>
                    <a:pt x="3316960" y="81280"/>
                  </a:lnTo>
                  <a:lnTo>
                    <a:pt x="3330194" y="78740"/>
                  </a:lnTo>
                  <a:lnTo>
                    <a:pt x="3377425" y="78740"/>
                  </a:lnTo>
                  <a:lnTo>
                    <a:pt x="3376701" y="80010"/>
                  </a:lnTo>
                  <a:lnTo>
                    <a:pt x="3369310" y="81280"/>
                  </a:lnTo>
                  <a:lnTo>
                    <a:pt x="3350488" y="81280"/>
                  </a:lnTo>
                  <a:lnTo>
                    <a:pt x="3387737" y="83820"/>
                  </a:lnTo>
                  <a:lnTo>
                    <a:pt x="3394506" y="80010"/>
                  </a:lnTo>
                  <a:lnTo>
                    <a:pt x="3394684" y="78740"/>
                  </a:lnTo>
                  <a:lnTo>
                    <a:pt x="3386417" y="77470"/>
                  </a:lnTo>
                  <a:lnTo>
                    <a:pt x="3370529" y="76377"/>
                  </a:lnTo>
                  <a:lnTo>
                    <a:pt x="3363226" y="77470"/>
                  </a:lnTo>
                  <a:lnTo>
                    <a:pt x="3311855" y="76200"/>
                  </a:lnTo>
                  <a:lnTo>
                    <a:pt x="3287293" y="73660"/>
                  </a:lnTo>
                  <a:lnTo>
                    <a:pt x="3275012" y="72390"/>
                  </a:lnTo>
                  <a:lnTo>
                    <a:pt x="3253384" y="69850"/>
                  </a:lnTo>
                  <a:lnTo>
                    <a:pt x="3242564" y="68580"/>
                  </a:lnTo>
                  <a:lnTo>
                    <a:pt x="3204413" y="68580"/>
                  </a:lnTo>
                  <a:lnTo>
                    <a:pt x="3190417" y="67310"/>
                  </a:lnTo>
                  <a:lnTo>
                    <a:pt x="3181540" y="64770"/>
                  </a:lnTo>
                  <a:lnTo>
                    <a:pt x="3174377" y="62230"/>
                  </a:lnTo>
                  <a:lnTo>
                    <a:pt x="3165589" y="59690"/>
                  </a:lnTo>
                  <a:lnTo>
                    <a:pt x="3202165" y="59690"/>
                  </a:lnTo>
                  <a:lnTo>
                    <a:pt x="3173590" y="55880"/>
                  </a:lnTo>
                  <a:lnTo>
                    <a:pt x="3164065" y="54610"/>
                  </a:lnTo>
                  <a:lnTo>
                    <a:pt x="3131223" y="54610"/>
                  </a:lnTo>
                  <a:lnTo>
                    <a:pt x="3093618" y="53340"/>
                  </a:lnTo>
                  <a:lnTo>
                    <a:pt x="3061157" y="52070"/>
                  </a:lnTo>
                  <a:lnTo>
                    <a:pt x="3043351" y="50800"/>
                  </a:lnTo>
                  <a:lnTo>
                    <a:pt x="3089452" y="50800"/>
                  </a:lnTo>
                  <a:lnTo>
                    <a:pt x="2998724" y="48260"/>
                  </a:lnTo>
                  <a:lnTo>
                    <a:pt x="2959849" y="45720"/>
                  </a:lnTo>
                  <a:lnTo>
                    <a:pt x="2908833" y="48260"/>
                  </a:lnTo>
                  <a:lnTo>
                    <a:pt x="2905328" y="45720"/>
                  </a:lnTo>
                  <a:lnTo>
                    <a:pt x="2916136" y="43243"/>
                  </a:lnTo>
                  <a:lnTo>
                    <a:pt x="2915691" y="43243"/>
                  </a:lnTo>
                  <a:lnTo>
                    <a:pt x="2930118" y="41910"/>
                  </a:lnTo>
                  <a:lnTo>
                    <a:pt x="2934309" y="39370"/>
                  </a:lnTo>
                  <a:lnTo>
                    <a:pt x="2908287" y="38100"/>
                  </a:lnTo>
                  <a:lnTo>
                    <a:pt x="2882811" y="38100"/>
                  </a:lnTo>
                  <a:lnTo>
                    <a:pt x="2863240" y="36830"/>
                  </a:lnTo>
                  <a:lnTo>
                    <a:pt x="2854909" y="34290"/>
                  </a:lnTo>
                  <a:lnTo>
                    <a:pt x="2889974" y="34290"/>
                  </a:lnTo>
                  <a:lnTo>
                    <a:pt x="2921546" y="33020"/>
                  </a:lnTo>
                  <a:lnTo>
                    <a:pt x="2953385" y="33020"/>
                  </a:lnTo>
                  <a:lnTo>
                    <a:pt x="2989262" y="35560"/>
                  </a:lnTo>
                  <a:lnTo>
                    <a:pt x="3016161" y="33020"/>
                  </a:lnTo>
                  <a:lnTo>
                    <a:pt x="3029610" y="31750"/>
                  </a:lnTo>
                  <a:lnTo>
                    <a:pt x="3016885" y="30480"/>
                  </a:lnTo>
                  <a:lnTo>
                    <a:pt x="2747873" y="30480"/>
                  </a:lnTo>
                  <a:lnTo>
                    <a:pt x="2695803" y="30480"/>
                  </a:lnTo>
                  <a:lnTo>
                    <a:pt x="2637091" y="30480"/>
                  </a:lnTo>
                  <a:lnTo>
                    <a:pt x="2650617" y="33020"/>
                  </a:lnTo>
                  <a:lnTo>
                    <a:pt x="2662847" y="35560"/>
                  </a:lnTo>
                  <a:lnTo>
                    <a:pt x="2674251" y="36830"/>
                  </a:lnTo>
                  <a:lnTo>
                    <a:pt x="2685275" y="39370"/>
                  </a:lnTo>
                  <a:lnTo>
                    <a:pt x="2809659" y="39370"/>
                  </a:lnTo>
                  <a:lnTo>
                    <a:pt x="2856700" y="41910"/>
                  </a:lnTo>
                  <a:lnTo>
                    <a:pt x="2841498" y="44450"/>
                  </a:lnTo>
                  <a:lnTo>
                    <a:pt x="2815793" y="45720"/>
                  </a:lnTo>
                  <a:lnTo>
                    <a:pt x="2789809" y="44450"/>
                  </a:lnTo>
                  <a:lnTo>
                    <a:pt x="2774632" y="43243"/>
                  </a:lnTo>
                  <a:lnTo>
                    <a:pt x="2773807" y="43243"/>
                  </a:lnTo>
                  <a:lnTo>
                    <a:pt x="2775623" y="45720"/>
                  </a:lnTo>
                  <a:lnTo>
                    <a:pt x="2760624" y="45720"/>
                  </a:lnTo>
                  <a:lnTo>
                    <a:pt x="2742069" y="46990"/>
                  </a:lnTo>
                  <a:lnTo>
                    <a:pt x="2733294" y="48260"/>
                  </a:lnTo>
                  <a:lnTo>
                    <a:pt x="2700731" y="45720"/>
                  </a:lnTo>
                  <a:lnTo>
                    <a:pt x="2648813" y="48260"/>
                  </a:lnTo>
                  <a:lnTo>
                    <a:pt x="2627122" y="48260"/>
                  </a:lnTo>
                  <a:lnTo>
                    <a:pt x="2605481" y="44450"/>
                  </a:lnTo>
                  <a:lnTo>
                    <a:pt x="1968779" y="44450"/>
                  </a:lnTo>
                  <a:lnTo>
                    <a:pt x="1861693" y="44450"/>
                  </a:lnTo>
                  <a:lnTo>
                    <a:pt x="1827441" y="44450"/>
                  </a:lnTo>
                  <a:lnTo>
                    <a:pt x="1832571" y="46990"/>
                  </a:lnTo>
                  <a:lnTo>
                    <a:pt x="1818868" y="46990"/>
                  </a:lnTo>
                  <a:lnTo>
                    <a:pt x="1796910" y="45720"/>
                  </a:lnTo>
                  <a:lnTo>
                    <a:pt x="1769795" y="44450"/>
                  </a:lnTo>
                  <a:lnTo>
                    <a:pt x="1753908" y="43243"/>
                  </a:lnTo>
                  <a:lnTo>
                    <a:pt x="1752752" y="43243"/>
                  </a:lnTo>
                  <a:lnTo>
                    <a:pt x="1761959" y="40640"/>
                  </a:lnTo>
                  <a:lnTo>
                    <a:pt x="1687906" y="40640"/>
                  </a:lnTo>
                  <a:lnTo>
                    <a:pt x="1701990" y="41910"/>
                  </a:lnTo>
                  <a:lnTo>
                    <a:pt x="1676412" y="43243"/>
                  </a:lnTo>
                  <a:lnTo>
                    <a:pt x="1632292" y="43243"/>
                  </a:lnTo>
                  <a:lnTo>
                    <a:pt x="1629194" y="45720"/>
                  </a:lnTo>
                  <a:lnTo>
                    <a:pt x="1634337" y="46990"/>
                  </a:lnTo>
                  <a:lnTo>
                    <a:pt x="1652295" y="46990"/>
                  </a:lnTo>
                  <a:lnTo>
                    <a:pt x="1699577" y="48260"/>
                  </a:lnTo>
                  <a:lnTo>
                    <a:pt x="1829752" y="55880"/>
                  </a:lnTo>
                  <a:lnTo>
                    <a:pt x="1837499" y="53340"/>
                  </a:lnTo>
                  <a:lnTo>
                    <a:pt x="1894001" y="53340"/>
                  </a:lnTo>
                  <a:lnTo>
                    <a:pt x="1904746" y="58420"/>
                  </a:lnTo>
                  <a:lnTo>
                    <a:pt x="1943303" y="59690"/>
                  </a:lnTo>
                  <a:lnTo>
                    <a:pt x="1994446" y="57150"/>
                  </a:lnTo>
                  <a:lnTo>
                    <a:pt x="2042934" y="58420"/>
                  </a:lnTo>
                  <a:lnTo>
                    <a:pt x="2040407" y="57150"/>
                  </a:lnTo>
                  <a:lnTo>
                    <a:pt x="2037867" y="55880"/>
                  </a:lnTo>
                  <a:lnTo>
                    <a:pt x="2084882" y="59690"/>
                  </a:lnTo>
                  <a:lnTo>
                    <a:pt x="2144433" y="59690"/>
                  </a:lnTo>
                  <a:lnTo>
                    <a:pt x="2192858" y="60960"/>
                  </a:lnTo>
                  <a:lnTo>
                    <a:pt x="2206485" y="67310"/>
                  </a:lnTo>
                  <a:lnTo>
                    <a:pt x="2176716" y="67310"/>
                  </a:lnTo>
                  <a:lnTo>
                    <a:pt x="2271077" y="69850"/>
                  </a:lnTo>
                  <a:lnTo>
                    <a:pt x="2318537" y="72390"/>
                  </a:lnTo>
                  <a:lnTo>
                    <a:pt x="2417889" y="74930"/>
                  </a:lnTo>
                  <a:lnTo>
                    <a:pt x="2471356" y="73660"/>
                  </a:lnTo>
                  <a:lnTo>
                    <a:pt x="2470670" y="72390"/>
                  </a:lnTo>
                  <a:lnTo>
                    <a:pt x="2512428" y="72390"/>
                  </a:lnTo>
                  <a:lnTo>
                    <a:pt x="2561679" y="71183"/>
                  </a:lnTo>
                  <a:lnTo>
                    <a:pt x="2566733" y="71183"/>
                  </a:lnTo>
                  <a:lnTo>
                    <a:pt x="2611145" y="72390"/>
                  </a:lnTo>
                  <a:lnTo>
                    <a:pt x="2637663" y="74930"/>
                  </a:lnTo>
                  <a:lnTo>
                    <a:pt x="2731376" y="72390"/>
                  </a:lnTo>
                  <a:lnTo>
                    <a:pt x="2775547" y="72390"/>
                  </a:lnTo>
                  <a:lnTo>
                    <a:pt x="2790761" y="71183"/>
                  </a:lnTo>
                  <a:lnTo>
                    <a:pt x="2807627" y="69850"/>
                  </a:lnTo>
                  <a:lnTo>
                    <a:pt x="2854934" y="73660"/>
                  </a:lnTo>
                  <a:lnTo>
                    <a:pt x="2906522" y="74930"/>
                  </a:lnTo>
                  <a:lnTo>
                    <a:pt x="2960573" y="73660"/>
                  </a:lnTo>
                  <a:lnTo>
                    <a:pt x="3068802" y="73660"/>
                  </a:lnTo>
                  <a:lnTo>
                    <a:pt x="3119361" y="74930"/>
                  </a:lnTo>
                  <a:lnTo>
                    <a:pt x="3165132" y="78740"/>
                  </a:lnTo>
                  <a:lnTo>
                    <a:pt x="3149727" y="83235"/>
                  </a:lnTo>
                  <a:lnTo>
                    <a:pt x="3160966" y="83820"/>
                  </a:lnTo>
                  <a:lnTo>
                    <a:pt x="3180943" y="82550"/>
                  </a:lnTo>
                  <a:lnTo>
                    <a:pt x="3188919" y="81280"/>
                  </a:lnTo>
                  <a:lnTo>
                    <a:pt x="3199206" y="83820"/>
                  </a:lnTo>
                  <a:lnTo>
                    <a:pt x="3277959" y="87630"/>
                  </a:lnTo>
                  <a:lnTo>
                    <a:pt x="3277793" y="86360"/>
                  </a:lnTo>
                  <a:lnTo>
                    <a:pt x="3300946" y="88900"/>
                  </a:lnTo>
                  <a:lnTo>
                    <a:pt x="3354032" y="91440"/>
                  </a:lnTo>
                  <a:lnTo>
                    <a:pt x="3367176" y="93980"/>
                  </a:lnTo>
                  <a:lnTo>
                    <a:pt x="3377793" y="97790"/>
                  </a:lnTo>
                  <a:lnTo>
                    <a:pt x="3367963" y="100330"/>
                  </a:lnTo>
                  <a:lnTo>
                    <a:pt x="3350183" y="102870"/>
                  </a:lnTo>
                  <a:lnTo>
                    <a:pt x="3336975" y="104140"/>
                  </a:lnTo>
                  <a:lnTo>
                    <a:pt x="3300895" y="102870"/>
                  </a:lnTo>
                  <a:lnTo>
                    <a:pt x="3273501" y="101600"/>
                  </a:lnTo>
                  <a:lnTo>
                    <a:pt x="3259150" y="99060"/>
                  </a:lnTo>
                  <a:lnTo>
                    <a:pt x="3251974" y="97790"/>
                  </a:lnTo>
                  <a:lnTo>
                    <a:pt x="3233445" y="95250"/>
                  </a:lnTo>
                  <a:lnTo>
                    <a:pt x="3234918" y="93980"/>
                  </a:lnTo>
                  <a:lnTo>
                    <a:pt x="3222942" y="91440"/>
                  </a:lnTo>
                  <a:lnTo>
                    <a:pt x="3213531" y="90170"/>
                  </a:lnTo>
                  <a:lnTo>
                    <a:pt x="3222675" y="87630"/>
                  </a:lnTo>
                  <a:lnTo>
                    <a:pt x="3203727" y="90170"/>
                  </a:lnTo>
                  <a:lnTo>
                    <a:pt x="3203410" y="92710"/>
                  </a:lnTo>
                  <a:lnTo>
                    <a:pt x="3214370" y="93980"/>
                  </a:lnTo>
                  <a:lnTo>
                    <a:pt x="3229267" y="96520"/>
                  </a:lnTo>
                  <a:lnTo>
                    <a:pt x="3184220" y="97790"/>
                  </a:lnTo>
                  <a:lnTo>
                    <a:pt x="3153816" y="95250"/>
                  </a:lnTo>
                  <a:lnTo>
                    <a:pt x="3143097" y="93980"/>
                  </a:lnTo>
                  <a:lnTo>
                    <a:pt x="3121672" y="91440"/>
                  </a:lnTo>
                  <a:lnTo>
                    <a:pt x="3071431" y="92710"/>
                  </a:lnTo>
                  <a:lnTo>
                    <a:pt x="3082213" y="92710"/>
                  </a:lnTo>
                  <a:lnTo>
                    <a:pt x="3099384" y="93980"/>
                  </a:lnTo>
                  <a:lnTo>
                    <a:pt x="3119971" y="95250"/>
                  </a:lnTo>
                  <a:lnTo>
                    <a:pt x="3140964" y="93980"/>
                  </a:lnTo>
                  <a:lnTo>
                    <a:pt x="3132010" y="96520"/>
                  </a:lnTo>
                  <a:lnTo>
                    <a:pt x="3096514" y="99060"/>
                  </a:lnTo>
                  <a:lnTo>
                    <a:pt x="3082239" y="100330"/>
                  </a:lnTo>
                  <a:lnTo>
                    <a:pt x="3098495" y="100330"/>
                  </a:lnTo>
                  <a:lnTo>
                    <a:pt x="3170555" y="102870"/>
                  </a:lnTo>
                  <a:lnTo>
                    <a:pt x="3175927" y="100330"/>
                  </a:lnTo>
                  <a:lnTo>
                    <a:pt x="3203092" y="100330"/>
                  </a:lnTo>
                  <a:lnTo>
                    <a:pt x="3211118" y="99060"/>
                  </a:lnTo>
                  <a:lnTo>
                    <a:pt x="3225431" y="100330"/>
                  </a:lnTo>
                  <a:lnTo>
                    <a:pt x="3239757" y="100330"/>
                  </a:lnTo>
                  <a:lnTo>
                    <a:pt x="3254933" y="99060"/>
                  </a:lnTo>
                  <a:lnTo>
                    <a:pt x="3271812" y="101600"/>
                  </a:lnTo>
                  <a:lnTo>
                    <a:pt x="3232251" y="104140"/>
                  </a:lnTo>
                  <a:lnTo>
                    <a:pt x="3207308" y="105410"/>
                  </a:lnTo>
                  <a:lnTo>
                    <a:pt x="3231400" y="105410"/>
                  </a:lnTo>
                  <a:lnTo>
                    <a:pt x="3246526" y="106680"/>
                  </a:lnTo>
                  <a:lnTo>
                    <a:pt x="3259950" y="107950"/>
                  </a:lnTo>
                  <a:lnTo>
                    <a:pt x="3282467" y="107950"/>
                  </a:lnTo>
                  <a:lnTo>
                    <a:pt x="3272688" y="109220"/>
                  </a:lnTo>
                  <a:lnTo>
                    <a:pt x="3257702" y="110490"/>
                  </a:lnTo>
                  <a:lnTo>
                    <a:pt x="3218446" y="110490"/>
                  </a:lnTo>
                  <a:lnTo>
                    <a:pt x="3293999" y="113030"/>
                  </a:lnTo>
                  <a:lnTo>
                    <a:pt x="3362096" y="113030"/>
                  </a:lnTo>
                  <a:lnTo>
                    <a:pt x="3362490" y="114300"/>
                  </a:lnTo>
                  <a:lnTo>
                    <a:pt x="3344341" y="116840"/>
                  </a:lnTo>
                  <a:lnTo>
                    <a:pt x="3349193" y="116840"/>
                  </a:lnTo>
                  <a:lnTo>
                    <a:pt x="3355632" y="115570"/>
                  </a:lnTo>
                  <a:lnTo>
                    <a:pt x="3371900" y="114300"/>
                  </a:lnTo>
                  <a:lnTo>
                    <a:pt x="3391738" y="115570"/>
                  </a:lnTo>
                  <a:lnTo>
                    <a:pt x="3408807" y="115570"/>
                  </a:lnTo>
                  <a:lnTo>
                    <a:pt x="3439960" y="121920"/>
                  </a:lnTo>
                  <a:lnTo>
                    <a:pt x="3479203" y="123190"/>
                  </a:lnTo>
                  <a:lnTo>
                    <a:pt x="3524313" y="123190"/>
                  </a:lnTo>
                  <a:lnTo>
                    <a:pt x="3573094" y="127000"/>
                  </a:lnTo>
                  <a:lnTo>
                    <a:pt x="3577031" y="124460"/>
                  </a:lnTo>
                  <a:lnTo>
                    <a:pt x="3622230" y="124460"/>
                  </a:lnTo>
                  <a:lnTo>
                    <a:pt x="3721443" y="127000"/>
                  </a:lnTo>
                  <a:lnTo>
                    <a:pt x="3753764" y="128270"/>
                  </a:lnTo>
                  <a:lnTo>
                    <a:pt x="3744696" y="130810"/>
                  </a:lnTo>
                  <a:lnTo>
                    <a:pt x="3773678" y="130810"/>
                  </a:lnTo>
                  <a:lnTo>
                    <a:pt x="3832580" y="133350"/>
                  </a:lnTo>
                  <a:lnTo>
                    <a:pt x="3856952" y="135890"/>
                  </a:lnTo>
                  <a:lnTo>
                    <a:pt x="3889565" y="134620"/>
                  </a:lnTo>
                  <a:lnTo>
                    <a:pt x="3926052" y="129540"/>
                  </a:lnTo>
                  <a:lnTo>
                    <a:pt x="3961600" y="129540"/>
                  </a:lnTo>
                  <a:lnTo>
                    <a:pt x="3964775" y="132080"/>
                  </a:lnTo>
                  <a:lnTo>
                    <a:pt x="3965689" y="134620"/>
                  </a:lnTo>
                  <a:lnTo>
                    <a:pt x="3974249" y="137160"/>
                  </a:lnTo>
                  <a:lnTo>
                    <a:pt x="3990848" y="137160"/>
                  </a:lnTo>
                  <a:lnTo>
                    <a:pt x="4193108" y="132080"/>
                  </a:lnTo>
                  <a:lnTo>
                    <a:pt x="4202582" y="133350"/>
                  </a:lnTo>
                  <a:lnTo>
                    <a:pt x="4207484" y="134620"/>
                  </a:lnTo>
                  <a:lnTo>
                    <a:pt x="4216959" y="135890"/>
                  </a:lnTo>
                  <a:lnTo>
                    <a:pt x="4248277" y="133350"/>
                  </a:lnTo>
                  <a:lnTo>
                    <a:pt x="4290111" y="132080"/>
                  </a:lnTo>
                  <a:lnTo>
                    <a:pt x="4335564" y="130810"/>
                  </a:lnTo>
                  <a:lnTo>
                    <a:pt x="4377728" y="132080"/>
                  </a:lnTo>
                  <a:lnTo>
                    <a:pt x="4373550" y="133350"/>
                  </a:lnTo>
                  <a:lnTo>
                    <a:pt x="4382935" y="134620"/>
                  </a:lnTo>
                  <a:lnTo>
                    <a:pt x="4415320" y="134620"/>
                  </a:lnTo>
                  <a:close/>
                </a:path>
                <a:path w="5085080" h="514350">
                  <a:moveTo>
                    <a:pt x="4415612" y="114160"/>
                  </a:moveTo>
                  <a:lnTo>
                    <a:pt x="4363593" y="109728"/>
                  </a:lnTo>
                  <a:lnTo>
                    <a:pt x="4394809" y="105079"/>
                  </a:lnTo>
                  <a:lnTo>
                    <a:pt x="4367123" y="104140"/>
                  </a:lnTo>
                  <a:lnTo>
                    <a:pt x="4369232" y="106311"/>
                  </a:lnTo>
                  <a:lnTo>
                    <a:pt x="4358691" y="110007"/>
                  </a:lnTo>
                  <a:lnTo>
                    <a:pt x="4351947" y="113626"/>
                  </a:lnTo>
                  <a:lnTo>
                    <a:pt x="4365447" y="115544"/>
                  </a:lnTo>
                  <a:lnTo>
                    <a:pt x="4415612" y="114160"/>
                  </a:lnTo>
                  <a:close/>
                </a:path>
                <a:path w="5085080" h="514350">
                  <a:moveTo>
                    <a:pt x="4460011" y="66294"/>
                  </a:moveTo>
                  <a:lnTo>
                    <a:pt x="4447159" y="69850"/>
                  </a:lnTo>
                  <a:lnTo>
                    <a:pt x="4456112" y="69850"/>
                  </a:lnTo>
                  <a:lnTo>
                    <a:pt x="4460011" y="66294"/>
                  </a:lnTo>
                  <a:close/>
                </a:path>
                <a:path w="5085080" h="514350">
                  <a:moveTo>
                    <a:pt x="4476013" y="75920"/>
                  </a:moveTo>
                  <a:lnTo>
                    <a:pt x="4445533" y="74333"/>
                  </a:lnTo>
                  <a:lnTo>
                    <a:pt x="4386440" y="72504"/>
                  </a:lnTo>
                  <a:lnTo>
                    <a:pt x="4368774" y="70599"/>
                  </a:lnTo>
                  <a:lnTo>
                    <a:pt x="4378858" y="74637"/>
                  </a:lnTo>
                  <a:lnTo>
                    <a:pt x="4346168" y="73215"/>
                  </a:lnTo>
                  <a:lnTo>
                    <a:pt x="4351312" y="75285"/>
                  </a:lnTo>
                  <a:lnTo>
                    <a:pt x="4342955" y="76962"/>
                  </a:lnTo>
                  <a:lnTo>
                    <a:pt x="4328452" y="78168"/>
                  </a:lnTo>
                  <a:lnTo>
                    <a:pt x="4315168" y="78854"/>
                  </a:lnTo>
                  <a:lnTo>
                    <a:pt x="4403661" y="79641"/>
                  </a:lnTo>
                  <a:lnTo>
                    <a:pt x="4444847" y="80543"/>
                  </a:lnTo>
                  <a:lnTo>
                    <a:pt x="4441609" y="78714"/>
                  </a:lnTo>
                  <a:lnTo>
                    <a:pt x="4446422" y="77508"/>
                  </a:lnTo>
                  <a:lnTo>
                    <a:pt x="4458233" y="76682"/>
                  </a:lnTo>
                  <a:lnTo>
                    <a:pt x="4476013" y="75920"/>
                  </a:lnTo>
                  <a:close/>
                </a:path>
                <a:path w="5085080" h="514350">
                  <a:moveTo>
                    <a:pt x="4484814" y="134315"/>
                  </a:moveTo>
                  <a:lnTo>
                    <a:pt x="4442650" y="131889"/>
                  </a:lnTo>
                  <a:lnTo>
                    <a:pt x="4442650" y="132905"/>
                  </a:lnTo>
                  <a:lnTo>
                    <a:pt x="4429417" y="134467"/>
                  </a:lnTo>
                  <a:lnTo>
                    <a:pt x="4445406" y="135636"/>
                  </a:lnTo>
                  <a:lnTo>
                    <a:pt x="4455528" y="135356"/>
                  </a:lnTo>
                  <a:lnTo>
                    <a:pt x="4466425" y="134581"/>
                  </a:lnTo>
                  <a:lnTo>
                    <a:pt x="4484814" y="134315"/>
                  </a:lnTo>
                  <a:close/>
                </a:path>
                <a:path w="5085080" h="514350">
                  <a:moveTo>
                    <a:pt x="4758893" y="68935"/>
                  </a:moveTo>
                  <a:lnTo>
                    <a:pt x="4750143" y="70497"/>
                  </a:lnTo>
                  <a:lnTo>
                    <a:pt x="4744161" y="72237"/>
                  </a:lnTo>
                  <a:lnTo>
                    <a:pt x="4748098" y="73621"/>
                  </a:lnTo>
                  <a:lnTo>
                    <a:pt x="4756670" y="72009"/>
                  </a:lnTo>
                  <a:lnTo>
                    <a:pt x="4756556" y="70497"/>
                  </a:lnTo>
                  <a:lnTo>
                    <a:pt x="4756531" y="70040"/>
                  </a:lnTo>
                  <a:lnTo>
                    <a:pt x="4758893" y="68935"/>
                  </a:lnTo>
                  <a:close/>
                </a:path>
                <a:path w="5085080" h="514350">
                  <a:moveTo>
                    <a:pt x="4761573" y="68440"/>
                  </a:moveTo>
                  <a:lnTo>
                    <a:pt x="4759934" y="68440"/>
                  </a:lnTo>
                  <a:lnTo>
                    <a:pt x="4758893" y="68935"/>
                  </a:lnTo>
                  <a:lnTo>
                    <a:pt x="4761573" y="68440"/>
                  </a:lnTo>
                  <a:close/>
                </a:path>
                <a:path w="5085080" h="514350">
                  <a:moveTo>
                    <a:pt x="4779200" y="67945"/>
                  </a:moveTo>
                  <a:lnTo>
                    <a:pt x="4769523" y="66954"/>
                  </a:lnTo>
                  <a:lnTo>
                    <a:pt x="4761827" y="68402"/>
                  </a:lnTo>
                  <a:lnTo>
                    <a:pt x="4779200" y="67945"/>
                  </a:lnTo>
                  <a:close/>
                </a:path>
                <a:path w="5085080" h="514350">
                  <a:moveTo>
                    <a:pt x="4781258" y="88023"/>
                  </a:moveTo>
                  <a:lnTo>
                    <a:pt x="4772126" y="83870"/>
                  </a:lnTo>
                  <a:lnTo>
                    <a:pt x="4759083" y="81749"/>
                  </a:lnTo>
                  <a:lnTo>
                    <a:pt x="4731423" y="81241"/>
                  </a:lnTo>
                  <a:lnTo>
                    <a:pt x="4704550" y="80365"/>
                  </a:lnTo>
                  <a:lnTo>
                    <a:pt x="4679607" y="80238"/>
                  </a:lnTo>
                  <a:lnTo>
                    <a:pt x="4657712" y="82016"/>
                  </a:lnTo>
                  <a:lnTo>
                    <a:pt x="4690630" y="82588"/>
                  </a:lnTo>
                  <a:lnTo>
                    <a:pt x="4730318" y="82194"/>
                  </a:lnTo>
                  <a:lnTo>
                    <a:pt x="4761700" y="83159"/>
                  </a:lnTo>
                  <a:lnTo>
                    <a:pt x="4769688" y="87795"/>
                  </a:lnTo>
                  <a:lnTo>
                    <a:pt x="4762855" y="88976"/>
                  </a:lnTo>
                  <a:lnTo>
                    <a:pt x="4751133" y="89814"/>
                  </a:lnTo>
                  <a:lnTo>
                    <a:pt x="4738332" y="89814"/>
                  </a:lnTo>
                  <a:lnTo>
                    <a:pt x="4728311" y="88417"/>
                  </a:lnTo>
                  <a:lnTo>
                    <a:pt x="4733950" y="92989"/>
                  </a:lnTo>
                  <a:lnTo>
                    <a:pt x="4773015" y="91846"/>
                  </a:lnTo>
                  <a:lnTo>
                    <a:pt x="4781258" y="88023"/>
                  </a:lnTo>
                  <a:close/>
                </a:path>
                <a:path w="5085080" h="514350">
                  <a:moveTo>
                    <a:pt x="5003381" y="59728"/>
                  </a:moveTo>
                  <a:lnTo>
                    <a:pt x="4979543" y="56210"/>
                  </a:lnTo>
                  <a:lnTo>
                    <a:pt x="4975085" y="56743"/>
                  </a:lnTo>
                  <a:lnTo>
                    <a:pt x="4941900" y="53289"/>
                  </a:lnTo>
                  <a:lnTo>
                    <a:pt x="4978412" y="51155"/>
                  </a:lnTo>
                  <a:lnTo>
                    <a:pt x="4953940" y="50685"/>
                  </a:lnTo>
                  <a:lnTo>
                    <a:pt x="4935664" y="50876"/>
                  </a:lnTo>
                  <a:lnTo>
                    <a:pt x="4922774" y="52019"/>
                  </a:lnTo>
                  <a:lnTo>
                    <a:pt x="4914455" y="54394"/>
                  </a:lnTo>
                  <a:lnTo>
                    <a:pt x="4923015" y="57302"/>
                  </a:lnTo>
                  <a:lnTo>
                    <a:pt x="4940427" y="59182"/>
                  </a:lnTo>
                  <a:lnTo>
                    <a:pt x="4967084" y="60020"/>
                  </a:lnTo>
                  <a:lnTo>
                    <a:pt x="5003381" y="59728"/>
                  </a:lnTo>
                  <a:close/>
                </a:path>
                <a:path w="5085080" h="514350">
                  <a:moveTo>
                    <a:pt x="5084635" y="71183"/>
                  </a:moveTo>
                  <a:lnTo>
                    <a:pt x="5074424" y="69786"/>
                  </a:lnTo>
                  <a:lnTo>
                    <a:pt x="5061102" y="69723"/>
                  </a:lnTo>
                  <a:lnTo>
                    <a:pt x="5047996" y="70434"/>
                  </a:lnTo>
                  <a:lnTo>
                    <a:pt x="5038382" y="71323"/>
                  </a:lnTo>
                  <a:lnTo>
                    <a:pt x="5050421" y="72364"/>
                  </a:lnTo>
                  <a:lnTo>
                    <a:pt x="5063477" y="72212"/>
                  </a:lnTo>
                  <a:lnTo>
                    <a:pt x="5075555" y="71577"/>
                  </a:lnTo>
                  <a:lnTo>
                    <a:pt x="5084635" y="7118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0" y="4508144"/>
              <a:ext cx="5253990" cy="495300"/>
            </a:xfrm>
            <a:custGeom>
              <a:avLst/>
              <a:gdLst/>
              <a:ahLst/>
              <a:cxnLst/>
              <a:rect l="l" t="t" r="r" b="b"/>
              <a:pathLst>
                <a:path w="5253990" h="495300">
                  <a:moveTo>
                    <a:pt x="285153" y="471335"/>
                  </a:moveTo>
                  <a:lnTo>
                    <a:pt x="229984" y="472490"/>
                  </a:lnTo>
                  <a:lnTo>
                    <a:pt x="206590" y="465353"/>
                  </a:lnTo>
                  <a:lnTo>
                    <a:pt x="164465" y="461441"/>
                  </a:lnTo>
                  <a:lnTo>
                    <a:pt x="107861" y="458622"/>
                  </a:lnTo>
                  <a:lnTo>
                    <a:pt x="41084" y="454736"/>
                  </a:lnTo>
                  <a:lnTo>
                    <a:pt x="35725" y="456463"/>
                  </a:lnTo>
                  <a:lnTo>
                    <a:pt x="26098" y="456742"/>
                  </a:lnTo>
                  <a:lnTo>
                    <a:pt x="0" y="455345"/>
                  </a:lnTo>
                  <a:lnTo>
                    <a:pt x="1181" y="461429"/>
                  </a:lnTo>
                  <a:lnTo>
                    <a:pt x="13703" y="460133"/>
                  </a:lnTo>
                  <a:lnTo>
                    <a:pt x="30530" y="460794"/>
                  </a:lnTo>
                  <a:lnTo>
                    <a:pt x="50050" y="462102"/>
                  </a:lnTo>
                  <a:lnTo>
                    <a:pt x="70662" y="462788"/>
                  </a:lnTo>
                  <a:lnTo>
                    <a:pt x="53022" y="465874"/>
                  </a:lnTo>
                  <a:lnTo>
                    <a:pt x="107238" y="468922"/>
                  </a:lnTo>
                  <a:lnTo>
                    <a:pt x="200304" y="476402"/>
                  </a:lnTo>
                  <a:lnTo>
                    <a:pt x="236004" y="478066"/>
                  </a:lnTo>
                  <a:lnTo>
                    <a:pt x="226428" y="477100"/>
                  </a:lnTo>
                  <a:lnTo>
                    <a:pt x="235102" y="475018"/>
                  </a:lnTo>
                  <a:lnTo>
                    <a:pt x="229984" y="473532"/>
                  </a:lnTo>
                  <a:lnTo>
                    <a:pt x="281889" y="476935"/>
                  </a:lnTo>
                  <a:lnTo>
                    <a:pt x="285153" y="471335"/>
                  </a:lnTo>
                  <a:close/>
                </a:path>
                <a:path w="5253990" h="495300">
                  <a:moveTo>
                    <a:pt x="395833" y="450189"/>
                  </a:moveTo>
                  <a:lnTo>
                    <a:pt x="380669" y="449135"/>
                  </a:lnTo>
                  <a:lnTo>
                    <a:pt x="372554" y="445249"/>
                  </a:lnTo>
                  <a:lnTo>
                    <a:pt x="357517" y="444182"/>
                  </a:lnTo>
                  <a:lnTo>
                    <a:pt x="330073" y="446316"/>
                  </a:lnTo>
                  <a:lnTo>
                    <a:pt x="324485" y="441756"/>
                  </a:lnTo>
                  <a:lnTo>
                    <a:pt x="278625" y="442899"/>
                  </a:lnTo>
                  <a:lnTo>
                    <a:pt x="298564" y="445528"/>
                  </a:lnTo>
                  <a:lnTo>
                    <a:pt x="344614" y="447725"/>
                  </a:lnTo>
                  <a:lnTo>
                    <a:pt x="354076" y="449821"/>
                  </a:lnTo>
                  <a:lnTo>
                    <a:pt x="353898" y="448767"/>
                  </a:lnTo>
                  <a:lnTo>
                    <a:pt x="395833" y="450189"/>
                  </a:lnTo>
                  <a:close/>
                </a:path>
                <a:path w="5253990" h="495300">
                  <a:moveTo>
                    <a:pt x="397052" y="455345"/>
                  </a:moveTo>
                  <a:lnTo>
                    <a:pt x="396976" y="454875"/>
                  </a:lnTo>
                  <a:lnTo>
                    <a:pt x="396925" y="454609"/>
                  </a:lnTo>
                  <a:lnTo>
                    <a:pt x="396849" y="454253"/>
                  </a:lnTo>
                  <a:lnTo>
                    <a:pt x="391896" y="453758"/>
                  </a:lnTo>
                  <a:lnTo>
                    <a:pt x="393446" y="454253"/>
                  </a:lnTo>
                  <a:lnTo>
                    <a:pt x="397052" y="455345"/>
                  </a:lnTo>
                  <a:close/>
                </a:path>
                <a:path w="5253990" h="495300">
                  <a:moveTo>
                    <a:pt x="397294" y="456298"/>
                  </a:moveTo>
                  <a:lnTo>
                    <a:pt x="397154" y="455688"/>
                  </a:lnTo>
                  <a:lnTo>
                    <a:pt x="397078" y="455345"/>
                  </a:lnTo>
                  <a:lnTo>
                    <a:pt x="396875" y="455345"/>
                  </a:lnTo>
                  <a:lnTo>
                    <a:pt x="397294" y="456298"/>
                  </a:lnTo>
                  <a:close/>
                </a:path>
                <a:path w="5253990" h="495300">
                  <a:moveTo>
                    <a:pt x="415912" y="451345"/>
                  </a:moveTo>
                  <a:lnTo>
                    <a:pt x="414604" y="451167"/>
                  </a:lnTo>
                  <a:lnTo>
                    <a:pt x="415455" y="451345"/>
                  </a:lnTo>
                  <a:lnTo>
                    <a:pt x="415912" y="451345"/>
                  </a:lnTo>
                  <a:close/>
                </a:path>
                <a:path w="5253990" h="495300">
                  <a:moveTo>
                    <a:pt x="424789" y="453275"/>
                  </a:moveTo>
                  <a:lnTo>
                    <a:pt x="415455" y="451345"/>
                  </a:lnTo>
                  <a:lnTo>
                    <a:pt x="377913" y="452272"/>
                  </a:lnTo>
                  <a:lnTo>
                    <a:pt x="391896" y="453758"/>
                  </a:lnTo>
                  <a:lnTo>
                    <a:pt x="396227" y="453275"/>
                  </a:lnTo>
                  <a:lnTo>
                    <a:pt x="396900" y="453275"/>
                  </a:lnTo>
                  <a:lnTo>
                    <a:pt x="424611" y="454875"/>
                  </a:lnTo>
                  <a:lnTo>
                    <a:pt x="424561" y="454609"/>
                  </a:lnTo>
                  <a:lnTo>
                    <a:pt x="424484" y="454253"/>
                  </a:lnTo>
                  <a:lnTo>
                    <a:pt x="424370" y="453758"/>
                  </a:lnTo>
                  <a:lnTo>
                    <a:pt x="424268" y="453275"/>
                  </a:lnTo>
                  <a:lnTo>
                    <a:pt x="424789" y="453275"/>
                  </a:lnTo>
                  <a:close/>
                </a:path>
                <a:path w="5253990" h="495300">
                  <a:moveTo>
                    <a:pt x="438721" y="455688"/>
                  </a:moveTo>
                  <a:lnTo>
                    <a:pt x="424611" y="454875"/>
                  </a:lnTo>
                  <a:lnTo>
                    <a:pt x="424903" y="456222"/>
                  </a:lnTo>
                  <a:lnTo>
                    <a:pt x="438721" y="455688"/>
                  </a:lnTo>
                  <a:close/>
                </a:path>
                <a:path w="5253990" h="495300">
                  <a:moveTo>
                    <a:pt x="872998" y="477342"/>
                  </a:moveTo>
                  <a:lnTo>
                    <a:pt x="867651" y="476872"/>
                  </a:lnTo>
                  <a:lnTo>
                    <a:pt x="859142" y="477888"/>
                  </a:lnTo>
                  <a:lnTo>
                    <a:pt x="872998" y="477342"/>
                  </a:lnTo>
                  <a:close/>
                </a:path>
                <a:path w="5253990" h="495300">
                  <a:moveTo>
                    <a:pt x="878903" y="482917"/>
                  </a:moveTo>
                  <a:lnTo>
                    <a:pt x="850442" y="479945"/>
                  </a:lnTo>
                  <a:lnTo>
                    <a:pt x="841146" y="479971"/>
                  </a:lnTo>
                  <a:lnTo>
                    <a:pt x="878903" y="482917"/>
                  </a:lnTo>
                  <a:close/>
                </a:path>
                <a:path w="5253990" h="495300">
                  <a:moveTo>
                    <a:pt x="970318" y="397306"/>
                  </a:moveTo>
                  <a:lnTo>
                    <a:pt x="961186" y="397344"/>
                  </a:lnTo>
                  <a:lnTo>
                    <a:pt x="961809" y="401383"/>
                  </a:lnTo>
                  <a:lnTo>
                    <a:pt x="970318" y="397306"/>
                  </a:lnTo>
                  <a:close/>
                </a:path>
                <a:path w="5253990" h="495300">
                  <a:moveTo>
                    <a:pt x="983615" y="476034"/>
                  </a:moveTo>
                  <a:lnTo>
                    <a:pt x="971473" y="473278"/>
                  </a:lnTo>
                  <a:lnTo>
                    <a:pt x="949858" y="472503"/>
                  </a:lnTo>
                  <a:lnTo>
                    <a:pt x="927569" y="472389"/>
                  </a:lnTo>
                  <a:lnTo>
                    <a:pt x="913396" y="471639"/>
                  </a:lnTo>
                  <a:lnTo>
                    <a:pt x="928649" y="474611"/>
                  </a:lnTo>
                  <a:lnTo>
                    <a:pt x="945083" y="474611"/>
                  </a:lnTo>
                  <a:lnTo>
                    <a:pt x="963231" y="474230"/>
                  </a:lnTo>
                  <a:lnTo>
                    <a:pt x="983615" y="476034"/>
                  </a:lnTo>
                  <a:close/>
                </a:path>
                <a:path w="5253990" h="495300">
                  <a:moveTo>
                    <a:pt x="1010158" y="491693"/>
                  </a:moveTo>
                  <a:lnTo>
                    <a:pt x="968451" y="491312"/>
                  </a:lnTo>
                  <a:lnTo>
                    <a:pt x="977925" y="492506"/>
                  </a:lnTo>
                  <a:lnTo>
                    <a:pt x="986205" y="492658"/>
                  </a:lnTo>
                  <a:lnTo>
                    <a:pt x="1010158" y="491693"/>
                  </a:lnTo>
                  <a:close/>
                </a:path>
                <a:path w="5253990" h="495300">
                  <a:moveTo>
                    <a:pt x="1137348" y="462381"/>
                  </a:moveTo>
                  <a:lnTo>
                    <a:pt x="1137259" y="462076"/>
                  </a:lnTo>
                  <a:lnTo>
                    <a:pt x="1137170" y="461772"/>
                  </a:lnTo>
                  <a:lnTo>
                    <a:pt x="1137094" y="461467"/>
                  </a:lnTo>
                  <a:lnTo>
                    <a:pt x="1136967" y="461035"/>
                  </a:lnTo>
                  <a:lnTo>
                    <a:pt x="1136878" y="460692"/>
                  </a:lnTo>
                  <a:lnTo>
                    <a:pt x="1136802" y="460425"/>
                  </a:lnTo>
                  <a:lnTo>
                    <a:pt x="1136726" y="460133"/>
                  </a:lnTo>
                  <a:lnTo>
                    <a:pt x="1136510" y="459333"/>
                  </a:lnTo>
                  <a:lnTo>
                    <a:pt x="1112774" y="459181"/>
                  </a:lnTo>
                  <a:lnTo>
                    <a:pt x="1093355" y="460133"/>
                  </a:lnTo>
                  <a:lnTo>
                    <a:pt x="1084249" y="460133"/>
                  </a:lnTo>
                  <a:lnTo>
                    <a:pt x="1062456" y="458533"/>
                  </a:lnTo>
                  <a:lnTo>
                    <a:pt x="1068031" y="462076"/>
                  </a:lnTo>
                  <a:lnTo>
                    <a:pt x="1049515" y="461035"/>
                  </a:lnTo>
                  <a:lnTo>
                    <a:pt x="1030389" y="462318"/>
                  </a:lnTo>
                  <a:lnTo>
                    <a:pt x="1023391" y="461467"/>
                  </a:lnTo>
                  <a:lnTo>
                    <a:pt x="1021765" y="461276"/>
                  </a:lnTo>
                  <a:lnTo>
                    <a:pt x="1016977" y="460692"/>
                  </a:lnTo>
                  <a:lnTo>
                    <a:pt x="1022324" y="460425"/>
                  </a:lnTo>
                  <a:lnTo>
                    <a:pt x="1027798" y="460133"/>
                  </a:lnTo>
                  <a:lnTo>
                    <a:pt x="1034986" y="460133"/>
                  </a:lnTo>
                  <a:lnTo>
                    <a:pt x="1002728" y="456298"/>
                  </a:lnTo>
                  <a:lnTo>
                    <a:pt x="1001598" y="456298"/>
                  </a:lnTo>
                  <a:lnTo>
                    <a:pt x="1001560" y="455345"/>
                  </a:lnTo>
                  <a:lnTo>
                    <a:pt x="1001483" y="453275"/>
                  </a:lnTo>
                  <a:lnTo>
                    <a:pt x="999312" y="453275"/>
                  </a:lnTo>
                  <a:lnTo>
                    <a:pt x="985431" y="454253"/>
                  </a:lnTo>
                  <a:lnTo>
                    <a:pt x="983564" y="454253"/>
                  </a:lnTo>
                  <a:lnTo>
                    <a:pt x="968375" y="454609"/>
                  </a:lnTo>
                  <a:lnTo>
                    <a:pt x="944626" y="454875"/>
                  </a:lnTo>
                  <a:lnTo>
                    <a:pt x="946797" y="454875"/>
                  </a:lnTo>
                  <a:lnTo>
                    <a:pt x="928103" y="455345"/>
                  </a:lnTo>
                  <a:lnTo>
                    <a:pt x="937780" y="452970"/>
                  </a:lnTo>
                  <a:lnTo>
                    <a:pt x="922375" y="450659"/>
                  </a:lnTo>
                  <a:lnTo>
                    <a:pt x="915936" y="450138"/>
                  </a:lnTo>
                  <a:lnTo>
                    <a:pt x="900760" y="448919"/>
                  </a:lnTo>
                  <a:lnTo>
                    <a:pt x="876414" y="446951"/>
                  </a:lnTo>
                  <a:lnTo>
                    <a:pt x="875195" y="446951"/>
                  </a:lnTo>
                  <a:lnTo>
                    <a:pt x="872883" y="448919"/>
                  </a:lnTo>
                  <a:lnTo>
                    <a:pt x="863206" y="448919"/>
                  </a:lnTo>
                  <a:lnTo>
                    <a:pt x="849731" y="448500"/>
                  </a:lnTo>
                  <a:lnTo>
                    <a:pt x="857758" y="449999"/>
                  </a:lnTo>
                  <a:lnTo>
                    <a:pt x="799871" y="450138"/>
                  </a:lnTo>
                  <a:lnTo>
                    <a:pt x="745604" y="447789"/>
                  </a:lnTo>
                  <a:lnTo>
                    <a:pt x="732370" y="446951"/>
                  </a:lnTo>
                  <a:lnTo>
                    <a:pt x="697242" y="444754"/>
                  </a:lnTo>
                  <a:lnTo>
                    <a:pt x="657326" y="442861"/>
                  </a:lnTo>
                  <a:lnTo>
                    <a:pt x="654253" y="444017"/>
                  </a:lnTo>
                  <a:lnTo>
                    <a:pt x="647903" y="444754"/>
                  </a:lnTo>
                  <a:lnTo>
                    <a:pt x="644245" y="445554"/>
                  </a:lnTo>
                  <a:lnTo>
                    <a:pt x="648881" y="446951"/>
                  </a:lnTo>
                  <a:lnTo>
                    <a:pt x="621652" y="444461"/>
                  </a:lnTo>
                  <a:lnTo>
                    <a:pt x="597789" y="442264"/>
                  </a:lnTo>
                  <a:lnTo>
                    <a:pt x="533336" y="440283"/>
                  </a:lnTo>
                  <a:lnTo>
                    <a:pt x="470916" y="440016"/>
                  </a:lnTo>
                  <a:lnTo>
                    <a:pt x="425919" y="440448"/>
                  </a:lnTo>
                  <a:lnTo>
                    <a:pt x="431761" y="442531"/>
                  </a:lnTo>
                  <a:lnTo>
                    <a:pt x="427837" y="443496"/>
                  </a:lnTo>
                  <a:lnTo>
                    <a:pt x="425640" y="444461"/>
                  </a:lnTo>
                  <a:lnTo>
                    <a:pt x="436638" y="446506"/>
                  </a:lnTo>
                  <a:lnTo>
                    <a:pt x="436194" y="445554"/>
                  </a:lnTo>
                  <a:lnTo>
                    <a:pt x="436422" y="445554"/>
                  </a:lnTo>
                  <a:lnTo>
                    <a:pt x="431634" y="445020"/>
                  </a:lnTo>
                  <a:lnTo>
                    <a:pt x="445262" y="444461"/>
                  </a:lnTo>
                  <a:lnTo>
                    <a:pt x="455714" y="445554"/>
                  </a:lnTo>
                  <a:lnTo>
                    <a:pt x="454939" y="445554"/>
                  </a:lnTo>
                  <a:lnTo>
                    <a:pt x="459803" y="447967"/>
                  </a:lnTo>
                  <a:lnTo>
                    <a:pt x="469887" y="449999"/>
                  </a:lnTo>
                  <a:lnTo>
                    <a:pt x="416001" y="451345"/>
                  </a:lnTo>
                  <a:lnTo>
                    <a:pt x="444080" y="454875"/>
                  </a:lnTo>
                  <a:lnTo>
                    <a:pt x="444296" y="454875"/>
                  </a:lnTo>
                  <a:lnTo>
                    <a:pt x="479526" y="457708"/>
                  </a:lnTo>
                  <a:lnTo>
                    <a:pt x="522655" y="460133"/>
                  </a:lnTo>
                  <a:lnTo>
                    <a:pt x="523341" y="460133"/>
                  </a:lnTo>
                  <a:lnTo>
                    <a:pt x="561454" y="461772"/>
                  </a:lnTo>
                  <a:lnTo>
                    <a:pt x="564997" y="461772"/>
                  </a:lnTo>
                  <a:lnTo>
                    <a:pt x="566978" y="460692"/>
                  </a:lnTo>
                  <a:lnTo>
                    <a:pt x="576427" y="460425"/>
                  </a:lnTo>
                  <a:lnTo>
                    <a:pt x="605129" y="460425"/>
                  </a:lnTo>
                  <a:lnTo>
                    <a:pt x="596379" y="462076"/>
                  </a:lnTo>
                  <a:lnTo>
                    <a:pt x="597687" y="462076"/>
                  </a:lnTo>
                  <a:lnTo>
                    <a:pt x="606336" y="462572"/>
                  </a:lnTo>
                  <a:lnTo>
                    <a:pt x="620471" y="463143"/>
                  </a:lnTo>
                  <a:lnTo>
                    <a:pt x="619493" y="463143"/>
                  </a:lnTo>
                  <a:lnTo>
                    <a:pt x="620636" y="464820"/>
                  </a:lnTo>
                  <a:lnTo>
                    <a:pt x="630389" y="461276"/>
                  </a:lnTo>
                  <a:lnTo>
                    <a:pt x="661479" y="461276"/>
                  </a:lnTo>
                  <a:lnTo>
                    <a:pt x="699376" y="462318"/>
                  </a:lnTo>
                  <a:lnTo>
                    <a:pt x="730808" y="461467"/>
                  </a:lnTo>
                  <a:lnTo>
                    <a:pt x="752944" y="467220"/>
                  </a:lnTo>
                  <a:lnTo>
                    <a:pt x="753783" y="467220"/>
                  </a:lnTo>
                  <a:lnTo>
                    <a:pt x="791883" y="470954"/>
                  </a:lnTo>
                  <a:lnTo>
                    <a:pt x="836333" y="474040"/>
                  </a:lnTo>
                  <a:lnTo>
                    <a:pt x="867651" y="476872"/>
                  </a:lnTo>
                  <a:lnTo>
                    <a:pt x="875614" y="475907"/>
                  </a:lnTo>
                  <a:lnTo>
                    <a:pt x="868514" y="475259"/>
                  </a:lnTo>
                  <a:lnTo>
                    <a:pt x="855281" y="474535"/>
                  </a:lnTo>
                  <a:lnTo>
                    <a:pt x="853389" y="472300"/>
                  </a:lnTo>
                  <a:lnTo>
                    <a:pt x="885672" y="471716"/>
                  </a:lnTo>
                  <a:lnTo>
                    <a:pt x="871245" y="469087"/>
                  </a:lnTo>
                  <a:lnTo>
                    <a:pt x="851331" y="468655"/>
                  </a:lnTo>
                  <a:lnTo>
                    <a:pt x="836625" y="468007"/>
                  </a:lnTo>
                  <a:lnTo>
                    <a:pt x="837793" y="464820"/>
                  </a:lnTo>
                  <a:lnTo>
                    <a:pt x="864527" y="464820"/>
                  </a:lnTo>
                  <a:lnTo>
                    <a:pt x="880160" y="465696"/>
                  </a:lnTo>
                  <a:lnTo>
                    <a:pt x="896175" y="467220"/>
                  </a:lnTo>
                  <a:lnTo>
                    <a:pt x="912596" y="468604"/>
                  </a:lnTo>
                  <a:lnTo>
                    <a:pt x="920623" y="467639"/>
                  </a:lnTo>
                  <a:lnTo>
                    <a:pt x="940676" y="470560"/>
                  </a:lnTo>
                  <a:lnTo>
                    <a:pt x="971003" y="467868"/>
                  </a:lnTo>
                  <a:lnTo>
                    <a:pt x="1019797" y="464820"/>
                  </a:lnTo>
                  <a:lnTo>
                    <a:pt x="1050010" y="463143"/>
                  </a:lnTo>
                  <a:lnTo>
                    <a:pt x="1087640" y="467106"/>
                  </a:lnTo>
                  <a:lnTo>
                    <a:pt x="1077747" y="463143"/>
                  </a:lnTo>
                  <a:lnTo>
                    <a:pt x="1073353" y="463143"/>
                  </a:lnTo>
                  <a:lnTo>
                    <a:pt x="1137348" y="462381"/>
                  </a:lnTo>
                  <a:close/>
                </a:path>
                <a:path w="5253990" h="495300">
                  <a:moveTo>
                    <a:pt x="1139380" y="491337"/>
                  </a:moveTo>
                  <a:lnTo>
                    <a:pt x="1118666" y="491820"/>
                  </a:lnTo>
                  <a:lnTo>
                    <a:pt x="1111224" y="489394"/>
                  </a:lnTo>
                  <a:lnTo>
                    <a:pt x="1107147" y="486575"/>
                  </a:lnTo>
                  <a:lnTo>
                    <a:pt x="1096543" y="485876"/>
                  </a:lnTo>
                  <a:lnTo>
                    <a:pt x="1094955" y="488251"/>
                  </a:lnTo>
                  <a:lnTo>
                    <a:pt x="1080096" y="489610"/>
                  </a:lnTo>
                  <a:lnTo>
                    <a:pt x="1042339" y="491121"/>
                  </a:lnTo>
                  <a:lnTo>
                    <a:pt x="1068578" y="491197"/>
                  </a:lnTo>
                  <a:lnTo>
                    <a:pt x="1093177" y="493699"/>
                  </a:lnTo>
                  <a:lnTo>
                    <a:pt x="1116622" y="494969"/>
                  </a:lnTo>
                  <a:lnTo>
                    <a:pt x="1139380" y="491337"/>
                  </a:lnTo>
                  <a:close/>
                </a:path>
                <a:path w="5253990" h="495300">
                  <a:moveTo>
                    <a:pt x="1186370" y="393153"/>
                  </a:moveTo>
                  <a:lnTo>
                    <a:pt x="1162596" y="390677"/>
                  </a:lnTo>
                  <a:lnTo>
                    <a:pt x="1144447" y="391744"/>
                  </a:lnTo>
                  <a:lnTo>
                    <a:pt x="1186370" y="393153"/>
                  </a:lnTo>
                  <a:close/>
                </a:path>
                <a:path w="5253990" h="495300">
                  <a:moveTo>
                    <a:pt x="1213485" y="390055"/>
                  </a:moveTo>
                  <a:lnTo>
                    <a:pt x="1175778" y="387083"/>
                  </a:lnTo>
                  <a:lnTo>
                    <a:pt x="1199781" y="391604"/>
                  </a:lnTo>
                  <a:lnTo>
                    <a:pt x="1213485" y="390055"/>
                  </a:lnTo>
                  <a:close/>
                </a:path>
                <a:path w="5253990" h="495300">
                  <a:moveTo>
                    <a:pt x="1230795" y="404723"/>
                  </a:moveTo>
                  <a:lnTo>
                    <a:pt x="1203350" y="404406"/>
                  </a:lnTo>
                  <a:lnTo>
                    <a:pt x="1191882" y="401777"/>
                  </a:lnTo>
                  <a:lnTo>
                    <a:pt x="1178699" y="399135"/>
                  </a:lnTo>
                  <a:lnTo>
                    <a:pt x="1146098" y="398856"/>
                  </a:lnTo>
                  <a:lnTo>
                    <a:pt x="1142428" y="403428"/>
                  </a:lnTo>
                  <a:lnTo>
                    <a:pt x="1068387" y="401599"/>
                  </a:lnTo>
                  <a:lnTo>
                    <a:pt x="1071156" y="403237"/>
                  </a:lnTo>
                  <a:lnTo>
                    <a:pt x="1075258" y="404825"/>
                  </a:lnTo>
                  <a:lnTo>
                    <a:pt x="1074953" y="405942"/>
                  </a:lnTo>
                  <a:lnTo>
                    <a:pt x="1064488" y="406184"/>
                  </a:lnTo>
                  <a:lnTo>
                    <a:pt x="1122197" y="407619"/>
                  </a:lnTo>
                  <a:lnTo>
                    <a:pt x="1162608" y="409486"/>
                  </a:lnTo>
                  <a:lnTo>
                    <a:pt x="1152918" y="408482"/>
                  </a:lnTo>
                  <a:lnTo>
                    <a:pt x="1171384" y="406742"/>
                  </a:lnTo>
                  <a:lnTo>
                    <a:pt x="1222883" y="407022"/>
                  </a:lnTo>
                  <a:lnTo>
                    <a:pt x="1230795" y="404723"/>
                  </a:lnTo>
                  <a:close/>
                </a:path>
                <a:path w="5253990" h="495300">
                  <a:moveTo>
                    <a:pt x="1277835" y="470128"/>
                  </a:moveTo>
                  <a:lnTo>
                    <a:pt x="1267523" y="465061"/>
                  </a:lnTo>
                  <a:lnTo>
                    <a:pt x="1235405" y="466699"/>
                  </a:lnTo>
                  <a:lnTo>
                    <a:pt x="1277835" y="470128"/>
                  </a:lnTo>
                  <a:close/>
                </a:path>
                <a:path w="5253990" h="495300">
                  <a:moveTo>
                    <a:pt x="1279436" y="388937"/>
                  </a:moveTo>
                  <a:lnTo>
                    <a:pt x="1272819" y="387362"/>
                  </a:lnTo>
                  <a:lnTo>
                    <a:pt x="1217472" y="387489"/>
                  </a:lnTo>
                  <a:lnTo>
                    <a:pt x="1259865" y="390906"/>
                  </a:lnTo>
                  <a:lnTo>
                    <a:pt x="1255242" y="390423"/>
                  </a:lnTo>
                  <a:lnTo>
                    <a:pt x="1259090" y="389356"/>
                  </a:lnTo>
                  <a:lnTo>
                    <a:pt x="1271003" y="389229"/>
                  </a:lnTo>
                  <a:lnTo>
                    <a:pt x="1279436" y="388937"/>
                  </a:lnTo>
                  <a:close/>
                </a:path>
                <a:path w="5253990" h="495300">
                  <a:moveTo>
                    <a:pt x="1347736" y="473506"/>
                  </a:moveTo>
                  <a:lnTo>
                    <a:pt x="1315720" y="475132"/>
                  </a:lnTo>
                  <a:lnTo>
                    <a:pt x="1308582" y="473964"/>
                  </a:lnTo>
                  <a:lnTo>
                    <a:pt x="1301369" y="472617"/>
                  </a:lnTo>
                  <a:lnTo>
                    <a:pt x="1294333" y="472033"/>
                  </a:lnTo>
                  <a:lnTo>
                    <a:pt x="1287703" y="473163"/>
                  </a:lnTo>
                  <a:lnTo>
                    <a:pt x="1303223" y="473989"/>
                  </a:lnTo>
                  <a:lnTo>
                    <a:pt x="1314653" y="475500"/>
                  </a:lnTo>
                  <a:lnTo>
                    <a:pt x="1320965" y="477202"/>
                  </a:lnTo>
                  <a:lnTo>
                    <a:pt x="1321193" y="478650"/>
                  </a:lnTo>
                  <a:lnTo>
                    <a:pt x="1347736" y="473506"/>
                  </a:lnTo>
                  <a:close/>
                </a:path>
                <a:path w="5253990" h="495300">
                  <a:moveTo>
                    <a:pt x="1383906" y="388023"/>
                  </a:moveTo>
                  <a:lnTo>
                    <a:pt x="1375079" y="388264"/>
                  </a:lnTo>
                  <a:lnTo>
                    <a:pt x="1368336" y="388150"/>
                  </a:lnTo>
                  <a:lnTo>
                    <a:pt x="1362392" y="387731"/>
                  </a:lnTo>
                  <a:lnTo>
                    <a:pt x="1356004" y="387083"/>
                  </a:lnTo>
                  <a:lnTo>
                    <a:pt x="1352461" y="392684"/>
                  </a:lnTo>
                  <a:lnTo>
                    <a:pt x="1383906" y="388023"/>
                  </a:lnTo>
                  <a:close/>
                </a:path>
                <a:path w="5253990" h="495300">
                  <a:moveTo>
                    <a:pt x="1559293" y="387565"/>
                  </a:moveTo>
                  <a:lnTo>
                    <a:pt x="1554645" y="385318"/>
                  </a:lnTo>
                  <a:lnTo>
                    <a:pt x="1554213" y="385318"/>
                  </a:lnTo>
                  <a:lnTo>
                    <a:pt x="1555457" y="386384"/>
                  </a:lnTo>
                  <a:lnTo>
                    <a:pt x="1559293" y="387565"/>
                  </a:lnTo>
                  <a:close/>
                </a:path>
                <a:path w="5253990" h="495300">
                  <a:moveTo>
                    <a:pt x="1661287" y="389318"/>
                  </a:moveTo>
                  <a:lnTo>
                    <a:pt x="1654505" y="386588"/>
                  </a:lnTo>
                  <a:lnTo>
                    <a:pt x="1652320" y="385318"/>
                  </a:lnTo>
                  <a:lnTo>
                    <a:pt x="1651025" y="384556"/>
                  </a:lnTo>
                  <a:lnTo>
                    <a:pt x="1648333" y="382993"/>
                  </a:lnTo>
                  <a:lnTo>
                    <a:pt x="1631835" y="379806"/>
                  </a:lnTo>
                  <a:lnTo>
                    <a:pt x="1594053" y="378307"/>
                  </a:lnTo>
                  <a:lnTo>
                    <a:pt x="1543621" y="379984"/>
                  </a:lnTo>
                  <a:lnTo>
                    <a:pt x="1554505" y="385254"/>
                  </a:lnTo>
                  <a:lnTo>
                    <a:pt x="1559902" y="384556"/>
                  </a:lnTo>
                  <a:lnTo>
                    <a:pt x="1577060" y="384556"/>
                  </a:lnTo>
                  <a:lnTo>
                    <a:pt x="1578127" y="388924"/>
                  </a:lnTo>
                  <a:lnTo>
                    <a:pt x="1578216" y="389318"/>
                  </a:lnTo>
                  <a:lnTo>
                    <a:pt x="1578279" y="389547"/>
                  </a:lnTo>
                  <a:lnTo>
                    <a:pt x="1527505" y="390169"/>
                  </a:lnTo>
                  <a:lnTo>
                    <a:pt x="1569542" y="392595"/>
                  </a:lnTo>
                  <a:lnTo>
                    <a:pt x="1564919" y="392125"/>
                  </a:lnTo>
                  <a:lnTo>
                    <a:pt x="1585264" y="390537"/>
                  </a:lnTo>
                  <a:lnTo>
                    <a:pt x="1607985" y="389318"/>
                  </a:lnTo>
                  <a:lnTo>
                    <a:pt x="1608188" y="389318"/>
                  </a:lnTo>
                  <a:lnTo>
                    <a:pt x="1629460" y="387731"/>
                  </a:lnTo>
                  <a:lnTo>
                    <a:pt x="1641678" y="385318"/>
                  </a:lnTo>
                  <a:lnTo>
                    <a:pt x="1652181" y="387121"/>
                  </a:lnTo>
                  <a:lnTo>
                    <a:pt x="1649996" y="388251"/>
                  </a:lnTo>
                  <a:lnTo>
                    <a:pt x="1648548" y="388924"/>
                  </a:lnTo>
                  <a:lnTo>
                    <a:pt x="1661287" y="389318"/>
                  </a:lnTo>
                  <a:close/>
                </a:path>
                <a:path w="5253990" h="495300">
                  <a:moveTo>
                    <a:pt x="1694942" y="334340"/>
                  </a:moveTo>
                  <a:lnTo>
                    <a:pt x="1690039" y="332828"/>
                  </a:lnTo>
                  <a:lnTo>
                    <a:pt x="1689531" y="330809"/>
                  </a:lnTo>
                  <a:lnTo>
                    <a:pt x="1675269" y="329311"/>
                  </a:lnTo>
                  <a:lnTo>
                    <a:pt x="1685112" y="331355"/>
                  </a:lnTo>
                  <a:lnTo>
                    <a:pt x="1678317" y="332600"/>
                  </a:lnTo>
                  <a:lnTo>
                    <a:pt x="1674914" y="333451"/>
                  </a:lnTo>
                  <a:lnTo>
                    <a:pt x="1694942" y="334340"/>
                  </a:lnTo>
                  <a:close/>
                </a:path>
                <a:path w="5253990" h="495300">
                  <a:moveTo>
                    <a:pt x="1711947" y="348005"/>
                  </a:moveTo>
                  <a:lnTo>
                    <a:pt x="1697253" y="348437"/>
                  </a:lnTo>
                  <a:lnTo>
                    <a:pt x="1687576" y="347700"/>
                  </a:lnTo>
                  <a:lnTo>
                    <a:pt x="1682953" y="346379"/>
                  </a:lnTo>
                  <a:lnTo>
                    <a:pt x="1683385" y="345046"/>
                  </a:lnTo>
                  <a:lnTo>
                    <a:pt x="1711109" y="344944"/>
                  </a:lnTo>
                  <a:lnTo>
                    <a:pt x="1668551" y="340499"/>
                  </a:lnTo>
                  <a:lnTo>
                    <a:pt x="1656321" y="342366"/>
                  </a:lnTo>
                  <a:lnTo>
                    <a:pt x="1651076" y="344614"/>
                  </a:lnTo>
                  <a:lnTo>
                    <a:pt x="1638909" y="346875"/>
                  </a:lnTo>
                  <a:lnTo>
                    <a:pt x="1605889" y="348805"/>
                  </a:lnTo>
                  <a:lnTo>
                    <a:pt x="1630426" y="349656"/>
                  </a:lnTo>
                  <a:lnTo>
                    <a:pt x="1659115" y="349542"/>
                  </a:lnTo>
                  <a:lnTo>
                    <a:pt x="1687715" y="348856"/>
                  </a:lnTo>
                  <a:lnTo>
                    <a:pt x="1711947" y="348005"/>
                  </a:lnTo>
                  <a:close/>
                </a:path>
                <a:path w="5253990" h="495300">
                  <a:moveTo>
                    <a:pt x="1718995" y="379488"/>
                  </a:moveTo>
                  <a:lnTo>
                    <a:pt x="1695767" y="379044"/>
                  </a:lnTo>
                  <a:lnTo>
                    <a:pt x="1710486" y="382562"/>
                  </a:lnTo>
                  <a:lnTo>
                    <a:pt x="1709813" y="379526"/>
                  </a:lnTo>
                  <a:lnTo>
                    <a:pt x="1718995" y="379488"/>
                  </a:lnTo>
                  <a:close/>
                </a:path>
                <a:path w="5253990" h="495300">
                  <a:moveTo>
                    <a:pt x="1788426" y="387426"/>
                  </a:moveTo>
                  <a:lnTo>
                    <a:pt x="1780540" y="385927"/>
                  </a:lnTo>
                  <a:lnTo>
                    <a:pt x="1785556" y="385470"/>
                  </a:lnTo>
                  <a:lnTo>
                    <a:pt x="1783207" y="384975"/>
                  </a:lnTo>
                  <a:lnTo>
                    <a:pt x="1775574" y="384429"/>
                  </a:lnTo>
                  <a:lnTo>
                    <a:pt x="1766506" y="385470"/>
                  </a:lnTo>
                  <a:lnTo>
                    <a:pt x="1776196" y="387477"/>
                  </a:lnTo>
                  <a:lnTo>
                    <a:pt x="1772018" y="389026"/>
                  </a:lnTo>
                  <a:lnTo>
                    <a:pt x="1744294" y="389089"/>
                  </a:lnTo>
                  <a:lnTo>
                    <a:pt x="1767687" y="391553"/>
                  </a:lnTo>
                  <a:lnTo>
                    <a:pt x="1778101" y="390296"/>
                  </a:lnTo>
                  <a:lnTo>
                    <a:pt x="1786318" y="388899"/>
                  </a:lnTo>
                  <a:lnTo>
                    <a:pt x="1788426" y="387426"/>
                  </a:lnTo>
                  <a:close/>
                </a:path>
                <a:path w="5253990" h="495300">
                  <a:moveTo>
                    <a:pt x="1835416" y="343077"/>
                  </a:moveTo>
                  <a:lnTo>
                    <a:pt x="1821764" y="343877"/>
                  </a:lnTo>
                  <a:lnTo>
                    <a:pt x="1808429" y="343865"/>
                  </a:lnTo>
                  <a:lnTo>
                    <a:pt x="1796097" y="344131"/>
                  </a:lnTo>
                  <a:lnTo>
                    <a:pt x="1785378" y="345770"/>
                  </a:lnTo>
                  <a:lnTo>
                    <a:pt x="1786026" y="348221"/>
                  </a:lnTo>
                  <a:lnTo>
                    <a:pt x="1804466" y="349021"/>
                  </a:lnTo>
                  <a:lnTo>
                    <a:pt x="1820799" y="349618"/>
                  </a:lnTo>
                  <a:lnTo>
                    <a:pt x="1799183" y="346227"/>
                  </a:lnTo>
                  <a:lnTo>
                    <a:pt x="1809445" y="345655"/>
                  </a:lnTo>
                  <a:lnTo>
                    <a:pt x="1819160" y="344855"/>
                  </a:lnTo>
                  <a:lnTo>
                    <a:pt x="1835416" y="343077"/>
                  </a:lnTo>
                  <a:close/>
                </a:path>
                <a:path w="5253990" h="495300">
                  <a:moveTo>
                    <a:pt x="1868893" y="389255"/>
                  </a:moveTo>
                  <a:lnTo>
                    <a:pt x="1863140" y="388061"/>
                  </a:lnTo>
                  <a:lnTo>
                    <a:pt x="1862099" y="386918"/>
                  </a:lnTo>
                  <a:lnTo>
                    <a:pt x="1858530" y="386054"/>
                  </a:lnTo>
                  <a:lnTo>
                    <a:pt x="1845170" y="385737"/>
                  </a:lnTo>
                  <a:lnTo>
                    <a:pt x="1828457" y="385648"/>
                  </a:lnTo>
                  <a:lnTo>
                    <a:pt x="1822881" y="386892"/>
                  </a:lnTo>
                  <a:lnTo>
                    <a:pt x="1821713" y="388607"/>
                  </a:lnTo>
                  <a:lnTo>
                    <a:pt x="1818233" y="389877"/>
                  </a:lnTo>
                  <a:lnTo>
                    <a:pt x="1836940" y="389864"/>
                  </a:lnTo>
                  <a:lnTo>
                    <a:pt x="1836483" y="388810"/>
                  </a:lnTo>
                  <a:lnTo>
                    <a:pt x="1836102" y="386803"/>
                  </a:lnTo>
                  <a:lnTo>
                    <a:pt x="1868893" y="389255"/>
                  </a:lnTo>
                  <a:close/>
                </a:path>
                <a:path w="5253990" h="495300">
                  <a:moveTo>
                    <a:pt x="1880387" y="378548"/>
                  </a:moveTo>
                  <a:lnTo>
                    <a:pt x="1878139" y="376720"/>
                  </a:lnTo>
                  <a:lnTo>
                    <a:pt x="1875434" y="377012"/>
                  </a:lnTo>
                  <a:lnTo>
                    <a:pt x="1880387" y="378548"/>
                  </a:lnTo>
                  <a:close/>
                </a:path>
                <a:path w="5253990" h="495300">
                  <a:moveTo>
                    <a:pt x="1889010" y="375500"/>
                  </a:moveTo>
                  <a:lnTo>
                    <a:pt x="1874761" y="373989"/>
                  </a:lnTo>
                  <a:lnTo>
                    <a:pt x="1878139" y="376720"/>
                  </a:lnTo>
                  <a:lnTo>
                    <a:pt x="1889010" y="375500"/>
                  </a:lnTo>
                  <a:close/>
                </a:path>
                <a:path w="5253990" h="495300">
                  <a:moveTo>
                    <a:pt x="1890026" y="319062"/>
                  </a:moveTo>
                  <a:lnTo>
                    <a:pt x="1862404" y="319138"/>
                  </a:lnTo>
                  <a:lnTo>
                    <a:pt x="1862124" y="321017"/>
                  </a:lnTo>
                  <a:lnTo>
                    <a:pt x="1854403" y="322275"/>
                  </a:lnTo>
                  <a:lnTo>
                    <a:pt x="1850961" y="323253"/>
                  </a:lnTo>
                  <a:lnTo>
                    <a:pt x="1863547" y="324231"/>
                  </a:lnTo>
                  <a:lnTo>
                    <a:pt x="1858962" y="322084"/>
                  </a:lnTo>
                  <a:lnTo>
                    <a:pt x="1868055" y="321094"/>
                  </a:lnTo>
                  <a:lnTo>
                    <a:pt x="1881530" y="320395"/>
                  </a:lnTo>
                  <a:lnTo>
                    <a:pt x="1890026" y="319062"/>
                  </a:lnTo>
                  <a:close/>
                </a:path>
                <a:path w="5253990" h="495300">
                  <a:moveTo>
                    <a:pt x="1900948" y="367817"/>
                  </a:moveTo>
                  <a:lnTo>
                    <a:pt x="1868271" y="365353"/>
                  </a:lnTo>
                  <a:lnTo>
                    <a:pt x="1873288" y="367893"/>
                  </a:lnTo>
                  <a:lnTo>
                    <a:pt x="1803006" y="363512"/>
                  </a:lnTo>
                  <a:lnTo>
                    <a:pt x="1817611" y="366610"/>
                  </a:lnTo>
                  <a:lnTo>
                    <a:pt x="1842452" y="369125"/>
                  </a:lnTo>
                  <a:lnTo>
                    <a:pt x="1872056" y="369900"/>
                  </a:lnTo>
                  <a:lnTo>
                    <a:pt x="1900948" y="367817"/>
                  </a:lnTo>
                  <a:close/>
                </a:path>
                <a:path w="5253990" h="495300">
                  <a:moveTo>
                    <a:pt x="1918944" y="344893"/>
                  </a:moveTo>
                  <a:lnTo>
                    <a:pt x="1867611" y="342506"/>
                  </a:lnTo>
                  <a:lnTo>
                    <a:pt x="1892122" y="348018"/>
                  </a:lnTo>
                  <a:lnTo>
                    <a:pt x="1896224" y="345465"/>
                  </a:lnTo>
                  <a:lnTo>
                    <a:pt x="1905635" y="347472"/>
                  </a:lnTo>
                  <a:lnTo>
                    <a:pt x="1914994" y="347472"/>
                  </a:lnTo>
                  <a:lnTo>
                    <a:pt x="1918944" y="344893"/>
                  </a:lnTo>
                  <a:close/>
                </a:path>
                <a:path w="5253990" h="495300">
                  <a:moveTo>
                    <a:pt x="1922043" y="322922"/>
                  </a:moveTo>
                  <a:lnTo>
                    <a:pt x="1921548" y="321221"/>
                  </a:lnTo>
                  <a:lnTo>
                    <a:pt x="1913013" y="318516"/>
                  </a:lnTo>
                  <a:lnTo>
                    <a:pt x="1919592" y="321157"/>
                  </a:lnTo>
                  <a:lnTo>
                    <a:pt x="1903018" y="322770"/>
                  </a:lnTo>
                  <a:lnTo>
                    <a:pt x="1883752" y="323926"/>
                  </a:lnTo>
                  <a:lnTo>
                    <a:pt x="1882305" y="325196"/>
                  </a:lnTo>
                  <a:lnTo>
                    <a:pt x="1910359" y="324078"/>
                  </a:lnTo>
                  <a:lnTo>
                    <a:pt x="1922043" y="322922"/>
                  </a:lnTo>
                  <a:close/>
                </a:path>
                <a:path w="5253990" h="495300">
                  <a:moveTo>
                    <a:pt x="1992426" y="322834"/>
                  </a:moveTo>
                  <a:lnTo>
                    <a:pt x="1989861" y="322326"/>
                  </a:lnTo>
                  <a:lnTo>
                    <a:pt x="1979180" y="322440"/>
                  </a:lnTo>
                  <a:lnTo>
                    <a:pt x="1965807" y="322275"/>
                  </a:lnTo>
                  <a:lnTo>
                    <a:pt x="1955126" y="320903"/>
                  </a:lnTo>
                  <a:lnTo>
                    <a:pt x="1951647" y="322872"/>
                  </a:lnTo>
                  <a:lnTo>
                    <a:pt x="1962048" y="323240"/>
                  </a:lnTo>
                  <a:lnTo>
                    <a:pt x="1978304" y="322922"/>
                  </a:lnTo>
                  <a:lnTo>
                    <a:pt x="1992426" y="322834"/>
                  </a:lnTo>
                  <a:close/>
                </a:path>
                <a:path w="5253990" h="495300">
                  <a:moveTo>
                    <a:pt x="1998408" y="308610"/>
                  </a:moveTo>
                  <a:lnTo>
                    <a:pt x="1969236" y="309511"/>
                  </a:lnTo>
                  <a:lnTo>
                    <a:pt x="1989836" y="311670"/>
                  </a:lnTo>
                  <a:lnTo>
                    <a:pt x="1998408" y="308610"/>
                  </a:lnTo>
                  <a:close/>
                </a:path>
                <a:path w="5253990" h="495300">
                  <a:moveTo>
                    <a:pt x="2000542" y="379222"/>
                  </a:moveTo>
                  <a:lnTo>
                    <a:pt x="1986229" y="376732"/>
                  </a:lnTo>
                  <a:lnTo>
                    <a:pt x="1981657" y="377240"/>
                  </a:lnTo>
                  <a:lnTo>
                    <a:pt x="1970163" y="375958"/>
                  </a:lnTo>
                  <a:lnTo>
                    <a:pt x="1960460" y="375158"/>
                  </a:lnTo>
                  <a:lnTo>
                    <a:pt x="1947443" y="374929"/>
                  </a:lnTo>
                  <a:lnTo>
                    <a:pt x="1925980" y="375386"/>
                  </a:lnTo>
                  <a:lnTo>
                    <a:pt x="1899158" y="379501"/>
                  </a:lnTo>
                  <a:lnTo>
                    <a:pt x="1951812" y="380314"/>
                  </a:lnTo>
                  <a:lnTo>
                    <a:pt x="1977783" y="380212"/>
                  </a:lnTo>
                  <a:lnTo>
                    <a:pt x="2000542" y="379222"/>
                  </a:lnTo>
                  <a:close/>
                </a:path>
                <a:path w="5253990" h="495300">
                  <a:moveTo>
                    <a:pt x="2130615" y="321449"/>
                  </a:moveTo>
                  <a:lnTo>
                    <a:pt x="2120227" y="321017"/>
                  </a:lnTo>
                  <a:lnTo>
                    <a:pt x="2110511" y="321576"/>
                  </a:lnTo>
                  <a:lnTo>
                    <a:pt x="2101773" y="322605"/>
                  </a:lnTo>
                  <a:lnTo>
                    <a:pt x="2094369" y="323583"/>
                  </a:lnTo>
                  <a:lnTo>
                    <a:pt x="2109419" y="324650"/>
                  </a:lnTo>
                  <a:lnTo>
                    <a:pt x="2116277" y="324040"/>
                  </a:lnTo>
                  <a:lnTo>
                    <a:pt x="2121230" y="322656"/>
                  </a:lnTo>
                  <a:lnTo>
                    <a:pt x="2130615" y="321449"/>
                  </a:lnTo>
                  <a:close/>
                </a:path>
                <a:path w="5253990" h="495300">
                  <a:moveTo>
                    <a:pt x="2179802" y="253238"/>
                  </a:moveTo>
                  <a:lnTo>
                    <a:pt x="2119719" y="250024"/>
                  </a:lnTo>
                  <a:lnTo>
                    <a:pt x="2090140" y="249542"/>
                  </a:lnTo>
                  <a:lnTo>
                    <a:pt x="2064105" y="251002"/>
                  </a:lnTo>
                  <a:lnTo>
                    <a:pt x="2111108" y="254952"/>
                  </a:lnTo>
                  <a:lnTo>
                    <a:pt x="2119350" y="252183"/>
                  </a:lnTo>
                  <a:lnTo>
                    <a:pt x="2139873" y="252006"/>
                  </a:lnTo>
                  <a:lnTo>
                    <a:pt x="2163191" y="252869"/>
                  </a:lnTo>
                  <a:lnTo>
                    <a:pt x="2179802" y="253238"/>
                  </a:lnTo>
                  <a:close/>
                </a:path>
                <a:path w="5253990" h="495300">
                  <a:moveTo>
                    <a:pt x="2180247" y="315709"/>
                  </a:moveTo>
                  <a:lnTo>
                    <a:pt x="2156587" y="313270"/>
                  </a:lnTo>
                  <a:lnTo>
                    <a:pt x="2150821" y="314706"/>
                  </a:lnTo>
                  <a:lnTo>
                    <a:pt x="2139226" y="315163"/>
                  </a:lnTo>
                  <a:lnTo>
                    <a:pt x="2131961" y="315696"/>
                  </a:lnTo>
                  <a:lnTo>
                    <a:pt x="2139226" y="317360"/>
                  </a:lnTo>
                  <a:lnTo>
                    <a:pt x="2141436" y="316128"/>
                  </a:lnTo>
                  <a:lnTo>
                    <a:pt x="2152573" y="315798"/>
                  </a:lnTo>
                  <a:lnTo>
                    <a:pt x="2167305" y="315849"/>
                  </a:lnTo>
                  <a:lnTo>
                    <a:pt x="2180247" y="315709"/>
                  </a:lnTo>
                  <a:close/>
                </a:path>
                <a:path w="5253990" h="495300">
                  <a:moveTo>
                    <a:pt x="2190508" y="381266"/>
                  </a:moveTo>
                  <a:lnTo>
                    <a:pt x="2185911" y="380504"/>
                  </a:lnTo>
                  <a:lnTo>
                    <a:pt x="2175192" y="379755"/>
                  </a:lnTo>
                  <a:lnTo>
                    <a:pt x="2162772" y="379031"/>
                  </a:lnTo>
                  <a:lnTo>
                    <a:pt x="2153031" y="378307"/>
                  </a:lnTo>
                  <a:lnTo>
                    <a:pt x="2130260" y="380911"/>
                  </a:lnTo>
                  <a:lnTo>
                    <a:pt x="2190508" y="381266"/>
                  </a:lnTo>
                  <a:close/>
                </a:path>
                <a:path w="5253990" h="495300">
                  <a:moveTo>
                    <a:pt x="2341664" y="314782"/>
                  </a:moveTo>
                  <a:lnTo>
                    <a:pt x="2308745" y="312318"/>
                  </a:lnTo>
                  <a:lnTo>
                    <a:pt x="2290661" y="314401"/>
                  </a:lnTo>
                  <a:lnTo>
                    <a:pt x="2341664" y="314782"/>
                  </a:lnTo>
                  <a:close/>
                </a:path>
                <a:path w="5253990" h="495300">
                  <a:moveTo>
                    <a:pt x="2695067" y="223875"/>
                  </a:moveTo>
                  <a:lnTo>
                    <a:pt x="2690977" y="222262"/>
                  </a:lnTo>
                  <a:lnTo>
                    <a:pt x="2685707" y="222872"/>
                  </a:lnTo>
                  <a:lnTo>
                    <a:pt x="2695067" y="223875"/>
                  </a:lnTo>
                  <a:close/>
                </a:path>
                <a:path w="5253990" h="495300">
                  <a:moveTo>
                    <a:pt x="2703576" y="220789"/>
                  </a:moveTo>
                  <a:lnTo>
                    <a:pt x="2694216" y="220319"/>
                  </a:lnTo>
                  <a:lnTo>
                    <a:pt x="2684869" y="219849"/>
                  </a:lnTo>
                  <a:lnTo>
                    <a:pt x="2690977" y="222262"/>
                  </a:lnTo>
                  <a:lnTo>
                    <a:pt x="2694609" y="221843"/>
                  </a:lnTo>
                  <a:lnTo>
                    <a:pt x="2689707" y="220319"/>
                  </a:lnTo>
                  <a:lnTo>
                    <a:pt x="2703576" y="220789"/>
                  </a:lnTo>
                  <a:close/>
                </a:path>
                <a:path w="5253990" h="495300">
                  <a:moveTo>
                    <a:pt x="2710891" y="211645"/>
                  </a:moveTo>
                  <a:lnTo>
                    <a:pt x="2699131" y="209245"/>
                  </a:lnTo>
                  <a:lnTo>
                    <a:pt x="2676550" y="208407"/>
                  </a:lnTo>
                  <a:lnTo>
                    <a:pt x="2622296" y="208318"/>
                  </a:lnTo>
                  <a:lnTo>
                    <a:pt x="2647353" y="209588"/>
                  </a:lnTo>
                  <a:lnTo>
                    <a:pt x="2665031" y="210947"/>
                  </a:lnTo>
                  <a:lnTo>
                    <a:pt x="2683497" y="211810"/>
                  </a:lnTo>
                  <a:lnTo>
                    <a:pt x="2710891" y="211645"/>
                  </a:lnTo>
                  <a:close/>
                </a:path>
                <a:path w="5253990" h="495300">
                  <a:moveTo>
                    <a:pt x="2755582" y="225221"/>
                  </a:moveTo>
                  <a:lnTo>
                    <a:pt x="2754795" y="222186"/>
                  </a:lnTo>
                  <a:lnTo>
                    <a:pt x="2740583" y="220687"/>
                  </a:lnTo>
                  <a:lnTo>
                    <a:pt x="2755582" y="225221"/>
                  </a:lnTo>
                  <a:close/>
                </a:path>
                <a:path w="5253990" h="495300">
                  <a:moveTo>
                    <a:pt x="2908135" y="226339"/>
                  </a:moveTo>
                  <a:lnTo>
                    <a:pt x="2898813" y="224028"/>
                  </a:lnTo>
                  <a:lnTo>
                    <a:pt x="2882544" y="223291"/>
                  </a:lnTo>
                  <a:lnTo>
                    <a:pt x="2863850" y="223227"/>
                  </a:lnTo>
                  <a:lnTo>
                    <a:pt x="2847263" y="222923"/>
                  </a:lnTo>
                  <a:lnTo>
                    <a:pt x="2856738" y="223926"/>
                  </a:lnTo>
                  <a:lnTo>
                    <a:pt x="2815209" y="224548"/>
                  </a:lnTo>
                  <a:lnTo>
                    <a:pt x="2908135" y="226339"/>
                  </a:lnTo>
                  <a:close/>
                </a:path>
                <a:path w="5253990" h="495300">
                  <a:moveTo>
                    <a:pt x="2978239" y="230733"/>
                  </a:moveTo>
                  <a:lnTo>
                    <a:pt x="2977819" y="228727"/>
                  </a:lnTo>
                  <a:lnTo>
                    <a:pt x="2977731" y="228295"/>
                  </a:lnTo>
                  <a:lnTo>
                    <a:pt x="2963710" y="227330"/>
                  </a:lnTo>
                  <a:lnTo>
                    <a:pt x="2948940" y="226999"/>
                  </a:lnTo>
                  <a:lnTo>
                    <a:pt x="2947733" y="226999"/>
                  </a:lnTo>
                  <a:lnTo>
                    <a:pt x="2935859" y="226250"/>
                  </a:lnTo>
                  <a:lnTo>
                    <a:pt x="2947149" y="226999"/>
                  </a:lnTo>
                  <a:lnTo>
                    <a:pt x="2963748" y="227698"/>
                  </a:lnTo>
                  <a:lnTo>
                    <a:pt x="2975216" y="228727"/>
                  </a:lnTo>
                  <a:lnTo>
                    <a:pt x="2978239" y="230733"/>
                  </a:lnTo>
                  <a:close/>
                </a:path>
                <a:path w="5253990" h="495300">
                  <a:moveTo>
                    <a:pt x="2978861" y="253593"/>
                  </a:moveTo>
                  <a:lnTo>
                    <a:pt x="2955366" y="251117"/>
                  </a:lnTo>
                  <a:lnTo>
                    <a:pt x="2927807" y="252222"/>
                  </a:lnTo>
                  <a:lnTo>
                    <a:pt x="2978861" y="253593"/>
                  </a:lnTo>
                  <a:close/>
                </a:path>
                <a:path w="5253990" h="495300">
                  <a:moveTo>
                    <a:pt x="3052915" y="213753"/>
                  </a:moveTo>
                  <a:lnTo>
                    <a:pt x="3037217" y="212166"/>
                  </a:lnTo>
                  <a:lnTo>
                    <a:pt x="2995218" y="211175"/>
                  </a:lnTo>
                  <a:lnTo>
                    <a:pt x="2943834" y="210667"/>
                  </a:lnTo>
                  <a:lnTo>
                    <a:pt x="2899968" y="210566"/>
                  </a:lnTo>
                  <a:lnTo>
                    <a:pt x="2889097" y="212432"/>
                  </a:lnTo>
                  <a:lnTo>
                    <a:pt x="2904109" y="214020"/>
                  </a:lnTo>
                  <a:lnTo>
                    <a:pt x="2924302" y="215404"/>
                  </a:lnTo>
                  <a:lnTo>
                    <a:pt x="2928937" y="216623"/>
                  </a:lnTo>
                  <a:lnTo>
                    <a:pt x="2948190" y="217182"/>
                  </a:lnTo>
                  <a:lnTo>
                    <a:pt x="2971152" y="216827"/>
                  </a:lnTo>
                  <a:lnTo>
                    <a:pt x="2988183" y="216966"/>
                  </a:lnTo>
                  <a:lnTo>
                    <a:pt x="2989618" y="218998"/>
                  </a:lnTo>
                  <a:lnTo>
                    <a:pt x="3014484" y="218490"/>
                  </a:lnTo>
                  <a:lnTo>
                    <a:pt x="3026664" y="217297"/>
                  </a:lnTo>
                  <a:lnTo>
                    <a:pt x="3036138" y="215646"/>
                  </a:lnTo>
                  <a:lnTo>
                    <a:pt x="3052915" y="213753"/>
                  </a:lnTo>
                  <a:close/>
                </a:path>
                <a:path w="5253990" h="495300">
                  <a:moveTo>
                    <a:pt x="3077045" y="218236"/>
                  </a:moveTo>
                  <a:lnTo>
                    <a:pt x="3071965" y="215734"/>
                  </a:lnTo>
                  <a:lnTo>
                    <a:pt x="3058604" y="218313"/>
                  </a:lnTo>
                  <a:lnTo>
                    <a:pt x="3077045" y="218236"/>
                  </a:lnTo>
                  <a:close/>
                </a:path>
                <a:path w="5253990" h="495300">
                  <a:moveTo>
                    <a:pt x="3110331" y="161239"/>
                  </a:moveTo>
                  <a:lnTo>
                    <a:pt x="3085884" y="158267"/>
                  </a:lnTo>
                  <a:lnTo>
                    <a:pt x="3046971" y="156578"/>
                  </a:lnTo>
                  <a:lnTo>
                    <a:pt x="3011436" y="154508"/>
                  </a:lnTo>
                  <a:lnTo>
                    <a:pt x="2997123" y="150380"/>
                  </a:lnTo>
                  <a:lnTo>
                    <a:pt x="2969831" y="152501"/>
                  </a:lnTo>
                  <a:lnTo>
                    <a:pt x="2988424" y="152095"/>
                  </a:lnTo>
                  <a:lnTo>
                    <a:pt x="2994380" y="153428"/>
                  </a:lnTo>
                  <a:lnTo>
                    <a:pt x="2995295" y="155562"/>
                  </a:lnTo>
                  <a:lnTo>
                    <a:pt x="2998749" y="157505"/>
                  </a:lnTo>
                  <a:lnTo>
                    <a:pt x="2989859" y="157556"/>
                  </a:lnTo>
                  <a:lnTo>
                    <a:pt x="2982976" y="157086"/>
                  </a:lnTo>
                  <a:lnTo>
                    <a:pt x="2970352" y="155549"/>
                  </a:lnTo>
                  <a:lnTo>
                    <a:pt x="2988487" y="158203"/>
                  </a:lnTo>
                  <a:lnTo>
                    <a:pt x="3062224" y="161925"/>
                  </a:lnTo>
                  <a:lnTo>
                    <a:pt x="3088132" y="164871"/>
                  </a:lnTo>
                  <a:lnTo>
                    <a:pt x="3088309" y="163804"/>
                  </a:lnTo>
                  <a:lnTo>
                    <a:pt x="3094075" y="162877"/>
                  </a:lnTo>
                  <a:lnTo>
                    <a:pt x="3110331" y="161239"/>
                  </a:lnTo>
                  <a:close/>
                </a:path>
                <a:path w="5253990" h="495300">
                  <a:moveTo>
                    <a:pt x="3131972" y="175437"/>
                  </a:moveTo>
                  <a:lnTo>
                    <a:pt x="3108134" y="171932"/>
                  </a:lnTo>
                  <a:lnTo>
                    <a:pt x="3094786" y="173494"/>
                  </a:lnTo>
                  <a:lnTo>
                    <a:pt x="3131972" y="175437"/>
                  </a:lnTo>
                  <a:close/>
                </a:path>
                <a:path w="5253990" h="495300">
                  <a:moveTo>
                    <a:pt x="3193008" y="220472"/>
                  </a:moveTo>
                  <a:lnTo>
                    <a:pt x="3182048" y="218478"/>
                  </a:lnTo>
                  <a:lnTo>
                    <a:pt x="3166846" y="216979"/>
                  </a:lnTo>
                  <a:lnTo>
                    <a:pt x="3141002" y="215011"/>
                  </a:lnTo>
                  <a:lnTo>
                    <a:pt x="3141726" y="217462"/>
                  </a:lnTo>
                  <a:lnTo>
                    <a:pt x="3153473" y="218922"/>
                  </a:lnTo>
                  <a:lnTo>
                    <a:pt x="3171990" y="219798"/>
                  </a:lnTo>
                  <a:lnTo>
                    <a:pt x="3193008" y="220472"/>
                  </a:lnTo>
                  <a:close/>
                </a:path>
                <a:path w="5253990" h="495300">
                  <a:moveTo>
                    <a:pt x="3399320" y="152831"/>
                  </a:moveTo>
                  <a:lnTo>
                    <a:pt x="3352660" y="149923"/>
                  </a:lnTo>
                  <a:lnTo>
                    <a:pt x="3390252" y="153873"/>
                  </a:lnTo>
                  <a:lnTo>
                    <a:pt x="3399320" y="152831"/>
                  </a:lnTo>
                  <a:close/>
                </a:path>
                <a:path w="5253990" h="495300">
                  <a:moveTo>
                    <a:pt x="3432860" y="96862"/>
                  </a:moveTo>
                  <a:lnTo>
                    <a:pt x="3409607" y="95897"/>
                  </a:lnTo>
                  <a:lnTo>
                    <a:pt x="3388195" y="97320"/>
                  </a:lnTo>
                  <a:lnTo>
                    <a:pt x="3372612" y="95478"/>
                  </a:lnTo>
                  <a:lnTo>
                    <a:pt x="3399663" y="92367"/>
                  </a:lnTo>
                  <a:lnTo>
                    <a:pt x="3381476" y="91706"/>
                  </a:lnTo>
                  <a:lnTo>
                    <a:pt x="3373894" y="91071"/>
                  </a:lnTo>
                  <a:lnTo>
                    <a:pt x="3366630" y="89903"/>
                  </a:lnTo>
                  <a:lnTo>
                    <a:pt x="3358642" y="92786"/>
                  </a:lnTo>
                  <a:lnTo>
                    <a:pt x="3352457" y="93446"/>
                  </a:lnTo>
                  <a:lnTo>
                    <a:pt x="3339528" y="93027"/>
                  </a:lnTo>
                  <a:lnTo>
                    <a:pt x="3330397" y="90703"/>
                  </a:lnTo>
                  <a:lnTo>
                    <a:pt x="3260674" y="88099"/>
                  </a:lnTo>
                  <a:lnTo>
                    <a:pt x="3240849" y="84670"/>
                  </a:lnTo>
                  <a:lnTo>
                    <a:pt x="3239173" y="86868"/>
                  </a:lnTo>
                  <a:lnTo>
                    <a:pt x="3224187" y="87769"/>
                  </a:lnTo>
                  <a:lnTo>
                    <a:pt x="3186023" y="87871"/>
                  </a:lnTo>
                  <a:lnTo>
                    <a:pt x="3183623" y="86271"/>
                  </a:lnTo>
                  <a:lnTo>
                    <a:pt x="3189122" y="85585"/>
                  </a:lnTo>
                  <a:lnTo>
                    <a:pt x="3213138" y="84759"/>
                  </a:lnTo>
                  <a:lnTo>
                    <a:pt x="3197479" y="83947"/>
                  </a:lnTo>
                  <a:lnTo>
                    <a:pt x="3182340" y="83756"/>
                  </a:lnTo>
                  <a:lnTo>
                    <a:pt x="3163011" y="84239"/>
                  </a:lnTo>
                  <a:lnTo>
                    <a:pt x="3134741" y="85471"/>
                  </a:lnTo>
                  <a:lnTo>
                    <a:pt x="3132328" y="82626"/>
                  </a:lnTo>
                  <a:lnTo>
                    <a:pt x="3129648" y="80581"/>
                  </a:lnTo>
                  <a:lnTo>
                    <a:pt x="3120948" y="78854"/>
                  </a:lnTo>
                  <a:lnTo>
                    <a:pt x="3100476" y="76923"/>
                  </a:lnTo>
                  <a:lnTo>
                    <a:pt x="3092462" y="82029"/>
                  </a:lnTo>
                  <a:lnTo>
                    <a:pt x="3062198" y="79984"/>
                  </a:lnTo>
                  <a:lnTo>
                    <a:pt x="3034385" y="74828"/>
                  </a:lnTo>
                  <a:lnTo>
                    <a:pt x="3012059" y="73609"/>
                  </a:lnTo>
                  <a:lnTo>
                    <a:pt x="2986392" y="75057"/>
                  </a:lnTo>
                  <a:lnTo>
                    <a:pt x="2956699" y="76377"/>
                  </a:lnTo>
                  <a:lnTo>
                    <a:pt x="2933128" y="77762"/>
                  </a:lnTo>
                  <a:lnTo>
                    <a:pt x="2925775" y="79438"/>
                  </a:lnTo>
                  <a:lnTo>
                    <a:pt x="2947276" y="80454"/>
                  </a:lnTo>
                  <a:lnTo>
                    <a:pt x="2955252" y="81140"/>
                  </a:lnTo>
                  <a:lnTo>
                    <a:pt x="2958465" y="81876"/>
                  </a:lnTo>
                  <a:lnTo>
                    <a:pt x="2905658" y="81686"/>
                  </a:lnTo>
                  <a:lnTo>
                    <a:pt x="2854109" y="79489"/>
                  </a:lnTo>
                  <a:lnTo>
                    <a:pt x="2776766" y="74739"/>
                  </a:lnTo>
                  <a:lnTo>
                    <a:pt x="2799880" y="74180"/>
                  </a:lnTo>
                  <a:lnTo>
                    <a:pt x="2760357" y="72720"/>
                  </a:lnTo>
                  <a:lnTo>
                    <a:pt x="2681592" y="71310"/>
                  </a:lnTo>
                  <a:lnTo>
                    <a:pt x="2660167" y="69507"/>
                  </a:lnTo>
                  <a:lnTo>
                    <a:pt x="2667292" y="68224"/>
                  </a:lnTo>
                  <a:lnTo>
                    <a:pt x="2684043" y="68922"/>
                  </a:lnTo>
                  <a:lnTo>
                    <a:pt x="2678087" y="67411"/>
                  </a:lnTo>
                  <a:lnTo>
                    <a:pt x="2613228" y="66573"/>
                  </a:lnTo>
                  <a:lnTo>
                    <a:pt x="2622804" y="67538"/>
                  </a:lnTo>
                  <a:lnTo>
                    <a:pt x="2563304" y="70243"/>
                  </a:lnTo>
                  <a:lnTo>
                    <a:pt x="2583357" y="72123"/>
                  </a:lnTo>
                  <a:lnTo>
                    <a:pt x="2634399" y="71424"/>
                  </a:lnTo>
                  <a:lnTo>
                    <a:pt x="2651785" y="73571"/>
                  </a:lnTo>
                  <a:lnTo>
                    <a:pt x="2619819" y="75184"/>
                  </a:lnTo>
                  <a:lnTo>
                    <a:pt x="2636113" y="75158"/>
                  </a:lnTo>
                  <a:lnTo>
                    <a:pt x="2645956" y="75412"/>
                  </a:lnTo>
                  <a:lnTo>
                    <a:pt x="2652611" y="76631"/>
                  </a:lnTo>
                  <a:lnTo>
                    <a:pt x="2634691" y="78676"/>
                  </a:lnTo>
                  <a:lnTo>
                    <a:pt x="2667609" y="82156"/>
                  </a:lnTo>
                  <a:lnTo>
                    <a:pt x="2667381" y="81165"/>
                  </a:lnTo>
                  <a:lnTo>
                    <a:pt x="2691663" y="83489"/>
                  </a:lnTo>
                  <a:lnTo>
                    <a:pt x="2692489" y="87376"/>
                  </a:lnTo>
                  <a:lnTo>
                    <a:pt x="2697607" y="91147"/>
                  </a:lnTo>
                  <a:lnTo>
                    <a:pt x="2734780" y="93167"/>
                  </a:lnTo>
                  <a:lnTo>
                    <a:pt x="2743695" y="92138"/>
                  </a:lnTo>
                  <a:lnTo>
                    <a:pt x="2716276" y="91478"/>
                  </a:lnTo>
                  <a:lnTo>
                    <a:pt x="2711005" y="90678"/>
                  </a:lnTo>
                  <a:lnTo>
                    <a:pt x="2719628" y="89535"/>
                  </a:lnTo>
                  <a:lnTo>
                    <a:pt x="2735770" y="89547"/>
                  </a:lnTo>
                  <a:lnTo>
                    <a:pt x="2771140" y="91020"/>
                  </a:lnTo>
                  <a:lnTo>
                    <a:pt x="2776766" y="95592"/>
                  </a:lnTo>
                  <a:lnTo>
                    <a:pt x="2822613" y="93560"/>
                  </a:lnTo>
                  <a:lnTo>
                    <a:pt x="2871266" y="92252"/>
                  </a:lnTo>
                  <a:lnTo>
                    <a:pt x="2920847" y="91173"/>
                  </a:lnTo>
                  <a:lnTo>
                    <a:pt x="2969476" y="89865"/>
                  </a:lnTo>
                  <a:lnTo>
                    <a:pt x="3015272" y="87820"/>
                  </a:lnTo>
                  <a:lnTo>
                    <a:pt x="3031096" y="91376"/>
                  </a:lnTo>
                  <a:lnTo>
                    <a:pt x="3069234" y="96545"/>
                  </a:lnTo>
                  <a:lnTo>
                    <a:pt x="3056178" y="99631"/>
                  </a:lnTo>
                  <a:lnTo>
                    <a:pt x="3016643" y="102425"/>
                  </a:lnTo>
                  <a:lnTo>
                    <a:pt x="3014192" y="103581"/>
                  </a:lnTo>
                  <a:lnTo>
                    <a:pt x="3065310" y="104965"/>
                  </a:lnTo>
                  <a:lnTo>
                    <a:pt x="3064624" y="101904"/>
                  </a:lnTo>
                  <a:lnTo>
                    <a:pt x="3094037" y="104368"/>
                  </a:lnTo>
                  <a:lnTo>
                    <a:pt x="3110763" y="104927"/>
                  </a:lnTo>
                  <a:lnTo>
                    <a:pt x="3129661" y="103771"/>
                  </a:lnTo>
                  <a:lnTo>
                    <a:pt x="3137103" y="101612"/>
                  </a:lnTo>
                  <a:lnTo>
                    <a:pt x="3147250" y="99910"/>
                  </a:lnTo>
                  <a:lnTo>
                    <a:pt x="3161055" y="98971"/>
                  </a:lnTo>
                  <a:lnTo>
                    <a:pt x="3225063" y="99314"/>
                  </a:lnTo>
                  <a:lnTo>
                    <a:pt x="3267087" y="101053"/>
                  </a:lnTo>
                  <a:lnTo>
                    <a:pt x="3308248" y="103073"/>
                  </a:lnTo>
                  <a:lnTo>
                    <a:pt x="3351314" y="104178"/>
                  </a:lnTo>
                  <a:lnTo>
                    <a:pt x="3375634" y="102577"/>
                  </a:lnTo>
                  <a:lnTo>
                    <a:pt x="3395789" y="101650"/>
                  </a:lnTo>
                  <a:lnTo>
                    <a:pt x="3414090" y="100164"/>
                  </a:lnTo>
                  <a:lnTo>
                    <a:pt x="3432860" y="96862"/>
                  </a:lnTo>
                  <a:close/>
                </a:path>
                <a:path w="5253990" h="495300">
                  <a:moveTo>
                    <a:pt x="3446665" y="136956"/>
                  </a:moveTo>
                  <a:lnTo>
                    <a:pt x="3406902" y="133896"/>
                  </a:lnTo>
                  <a:lnTo>
                    <a:pt x="3359505" y="133261"/>
                  </a:lnTo>
                  <a:lnTo>
                    <a:pt x="3309201" y="133565"/>
                  </a:lnTo>
                  <a:lnTo>
                    <a:pt x="3260737" y="133299"/>
                  </a:lnTo>
                  <a:lnTo>
                    <a:pt x="3218878" y="130987"/>
                  </a:lnTo>
                  <a:lnTo>
                    <a:pt x="3192107" y="135102"/>
                  </a:lnTo>
                  <a:lnTo>
                    <a:pt x="3211144" y="135572"/>
                  </a:lnTo>
                  <a:lnTo>
                    <a:pt x="3255937" y="135382"/>
                  </a:lnTo>
                  <a:lnTo>
                    <a:pt x="3280308" y="136410"/>
                  </a:lnTo>
                  <a:lnTo>
                    <a:pt x="3290392" y="140423"/>
                  </a:lnTo>
                  <a:lnTo>
                    <a:pt x="3313925" y="138722"/>
                  </a:lnTo>
                  <a:lnTo>
                    <a:pt x="3342856" y="137871"/>
                  </a:lnTo>
                  <a:lnTo>
                    <a:pt x="3375329" y="137210"/>
                  </a:lnTo>
                  <a:lnTo>
                    <a:pt x="3409467" y="136067"/>
                  </a:lnTo>
                  <a:lnTo>
                    <a:pt x="3407816" y="138137"/>
                  </a:lnTo>
                  <a:lnTo>
                    <a:pt x="3417709" y="139382"/>
                  </a:lnTo>
                  <a:lnTo>
                    <a:pt x="3431870" y="140347"/>
                  </a:lnTo>
                  <a:lnTo>
                    <a:pt x="3443046" y="141566"/>
                  </a:lnTo>
                  <a:lnTo>
                    <a:pt x="3418598" y="136017"/>
                  </a:lnTo>
                  <a:lnTo>
                    <a:pt x="3446665" y="136956"/>
                  </a:lnTo>
                  <a:close/>
                </a:path>
                <a:path w="5253990" h="495300">
                  <a:moveTo>
                    <a:pt x="3460585" y="96761"/>
                  </a:moveTo>
                  <a:lnTo>
                    <a:pt x="3456851" y="95275"/>
                  </a:lnTo>
                  <a:lnTo>
                    <a:pt x="3455517" y="95275"/>
                  </a:lnTo>
                  <a:lnTo>
                    <a:pt x="3460585" y="96761"/>
                  </a:lnTo>
                  <a:close/>
                </a:path>
                <a:path w="5253990" h="495300">
                  <a:moveTo>
                    <a:pt x="3473716" y="94183"/>
                  </a:moveTo>
                  <a:lnTo>
                    <a:pt x="3450437" y="92722"/>
                  </a:lnTo>
                  <a:lnTo>
                    <a:pt x="3456724" y="95237"/>
                  </a:lnTo>
                  <a:lnTo>
                    <a:pt x="3469386" y="94716"/>
                  </a:lnTo>
                  <a:lnTo>
                    <a:pt x="3473716" y="94183"/>
                  </a:lnTo>
                  <a:close/>
                </a:path>
                <a:path w="5253990" h="495300">
                  <a:moveTo>
                    <a:pt x="3498405" y="100736"/>
                  </a:moveTo>
                  <a:lnTo>
                    <a:pt x="3493211" y="99479"/>
                  </a:lnTo>
                  <a:lnTo>
                    <a:pt x="3493211" y="98209"/>
                  </a:lnTo>
                  <a:lnTo>
                    <a:pt x="3489807" y="97320"/>
                  </a:lnTo>
                  <a:lnTo>
                    <a:pt x="3474389" y="97243"/>
                  </a:lnTo>
                  <a:lnTo>
                    <a:pt x="3467277" y="98310"/>
                  </a:lnTo>
                  <a:lnTo>
                    <a:pt x="3477768" y="98818"/>
                  </a:lnTo>
                  <a:lnTo>
                    <a:pt x="3492576" y="99402"/>
                  </a:lnTo>
                  <a:lnTo>
                    <a:pt x="3498405" y="100736"/>
                  </a:lnTo>
                  <a:close/>
                </a:path>
                <a:path w="5253990" h="495300">
                  <a:moveTo>
                    <a:pt x="3522903" y="127088"/>
                  </a:moveTo>
                  <a:lnTo>
                    <a:pt x="3491077" y="129705"/>
                  </a:lnTo>
                  <a:lnTo>
                    <a:pt x="3500539" y="130695"/>
                  </a:lnTo>
                  <a:lnTo>
                    <a:pt x="3522903" y="127088"/>
                  </a:lnTo>
                  <a:close/>
                </a:path>
                <a:path w="5253990" h="495300">
                  <a:moveTo>
                    <a:pt x="3585692" y="201117"/>
                  </a:moveTo>
                  <a:lnTo>
                    <a:pt x="3474224" y="198374"/>
                  </a:lnTo>
                  <a:lnTo>
                    <a:pt x="3480943" y="197078"/>
                  </a:lnTo>
                  <a:lnTo>
                    <a:pt x="3477298" y="196088"/>
                  </a:lnTo>
                  <a:lnTo>
                    <a:pt x="3468408" y="195097"/>
                  </a:lnTo>
                  <a:lnTo>
                    <a:pt x="3459403" y="193840"/>
                  </a:lnTo>
                  <a:lnTo>
                    <a:pt x="3478720" y="196862"/>
                  </a:lnTo>
                  <a:lnTo>
                    <a:pt x="3435477" y="196037"/>
                  </a:lnTo>
                  <a:lnTo>
                    <a:pt x="3390709" y="195795"/>
                  </a:lnTo>
                  <a:lnTo>
                    <a:pt x="3345865" y="195186"/>
                  </a:lnTo>
                  <a:lnTo>
                    <a:pt x="3302393" y="193255"/>
                  </a:lnTo>
                  <a:lnTo>
                    <a:pt x="3308705" y="200850"/>
                  </a:lnTo>
                  <a:lnTo>
                    <a:pt x="3357753" y="200418"/>
                  </a:lnTo>
                  <a:lnTo>
                    <a:pt x="3456889" y="204101"/>
                  </a:lnTo>
                  <a:lnTo>
                    <a:pt x="3503244" y="203377"/>
                  </a:lnTo>
                  <a:lnTo>
                    <a:pt x="3513150" y="204470"/>
                  </a:lnTo>
                  <a:lnTo>
                    <a:pt x="3508197" y="205130"/>
                  </a:lnTo>
                  <a:lnTo>
                    <a:pt x="3499815" y="205803"/>
                  </a:lnTo>
                  <a:lnTo>
                    <a:pt x="3499408" y="206933"/>
                  </a:lnTo>
                  <a:lnTo>
                    <a:pt x="3520122" y="206222"/>
                  </a:lnTo>
                  <a:lnTo>
                    <a:pt x="3557333" y="202133"/>
                  </a:lnTo>
                  <a:lnTo>
                    <a:pt x="3585692" y="201117"/>
                  </a:lnTo>
                  <a:close/>
                </a:path>
                <a:path w="5253990" h="495300">
                  <a:moveTo>
                    <a:pt x="3633711" y="86156"/>
                  </a:moveTo>
                  <a:lnTo>
                    <a:pt x="3611029" y="83947"/>
                  </a:lnTo>
                  <a:lnTo>
                    <a:pt x="3591344" y="85293"/>
                  </a:lnTo>
                  <a:lnTo>
                    <a:pt x="3570986" y="87515"/>
                  </a:lnTo>
                  <a:lnTo>
                    <a:pt x="3546246" y="87896"/>
                  </a:lnTo>
                  <a:lnTo>
                    <a:pt x="3554565" y="91490"/>
                  </a:lnTo>
                  <a:lnTo>
                    <a:pt x="3554793" y="92125"/>
                  </a:lnTo>
                  <a:lnTo>
                    <a:pt x="3555860" y="92659"/>
                  </a:lnTo>
                  <a:lnTo>
                    <a:pt x="3566693" y="95961"/>
                  </a:lnTo>
                  <a:lnTo>
                    <a:pt x="3577501" y="94780"/>
                  </a:lnTo>
                  <a:lnTo>
                    <a:pt x="3577856" y="93637"/>
                  </a:lnTo>
                  <a:lnTo>
                    <a:pt x="3571214" y="92532"/>
                  </a:lnTo>
                  <a:lnTo>
                    <a:pt x="3561067" y="91427"/>
                  </a:lnTo>
                  <a:lnTo>
                    <a:pt x="3568687" y="88811"/>
                  </a:lnTo>
                  <a:lnTo>
                    <a:pt x="3588423" y="87845"/>
                  </a:lnTo>
                  <a:lnTo>
                    <a:pt x="3612642" y="87350"/>
                  </a:lnTo>
                  <a:lnTo>
                    <a:pt x="3633711" y="86156"/>
                  </a:lnTo>
                  <a:close/>
                </a:path>
                <a:path w="5253990" h="495300">
                  <a:moveTo>
                    <a:pt x="3647008" y="186690"/>
                  </a:moveTo>
                  <a:lnTo>
                    <a:pt x="3610724" y="181089"/>
                  </a:lnTo>
                  <a:lnTo>
                    <a:pt x="3604971" y="183261"/>
                  </a:lnTo>
                  <a:lnTo>
                    <a:pt x="3647008" y="186690"/>
                  </a:lnTo>
                  <a:close/>
                </a:path>
                <a:path w="5253990" h="495300">
                  <a:moveTo>
                    <a:pt x="3718077" y="111810"/>
                  </a:moveTo>
                  <a:lnTo>
                    <a:pt x="3711651" y="110248"/>
                  </a:lnTo>
                  <a:lnTo>
                    <a:pt x="3714064" y="109524"/>
                  </a:lnTo>
                  <a:lnTo>
                    <a:pt x="3714724" y="108826"/>
                  </a:lnTo>
                  <a:lnTo>
                    <a:pt x="3703028" y="107289"/>
                  </a:lnTo>
                  <a:lnTo>
                    <a:pt x="3703142" y="108280"/>
                  </a:lnTo>
                  <a:lnTo>
                    <a:pt x="3689781" y="109867"/>
                  </a:lnTo>
                  <a:lnTo>
                    <a:pt x="3664470" y="107823"/>
                  </a:lnTo>
                  <a:lnTo>
                    <a:pt x="3659225" y="106197"/>
                  </a:lnTo>
                  <a:lnTo>
                    <a:pt x="3665677" y="104863"/>
                  </a:lnTo>
                  <a:lnTo>
                    <a:pt x="3675481" y="103682"/>
                  </a:lnTo>
                  <a:lnTo>
                    <a:pt x="3680282" y="102539"/>
                  </a:lnTo>
                  <a:lnTo>
                    <a:pt x="3671735" y="101295"/>
                  </a:lnTo>
                  <a:lnTo>
                    <a:pt x="3641483" y="99822"/>
                  </a:lnTo>
                  <a:lnTo>
                    <a:pt x="3619004" y="103466"/>
                  </a:lnTo>
                  <a:lnTo>
                    <a:pt x="3636683" y="104546"/>
                  </a:lnTo>
                  <a:lnTo>
                    <a:pt x="3644201" y="105232"/>
                  </a:lnTo>
                  <a:lnTo>
                    <a:pt x="3647516" y="106426"/>
                  </a:lnTo>
                  <a:lnTo>
                    <a:pt x="3616845" y="106197"/>
                  </a:lnTo>
                  <a:lnTo>
                    <a:pt x="3583025" y="107226"/>
                  </a:lnTo>
                  <a:lnTo>
                    <a:pt x="3549091" y="107696"/>
                  </a:lnTo>
                  <a:lnTo>
                    <a:pt x="3518116" y="105765"/>
                  </a:lnTo>
                  <a:lnTo>
                    <a:pt x="3523335" y="108204"/>
                  </a:lnTo>
                  <a:lnTo>
                    <a:pt x="3515550" y="110210"/>
                  </a:lnTo>
                  <a:lnTo>
                    <a:pt x="3512883" y="111645"/>
                  </a:lnTo>
                  <a:lnTo>
                    <a:pt x="3533444" y="112344"/>
                  </a:lnTo>
                  <a:lnTo>
                    <a:pt x="3523526" y="109321"/>
                  </a:lnTo>
                  <a:lnTo>
                    <a:pt x="3550920" y="113423"/>
                  </a:lnTo>
                  <a:lnTo>
                    <a:pt x="3597770" y="113626"/>
                  </a:lnTo>
                  <a:lnTo>
                    <a:pt x="3647122" y="113334"/>
                  </a:lnTo>
                  <a:lnTo>
                    <a:pt x="3682047" y="115989"/>
                  </a:lnTo>
                  <a:lnTo>
                    <a:pt x="3690328" y="115100"/>
                  </a:lnTo>
                  <a:lnTo>
                    <a:pt x="3690810" y="114046"/>
                  </a:lnTo>
                  <a:lnTo>
                    <a:pt x="3687813" y="112814"/>
                  </a:lnTo>
                  <a:lnTo>
                    <a:pt x="3685667" y="111379"/>
                  </a:lnTo>
                  <a:lnTo>
                    <a:pt x="3718077" y="111810"/>
                  </a:lnTo>
                  <a:close/>
                </a:path>
                <a:path w="5253990" h="495300">
                  <a:moveTo>
                    <a:pt x="3754691" y="172186"/>
                  </a:moveTo>
                  <a:lnTo>
                    <a:pt x="3741572" y="171932"/>
                  </a:lnTo>
                  <a:lnTo>
                    <a:pt x="3729634" y="171043"/>
                  </a:lnTo>
                  <a:lnTo>
                    <a:pt x="3718407" y="169494"/>
                  </a:lnTo>
                  <a:lnTo>
                    <a:pt x="3707473" y="167233"/>
                  </a:lnTo>
                  <a:lnTo>
                    <a:pt x="3701592" y="168516"/>
                  </a:lnTo>
                  <a:lnTo>
                    <a:pt x="3700005" y="169786"/>
                  </a:lnTo>
                  <a:lnTo>
                    <a:pt x="3696576" y="170688"/>
                  </a:lnTo>
                  <a:lnTo>
                    <a:pt x="3685209" y="170840"/>
                  </a:lnTo>
                  <a:lnTo>
                    <a:pt x="3676827" y="171970"/>
                  </a:lnTo>
                  <a:lnTo>
                    <a:pt x="3682911" y="173850"/>
                  </a:lnTo>
                  <a:lnTo>
                    <a:pt x="3698544" y="175602"/>
                  </a:lnTo>
                  <a:lnTo>
                    <a:pt x="3718737" y="176339"/>
                  </a:lnTo>
                  <a:lnTo>
                    <a:pt x="3718242" y="174637"/>
                  </a:lnTo>
                  <a:lnTo>
                    <a:pt x="3727869" y="173710"/>
                  </a:lnTo>
                  <a:lnTo>
                    <a:pt x="3741928" y="173075"/>
                  </a:lnTo>
                  <a:lnTo>
                    <a:pt x="3754691" y="172186"/>
                  </a:lnTo>
                  <a:close/>
                </a:path>
                <a:path w="5253990" h="495300">
                  <a:moveTo>
                    <a:pt x="3823792" y="191300"/>
                  </a:moveTo>
                  <a:lnTo>
                    <a:pt x="3777742" y="192455"/>
                  </a:lnTo>
                  <a:lnTo>
                    <a:pt x="3810431" y="193878"/>
                  </a:lnTo>
                  <a:lnTo>
                    <a:pt x="3823792" y="191300"/>
                  </a:lnTo>
                  <a:close/>
                </a:path>
                <a:path w="5253990" h="495300">
                  <a:moveTo>
                    <a:pt x="3835958" y="183654"/>
                  </a:moveTo>
                  <a:lnTo>
                    <a:pt x="3814851" y="184302"/>
                  </a:lnTo>
                  <a:lnTo>
                    <a:pt x="3794836" y="183464"/>
                  </a:lnTo>
                  <a:lnTo>
                    <a:pt x="3778974" y="181737"/>
                  </a:lnTo>
                  <a:lnTo>
                    <a:pt x="3770363" y="179755"/>
                  </a:lnTo>
                  <a:lnTo>
                    <a:pt x="3766731" y="182460"/>
                  </a:lnTo>
                  <a:lnTo>
                    <a:pt x="3751376" y="182994"/>
                  </a:lnTo>
                  <a:lnTo>
                    <a:pt x="3730625" y="182600"/>
                  </a:lnTo>
                  <a:lnTo>
                    <a:pt x="3710813" y="182486"/>
                  </a:lnTo>
                  <a:lnTo>
                    <a:pt x="3733342" y="179870"/>
                  </a:lnTo>
                  <a:lnTo>
                    <a:pt x="3696881" y="182003"/>
                  </a:lnTo>
                  <a:lnTo>
                    <a:pt x="3731831" y="186143"/>
                  </a:lnTo>
                  <a:lnTo>
                    <a:pt x="3765613" y="187210"/>
                  </a:lnTo>
                  <a:lnTo>
                    <a:pt x="3799802" y="186080"/>
                  </a:lnTo>
                  <a:lnTo>
                    <a:pt x="3835958" y="183654"/>
                  </a:lnTo>
                  <a:close/>
                </a:path>
                <a:path w="5253990" h="495300">
                  <a:moveTo>
                    <a:pt x="3851910" y="111950"/>
                  </a:moveTo>
                  <a:lnTo>
                    <a:pt x="3851529" y="110058"/>
                  </a:lnTo>
                  <a:lnTo>
                    <a:pt x="3850805" y="110058"/>
                  </a:lnTo>
                  <a:lnTo>
                    <a:pt x="3836632" y="112382"/>
                  </a:lnTo>
                  <a:lnTo>
                    <a:pt x="3819487" y="111823"/>
                  </a:lnTo>
                  <a:lnTo>
                    <a:pt x="3818864" y="111823"/>
                  </a:lnTo>
                  <a:lnTo>
                    <a:pt x="3798366" y="110058"/>
                  </a:lnTo>
                  <a:lnTo>
                    <a:pt x="3777589" y="109105"/>
                  </a:lnTo>
                  <a:lnTo>
                    <a:pt x="3773640" y="107772"/>
                  </a:lnTo>
                  <a:lnTo>
                    <a:pt x="3775799" y="106705"/>
                  </a:lnTo>
                  <a:lnTo>
                    <a:pt x="3783190" y="105816"/>
                  </a:lnTo>
                  <a:lnTo>
                    <a:pt x="3786962" y="105549"/>
                  </a:lnTo>
                  <a:lnTo>
                    <a:pt x="3789578" y="105549"/>
                  </a:lnTo>
                  <a:lnTo>
                    <a:pt x="3796169" y="105549"/>
                  </a:lnTo>
                  <a:lnTo>
                    <a:pt x="3794950" y="105003"/>
                  </a:lnTo>
                  <a:lnTo>
                    <a:pt x="3787749" y="105498"/>
                  </a:lnTo>
                  <a:lnTo>
                    <a:pt x="3771227" y="105003"/>
                  </a:lnTo>
                  <a:lnTo>
                    <a:pt x="3757180" y="103974"/>
                  </a:lnTo>
                  <a:lnTo>
                    <a:pt x="3743502" y="102616"/>
                  </a:lnTo>
                  <a:lnTo>
                    <a:pt x="3777754" y="111137"/>
                  </a:lnTo>
                  <a:lnTo>
                    <a:pt x="3761448" y="111823"/>
                  </a:lnTo>
                  <a:lnTo>
                    <a:pt x="3746995" y="112877"/>
                  </a:lnTo>
                  <a:lnTo>
                    <a:pt x="3734358" y="114134"/>
                  </a:lnTo>
                  <a:lnTo>
                    <a:pt x="3723475" y="115366"/>
                  </a:lnTo>
                  <a:lnTo>
                    <a:pt x="3835298" y="119126"/>
                  </a:lnTo>
                  <a:lnTo>
                    <a:pt x="3833634" y="118059"/>
                  </a:lnTo>
                  <a:lnTo>
                    <a:pt x="3827742" y="117106"/>
                  </a:lnTo>
                  <a:lnTo>
                    <a:pt x="3825367" y="116141"/>
                  </a:lnTo>
                  <a:lnTo>
                    <a:pt x="3834282" y="115049"/>
                  </a:lnTo>
                  <a:lnTo>
                    <a:pt x="3843845" y="117094"/>
                  </a:lnTo>
                  <a:lnTo>
                    <a:pt x="3847046" y="115049"/>
                  </a:lnTo>
                  <a:lnTo>
                    <a:pt x="3851224" y="112382"/>
                  </a:lnTo>
                  <a:lnTo>
                    <a:pt x="3851910" y="111950"/>
                  </a:lnTo>
                  <a:close/>
                </a:path>
                <a:path w="5253990" h="495300">
                  <a:moveTo>
                    <a:pt x="3857891" y="106108"/>
                  </a:moveTo>
                  <a:lnTo>
                    <a:pt x="3833139" y="106591"/>
                  </a:lnTo>
                  <a:lnTo>
                    <a:pt x="3814394" y="105003"/>
                  </a:lnTo>
                  <a:lnTo>
                    <a:pt x="3812527" y="105003"/>
                  </a:lnTo>
                  <a:lnTo>
                    <a:pt x="3845153" y="102323"/>
                  </a:lnTo>
                  <a:lnTo>
                    <a:pt x="3821252" y="102108"/>
                  </a:lnTo>
                  <a:lnTo>
                    <a:pt x="3795903" y="101384"/>
                  </a:lnTo>
                  <a:lnTo>
                    <a:pt x="3776472" y="100152"/>
                  </a:lnTo>
                  <a:lnTo>
                    <a:pt x="3771201" y="98679"/>
                  </a:lnTo>
                  <a:lnTo>
                    <a:pt x="3782530" y="98679"/>
                  </a:lnTo>
                  <a:lnTo>
                    <a:pt x="3790746" y="98971"/>
                  </a:lnTo>
                  <a:lnTo>
                    <a:pt x="3793718" y="98679"/>
                  </a:lnTo>
                  <a:lnTo>
                    <a:pt x="3794506" y="98679"/>
                  </a:lnTo>
                  <a:lnTo>
                    <a:pt x="3793083" y="96875"/>
                  </a:lnTo>
                  <a:lnTo>
                    <a:pt x="3757434" y="98679"/>
                  </a:lnTo>
                  <a:lnTo>
                    <a:pt x="3761714" y="98679"/>
                  </a:lnTo>
                  <a:lnTo>
                    <a:pt x="3766921" y="100799"/>
                  </a:lnTo>
                  <a:lnTo>
                    <a:pt x="3810800" y="102857"/>
                  </a:lnTo>
                  <a:lnTo>
                    <a:pt x="3808793" y="105549"/>
                  </a:lnTo>
                  <a:lnTo>
                    <a:pt x="3796169" y="105549"/>
                  </a:lnTo>
                  <a:lnTo>
                    <a:pt x="3800881" y="107683"/>
                  </a:lnTo>
                  <a:lnTo>
                    <a:pt x="3817455" y="107480"/>
                  </a:lnTo>
                  <a:lnTo>
                    <a:pt x="3835666" y="106883"/>
                  </a:lnTo>
                  <a:lnTo>
                    <a:pt x="3846563" y="108407"/>
                  </a:lnTo>
                  <a:lnTo>
                    <a:pt x="3854069" y="106883"/>
                  </a:lnTo>
                  <a:lnTo>
                    <a:pt x="3854945" y="106705"/>
                  </a:lnTo>
                  <a:lnTo>
                    <a:pt x="3857891" y="106108"/>
                  </a:lnTo>
                  <a:close/>
                </a:path>
                <a:path w="5253990" h="495300">
                  <a:moveTo>
                    <a:pt x="4080662" y="143840"/>
                  </a:moveTo>
                  <a:lnTo>
                    <a:pt x="4052595" y="140868"/>
                  </a:lnTo>
                  <a:lnTo>
                    <a:pt x="4030497" y="145516"/>
                  </a:lnTo>
                  <a:lnTo>
                    <a:pt x="4036936" y="144970"/>
                  </a:lnTo>
                  <a:lnTo>
                    <a:pt x="4052265" y="145465"/>
                  </a:lnTo>
                  <a:lnTo>
                    <a:pt x="4069245" y="145554"/>
                  </a:lnTo>
                  <a:lnTo>
                    <a:pt x="4080662" y="143840"/>
                  </a:lnTo>
                  <a:close/>
                </a:path>
                <a:path w="5253990" h="495300">
                  <a:moveTo>
                    <a:pt x="4208246" y="115544"/>
                  </a:moveTo>
                  <a:lnTo>
                    <a:pt x="4171696" y="114007"/>
                  </a:lnTo>
                  <a:lnTo>
                    <a:pt x="4092346" y="113995"/>
                  </a:lnTo>
                  <a:lnTo>
                    <a:pt x="4050512" y="111899"/>
                  </a:lnTo>
                  <a:lnTo>
                    <a:pt x="4042118" y="115989"/>
                  </a:lnTo>
                  <a:lnTo>
                    <a:pt x="4028643" y="113360"/>
                  </a:lnTo>
                  <a:lnTo>
                    <a:pt x="4007116" y="111467"/>
                  </a:lnTo>
                  <a:lnTo>
                    <a:pt x="3983164" y="110248"/>
                  </a:lnTo>
                  <a:lnTo>
                    <a:pt x="3962425" y="109626"/>
                  </a:lnTo>
                  <a:lnTo>
                    <a:pt x="3951490" y="111556"/>
                  </a:lnTo>
                  <a:lnTo>
                    <a:pt x="3949776" y="113525"/>
                  </a:lnTo>
                  <a:lnTo>
                    <a:pt x="3952481" y="115570"/>
                  </a:lnTo>
                  <a:lnTo>
                    <a:pt x="3954869" y="117767"/>
                  </a:lnTo>
                  <a:lnTo>
                    <a:pt x="3965943" y="116890"/>
                  </a:lnTo>
                  <a:lnTo>
                    <a:pt x="3972242" y="115874"/>
                  </a:lnTo>
                  <a:lnTo>
                    <a:pt x="3974211" y="114795"/>
                  </a:lnTo>
                  <a:lnTo>
                    <a:pt x="3972293" y="113677"/>
                  </a:lnTo>
                  <a:lnTo>
                    <a:pt x="3993210" y="113614"/>
                  </a:lnTo>
                  <a:lnTo>
                    <a:pt x="4001516" y="115227"/>
                  </a:lnTo>
                  <a:lnTo>
                    <a:pt x="4008221" y="117424"/>
                  </a:lnTo>
                  <a:lnTo>
                    <a:pt x="4024363" y="119126"/>
                  </a:lnTo>
                  <a:lnTo>
                    <a:pt x="4071709" y="117297"/>
                  </a:lnTo>
                  <a:lnTo>
                    <a:pt x="4117911" y="116382"/>
                  </a:lnTo>
                  <a:lnTo>
                    <a:pt x="4208246" y="115544"/>
                  </a:lnTo>
                  <a:close/>
                </a:path>
                <a:path w="5253990" h="495300">
                  <a:moveTo>
                    <a:pt x="4439920" y="15811"/>
                  </a:moveTo>
                  <a:lnTo>
                    <a:pt x="4413288" y="14757"/>
                  </a:lnTo>
                  <a:lnTo>
                    <a:pt x="4384586" y="14135"/>
                  </a:lnTo>
                  <a:lnTo>
                    <a:pt x="4357001" y="14541"/>
                  </a:lnTo>
                  <a:lnTo>
                    <a:pt x="4333684" y="16611"/>
                  </a:lnTo>
                  <a:lnTo>
                    <a:pt x="4351312" y="18415"/>
                  </a:lnTo>
                  <a:lnTo>
                    <a:pt x="4378414" y="17957"/>
                  </a:lnTo>
                  <a:lnTo>
                    <a:pt x="4409719" y="16624"/>
                  </a:lnTo>
                  <a:lnTo>
                    <a:pt x="4439920" y="15811"/>
                  </a:lnTo>
                  <a:close/>
                </a:path>
                <a:path w="5253990" h="495300">
                  <a:moveTo>
                    <a:pt x="4503382" y="113703"/>
                  </a:moveTo>
                  <a:lnTo>
                    <a:pt x="4466463" y="112826"/>
                  </a:lnTo>
                  <a:lnTo>
                    <a:pt x="4457230" y="113855"/>
                  </a:lnTo>
                  <a:lnTo>
                    <a:pt x="4503382" y="113703"/>
                  </a:lnTo>
                  <a:close/>
                </a:path>
                <a:path w="5253990" h="495300">
                  <a:moveTo>
                    <a:pt x="4529302" y="84683"/>
                  </a:moveTo>
                  <a:lnTo>
                    <a:pt x="4502251" y="87820"/>
                  </a:lnTo>
                  <a:lnTo>
                    <a:pt x="4516171" y="88277"/>
                  </a:lnTo>
                  <a:lnTo>
                    <a:pt x="4529302" y="84683"/>
                  </a:lnTo>
                  <a:close/>
                </a:path>
                <a:path w="5253990" h="495300">
                  <a:moveTo>
                    <a:pt x="4543552" y="46532"/>
                  </a:moveTo>
                  <a:lnTo>
                    <a:pt x="4518037" y="46532"/>
                  </a:lnTo>
                  <a:lnTo>
                    <a:pt x="4508766" y="47853"/>
                  </a:lnTo>
                  <a:lnTo>
                    <a:pt x="4502112" y="49453"/>
                  </a:lnTo>
                  <a:lnTo>
                    <a:pt x="4484382" y="50253"/>
                  </a:lnTo>
                  <a:lnTo>
                    <a:pt x="4504461" y="51803"/>
                  </a:lnTo>
                  <a:lnTo>
                    <a:pt x="4514405" y="50317"/>
                  </a:lnTo>
                  <a:lnTo>
                    <a:pt x="4524133" y="47879"/>
                  </a:lnTo>
                  <a:lnTo>
                    <a:pt x="4543552" y="46532"/>
                  </a:lnTo>
                  <a:close/>
                </a:path>
                <a:path w="5253990" h="495300">
                  <a:moveTo>
                    <a:pt x="4609490" y="31623"/>
                  </a:moveTo>
                  <a:lnTo>
                    <a:pt x="4563161" y="30734"/>
                  </a:lnTo>
                  <a:lnTo>
                    <a:pt x="4600816" y="33667"/>
                  </a:lnTo>
                  <a:lnTo>
                    <a:pt x="4609490" y="31623"/>
                  </a:lnTo>
                  <a:close/>
                </a:path>
                <a:path w="5253990" h="495300">
                  <a:moveTo>
                    <a:pt x="4704626" y="2921"/>
                  </a:moveTo>
                  <a:lnTo>
                    <a:pt x="4695253" y="469"/>
                  </a:lnTo>
                  <a:lnTo>
                    <a:pt x="4674603" y="0"/>
                  </a:lnTo>
                  <a:lnTo>
                    <a:pt x="4651527" y="419"/>
                  </a:lnTo>
                  <a:lnTo>
                    <a:pt x="4634916" y="571"/>
                  </a:lnTo>
                  <a:lnTo>
                    <a:pt x="4640961" y="2527"/>
                  </a:lnTo>
                  <a:lnTo>
                    <a:pt x="4659731" y="3289"/>
                  </a:lnTo>
                  <a:lnTo>
                    <a:pt x="4683506" y="3289"/>
                  </a:lnTo>
                  <a:lnTo>
                    <a:pt x="4704626" y="2921"/>
                  </a:lnTo>
                  <a:close/>
                </a:path>
                <a:path w="5253990" h="495300">
                  <a:moveTo>
                    <a:pt x="4847590" y="42672"/>
                  </a:moveTo>
                  <a:lnTo>
                    <a:pt x="4840186" y="41402"/>
                  </a:lnTo>
                  <a:lnTo>
                    <a:pt x="4841938" y="40449"/>
                  </a:lnTo>
                  <a:lnTo>
                    <a:pt x="4846294" y="39585"/>
                  </a:lnTo>
                  <a:lnTo>
                    <a:pt x="4846688" y="38582"/>
                  </a:lnTo>
                  <a:lnTo>
                    <a:pt x="4772799" y="38785"/>
                  </a:lnTo>
                  <a:lnTo>
                    <a:pt x="4847590" y="42672"/>
                  </a:lnTo>
                  <a:close/>
                </a:path>
                <a:path w="5253990" h="495300">
                  <a:moveTo>
                    <a:pt x="5055705" y="43611"/>
                  </a:moveTo>
                  <a:lnTo>
                    <a:pt x="4993208" y="33134"/>
                  </a:lnTo>
                  <a:lnTo>
                    <a:pt x="4967414" y="34290"/>
                  </a:lnTo>
                  <a:lnTo>
                    <a:pt x="4937671" y="35115"/>
                  </a:lnTo>
                  <a:lnTo>
                    <a:pt x="4914074" y="36410"/>
                  </a:lnTo>
                  <a:lnTo>
                    <a:pt x="4906759" y="38950"/>
                  </a:lnTo>
                  <a:lnTo>
                    <a:pt x="5055705" y="43611"/>
                  </a:lnTo>
                  <a:close/>
                </a:path>
                <a:path w="5253990" h="495300">
                  <a:moveTo>
                    <a:pt x="5253850" y="21755"/>
                  </a:moveTo>
                  <a:lnTo>
                    <a:pt x="5217896" y="20180"/>
                  </a:lnTo>
                  <a:lnTo>
                    <a:pt x="5171554" y="20180"/>
                  </a:lnTo>
                  <a:lnTo>
                    <a:pt x="5128107" y="21043"/>
                  </a:lnTo>
                  <a:lnTo>
                    <a:pt x="5121897" y="20599"/>
                  </a:lnTo>
                  <a:lnTo>
                    <a:pt x="5083010" y="21678"/>
                  </a:lnTo>
                  <a:lnTo>
                    <a:pt x="5126456" y="21069"/>
                  </a:lnTo>
                  <a:lnTo>
                    <a:pt x="5128577" y="21069"/>
                  </a:lnTo>
                  <a:lnTo>
                    <a:pt x="5153711" y="22872"/>
                  </a:lnTo>
                  <a:lnTo>
                    <a:pt x="5184000" y="26123"/>
                  </a:lnTo>
                  <a:lnTo>
                    <a:pt x="5218354" y="27927"/>
                  </a:lnTo>
                  <a:lnTo>
                    <a:pt x="5253850" y="217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15976" y="4479429"/>
              <a:ext cx="13030835" cy="582930"/>
            </a:xfrm>
            <a:custGeom>
              <a:avLst/>
              <a:gdLst/>
              <a:ahLst/>
              <a:cxnLst/>
              <a:rect l="l" t="t" r="r" b="b"/>
              <a:pathLst>
                <a:path w="13030835" h="582929">
                  <a:moveTo>
                    <a:pt x="60731" y="423875"/>
                  </a:moveTo>
                  <a:lnTo>
                    <a:pt x="58928" y="422198"/>
                  </a:lnTo>
                  <a:lnTo>
                    <a:pt x="31102" y="420116"/>
                  </a:lnTo>
                  <a:lnTo>
                    <a:pt x="22377" y="421589"/>
                  </a:lnTo>
                  <a:lnTo>
                    <a:pt x="18897" y="422833"/>
                  </a:lnTo>
                  <a:lnTo>
                    <a:pt x="13741" y="423900"/>
                  </a:lnTo>
                  <a:lnTo>
                    <a:pt x="0" y="424827"/>
                  </a:lnTo>
                  <a:lnTo>
                    <a:pt x="39954" y="424853"/>
                  </a:lnTo>
                  <a:lnTo>
                    <a:pt x="60731" y="423875"/>
                  </a:lnTo>
                  <a:close/>
                </a:path>
                <a:path w="13030835" h="582929">
                  <a:moveTo>
                    <a:pt x="64528" y="466293"/>
                  </a:moveTo>
                  <a:lnTo>
                    <a:pt x="23164" y="467931"/>
                  </a:lnTo>
                  <a:lnTo>
                    <a:pt x="37414" y="469430"/>
                  </a:lnTo>
                  <a:lnTo>
                    <a:pt x="64528" y="466293"/>
                  </a:lnTo>
                  <a:close/>
                </a:path>
                <a:path w="13030835" h="582929">
                  <a:moveTo>
                    <a:pt x="109359" y="454774"/>
                  </a:moveTo>
                  <a:lnTo>
                    <a:pt x="98679" y="453999"/>
                  </a:lnTo>
                  <a:lnTo>
                    <a:pt x="95961" y="454672"/>
                  </a:lnTo>
                  <a:lnTo>
                    <a:pt x="109359" y="454774"/>
                  </a:lnTo>
                  <a:close/>
                </a:path>
                <a:path w="13030835" h="582929">
                  <a:moveTo>
                    <a:pt x="147396" y="444461"/>
                  </a:moveTo>
                  <a:lnTo>
                    <a:pt x="142430" y="444030"/>
                  </a:lnTo>
                  <a:lnTo>
                    <a:pt x="141122" y="444030"/>
                  </a:lnTo>
                  <a:lnTo>
                    <a:pt x="142633" y="444766"/>
                  </a:lnTo>
                  <a:lnTo>
                    <a:pt x="147396" y="444461"/>
                  </a:lnTo>
                  <a:close/>
                </a:path>
                <a:path w="13030835" h="582929">
                  <a:moveTo>
                    <a:pt x="159829" y="458431"/>
                  </a:moveTo>
                  <a:lnTo>
                    <a:pt x="120637" y="455599"/>
                  </a:lnTo>
                  <a:lnTo>
                    <a:pt x="104292" y="457111"/>
                  </a:lnTo>
                  <a:lnTo>
                    <a:pt x="84988" y="457403"/>
                  </a:lnTo>
                  <a:lnTo>
                    <a:pt x="64808" y="457403"/>
                  </a:lnTo>
                  <a:lnTo>
                    <a:pt x="44411" y="458216"/>
                  </a:lnTo>
                  <a:lnTo>
                    <a:pt x="63080" y="458304"/>
                  </a:lnTo>
                  <a:lnTo>
                    <a:pt x="128054" y="458063"/>
                  </a:lnTo>
                  <a:lnTo>
                    <a:pt x="159829" y="458431"/>
                  </a:lnTo>
                  <a:close/>
                </a:path>
                <a:path w="13030835" h="582929">
                  <a:moveTo>
                    <a:pt x="175336" y="439648"/>
                  </a:moveTo>
                  <a:lnTo>
                    <a:pt x="159486" y="437565"/>
                  </a:lnTo>
                  <a:lnTo>
                    <a:pt x="123698" y="442760"/>
                  </a:lnTo>
                  <a:lnTo>
                    <a:pt x="140906" y="443928"/>
                  </a:lnTo>
                  <a:lnTo>
                    <a:pt x="137198" y="442099"/>
                  </a:lnTo>
                  <a:lnTo>
                    <a:pt x="175336" y="439648"/>
                  </a:lnTo>
                  <a:close/>
                </a:path>
                <a:path w="13030835" h="582929">
                  <a:moveTo>
                    <a:pt x="279857" y="478904"/>
                  </a:moveTo>
                  <a:lnTo>
                    <a:pt x="264693" y="477850"/>
                  </a:lnTo>
                  <a:lnTo>
                    <a:pt x="256578" y="473964"/>
                  </a:lnTo>
                  <a:lnTo>
                    <a:pt x="241541" y="472897"/>
                  </a:lnTo>
                  <a:lnTo>
                    <a:pt x="214096" y="475030"/>
                  </a:lnTo>
                  <a:lnTo>
                    <a:pt x="208508" y="470471"/>
                  </a:lnTo>
                  <a:lnTo>
                    <a:pt x="162648" y="471614"/>
                  </a:lnTo>
                  <a:lnTo>
                    <a:pt x="182587" y="474243"/>
                  </a:lnTo>
                  <a:lnTo>
                    <a:pt x="228638" y="476440"/>
                  </a:lnTo>
                  <a:lnTo>
                    <a:pt x="238099" y="478536"/>
                  </a:lnTo>
                  <a:lnTo>
                    <a:pt x="237921" y="477481"/>
                  </a:lnTo>
                  <a:lnTo>
                    <a:pt x="279857" y="478904"/>
                  </a:lnTo>
                  <a:close/>
                </a:path>
                <a:path w="13030835" h="582929">
                  <a:moveTo>
                    <a:pt x="315976" y="434111"/>
                  </a:moveTo>
                  <a:lnTo>
                    <a:pt x="263956" y="428650"/>
                  </a:lnTo>
                  <a:lnTo>
                    <a:pt x="257873" y="430885"/>
                  </a:lnTo>
                  <a:lnTo>
                    <a:pt x="246418" y="430530"/>
                  </a:lnTo>
                  <a:lnTo>
                    <a:pt x="232219" y="429514"/>
                  </a:lnTo>
                  <a:lnTo>
                    <a:pt x="217919" y="429793"/>
                  </a:lnTo>
                  <a:lnTo>
                    <a:pt x="315976" y="434111"/>
                  </a:lnTo>
                  <a:close/>
                </a:path>
                <a:path w="13030835" h="582929">
                  <a:moveTo>
                    <a:pt x="331368" y="461492"/>
                  </a:moveTo>
                  <a:lnTo>
                    <a:pt x="308800" y="460082"/>
                  </a:lnTo>
                  <a:lnTo>
                    <a:pt x="284683" y="459066"/>
                  </a:lnTo>
                  <a:lnTo>
                    <a:pt x="260756" y="458825"/>
                  </a:lnTo>
                  <a:lnTo>
                    <a:pt x="238721" y="459727"/>
                  </a:lnTo>
                  <a:lnTo>
                    <a:pt x="244208" y="461162"/>
                  </a:lnTo>
                  <a:lnTo>
                    <a:pt x="268058" y="462940"/>
                  </a:lnTo>
                  <a:lnTo>
                    <a:pt x="300393" y="463550"/>
                  </a:lnTo>
                  <a:lnTo>
                    <a:pt x="331368" y="461492"/>
                  </a:lnTo>
                  <a:close/>
                </a:path>
                <a:path w="13030835" h="582929">
                  <a:moveTo>
                    <a:pt x="454444" y="454545"/>
                  </a:moveTo>
                  <a:lnTo>
                    <a:pt x="453504" y="454164"/>
                  </a:lnTo>
                  <a:lnTo>
                    <a:pt x="452323" y="453682"/>
                  </a:lnTo>
                  <a:lnTo>
                    <a:pt x="444817" y="450621"/>
                  </a:lnTo>
                  <a:lnTo>
                    <a:pt x="391363" y="443674"/>
                  </a:lnTo>
                  <a:lnTo>
                    <a:pt x="350316" y="443674"/>
                  </a:lnTo>
                  <a:lnTo>
                    <a:pt x="355384" y="445160"/>
                  </a:lnTo>
                  <a:lnTo>
                    <a:pt x="323189" y="442988"/>
                  </a:lnTo>
                  <a:lnTo>
                    <a:pt x="288391" y="442493"/>
                  </a:lnTo>
                  <a:lnTo>
                    <a:pt x="257860" y="441502"/>
                  </a:lnTo>
                  <a:lnTo>
                    <a:pt x="238493" y="437870"/>
                  </a:lnTo>
                  <a:lnTo>
                    <a:pt x="226352" y="440791"/>
                  </a:lnTo>
                  <a:lnTo>
                    <a:pt x="200088" y="442099"/>
                  </a:lnTo>
                  <a:lnTo>
                    <a:pt x="199453" y="442099"/>
                  </a:lnTo>
                  <a:lnTo>
                    <a:pt x="168910" y="442988"/>
                  </a:lnTo>
                  <a:lnTo>
                    <a:pt x="169760" y="442988"/>
                  </a:lnTo>
                  <a:lnTo>
                    <a:pt x="147396" y="444461"/>
                  </a:lnTo>
                  <a:lnTo>
                    <a:pt x="160312" y="445579"/>
                  </a:lnTo>
                  <a:lnTo>
                    <a:pt x="172999" y="447332"/>
                  </a:lnTo>
                  <a:lnTo>
                    <a:pt x="176174" y="449199"/>
                  </a:lnTo>
                  <a:lnTo>
                    <a:pt x="187591" y="447332"/>
                  </a:lnTo>
                  <a:lnTo>
                    <a:pt x="189458" y="447332"/>
                  </a:lnTo>
                  <a:lnTo>
                    <a:pt x="207670" y="448043"/>
                  </a:lnTo>
                  <a:lnTo>
                    <a:pt x="230225" y="449846"/>
                  </a:lnTo>
                  <a:lnTo>
                    <a:pt x="250558" y="451015"/>
                  </a:lnTo>
                  <a:lnTo>
                    <a:pt x="241033" y="450049"/>
                  </a:lnTo>
                  <a:lnTo>
                    <a:pt x="245376" y="449541"/>
                  </a:lnTo>
                  <a:lnTo>
                    <a:pt x="240919" y="449046"/>
                  </a:lnTo>
                  <a:lnTo>
                    <a:pt x="269887" y="449846"/>
                  </a:lnTo>
                  <a:lnTo>
                    <a:pt x="266903" y="449846"/>
                  </a:lnTo>
                  <a:lnTo>
                    <a:pt x="297522" y="455383"/>
                  </a:lnTo>
                  <a:lnTo>
                    <a:pt x="325831" y="456933"/>
                  </a:lnTo>
                  <a:lnTo>
                    <a:pt x="350761" y="456196"/>
                  </a:lnTo>
                  <a:lnTo>
                    <a:pt x="354342" y="456196"/>
                  </a:lnTo>
                  <a:lnTo>
                    <a:pt x="378117" y="456590"/>
                  </a:lnTo>
                  <a:lnTo>
                    <a:pt x="396290" y="456374"/>
                  </a:lnTo>
                  <a:lnTo>
                    <a:pt x="396455" y="456196"/>
                  </a:lnTo>
                  <a:lnTo>
                    <a:pt x="398830" y="453682"/>
                  </a:lnTo>
                  <a:lnTo>
                    <a:pt x="401015" y="454914"/>
                  </a:lnTo>
                  <a:lnTo>
                    <a:pt x="410997" y="456196"/>
                  </a:lnTo>
                  <a:lnTo>
                    <a:pt x="436880" y="458660"/>
                  </a:lnTo>
                  <a:lnTo>
                    <a:pt x="437642" y="457873"/>
                  </a:lnTo>
                  <a:lnTo>
                    <a:pt x="419989" y="455790"/>
                  </a:lnTo>
                  <a:lnTo>
                    <a:pt x="412851" y="454164"/>
                  </a:lnTo>
                  <a:lnTo>
                    <a:pt x="454444" y="454545"/>
                  </a:lnTo>
                  <a:close/>
                </a:path>
                <a:path w="13030835" h="582929">
                  <a:moveTo>
                    <a:pt x="558698" y="425792"/>
                  </a:moveTo>
                  <a:lnTo>
                    <a:pt x="516318" y="421347"/>
                  </a:lnTo>
                  <a:lnTo>
                    <a:pt x="520433" y="419823"/>
                  </a:lnTo>
                  <a:lnTo>
                    <a:pt x="539419" y="421792"/>
                  </a:lnTo>
                  <a:lnTo>
                    <a:pt x="535076" y="418515"/>
                  </a:lnTo>
                  <a:lnTo>
                    <a:pt x="516890" y="419074"/>
                  </a:lnTo>
                  <a:lnTo>
                    <a:pt x="493750" y="420789"/>
                  </a:lnTo>
                  <a:lnTo>
                    <a:pt x="474560" y="420954"/>
                  </a:lnTo>
                  <a:lnTo>
                    <a:pt x="495719" y="422833"/>
                  </a:lnTo>
                  <a:lnTo>
                    <a:pt x="516991" y="424903"/>
                  </a:lnTo>
                  <a:lnTo>
                    <a:pt x="538073" y="426212"/>
                  </a:lnTo>
                  <a:lnTo>
                    <a:pt x="558698" y="425792"/>
                  </a:lnTo>
                  <a:close/>
                </a:path>
                <a:path w="13030835" h="582929">
                  <a:moveTo>
                    <a:pt x="629653" y="413410"/>
                  </a:moveTo>
                  <a:lnTo>
                    <a:pt x="628802" y="409359"/>
                  </a:lnTo>
                  <a:lnTo>
                    <a:pt x="624687" y="410883"/>
                  </a:lnTo>
                  <a:lnTo>
                    <a:pt x="555091" y="409549"/>
                  </a:lnTo>
                  <a:lnTo>
                    <a:pt x="567575" y="410222"/>
                  </a:lnTo>
                  <a:lnTo>
                    <a:pt x="571538" y="411302"/>
                  </a:lnTo>
                  <a:lnTo>
                    <a:pt x="568579" y="412381"/>
                  </a:lnTo>
                  <a:lnTo>
                    <a:pt x="560336" y="413092"/>
                  </a:lnTo>
                  <a:lnTo>
                    <a:pt x="629653" y="413410"/>
                  </a:lnTo>
                  <a:close/>
                </a:path>
                <a:path w="13030835" h="582929">
                  <a:moveTo>
                    <a:pt x="660641" y="338582"/>
                  </a:moveTo>
                  <a:lnTo>
                    <a:pt x="660361" y="337629"/>
                  </a:lnTo>
                  <a:lnTo>
                    <a:pt x="658901" y="338137"/>
                  </a:lnTo>
                  <a:lnTo>
                    <a:pt x="660641" y="338582"/>
                  </a:lnTo>
                  <a:close/>
                </a:path>
                <a:path w="13030835" h="582929">
                  <a:moveTo>
                    <a:pt x="701027" y="421170"/>
                  </a:moveTo>
                  <a:lnTo>
                    <a:pt x="677164" y="418363"/>
                  </a:lnTo>
                  <a:lnTo>
                    <a:pt x="657745" y="418846"/>
                  </a:lnTo>
                  <a:lnTo>
                    <a:pt x="655866" y="422135"/>
                  </a:lnTo>
                  <a:lnTo>
                    <a:pt x="636308" y="422021"/>
                  </a:lnTo>
                  <a:lnTo>
                    <a:pt x="631177" y="419493"/>
                  </a:lnTo>
                  <a:lnTo>
                    <a:pt x="618045" y="423087"/>
                  </a:lnTo>
                  <a:lnTo>
                    <a:pt x="622668" y="422579"/>
                  </a:lnTo>
                  <a:lnTo>
                    <a:pt x="627570" y="424103"/>
                  </a:lnTo>
                  <a:lnTo>
                    <a:pt x="656412" y="424573"/>
                  </a:lnTo>
                  <a:lnTo>
                    <a:pt x="687501" y="423418"/>
                  </a:lnTo>
                  <a:lnTo>
                    <a:pt x="701027" y="421170"/>
                  </a:lnTo>
                  <a:close/>
                </a:path>
                <a:path w="13030835" h="582929">
                  <a:moveTo>
                    <a:pt x="717448" y="340118"/>
                  </a:moveTo>
                  <a:lnTo>
                    <a:pt x="705954" y="338137"/>
                  </a:lnTo>
                  <a:lnTo>
                    <a:pt x="703478" y="338137"/>
                  </a:lnTo>
                  <a:lnTo>
                    <a:pt x="677392" y="340118"/>
                  </a:lnTo>
                  <a:lnTo>
                    <a:pt x="666572" y="340118"/>
                  </a:lnTo>
                  <a:lnTo>
                    <a:pt x="660641" y="338582"/>
                  </a:lnTo>
                  <a:lnTo>
                    <a:pt x="661454" y="341363"/>
                  </a:lnTo>
                  <a:lnTo>
                    <a:pt x="675665" y="345732"/>
                  </a:lnTo>
                  <a:lnTo>
                    <a:pt x="716495" y="347116"/>
                  </a:lnTo>
                  <a:lnTo>
                    <a:pt x="709371" y="344995"/>
                  </a:lnTo>
                  <a:lnTo>
                    <a:pt x="714260" y="342557"/>
                  </a:lnTo>
                  <a:lnTo>
                    <a:pt x="717448" y="340118"/>
                  </a:lnTo>
                  <a:close/>
                </a:path>
                <a:path w="13030835" h="582929">
                  <a:moveTo>
                    <a:pt x="761415" y="423214"/>
                  </a:moveTo>
                  <a:lnTo>
                    <a:pt x="723595" y="419277"/>
                  </a:lnTo>
                  <a:lnTo>
                    <a:pt x="719543" y="421805"/>
                  </a:lnTo>
                  <a:lnTo>
                    <a:pt x="761415" y="423214"/>
                  </a:lnTo>
                  <a:close/>
                </a:path>
                <a:path w="13030835" h="582929">
                  <a:moveTo>
                    <a:pt x="1199883" y="359435"/>
                  </a:moveTo>
                  <a:lnTo>
                    <a:pt x="1182420" y="355879"/>
                  </a:lnTo>
                  <a:lnTo>
                    <a:pt x="1179677" y="353999"/>
                  </a:lnTo>
                  <a:lnTo>
                    <a:pt x="1151928" y="354571"/>
                  </a:lnTo>
                  <a:lnTo>
                    <a:pt x="1109510" y="353047"/>
                  </a:lnTo>
                  <a:lnTo>
                    <a:pt x="1092377" y="354749"/>
                  </a:lnTo>
                  <a:lnTo>
                    <a:pt x="1098473" y="361327"/>
                  </a:lnTo>
                  <a:lnTo>
                    <a:pt x="1061339" y="361442"/>
                  </a:lnTo>
                  <a:lnTo>
                    <a:pt x="1145070" y="364261"/>
                  </a:lnTo>
                  <a:lnTo>
                    <a:pt x="1140345" y="363753"/>
                  </a:lnTo>
                  <a:lnTo>
                    <a:pt x="1144790" y="362204"/>
                  </a:lnTo>
                  <a:lnTo>
                    <a:pt x="1144562" y="361213"/>
                  </a:lnTo>
                  <a:lnTo>
                    <a:pt x="1199743" y="361048"/>
                  </a:lnTo>
                  <a:lnTo>
                    <a:pt x="1199883" y="359435"/>
                  </a:lnTo>
                  <a:close/>
                </a:path>
                <a:path w="13030835" h="582929">
                  <a:moveTo>
                    <a:pt x="1522095" y="214325"/>
                  </a:moveTo>
                  <a:lnTo>
                    <a:pt x="1490306" y="216966"/>
                  </a:lnTo>
                  <a:lnTo>
                    <a:pt x="1518145" y="216865"/>
                  </a:lnTo>
                  <a:lnTo>
                    <a:pt x="1522095" y="214325"/>
                  </a:lnTo>
                  <a:close/>
                </a:path>
                <a:path w="13030835" h="582929">
                  <a:moveTo>
                    <a:pt x="1571332" y="290258"/>
                  </a:moveTo>
                  <a:lnTo>
                    <a:pt x="1541145" y="289521"/>
                  </a:lnTo>
                  <a:lnTo>
                    <a:pt x="1539354" y="289521"/>
                  </a:lnTo>
                  <a:lnTo>
                    <a:pt x="1542605" y="290080"/>
                  </a:lnTo>
                  <a:lnTo>
                    <a:pt x="1555610" y="290080"/>
                  </a:lnTo>
                  <a:lnTo>
                    <a:pt x="1571332" y="290258"/>
                  </a:lnTo>
                  <a:close/>
                </a:path>
                <a:path w="13030835" h="582929">
                  <a:moveTo>
                    <a:pt x="1621066" y="295135"/>
                  </a:moveTo>
                  <a:lnTo>
                    <a:pt x="1614754" y="293789"/>
                  </a:lnTo>
                  <a:lnTo>
                    <a:pt x="1609509" y="292404"/>
                  </a:lnTo>
                  <a:lnTo>
                    <a:pt x="1608874" y="292404"/>
                  </a:lnTo>
                  <a:lnTo>
                    <a:pt x="1618005" y="290791"/>
                  </a:lnTo>
                  <a:lnTo>
                    <a:pt x="1603375" y="289090"/>
                  </a:lnTo>
                  <a:lnTo>
                    <a:pt x="1571752" y="290258"/>
                  </a:lnTo>
                  <a:lnTo>
                    <a:pt x="1572056" y="290271"/>
                  </a:lnTo>
                  <a:lnTo>
                    <a:pt x="1585671" y="291376"/>
                  </a:lnTo>
                  <a:lnTo>
                    <a:pt x="1577086" y="292404"/>
                  </a:lnTo>
                  <a:lnTo>
                    <a:pt x="1563497" y="292544"/>
                  </a:lnTo>
                  <a:lnTo>
                    <a:pt x="1554289" y="293141"/>
                  </a:lnTo>
                  <a:lnTo>
                    <a:pt x="1558836" y="295541"/>
                  </a:lnTo>
                  <a:lnTo>
                    <a:pt x="1614805" y="296379"/>
                  </a:lnTo>
                  <a:lnTo>
                    <a:pt x="1621066" y="295135"/>
                  </a:lnTo>
                  <a:close/>
                </a:path>
                <a:path w="13030835" h="582929">
                  <a:moveTo>
                    <a:pt x="1873186" y="275869"/>
                  </a:moveTo>
                  <a:lnTo>
                    <a:pt x="1850377" y="273850"/>
                  </a:lnTo>
                  <a:lnTo>
                    <a:pt x="1839341" y="272732"/>
                  </a:lnTo>
                  <a:lnTo>
                    <a:pt x="1830514" y="271411"/>
                  </a:lnTo>
                  <a:lnTo>
                    <a:pt x="1803247" y="272491"/>
                  </a:lnTo>
                  <a:lnTo>
                    <a:pt x="1806638" y="273850"/>
                  </a:lnTo>
                  <a:lnTo>
                    <a:pt x="1811362" y="275323"/>
                  </a:lnTo>
                  <a:lnTo>
                    <a:pt x="1821827" y="276720"/>
                  </a:lnTo>
                  <a:lnTo>
                    <a:pt x="1827212" y="276720"/>
                  </a:lnTo>
                  <a:lnTo>
                    <a:pt x="1836547" y="276974"/>
                  </a:lnTo>
                  <a:lnTo>
                    <a:pt x="1846783" y="276720"/>
                  </a:lnTo>
                  <a:lnTo>
                    <a:pt x="1861108" y="276720"/>
                  </a:lnTo>
                  <a:lnTo>
                    <a:pt x="1873186" y="275869"/>
                  </a:lnTo>
                  <a:close/>
                </a:path>
                <a:path w="13030835" h="582929">
                  <a:moveTo>
                    <a:pt x="1945017" y="86702"/>
                  </a:moveTo>
                  <a:lnTo>
                    <a:pt x="1944916" y="85293"/>
                  </a:lnTo>
                  <a:lnTo>
                    <a:pt x="1935454" y="82092"/>
                  </a:lnTo>
                  <a:lnTo>
                    <a:pt x="1928063" y="83185"/>
                  </a:lnTo>
                  <a:lnTo>
                    <a:pt x="1919211" y="83578"/>
                  </a:lnTo>
                  <a:lnTo>
                    <a:pt x="1909330" y="83515"/>
                  </a:lnTo>
                  <a:lnTo>
                    <a:pt x="1898878" y="83210"/>
                  </a:lnTo>
                  <a:lnTo>
                    <a:pt x="1936915" y="88176"/>
                  </a:lnTo>
                  <a:lnTo>
                    <a:pt x="1945017" y="86702"/>
                  </a:lnTo>
                  <a:close/>
                </a:path>
                <a:path w="13030835" h="582929">
                  <a:moveTo>
                    <a:pt x="1951342" y="274129"/>
                  </a:moveTo>
                  <a:lnTo>
                    <a:pt x="1914321" y="273202"/>
                  </a:lnTo>
                  <a:lnTo>
                    <a:pt x="1922653" y="271970"/>
                  </a:lnTo>
                  <a:lnTo>
                    <a:pt x="1917204" y="270776"/>
                  </a:lnTo>
                  <a:lnTo>
                    <a:pt x="1903158" y="269811"/>
                  </a:lnTo>
                  <a:lnTo>
                    <a:pt x="1885696" y="269214"/>
                  </a:lnTo>
                  <a:lnTo>
                    <a:pt x="1830514" y="271411"/>
                  </a:lnTo>
                  <a:lnTo>
                    <a:pt x="1862988" y="271729"/>
                  </a:lnTo>
                  <a:lnTo>
                    <a:pt x="1890877" y="273850"/>
                  </a:lnTo>
                  <a:lnTo>
                    <a:pt x="1891398" y="273850"/>
                  </a:lnTo>
                  <a:lnTo>
                    <a:pt x="1916544" y="275259"/>
                  </a:lnTo>
                  <a:lnTo>
                    <a:pt x="1951342" y="274129"/>
                  </a:lnTo>
                  <a:close/>
                </a:path>
                <a:path w="13030835" h="582929">
                  <a:moveTo>
                    <a:pt x="1970455" y="256286"/>
                  </a:moveTo>
                  <a:lnTo>
                    <a:pt x="1964270" y="254698"/>
                  </a:lnTo>
                  <a:lnTo>
                    <a:pt x="1949373" y="255346"/>
                  </a:lnTo>
                  <a:lnTo>
                    <a:pt x="1933079" y="254368"/>
                  </a:lnTo>
                  <a:lnTo>
                    <a:pt x="1940636" y="252806"/>
                  </a:lnTo>
                  <a:lnTo>
                    <a:pt x="1946871" y="251206"/>
                  </a:lnTo>
                  <a:lnTo>
                    <a:pt x="1947011" y="249529"/>
                  </a:lnTo>
                  <a:lnTo>
                    <a:pt x="1936242" y="247751"/>
                  </a:lnTo>
                  <a:lnTo>
                    <a:pt x="1901926" y="247738"/>
                  </a:lnTo>
                  <a:lnTo>
                    <a:pt x="1873173" y="247459"/>
                  </a:lnTo>
                  <a:lnTo>
                    <a:pt x="1846694" y="245757"/>
                  </a:lnTo>
                  <a:lnTo>
                    <a:pt x="1819186" y="241452"/>
                  </a:lnTo>
                  <a:lnTo>
                    <a:pt x="1842096" y="245465"/>
                  </a:lnTo>
                  <a:lnTo>
                    <a:pt x="1846757" y="248107"/>
                  </a:lnTo>
                  <a:lnTo>
                    <a:pt x="1816150" y="248081"/>
                  </a:lnTo>
                  <a:lnTo>
                    <a:pt x="1813636" y="248399"/>
                  </a:lnTo>
                  <a:lnTo>
                    <a:pt x="1798777" y="247992"/>
                  </a:lnTo>
                  <a:lnTo>
                    <a:pt x="1782089" y="247015"/>
                  </a:lnTo>
                  <a:lnTo>
                    <a:pt x="1774050" y="245630"/>
                  </a:lnTo>
                  <a:lnTo>
                    <a:pt x="1786610" y="244830"/>
                  </a:lnTo>
                  <a:lnTo>
                    <a:pt x="1789506" y="245160"/>
                  </a:lnTo>
                  <a:lnTo>
                    <a:pt x="1791614" y="245960"/>
                  </a:lnTo>
                  <a:lnTo>
                    <a:pt x="1801837" y="246595"/>
                  </a:lnTo>
                  <a:lnTo>
                    <a:pt x="1793544" y="244868"/>
                  </a:lnTo>
                  <a:lnTo>
                    <a:pt x="1758124" y="242417"/>
                  </a:lnTo>
                  <a:lnTo>
                    <a:pt x="1749653" y="240118"/>
                  </a:lnTo>
                  <a:lnTo>
                    <a:pt x="1736496" y="241617"/>
                  </a:lnTo>
                  <a:lnTo>
                    <a:pt x="1736090" y="243903"/>
                  </a:lnTo>
                  <a:lnTo>
                    <a:pt x="1745208" y="246062"/>
                  </a:lnTo>
                  <a:lnTo>
                    <a:pt x="1760588" y="247192"/>
                  </a:lnTo>
                  <a:lnTo>
                    <a:pt x="1733130" y="248297"/>
                  </a:lnTo>
                  <a:lnTo>
                    <a:pt x="1764576" y="250304"/>
                  </a:lnTo>
                  <a:lnTo>
                    <a:pt x="1795259" y="252577"/>
                  </a:lnTo>
                  <a:lnTo>
                    <a:pt x="1824228" y="255054"/>
                  </a:lnTo>
                  <a:lnTo>
                    <a:pt x="1850529" y="257619"/>
                  </a:lnTo>
                  <a:lnTo>
                    <a:pt x="1848307" y="256044"/>
                  </a:lnTo>
                  <a:lnTo>
                    <a:pt x="1858899" y="255905"/>
                  </a:lnTo>
                  <a:lnTo>
                    <a:pt x="1875624" y="256209"/>
                  </a:lnTo>
                  <a:lnTo>
                    <a:pt x="1891779" y="255993"/>
                  </a:lnTo>
                  <a:lnTo>
                    <a:pt x="1893062" y="261086"/>
                  </a:lnTo>
                  <a:lnTo>
                    <a:pt x="1904644" y="260438"/>
                  </a:lnTo>
                  <a:lnTo>
                    <a:pt x="1917738" y="260692"/>
                  </a:lnTo>
                  <a:lnTo>
                    <a:pt x="1930158" y="261620"/>
                  </a:lnTo>
                  <a:lnTo>
                    <a:pt x="1939734" y="262978"/>
                  </a:lnTo>
                  <a:lnTo>
                    <a:pt x="1938286" y="260743"/>
                  </a:lnTo>
                  <a:lnTo>
                    <a:pt x="1938947" y="257962"/>
                  </a:lnTo>
                  <a:lnTo>
                    <a:pt x="1947684" y="256019"/>
                  </a:lnTo>
                  <a:lnTo>
                    <a:pt x="1970455" y="256286"/>
                  </a:lnTo>
                  <a:close/>
                </a:path>
                <a:path w="13030835" h="582929">
                  <a:moveTo>
                    <a:pt x="2016328" y="255130"/>
                  </a:moveTo>
                  <a:lnTo>
                    <a:pt x="2015820" y="253098"/>
                  </a:lnTo>
                  <a:lnTo>
                    <a:pt x="1992655" y="251637"/>
                  </a:lnTo>
                  <a:lnTo>
                    <a:pt x="2016328" y="255130"/>
                  </a:lnTo>
                  <a:close/>
                </a:path>
                <a:path w="13030835" h="582929">
                  <a:moveTo>
                    <a:pt x="2059266" y="180352"/>
                  </a:moveTo>
                  <a:lnTo>
                    <a:pt x="2044776" y="180225"/>
                  </a:lnTo>
                  <a:lnTo>
                    <a:pt x="2035797" y="177977"/>
                  </a:lnTo>
                  <a:lnTo>
                    <a:pt x="2023300" y="175564"/>
                  </a:lnTo>
                  <a:lnTo>
                    <a:pt x="1998294" y="174891"/>
                  </a:lnTo>
                  <a:lnTo>
                    <a:pt x="2018880" y="176225"/>
                  </a:lnTo>
                  <a:lnTo>
                    <a:pt x="2023795" y="178968"/>
                  </a:lnTo>
                  <a:lnTo>
                    <a:pt x="2031199" y="181051"/>
                  </a:lnTo>
                  <a:lnTo>
                    <a:pt x="2059266" y="180352"/>
                  </a:lnTo>
                  <a:close/>
                </a:path>
                <a:path w="13030835" h="582929">
                  <a:moveTo>
                    <a:pt x="2097976" y="208191"/>
                  </a:moveTo>
                  <a:lnTo>
                    <a:pt x="2087600" y="202145"/>
                  </a:lnTo>
                  <a:lnTo>
                    <a:pt x="2084108" y="203733"/>
                  </a:lnTo>
                  <a:lnTo>
                    <a:pt x="2083752" y="203733"/>
                  </a:lnTo>
                  <a:lnTo>
                    <a:pt x="2073313" y="205447"/>
                  </a:lnTo>
                  <a:lnTo>
                    <a:pt x="2056053" y="205765"/>
                  </a:lnTo>
                  <a:lnTo>
                    <a:pt x="2059089" y="199136"/>
                  </a:lnTo>
                  <a:lnTo>
                    <a:pt x="2044636" y="200253"/>
                  </a:lnTo>
                  <a:lnTo>
                    <a:pt x="2048954" y="201930"/>
                  </a:lnTo>
                  <a:lnTo>
                    <a:pt x="2049462" y="202145"/>
                  </a:lnTo>
                  <a:lnTo>
                    <a:pt x="2052320" y="203733"/>
                  </a:lnTo>
                  <a:lnTo>
                    <a:pt x="2032596" y="204292"/>
                  </a:lnTo>
                  <a:lnTo>
                    <a:pt x="2051697" y="205841"/>
                  </a:lnTo>
                  <a:lnTo>
                    <a:pt x="2049805" y="205867"/>
                  </a:lnTo>
                  <a:lnTo>
                    <a:pt x="2052116" y="205867"/>
                  </a:lnTo>
                  <a:lnTo>
                    <a:pt x="2056003" y="205867"/>
                  </a:lnTo>
                  <a:lnTo>
                    <a:pt x="2086851" y="206375"/>
                  </a:lnTo>
                  <a:lnTo>
                    <a:pt x="2097976" y="208191"/>
                  </a:lnTo>
                  <a:close/>
                </a:path>
                <a:path w="13030835" h="582929">
                  <a:moveTo>
                    <a:pt x="2142833" y="201930"/>
                  </a:moveTo>
                  <a:lnTo>
                    <a:pt x="2115439" y="200837"/>
                  </a:lnTo>
                  <a:lnTo>
                    <a:pt x="2102739" y="199999"/>
                  </a:lnTo>
                  <a:lnTo>
                    <a:pt x="2091207" y="198526"/>
                  </a:lnTo>
                  <a:lnTo>
                    <a:pt x="2090064" y="200837"/>
                  </a:lnTo>
                  <a:lnTo>
                    <a:pt x="2089950" y="201079"/>
                  </a:lnTo>
                  <a:lnTo>
                    <a:pt x="2087651" y="202120"/>
                  </a:lnTo>
                  <a:lnTo>
                    <a:pt x="2142833" y="201930"/>
                  </a:lnTo>
                  <a:close/>
                </a:path>
                <a:path w="13030835" h="582929">
                  <a:moveTo>
                    <a:pt x="2275281" y="217576"/>
                  </a:moveTo>
                  <a:lnTo>
                    <a:pt x="2264295" y="217919"/>
                  </a:lnTo>
                  <a:lnTo>
                    <a:pt x="2274786" y="217919"/>
                  </a:lnTo>
                  <a:lnTo>
                    <a:pt x="2275281" y="217576"/>
                  </a:lnTo>
                  <a:close/>
                </a:path>
                <a:path w="13030835" h="582929">
                  <a:moveTo>
                    <a:pt x="2310295" y="216331"/>
                  </a:moveTo>
                  <a:lnTo>
                    <a:pt x="2298039" y="214249"/>
                  </a:lnTo>
                  <a:lnTo>
                    <a:pt x="2281999" y="214490"/>
                  </a:lnTo>
                  <a:lnTo>
                    <a:pt x="2276995" y="216331"/>
                  </a:lnTo>
                  <a:lnTo>
                    <a:pt x="2275281" y="217576"/>
                  </a:lnTo>
                  <a:lnTo>
                    <a:pt x="2280424" y="217411"/>
                  </a:lnTo>
                  <a:lnTo>
                    <a:pt x="2299728" y="217144"/>
                  </a:lnTo>
                  <a:lnTo>
                    <a:pt x="2310295" y="216331"/>
                  </a:lnTo>
                  <a:close/>
                </a:path>
                <a:path w="13030835" h="582929">
                  <a:moveTo>
                    <a:pt x="2314930" y="197154"/>
                  </a:moveTo>
                  <a:lnTo>
                    <a:pt x="2311235" y="196405"/>
                  </a:lnTo>
                  <a:lnTo>
                    <a:pt x="2305812" y="195656"/>
                  </a:lnTo>
                  <a:lnTo>
                    <a:pt x="2302941" y="194919"/>
                  </a:lnTo>
                  <a:lnTo>
                    <a:pt x="2293416" y="193903"/>
                  </a:lnTo>
                  <a:lnTo>
                    <a:pt x="2279954" y="195453"/>
                  </a:lnTo>
                  <a:lnTo>
                    <a:pt x="2312644" y="197904"/>
                  </a:lnTo>
                  <a:lnTo>
                    <a:pt x="2314930" y="197154"/>
                  </a:lnTo>
                  <a:close/>
                </a:path>
                <a:path w="13030835" h="582929">
                  <a:moveTo>
                    <a:pt x="2418245" y="72097"/>
                  </a:moveTo>
                  <a:lnTo>
                    <a:pt x="2391841" y="71462"/>
                  </a:lnTo>
                  <a:lnTo>
                    <a:pt x="2367508" y="70294"/>
                  </a:lnTo>
                  <a:lnTo>
                    <a:pt x="2344280" y="69964"/>
                  </a:lnTo>
                  <a:lnTo>
                    <a:pt x="2321141" y="71869"/>
                  </a:lnTo>
                  <a:lnTo>
                    <a:pt x="2341435" y="74409"/>
                  </a:lnTo>
                  <a:lnTo>
                    <a:pt x="2368753" y="75628"/>
                  </a:lnTo>
                  <a:lnTo>
                    <a:pt x="2396540" y="75031"/>
                  </a:lnTo>
                  <a:lnTo>
                    <a:pt x="2418245" y="72097"/>
                  </a:lnTo>
                  <a:close/>
                </a:path>
                <a:path w="13030835" h="582929">
                  <a:moveTo>
                    <a:pt x="2464117" y="30365"/>
                  </a:moveTo>
                  <a:lnTo>
                    <a:pt x="2457742" y="30746"/>
                  </a:lnTo>
                  <a:lnTo>
                    <a:pt x="2445842" y="29006"/>
                  </a:lnTo>
                  <a:lnTo>
                    <a:pt x="2422207" y="29006"/>
                  </a:lnTo>
                  <a:lnTo>
                    <a:pt x="2421750" y="30086"/>
                  </a:lnTo>
                  <a:lnTo>
                    <a:pt x="2416467" y="31318"/>
                  </a:lnTo>
                  <a:lnTo>
                    <a:pt x="2412111" y="32613"/>
                  </a:lnTo>
                  <a:lnTo>
                    <a:pt x="2414244" y="34048"/>
                  </a:lnTo>
                  <a:lnTo>
                    <a:pt x="2416962" y="32397"/>
                  </a:lnTo>
                  <a:lnTo>
                    <a:pt x="2414028" y="32397"/>
                  </a:lnTo>
                  <a:lnTo>
                    <a:pt x="2430386" y="31648"/>
                  </a:lnTo>
                  <a:lnTo>
                    <a:pt x="2447963" y="31318"/>
                  </a:lnTo>
                  <a:lnTo>
                    <a:pt x="2455799" y="30848"/>
                  </a:lnTo>
                  <a:lnTo>
                    <a:pt x="2458529" y="30848"/>
                  </a:lnTo>
                  <a:lnTo>
                    <a:pt x="2463749" y="32397"/>
                  </a:lnTo>
                  <a:lnTo>
                    <a:pt x="2463850" y="31318"/>
                  </a:lnTo>
                  <a:lnTo>
                    <a:pt x="2464117" y="30365"/>
                  </a:lnTo>
                  <a:close/>
                </a:path>
                <a:path w="13030835" h="582929">
                  <a:moveTo>
                    <a:pt x="2486101" y="81851"/>
                  </a:moveTo>
                  <a:lnTo>
                    <a:pt x="2468956" y="82283"/>
                  </a:lnTo>
                  <a:lnTo>
                    <a:pt x="2438019" y="82715"/>
                  </a:lnTo>
                  <a:lnTo>
                    <a:pt x="2411425" y="83337"/>
                  </a:lnTo>
                  <a:lnTo>
                    <a:pt x="2407526" y="81546"/>
                  </a:lnTo>
                  <a:lnTo>
                    <a:pt x="2409736" y="80403"/>
                  </a:lnTo>
                  <a:lnTo>
                    <a:pt x="2428773" y="78193"/>
                  </a:lnTo>
                  <a:lnTo>
                    <a:pt x="2388514" y="77952"/>
                  </a:lnTo>
                  <a:lnTo>
                    <a:pt x="2346591" y="79870"/>
                  </a:lnTo>
                  <a:lnTo>
                    <a:pt x="2305672" y="82448"/>
                  </a:lnTo>
                  <a:lnTo>
                    <a:pt x="2268448" y="84226"/>
                  </a:lnTo>
                  <a:lnTo>
                    <a:pt x="2268956" y="85280"/>
                  </a:lnTo>
                  <a:lnTo>
                    <a:pt x="2274659" y="86118"/>
                  </a:lnTo>
                  <a:lnTo>
                    <a:pt x="2287879" y="87210"/>
                  </a:lnTo>
                  <a:lnTo>
                    <a:pt x="2278024" y="85204"/>
                  </a:lnTo>
                  <a:lnTo>
                    <a:pt x="2312289" y="83858"/>
                  </a:lnTo>
                  <a:lnTo>
                    <a:pt x="2349830" y="83693"/>
                  </a:lnTo>
                  <a:lnTo>
                    <a:pt x="2384983" y="84569"/>
                  </a:lnTo>
                  <a:lnTo>
                    <a:pt x="2412098" y="86372"/>
                  </a:lnTo>
                  <a:lnTo>
                    <a:pt x="2417889" y="85344"/>
                  </a:lnTo>
                  <a:lnTo>
                    <a:pt x="2477566" y="82753"/>
                  </a:lnTo>
                  <a:lnTo>
                    <a:pt x="2486101" y="81851"/>
                  </a:lnTo>
                  <a:close/>
                </a:path>
                <a:path w="13030835" h="582929">
                  <a:moveTo>
                    <a:pt x="2488247" y="15024"/>
                  </a:moveTo>
                  <a:lnTo>
                    <a:pt x="2473642" y="14414"/>
                  </a:lnTo>
                  <a:lnTo>
                    <a:pt x="2461704" y="14465"/>
                  </a:lnTo>
                  <a:lnTo>
                    <a:pt x="2448052" y="14706"/>
                  </a:lnTo>
                  <a:lnTo>
                    <a:pt x="2428329" y="14693"/>
                  </a:lnTo>
                  <a:lnTo>
                    <a:pt x="2470950" y="19151"/>
                  </a:lnTo>
                  <a:lnTo>
                    <a:pt x="2470721" y="18097"/>
                  </a:lnTo>
                  <a:lnTo>
                    <a:pt x="2474836" y="16573"/>
                  </a:lnTo>
                  <a:lnTo>
                    <a:pt x="2488247" y="15024"/>
                  </a:lnTo>
                  <a:close/>
                </a:path>
                <a:path w="13030835" h="582929">
                  <a:moveTo>
                    <a:pt x="2540698" y="34213"/>
                  </a:moveTo>
                  <a:lnTo>
                    <a:pt x="2538298" y="32004"/>
                  </a:lnTo>
                  <a:lnTo>
                    <a:pt x="2514727" y="29692"/>
                  </a:lnTo>
                  <a:lnTo>
                    <a:pt x="2512796" y="32397"/>
                  </a:lnTo>
                  <a:lnTo>
                    <a:pt x="2505125" y="32753"/>
                  </a:lnTo>
                  <a:lnTo>
                    <a:pt x="2492070" y="32753"/>
                  </a:lnTo>
                  <a:lnTo>
                    <a:pt x="2474264" y="34391"/>
                  </a:lnTo>
                  <a:lnTo>
                    <a:pt x="2466073" y="33096"/>
                  </a:lnTo>
                  <a:lnTo>
                    <a:pt x="2463749" y="32397"/>
                  </a:lnTo>
                  <a:lnTo>
                    <a:pt x="2463533" y="32397"/>
                  </a:lnTo>
                  <a:lnTo>
                    <a:pt x="2463025" y="34213"/>
                  </a:lnTo>
                  <a:lnTo>
                    <a:pt x="2491359" y="36042"/>
                  </a:lnTo>
                  <a:lnTo>
                    <a:pt x="2517038" y="37401"/>
                  </a:lnTo>
                  <a:lnTo>
                    <a:pt x="2507958" y="39865"/>
                  </a:lnTo>
                  <a:lnTo>
                    <a:pt x="2535529" y="39865"/>
                  </a:lnTo>
                  <a:lnTo>
                    <a:pt x="2535263" y="37401"/>
                  </a:lnTo>
                  <a:lnTo>
                    <a:pt x="2535174" y="36563"/>
                  </a:lnTo>
                  <a:lnTo>
                    <a:pt x="2540038" y="34391"/>
                  </a:lnTo>
                  <a:lnTo>
                    <a:pt x="2540419" y="34213"/>
                  </a:lnTo>
                  <a:lnTo>
                    <a:pt x="2540698" y="34213"/>
                  </a:lnTo>
                  <a:close/>
                </a:path>
                <a:path w="13030835" h="582929">
                  <a:moveTo>
                    <a:pt x="2619832" y="146786"/>
                  </a:moveTo>
                  <a:lnTo>
                    <a:pt x="2577769" y="145846"/>
                  </a:lnTo>
                  <a:lnTo>
                    <a:pt x="2508643" y="149250"/>
                  </a:lnTo>
                  <a:lnTo>
                    <a:pt x="2476804" y="147713"/>
                  </a:lnTo>
                  <a:lnTo>
                    <a:pt x="2491397" y="150164"/>
                  </a:lnTo>
                  <a:lnTo>
                    <a:pt x="2491117" y="149148"/>
                  </a:lnTo>
                  <a:lnTo>
                    <a:pt x="2510548" y="149974"/>
                  </a:lnTo>
                  <a:lnTo>
                    <a:pt x="2514168" y="151574"/>
                  </a:lnTo>
                  <a:lnTo>
                    <a:pt x="2513558" y="153454"/>
                  </a:lnTo>
                  <a:lnTo>
                    <a:pt x="2520251" y="155168"/>
                  </a:lnTo>
                  <a:lnTo>
                    <a:pt x="2475204" y="152692"/>
                  </a:lnTo>
                  <a:lnTo>
                    <a:pt x="2449931" y="151726"/>
                  </a:lnTo>
                  <a:lnTo>
                    <a:pt x="2426919" y="151384"/>
                  </a:lnTo>
                  <a:lnTo>
                    <a:pt x="2409228" y="150329"/>
                  </a:lnTo>
                  <a:lnTo>
                    <a:pt x="2406319" y="146431"/>
                  </a:lnTo>
                  <a:lnTo>
                    <a:pt x="2388552" y="145376"/>
                  </a:lnTo>
                  <a:lnTo>
                    <a:pt x="2387498" y="148018"/>
                  </a:lnTo>
                  <a:lnTo>
                    <a:pt x="2393810" y="150774"/>
                  </a:lnTo>
                  <a:lnTo>
                    <a:pt x="2402586" y="152857"/>
                  </a:lnTo>
                  <a:lnTo>
                    <a:pt x="2408898" y="153466"/>
                  </a:lnTo>
                  <a:lnTo>
                    <a:pt x="2408771" y="152438"/>
                  </a:lnTo>
                  <a:lnTo>
                    <a:pt x="2403932" y="151955"/>
                  </a:lnTo>
                  <a:lnTo>
                    <a:pt x="2413114" y="151904"/>
                  </a:lnTo>
                  <a:lnTo>
                    <a:pt x="2534221" y="156667"/>
                  </a:lnTo>
                  <a:lnTo>
                    <a:pt x="2543352" y="154597"/>
                  </a:lnTo>
                  <a:lnTo>
                    <a:pt x="2540304" y="152450"/>
                  </a:lnTo>
                  <a:lnTo>
                    <a:pt x="2530373" y="150533"/>
                  </a:lnTo>
                  <a:lnTo>
                    <a:pt x="2518841" y="149085"/>
                  </a:lnTo>
                  <a:lnTo>
                    <a:pt x="2543784" y="149263"/>
                  </a:lnTo>
                  <a:lnTo>
                    <a:pt x="2569565" y="149072"/>
                  </a:lnTo>
                  <a:lnTo>
                    <a:pt x="2595232" y="148310"/>
                  </a:lnTo>
                  <a:lnTo>
                    <a:pt x="2619832" y="146786"/>
                  </a:lnTo>
                  <a:close/>
                </a:path>
                <a:path w="13030835" h="582929">
                  <a:moveTo>
                    <a:pt x="2702001" y="61175"/>
                  </a:moveTo>
                  <a:lnTo>
                    <a:pt x="2696781" y="59486"/>
                  </a:lnTo>
                  <a:lnTo>
                    <a:pt x="2674810" y="58610"/>
                  </a:lnTo>
                  <a:lnTo>
                    <a:pt x="2682722" y="57175"/>
                  </a:lnTo>
                  <a:lnTo>
                    <a:pt x="2701099" y="57137"/>
                  </a:lnTo>
                  <a:lnTo>
                    <a:pt x="2657754" y="49631"/>
                  </a:lnTo>
                  <a:lnTo>
                    <a:pt x="2667063" y="49580"/>
                  </a:lnTo>
                  <a:lnTo>
                    <a:pt x="2588412" y="48920"/>
                  </a:lnTo>
                  <a:lnTo>
                    <a:pt x="2534094" y="47536"/>
                  </a:lnTo>
                  <a:lnTo>
                    <a:pt x="2494953" y="44475"/>
                  </a:lnTo>
                  <a:lnTo>
                    <a:pt x="2495232" y="45516"/>
                  </a:lnTo>
                  <a:lnTo>
                    <a:pt x="2439162" y="42595"/>
                  </a:lnTo>
                  <a:lnTo>
                    <a:pt x="2444254" y="44780"/>
                  </a:lnTo>
                  <a:lnTo>
                    <a:pt x="2441854" y="46469"/>
                  </a:lnTo>
                  <a:lnTo>
                    <a:pt x="2438565" y="48247"/>
                  </a:lnTo>
                  <a:lnTo>
                    <a:pt x="2441016" y="50723"/>
                  </a:lnTo>
                  <a:lnTo>
                    <a:pt x="2427846" y="48653"/>
                  </a:lnTo>
                  <a:lnTo>
                    <a:pt x="2411260" y="46596"/>
                  </a:lnTo>
                  <a:lnTo>
                    <a:pt x="2393086" y="45123"/>
                  </a:lnTo>
                  <a:lnTo>
                    <a:pt x="2375141" y="44792"/>
                  </a:lnTo>
                  <a:lnTo>
                    <a:pt x="2383485" y="46748"/>
                  </a:lnTo>
                  <a:lnTo>
                    <a:pt x="2394394" y="48691"/>
                  </a:lnTo>
                  <a:lnTo>
                    <a:pt x="2398382" y="50457"/>
                  </a:lnTo>
                  <a:lnTo>
                    <a:pt x="2385911" y="51892"/>
                  </a:lnTo>
                  <a:lnTo>
                    <a:pt x="2421763" y="53784"/>
                  </a:lnTo>
                  <a:lnTo>
                    <a:pt x="2451658" y="54317"/>
                  </a:lnTo>
                  <a:lnTo>
                    <a:pt x="2485834" y="54546"/>
                  </a:lnTo>
                  <a:lnTo>
                    <a:pt x="2534513" y="55549"/>
                  </a:lnTo>
                  <a:lnTo>
                    <a:pt x="2520480" y="55092"/>
                  </a:lnTo>
                  <a:lnTo>
                    <a:pt x="2525217" y="54571"/>
                  </a:lnTo>
                  <a:lnTo>
                    <a:pt x="2524823" y="53530"/>
                  </a:lnTo>
                  <a:lnTo>
                    <a:pt x="2574213" y="55880"/>
                  </a:lnTo>
                  <a:lnTo>
                    <a:pt x="2608643" y="59093"/>
                  </a:lnTo>
                  <a:lnTo>
                    <a:pt x="2645448" y="61417"/>
                  </a:lnTo>
                  <a:lnTo>
                    <a:pt x="2702001" y="61175"/>
                  </a:lnTo>
                  <a:close/>
                </a:path>
                <a:path w="13030835" h="582929">
                  <a:moveTo>
                    <a:pt x="2704744" y="11874"/>
                  </a:moveTo>
                  <a:lnTo>
                    <a:pt x="2695448" y="11925"/>
                  </a:lnTo>
                  <a:lnTo>
                    <a:pt x="2692108" y="9817"/>
                  </a:lnTo>
                  <a:lnTo>
                    <a:pt x="2695625" y="7480"/>
                  </a:lnTo>
                  <a:lnTo>
                    <a:pt x="2693962" y="5334"/>
                  </a:lnTo>
                  <a:lnTo>
                    <a:pt x="2675102" y="3810"/>
                  </a:lnTo>
                  <a:lnTo>
                    <a:pt x="2597327" y="6591"/>
                  </a:lnTo>
                  <a:lnTo>
                    <a:pt x="2602903" y="6667"/>
                  </a:lnTo>
                  <a:lnTo>
                    <a:pt x="2625369" y="10642"/>
                  </a:lnTo>
                  <a:lnTo>
                    <a:pt x="2660662" y="13919"/>
                  </a:lnTo>
                  <a:lnTo>
                    <a:pt x="2704744" y="11874"/>
                  </a:lnTo>
                  <a:close/>
                </a:path>
                <a:path w="13030835" h="582929">
                  <a:moveTo>
                    <a:pt x="2743352" y="162687"/>
                  </a:moveTo>
                  <a:lnTo>
                    <a:pt x="2722575" y="159308"/>
                  </a:lnTo>
                  <a:lnTo>
                    <a:pt x="2688907" y="158470"/>
                  </a:lnTo>
                  <a:lnTo>
                    <a:pt x="2651264" y="159461"/>
                  </a:lnTo>
                  <a:lnTo>
                    <a:pt x="2618536" y="161518"/>
                  </a:lnTo>
                  <a:lnTo>
                    <a:pt x="2638133" y="163271"/>
                  </a:lnTo>
                  <a:lnTo>
                    <a:pt x="2655697" y="165163"/>
                  </a:lnTo>
                  <a:lnTo>
                    <a:pt x="2672334" y="166585"/>
                  </a:lnTo>
                  <a:lnTo>
                    <a:pt x="2689136" y="166903"/>
                  </a:lnTo>
                  <a:lnTo>
                    <a:pt x="2676499" y="165684"/>
                  </a:lnTo>
                  <a:lnTo>
                    <a:pt x="2680551" y="165163"/>
                  </a:lnTo>
                  <a:lnTo>
                    <a:pt x="2689860" y="164630"/>
                  </a:lnTo>
                  <a:lnTo>
                    <a:pt x="2692971" y="163334"/>
                  </a:lnTo>
                  <a:lnTo>
                    <a:pt x="2730233" y="165265"/>
                  </a:lnTo>
                  <a:lnTo>
                    <a:pt x="2727731" y="164528"/>
                  </a:lnTo>
                  <a:lnTo>
                    <a:pt x="2731655" y="163804"/>
                  </a:lnTo>
                  <a:lnTo>
                    <a:pt x="2743352" y="162687"/>
                  </a:lnTo>
                  <a:close/>
                </a:path>
                <a:path w="13030835" h="582929">
                  <a:moveTo>
                    <a:pt x="2752598" y="101180"/>
                  </a:moveTo>
                  <a:lnTo>
                    <a:pt x="2724073" y="94322"/>
                  </a:lnTo>
                  <a:lnTo>
                    <a:pt x="2724073" y="97205"/>
                  </a:lnTo>
                  <a:lnTo>
                    <a:pt x="2752598" y="101180"/>
                  </a:lnTo>
                  <a:close/>
                </a:path>
                <a:path w="13030835" h="582929">
                  <a:moveTo>
                    <a:pt x="2759697" y="29514"/>
                  </a:moveTo>
                  <a:lnTo>
                    <a:pt x="2751759" y="28448"/>
                  </a:lnTo>
                  <a:lnTo>
                    <a:pt x="2743060" y="28041"/>
                  </a:lnTo>
                  <a:lnTo>
                    <a:pt x="2726791" y="28092"/>
                  </a:lnTo>
                  <a:lnTo>
                    <a:pt x="2725775" y="24053"/>
                  </a:lnTo>
                  <a:lnTo>
                    <a:pt x="2708757" y="30175"/>
                  </a:lnTo>
                  <a:lnTo>
                    <a:pt x="2759697" y="29514"/>
                  </a:lnTo>
                  <a:close/>
                </a:path>
                <a:path w="13030835" h="582929">
                  <a:moveTo>
                    <a:pt x="2788335" y="174028"/>
                  </a:moveTo>
                  <a:lnTo>
                    <a:pt x="2788094" y="174028"/>
                  </a:lnTo>
                  <a:lnTo>
                    <a:pt x="2781477" y="174485"/>
                  </a:lnTo>
                  <a:lnTo>
                    <a:pt x="2772245" y="173736"/>
                  </a:lnTo>
                  <a:lnTo>
                    <a:pt x="2771686" y="173736"/>
                  </a:lnTo>
                  <a:lnTo>
                    <a:pt x="2758668" y="172059"/>
                  </a:lnTo>
                  <a:lnTo>
                    <a:pt x="2745384" y="170827"/>
                  </a:lnTo>
                  <a:lnTo>
                    <a:pt x="2758821" y="170332"/>
                  </a:lnTo>
                  <a:lnTo>
                    <a:pt x="2767266" y="170522"/>
                  </a:lnTo>
                  <a:lnTo>
                    <a:pt x="2773299" y="170332"/>
                  </a:lnTo>
                  <a:lnTo>
                    <a:pt x="2773781" y="170332"/>
                  </a:lnTo>
                  <a:lnTo>
                    <a:pt x="2781782" y="168694"/>
                  </a:lnTo>
                  <a:lnTo>
                    <a:pt x="2758135" y="168694"/>
                  </a:lnTo>
                  <a:lnTo>
                    <a:pt x="2731846" y="169405"/>
                  </a:lnTo>
                  <a:lnTo>
                    <a:pt x="2712974" y="170954"/>
                  </a:lnTo>
                  <a:lnTo>
                    <a:pt x="2713685" y="173177"/>
                  </a:lnTo>
                  <a:lnTo>
                    <a:pt x="2713774" y="173469"/>
                  </a:lnTo>
                  <a:lnTo>
                    <a:pt x="2755760" y="175869"/>
                  </a:lnTo>
                  <a:lnTo>
                    <a:pt x="2736761" y="177012"/>
                  </a:lnTo>
                  <a:lnTo>
                    <a:pt x="2746591" y="177012"/>
                  </a:lnTo>
                  <a:lnTo>
                    <a:pt x="2781046" y="174510"/>
                  </a:lnTo>
                  <a:lnTo>
                    <a:pt x="2781846" y="174510"/>
                  </a:lnTo>
                  <a:lnTo>
                    <a:pt x="2788335" y="174028"/>
                  </a:lnTo>
                  <a:close/>
                </a:path>
                <a:path w="13030835" h="582929">
                  <a:moveTo>
                    <a:pt x="2808401" y="93776"/>
                  </a:moveTo>
                  <a:lnTo>
                    <a:pt x="2805138" y="90932"/>
                  </a:lnTo>
                  <a:lnTo>
                    <a:pt x="2787167" y="88239"/>
                  </a:lnTo>
                  <a:lnTo>
                    <a:pt x="2772156" y="85382"/>
                  </a:lnTo>
                  <a:lnTo>
                    <a:pt x="2766847" y="84137"/>
                  </a:lnTo>
                  <a:lnTo>
                    <a:pt x="2762821" y="82562"/>
                  </a:lnTo>
                  <a:lnTo>
                    <a:pt x="2756331" y="81661"/>
                  </a:lnTo>
                  <a:lnTo>
                    <a:pt x="2743644" y="82435"/>
                  </a:lnTo>
                  <a:lnTo>
                    <a:pt x="2741790" y="84683"/>
                  </a:lnTo>
                  <a:lnTo>
                    <a:pt x="2752648" y="85953"/>
                  </a:lnTo>
                  <a:lnTo>
                    <a:pt x="2761742" y="87236"/>
                  </a:lnTo>
                  <a:lnTo>
                    <a:pt x="2754642" y="89496"/>
                  </a:lnTo>
                  <a:lnTo>
                    <a:pt x="2736342" y="90436"/>
                  </a:lnTo>
                  <a:lnTo>
                    <a:pt x="2727617" y="90716"/>
                  </a:lnTo>
                  <a:lnTo>
                    <a:pt x="2717889" y="90614"/>
                  </a:lnTo>
                  <a:lnTo>
                    <a:pt x="2728734" y="92951"/>
                  </a:lnTo>
                  <a:lnTo>
                    <a:pt x="2752585" y="93383"/>
                  </a:lnTo>
                  <a:lnTo>
                    <a:pt x="2778988" y="93522"/>
                  </a:lnTo>
                  <a:lnTo>
                    <a:pt x="2797530" y="94970"/>
                  </a:lnTo>
                  <a:lnTo>
                    <a:pt x="2779268" y="97053"/>
                  </a:lnTo>
                  <a:lnTo>
                    <a:pt x="2808401" y="93776"/>
                  </a:lnTo>
                  <a:close/>
                </a:path>
                <a:path w="13030835" h="582929">
                  <a:moveTo>
                    <a:pt x="2815094" y="173177"/>
                  </a:moveTo>
                  <a:lnTo>
                    <a:pt x="2796146" y="171208"/>
                  </a:lnTo>
                  <a:lnTo>
                    <a:pt x="2792158" y="173736"/>
                  </a:lnTo>
                  <a:lnTo>
                    <a:pt x="2788501" y="174015"/>
                  </a:lnTo>
                  <a:lnTo>
                    <a:pt x="2815094" y="173177"/>
                  </a:lnTo>
                  <a:close/>
                </a:path>
                <a:path w="13030835" h="582929">
                  <a:moveTo>
                    <a:pt x="2888196" y="128270"/>
                  </a:moveTo>
                  <a:lnTo>
                    <a:pt x="2864523" y="125768"/>
                  </a:lnTo>
                  <a:lnTo>
                    <a:pt x="2858935" y="126530"/>
                  </a:lnTo>
                  <a:lnTo>
                    <a:pt x="2850769" y="126707"/>
                  </a:lnTo>
                  <a:lnTo>
                    <a:pt x="2842577" y="126707"/>
                  </a:lnTo>
                  <a:lnTo>
                    <a:pt x="2836976" y="126885"/>
                  </a:lnTo>
                  <a:lnTo>
                    <a:pt x="2848368" y="128016"/>
                  </a:lnTo>
                  <a:lnTo>
                    <a:pt x="2861246" y="129667"/>
                  </a:lnTo>
                  <a:lnTo>
                    <a:pt x="2874784" y="130276"/>
                  </a:lnTo>
                  <a:lnTo>
                    <a:pt x="2888196" y="128270"/>
                  </a:lnTo>
                  <a:close/>
                </a:path>
                <a:path w="13030835" h="582929">
                  <a:moveTo>
                    <a:pt x="3081934" y="148564"/>
                  </a:moveTo>
                  <a:lnTo>
                    <a:pt x="3057690" y="147980"/>
                  </a:lnTo>
                  <a:lnTo>
                    <a:pt x="3030410" y="147624"/>
                  </a:lnTo>
                  <a:lnTo>
                    <a:pt x="3005734" y="147561"/>
                  </a:lnTo>
                  <a:lnTo>
                    <a:pt x="2989288" y="147802"/>
                  </a:lnTo>
                  <a:lnTo>
                    <a:pt x="3006509" y="148336"/>
                  </a:lnTo>
                  <a:lnTo>
                    <a:pt x="3029000" y="149339"/>
                  </a:lnTo>
                  <a:lnTo>
                    <a:pt x="3054794" y="149758"/>
                  </a:lnTo>
                  <a:lnTo>
                    <a:pt x="3081934" y="148564"/>
                  </a:lnTo>
                  <a:close/>
                </a:path>
                <a:path w="13030835" h="582929">
                  <a:moveTo>
                    <a:pt x="3337560" y="114808"/>
                  </a:moveTo>
                  <a:lnTo>
                    <a:pt x="3330702" y="113893"/>
                  </a:lnTo>
                  <a:lnTo>
                    <a:pt x="3314903" y="113804"/>
                  </a:lnTo>
                  <a:lnTo>
                    <a:pt x="3282048" y="113969"/>
                  </a:lnTo>
                  <a:lnTo>
                    <a:pt x="3280816" y="108915"/>
                  </a:lnTo>
                  <a:lnTo>
                    <a:pt x="3240379" y="110375"/>
                  </a:lnTo>
                  <a:lnTo>
                    <a:pt x="3200260" y="109753"/>
                  </a:lnTo>
                  <a:lnTo>
                    <a:pt x="3170656" y="110058"/>
                  </a:lnTo>
                  <a:lnTo>
                    <a:pt x="3161779" y="114287"/>
                  </a:lnTo>
                  <a:lnTo>
                    <a:pt x="3187712" y="114871"/>
                  </a:lnTo>
                  <a:lnTo>
                    <a:pt x="3215652" y="114719"/>
                  </a:lnTo>
                  <a:lnTo>
                    <a:pt x="3272701" y="113969"/>
                  </a:lnTo>
                  <a:lnTo>
                    <a:pt x="3259785" y="117563"/>
                  </a:lnTo>
                  <a:lnTo>
                    <a:pt x="3301441" y="117957"/>
                  </a:lnTo>
                  <a:lnTo>
                    <a:pt x="3301530" y="116078"/>
                  </a:lnTo>
                  <a:lnTo>
                    <a:pt x="3308667" y="114528"/>
                  </a:lnTo>
                  <a:lnTo>
                    <a:pt x="3321215" y="113906"/>
                  </a:lnTo>
                  <a:lnTo>
                    <a:pt x="3337560" y="114808"/>
                  </a:lnTo>
                  <a:close/>
                </a:path>
                <a:path w="13030835" h="582929">
                  <a:moveTo>
                    <a:pt x="3426434" y="18034"/>
                  </a:moveTo>
                  <a:lnTo>
                    <a:pt x="3392106" y="8483"/>
                  </a:lnTo>
                  <a:lnTo>
                    <a:pt x="3419945" y="9436"/>
                  </a:lnTo>
                  <a:lnTo>
                    <a:pt x="3391941" y="7480"/>
                  </a:lnTo>
                  <a:lnTo>
                    <a:pt x="3387991" y="11049"/>
                  </a:lnTo>
                  <a:lnTo>
                    <a:pt x="3286722" y="12331"/>
                  </a:lnTo>
                  <a:lnTo>
                    <a:pt x="3302597" y="14681"/>
                  </a:lnTo>
                  <a:lnTo>
                    <a:pt x="3310356" y="17399"/>
                  </a:lnTo>
                  <a:lnTo>
                    <a:pt x="3324060" y="19431"/>
                  </a:lnTo>
                  <a:lnTo>
                    <a:pt x="3357740" y="19748"/>
                  </a:lnTo>
                  <a:lnTo>
                    <a:pt x="3361461" y="16192"/>
                  </a:lnTo>
                  <a:lnTo>
                    <a:pt x="3382568" y="16243"/>
                  </a:lnTo>
                  <a:lnTo>
                    <a:pt x="3402266" y="15773"/>
                  </a:lnTo>
                  <a:lnTo>
                    <a:pt x="3417824" y="15963"/>
                  </a:lnTo>
                  <a:lnTo>
                    <a:pt x="3426434" y="18034"/>
                  </a:lnTo>
                  <a:close/>
                </a:path>
                <a:path w="13030835" h="582929">
                  <a:moveTo>
                    <a:pt x="3564026" y="3556"/>
                  </a:moveTo>
                  <a:lnTo>
                    <a:pt x="3554120" y="1066"/>
                  </a:lnTo>
                  <a:lnTo>
                    <a:pt x="3519360" y="0"/>
                  </a:lnTo>
                  <a:lnTo>
                    <a:pt x="3501059" y="647"/>
                  </a:lnTo>
                  <a:lnTo>
                    <a:pt x="3441687" y="660"/>
                  </a:lnTo>
                  <a:lnTo>
                    <a:pt x="3418141" y="1308"/>
                  </a:lnTo>
                  <a:lnTo>
                    <a:pt x="3428085" y="3746"/>
                  </a:lnTo>
                  <a:lnTo>
                    <a:pt x="3435413" y="6210"/>
                  </a:lnTo>
                  <a:lnTo>
                    <a:pt x="3449510" y="8077"/>
                  </a:lnTo>
                  <a:lnTo>
                    <a:pt x="3479800" y="8775"/>
                  </a:lnTo>
                  <a:lnTo>
                    <a:pt x="3461004" y="7023"/>
                  </a:lnTo>
                  <a:lnTo>
                    <a:pt x="3455936" y="6235"/>
                  </a:lnTo>
                  <a:lnTo>
                    <a:pt x="3456013" y="5245"/>
                  </a:lnTo>
                  <a:lnTo>
                    <a:pt x="3477628" y="4216"/>
                  </a:lnTo>
                  <a:lnTo>
                    <a:pt x="3502368" y="3797"/>
                  </a:lnTo>
                  <a:lnTo>
                    <a:pt x="3521291" y="4445"/>
                  </a:lnTo>
                  <a:lnTo>
                    <a:pt x="3525494" y="6604"/>
                  </a:lnTo>
                  <a:lnTo>
                    <a:pt x="3553142" y="5918"/>
                  </a:lnTo>
                  <a:lnTo>
                    <a:pt x="3564026" y="3556"/>
                  </a:lnTo>
                  <a:close/>
                </a:path>
                <a:path w="13030835" h="582929">
                  <a:moveTo>
                    <a:pt x="3611499" y="41503"/>
                  </a:moveTo>
                  <a:lnTo>
                    <a:pt x="3602253" y="40170"/>
                  </a:lnTo>
                  <a:lnTo>
                    <a:pt x="3592538" y="39141"/>
                  </a:lnTo>
                  <a:lnTo>
                    <a:pt x="3588067" y="37909"/>
                  </a:lnTo>
                  <a:lnTo>
                    <a:pt x="3575215" y="39547"/>
                  </a:lnTo>
                  <a:lnTo>
                    <a:pt x="3611499" y="41503"/>
                  </a:lnTo>
                  <a:close/>
                </a:path>
                <a:path w="13030835" h="582929">
                  <a:moveTo>
                    <a:pt x="3616922" y="43942"/>
                  </a:moveTo>
                  <a:lnTo>
                    <a:pt x="3612083" y="41579"/>
                  </a:lnTo>
                  <a:lnTo>
                    <a:pt x="3611499" y="41503"/>
                  </a:lnTo>
                  <a:lnTo>
                    <a:pt x="3616922" y="43942"/>
                  </a:lnTo>
                  <a:close/>
                </a:path>
                <a:path w="13030835" h="582929">
                  <a:moveTo>
                    <a:pt x="3637597" y="32194"/>
                  </a:moveTo>
                  <a:lnTo>
                    <a:pt x="3607498" y="21120"/>
                  </a:lnTo>
                  <a:lnTo>
                    <a:pt x="3598430" y="23164"/>
                  </a:lnTo>
                  <a:lnTo>
                    <a:pt x="3598291" y="25450"/>
                  </a:lnTo>
                  <a:lnTo>
                    <a:pt x="3597516" y="28892"/>
                  </a:lnTo>
                  <a:lnTo>
                    <a:pt x="3606990" y="31724"/>
                  </a:lnTo>
                  <a:lnTo>
                    <a:pt x="3637597" y="32194"/>
                  </a:lnTo>
                  <a:close/>
                </a:path>
                <a:path w="13030835" h="582929">
                  <a:moveTo>
                    <a:pt x="3667239" y="20408"/>
                  </a:moveTo>
                  <a:lnTo>
                    <a:pt x="3666960" y="19418"/>
                  </a:lnTo>
                  <a:lnTo>
                    <a:pt x="3662515" y="18999"/>
                  </a:lnTo>
                  <a:lnTo>
                    <a:pt x="3656304" y="18567"/>
                  </a:lnTo>
                  <a:lnTo>
                    <a:pt x="3648443" y="18338"/>
                  </a:lnTo>
                  <a:lnTo>
                    <a:pt x="3639070" y="18478"/>
                  </a:lnTo>
                  <a:lnTo>
                    <a:pt x="3653713" y="21971"/>
                  </a:lnTo>
                  <a:lnTo>
                    <a:pt x="3667239" y="20408"/>
                  </a:lnTo>
                  <a:close/>
                </a:path>
                <a:path w="13030835" h="582929">
                  <a:moveTo>
                    <a:pt x="3738867" y="30899"/>
                  </a:moveTo>
                  <a:lnTo>
                    <a:pt x="3722255" y="29819"/>
                  </a:lnTo>
                  <a:lnTo>
                    <a:pt x="3701148" y="29933"/>
                  </a:lnTo>
                  <a:lnTo>
                    <a:pt x="3686251" y="30695"/>
                  </a:lnTo>
                  <a:lnTo>
                    <a:pt x="3688321" y="31546"/>
                  </a:lnTo>
                  <a:lnTo>
                    <a:pt x="3706279" y="30708"/>
                  </a:lnTo>
                  <a:lnTo>
                    <a:pt x="3717074" y="31991"/>
                  </a:lnTo>
                  <a:lnTo>
                    <a:pt x="3726129" y="32880"/>
                  </a:lnTo>
                  <a:lnTo>
                    <a:pt x="3738867" y="30899"/>
                  </a:lnTo>
                  <a:close/>
                </a:path>
                <a:path w="13030835" h="582929">
                  <a:moveTo>
                    <a:pt x="10471760" y="419049"/>
                  </a:moveTo>
                  <a:lnTo>
                    <a:pt x="10392918" y="417779"/>
                  </a:lnTo>
                  <a:lnTo>
                    <a:pt x="10383901" y="416013"/>
                  </a:lnTo>
                  <a:lnTo>
                    <a:pt x="10383901" y="419049"/>
                  </a:lnTo>
                  <a:lnTo>
                    <a:pt x="10373576" y="422135"/>
                  </a:lnTo>
                  <a:lnTo>
                    <a:pt x="10372357" y="421589"/>
                  </a:lnTo>
                  <a:lnTo>
                    <a:pt x="10370477" y="420319"/>
                  </a:lnTo>
                  <a:lnTo>
                    <a:pt x="10368585" y="419049"/>
                  </a:lnTo>
                  <a:lnTo>
                    <a:pt x="10383901" y="419049"/>
                  </a:lnTo>
                  <a:lnTo>
                    <a:pt x="10383901" y="416013"/>
                  </a:lnTo>
                  <a:lnTo>
                    <a:pt x="10334701" y="406349"/>
                  </a:lnTo>
                  <a:lnTo>
                    <a:pt x="10312451" y="408889"/>
                  </a:lnTo>
                  <a:lnTo>
                    <a:pt x="10350208" y="412699"/>
                  </a:lnTo>
                  <a:lnTo>
                    <a:pt x="10342715" y="420319"/>
                  </a:lnTo>
                  <a:lnTo>
                    <a:pt x="10334346" y="419049"/>
                  </a:lnTo>
                  <a:lnTo>
                    <a:pt x="10312844" y="417779"/>
                  </a:lnTo>
                  <a:lnTo>
                    <a:pt x="10292397" y="419049"/>
                  </a:lnTo>
                  <a:lnTo>
                    <a:pt x="10287140" y="419049"/>
                  </a:lnTo>
                  <a:lnTo>
                    <a:pt x="10289070" y="420319"/>
                  </a:lnTo>
                  <a:lnTo>
                    <a:pt x="10304869" y="421589"/>
                  </a:lnTo>
                  <a:lnTo>
                    <a:pt x="10356964" y="421589"/>
                  </a:lnTo>
                  <a:lnTo>
                    <a:pt x="10371925" y="422630"/>
                  </a:lnTo>
                  <a:lnTo>
                    <a:pt x="10374655" y="422630"/>
                  </a:lnTo>
                  <a:lnTo>
                    <a:pt x="10393642" y="422630"/>
                  </a:lnTo>
                  <a:lnTo>
                    <a:pt x="10393604" y="420319"/>
                  </a:lnTo>
                  <a:lnTo>
                    <a:pt x="10411574" y="419049"/>
                  </a:lnTo>
                  <a:lnTo>
                    <a:pt x="10454640" y="425399"/>
                  </a:lnTo>
                  <a:lnTo>
                    <a:pt x="10471760" y="419049"/>
                  </a:lnTo>
                  <a:close/>
                </a:path>
                <a:path w="13030835" h="582929">
                  <a:moveTo>
                    <a:pt x="11291761" y="463664"/>
                  </a:moveTo>
                  <a:lnTo>
                    <a:pt x="11281804" y="462330"/>
                  </a:lnTo>
                  <a:lnTo>
                    <a:pt x="11276711" y="462330"/>
                  </a:lnTo>
                  <a:lnTo>
                    <a:pt x="11291761" y="463664"/>
                  </a:lnTo>
                  <a:close/>
                </a:path>
                <a:path w="13030835" h="582929">
                  <a:moveTo>
                    <a:pt x="11608333" y="524459"/>
                  </a:moveTo>
                  <a:lnTo>
                    <a:pt x="11590058" y="524459"/>
                  </a:lnTo>
                  <a:lnTo>
                    <a:pt x="11590401" y="525729"/>
                  </a:lnTo>
                  <a:lnTo>
                    <a:pt x="11608333" y="524459"/>
                  </a:lnTo>
                  <a:close/>
                </a:path>
                <a:path w="13030835" h="582929">
                  <a:moveTo>
                    <a:pt x="11707343" y="532079"/>
                  </a:moveTo>
                  <a:lnTo>
                    <a:pt x="11687645" y="533349"/>
                  </a:lnTo>
                  <a:lnTo>
                    <a:pt x="11688153" y="533615"/>
                  </a:lnTo>
                  <a:lnTo>
                    <a:pt x="11707343" y="532079"/>
                  </a:lnTo>
                  <a:close/>
                </a:path>
                <a:path w="13030835" h="582929">
                  <a:moveTo>
                    <a:pt x="11791658" y="535889"/>
                  </a:moveTo>
                  <a:lnTo>
                    <a:pt x="11784140" y="537159"/>
                  </a:lnTo>
                  <a:lnTo>
                    <a:pt x="11789982" y="537159"/>
                  </a:lnTo>
                  <a:lnTo>
                    <a:pt x="11791658" y="535889"/>
                  </a:lnTo>
                  <a:close/>
                </a:path>
                <a:path w="13030835" h="582929">
                  <a:moveTo>
                    <a:pt x="11814569" y="526440"/>
                  </a:moveTo>
                  <a:lnTo>
                    <a:pt x="11811826" y="525729"/>
                  </a:lnTo>
                  <a:lnTo>
                    <a:pt x="11810086" y="526186"/>
                  </a:lnTo>
                  <a:lnTo>
                    <a:pt x="11814569" y="526440"/>
                  </a:lnTo>
                  <a:close/>
                </a:path>
                <a:path w="13030835" h="582929">
                  <a:moveTo>
                    <a:pt x="11824627" y="526999"/>
                  </a:moveTo>
                  <a:lnTo>
                    <a:pt x="11814569" y="526440"/>
                  </a:lnTo>
                  <a:lnTo>
                    <a:pt x="11816766" y="526999"/>
                  </a:lnTo>
                  <a:lnTo>
                    <a:pt x="11824627" y="526999"/>
                  </a:lnTo>
                  <a:close/>
                </a:path>
                <a:path w="13030835" h="582929">
                  <a:moveTo>
                    <a:pt x="11825923" y="547319"/>
                  </a:moveTo>
                  <a:lnTo>
                    <a:pt x="11769115" y="539699"/>
                  </a:lnTo>
                  <a:lnTo>
                    <a:pt x="11784140" y="537159"/>
                  </a:lnTo>
                  <a:lnTo>
                    <a:pt x="11773052" y="537159"/>
                  </a:lnTo>
                  <a:lnTo>
                    <a:pt x="11744604" y="534619"/>
                  </a:lnTo>
                  <a:lnTo>
                    <a:pt x="11731917" y="539699"/>
                  </a:lnTo>
                  <a:lnTo>
                    <a:pt x="11769268" y="540969"/>
                  </a:lnTo>
                  <a:lnTo>
                    <a:pt x="11741950" y="543509"/>
                  </a:lnTo>
                  <a:lnTo>
                    <a:pt x="11762346" y="551129"/>
                  </a:lnTo>
                  <a:lnTo>
                    <a:pt x="11789245" y="551129"/>
                  </a:lnTo>
                  <a:lnTo>
                    <a:pt x="11797640" y="549859"/>
                  </a:lnTo>
                  <a:lnTo>
                    <a:pt x="11804269" y="547319"/>
                  </a:lnTo>
                  <a:lnTo>
                    <a:pt x="11825923" y="547319"/>
                  </a:lnTo>
                  <a:close/>
                </a:path>
                <a:path w="13030835" h="582929">
                  <a:moveTo>
                    <a:pt x="11992559" y="543344"/>
                  </a:moveTo>
                  <a:lnTo>
                    <a:pt x="11976938" y="540969"/>
                  </a:lnTo>
                  <a:lnTo>
                    <a:pt x="11991543" y="543509"/>
                  </a:lnTo>
                  <a:lnTo>
                    <a:pt x="11992559" y="543344"/>
                  </a:lnTo>
                  <a:close/>
                </a:path>
                <a:path w="13030835" h="582929">
                  <a:moveTo>
                    <a:pt x="12046344" y="464769"/>
                  </a:moveTo>
                  <a:lnTo>
                    <a:pt x="12042216" y="460959"/>
                  </a:lnTo>
                  <a:lnTo>
                    <a:pt x="11949278" y="458419"/>
                  </a:lnTo>
                  <a:lnTo>
                    <a:pt x="11958968" y="460959"/>
                  </a:lnTo>
                  <a:lnTo>
                    <a:pt x="11959209" y="462330"/>
                  </a:lnTo>
                  <a:lnTo>
                    <a:pt x="11958091" y="462330"/>
                  </a:lnTo>
                  <a:lnTo>
                    <a:pt x="11945658" y="463499"/>
                  </a:lnTo>
                  <a:lnTo>
                    <a:pt x="11861419" y="458419"/>
                  </a:lnTo>
                  <a:lnTo>
                    <a:pt x="11860390" y="460959"/>
                  </a:lnTo>
                  <a:lnTo>
                    <a:pt x="11849202" y="463664"/>
                  </a:lnTo>
                  <a:lnTo>
                    <a:pt x="11848617" y="463664"/>
                  </a:lnTo>
                  <a:lnTo>
                    <a:pt x="11840172" y="464769"/>
                  </a:lnTo>
                  <a:lnTo>
                    <a:pt x="12046344" y="464769"/>
                  </a:lnTo>
                  <a:close/>
                </a:path>
                <a:path w="13030835" h="582929">
                  <a:moveTo>
                    <a:pt x="12058993" y="571449"/>
                  </a:moveTo>
                  <a:lnTo>
                    <a:pt x="12042407" y="568909"/>
                  </a:lnTo>
                  <a:lnTo>
                    <a:pt x="12025224" y="567639"/>
                  </a:lnTo>
                  <a:lnTo>
                    <a:pt x="12027332" y="570179"/>
                  </a:lnTo>
                  <a:lnTo>
                    <a:pt x="12023382" y="575259"/>
                  </a:lnTo>
                  <a:lnTo>
                    <a:pt x="12043677" y="576313"/>
                  </a:lnTo>
                  <a:lnTo>
                    <a:pt x="12055056" y="571449"/>
                  </a:lnTo>
                  <a:lnTo>
                    <a:pt x="12058993" y="571449"/>
                  </a:lnTo>
                  <a:close/>
                </a:path>
                <a:path w="13030835" h="582929">
                  <a:moveTo>
                    <a:pt x="12162295" y="462330"/>
                  </a:moveTo>
                  <a:lnTo>
                    <a:pt x="12142229" y="462330"/>
                  </a:lnTo>
                  <a:lnTo>
                    <a:pt x="12125223" y="460959"/>
                  </a:lnTo>
                  <a:lnTo>
                    <a:pt x="12130799" y="463664"/>
                  </a:lnTo>
                  <a:lnTo>
                    <a:pt x="12150014" y="463664"/>
                  </a:lnTo>
                  <a:lnTo>
                    <a:pt x="12162295" y="462330"/>
                  </a:lnTo>
                  <a:close/>
                </a:path>
                <a:path w="13030835" h="582929">
                  <a:moveTo>
                    <a:pt x="12226036" y="549859"/>
                  </a:moveTo>
                  <a:lnTo>
                    <a:pt x="12181853" y="548589"/>
                  </a:lnTo>
                  <a:lnTo>
                    <a:pt x="12209234" y="549859"/>
                  </a:lnTo>
                  <a:lnTo>
                    <a:pt x="12226036" y="549859"/>
                  </a:lnTo>
                  <a:close/>
                </a:path>
                <a:path w="13030835" h="582929">
                  <a:moveTo>
                    <a:pt x="12252008" y="550608"/>
                  </a:moveTo>
                  <a:lnTo>
                    <a:pt x="12239968" y="549859"/>
                  </a:lnTo>
                  <a:lnTo>
                    <a:pt x="12226036" y="549859"/>
                  </a:lnTo>
                  <a:lnTo>
                    <a:pt x="12252008" y="550608"/>
                  </a:lnTo>
                  <a:close/>
                </a:path>
                <a:path w="13030835" h="582929">
                  <a:moveTo>
                    <a:pt x="12268111" y="548589"/>
                  </a:moveTo>
                  <a:lnTo>
                    <a:pt x="12255906" y="548589"/>
                  </a:lnTo>
                  <a:lnTo>
                    <a:pt x="12267667" y="549236"/>
                  </a:lnTo>
                  <a:lnTo>
                    <a:pt x="12268111" y="548589"/>
                  </a:lnTo>
                  <a:close/>
                </a:path>
                <a:path w="13030835" h="582929">
                  <a:moveTo>
                    <a:pt x="12289663" y="579069"/>
                  </a:moveTo>
                  <a:lnTo>
                    <a:pt x="12239257" y="559777"/>
                  </a:lnTo>
                  <a:lnTo>
                    <a:pt x="12190628" y="557593"/>
                  </a:lnTo>
                  <a:lnTo>
                    <a:pt x="12156326" y="557593"/>
                  </a:lnTo>
                  <a:lnTo>
                    <a:pt x="12128932" y="558749"/>
                  </a:lnTo>
                  <a:lnTo>
                    <a:pt x="12207608" y="568909"/>
                  </a:lnTo>
                  <a:lnTo>
                    <a:pt x="12207608" y="576529"/>
                  </a:lnTo>
                  <a:lnTo>
                    <a:pt x="12170855" y="577799"/>
                  </a:lnTo>
                  <a:lnTo>
                    <a:pt x="12138216" y="577799"/>
                  </a:lnTo>
                  <a:lnTo>
                    <a:pt x="12112511" y="579069"/>
                  </a:lnTo>
                  <a:lnTo>
                    <a:pt x="12096598" y="579069"/>
                  </a:lnTo>
                  <a:lnTo>
                    <a:pt x="12043677" y="576313"/>
                  </a:lnTo>
                  <a:lnTo>
                    <a:pt x="12037251" y="579069"/>
                  </a:lnTo>
                  <a:lnTo>
                    <a:pt x="12050547" y="580339"/>
                  </a:lnTo>
                  <a:lnTo>
                    <a:pt x="12124373" y="582879"/>
                  </a:lnTo>
                  <a:lnTo>
                    <a:pt x="12289663" y="579069"/>
                  </a:lnTo>
                  <a:close/>
                </a:path>
                <a:path w="13030835" h="582929">
                  <a:moveTo>
                    <a:pt x="12292952" y="550608"/>
                  </a:moveTo>
                  <a:lnTo>
                    <a:pt x="12267667" y="549236"/>
                  </a:lnTo>
                  <a:lnTo>
                    <a:pt x="12267235" y="549859"/>
                  </a:lnTo>
                  <a:lnTo>
                    <a:pt x="12269000" y="550608"/>
                  </a:lnTo>
                  <a:lnTo>
                    <a:pt x="12292952" y="550608"/>
                  </a:lnTo>
                  <a:close/>
                </a:path>
                <a:path w="13030835" h="582929">
                  <a:moveTo>
                    <a:pt x="12410211" y="561289"/>
                  </a:moveTo>
                  <a:lnTo>
                    <a:pt x="12370867" y="553669"/>
                  </a:lnTo>
                  <a:lnTo>
                    <a:pt x="12368340" y="551129"/>
                  </a:lnTo>
                  <a:lnTo>
                    <a:pt x="12302566" y="551129"/>
                  </a:lnTo>
                  <a:lnTo>
                    <a:pt x="12270232" y="551129"/>
                  </a:lnTo>
                  <a:lnTo>
                    <a:pt x="12260453" y="551129"/>
                  </a:lnTo>
                  <a:lnTo>
                    <a:pt x="12257100" y="554939"/>
                  </a:lnTo>
                  <a:lnTo>
                    <a:pt x="12227370" y="554939"/>
                  </a:lnTo>
                  <a:lnTo>
                    <a:pt x="12229922" y="556209"/>
                  </a:lnTo>
                  <a:lnTo>
                    <a:pt x="12249442" y="556209"/>
                  </a:lnTo>
                  <a:lnTo>
                    <a:pt x="12249087" y="556755"/>
                  </a:lnTo>
                  <a:lnTo>
                    <a:pt x="12278868" y="557593"/>
                  </a:lnTo>
                  <a:lnTo>
                    <a:pt x="12278030" y="557593"/>
                  </a:lnTo>
                  <a:lnTo>
                    <a:pt x="12251119" y="558749"/>
                  </a:lnTo>
                  <a:lnTo>
                    <a:pt x="12248833" y="557593"/>
                  </a:lnTo>
                  <a:lnTo>
                    <a:pt x="12248528" y="557593"/>
                  </a:lnTo>
                  <a:lnTo>
                    <a:pt x="12249087" y="556755"/>
                  </a:lnTo>
                  <a:lnTo>
                    <a:pt x="12229922" y="556209"/>
                  </a:lnTo>
                  <a:lnTo>
                    <a:pt x="12239257" y="559777"/>
                  </a:lnTo>
                  <a:lnTo>
                    <a:pt x="12244515" y="560019"/>
                  </a:lnTo>
                  <a:lnTo>
                    <a:pt x="12262612" y="558749"/>
                  </a:lnTo>
                  <a:lnTo>
                    <a:pt x="12279008" y="557606"/>
                  </a:lnTo>
                  <a:lnTo>
                    <a:pt x="12410211" y="561289"/>
                  </a:lnTo>
                  <a:close/>
                </a:path>
                <a:path w="13030835" h="582929">
                  <a:moveTo>
                    <a:pt x="12696774" y="468579"/>
                  </a:moveTo>
                  <a:lnTo>
                    <a:pt x="12689904" y="467309"/>
                  </a:lnTo>
                  <a:lnTo>
                    <a:pt x="12694831" y="468579"/>
                  </a:lnTo>
                  <a:lnTo>
                    <a:pt x="12696774" y="468579"/>
                  </a:lnTo>
                  <a:close/>
                </a:path>
                <a:path w="13030835" h="582929">
                  <a:moveTo>
                    <a:pt x="12702375" y="469620"/>
                  </a:moveTo>
                  <a:lnTo>
                    <a:pt x="12700178" y="468579"/>
                  </a:lnTo>
                  <a:lnTo>
                    <a:pt x="12696774" y="468579"/>
                  </a:lnTo>
                  <a:lnTo>
                    <a:pt x="12702375" y="469620"/>
                  </a:lnTo>
                  <a:close/>
                </a:path>
                <a:path w="13030835" h="582929">
                  <a:moveTo>
                    <a:pt x="13030327" y="502869"/>
                  </a:moveTo>
                  <a:lnTo>
                    <a:pt x="12986753" y="497789"/>
                  </a:lnTo>
                  <a:lnTo>
                    <a:pt x="12936169" y="495249"/>
                  </a:lnTo>
                  <a:lnTo>
                    <a:pt x="12974714" y="500329"/>
                  </a:lnTo>
                  <a:lnTo>
                    <a:pt x="12887135" y="502869"/>
                  </a:lnTo>
                  <a:lnTo>
                    <a:pt x="12870764" y="501599"/>
                  </a:lnTo>
                  <a:lnTo>
                    <a:pt x="12853467" y="501599"/>
                  </a:lnTo>
                  <a:lnTo>
                    <a:pt x="12841199" y="500329"/>
                  </a:lnTo>
                  <a:lnTo>
                    <a:pt x="12839967" y="497789"/>
                  </a:lnTo>
                  <a:lnTo>
                    <a:pt x="12899644" y="496519"/>
                  </a:lnTo>
                  <a:lnTo>
                    <a:pt x="12871679" y="495249"/>
                  </a:lnTo>
                  <a:lnTo>
                    <a:pt x="12825311" y="495249"/>
                  </a:lnTo>
                  <a:lnTo>
                    <a:pt x="12797193" y="491439"/>
                  </a:lnTo>
                  <a:lnTo>
                    <a:pt x="12850787" y="483819"/>
                  </a:lnTo>
                  <a:lnTo>
                    <a:pt x="12875946" y="483819"/>
                  </a:lnTo>
                  <a:lnTo>
                    <a:pt x="12898336" y="482676"/>
                  </a:lnTo>
                  <a:lnTo>
                    <a:pt x="12898755" y="482676"/>
                  </a:lnTo>
                  <a:lnTo>
                    <a:pt x="12920929" y="481279"/>
                  </a:lnTo>
                  <a:lnTo>
                    <a:pt x="12926771" y="480009"/>
                  </a:lnTo>
                  <a:lnTo>
                    <a:pt x="12932613" y="478739"/>
                  </a:lnTo>
                  <a:lnTo>
                    <a:pt x="12919824" y="476199"/>
                  </a:lnTo>
                  <a:lnTo>
                    <a:pt x="12904369" y="480009"/>
                  </a:lnTo>
                  <a:lnTo>
                    <a:pt x="12886576" y="480009"/>
                  </a:lnTo>
                  <a:lnTo>
                    <a:pt x="12883934" y="478739"/>
                  </a:lnTo>
                  <a:lnTo>
                    <a:pt x="12880823" y="476199"/>
                  </a:lnTo>
                  <a:lnTo>
                    <a:pt x="12873406" y="474929"/>
                  </a:lnTo>
                  <a:lnTo>
                    <a:pt x="12857836" y="474929"/>
                  </a:lnTo>
                  <a:lnTo>
                    <a:pt x="12872085" y="476199"/>
                  </a:lnTo>
                  <a:lnTo>
                    <a:pt x="12738024" y="476199"/>
                  </a:lnTo>
                  <a:lnTo>
                    <a:pt x="12717399" y="472389"/>
                  </a:lnTo>
                  <a:lnTo>
                    <a:pt x="12710516" y="471119"/>
                  </a:lnTo>
                  <a:lnTo>
                    <a:pt x="12702375" y="469620"/>
                  </a:lnTo>
                  <a:lnTo>
                    <a:pt x="12702870" y="469849"/>
                  </a:lnTo>
                  <a:lnTo>
                    <a:pt x="12699873" y="471119"/>
                  </a:lnTo>
                  <a:lnTo>
                    <a:pt x="12688862" y="468579"/>
                  </a:lnTo>
                  <a:lnTo>
                    <a:pt x="12681242" y="469849"/>
                  </a:lnTo>
                  <a:lnTo>
                    <a:pt x="12670193" y="471119"/>
                  </a:lnTo>
                  <a:lnTo>
                    <a:pt x="12648921" y="469849"/>
                  </a:lnTo>
                  <a:lnTo>
                    <a:pt x="12691275" y="473659"/>
                  </a:lnTo>
                  <a:lnTo>
                    <a:pt x="12709728" y="472389"/>
                  </a:lnTo>
                  <a:lnTo>
                    <a:pt x="12692939" y="481279"/>
                  </a:lnTo>
                  <a:lnTo>
                    <a:pt x="12674257" y="482676"/>
                  </a:lnTo>
                  <a:lnTo>
                    <a:pt x="12642964" y="482676"/>
                  </a:lnTo>
                  <a:lnTo>
                    <a:pt x="12624016" y="481279"/>
                  </a:lnTo>
                  <a:lnTo>
                    <a:pt x="12646165" y="478739"/>
                  </a:lnTo>
                  <a:lnTo>
                    <a:pt x="12586030" y="477469"/>
                  </a:lnTo>
                  <a:lnTo>
                    <a:pt x="12591453" y="480009"/>
                  </a:lnTo>
                  <a:lnTo>
                    <a:pt x="12513056" y="481279"/>
                  </a:lnTo>
                  <a:lnTo>
                    <a:pt x="12484418" y="477469"/>
                  </a:lnTo>
                  <a:lnTo>
                    <a:pt x="12400547" y="482676"/>
                  </a:lnTo>
                  <a:lnTo>
                    <a:pt x="12402769" y="482676"/>
                  </a:lnTo>
                  <a:lnTo>
                    <a:pt x="12405449" y="483819"/>
                  </a:lnTo>
                  <a:lnTo>
                    <a:pt x="12410580" y="485089"/>
                  </a:lnTo>
                  <a:lnTo>
                    <a:pt x="12413120" y="486359"/>
                  </a:lnTo>
                  <a:lnTo>
                    <a:pt x="12408294" y="487629"/>
                  </a:lnTo>
                  <a:lnTo>
                    <a:pt x="12375591" y="486359"/>
                  </a:lnTo>
                  <a:lnTo>
                    <a:pt x="12354141" y="482676"/>
                  </a:lnTo>
                  <a:lnTo>
                    <a:pt x="12354522" y="482676"/>
                  </a:lnTo>
                  <a:lnTo>
                    <a:pt x="12330697" y="480009"/>
                  </a:lnTo>
                  <a:lnTo>
                    <a:pt x="12296191" y="482561"/>
                  </a:lnTo>
                  <a:lnTo>
                    <a:pt x="12282830" y="480009"/>
                  </a:lnTo>
                  <a:lnTo>
                    <a:pt x="12268162" y="478739"/>
                  </a:lnTo>
                  <a:lnTo>
                    <a:pt x="12262955" y="477469"/>
                  </a:lnTo>
                  <a:lnTo>
                    <a:pt x="12257761" y="476199"/>
                  </a:lnTo>
                  <a:lnTo>
                    <a:pt x="12257202" y="473659"/>
                  </a:lnTo>
                  <a:lnTo>
                    <a:pt x="12247804" y="472389"/>
                  </a:lnTo>
                  <a:lnTo>
                    <a:pt x="12256935" y="472389"/>
                  </a:lnTo>
                  <a:lnTo>
                    <a:pt x="12299239" y="474929"/>
                  </a:lnTo>
                  <a:lnTo>
                    <a:pt x="12289130" y="473659"/>
                  </a:lnTo>
                  <a:lnTo>
                    <a:pt x="12285955" y="472389"/>
                  </a:lnTo>
                  <a:lnTo>
                    <a:pt x="12287987" y="471119"/>
                  </a:lnTo>
                  <a:lnTo>
                    <a:pt x="12293549" y="469849"/>
                  </a:lnTo>
                  <a:lnTo>
                    <a:pt x="12345060" y="473659"/>
                  </a:lnTo>
                  <a:lnTo>
                    <a:pt x="12341352" y="471119"/>
                  </a:lnTo>
                  <a:lnTo>
                    <a:pt x="12362675" y="471119"/>
                  </a:lnTo>
                  <a:lnTo>
                    <a:pt x="12357913" y="469849"/>
                  </a:lnTo>
                  <a:lnTo>
                    <a:pt x="12348388" y="467309"/>
                  </a:lnTo>
                  <a:lnTo>
                    <a:pt x="12384557" y="469849"/>
                  </a:lnTo>
                  <a:lnTo>
                    <a:pt x="12448896" y="467309"/>
                  </a:lnTo>
                  <a:lnTo>
                    <a:pt x="12482678" y="469849"/>
                  </a:lnTo>
                  <a:lnTo>
                    <a:pt x="12535294" y="463664"/>
                  </a:lnTo>
                  <a:lnTo>
                    <a:pt x="12549429" y="463664"/>
                  </a:lnTo>
                  <a:lnTo>
                    <a:pt x="12633986" y="464769"/>
                  </a:lnTo>
                  <a:lnTo>
                    <a:pt x="12596432" y="463664"/>
                  </a:lnTo>
                  <a:lnTo>
                    <a:pt x="12593409" y="463664"/>
                  </a:lnTo>
                  <a:lnTo>
                    <a:pt x="12550483" y="460959"/>
                  </a:lnTo>
                  <a:lnTo>
                    <a:pt x="12511265" y="459689"/>
                  </a:lnTo>
                  <a:lnTo>
                    <a:pt x="12471298" y="459689"/>
                  </a:lnTo>
                  <a:lnTo>
                    <a:pt x="12500496" y="462330"/>
                  </a:lnTo>
                  <a:lnTo>
                    <a:pt x="12490387" y="462330"/>
                  </a:lnTo>
                  <a:lnTo>
                    <a:pt x="12374270" y="463664"/>
                  </a:lnTo>
                  <a:lnTo>
                    <a:pt x="12356249" y="463664"/>
                  </a:lnTo>
                  <a:lnTo>
                    <a:pt x="12324080" y="462330"/>
                  </a:lnTo>
                  <a:lnTo>
                    <a:pt x="12323229" y="462330"/>
                  </a:lnTo>
                  <a:lnTo>
                    <a:pt x="12301411" y="460959"/>
                  </a:lnTo>
                  <a:lnTo>
                    <a:pt x="12286780" y="460959"/>
                  </a:lnTo>
                  <a:lnTo>
                    <a:pt x="12287390" y="463664"/>
                  </a:lnTo>
                  <a:lnTo>
                    <a:pt x="12277077" y="463664"/>
                  </a:lnTo>
                  <a:lnTo>
                    <a:pt x="12249429" y="462330"/>
                  </a:lnTo>
                  <a:lnTo>
                    <a:pt x="12203379" y="462330"/>
                  </a:lnTo>
                  <a:lnTo>
                    <a:pt x="12199480" y="463499"/>
                  </a:lnTo>
                  <a:lnTo>
                    <a:pt x="12183669" y="460959"/>
                  </a:lnTo>
                  <a:lnTo>
                    <a:pt x="12162307" y="462330"/>
                  </a:lnTo>
                  <a:lnTo>
                    <a:pt x="12176062" y="462330"/>
                  </a:lnTo>
                  <a:lnTo>
                    <a:pt x="12163489" y="467309"/>
                  </a:lnTo>
                  <a:lnTo>
                    <a:pt x="12137339" y="466039"/>
                  </a:lnTo>
                  <a:lnTo>
                    <a:pt x="12047728" y="466039"/>
                  </a:lnTo>
                  <a:lnTo>
                    <a:pt x="11830482" y="466039"/>
                  </a:lnTo>
                  <a:lnTo>
                    <a:pt x="11805310" y="466039"/>
                  </a:lnTo>
                  <a:lnTo>
                    <a:pt x="11807876" y="467309"/>
                  </a:lnTo>
                  <a:lnTo>
                    <a:pt x="11754244" y="463664"/>
                  </a:lnTo>
                  <a:lnTo>
                    <a:pt x="11751666" y="463664"/>
                  </a:lnTo>
                  <a:lnTo>
                    <a:pt x="11744262" y="472389"/>
                  </a:lnTo>
                  <a:lnTo>
                    <a:pt x="11732666" y="471119"/>
                  </a:lnTo>
                  <a:lnTo>
                    <a:pt x="11721529" y="471119"/>
                  </a:lnTo>
                  <a:lnTo>
                    <a:pt x="11714544" y="469849"/>
                  </a:lnTo>
                  <a:lnTo>
                    <a:pt x="11715344" y="466039"/>
                  </a:lnTo>
                  <a:lnTo>
                    <a:pt x="11673091" y="466039"/>
                  </a:lnTo>
                  <a:lnTo>
                    <a:pt x="11654561" y="464769"/>
                  </a:lnTo>
                  <a:lnTo>
                    <a:pt x="11641125" y="462330"/>
                  </a:lnTo>
                  <a:lnTo>
                    <a:pt x="11639448" y="462330"/>
                  </a:lnTo>
                  <a:lnTo>
                    <a:pt x="11654320" y="460959"/>
                  </a:lnTo>
                  <a:lnTo>
                    <a:pt x="11617008" y="459689"/>
                  </a:lnTo>
                  <a:lnTo>
                    <a:pt x="11609413" y="467309"/>
                  </a:lnTo>
                  <a:lnTo>
                    <a:pt x="11590401" y="464769"/>
                  </a:lnTo>
                  <a:lnTo>
                    <a:pt x="11593030" y="467309"/>
                  </a:lnTo>
                  <a:lnTo>
                    <a:pt x="11595519" y="467309"/>
                  </a:lnTo>
                  <a:lnTo>
                    <a:pt x="11601399" y="468579"/>
                  </a:lnTo>
                  <a:lnTo>
                    <a:pt x="11614252" y="468579"/>
                  </a:lnTo>
                  <a:lnTo>
                    <a:pt x="11591100" y="471119"/>
                  </a:lnTo>
                  <a:lnTo>
                    <a:pt x="11531689" y="471119"/>
                  </a:lnTo>
                  <a:lnTo>
                    <a:pt x="11513655" y="472389"/>
                  </a:lnTo>
                  <a:lnTo>
                    <a:pt x="11514480" y="471119"/>
                  </a:lnTo>
                  <a:lnTo>
                    <a:pt x="11519218" y="469849"/>
                  </a:lnTo>
                  <a:lnTo>
                    <a:pt x="11530101" y="468579"/>
                  </a:lnTo>
                  <a:lnTo>
                    <a:pt x="11549393" y="467309"/>
                  </a:lnTo>
                  <a:lnTo>
                    <a:pt x="11501844" y="467309"/>
                  </a:lnTo>
                  <a:lnTo>
                    <a:pt x="11464138" y="471119"/>
                  </a:lnTo>
                  <a:lnTo>
                    <a:pt x="11425492" y="473659"/>
                  </a:lnTo>
                  <a:lnTo>
                    <a:pt x="11375136" y="472389"/>
                  </a:lnTo>
                  <a:lnTo>
                    <a:pt x="11375644" y="474929"/>
                  </a:lnTo>
                  <a:lnTo>
                    <a:pt x="11385220" y="477469"/>
                  </a:lnTo>
                  <a:lnTo>
                    <a:pt x="11381283" y="480009"/>
                  </a:lnTo>
                  <a:lnTo>
                    <a:pt x="11356251" y="477469"/>
                  </a:lnTo>
                  <a:lnTo>
                    <a:pt x="11343742" y="476199"/>
                  </a:lnTo>
                  <a:lnTo>
                    <a:pt x="11325631" y="473659"/>
                  </a:lnTo>
                  <a:lnTo>
                    <a:pt x="11276851" y="467309"/>
                  </a:lnTo>
                  <a:lnTo>
                    <a:pt x="11313478" y="466039"/>
                  </a:lnTo>
                  <a:lnTo>
                    <a:pt x="11340948" y="467309"/>
                  </a:lnTo>
                  <a:lnTo>
                    <a:pt x="11368011" y="469849"/>
                  </a:lnTo>
                  <a:lnTo>
                    <a:pt x="11395735" y="471119"/>
                  </a:lnTo>
                  <a:lnTo>
                    <a:pt x="11425187" y="469849"/>
                  </a:lnTo>
                  <a:lnTo>
                    <a:pt x="11410379" y="466039"/>
                  </a:lnTo>
                  <a:lnTo>
                    <a:pt x="11405451" y="464769"/>
                  </a:lnTo>
                  <a:lnTo>
                    <a:pt x="11385550" y="463664"/>
                  </a:lnTo>
                  <a:lnTo>
                    <a:pt x="11377562" y="463664"/>
                  </a:lnTo>
                  <a:lnTo>
                    <a:pt x="11344351" y="464769"/>
                  </a:lnTo>
                  <a:lnTo>
                    <a:pt x="11304219" y="464769"/>
                  </a:lnTo>
                  <a:lnTo>
                    <a:pt x="11291761" y="463664"/>
                  </a:lnTo>
                  <a:lnTo>
                    <a:pt x="11290960" y="463664"/>
                  </a:lnTo>
                  <a:lnTo>
                    <a:pt x="11293881" y="464769"/>
                  </a:lnTo>
                  <a:lnTo>
                    <a:pt x="11281029" y="464769"/>
                  </a:lnTo>
                  <a:lnTo>
                    <a:pt x="11269980" y="463664"/>
                  </a:lnTo>
                  <a:lnTo>
                    <a:pt x="11267821" y="463664"/>
                  </a:lnTo>
                  <a:lnTo>
                    <a:pt x="11271809" y="462330"/>
                  </a:lnTo>
                  <a:lnTo>
                    <a:pt x="11272164" y="462330"/>
                  </a:lnTo>
                  <a:lnTo>
                    <a:pt x="11271466" y="460959"/>
                  </a:lnTo>
                  <a:lnTo>
                    <a:pt x="11270806" y="459689"/>
                  </a:lnTo>
                  <a:lnTo>
                    <a:pt x="11242802" y="459689"/>
                  </a:lnTo>
                  <a:lnTo>
                    <a:pt x="11320869" y="457149"/>
                  </a:lnTo>
                  <a:lnTo>
                    <a:pt x="11339944" y="454609"/>
                  </a:lnTo>
                  <a:lnTo>
                    <a:pt x="11351755" y="450799"/>
                  </a:lnTo>
                  <a:lnTo>
                    <a:pt x="11360112" y="446989"/>
                  </a:lnTo>
                  <a:lnTo>
                    <a:pt x="11368875" y="445719"/>
                  </a:lnTo>
                  <a:lnTo>
                    <a:pt x="11457978" y="450799"/>
                  </a:lnTo>
                  <a:lnTo>
                    <a:pt x="11451895" y="446989"/>
                  </a:lnTo>
                  <a:lnTo>
                    <a:pt x="11459642" y="445719"/>
                  </a:lnTo>
                  <a:lnTo>
                    <a:pt x="11467389" y="444449"/>
                  </a:lnTo>
                  <a:lnTo>
                    <a:pt x="11478679" y="441909"/>
                  </a:lnTo>
                  <a:lnTo>
                    <a:pt x="11459997" y="439369"/>
                  </a:lnTo>
                  <a:lnTo>
                    <a:pt x="11444935" y="441909"/>
                  </a:lnTo>
                  <a:lnTo>
                    <a:pt x="11385791" y="438099"/>
                  </a:lnTo>
                  <a:lnTo>
                    <a:pt x="11377955" y="444449"/>
                  </a:lnTo>
                  <a:lnTo>
                    <a:pt x="11256048" y="448259"/>
                  </a:lnTo>
                  <a:lnTo>
                    <a:pt x="11217681" y="450799"/>
                  </a:lnTo>
                  <a:lnTo>
                    <a:pt x="11217758" y="452069"/>
                  </a:lnTo>
                  <a:lnTo>
                    <a:pt x="11217847" y="453339"/>
                  </a:lnTo>
                  <a:lnTo>
                    <a:pt x="11217935" y="454609"/>
                  </a:lnTo>
                  <a:lnTo>
                    <a:pt x="11182909" y="457149"/>
                  </a:lnTo>
                  <a:lnTo>
                    <a:pt x="11182960" y="458419"/>
                  </a:lnTo>
                  <a:lnTo>
                    <a:pt x="11183074" y="460959"/>
                  </a:lnTo>
                  <a:lnTo>
                    <a:pt x="11155007" y="459689"/>
                  </a:lnTo>
                  <a:lnTo>
                    <a:pt x="11126940" y="458419"/>
                  </a:lnTo>
                  <a:lnTo>
                    <a:pt x="11118812" y="459689"/>
                  </a:lnTo>
                  <a:lnTo>
                    <a:pt x="11107865" y="460959"/>
                  </a:lnTo>
                  <a:lnTo>
                    <a:pt x="11094974" y="459689"/>
                  </a:lnTo>
                  <a:lnTo>
                    <a:pt x="11081017" y="459689"/>
                  </a:lnTo>
                  <a:lnTo>
                    <a:pt x="11084979" y="463664"/>
                  </a:lnTo>
                  <a:lnTo>
                    <a:pt x="11088853" y="463664"/>
                  </a:lnTo>
                  <a:lnTo>
                    <a:pt x="11115713" y="464769"/>
                  </a:lnTo>
                  <a:lnTo>
                    <a:pt x="11144529" y="464769"/>
                  </a:lnTo>
                  <a:lnTo>
                    <a:pt x="11142370" y="463664"/>
                  </a:lnTo>
                  <a:lnTo>
                    <a:pt x="11140389" y="462330"/>
                  </a:lnTo>
                  <a:lnTo>
                    <a:pt x="11138446" y="460959"/>
                  </a:lnTo>
                  <a:lnTo>
                    <a:pt x="11136643" y="459689"/>
                  </a:lnTo>
                  <a:lnTo>
                    <a:pt x="11165192" y="464769"/>
                  </a:lnTo>
                  <a:lnTo>
                    <a:pt x="11295977" y="474929"/>
                  </a:lnTo>
                  <a:lnTo>
                    <a:pt x="11293018" y="477469"/>
                  </a:lnTo>
                  <a:lnTo>
                    <a:pt x="11246485" y="473659"/>
                  </a:lnTo>
                  <a:lnTo>
                    <a:pt x="11193221" y="472389"/>
                  </a:lnTo>
                  <a:lnTo>
                    <a:pt x="11144225" y="471119"/>
                  </a:lnTo>
                  <a:lnTo>
                    <a:pt x="11110430" y="466039"/>
                  </a:lnTo>
                  <a:lnTo>
                    <a:pt x="11074870" y="472389"/>
                  </a:lnTo>
                  <a:lnTo>
                    <a:pt x="11065281" y="471119"/>
                  </a:lnTo>
                  <a:lnTo>
                    <a:pt x="11051883" y="469849"/>
                  </a:lnTo>
                  <a:lnTo>
                    <a:pt x="11019015" y="469849"/>
                  </a:lnTo>
                  <a:lnTo>
                    <a:pt x="11020146" y="468579"/>
                  </a:lnTo>
                  <a:lnTo>
                    <a:pt x="11024222" y="466039"/>
                  </a:lnTo>
                  <a:lnTo>
                    <a:pt x="11020895" y="463664"/>
                  </a:lnTo>
                  <a:lnTo>
                    <a:pt x="10998733" y="463664"/>
                  </a:lnTo>
                  <a:lnTo>
                    <a:pt x="10995635" y="468579"/>
                  </a:lnTo>
                  <a:lnTo>
                    <a:pt x="10977994" y="467309"/>
                  </a:lnTo>
                  <a:lnTo>
                    <a:pt x="10965091" y="464769"/>
                  </a:lnTo>
                  <a:lnTo>
                    <a:pt x="10954830" y="463664"/>
                  </a:lnTo>
                  <a:lnTo>
                    <a:pt x="10937469" y="463664"/>
                  </a:lnTo>
                  <a:lnTo>
                    <a:pt x="10949369" y="462330"/>
                  </a:lnTo>
                  <a:lnTo>
                    <a:pt x="10950423" y="462330"/>
                  </a:lnTo>
                  <a:lnTo>
                    <a:pt x="10948530" y="460959"/>
                  </a:lnTo>
                  <a:lnTo>
                    <a:pt x="10941533" y="458419"/>
                  </a:lnTo>
                  <a:lnTo>
                    <a:pt x="10939310" y="457149"/>
                  </a:lnTo>
                  <a:lnTo>
                    <a:pt x="10937088" y="455879"/>
                  </a:lnTo>
                  <a:lnTo>
                    <a:pt x="10911459" y="457149"/>
                  </a:lnTo>
                  <a:lnTo>
                    <a:pt x="10859084" y="457149"/>
                  </a:lnTo>
                  <a:lnTo>
                    <a:pt x="10876725" y="453339"/>
                  </a:lnTo>
                  <a:lnTo>
                    <a:pt x="10844390" y="454609"/>
                  </a:lnTo>
                  <a:lnTo>
                    <a:pt x="10822927" y="448259"/>
                  </a:lnTo>
                  <a:lnTo>
                    <a:pt x="10818635" y="446989"/>
                  </a:lnTo>
                  <a:lnTo>
                    <a:pt x="10810062" y="444449"/>
                  </a:lnTo>
                  <a:lnTo>
                    <a:pt x="10769041" y="446989"/>
                  </a:lnTo>
                  <a:lnTo>
                    <a:pt x="10741025" y="445719"/>
                  </a:lnTo>
                  <a:lnTo>
                    <a:pt x="10685005" y="443179"/>
                  </a:lnTo>
                  <a:lnTo>
                    <a:pt x="10693629" y="440639"/>
                  </a:lnTo>
                  <a:lnTo>
                    <a:pt x="10669676" y="439369"/>
                  </a:lnTo>
                  <a:lnTo>
                    <a:pt x="10645927" y="441909"/>
                  </a:lnTo>
                  <a:lnTo>
                    <a:pt x="10629976" y="443179"/>
                  </a:lnTo>
                  <a:lnTo>
                    <a:pt x="10629405" y="441909"/>
                  </a:lnTo>
                  <a:lnTo>
                    <a:pt x="10615397" y="440639"/>
                  </a:lnTo>
                  <a:lnTo>
                    <a:pt x="10604056" y="438099"/>
                  </a:lnTo>
                  <a:lnTo>
                    <a:pt x="10597909" y="435559"/>
                  </a:lnTo>
                  <a:lnTo>
                    <a:pt x="10599522" y="433019"/>
                  </a:lnTo>
                  <a:lnTo>
                    <a:pt x="10560075" y="431749"/>
                  </a:lnTo>
                  <a:lnTo>
                    <a:pt x="10506672" y="433019"/>
                  </a:lnTo>
                  <a:lnTo>
                    <a:pt x="10452252" y="433019"/>
                  </a:lnTo>
                  <a:lnTo>
                    <a:pt x="10409771" y="431749"/>
                  </a:lnTo>
                  <a:lnTo>
                    <a:pt x="10399852" y="427939"/>
                  </a:lnTo>
                  <a:lnTo>
                    <a:pt x="10436936" y="427939"/>
                  </a:lnTo>
                  <a:lnTo>
                    <a:pt x="10424033" y="425399"/>
                  </a:lnTo>
                  <a:lnTo>
                    <a:pt x="10406710" y="425399"/>
                  </a:lnTo>
                  <a:lnTo>
                    <a:pt x="10393655" y="424129"/>
                  </a:lnTo>
                  <a:lnTo>
                    <a:pt x="10393642" y="422859"/>
                  </a:lnTo>
                  <a:lnTo>
                    <a:pt x="10375163" y="422859"/>
                  </a:lnTo>
                  <a:lnTo>
                    <a:pt x="10371176" y="422859"/>
                  </a:lnTo>
                  <a:lnTo>
                    <a:pt x="10242575" y="426669"/>
                  </a:lnTo>
                  <a:lnTo>
                    <a:pt x="10258641" y="427939"/>
                  </a:lnTo>
                  <a:lnTo>
                    <a:pt x="10266312" y="429209"/>
                  </a:lnTo>
                  <a:lnTo>
                    <a:pt x="10277361" y="431749"/>
                  </a:lnTo>
                  <a:lnTo>
                    <a:pt x="10303599" y="431749"/>
                  </a:lnTo>
                  <a:lnTo>
                    <a:pt x="10285565" y="433019"/>
                  </a:lnTo>
                  <a:lnTo>
                    <a:pt x="10263822" y="433019"/>
                  </a:lnTo>
                  <a:lnTo>
                    <a:pt x="10239642" y="431749"/>
                  </a:lnTo>
                  <a:lnTo>
                    <a:pt x="10212680" y="430479"/>
                  </a:lnTo>
                  <a:lnTo>
                    <a:pt x="10182606" y="427939"/>
                  </a:lnTo>
                  <a:lnTo>
                    <a:pt x="10114521" y="431749"/>
                  </a:lnTo>
                  <a:lnTo>
                    <a:pt x="10064979" y="431749"/>
                  </a:lnTo>
                  <a:lnTo>
                    <a:pt x="10019132" y="430479"/>
                  </a:lnTo>
                  <a:lnTo>
                    <a:pt x="9867697" y="422859"/>
                  </a:lnTo>
                  <a:lnTo>
                    <a:pt x="9894252" y="422859"/>
                  </a:lnTo>
                  <a:lnTo>
                    <a:pt x="9919157" y="424129"/>
                  </a:lnTo>
                  <a:lnTo>
                    <a:pt x="9941268" y="424129"/>
                  </a:lnTo>
                  <a:lnTo>
                    <a:pt x="9959492" y="421589"/>
                  </a:lnTo>
                  <a:lnTo>
                    <a:pt x="9945383" y="420319"/>
                  </a:lnTo>
                  <a:lnTo>
                    <a:pt x="9917176" y="417779"/>
                  </a:lnTo>
                  <a:lnTo>
                    <a:pt x="9890176" y="420319"/>
                  </a:lnTo>
                  <a:lnTo>
                    <a:pt x="9870910" y="417779"/>
                  </a:lnTo>
                  <a:lnTo>
                    <a:pt x="9829470" y="419049"/>
                  </a:lnTo>
                  <a:lnTo>
                    <a:pt x="9804794" y="420319"/>
                  </a:lnTo>
                  <a:lnTo>
                    <a:pt x="9779991" y="422859"/>
                  </a:lnTo>
                  <a:lnTo>
                    <a:pt x="9738144" y="422859"/>
                  </a:lnTo>
                  <a:lnTo>
                    <a:pt x="9756064" y="419049"/>
                  </a:lnTo>
                  <a:lnTo>
                    <a:pt x="9729178" y="417779"/>
                  </a:lnTo>
                  <a:lnTo>
                    <a:pt x="9648520" y="413969"/>
                  </a:lnTo>
                  <a:lnTo>
                    <a:pt x="9640367" y="417779"/>
                  </a:lnTo>
                  <a:lnTo>
                    <a:pt x="9612846" y="416509"/>
                  </a:lnTo>
                  <a:lnTo>
                    <a:pt x="9585668" y="413969"/>
                  </a:lnTo>
                  <a:lnTo>
                    <a:pt x="9557766" y="412699"/>
                  </a:lnTo>
                  <a:lnTo>
                    <a:pt x="9528111" y="412699"/>
                  </a:lnTo>
                  <a:lnTo>
                    <a:pt x="9555975" y="415239"/>
                  </a:lnTo>
                  <a:lnTo>
                    <a:pt x="9570428" y="417779"/>
                  </a:lnTo>
                  <a:lnTo>
                    <a:pt x="9573489" y="420319"/>
                  </a:lnTo>
                  <a:lnTo>
                    <a:pt x="9567164" y="421589"/>
                  </a:lnTo>
                  <a:lnTo>
                    <a:pt x="9538703" y="419049"/>
                  </a:lnTo>
                  <a:lnTo>
                    <a:pt x="9529318" y="421589"/>
                  </a:lnTo>
                  <a:lnTo>
                    <a:pt x="9499867" y="422859"/>
                  </a:lnTo>
                  <a:lnTo>
                    <a:pt x="9462275" y="421589"/>
                  </a:lnTo>
                  <a:lnTo>
                    <a:pt x="9428531" y="420319"/>
                  </a:lnTo>
                  <a:lnTo>
                    <a:pt x="9426880" y="419049"/>
                  </a:lnTo>
                  <a:lnTo>
                    <a:pt x="9391561" y="419049"/>
                  </a:lnTo>
                  <a:lnTo>
                    <a:pt x="9393352" y="417779"/>
                  </a:lnTo>
                  <a:lnTo>
                    <a:pt x="9395155" y="416509"/>
                  </a:lnTo>
                  <a:lnTo>
                    <a:pt x="9346527" y="417779"/>
                  </a:lnTo>
                  <a:lnTo>
                    <a:pt x="9250642" y="417779"/>
                  </a:lnTo>
                  <a:lnTo>
                    <a:pt x="9219552" y="416509"/>
                  </a:lnTo>
                  <a:lnTo>
                    <a:pt x="9216339" y="413969"/>
                  </a:lnTo>
                  <a:lnTo>
                    <a:pt x="9224962" y="411429"/>
                  </a:lnTo>
                  <a:lnTo>
                    <a:pt x="9254896" y="408889"/>
                  </a:lnTo>
                  <a:lnTo>
                    <a:pt x="9208452" y="407619"/>
                  </a:lnTo>
                  <a:lnTo>
                    <a:pt x="9179319" y="421589"/>
                  </a:lnTo>
                  <a:lnTo>
                    <a:pt x="9109621" y="419049"/>
                  </a:lnTo>
                  <a:lnTo>
                    <a:pt x="9060129" y="425399"/>
                  </a:lnTo>
                  <a:lnTo>
                    <a:pt x="9098166" y="430479"/>
                  </a:lnTo>
                  <a:lnTo>
                    <a:pt x="9119273" y="429209"/>
                  </a:lnTo>
                  <a:lnTo>
                    <a:pt x="9147416" y="429209"/>
                  </a:lnTo>
                  <a:lnTo>
                    <a:pt x="9170225" y="427939"/>
                  </a:lnTo>
                  <a:lnTo>
                    <a:pt x="9175305" y="424129"/>
                  </a:lnTo>
                  <a:lnTo>
                    <a:pt x="9200007" y="426669"/>
                  </a:lnTo>
                  <a:lnTo>
                    <a:pt x="9242527" y="431749"/>
                  </a:lnTo>
                  <a:lnTo>
                    <a:pt x="9269717" y="433019"/>
                  </a:lnTo>
                  <a:lnTo>
                    <a:pt x="9232633" y="433019"/>
                  </a:lnTo>
                  <a:lnTo>
                    <a:pt x="9286164" y="434289"/>
                  </a:lnTo>
                  <a:lnTo>
                    <a:pt x="9383573" y="434289"/>
                  </a:lnTo>
                  <a:lnTo>
                    <a:pt x="9432061" y="436829"/>
                  </a:lnTo>
                  <a:lnTo>
                    <a:pt x="9434220" y="435559"/>
                  </a:lnTo>
                  <a:lnTo>
                    <a:pt x="9445663" y="433019"/>
                  </a:lnTo>
                  <a:lnTo>
                    <a:pt x="9476918" y="430479"/>
                  </a:lnTo>
                  <a:lnTo>
                    <a:pt x="9506801" y="431749"/>
                  </a:lnTo>
                  <a:lnTo>
                    <a:pt x="9535198" y="430479"/>
                  </a:lnTo>
                  <a:lnTo>
                    <a:pt x="9564510" y="430479"/>
                  </a:lnTo>
                  <a:lnTo>
                    <a:pt x="9597187" y="431749"/>
                  </a:lnTo>
                  <a:lnTo>
                    <a:pt x="9599409" y="430479"/>
                  </a:lnTo>
                  <a:lnTo>
                    <a:pt x="9601644" y="429209"/>
                  </a:lnTo>
                  <a:lnTo>
                    <a:pt x="9623184" y="426669"/>
                  </a:lnTo>
                  <a:lnTo>
                    <a:pt x="9650768" y="424129"/>
                  </a:lnTo>
                  <a:lnTo>
                    <a:pt x="9662071" y="422859"/>
                  </a:lnTo>
                  <a:lnTo>
                    <a:pt x="9673387" y="421589"/>
                  </a:lnTo>
                  <a:lnTo>
                    <a:pt x="9681756" y="424129"/>
                  </a:lnTo>
                  <a:lnTo>
                    <a:pt x="9708667" y="427939"/>
                  </a:lnTo>
                  <a:lnTo>
                    <a:pt x="9717176" y="431749"/>
                  </a:lnTo>
                  <a:lnTo>
                    <a:pt x="9684766" y="434289"/>
                  </a:lnTo>
                  <a:lnTo>
                    <a:pt x="9644177" y="435559"/>
                  </a:lnTo>
                  <a:lnTo>
                    <a:pt x="9599981" y="435559"/>
                  </a:lnTo>
                  <a:lnTo>
                    <a:pt x="9556725" y="436829"/>
                  </a:lnTo>
                  <a:lnTo>
                    <a:pt x="9539872" y="443179"/>
                  </a:lnTo>
                  <a:lnTo>
                    <a:pt x="9557626" y="440639"/>
                  </a:lnTo>
                  <a:lnTo>
                    <a:pt x="9596679" y="449529"/>
                  </a:lnTo>
                  <a:lnTo>
                    <a:pt x="9609531" y="445719"/>
                  </a:lnTo>
                  <a:lnTo>
                    <a:pt x="9638576" y="448259"/>
                  </a:lnTo>
                  <a:lnTo>
                    <a:pt x="9648647" y="449529"/>
                  </a:lnTo>
                  <a:lnTo>
                    <a:pt x="9650019" y="452069"/>
                  </a:lnTo>
                  <a:lnTo>
                    <a:pt x="9652991" y="453339"/>
                  </a:lnTo>
                  <a:lnTo>
                    <a:pt x="9670224" y="448259"/>
                  </a:lnTo>
                  <a:lnTo>
                    <a:pt x="9738360" y="453339"/>
                  </a:lnTo>
                  <a:lnTo>
                    <a:pt x="9775660" y="454609"/>
                  </a:lnTo>
                  <a:lnTo>
                    <a:pt x="9819399" y="454609"/>
                  </a:lnTo>
                  <a:lnTo>
                    <a:pt x="9798075" y="462229"/>
                  </a:lnTo>
                  <a:lnTo>
                    <a:pt x="9758134" y="460959"/>
                  </a:lnTo>
                  <a:lnTo>
                    <a:pt x="9599155" y="460959"/>
                  </a:lnTo>
                  <a:lnTo>
                    <a:pt x="9615424" y="463664"/>
                  </a:lnTo>
                  <a:lnTo>
                    <a:pt x="9614903" y="463664"/>
                  </a:lnTo>
                  <a:lnTo>
                    <a:pt x="9621672" y="466039"/>
                  </a:lnTo>
                  <a:lnTo>
                    <a:pt x="9626371" y="469849"/>
                  </a:lnTo>
                  <a:lnTo>
                    <a:pt x="9634042" y="472389"/>
                  </a:lnTo>
                  <a:lnTo>
                    <a:pt x="9703359" y="472389"/>
                  </a:lnTo>
                  <a:lnTo>
                    <a:pt x="9646107" y="464769"/>
                  </a:lnTo>
                  <a:lnTo>
                    <a:pt x="9662109" y="464769"/>
                  </a:lnTo>
                  <a:lnTo>
                    <a:pt x="9673095" y="466039"/>
                  </a:lnTo>
                  <a:lnTo>
                    <a:pt x="9685591" y="466039"/>
                  </a:lnTo>
                  <a:lnTo>
                    <a:pt x="9695828" y="464769"/>
                  </a:lnTo>
                  <a:lnTo>
                    <a:pt x="9704718" y="463664"/>
                  </a:lnTo>
                  <a:lnTo>
                    <a:pt x="9705734" y="463664"/>
                  </a:lnTo>
                  <a:lnTo>
                    <a:pt x="9698596" y="467309"/>
                  </a:lnTo>
                  <a:lnTo>
                    <a:pt x="9716846" y="471119"/>
                  </a:lnTo>
                  <a:lnTo>
                    <a:pt x="9741865" y="472389"/>
                  </a:lnTo>
                  <a:lnTo>
                    <a:pt x="9754756" y="474929"/>
                  </a:lnTo>
                  <a:lnTo>
                    <a:pt x="9869018" y="480009"/>
                  </a:lnTo>
                  <a:lnTo>
                    <a:pt x="9918802" y="481279"/>
                  </a:lnTo>
                  <a:lnTo>
                    <a:pt x="10029609" y="486359"/>
                  </a:lnTo>
                  <a:lnTo>
                    <a:pt x="10058400" y="491439"/>
                  </a:lnTo>
                  <a:lnTo>
                    <a:pt x="10028847" y="490169"/>
                  </a:lnTo>
                  <a:lnTo>
                    <a:pt x="9998735" y="490169"/>
                  </a:lnTo>
                  <a:lnTo>
                    <a:pt x="9972738" y="487629"/>
                  </a:lnTo>
                  <a:lnTo>
                    <a:pt x="9955492" y="485089"/>
                  </a:lnTo>
                  <a:lnTo>
                    <a:pt x="9960788" y="487629"/>
                  </a:lnTo>
                  <a:lnTo>
                    <a:pt x="9929000" y="486359"/>
                  </a:lnTo>
                  <a:lnTo>
                    <a:pt x="9898139" y="486359"/>
                  </a:lnTo>
                  <a:lnTo>
                    <a:pt x="9870630" y="485089"/>
                  </a:lnTo>
                  <a:lnTo>
                    <a:pt x="9849955" y="482676"/>
                  </a:lnTo>
                  <a:lnTo>
                    <a:pt x="9848063" y="482676"/>
                  </a:lnTo>
                  <a:lnTo>
                    <a:pt x="9821710" y="486359"/>
                  </a:lnTo>
                  <a:lnTo>
                    <a:pt x="9802546" y="483819"/>
                  </a:lnTo>
                  <a:lnTo>
                    <a:pt x="9778505" y="482676"/>
                  </a:lnTo>
                  <a:lnTo>
                    <a:pt x="9778022" y="482676"/>
                  </a:lnTo>
                  <a:lnTo>
                    <a:pt x="9754565" y="481279"/>
                  </a:lnTo>
                  <a:lnTo>
                    <a:pt x="9750768" y="477469"/>
                  </a:lnTo>
                  <a:lnTo>
                    <a:pt x="9722574" y="478739"/>
                  </a:lnTo>
                  <a:lnTo>
                    <a:pt x="9717595" y="482676"/>
                  </a:lnTo>
                  <a:lnTo>
                    <a:pt x="9717392" y="482676"/>
                  </a:lnTo>
                  <a:lnTo>
                    <a:pt x="9710268" y="485089"/>
                  </a:lnTo>
                  <a:lnTo>
                    <a:pt x="9674174" y="486359"/>
                  </a:lnTo>
                  <a:lnTo>
                    <a:pt x="9642069" y="486359"/>
                  </a:lnTo>
                  <a:lnTo>
                    <a:pt x="9529674" y="482676"/>
                  </a:lnTo>
                  <a:lnTo>
                    <a:pt x="9523590" y="483819"/>
                  </a:lnTo>
                  <a:lnTo>
                    <a:pt x="9461094" y="483819"/>
                  </a:lnTo>
                  <a:lnTo>
                    <a:pt x="9514662" y="486359"/>
                  </a:lnTo>
                  <a:lnTo>
                    <a:pt x="9550997" y="490169"/>
                  </a:lnTo>
                  <a:lnTo>
                    <a:pt x="9580943" y="493979"/>
                  </a:lnTo>
                  <a:lnTo>
                    <a:pt x="9615335" y="491439"/>
                  </a:lnTo>
                  <a:lnTo>
                    <a:pt x="9639960" y="499059"/>
                  </a:lnTo>
                  <a:lnTo>
                    <a:pt x="9651619" y="496519"/>
                  </a:lnTo>
                  <a:lnTo>
                    <a:pt x="9684360" y="496519"/>
                  </a:lnTo>
                  <a:lnTo>
                    <a:pt x="9704426" y="497789"/>
                  </a:lnTo>
                  <a:lnTo>
                    <a:pt x="9701098" y="496519"/>
                  </a:lnTo>
                  <a:lnTo>
                    <a:pt x="9694456" y="493979"/>
                  </a:lnTo>
                  <a:lnTo>
                    <a:pt x="9712935" y="496519"/>
                  </a:lnTo>
                  <a:lnTo>
                    <a:pt x="9742132" y="499059"/>
                  </a:lnTo>
                  <a:lnTo>
                    <a:pt x="9775546" y="500329"/>
                  </a:lnTo>
                  <a:lnTo>
                    <a:pt x="9806648" y="500329"/>
                  </a:lnTo>
                  <a:lnTo>
                    <a:pt x="9838334" y="497789"/>
                  </a:lnTo>
                  <a:lnTo>
                    <a:pt x="9853498" y="502869"/>
                  </a:lnTo>
                  <a:lnTo>
                    <a:pt x="9987343" y="502869"/>
                  </a:lnTo>
                  <a:lnTo>
                    <a:pt x="9976193" y="501599"/>
                  </a:lnTo>
                  <a:lnTo>
                    <a:pt x="9950018" y="501599"/>
                  </a:lnTo>
                  <a:lnTo>
                    <a:pt x="9972637" y="499059"/>
                  </a:lnTo>
                  <a:lnTo>
                    <a:pt x="9999269" y="497789"/>
                  </a:lnTo>
                  <a:lnTo>
                    <a:pt x="10028580" y="495249"/>
                  </a:lnTo>
                  <a:lnTo>
                    <a:pt x="10059302" y="495249"/>
                  </a:lnTo>
                  <a:lnTo>
                    <a:pt x="10107612" y="504139"/>
                  </a:lnTo>
                  <a:lnTo>
                    <a:pt x="10100970" y="505409"/>
                  </a:lnTo>
                  <a:lnTo>
                    <a:pt x="10093376" y="506679"/>
                  </a:lnTo>
                  <a:lnTo>
                    <a:pt x="10083952" y="507949"/>
                  </a:lnTo>
                  <a:lnTo>
                    <a:pt x="10071862" y="509219"/>
                  </a:lnTo>
                  <a:lnTo>
                    <a:pt x="10029990" y="507949"/>
                  </a:lnTo>
                  <a:lnTo>
                    <a:pt x="10040315" y="513029"/>
                  </a:lnTo>
                  <a:lnTo>
                    <a:pt x="9975901" y="514299"/>
                  </a:lnTo>
                  <a:lnTo>
                    <a:pt x="10015296" y="524459"/>
                  </a:lnTo>
                  <a:lnTo>
                    <a:pt x="10134930" y="523189"/>
                  </a:lnTo>
                  <a:lnTo>
                    <a:pt x="10184486" y="525729"/>
                  </a:lnTo>
                  <a:lnTo>
                    <a:pt x="10352634" y="525729"/>
                  </a:lnTo>
                  <a:lnTo>
                    <a:pt x="10395242" y="529539"/>
                  </a:lnTo>
                  <a:lnTo>
                    <a:pt x="10444137" y="530809"/>
                  </a:lnTo>
                  <a:lnTo>
                    <a:pt x="10553789" y="530809"/>
                  </a:lnTo>
                  <a:lnTo>
                    <a:pt x="10606900" y="526999"/>
                  </a:lnTo>
                  <a:lnTo>
                    <a:pt x="10603243" y="530809"/>
                  </a:lnTo>
                  <a:lnTo>
                    <a:pt x="10618267" y="529539"/>
                  </a:lnTo>
                  <a:lnTo>
                    <a:pt x="10673004" y="533349"/>
                  </a:lnTo>
                  <a:lnTo>
                    <a:pt x="10681932" y="530809"/>
                  </a:lnTo>
                  <a:lnTo>
                    <a:pt x="10680129" y="529539"/>
                  </a:lnTo>
                  <a:lnTo>
                    <a:pt x="10678490" y="528383"/>
                  </a:lnTo>
                  <a:lnTo>
                    <a:pt x="10677804" y="526999"/>
                  </a:lnTo>
                  <a:lnTo>
                    <a:pt x="10677296" y="525729"/>
                  </a:lnTo>
                  <a:lnTo>
                    <a:pt x="10694022" y="523189"/>
                  </a:lnTo>
                  <a:lnTo>
                    <a:pt x="10609999" y="519379"/>
                  </a:lnTo>
                  <a:lnTo>
                    <a:pt x="10720565" y="518109"/>
                  </a:lnTo>
                  <a:lnTo>
                    <a:pt x="10714939" y="514299"/>
                  </a:lnTo>
                  <a:lnTo>
                    <a:pt x="10645292" y="514299"/>
                  </a:lnTo>
                  <a:lnTo>
                    <a:pt x="10640212" y="510489"/>
                  </a:lnTo>
                  <a:lnTo>
                    <a:pt x="10700385" y="511759"/>
                  </a:lnTo>
                  <a:lnTo>
                    <a:pt x="10702328" y="510489"/>
                  </a:lnTo>
                  <a:lnTo>
                    <a:pt x="10704284" y="509219"/>
                  </a:lnTo>
                  <a:lnTo>
                    <a:pt x="10742270" y="513029"/>
                  </a:lnTo>
                  <a:lnTo>
                    <a:pt x="10735742" y="510489"/>
                  </a:lnTo>
                  <a:lnTo>
                    <a:pt x="10748531" y="510489"/>
                  </a:lnTo>
                  <a:lnTo>
                    <a:pt x="10754347" y="509219"/>
                  </a:lnTo>
                  <a:lnTo>
                    <a:pt x="10726941" y="506679"/>
                  </a:lnTo>
                  <a:lnTo>
                    <a:pt x="10749623" y="507949"/>
                  </a:lnTo>
                  <a:lnTo>
                    <a:pt x="10760786" y="510489"/>
                  </a:lnTo>
                  <a:lnTo>
                    <a:pt x="10769321" y="513029"/>
                  </a:lnTo>
                  <a:lnTo>
                    <a:pt x="10784078" y="514299"/>
                  </a:lnTo>
                  <a:lnTo>
                    <a:pt x="10804970" y="513029"/>
                  </a:lnTo>
                  <a:lnTo>
                    <a:pt x="10830916" y="511759"/>
                  </a:lnTo>
                  <a:lnTo>
                    <a:pt x="10885246" y="511759"/>
                  </a:lnTo>
                  <a:lnTo>
                    <a:pt x="10884230" y="506679"/>
                  </a:lnTo>
                  <a:lnTo>
                    <a:pt x="10901883" y="505409"/>
                  </a:lnTo>
                  <a:lnTo>
                    <a:pt x="10924591" y="505409"/>
                  </a:lnTo>
                  <a:lnTo>
                    <a:pt x="10946486" y="504139"/>
                  </a:lnTo>
                  <a:lnTo>
                    <a:pt x="10961713" y="502869"/>
                  </a:lnTo>
                  <a:lnTo>
                    <a:pt x="10987773" y="505409"/>
                  </a:lnTo>
                  <a:lnTo>
                    <a:pt x="11029823" y="502869"/>
                  </a:lnTo>
                  <a:lnTo>
                    <a:pt x="11063211" y="502869"/>
                  </a:lnTo>
                  <a:lnTo>
                    <a:pt x="11064977" y="505409"/>
                  </a:lnTo>
                  <a:lnTo>
                    <a:pt x="11048670" y="506679"/>
                  </a:lnTo>
                  <a:lnTo>
                    <a:pt x="11026178" y="507949"/>
                  </a:lnTo>
                  <a:lnTo>
                    <a:pt x="11009338" y="509219"/>
                  </a:lnTo>
                  <a:lnTo>
                    <a:pt x="11041164" y="510489"/>
                  </a:lnTo>
                  <a:lnTo>
                    <a:pt x="11120577" y="510489"/>
                  </a:lnTo>
                  <a:lnTo>
                    <a:pt x="11116374" y="513029"/>
                  </a:lnTo>
                  <a:lnTo>
                    <a:pt x="11109058" y="514299"/>
                  </a:lnTo>
                  <a:lnTo>
                    <a:pt x="11079721" y="514299"/>
                  </a:lnTo>
                  <a:lnTo>
                    <a:pt x="11076902" y="521919"/>
                  </a:lnTo>
                  <a:lnTo>
                    <a:pt x="11174171" y="523189"/>
                  </a:lnTo>
                  <a:lnTo>
                    <a:pt x="11170818" y="526999"/>
                  </a:lnTo>
                  <a:lnTo>
                    <a:pt x="11196980" y="528383"/>
                  </a:lnTo>
                  <a:lnTo>
                    <a:pt x="11216043" y="528383"/>
                  </a:lnTo>
                  <a:lnTo>
                    <a:pt x="11207979" y="529539"/>
                  </a:lnTo>
                  <a:lnTo>
                    <a:pt x="11216881" y="528383"/>
                  </a:lnTo>
                  <a:lnTo>
                    <a:pt x="11264951" y="528383"/>
                  </a:lnTo>
                  <a:lnTo>
                    <a:pt x="11286147" y="529539"/>
                  </a:lnTo>
                  <a:lnTo>
                    <a:pt x="11297082" y="535889"/>
                  </a:lnTo>
                  <a:lnTo>
                    <a:pt x="11328527" y="532079"/>
                  </a:lnTo>
                  <a:lnTo>
                    <a:pt x="11380775" y="538429"/>
                  </a:lnTo>
                  <a:lnTo>
                    <a:pt x="11382388" y="535889"/>
                  </a:lnTo>
                  <a:lnTo>
                    <a:pt x="11397882" y="534619"/>
                  </a:lnTo>
                  <a:lnTo>
                    <a:pt x="11419662" y="535889"/>
                  </a:lnTo>
                  <a:lnTo>
                    <a:pt x="11440109" y="535889"/>
                  </a:lnTo>
                  <a:lnTo>
                    <a:pt x="11424145" y="534619"/>
                  </a:lnTo>
                  <a:lnTo>
                    <a:pt x="11414671" y="533349"/>
                  </a:lnTo>
                  <a:lnTo>
                    <a:pt x="11415547" y="532079"/>
                  </a:lnTo>
                  <a:lnTo>
                    <a:pt x="11416424" y="530809"/>
                  </a:lnTo>
                  <a:lnTo>
                    <a:pt x="11434191" y="529539"/>
                  </a:lnTo>
                  <a:lnTo>
                    <a:pt x="11382477" y="530809"/>
                  </a:lnTo>
                  <a:lnTo>
                    <a:pt x="11329683" y="529539"/>
                  </a:lnTo>
                  <a:lnTo>
                    <a:pt x="11285931" y="525729"/>
                  </a:lnTo>
                  <a:lnTo>
                    <a:pt x="11261357" y="521919"/>
                  </a:lnTo>
                  <a:lnTo>
                    <a:pt x="11300346" y="518109"/>
                  </a:lnTo>
                  <a:lnTo>
                    <a:pt x="11397094" y="518109"/>
                  </a:lnTo>
                  <a:lnTo>
                    <a:pt x="11432108" y="520649"/>
                  </a:lnTo>
                  <a:lnTo>
                    <a:pt x="11470145" y="525729"/>
                  </a:lnTo>
                  <a:lnTo>
                    <a:pt x="11495011" y="520649"/>
                  </a:lnTo>
                  <a:lnTo>
                    <a:pt x="11497704" y="518109"/>
                  </a:lnTo>
                  <a:lnTo>
                    <a:pt x="11481753" y="514299"/>
                  </a:lnTo>
                  <a:lnTo>
                    <a:pt x="11545900" y="514299"/>
                  </a:lnTo>
                  <a:lnTo>
                    <a:pt x="11602695" y="519379"/>
                  </a:lnTo>
                  <a:lnTo>
                    <a:pt x="11597589" y="520649"/>
                  </a:lnTo>
                  <a:lnTo>
                    <a:pt x="11605108" y="521919"/>
                  </a:lnTo>
                  <a:lnTo>
                    <a:pt x="11608333" y="524459"/>
                  </a:lnTo>
                  <a:lnTo>
                    <a:pt x="11640845" y="524459"/>
                  </a:lnTo>
                  <a:lnTo>
                    <a:pt x="11650993" y="526999"/>
                  </a:lnTo>
                  <a:lnTo>
                    <a:pt x="11652504" y="530809"/>
                  </a:lnTo>
                  <a:lnTo>
                    <a:pt x="11645290" y="533349"/>
                  </a:lnTo>
                  <a:lnTo>
                    <a:pt x="11629288" y="535889"/>
                  </a:lnTo>
                  <a:lnTo>
                    <a:pt x="11612690" y="534619"/>
                  </a:lnTo>
                  <a:lnTo>
                    <a:pt x="11603673" y="533349"/>
                  </a:lnTo>
                  <a:lnTo>
                    <a:pt x="11601412" y="532079"/>
                  </a:lnTo>
                  <a:lnTo>
                    <a:pt x="11605070" y="529539"/>
                  </a:lnTo>
                  <a:lnTo>
                    <a:pt x="11587315" y="533349"/>
                  </a:lnTo>
                  <a:lnTo>
                    <a:pt x="11531524" y="530809"/>
                  </a:lnTo>
                  <a:lnTo>
                    <a:pt x="11531918" y="533349"/>
                  </a:lnTo>
                  <a:lnTo>
                    <a:pt x="11448288" y="530809"/>
                  </a:lnTo>
                  <a:lnTo>
                    <a:pt x="11499863" y="534619"/>
                  </a:lnTo>
                  <a:lnTo>
                    <a:pt x="11488928" y="535889"/>
                  </a:lnTo>
                  <a:lnTo>
                    <a:pt x="11465039" y="535889"/>
                  </a:lnTo>
                  <a:lnTo>
                    <a:pt x="11453813" y="534619"/>
                  </a:lnTo>
                  <a:lnTo>
                    <a:pt x="11468672" y="539699"/>
                  </a:lnTo>
                  <a:lnTo>
                    <a:pt x="11358283" y="542239"/>
                  </a:lnTo>
                  <a:lnTo>
                    <a:pt x="11630012" y="542239"/>
                  </a:lnTo>
                  <a:lnTo>
                    <a:pt x="11680762" y="543509"/>
                  </a:lnTo>
                  <a:lnTo>
                    <a:pt x="11728653" y="546049"/>
                  </a:lnTo>
                  <a:lnTo>
                    <a:pt x="11713858" y="542239"/>
                  </a:lnTo>
                  <a:lnTo>
                    <a:pt x="11694998" y="537159"/>
                  </a:lnTo>
                  <a:lnTo>
                    <a:pt x="11692547" y="535889"/>
                  </a:lnTo>
                  <a:lnTo>
                    <a:pt x="11690096" y="534619"/>
                  </a:lnTo>
                  <a:lnTo>
                    <a:pt x="11688153" y="533615"/>
                  </a:lnTo>
                  <a:lnTo>
                    <a:pt x="11675567" y="534619"/>
                  </a:lnTo>
                  <a:lnTo>
                    <a:pt x="11662321" y="533349"/>
                  </a:lnTo>
                  <a:lnTo>
                    <a:pt x="11661610" y="532079"/>
                  </a:lnTo>
                  <a:lnTo>
                    <a:pt x="11668658" y="530809"/>
                  </a:lnTo>
                  <a:lnTo>
                    <a:pt x="11678260" y="528383"/>
                  </a:lnTo>
                  <a:lnTo>
                    <a:pt x="11681206" y="528383"/>
                  </a:lnTo>
                  <a:lnTo>
                    <a:pt x="11785854" y="533349"/>
                  </a:lnTo>
                  <a:lnTo>
                    <a:pt x="11787238" y="534619"/>
                  </a:lnTo>
                  <a:lnTo>
                    <a:pt x="11791658" y="535889"/>
                  </a:lnTo>
                  <a:lnTo>
                    <a:pt x="11795747" y="533349"/>
                  </a:lnTo>
                  <a:lnTo>
                    <a:pt x="11797208" y="529539"/>
                  </a:lnTo>
                  <a:lnTo>
                    <a:pt x="11801627" y="528383"/>
                  </a:lnTo>
                  <a:lnTo>
                    <a:pt x="11810086" y="526186"/>
                  </a:lnTo>
                  <a:lnTo>
                    <a:pt x="11801996" y="525729"/>
                  </a:lnTo>
                  <a:lnTo>
                    <a:pt x="11779364" y="524459"/>
                  </a:lnTo>
                  <a:lnTo>
                    <a:pt x="11798249" y="525729"/>
                  </a:lnTo>
                  <a:lnTo>
                    <a:pt x="11746852" y="524459"/>
                  </a:lnTo>
                  <a:lnTo>
                    <a:pt x="11780736" y="520649"/>
                  </a:lnTo>
                  <a:lnTo>
                    <a:pt x="11792039" y="519379"/>
                  </a:lnTo>
                  <a:lnTo>
                    <a:pt x="11788826" y="519379"/>
                  </a:lnTo>
                  <a:lnTo>
                    <a:pt x="11794630" y="518109"/>
                  </a:lnTo>
                  <a:lnTo>
                    <a:pt x="11791112" y="518109"/>
                  </a:lnTo>
                  <a:lnTo>
                    <a:pt x="11759921" y="520649"/>
                  </a:lnTo>
                  <a:lnTo>
                    <a:pt x="11768938" y="518109"/>
                  </a:lnTo>
                  <a:lnTo>
                    <a:pt x="11778767" y="516839"/>
                  </a:lnTo>
                  <a:lnTo>
                    <a:pt x="11783339" y="514299"/>
                  </a:lnTo>
                  <a:lnTo>
                    <a:pt x="11776558" y="511759"/>
                  </a:lnTo>
                  <a:lnTo>
                    <a:pt x="11733886" y="507949"/>
                  </a:lnTo>
                  <a:lnTo>
                    <a:pt x="11706949" y="510489"/>
                  </a:lnTo>
                  <a:lnTo>
                    <a:pt x="11650764" y="507949"/>
                  </a:lnTo>
                  <a:lnTo>
                    <a:pt x="11645989" y="502869"/>
                  </a:lnTo>
                  <a:lnTo>
                    <a:pt x="11644795" y="501599"/>
                  </a:lnTo>
                  <a:lnTo>
                    <a:pt x="11667071" y="502869"/>
                  </a:lnTo>
                  <a:lnTo>
                    <a:pt x="11695049" y="504139"/>
                  </a:lnTo>
                  <a:lnTo>
                    <a:pt x="11724716" y="504139"/>
                  </a:lnTo>
                  <a:lnTo>
                    <a:pt x="11752034" y="505409"/>
                  </a:lnTo>
                  <a:lnTo>
                    <a:pt x="11751145" y="501599"/>
                  </a:lnTo>
                  <a:lnTo>
                    <a:pt x="11750853" y="500329"/>
                  </a:lnTo>
                  <a:lnTo>
                    <a:pt x="11792217" y="500329"/>
                  </a:lnTo>
                  <a:lnTo>
                    <a:pt x="11764391" y="499059"/>
                  </a:lnTo>
                  <a:lnTo>
                    <a:pt x="11771211" y="497789"/>
                  </a:lnTo>
                  <a:lnTo>
                    <a:pt x="11778996" y="497789"/>
                  </a:lnTo>
                  <a:lnTo>
                    <a:pt x="11788559" y="496519"/>
                  </a:lnTo>
                  <a:lnTo>
                    <a:pt x="11800726" y="496519"/>
                  </a:lnTo>
                  <a:lnTo>
                    <a:pt x="11816448" y="500329"/>
                  </a:lnTo>
                  <a:lnTo>
                    <a:pt x="11866385" y="505409"/>
                  </a:lnTo>
                  <a:lnTo>
                    <a:pt x="11881980" y="509219"/>
                  </a:lnTo>
                  <a:lnTo>
                    <a:pt x="11875224" y="510489"/>
                  </a:lnTo>
                  <a:lnTo>
                    <a:pt x="11822786" y="507949"/>
                  </a:lnTo>
                  <a:lnTo>
                    <a:pt x="11808054" y="507949"/>
                  </a:lnTo>
                  <a:lnTo>
                    <a:pt x="11827294" y="510489"/>
                  </a:lnTo>
                  <a:lnTo>
                    <a:pt x="11857876" y="511759"/>
                  </a:lnTo>
                  <a:lnTo>
                    <a:pt x="11882438" y="513029"/>
                  </a:lnTo>
                  <a:lnTo>
                    <a:pt x="11883669" y="516839"/>
                  </a:lnTo>
                  <a:lnTo>
                    <a:pt x="11895912" y="515569"/>
                  </a:lnTo>
                  <a:lnTo>
                    <a:pt x="11902415" y="518109"/>
                  </a:lnTo>
                  <a:lnTo>
                    <a:pt x="11908638" y="518109"/>
                  </a:lnTo>
                  <a:lnTo>
                    <a:pt x="11916232" y="515569"/>
                  </a:lnTo>
                  <a:lnTo>
                    <a:pt x="11920042" y="514299"/>
                  </a:lnTo>
                  <a:lnTo>
                    <a:pt x="11916651" y="519379"/>
                  </a:lnTo>
                  <a:lnTo>
                    <a:pt x="11851729" y="518109"/>
                  </a:lnTo>
                  <a:lnTo>
                    <a:pt x="11875846" y="521919"/>
                  </a:lnTo>
                  <a:lnTo>
                    <a:pt x="11839156" y="523189"/>
                  </a:lnTo>
                  <a:lnTo>
                    <a:pt x="11855221" y="524459"/>
                  </a:lnTo>
                  <a:lnTo>
                    <a:pt x="11866448" y="526999"/>
                  </a:lnTo>
                  <a:lnTo>
                    <a:pt x="11869077" y="529539"/>
                  </a:lnTo>
                  <a:lnTo>
                    <a:pt x="11859387" y="532079"/>
                  </a:lnTo>
                  <a:lnTo>
                    <a:pt x="11919636" y="533349"/>
                  </a:lnTo>
                  <a:lnTo>
                    <a:pt x="11915902" y="537159"/>
                  </a:lnTo>
                  <a:lnTo>
                    <a:pt x="11945252" y="538429"/>
                  </a:lnTo>
                  <a:lnTo>
                    <a:pt x="11963159" y="538429"/>
                  </a:lnTo>
                  <a:lnTo>
                    <a:pt x="11971376" y="537159"/>
                  </a:lnTo>
                  <a:lnTo>
                    <a:pt x="11971642" y="537159"/>
                  </a:lnTo>
                  <a:lnTo>
                    <a:pt x="11981955" y="538429"/>
                  </a:lnTo>
                  <a:lnTo>
                    <a:pt x="11999265" y="542239"/>
                  </a:lnTo>
                  <a:lnTo>
                    <a:pt x="11992559" y="543344"/>
                  </a:lnTo>
                  <a:lnTo>
                    <a:pt x="12010428" y="546049"/>
                  </a:lnTo>
                  <a:lnTo>
                    <a:pt x="12009349" y="540969"/>
                  </a:lnTo>
                  <a:lnTo>
                    <a:pt x="12087974" y="542239"/>
                  </a:lnTo>
                  <a:lnTo>
                    <a:pt x="12126239" y="546049"/>
                  </a:lnTo>
                  <a:lnTo>
                    <a:pt x="12185688" y="544779"/>
                  </a:lnTo>
                  <a:lnTo>
                    <a:pt x="12192673" y="543509"/>
                  </a:lnTo>
                  <a:lnTo>
                    <a:pt x="12205195" y="544779"/>
                  </a:lnTo>
                  <a:lnTo>
                    <a:pt x="12208891" y="544779"/>
                  </a:lnTo>
                  <a:lnTo>
                    <a:pt x="12202414" y="543509"/>
                  </a:lnTo>
                  <a:lnTo>
                    <a:pt x="12189460" y="540969"/>
                  </a:lnTo>
                  <a:lnTo>
                    <a:pt x="12226188" y="542239"/>
                  </a:lnTo>
                  <a:lnTo>
                    <a:pt x="12288088" y="547319"/>
                  </a:lnTo>
                  <a:lnTo>
                    <a:pt x="12324829" y="547319"/>
                  </a:lnTo>
                  <a:lnTo>
                    <a:pt x="12305602" y="550608"/>
                  </a:lnTo>
                  <a:lnTo>
                    <a:pt x="12367832" y="550608"/>
                  </a:lnTo>
                  <a:lnTo>
                    <a:pt x="12359538" y="542239"/>
                  </a:lnTo>
                  <a:lnTo>
                    <a:pt x="12355767" y="538429"/>
                  </a:lnTo>
                  <a:lnTo>
                    <a:pt x="12275020" y="542239"/>
                  </a:lnTo>
                  <a:lnTo>
                    <a:pt x="12265381" y="540969"/>
                  </a:lnTo>
                  <a:lnTo>
                    <a:pt x="12236488" y="537159"/>
                  </a:lnTo>
                  <a:lnTo>
                    <a:pt x="12226849" y="535889"/>
                  </a:lnTo>
                  <a:lnTo>
                    <a:pt x="12217222" y="534619"/>
                  </a:lnTo>
                  <a:lnTo>
                    <a:pt x="12169953" y="528383"/>
                  </a:lnTo>
                  <a:lnTo>
                    <a:pt x="12168594" y="528383"/>
                  </a:lnTo>
                  <a:lnTo>
                    <a:pt x="12143702" y="534619"/>
                  </a:lnTo>
                  <a:lnTo>
                    <a:pt x="12080761" y="533349"/>
                  </a:lnTo>
                  <a:lnTo>
                    <a:pt x="12019382" y="535889"/>
                  </a:lnTo>
                  <a:lnTo>
                    <a:pt x="11948147" y="529539"/>
                  </a:lnTo>
                  <a:lnTo>
                    <a:pt x="11952618" y="519379"/>
                  </a:lnTo>
                  <a:lnTo>
                    <a:pt x="11954853" y="514299"/>
                  </a:lnTo>
                  <a:lnTo>
                    <a:pt x="11955983" y="511759"/>
                  </a:lnTo>
                  <a:lnTo>
                    <a:pt x="11935460" y="510489"/>
                  </a:lnTo>
                  <a:lnTo>
                    <a:pt x="11914950" y="509219"/>
                  </a:lnTo>
                  <a:lnTo>
                    <a:pt x="11847055" y="499059"/>
                  </a:lnTo>
                  <a:lnTo>
                    <a:pt x="11846395" y="496519"/>
                  </a:lnTo>
                  <a:lnTo>
                    <a:pt x="11846065" y="495249"/>
                  </a:lnTo>
                  <a:lnTo>
                    <a:pt x="11845735" y="493979"/>
                  </a:lnTo>
                  <a:lnTo>
                    <a:pt x="11845074" y="491439"/>
                  </a:lnTo>
                  <a:lnTo>
                    <a:pt x="11967096" y="492709"/>
                  </a:lnTo>
                  <a:lnTo>
                    <a:pt x="11881879" y="488899"/>
                  </a:lnTo>
                  <a:lnTo>
                    <a:pt x="11909323" y="481279"/>
                  </a:lnTo>
                  <a:lnTo>
                    <a:pt x="11948147" y="486359"/>
                  </a:lnTo>
                  <a:lnTo>
                    <a:pt x="12041569" y="481279"/>
                  </a:lnTo>
                  <a:lnTo>
                    <a:pt x="12064924" y="480009"/>
                  </a:lnTo>
                  <a:lnTo>
                    <a:pt x="12080761" y="491439"/>
                  </a:lnTo>
                  <a:lnTo>
                    <a:pt x="12143702" y="477469"/>
                  </a:lnTo>
                  <a:lnTo>
                    <a:pt x="12238596" y="486359"/>
                  </a:lnTo>
                  <a:lnTo>
                    <a:pt x="12300699" y="495249"/>
                  </a:lnTo>
                  <a:lnTo>
                    <a:pt x="12409640" y="495249"/>
                  </a:lnTo>
                  <a:lnTo>
                    <a:pt x="12450407" y="487629"/>
                  </a:lnTo>
                  <a:lnTo>
                    <a:pt x="12457201" y="486359"/>
                  </a:lnTo>
                  <a:lnTo>
                    <a:pt x="12532487" y="486359"/>
                  </a:lnTo>
                  <a:lnTo>
                    <a:pt x="12676531" y="485571"/>
                  </a:lnTo>
                  <a:lnTo>
                    <a:pt x="12755601" y="488899"/>
                  </a:lnTo>
                  <a:lnTo>
                    <a:pt x="12762700" y="485089"/>
                  </a:lnTo>
                  <a:lnTo>
                    <a:pt x="12767209" y="482676"/>
                  </a:lnTo>
                  <a:lnTo>
                    <a:pt x="12767374" y="482676"/>
                  </a:lnTo>
                  <a:lnTo>
                    <a:pt x="12756502" y="505409"/>
                  </a:lnTo>
                  <a:lnTo>
                    <a:pt x="12803835" y="502869"/>
                  </a:lnTo>
                  <a:lnTo>
                    <a:pt x="12932613" y="506679"/>
                  </a:lnTo>
                  <a:lnTo>
                    <a:pt x="13030327" y="5028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404</Words>
  <Application>Microsoft Office PowerPoint</Application>
  <PresentationFormat>Custom</PresentationFormat>
  <Paragraphs>118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Brush Script MT</vt:lpstr>
      <vt:lpstr>Calibri</vt:lpstr>
      <vt:lpstr>Lucida Sans Unicode</vt:lpstr>
      <vt:lpstr>Myriad Pro</vt:lpstr>
      <vt:lpstr>Tahoma</vt:lpstr>
      <vt:lpstr>Office Theme</vt:lpstr>
      <vt:lpstr>P i t a B    i     t    e</vt:lpstr>
      <vt:lpstr>PowerPoint Presentation</vt:lpstr>
      <vt:lpstr>International studies</vt:lpstr>
      <vt:lpstr>Project idea</vt:lpstr>
      <vt:lpstr>CMS: WordPress for ease of use and flexibility</vt:lpstr>
      <vt:lpstr>Project Objectives</vt:lpstr>
      <vt:lpstr>Project Scope</vt:lpstr>
      <vt:lpstr>Design Choices</vt:lpstr>
      <vt:lpstr>Functional Requirements</vt:lpstr>
      <vt:lpstr>PowerPoint Presentation</vt:lpstr>
      <vt:lpstr>Data Flow Diagram for Pita Bite</vt:lpstr>
      <vt:lpstr> Key Challenges and Solutions</vt:lpstr>
      <vt:lpstr>Future Plans</vt:lpstr>
      <vt:lpstr>Thanks!!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</dc:title>
  <dc:creator>Hp</dc:creator>
  <cp:lastModifiedBy>AHMAD HUSSINE</cp:lastModifiedBy>
  <cp:revision>7</cp:revision>
  <dcterms:created xsi:type="dcterms:W3CDTF">2025-06-17T10:41:35Z</dcterms:created>
  <dcterms:modified xsi:type="dcterms:W3CDTF">2025-06-18T22:35:35Z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2025-06-16T00:00:00Z</vt:filetime>
  </property>
  <property fmtid="{D5CDD505-2E9C-101B-9397-08002B2CF9AE}" pid="3" name="Creator">
    <vt:lpwstr>Adobe Illustrator 24.2 (Macintosh)</vt:lpwstr>
  </property>
  <property fmtid="{D5CDD505-2E9C-101B-9397-08002B2CF9AE}" pid="4" name="LastSaved">
    <vt:filetime>2025-06-17T00:00:00Z</vt:filetime>
  </property>
  <property fmtid="{D5CDD505-2E9C-101B-9397-08002B2CF9AE}" pid="5" name="Producer">
    <vt:lpwstr>Adobe PDF library 15.00</vt:lpwstr>
  </property>
</Properties>
</file>